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27"/>
  </p:notesMasterIdLst>
  <p:handoutMasterIdLst>
    <p:handoutMasterId r:id="rId28"/>
  </p:handoutMasterIdLst>
  <p:sldIdLst>
    <p:sldId id="257" r:id="rId2"/>
    <p:sldId id="271" r:id="rId3"/>
    <p:sldId id="272" r:id="rId4"/>
    <p:sldId id="291" r:id="rId5"/>
    <p:sldId id="292" r:id="rId6"/>
    <p:sldId id="278" r:id="rId7"/>
    <p:sldId id="275" r:id="rId8"/>
    <p:sldId id="289" r:id="rId9"/>
    <p:sldId id="266" r:id="rId10"/>
    <p:sldId id="301" r:id="rId11"/>
    <p:sldId id="302" r:id="rId12"/>
    <p:sldId id="267" r:id="rId13"/>
    <p:sldId id="296" r:id="rId14"/>
    <p:sldId id="293" r:id="rId15"/>
    <p:sldId id="294" r:id="rId16"/>
    <p:sldId id="295" r:id="rId17"/>
    <p:sldId id="261" r:id="rId18"/>
    <p:sldId id="303" r:id="rId19"/>
    <p:sldId id="300" r:id="rId20"/>
    <p:sldId id="299" r:id="rId21"/>
    <p:sldId id="281" r:id="rId22"/>
    <p:sldId id="298" r:id="rId23"/>
    <p:sldId id="285" r:id="rId24"/>
    <p:sldId id="280" r:id="rId25"/>
    <p:sldId id="305"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5E5E5"/>
    <a:srgbClr val="F2F2F2"/>
    <a:srgbClr val="BEB0D5"/>
    <a:srgbClr val="D2D7EA"/>
    <a:srgbClr val="EAECF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646" autoAdjust="0"/>
    <p:restoredTop sz="94676" autoAdjust="0"/>
  </p:normalViewPr>
  <p:slideViewPr>
    <p:cSldViewPr snapToGrid="0" showGuides="1">
      <p:cViewPr varScale="1">
        <p:scale>
          <a:sx n="106" d="100"/>
          <a:sy n="106" d="100"/>
        </p:scale>
        <p:origin x="1854" y="102"/>
      </p:cViewPr>
      <p:guideLst>
        <p:guide orient="horz" pos="2160"/>
        <p:guide pos="2880"/>
      </p:guideLst>
    </p:cSldViewPr>
  </p:slideViewPr>
  <p:notesTextViewPr>
    <p:cViewPr>
      <p:scale>
        <a:sx n="1" d="1"/>
        <a:sy n="1" d="1"/>
      </p:scale>
      <p:origin x="0" y="0"/>
    </p:cViewPr>
  </p:notesTextViewPr>
  <p:sorterViewPr>
    <p:cViewPr varScale="1">
      <p:scale>
        <a:sx n="1" d="1"/>
        <a:sy n="1" d="1"/>
      </p:scale>
      <p:origin x="0" y="-1896"/>
    </p:cViewPr>
  </p:sorterViewPr>
  <p:notesViewPr>
    <p:cSldViewPr snapToGrid="0" showGuides="1">
      <p:cViewPr varScale="1">
        <p:scale>
          <a:sx n="88" d="100"/>
          <a:sy n="88" d="100"/>
        </p:scale>
        <p:origin x="2964"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79782E-2"/>
          <c:y val="4.0224000000000003E-2"/>
          <c:w val="0.97702199999999995"/>
          <c:h val="0.89107899999999995"/>
        </c:manualLayout>
      </c:layout>
      <c:barChart>
        <c:barDir val="col"/>
        <c:grouping val="stacked"/>
        <c:varyColors val="0"/>
        <c:ser>
          <c:idx val="0"/>
          <c:order val="0"/>
          <c:tx>
            <c:strRef>
              <c:f>Sheet1!$B$1</c:f>
              <c:strCache>
                <c:ptCount val="1"/>
                <c:pt idx="0">
                  <c:v>Series One</c:v>
                </c:pt>
              </c:strCache>
            </c:strRef>
          </c:tx>
          <c:spPr>
            <a:solidFill>
              <a:schemeClr val="accent1"/>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40</c:v>
                </c:pt>
                <c:pt idx="1">
                  <c:v>80</c:v>
                </c:pt>
                <c:pt idx="2">
                  <c:v>60</c:v>
                </c:pt>
                <c:pt idx="3">
                  <c:v>70</c:v>
                </c:pt>
                <c:pt idx="4">
                  <c:v>190</c:v>
                </c:pt>
                <c:pt idx="5">
                  <c:v>150</c:v>
                </c:pt>
                <c:pt idx="6">
                  <c:v>145</c:v>
                </c:pt>
                <c:pt idx="7">
                  <c:v>195</c:v>
                </c:pt>
                <c:pt idx="8">
                  <c:v>185</c:v>
                </c:pt>
                <c:pt idx="9">
                  <c:v>320</c:v>
                </c:pt>
                <c:pt idx="10">
                  <c:v>405</c:v>
                </c:pt>
                <c:pt idx="11">
                  <c:v>574</c:v>
                </c:pt>
              </c:numCache>
            </c:numRef>
          </c:val>
          <c:extLst>
            <c:ext xmlns:c16="http://schemas.microsoft.com/office/drawing/2014/chart" uri="{C3380CC4-5D6E-409C-BE32-E72D297353CC}">
              <c16:uniqueId val="{00000000-EC4D-48E8-A1F8-2BE880D8CD01}"/>
            </c:ext>
          </c:extLst>
        </c:ser>
        <c:ser>
          <c:idx val="1"/>
          <c:order val="1"/>
          <c:tx>
            <c:strRef>
              <c:f>Sheet1!$C$1</c:f>
              <c:strCache>
                <c:ptCount val="1"/>
                <c:pt idx="0">
                  <c:v>Series Two</c:v>
                </c:pt>
              </c:strCache>
            </c:strRef>
          </c:tx>
          <c:spPr>
            <a:solidFill>
              <a:schemeClr val="accent2"/>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20</c:v>
                </c:pt>
                <c:pt idx="1">
                  <c:v>40</c:v>
                </c:pt>
                <c:pt idx="2">
                  <c:v>20</c:v>
                </c:pt>
                <c:pt idx="3">
                  <c:v>10</c:v>
                </c:pt>
                <c:pt idx="4">
                  <c:v>20</c:v>
                </c:pt>
                <c:pt idx="5">
                  <c:v>80</c:v>
                </c:pt>
                <c:pt idx="6">
                  <c:v>60</c:v>
                </c:pt>
                <c:pt idx="7">
                  <c:v>60</c:v>
                </c:pt>
                <c:pt idx="8">
                  <c:v>90</c:v>
                </c:pt>
                <c:pt idx="9">
                  <c:v>70</c:v>
                </c:pt>
                <c:pt idx="10">
                  <c:v>180</c:v>
                </c:pt>
                <c:pt idx="11">
                  <c:v>229</c:v>
                </c:pt>
              </c:numCache>
            </c:numRef>
          </c:val>
          <c:extLst>
            <c:ext xmlns:c16="http://schemas.microsoft.com/office/drawing/2014/chart" uri="{C3380CC4-5D6E-409C-BE32-E72D297353CC}">
              <c16:uniqueId val="{00000001-EC4D-48E8-A1F8-2BE880D8CD01}"/>
            </c:ext>
          </c:extLst>
        </c:ser>
        <c:dLbls>
          <c:showLegendKey val="0"/>
          <c:showVal val="0"/>
          <c:showCatName val="0"/>
          <c:showSerName val="0"/>
          <c:showPercent val="0"/>
          <c:showBubbleSize val="0"/>
        </c:dLbls>
        <c:gapWidth val="150"/>
        <c:overlap val="100"/>
        <c:axId val="236678960"/>
        <c:axId val="237033984"/>
      </c:barChart>
      <c:catAx>
        <c:axId val="236678960"/>
        <c:scaling>
          <c:orientation val="minMax"/>
        </c:scaling>
        <c:delete val="0"/>
        <c:axPos val="b"/>
        <c:numFmt formatCode="General" sourceLinked="0"/>
        <c:majorTickMark val="none"/>
        <c:minorTickMark val="none"/>
        <c:tickLblPos val="low"/>
        <c:spPr>
          <a:noFill/>
          <a:ln w="9525" cap="flat" cmpd="sng" algn="ctr">
            <a:solidFill>
              <a:schemeClr val="tx1">
                <a:lumMod val="15000"/>
                <a:lumOff val="85000"/>
              </a:schemeClr>
            </a:solidFill>
            <a:round/>
          </a:ln>
          <a:effectLst/>
        </c:spPr>
        <c:txPr>
          <a:bodyPr rot="0" spcFirstLastPara="1" vertOverflow="ellipsis" wrap="square" anchor="ctr" anchorCtr="1"/>
          <a:lstStyle/>
          <a:p>
            <a:pPr>
              <a:defRPr sz="1197" b="0" i="0" u="none" strike="noStrike" kern="1200" baseline="0">
                <a:solidFill>
                  <a:schemeClr val="tx2"/>
                </a:solidFill>
                <a:latin typeface="+mj-lt"/>
                <a:ea typeface="+mn-ea"/>
                <a:cs typeface="+mn-cs"/>
              </a:defRPr>
            </a:pPr>
            <a:endParaRPr lang="en-US"/>
          </a:p>
        </c:txPr>
        <c:crossAx val="237033984"/>
        <c:crosses val="autoZero"/>
        <c:auto val="1"/>
        <c:lblAlgn val="ctr"/>
        <c:lblOffset val="100"/>
        <c:noMultiLvlLbl val="1"/>
      </c:catAx>
      <c:valAx>
        <c:axId val="237033984"/>
        <c:scaling>
          <c:orientation val="minMax"/>
          <c:max val="600"/>
        </c:scaling>
        <c:delete val="0"/>
        <c:axPos val="l"/>
        <c:majorGridlines>
          <c:spPr>
            <a:ln w="9525" cap="flat" cmpd="sng" algn="ctr">
              <a:solidFill>
                <a:schemeClr val="tx1">
                  <a:lumMod val="15000"/>
                  <a:lumOff val="85000"/>
                </a:schemeClr>
              </a:solidFill>
              <a:round/>
            </a:ln>
            <a:effectLst/>
          </c:spPr>
        </c:majorGridlines>
        <c:numFmt formatCode="0&quot;%&quot;" sourceLinked="0"/>
        <c:majorTickMark val="none"/>
        <c:minorTickMark val="none"/>
        <c:tickLblPos val="none"/>
        <c:spPr>
          <a:noFill/>
          <a:ln>
            <a:noFill/>
          </a:ln>
          <a:effectLst/>
        </c:spPr>
        <c:txPr>
          <a:bodyPr rot="0" spcFirstLastPara="1" vertOverflow="ellipsis"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36678960"/>
        <c:crosses val="autoZero"/>
        <c:crossBetween val="between"/>
        <c:majorUnit val="150"/>
        <c:minorUnit val="75"/>
      </c:valAx>
      <c:spPr>
        <a:noFill/>
        <a:ln>
          <a:noFill/>
        </a:ln>
        <a:effectLst/>
      </c:spPr>
    </c:plotArea>
    <c:plotVisOnly val="1"/>
    <c:dispBlanksAs val="gap"/>
    <c:showDLblsOverMax val="1"/>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solidFill>
                <a:schemeClr val="bg1">
                  <a:lumMod val="95000"/>
                  <a:alpha val="50000"/>
                </a:schemeClr>
              </a:solidFill>
            </a:ln>
            <a:effectLst/>
          </c:spPr>
          <c:dPt>
            <c:idx val="0"/>
            <c:bubble3D val="0"/>
            <c:spPr>
              <a:solidFill>
                <a:schemeClr val="accent1"/>
              </a:solidFill>
              <a:ln>
                <a:solidFill>
                  <a:schemeClr val="bg1">
                    <a:lumMod val="95000"/>
                    <a:alpha val="50000"/>
                  </a:schemeClr>
                </a:solidFill>
              </a:ln>
              <a:effectLst/>
            </c:spPr>
            <c:extLst>
              <c:ext xmlns:c16="http://schemas.microsoft.com/office/drawing/2014/chart" uri="{C3380CC4-5D6E-409C-BE32-E72D297353CC}">
                <c16:uniqueId val="{00000001-34E0-45EA-A85E-2E3324C31AA8}"/>
              </c:ext>
            </c:extLst>
          </c:dPt>
          <c:dPt>
            <c:idx val="1"/>
            <c:bubble3D val="0"/>
            <c:spPr>
              <a:solidFill>
                <a:schemeClr val="accent2"/>
              </a:solidFill>
              <a:ln>
                <a:solidFill>
                  <a:schemeClr val="bg1">
                    <a:lumMod val="95000"/>
                    <a:alpha val="50000"/>
                  </a:schemeClr>
                </a:solidFill>
              </a:ln>
              <a:effectLst/>
            </c:spPr>
            <c:extLst>
              <c:ext xmlns:c16="http://schemas.microsoft.com/office/drawing/2014/chart" uri="{C3380CC4-5D6E-409C-BE32-E72D297353CC}">
                <c16:uniqueId val="{00000003-34E0-45EA-A85E-2E3324C31AA8}"/>
              </c:ext>
            </c:extLst>
          </c:dPt>
          <c:dPt>
            <c:idx val="2"/>
            <c:bubble3D val="0"/>
            <c:spPr>
              <a:solidFill>
                <a:schemeClr val="accent3"/>
              </a:solidFill>
              <a:ln>
                <a:solidFill>
                  <a:schemeClr val="bg1">
                    <a:lumMod val="95000"/>
                    <a:alpha val="50000"/>
                  </a:schemeClr>
                </a:solidFill>
              </a:ln>
              <a:effectLst/>
            </c:spPr>
            <c:extLst>
              <c:ext xmlns:c16="http://schemas.microsoft.com/office/drawing/2014/chart" uri="{C3380CC4-5D6E-409C-BE32-E72D297353CC}">
                <c16:uniqueId val="{00000005-34E0-45EA-A85E-2E3324C31AA8}"/>
              </c:ext>
            </c:extLst>
          </c:dPt>
          <c:dPt>
            <c:idx val="3"/>
            <c:bubble3D val="0"/>
            <c:spPr>
              <a:solidFill>
                <a:schemeClr val="accent4"/>
              </a:solidFill>
              <a:ln>
                <a:solidFill>
                  <a:schemeClr val="bg1">
                    <a:lumMod val="95000"/>
                    <a:alpha val="50000"/>
                  </a:schemeClr>
                </a:solidFill>
              </a:ln>
              <a:effectLst/>
            </c:spPr>
            <c:extLst>
              <c:ext xmlns:c16="http://schemas.microsoft.com/office/drawing/2014/chart" uri="{C3380CC4-5D6E-409C-BE32-E72D297353CC}">
                <c16:uniqueId val="{00000007-34E0-45EA-A85E-2E3324C31AA8}"/>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2</c:v>
                </c:pt>
                <c:pt idx="1">
                  <c:v>2.5</c:v>
                </c:pt>
                <c:pt idx="2">
                  <c:v>1.5</c:v>
                </c:pt>
                <c:pt idx="3">
                  <c:v>3</c:v>
                </c:pt>
              </c:numCache>
            </c:numRef>
          </c:val>
          <c:extLst>
            <c:ext xmlns:c16="http://schemas.microsoft.com/office/drawing/2014/chart" uri="{C3380CC4-5D6E-409C-BE32-E72D297353CC}">
              <c16:uniqueId val="{00000008-34E0-45EA-A85E-2E3324C31AA8}"/>
            </c:ext>
          </c:extLst>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Sales</c:v>
                </c:pt>
              </c:strCache>
            </c:strRef>
          </c:tx>
          <c:spPr>
            <a:gradFill flip="none" rotWithShape="1">
              <a:gsLst>
                <a:gs pos="0">
                  <a:srgbClr val="E44C4F"/>
                </a:gs>
                <a:gs pos="100000">
                  <a:srgbClr val="D91084"/>
                </a:gs>
              </a:gsLst>
              <a:lin ang="14148384" scaled="0"/>
            </a:gradFill>
            <a:ln w="12700" cap="flat">
              <a:noFill/>
              <a:miter lim="400000"/>
            </a:ln>
            <a:effectLst/>
          </c:spPr>
          <c:dPt>
            <c:idx val="0"/>
            <c:bubble3D val="0"/>
            <c:spPr>
              <a:solidFill>
                <a:schemeClr val="accent1"/>
              </a:solidFill>
              <a:ln w="12700" cap="flat">
                <a:noFill/>
                <a:miter lim="400000"/>
              </a:ln>
              <a:effectLst/>
            </c:spPr>
            <c:extLst>
              <c:ext xmlns:c16="http://schemas.microsoft.com/office/drawing/2014/chart" uri="{C3380CC4-5D6E-409C-BE32-E72D297353CC}">
                <c16:uniqueId val="{00000000-6977-45B9-84DF-14E754366EF3}"/>
              </c:ext>
            </c:extLst>
          </c:dPt>
          <c:dPt>
            <c:idx val="1"/>
            <c:bubble3D val="0"/>
            <c:spPr>
              <a:solidFill>
                <a:srgbClr val="677180"/>
              </a:solidFill>
              <a:ln w="12700" cap="flat">
                <a:noFill/>
                <a:miter lim="400000"/>
              </a:ln>
              <a:effectLst/>
            </c:spPr>
            <c:extLst>
              <c:ext xmlns:c16="http://schemas.microsoft.com/office/drawing/2014/chart" uri="{C3380CC4-5D6E-409C-BE32-E72D297353CC}">
                <c16:uniqueId val="{00000002-6977-45B9-84DF-14E754366EF3}"/>
              </c:ext>
            </c:extLst>
          </c:dPt>
          <c:dPt>
            <c:idx val="2"/>
            <c:bubble3D val="0"/>
            <c:spPr>
              <a:solidFill>
                <a:srgbClr val="7D899C"/>
              </a:solidFill>
              <a:ln w="12700" cap="flat">
                <a:noFill/>
                <a:miter lim="400000"/>
              </a:ln>
              <a:effectLst/>
            </c:spPr>
            <c:extLst>
              <c:ext xmlns:c16="http://schemas.microsoft.com/office/drawing/2014/chart" uri="{C3380CC4-5D6E-409C-BE32-E72D297353CC}">
                <c16:uniqueId val="{00000004-6977-45B9-84DF-14E754366EF3}"/>
              </c:ext>
            </c:extLst>
          </c:dPt>
          <c:cat>
            <c:strRef>
              <c:f>Sheet1!$B$1:$D$1</c:f>
              <c:strCache>
                <c:ptCount val="3"/>
                <c:pt idx="0">
                  <c:v>1st Qtr</c:v>
                </c:pt>
                <c:pt idx="1">
                  <c:v>2nd Qtr</c:v>
                </c:pt>
                <c:pt idx="2">
                  <c:v>3rd Qtr</c:v>
                </c:pt>
              </c:strCache>
            </c:strRef>
          </c:cat>
          <c:val>
            <c:numRef>
              <c:f>Sheet1!$B$2:$D$2</c:f>
              <c:numCache>
                <c:formatCode>General</c:formatCode>
                <c:ptCount val="3"/>
                <c:pt idx="0">
                  <c:v>45</c:v>
                </c:pt>
                <c:pt idx="1">
                  <c:v>20</c:v>
                </c:pt>
                <c:pt idx="2">
                  <c:v>15</c:v>
                </c:pt>
              </c:numCache>
            </c:numRef>
          </c:val>
          <c:extLst>
            <c:ext xmlns:c16="http://schemas.microsoft.com/office/drawing/2014/chart" uri="{C3380CC4-5D6E-409C-BE32-E72D297353CC}">
              <c16:uniqueId val="{00000005-6977-45B9-84DF-14E754366EF3}"/>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61">
  <cs:axisTitle>
    <cs:lnRef idx="0"/>
    <cs:fillRef idx="0"/>
    <cs:effectRef idx="0"/>
    <cs:fontRef idx="minor">
      <a:schemeClr val="dk1">
        <a:lumMod val="65000"/>
        <a:lumOff val="35000"/>
      </a:schemeClr>
    </cs:fontRef>
    <cs:defRPr sz="1197" kern="1200"/>
  </cs:axisTitle>
  <cs:categoryAxis>
    <cs:lnRef idx="0"/>
    <cs:fillRef idx="0"/>
    <cs:effectRef idx="0"/>
    <cs:fontRef idx="minor">
      <a:schemeClr val="dk1">
        <a:lumMod val="65000"/>
        <a:lumOff val="35000"/>
      </a:schemeClr>
    </cs:fontRef>
    <cs:defRPr sz="1197" kern="1200"/>
  </cs:categoryAxis>
  <cs:chartArea>
    <cs:lnRef idx="0"/>
    <cs:fillRef idx="0"/>
    <cs:effectRef idx="0"/>
    <cs:fontRef idx="minor">
      <a:schemeClr val="dk1"/>
    </cs:fontRef>
    <cs:spPr>
      <a:pattFill prst="dkDnDiag">
        <a:fgClr>
          <a:schemeClr val="lt1">
            <a:lumMod val="95000"/>
          </a:schemeClr>
        </a:fgClr>
        <a:bgClr>
          <a:schemeClr val="lt1"/>
        </a:bgClr>
      </a:pattFill>
      <a:ln w="9525" cap="flat" cmpd="sng" algn="ctr">
        <a:solidFill>
          <a:schemeClr val="dk1">
            <a:lumMod val="15000"/>
            <a:lumOff val="8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317500" algn="ctr" rotWithShape="0">
          <a:prstClr val="black">
            <a:alpha val="25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20000"/>
          </a:prstClr>
        </a:outerShdw>
      </a:effectLst>
      <a:scene3d>
        <a:camera prst="orthographicFront"/>
        <a:lightRig rig="threePt" dir="t"/>
      </a:scene3d>
      <a:sp3d prstMaterial="matte"/>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noFill/>
      <a:ln w="9525" cap="flat" cmpd="sng" algn="ctr">
        <a:solidFill>
          <a:schemeClr val="dk1">
            <a:lumMod val="15000"/>
            <a:lumOff val="85000"/>
          </a:schemeClr>
        </a:solidFill>
        <a:round/>
      </a:ln>
    </cs:spPr>
    <cs:defRPr sz="1197"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65000"/>
            <a:lumOff val="35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65000"/>
            <a:lumOff val="35000"/>
          </a:schemeClr>
        </a:solidFill>
        <a:round/>
      </a:ln>
    </cs:spPr>
  </cs:errorBar>
  <cs:floor>
    <cs:lnRef idx="0"/>
    <cs:fillRef idx="0"/>
    <cs:effectRef idx="0"/>
    <cs:fontRef idx="minor">
      <a:schemeClr val="dk1"/>
    </cs:fontRef>
    <cs:spPr>
      <a:noFill/>
      <a:ln>
        <a:noFill/>
      </a:ln>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50000"/>
            <a:lumOff val="50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78000"/>
        </a:schemeClr>
      </a:solidFill>
    </cs:spPr>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inor">
      <a:schemeClr val="dk1">
        <a:lumMod val="65000"/>
        <a:lumOff val="35000"/>
      </a:schemeClr>
    </cs:fontRef>
    <cs:defRPr sz="2200" b="1" kern="120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65000"/>
            <a:lumOff val="35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A2116E-858A-40C8-BCB7-02C59E96020D}" type="datetimeFigureOut">
              <a:rPr lang="en-ID" smtClean="0"/>
              <a:t>18/07/2018</a:t>
            </a:fld>
            <a:endParaRPr lang="en-ID"/>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EC96F42-4187-41F4-9240-5627FCAB9869}" type="slidenum">
              <a:rPr lang="en-ID" smtClean="0"/>
              <a:t>‹#›</a:t>
            </a:fld>
            <a:endParaRPr lang="en-ID"/>
          </a:p>
        </p:txBody>
      </p:sp>
    </p:spTree>
    <p:extLst>
      <p:ext uri="{BB962C8B-B14F-4D97-AF65-F5344CB8AC3E}">
        <p14:creationId xmlns:p14="http://schemas.microsoft.com/office/powerpoint/2010/main" val="41414183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6C806C-AA2B-4B95-9157-2C5EFA385F4A}" type="datetimeFigureOut">
              <a:rPr lang="en-ID" smtClean="0"/>
              <a:t>18/07/2018</a:t>
            </a:fld>
            <a:endParaRPr lang="en-ID"/>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71F4AE-6587-4518-BF56-FCA5E0DEC020}" type="slidenum">
              <a:rPr lang="en-ID" smtClean="0"/>
              <a:t>‹#›</a:t>
            </a:fld>
            <a:endParaRPr lang="en-ID"/>
          </a:p>
        </p:txBody>
      </p:sp>
    </p:spTree>
    <p:extLst>
      <p:ext uri="{BB962C8B-B14F-4D97-AF65-F5344CB8AC3E}">
        <p14:creationId xmlns:p14="http://schemas.microsoft.com/office/powerpoint/2010/main" val="19790294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71600" y="1143000"/>
            <a:ext cx="4114800" cy="3086100"/>
          </a:xfrm>
        </p:spPr>
      </p:sp>
      <p:sp>
        <p:nvSpPr>
          <p:cNvPr id="3" name="ノート プレースホルダー 2"/>
          <p:cNvSpPr>
            <a:spLocks noGrp="1"/>
          </p:cNvSpPr>
          <p:nvPr>
            <p:ph type="body" idx="1"/>
          </p:nvPr>
        </p:nvSpPr>
        <p:spPr/>
        <p:txBody>
          <a:bodyPr/>
          <a:lstStyle/>
          <a:p>
            <a:r>
              <a:rPr kumimoji="1" lang="en-US" altLang="ja-JP" dirty="0"/>
              <a:t>No Slide Master</a:t>
            </a:r>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6</a:t>
            </a:fld>
            <a:endParaRPr lang="en-US"/>
          </a:p>
        </p:txBody>
      </p:sp>
    </p:spTree>
    <p:extLst>
      <p:ext uri="{BB962C8B-B14F-4D97-AF65-F5344CB8AC3E}">
        <p14:creationId xmlns:p14="http://schemas.microsoft.com/office/powerpoint/2010/main" val="11038271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1000861-5771-4E22-9DB3-0933C61E2DD4}" type="datetimeFigureOut">
              <a:rPr lang="en-ID" smtClean="0"/>
              <a:t>18/07/2018</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22002232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1000861-5771-4E22-9DB3-0933C61E2DD4}" type="datetimeFigureOut">
              <a:rPr lang="en-ID" smtClean="0"/>
              <a:t>18/07/2018</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29710404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1000861-5771-4E22-9DB3-0933C61E2DD4}" type="datetimeFigureOut">
              <a:rPr lang="en-ID" smtClean="0"/>
              <a:t>18/07/2018</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12608797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62_Main Slides">
    <p:spTree>
      <p:nvGrpSpPr>
        <p:cNvPr id="1" name=""/>
        <p:cNvGrpSpPr/>
        <p:nvPr/>
      </p:nvGrpSpPr>
      <p:grpSpPr>
        <a:xfrm>
          <a:off x="0" y="0"/>
          <a:ext cx="0" cy="0"/>
          <a:chOff x="0" y="0"/>
          <a:chExt cx="0" cy="0"/>
        </a:xfrm>
      </p:grpSpPr>
      <p:sp>
        <p:nvSpPr>
          <p:cNvPr id="14" name="Slide Number"/>
          <p:cNvSpPr>
            <a:spLocks noGrp="1"/>
          </p:cNvSpPr>
          <p:nvPr>
            <p:ph type="sldNum" sz="quarter" idx="2"/>
          </p:nvPr>
        </p:nvSpPr>
        <p:spPr>
          <a:prstGeom prst="rect">
            <a:avLst/>
          </a:prstGeom>
        </p:spPr>
        <p:txBody>
          <a:bodyPr/>
          <a:lstStyle/>
          <a:p>
            <a:fld id="{86CB4B4D-7CA3-9044-876B-883B54F8677D}" type="slidenum">
              <a:t>‹#›</a:t>
            </a:fld>
            <a:endParaRPr/>
          </a:p>
        </p:txBody>
      </p:sp>
      <p:sp>
        <p:nvSpPr>
          <p:cNvPr id="4" name="Picture Placeholder 7"/>
          <p:cNvSpPr>
            <a:spLocks noGrp="1"/>
          </p:cNvSpPr>
          <p:nvPr>
            <p:ph type="pic" sz="quarter" idx="14" hasCustomPrompt="1"/>
          </p:nvPr>
        </p:nvSpPr>
        <p:spPr>
          <a:xfrm>
            <a:off x="0" y="0"/>
            <a:ext cx="9144000" cy="6858000"/>
          </a:xfrm>
          <a:prstGeom prst="rect">
            <a:avLst/>
          </a:prstGeom>
          <a:noFill/>
        </p:spPr>
        <p:txBody>
          <a:bodyPr/>
          <a:lstStyle>
            <a:lvl1pPr algn="l">
              <a:defRPr sz="750"/>
            </a:lvl1pPr>
          </a:lstStyle>
          <a:p>
            <a:r>
              <a:rPr lang="en-US"/>
              <a:t>Drag To Upload Image</a:t>
            </a:r>
          </a:p>
        </p:txBody>
      </p:sp>
    </p:spTree>
    <p:extLst>
      <p:ext uri="{BB962C8B-B14F-4D97-AF65-F5344CB8AC3E}">
        <p14:creationId xmlns:p14="http://schemas.microsoft.com/office/powerpoint/2010/main" val="3937248987"/>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Agenda">
    <p:spTree>
      <p:nvGrpSpPr>
        <p:cNvPr id="1" name=""/>
        <p:cNvGrpSpPr/>
        <p:nvPr/>
      </p:nvGrpSpPr>
      <p:grpSpPr>
        <a:xfrm>
          <a:off x="0" y="0"/>
          <a:ext cx="0" cy="0"/>
          <a:chOff x="0" y="0"/>
          <a:chExt cx="0" cy="0"/>
        </a:xfrm>
      </p:grpSpPr>
      <p:sp>
        <p:nvSpPr>
          <p:cNvPr id="3" name="Rectangle 2"/>
          <p:cNvSpPr/>
          <p:nvPr userDrawn="1"/>
        </p:nvSpPr>
        <p:spPr>
          <a:xfrm>
            <a:off x="0" y="664951"/>
            <a:ext cx="9144000" cy="40137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Text Placeholder 5"/>
          <p:cNvSpPr>
            <a:spLocks noGrp="1"/>
          </p:cNvSpPr>
          <p:nvPr>
            <p:ph type="body" sz="quarter" idx="10"/>
          </p:nvPr>
        </p:nvSpPr>
        <p:spPr>
          <a:xfrm>
            <a:off x="342901" y="606590"/>
            <a:ext cx="3996287" cy="518091"/>
          </a:xfrm>
          <a:solidFill>
            <a:schemeClr val="bg1"/>
          </a:solidFill>
          <a:ln w="12700">
            <a:miter lim="400000"/>
          </a:ln>
        </p:spPr>
        <p:txBody>
          <a:bodyPr wrap="square" lIns="50800" tIns="50800" rIns="50800" bIns="50800" anchor="ctr">
            <a:spAutoFit/>
          </a:bodyPr>
          <a:lstStyle>
            <a:lvl1pPr marL="0" indent="0">
              <a:buNone/>
              <a:defRPr lang="en-ID" sz="3000" b="1" dirty="0">
                <a:solidFill>
                  <a:schemeClr val="tx2"/>
                </a:solidFill>
                <a:latin typeface="+mj-lt"/>
                <a:ea typeface="Roboto" panose="02000000000000000000" pitchFamily="2" charset="0"/>
                <a:cs typeface="Roboto" panose="02000000000000000000" pitchFamily="2" charset="0"/>
              </a:defRPr>
            </a:lvl1pPr>
          </a:lstStyle>
          <a:p>
            <a:pPr marL="0" lvl="0"/>
            <a:endParaRPr lang="en-ID" dirty="0"/>
          </a:p>
        </p:txBody>
      </p:sp>
      <p:sp>
        <p:nvSpPr>
          <p:cNvPr id="5" name="Business has only two functions - Marketing &amp; Innovation"/>
          <p:cNvSpPr/>
          <p:nvPr userDrawn="1"/>
        </p:nvSpPr>
        <p:spPr>
          <a:xfrm>
            <a:off x="7131223" y="786801"/>
            <a:ext cx="1705596" cy="1384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a:defRPr sz="1600">
                <a:solidFill>
                  <a:srgbClr val="677180"/>
                </a:solidFill>
                <a:latin typeface="Roboto Slab Light"/>
                <a:ea typeface="Roboto Slab Light"/>
                <a:cs typeface="Roboto Slab Light"/>
                <a:sym typeface="Roboto Slab Light"/>
              </a:defRPr>
            </a:lvl1pPr>
          </a:lstStyle>
          <a:p>
            <a:r>
              <a:rPr lang="en-ID" sz="900" b="1" dirty="0">
                <a:latin typeface="+mj-lt"/>
              </a:rPr>
              <a:t>AGESA</a:t>
            </a:r>
            <a:r>
              <a:rPr lang="en-ID" sz="900" dirty="0">
                <a:latin typeface="+mj-lt"/>
              </a:rPr>
              <a:t> –</a:t>
            </a:r>
            <a:r>
              <a:rPr sz="900" dirty="0">
                <a:latin typeface="+mj-lt"/>
              </a:rPr>
              <a:t> </a:t>
            </a:r>
            <a:r>
              <a:rPr lang="en-ID" sz="900" dirty="0" err="1">
                <a:latin typeface="+mj-lt"/>
              </a:rPr>
              <a:t>Powerpoint</a:t>
            </a:r>
            <a:r>
              <a:rPr lang="en-ID" sz="900" baseline="0" dirty="0">
                <a:latin typeface="+mj-lt"/>
              </a:rPr>
              <a:t> Template</a:t>
            </a:r>
            <a:endParaRPr sz="900" dirty="0">
              <a:latin typeface="+mj-lt"/>
            </a:endParaRPr>
          </a:p>
        </p:txBody>
      </p:sp>
      <p:sp>
        <p:nvSpPr>
          <p:cNvPr id="11" name="Content Placeholder 10"/>
          <p:cNvSpPr>
            <a:spLocks noGrp="1"/>
          </p:cNvSpPr>
          <p:nvPr>
            <p:ph sz="quarter" idx="12" hasCustomPrompt="1"/>
          </p:nvPr>
        </p:nvSpPr>
        <p:spPr>
          <a:xfrm>
            <a:off x="343516" y="6318648"/>
            <a:ext cx="2308622" cy="286232"/>
          </a:xfrm>
        </p:spPr>
        <p:txBody>
          <a:bodyPr>
            <a:normAutofit/>
          </a:bodyPr>
          <a:lstStyle>
            <a:lvl1pPr marL="0" indent="0">
              <a:buNone/>
              <a:defRPr sz="1050">
                <a:solidFill>
                  <a:schemeClr val="tx2"/>
                </a:solidFill>
              </a:defRPr>
            </a:lvl1pPr>
          </a:lstStyle>
          <a:p>
            <a:pPr lvl="0"/>
            <a:r>
              <a:rPr lang="en-ID" dirty="0"/>
              <a:t>Presented By : </a:t>
            </a:r>
            <a:r>
              <a:rPr lang="en-ID" dirty="0" err="1"/>
              <a:t>Johny</a:t>
            </a:r>
            <a:r>
              <a:rPr lang="en-ID" dirty="0"/>
              <a:t> Guru</a:t>
            </a:r>
          </a:p>
        </p:txBody>
      </p:sp>
      <p:sp>
        <p:nvSpPr>
          <p:cNvPr id="13" name="スライド番号プレースホルダー 3"/>
          <p:cNvSpPr txBox="1">
            <a:spLocks/>
          </p:cNvSpPr>
          <p:nvPr userDrawn="1"/>
        </p:nvSpPr>
        <p:spPr>
          <a:xfrm>
            <a:off x="8156351" y="6333162"/>
            <a:ext cx="680468" cy="286232"/>
          </a:xfrm>
          <a:prstGeom prst="rect">
            <a:avLst/>
          </a:prstGeom>
        </p:spPr>
        <p:txBody>
          <a:bodyPr vert="horz" lIns="68580" tIns="34290" rIns="68580" bIns="34290" rtlCol="0" anchor="ctr">
            <a:noAutofit/>
          </a:bodyPr>
          <a:lstStyle>
            <a:defPPr>
              <a:defRPr lang="en-US"/>
            </a:defPPr>
            <a:lvl1pPr algn="r">
              <a:lnSpc>
                <a:spcPct val="90000"/>
              </a:lnSpc>
              <a:spcBef>
                <a:spcPts val="1000"/>
              </a:spcBef>
              <a:buFont typeface="Arial" panose="020B0604020202020204" pitchFamily="34" charset="0"/>
              <a:buNone/>
              <a:defRPr sz="1600">
                <a:solidFill>
                  <a:schemeClr val="tx2"/>
                </a:solidFill>
              </a:defRPr>
            </a:lvl1pPr>
          </a:lstStyle>
          <a:p>
            <a:pPr lvl="0"/>
            <a:fld id="{387164BF-D67A-46C0-81D2-5BAF67C00C80}" type="slidenum">
              <a:rPr lang="en-US" sz="1200" smtClean="0">
                <a:latin typeface="+mj-lt"/>
              </a:rPr>
              <a:pPr lvl="0"/>
              <a:t>‹#›</a:t>
            </a:fld>
            <a:endParaRPr lang="en-US" sz="1200" dirty="0">
              <a:latin typeface="+mj-lt"/>
            </a:endParaRPr>
          </a:p>
        </p:txBody>
      </p:sp>
    </p:spTree>
    <p:extLst>
      <p:ext uri="{BB962C8B-B14F-4D97-AF65-F5344CB8AC3E}">
        <p14:creationId xmlns:p14="http://schemas.microsoft.com/office/powerpoint/2010/main" val="20706749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Presenter 3">
    <p:spTree>
      <p:nvGrpSpPr>
        <p:cNvPr id="1" name=""/>
        <p:cNvGrpSpPr/>
        <p:nvPr/>
      </p:nvGrpSpPr>
      <p:grpSpPr>
        <a:xfrm>
          <a:off x="0" y="0"/>
          <a:ext cx="0" cy="0"/>
          <a:chOff x="0" y="0"/>
          <a:chExt cx="0" cy="0"/>
        </a:xfrm>
      </p:grpSpPr>
      <p:sp>
        <p:nvSpPr>
          <p:cNvPr id="9" name="図プレースホルダー 8"/>
          <p:cNvSpPr>
            <a:spLocks noGrp="1"/>
          </p:cNvSpPr>
          <p:nvPr>
            <p:ph type="pic" sz="quarter" idx="13" hasCustomPrompt="1"/>
          </p:nvPr>
        </p:nvSpPr>
        <p:spPr>
          <a:xfrm>
            <a:off x="580176" y="1071810"/>
            <a:ext cx="3603600" cy="3604023"/>
          </a:xfrm>
          <a:prstGeom prst="ellipse">
            <a:avLst/>
          </a:prstGeom>
          <a:solidFill>
            <a:srgbClr val="F8F8F8">
              <a:alpha val="10196"/>
            </a:srgbClr>
          </a:solidFill>
          <a:ln w="254000" cmpd="thinThick">
            <a:solidFill>
              <a:schemeClr val="bg1">
                <a:lumMod val="85000"/>
                <a:alpha val="50000"/>
              </a:schemeClr>
            </a:solidFill>
            <a:prstDash val="solid"/>
            <a:round/>
          </a:ln>
          <a:effectLst>
            <a:innerShdw blurRad="215900" dist="203200" dir="2700000">
              <a:prstClr val="black">
                <a:alpha val="50000"/>
              </a:prstClr>
            </a:innerShdw>
          </a:effectLst>
        </p:spPr>
        <p:txBody>
          <a:bodyPr/>
          <a:lstStyle>
            <a:lvl1pPr>
              <a:defRPr/>
            </a:lvl1pPr>
          </a:lstStyle>
          <a:p>
            <a:r>
              <a:rPr lang="en-US" dirty="0"/>
              <a:t>Add Image</a:t>
            </a:r>
          </a:p>
        </p:txBody>
      </p:sp>
      <p:sp>
        <p:nvSpPr>
          <p:cNvPr id="17" name="正方形/長方形 16"/>
          <p:cNvSpPr/>
          <p:nvPr userDrawn="1"/>
        </p:nvSpPr>
        <p:spPr>
          <a:xfrm>
            <a:off x="0" y="5469423"/>
            <a:ext cx="9144000" cy="1397000"/>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kumimoji="1" lang="ja-JP" altLang="en-US" sz="900"/>
          </a:p>
        </p:txBody>
      </p:sp>
      <p:sp>
        <p:nvSpPr>
          <p:cNvPr id="7" name="タイトル 1"/>
          <p:cNvSpPr>
            <a:spLocks noGrp="1"/>
          </p:cNvSpPr>
          <p:nvPr>
            <p:ph type="title" hasCustomPrompt="1"/>
          </p:nvPr>
        </p:nvSpPr>
        <p:spPr>
          <a:xfrm>
            <a:off x="4482166" y="600835"/>
            <a:ext cx="5176025" cy="1209374"/>
          </a:xfrm>
          <a:prstGeom prst="rect">
            <a:avLst/>
          </a:prstGeom>
        </p:spPr>
        <p:txBody>
          <a:bodyPr anchor="b"/>
          <a:lstStyle>
            <a:lvl1pPr algn="l">
              <a:defRPr sz="4800" spc="300" baseline="0"/>
            </a:lvl1pPr>
          </a:lstStyle>
          <a:p>
            <a:r>
              <a:rPr lang="en-US" altLang="ja-JP" dirty="0"/>
              <a:t>NAME HERE</a:t>
            </a:r>
            <a:endParaRPr kumimoji="1" lang="ja-JP" altLang="en-US" dirty="0"/>
          </a:p>
        </p:txBody>
      </p:sp>
      <p:sp>
        <p:nvSpPr>
          <p:cNvPr id="8" name="テキスト プレースホルダー 11"/>
          <p:cNvSpPr>
            <a:spLocks noGrp="1"/>
          </p:cNvSpPr>
          <p:nvPr>
            <p:ph type="body" sz="quarter" idx="15" hasCustomPrompt="1"/>
          </p:nvPr>
        </p:nvSpPr>
        <p:spPr>
          <a:xfrm>
            <a:off x="4485064" y="1591475"/>
            <a:ext cx="5173127" cy="660361"/>
          </a:xfrm>
        </p:spPr>
        <p:txBody>
          <a:bodyPr anchor="t">
            <a:noAutofit/>
          </a:bodyPr>
          <a:lstStyle>
            <a:lvl1pPr algn="l">
              <a:lnSpc>
                <a:spcPct val="120000"/>
              </a:lnSpc>
              <a:defRPr sz="2200" spc="150">
                <a:solidFill>
                  <a:schemeClr val="tx1"/>
                </a:solidFill>
                <a:latin typeface="+mj-lt"/>
              </a:defRPr>
            </a:lvl1pPr>
          </a:lstStyle>
          <a:p>
            <a:pPr lvl="0"/>
            <a:r>
              <a:rPr lang="en-US" altLang="ja-JP" dirty="0"/>
              <a:t>TEXT HERE</a:t>
            </a:r>
            <a:endParaRPr lang="en-US" dirty="0"/>
          </a:p>
        </p:txBody>
      </p:sp>
      <p:sp>
        <p:nvSpPr>
          <p:cNvPr id="11" name="テキスト プレースホルダー 11"/>
          <p:cNvSpPr>
            <a:spLocks noGrp="1"/>
          </p:cNvSpPr>
          <p:nvPr>
            <p:ph type="body" sz="quarter" idx="16" hasCustomPrompt="1"/>
          </p:nvPr>
        </p:nvSpPr>
        <p:spPr>
          <a:xfrm>
            <a:off x="4466012" y="3809703"/>
            <a:ext cx="5176025" cy="1177165"/>
          </a:xfrm>
        </p:spPr>
        <p:txBody>
          <a:bodyPr anchor="t">
            <a:noAutofit/>
          </a:bodyPr>
          <a:lstStyle>
            <a:lvl1pPr algn="l">
              <a:lnSpc>
                <a:spcPct val="120000"/>
              </a:lnSpc>
              <a:defRPr sz="1000">
                <a:solidFill>
                  <a:schemeClr val="tx1"/>
                </a:solidFill>
                <a:latin typeface="+mn-lt"/>
              </a:defRPr>
            </a:lvl1pPr>
          </a:lstStyle>
          <a:p>
            <a:pPr lvl="0"/>
            <a:r>
              <a:rPr lang="en-US" altLang="ja-JP" dirty="0"/>
              <a:t>TEXT HERE</a:t>
            </a:r>
          </a:p>
          <a:p>
            <a:pPr lvl="0"/>
            <a:endParaRPr lang="en-US" dirty="0"/>
          </a:p>
          <a:p>
            <a:pPr lvl="0"/>
            <a:endParaRPr lang="en-US" dirty="0"/>
          </a:p>
        </p:txBody>
      </p:sp>
    </p:spTree>
    <p:extLst>
      <p:ext uri="{BB962C8B-B14F-4D97-AF65-F5344CB8AC3E}">
        <p14:creationId xmlns:p14="http://schemas.microsoft.com/office/powerpoint/2010/main" val="3863192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afterEffect">
                                  <p:stCondLst>
                                    <p:cond delay="0"/>
                                  </p:stCondLst>
                                  <p:iterate type="wd">
                                    <p:tmPct val="10000"/>
                                  </p:iterate>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2" decel="100000" fill="hold" grpId="0" nodeType="withEffect">
                                  <p:stCondLst>
                                    <p:cond delay="0"/>
                                  </p:stCondLst>
                                  <p:iterate type="wd">
                                    <p:tmPct val="10000"/>
                                  </p:iterate>
                                  <p:childTnLst>
                                    <p:set>
                                      <p:cBhvr>
                                        <p:cTn id="10" dur="1" fill="hold">
                                          <p:stCondLst>
                                            <p:cond delay="0"/>
                                          </p:stCondLst>
                                        </p:cTn>
                                        <p:tgtEl>
                                          <p:spTgt spid="8">
                                            <p:txEl>
                                              <p:pRg st="0" end="0"/>
                                            </p:txEl>
                                          </p:spTgt>
                                        </p:tgtEl>
                                        <p:attrNameLst>
                                          <p:attrName>style.visibility</p:attrName>
                                        </p:attrNameLst>
                                      </p:cBhvr>
                                      <p:to>
                                        <p:strVal val="visible"/>
                                      </p:to>
                                    </p:set>
                                    <p:anim calcmode="lin" valueType="num">
                                      <p:cBhvr additive="base">
                                        <p:cTn id="11" dur="500" fill="hold"/>
                                        <p:tgtEl>
                                          <p:spTgt spid="8">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8">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550"/>
                            </p:stCondLst>
                            <p:childTnLst>
                              <p:par>
                                <p:cTn id="14" presetID="10" presetClass="entr" presetSubtype="0" fill="hold" grpId="0" nodeType="afterEffect">
                                  <p:stCondLst>
                                    <p:cond delay="25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childTnLst>
                          </p:cTn>
                        </p:par>
                        <p:par>
                          <p:cTn id="17" fill="hold">
                            <p:stCondLst>
                              <p:cond delay="1300"/>
                            </p:stCondLst>
                            <p:childTnLst>
                              <p:par>
                                <p:cTn id="18" presetID="22" presetClass="entr" presetSubtype="8" fill="hold" grpId="0" nodeType="afterEffect">
                                  <p:stCondLst>
                                    <p:cond delay="250"/>
                                  </p:stCondLst>
                                  <p:childTnLst>
                                    <p:set>
                                      <p:cBhvr>
                                        <p:cTn id="19" dur="1" fill="hold">
                                          <p:stCondLst>
                                            <p:cond delay="0"/>
                                          </p:stCondLst>
                                        </p:cTn>
                                        <p:tgtEl>
                                          <p:spTgt spid="17"/>
                                        </p:tgtEl>
                                        <p:attrNameLst>
                                          <p:attrName>style.visibility</p:attrName>
                                        </p:attrNameLst>
                                      </p:cBhvr>
                                      <p:to>
                                        <p:strVal val="visible"/>
                                      </p:to>
                                    </p:set>
                                    <p:animEffect transition="in" filter="wipe(left)">
                                      <p:cBhvr>
                                        <p:cTn id="20" dur="500"/>
                                        <p:tgtEl>
                                          <p:spTgt spid="17"/>
                                        </p:tgtEl>
                                      </p:cBhvr>
                                    </p:animEffect>
                                  </p:childTnLst>
                                </p:cTn>
                              </p:par>
                            </p:childTnLst>
                          </p:cTn>
                        </p:par>
                        <p:par>
                          <p:cTn id="21" fill="hold">
                            <p:stCondLst>
                              <p:cond delay="2050"/>
                            </p:stCondLst>
                            <p:childTnLst>
                              <p:par>
                                <p:cTn id="22" presetID="49" presetClass="entr" presetSubtype="0" decel="10000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fltVal val="0"/>
                                          </p:val>
                                        </p:tav>
                                        <p:tav tm="100000">
                                          <p:val>
                                            <p:strVal val="#ppt_w"/>
                                          </p:val>
                                        </p:tav>
                                      </p:tavLst>
                                    </p:anim>
                                    <p:anim calcmode="lin" valueType="num">
                                      <p:cBhvr>
                                        <p:cTn id="25" dur="500" fill="hold"/>
                                        <p:tgtEl>
                                          <p:spTgt spid="9"/>
                                        </p:tgtEl>
                                        <p:attrNameLst>
                                          <p:attrName>ppt_h</p:attrName>
                                        </p:attrNameLst>
                                      </p:cBhvr>
                                      <p:tavLst>
                                        <p:tav tm="0">
                                          <p:val>
                                            <p:fltVal val="0"/>
                                          </p:val>
                                        </p:tav>
                                        <p:tav tm="100000">
                                          <p:val>
                                            <p:strVal val="#ppt_h"/>
                                          </p:val>
                                        </p:tav>
                                      </p:tavLst>
                                    </p:anim>
                                    <p:anim calcmode="lin" valueType="num">
                                      <p:cBhvr>
                                        <p:cTn id="26" dur="500" fill="hold"/>
                                        <p:tgtEl>
                                          <p:spTgt spid="9"/>
                                        </p:tgtEl>
                                        <p:attrNameLst>
                                          <p:attrName>style.rotation</p:attrName>
                                        </p:attrNameLst>
                                      </p:cBhvr>
                                      <p:tavLst>
                                        <p:tav tm="0">
                                          <p:val>
                                            <p:fltVal val="360"/>
                                          </p:val>
                                        </p:tav>
                                        <p:tav tm="100000">
                                          <p:val>
                                            <p:fltVal val="0"/>
                                          </p:val>
                                        </p:tav>
                                      </p:tavLst>
                                    </p:anim>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7" grpId="0" animBg="1"/>
      <p:bldP spid="7" grpId="0"/>
      <p:bldP spid="8"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1+#ppt_w/2"/>
                          </p:val>
                        </p:tav>
                        <p:tav tm="100000">
                          <p:val>
                            <p:strVal val="#ppt_x"/>
                          </p:val>
                        </p:tav>
                      </p:tavLst>
                    </p:anim>
                    <p:anim calcmode="lin" valueType="num">
                      <p:cBhvr additive="base">
                        <p:cTn dur="500" fill="hold"/>
                        <p:tgtEl>
                          <p:spTgt spid="8"/>
                        </p:tgtEl>
                        <p:attrNameLst>
                          <p:attrName>ppt_y</p:attrName>
                        </p:attrNameLst>
                      </p:cBhvr>
                      <p:tavLst>
                        <p:tav tm="0">
                          <p:val>
                            <p:strVal val="#ppt_y"/>
                          </p:val>
                        </p:tav>
                        <p:tav tm="100000">
                          <p:val>
                            <p:strVal val="#ppt_y"/>
                          </p:val>
                        </p:tav>
                      </p:tavLst>
                    </p:anim>
                  </p:childTnLst>
                </p:cTn>
              </p:par>
            </p:tnLst>
          </p:tmpl>
        </p:tmplLst>
      </p:bldP>
      <p:bldP spid="11" grpId="0">
        <p:tmplLst>
          <p:tmpl>
            <p:tnLst>
              <p:par>
                <p:cTn presetID="10" presetClass="entr" presetSubtype="0" fill="hold" nodeType="afterEffect">
                  <p:stCondLst>
                    <p:cond delay="25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4 Images">
    <p:spTree>
      <p:nvGrpSpPr>
        <p:cNvPr id="1" name=""/>
        <p:cNvGrpSpPr/>
        <p:nvPr/>
      </p:nvGrpSpPr>
      <p:grpSpPr>
        <a:xfrm>
          <a:off x="0" y="0"/>
          <a:ext cx="0" cy="0"/>
          <a:chOff x="0" y="0"/>
          <a:chExt cx="0" cy="0"/>
        </a:xfrm>
      </p:grpSpPr>
      <p:sp>
        <p:nvSpPr>
          <p:cNvPr id="15" name="図プレースホルダー 8"/>
          <p:cNvSpPr>
            <a:spLocks noGrp="1"/>
          </p:cNvSpPr>
          <p:nvPr>
            <p:ph type="pic" sz="quarter" idx="17" hasCustomPrompt="1"/>
          </p:nvPr>
        </p:nvSpPr>
        <p:spPr>
          <a:xfrm>
            <a:off x="2720955" y="2266546"/>
            <a:ext cx="1571098" cy="1569600"/>
          </a:xfrm>
          <a:prstGeom prst="ellipse">
            <a:avLst/>
          </a:prstGeom>
          <a:solidFill>
            <a:srgbClr val="F8F8F8">
              <a:alpha val="10196"/>
            </a:srgbClr>
          </a:solidFill>
          <a:ln w="76200" cmpd="thinThick">
            <a:solidFill>
              <a:schemeClr val="accent1">
                <a:alpha val="50000"/>
              </a:schemeClr>
            </a:solidFill>
            <a:prstDash val="solid"/>
            <a:round/>
          </a:ln>
          <a:effectLst>
            <a:innerShdw blurRad="215900" dist="203200" dir="2700000">
              <a:prstClr val="black">
                <a:alpha val="50000"/>
              </a:prstClr>
            </a:innerShdw>
          </a:effectLst>
        </p:spPr>
        <p:txBody>
          <a:bodyPr/>
          <a:lstStyle>
            <a:lvl1pPr>
              <a:defRPr/>
            </a:lvl1pPr>
          </a:lstStyle>
          <a:p>
            <a:r>
              <a:rPr lang="en-US" dirty="0"/>
              <a:t>Add Image</a:t>
            </a:r>
          </a:p>
        </p:txBody>
      </p:sp>
      <p:sp>
        <p:nvSpPr>
          <p:cNvPr id="13" name="図プレースホルダー 8"/>
          <p:cNvSpPr>
            <a:spLocks noGrp="1"/>
          </p:cNvSpPr>
          <p:nvPr>
            <p:ph type="pic" sz="quarter" idx="16" hasCustomPrompt="1"/>
          </p:nvPr>
        </p:nvSpPr>
        <p:spPr>
          <a:xfrm>
            <a:off x="547437" y="2266546"/>
            <a:ext cx="1571098" cy="1569600"/>
          </a:xfrm>
          <a:prstGeom prst="ellipse">
            <a:avLst/>
          </a:prstGeom>
          <a:solidFill>
            <a:srgbClr val="F8F8F8">
              <a:alpha val="10196"/>
            </a:srgbClr>
          </a:solidFill>
          <a:ln w="76200" cmpd="thinThick">
            <a:solidFill>
              <a:schemeClr val="accent1">
                <a:lumMod val="60000"/>
                <a:lumOff val="40000"/>
                <a:alpha val="50000"/>
              </a:schemeClr>
            </a:solidFill>
            <a:prstDash val="solid"/>
            <a:round/>
          </a:ln>
          <a:effectLst>
            <a:innerShdw blurRad="215900" dist="203200" dir="2700000">
              <a:prstClr val="black">
                <a:alpha val="50000"/>
              </a:prstClr>
            </a:innerShdw>
          </a:effectLst>
        </p:spPr>
        <p:txBody>
          <a:bodyPr/>
          <a:lstStyle>
            <a:lvl1pPr>
              <a:defRPr/>
            </a:lvl1pPr>
          </a:lstStyle>
          <a:p>
            <a:r>
              <a:rPr lang="en-US" dirty="0"/>
              <a:t>Add Image</a:t>
            </a:r>
          </a:p>
        </p:txBody>
      </p:sp>
      <p:sp>
        <p:nvSpPr>
          <p:cNvPr id="21" name="Rectangle 20"/>
          <p:cNvSpPr/>
          <p:nvPr userDrawn="1"/>
        </p:nvSpPr>
        <p:spPr>
          <a:xfrm>
            <a:off x="0" y="664951"/>
            <a:ext cx="9144000" cy="40137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Text Placeholder 5"/>
          <p:cNvSpPr>
            <a:spLocks noGrp="1"/>
          </p:cNvSpPr>
          <p:nvPr userDrawn="1">
            <p:ph type="body" sz="quarter" idx="10"/>
          </p:nvPr>
        </p:nvSpPr>
        <p:spPr>
          <a:xfrm>
            <a:off x="342901" y="606590"/>
            <a:ext cx="3996287" cy="518091"/>
          </a:xfrm>
          <a:solidFill>
            <a:schemeClr val="bg1"/>
          </a:solidFill>
          <a:ln w="12700">
            <a:miter lim="400000"/>
          </a:ln>
        </p:spPr>
        <p:txBody>
          <a:bodyPr wrap="square" lIns="50800" tIns="50800" rIns="50800" bIns="50800" anchor="ctr">
            <a:spAutoFit/>
          </a:bodyPr>
          <a:lstStyle>
            <a:lvl1pPr marL="0" indent="0">
              <a:buNone/>
              <a:defRPr lang="en-ID" sz="3000" b="1" dirty="0">
                <a:solidFill>
                  <a:schemeClr val="tx2"/>
                </a:solidFill>
                <a:latin typeface="+mj-lt"/>
                <a:ea typeface="Roboto" panose="02000000000000000000" pitchFamily="2" charset="0"/>
                <a:cs typeface="Roboto" panose="02000000000000000000" pitchFamily="2" charset="0"/>
              </a:defRPr>
            </a:lvl1pPr>
          </a:lstStyle>
          <a:p>
            <a:pPr marL="0" lvl="0"/>
            <a:endParaRPr lang="en-ID" dirty="0"/>
          </a:p>
        </p:txBody>
      </p:sp>
      <p:sp>
        <p:nvSpPr>
          <p:cNvPr id="23" name="Business has only two functions - Marketing &amp; Innovation"/>
          <p:cNvSpPr/>
          <p:nvPr userDrawn="1"/>
        </p:nvSpPr>
        <p:spPr>
          <a:xfrm>
            <a:off x="7131223" y="786801"/>
            <a:ext cx="1705596" cy="1384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a:defRPr sz="1600">
                <a:solidFill>
                  <a:srgbClr val="677180"/>
                </a:solidFill>
                <a:latin typeface="Roboto Slab Light"/>
                <a:ea typeface="Roboto Slab Light"/>
                <a:cs typeface="Roboto Slab Light"/>
                <a:sym typeface="Roboto Slab Light"/>
              </a:defRPr>
            </a:lvl1pPr>
          </a:lstStyle>
          <a:p>
            <a:r>
              <a:rPr lang="en-ID" sz="900" b="1" dirty="0">
                <a:latin typeface="+mj-lt"/>
              </a:rPr>
              <a:t>AGESA</a:t>
            </a:r>
            <a:r>
              <a:rPr lang="en-ID" sz="900" dirty="0">
                <a:latin typeface="+mj-lt"/>
              </a:rPr>
              <a:t> –</a:t>
            </a:r>
            <a:r>
              <a:rPr sz="900" dirty="0">
                <a:latin typeface="+mj-lt"/>
              </a:rPr>
              <a:t> </a:t>
            </a:r>
            <a:r>
              <a:rPr lang="en-ID" sz="900" dirty="0" err="1">
                <a:latin typeface="+mj-lt"/>
              </a:rPr>
              <a:t>Powerpoint</a:t>
            </a:r>
            <a:r>
              <a:rPr lang="en-ID" sz="900" baseline="0" dirty="0">
                <a:latin typeface="+mj-lt"/>
              </a:rPr>
              <a:t> Template</a:t>
            </a:r>
            <a:endParaRPr sz="900" dirty="0">
              <a:latin typeface="+mj-lt"/>
            </a:endParaRPr>
          </a:p>
        </p:txBody>
      </p:sp>
      <p:sp>
        <p:nvSpPr>
          <p:cNvPr id="17" name="図プレースホルダー 8"/>
          <p:cNvSpPr>
            <a:spLocks noGrp="1"/>
          </p:cNvSpPr>
          <p:nvPr>
            <p:ph type="pic" sz="quarter" idx="18" hasCustomPrompt="1"/>
          </p:nvPr>
        </p:nvSpPr>
        <p:spPr>
          <a:xfrm>
            <a:off x="4875938" y="2266546"/>
            <a:ext cx="1571098" cy="1569600"/>
          </a:xfrm>
          <a:prstGeom prst="ellipse">
            <a:avLst/>
          </a:prstGeom>
          <a:solidFill>
            <a:srgbClr val="F8F8F8">
              <a:alpha val="10196"/>
            </a:srgbClr>
          </a:solidFill>
          <a:ln w="76200" cmpd="thinThick">
            <a:solidFill>
              <a:schemeClr val="accent2">
                <a:lumMod val="60000"/>
                <a:lumOff val="40000"/>
                <a:alpha val="50000"/>
              </a:schemeClr>
            </a:solidFill>
            <a:prstDash val="solid"/>
            <a:round/>
          </a:ln>
          <a:effectLst>
            <a:innerShdw blurRad="215900" dist="203200" dir="2700000">
              <a:prstClr val="black">
                <a:alpha val="50000"/>
              </a:prstClr>
            </a:innerShdw>
          </a:effectLst>
        </p:spPr>
        <p:txBody>
          <a:bodyPr/>
          <a:lstStyle>
            <a:lvl1pPr>
              <a:defRPr/>
            </a:lvl1pPr>
          </a:lstStyle>
          <a:p>
            <a:r>
              <a:rPr lang="en-US" dirty="0"/>
              <a:t>Add Image</a:t>
            </a:r>
          </a:p>
        </p:txBody>
      </p:sp>
      <p:sp>
        <p:nvSpPr>
          <p:cNvPr id="18" name="図プレースホルダー 8"/>
          <p:cNvSpPr>
            <a:spLocks noGrp="1"/>
          </p:cNvSpPr>
          <p:nvPr>
            <p:ph type="pic" sz="quarter" idx="19" hasCustomPrompt="1"/>
          </p:nvPr>
        </p:nvSpPr>
        <p:spPr>
          <a:xfrm>
            <a:off x="7049456" y="2266546"/>
            <a:ext cx="1571098" cy="1569600"/>
          </a:xfrm>
          <a:prstGeom prst="ellipse">
            <a:avLst/>
          </a:prstGeom>
          <a:solidFill>
            <a:srgbClr val="F8F8F8">
              <a:alpha val="10196"/>
            </a:srgbClr>
          </a:solidFill>
          <a:ln w="76200" cmpd="thinThick">
            <a:solidFill>
              <a:schemeClr val="accent2">
                <a:alpha val="50000"/>
              </a:schemeClr>
            </a:solidFill>
            <a:prstDash val="solid"/>
            <a:round/>
          </a:ln>
          <a:effectLst>
            <a:innerShdw blurRad="215900" dist="203200" dir="2700000">
              <a:prstClr val="black">
                <a:alpha val="50000"/>
              </a:prstClr>
            </a:innerShdw>
          </a:effectLst>
        </p:spPr>
        <p:txBody>
          <a:bodyPr/>
          <a:lstStyle>
            <a:lvl1pPr>
              <a:defRPr/>
            </a:lvl1pPr>
          </a:lstStyle>
          <a:p>
            <a:r>
              <a:rPr lang="en-US" dirty="0"/>
              <a:t>Add Image</a:t>
            </a:r>
          </a:p>
        </p:txBody>
      </p:sp>
      <p:sp>
        <p:nvSpPr>
          <p:cNvPr id="9" name="Content Placeholder 10"/>
          <p:cNvSpPr>
            <a:spLocks noGrp="1"/>
          </p:cNvSpPr>
          <p:nvPr>
            <p:ph sz="quarter" idx="12" hasCustomPrompt="1"/>
          </p:nvPr>
        </p:nvSpPr>
        <p:spPr>
          <a:xfrm>
            <a:off x="343516" y="6318648"/>
            <a:ext cx="2308622" cy="286232"/>
          </a:xfrm>
        </p:spPr>
        <p:txBody>
          <a:bodyPr>
            <a:normAutofit/>
          </a:bodyPr>
          <a:lstStyle>
            <a:lvl1pPr marL="0" indent="0">
              <a:buNone/>
              <a:defRPr sz="1050">
                <a:solidFill>
                  <a:schemeClr val="tx2"/>
                </a:solidFill>
              </a:defRPr>
            </a:lvl1pPr>
          </a:lstStyle>
          <a:p>
            <a:pPr lvl="0"/>
            <a:r>
              <a:rPr lang="en-ID" dirty="0"/>
              <a:t>Presented By : </a:t>
            </a:r>
            <a:r>
              <a:rPr lang="en-ID" dirty="0" err="1"/>
              <a:t>Johny</a:t>
            </a:r>
            <a:r>
              <a:rPr lang="en-ID" dirty="0"/>
              <a:t> Guru</a:t>
            </a:r>
          </a:p>
        </p:txBody>
      </p:sp>
      <p:sp>
        <p:nvSpPr>
          <p:cNvPr id="10" name="スライド番号プレースホルダー 3"/>
          <p:cNvSpPr txBox="1">
            <a:spLocks/>
          </p:cNvSpPr>
          <p:nvPr userDrawn="1"/>
        </p:nvSpPr>
        <p:spPr>
          <a:xfrm>
            <a:off x="8156351" y="6333162"/>
            <a:ext cx="680468" cy="286232"/>
          </a:xfrm>
          <a:prstGeom prst="rect">
            <a:avLst/>
          </a:prstGeom>
        </p:spPr>
        <p:txBody>
          <a:bodyPr vert="horz" lIns="68580" tIns="34290" rIns="68580" bIns="34290" rtlCol="0" anchor="ctr">
            <a:noAutofit/>
          </a:bodyPr>
          <a:lstStyle>
            <a:defPPr>
              <a:defRPr lang="en-US"/>
            </a:defPPr>
            <a:lvl1pPr algn="r">
              <a:lnSpc>
                <a:spcPct val="90000"/>
              </a:lnSpc>
              <a:spcBef>
                <a:spcPts val="1000"/>
              </a:spcBef>
              <a:buFont typeface="Arial" panose="020B0604020202020204" pitchFamily="34" charset="0"/>
              <a:buNone/>
              <a:defRPr sz="1600">
                <a:solidFill>
                  <a:schemeClr val="tx2"/>
                </a:solidFill>
              </a:defRPr>
            </a:lvl1pPr>
          </a:lstStyle>
          <a:p>
            <a:pPr lvl="0"/>
            <a:fld id="{387164BF-D67A-46C0-81D2-5BAF67C00C80}" type="slidenum">
              <a:rPr lang="en-US" sz="1200" smtClean="0">
                <a:latin typeface="+mj-lt"/>
              </a:rPr>
              <a:pPr lvl="0"/>
              <a:t>‹#›</a:t>
            </a:fld>
            <a:endParaRPr lang="en-US" sz="1200" dirty="0">
              <a:latin typeface="+mj-lt"/>
            </a:endParaRPr>
          </a:p>
        </p:txBody>
      </p:sp>
    </p:spTree>
    <p:extLst>
      <p:ext uri="{BB962C8B-B14F-4D97-AF65-F5344CB8AC3E}">
        <p14:creationId xmlns:p14="http://schemas.microsoft.com/office/powerpoint/2010/main" val="4261328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 calcmode="lin" valueType="num">
                                      <p:cBhvr>
                                        <p:cTn id="9" dur="500" fill="hold"/>
                                        <p:tgtEl>
                                          <p:spTgt spid="13"/>
                                        </p:tgtEl>
                                        <p:attrNameLst>
                                          <p:attrName>style.rotation</p:attrName>
                                        </p:attrNameLst>
                                      </p:cBhvr>
                                      <p:tavLst>
                                        <p:tav tm="0">
                                          <p:val>
                                            <p:fltVal val="360"/>
                                          </p:val>
                                        </p:tav>
                                        <p:tav tm="100000">
                                          <p:val>
                                            <p:fltVal val="0"/>
                                          </p:val>
                                        </p:tav>
                                      </p:tavLst>
                                    </p:anim>
                                    <p:animEffect transition="in" filter="fade">
                                      <p:cBhvr>
                                        <p:cTn id="10" dur="500"/>
                                        <p:tgtEl>
                                          <p:spTgt spid="13"/>
                                        </p:tgtEl>
                                      </p:cBhvr>
                                    </p:animEffect>
                                  </p:childTnLst>
                                </p:cTn>
                              </p:par>
                            </p:childTnLst>
                          </p:cTn>
                        </p:par>
                        <p:par>
                          <p:cTn id="11" fill="hold">
                            <p:stCondLst>
                              <p:cond delay="500"/>
                            </p:stCondLst>
                            <p:childTnLst>
                              <p:par>
                                <p:cTn id="12" presetID="49" presetClass="entr" presetSubtype="0" decel="100000" fill="hold" grpId="0" nodeType="after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p:cTn id="14" dur="500" fill="hold"/>
                                        <p:tgtEl>
                                          <p:spTgt spid="15"/>
                                        </p:tgtEl>
                                        <p:attrNameLst>
                                          <p:attrName>ppt_w</p:attrName>
                                        </p:attrNameLst>
                                      </p:cBhvr>
                                      <p:tavLst>
                                        <p:tav tm="0">
                                          <p:val>
                                            <p:fltVal val="0"/>
                                          </p:val>
                                        </p:tav>
                                        <p:tav tm="100000">
                                          <p:val>
                                            <p:strVal val="#ppt_w"/>
                                          </p:val>
                                        </p:tav>
                                      </p:tavLst>
                                    </p:anim>
                                    <p:anim calcmode="lin" valueType="num">
                                      <p:cBhvr>
                                        <p:cTn id="15" dur="500" fill="hold"/>
                                        <p:tgtEl>
                                          <p:spTgt spid="15"/>
                                        </p:tgtEl>
                                        <p:attrNameLst>
                                          <p:attrName>ppt_h</p:attrName>
                                        </p:attrNameLst>
                                      </p:cBhvr>
                                      <p:tavLst>
                                        <p:tav tm="0">
                                          <p:val>
                                            <p:fltVal val="0"/>
                                          </p:val>
                                        </p:tav>
                                        <p:tav tm="100000">
                                          <p:val>
                                            <p:strVal val="#ppt_h"/>
                                          </p:val>
                                        </p:tav>
                                      </p:tavLst>
                                    </p:anim>
                                    <p:anim calcmode="lin" valueType="num">
                                      <p:cBhvr>
                                        <p:cTn id="16" dur="500" fill="hold"/>
                                        <p:tgtEl>
                                          <p:spTgt spid="15"/>
                                        </p:tgtEl>
                                        <p:attrNameLst>
                                          <p:attrName>style.rotation</p:attrName>
                                        </p:attrNameLst>
                                      </p:cBhvr>
                                      <p:tavLst>
                                        <p:tav tm="0">
                                          <p:val>
                                            <p:fltVal val="360"/>
                                          </p:val>
                                        </p:tav>
                                        <p:tav tm="100000">
                                          <p:val>
                                            <p:fltVal val="0"/>
                                          </p:val>
                                        </p:tav>
                                      </p:tavLst>
                                    </p:anim>
                                    <p:animEffect transition="in" filter="fade">
                                      <p:cBhvr>
                                        <p:cTn id="17" dur="500"/>
                                        <p:tgtEl>
                                          <p:spTgt spid="15"/>
                                        </p:tgtEl>
                                      </p:cBhvr>
                                    </p:animEffect>
                                  </p:childTnLst>
                                </p:cTn>
                              </p:par>
                            </p:childTnLst>
                          </p:cTn>
                        </p:par>
                        <p:par>
                          <p:cTn id="18" fill="hold">
                            <p:stCondLst>
                              <p:cond delay="1000"/>
                            </p:stCondLst>
                            <p:childTnLst>
                              <p:par>
                                <p:cTn id="19" presetID="49" presetClass="entr" presetSubtype="0" decel="100000"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p:cTn id="21" dur="500" fill="hold"/>
                                        <p:tgtEl>
                                          <p:spTgt spid="17"/>
                                        </p:tgtEl>
                                        <p:attrNameLst>
                                          <p:attrName>ppt_w</p:attrName>
                                        </p:attrNameLst>
                                      </p:cBhvr>
                                      <p:tavLst>
                                        <p:tav tm="0">
                                          <p:val>
                                            <p:fltVal val="0"/>
                                          </p:val>
                                        </p:tav>
                                        <p:tav tm="100000">
                                          <p:val>
                                            <p:strVal val="#ppt_w"/>
                                          </p:val>
                                        </p:tav>
                                      </p:tavLst>
                                    </p:anim>
                                    <p:anim calcmode="lin" valueType="num">
                                      <p:cBhvr>
                                        <p:cTn id="22" dur="500" fill="hold"/>
                                        <p:tgtEl>
                                          <p:spTgt spid="17"/>
                                        </p:tgtEl>
                                        <p:attrNameLst>
                                          <p:attrName>ppt_h</p:attrName>
                                        </p:attrNameLst>
                                      </p:cBhvr>
                                      <p:tavLst>
                                        <p:tav tm="0">
                                          <p:val>
                                            <p:fltVal val="0"/>
                                          </p:val>
                                        </p:tav>
                                        <p:tav tm="100000">
                                          <p:val>
                                            <p:strVal val="#ppt_h"/>
                                          </p:val>
                                        </p:tav>
                                      </p:tavLst>
                                    </p:anim>
                                    <p:anim calcmode="lin" valueType="num">
                                      <p:cBhvr>
                                        <p:cTn id="23" dur="500" fill="hold"/>
                                        <p:tgtEl>
                                          <p:spTgt spid="17"/>
                                        </p:tgtEl>
                                        <p:attrNameLst>
                                          <p:attrName>style.rotation</p:attrName>
                                        </p:attrNameLst>
                                      </p:cBhvr>
                                      <p:tavLst>
                                        <p:tav tm="0">
                                          <p:val>
                                            <p:fltVal val="360"/>
                                          </p:val>
                                        </p:tav>
                                        <p:tav tm="100000">
                                          <p:val>
                                            <p:fltVal val="0"/>
                                          </p:val>
                                        </p:tav>
                                      </p:tavLst>
                                    </p:anim>
                                    <p:animEffect transition="in" filter="fade">
                                      <p:cBhvr>
                                        <p:cTn id="24" dur="500"/>
                                        <p:tgtEl>
                                          <p:spTgt spid="17"/>
                                        </p:tgtEl>
                                      </p:cBhvr>
                                    </p:animEffect>
                                  </p:childTnLst>
                                </p:cTn>
                              </p:par>
                            </p:childTnLst>
                          </p:cTn>
                        </p:par>
                        <p:par>
                          <p:cTn id="25" fill="hold">
                            <p:stCondLst>
                              <p:cond delay="1500"/>
                            </p:stCondLst>
                            <p:childTnLst>
                              <p:par>
                                <p:cTn id="26" presetID="49" presetClass="entr" presetSubtype="0" decel="100000"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p:cTn id="28" dur="500" fill="hold"/>
                                        <p:tgtEl>
                                          <p:spTgt spid="18"/>
                                        </p:tgtEl>
                                        <p:attrNameLst>
                                          <p:attrName>ppt_w</p:attrName>
                                        </p:attrNameLst>
                                      </p:cBhvr>
                                      <p:tavLst>
                                        <p:tav tm="0">
                                          <p:val>
                                            <p:fltVal val="0"/>
                                          </p:val>
                                        </p:tav>
                                        <p:tav tm="100000">
                                          <p:val>
                                            <p:strVal val="#ppt_w"/>
                                          </p:val>
                                        </p:tav>
                                      </p:tavLst>
                                    </p:anim>
                                    <p:anim calcmode="lin" valueType="num">
                                      <p:cBhvr>
                                        <p:cTn id="29" dur="500" fill="hold"/>
                                        <p:tgtEl>
                                          <p:spTgt spid="18"/>
                                        </p:tgtEl>
                                        <p:attrNameLst>
                                          <p:attrName>ppt_h</p:attrName>
                                        </p:attrNameLst>
                                      </p:cBhvr>
                                      <p:tavLst>
                                        <p:tav tm="0">
                                          <p:val>
                                            <p:fltVal val="0"/>
                                          </p:val>
                                        </p:tav>
                                        <p:tav tm="100000">
                                          <p:val>
                                            <p:strVal val="#ppt_h"/>
                                          </p:val>
                                        </p:tav>
                                      </p:tavLst>
                                    </p:anim>
                                    <p:anim calcmode="lin" valueType="num">
                                      <p:cBhvr>
                                        <p:cTn id="30" dur="500" fill="hold"/>
                                        <p:tgtEl>
                                          <p:spTgt spid="18"/>
                                        </p:tgtEl>
                                        <p:attrNameLst>
                                          <p:attrName>style.rotation</p:attrName>
                                        </p:attrNameLst>
                                      </p:cBhvr>
                                      <p:tavLst>
                                        <p:tav tm="0">
                                          <p:val>
                                            <p:fltVal val="360"/>
                                          </p:val>
                                        </p:tav>
                                        <p:tav tm="100000">
                                          <p:val>
                                            <p:fltVal val="0"/>
                                          </p:val>
                                        </p:tav>
                                      </p:tavLst>
                                    </p:anim>
                                    <p:animEffect transition="in" filter="fade">
                                      <p:cBhvr>
                                        <p:cTn id="3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3" grpId="0" animBg="1"/>
      <p:bldP spid="17" grpId="0" animBg="1"/>
      <p:bldP spid="18" grpId="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Big Image and 3 Icons">
    <p:spTree>
      <p:nvGrpSpPr>
        <p:cNvPr id="1" name=""/>
        <p:cNvGrpSpPr/>
        <p:nvPr/>
      </p:nvGrpSpPr>
      <p:grpSpPr>
        <a:xfrm>
          <a:off x="0" y="0"/>
          <a:ext cx="0" cy="0"/>
          <a:chOff x="0" y="0"/>
          <a:chExt cx="0" cy="0"/>
        </a:xfrm>
      </p:grpSpPr>
      <p:sp>
        <p:nvSpPr>
          <p:cNvPr id="7" name="図プレースホルダー 6"/>
          <p:cNvSpPr>
            <a:spLocks noGrp="1"/>
          </p:cNvSpPr>
          <p:nvPr>
            <p:ph type="pic" sz="quarter" idx="10" hasCustomPrompt="1"/>
          </p:nvPr>
        </p:nvSpPr>
        <p:spPr>
          <a:xfrm>
            <a:off x="-398" y="7371"/>
            <a:ext cx="9144000" cy="4209087"/>
          </a:xfrm>
        </p:spPr>
        <p:txBody>
          <a:bodyPr/>
          <a:lstStyle>
            <a:lvl1pPr>
              <a:defRPr baseline="0"/>
            </a:lvl1pPr>
          </a:lstStyle>
          <a:p>
            <a:r>
              <a:rPr kumimoji="1" lang="en-US" altLang="ja-JP" dirty="0"/>
              <a:t>Add an image</a:t>
            </a:r>
            <a:endParaRPr kumimoji="1" lang="ja-JP" altLang="en-US" dirty="0"/>
          </a:p>
        </p:txBody>
      </p:sp>
      <p:sp>
        <p:nvSpPr>
          <p:cNvPr id="3" name="Content Placeholder 10"/>
          <p:cNvSpPr>
            <a:spLocks noGrp="1"/>
          </p:cNvSpPr>
          <p:nvPr>
            <p:ph sz="quarter" idx="12" hasCustomPrompt="1"/>
          </p:nvPr>
        </p:nvSpPr>
        <p:spPr>
          <a:xfrm>
            <a:off x="343516" y="6318648"/>
            <a:ext cx="2308622" cy="286232"/>
          </a:xfrm>
        </p:spPr>
        <p:txBody>
          <a:bodyPr>
            <a:normAutofit/>
          </a:bodyPr>
          <a:lstStyle>
            <a:lvl1pPr marL="0" indent="0">
              <a:buNone/>
              <a:defRPr sz="1050">
                <a:solidFill>
                  <a:schemeClr val="tx2"/>
                </a:solidFill>
              </a:defRPr>
            </a:lvl1pPr>
          </a:lstStyle>
          <a:p>
            <a:pPr lvl="0"/>
            <a:r>
              <a:rPr lang="en-ID" dirty="0"/>
              <a:t>Presented By : </a:t>
            </a:r>
            <a:r>
              <a:rPr lang="en-ID" dirty="0" err="1"/>
              <a:t>Johny</a:t>
            </a:r>
            <a:r>
              <a:rPr lang="en-ID" dirty="0"/>
              <a:t> Guru</a:t>
            </a:r>
          </a:p>
        </p:txBody>
      </p:sp>
      <p:sp>
        <p:nvSpPr>
          <p:cNvPr id="4" name="スライド番号プレースホルダー 3"/>
          <p:cNvSpPr txBox="1">
            <a:spLocks/>
          </p:cNvSpPr>
          <p:nvPr userDrawn="1"/>
        </p:nvSpPr>
        <p:spPr>
          <a:xfrm>
            <a:off x="8156351" y="6333162"/>
            <a:ext cx="680468" cy="286232"/>
          </a:xfrm>
          <a:prstGeom prst="rect">
            <a:avLst/>
          </a:prstGeom>
        </p:spPr>
        <p:txBody>
          <a:bodyPr vert="horz" lIns="68580" tIns="34290" rIns="68580" bIns="34290" rtlCol="0" anchor="ctr">
            <a:noAutofit/>
          </a:bodyPr>
          <a:lstStyle>
            <a:defPPr>
              <a:defRPr lang="en-US"/>
            </a:defPPr>
            <a:lvl1pPr algn="r">
              <a:lnSpc>
                <a:spcPct val="90000"/>
              </a:lnSpc>
              <a:spcBef>
                <a:spcPts val="1000"/>
              </a:spcBef>
              <a:buFont typeface="Arial" panose="020B0604020202020204" pitchFamily="34" charset="0"/>
              <a:buNone/>
              <a:defRPr sz="1600">
                <a:solidFill>
                  <a:schemeClr val="tx2"/>
                </a:solidFill>
              </a:defRPr>
            </a:lvl1pPr>
          </a:lstStyle>
          <a:p>
            <a:pPr lvl="0"/>
            <a:fld id="{387164BF-D67A-46C0-81D2-5BAF67C00C80}" type="slidenum">
              <a:rPr lang="en-US" sz="1200" smtClean="0">
                <a:latin typeface="+mj-lt"/>
              </a:rPr>
              <a:pPr lvl="0"/>
              <a:t>‹#›</a:t>
            </a:fld>
            <a:endParaRPr lang="en-US" sz="1200" dirty="0">
              <a:latin typeface="+mj-lt"/>
            </a:endParaRPr>
          </a:p>
        </p:txBody>
      </p:sp>
    </p:spTree>
    <p:extLst>
      <p:ext uri="{BB962C8B-B14F-4D97-AF65-F5344CB8AC3E}">
        <p14:creationId xmlns:p14="http://schemas.microsoft.com/office/powerpoint/2010/main" val="2063787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All Devices">
    <p:spTree>
      <p:nvGrpSpPr>
        <p:cNvPr id="1" name=""/>
        <p:cNvGrpSpPr/>
        <p:nvPr/>
      </p:nvGrpSpPr>
      <p:grpSpPr>
        <a:xfrm>
          <a:off x="0" y="0"/>
          <a:ext cx="0" cy="0"/>
          <a:chOff x="0" y="0"/>
          <a:chExt cx="0" cy="0"/>
        </a:xfrm>
      </p:grpSpPr>
      <p:sp>
        <p:nvSpPr>
          <p:cNvPr id="5" name="Rectangle 4"/>
          <p:cNvSpPr/>
          <p:nvPr userDrawn="1"/>
        </p:nvSpPr>
        <p:spPr>
          <a:xfrm>
            <a:off x="0" y="664951"/>
            <a:ext cx="9144000" cy="40137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Text Placeholder 5"/>
          <p:cNvSpPr>
            <a:spLocks noGrp="1"/>
          </p:cNvSpPr>
          <p:nvPr>
            <p:ph type="body" sz="quarter" idx="10"/>
          </p:nvPr>
        </p:nvSpPr>
        <p:spPr>
          <a:xfrm>
            <a:off x="342901" y="606590"/>
            <a:ext cx="3996287" cy="518091"/>
          </a:xfrm>
          <a:solidFill>
            <a:schemeClr val="bg1"/>
          </a:solidFill>
          <a:ln w="12700">
            <a:miter lim="400000"/>
          </a:ln>
        </p:spPr>
        <p:txBody>
          <a:bodyPr wrap="square" lIns="50800" tIns="50800" rIns="50800" bIns="50800" anchor="ctr">
            <a:spAutoFit/>
          </a:bodyPr>
          <a:lstStyle>
            <a:lvl1pPr marL="0" indent="0">
              <a:buNone/>
              <a:defRPr lang="en-ID" sz="3000" b="1" dirty="0">
                <a:solidFill>
                  <a:schemeClr val="tx2"/>
                </a:solidFill>
                <a:latin typeface="+mj-lt"/>
                <a:ea typeface="Roboto" panose="02000000000000000000" pitchFamily="2" charset="0"/>
                <a:cs typeface="Roboto" panose="02000000000000000000" pitchFamily="2" charset="0"/>
              </a:defRPr>
            </a:lvl1pPr>
          </a:lstStyle>
          <a:p>
            <a:pPr marL="0" lvl="0"/>
            <a:endParaRPr lang="en-ID" dirty="0"/>
          </a:p>
        </p:txBody>
      </p:sp>
      <p:sp>
        <p:nvSpPr>
          <p:cNvPr id="7" name="Business has only two functions - Marketing &amp; Innovation"/>
          <p:cNvSpPr/>
          <p:nvPr userDrawn="1"/>
        </p:nvSpPr>
        <p:spPr>
          <a:xfrm>
            <a:off x="7131223" y="786801"/>
            <a:ext cx="1705596" cy="1384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a:defRPr sz="1600">
                <a:solidFill>
                  <a:srgbClr val="677180"/>
                </a:solidFill>
                <a:latin typeface="Roboto Slab Light"/>
                <a:ea typeface="Roboto Slab Light"/>
                <a:cs typeface="Roboto Slab Light"/>
                <a:sym typeface="Roboto Slab Light"/>
              </a:defRPr>
            </a:lvl1pPr>
          </a:lstStyle>
          <a:p>
            <a:r>
              <a:rPr lang="en-ID" sz="900" b="1" dirty="0">
                <a:latin typeface="+mj-lt"/>
              </a:rPr>
              <a:t>AGESA</a:t>
            </a:r>
            <a:r>
              <a:rPr lang="en-ID" sz="900" dirty="0">
                <a:latin typeface="+mj-lt"/>
              </a:rPr>
              <a:t> –</a:t>
            </a:r>
            <a:r>
              <a:rPr sz="900" dirty="0">
                <a:latin typeface="+mj-lt"/>
              </a:rPr>
              <a:t> </a:t>
            </a:r>
            <a:r>
              <a:rPr lang="en-ID" sz="900" dirty="0" err="1">
                <a:latin typeface="+mj-lt"/>
              </a:rPr>
              <a:t>Powerpoint</a:t>
            </a:r>
            <a:r>
              <a:rPr lang="en-ID" sz="900" baseline="0" dirty="0">
                <a:latin typeface="+mj-lt"/>
              </a:rPr>
              <a:t> Template</a:t>
            </a:r>
            <a:endParaRPr sz="900" dirty="0">
              <a:latin typeface="+mj-lt"/>
            </a:endParaRPr>
          </a:p>
        </p:txBody>
      </p:sp>
      <p:sp>
        <p:nvSpPr>
          <p:cNvPr id="8" name="Content Placeholder 10"/>
          <p:cNvSpPr>
            <a:spLocks noGrp="1"/>
          </p:cNvSpPr>
          <p:nvPr>
            <p:ph sz="quarter" idx="15" hasCustomPrompt="1"/>
          </p:nvPr>
        </p:nvSpPr>
        <p:spPr>
          <a:xfrm>
            <a:off x="343516" y="6318648"/>
            <a:ext cx="2308622" cy="286232"/>
          </a:xfrm>
        </p:spPr>
        <p:txBody>
          <a:bodyPr>
            <a:normAutofit/>
          </a:bodyPr>
          <a:lstStyle>
            <a:lvl1pPr marL="0" indent="0">
              <a:buNone/>
              <a:defRPr sz="1050">
                <a:solidFill>
                  <a:schemeClr val="tx2"/>
                </a:solidFill>
              </a:defRPr>
            </a:lvl1pPr>
          </a:lstStyle>
          <a:p>
            <a:pPr lvl="0"/>
            <a:r>
              <a:rPr lang="en-ID" dirty="0"/>
              <a:t>Presented By : </a:t>
            </a:r>
            <a:r>
              <a:rPr lang="en-ID" dirty="0" err="1"/>
              <a:t>Johny</a:t>
            </a:r>
            <a:r>
              <a:rPr lang="en-ID" dirty="0"/>
              <a:t> Guru</a:t>
            </a:r>
          </a:p>
        </p:txBody>
      </p:sp>
      <p:sp>
        <p:nvSpPr>
          <p:cNvPr id="12" name="スライド番号プレースホルダー 3"/>
          <p:cNvSpPr txBox="1">
            <a:spLocks/>
          </p:cNvSpPr>
          <p:nvPr userDrawn="1"/>
        </p:nvSpPr>
        <p:spPr>
          <a:xfrm>
            <a:off x="8156351" y="6333162"/>
            <a:ext cx="680468" cy="286232"/>
          </a:xfrm>
          <a:prstGeom prst="rect">
            <a:avLst/>
          </a:prstGeom>
        </p:spPr>
        <p:txBody>
          <a:bodyPr vert="horz" lIns="68580" tIns="34290" rIns="68580" bIns="34290" rtlCol="0" anchor="ctr">
            <a:noAutofit/>
          </a:bodyPr>
          <a:lstStyle>
            <a:defPPr>
              <a:defRPr lang="en-US"/>
            </a:defPPr>
            <a:lvl1pPr algn="r">
              <a:lnSpc>
                <a:spcPct val="90000"/>
              </a:lnSpc>
              <a:spcBef>
                <a:spcPts val="1000"/>
              </a:spcBef>
              <a:buFont typeface="Arial" panose="020B0604020202020204" pitchFamily="34" charset="0"/>
              <a:buNone/>
              <a:defRPr sz="1600">
                <a:solidFill>
                  <a:schemeClr val="tx2"/>
                </a:solidFill>
              </a:defRPr>
            </a:lvl1pPr>
          </a:lstStyle>
          <a:p>
            <a:pPr lvl="0"/>
            <a:fld id="{387164BF-D67A-46C0-81D2-5BAF67C00C80}" type="slidenum">
              <a:rPr lang="en-US" sz="1200" smtClean="0">
                <a:latin typeface="+mj-lt"/>
              </a:rPr>
              <a:pPr lvl="0"/>
              <a:t>‹#›</a:t>
            </a:fld>
            <a:endParaRPr lang="en-US" sz="1200" dirty="0">
              <a:latin typeface="+mj-lt"/>
            </a:endParaRPr>
          </a:p>
        </p:txBody>
      </p:sp>
      <p:sp>
        <p:nvSpPr>
          <p:cNvPr id="16" name="Picture Placeholder 7"/>
          <p:cNvSpPr>
            <a:spLocks noGrp="1"/>
          </p:cNvSpPr>
          <p:nvPr>
            <p:ph type="pic" sz="quarter" idx="13"/>
          </p:nvPr>
        </p:nvSpPr>
        <p:spPr>
          <a:xfrm>
            <a:off x="3263812" y="2290527"/>
            <a:ext cx="3448456" cy="1901228"/>
          </a:xfrm>
        </p:spPr>
      </p:sp>
      <p:sp>
        <p:nvSpPr>
          <p:cNvPr id="17" name="Picture Placeholder 9"/>
          <p:cNvSpPr>
            <a:spLocks noGrp="1"/>
          </p:cNvSpPr>
          <p:nvPr>
            <p:ph type="pic" sz="quarter" idx="14"/>
          </p:nvPr>
        </p:nvSpPr>
        <p:spPr>
          <a:xfrm>
            <a:off x="6890673" y="3257551"/>
            <a:ext cx="816005" cy="1522679"/>
          </a:xfrm>
        </p:spPr>
      </p:sp>
      <p:sp>
        <p:nvSpPr>
          <p:cNvPr id="18" name="Picture Placeholder 6"/>
          <p:cNvSpPr>
            <a:spLocks noGrp="1"/>
          </p:cNvSpPr>
          <p:nvPr>
            <p:ph type="pic" sz="quarter" idx="12"/>
          </p:nvPr>
        </p:nvSpPr>
        <p:spPr>
          <a:xfrm>
            <a:off x="1479700" y="2670771"/>
            <a:ext cx="1579757" cy="2109459"/>
          </a:xfrm>
        </p:spPr>
      </p:sp>
    </p:spTree>
    <p:extLst>
      <p:ext uri="{BB962C8B-B14F-4D97-AF65-F5344CB8AC3E}">
        <p14:creationId xmlns:p14="http://schemas.microsoft.com/office/powerpoint/2010/main" val="1990731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Contact">
    <p:spTree>
      <p:nvGrpSpPr>
        <p:cNvPr id="1" name=""/>
        <p:cNvGrpSpPr/>
        <p:nvPr/>
      </p:nvGrpSpPr>
      <p:grpSpPr>
        <a:xfrm>
          <a:off x="0" y="0"/>
          <a:ext cx="0" cy="0"/>
          <a:chOff x="0" y="0"/>
          <a:chExt cx="0" cy="0"/>
        </a:xfrm>
      </p:grpSpPr>
      <p:sp>
        <p:nvSpPr>
          <p:cNvPr id="3" name="テキスト プレースホルダー 11"/>
          <p:cNvSpPr>
            <a:spLocks noGrp="1"/>
          </p:cNvSpPr>
          <p:nvPr>
            <p:ph type="body" sz="quarter" idx="15" hasCustomPrompt="1"/>
          </p:nvPr>
        </p:nvSpPr>
        <p:spPr>
          <a:xfrm>
            <a:off x="4633791" y="1718810"/>
            <a:ext cx="4005793" cy="825092"/>
          </a:xfrm>
        </p:spPr>
        <p:txBody>
          <a:bodyPr anchor="b">
            <a:noAutofit/>
          </a:bodyPr>
          <a:lstStyle>
            <a:lvl1pPr algn="l">
              <a:lnSpc>
                <a:spcPct val="90000"/>
              </a:lnSpc>
              <a:spcBef>
                <a:spcPts val="0"/>
              </a:spcBef>
              <a:defRPr sz="3600" spc="300" baseline="0">
                <a:solidFill>
                  <a:schemeClr val="tx1"/>
                </a:solidFill>
                <a:latin typeface="+mj-lt"/>
              </a:defRPr>
            </a:lvl1pPr>
          </a:lstStyle>
          <a:p>
            <a:pPr lvl="0"/>
            <a:r>
              <a:rPr lang="en-US" altLang="ja-JP" dirty="0"/>
              <a:t>TEXT HERE</a:t>
            </a:r>
            <a:endParaRPr lang="en-US" dirty="0"/>
          </a:p>
        </p:txBody>
      </p:sp>
      <p:sp>
        <p:nvSpPr>
          <p:cNvPr id="5" name="テキスト プレースホルダー 11"/>
          <p:cNvSpPr>
            <a:spLocks noGrp="1"/>
          </p:cNvSpPr>
          <p:nvPr>
            <p:ph type="body" sz="quarter" idx="23" hasCustomPrompt="1"/>
          </p:nvPr>
        </p:nvSpPr>
        <p:spPr>
          <a:xfrm>
            <a:off x="5196401" y="2648913"/>
            <a:ext cx="3442785" cy="720080"/>
          </a:xfrm>
        </p:spPr>
        <p:txBody>
          <a:bodyPr anchor="ctr">
            <a:noAutofit/>
          </a:bodyPr>
          <a:lstStyle>
            <a:lvl1pPr algn="l">
              <a:lnSpc>
                <a:spcPct val="120000"/>
              </a:lnSpc>
              <a:spcBef>
                <a:spcPts val="0"/>
              </a:spcBef>
              <a:defRPr sz="1000">
                <a:solidFill>
                  <a:schemeClr val="tx1"/>
                </a:solidFill>
                <a:latin typeface="+mn-lt"/>
              </a:defRPr>
            </a:lvl1pPr>
          </a:lstStyle>
          <a:p>
            <a:pPr lvl="0"/>
            <a:r>
              <a:rPr lang="en-US" altLang="ja-JP" dirty="0"/>
              <a:t>Text Here</a:t>
            </a:r>
          </a:p>
        </p:txBody>
      </p:sp>
      <p:sp>
        <p:nvSpPr>
          <p:cNvPr id="8" name="図プレースホルダー 7"/>
          <p:cNvSpPr>
            <a:spLocks noGrp="1"/>
          </p:cNvSpPr>
          <p:nvPr>
            <p:ph type="pic" sz="quarter" idx="25" hasCustomPrompt="1"/>
          </p:nvPr>
        </p:nvSpPr>
        <p:spPr>
          <a:xfrm>
            <a:off x="4633395" y="2648914"/>
            <a:ext cx="540590" cy="719667"/>
          </a:xfrm>
        </p:spPr>
        <p:txBody>
          <a:bodyPr>
            <a:normAutofit/>
          </a:bodyPr>
          <a:lstStyle>
            <a:lvl1pPr>
              <a:defRPr sz="800"/>
            </a:lvl1pPr>
          </a:lstStyle>
          <a:p>
            <a:r>
              <a:rPr kumimoji="1" lang="en-US" altLang="ja-JP" dirty="0"/>
              <a:t>ICON</a:t>
            </a:r>
            <a:endParaRPr kumimoji="1" lang="ja-JP" altLang="en-US" dirty="0"/>
          </a:p>
        </p:txBody>
      </p:sp>
      <p:cxnSp>
        <p:nvCxnSpPr>
          <p:cNvPr id="31" name="直線コネクタ 30"/>
          <p:cNvCxnSpPr/>
          <p:nvPr userDrawn="1"/>
        </p:nvCxnSpPr>
        <p:spPr>
          <a:xfrm>
            <a:off x="0" y="4284779"/>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33" name="正方形/長方形 32"/>
          <p:cNvSpPr/>
          <p:nvPr userDrawn="1"/>
        </p:nvSpPr>
        <p:spPr>
          <a:xfrm>
            <a:off x="-1" y="-47553"/>
            <a:ext cx="9144001" cy="4357817"/>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solidFill>
                <a:schemeClr val="tx1"/>
              </a:solidFill>
            </a:endParaRPr>
          </a:p>
        </p:txBody>
      </p:sp>
      <p:sp>
        <p:nvSpPr>
          <p:cNvPr id="6" name="図プレースホルダー 5"/>
          <p:cNvSpPr>
            <a:spLocks noGrp="1"/>
          </p:cNvSpPr>
          <p:nvPr>
            <p:ph type="pic" sz="quarter" idx="24" hasCustomPrompt="1"/>
          </p:nvPr>
        </p:nvSpPr>
        <p:spPr>
          <a:xfrm>
            <a:off x="0" y="1"/>
            <a:ext cx="9144000" cy="4170891"/>
          </a:xfrm>
        </p:spPr>
        <p:txBody>
          <a:bodyPr>
            <a:normAutofit/>
          </a:bodyPr>
          <a:lstStyle>
            <a:lvl1pPr>
              <a:defRPr sz="1000" baseline="0"/>
            </a:lvl1pPr>
          </a:lstStyle>
          <a:p>
            <a:r>
              <a:rPr kumimoji="1" lang="en-US" altLang="ja-JP" dirty="0"/>
              <a:t>Add a map</a:t>
            </a:r>
            <a:endParaRPr kumimoji="1" lang="ja-JP" altLang="en-US" dirty="0"/>
          </a:p>
        </p:txBody>
      </p:sp>
      <p:sp>
        <p:nvSpPr>
          <p:cNvPr id="2" name="Isosceles Triangle 1"/>
          <p:cNvSpPr/>
          <p:nvPr userDrawn="1"/>
        </p:nvSpPr>
        <p:spPr>
          <a:xfrm rot="10800000">
            <a:off x="4379119" y="4279306"/>
            <a:ext cx="385763" cy="289692"/>
          </a:xfrm>
          <a:prstGeom prst="triangle">
            <a:avLst/>
          </a:prstGeom>
          <a:solidFill>
            <a:srgbClr val="E5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1102555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par>
                          <p:cTn id="11" fill="hold">
                            <p:stCondLst>
                              <p:cond delay="600"/>
                            </p:stCondLst>
                            <p:childTnLst>
                              <p:par>
                                <p:cTn id="12" presetID="2" presetClass="entr" presetSubtype="3" decel="100000" fill="hold" grpId="0" nodeType="afterEffect">
                                  <p:stCondLst>
                                    <p:cond delay="0"/>
                                  </p:stCondLst>
                                  <p:iterate type="lt">
                                    <p:tmPct val="10000"/>
                                  </p:iterate>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1+#ppt_w/2"/>
                                          </p:val>
                                        </p:tav>
                                        <p:tav tm="100000">
                                          <p:val>
                                            <p:strVal val="#ppt_x"/>
                                          </p:val>
                                        </p:tav>
                                      </p:tavLst>
                                    </p:anim>
                                    <p:anim calcmode="lin" valueType="num">
                                      <p:cBhvr additive="base">
                                        <p:cTn id="15" dur="500" fill="hold"/>
                                        <p:tgtEl>
                                          <p:spTgt spid="3"/>
                                        </p:tgtEl>
                                        <p:attrNameLst>
                                          <p:attrName>ppt_y</p:attrName>
                                        </p:attrNameLst>
                                      </p:cBhvr>
                                      <p:tavLst>
                                        <p:tav tm="0">
                                          <p:val>
                                            <p:strVal val="0-#ppt_h/2"/>
                                          </p:val>
                                        </p:tav>
                                        <p:tav tm="100000">
                                          <p:val>
                                            <p:strVal val="#ppt_y"/>
                                          </p:val>
                                        </p:tav>
                                      </p:tavLst>
                                    </p:anim>
                                  </p:childTnLst>
                                </p:cTn>
                              </p:par>
                            </p:childTnLst>
                          </p:cTn>
                        </p:par>
                        <p:par>
                          <p:cTn id="16" fill="hold">
                            <p:stCondLst>
                              <p:cond delay="145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5">
                                            <p:txEl>
                                              <p:pRg st="0" end="0"/>
                                            </p:txEl>
                                          </p:spTgt>
                                        </p:tgtEl>
                                        <p:attrNameLst>
                                          <p:attrName>style.visibility</p:attrName>
                                        </p:attrNameLst>
                                      </p:cBhvr>
                                      <p:to>
                                        <p:strVal val="visible"/>
                                      </p:to>
                                    </p:set>
                                    <p:animEffect transition="in" filter="fade">
                                      <p:cBhvr>
                                        <p:cTn id="22" dur="500"/>
                                        <p:tgtEl>
                                          <p:spTgt spid="5">
                                            <p:txEl>
                                              <p:pRg st="0" end="0"/>
                                            </p:txEl>
                                          </p:spTgt>
                                        </p:tgtEl>
                                      </p:cBhvr>
                                    </p:animEffect>
                                  </p:childTnLst>
                                </p:cTn>
                              </p:par>
                            </p:childTnLst>
                          </p:cTn>
                        </p:par>
                        <p:par>
                          <p:cTn id="23" fill="hold">
                            <p:stCondLst>
                              <p:cond delay="2200"/>
                            </p:stCondLst>
                            <p:childTnLst>
                              <p:par>
                                <p:cTn id="24" presetID="22" presetClass="entr" presetSubtype="2" fill="hold" nodeType="after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wipe(right)">
                                      <p:cBhvr>
                                        <p:cTn id="2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tmplLst>
          <p:tmpl>
            <p:tnLst>
              <p:par>
                <p:cTn presetID="2" presetClass="entr" presetSubtype="3" decel="100000" fill="hold" nodeType="after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1+#ppt_w/2"/>
                          </p:val>
                        </p:tav>
                        <p:tav tm="100000">
                          <p:val>
                            <p:strVal val="#ppt_x"/>
                          </p:val>
                        </p:tav>
                      </p:tavLst>
                    </p:anim>
                    <p:anim calcmode="lin" valueType="num">
                      <p:cBhvr additive="base">
                        <p:cTn dur="500" fill="hold"/>
                        <p:tgtEl>
                          <p:spTgt spid="3"/>
                        </p:tgtEl>
                        <p:attrNameLst>
                          <p:attrName>ppt_y</p:attrName>
                        </p:attrNameLst>
                      </p:cBhvr>
                      <p:tavLst>
                        <p:tav tm="0">
                          <p:val>
                            <p:strVal val="0-#ppt_h/2"/>
                          </p:val>
                        </p:tav>
                        <p:tav tm="100000">
                          <p:val>
                            <p:strVal val="#ppt_y"/>
                          </p:val>
                        </p:tav>
                      </p:tavLst>
                    </p:anim>
                  </p:childTnLst>
                </p:cTn>
              </p:par>
            </p:tnLst>
          </p:tmpl>
        </p:tmplLst>
      </p:bldP>
      <p:bldP spid="5" grpId="0" build="p">
        <p:tmplLst>
          <p:tmpl lvl="1">
            <p:tnLst>
              <p:par>
                <p:cTn presetID="10" presetClass="entr" presetSubtype="0" fill="hold" nodeType="withEffect">
                  <p:stCondLst>
                    <p:cond delay="25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8" grpId="0"/>
      <p:bldP spid="33" grpId="0" animBg="1"/>
      <p:bldP spid="6"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1000861-5771-4E22-9DB3-0933C61E2DD4}" type="datetimeFigureOut">
              <a:rPr lang="en-ID" smtClean="0"/>
              <a:t>18/07/2018</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21302190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1000861-5771-4E22-9DB3-0933C61E2DD4}" type="datetimeFigureOut">
              <a:rPr lang="en-ID" smtClean="0"/>
              <a:t>18/07/2018</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35461070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1000861-5771-4E22-9DB3-0933C61E2DD4}" type="datetimeFigureOut">
              <a:rPr lang="en-ID" smtClean="0"/>
              <a:t>18/07/2018</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35971146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1000861-5771-4E22-9DB3-0933C61E2DD4}" type="datetimeFigureOut">
              <a:rPr lang="en-ID" smtClean="0"/>
              <a:t>18/07/2018</a:t>
            </a:fld>
            <a:endParaRPr lang="en-ID"/>
          </a:p>
        </p:txBody>
      </p:sp>
      <p:sp>
        <p:nvSpPr>
          <p:cNvPr id="8" name="Footer Placeholder 7"/>
          <p:cNvSpPr>
            <a:spLocks noGrp="1"/>
          </p:cNvSpPr>
          <p:nvPr>
            <p:ph type="ftr" sz="quarter" idx="11"/>
          </p:nvPr>
        </p:nvSpPr>
        <p:spPr/>
        <p:txBody>
          <a:bodyPr/>
          <a:lstStyle/>
          <a:p>
            <a:endParaRPr lang="en-ID"/>
          </a:p>
        </p:txBody>
      </p:sp>
      <p:sp>
        <p:nvSpPr>
          <p:cNvPr id="9" name="Slide Number Placeholder 8"/>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556924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1000861-5771-4E22-9DB3-0933C61E2DD4}" type="datetimeFigureOut">
              <a:rPr lang="en-ID" smtClean="0"/>
              <a:t>18/07/2018</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8963454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000861-5771-4E22-9DB3-0933C61E2DD4}" type="datetimeFigureOut">
              <a:rPr lang="en-ID" smtClean="0"/>
              <a:t>18/07/2018</a:t>
            </a:fld>
            <a:endParaRPr lang="en-ID"/>
          </a:p>
        </p:txBody>
      </p:sp>
      <p:sp>
        <p:nvSpPr>
          <p:cNvPr id="3" name="Footer Placeholder 2"/>
          <p:cNvSpPr>
            <a:spLocks noGrp="1"/>
          </p:cNvSpPr>
          <p:nvPr>
            <p:ph type="ftr" sz="quarter" idx="11"/>
          </p:nvPr>
        </p:nvSpPr>
        <p:spPr/>
        <p:txBody>
          <a:bodyPr/>
          <a:lstStyle/>
          <a:p>
            <a:endParaRPr lang="en-ID"/>
          </a:p>
        </p:txBody>
      </p:sp>
      <p:sp>
        <p:nvSpPr>
          <p:cNvPr id="4" name="Slide Number Placeholder 3"/>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23707273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1000861-5771-4E22-9DB3-0933C61E2DD4}" type="datetimeFigureOut">
              <a:rPr lang="en-ID" smtClean="0"/>
              <a:t>18/07/2018</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42443493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1000861-5771-4E22-9DB3-0933C61E2DD4}" type="datetimeFigureOut">
              <a:rPr lang="en-ID" smtClean="0"/>
              <a:t>18/07/2018</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31727833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000861-5771-4E22-9DB3-0933C61E2DD4}" type="datetimeFigureOut">
              <a:rPr lang="en-ID" smtClean="0"/>
              <a:t>18/07/2018</a:t>
            </a:fld>
            <a:endParaRPr lang="en-ID"/>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4F8390-6C14-495A-BC23-37C03AE4F8D2}" type="slidenum">
              <a:rPr lang="en-ID" smtClean="0"/>
              <a:t>‹#›</a:t>
            </a:fld>
            <a:endParaRPr lang="en-ID"/>
          </a:p>
        </p:txBody>
      </p:sp>
    </p:spTree>
    <p:extLst>
      <p:ext uri="{BB962C8B-B14F-4D97-AF65-F5344CB8AC3E}">
        <p14:creationId xmlns:p14="http://schemas.microsoft.com/office/powerpoint/2010/main" val="440530988"/>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 id="2147483696" r:id="rId13"/>
    <p:sldLayoutId id="2147483697" r:id="rId14"/>
    <p:sldLayoutId id="2147483698" r:id="rId15"/>
    <p:sldLayoutId id="2147483699" r:id="rId16"/>
    <p:sldLayoutId id="2147483700" r:id="rId17"/>
    <p:sldLayoutId id="2147483701" r:id="rId1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7.xml"/><Relationship Id="rId5" Type="http://schemas.openxmlformats.org/officeDocument/2006/relationships/image" Target="../media/image1.jpe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675" y="0"/>
            <a:ext cx="9142652" cy="6858000"/>
          </a:xfrm>
          <a:prstGeom prst="rect">
            <a:avLst/>
          </a:prstGeom>
          <a:gradFill flip="none" rotWithShape="1">
            <a:gsLst>
              <a:gs pos="0">
                <a:schemeClr val="tx2">
                  <a:alpha val="76000"/>
                </a:schemeClr>
              </a:gs>
              <a:gs pos="100000">
                <a:schemeClr val="tx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Rectangle 5"/>
          <p:cNvSpPr/>
          <p:nvPr/>
        </p:nvSpPr>
        <p:spPr>
          <a:xfrm>
            <a:off x="0" y="2785357"/>
            <a:ext cx="9144000" cy="111260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0" name="drops."/>
          <p:cNvSpPr/>
          <p:nvPr/>
        </p:nvSpPr>
        <p:spPr>
          <a:xfrm>
            <a:off x="3049348" y="2833831"/>
            <a:ext cx="3044103" cy="1015663"/>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p>
            <a:pPr>
              <a:defRPr sz="7200">
                <a:solidFill>
                  <a:srgbClr val="EBEDF6"/>
                </a:solidFill>
                <a:latin typeface="Roboto Slab Bold"/>
                <a:ea typeface="Roboto Slab Bold"/>
                <a:cs typeface="Roboto Slab Bold"/>
                <a:sym typeface="Roboto Slab Bold"/>
              </a:defRPr>
            </a:pPr>
            <a:r>
              <a:rPr lang="en-ID" sz="6600" b="1" dirty="0">
                <a:solidFill>
                  <a:schemeClr val="tx2"/>
                </a:solidFill>
              </a:rPr>
              <a:t>AGESA</a:t>
            </a:r>
            <a:r>
              <a:rPr sz="6600" b="1" dirty="0">
                <a:solidFill>
                  <a:schemeClr val="accent1"/>
                </a:solidFill>
              </a:rPr>
              <a:t>.</a:t>
            </a:r>
          </a:p>
        </p:txBody>
      </p:sp>
      <p:sp>
        <p:nvSpPr>
          <p:cNvPr id="51" name="Appropriately strategize granular experiences for fully researched design.…"/>
          <p:cNvSpPr/>
          <p:nvPr/>
        </p:nvSpPr>
        <p:spPr>
          <a:xfrm>
            <a:off x="2631784" y="4316808"/>
            <a:ext cx="3880433" cy="581954"/>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algn="ctr">
              <a:lnSpc>
                <a:spcPct val="120000"/>
              </a:lnSpc>
              <a:defRPr sz="1600">
                <a:solidFill>
                  <a:srgbClr val="EBEDF6"/>
                </a:solidFill>
                <a:latin typeface="Roboto Slab Light"/>
                <a:ea typeface="Roboto Slab Light"/>
                <a:cs typeface="Roboto Slab Light"/>
                <a:sym typeface="Roboto Slab Light"/>
              </a:defRPr>
            </a:pPr>
            <a:r>
              <a:rPr lang="en-ID" sz="788" dirty="0"/>
              <a:t>Suitable for all categories business and personal presentation, </a:t>
            </a:r>
            <a:r>
              <a:rPr lang="en-ID" sz="788" dirty="0" err="1"/>
              <a:t>eaque</a:t>
            </a:r>
            <a:r>
              <a:rPr lang="en-ID" sz="788" dirty="0"/>
              <a:t> </a:t>
            </a:r>
            <a:r>
              <a:rPr lang="en-ID" sz="788" dirty="0" err="1"/>
              <a:t>ipsa</a:t>
            </a:r>
            <a:r>
              <a:rPr lang="en-ID" sz="788" dirty="0"/>
              <a:t> </a:t>
            </a:r>
            <a:r>
              <a:rPr lang="en-ID" sz="788" dirty="0" err="1"/>
              <a:t>quae</a:t>
            </a:r>
            <a:r>
              <a:rPr lang="en-ID" sz="788" dirty="0"/>
              <a:t> ab </a:t>
            </a:r>
            <a:r>
              <a:rPr lang="en-ID" sz="788" dirty="0" err="1"/>
              <a:t>illo</a:t>
            </a:r>
            <a:r>
              <a:rPr lang="en-ID" sz="788" dirty="0"/>
              <a:t> </a:t>
            </a:r>
            <a:r>
              <a:rPr lang="en-ID" sz="788" dirty="0" err="1"/>
              <a:t>inventore</a:t>
            </a:r>
            <a:r>
              <a:rPr lang="en-ID" sz="788" dirty="0"/>
              <a:t> </a:t>
            </a:r>
            <a:r>
              <a:rPr lang="en-ID" sz="788" dirty="0" err="1"/>
              <a:t>veritatis</a:t>
            </a:r>
            <a:r>
              <a:rPr lang="en-ID" sz="788" dirty="0"/>
              <a:t> et quasi </a:t>
            </a:r>
            <a:r>
              <a:rPr lang="en-ID" sz="788" dirty="0" err="1"/>
              <a:t>architecto</a:t>
            </a:r>
            <a:r>
              <a:rPr lang="en-ID" sz="788" dirty="0"/>
              <a:t> </a:t>
            </a:r>
            <a:r>
              <a:rPr lang="en-ID" sz="788" dirty="0" err="1"/>
              <a:t>beatae</a:t>
            </a:r>
            <a:r>
              <a:rPr lang="en-ID" sz="788" dirty="0"/>
              <a:t> vitae dicta </a:t>
            </a:r>
            <a:r>
              <a:rPr lang="en-ID" sz="788" dirty="0" err="1"/>
              <a:t>sunt</a:t>
            </a:r>
            <a:r>
              <a:rPr lang="en-ID" sz="788" dirty="0"/>
              <a:t> </a:t>
            </a:r>
            <a:r>
              <a:rPr lang="en-ID" sz="788" dirty="0" err="1"/>
              <a:t>explicabo</a:t>
            </a:r>
            <a:r>
              <a:rPr lang="en-ID" sz="788" dirty="0"/>
              <a:t>. Suitable for all categories business and personal presentation, </a:t>
            </a:r>
          </a:p>
          <a:p>
            <a:pPr algn="ctr">
              <a:lnSpc>
                <a:spcPct val="120000"/>
              </a:lnSpc>
              <a:defRPr sz="1600">
                <a:solidFill>
                  <a:srgbClr val="EBEDF6"/>
                </a:solidFill>
                <a:latin typeface="Roboto Slab Light"/>
                <a:ea typeface="Roboto Slab Light"/>
                <a:cs typeface="Roboto Slab Light"/>
                <a:sym typeface="Roboto Slab Light"/>
              </a:defRPr>
            </a:pPr>
            <a:endParaRPr lang="en-ID" sz="788" dirty="0"/>
          </a:p>
        </p:txBody>
      </p:sp>
      <p:sp>
        <p:nvSpPr>
          <p:cNvPr id="52" name="Shape"/>
          <p:cNvSpPr/>
          <p:nvPr/>
        </p:nvSpPr>
        <p:spPr>
          <a:xfrm>
            <a:off x="4536281" y="5010345"/>
            <a:ext cx="71438" cy="37732"/>
          </a:xfrm>
          <a:custGeom>
            <a:avLst/>
            <a:gdLst/>
            <a:ahLst/>
            <a:cxnLst>
              <a:cxn ang="0">
                <a:pos x="wd2" y="hd2"/>
              </a:cxn>
              <a:cxn ang="5400000">
                <a:pos x="wd2" y="hd2"/>
              </a:cxn>
              <a:cxn ang="10800000">
                <a:pos x="wd2" y="hd2"/>
              </a:cxn>
              <a:cxn ang="16200000">
                <a:pos x="wd2" y="hd2"/>
              </a:cxn>
            </a:cxnLst>
            <a:rect l="0" t="0" r="r" b="b"/>
            <a:pathLst>
              <a:path w="21600" h="21600" extrusionOk="0">
                <a:moveTo>
                  <a:pt x="913" y="0"/>
                </a:moveTo>
                <a:lnTo>
                  <a:pt x="10800" y="18864"/>
                </a:lnTo>
                <a:lnTo>
                  <a:pt x="20687" y="0"/>
                </a:lnTo>
                <a:lnTo>
                  <a:pt x="21600" y="1872"/>
                </a:lnTo>
                <a:lnTo>
                  <a:pt x="11256" y="21600"/>
                </a:lnTo>
                <a:lnTo>
                  <a:pt x="10344" y="21600"/>
                </a:lnTo>
                <a:lnTo>
                  <a:pt x="0" y="1872"/>
                </a:lnTo>
                <a:close/>
              </a:path>
            </a:pathLst>
          </a:custGeom>
          <a:solidFill>
            <a:srgbClr val="EBEDF6"/>
          </a:solidFill>
          <a:ln w="12700">
            <a:miter lim="400000"/>
          </a:ln>
        </p:spPr>
        <p:txBody>
          <a:bodyPr lIns="17145" rIns="17145"/>
          <a:lstStyle/>
          <a:p>
            <a:pPr defTabSz="342900">
              <a:defRPr sz="1800">
                <a:solidFill>
                  <a:srgbClr val="32363F"/>
                </a:solidFill>
                <a:latin typeface="Calibri"/>
                <a:ea typeface="Calibri"/>
                <a:cs typeface="Calibri"/>
                <a:sym typeface="Calibri"/>
              </a:defRPr>
            </a:pPr>
            <a:endParaRPr sz="675"/>
          </a:p>
        </p:txBody>
      </p:sp>
      <p:grpSp>
        <p:nvGrpSpPr>
          <p:cNvPr id="7" name="Group 6"/>
          <p:cNvGrpSpPr/>
          <p:nvPr/>
        </p:nvGrpSpPr>
        <p:grpSpPr>
          <a:xfrm>
            <a:off x="4326570" y="4024833"/>
            <a:ext cx="419423" cy="65678"/>
            <a:chOff x="611263" y="2046852"/>
            <a:chExt cx="419423" cy="65678"/>
          </a:xfrm>
          <a:solidFill>
            <a:schemeClr val="accent1"/>
          </a:solidFill>
        </p:grpSpPr>
        <p:sp>
          <p:nvSpPr>
            <p:cNvPr id="8" name="Oval 46"/>
            <p:cNvSpPr/>
            <p:nvPr/>
          </p:nvSpPr>
          <p:spPr>
            <a:xfrm rot="10800000">
              <a:off x="611263"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9" name="Oval 47"/>
            <p:cNvSpPr/>
            <p:nvPr/>
          </p:nvSpPr>
          <p:spPr>
            <a:xfrm rot="10800000">
              <a:off x="699932"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Oval 48"/>
            <p:cNvSpPr/>
            <p:nvPr/>
          </p:nvSpPr>
          <p:spPr>
            <a:xfrm rot="10800000">
              <a:off x="788601"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1" name="Oval 49"/>
            <p:cNvSpPr/>
            <p:nvPr/>
          </p:nvSpPr>
          <p:spPr>
            <a:xfrm rot="10800000">
              <a:off x="877270"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Oval 50"/>
            <p:cNvSpPr/>
            <p:nvPr/>
          </p:nvSpPr>
          <p:spPr>
            <a:xfrm rot="10800000">
              <a:off x="965008"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3574182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500" fill="hold"/>
                                        <p:tgtEl>
                                          <p:spTgt spid="50"/>
                                        </p:tgtEl>
                                        <p:attrNameLst>
                                          <p:attrName>ppt_w</p:attrName>
                                        </p:attrNameLst>
                                      </p:cBhvr>
                                      <p:tavLst>
                                        <p:tav tm="0">
                                          <p:val>
                                            <p:strVal val="4*#ppt_w"/>
                                          </p:val>
                                        </p:tav>
                                        <p:tav tm="100000">
                                          <p:val>
                                            <p:strVal val="#ppt_w"/>
                                          </p:val>
                                        </p:tav>
                                      </p:tavLst>
                                    </p:anim>
                                    <p:anim calcmode="lin" valueType="num">
                                      <p:cBhvr>
                                        <p:cTn id="8" dur="500" fill="hold"/>
                                        <p:tgtEl>
                                          <p:spTgt spid="50"/>
                                        </p:tgtEl>
                                        <p:attrNameLst>
                                          <p:attrName>ppt_h</p:attrName>
                                        </p:attrNameLst>
                                      </p:cBhvr>
                                      <p:tavLst>
                                        <p:tav tm="0">
                                          <p:val>
                                            <p:strVal val="4*#ppt_h"/>
                                          </p:val>
                                        </p:tav>
                                        <p:tav tm="100000">
                                          <p:val>
                                            <p:strVal val="#ppt_h"/>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p:cNvSpPr/>
          <p:nvPr/>
        </p:nvSpPr>
        <p:spPr>
          <a:xfrm>
            <a:off x="0" y="4359111"/>
            <a:ext cx="9144000" cy="1641640"/>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kumimoji="1" lang="ja-JP" altLang="en-US" sz="900"/>
          </a:p>
        </p:txBody>
      </p:sp>
      <p:grpSp>
        <p:nvGrpSpPr>
          <p:cNvPr id="4" name="Group 3"/>
          <p:cNvGrpSpPr/>
          <p:nvPr/>
        </p:nvGrpSpPr>
        <p:grpSpPr>
          <a:xfrm>
            <a:off x="1362637" y="2143125"/>
            <a:ext cx="6418727" cy="3036805"/>
            <a:chOff x="1545367" y="1780937"/>
            <a:chExt cx="8049446" cy="3808325"/>
          </a:xfrm>
        </p:grpSpPr>
        <p:pic>
          <p:nvPicPr>
            <p:cNvPr id="12"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45434" y="1780937"/>
              <a:ext cx="4701133" cy="3808325"/>
            </a:xfrm>
            <a:prstGeom prst="rect">
              <a:avLst/>
            </a:prstGeom>
          </p:spPr>
        </p:pic>
        <p:pic>
          <p:nvPicPr>
            <p:cNvPr id="17"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5367" y="2158317"/>
              <a:ext cx="2276267" cy="3236472"/>
            </a:xfrm>
            <a:prstGeom prst="rect">
              <a:avLst/>
            </a:prstGeom>
          </p:spPr>
        </p:pic>
        <p:pic>
          <p:nvPicPr>
            <p:cNvPr id="18" name="図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79684" y="2883959"/>
              <a:ext cx="1215129" cy="2475264"/>
            </a:xfrm>
            <a:prstGeom prst="rect">
              <a:avLst/>
            </a:prstGeom>
          </p:spPr>
        </p:pic>
      </p:grpSp>
      <p:pic>
        <p:nvPicPr>
          <p:cNvPr id="3" name="Picture Placeholder 2">
            <a:extLst>
              <a:ext uri="{FF2B5EF4-FFF2-40B4-BE49-F238E27FC236}">
                <a16:creationId xmlns:a16="http://schemas.microsoft.com/office/drawing/2014/main" id="{10C4EA3C-C514-4C59-8902-B8787A42B767}"/>
              </a:ext>
            </a:extLst>
          </p:cNvPr>
          <p:cNvPicPr>
            <a:picLocks noGrp="1" noChangeAspect="1"/>
          </p:cNvPicPr>
          <p:nvPr>
            <p:ph type="pic" sz="quarter" idx="4294967295"/>
          </p:nvPr>
        </p:nvPicPr>
        <p:blipFill>
          <a:blip r:embed="rId5">
            <a:extLst>
              <a:ext uri="{28A0092B-C50C-407E-A947-70E740481C1C}">
                <a14:useLocalDpi xmlns:a14="http://schemas.microsoft.com/office/drawing/2010/main" val="0"/>
              </a:ext>
            </a:extLst>
          </a:blip>
          <a:srcRect t="1013" b="1013"/>
          <a:stretch>
            <a:fillRect/>
          </a:stretch>
        </p:blipFill>
        <p:spPr>
          <a:xfrm>
            <a:off x="3263900" y="2290763"/>
            <a:ext cx="3448050" cy="1900237"/>
          </a:xfrm>
        </p:spPr>
      </p:pic>
      <p:sp>
        <p:nvSpPr>
          <p:cNvPr id="9" name="Text Placeholder 8"/>
          <p:cNvSpPr>
            <a:spLocks noGrp="1"/>
          </p:cNvSpPr>
          <p:nvPr>
            <p:ph type="body" sz="quarter" idx="10"/>
          </p:nvPr>
        </p:nvSpPr>
        <p:spPr>
          <a:xfrm>
            <a:off x="342902" y="606590"/>
            <a:ext cx="2716556" cy="518091"/>
          </a:xfrm>
        </p:spPr>
        <p:txBody>
          <a:bodyPr/>
          <a:lstStyle/>
          <a:p>
            <a:r>
              <a:rPr lang="en-ID"/>
              <a:t>Devices Mockup.</a:t>
            </a:r>
            <a:endParaRPr lang="en-ID" dirty="0"/>
          </a:p>
        </p:txBody>
      </p:sp>
      <p:pic>
        <p:nvPicPr>
          <p:cNvPr id="6" name="Picture Placeholder 5">
            <a:extLst>
              <a:ext uri="{FF2B5EF4-FFF2-40B4-BE49-F238E27FC236}">
                <a16:creationId xmlns:a16="http://schemas.microsoft.com/office/drawing/2014/main" id="{9818E346-03F1-4276-862D-A0EB77182D68}"/>
              </a:ext>
            </a:extLst>
          </p:cNvPr>
          <p:cNvPicPr>
            <a:picLocks noGrp="1" noChangeAspect="1"/>
          </p:cNvPicPr>
          <p:nvPr>
            <p:ph type="pic" sz="quarter" idx="4294967295"/>
          </p:nvPr>
        </p:nvPicPr>
        <p:blipFill>
          <a:blip r:embed="rId5">
            <a:extLst>
              <a:ext uri="{28A0092B-C50C-407E-A947-70E740481C1C}">
                <a14:useLocalDpi xmlns:a14="http://schemas.microsoft.com/office/drawing/2010/main" val="0"/>
              </a:ext>
            </a:extLst>
          </a:blip>
          <a:srcRect l="34926" r="34926"/>
          <a:stretch>
            <a:fillRect/>
          </a:stretch>
        </p:blipFill>
        <p:spPr>
          <a:xfrm>
            <a:off x="6891338" y="3257550"/>
            <a:ext cx="815975" cy="1522413"/>
          </a:xfrm>
        </p:spPr>
      </p:pic>
      <p:pic>
        <p:nvPicPr>
          <p:cNvPr id="14" name="Picture Placeholder 13">
            <a:extLst>
              <a:ext uri="{FF2B5EF4-FFF2-40B4-BE49-F238E27FC236}">
                <a16:creationId xmlns:a16="http://schemas.microsoft.com/office/drawing/2014/main" id="{F4AD0C39-A41B-4027-8D86-B4A92BEEBC8F}"/>
              </a:ext>
            </a:extLst>
          </p:cNvPr>
          <p:cNvPicPr>
            <a:picLocks noGrp="1" noChangeAspect="1"/>
          </p:cNvPicPr>
          <p:nvPr>
            <p:ph type="pic" sz="quarter" idx="4294967295"/>
          </p:nvPr>
        </p:nvPicPr>
        <p:blipFill>
          <a:blip r:embed="rId5">
            <a:extLst>
              <a:ext uri="{28A0092B-C50C-407E-A947-70E740481C1C}">
                <a14:useLocalDpi xmlns:a14="http://schemas.microsoft.com/office/drawing/2010/main" val="0"/>
              </a:ext>
            </a:extLst>
          </a:blip>
          <a:srcRect l="28943" r="28943"/>
          <a:stretch>
            <a:fillRect/>
          </a:stretch>
        </p:blipFill>
        <p:spPr>
          <a:xfrm>
            <a:off x="1479550" y="2670175"/>
            <a:ext cx="1579563" cy="2109788"/>
          </a:xfrm>
        </p:spPr>
      </p:pic>
      <p:sp>
        <p:nvSpPr>
          <p:cNvPr id="11" name="Content Placeholder 10"/>
          <p:cNvSpPr>
            <a:spLocks noGrp="1"/>
          </p:cNvSpPr>
          <p:nvPr>
            <p:ph sz="quarter" idx="15"/>
          </p:nvPr>
        </p:nvSpPr>
        <p:spPr/>
        <p:txBody>
          <a:bodyPr/>
          <a:lstStyle/>
          <a:p>
            <a:endParaRPr lang="en-ID"/>
          </a:p>
        </p:txBody>
      </p:sp>
    </p:spTree>
    <p:extLst>
      <p:ext uri="{BB962C8B-B14F-4D97-AF65-F5344CB8AC3E}">
        <p14:creationId xmlns:p14="http://schemas.microsoft.com/office/powerpoint/2010/main" val="22023600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5222">
        <p159:morph option="byChar"/>
      </p:transition>
    </mc:Choice>
    <mc:Fallback xmlns="">
      <p:transition spd="slow" advTm="522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right)">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4138582"/>
            <a:ext cx="9144000" cy="20087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TextBox 6"/>
          <p:cNvSpPr txBox="1"/>
          <p:nvPr/>
        </p:nvSpPr>
        <p:spPr>
          <a:xfrm>
            <a:off x="971024" y="2741998"/>
            <a:ext cx="1153647" cy="415498"/>
          </a:xfrm>
          <a:prstGeom prst="rect">
            <a:avLst/>
          </a:prstGeom>
          <a:noFill/>
        </p:spPr>
        <p:txBody>
          <a:bodyPr wrap="square" rtlCol="0">
            <a:spAutoFit/>
          </a:bodyPr>
          <a:lstStyle/>
          <a:p>
            <a:pPr algn="ctr"/>
            <a:r>
              <a:rPr lang="en-US" sz="2100" b="1" dirty="0">
                <a:solidFill>
                  <a:schemeClr val="accent1"/>
                </a:solidFill>
                <a:latin typeface="+mj-lt"/>
                <a:ea typeface="Roboto" panose="02000000000000000000" pitchFamily="2" charset="0"/>
                <a:cs typeface="Roboto" panose="02000000000000000000" pitchFamily="2" charset="0"/>
              </a:rPr>
              <a:t>+ 66.5%</a:t>
            </a:r>
          </a:p>
        </p:txBody>
      </p:sp>
      <p:sp>
        <p:nvSpPr>
          <p:cNvPr id="11" name="TextBox 10"/>
          <p:cNvSpPr txBox="1"/>
          <p:nvPr/>
        </p:nvSpPr>
        <p:spPr>
          <a:xfrm>
            <a:off x="4089399" y="2741998"/>
            <a:ext cx="1153647" cy="415498"/>
          </a:xfrm>
          <a:prstGeom prst="rect">
            <a:avLst/>
          </a:prstGeom>
          <a:noFill/>
        </p:spPr>
        <p:txBody>
          <a:bodyPr wrap="square" rtlCol="0">
            <a:spAutoFit/>
          </a:bodyPr>
          <a:lstStyle/>
          <a:p>
            <a:pPr algn="ctr"/>
            <a:r>
              <a:rPr lang="en-US" sz="2100" b="1" dirty="0">
                <a:solidFill>
                  <a:schemeClr val="accent2"/>
                </a:solidFill>
                <a:latin typeface="+mj-lt"/>
                <a:ea typeface="Roboto" panose="02000000000000000000" pitchFamily="2" charset="0"/>
                <a:cs typeface="Roboto" panose="02000000000000000000" pitchFamily="2" charset="0"/>
              </a:rPr>
              <a:t>+ 45.6%</a:t>
            </a:r>
          </a:p>
        </p:txBody>
      </p:sp>
      <p:sp>
        <p:nvSpPr>
          <p:cNvPr id="14" name="TextBox 13"/>
          <p:cNvSpPr txBox="1"/>
          <p:nvPr/>
        </p:nvSpPr>
        <p:spPr>
          <a:xfrm>
            <a:off x="7207774" y="2741998"/>
            <a:ext cx="1153647" cy="415498"/>
          </a:xfrm>
          <a:prstGeom prst="rect">
            <a:avLst/>
          </a:prstGeom>
          <a:noFill/>
        </p:spPr>
        <p:txBody>
          <a:bodyPr wrap="square" rtlCol="0">
            <a:spAutoFit/>
          </a:bodyPr>
          <a:lstStyle/>
          <a:p>
            <a:pPr algn="ctr"/>
            <a:r>
              <a:rPr lang="en-US" sz="2100" b="1" dirty="0">
                <a:solidFill>
                  <a:schemeClr val="accent3"/>
                </a:solidFill>
                <a:latin typeface="+mj-lt"/>
                <a:ea typeface="Roboto" panose="02000000000000000000" pitchFamily="2" charset="0"/>
                <a:cs typeface="Roboto" panose="02000000000000000000" pitchFamily="2" charset="0"/>
              </a:rPr>
              <a:t>+ 50.7%</a:t>
            </a:r>
          </a:p>
        </p:txBody>
      </p:sp>
      <p:sp>
        <p:nvSpPr>
          <p:cNvPr id="17" name="Up Arrow 5"/>
          <p:cNvSpPr/>
          <p:nvPr/>
        </p:nvSpPr>
        <p:spPr>
          <a:xfrm>
            <a:off x="458129" y="4969109"/>
            <a:ext cx="427306" cy="360804"/>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p:cNvSpPr txBox="1"/>
          <p:nvPr/>
        </p:nvSpPr>
        <p:spPr>
          <a:xfrm>
            <a:off x="885435" y="4729752"/>
            <a:ext cx="2488033" cy="854080"/>
          </a:xfrm>
          <a:prstGeom prst="rect">
            <a:avLst/>
          </a:prstGeom>
          <a:noFill/>
        </p:spPr>
        <p:txBody>
          <a:bodyPr wrap="square" rtlCol="0">
            <a:spAutoFit/>
          </a:bodyPr>
          <a:lstStyle/>
          <a:p>
            <a:r>
              <a:rPr lang="en-US" sz="4950" b="1" dirty="0">
                <a:solidFill>
                  <a:schemeClr val="bg1"/>
                </a:solidFill>
                <a:latin typeface="Roboto" panose="02000000000000000000" pitchFamily="2" charset="0"/>
                <a:ea typeface="Roboto" panose="02000000000000000000" pitchFamily="2" charset="0"/>
                <a:cs typeface="Roboto" panose="02000000000000000000" pitchFamily="2" charset="0"/>
              </a:rPr>
              <a:t>30.5%</a:t>
            </a:r>
          </a:p>
        </p:txBody>
      </p:sp>
      <p:sp>
        <p:nvSpPr>
          <p:cNvPr id="19" name="TextBox 18"/>
          <p:cNvSpPr txBox="1"/>
          <p:nvPr/>
        </p:nvSpPr>
        <p:spPr>
          <a:xfrm>
            <a:off x="3316764" y="4690905"/>
            <a:ext cx="4954061" cy="230832"/>
          </a:xfrm>
          <a:prstGeom prst="rect">
            <a:avLst/>
          </a:prstGeom>
          <a:noFill/>
        </p:spPr>
        <p:txBody>
          <a:bodyPr wrap="square" rtlCol="0">
            <a:spAutoFit/>
          </a:bodyPr>
          <a:lstStyle/>
          <a:p>
            <a:r>
              <a:rPr lang="id-ID" sz="900" b="1" dirty="0">
                <a:solidFill>
                  <a:schemeClr val="bg1"/>
                </a:solidFill>
                <a:latin typeface="+mj-lt"/>
                <a:ea typeface="Open Sans" panose="020B0606030504020204" pitchFamily="34" charset="0"/>
                <a:cs typeface="Open Sans" panose="020B0606030504020204" pitchFamily="34" charset="0"/>
              </a:rPr>
              <a:t>Something about project that you should know</a:t>
            </a:r>
            <a:endParaRPr lang="en-US" sz="900" b="1" dirty="0">
              <a:solidFill>
                <a:schemeClr val="bg1"/>
              </a:solidFill>
              <a:latin typeface="+mj-lt"/>
              <a:ea typeface="Open Sans" panose="020B0606030504020204" pitchFamily="34" charset="0"/>
              <a:cs typeface="Open Sans" panose="020B0606030504020204" pitchFamily="34" charset="0"/>
            </a:endParaRPr>
          </a:p>
        </p:txBody>
      </p:sp>
      <p:sp>
        <p:nvSpPr>
          <p:cNvPr id="20" name="TextBox 34"/>
          <p:cNvSpPr txBox="1"/>
          <p:nvPr/>
        </p:nvSpPr>
        <p:spPr>
          <a:xfrm>
            <a:off x="3316764" y="4907100"/>
            <a:ext cx="5427186" cy="715581"/>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id-ID" sz="900" dirty="0">
                <a:solidFill>
                  <a:schemeClr val="bg1"/>
                </a:solidFill>
                <a:ea typeface="Open Sans Light" panose="020B0306030504020204" pitchFamily="34" charset="0"/>
                <a:cs typeface="Open Sans Light" panose="020B0306030504020204" pitchFamily="34" charset="0"/>
              </a:rPr>
              <a:t>Suitable for all categories business and personal presentation, eaque ipsa quae ab illo inventore veritatis et quasi architecto beatae vitae dicta sunt explicabo. Suitable for all categories business and personal presentation, </a:t>
            </a:r>
          </a:p>
          <a:p>
            <a:pPr algn="just">
              <a:lnSpc>
                <a:spcPct val="150000"/>
              </a:lnSpc>
            </a:pPr>
            <a:endParaRPr lang="id-ID" sz="900" dirty="0">
              <a:solidFill>
                <a:schemeClr val="bg1"/>
              </a:solidFill>
              <a:ea typeface="Open Sans Light" panose="020B0306030504020204" pitchFamily="34" charset="0"/>
              <a:cs typeface="Open Sans Light" panose="020B0306030504020204" pitchFamily="34" charset="0"/>
            </a:endParaRPr>
          </a:p>
        </p:txBody>
      </p:sp>
      <p:sp>
        <p:nvSpPr>
          <p:cNvPr id="23" name="Text Placeholder 22"/>
          <p:cNvSpPr>
            <a:spLocks noGrp="1"/>
          </p:cNvSpPr>
          <p:nvPr>
            <p:ph type="body" sz="quarter" idx="10"/>
          </p:nvPr>
        </p:nvSpPr>
        <p:spPr>
          <a:xfrm>
            <a:off x="342902" y="606590"/>
            <a:ext cx="2281530" cy="518091"/>
          </a:xfrm>
        </p:spPr>
        <p:txBody>
          <a:bodyPr/>
          <a:lstStyle/>
          <a:p>
            <a:r>
              <a:rPr lang="en-ID"/>
              <a:t>Global Report.</a:t>
            </a:r>
            <a:endParaRPr lang="en-ID" dirty="0"/>
          </a:p>
        </p:txBody>
      </p:sp>
      <p:sp>
        <p:nvSpPr>
          <p:cNvPr id="9" name="Content Placeholder 8"/>
          <p:cNvSpPr>
            <a:spLocks noGrp="1"/>
          </p:cNvSpPr>
          <p:nvPr>
            <p:ph sz="quarter" idx="12"/>
          </p:nvPr>
        </p:nvSpPr>
        <p:spPr/>
        <p:txBody>
          <a:bodyPr/>
          <a:lstStyle/>
          <a:p>
            <a:r>
              <a:rPr lang="en-ID"/>
              <a:t>Presented By : Johny Guru</a:t>
            </a:r>
          </a:p>
          <a:p>
            <a:endParaRPr lang="en-ID" dirty="0"/>
          </a:p>
        </p:txBody>
      </p:sp>
      <p:grpSp>
        <p:nvGrpSpPr>
          <p:cNvPr id="3" name="Group 2"/>
          <p:cNvGrpSpPr/>
          <p:nvPr/>
        </p:nvGrpSpPr>
        <p:grpSpPr>
          <a:xfrm>
            <a:off x="471267" y="3256464"/>
            <a:ext cx="2153164" cy="712456"/>
            <a:chOff x="628355" y="3019335"/>
            <a:chExt cx="2870885" cy="949940"/>
          </a:xfrm>
        </p:grpSpPr>
        <p:sp>
          <p:nvSpPr>
            <p:cNvPr id="6" name="Rectangle 5">
              <a:extLst/>
            </p:cNvPr>
            <p:cNvSpPr/>
            <p:nvPr/>
          </p:nvSpPr>
          <p:spPr>
            <a:xfrm>
              <a:off x="628355" y="3019335"/>
              <a:ext cx="2619624" cy="403186"/>
            </a:xfrm>
            <a:prstGeom prst="rect">
              <a:avLst/>
            </a:prstGeom>
          </p:spPr>
          <p:txBody>
            <a:bodyPr wrap="square">
              <a:spAutoFit/>
            </a:bodyPr>
            <a:lstStyle/>
            <a:p>
              <a:pPr algn="ctr">
                <a:lnSpc>
                  <a:spcPct val="130000"/>
                </a:lnSpc>
              </a:pPr>
              <a:r>
                <a:rPr lang="en-US" sz="1050" b="1" dirty="0">
                  <a:solidFill>
                    <a:schemeClr val="tx2"/>
                  </a:solidFill>
                  <a:latin typeface="+mj-lt"/>
                  <a:ea typeface="Roboto" panose="02000000000000000000" pitchFamily="2" charset="0"/>
                  <a:cs typeface="Roboto" panose="02000000000000000000" pitchFamily="2" charset="0"/>
                </a:rPr>
                <a:t>Projects 01</a:t>
              </a:r>
            </a:p>
          </p:txBody>
        </p:sp>
        <p:sp>
          <p:nvSpPr>
            <p:cNvPr id="2" name="Rectangle 1"/>
            <p:cNvSpPr/>
            <p:nvPr/>
          </p:nvSpPr>
          <p:spPr>
            <a:xfrm>
              <a:off x="628355" y="3366033"/>
              <a:ext cx="2870885" cy="603242"/>
            </a:xfrm>
            <a:prstGeom prst="rect">
              <a:avLst/>
            </a:prstGeom>
          </p:spPr>
          <p:txBody>
            <a:bodyPr wrap="square">
              <a:spAutoFit/>
            </a:bodyPr>
            <a:lstStyle/>
            <a:p>
              <a:pPr algn="ctr">
                <a:lnSpc>
                  <a:spcPct val="130000"/>
                </a:lnSpc>
              </a:pPr>
              <a:r>
                <a:rPr lang="en-US" sz="900" dirty="0">
                  <a:solidFill>
                    <a:schemeClr val="tx2"/>
                  </a:solidFill>
                  <a:ea typeface="Roboto" panose="02000000000000000000" pitchFamily="2" charset="0"/>
                  <a:cs typeface="Roboto" panose="02000000000000000000" pitchFamily="2" charset="0"/>
                </a:rPr>
                <a:t>Authoritatively cultivate out of the box processes after emerging products. </a:t>
              </a:r>
            </a:p>
          </p:txBody>
        </p:sp>
      </p:grpSp>
      <p:grpSp>
        <p:nvGrpSpPr>
          <p:cNvPr id="21" name="Group 20"/>
          <p:cNvGrpSpPr/>
          <p:nvPr/>
        </p:nvGrpSpPr>
        <p:grpSpPr>
          <a:xfrm>
            <a:off x="3589641" y="3256464"/>
            <a:ext cx="2153164" cy="712456"/>
            <a:chOff x="628355" y="3019335"/>
            <a:chExt cx="2870885" cy="949940"/>
          </a:xfrm>
        </p:grpSpPr>
        <p:sp>
          <p:nvSpPr>
            <p:cNvPr id="22" name="Rectangle 21">
              <a:extLst/>
            </p:cNvPr>
            <p:cNvSpPr/>
            <p:nvPr/>
          </p:nvSpPr>
          <p:spPr>
            <a:xfrm>
              <a:off x="628355" y="3019335"/>
              <a:ext cx="2619624" cy="403186"/>
            </a:xfrm>
            <a:prstGeom prst="rect">
              <a:avLst/>
            </a:prstGeom>
          </p:spPr>
          <p:txBody>
            <a:bodyPr wrap="square">
              <a:spAutoFit/>
            </a:bodyPr>
            <a:lstStyle/>
            <a:p>
              <a:pPr algn="ctr">
                <a:lnSpc>
                  <a:spcPct val="130000"/>
                </a:lnSpc>
              </a:pPr>
              <a:r>
                <a:rPr lang="en-US" sz="1050" b="1" dirty="0">
                  <a:solidFill>
                    <a:schemeClr val="tx2"/>
                  </a:solidFill>
                  <a:latin typeface="+mj-lt"/>
                  <a:ea typeface="Roboto" panose="02000000000000000000" pitchFamily="2" charset="0"/>
                  <a:cs typeface="Roboto" panose="02000000000000000000" pitchFamily="2" charset="0"/>
                </a:rPr>
                <a:t>Project 02</a:t>
              </a:r>
            </a:p>
          </p:txBody>
        </p:sp>
        <p:sp>
          <p:nvSpPr>
            <p:cNvPr id="24" name="Rectangle 23"/>
            <p:cNvSpPr/>
            <p:nvPr/>
          </p:nvSpPr>
          <p:spPr>
            <a:xfrm>
              <a:off x="628355" y="3366033"/>
              <a:ext cx="2870885" cy="603242"/>
            </a:xfrm>
            <a:prstGeom prst="rect">
              <a:avLst/>
            </a:prstGeom>
          </p:spPr>
          <p:txBody>
            <a:bodyPr wrap="square">
              <a:spAutoFit/>
            </a:bodyPr>
            <a:lstStyle/>
            <a:p>
              <a:pPr algn="ctr">
                <a:lnSpc>
                  <a:spcPct val="130000"/>
                </a:lnSpc>
              </a:pPr>
              <a:r>
                <a:rPr lang="en-US" sz="900" dirty="0">
                  <a:solidFill>
                    <a:schemeClr val="tx2"/>
                  </a:solidFill>
                  <a:ea typeface="Roboto" panose="02000000000000000000" pitchFamily="2" charset="0"/>
                  <a:cs typeface="Roboto" panose="02000000000000000000" pitchFamily="2" charset="0"/>
                </a:rPr>
                <a:t>Authoritatively cultivate out of the box processes after emerging products. </a:t>
              </a:r>
            </a:p>
          </p:txBody>
        </p:sp>
      </p:grpSp>
      <p:grpSp>
        <p:nvGrpSpPr>
          <p:cNvPr id="25" name="Group 24"/>
          <p:cNvGrpSpPr/>
          <p:nvPr/>
        </p:nvGrpSpPr>
        <p:grpSpPr>
          <a:xfrm>
            <a:off x="6708016" y="3256464"/>
            <a:ext cx="2153164" cy="712456"/>
            <a:chOff x="628355" y="3019335"/>
            <a:chExt cx="2870885" cy="949940"/>
          </a:xfrm>
        </p:grpSpPr>
        <p:sp>
          <p:nvSpPr>
            <p:cNvPr id="26" name="Rectangle 25">
              <a:extLst/>
            </p:cNvPr>
            <p:cNvSpPr/>
            <p:nvPr/>
          </p:nvSpPr>
          <p:spPr>
            <a:xfrm>
              <a:off x="628355" y="3019335"/>
              <a:ext cx="2619624" cy="403186"/>
            </a:xfrm>
            <a:prstGeom prst="rect">
              <a:avLst/>
            </a:prstGeom>
          </p:spPr>
          <p:txBody>
            <a:bodyPr wrap="square">
              <a:spAutoFit/>
            </a:bodyPr>
            <a:lstStyle/>
            <a:p>
              <a:pPr algn="ctr">
                <a:lnSpc>
                  <a:spcPct val="130000"/>
                </a:lnSpc>
              </a:pPr>
              <a:r>
                <a:rPr lang="en-US" sz="1050" b="1" dirty="0">
                  <a:solidFill>
                    <a:schemeClr val="tx2"/>
                  </a:solidFill>
                  <a:latin typeface="+mj-lt"/>
                  <a:ea typeface="Roboto" panose="02000000000000000000" pitchFamily="2" charset="0"/>
                  <a:cs typeface="Roboto" panose="02000000000000000000" pitchFamily="2" charset="0"/>
                </a:rPr>
                <a:t>Project 03</a:t>
              </a:r>
            </a:p>
          </p:txBody>
        </p:sp>
        <p:sp>
          <p:nvSpPr>
            <p:cNvPr id="27" name="Rectangle 26"/>
            <p:cNvSpPr/>
            <p:nvPr/>
          </p:nvSpPr>
          <p:spPr>
            <a:xfrm>
              <a:off x="628355" y="3366033"/>
              <a:ext cx="2870885" cy="603242"/>
            </a:xfrm>
            <a:prstGeom prst="rect">
              <a:avLst/>
            </a:prstGeom>
          </p:spPr>
          <p:txBody>
            <a:bodyPr wrap="square">
              <a:spAutoFit/>
            </a:bodyPr>
            <a:lstStyle/>
            <a:p>
              <a:pPr algn="ctr">
                <a:lnSpc>
                  <a:spcPct val="130000"/>
                </a:lnSpc>
              </a:pPr>
              <a:r>
                <a:rPr lang="en-US" sz="900" dirty="0">
                  <a:solidFill>
                    <a:schemeClr val="tx2"/>
                  </a:solidFill>
                  <a:ea typeface="Roboto" panose="02000000000000000000" pitchFamily="2" charset="0"/>
                  <a:cs typeface="Roboto" panose="02000000000000000000" pitchFamily="2" charset="0"/>
                </a:rPr>
                <a:t>Authoritatively cultivate out of the box processes after emerging products. </a:t>
              </a:r>
            </a:p>
          </p:txBody>
        </p:sp>
      </p:grpSp>
      <p:grpSp>
        <p:nvGrpSpPr>
          <p:cNvPr id="28" name="Group 27"/>
          <p:cNvGrpSpPr/>
          <p:nvPr/>
        </p:nvGrpSpPr>
        <p:grpSpPr>
          <a:xfrm>
            <a:off x="1355630" y="2140941"/>
            <a:ext cx="384437" cy="527290"/>
            <a:chOff x="5846763" y="-814388"/>
            <a:chExt cx="290512" cy="398463"/>
          </a:xfrm>
          <a:solidFill>
            <a:schemeClr val="accent1"/>
          </a:solidFill>
          <a:effectLst/>
        </p:grpSpPr>
        <p:sp>
          <p:nvSpPr>
            <p:cNvPr id="29" name="Freeform 5"/>
            <p:cNvSpPr>
              <a:spLocks/>
            </p:cNvSpPr>
            <p:nvPr/>
          </p:nvSpPr>
          <p:spPr bwMode="auto">
            <a:xfrm>
              <a:off x="5870575" y="-814388"/>
              <a:ext cx="231775" cy="92075"/>
            </a:xfrm>
            <a:custGeom>
              <a:avLst/>
              <a:gdLst>
                <a:gd name="T0" fmla="*/ 55 w 59"/>
                <a:gd name="T1" fmla="*/ 23 h 24"/>
                <a:gd name="T2" fmla="*/ 53 w 59"/>
                <a:gd name="T3" fmla="*/ 22 h 24"/>
                <a:gd name="T4" fmla="*/ 6 w 59"/>
                <a:gd name="T5" fmla="*/ 22 h 24"/>
                <a:gd name="T6" fmla="*/ 2 w 59"/>
                <a:gd name="T7" fmla="*/ 22 h 24"/>
                <a:gd name="T8" fmla="*/ 2 w 59"/>
                <a:gd name="T9" fmla="*/ 18 h 24"/>
                <a:gd name="T10" fmla="*/ 18 w 59"/>
                <a:gd name="T11" fmla="*/ 8 h 24"/>
                <a:gd name="T12" fmla="*/ 57 w 59"/>
                <a:gd name="T13" fmla="*/ 18 h 24"/>
                <a:gd name="T14" fmla="*/ 58 w 59"/>
                <a:gd name="T15" fmla="*/ 22 h 24"/>
                <a:gd name="T16" fmla="*/ 55 w 59"/>
                <a:gd name="T17"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24">
                  <a:moveTo>
                    <a:pt x="55" y="23"/>
                  </a:moveTo>
                  <a:cubicBezTo>
                    <a:pt x="54" y="23"/>
                    <a:pt x="54" y="23"/>
                    <a:pt x="53" y="22"/>
                  </a:cubicBezTo>
                  <a:cubicBezTo>
                    <a:pt x="28" y="0"/>
                    <a:pt x="7" y="21"/>
                    <a:pt x="6" y="22"/>
                  </a:cubicBezTo>
                  <a:cubicBezTo>
                    <a:pt x="5" y="24"/>
                    <a:pt x="3" y="24"/>
                    <a:pt x="2" y="22"/>
                  </a:cubicBezTo>
                  <a:cubicBezTo>
                    <a:pt x="0" y="21"/>
                    <a:pt x="0" y="19"/>
                    <a:pt x="2" y="18"/>
                  </a:cubicBezTo>
                  <a:cubicBezTo>
                    <a:pt x="2" y="18"/>
                    <a:pt x="8" y="11"/>
                    <a:pt x="18" y="8"/>
                  </a:cubicBezTo>
                  <a:cubicBezTo>
                    <a:pt x="28" y="4"/>
                    <a:pt x="42" y="4"/>
                    <a:pt x="57" y="18"/>
                  </a:cubicBezTo>
                  <a:cubicBezTo>
                    <a:pt x="59" y="19"/>
                    <a:pt x="59" y="21"/>
                    <a:pt x="58" y="22"/>
                  </a:cubicBezTo>
                  <a:cubicBezTo>
                    <a:pt x="57" y="23"/>
                    <a:pt x="56" y="23"/>
                    <a:pt x="55"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30" name="Freeform 6"/>
            <p:cNvSpPr>
              <a:spLocks/>
            </p:cNvSpPr>
            <p:nvPr/>
          </p:nvSpPr>
          <p:spPr bwMode="auto">
            <a:xfrm>
              <a:off x="5862638" y="-550863"/>
              <a:ext cx="247650" cy="134938"/>
            </a:xfrm>
            <a:custGeom>
              <a:avLst/>
              <a:gdLst>
                <a:gd name="T0" fmla="*/ 45 w 63"/>
                <a:gd name="T1" fmla="*/ 0 h 35"/>
                <a:gd name="T2" fmla="*/ 18 w 63"/>
                <a:gd name="T3" fmla="*/ 0 h 35"/>
                <a:gd name="T4" fmla="*/ 0 w 63"/>
                <a:gd name="T5" fmla="*/ 19 h 35"/>
                <a:gd name="T6" fmla="*/ 63 w 63"/>
                <a:gd name="T7" fmla="*/ 19 h 35"/>
                <a:gd name="T8" fmla="*/ 45 w 63"/>
                <a:gd name="T9" fmla="*/ 0 h 35"/>
              </a:gdLst>
              <a:ahLst/>
              <a:cxnLst>
                <a:cxn ang="0">
                  <a:pos x="T0" y="T1"/>
                </a:cxn>
                <a:cxn ang="0">
                  <a:pos x="T2" y="T3"/>
                </a:cxn>
                <a:cxn ang="0">
                  <a:pos x="T4" y="T5"/>
                </a:cxn>
                <a:cxn ang="0">
                  <a:pos x="T6" y="T7"/>
                </a:cxn>
                <a:cxn ang="0">
                  <a:pos x="T8" y="T9"/>
                </a:cxn>
              </a:cxnLst>
              <a:rect l="0" t="0" r="r" b="b"/>
              <a:pathLst>
                <a:path w="63" h="35">
                  <a:moveTo>
                    <a:pt x="45" y="0"/>
                  </a:moveTo>
                  <a:cubicBezTo>
                    <a:pt x="18" y="0"/>
                    <a:pt x="18" y="0"/>
                    <a:pt x="18" y="0"/>
                  </a:cubicBezTo>
                  <a:cubicBezTo>
                    <a:pt x="8" y="0"/>
                    <a:pt x="0" y="9"/>
                    <a:pt x="0" y="19"/>
                  </a:cubicBezTo>
                  <a:cubicBezTo>
                    <a:pt x="0" y="19"/>
                    <a:pt x="28" y="35"/>
                    <a:pt x="63" y="19"/>
                  </a:cubicBezTo>
                  <a:cubicBezTo>
                    <a:pt x="63" y="9"/>
                    <a:pt x="55" y="0"/>
                    <a:pt x="4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31" name="Freeform 7"/>
            <p:cNvSpPr>
              <a:spLocks/>
            </p:cNvSpPr>
            <p:nvPr/>
          </p:nvSpPr>
          <p:spPr bwMode="auto">
            <a:xfrm>
              <a:off x="6003925" y="-706438"/>
              <a:ext cx="133350" cy="107950"/>
            </a:xfrm>
            <a:custGeom>
              <a:avLst/>
              <a:gdLst>
                <a:gd name="T0" fmla="*/ 30 w 34"/>
                <a:gd name="T1" fmla="*/ 5 h 28"/>
                <a:gd name="T2" fmla="*/ 30 w 34"/>
                <a:gd name="T3" fmla="*/ 5 h 28"/>
                <a:gd name="T4" fmla="*/ 24 w 34"/>
                <a:gd name="T5" fmla="*/ 0 h 28"/>
                <a:gd name="T6" fmla="*/ 22 w 34"/>
                <a:gd name="T7" fmla="*/ 0 h 28"/>
                <a:gd name="T8" fmla="*/ 18 w 34"/>
                <a:gd name="T9" fmla="*/ 2 h 28"/>
                <a:gd name="T10" fmla="*/ 18 w 34"/>
                <a:gd name="T11" fmla="*/ 2 h 28"/>
                <a:gd name="T12" fmla="*/ 18 w 34"/>
                <a:gd name="T13" fmla="*/ 2 h 28"/>
                <a:gd name="T14" fmla="*/ 20 w 34"/>
                <a:gd name="T15" fmla="*/ 11 h 28"/>
                <a:gd name="T16" fmla="*/ 20 w 34"/>
                <a:gd name="T17" fmla="*/ 11 h 28"/>
                <a:gd name="T18" fmla="*/ 21 w 34"/>
                <a:gd name="T19" fmla="*/ 12 h 28"/>
                <a:gd name="T20" fmla="*/ 21 w 34"/>
                <a:gd name="T21" fmla="*/ 12 h 28"/>
                <a:gd name="T22" fmla="*/ 21 w 34"/>
                <a:gd name="T23" fmla="*/ 14 h 28"/>
                <a:gd name="T24" fmla="*/ 21 w 34"/>
                <a:gd name="T25" fmla="*/ 15 h 28"/>
                <a:gd name="T26" fmla="*/ 21 w 34"/>
                <a:gd name="T27" fmla="*/ 16 h 28"/>
                <a:gd name="T28" fmla="*/ 20 w 34"/>
                <a:gd name="T29" fmla="*/ 17 h 28"/>
                <a:gd name="T30" fmla="*/ 20 w 34"/>
                <a:gd name="T31" fmla="*/ 17 h 28"/>
                <a:gd name="T32" fmla="*/ 20 w 34"/>
                <a:gd name="T33" fmla="*/ 21 h 28"/>
                <a:gd name="T34" fmla="*/ 18 w 34"/>
                <a:gd name="T35" fmla="*/ 22 h 28"/>
                <a:gd name="T36" fmla="*/ 12 w 34"/>
                <a:gd name="T37" fmla="*/ 23 h 28"/>
                <a:gd name="T38" fmla="*/ 12 w 34"/>
                <a:gd name="T39" fmla="*/ 23 h 28"/>
                <a:gd name="T40" fmla="*/ 10 w 34"/>
                <a:gd name="T41" fmla="*/ 22 h 28"/>
                <a:gd name="T42" fmla="*/ 8 w 34"/>
                <a:gd name="T43" fmla="*/ 21 h 28"/>
                <a:gd name="T44" fmla="*/ 4 w 34"/>
                <a:gd name="T45" fmla="*/ 21 h 28"/>
                <a:gd name="T46" fmla="*/ 0 w 34"/>
                <a:gd name="T47" fmla="*/ 25 h 28"/>
                <a:gd name="T48" fmla="*/ 4 w 34"/>
                <a:gd name="T49" fmla="*/ 28 h 28"/>
                <a:gd name="T50" fmla="*/ 8 w 34"/>
                <a:gd name="T51" fmla="*/ 28 h 28"/>
                <a:gd name="T52" fmla="*/ 10 w 34"/>
                <a:gd name="T53" fmla="*/ 27 h 28"/>
                <a:gd name="T54" fmla="*/ 12 w 34"/>
                <a:gd name="T55" fmla="*/ 26 h 28"/>
                <a:gd name="T56" fmla="*/ 12 w 34"/>
                <a:gd name="T57" fmla="*/ 26 h 28"/>
                <a:gd name="T58" fmla="*/ 12 w 34"/>
                <a:gd name="T59" fmla="*/ 26 h 28"/>
                <a:gd name="T60" fmla="*/ 12 w 34"/>
                <a:gd name="T61" fmla="*/ 26 h 28"/>
                <a:gd name="T62" fmla="*/ 12 w 34"/>
                <a:gd name="T63" fmla="*/ 26 h 28"/>
                <a:gd name="T64" fmla="*/ 12 w 34"/>
                <a:gd name="T65" fmla="*/ 26 h 28"/>
                <a:gd name="T66" fmla="*/ 14 w 34"/>
                <a:gd name="T67" fmla="*/ 27 h 28"/>
                <a:gd name="T68" fmla="*/ 17 w 34"/>
                <a:gd name="T69" fmla="*/ 26 h 28"/>
                <a:gd name="T70" fmla="*/ 17 w 34"/>
                <a:gd name="T71" fmla="*/ 26 h 28"/>
                <a:gd name="T72" fmla="*/ 18 w 34"/>
                <a:gd name="T73" fmla="*/ 26 h 28"/>
                <a:gd name="T74" fmla="*/ 18 w 34"/>
                <a:gd name="T75" fmla="*/ 26 h 28"/>
                <a:gd name="T76" fmla="*/ 20 w 34"/>
                <a:gd name="T77" fmla="*/ 25 h 28"/>
                <a:gd name="T78" fmla="*/ 20 w 34"/>
                <a:gd name="T79" fmla="*/ 25 h 28"/>
                <a:gd name="T80" fmla="*/ 22 w 34"/>
                <a:gd name="T81" fmla="*/ 25 h 28"/>
                <a:gd name="T82" fmla="*/ 22 w 34"/>
                <a:gd name="T83" fmla="*/ 25 h 28"/>
                <a:gd name="T84" fmla="*/ 23 w 34"/>
                <a:gd name="T85" fmla="*/ 24 h 28"/>
                <a:gd name="T86" fmla="*/ 23 w 34"/>
                <a:gd name="T87" fmla="*/ 24 h 28"/>
                <a:gd name="T88" fmla="*/ 24 w 34"/>
                <a:gd name="T89" fmla="*/ 24 h 28"/>
                <a:gd name="T90" fmla="*/ 24 w 34"/>
                <a:gd name="T91" fmla="*/ 24 h 28"/>
                <a:gd name="T92" fmla="*/ 25 w 34"/>
                <a:gd name="T93" fmla="*/ 23 h 28"/>
                <a:gd name="T94" fmla="*/ 25 w 34"/>
                <a:gd name="T95" fmla="*/ 23 h 28"/>
                <a:gd name="T96" fmla="*/ 25 w 34"/>
                <a:gd name="T97" fmla="*/ 23 h 28"/>
                <a:gd name="T98" fmla="*/ 30 w 34"/>
                <a:gd name="T99" fmla="*/ 17 h 28"/>
                <a:gd name="T100" fmla="*/ 30 w 34"/>
                <a:gd name="T101" fmla="*/ 17 h 28"/>
                <a:gd name="T102" fmla="*/ 34 w 34"/>
                <a:gd name="T103" fmla="*/ 14 h 28"/>
                <a:gd name="T104" fmla="*/ 34 w 34"/>
                <a:gd name="T105" fmla="*/ 8 h 28"/>
                <a:gd name="T106" fmla="*/ 30 w 34"/>
                <a:gd name="T107" fmla="*/ 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 h="28">
                  <a:moveTo>
                    <a:pt x="30" y="5"/>
                  </a:moveTo>
                  <a:cubicBezTo>
                    <a:pt x="30" y="5"/>
                    <a:pt x="30" y="5"/>
                    <a:pt x="30" y="5"/>
                  </a:cubicBezTo>
                  <a:cubicBezTo>
                    <a:pt x="30" y="2"/>
                    <a:pt x="27" y="0"/>
                    <a:pt x="24" y="0"/>
                  </a:cubicBezTo>
                  <a:cubicBezTo>
                    <a:pt x="22" y="0"/>
                    <a:pt x="22" y="0"/>
                    <a:pt x="22" y="0"/>
                  </a:cubicBezTo>
                  <a:cubicBezTo>
                    <a:pt x="20" y="0"/>
                    <a:pt x="19" y="0"/>
                    <a:pt x="18" y="2"/>
                  </a:cubicBezTo>
                  <a:cubicBezTo>
                    <a:pt x="18" y="2"/>
                    <a:pt x="18" y="2"/>
                    <a:pt x="18" y="2"/>
                  </a:cubicBezTo>
                  <a:cubicBezTo>
                    <a:pt x="18" y="2"/>
                    <a:pt x="18" y="2"/>
                    <a:pt x="18" y="2"/>
                  </a:cubicBezTo>
                  <a:cubicBezTo>
                    <a:pt x="19" y="5"/>
                    <a:pt x="20" y="8"/>
                    <a:pt x="20" y="11"/>
                  </a:cubicBezTo>
                  <a:cubicBezTo>
                    <a:pt x="20" y="11"/>
                    <a:pt x="20" y="11"/>
                    <a:pt x="20" y="11"/>
                  </a:cubicBezTo>
                  <a:cubicBezTo>
                    <a:pt x="21" y="11"/>
                    <a:pt x="21" y="12"/>
                    <a:pt x="21" y="12"/>
                  </a:cubicBezTo>
                  <a:cubicBezTo>
                    <a:pt x="21" y="12"/>
                    <a:pt x="21" y="12"/>
                    <a:pt x="21" y="12"/>
                  </a:cubicBezTo>
                  <a:cubicBezTo>
                    <a:pt x="21" y="13"/>
                    <a:pt x="21" y="13"/>
                    <a:pt x="21" y="14"/>
                  </a:cubicBezTo>
                  <a:cubicBezTo>
                    <a:pt x="21" y="14"/>
                    <a:pt x="21" y="15"/>
                    <a:pt x="21" y="15"/>
                  </a:cubicBezTo>
                  <a:cubicBezTo>
                    <a:pt x="21" y="15"/>
                    <a:pt x="21" y="16"/>
                    <a:pt x="21" y="16"/>
                  </a:cubicBezTo>
                  <a:cubicBezTo>
                    <a:pt x="21" y="16"/>
                    <a:pt x="21" y="17"/>
                    <a:pt x="20" y="17"/>
                  </a:cubicBezTo>
                  <a:cubicBezTo>
                    <a:pt x="20" y="17"/>
                    <a:pt x="20" y="17"/>
                    <a:pt x="20" y="17"/>
                  </a:cubicBezTo>
                  <a:cubicBezTo>
                    <a:pt x="20" y="18"/>
                    <a:pt x="20" y="20"/>
                    <a:pt x="20" y="21"/>
                  </a:cubicBezTo>
                  <a:cubicBezTo>
                    <a:pt x="19" y="21"/>
                    <a:pt x="19" y="22"/>
                    <a:pt x="18" y="22"/>
                  </a:cubicBezTo>
                  <a:cubicBezTo>
                    <a:pt x="16" y="23"/>
                    <a:pt x="14" y="23"/>
                    <a:pt x="12" y="23"/>
                  </a:cubicBezTo>
                  <a:cubicBezTo>
                    <a:pt x="12" y="23"/>
                    <a:pt x="12" y="23"/>
                    <a:pt x="12" y="23"/>
                  </a:cubicBezTo>
                  <a:cubicBezTo>
                    <a:pt x="11" y="23"/>
                    <a:pt x="11" y="23"/>
                    <a:pt x="10" y="22"/>
                  </a:cubicBezTo>
                  <a:cubicBezTo>
                    <a:pt x="9" y="22"/>
                    <a:pt x="9" y="21"/>
                    <a:pt x="8" y="21"/>
                  </a:cubicBezTo>
                  <a:cubicBezTo>
                    <a:pt x="4" y="21"/>
                    <a:pt x="4" y="21"/>
                    <a:pt x="4" y="21"/>
                  </a:cubicBezTo>
                  <a:cubicBezTo>
                    <a:pt x="2" y="21"/>
                    <a:pt x="0" y="23"/>
                    <a:pt x="0" y="25"/>
                  </a:cubicBezTo>
                  <a:cubicBezTo>
                    <a:pt x="0" y="27"/>
                    <a:pt x="2" y="28"/>
                    <a:pt x="4" y="28"/>
                  </a:cubicBezTo>
                  <a:cubicBezTo>
                    <a:pt x="8" y="28"/>
                    <a:pt x="8" y="28"/>
                    <a:pt x="8" y="28"/>
                  </a:cubicBezTo>
                  <a:cubicBezTo>
                    <a:pt x="9" y="28"/>
                    <a:pt x="10" y="28"/>
                    <a:pt x="10" y="27"/>
                  </a:cubicBezTo>
                  <a:cubicBezTo>
                    <a:pt x="11" y="27"/>
                    <a:pt x="11" y="26"/>
                    <a:pt x="12" y="26"/>
                  </a:cubicBezTo>
                  <a:cubicBezTo>
                    <a:pt x="12" y="26"/>
                    <a:pt x="12" y="26"/>
                    <a:pt x="12" y="26"/>
                  </a:cubicBezTo>
                  <a:cubicBezTo>
                    <a:pt x="12" y="26"/>
                    <a:pt x="12" y="26"/>
                    <a:pt x="12" y="26"/>
                  </a:cubicBezTo>
                  <a:cubicBezTo>
                    <a:pt x="12" y="26"/>
                    <a:pt x="12" y="26"/>
                    <a:pt x="12" y="26"/>
                  </a:cubicBezTo>
                  <a:cubicBezTo>
                    <a:pt x="12" y="26"/>
                    <a:pt x="12" y="26"/>
                    <a:pt x="12" y="26"/>
                  </a:cubicBezTo>
                  <a:cubicBezTo>
                    <a:pt x="12" y="26"/>
                    <a:pt x="12" y="26"/>
                    <a:pt x="12" y="26"/>
                  </a:cubicBezTo>
                  <a:cubicBezTo>
                    <a:pt x="13" y="26"/>
                    <a:pt x="13" y="26"/>
                    <a:pt x="14" y="27"/>
                  </a:cubicBezTo>
                  <a:cubicBezTo>
                    <a:pt x="15" y="26"/>
                    <a:pt x="16" y="26"/>
                    <a:pt x="17" y="26"/>
                  </a:cubicBezTo>
                  <a:cubicBezTo>
                    <a:pt x="17" y="26"/>
                    <a:pt x="17" y="26"/>
                    <a:pt x="17" y="26"/>
                  </a:cubicBezTo>
                  <a:cubicBezTo>
                    <a:pt x="17" y="26"/>
                    <a:pt x="18" y="26"/>
                    <a:pt x="18" y="26"/>
                  </a:cubicBezTo>
                  <a:cubicBezTo>
                    <a:pt x="18" y="26"/>
                    <a:pt x="18" y="26"/>
                    <a:pt x="18" y="26"/>
                  </a:cubicBezTo>
                  <a:cubicBezTo>
                    <a:pt x="19" y="26"/>
                    <a:pt x="19" y="26"/>
                    <a:pt x="20" y="25"/>
                  </a:cubicBezTo>
                  <a:cubicBezTo>
                    <a:pt x="20" y="25"/>
                    <a:pt x="20" y="25"/>
                    <a:pt x="20" y="25"/>
                  </a:cubicBezTo>
                  <a:cubicBezTo>
                    <a:pt x="21" y="25"/>
                    <a:pt x="21" y="25"/>
                    <a:pt x="22" y="25"/>
                  </a:cubicBezTo>
                  <a:cubicBezTo>
                    <a:pt x="22" y="25"/>
                    <a:pt x="22" y="25"/>
                    <a:pt x="22" y="25"/>
                  </a:cubicBezTo>
                  <a:cubicBezTo>
                    <a:pt x="22" y="24"/>
                    <a:pt x="23" y="24"/>
                    <a:pt x="23" y="24"/>
                  </a:cubicBezTo>
                  <a:cubicBezTo>
                    <a:pt x="23" y="24"/>
                    <a:pt x="23" y="24"/>
                    <a:pt x="23" y="24"/>
                  </a:cubicBezTo>
                  <a:cubicBezTo>
                    <a:pt x="23" y="24"/>
                    <a:pt x="24" y="24"/>
                    <a:pt x="24" y="24"/>
                  </a:cubicBezTo>
                  <a:cubicBezTo>
                    <a:pt x="24" y="24"/>
                    <a:pt x="24" y="24"/>
                    <a:pt x="24" y="24"/>
                  </a:cubicBezTo>
                  <a:cubicBezTo>
                    <a:pt x="24" y="23"/>
                    <a:pt x="24" y="23"/>
                    <a:pt x="25" y="23"/>
                  </a:cubicBezTo>
                  <a:cubicBezTo>
                    <a:pt x="25" y="23"/>
                    <a:pt x="25" y="23"/>
                    <a:pt x="25" y="23"/>
                  </a:cubicBezTo>
                  <a:cubicBezTo>
                    <a:pt x="25" y="23"/>
                    <a:pt x="25" y="23"/>
                    <a:pt x="25" y="23"/>
                  </a:cubicBezTo>
                  <a:cubicBezTo>
                    <a:pt x="28" y="22"/>
                    <a:pt x="30" y="20"/>
                    <a:pt x="30" y="17"/>
                  </a:cubicBezTo>
                  <a:cubicBezTo>
                    <a:pt x="30" y="17"/>
                    <a:pt x="30" y="17"/>
                    <a:pt x="30" y="17"/>
                  </a:cubicBezTo>
                  <a:cubicBezTo>
                    <a:pt x="31" y="17"/>
                    <a:pt x="34" y="16"/>
                    <a:pt x="34" y="14"/>
                  </a:cubicBezTo>
                  <a:cubicBezTo>
                    <a:pt x="34" y="8"/>
                    <a:pt x="34" y="8"/>
                    <a:pt x="34" y="8"/>
                  </a:cubicBezTo>
                  <a:cubicBezTo>
                    <a:pt x="34" y="6"/>
                    <a:pt x="31" y="5"/>
                    <a:pt x="3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32" name="Freeform 8"/>
            <p:cNvSpPr>
              <a:spLocks/>
            </p:cNvSpPr>
            <p:nvPr/>
          </p:nvSpPr>
          <p:spPr bwMode="auto">
            <a:xfrm>
              <a:off x="5846763" y="-706438"/>
              <a:ext cx="55563" cy="85725"/>
            </a:xfrm>
            <a:custGeom>
              <a:avLst/>
              <a:gdLst>
                <a:gd name="T0" fmla="*/ 14 w 14"/>
                <a:gd name="T1" fmla="*/ 0 h 22"/>
                <a:gd name="T2" fmla="*/ 11 w 14"/>
                <a:gd name="T3" fmla="*/ 0 h 22"/>
                <a:gd name="T4" fmla="*/ 9 w 14"/>
                <a:gd name="T5" fmla="*/ 0 h 22"/>
                <a:gd name="T6" fmla="*/ 4 w 14"/>
                <a:gd name="T7" fmla="*/ 5 h 22"/>
                <a:gd name="T8" fmla="*/ 4 w 14"/>
                <a:gd name="T9" fmla="*/ 5 h 22"/>
                <a:gd name="T10" fmla="*/ 0 w 14"/>
                <a:gd name="T11" fmla="*/ 8 h 22"/>
                <a:gd name="T12" fmla="*/ 0 w 14"/>
                <a:gd name="T13" fmla="*/ 14 h 22"/>
                <a:gd name="T14" fmla="*/ 4 w 14"/>
                <a:gd name="T15" fmla="*/ 17 h 22"/>
                <a:gd name="T16" fmla="*/ 4 w 14"/>
                <a:gd name="T17" fmla="*/ 17 h 22"/>
                <a:gd name="T18" fmla="*/ 9 w 14"/>
                <a:gd name="T19" fmla="*/ 22 h 22"/>
                <a:gd name="T20" fmla="*/ 11 w 14"/>
                <a:gd name="T21" fmla="*/ 22 h 22"/>
                <a:gd name="T22" fmla="*/ 12 w 14"/>
                <a:gd name="T23" fmla="*/ 22 h 22"/>
                <a:gd name="T24" fmla="*/ 10 w 14"/>
                <a:gd name="T25" fmla="*/ 14 h 22"/>
                <a:gd name="T26" fmla="*/ 14 w 14"/>
                <a:gd name="T2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22">
                  <a:moveTo>
                    <a:pt x="14" y="0"/>
                  </a:moveTo>
                  <a:cubicBezTo>
                    <a:pt x="13" y="0"/>
                    <a:pt x="12" y="0"/>
                    <a:pt x="11" y="0"/>
                  </a:cubicBezTo>
                  <a:cubicBezTo>
                    <a:pt x="9" y="0"/>
                    <a:pt x="9" y="0"/>
                    <a:pt x="9" y="0"/>
                  </a:cubicBezTo>
                  <a:cubicBezTo>
                    <a:pt x="6" y="0"/>
                    <a:pt x="4" y="2"/>
                    <a:pt x="4" y="5"/>
                  </a:cubicBezTo>
                  <a:cubicBezTo>
                    <a:pt x="4" y="5"/>
                    <a:pt x="4" y="5"/>
                    <a:pt x="4" y="5"/>
                  </a:cubicBezTo>
                  <a:cubicBezTo>
                    <a:pt x="2" y="5"/>
                    <a:pt x="0" y="6"/>
                    <a:pt x="0" y="8"/>
                  </a:cubicBezTo>
                  <a:cubicBezTo>
                    <a:pt x="0" y="14"/>
                    <a:pt x="0" y="14"/>
                    <a:pt x="0" y="14"/>
                  </a:cubicBezTo>
                  <a:cubicBezTo>
                    <a:pt x="0" y="16"/>
                    <a:pt x="2" y="17"/>
                    <a:pt x="4" y="17"/>
                  </a:cubicBezTo>
                  <a:cubicBezTo>
                    <a:pt x="4" y="17"/>
                    <a:pt x="4" y="17"/>
                    <a:pt x="4" y="17"/>
                  </a:cubicBezTo>
                  <a:cubicBezTo>
                    <a:pt x="4" y="20"/>
                    <a:pt x="6" y="22"/>
                    <a:pt x="9" y="22"/>
                  </a:cubicBezTo>
                  <a:cubicBezTo>
                    <a:pt x="11" y="22"/>
                    <a:pt x="11" y="22"/>
                    <a:pt x="11" y="22"/>
                  </a:cubicBezTo>
                  <a:cubicBezTo>
                    <a:pt x="12" y="22"/>
                    <a:pt x="12" y="22"/>
                    <a:pt x="12" y="22"/>
                  </a:cubicBezTo>
                  <a:cubicBezTo>
                    <a:pt x="11" y="20"/>
                    <a:pt x="10" y="17"/>
                    <a:pt x="10" y="14"/>
                  </a:cubicBezTo>
                  <a:cubicBezTo>
                    <a:pt x="10" y="9"/>
                    <a:pt x="12" y="4"/>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33" name="Freeform 9"/>
            <p:cNvSpPr>
              <a:spLocks/>
            </p:cNvSpPr>
            <p:nvPr/>
          </p:nvSpPr>
          <p:spPr bwMode="auto">
            <a:xfrm>
              <a:off x="5899150" y="-736600"/>
              <a:ext cx="176213" cy="173038"/>
            </a:xfrm>
            <a:custGeom>
              <a:avLst/>
              <a:gdLst>
                <a:gd name="T0" fmla="*/ 40 w 45"/>
                <a:gd name="T1" fmla="*/ 9 h 45"/>
                <a:gd name="T2" fmla="*/ 40 w 45"/>
                <a:gd name="T3" fmla="*/ 9 h 45"/>
                <a:gd name="T4" fmla="*/ 39 w 45"/>
                <a:gd name="T5" fmla="*/ 7 h 45"/>
                <a:gd name="T6" fmla="*/ 23 w 45"/>
                <a:gd name="T7" fmla="*/ 0 h 45"/>
                <a:gd name="T8" fmla="*/ 7 w 45"/>
                <a:gd name="T9" fmla="*/ 7 h 45"/>
                <a:gd name="T10" fmla="*/ 1 w 45"/>
                <a:gd name="T11" fmla="*/ 23 h 45"/>
                <a:gd name="T12" fmla="*/ 8 w 45"/>
                <a:gd name="T13" fmla="*/ 38 h 45"/>
                <a:gd name="T14" fmla="*/ 28 w 45"/>
                <a:gd name="T15" fmla="*/ 43 h 45"/>
                <a:gd name="T16" fmla="*/ 28 w 45"/>
                <a:gd name="T17" fmla="*/ 43 h 45"/>
                <a:gd name="T18" fmla="*/ 36 w 45"/>
                <a:gd name="T19" fmla="*/ 39 h 45"/>
                <a:gd name="T20" fmla="*/ 34 w 45"/>
                <a:gd name="T21" fmla="*/ 39 h 45"/>
                <a:gd name="T22" fmla="*/ 30 w 45"/>
                <a:gd name="T23" fmla="*/ 39 h 45"/>
                <a:gd name="T24" fmla="*/ 28 w 45"/>
                <a:gd name="T25" fmla="*/ 39 h 45"/>
                <a:gd name="T26" fmla="*/ 28 w 45"/>
                <a:gd name="T27" fmla="*/ 39 h 45"/>
                <a:gd name="T28" fmla="*/ 10 w 45"/>
                <a:gd name="T29" fmla="*/ 35 h 45"/>
                <a:gd name="T30" fmla="*/ 5 w 45"/>
                <a:gd name="T31" fmla="*/ 18 h 45"/>
                <a:gd name="T32" fmla="*/ 16 w 45"/>
                <a:gd name="T33" fmla="*/ 5 h 45"/>
                <a:gd name="T34" fmla="*/ 33 w 45"/>
                <a:gd name="T35" fmla="*/ 8 h 45"/>
                <a:gd name="T36" fmla="*/ 39 w 45"/>
                <a:gd name="T37" fmla="*/ 16 h 45"/>
                <a:gd name="T38" fmla="*/ 40 w 45"/>
                <a:gd name="T39" fmla="*/ 21 h 45"/>
                <a:gd name="T40" fmla="*/ 40 w 45"/>
                <a:gd name="T41" fmla="*/ 25 h 45"/>
                <a:gd name="T42" fmla="*/ 39 w 45"/>
                <a:gd name="T43" fmla="*/ 27 h 45"/>
                <a:gd name="T44" fmla="*/ 42 w 45"/>
                <a:gd name="T45" fmla="*/ 27 h 45"/>
                <a:gd name="T46" fmla="*/ 44 w 45"/>
                <a:gd name="T47" fmla="*/ 27 h 45"/>
                <a:gd name="T48" fmla="*/ 40 w 45"/>
                <a:gd name="T49" fmla="*/ 9 h 45"/>
                <a:gd name="T50" fmla="*/ 40 w 45"/>
                <a:gd name="T51" fmla="*/ 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5" h="45">
                  <a:moveTo>
                    <a:pt x="40" y="9"/>
                  </a:moveTo>
                  <a:cubicBezTo>
                    <a:pt x="40" y="9"/>
                    <a:pt x="40" y="9"/>
                    <a:pt x="40" y="9"/>
                  </a:cubicBezTo>
                  <a:cubicBezTo>
                    <a:pt x="40" y="9"/>
                    <a:pt x="39" y="8"/>
                    <a:pt x="39" y="7"/>
                  </a:cubicBezTo>
                  <a:cubicBezTo>
                    <a:pt x="35" y="3"/>
                    <a:pt x="29" y="0"/>
                    <a:pt x="23" y="0"/>
                  </a:cubicBezTo>
                  <a:cubicBezTo>
                    <a:pt x="17" y="0"/>
                    <a:pt x="11" y="2"/>
                    <a:pt x="7" y="7"/>
                  </a:cubicBezTo>
                  <a:cubicBezTo>
                    <a:pt x="3" y="11"/>
                    <a:pt x="0" y="17"/>
                    <a:pt x="1" y="23"/>
                  </a:cubicBezTo>
                  <a:cubicBezTo>
                    <a:pt x="1" y="29"/>
                    <a:pt x="4" y="35"/>
                    <a:pt x="8" y="38"/>
                  </a:cubicBezTo>
                  <a:cubicBezTo>
                    <a:pt x="14" y="43"/>
                    <a:pt x="21" y="45"/>
                    <a:pt x="28" y="43"/>
                  </a:cubicBezTo>
                  <a:cubicBezTo>
                    <a:pt x="28" y="43"/>
                    <a:pt x="28" y="43"/>
                    <a:pt x="28" y="43"/>
                  </a:cubicBezTo>
                  <a:cubicBezTo>
                    <a:pt x="31" y="42"/>
                    <a:pt x="34" y="41"/>
                    <a:pt x="36" y="39"/>
                  </a:cubicBezTo>
                  <a:cubicBezTo>
                    <a:pt x="35" y="39"/>
                    <a:pt x="35" y="39"/>
                    <a:pt x="34" y="39"/>
                  </a:cubicBezTo>
                  <a:cubicBezTo>
                    <a:pt x="30" y="39"/>
                    <a:pt x="30" y="39"/>
                    <a:pt x="30" y="39"/>
                  </a:cubicBezTo>
                  <a:cubicBezTo>
                    <a:pt x="29" y="39"/>
                    <a:pt x="29" y="39"/>
                    <a:pt x="28" y="39"/>
                  </a:cubicBezTo>
                  <a:cubicBezTo>
                    <a:pt x="28" y="39"/>
                    <a:pt x="28" y="39"/>
                    <a:pt x="28" y="39"/>
                  </a:cubicBezTo>
                  <a:cubicBezTo>
                    <a:pt x="22" y="41"/>
                    <a:pt x="15" y="39"/>
                    <a:pt x="10" y="35"/>
                  </a:cubicBezTo>
                  <a:cubicBezTo>
                    <a:pt x="6" y="31"/>
                    <a:pt x="4" y="24"/>
                    <a:pt x="5" y="18"/>
                  </a:cubicBezTo>
                  <a:cubicBezTo>
                    <a:pt x="6" y="12"/>
                    <a:pt x="10" y="8"/>
                    <a:pt x="16" y="5"/>
                  </a:cubicBezTo>
                  <a:cubicBezTo>
                    <a:pt x="22" y="3"/>
                    <a:pt x="28" y="4"/>
                    <a:pt x="33" y="8"/>
                  </a:cubicBezTo>
                  <a:cubicBezTo>
                    <a:pt x="36" y="10"/>
                    <a:pt x="38" y="13"/>
                    <a:pt x="39" y="16"/>
                  </a:cubicBezTo>
                  <a:cubicBezTo>
                    <a:pt x="40" y="18"/>
                    <a:pt x="40" y="19"/>
                    <a:pt x="40" y="21"/>
                  </a:cubicBezTo>
                  <a:cubicBezTo>
                    <a:pt x="40" y="22"/>
                    <a:pt x="40" y="24"/>
                    <a:pt x="40" y="25"/>
                  </a:cubicBezTo>
                  <a:cubicBezTo>
                    <a:pt x="40" y="25"/>
                    <a:pt x="40" y="26"/>
                    <a:pt x="39" y="27"/>
                  </a:cubicBezTo>
                  <a:cubicBezTo>
                    <a:pt x="40" y="27"/>
                    <a:pt x="41" y="27"/>
                    <a:pt x="42" y="27"/>
                  </a:cubicBezTo>
                  <a:cubicBezTo>
                    <a:pt x="42" y="27"/>
                    <a:pt x="43" y="27"/>
                    <a:pt x="44" y="27"/>
                  </a:cubicBezTo>
                  <a:cubicBezTo>
                    <a:pt x="45" y="21"/>
                    <a:pt x="44" y="14"/>
                    <a:pt x="40" y="9"/>
                  </a:cubicBezTo>
                  <a:cubicBezTo>
                    <a:pt x="40" y="9"/>
                    <a:pt x="43" y="13"/>
                    <a:pt x="4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grpSp>
      <p:grpSp>
        <p:nvGrpSpPr>
          <p:cNvPr id="34" name="Group 33"/>
          <p:cNvGrpSpPr/>
          <p:nvPr/>
        </p:nvGrpSpPr>
        <p:grpSpPr>
          <a:xfrm>
            <a:off x="4391658" y="2183731"/>
            <a:ext cx="446409" cy="441709"/>
            <a:chOff x="7199313" y="1600200"/>
            <a:chExt cx="452438" cy="447675"/>
          </a:xfrm>
          <a:solidFill>
            <a:schemeClr val="accent2"/>
          </a:solidFill>
          <a:effectLst/>
        </p:grpSpPr>
        <p:sp>
          <p:nvSpPr>
            <p:cNvPr id="35" name="Freeform 13"/>
            <p:cNvSpPr>
              <a:spLocks noEditPoints="1"/>
            </p:cNvSpPr>
            <p:nvPr/>
          </p:nvSpPr>
          <p:spPr bwMode="auto">
            <a:xfrm>
              <a:off x="7310438" y="1711325"/>
              <a:ext cx="341313" cy="336550"/>
            </a:xfrm>
            <a:custGeom>
              <a:avLst/>
              <a:gdLst>
                <a:gd name="T0" fmla="*/ 1 w 68"/>
                <a:gd name="T1" fmla="*/ 18 h 67"/>
                <a:gd name="T2" fmla="*/ 12 w 68"/>
                <a:gd name="T3" fmla="*/ 28 h 67"/>
                <a:gd name="T4" fmla="*/ 28 w 68"/>
                <a:gd name="T5" fmla="*/ 28 h 67"/>
                <a:gd name="T6" fmla="*/ 29 w 68"/>
                <a:gd name="T7" fmla="*/ 11 h 67"/>
                <a:gd name="T8" fmla="*/ 18 w 68"/>
                <a:gd name="T9" fmla="*/ 1 h 67"/>
                <a:gd name="T10" fmla="*/ 25 w 68"/>
                <a:gd name="T11" fmla="*/ 0 h 67"/>
                <a:gd name="T12" fmla="*/ 50 w 68"/>
                <a:gd name="T13" fmla="*/ 24 h 67"/>
                <a:gd name="T14" fmla="*/ 47 w 68"/>
                <a:gd name="T15" fmla="*/ 35 h 67"/>
                <a:gd name="T16" fmla="*/ 65 w 68"/>
                <a:gd name="T17" fmla="*/ 53 h 67"/>
                <a:gd name="T18" fmla="*/ 64 w 68"/>
                <a:gd name="T19" fmla="*/ 64 h 67"/>
                <a:gd name="T20" fmla="*/ 53 w 68"/>
                <a:gd name="T21" fmla="*/ 64 h 67"/>
                <a:gd name="T22" fmla="*/ 36 w 68"/>
                <a:gd name="T23" fmla="*/ 47 h 67"/>
                <a:gd name="T24" fmla="*/ 25 w 68"/>
                <a:gd name="T25" fmla="*/ 49 h 67"/>
                <a:gd name="T26" fmla="*/ 0 w 68"/>
                <a:gd name="T27" fmla="*/ 24 h 67"/>
                <a:gd name="T28" fmla="*/ 1 w 68"/>
                <a:gd name="T29" fmla="*/ 18 h 67"/>
                <a:gd name="T30" fmla="*/ 54 w 68"/>
                <a:gd name="T31" fmla="*/ 58 h 67"/>
                <a:gd name="T32" fmla="*/ 58 w 68"/>
                <a:gd name="T33" fmla="*/ 62 h 67"/>
                <a:gd name="T34" fmla="*/ 63 w 68"/>
                <a:gd name="T35" fmla="*/ 58 h 67"/>
                <a:gd name="T36" fmla="*/ 58 w 68"/>
                <a:gd name="T37" fmla="*/ 54 h 67"/>
                <a:gd name="T38" fmla="*/ 54 w 68"/>
                <a:gd name="T39" fmla="*/ 5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67">
                  <a:moveTo>
                    <a:pt x="1" y="18"/>
                  </a:moveTo>
                  <a:cubicBezTo>
                    <a:pt x="12" y="28"/>
                    <a:pt x="12" y="28"/>
                    <a:pt x="12" y="28"/>
                  </a:cubicBezTo>
                  <a:cubicBezTo>
                    <a:pt x="16" y="33"/>
                    <a:pt x="23" y="32"/>
                    <a:pt x="28" y="28"/>
                  </a:cubicBezTo>
                  <a:cubicBezTo>
                    <a:pt x="33" y="23"/>
                    <a:pt x="33" y="16"/>
                    <a:pt x="29" y="11"/>
                  </a:cubicBezTo>
                  <a:cubicBezTo>
                    <a:pt x="18" y="1"/>
                    <a:pt x="18" y="1"/>
                    <a:pt x="18" y="1"/>
                  </a:cubicBezTo>
                  <a:cubicBezTo>
                    <a:pt x="21" y="0"/>
                    <a:pt x="23" y="0"/>
                    <a:pt x="25" y="0"/>
                  </a:cubicBezTo>
                  <a:cubicBezTo>
                    <a:pt x="39" y="0"/>
                    <a:pt x="50" y="11"/>
                    <a:pt x="50" y="24"/>
                  </a:cubicBezTo>
                  <a:cubicBezTo>
                    <a:pt x="50" y="28"/>
                    <a:pt x="49" y="32"/>
                    <a:pt x="47" y="35"/>
                  </a:cubicBezTo>
                  <a:cubicBezTo>
                    <a:pt x="65" y="53"/>
                    <a:pt x="65" y="53"/>
                    <a:pt x="65" y="53"/>
                  </a:cubicBezTo>
                  <a:cubicBezTo>
                    <a:pt x="68" y="55"/>
                    <a:pt x="68" y="61"/>
                    <a:pt x="64" y="64"/>
                  </a:cubicBezTo>
                  <a:cubicBezTo>
                    <a:pt x="61" y="67"/>
                    <a:pt x="56" y="67"/>
                    <a:pt x="53" y="64"/>
                  </a:cubicBezTo>
                  <a:cubicBezTo>
                    <a:pt x="36" y="47"/>
                    <a:pt x="36" y="47"/>
                    <a:pt x="36" y="47"/>
                  </a:cubicBezTo>
                  <a:cubicBezTo>
                    <a:pt x="32" y="48"/>
                    <a:pt x="29" y="49"/>
                    <a:pt x="25" y="49"/>
                  </a:cubicBezTo>
                  <a:cubicBezTo>
                    <a:pt x="11" y="49"/>
                    <a:pt x="0" y="38"/>
                    <a:pt x="0" y="24"/>
                  </a:cubicBezTo>
                  <a:cubicBezTo>
                    <a:pt x="0" y="22"/>
                    <a:pt x="1" y="20"/>
                    <a:pt x="1" y="18"/>
                  </a:cubicBezTo>
                  <a:close/>
                  <a:moveTo>
                    <a:pt x="54" y="58"/>
                  </a:moveTo>
                  <a:cubicBezTo>
                    <a:pt x="54" y="60"/>
                    <a:pt x="56" y="62"/>
                    <a:pt x="58" y="62"/>
                  </a:cubicBezTo>
                  <a:cubicBezTo>
                    <a:pt x="61" y="62"/>
                    <a:pt x="63" y="60"/>
                    <a:pt x="63" y="58"/>
                  </a:cubicBezTo>
                  <a:cubicBezTo>
                    <a:pt x="63" y="56"/>
                    <a:pt x="61" y="54"/>
                    <a:pt x="58" y="54"/>
                  </a:cubicBezTo>
                  <a:cubicBezTo>
                    <a:pt x="56" y="54"/>
                    <a:pt x="54" y="56"/>
                    <a:pt x="54"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36" name="Freeform 14"/>
            <p:cNvSpPr>
              <a:spLocks noEditPoints="1"/>
            </p:cNvSpPr>
            <p:nvPr/>
          </p:nvSpPr>
          <p:spPr bwMode="auto">
            <a:xfrm>
              <a:off x="7199313" y="1600200"/>
              <a:ext cx="447675" cy="361950"/>
            </a:xfrm>
            <a:custGeom>
              <a:avLst/>
              <a:gdLst>
                <a:gd name="T0" fmla="*/ 24 w 89"/>
                <a:gd name="T1" fmla="*/ 66 h 72"/>
                <a:gd name="T2" fmla="*/ 6 w 89"/>
                <a:gd name="T3" fmla="*/ 66 h 72"/>
                <a:gd name="T4" fmla="*/ 6 w 89"/>
                <a:gd name="T5" fmla="*/ 11 h 72"/>
                <a:gd name="T6" fmla="*/ 83 w 89"/>
                <a:gd name="T7" fmla="*/ 11 h 72"/>
                <a:gd name="T8" fmla="*/ 83 w 89"/>
                <a:gd name="T9" fmla="*/ 63 h 72"/>
                <a:gd name="T10" fmla="*/ 89 w 89"/>
                <a:gd name="T11" fmla="*/ 68 h 72"/>
                <a:gd name="T12" fmla="*/ 89 w 89"/>
                <a:gd name="T13" fmla="*/ 67 h 72"/>
                <a:gd name="T14" fmla="*/ 89 w 89"/>
                <a:gd name="T15" fmla="*/ 5 h 72"/>
                <a:gd name="T16" fmla="*/ 84 w 89"/>
                <a:gd name="T17" fmla="*/ 0 h 72"/>
                <a:gd name="T18" fmla="*/ 5 w 89"/>
                <a:gd name="T19" fmla="*/ 0 h 72"/>
                <a:gd name="T20" fmla="*/ 0 w 89"/>
                <a:gd name="T21" fmla="*/ 5 h 72"/>
                <a:gd name="T22" fmla="*/ 0 w 89"/>
                <a:gd name="T23" fmla="*/ 67 h 72"/>
                <a:gd name="T24" fmla="*/ 5 w 89"/>
                <a:gd name="T25" fmla="*/ 72 h 72"/>
                <a:gd name="T26" fmla="*/ 30 w 89"/>
                <a:gd name="T27" fmla="*/ 72 h 72"/>
                <a:gd name="T28" fmla="*/ 24 w 89"/>
                <a:gd name="T29" fmla="*/ 66 h 72"/>
                <a:gd name="T30" fmla="*/ 61 w 89"/>
                <a:gd name="T31" fmla="*/ 3 h 72"/>
                <a:gd name="T32" fmla="*/ 83 w 89"/>
                <a:gd name="T33" fmla="*/ 3 h 72"/>
                <a:gd name="T34" fmla="*/ 83 w 89"/>
                <a:gd name="T35" fmla="*/ 7 h 72"/>
                <a:gd name="T36" fmla="*/ 61 w 89"/>
                <a:gd name="T37" fmla="*/ 7 h 72"/>
                <a:gd name="T38" fmla="*/ 61 w 89"/>
                <a:gd name="T39" fmla="*/ 3 h 72"/>
                <a:gd name="T40" fmla="*/ 6 w 89"/>
                <a:gd name="T41" fmla="*/ 3 h 72"/>
                <a:gd name="T42" fmla="*/ 10 w 89"/>
                <a:gd name="T43" fmla="*/ 3 h 72"/>
                <a:gd name="T44" fmla="*/ 10 w 89"/>
                <a:gd name="T45" fmla="*/ 7 h 72"/>
                <a:gd name="T46" fmla="*/ 6 w 89"/>
                <a:gd name="T47" fmla="*/ 7 h 72"/>
                <a:gd name="T48" fmla="*/ 6 w 89"/>
                <a:gd name="T49" fmla="*/ 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9" h="72">
                  <a:moveTo>
                    <a:pt x="24" y="66"/>
                  </a:moveTo>
                  <a:cubicBezTo>
                    <a:pt x="6" y="66"/>
                    <a:pt x="6" y="66"/>
                    <a:pt x="6" y="66"/>
                  </a:cubicBezTo>
                  <a:cubicBezTo>
                    <a:pt x="6" y="11"/>
                    <a:pt x="6" y="11"/>
                    <a:pt x="6" y="11"/>
                  </a:cubicBezTo>
                  <a:cubicBezTo>
                    <a:pt x="83" y="11"/>
                    <a:pt x="83" y="11"/>
                    <a:pt x="83" y="11"/>
                  </a:cubicBezTo>
                  <a:cubicBezTo>
                    <a:pt x="83" y="63"/>
                    <a:pt x="83" y="63"/>
                    <a:pt x="83" y="63"/>
                  </a:cubicBezTo>
                  <a:cubicBezTo>
                    <a:pt x="89" y="68"/>
                    <a:pt x="89" y="68"/>
                    <a:pt x="89" y="68"/>
                  </a:cubicBezTo>
                  <a:cubicBezTo>
                    <a:pt x="89" y="68"/>
                    <a:pt x="89" y="67"/>
                    <a:pt x="89" y="67"/>
                  </a:cubicBezTo>
                  <a:cubicBezTo>
                    <a:pt x="89" y="5"/>
                    <a:pt x="89" y="5"/>
                    <a:pt x="89" y="5"/>
                  </a:cubicBezTo>
                  <a:cubicBezTo>
                    <a:pt x="89" y="2"/>
                    <a:pt x="87" y="0"/>
                    <a:pt x="84" y="0"/>
                  </a:cubicBezTo>
                  <a:cubicBezTo>
                    <a:pt x="5" y="0"/>
                    <a:pt x="5" y="0"/>
                    <a:pt x="5" y="0"/>
                  </a:cubicBezTo>
                  <a:cubicBezTo>
                    <a:pt x="3" y="0"/>
                    <a:pt x="0" y="2"/>
                    <a:pt x="0" y="5"/>
                  </a:cubicBezTo>
                  <a:cubicBezTo>
                    <a:pt x="0" y="67"/>
                    <a:pt x="0" y="67"/>
                    <a:pt x="0" y="67"/>
                  </a:cubicBezTo>
                  <a:cubicBezTo>
                    <a:pt x="0" y="69"/>
                    <a:pt x="3" y="72"/>
                    <a:pt x="5" y="72"/>
                  </a:cubicBezTo>
                  <a:cubicBezTo>
                    <a:pt x="30" y="72"/>
                    <a:pt x="30" y="72"/>
                    <a:pt x="30" y="72"/>
                  </a:cubicBezTo>
                  <a:cubicBezTo>
                    <a:pt x="28" y="70"/>
                    <a:pt x="26" y="68"/>
                    <a:pt x="24" y="66"/>
                  </a:cubicBezTo>
                  <a:close/>
                  <a:moveTo>
                    <a:pt x="61" y="3"/>
                  </a:moveTo>
                  <a:cubicBezTo>
                    <a:pt x="83" y="3"/>
                    <a:pt x="83" y="3"/>
                    <a:pt x="83" y="3"/>
                  </a:cubicBezTo>
                  <a:cubicBezTo>
                    <a:pt x="83" y="7"/>
                    <a:pt x="83" y="7"/>
                    <a:pt x="83" y="7"/>
                  </a:cubicBezTo>
                  <a:cubicBezTo>
                    <a:pt x="61" y="7"/>
                    <a:pt x="61" y="7"/>
                    <a:pt x="61" y="7"/>
                  </a:cubicBezTo>
                  <a:lnTo>
                    <a:pt x="61" y="3"/>
                  </a:lnTo>
                  <a:close/>
                  <a:moveTo>
                    <a:pt x="6" y="3"/>
                  </a:moveTo>
                  <a:cubicBezTo>
                    <a:pt x="10" y="3"/>
                    <a:pt x="10" y="3"/>
                    <a:pt x="10" y="3"/>
                  </a:cubicBezTo>
                  <a:cubicBezTo>
                    <a:pt x="10" y="7"/>
                    <a:pt x="10" y="7"/>
                    <a:pt x="10" y="7"/>
                  </a:cubicBezTo>
                  <a:cubicBezTo>
                    <a:pt x="6" y="7"/>
                    <a:pt x="6" y="7"/>
                    <a:pt x="6" y="7"/>
                  </a:cubicBezTo>
                  <a:lnTo>
                    <a:pt x="6"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grpSp>
      <p:grpSp>
        <p:nvGrpSpPr>
          <p:cNvPr id="37" name="Group 36"/>
          <p:cNvGrpSpPr/>
          <p:nvPr/>
        </p:nvGrpSpPr>
        <p:grpSpPr>
          <a:xfrm>
            <a:off x="7539351" y="2189993"/>
            <a:ext cx="490493" cy="429183"/>
            <a:chOff x="3573463" y="2617788"/>
            <a:chExt cx="241300" cy="211138"/>
          </a:xfrm>
          <a:solidFill>
            <a:schemeClr val="accent3"/>
          </a:solidFill>
          <a:effectLst/>
        </p:grpSpPr>
        <p:sp>
          <p:nvSpPr>
            <p:cNvPr id="38" name="Oval 154"/>
            <p:cNvSpPr>
              <a:spLocks noChangeArrowheads="1"/>
            </p:cNvSpPr>
            <p:nvPr/>
          </p:nvSpPr>
          <p:spPr bwMode="auto">
            <a:xfrm>
              <a:off x="3603626" y="2768601"/>
              <a:ext cx="60325" cy="603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a:p>
          </p:txBody>
        </p:sp>
        <p:sp>
          <p:nvSpPr>
            <p:cNvPr id="39" name="Oval 155"/>
            <p:cNvSpPr>
              <a:spLocks noChangeArrowheads="1"/>
            </p:cNvSpPr>
            <p:nvPr/>
          </p:nvSpPr>
          <p:spPr bwMode="auto">
            <a:xfrm>
              <a:off x="3738563" y="2768601"/>
              <a:ext cx="60325" cy="603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a:p>
          </p:txBody>
        </p:sp>
        <p:sp>
          <p:nvSpPr>
            <p:cNvPr id="40" name="Freeform 156"/>
            <p:cNvSpPr>
              <a:spLocks noEditPoints="1"/>
            </p:cNvSpPr>
            <p:nvPr/>
          </p:nvSpPr>
          <p:spPr bwMode="auto">
            <a:xfrm>
              <a:off x="3573463" y="2617788"/>
              <a:ext cx="241300" cy="165100"/>
            </a:xfrm>
            <a:custGeom>
              <a:avLst/>
              <a:gdLst>
                <a:gd name="T0" fmla="*/ 62 w 64"/>
                <a:gd name="T1" fmla="*/ 0 h 44"/>
                <a:gd name="T2" fmla="*/ 22 w 64"/>
                <a:gd name="T3" fmla="*/ 0 h 44"/>
                <a:gd name="T4" fmla="*/ 20 w 64"/>
                <a:gd name="T5" fmla="*/ 2 h 44"/>
                <a:gd name="T6" fmla="*/ 20 w 64"/>
                <a:gd name="T7" fmla="*/ 8 h 44"/>
                <a:gd name="T8" fmla="*/ 10 w 64"/>
                <a:gd name="T9" fmla="*/ 8 h 44"/>
                <a:gd name="T10" fmla="*/ 7 w 64"/>
                <a:gd name="T11" fmla="*/ 10 h 44"/>
                <a:gd name="T12" fmla="*/ 1 w 64"/>
                <a:gd name="T13" fmla="*/ 22 h 44"/>
                <a:gd name="T14" fmla="*/ 0 w 64"/>
                <a:gd name="T15" fmla="*/ 26 h 44"/>
                <a:gd name="T16" fmla="*/ 0 w 64"/>
                <a:gd name="T17" fmla="*/ 38 h 44"/>
                <a:gd name="T18" fmla="*/ 1 w 64"/>
                <a:gd name="T19" fmla="*/ 41 h 44"/>
                <a:gd name="T20" fmla="*/ 3 w 64"/>
                <a:gd name="T21" fmla="*/ 43 h 44"/>
                <a:gd name="T22" fmla="*/ 5 w 64"/>
                <a:gd name="T23" fmla="*/ 44 h 44"/>
                <a:gd name="T24" fmla="*/ 16 w 64"/>
                <a:gd name="T25" fmla="*/ 36 h 44"/>
                <a:gd name="T26" fmla="*/ 27 w 64"/>
                <a:gd name="T27" fmla="*/ 44 h 44"/>
                <a:gd name="T28" fmla="*/ 41 w 64"/>
                <a:gd name="T29" fmla="*/ 44 h 44"/>
                <a:gd name="T30" fmla="*/ 52 w 64"/>
                <a:gd name="T31" fmla="*/ 36 h 44"/>
                <a:gd name="T32" fmla="*/ 63 w 64"/>
                <a:gd name="T33" fmla="*/ 44 h 44"/>
                <a:gd name="T34" fmla="*/ 64 w 64"/>
                <a:gd name="T35" fmla="*/ 42 h 44"/>
                <a:gd name="T36" fmla="*/ 64 w 64"/>
                <a:gd name="T37" fmla="*/ 2 h 44"/>
                <a:gd name="T38" fmla="*/ 62 w 64"/>
                <a:gd name="T39" fmla="*/ 0 h 44"/>
                <a:gd name="T40" fmla="*/ 20 w 64"/>
                <a:gd name="T41" fmla="*/ 24 h 44"/>
                <a:gd name="T42" fmla="*/ 8 w 64"/>
                <a:gd name="T43" fmla="*/ 24 h 44"/>
                <a:gd name="T44" fmla="*/ 12 w 64"/>
                <a:gd name="T45" fmla="*/ 12 h 44"/>
                <a:gd name="T46" fmla="*/ 20 w 64"/>
                <a:gd name="T47" fmla="*/ 12 h 44"/>
                <a:gd name="T48" fmla="*/ 20 w 64"/>
                <a:gd name="T49" fmla="*/ 2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4" h="44">
                  <a:moveTo>
                    <a:pt x="62" y="0"/>
                  </a:moveTo>
                  <a:cubicBezTo>
                    <a:pt x="22" y="0"/>
                    <a:pt x="22" y="0"/>
                    <a:pt x="22" y="0"/>
                  </a:cubicBezTo>
                  <a:cubicBezTo>
                    <a:pt x="21" y="0"/>
                    <a:pt x="20" y="1"/>
                    <a:pt x="20" y="2"/>
                  </a:cubicBezTo>
                  <a:cubicBezTo>
                    <a:pt x="20" y="8"/>
                    <a:pt x="20" y="8"/>
                    <a:pt x="20" y="8"/>
                  </a:cubicBezTo>
                  <a:cubicBezTo>
                    <a:pt x="10" y="8"/>
                    <a:pt x="10" y="8"/>
                    <a:pt x="10" y="8"/>
                  </a:cubicBezTo>
                  <a:cubicBezTo>
                    <a:pt x="9" y="8"/>
                    <a:pt x="8" y="9"/>
                    <a:pt x="7" y="10"/>
                  </a:cubicBezTo>
                  <a:cubicBezTo>
                    <a:pt x="1" y="22"/>
                    <a:pt x="1" y="22"/>
                    <a:pt x="1" y="22"/>
                  </a:cubicBezTo>
                  <a:cubicBezTo>
                    <a:pt x="0" y="23"/>
                    <a:pt x="0" y="25"/>
                    <a:pt x="0" y="26"/>
                  </a:cubicBezTo>
                  <a:cubicBezTo>
                    <a:pt x="0" y="38"/>
                    <a:pt x="0" y="38"/>
                    <a:pt x="0" y="38"/>
                  </a:cubicBezTo>
                  <a:cubicBezTo>
                    <a:pt x="0" y="39"/>
                    <a:pt x="1" y="41"/>
                    <a:pt x="1" y="41"/>
                  </a:cubicBezTo>
                  <a:cubicBezTo>
                    <a:pt x="3" y="43"/>
                    <a:pt x="3" y="43"/>
                    <a:pt x="3" y="43"/>
                  </a:cubicBezTo>
                  <a:cubicBezTo>
                    <a:pt x="3" y="43"/>
                    <a:pt x="4" y="44"/>
                    <a:pt x="5" y="44"/>
                  </a:cubicBezTo>
                  <a:cubicBezTo>
                    <a:pt x="7" y="39"/>
                    <a:pt x="11" y="36"/>
                    <a:pt x="16" y="36"/>
                  </a:cubicBezTo>
                  <a:cubicBezTo>
                    <a:pt x="21" y="36"/>
                    <a:pt x="26" y="39"/>
                    <a:pt x="27" y="44"/>
                  </a:cubicBezTo>
                  <a:cubicBezTo>
                    <a:pt x="41" y="44"/>
                    <a:pt x="41" y="44"/>
                    <a:pt x="41" y="44"/>
                  </a:cubicBezTo>
                  <a:cubicBezTo>
                    <a:pt x="42" y="39"/>
                    <a:pt x="47" y="36"/>
                    <a:pt x="52" y="36"/>
                  </a:cubicBezTo>
                  <a:cubicBezTo>
                    <a:pt x="57" y="36"/>
                    <a:pt x="61" y="39"/>
                    <a:pt x="63" y="44"/>
                  </a:cubicBezTo>
                  <a:cubicBezTo>
                    <a:pt x="64" y="43"/>
                    <a:pt x="64" y="43"/>
                    <a:pt x="64" y="42"/>
                  </a:cubicBezTo>
                  <a:cubicBezTo>
                    <a:pt x="64" y="2"/>
                    <a:pt x="64" y="2"/>
                    <a:pt x="64" y="2"/>
                  </a:cubicBezTo>
                  <a:cubicBezTo>
                    <a:pt x="64" y="1"/>
                    <a:pt x="63" y="0"/>
                    <a:pt x="62" y="0"/>
                  </a:cubicBezTo>
                  <a:close/>
                  <a:moveTo>
                    <a:pt x="20" y="24"/>
                  </a:moveTo>
                  <a:cubicBezTo>
                    <a:pt x="8" y="24"/>
                    <a:pt x="8" y="24"/>
                    <a:pt x="8" y="24"/>
                  </a:cubicBezTo>
                  <a:cubicBezTo>
                    <a:pt x="12" y="12"/>
                    <a:pt x="12" y="12"/>
                    <a:pt x="12" y="12"/>
                  </a:cubicBezTo>
                  <a:cubicBezTo>
                    <a:pt x="20" y="12"/>
                    <a:pt x="20" y="12"/>
                    <a:pt x="20" y="12"/>
                  </a:cubicBezTo>
                  <a:lnTo>
                    <a:pt x="20"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28523809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5" name="Appropriately strategize granular experiences for fully researched design.…"/>
          <p:cNvSpPr/>
          <p:nvPr/>
        </p:nvSpPr>
        <p:spPr>
          <a:xfrm>
            <a:off x="428402" y="3399958"/>
            <a:ext cx="3551635" cy="62324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sz="900" dirty="0"/>
              <a:t>Appropriately strategize granular experiences for fully researched </a:t>
            </a:r>
          </a:p>
          <a:p>
            <a:pPr algn="just">
              <a:lnSpc>
                <a:spcPct val="150000"/>
              </a:lnSpc>
              <a:defRPr sz="1600">
                <a:solidFill>
                  <a:srgbClr val="677180"/>
                </a:solidFill>
                <a:latin typeface="Roboto Slab Light"/>
                <a:ea typeface="Roboto Slab Light"/>
                <a:cs typeface="Roboto Slab Light"/>
                <a:sym typeface="Roboto Slab Light"/>
              </a:defRPr>
            </a:pPr>
            <a:r>
              <a:rPr sz="900" dirty="0"/>
              <a:t>Uniquely evolve resource sucking interfaces via global supply chains. </a:t>
            </a:r>
          </a:p>
        </p:txBody>
      </p:sp>
      <p:sp>
        <p:nvSpPr>
          <p:cNvPr id="1057" name="Development Team…"/>
          <p:cNvSpPr/>
          <p:nvPr/>
        </p:nvSpPr>
        <p:spPr>
          <a:xfrm>
            <a:off x="428402" y="4452852"/>
            <a:ext cx="1526059" cy="7755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1600">
                <a:solidFill>
                  <a:srgbClr val="677180"/>
                </a:solidFill>
                <a:latin typeface="Roboto Slab Bold"/>
                <a:ea typeface="Roboto Slab Bold"/>
                <a:cs typeface="Roboto Slab Bold"/>
                <a:sym typeface="Roboto Slab Bold"/>
              </a:defRPr>
            </a:pPr>
            <a:r>
              <a:rPr sz="1200" dirty="0">
                <a:latin typeface="+mj-lt"/>
              </a:rPr>
              <a:t>Development </a:t>
            </a:r>
            <a:r>
              <a:rPr lang="en-ID" sz="1200" dirty="0">
                <a:latin typeface="+mj-lt"/>
              </a:rPr>
              <a:t>Project</a:t>
            </a:r>
            <a:endParaRPr sz="1200" dirty="0">
              <a:latin typeface="+mj-lt"/>
            </a:endParaRPr>
          </a:p>
          <a:p>
            <a:pPr algn="l">
              <a:lnSpc>
                <a:spcPct val="120000"/>
              </a:lnSpc>
              <a:defRPr sz="3200">
                <a:solidFill>
                  <a:srgbClr val="677180"/>
                </a:solidFill>
                <a:latin typeface="Roboto Slab Bold"/>
                <a:ea typeface="Roboto Slab Bold"/>
                <a:cs typeface="Roboto Slab Bold"/>
                <a:sym typeface="Roboto Slab Bold"/>
              </a:defRPr>
            </a:pPr>
            <a:r>
              <a:rPr sz="3000" b="1" dirty="0">
                <a:solidFill>
                  <a:schemeClr val="accent1"/>
                </a:solidFill>
                <a:latin typeface="+mj-lt"/>
              </a:rPr>
              <a:t>85%</a:t>
            </a:r>
          </a:p>
        </p:txBody>
      </p:sp>
      <p:graphicFrame>
        <p:nvGraphicFramePr>
          <p:cNvPr id="27" name="Chart 3033"/>
          <p:cNvGraphicFramePr/>
          <p:nvPr>
            <p:extLst>
              <p:ext uri="{D42A27DB-BD31-4B8C-83A1-F6EECF244321}">
                <p14:modId xmlns:p14="http://schemas.microsoft.com/office/powerpoint/2010/main" val="4209408789"/>
              </p:ext>
            </p:extLst>
          </p:nvPr>
        </p:nvGraphicFramePr>
        <p:xfrm>
          <a:off x="4852679" y="2162759"/>
          <a:ext cx="3845784" cy="3065690"/>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 Placeholder 1"/>
          <p:cNvSpPr>
            <a:spLocks noGrp="1"/>
          </p:cNvSpPr>
          <p:nvPr>
            <p:ph type="body" sz="quarter" idx="10"/>
          </p:nvPr>
        </p:nvSpPr>
        <p:spPr>
          <a:xfrm>
            <a:off x="342901" y="606590"/>
            <a:ext cx="2297639" cy="518091"/>
          </a:xfrm>
        </p:spPr>
        <p:txBody>
          <a:bodyPr/>
          <a:lstStyle/>
          <a:p>
            <a:r>
              <a:rPr lang="en-ID"/>
              <a:t>Global Report.</a:t>
            </a:r>
            <a:endParaRPr lang="en-ID" dirty="0"/>
          </a:p>
        </p:txBody>
      </p:sp>
      <p:sp>
        <p:nvSpPr>
          <p:cNvPr id="4" name="Content Placeholder 3"/>
          <p:cNvSpPr>
            <a:spLocks noGrp="1"/>
          </p:cNvSpPr>
          <p:nvPr>
            <p:ph sz="quarter" idx="12"/>
          </p:nvPr>
        </p:nvSpPr>
        <p:spPr/>
        <p:txBody>
          <a:bodyPr/>
          <a:lstStyle/>
          <a:p>
            <a:r>
              <a:rPr lang="en-ID"/>
              <a:t>Presented By : Johny Guru</a:t>
            </a:r>
            <a:endParaRPr lang="en-ID" dirty="0"/>
          </a:p>
        </p:txBody>
      </p:sp>
      <p:sp>
        <p:nvSpPr>
          <p:cNvPr id="11" name="Appropriately strategize granular experiences for fully…"/>
          <p:cNvSpPr/>
          <p:nvPr/>
        </p:nvSpPr>
        <p:spPr>
          <a:xfrm>
            <a:off x="428402" y="2658721"/>
            <a:ext cx="3551634" cy="62324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sz="900" dirty="0"/>
              <a:t>Appropriately strategize granular experiences for fully </a:t>
            </a:r>
          </a:p>
          <a:p>
            <a:pPr algn="just">
              <a:lnSpc>
                <a:spcPct val="150000"/>
              </a:lnSpc>
              <a:defRPr sz="1600">
                <a:solidFill>
                  <a:srgbClr val="677180"/>
                </a:solidFill>
                <a:latin typeface="Roboto Slab Light"/>
                <a:ea typeface="Roboto Slab Light"/>
                <a:cs typeface="Roboto Slab Light"/>
                <a:sym typeface="Roboto Slab Light"/>
              </a:defRPr>
            </a:pPr>
            <a:r>
              <a:rPr sz="900" dirty="0"/>
              <a:t>researched design. Uniquely evolve resource sucking interfaces </a:t>
            </a:r>
            <a:r>
              <a:rPr lang="en-ID" sz="900" dirty="0"/>
              <a:t> </a:t>
            </a:r>
            <a:r>
              <a:rPr sz="900" dirty="0"/>
              <a:t>via global supply chains. Appropriately optimize user-centric </a:t>
            </a:r>
          </a:p>
        </p:txBody>
      </p:sp>
      <p:sp>
        <p:nvSpPr>
          <p:cNvPr id="12" name="Appropriately strategize granular experiences for fully…"/>
          <p:cNvSpPr/>
          <p:nvPr/>
        </p:nvSpPr>
        <p:spPr>
          <a:xfrm>
            <a:off x="428402" y="2215377"/>
            <a:ext cx="2431760" cy="276999"/>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50000"/>
              </a:lnSpc>
              <a:defRPr sz="1600">
                <a:solidFill>
                  <a:srgbClr val="677180"/>
                </a:solidFill>
                <a:latin typeface="Roboto Slab Light"/>
                <a:ea typeface="Roboto Slab Light"/>
                <a:cs typeface="Roboto Slab Light"/>
                <a:sym typeface="Roboto Slab Light"/>
              </a:defRPr>
            </a:pPr>
            <a:r>
              <a:rPr lang="en-ID" sz="1200" b="1" dirty="0">
                <a:latin typeface="+mj-lt"/>
              </a:rPr>
              <a:t>Title Here</a:t>
            </a:r>
            <a:endParaRPr sz="1200" b="1" dirty="0">
              <a:latin typeface="+mj-lt"/>
            </a:endParaRPr>
          </a:p>
        </p:txBody>
      </p:sp>
      <p:sp>
        <p:nvSpPr>
          <p:cNvPr id="13" name="Development Team…"/>
          <p:cNvSpPr/>
          <p:nvPr/>
        </p:nvSpPr>
        <p:spPr>
          <a:xfrm>
            <a:off x="2640540" y="4452852"/>
            <a:ext cx="1059585" cy="7755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1600">
                <a:solidFill>
                  <a:srgbClr val="677180"/>
                </a:solidFill>
                <a:latin typeface="Roboto Slab Bold"/>
                <a:ea typeface="Roboto Slab Bold"/>
                <a:cs typeface="Roboto Slab Bold"/>
                <a:sym typeface="Roboto Slab Bold"/>
              </a:defRPr>
            </a:pPr>
            <a:r>
              <a:rPr lang="en-ID" sz="1200" dirty="0">
                <a:latin typeface="+mj-lt"/>
              </a:rPr>
              <a:t>Design</a:t>
            </a:r>
            <a:r>
              <a:rPr sz="1200" dirty="0">
                <a:latin typeface="+mj-lt"/>
              </a:rPr>
              <a:t> </a:t>
            </a:r>
            <a:r>
              <a:rPr lang="en-ID" sz="1200" dirty="0">
                <a:latin typeface="+mj-lt"/>
              </a:rPr>
              <a:t>Project</a:t>
            </a:r>
            <a:endParaRPr sz="1200" dirty="0">
              <a:latin typeface="+mj-lt"/>
            </a:endParaRPr>
          </a:p>
          <a:p>
            <a:pPr algn="l">
              <a:lnSpc>
                <a:spcPct val="120000"/>
              </a:lnSpc>
              <a:defRPr sz="3200">
                <a:solidFill>
                  <a:srgbClr val="677180"/>
                </a:solidFill>
                <a:latin typeface="Roboto Slab Bold"/>
                <a:ea typeface="Roboto Slab Bold"/>
                <a:cs typeface="Roboto Slab Bold"/>
                <a:sym typeface="Roboto Slab Bold"/>
              </a:defRPr>
            </a:pPr>
            <a:r>
              <a:rPr lang="en-ID" sz="3000" b="1" dirty="0">
                <a:solidFill>
                  <a:schemeClr val="accent2"/>
                </a:solidFill>
                <a:latin typeface="+mj-lt"/>
              </a:rPr>
              <a:t>25</a:t>
            </a:r>
            <a:r>
              <a:rPr sz="3000" b="1" dirty="0">
                <a:solidFill>
                  <a:schemeClr val="accent2"/>
                </a:solidFill>
                <a:latin typeface="+mj-lt"/>
              </a:rPr>
              <a:t>%</a:t>
            </a:r>
          </a:p>
        </p:txBody>
      </p:sp>
    </p:spTree>
    <p:extLst>
      <p:ext uri="{BB962C8B-B14F-4D97-AF65-F5344CB8AC3E}">
        <p14:creationId xmlns:p14="http://schemas.microsoft.com/office/powerpoint/2010/main" val="380744444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1000"/>
                                  </p:stCondLst>
                                  <p:childTnLst>
                                    <p:set>
                                      <p:cBhvr>
                                        <p:cTn id="6" dur="1" fill="hold">
                                          <p:stCondLst>
                                            <p:cond delay="0"/>
                                          </p:stCondLst>
                                        </p:cTn>
                                        <p:tgtEl>
                                          <p:spTgt spid="27"/>
                                        </p:tgtEl>
                                        <p:attrNameLst>
                                          <p:attrName>style.visibility</p:attrName>
                                        </p:attrNameLst>
                                      </p:cBhvr>
                                      <p:to>
                                        <p:strVal val="visible"/>
                                      </p:to>
                                    </p:set>
                                    <p:animEffect transition="in" filter="wipe(down)">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7"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42901" y="606590"/>
            <a:ext cx="2309237" cy="518091"/>
          </a:xfrm>
        </p:spPr>
        <p:txBody>
          <a:bodyPr/>
          <a:lstStyle/>
          <a:p>
            <a:r>
              <a:rPr lang="en-ID"/>
              <a:t>Global Report.</a:t>
            </a:r>
            <a:endParaRPr lang="en-ID" dirty="0"/>
          </a:p>
        </p:txBody>
      </p:sp>
      <p:sp>
        <p:nvSpPr>
          <p:cNvPr id="5" name="Content Placeholder 4"/>
          <p:cNvSpPr>
            <a:spLocks noGrp="1"/>
          </p:cNvSpPr>
          <p:nvPr>
            <p:ph sz="quarter" idx="12"/>
          </p:nvPr>
        </p:nvSpPr>
        <p:spPr/>
        <p:txBody>
          <a:bodyPr/>
          <a:lstStyle/>
          <a:p>
            <a:r>
              <a:rPr lang="en-ID"/>
              <a:t>Presented By : Johny Guru</a:t>
            </a:r>
            <a:endParaRPr lang="en-ID" dirty="0"/>
          </a:p>
        </p:txBody>
      </p:sp>
      <p:grpSp>
        <p:nvGrpSpPr>
          <p:cNvPr id="4" name="Group 3"/>
          <p:cNvGrpSpPr/>
          <p:nvPr/>
        </p:nvGrpSpPr>
        <p:grpSpPr>
          <a:xfrm>
            <a:off x="5082611" y="2150062"/>
            <a:ext cx="3422592" cy="3324353"/>
            <a:chOff x="6331705" y="1085084"/>
            <a:chExt cx="4826364" cy="4687832"/>
          </a:xfrm>
        </p:grpSpPr>
        <p:grpSp>
          <p:nvGrpSpPr>
            <p:cNvPr id="11" name="Group 10"/>
            <p:cNvGrpSpPr/>
            <p:nvPr/>
          </p:nvGrpSpPr>
          <p:grpSpPr>
            <a:xfrm>
              <a:off x="6470239" y="1085084"/>
              <a:ext cx="4687830" cy="4687832"/>
              <a:chOff x="1222334" y="2065764"/>
              <a:chExt cx="4074229" cy="4074231"/>
            </a:xfrm>
          </p:grpSpPr>
          <p:sp>
            <p:nvSpPr>
              <p:cNvPr id="12" name="Oval 11"/>
              <p:cNvSpPr>
                <a:spLocks noChangeArrowheads="1"/>
              </p:cNvSpPr>
              <p:nvPr/>
            </p:nvSpPr>
            <p:spPr bwMode="auto">
              <a:xfrm>
                <a:off x="1711118" y="2554548"/>
                <a:ext cx="3096663" cy="3096663"/>
              </a:xfrm>
              <a:prstGeom prst="ellipse">
                <a:avLst/>
              </a:prstGeom>
              <a:solidFill>
                <a:schemeClr val="bg1">
                  <a:lumMod val="65000"/>
                  <a:alpha val="20000"/>
                </a:schemeClr>
              </a:solidFill>
              <a:ln>
                <a:noFill/>
              </a:ln>
            </p:spPr>
            <p:txBody>
              <a:bodyPr vert="horz" wrap="square" lIns="46292" tIns="23146" rIns="46292" bIns="23146" numCol="1" anchor="t" anchorCtr="0" compatLnSpc="1">
                <a:prstTxWarp prst="textNoShape">
                  <a:avLst/>
                </a:prstTxWarp>
              </a:bodyPr>
              <a:lstStyle/>
              <a:p>
                <a:endParaRPr lang="en-US" sz="711"/>
              </a:p>
            </p:txBody>
          </p:sp>
          <p:sp>
            <p:nvSpPr>
              <p:cNvPr id="13" name="Oval 12"/>
              <p:cNvSpPr>
                <a:spLocks noChangeArrowheads="1"/>
              </p:cNvSpPr>
              <p:nvPr/>
            </p:nvSpPr>
            <p:spPr bwMode="auto">
              <a:xfrm>
                <a:off x="1453025" y="2296455"/>
                <a:ext cx="3612848" cy="3612850"/>
              </a:xfrm>
              <a:prstGeom prst="ellipse">
                <a:avLst/>
              </a:prstGeom>
              <a:noFill/>
              <a:ln>
                <a:solidFill>
                  <a:schemeClr val="bg1">
                    <a:lumMod val="65000"/>
                    <a:alpha val="50000"/>
                  </a:schemeClr>
                </a:solidFill>
                <a:prstDash val="dash"/>
              </a:ln>
            </p:spPr>
            <p:txBody>
              <a:bodyPr vert="horz" wrap="square" lIns="46292" tIns="23146" rIns="46292" bIns="23146" numCol="1" anchor="t" anchorCtr="0" compatLnSpc="1">
                <a:prstTxWarp prst="textNoShape">
                  <a:avLst/>
                </a:prstTxWarp>
              </a:bodyPr>
              <a:lstStyle/>
              <a:p>
                <a:endParaRPr lang="en-US" sz="711"/>
              </a:p>
            </p:txBody>
          </p:sp>
          <p:sp>
            <p:nvSpPr>
              <p:cNvPr id="14" name="Oval 13"/>
              <p:cNvSpPr>
                <a:spLocks noChangeArrowheads="1"/>
              </p:cNvSpPr>
              <p:nvPr/>
            </p:nvSpPr>
            <p:spPr bwMode="auto">
              <a:xfrm>
                <a:off x="1222334" y="2065764"/>
                <a:ext cx="4074229" cy="4074231"/>
              </a:xfrm>
              <a:prstGeom prst="ellipse">
                <a:avLst/>
              </a:prstGeom>
              <a:noFill/>
              <a:ln>
                <a:solidFill>
                  <a:schemeClr val="bg1">
                    <a:lumMod val="65000"/>
                    <a:alpha val="50000"/>
                  </a:schemeClr>
                </a:solidFill>
              </a:ln>
            </p:spPr>
            <p:txBody>
              <a:bodyPr vert="horz" wrap="square" lIns="46292" tIns="23146" rIns="46292" bIns="23146" numCol="1" anchor="t" anchorCtr="0" compatLnSpc="1">
                <a:prstTxWarp prst="textNoShape">
                  <a:avLst/>
                </a:prstTxWarp>
              </a:bodyPr>
              <a:lstStyle/>
              <a:p>
                <a:endParaRPr lang="en-US" sz="711"/>
              </a:p>
            </p:txBody>
          </p:sp>
        </p:grpSp>
        <p:graphicFrame>
          <p:nvGraphicFramePr>
            <p:cNvPr id="15" name="Chart 14"/>
            <p:cNvGraphicFramePr/>
            <p:nvPr>
              <p:extLst>
                <p:ext uri="{D42A27DB-BD31-4B8C-83A1-F6EECF244321}">
                  <p14:modId xmlns:p14="http://schemas.microsoft.com/office/powerpoint/2010/main" val="991798579"/>
                </p:ext>
              </p:extLst>
            </p:nvPr>
          </p:nvGraphicFramePr>
          <p:xfrm>
            <a:off x="6863703" y="1582012"/>
            <a:ext cx="3900902" cy="3693976"/>
          </p:xfrm>
          <a:graphic>
            <a:graphicData uri="http://schemas.openxmlformats.org/drawingml/2006/chart">
              <c:chart xmlns:c="http://schemas.openxmlformats.org/drawingml/2006/chart" xmlns:r="http://schemas.openxmlformats.org/officeDocument/2006/relationships" r:id="rId2"/>
            </a:graphicData>
          </a:graphic>
        </p:graphicFrame>
        <p:grpSp>
          <p:nvGrpSpPr>
            <p:cNvPr id="16" name="Group 15"/>
            <p:cNvGrpSpPr/>
            <p:nvPr/>
          </p:nvGrpSpPr>
          <p:grpSpPr>
            <a:xfrm>
              <a:off x="10117742" y="1445964"/>
              <a:ext cx="721505" cy="721506"/>
              <a:chOff x="725084" y="1621912"/>
              <a:chExt cx="912105" cy="912105"/>
            </a:xfrm>
          </p:grpSpPr>
          <p:sp>
            <p:nvSpPr>
              <p:cNvPr id="17" name="Oval 16"/>
              <p:cNvSpPr/>
              <p:nvPr/>
            </p:nvSpPr>
            <p:spPr>
              <a:xfrm>
                <a:off x="822382" y="1719211"/>
                <a:ext cx="717509" cy="7175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Oval 17"/>
              <p:cNvSpPr/>
              <p:nvPr/>
            </p:nvSpPr>
            <p:spPr>
              <a:xfrm>
                <a:off x="725084" y="1621912"/>
                <a:ext cx="912105" cy="912105"/>
              </a:xfrm>
              <a:prstGeom prst="ellipse">
                <a:avLst/>
              </a:prstGeom>
              <a:noFill/>
              <a:ln w="952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19" name="Group 18"/>
            <p:cNvGrpSpPr>
              <a:grpSpLocks noChangeAspect="1"/>
            </p:cNvGrpSpPr>
            <p:nvPr/>
          </p:nvGrpSpPr>
          <p:grpSpPr bwMode="auto">
            <a:xfrm>
              <a:off x="7786986" y="2392466"/>
              <a:ext cx="2073067" cy="2073068"/>
              <a:chOff x="-1" y="4"/>
              <a:chExt cx="3787" cy="3787"/>
            </a:xfrm>
          </p:grpSpPr>
          <p:sp>
            <p:nvSpPr>
              <p:cNvPr id="20" name="Oval 19"/>
              <p:cNvSpPr>
                <a:spLocks noChangeArrowheads="1"/>
              </p:cNvSpPr>
              <p:nvPr/>
            </p:nvSpPr>
            <p:spPr bwMode="auto">
              <a:xfrm>
                <a:off x="-1" y="4"/>
                <a:ext cx="3787" cy="378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6292" tIns="23146" rIns="46292" bIns="23146" numCol="1" anchor="t" anchorCtr="0" compatLnSpc="1">
                <a:prstTxWarp prst="textNoShape">
                  <a:avLst/>
                </a:prstTxWarp>
              </a:bodyPr>
              <a:lstStyle/>
              <a:p>
                <a:endParaRPr lang="en-US" sz="711"/>
              </a:p>
            </p:txBody>
          </p:sp>
          <p:sp>
            <p:nvSpPr>
              <p:cNvPr id="22" name="Freeform 41"/>
              <p:cNvSpPr>
                <a:spLocks noEditPoints="1"/>
              </p:cNvSpPr>
              <p:nvPr/>
            </p:nvSpPr>
            <p:spPr bwMode="auto">
              <a:xfrm>
                <a:off x="328" y="16"/>
                <a:ext cx="3458" cy="3753"/>
              </a:xfrm>
              <a:custGeom>
                <a:avLst/>
                <a:gdLst>
                  <a:gd name="T0" fmla="*/ 791 w 1461"/>
                  <a:gd name="T1" fmla="*/ 7 h 1586"/>
                  <a:gd name="T2" fmla="*/ 628 w 1461"/>
                  <a:gd name="T3" fmla="*/ 81 h 1586"/>
                  <a:gd name="T4" fmla="*/ 518 w 1461"/>
                  <a:gd name="T5" fmla="*/ 87 h 1586"/>
                  <a:gd name="T6" fmla="*/ 729 w 1461"/>
                  <a:gd name="T7" fmla="*/ 75 h 1586"/>
                  <a:gd name="T8" fmla="*/ 625 w 1461"/>
                  <a:gd name="T9" fmla="*/ 15 h 1586"/>
                  <a:gd name="T10" fmla="*/ 661 w 1461"/>
                  <a:gd name="T11" fmla="*/ 20 h 1586"/>
                  <a:gd name="T12" fmla="*/ 699 w 1461"/>
                  <a:gd name="T13" fmla="*/ 1 h 1586"/>
                  <a:gd name="T14" fmla="*/ 856 w 1461"/>
                  <a:gd name="T15" fmla="*/ 69 h 1586"/>
                  <a:gd name="T16" fmla="*/ 840 w 1461"/>
                  <a:gd name="T17" fmla="*/ 152 h 1586"/>
                  <a:gd name="T18" fmla="*/ 210 w 1461"/>
                  <a:gd name="T19" fmla="*/ 310 h 1586"/>
                  <a:gd name="T20" fmla="*/ 1257 w 1461"/>
                  <a:gd name="T21" fmla="*/ 317 h 1586"/>
                  <a:gd name="T22" fmla="*/ 890 w 1461"/>
                  <a:gd name="T23" fmla="*/ 1476 h 1586"/>
                  <a:gd name="T24" fmla="*/ 1060 w 1461"/>
                  <a:gd name="T25" fmla="*/ 1162 h 1586"/>
                  <a:gd name="T26" fmla="*/ 859 w 1461"/>
                  <a:gd name="T27" fmla="*/ 1024 h 1586"/>
                  <a:gd name="T28" fmla="*/ 613 w 1461"/>
                  <a:gd name="T29" fmla="*/ 1046 h 1586"/>
                  <a:gd name="T30" fmla="*/ 441 w 1461"/>
                  <a:gd name="T31" fmla="*/ 913 h 1586"/>
                  <a:gd name="T32" fmla="*/ 647 w 1461"/>
                  <a:gd name="T33" fmla="*/ 802 h 1586"/>
                  <a:gd name="T34" fmla="*/ 846 w 1461"/>
                  <a:gd name="T35" fmla="*/ 539 h 1586"/>
                  <a:gd name="T36" fmla="*/ 914 w 1461"/>
                  <a:gd name="T37" fmla="*/ 466 h 1586"/>
                  <a:gd name="T38" fmla="*/ 896 w 1461"/>
                  <a:gd name="T39" fmla="*/ 315 h 1586"/>
                  <a:gd name="T40" fmla="*/ 716 w 1461"/>
                  <a:gd name="T41" fmla="*/ 430 h 1586"/>
                  <a:gd name="T42" fmla="*/ 699 w 1461"/>
                  <a:gd name="T43" fmla="*/ 185 h 1586"/>
                  <a:gd name="T44" fmla="*/ 732 w 1461"/>
                  <a:gd name="T45" fmla="*/ 147 h 1586"/>
                  <a:gd name="T46" fmla="*/ 656 w 1461"/>
                  <a:gd name="T47" fmla="*/ 132 h 1586"/>
                  <a:gd name="T48" fmla="*/ 508 w 1461"/>
                  <a:gd name="T49" fmla="*/ 127 h 1586"/>
                  <a:gd name="T50" fmla="*/ 307 w 1461"/>
                  <a:gd name="T51" fmla="*/ 91 h 1586"/>
                  <a:gd name="T52" fmla="*/ 68 w 1461"/>
                  <a:gd name="T53" fmla="*/ 305 h 1586"/>
                  <a:gd name="T54" fmla="*/ 196 w 1461"/>
                  <a:gd name="T55" fmla="*/ 263 h 1586"/>
                  <a:gd name="T56" fmla="*/ 187 w 1461"/>
                  <a:gd name="T57" fmla="*/ 662 h 1586"/>
                  <a:gd name="T58" fmla="*/ 273 w 1461"/>
                  <a:gd name="T59" fmla="*/ 782 h 1586"/>
                  <a:gd name="T60" fmla="*/ 597 w 1461"/>
                  <a:gd name="T61" fmla="*/ 1055 h 1586"/>
                  <a:gd name="T62" fmla="*/ 680 w 1461"/>
                  <a:gd name="T63" fmla="*/ 1300 h 1586"/>
                  <a:gd name="T64" fmla="*/ 1207 w 1461"/>
                  <a:gd name="T65" fmla="*/ 217 h 1586"/>
                  <a:gd name="T66" fmla="*/ 940 w 1461"/>
                  <a:gd name="T67" fmla="*/ 199 h 1586"/>
                  <a:gd name="T68" fmla="*/ 844 w 1461"/>
                  <a:gd name="T69" fmla="*/ 100 h 1586"/>
                  <a:gd name="T70" fmla="*/ 764 w 1461"/>
                  <a:gd name="T71" fmla="*/ 122 h 1586"/>
                  <a:gd name="T72" fmla="*/ 886 w 1461"/>
                  <a:gd name="T73" fmla="*/ 200 h 1586"/>
                  <a:gd name="T74" fmla="*/ 908 w 1461"/>
                  <a:gd name="T75" fmla="*/ 261 h 1586"/>
                  <a:gd name="T76" fmla="*/ 669 w 1461"/>
                  <a:gd name="T77" fmla="*/ 10 h 1586"/>
                  <a:gd name="T78" fmla="*/ 929 w 1461"/>
                  <a:gd name="T79" fmla="*/ 61 h 1586"/>
                  <a:gd name="T80" fmla="*/ 1036 w 1461"/>
                  <a:gd name="T81" fmla="*/ 173 h 1586"/>
                  <a:gd name="T82" fmla="*/ 1108 w 1461"/>
                  <a:gd name="T83" fmla="*/ 320 h 1586"/>
                  <a:gd name="T84" fmla="*/ 1207 w 1461"/>
                  <a:gd name="T85" fmla="*/ 245 h 1586"/>
                  <a:gd name="T86" fmla="*/ 1001 w 1461"/>
                  <a:gd name="T87" fmla="*/ 496 h 1586"/>
                  <a:gd name="T88" fmla="*/ 206 w 1461"/>
                  <a:gd name="T89" fmla="*/ 433 h 1586"/>
                  <a:gd name="T90" fmla="*/ 690 w 1461"/>
                  <a:gd name="T91" fmla="*/ 833 h 1586"/>
                  <a:gd name="T92" fmla="*/ 582 w 1461"/>
                  <a:gd name="T93" fmla="*/ 878 h 1586"/>
                  <a:gd name="T94" fmla="*/ 1434 w 1461"/>
                  <a:gd name="T95" fmla="*/ 645 h 1586"/>
                  <a:gd name="T96" fmla="*/ 1367 w 1461"/>
                  <a:gd name="T97" fmla="*/ 431 h 1586"/>
                  <a:gd name="T98" fmla="*/ 1368 w 1461"/>
                  <a:gd name="T99" fmla="*/ 755 h 1586"/>
                  <a:gd name="T100" fmla="*/ 1420 w 1461"/>
                  <a:gd name="T101" fmla="*/ 1018 h 1586"/>
                  <a:gd name="T102" fmla="*/ 1355 w 1461"/>
                  <a:gd name="T103" fmla="*/ 477 h 1586"/>
                  <a:gd name="T104" fmla="*/ 1395 w 1461"/>
                  <a:gd name="T105" fmla="*/ 555 h 1586"/>
                  <a:gd name="T106" fmla="*/ 1402 w 1461"/>
                  <a:gd name="T107" fmla="*/ 705 h 1586"/>
                  <a:gd name="T108" fmla="*/ 902 w 1461"/>
                  <a:gd name="T109" fmla="*/ 482 h 1586"/>
                  <a:gd name="T110" fmla="*/ 697 w 1461"/>
                  <a:gd name="T111" fmla="*/ 83 h 1586"/>
                  <a:gd name="T112" fmla="*/ 836 w 1461"/>
                  <a:gd name="T113" fmla="*/ 28 h 1586"/>
                  <a:gd name="T114" fmla="*/ 905 w 1461"/>
                  <a:gd name="T115" fmla="*/ 33 h 1586"/>
                  <a:gd name="T116" fmla="*/ 589 w 1461"/>
                  <a:gd name="T117" fmla="*/ 21 h 1586"/>
                  <a:gd name="T118" fmla="*/ 666 w 1461"/>
                  <a:gd name="T119" fmla="*/ 3 h 1586"/>
                  <a:gd name="T120" fmla="*/ 928 w 1461"/>
                  <a:gd name="T121" fmla="*/ 532 h 1586"/>
                  <a:gd name="T122" fmla="*/ 877 w 1461"/>
                  <a:gd name="T123" fmla="*/ 514 h 1586"/>
                  <a:gd name="T124" fmla="*/ 737 w 1461"/>
                  <a:gd name="T125" fmla="*/ 356 h 1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61" h="1586">
                    <a:moveTo>
                      <a:pt x="714" y="16"/>
                    </a:moveTo>
                    <a:cubicBezTo>
                      <a:pt x="714" y="16"/>
                      <a:pt x="714" y="16"/>
                      <a:pt x="714" y="16"/>
                    </a:cubicBezTo>
                    <a:cubicBezTo>
                      <a:pt x="714" y="16"/>
                      <a:pt x="714" y="16"/>
                      <a:pt x="714" y="16"/>
                    </a:cubicBezTo>
                    <a:cubicBezTo>
                      <a:pt x="714" y="17"/>
                      <a:pt x="714" y="17"/>
                      <a:pt x="714" y="17"/>
                    </a:cubicBezTo>
                    <a:cubicBezTo>
                      <a:pt x="713" y="17"/>
                      <a:pt x="713" y="17"/>
                      <a:pt x="713" y="17"/>
                    </a:cubicBezTo>
                    <a:cubicBezTo>
                      <a:pt x="712" y="17"/>
                      <a:pt x="711" y="17"/>
                      <a:pt x="710" y="17"/>
                    </a:cubicBezTo>
                    <a:cubicBezTo>
                      <a:pt x="710" y="17"/>
                      <a:pt x="710" y="17"/>
                      <a:pt x="710" y="17"/>
                    </a:cubicBezTo>
                    <a:cubicBezTo>
                      <a:pt x="710" y="17"/>
                      <a:pt x="710" y="17"/>
                      <a:pt x="710" y="17"/>
                    </a:cubicBezTo>
                    <a:cubicBezTo>
                      <a:pt x="710" y="17"/>
                      <a:pt x="710" y="17"/>
                      <a:pt x="709" y="17"/>
                    </a:cubicBezTo>
                    <a:cubicBezTo>
                      <a:pt x="709" y="16"/>
                      <a:pt x="709" y="16"/>
                      <a:pt x="709" y="15"/>
                    </a:cubicBezTo>
                    <a:cubicBezTo>
                      <a:pt x="709" y="15"/>
                      <a:pt x="709" y="14"/>
                      <a:pt x="709" y="14"/>
                    </a:cubicBezTo>
                    <a:cubicBezTo>
                      <a:pt x="710" y="13"/>
                      <a:pt x="710" y="13"/>
                      <a:pt x="711" y="12"/>
                    </a:cubicBezTo>
                    <a:cubicBezTo>
                      <a:pt x="711" y="11"/>
                      <a:pt x="712" y="11"/>
                      <a:pt x="713" y="10"/>
                    </a:cubicBezTo>
                    <a:cubicBezTo>
                      <a:pt x="714" y="10"/>
                      <a:pt x="716" y="10"/>
                      <a:pt x="717" y="11"/>
                    </a:cubicBezTo>
                    <a:cubicBezTo>
                      <a:pt x="717" y="12"/>
                      <a:pt x="717" y="12"/>
                      <a:pt x="716" y="13"/>
                    </a:cubicBezTo>
                    <a:cubicBezTo>
                      <a:pt x="715" y="14"/>
                      <a:pt x="715" y="15"/>
                      <a:pt x="714" y="16"/>
                    </a:cubicBezTo>
                    <a:close/>
                    <a:moveTo>
                      <a:pt x="704" y="19"/>
                    </a:moveTo>
                    <a:cubicBezTo>
                      <a:pt x="702" y="20"/>
                      <a:pt x="701" y="22"/>
                      <a:pt x="699" y="24"/>
                    </a:cubicBezTo>
                    <a:cubicBezTo>
                      <a:pt x="698" y="26"/>
                      <a:pt x="699" y="28"/>
                      <a:pt x="699" y="30"/>
                    </a:cubicBezTo>
                    <a:cubicBezTo>
                      <a:pt x="700" y="32"/>
                      <a:pt x="704" y="33"/>
                      <a:pt x="706" y="33"/>
                    </a:cubicBezTo>
                    <a:cubicBezTo>
                      <a:pt x="710" y="33"/>
                      <a:pt x="715" y="34"/>
                      <a:pt x="720" y="34"/>
                    </a:cubicBezTo>
                    <a:cubicBezTo>
                      <a:pt x="718" y="35"/>
                      <a:pt x="717" y="35"/>
                      <a:pt x="716" y="35"/>
                    </a:cubicBezTo>
                    <a:cubicBezTo>
                      <a:pt x="714" y="35"/>
                      <a:pt x="712" y="35"/>
                      <a:pt x="710" y="35"/>
                    </a:cubicBezTo>
                    <a:cubicBezTo>
                      <a:pt x="709" y="35"/>
                      <a:pt x="709" y="38"/>
                      <a:pt x="708" y="39"/>
                    </a:cubicBezTo>
                    <a:cubicBezTo>
                      <a:pt x="708" y="40"/>
                      <a:pt x="708" y="40"/>
                      <a:pt x="708" y="40"/>
                    </a:cubicBezTo>
                    <a:cubicBezTo>
                      <a:pt x="710" y="42"/>
                      <a:pt x="714" y="40"/>
                      <a:pt x="716" y="41"/>
                    </a:cubicBezTo>
                    <a:cubicBezTo>
                      <a:pt x="720" y="41"/>
                      <a:pt x="723" y="42"/>
                      <a:pt x="727" y="42"/>
                    </a:cubicBezTo>
                    <a:cubicBezTo>
                      <a:pt x="727" y="42"/>
                      <a:pt x="728" y="42"/>
                      <a:pt x="728" y="41"/>
                    </a:cubicBezTo>
                    <a:cubicBezTo>
                      <a:pt x="728" y="39"/>
                      <a:pt x="730" y="39"/>
                      <a:pt x="732" y="38"/>
                    </a:cubicBezTo>
                    <a:cubicBezTo>
                      <a:pt x="733" y="37"/>
                      <a:pt x="735" y="38"/>
                      <a:pt x="736" y="37"/>
                    </a:cubicBezTo>
                    <a:cubicBezTo>
                      <a:pt x="737" y="36"/>
                      <a:pt x="739" y="35"/>
                      <a:pt x="739" y="35"/>
                    </a:cubicBezTo>
                    <a:cubicBezTo>
                      <a:pt x="740" y="34"/>
                      <a:pt x="740" y="34"/>
                      <a:pt x="740" y="33"/>
                    </a:cubicBezTo>
                    <a:cubicBezTo>
                      <a:pt x="740" y="33"/>
                      <a:pt x="740" y="33"/>
                      <a:pt x="740" y="33"/>
                    </a:cubicBezTo>
                    <a:cubicBezTo>
                      <a:pt x="742" y="32"/>
                      <a:pt x="746" y="32"/>
                      <a:pt x="747" y="29"/>
                    </a:cubicBezTo>
                    <a:cubicBezTo>
                      <a:pt x="748" y="27"/>
                      <a:pt x="745" y="27"/>
                      <a:pt x="745" y="26"/>
                    </a:cubicBezTo>
                    <a:cubicBezTo>
                      <a:pt x="743" y="24"/>
                      <a:pt x="740" y="26"/>
                      <a:pt x="738" y="27"/>
                    </a:cubicBezTo>
                    <a:cubicBezTo>
                      <a:pt x="735" y="28"/>
                      <a:pt x="737" y="26"/>
                      <a:pt x="736" y="25"/>
                    </a:cubicBezTo>
                    <a:cubicBezTo>
                      <a:pt x="735" y="24"/>
                      <a:pt x="734" y="24"/>
                      <a:pt x="733" y="24"/>
                    </a:cubicBezTo>
                    <a:cubicBezTo>
                      <a:pt x="730" y="24"/>
                      <a:pt x="725" y="23"/>
                      <a:pt x="724" y="26"/>
                    </a:cubicBezTo>
                    <a:cubicBezTo>
                      <a:pt x="723" y="27"/>
                      <a:pt x="728" y="28"/>
                      <a:pt x="725" y="29"/>
                    </a:cubicBezTo>
                    <a:cubicBezTo>
                      <a:pt x="724" y="30"/>
                      <a:pt x="724" y="31"/>
                      <a:pt x="723" y="28"/>
                    </a:cubicBezTo>
                    <a:cubicBezTo>
                      <a:pt x="722" y="26"/>
                      <a:pt x="720" y="25"/>
                      <a:pt x="719" y="24"/>
                    </a:cubicBezTo>
                    <a:cubicBezTo>
                      <a:pt x="716" y="22"/>
                      <a:pt x="713" y="27"/>
                      <a:pt x="712" y="29"/>
                    </a:cubicBezTo>
                    <a:cubicBezTo>
                      <a:pt x="713" y="28"/>
                      <a:pt x="710" y="23"/>
                      <a:pt x="709" y="22"/>
                    </a:cubicBezTo>
                    <a:cubicBezTo>
                      <a:pt x="709" y="19"/>
                      <a:pt x="706" y="19"/>
                      <a:pt x="704" y="19"/>
                    </a:cubicBezTo>
                    <a:close/>
                    <a:moveTo>
                      <a:pt x="788" y="6"/>
                    </a:moveTo>
                    <a:cubicBezTo>
                      <a:pt x="786" y="6"/>
                      <a:pt x="782" y="5"/>
                      <a:pt x="781" y="6"/>
                    </a:cubicBezTo>
                    <a:cubicBezTo>
                      <a:pt x="781" y="7"/>
                      <a:pt x="781" y="7"/>
                      <a:pt x="781" y="7"/>
                    </a:cubicBezTo>
                    <a:cubicBezTo>
                      <a:pt x="782" y="7"/>
                      <a:pt x="782" y="7"/>
                      <a:pt x="782" y="7"/>
                    </a:cubicBezTo>
                    <a:cubicBezTo>
                      <a:pt x="783" y="7"/>
                      <a:pt x="784" y="8"/>
                      <a:pt x="785" y="8"/>
                    </a:cubicBezTo>
                    <a:cubicBezTo>
                      <a:pt x="785" y="8"/>
                      <a:pt x="786" y="8"/>
                      <a:pt x="787" y="8"/>
                    </a:cubicBezTo>
                    <a:cubicBezTo>
                      <a:pt x="788" y="8"/>
                      <a:pt x="789" y="8"/>
                      <a:pt x="789" y="8"/>
                    </a:cubicBezTo>
                    <a:cubicBezTo>
                      <a:pt x="789" y="8"/>
                      <a:pt x="790" y="8"/>
                      <a:pt x="790" y="8"/>
                    </a:cubicBezTo>
                    <a:cubicBezTo>
                      <a:pt x="790" y="8"/>
                      <a:pt x="790" y="8"/>
                      <a:pt x="790" y="8"/>
                    </a:cubicBezTo>
                    <a:cubicBezTo>
                      <a:pt x="790" y="8"/>
                      <a:pt x="790" y="8"/>
                      <a:pt x="791" y="8"/>
                    </a:cubicBezTo>
                    <a:cubicBezTo>
                      <a:pt x="791" y="8"/>
                      <a:pt x="791" y="8"/>
                      <a:pt x="791" y="7"/>
                    </a:cubicBezTo>
                    <a:cubicBezTo>
                      <a:pt x="791" y="7"/>
                      <a:pt x="792" y="7"/>
                      <a:pt x="791" y="7"/>
                    </a:cubicBezTo>
                    <a:cubicBezTo>
                      <a:pt x="791" y="6"/>
                      <a:pt x="789" y="6"/>
                      <a:pt x="788" y="6"/>
                    </a:cubicBezTo>
                    <a:close/>
                    <a:moveTo>
                      <a:pt x="738" y="8"/>
                    </a:moveTo>
                    <a:cubicBezTo>
                      <a:pt x="733" y="8"/>
                      <a:pt x="736" y="7"/>
                      <a:pt x="734" y="6"/>
                    </a:cubicBezTo>
                    <a:cubicBezTo>
                      <a:pt x="733" y="6"/>
                      <a:pt x="731" y="6"/>
                      <a:pt x="731" y="6"/>
                    </a:cubicBezTo>
                    <a:cubicBezTo>
                      <a:pt x="730" y="6"/>
                      <a:pt x="730" y="7"/>
                      <a:pt x="730" y="7"/>
                    </a:cubicBezTo>
                    <a:cubicBezTo>
                      <a:pt x="730" y="7"/>
                      <a:pt x="730" y="7"/>
                      <a:pt x="730" y="7"/>
                    </a:cubicBezTo>
                    <a:cubicBezTo>
                      <a:pt x="730" y="7"/>
                      <a:pt x="730" y="8"/>
                      <a:pt x="730" y="8"/>
                    </a:cubicBezTo>
                    <a:cubicBezTo>
                      <a:pt x="732" y="8"/>
                      <a:pt x="733" y="9"/>
                      <a:pt x="734" y="9"/>
                    </a:cubicBezTo>
                    <a:cubicBezTo>
                      <a:pt x="737" y="9"/>
                      <a:pt x="739" y="10"/>
                      <a:pt x="741" y="10"/>
                    </a:cubicBezTo>
                    <a:cubicBezTo>
                      <a:pt x="741" y="10"/>
                      <a:pt x="741" y="10"/>
                      <a:pt x="741" y="11"/>
                    </a:cubicBezTo>
                    <a:cubicBezTo>
                      <a:pt x="741" y="11"/>
                      <a:pt x="742" y="11"/>
                      <a:pt x="743" y="11"/>
                    </a:cubicBezTo>
                    <a:cubicBezTo>
                      <a:pt x="743" y="11"/>
                      <a:pt x="744" y="11"/>
                      <a:pt x="745" y="11"/>
                    </a:cubicBezTo>
                    <a:cubicBezTo>
                      <a:pt x="745" y="11"/>
                      <a:pt x="745" y="11"/>
                      <a:pt x="745" y="11"/>
                    </a:cubicBezTo>
                    <a:cubicBezTo>
                      <a:pt x="745" y="11"/>
                      <a:pt x="745" y="12"/>
                      <a:pt x="745" y="12"/>
                    </a:cubicBezTo>
                    <a:cubicBezTo>
                      <a:pt x="745" y="12"/>
                      <a:pt x="746" y="12"/>
                      <a:pt x="747" y="12"/>
                    </a:cubicBezTo>
                    <a:cubicBezTo>
                      <a:pt x="747" y="12"/>
                      <a:pt x="748" y="13"/>
                      <a:pt x="748" y="13"/>
                    </a:cubicBezTo>
                    <a:cubicBezTo>
                      <a:pt x="752" y="13"/>
                      <a:pt x="749" y="14"/>
                      <a:pt x="747" y="15"/>
                    </a:cubicBezTo>
                    <a:cubicBezTo>
                      <a:pt x="747" y="15"/>
                      <a:pt x="747" y="16"/>
                      <a:pt x="747" y="16"/>
                    </a:cubicBezTo>
                    <a:cubicBezTo>
                      <a:pt x="749" y="18"/>
                      <a:pt x="755" y="17"/>
                      <a:pt x="757" y="16"/>
                    </a:cubicBezTo>
                    <a:cubicBezTo>
                      <a:pt x="758" y="16"/>
                      <a:pt x="758" y="15"/>
                      <a:pt x="759" y="15"/>
                    </a:cubicBezTo>
                    <a:cubicBezTo>
                      <a:pt x="760" y="13"/>
                      <a:pt x="763" y="13"/>
                      <a:pt x="765" y="12"/>
                    </a:cubicBezTo>
                    <a:cubicBezTo>
                      <a:pt x="765" y="12"/>
                      <a:pt x="765" y="12"/>
                      <a:pt x="765" y="12"/>
                    </a:cubicBezTo>
                    <a:cubicBezTo>
                      <a:pt x="765" y="11"/>
                      <a:pt x="765" y="11"/>
                      <a:pt x="765" y="11"/>
                    </a:cubicBezTo>
                    <a:cubicBezTo>
                      <a:pt x="765" y="11"/>
                      <a:pt x="765" y="11"/>
                      <a:pt x="765" y="11"/>
                    </a:cubicBezTo>
                    <a:cubicBezTo>
                      <a:pt x="763" y="10"/>
                      <a:pt x="762" y="9"/>
                      <a:pt x="760" y="9"/>
                    </a:cubicBezTo>
                    <a:cubicBezTo>
                      <a:pt x="761" y="9"/>
                      <a:pt x="761" y="9"/>
                      <a:pt x="762" y="8"/>
                    </a:cubicBezTo>
                    <a:cubicBezTo>
                      <a:pt x="762" y="8"/>
                      <a:pt x="762" y="7"/>
                      <a:pt x="762" y="7"/>
                    </a:cubicBezTo>
                    <a:cubicBezTo>
                      <a:pt x="759" y="7"/>
                      <a:pt x="755" y="7"/>
                      <a:pt x="752" y="7"/>
                    </a:cubicBezTo>
                    <a:cubicBezTo>
                      <a:pt x="752" y="7"/>
                      <a:pt x="752" y="7"/>
                      <a:pt x="752" y="7"/>
                    </a:cubicBezTo>
                    <a:cubicBezTo>
                      <a:pt x="752" y="6"/>
                      <a:pt x="753" y="6"/>
                      <a:pt x="753" y="6"/>
                    </a:cubicBezTo>
                    <a:cubicBezTo>
                      <a:pt x="753" y="6"/>
                      <a:pt x="753" y="6"/>
                      <a:pt x="753" y="5"/>
                    </a:cubicBezTo>
                    <a:cubicBezTo>
                      <a:pt x="753" y="5"/>
                      <a:pt x="753" y="5"/>
                      <a:pt x="753" y="5"/>
                    </a:cubicBezTo>
                    <a:cubicBezTo>
                      <a:pt x="752" y="4"/>
                      <a:pt x="751" y="4"/>
                      <a:pt x="749" y="4"/>
                    </a:cubicBezTo>
                    <a:cubicBezTo>
                      <a:pt x="748" y="4"/>
                      <a:pt x="746" y="3"/>
                      <a:pt x="744" y="3"/>
                    </a:cubicBezTo>
                    <a:cubicBezTo>
                      <a:pt x="744" y="3"/>
                      <a:pt x="744" y="3"/>
                      <a:pt x="744" y="3"/>
                    </a:cubicBezTo>
                    <a:cubicBezTo>
                      <a:pt x="744" y="3"/>
                      <a:pt x="744" y="3"/>
                      <a:pt x="743" y="3"/>
                    </a:cubicBezTo>
                    <a:cubicBezTo>
                      <a:pt x="743" y="2"/>
                      <a:pt x="742" y="2"/>
                      <a:pt x="741" y="2"/>
                    </a:cubicBezTo>
                    <a:cubicBezTo>
                      <a:pt x="740" y="2"/>
                      <a:pt x="736" y="2"/>
                      <a:pt x="737" y="4"/>
                    </a:cubicBezTo>
                    <a:cubicBezTo>
                      <a:pt x="737" y="4"/>
                      <a:pt x="737" y="4"/>
                      <a:pt x="737" y="4"/>
                    </a:cubicBezTo>
                    <a:cubicBezTo>
                      <a:pt x="738" y="5"/>
                      <a:pt x="739" y="4"/>
                      <a:pt x="740" y="4"/>
                    </a:cubicBezTo>
                    <a:cubicBezTo>
                      <a:pt x="741" y="4"/>
                      <a:pt x="742" y="4"/>
                      <a:pt x="743" y="5"/>
                    </a:cubicBezTo>
                    <a:cubicBezTo>
                      <a:pt x="743" y="5"/>
                      <a:pt x="743" y="5"/>
                      <a:pt x="743" y="5"/>
                    </a:cubicBezTo>
                    <a:cubicBezTo>
                      <a:pt x="742" y="5"/>
                      <a:pt x="742" y="5"/>
                      <a:pt x="741" y="6"/>
                    </a:cubicBezTo>
                    <a:cubicBezTo>
                      <a:pt x="741" y="6"/>
                      <a:pt x="740" y="7"/>
                      <a:pt x="741" y="7"/>
                    </a:cubicBezTo>
                    <a:cubicBezTo>
                      <a:pt x="741" y="7"/>
                      <a:pt x="742" y="7"/>
                      <a:pt x="742" y="7"/>
                    </a:cubicBezTo>
                    <a:cubicBezTo>
                      <a:pt x="742" y="8"/>
                      <a:pt x="742" y="8"/>
                      <a:pt x="743" y="8"/>
                    </a:cubicBezTo>
                    <a:cubicBezTo>
                      <a:pt x="747" y="8"/>
                      <a:pt x="739" y="8"/>
                      <a:pt x="738" y="8"/>
                    </a:cubicBezTo>
                    <a:close/>
                    <a:moveTo>
                      <a:pt x="638" y="116"/>
                    </a:moveTo>
                    <a:cubicBezTo>
                      <a:pt x="637" y="116"/>
                      <a:pt x="636" y="118"/>
                      <a:pt x="636" y="119"/>
                    </a:cubicBezTo>
                    <a:cubicBezTo>
                      <a:pt x="636" y="119"/>
                      <a:pt x="636" y="119"/>
                      <a:pt x="637" y="119"/>
                    </a:cubicBezTo>
                    <a:cubicBezTo>
                      <a:pt x="637" y="119"/>
                      <a:pt x="637" y="120"/>
                      <a:pt x="637" y="120"/>
                    </a:cubicBezTo>
                    <a:cubicBezTo>
                      <a:pt x="638" y="120"/>
                      <a:pt x="639" y="119"/>
                      <a:pt x="639" y="118"/>
                    </a:cubicBezTo>
                    <a:cubicBezTo>
                      <a:pt x="639" y="118"/>
                      <a:pt x="639" y="116"/>
                      <a:pt x="638" y="116"/>
                    </a:cubicBezTo>
                    <a:close/>
                    <a:moveTo>
                      <a:pt x="638" y="100"/>
                    </a:moveTo>
                    <a:cubicBezTo>
                      <a:pt x="634" y="99"/>
                      <a:pt x="635" y="95"/>
                      <a:pt x="634" y="92"/>
                    </a:cubicBezTo>
                    <a:cubicBezTo>
                      <a:pt x="633" y="91"/>
                      <a:pt x="631" y="91"/>
                      <a:pt x="631" y="89"/>
                    </a:cubicBezTo>
                    <a:cubicBezTo>
                      <a:pt x="629" y="85"/>
                      <a:pt x="620" y="85"/>
                      <a:pt x="628" y="81"/>
                    </a:cubicBezTo>
                    <a:cubicBezTo>
                      <a:pt x="630" y="80"/>
                      <a:pt x="631" y="79"/>
                      <a:pt x="632" y="77"/>
                    </a:cubicBezTo>
                    <a:cubicBezTo>
                      <a:pt x="632" y="77"/>
                      <a:pt x="632" y="75"/>
                      <a:pt x="632" y="75"/>
                    </a:cubicBezTo>
                    <a:cubicBezTo>
                      <a:pt x="632" y="72"/>
                      <a:pt x="635" y="70"/>
                      <a:pt x="636" y="68"/>
                    </a:cubicBezTo>
                    <a:cubicBezTo>
                      <a:pt x="640" y="64"/>
                      <a:pt x="643" y="62"/>
                      <a:pt x="641" y="57"/>
                    </a:cubicBezTo>
                    <a:cubicBezTo>
                      <a:pt x="639" y="51"/>
                      <a:pt x="637" y="53"/>
                      <a:pt x="632" y="52"/>
                    </a:cubicBezTo>
                    <a:cubicBezTo>
                      <a:pt x="628" y="51"/>
                      <a:pt x="623" y="52"/>
                      <a:pt x="621" y="56"/>
                    </a:cubicBezTo>
                    <a:cubicBezTo>
                      <a:pt x="620" y="57"/>
                      <a:pt x="620" y="59"/>
                      <a:pt x="619" y="61"/>
                    </a:cubicBezTo>
                    <a:cubicBezTo>
                      <a:pt x="618" y="63"/>
                      <a:pt x="615" y="65"/>
                      <a:pt x="613" y="67"/>
                    </a:cubicBezTo>
                    <a:cubicBezTo>
                      <a:pt x="612" y="68"/>
                      <a:pt x="612" y="68"/>
                      <a:pt x="612" y="69"/>
                    </a:cubicBezTo>
                    <a:cubicBezTo>
                      <a:pt x="612" y="72"/>
                      <a:pt x="610" y="73"/>
                      <a:pt x="608" y="73"/>
                    </a:cubicBezTo>
                    <a:cubicBezTo>
                      <a:pt x="607" y="73"/>
                      <a:pt x="606" y="74"/>
                      <a:pt x="605" y="75"/>
                    </a:cubicBezTo>
                    <a:cubicBezTo>
                      <a:pt x="605" y="76"/>
                      <a:pt x="604" y="77"/>
                      <a:pt x="603" y="77"/>
                    </a:cubicBezTo>
                    <a:cubicBezTo>
                      <a:pt x="602" y="78"/>
                      <a:pt x="600" y="79"/>
                      <a:pt x="602" y="77"/>
                    </a:cubicBezTo>
                    <a:cubicBezTo>
                      <a:pt x="602" y="77"/>
                      <a:pt x="603" y="76"/>
                      <a:pt x="603" y="75"/>
                    </a:cubicBezTo>
                    <a:cubicBezTo>
                      <a:pt x="604" y="73"/>
                      <a:pt x="605" y="72"/>
                      <a:pt x="606" y="70"/>
                    </a:cubicBezTo>
                    <a:cubicBezTo>
                      <a:pt x="610" y="65"/>
                      <a:pt x="614" y="60"/>
                      <a:pt x="610" y="55"/>
                    </a:cubicBezTo>
                    <a:cubicBezTo>
                      <a:pt x="609" y="53"/>
                      <a:pt x="607" y="53"/>
                      <a:pt x="605" y="54"/>
                    </a:cubicBezTo>
                    <a:cubicBezTo>
                      <a:pt x="603" y="56"/>
                      <a:pt x="603" y="60"/>
                      <a:pt x="599" y="60"/>
                    </a:cubicBezTo>
                    <a:cubicBezTo>
                      <a:pt x="596" y="60"/>
                      <a:pt x="593" y="61"/>
                      <a:pt x="589" y="61"/>
                    </a:cubicBezTo>
                    <a:cubicBezTo>
                      <a:pt x="587" y="61"/>
                      <a:pt x="586" y="61"/>
                      <a:pt x="584" y="61"/>
                    </a:cubicBezTo>
                    <a:cubicBezTo>
                      <a:pt x="586" y="61"/>
                      <a:pt x="589" y="60"/>
                      <a:pt x="591" y="59"/>
                    </a:cubicBezTo>
                    <a:cubicBezTo>
                      <a:pt x="594" y="59"/>
                      <a:pt x="599" y="57"/>
                      <a:pt x="595" y="55"/>
                    </a:cubicBezTo>
                    <a:cubicBezTo>
                      <a:pt x="593" y="53"/>
                      <a:pt x="588" y="51"/>
                      <a:pt x="586" y="52"/>
                    </a:cubicBezTo>
                    <a:cubicBezTo>
                      <a:pt x="582" y="53"/>
                      <a:pt x="578" y="57"/>
                      <a:pt x="574" y="57"/>
                    </a:cubicBezTo>
                    <a:cubicBezTo>
                      <a:pt x="571" y="57"/>
                      <a:pt x="579" y="54"/>
                      <a:pt x="579" y="54"/>
                    </a:cubicBezTo>
                    <a:cubicBezTo>
                      <a:pt x="581" y="52"/>
                      <a:pt x="583" y="50"/>
                      <a:pt x="584" y="47"/>
                    </a:cubicBezTo>
                    <a:cubicBezTo>
                      <a:pt x="584" y="47"/>
                      <a:pt x="583" y="47"/>
                      <a:pt x="583" y="47"/>
                    </a:cubicBezTo>
                    <a:cubicBezTo>
                      <a:pt x="581" y="46"/>
                      <a:pt x="578" y="47"/>
                      <a:pt x="576" y="48"/>
                    </a:cubicBezTo>
                    <a:cubicBezTo>
                      <a:pt x="572" y="49"/>
                      <a:pt x="567" y="50"/>
                      <a:pt x="563" y="49"/>
                    </a:cubicBezTo>
                    <a:cubicBezTo>
                      <a:pt x="559" y="49"/>
                      <a:pt x="556" y="52"/>
                      <a:pt x="552" y="53"/>
                    </a:cubicBezTo>
                    <a:cubicBezTo>
                      <a:pt x="548" y="54"/>
                      <a:pt x="544" y="54"/>
                      <a:pt x="540" y="56"/>
                    </a:cubicBezTo>
                    <a:cubicBezTo>
                      <a:pt x="538" y="57"/>
                      <a:pt x="537" y="59"/>
                      <a:pt x="534" y="59"/>
                    </a:cubicBezTo>
                    <a:cubicBezTo>
                      <a:pt x="533" y="60"/>
                      <a:pt x="532" y="61"/>
                      <a:pt x="531" y="61"/>
                    </a:cubicBezTo>
                    <a:cubicBezTo>
                      <a:pt x="529" y="62"/>
                      <a:pt x="525" y="62"/>
                      <a:pt x="522" y="64"/>
                    </a:cubicBezTo>
                    <a:cubicBezTo>
                      <a:pt x="522" y="65"/>
                      <a:pt x="521" y="66"/>
                      <a:pt x="522" y="66"/>
                    </a:cubicBezTo>
                    <a:cubicBezTo>
                      <a:pt x="522" y="67"/>
                      <a:pt x="523" y="67"/>
                      <a:pt x="523" y="67"/>
                    </a:cubicBezTo>
                    <a:cubicBezTo>
                      <a:pt x="524" y="67"/>
                      <a:pt x="523" y="68"/>
                      <a:pt x="522" y="69"/>
                    </a:cubicBezTo>
                    <a:cubicBezTo>
                      <a:pt x="522" y="69"/>
                      <a:pt x="522" y="69"/>
                      <a:pt x="522" y="69"/>
                    </a:cubicBezTo>
                    <a:cubicBezTo>
                      <a:pt x="525" y="73"/>
                      <a:pt x="529" y="68"/>
                      <a:pt x="532" y="70"/>
                    </a:cubicBezTo>
                    <a:cubicBezTo>
                      <a:pt x="534" y="71"/>
                      <a:pt x="535" y="71"/>
                      <a:pt x="538" y="71"/>
                    </a:cubicBezTo>
                    <a:cubicBezTo>
                      <a:pt x="540" y="71"/>
                      <a:pt x="542" y="71"/>
                      <a:pt x="544" y="71"/>
                    </a:cubicBezTo>
                    <a:cubicBezTo>
                      <a:pt x="544" y="71"/>
                      <a:pt x="543" y="71"/>
                      <a:pt x="543" y="71"/>
                    </a:cubicBezTo>
                    <a:cubicBezTo>
                      <a:pt x="541" y="72"/>
                      <a:pt x="539" y="71"/>
                      <a:pt x="537" y="71"/>
                    </a:cubicBezTo>
                    <a:cubicBezTo>
                      <a:pt x="534" y="72"/>
                      <a:pt x="531" y="73"/>
                      <a:pt x="528" y="73"/>
                    </a:cubicBezTo>
                    <a:cubicBezTo>
                      <a:pt x="525" y="73"/>
                      <a:pt x="521" y="73"/>
                      <a:pt x="518" y="73"/>
                    </a:cubicBezTo>
                    <a:cubicBezTo>
                      <a:pt x="517" y="74"/>
                      <a:pt x="516" y="74"/>
                      <a:pt x="516" y="75"/>
                    </a:cubicBezTo>
                    <a:cubicBezTo>
                      <a:pt x="515" y="77"/>
                      <a:pt x="516" y="75"/>
                      <a:pt x="515" y="78"/>
                    </a:cubicBezTo>
                    <a:cubicBezTo>
                      <a:pt x="515" y="80"/>
                      <a:pt x="514" y="80"/>
                      <a:pt x="514" y="81"/>
                    </a:cubicBezTo>
                    <a:cubicBezTo>
                      <a:pt x="513" y="84"/>
                      <a:pt x="521" y="84"/>
                      <a:pt x="523" y="84"/>
                    </a:cubicBezTo>
                    <a:cubicBezTo>
                      <a:pt x="530" y="83"/>
                      <a:pt x="538" y="82"/>
                      <a:pt x="545" y="83"/>
                    </a:cubicBezTo>
                    <a:cubicBezTo>
                      <a:pt x="549" y="84"/>
                      <a:pt x="552" y="84"/>
                      <a:pt x="554" y="87"/>
                    </a:cubicBezTo>
                    <a:cubicBezTo>
                      <a:pt x="555" y="88"/>
                      <a:pt x="555" y="88"/>
                      <a:pt x="556" y="88"/>
                    </a:cubicBezTo>
                    <a:cubicBezTo>
                      <a:pt x="556" y="88"/>
                      <a:pt x="560" y="90"/>
                      <a:pt x="557" y="90"/>
                    </a:cubicBezTo>
                    <a:cubicBezTo>
                      <a:pt x="554" y="91"/>
                      <a:pt x="550" y="91"/>
                      <a:pt x="547" y="90"/>
                    </a:cubicBezTo>
                    <a:cubicBezTo>
                      <a:pt x="544" y="90"/>
                      <a:pt x="541" y="88"/>
                      <a:pt x="539" y="87"/>
                    </a:cubicBezTo>
                    <a:cubicBezTo>
                      <a:pt x="537" y="87"/>
                      <a:pt x="533" y="88"/>
                      <a:pt x="531" y="88"/>
                    </a:cubicBezTo>
                    <a:cubicBezTo>
                      <a:pt x="527" y="88"/>
                      <a:pt x="523" y="87"/>
                      <a:pt x="518" y="87"/>
                    </a:cubicBezTo>
                    <a:cubicBezTo>
                      <a:pt x="516" y="88"/>
                      <a:pt x="509" y="89"/>
                      <a:pt x="508" y="91"/>
                    </a:cubicBezTo>
                    <a:cubicBezTo>
                      <a:pt x="507" y="93"/>
                      <a:pt x="504" y="98"/>
                      <a:pt x="506" y="100"/>
                    </a:cubicBezTo>
                    <a:cubicBezTo>
                      <a:pt x="510" y="103"/>
                      <a:pt x="514" y="104"/>
                      <a:pt x="518" y="104"/>
                    </a:cubicBezTo>
                    <a:cubicBezTo>
                      <a:pt x="522" y="103"/>
                      <a:pt x="524" y="106"/>
                      <a:pt x="522" y="108"/>
                    </a:cubicBezTo>
                    <a:cubicBezTo>
                      <a:pt x="519" y="110"/>
                      <a:pt x="521" y="111"/>
                      <a:pt x="519" y="114"/>
                    </a:cubicBezTo>
                    <a:cubicBezTo>
                      <a:pt x="518" y="116"/>
                      <a:pt x="520" y="117"/>
                      <a:pt x="522" y="118"/>
                    </a:cubicBezTo>
                    <a:cubicBezTo>
                      <a:pt x="524" y="118"/>
                      <a:pt x="527" y="118"/>
                      <a:pt x="529" y="118"/>
                    </a:cubicBezTo>
                    <a:cubicBezTo>
                      <a:pt x="533" y="116"/>
                      <a:pt x="538" y="117"/>
                      <a:pt x="543" y="117"/>
                    </a:cubicBezTo>
                    <a:cubicBezTo>
                      <a:pt x="546" y="118"/>
                      <a:pt x="549" y="117"/>
                      <a:pt x="552" y="116"/>
                    </a:cubicBezTo>
                    <a:cubicBezTo>
                      <a:pt x="555" y="115"/>
                      <a:pt x="558" y="113"/>
                      <a:pt x="561" y="113"/>
                    </a:cubicBezTo>
                    <a:cubicBezTo>
                      <a:pt x="563" y="113"/>
                      <a:pt x="566" y="114"/>
                      <a:pt x="569" y="113"/>
                    </a:cubicBezTo>
                    <a:cubicBezTo>
                      <a:pt x="572" y="112"/>
                      <a:pt x="575" y="113"/>
                      <a:pt x="578" y="111"/>
                    </a:cubicBezTo>
                    <a:cubicBezTo>
                      <a:pt x="578" y="111"/>
                      <a:pt x="579" y="111"/>
                      <a:pt x="579" y="110"/>
                    </a:cubicBezTo>
                    <a:cubicBezTo>
                      <a:pt x="579" y="110"/>
                      <a:pt x="580" y="109"/>
                      <a:pt x="580" y="108"/>
                    </a:cubicBezTo>
                    <a:cubicBezTo>
                      <a:pt x="581" y="107"/>
                      <a:pt x="582" y="107"/>
                      <a:pt x="584" y="107"/>
                    </a:cubicBezTo>
                    <a:cubicBezTo>
                      <a:pt x="584" y="109"/>
                      <a:pt x="584" y="110"/>
                      <a:pt x="584" y="111"/>
                    </a:cubicBezTo>
                    <a:cubicBezTo>
                      <a:pt x="584" y="112"/>
                      <a:pt x="585" y="112"/>
                      <a:pt x="586" y="112"/>
                    </a:cubicBezTo>
                    <a:cubicBezTo>
                      <a:pt x="587" y="112"/>
                      <a:pt x="588" y="113"/>
                      <a:pt x="590" y="113"/>
                    </a:cubicBezTo>
                    <a:cubicBezTo>
                      <a:pt x="591" y="113"/>
                      <a:pt x="590" y="115"/>
                      <a:pt x="591" y="116"/>
                    </a:cubicBezTo>
                    <a:cubicBezTo>
                      <a:pt x="593" y="117"/>
                      <a:pt x="594" y="118"/>
                      <a:pt x="595" y="118"/>
                    </a:cubicBezTo>
                    <a:cubicBezTo>
                      <a:pt x="598" y="118"/>
                      <a:pt x="601" y="120"/>
                      <a:pt x="604" y="119"/>
                    </a:cubicBezTo>
                    <a:cubicBezTo>
                      <a:pt x="609" y="118"/>
                      <a:pt x="616" y="120"/>
                      <a:pt x="621" y="117"/>
                    </a:cubicBezTo>
                    <a:cubicBezTo>
                      <a:pt x="622" y="117"/>
                      <a:pt x="627" y="112"/>
                      <a:pt x="627" y="110"/>
                    </a:cubicBezTo>
                    <a:cubicBezTo>
                      <a:pt x="626" y="107"/>
                      <a:pt x="621" y="109"/>
                      <a:pt x="618" y="109"/>
                    </a:cubicBezTo>
                    <a:cubicBezTo>
                      <a:pt x="618" y="110"/>
                      <a:pt x="613" y="113"/>
                      <a:pt x="614" y="109"/>
                    </a:cubicBezTo>
                    <a:cubicBezTo>
                      <a:pt x="614" y="106"/>
                      <a:pt x="616" y="107"/>
                      <a:pt x="619" y="108"/>
                    </a:cubicBezTo>
                    <a:cubicBezTo>
                      <a:pt x="620" y="108"/>
                      <a:pt x="621" y="108"/>
                      <a:pt x="622" y="107"/>
                    </a:cubicBezTo>
                    <a:cubicBezTo>
                      <a:pt x="624" y="106"/>
                      <a:pt x="626" y="106"/>
                      <a:pt x="628" y="107"/>
                    </a:cubicBezTo>
                    <a:cubicBezTo>
                      <a:pt x="628" y="107"/>
                      <a:pt x="629" y="108"/>
                      <a:pt x="629" y="108"/>
                    </a:cubicBezTo>
                    <a:cubicBezTo>
                      <a:pt x="632" y="107"/>
                      <a:pt x="635" y="110"/>
                      <a:pt x="638" y="108"/>
                    </a:cubicBezTo>
                    <a:cubicBezTo>
                      <a:pt x="641" y="105"/>
                      <a:pt x="642" y="102"/>
                      <a:pt x="638" y="100"/>
                    </a:cubicBezTo>
                    <a:close/>
                    <a:moveTo>
                      <a:pt x="740" y="77"/>
                    </a:moveTo>
                    <a:cubicBezTo>
                      <a:pt x="742" y="77"/>
                      <a:pt x="744" y="76"/>
                      <a:pt x="746" y="75"/>
                    </a:cubicBezTo>
                    <a:cubicBezTo>
                      <a:pt x="750" y="72"/>
                      <a:pt x="750" y="75"/>
                      <a:pt x="753" y="73"/>
                    </a:cubicBezTo>
                    <a:cubicBezTo>
                      <a:pt x="755" y="72"/>
                      <a:pt x="757" y="71"/>
                      <a:pt x="759" y="70"/>
                    </a:cubicBezTo>
                    <a:cubicBezTo>
                      <a:pt x="760" y="70"/>
                      <a:pt x="761" y="70"/>
                      <a:pt x="761" y="69"/>
                    </a:cubicBezTo>
                    <a:cubicBezTo>
                      <a:pt x="763" y="69"/>
                      <a:pt x="766" y="68"/>
                      <a:pt x="767" y="67"/>
                    </a:cubicBezTo>
                    <a:cubicBezTo>
                      <a:pt x="768" y="67"/>
                      <a:pt x="769" y="66"/>
                      <a:pt x="768" y="65"/>
                    </a:cubicBezTo>
                    <a:cubicBezTo>
                      <a:pt x="765" y="59"/>
                      <a:pt x="757" y="62"/>
                      <a:pt x="753" y="57"/>
                    </a:cubicBezTo>
                    <a:cubicBezTo>
                      <a:pt x="751" y="56"/>
                      <a:pt x="747" y="57"/>
                      <a:pt x="745" y="56"/>
                    </a:cubicBezTo>
                    <a:cubicBezTo>
                      <a:pt x="743" y="55"/>
                      <a:pt x="739" y="56"/>
                      <a:pt x="736" y="56"/>
                    </a:cubicBezTo>
                    <a:cubicBezTo>
                      <a:pt x="734" y="56"/>
                      <a:pt x="732" y="56"/>
                      <a:pt x="731" y="57"/>
                    </a:cubicBezTo>
                    <a:cubicBezTo>
                      <a:pt x="731" y="57"/>
                      <a:pt x="731" y="61"/>
                      <a:pt x="730" y="60"/>
                    </a:cubicBezTo>
                    <a:cubicBezTo>
                      <a:pt x="729" y="59"/>
                      <a:pt x="729" y="59"/>
                      <a:pt x="729" y="59"/>
                    </a:cubicBezTo>
                    <a:cubicBezTo>
                      <a:pt x="726" y="59"/>
                      <a:pt x="725" y="61"/>
                      <a:pt x="723" y="63"/>
                    </a:cubicBezTo>
                    <a:cubicBezTo>
                      <a:pt x="721" y="66"/>
                      <a:pt x="717" y="67"/>
                      <a:pt x="715" y="70"/>
                    </a:cubicBezTo>
                    <a:cubicBezTo>
                      <a:pt x="715" y="71"/>
                      <a:pt x="715" y="72"/>
                      <a:pt x="715" y="73"/>
                    </a:cubicBezTo>
                    <a:cubicBezTo>
                      <a:pt x="714" y="75"/>
                      <a:pt x="713" y="75"/>
                      <a:pt x="713" y="76"/>
                    </a:cubicBezTo>
                    <a:cubicBezTo>
                      <a:pt x="712" y="77"/>
                      <a:pt x="713" y="79"/>
                      <a:pt x="711" y="79"/>
                    </a:cubicBezTo>
                    <a:cubicBezTo>
                      <a:pt x="710" y="80"/>
                      <a:pt x="710" y="80"/>
                      <a:pt x="709" y="81"/>
                    </a:cubicBezTo>
                    <a:cubicBezTo>
                      <a:pt x="709" y="81"/>
                      <a:pt x="709" y="82"/>
                      <a:pt x="710" y="82"/>
                    </a:cubicBezTo>
                    <a:cubicBezTo>
                      <a:pt x="711" y="82"/>
                      <a:pt x="710" y="82"/>
                      <a:pt x="712" y="82"/>
                    </a:cubicBezTo>
                    <a:cubicBezTo>
                      <a:pt x="713" y="83"/>
                      <a:pt x="716" y="84"/>
                      <a:pt x="718" y="84"/>
                    </a:cubicBezTo>
                    <a:cubicBezTo>
                      <a:pt x="718" y="84"/>
                      <a:pt x="719" y="83"/>
                      <a:pt x="719" y="83"/>
                    </a:cubicBezTo>
                    <a:cubicBezTo>
                      <a:pt x="722" y="81"/>
                      <a:pt x="724" y="81"/>
                      <a:pt x="727" y="80"/>
                    </a:cubicBezTo>
                    <a:cubicBezTo>
                      <a:pt x="728" y="80"/>
                      <a:pt x="729" y="78"/>
                      <a:pt x="730" y="77"/>
                    </a:cubicBezTo>
                    <a:cubicBezTo>
                      <a:pt x="730" y="76"/>
                      <a:pt x="730" y="75"/>
                      <a:pt x="729" y="75"/>
                    </a:cubicBezTo>
                    <a:cubicBezTo>
                      <a:pt x="730" y="75"/>
                      <a:pt x="731" y="75"/>
                      <a:pt x="732" y="75"/>
                    </a:cubicBezTo>
                    <a:cubicBezTo>
                      <a:pt x="735" y="75"/>
                      <a:pt x="737" y="77"/>
                      <a:pt x="740" y="77"/>
                    </a:cubicBezTo>
                    <a:close/>
                    <a:moveTo>
                      <a:pt x="632" y="117"/>
                    </a:moveTo>
                    <a:cubicBezTo>
                      <a:pt x="631" y="118"/>
                      <a:pt x="630" y="120"/>
                      <a:pt x="630" y="122"/>
                    </a:cubicBezTo>
                    <a:cubicBezTo>
                      <a:pt x="630" y="122"/>
                      <a:pt x="630" y="123"/>
                      <a:pt x="631" y="124"/>
                    </a:cubicBezTo>
                    <a:cubicBezTo>
                      <a:pt x="631" y="124"/>
                      <a:pt x="631" y="125"/>
                      <a:pt x="632" y="124"/>
                    </a:cubicBezTo>
                    <a:cubicBezTo>
                      <a:pt x="632" y="124"/>
                      <a:pt x="632" y="124"/>
                      <a:pt x="632" y="124"/>
                    </a:cubicBezTo>
                    <a:cubicBezTo>
                      <a:pt x="632" y="124"/>
                      <a:pt x="632" y="124"/>
                      <a:pt x="633" y="124"/>
                    </a:cubicBezTo>
                    <a:cubicBezTo>
                      <a:pt x="633" y="123"/>
                      <a:pt x="633" y="123"/>
                      <a:pt x="633" y="123"/>
                    </a:cubicBezTo>
                    <a:cubicBezTo>
                      <a:pt x="633" y="123"/>
                      <a:pt x="634" y="122"/>
                      <a:pt x="635" y="122"/>
                    </a:cubicBezTo>
                    <a:cubicBezTo>
                      <a:pt x="635" y="121"/>
                      <a:pt x="635" y="120"/>
                      <a:pt x="635" y="119"/>
                    </a:cubicBezTo>
                    <a:cubicBezTo>
                      <a:pt x="635" y="119"/>
                      <a:pt x="635" y="118"/>
                      <a:pt x="635" y="117"/>
                    </a:cubicBezTo>
                    <a:cubicBezTo>
                      <a:pt x="634" y="117"/>
                      <a:pt x="633" y="117"/>
                      <a:pt x="632" y="117"/>
                    </a:cubicBezTo>
                    <a:close/>
                    <a:moveTo>
                      <a:pt x="500" y="71"/>
                    </a:moveTo>
                    <a:cubicBezTo>
                      <a:pt x="500" y="71"/>
                      <a:pt x="500" y="71"/>
                      <a:pt x="500" y="71"/>
                    </a:cubicBezTo>
                    <a:cubicBezTo>
                      <a:pt x="505" y="73"/>
                      <a:pt x="511" y="69"/>
                      <a:pt x="515" y="66"/>
                    </a:cubicBezTo>
                    <a:cubicBezTo>
                      <a:pt x="517" y="62"/>
                      <a:pt x="522" y="60"/>
                      <a:pt x="526" y="60"/>
                    </a:cubicBezTo>
                    <a:cubicBezTo>
                      <a:pt x="530" y="60"/>
                      <a:pt x="533" y="57"/>
                      <a:pt x="536" y="55"/>
                    </a:cubicBezTo>
                    <a:cubicBezTo>
                      <a:pt x="540" y="53"/>
                      <a:pt x="546" y="53"/>
                      <a:pt x="550" y="52"/>
                    </a:cubicBezTo>
                    <a:cubicBezTo>
                      <a:pt x="555" y="50"/>
                      <a:pt x="560" y="49"/>
                      <a:pt x="565" y="48"/>
                    </a:cubicBezTo>
                    <a:cubicBezTo>
                      <a:pt x="569" y="48"/>
                      <a:pt x="579" y="48"/>
                      <a:pt x="580" y="42"/>
                    </a:cubicBezTo>
                    <a:cubicBezTo>
                      <a:pt x="580" y="41"/>
                      <a:pt x="581" y="40"/>
                      <a:pt x="580" y="39"/>
                    </a:cubicBezTo>
                    <a:cubicBezTo>
                      <a:pt x="578" y="37"/>
                      <a:pt x="577" y="35"/>
                      <a:pt x="574" y="34"/>
                    </a:cubicBezTo>
                    <a:cubicBezTo>
                      <a:pt x="569" y="32"/>
                      <a:pt x="565" y="34"/>
                      <a:pt x="560" y="32"/>
                    </a:cubicBezTo>
                    <a:cubicBezTo>
                      <a:pt x="557" y="31"/>
                      <a:pt x="552" y="31"/>
                      <a:pt x="548" y="31"/>
                    </a:cubicBezTo>
                    <a:cubicBezTo>
                      <a:pt x="543" y="32"/>
                      <a:pt x="539" y="33"/>
                      <a:pt x="534" y="33"/>
                    </a:cubicBezTo>
                    <a:cubicBezTo>
                      <a:pt x="533" y="33"/>
                      <a:pt x="529" y="34"/>
                      <a:pt x="528" y="36"/>
                    </a:cubicBezTo>
                    <a:cubicBezTo>
                      <a:pt x="527" y="39"/>
                      <a:pt x="528" y="40"/>
                      <a:pt x="524" y="42"/>
                    </a:cubicBezTo>
                    <a:cubicBezTo>
                      <a:pt x="522" y="42"/>
                      <a:pt x="520" y="42"/>
                      <a:pt x="519" y="43"/>
                    </a:cubicBezTo>
                    <a:cubicBezTo>
                      <a:pt x="518" y="44"/>
                      <a:pt x="516" y="44"/>
                      <a:pt x="515" y="45"/>
                    </a:cubicBezTo>
                    <a:cubicBezTo>
                      <a:pt x="514" y="46"/>
                      <a:pt x="512" y="46"/>
                      <a:pt x="511" y="47"/>
                    </a:cubicBezTo>
                    <a:cubicBezTo>
                      <a:pt x="509" y="48"/>
                      <a:pt x="508" y="50"/>
                      <a:pt x="505" y="50"/>
                    </a:cubicBezTo>
                    <a:cubicBezTo>
                      <a:pt x="504" y="50"/>
                      <a:pt x="503" y="50"/>
                      <a:pt x="502" y="51"/>
                    </a:cubicBezTo>
                    <a:cubicBezTo>
                      <a:pt x="499" y="53"/>
                      <a:pt x="495" y="54"/>
                      <a:pt x="491" y="56"/>
                    </a:cubicBezTo>
                    <a:cubicBezTo>
                      <a:pt x="489" y="57"/>
                      <a:pt x="486" y="58"/>
                      <a:pt x="485" y="60"/>
                    </a:cubicBezTo>
                    <a:cubicBezTo>
                      <a:pt x="485" y="61"/>
                      <a:pt x="485" y="61"/>
                      <a:pt x="485" y="61"/>
                    </a:cubicBezTo>
                    <a:cubicBezTo>
                      <a:pt x="486" y="63"/>
                      <a:pt x="488" y="66"/>
                      <a:pt x="485" y="69"/>
                    </a:cubicBezTo>
                    <a:cubicBezTo>
                      <a:pt x="484" y="70"/>
                      <a:pt x="482" y="71"/>
                      <a:pt x="482" y="73"/>
                    </a:cubicBezTo>
                    <a:cubicBezTo>
                      <a:pt x="482" y="73"/>
                      <a:pt x="482" y="74"/>
                      <a:pt x="482" y="74"/>
                    </a:cubicBezTo>
                    <a:cubicBezTo>
                      <a:pt x="486" y="74"/>
                      <a:pt x="490" y="73"/>
                      <a:pt x="494" y="71"/>
                    </a:cubicBezTo>
                    <a:cubicBezTo>
                      <a:pt x="495" y="71"/>
                      <a:pt x="497" y="70"/>
                      <a:pt x="498" y="69"/>
                    </a:cubicBezTo>
                    <a:cubicBezTo>
                      <a:pt x="499" y="69"/>
                      <a:pt x="501" y="68"/>
                      <a:pt x="500" y="69"/>
                    </a:cubicBezTo>
                    <a:cubicBezTo>
                      <a:pt x="500" y="70"/>
                      <a:pt x="500" y="70"/>
                      <a:pt x="500" y="71"/>
                    </a:cubicBezTo>
                    <a:close/>
                    <a:moveTo>
                      <a:pt x="654" y="25"/>
                    </a:moveTo>
                    <a:cubicBezTo>
                      <a:pt x="652" y="25"/>
                      <a:pt x="650" y="26"/>
                      <a:pt x="647" y="25"/>
                    </a:cubicBezTo>
                    <a:cubicBezTo>
                      <a:pt x="646" y="24"/>
                      <a:pt x="645" y="25"/>
                      <a:pt x="644" y="25"/>
                    </a:cubicBezTo>
                    <a:cubicBezTo>
                      <a:pt x="644" y="25"/>
                      <a:pt x="641" y="26"/>
                      <a:pt x="642" y="26"/>
                    </a:cubicBezTo>
                    <a:cubicBezTo>
                      <a:pt x="643" y="23"/>
                      <a:pt x="643" y="25"/>
                      <a:pt x="643" y="23"/>
                    </a:cubicBezTo>
                    <a:cubicBezTo>
                      <a:pt x="643" y="23"/>
                      <a:pt x="643" y="23"/>
                      <a:pt x="643" y="22"/>
                    </a:cubicBezTo>
                    <a:cubicBezTo>
                      <a:pt x="642" y="22"/>
                      <a:pt x="642" y="22"/>
                      <a:pt x="642" y="22"/>
                    </a:cubicBezTo>
                    <a:cubicBezTo>
                      <a:pt x="642" y="22"/>
                      <a:pt x="643" y="22"/>
                      <a:pt x="643" y="21"/>
                    </a:cubicBezTo>
                    <a:cubicBezTo>
                      <a:pt x="643" y="21"/>
                      <a:pt x="643" y="21"/>
                      <a:pt x="643" y="21"/>
                    </a:cubicBezTo>
                    <a:cubicBezTo>
                      <a:pt x="643" y="20"/>
                      <a:pt x="643" y="17"/>
                      <a:pt x="641" y="16"/>
                    </a:cubicBezTo>
                    <a:cubicBezTo>
                      <a:pt x="640" y="16"/>
                      <a:pt x="637" y="16"/>
                      <a:pt x="635" y="16"/>
                    </a:cubicBezTo>
                    <a:cubicBezTo>
                      <a:pt x="636" y="16"/>
                      <a:pt x="636" y="16"/>
                      <a:pt x="636" y="15"/>
                    </a:cubicBezTo>
                    <a:cubicBezTo>
                      <a:pt x="636" y="15"/>
                      <a:pt x="636" y="15"/>
                      <a:pt x="636" y="14"/>
                    </a:cubicBezTo>
                    <a:cubicBezTo>
                      <a:pt x="633" y="13"/>
                      <a:pt x="628" y="14"/>
                      <a:pt x="625" y="15"/>
                    </a:cubicBezTo>
                    <a:cubicBezTo>
                      <a:pt x="624" y="15"/>
                      <a:pt x="624" y="15"/>
                      <a:pt x="624" y="16"/>
                    </a:cubicBezTo>
                    <a:cubicBezTo>
                      <a:pt x="625" y="16"/>
                      <a:pt x="625" y="16"/>
                      <a:pt x="625" y="16"/>
                    </a:cubicBezTo>
                    <a:cubicBezTo>
                      <a:pt x="624" y="16"/>
                      <a:pt x="624" y="16"/>
                      <a:pt x="624" y="16"/>
                    </a:cubicBezTo>
                    <a:cubicBezTo>
                      <a:pt x="621" y="15"/>
                      <a:pt x="615" y="16"/>
                      <a:pt x="612" y="18"/>
                    </a:cubicBezTo>
                    <a:cubicBezTo>
                      <a:pt x="612" y="18"/>
                      <a:pt x="612" y="19"/>
                      <a:pt x="612" y="19"/>
                    </a:cubicBezTo>
                    <a:cubicBezTo>
                      <a:pt x="615" y="18"/>
                      <a:pt x="618" y="18"/>
                      <a:pt x="620" y="19"/>
                    </a:cubicBezTo>
                    <a:cubicBezTo>
                      <a:pt x="619" y="19"/>
                      <a:pt x="617" y="19"/>
                      <a:pt x="616" y="19"/>
                    </a:cubicBezTo>
                    <a:cubicBezTo>
                      <a:pt x="613" y="19"/>
                      <a:pt x="607" y="19"/>
                      <a:pt x="604" y="21"/>
                    </a:cubicBezTo>
                    <a:cubicBezTo>
                      <a:pt x="604" y="22"/>
                      <a:pt x="604" y="22"/>
                      <a:pt x="605" y="22"/>
                    </a:cubicBezTo>
                    <a:cubicBezTo>
                      <a:pt x="607" y="22"/>
                      <a:pt x="610" y="22"/>
                      <a:pt x="612" y="22"/>
                    </a:cubicBezTo>
                    <a:cubicBezTo>
                      <a:pt x="620" y="21"/>
                      <a:pt x="609" y="23"/>
                      <a:pt x="608" y="23"/>
                    </a:cubicBezTo>
                    <a:cubicBezTo>
                      <a:pt x="606" y="23"/>
                      <a:pt x="606" y="22"/>
                      <a:pt x="604" y="22"/>
                    </a:cubicBezTo>
                    <a:cubicBezTo>
                      <a:pt x="603" y="22"/>
                      <a:pt x="599" y="23"/>
                      <a:pt x="599" y="23"/>
                    </a:cubicBezTo>
                    <a:cubicBezTo>
                      <a:pt x="599" y="23"/>
                      <a:pt x="596" y="23"/>
                      <a:pt x="595" y="24"/>
                    </a:cubicBezTo>
                    <a:cubicBezTo>
                      <a:pt x="594" y="26"/>
                      <a:pt x="597" y="28"/>
                      <a:pt x="598" y="27"/>
                    </a:cubicBezTo>
                    <a:cubicBezTo>
                      <a:pt x="601" y="27"/>
                      <a:pt x="601" y="29"/>
                      <a:pt x="604" y="29"/>
                    </a:cubicBezTo>
                    <a:cubicBezTo>
                      <a:pt x="605" y="30"/>
                      <a:pt x="608" y="30"/>
                      <a:pt x="609" y="30"/>
                    </a:cubicBezTo>
                    <a:cubicBezTo>
                      <a:pt x="614" y="31"/>
                      <a:pt x="614" y="26"/>
                      <a:pt x="618" y="29"/>
                    </a:cubicBezTo>
                    <a:cubicBezTo>
                      <a:pt x="620" y="29"/>
                      <a:pt x="621" y="29"/>
                      <a:pt x="623" y="29"/>
                    </a:cubicBezTo>
                    <a:cubicBezTo>
                      <a:pt x="626" y="29"/>
                      <a:pt x="630" y="29"/>
                      <a:pt x="633" y="29"/>
                    </a:cubicBezTo>
                    <a:cubicBezTo>
                      <a:pt x="634" y="29"/>
                      <a:pt x="634" y="29"/>
                      <a:pt x="634" y="29"/>
                    </a:cubicBezTo>
                    <a:cubicBezTo>
                      <a:pt x="634" y="29"/>
                      <a:pt x="633" y="29"/>
                      <a:pt x="633" y="29"/>
                    </a:cubicBezTo>
                    <a:cubicBezTo>
                      <a:pt x="629" y="30"/>
                      <a:pt x="626" y="30"/>
                      <a:pt x="622" y="30"/>
                    </a:cubicBezTo>
                    <a:cubicBezTo>
                      <a:pt x="619" y="29"/>
                      <a:pt x="616" y="30"/>
                      <a:pt x="613" y="30"/>
                    </a:cubicBezTo>
                    <a:cubicBezTo>
                      <a:pt x="611" y="30"/>
                      <a:pt x="608" y="30"/>
                      <a:pt x="606" y="31"/>
                    </a:cubicBezTo>
                    <a:cubicBezTo>
                      <a:pt x="606" y="31"/>
                      <a:pt x="606" y="32"/>
                      <a:pt x="606" y="32"/>
                    </a:cubicBezTo>
                    <a:cubicBezTo>
                      <a:pt x="607" y="38"/>
                      <a:pt x="619" y="36"/>
                      <a:pt x="623" y="36"/>
                    </a:cubicBezTo>
                    <a:cubicBezTo>
                      <a:pt x="627" y="36"/>
                      <a:pt x="631" y="35"/>
                      <a:pt x="635" y="34"/>
                    </a:cubicBezTo>
                    <a:cubicBezTo>
                      <a:pt x="638" y="33"/>
                      <a:pt x="640" y="33"/>
                      <a:pt x="643" y="33"/>
                    </a:cubicBezTo>
                    <a:cubicBezTo>
                      <a:pt x="645" y="33"/>
                      <a:pt x="648" y="32"/>
                      <a:pt x="651" y="32"/>
                    </a:cubicBezTo>
                    <a:cubicBezTo>
                      <a:pt x="651" y="32"/>
                      <a:pt x="651" y="33"/>
                      <a:pt x="651" y="33"/>
                    </a:cubicBezTo>
                    <a:cubicBezTo>
                      <a:pt x="650" y="33"/>
                      <a:pt x="650" y="33"/>
                      <a:pt x="651" y="34"/>
                    </a:cubicBezTo>
                    <a:cubicBezTo>
                      <a:pt x="651" y="34"/>
                      <a:pt x="651" y="34"/>
                      <a:pt x="652" y="34"/>
                    </a:cubicBezTo>
                    <a:cubicBezTo>
                      <a:pt x="653" y="34"/>
                      <a:pt x="657" y="32"/>
                      <a:pt x="657" y="32"/>
                    </a:cubicBezTo>
                    <a:cubicBezTo>
                      <a:pt x="656" y="36"/>
                      <a:pt x="660" y="35"/>
                      <a:pt x="662" y="34"/>
                    </a:cubicBezTo>
                    <a:cubicBezTo>
                      <a:pt x="665" y="34"/>
                      <a:pt x="668" y="34"/>
                      <a:pt x="671" y="34"/>
                    </a:cubicBezTo>
                    <a:cubicBezTo>
                      <a:pt x="673" y="33"/>
                      <a:pt x="676" y="33"/>
                      <a:pt x="678" y="31"/>
                    </a:cubicBezTo>
                    <a:cubicBezTo>
                      <a:pt x="681" y="29"/>
                      <a:pt x="684" y="29"/>
                      <a:pt x="687" y="27"/>
                    </a:cubicBezTo>
                    <a:cubicBezTo>
                      <a:pt x="687" y="26"/>
                      <a:pt x="687" y="26"/>
                      <a:pt x="687" y="26"/>
                    </a:cubicBezTo>
                    <a:cubicBezTo>
                      <a:pt x="687" y="26"/>
                      <a:pt x="686" y="25"/>
                      <a:pt x="686" y="25"/>
                    </a:cubicBezTo>
                    <a:cubicBezTo>
                      <a:pt x="686" y="25"/>
                      <a:pt x="686" y="25"/>
                      <a:pt x="686" y="25"/>
                    </a:cubicBezTo>
                    <a:cubicBezTo>
                      <a:pt x="686" y="25"/>
                      <a:pt x="686" y="25"/>
                      <a:pt x="686" y="25"/>
                    </a:cubicBezTo>
                    <a:cubicBezTo>
                      <a:pt x="689" y="22"/>
                      <a:pt x="687" y="22"/>
                      <a:pt x="684" y="24"/>
                    </a:cubicBezTo>
                    <a:cubicBezTo>
                      <a:pt x="684" y="23"/>
                      <a:pt x="683" y="23"/>
                      <a:pt x="682" y="23"/>
                    </a:cubicBezTo>
                    <a:cubicBezTo>
                      <a:pt x="679" y="23"/>
                      <a:pt x="676" y="26"/>
                      <a:pt x="674" y="24"/>
                    </a:cubicBezTo>
                    <a:cubicBezTo>
                      <a:pt x="673" y="22"/>
                      <a:pt x="670" y="24"/>
                      <a:pt x="668" y="25"/>
                    </a:cubicBezTo>
                    <a:cubicBezTo>
                      <a:pt x="667" y="25"/>
                      <a:pt x="663" y="28"/>
                      <a:pt x="666" y="26"/>
                    </a:cubicBezTo>
                    <a:cubicBezTo>
                      <a:pt x="667" y="25"/>
                      <a:pt x="669" y="24"/>
                      <a:pt x="670" y="23"/>
                    </a:cubicBezTo>
                    <a:cubicBezTo>
                      <a:pt x="671" y="22"/>
                      <a:pt x="671" y="22"/>
                      <a:pt x="670" y="22"/>
                    </a:cubicBezTo>
                    <a:cubicBezTo>
                      <a:pt x="666" y="22"/>
                      <a:pt x="673" y="21"/>
                      <a:pt x="674" y="20"/>
                    </a:cubicBezTo>
                    <a:cubicBezTo>
                      <a:pt x="674" y="19"/>
                      <a:pt x="674" y="19"/>
                      <a:pt x="674" y="19"/>
                    </a:cubicBezTo>
                    <a:cubicBezTo>
                      <a:pt x="672" y="17"/>
                      <a:pt x="676" y="17"/>
                      <a:pt x="676" y="15"/>
                    </a:cubicBezTo>
                    <a:cubicBezTo>
                      <a:pt x="676" y="15"/>
                      <a:pt x="675" y="14"/>
                      <a:pt x="675" y="14"/>
                    </a:cubicBezTo>
                    <a:cubicBezTo>
                      <a:pt x="672" y="13"/>
                      <a:pt x="670" y="15"/>
                      <a:pt x="667" y="16"/>
                    </a:cubicBezTo>
                    <a:cubicBezTo>
                      <a:pt x="664" y="16"/>
                      <a:pt x="661" y="16"/>
                      <a:pt x="659" y="18"/>
                    </a:cubicBezTo>
                    <a:cubicBezTo>
                      <a:pt x="659" y="18"/>
                      <a:pt x="659" y="18"/>
                      <a:pt x="659" y="18"/>
                    </a:cubicBezTo>
                    <a:cubicBezTo>
                      <a:pt x="659" y="19"/>
                      <a:pt x="660" y="19"/>
                      <a:pt x="661" y="20"/>
                    </a:cubicBezTo>
                    <a:cubicBezTo>
                      <a:pt x="663" y="21"/>
                      <a:pt x="657" y="21"/>
                      <a:pt x="657" y="21"/>
                    </a:cubicBezTo>
                    <a:cubicBezTo>
                      <a:pt x="656" y="21"/>
                      <a:pt x="656" y="21"/>
                      <a:pt x="655" y="22"/>
                    </a:cubicBezTo>
                    <a:cubicBezTo>
                      <a:pt x="655" y="22"/>
                      <a:pt x="655" y="22"/>
                      <a:pt x="655" y="22"/>
                    </a:cubicBezTo>
                    <a:cubicBezTo>
                      <a:pt x="655" y="24"/>
                      <a:pt x="655" y="24"/>
                      <a:pt x="656" y="25"/>
                    </a:cubicBezTo>
                    <a:cubicBezTo>
                      <a:pt x="658" y="27"/>
                      <a:pt x="654" y="26"/>
                      <a:pt x="654" y="25"/>
                    </a:cubicBezTo>
                    <a:close/>
                    <a:moveTo>
                      <a:pt x="787" y="24"/>
                    </a:moveTo>
                    <a:cubicBezTo>
                      <a:pt x="784" y="23"/>
                      <a:pt x="782" y="22"/>
                      <a:pt x="779" y="22"/>
                    </a:cubicBezTo>
                    <a:cubicBezTo>
                      <a:pt x="775" y="21"/>
                      <a:pt x="772" y="21"/>
                      <a:pt x="769" y="21"/>
                    </a:cubicBezTo>
                    <a:cubicBezTo>
                      <a:pt x="769" y="21"/>
                      <a:pt x="768" y="21"/>
                      <a:pt x="768" y="22"/>
                    </a:cubicBezTo>
                    <a:cubicBezTo>
                      <a:pt x="768" y="22"/>
                      <a:pt x="768" y="22"/>
                      <a:pt x="768" y="22"/>
                    </a:cubicBezTo>
                    <a:cubicBezTo>
                      <a:pt x="768" y="22"/>
                      <a:pt x="768" y="22"/>
                      <a:pt x="768" y="23"/>
                    </a:cubicBezTo>
                    <a:cubicBezTo>
                      <a:pt x="771" y="25"/>
                      <a:pt x="777" y="26"/>
                      <a:pt x="780" y="26"/>
                    </a:cubicBezTo>
                    <a:cubicBezTo>
                      <a:pt x="783" y="27"/>
                      <a:pt x="788" y="29"/>
                      <a:pt x="791" y="27"/>
                    </a:cubicBezTo>
                    <a:cubicBezTo>
                      <a:pt x="791" y="27"/>
                      <a:pt x="791" y="27"/>
                      <a:pt x="791" y="27"/>
                    </a:cubicBezTo>
                    <a:cubicBezTo>
                      <a:pt x="791" y="27"/>
                      <a:pt x="791" y="27"/>
                      <a:pt x="791" y="27"/>
                    </a:cubicBezTo>
                    <a:cubicBezTo>
                      <a:pt x="792" y="27"/>
                      <a:pt x="792" y="26"/>
                      <a:pt x="792" y="26"/>
                    </a:cubicBezTo>
                    <a:cubicBezTo>
                      <a:pt x="791" y="25"/>
                      <a:pt x="791" y="25"/>
                      <a:pt x="790" y="25"/>
                    </a:cubicBezTo>
                    <a:cubicBezTo>
                      <a:pt x="789" y="25"/>
                      <a:pt x="788" y="24"/>
                      <a:pt x="787" y="24"/>
                    </a:cubicBezTo>
                    <a:close/>
                    <a:moveTo>
                      <a:pt x="741" y="14"/>
                    </a:moveTo>
                    <a:cubicBezTo>
                      <a:pt x="740" y="13"/>
                      <a:pt x="739" y="13"/>
                      <a:pt x="738" y="13"/>
                    </a:cubicBezTo>
                    <a:cubicBezTo>
                      <a:pt x="737" y="12"/>
                      <a:pt x="734" y="12"/>
                      <a:pt x="733" y="13"/>
                    </a:cubicBezTo>
                    <a:cubicBezTo>
                      <a:pt x="732" y="14"/>
                      <a:pt x="734" y="15"/>
                      <a:pt x="734" y="15"/>
                    </a:cubicBezTo>
                    <a:cubicBezTo>
                      <a:pt x="735" y="15"/>
                      <a:pt x="736" y="16"/>
                      <a:pt x="737" y="16"/>
                    </a:cubicBezTo>
                    <a:cubicBezTo>
                      <a:pt x="738" y="17"/>
                      <a:pt x="739" y="16"/>
                      <a:pt x="740" y="15"/>
                    </a:cubicBezTo>
                    <a:cubicBezTo>
                      <a:pt x="741" y="16"/>
                      <a:pt x="742" y="16"/>
                      <a:pt x="743" y="16"/>
                    </a:cubicBezTo>
                    <a:cubicBezTo>
                      <a:pt x="743" y="15"/>
                      <a:pt x="743" y="15"/>
                      <a:pt x="743" y="15"/>
                    </a:cubicBezTo>
                    <a:cubicBezTo>
                      <a:pt x="742" y="14"/>
                      <a:pt x="741" y="14"/>
                      <a:pt x="741" y="14"/>
                    </a:cubicBezTo>
                    <a:close/>
                    <a:moveTo>
                      <a:pt x="755" y="40"/>
                    </a:moveTo>
                    <a:cubicBezTo>
                      <a:pt x="755" y="41"/>
                      <a:pt x="756" y="41"/>
                      <a:pt x="756" y="40"/>
                    </a:cubicBezTo>
                    <a:cubicBezTo>
                      <a:pt x="757" y="40"/>
                      <a:pt x="757" y="39"/>
                      <a:pt x="757" y="38"/>
                    </a:cubicBezTo>
                    <a:cubicBezTo>
                      <a:pt x="757" y="38"/>
                      <a:pt x="757" y="37"/>
                      <a:pt x="757" y="37"/>
                    </a:cubicBezTo>
                    <a:cubicBezTo>
                      <a:pt x="757" y="36"/>
                      <a:pt x="757" y="36"/>
                      <a:pt x="757" y="36"/>
                    </a:cubicBezTo>
                    <a:cubicBezTo>
                      <a:pt x="757" y="35"/>
                      <a:pt x="756" y="35"/>
                      <a:pt x="756" y="35"/>
                    </a:cubicBezTo>
                    <a:cubicBezTo>
                      <a:pt x="755" y="35"/>
                      <a:pt x="755" y="36"/>
                      <a:pt x="755" y="37"/>
                    </a:cubicBezTo>
                    <a:cubicBezTo>
                      <a:pt x="755" y="37"/>
                      <a:pt x="755" y="37"/>
                      <a:pt x="755" y="37"/>
                    </a:cubicBezTo>
                    <a:cubicBezTo>
                      <a:pt x="755" y="37"/>
                      <a:pt x="754" y="38"/>
                      <a:pt x="754" y="39"/>
                    </a:cubicBezTo>
                    <a:cubicBezTo>
                      <a:pt x="754" y="39"/>
                      <a:pt x="754" y="40"/>
                      <a:pt x="755" y="40"/>
                    </a:cubicBezTo>
                    <a:close/>
                    <a:moveTo>
                      <a:pt x="716" y="52"/>
                    </a:moveTo>
                    <a:cubicBezTo>
                      <a:pt x="716" y="52"/>
                      <a:pt x="716" y="52"/>
                      <a:pt x="716" y="52"/>
                    </a:cubicBezTo>
                    <a:cubicBezTo>
                      <a:pt x="713" y="52"/>
                      <a:pt x="711" y="52"/>
                      <a:pt x="708" y="52"/>
                    </a:cubicBezTo>
                    <a:cubicBezTo>
                      <a:pt x="706" y="51"/>
                      <a:pt x="704" y="51"/>
                      <a:pt x="702" y="52"/>
                    </a:cubicBezTo>
                    <a:cubicBezTo>
                      <a:pt x="701" y="52"/>
                      <a:pt x="701" y="53"/>
                      <a:pt x="701" y="53"/>
                    </a:cubicBezTo>
                    <a:cubicBezTo>
                      <a:pt x="703" y="54"/>
                      <a:pt x="704" y="54"/>
                      <a:pt x="706" y="54"/>
                    </a:cubicBezTo>
                    <a:cubicBezTo>
                      <a:pt x="708" y="54"/>
                      <a:pt x="710" y="54"/>
                      <a:pt x="712" y="54"/>
                    </a:cubicBezTo>
                    <a:cubicBezTo>
                      <a:pt x="713" y="54"/>
                      <a:pt x="718" y="55"/>
                      <a:pt x="717" y="53"/>
                    </a:cubicBezTo>
                    <a:cubicBezTo>
                      <a:pt x="717" y="52"/>
                      <a:pt x="717" y="52"/>
                      <a:pt x="716" y="52"/>
                    </a:cubicBezTo>
                    <a:close/>
                    <a:moveTo>
                      <a:pt x="699" y="1"/>
                    </a:moveTo>
                    <a:cubicBezTo>
                      <a:pt x="695" y="1"/>
                      <a:pt x="692" y="1"/>
                      <a:pt x="689" y="1"/>
                    </a:cubicBezTo>
                    <a:cubicBezTo>
                      <a:pt x="685" y="1"/>
                      <a:pt x="682" y="0"/>
                      <a:pt x="678" y="1"/>
                    </a:cubicBezTo>
                    <a:cubicBezTo>
                      <a:pt x="678" y="1"/>
                      <a:pt x="678" y="1"/>
                      <a:pt x="678" y="1"/>
                    </a:cubicBezTo>
                    <a:cubicBezTo>
                      <a:pt x="678" y="1"/>
                      <a:pt x="678" y="1"/>
                      <a:pt x="678" y="1"/>
                    </a:cubicBezTo>
                    <a:cubicBezTo>
                      <a:pt x="677" y="1"/>
                      <a:pt x="677" y="2"/>
                      <a:pt x="678" y="2"/>
                    </a:cubicBezTo>
                    <a:cubicBezTo>
                      <a:pt x="679" y="2"/>
                      <a:pt x="686" y="1"/>
                      <a:pt x="687" y="3"/>
                    </a:cubicBezTo>
                    <a:cubicBezTo>
                      <a:pt x="687" y="4"/>
                      <a:pt x="692" y="5"/>
                      <a:pt x="691" y="4"/>
                    </a:cubicBezTo>
                    <a:cubicBezTo>
                      <a:pt x="693" y="6"/>
                      <a:pt x="701" y="6"/>
                      <a:pt x="703" y="4"/>
                    </a:cubicBezTo>
                    <a:cubicBezTo>
                      <a:pt x="704" y="4"/>
                      <a:pt x="703" y="2"/>
                      <a:pt x="703" y="2"/>
                    </a:cubicBezTo>
                    <a:cubicBezTo>
                      <a:pt x="702" y="0"/>
                      <a:pt x="700" y="0"/>
                      <a:pt x="699" y="1"/>
                    </a:cubicBezTo>
                    <a:close/>
                    <a:moveTo>
                      <a:pt x="774" y="12"/>
                    </a:moveTo>
                    <a:cubicBezTo>
                      <a:pt x="772" y="12"/>
                      <a:pt x="771" y="12"/>
                      <a:pt x="770" y="13"/>
                    </a:cubicBezTo>
                    <a:cubicBezTo>
                      <a:pt x="769" y="14"/>
                      <a:pt x="769" y="16"/>
                      <a:pt x="768" y="16"/>
                    </a:cubicBezTo>
                    <a:cubicBezTo>
                      <a:pt x="766" y="17"/>
                      <a:pt x="768" y="19"/>
                      <a:pt x="769" y="19"/>
                    </a:cubicBezTo>
                    <a:cubicBezTo>
                      <a:pt x="770" y="21"/>
                      <a:pt x="773" y="21"/>
                      <a:pt x="775" y="21"/>
                    </a:cubicBezTo>
                    <a:cubicBezTo>
                      <a:pt x="777" y="21"/>
                      <a:pt x="779" y="22"/>
                      <a:pt x="781" y="22"/>
                    </a:cubicBezTo>
                    <a:cubicBezTo>
                      <a:pt x="784" y="22"/>
                      <a:pt x="785" y="22"/>
                      <a:pt x="787" y="20"/>
                    </a:cubicBezTo>
                    <a:cubicBezTo>
                      <a:pt x="788" y="20"/>
                      <a:pt x="789" y="19"/>
                      <a:pt x="788" y="18"/>
                    </a:cubicBezTo>
                    <a:cubicBezTo>
                      <a:pt x="789" y="18"/>
                      <a:pt x="789" y="18"/>
                      <a:pt x="789" y="17"/>
                    </a:cubicBezTo>
                    <a:cubicBezTo>
                      <a:pt x="789" y="15"/>
                      <a:pt x="783" y="14"/>
                      <a:pt x="782" y="14"/>
                    </a:cubicBezTo>
                    <a:cubicBezTo>
                      <a:pt x="779" y="13"/>
                      <a:pt x="777" y="11"/>
                      <a:pt x="774" y="12"/>
                    </a:cubicBezTo>
                    <a:close/>
                    <a:moveTo>
                      <a:pt x="738" y="40"/>
                    </a:moveTo>
                    <a:cubicBezTo>
                      <a:pt x="739" y="40"/>
                      <a:pt x="740" y="40"/>
                      <a:pt x="741" y="40"/>
                    </a:cubicBezTo>
                    <a:cubicBezTo>
                      <a:pt x="741" y="40"/>
                      <a:pt x="743" y="40"/>
                      <a:pt x="743" y="39"/>
                    </a:cubicBezTo>
                    <a:cubicBezTo>
                      <a:pt x="744" y="39"/>
                      <a:pt x="743" y="38"/>
                      <a:pt x="743" y="38"/>
                    </a:cubicBezTo>
                    <a:cubicBezTo>
                      <a:pt x="742" y="37"/>
                      <a:pt x="741" y="38"/>
                      <a:pt x="741" y="38"/>
                    </a:cubicBezTo>
                    <a:cubicBezTo>
                      <a:pt x="740" y="38"/>
                      <a:pt x="739" y="38"/>
                      <a:pt x="738" y="38"/>
                    </a:cubicBezTo>
                    <a:cubicBezTo>
                      <a:pt x="738" y="38"/>
                      <a:pt x="738" y="38"/>
                      <a:pt x="738" y="38"/>
                    </a:cubicBezTo>
                    <a:cubicBezTo>
                      <a:pt x="737" y="38"/>
                      <a:pt x="736" y="38"/>
                      <a:pt x="736" y="39"/>
                    </a:cubicBezTo>
                    <a:cubicBezTo>
                      <a:pt x="736" y="40"/>
                      <a:pt x="736" y="40"/>
                      <a:pt x="737" y="40"/>
                    </a:cubicBezTo>
                    <a:cubicBezTo>
                      <a:pt x="737" y="41"/>
                      <a:pt x="738" y="40"/>
                      <a:pt x="738" y="40"/>
                    </a:cubicBezTo>
                    <a:close/>
                    <a:moveTo>
                      <a:pt x="795" y="34"/>
                    </a:moveTo>
                    <a:cubicBezTo>
                      <a:pt x="793" y="35"/>
                      <a:pt x="794" y="36"/>
                      <a:pt x="795" y="37"/>
                    </a:cubicBezTo>
                    <a:cubicBezTo>
                      <a:pt x="795" y="37"/>
                      <a:pt x="795" y="37"/>
                      <a:pt x="795" y="37"/>
                    </a:cubicBezTo>
                    <a:cubicBezTo>
                      <a:pt x="795" y="37"/>
                      <a:pt x="796" y="38"/>
                      <a:pt x="796" y="38"/>
                    </a:cubicBezTo>
                    <a:cubicBezTo>
                      <a:pt x="796" y="39"/>
                      <a:pt x="797" y="39"/>
                      <a:pt x="798" y="39"/>
                    </a:cubicBezTo>
                    <a:cubicBezTo>
                      <a:pt x="799" y="39"/>
                      <a:pt x="800" y="37"/>
                      <a:pt x="799" y="36"/>
                    </a:cubicBezTo>
                    <a:cubicBezTo>
                      <a:pt x="799" y="36"/>
                      <a:pt x="798" y="36"/>
                      <a:pt x="797" y="35"/>
                    </a:cubicBezTo>
                    <a:cubicBezTo>
                      <a:pt x="796" y="35"/>
                      <a:pt x="796" y="34"/>
                      <a:pt x="795" y="34"/>
                    </a:cubicBezTo>
                    <a:close/>
                    <a:moveTo>
                      <a:pt x="755" y="28"/>
                    </a:moveTo>
                    <a:cubicBezTo>
                      <a:pt x="755" y="29"/>
                      <a:pt x="755" y="29"/>
                      <a:pt x="756" y="29"/>
                    </a:cubicBezTo>
                    <a:cubicBezTo>
                      <a:pt x="758" y="29"/>
                      <a:pt x="759" y="30"/>
                      <a:pt x="760" y="31"/>
                    </a:cubicBezTo>
                    <a:cubicBezTo>
                      <a:pt x="760" y="31"/>
                      <a:pt x="760" y="33"/>
                      <a:pt x="760" y="33"/>
                    </a:cubicBezTo>
                    <a:cubicBezTo>
                      <a:pt x="763" y="35"/>
                      <a:pt x="768" y="36"/>
                      <a:pt x="772" y="36"/>
                    </a:cubicBezTo>
                    <a:cubicBezTo>
                      <a:pt x="775" y="36"/>
                      <a:pt x="774" y="38"/>
                      <a:pt x="775" y="40"/>
                    </a:cubicBezTo>
                    <a:cubicBezTo>
                      <a:pt x="776" y="42"/>
                      <a:pt x="772" y="42"/>
                      <a:pt x="771" y="43"/>
                    </a:cubicBezTo>
                    <a:cubicBezTo>
                      <a:pt x="769" y="45"/>
                      <a:pt x="765" y="47"/>
                      <a:pt x="766" y="51"/>
                    </a:cubicBezTo>
                    <a:cubicBezTo>
                      <a:pt x="767" y="53"/>
                      <a:pt x="768" y="55"/>
                      <a:pt x="770" y="55"/>
                    </a:cubicBezTo>
                    <a:cubicBezTo>
                      <a:pt x="773" y="55"/>
                      <a:pt x="774" y="57"/>
                      <a:pt x="776" y="58"/>
                    </a:cubicBezTo>
                    <a:cubicBezTo>
                      <a:pt x="779" y="59"/>
                      <a:pt x="782" y="58"/>
                      <a:pt x="785" y="58"/>
                    </a:cubicBezTo>
                    <a:cubicBezTo>
                      <a:pt x="788" y="59"/>
                      <a:pt x="786" y="60"/>
                      <a:pt x="786" y="61"/>
                    </a:cubicBezTo>
                    <a:cubicBezTo>
                      <a:pt x="787" y="61"/>
                      <a:pt x="788" y="61"/>
                      <a:pt x="789" y="62"/>
                    </a:cubicBezTo>
                    <a:cubicBezTo>
                      <a:pt x="790" y="62"/>
                      <a:pt x="793" y="64"/>
                      <a:pt x="795" y="64"/>
                    </a:cubicBezTo>
                    <a:cubicBezTo>
                      <a:pt x="798" y="64"/>
                      <a:pt x="800" y="65"/>
                      <a:pt x="803" y="65"/>
                    </a:cubicBezTo>
                    <a:cubicBezTo>
                      <a:pt x="806" y="65"/>
                      <a:pt x="809" y="64"/>
                      <a:pt x="811" y="66"/>
                    </a:cubicBezTo>
                    <a:cubicBezTo>
                      <a:pt x="813" y="67"/>
                      <a:pt x="816" y="67"/>
                      <a:pt x="819" y="67"/>
                    </a:cubicBezTo>
                    <a:cubicBezTo>
                      <a:pt x="821" y="68"/>
                      <a:pt x="825" y="68"/>
                      <a:pt x="827" y="66"/>
                    </a:cubicBezTo>
                    <a:cubicBezTo>
                      <a:pt x="828" y="66"/>
                      <a:pt x="828" y="66"/>
                      <a:pt x="827" y="67"/>
                    </a:cubicBezTo>
                    <a:cubicBezTo>
                      <a:pt x="826" y="68"/>
                      <a:pt x="826" y="68"/>
                      <a:pt x="826" y="69"/>
                    </a:cubicBezTo>
                    <a:cubicBezTo>
                      <a:pt x="826" y="69"/>
                      <a:pt x="826" y="69"/>
                      <a:pt x="826" y="70"/>
                    </a:cubicBezTo>
                    <a:cubicBezTo>
                      <a:pt x="827" y="70"/>
                      <a:pt x="827" y="70"/>
                      <a:pt x="828" y="70"/>
                    </a:cubicBezTo>
                    <a:cubicBezTo>
                      <a:pt x="830" y="71"/>
                      <a:pt x="832" y="72"/>
                      <a:pt x="833" y="72"/>
                    </a:cubicBezTo>
                    <a:cubicBezTo>
                      <a:pt x="835" y="72"/>
                      <a:pt x="837" y="72"/>
                      <a:pt x="840" y="72"/>
                    </a:cubicBezTo>
                    <a:cubicBezTo>
                      <a:pt x="843" y="71"/>
                      <a:pt x="846" y="73"/>
                      <a:pt x="849" y="72"/>
                    </a:cubicBezTo>
                    <a:cubicBezTo>
                      <a:pt x="851" y="71"/>
                      <a:pt x="850" y="70"/>
                      <a:pt x="852" y="71"/>
                    </a:cubicBezTo>
                    <a:cubicBezTo>
                      <a:pt x="853" y="71"/>
                      <a:pt x="854" y="71"/>
                      <a:pt x="855" y="70"/>
                    </a:cubicBezTo>
                    <a:cubicBezTo>
                      <a:pt x="856" y="70"/>
                      <a:pt x="856" y="69"/>
                      <a:pt x="856" y="69"/>
                    </a:cubicBezTo>
                    <a:cubicBezTo>
                      <a:pt x="856" y="67"/>
                      <a:pt x="857" y="66"/>
                      <a:pt x="857" y="65"/>
                    </a:cubicBezTo>
                    <a:cubicBezTo>
                      <a:pt x="857" y="63"/>
                      <a:pt x="856" y="62"/>
                      <a:pt x="854" y="61"/>
                    </a:cubicBezTo>
                    <a:cubicBezTo>
                      <a:pt x="852" y="60"/>
                      <a:pt x="850" y="60"/>
                      <a:pt x="848" y="58"/>
                    </a:cubicBezTo>
                    <a:cubicBezTo>
                      <a:pt x="847" y="58"/>
                      <a:pt x="847" y="57"/>
                      <a:pt x="846" y="56"/>
                    </a:cubicBezTo>
                    <a:cubicBezTo>
                      <a:pt x="843" y="55"/>
                      <a:pt x="840" y="56"/>
                      <a:pt x="837" y="55"/>
                    </a:cubicBezTo>
                    <a:cubicBezTo>
                      <a:pt x="833" y="55"/>
                      <a:pt x="830" y="54"/>
                      <a:pt x="826" y="54"/>
                    </a:cubicBezTo>
                    <a:cubicBezTo>
                      <a:pt x="822" y="54"/>
                      <a:pt x="819" y="53"/>
                      <a:pt x="815" y="53"/>
                    </a:cubicBezTo>
                    <a:cubicBezTo>
                      <a:pt x="811" y="54"/>
                      <a:pt x="808" y="53"/>
                      <a:pt x="805" y="50"/>
                    </a:cubicBezTo>
                    <a:cubicBezTo>
                      <a:pt x="803" y="49"/>
                      <a:pt x="798" y="51"/>
                      <a:pt x="798" y="48"/>
                    </a:cubicBezTo>
                    <a:cubicBezTo>
                      <a:pt x="797" y="47"/>
                      <a:pt x="796" y="47"/>
                      <a:pt x="795" y="47"/>
                    </a:cubicBezTo>
                    <a:cubicBezTo>
                      <a:pt x="793" y="47"/>
                      <a:pt x="791" y="45"/>
                      <a:pt x="789" y="44"/>
                    </a:cubicBezTo>
                    <a:cubicBezTo>
                      <a:pt x="787" y="43"/>
                      <a:pt x="787" y="41"/>
                      <a:pt x="787" y="40"/>
                    </a:cubicBezTo>
                    <a:cubicBezTo>
                      <a:pt x="790" y="42"/>
                      <a:pt x="793" y="44"/>
                      <a:pt x="798" y="43"/>
                    </a:cubicBezTo>
                    <a:cubicBezTo>
                      <a:pt x="798" y="43"/>
                      <a:pt x="798" y="43"/>
                      <a:pt x="798" y="43"/>
                    </a:cubicBezTo>
                    <a:cubicBezTo>
                      <a:pt x="798" y="41"/>
                      <a:pt x="796" y="39"/>
                      <a:pt x="795" y="39"/>
                    </a:cubicBezTo>
                    <a:cubicBezTo>
                      <a:pt x="792" y="38"/>
                      <a:pt x="794" y="37"/>
                      <a:pt x="793" y="36"/>
                    </a:cubicBezTo>
                    <a:cubicBezTo>
                      <a:pt x="792" y="35"/>
                      <a:pt x="791" y="34"/>
                      <a:pt x="789" y="34"/>
                    </a:cubicBezTo>
                    <a:cubicBezTo>
                      <a:pt x="788" y="33"/>
                      <a:pt x="785" y="34"/>
                      <a:pt x="783" y="34"/>
                    </a:cubicBezTo>
                    <a:cubicBezTo>
                      <a:pt x="780" y="34"/>
                      <a:pt x="779" y="33"/>
                      <a:pt x="777" y="30"/>
                    </a:cubicBezTo>
                    <a:cubicBezTo>
                      <a:pt x="777" y="29"/>
                      <a:pt x="775" y="29"/>
                      <a:pt x="775" y="29"/>
                    </a:cubicBezTo>
                    <a:cubicBezTo>
                      <a:pt x="772" y="28"/>
                      <a:pt x="769" y="27"/>
                      <a:pt x="767" y="26"/>
                    </a:cubicBezTo>
                    <a:cubicBezTo>
                      <a:pt x="766" y="26"/>
                      <a:pt x="752" y="24"/>
                      <a:pt x="755" y="28"/>
                    </a:cubicBezTo>
                    <a:close/>
                    <a:moveTo>
                      <a:pt x="803" y="33"/>
                    </a:moveTo>
                    <a:cubicBezTo>
                      <a:pt x="804" y="33"/>
                      <a:pt x="806" y="33"/>
                      <a:pt x="807" y="33"/>
                    </a:cubicBezTo>
                    <a:cubicBezTo>
                      <a:pt x="809" y="31"/>
                      <a:pt x="807" y="30"/>
                      <a:pt x="805" y="30"/>
                    </a:cubicBezTo>
                    <a:cubicBezTo>
                      <a:pt x="805" y="30"/>
                      <a:pt x="805" y="30"/>
                      <a:pt x="805" y="30"/>
                    </a:cubicBezTo>
                    <a:cubicBezTo>
                      <a:pt x="803" y="30"/>
                      <a:pt x="801" y="29"/>
                      <a:pt x="799" y="29"/>
                    </a:cubicBezTo>
                    <a:cubicBezTo>
                      <a:pt x="797" y="30"/>
                      <a:pt x="798" y="32"/>
                      <a:pt x="799" y="32"/>
                    </a:cubicBezTo>
                    <a:cubicBezTo>
                      <a:pt x="801" y="33"/>
                      <a:pt x="802" y="33"/>
                      <a:pt x="803" y="33"/>
                    </a:cubicBezTo>
                    <a:close/>
                    <a:moveTo>
                      <a:pt x="861" y="90"/>
                    </a:moveTo>
                    <a:cubicBezTo>
                      <a:pt x="856" y="87"/>
                      <a:pt x="852" y="85"/>
                      <a:pt x="846" y="84"/>
                    </a:cubicBezTo>
                    <a:cubicBezTo>
                      <a:pt x="843" y="84"/>
                      <a:pt x="840" y="79"/>
                      <a:pt x="837" y="80"/>
                    </a:cubicBezTo>
                    <a:cubicBezTo>
                      <a:pt x="835" y="81"/>
                      <a:pt x="835" y="83"/>
                      <a:pt x="834" y="84"/>
                    </a:cubicBezTo>
                    <a:cubicBezTo>
                      <a:pt x="832" y="84"/>
                      <a:pt x="833" y="85"/>
                      <a:pt x="833" y="86"/>
                    </a:cubicBezTo>
                    <a:cubicBezTo>
                      <a:pt x="833" y="87"/>
                      <a:pt x="835" y="87"/>
                      <a:pt x="835" y="87"/>
                    </a:cubicBezTo>
                    <a:cubicBezTo>
                      <a:pt x="838" y="88"/>
                      <a:pt x="835" y="91"/>
                      <a:pt x="835" y="92"/>
                    </a:cubicBezTo>
                    <a:cubicBezTo>
                      <a:pt x="836" y="98"/>
                      <a:pt x="842" y="97"/>
                      <a:pt x="846" y="97"/>
                    </a:cubicBezTo>
                    <a:cubicBezTo>
                      <a:pt x="850" y="97"/>
                      <a:pt x="855" y="99"/>
                      <a:pt x="858" y="100"/>
                    </a:cubicBezTo>
                    <a:cubicBezTo>
                      <a:pt x="859" y="100"/>
                      <a:pt x="862" y="102"/>
                      <a:pt x="863" y="101"/>
                    </a:cubicBezTo>
                    <a:cubicBezTo>
                      <a:pt x="866" y="100"/>
                      <a:pt x="864" y="97"/>
                      <a:pt x="862" y="94"/>
                    </a:cubicBezTo>
                    <a:cubicBezTo>
                      <a:pt x="863" y="93"/>
                      <a:pt x="863" y="91"/>
                      <a:pt x="861" y="90"/>
                    </a:cubicBezTo>
                    <a:close/>
                    <a:moveTo>
                      <a:pt x="757" y="46"/>
                    </a:moveTo>
                    <a:cubicBezTo>
                      <a:pt x="759" y="43"/>
                      <a:pt x="756" y="44"/>
                      <a:pt x="755" y="42"/>
                    </a:cubicBezTo>
                    <a:cubicBezTo>
                      <a:pt x="752" y="38"/>
                      <a:pt x="750" y="40"/>
                      <a:pt x="746" y="40"/>
                    </a:cubicBezTo>
                    <a:cubicBezTo>
                      <a:pt x="744" y="40"/>
                      <a:pt x="744" y="41"/>
                      <a:pt x="742" y="41"/>
                    </a:cubicBezTo>
                    <a:cubicBezTo>
                      <a:pt x="741" y="42"/>
                      <a:pt x="740" y="42"/>
                      <a:pt x="740" y="43"/>
                    </a:cubicBezTo>
                    <a:cubicBezTo>
                      <a:pt x="740" y="43"/>
                      <a:pt x="740" y="43"/>
                      <a:pt x="740" y="43"/>
                    </a:cubicBezTo>
                    <a:cubicBezTo>
                      <a:pt x="739" y="43"/>
                      <a:pt x="738" y="43"/>
                      <a:pt x="737" y="43"/>
                    </a:cubicBezTo>
                    <a:cubicBezTo>
                      <a:pt x="736" y="43"/>
                      <a:pt x="735" y="43"/>
                      <a:pt x="735" y="44"/>
                    </a:cubicBezTo>
                    <a:cubicBezTo>
                      <a:pt x="734" y="46"/>
                      <a:pt x="738" y="47"/>
                      <a:pt x="739" y="48"/>
                    </a:cubicBezTo>
                    <a:cubicBezTo>
                      <a:pt x="740" y="49"/>
                      <a:pt x="743" y="48"/>
                      <a:pt x="743" y="50"/>
                    </a:cubicBezTo>
                    <a:cubicBezTo>
                      <a:pt x="744" y="51"/>
                      <a:pt x="744" y="51"/>
                      <a:pt x="746" y="51"/>
                    </a:cubicBezTo>
                    <a:cubicBezTo>
                      <a:pt x="749" y="52"/>
                      <a:pt x="751" y="54"/>
                      <a:pt x="755" y="52"/>
                    </a:cubicBezTo>
                    <a:cubicBezTo>
                      <a:pt x="755" y="51"/>
                      <a:pt x="755" y="51"/>
                      <a:pt x="755" y="50"/>
                    </a:cubicBezTo>
                    <a:cubicBezTo>
                      <a:pt x="755" y="48"/>
                      <a:pt x="756" y="48"/>
                      <a:pt x="757" y="46"/>
                    </a:cubicBezTo>
                    <a:close/>
                    <a:moveTo>
                      <a:pt x="835" y="149"/>
                    </a:moveTo>
                    <a:cubicBezTo>
                      <a:pt x="835" y="151"/>
                      <a:pt x="838" y="152"/>
                      <a:pt x="840" y="152"/>
                    </a:cubicBezTo>
                    <a:cubicBezTo>
                      <a:pt x="842" y="151"/>
                      <a:pt x="840" y="147"/>
                      <a:pt x="839" y="146"/>
                    </a:cubicBezTo>
                    <a:cubicBezTo>
                      <a:pt x="839" y="145"/>
                      <a:pt x="838" y="145"/>
                      <a:pt x="836" y="145"/>
                    </a:cubicBezTo>
                    <a:cubicBezTo>
                      <a:pt x="835" y="145"/>
                      <a:pt x="835" y="146"/>
                      <a:pt x="834" y="147"/>
                    </a:cubicBezTo>
                    <a:cubicBezTo>
                      <a:pt x="834" y="147"/>
                      <a:pt x="834" y="147"/>
                      <a:pt x="835" y="148"/>
                    </a:cubicBezTo>
                    <a:cubicBezTo>
                      <a:pt x="834" y="148"/>
                      <a:pt x="834" y="148"/>
                      <a:pt x="835" y="149"/>
                    </a:cubicBezTo>
                    <a:close/>
                    <a:moveTo>
                      <a:pt x="198" y="346"/>
                    </a:moveTo>
                    <a:cubicBezTo>
                      <a:pt x="198" y="346"/>
                      <a:pt x="198" y="346"/>
                      <a:pt x="199" y="346"/>
                    </a:cubicBezTo>
                    <a:cubicBezTo>
                      <a:pt x="200" y="345"/>
                      <a:pt x="200" y="344"/>
                      <a:pt x="201" y="342"/>
                    </a:cubicBezTo>
                    <a:cubicBezTo>
                      <a:pt x="201" y="341"/>
                      <a:pt x="201" y="339"/>
                      <a:pt x="202" y="338"/>
                    </a:cubicBezTo>
                    <a:cubicBezTo>
                      <a:pt x="203" y="337"/>
                      <a:pt x="203" y="338"/>
                      <a:pt x="203" y="339"/>
                    </a:cubicBezTo>
                    <a:cubicBezTo>
                      <a:pt x="203" y="340"/>
                      <a:pt x="202" y="342"/>
                      <a:pt x="202" y="343"/>
                    </a:cubicBezTo>
                    <a:cubicBezTo>
                      <a:pt x="201" y="346"/>
                      <a:pt x="204" y="349"/>
                      <a:pt x="207" y="345"/>
                    </a:cubicBezTo>
                    <a:cubicBezTo>
                      <a:pt x="208" y="343"/>
                      <a:pt x="209" y="340"/>
                      <a:pt x="211" y="338"/>
                    </a:cubicBezTo>
                    <a:cubicBezTo>
                      <a:pt x="213" y="336"/>
                      <a:pt x="211" y="332"/>
                      <a:pt x="212" y="329"/>
                    </a:cubicBezTo>
                    <a:cubicBezTo>
                      <a:pt x="212" y="328"/>
                      <a:pt x="212" y="326"/>
                      <a:pt x="211" y="325"/>
                    </a:cubicBezTo>
                    <a:cubicBezTo>
                      <a:pt x="210" y="324"/>
                      <a:pt x="210" y="325"/>
                      <a:pt x="210" y="324"/>
                    </a:cubicBezTo>
                    <a:cubicBezTo>
                      <a:pt x="209" y="323"/>
                      <a:pt x="209" y="323"/>
                      <a:pt x="208" y="322"/>
                    </a:cubicBezTo>
                    <a:cubicBezTo>
                      <a:pt x="208" y="322"/>
                      <a:pt x="207" y="322"/>
                      <a:pt x="207" y="322"/>
                    </a:cubicBezTo>
                    <a:cubicBezTo>
                      <a:pt x="206" y="323"/>
                      <a:pt x="206" y="323"/>
                      <a:pt x="205" y="324"/>
                    </a:cubicBezTo>
                    <a:cubicBezTo>
                      <a:pt x="204" y="325"/>
                      <a:pt x="204" y="326"/>
                      <a:pt x="204" y="328"/>
                    </a:cubicBezTo>
                    <a:cubicBezTo>
                      <a:pt x="204" y="328"/>
                      <a:pt x="202" y="329"/>
                      <a:pt x="201" y="330"/>
                    </a:cubicBezTo>
                    <a:cubicBezTo>
                      <a:pt x="200" y="331"/>
                      <a:pt x="200" y="332"/>
                      <a:pt x="200" y="333"/>
                    </a:cubicBezTo>
                    <a:cubicBezTo>
                      <a:pt x="199" y="336"/>
                      <a:pt x="196" y="337"/>
                      <a:pt x="196" y="340"/>
                    </a:cubicBezTo>
                    <a:cubicBezTo>
                      <a:pt x="196" y="342"/>
                      <a:pt x="196" y="345"/>
                      <a:pt x="198" y="346"/>
                    </a:cubicBezTo>
                    <a:close/>
                    <a:moveTo>
                      <a:pt x="191" y="356"/>
                    </a:moveTo>
                    <a:cubicBezTo>
                      <a:pt x="189" y="355"/>
                      <a:pt x="188" y="357"/>
                      <a:pt x="188" y="359"/>
                    </a:cubicBezTo>
                    <a:cubicBezTo>
                      <a:pt x="186" y="366"/>
                      <a:pt x="187" y="372"/>
                      <a:pt x="186" y="379"/>
                    </a:cubicBezTo>
                    <a:cubicBezTo>
                      <a:pt x="185" y="384"/>
                      <a:pt x="186" y="389"/>
                      <a:pt x="187" y="394"/>
                    </a:cubicBezTo>
                    <a:cubicBezTo>
                      <a:pt x="187" y="394"/>
                      <a:pt x="188" y="395"/>
                      <a:pt x="188" y="395"/>
                    </a:cubicBezTo>
                    <a:cubicBezTo>
                      <a:pt x="188" y="396"/>
                      <a:pt x="190" y="396"/>
                      <a:pt x="190" y="394"/>
                    </a:cubicBezTo>
                    <a:cubicBezTo>
                      <a:pt x="191" y="387"/>
                      <a:pt x="191" y="380"/>
                      <a:pt x="194" y="372"/>
                    </a:cubicBezTo>
                    <a:cubicBezTo>
                      <a:pt x="196" y="369"/>
                      <a:pt x="195" y="366"/>
                      <a:pt x="198" y="363"/>
                    </a:cubicBezTo>
                    <a:cubicBezTo>
                      <a:pt x="200" y="361"/>
                      <a:pt x="201" y="359"/>
                      <a:pt x="202" y="357"/>
                    </a:cubicBezTo>
                    <a:cubicBezTo>
                      <a:pt x="202" y="356"/>
                      <a:pt x="202" y="356"/>
                      <a:pt x="201" y="356"/>
                    </a:cubicBezTo>
                    <a:cubicBezTo>
                      <a:pt x="198" y="354"/>
                      <a:pt x="195" y="357"/>
                      <a:pt x="191" y="356"/>
                    </a:cubicBezTo>
                    <a:close/>
                    <a:moveTo>
                      <a:pt x="57" y="279"/>
                    </a:moveTo>
                    <a:cubicBezTo>
                      <a:pt x="57" y="280"/>
                      <a:pt x="56" y="280"/>
                      <a:pt x="56" y="281"/>
                    </a:cubicBezTo>
                    <a:cubicBezTo>
                      <a:pt x="56" y="282"/>
                      <a:pt x="56" y="282"/>
                      <a:pt x="57" y="283"/>
                    </a:cubicBezTo>
                    <a:cubicBezTo>
                      <a:pt x="59" y="283"/>
                      <a:pt x="60" y="282"/>
                      <a:pt x="61" y="281"/>
                    </a:cubicBezTo>
                    <a:cubicBezTo>
                      <a:pt x="62" y="279"/>
                      <a:pt x="63" y="277"/>
                      <a:pt x="64" y="275"/>
                    </a:cubicBezTo>
                    <a:cubicBezTo>
                      <a:pt x="64" y="274"/>
                      <a:pt x="63" y="273"/>
                      <a:pt x="62" y="274"/>
                    </a:cubicBezTo>
                    <a:cubicBezTo>
                      <a:pt x="62" y="275"/>
                      <a:pt x="62" y="275"/>
                      <a:pt x="62" y="275"/>
                    </a:cubicBezTo>
                    <a:cubicBezTo>
                      <a:pt x="61" y="274"/>
                      <a:pt x="61" y="274"/>
                      <a:pt x="60" y="274"/>
                    </a:cubicBezTo>
                    <a:cubicBezTo>
                      <a:pt x="59" y="274"/>
                      <a:pt x="59" y="276"/>
                      <a:pt x="60" y="276"/>
                    </a:cubicBezTo>
                    <a:cubicBezTo>
                      <a:pt x="60" y="276"/>
                      <a:pt x="59" y="277"/>
                      <a:pt x="59" y="277"/>
                    </a:cubicBezTo>
                    <a:cubicBezTo>
                      <a:pt x="59" y="278"/>
                      <a:pt x="58" y="279"/>
                      <a:pt x="57" y="279"/>
                    </a:cubicBezTo>
                    <a:close/>
                    <a:moveTo>
                      <a:pt x="210" y="310"/>
                    </a:moveTo>
                    <a:cubicBezTo>
                      <a:pt x="211" y="313"/>
                      <a:pt x="210" y="314"/>
                      <a:pt x="209" y="316"/>
                    </a:cubicBezTo>
                    <a:cubicBezTo>
                      <a:pt x="208" y="316"/>
                      <a:pt x="208" y="317"/>
                      <a:pt x="208" y="317"/>
                    </a:cubicBezTo>
                    <a:cubicBezTo>
                      <a:pt x="208" y="318"/>
                      <a:pt x="208" y="318"/>
                      <a:pt x="208" y="319"/>
                    </a:cubicBezTo>
                    <a:cubicBezTo>
                      <a:pt x="208" y="320"/>
                      <a:pt x="209" y="320"/>
                      <a:pt x="210" y="320"/>
                    </a:cubicBezTo>
                    <a:cubicBezTo>
                      <a:pt x="211" y="320"/>
                      <a:pt x="211" y="319"/>
                      <a:pt x="212" y="318"/>
                    </a:cubicBezTo>
                    <a:cubicBezTo>
                      <a:pt x="213" y="317"/>
                      <a:pt x="215" y="317"/>
                      <a:pt x="216" y="317"/>
                    </a:cubicBezTo>
                    <a:cubicBezTo>
                      <a:pt x="217" y="316"/>
                      <a:pt x="217" y="316"/>
                      <a:pt x="218" y="315"/>
                    </a:cubicBezTo>
                    <a:cubicBezTo>
                      <a:pt x="218" y="314"/>
                      <a:pt x="217" y="312"/>
                      <a:pt x="217" y="311"/>
                    </a:cubicBezTo>
                    <a:cubicBezTo>
                      <a:pt x="217" y="309"/>
                      <a:pt x="215" y="306"/>
                      <a:pt x="212" y="307"/>
                    </a:cubicBezTo>
                    <a:cubicBezTo>
                      <a:pt x="211" y="308"/>
                      <a:pt x="210" y="309"/>
                      <a:pt x="210" y="310"/>
                    </a:cubicBezTo>
                    <a:close/>
                    <a:moveTo>
                      <a:pt x="90" y="235"/>
                    </a:moveTo>
                    <a:cubicBezTo>
                      <a:pt x="90" y="236"/>
                      <a:pt x="90" y="236"/>
                      <a:pt x="91" y="236"/>
                    </a:cubicBezTo>
                    <a:cubicBezTo>
                      <a:pt x="92" y="236"/>
                      <a:pt x="92" y="235"/>
                      <a:pt x="93" y="234"/>
                    </a:cubicBezTo>
                    <a:cubicBezTo>
                      <a:pt x="93" y="234"/>
                      <a:pt x="94" y="233"/>
                      <a:pt x="94" y="232"/>
                    </a:cubicBezTo>
                    <a:cubicBezTo>
                      <a:pt x="95" y="231"/>
                      <a:pt x="95" y="231"/>
                      <a:pt x="96" y="230"/>
                    </a:cubicBezTo>
                    <a:cubicBezTo>
                      <a:pt x="97" y="230"/>
                      <a:pt x="97" y="229"/>
                      <a:pt x="96" y="229"/>
                    </a:cubicBezTo>
                    <a:cubicBezTo>
                      <a:pt x="94" y="231"/>
                      <a:pt x="92" y="233"/>
                      <a:pt x="90" y="235"/>
                    </a:cubicBezTo>
                    <a:close/>
                    <a:moveTo>
                      <a:pt x="198" y="321"/>
                    </a:moveTo>
                    <a:cubicBezTo>
                      <a:pt x="198" y="322"/>
                      <a:pt x="198" y="322"/>
                      <a:pt x="199" y="322"/>
                    </a:cubicBezTo>
                    <a:cubicBezTo>
                      <a:pt x="200" y="321"/>
                      <a:pt x="201" y="320"/>
                      <a:pt x="202" y="319"/>
                    </a:cubicBezTo>
                    <a:cubicBezTo>
                      <a:pt x="201" y="320"/>
                      <a:pt x="202" y="321"/>
                      <a:pt x="202" y="321"/>
                    </a:cubicBezTo>
                    <a:cubicBezTo>
                      <a:pt x="203" y="322"/>
                      <a:pt x="203" y="322"/>
                      <a:pt x="204" y="321"/>
                    </a:cubicBezTo>
                    <a:cubicBezTo>
                      <a:pt x="205" y="319"/>
                      <a:pt x="206" y="317"/>
                      <a:pt x="208" y="315"/>
                    </a:cubicBezTo>
                    <a:cubicBezTo>
                      <a:pt x="208" y="315"/>
                      <a:pt x="208" y="315"/>
                      <a:pt x="208" y="315"/>
                    </a:cubicBezTo>
                    <a:cubicBezTo>
                      <a:pt x="209" y="313"/>
                      <a:pt x="210" y="311"/>
                      <a:pt x="208" y="310"/>
                    </a:cubicBezTo>
                    <a:cubicBezTo>
                      <a:pt x="208" y="309"/>
                      <a:pt x="207" y="309"/>
                      <a:pt x="206" y="310"/>
                    </a:cubicBezTo>
                    <a:cubicBezTo>
                      <a:pt x="205" y="310"/>
                      <a:pt x="205" y="311"/>
                      <a:pt x="205" y="313"/>
                    </a:cubicBezTo>
                    <a:cubicBezTo>
                      <a:pt x="205" y="313"/>
                      <a:pt x="204" y="314"/>
                      <a:pt x="204" y="315"/>
                    </a:cubicBezTo>
                    <a:cubicBezTo>
                      <a:pt x="204" y="314"/>
                      <a:pt x="205" y="312"/>
                      <a:pt x="205" y="311"/>
                    </a:cubicBezTo>
                    <a:cubicBezTo>
                      <a:pt x="207" y="305"/>
                      <a:pt x="209" y="300"/>
                      <a:pt x="209" y="295"/>
                    </a:cubicBezTo>
                    <a:cubicBezTo>
                      <a:pt x="210" y="294"/>
                      <a:pt x="210" y="294"/>
                      <a:pt x="211" y="294"/>
                    </a:cubicBezTo>
                    <a:cubicBezTo>
                      <a:pt x="211" y="293"/>
                      <a:pt x="212" y="290"/>
                      <a:pt x="212" y="289"/>
                    </a:cubicBezTo>
                    <a:cubicBezTo>
                      <a:pt x="211" y="286"/>
                      <a:pt x="207" y="286"/>
                      <a:pt x="204" y="288"/>
                    </a:cubicBezTo>
                    <a:cubicBezTo>
                      <a:pt x="202" y="289"/>
                      <a:pt x="202" y="291"/>
                      <a:pt x="201" y="294"/>
                    </a:cubicBezTo>
                    <a:cubicBezTo>
                      <a:pt x="201" y="295"/>
                      <a:pt x="201" y="297"/>
                      <a:pt x="201" y="298"/>
                    </a:cubicBezTo>
                    <a:cubicBezTo>
                      <a:pt x="201" y="301"/>
                      <a:pt x="199" y="303"/>
                      <a:pt x="199" y="306"/>
                    </a:cubicBezTo>
                    <a:cubicBezTo>
                      <a:pt x="199" y="310"/>
                      <a:pt x="194" y="318"/>
                      <a:pt x="198" y="321"/>
                    </a:cubicBezTo>
                    <a:close/>
                    <a:moveTo>
                      <a:pt x="1234" y="317"/>
                    </a:moveTo>
                    <a:cubicBezTo>
                      <a:pt x="1232" y="317"/>
                      <a:pt x="1230" y="316"/>
                      <a:pt x="1229" y="317"/>
                    </a:cubicBezTo>
                    <a:cubicBezTo>
                      <a:pt x="1228" y="317"/>
                      <a:pt x="1228" y="317"/>
                      <a:pt x="1228" y="318"/>
                    </a:cubicBezTo>
                    <a:cubicBezTo>
                      <a:pt x="1229" y="319"/>
                      <a:pt x="1229" y="319"/>
                      <a:pt x="1230" y="320"/>
                    </a:cubicBezTo>
                    <a:cubicBezTo>
                      <a:pt x="1232" y="320"/>
                      <a:pt x="1234" y="322"/>
                      <a:pt x="1236" y="322"/>
                    </a:cubicBezTo>
                    <a:cubicBezTo>
                      <a:pt x="1238" y="323"/>
                      <a:pt x="1239" y="323"/>
                      <a:pt x="1240" y="326"/>
                    </a:cubicBezTo>
                    <a:cubicBezTo>
                      <a:pt x="1240" y="327"/>
                      <a:pt x="1241" y="328"/>
                      <a:pt x="1241" y="328"/>
                    </a:cubicBezTo>
                    <a:cubicBezTo>
                      <a:pt x="1242" y="329"/>
                      <a:pt x="1242" y="329"/>
                      <a:pt x="1243" y="330"/>
                    </a:cubicBezTo>
                    <a:cubicBezTo>
                      <a:pt x="1244" y="330"/>
                      <a:pt x="1244" y="331"/>
                      <a:pt x="1245" y="331"/>
                    </a:cubicBezTo>
                    <a:cubicBezTo>
                      <a:pt x="1243" y="331"/>
                      <a:pt x="1242" y="331"/>
                      <a:pt x="1240" y="331"/>
                    </a:cubicBezTo>
                    <a:cubicBezTo>
                      <a:pt x="1240" y="331"/>
                      <a:pt x="1240" y="331"/>
                      <a:pt x="1240" y="332"/>
                    </a:cubicBezTo>
                    <a:cubicBezTo>
                      <a:pt x="1239" y="334"/>
                      <a:pt x="1241" y="337"/>
                      <a:pt x="1243" y="338"/>
                    </a:cubicBezTo>
                    <a:cubicBezTo>
                      <a:pt x="1245" y="338"/>
                      <a:pt x="1247" y="339"/>
                      <a:pt x="1249" y="340"/>
                    </a:cubicBezTo>
                    <a:cubicBezTo>
                      <a:pt x="1251" y="341"/>
                      <a:pt x="1252" y="342"/>
                      <a:pt x="1254" y="344"/>
                    </a:cubicBezTo>
                    <a:cubicBezTo>
                      <a:pt x="1254" y="344"/>
                      <a:pt x="1254" y="344"/>
                      <a:pt x="1255" y="345"/>
                    </a:cubicBezTo>
                    <a:cubicBezTo>
                      <a:pt x="1257" y="346"/>
                      <a:pt x="1258" y="347"/>
                      <a:pt x="1260" y="348"/>
                    </a:cubicBezTo>
                    <a:cubicBezTo>
                      <a:pt x="1262" y="350"/>
                      <a:pt x="1263" y="351"/>
                      <a:pt x="1265" y="350"/>
                    </a:cubicBezTo>
                    <a:cubicBezTo>
                      <a:pt x="1268" y="349"/>
                      <a:pt x="1270" y="349"/>
                      <a:pt x="1273" y="349"/>
                    </a:cubicBezTo>
                    <a:cubicBezTo>
                      <a:pt x="1275" y="349"/>
                      <a:pt x="1276" y="347"/>
                      <a:pt x="1279" y="347"/>
                    </a:cubicBezTo>
                    <a:cubicBezTo>
                      <a:pt x="1280" y="347"/>
                      <a:pt x="1282" y="345"/>
                      <a:pt x="1283" y="344"/>
                    </a:cubicBezTo>
                    <a:cubicBezTo>
                      <a:pt x="1284" y="343"/>
                      <a:pt x="1284" y="342"/>
                      <a:pt x="1283" y="341"/>
                    </a:cubicBezTo>
                    <a:cubicBezTo>
                      <a:pt x="1283" y="339"/>
                      <a:pt x="1282" y="336"/>
                      <a:pt x="1280" y="334"/>
                    </a:cubicBezTo>
                    <a:cubicBezTo>
                      <a:pt x="1279" y="332"/>
                      <a:pt x="1277" y="332"/>
                      <a:pt x="1276" y="329"/>
                    </a:cubicBezTo>
                    <a:cubicBezTo>
                      <a:pt x="1276" y="327"/>
                      <a:pt x="1274" y="325"/>
                      <a:pt x="1273" y="323"/>
                    </a:cubicBezTo>
                    <a:cubicBezTo>
                      <a:pt x="1273" y="322"/>
                      <a:pt x="1272" y="321"/>
                      <a:pt x="1271" y="321"/>
                    </a:cubicBezTo>
                    <a:cubicBezTo>
                      <a:pt x="1269" y="321"/>
                      <a:pt x="1268" y="318"/>
                      <a:pt x="1266" y="317"/>
                    </a:cubicBezTo>
                    <a:cubicBezTo>
                      <a:pt x="1265" y="315"/>
                      <a:pt x="1264" y="318"/>
                      <a:pt x="1262" y="317"/>
                    </a:cubicBezTo>
                    <a:cubicBezTo>
                      <a:pt x="1262" y="317"/>
                      <a:pt x="1261" y="317"/>
                      <a:pt x="1261" y="317"/>
                    </a:cubicBezTo>
                    <a:cubicBezTo>
                      <a:pt x="1260" y="321"/>
                      <a:pt x="1260" y="314"/>
                      <a:pt x="1257" y="316"/>
                    </a:cubicBezTo>
                    <a:cubicBezTo>
                      <a:pt x="1257" y="316"/>
                      <a:pt x="1256" y="316"/>
                      <a:pt x="1257" y="317"/>
                    </a:cubicBezTo>
                    <a:cubicBezTo>
                      <a:pt x="1255" y="316"/>
                      <a:pt x="1253" y="310"/>
                      <a:pt x="1251" y="314"/>
                    </a:cubicBezTo>
                    <a:cubicBezTo>
                      <a:pt x="1250" y="315"/>
                      <a:pt x="1251" y="319"/>
                      <a:pt x="1250" y="315"/>
                    </a:cubicBezTo>
                    <a:cubicBezTo>
                      <a:pt x="1249" y="313"/>
                      <a:pt x="1248" y="312"/>
                      <a:pt x="1247" y="311"/>
                    </a:cubicBezTo>
                    <a:cubicBezTo>
                      <a:pt x="1246" y="311"/>
                      <a:pt x="1246" y="311"/>
                      <a:pt x="1246" y="311"/>
                    </a:cubicBezTo>
                    <a:cubicBezTo>
                      <a:pt x="1245" y="312"/>
                      <a:pt x="1246" y="315"/>
                      <a:pt x="1247" y="317"/>
                    </a:cubicBezTo>
                    <a:cubicBezTo>
                      <a:pt x="1246" y="318"/>
                      <a:pt x="1245" y="318"/>
                      <a:pt x="1245" y="318"/>
                    </a:cubicBezTo>
                    <a:cubicBezTo>
                      <a:pt x="1245" y="318"/>
                      <a:pt x="1245" y="316"/>
                      <a:pt x="1244" y="316"/>
                    </a:cubicBezTo>
                    <a:cubicBezTo>
                      <a:pt x="1243" y="313"/>
                      <a:pt x="1242" y="311"/>
                      <a:pt x="1241" y="308"/>
                    </a:cubicBezTo>
                    <a:cubicBezTo>
                      <a:pt x="1240" y="305"/>
                      <a:pt x="1236" y="307"/>
                      <a:pt x="1236" y="304"/>
                    </a:cubicBezTo>
                    <a:cubicBezTo>
                      <a:pt x="1236" y="302"/>
                      <a:pt x="1233" y="301"/>
                      <a:pt x="1232" y="301"/>
                    </a:cubicBezTo>
                    <a:cubicBezTo>
                      <a:pt x="1231" y="301"/>
                      <a:pt x="1231" y="301"/>
                      <a:pt x="1231" y="301"/>
                    </a:cubicBezTo>
                    <a:cubicBezTo>
                      <a:pt x="1230" y="302"/>
                      <a:pt x="1231" y="302"/>
                      <a:pt x="1229" y="302"/>
                    </a:cubicBezTo>
                    <a:cubicBezTo>
                      <a:pt x="1229" y="302"/>
                      <a:pt x="1228" y="302"/>
                      <a:pt x="1227" y="303"/>
                    </a:cubicBezTo>
                    <a:cubicBezTo>
                      <a:pt x="1227" y="305"/>
                      <a:pt x="1222" y="308"/>
                      <a:pt x="1227" y="310"/>
                    </a:cubicBezTo>
                    <a:cubicBezTo>
                      <a:pt x="1228" y="311"/>
                      <a:pt x="1231" y="311"/>
                      <a:pt x="1233" y="312"/>
                    </a:cubicBezTo>
                    <a:cubicBezTo>
                      <a:pt x="1235" y="313"/>
                      <a:pt x="1236" y="313"/>
                      <a:pt x="1238" y="314"/>
                    </a:cubicBezTo>
                    <a:cubicBezTo>
                      <a:pt x="1240" y="316"/>
                      <a:pt x="1238" y="315"/>
                      <a:pt x="1238" y="316"/>
                    </a:cubicBezTo>
                    <a:cubicBezTo>
                      <a:pt x="1237" y="317"/>
                      <a:pt x="1237" y="317"/>
                      <a:pt x="1237" y="317"/>
                    </a:cubicBezTo>
                    <a:cubicBezTo>
                      <a:pt x="1238" y="318"/>
                      <a:pt x="1238" y="318"/>
                      <a:pt x="1239" y="319"/>
                    </a:cubicBezTo>
                    <a:cubicBezTo>
                      <a:pt x="1240" y="319"/>
                      <a:pt x="1240" y="320"/>
                      <a:pt x="1241" y="320"/>
                    </a:cubicBezTo>
                    <a:cubicBezTo>
                      <a:pt x="1239" y="320"/>
                      <a:pt x="1238" y="319"/>
                      <a:pt x="1237" y="319"/>
                    </a:cubicBezTo>
                    <a:cubicBezTo>
                      <a:pt x="1236" y="318"/>
                      <a:pt x="1235" y="317"/>
                      <a:pt x="1234" y="317"/>
                    </a:cubicBezTo>
                    <a:close/>
                    <a:moveTo>
                      <a:pt x="815" y="1579"/>
                    </a:moveTo>
                    <a:cubicBezTo>
                      <a:pt x="816" y="1578"/>
                      <a:pt x="816" y="1577"/>
                      <a:pt x="815" y="1577"/>
                    </a:cubicBezTo>
                    <a:cubicBezTo>
                      <a:pt x="810" y="1577"/>
                      <a:pt x="806" y="1578"/>
                      <a:pt x="801" y="1578"/>
                    </a:cubicBezTo>
                    <a:cubicBezTo>
                      <a:pt x="798" y="1578"/>
                      <a:pt x="795" y="1577"/>
                      <a:pt x="792" y="1576"/>
                    </a:cubicBezTo>
                    <a:cubicBezTo>
                      <a:pt x="792" y="1574"/>
                      <a:pt x="793" y="1573"/>
                      <a:pt x="795" y="1573"/>
                    </a:cubicBezTo>
                    <a:cubicBezTo>
                      <a:pt x="796" y="1572"/>
                      <a:pt x="798" y="1572"/>
                      <a:pt x="799" y="1572"/>
                    </a:cubicBezTo>
                    <a:cubicBezTo>
                      <a:pt x="803" y="1571"/>
                      <a:pt x="806" y="1567"/>
                      <a:pt x="810" y="1565"/>
                    </a:cubicBezTo>
                    <a:cubicBezTo>
                      <a:pt x="811" y="1564"/>
                      <a:pt x="816" y="1562"/>
                      <a:pt x="816" y="1560"/>
                    </a:cubicBezTo>
                    <a:cubicBezTo>
                      <a:pt x="816" y="1558"/>
                      <a:pt x="814" y="1557"/>
                      <a:pt x="812" y="1557"/>
                    </a:cubicBezTo>
                    <a:cubicBezTo>
                      <a:pt x="810" y="1557"/>
                      <a:pt x="807" y="1557"/>
                      <a:pt x="804" y="1557"/>
                    </a:cubicBezTo>
                    <a:cubicBezTo>
                      <a:pt x="803" y="1557"/>
                      <a:pt x="803" y="1556"/>
                      <a:pt x="802" y="1556"/>
                    </a:cubicBezTo>
                    <a:cubicBezTo>
                      <a:pt x="802" y="1555"/>
                      <a:pt x="803" y="1554"/>
                      <a:pt x="803" y="1553"/>
                    </a:cubicBezTo>
                    <a:cubicBezTo>
                      <a:pt x="804" y="1553"/>
                      <a:pt x="805" y="1553"/>
                      <a:pt x="807" y="1552"/>
                    </a:cubicBezTo>
                    <a:cubicBezTo>
                      <a:pt x="808" y="1552"/>
                      <a:pt x="810" y="1553"/>
                      <a:pt x="812" y="1552"/>
                    </a:cubicBezTo>
                    <a:cubicBezTo>
                      <a:pt x="813" y="1552"/>
                      <a:pt x="815" y="1550"/>
                      <a:pt x="816" y="1549"/>
                    </a:cubicBezTo>
                    <a:cubicBezTo>
                      <a:pt x="818" y="1548"/>
                      <a:pt x="818" y="1548"/>
                      <a:pt x="819" y="1546"/>
                    </a:cubicBezTo>
                    <a:cubicBezTo>
                      <a:pt x="821" y="1544"/>
                      <a:pt x="818" y="1543"/>
                      <a:pt x="822" y="1540"/>
                    </a:cubicBezTo>
                    <a:cubicBezTo>
                      <a:pt x="824" y="1538"/>
                      <a:pt x="825" y="1536"/>
                      <a:pt x="828" y="1537"/>
                    </a:cubicBezTo>
                    <a:cubicBezTo>
                      <a:pt x="829" y="1537"/>
                      <a:pt x="831" y="1537"/>
                      <a:pt x="832" y="1536"/>
                    </a:cubicBezTo>
                    <a:cubicBezTo>
                      <a:pt x="833" y="1535"/>
                      <a:pt x="834" y="1533"/>
                      <a:pt x="834" y="1531"/>
                    </a:cubicBezTo>
                    <a:cubicBezTo>
                      <a:pt x="832" y="1523"/>
                      <a:pt x="819" y="1539"/>
                      <a:pt x="819" y="1529"/>
                    </a:cubicBezTo>
                    <a:cubicBezTo>
                      <a:pt x="819" y="1523"/>
                      <a:pt x="830" y="1526"/>
                      <a:pt x="834" y="1526"/>
                    </a:cubicBezTo>
                    <a:cubicBezTo>
                      <a:pt x="837" y="1526"/>
                      <a:pt x="842" y="1525"/>
                      <a:pt x="844" y="1523"/>
                    </a:cubicBezTo>
                    <a:cubicBezTo>
                      <a:pt x="845" y="1522"/>
                      <a:pt x="845" y="1521"/>
                      <a:pt x="845" y="1521"/>
                    </a:cubicBezTo>
                    <a:cubicBezTo>
                      <a:pt x="845" y="1518"/>
                      <a:pt x="847" y="1517"/>
                      <a:pt x="848" y="1515"/>
                    </a:cubicBezTo>
                    <a:cubicBezTo>
                      <a:pt x="849" y="1513"/>
                      <a:pt x="848" y="1511"/>
                      <a:pt x="847" y="1509"/>
                    </a:cubicBezTo>
                    <a:cubicBezTo>
                      <a:pt x="848" y="1509"/>
                      <a:pt x="850" y="1509"/>
                      <a:pt x="851" y="1509"/>
                    </a:cubicBezTo>
                    <a:cubicBezTo>
                      <a:pt x="854" y="1510"/>
                      <a:pt x="856" y="1509"/>
                      <a:pt x="858" y="1508"/>
                    </a:cubicBezTo>
                    <a:cubicBezTo>
                      <a:pt x="865" y="1505"/>
                      <a:pt x="873" y="1505"/>
                      <a:pt x="880" y="1503"/>
                    </a:cubicBezTo>
                    <a:cubicBezTo>
                      <a:pt x="885" y="1501"/>
                      <a:pt x="889" y="1500"/>
                      <a:pt x="892" y="1496"/>
                    </a:cubicBezTo>
                    <a:cubicBezTo>
                      <a:pt x="894" y="1491"/>
                      <a:pt x="899" y="1489"/>
                      <a:pt x="900" y="1484"/>
                    </a:cubicBezTo>
                    <a:cubicBezTo>
                      <a:pt x="900" y="1483"/>
                      <a:pt x="899" y="1483"/>
                      <a:pt x="898" y="1483"/>
                    </a:cubicBezTo>
                    <a:cubicBezTo>
                      <a:pt x="897" y="1484"/>
                      <a:pt x="891" y="1486"/>
                      <a:pt x="893" y="1482"/>
                    </a:cubicBezTo>
                    <a:cubicBezTo>
                      <a:pt x="893" y="1481"/>
                      <a:pt x="894" y="1480"/>
                      <a:pt x="894" y="1479"/>
                    </a:cubicBezTo>
                    <a:cubicBezTo>
                      <a:pt x="893" y="1477"/>
                      <a:pt x="892" y="1477"/>
                      <a:pt x="890" y="1476"/>
                    </a:cubicBezTo>
                    <a:cubicBezTo>
                      <a:pt x="889" y="1476"/>
                      <a:pt x="888" y="1476"/>
                      <a:pt x="886" y="1475"/>
                    </a:cubicBezTo>
                    <a:cubicBezTo>
                      <a:pt x="885" y="1475"/>
                      <a:pt x="884" y="1475"/>
                      <a:pt x="883" y="1475"/>
                    </a:cubicBezTo>
                    <a:cubicBezTo>
                      <a:pt x="879" y="1472"/>
                      <a:pt x="879" y="1471"/>
                      <a:pt x="882" y="1470"/>
                    </a:cubicBezTo>
                    <a:cubicBezTo>
                      <a:pt x="886" y="1472"/>
                      <a:pt x="890" y="1475"/>
                      <a:pt x="895" y="1475"/>
                    </a:cubicBezTo>
                    <a:cubicBezTo>
                      <a:pt x="898" y="1475"/>
                      <a:pt x="902" y="1475"/>
                      <a:pt x="905" y="1475"/>
                    </a:cubicBezTo>
                    <a:cubicBezTo>
                      <a:pt x="908" y="1475"/>
                      <a:pt x="911" y="1476"/>
                      <a:pt x="914" y="1475"/>
                    </a:cubicBezTo>
                    <a:cubicBezTo>
                      <a:pt x="920" y="1473"/>
                      <a:pt x="924" y="1468"/>
                      <a:pt x="928" y="1464"/>
                    </a:cubicBezTo>
                    <a:cubicBezTo>
                      <a:pt x="933" y="1459"/>
                      <a:pt x="940" y="1458"/>
                      <a:pt x="942" y="1451"/>
                    </a:cubicBezTo>
                    <a:cubicBezTo>
                      <a:pt x="944" y="1448"/>
                      <a:pt x="942" y="1444"/>
                      <a:pt x="945" y="1442"/>
                    </a:cubicBezTo>
                    <a:cubicBezTo>
                      <a:pt x="949" y="1440"/>
                      <a:pt x="951" y="1438"/>
                      <a:pt x="954" y="1435"/>
                    </a:cubicBezTo>
                    <a:cubicBezTo>
                      <a:pt x="955" y="1434"/>
                      <a:pt x="955" y="1434"/>
                      <a:pt x="956" y="1433"/>
                    </a:cubicBezTo>
                    <a:cubicBezTo>
                      <a:pt x="956" y="1434"/>
                      <a:pt x="954" y="1436"/>
                      <a:pt x="953" y="1437"/>
                    </a:cubicBezTo>
                    <a:cubicBezTo>
                      <a:pt x="950" y="1440"/>
                      <a:pt x="947" y="1442"/>
                      <a:pt x="945" y="1445"/>
                    </a:cubicBezTo>
                    <a:cubicBezTo>
                      <a:pt x="945" y="1446"/>
                      <a:pt x="945" y="1447"/>
                      <a:pt x="946" y="1447"/>
                    </a:cubicBezTo>
                    <a:cubicBezTo>
                      <a:pt x="948" y="1446"/>
                      <a:pt x="949" y="1446"/>
                      <a:pt x="950" y="1445"/>
                    </a:cubicBezTo>
                    <a:cubicBezTo>
                      <a:pt x="953" y="1442"/>
                      <a:pt x="956" y="1440"/>
                      <a:pt x="959" y="1437"/>
                    </a:cubicBezTo>
                    <a:cubicBezTo>
                      <a:pt x="960" y="1436"/>
                      <a:pt x="961" y="1435"/>
                      <a:pt x="962" y="1433"/>
                    </a:cubicBezTo>
                    <a:cubicBezTo>
                      <a:pt x="963" y="1429"/>
                      <a:pt x="966" y="1426"/>
                      <a:pt x="970" y="1423"/>
                    </a:cubicBezTo>
                    <a:cubicBezTo>
                      <a:pt x="974" y="1421"/>
                      <a:pt x="978" y="1416"/>
                      <a:pt x="980" y="1412"/>
                    </a:cubicBezTo>
                    <a:cubicBezTo>
                      <a:pt x="981" y="1411"/>
                      <a:pt x="983" y="1409"/>
                      <a:pt x="983" y="1408"/>
                    </a:cubicBezTo>
                    <a:cubicBezTo>
                      <a:pt x="982" y="1404"/>
                      <a:pt x="981" y="1402"/>
                      <a:pt x="981" y="1398"/>
                    </a:cubicBezTo>
                    <a:cubicBezTo>
                      <a:pt x="982" y="1394"/>
                      <a:pt x="986" y="1391"/>
                      <a:pt x="989" y="1389"/>
                    </a:cubicBezTo>
                    <a:cubicBezTo>
                      <a:pt x="991" y="1388"/>
                      <a:pt x="992" y="1386"/>
                      <a:pt x="994" y="1384"/>
                    </a:cubicBezTo>
                    <a:cubicBezTo>
                      <a:pt x="996" y="1382"/>
                      <a:pt x="1000" y="1381"/>
                      <a:pt x="1003" y="1380"/>
                    </a:cubicBezTo>
                    <a:cubicBezTo>
                      <a:pt x="1005" y="1378"/>
                      <a:pt x="1008" y="1376"/>
                      <a:pt x="1011" y="1374"/>
                    </a:cubicBezTo>
                    <a:cubicBezTo>
                      <a:pt x="1015" y="1371"/>
                      <a:pt x="1019" y="1371"/>
                      <a:pt x="1022" y="1367"/>
                    </a:cubicBezTo>
                    <a:cubicBezTo>
                      <a:pt x="1024" y="1365"/>
                      <a:pt x="1026" y="1362"/>
                      <a:pt x="1027" y="1360"/>
                    </a:cubicBezTo>
                    <a:cubicBezTo>
                      <a:pt x="1027" y="1360"/>
                      <a:pt x="1028" y="1360"/>
                      <a:pt x="1028" y="1359"/>
                    </a:cubicBezTo>
                    <a:cubicBezTo>
                      <a:pt x="1031" y="1358"/>
                      <a:pt x="1037" y="1359"/>
                      <a:pt x="1039" y="1359"/>
                    </a:cubicBezTo>
                    <a:cubicBezTo>
                      <a:pt x="1044" y="1358"/>
                      <a:pt x="1047" y="1357"/>
                      <a:pt x="1051" y="1355"/>
                    </a:cubicBezTo>
                    <a:cubicBezTo>
                      <a:pt x="1052" y="1354"/>
                      <a:pt x="1053" y="1352"/>
                      <a:pt x="1055" y="1351"/>
                    </a:cubicBezTo>
                    <a:cubicBezTo>
                      <a:pt x="1057" y="1350"/>
                      <a:pt x="1059" y="1349"/>
                      <a:pt x="1060" y="1348"/>
                    </a:cubicBezTo>
                    <a:cubicBezTo>
                      <a:pt x="1062" y="1347"/>
                      <a:pt x="1062" y="1346"/>
                      <a:pt x="1063" y="1344"/>
                    </a:cubicBezTo>
                    <a:cubicBezTo>
                      <a:pt x="1063" y="1340"/>
                      <a:pt x="1065" y="1338"/>
                      <a:pt x="1068" y="1335"/>
                    </a:cubicBezTo>
                    <a:cubicBezTo>
                      <a:pt x="1069" y="1334"/>
                      <a:pt x="1070" y="1332"/>
                      <a:pt x="1071" y="1331"/>
                    </a:cubicBezTo>
                    <a:cubicBezTo>
                      <a:pt x="1072" y="1329"/>
                      <a:pt x="1075" y="1327"/>
                      <a:pt x="1076" y="1325"/>
                    </a:cubicBezTo>
                    <a:cubicBezTo>
                      <a:pt x="1078" y="1319"/>
                      <a:pt x="1075" y="1314"/>
                      <a:pt x="1081" y="1310"/>
                    </a:cubicBezTo>
                    <a:cubicBezTo>
                      <a:pt x="1084" y="1308"/>
                      <a:pt x="1084" y="1305"/>
                      <a:pt x="1086" y="1301"/>
                    </a:cubicBezTo>
                    <a:cubicBezTo>
                      <a:pt x="1088" y="1296"/>
                      <a:pt x="1090" y="1293"/>
                      <a:pt x="1089" y="1287"/>
                    </a:cubicBezTo>
                    <a:cubicBezTo>
                      <a:pt x="1089" y="1281"/>
                      <a:pt x="1090" y="1276"/>
                      <a:pt x="1091" y="1270"/>
                    </a:cubicBezTo>
                    <a:cubicBezTo>
                      <a:pt x="1092" y="1266"/>
                      <a:pt x="1093" y="1263"/>
                      <a:pt x="1097" y="1260"/>
                    </a:cubicBezTo>
                    <a:cubicBezTo>
                      <a:pt x="1098" y="1259"/>
                      <a:pt x="1100" y="1258"/>
                      <a:pt x="1101" y="1256"/>
                    </a:cubicBezTo>
                    <a:cubicBezTo>
                      <a:pt x="1105" y="1253"/>
                      <a:pt x="1107" y="1248"/>
                      <a:pt x="1111" y="1245"/>
                    </a:cubicBezTo>
                    <a:cubicBezTo>
                      <a:pt x="1112" y="1243"/>
                      <a:pt x="1114" y="1241"/>
                      <a:pt x="1116" y="1239"/>
                    </a:cubicBezTo>
                    <a:cubicBezTo>
                      <a:pt x="1118" y="1238"/>
                      <a:pt x="1120" y="1236"/>
                      <a:pt x="1122" y="1235"/>
                    </a:cubicBezTo>
                    <a:cubicBezTo>
                      <a:pt x="1125" y="1231"/>
                      <a:pt x="1129" y="1228"/>
                      <a:pt x="1133" y="1224"/>
                    </a:cubicBezTo>
                    <a:cubicBezTo>
                      <a:pt x="1136" y="1221"/>
                      <a:pt x="1136" y="1217"/>
                      <a:pt x="1137" y="1213"/>
                    </a:cubicBezTo>
                    <a:cubicBezTo>
                      <a:pt x="1137" y="1211"/>
                      <a:pt x="1137" y="1209"/>
                      <a:pt x="1137" y="1208"/>
                    </a:cubicBezTo>
                    <a:cubicBezTo>
                      <a:pt x="1139" y="1206"/>
                      <a:pt x="1141" y="1204"/>
                      <a:pt x="1140" y="1201"/>
                    </a:cubicBezTo>
                    <a:cubicBezTo>
                      <a:pt x="1138" y="1194"/>
                      <a:pt x="1137" y="1187"/>
                      <a:pt x="1133" y="1181"/>
                    </a:cubicBezTo>
                    <a:cubicBezTo>
                      <a:pt x="1133" y="1181"/>
                      <a:pt x="1132" y="1180"/>
                      <a:pt x="1132" y="1181"/>
                    </a:cubicBezTo>
                    <a:cubicBezTo>
                      <a:pt x="1127" y="1182"/>
                      <a:pt x="1123" y="1180"/>
                      <a:pt x="1118" y="1178"/>
                    </a:cubicBezTo>
                    <a:cubicBezTo>
                      <a:pt x="1113" y="1176"/>
                      <a:pt x="1112" y="1172"/>
                      <a:pt x="1108" y="1169"/>
                    </a:cubicBezTo>
                    <a:cubicBezTo>
                      <a:pt x="1103" y="1165"/>
                      <a:pt x="1096" y="1162"/>
                      <a:pt x="1090" y="1163"/>
                    </a:cubicBezTo>
                    <a:cubicBezTo>
                      <a:pt x="1085" y="1164"/>
                      <a:pt x="1081" y="1163"/>
                      <a:pt x="1076" y="1163"/>
                    </a:cubicBezTo>
                    <a:cubicBezTo>
                      <a:pt x="1073" y="1164"/>
                      <a:pt x="1070" y="1166"/>
                      <a:pt x="1066" y="1165"/>
                    </a:cubicBezTo>
                    <a:cubicBezTo>
                      <a:pt x="1064" y="1164"/>
                      <a:pt x="1062" y="1163"/>
                      <a:pt x="1060" y="1162"/>
                    </a:cubicBezTo>
                    <a:cubicBezTo>
                      <a:pt x="1058" y="1162"/>
                      <a:pt x="1054" y="1164"/>
                      <a:pt x="1053" y="1165"/>
                    </a:cubicBezTo>
                    <a:cubicBezTo>
                      <a:pt x="1051" y="1166"/>
                      <a:pt x="1050" y="1167"/>
                      <a:pt x="1049" y="1168"/>
                    </a:cubicBezTo>
                    <a:cubicBezTo>
                      <a:pt x="1049" y="1168"/>
                      <a:pt x="1051" y="1163"/>
                      <a:pt x="1051" y="1163"/>
                    </a:cubicBezTo>
                    <a:cubicBezTo>
                      <a:pt x="1052" y="1159"/>
                      <a:pt x="1050" y="1152"/>
                      <a:pt x="1044" y="1154"/>
                    </a:cubicBezTo>
                    <a:cubicBezTo>
                      <a:pt x="1042" y="1154"/>
                      <a:pt x="1040" y="1155"/>
                      <a:pt x="1037" y="1153"/>
                    </a:cubicBezTo>
                    <a:cubicBezTo>
                      <a:pt x="1036" y="1152"/>
                      <a:pt x="1035" y="1152"/>
                      <a:pt x="1033" y="1151"/>
                    </a:cubicBezTo>
                    <a:cubicBezTo>
                      <a:pt x="1029" y="1150"/>
                      <a:pt x="1025" y="1150"/>
                      <a:pt x="1021" y="1148"/>
                    </a:cubicBezTo>
                    <a:cubicBezTo>
                      <a:pt x="1018" y="1147"/>
                      <a:pt x="1016" y="1147"/>
                      <a:pt x="1014" y="1149"/>
                    </a:cubicBezTo>
                    <a:cubicBezTo>
                      <a:pt x="1010" y="1153"/>
                      <a:pt x="1009" y="1157"/>
                      <a:pt x="1004" y="1160"/>
                    </a:cubicBezTo>
                    <a:cubicBezTo>
                      <a:pt x="1001" y="1162"/>
                      <a:pt x="998" y="1163"/>
                      <a:pt x="996" y="1166"/>
                    </a:cubicBezTo>
                    <a:cubicBezTo>
                      <a:pt x="996" y="1167"/>
                      <a:pt x="995" y="1167"/>
                      <a:pt x="995" y="1168"/>
                    </a:cubicBezTo>
                    <a:cubicBezTo>
                      <a:pt x="995" y="1167"/>
                      <a:pt x="995" y="1167"/>
                      <a:pt x="995" y="1167"/>
                    </a:cubicBezTo>
                    <a:cubicBezTo>
                      <a:pt x="994" y="1165"/>
                      <a:pt x="991" y="1165"/>
                      <a:pt x="989" y="1165"/>
                    </a:cubicBezTo>
                    <a:cubicBezTo>
                      <a:pt x="993" y="1163"/>
                      <a:pt x="998" y="1163"/>
                      <a:pt x="1002" y="1160"/>
                    </a:cubicBezTo>
                    <a:cubicBezTo>
                      <a:pt x="1005" y="1157"/>
                      <a:pt x="1010" y="1152"/>
                      <a:pt x="1011" y="1148"/>
                    </a:cubicBezTo>
                    <a:cubicBezTo>
                      <a:pt x="1011" y="1144"/>
                      <a:pt x="1009" y="1144"/>
                      <a:pt x="1006" y="1144"/>
                    </a:cubicBezTo>
                    <a:cubicBezTo>
                      <a:pt x="1003" y="1144"/>
                      <a:pt x="1001" y="1145"/>
                      <a:pt x="998" y="1145"/>
                    </a:cubicBezTo>
                    <a:cubicBezTo>
                      <a:pt x="994" y="1145"/>
                      <a:pt x="991" y="1144"/>
                      <a:pt x="988" y="1144"/>
                    </a:cubicBezTo>
                    <a:cubicBezTo>
                      <a:pt x="987" y="1144"/>
                      <a:pt x="986" y="1145"/>
                      <a:pt x="986" y="1145"/>
                    </a:cubicBezTo>
                    <a:cubicBezTo>
                      <a:pt x="984" y="1148"/>
                      <a:pt x="983" y="1151"/>
                      <a:pt x="979" y="1153"/>
                    </a:cubicBezTo>
                    <a:cubicBezTo>
                      <a:pt x="978" y="1154"/>
                      <a:pt x="978" y="1154"/>
                      <a:pt x="977" y="1155"/>
                    </a:cubicBezTo>
                    <a:cubicBezTo>
                      <a:pt x="975" y="1156"/>
                      <a:pt x="974" y="1155"/>
                      <a:pt x="975" y="1153"/>
                    </a:cubicBezTo>
                    <a:cubicBezTo>
                      <a:pt x="977" y="1151"/>
                      <a:pt x="976" y="1149"/>
                      <a:pt x="978" y="1147"/>
                    </a:cubicBezTo>
                    <a:cubicBezTo>
                      <a:pt x="981" y="1143"/>
                      <a:pt x="987" y="1141"/>
                      <a:pt x="990" y="1137"/>
                    </a:cubicBezTo>
                    <a:cubicBezTo>
                      <a:pt x="993" y="1133"/>
                      <a:pt x="995" y="1127"/>
                      <a:pt x="995" y="1123"/>
                    </a:cubicBezTo>
                    <a:cubicBezTo>
                      <a:pt x="995" y="1122"/>
                      <a:pt x="994" y="1121"/>
                      <a:pt x="993" y="1120"/>
                    </a:cubicBezTo>
                    <a:cubicBezTo>
                      <a:pt x="991" y="1118"/>
                      <a:pt x="990" y="1116"/>
                      <a:pt x="989" y="1113"/>
                    </a:cubicBezTo>
                    <a:cubicBezTo>
                      <a:pt x="988" y="1111"/>
                      <a:pt x="985" y="1110"/>
                      <a:pt x="984" y="1108"/>
                    </a:cubicBezTo>
                    <a:cubicBezTo>
                      <a:pt x="982" y="1105"/>
                      <a:pt x="983" y="1100"/>
                      <a:pt x="982" y="1097"/>
                    </a:cubicBezTo>
                    <a:cubicBezTo>
                      <a:pt x="982" y="1093"/>
                      <a:pt x="978" y="1092"/>
                      <a:pt x="975" y="1090"/>
                    </a:cubicBezTo>
                    <a:cubicBezTo>
                      <a:pt x="972" y="1089"/>
                      <a:pt x="970" y="1086"/>
                      <a:pt x="967" y="1085"/>
                    </a:cubicBezTo>
                    <a:cubicBezTo>
                      <a:pt x="964" y="1084"/>
                      <a:pt x="962" y="1083"/>
                      <a:pt x="959" y="1083"/>
                    </a:cubicBezTo>
                    <a:cubicBezTo>
                      <a:pt x="957" y="1083"/>
                      <a:pt x="955" y="1081"/>
                      <a:pt x="953" y="1081"/>
                    </a:cubicBezTo>
                    <a:cubicBezTo>
                      <a:pt x="951" y="1081"/>
                      <a:pt x="950" y="1078"/>
                      <a:pt x="947" y="1078"/>
                    </a:cubicBezTo>
                    <a:cubicBezTo>
                      <a:pt x="943" y="1076"/>
                      <a:pt x="938" y="1076"/>
                      <a:pt x="933" y="1077"/>
                    </a:cubicBezTo>
                    <a:cubicBezTo>
                      <a:pt x="930" y="1078"/>
                      <a:pt x="928" y="1080"/>
                      <a:pt x="925" y="1079"/>
                    </a:cubicBezTo>
                    <a:cubicBezTo>
                      <a:pt x="922" y="1079"/>
                      <a:pt x="920" y="1078"/>
                      <a:pt x="918" y="1078"/>
                    </a:cubicBezTo>
                    <a:cubicBezTo>
                      <a:pt x="916" y="1078"/>
                      <a:pt x="915" y="1078"/>
                      <a:pt x="914" y="1079"/>
                    </a:cubicBezTo>
                    <a:cubicBezTo>
                      <a:pt x="914" y="1078"/>
                      <a:pt x="914" y="1076"/>
                      <a:pt x="914" y="1075"/>
                    </a:cubicBezTo>
                    <a:cubicBezTo>
                      <a:pt x="913" y="1072"/>
                      <a:pt x="908" y="1071"/>
                      <a:pt x="906" y="1070"/>
                    </a:cubicBezTo>
                    <a:cubicBezTo>
                      <a:pt x="903" y="1068"/>
                      <a:pt x="901" y="1068"/>
                      <a:pt x="899" y="1070"/>
                    </a:cubicBezTo>
                    <a:cubicBezTo>
                      <a:pt x="897" y="1071"/>
                      <a:pt x="894" y="1072"/>
                      <a:pt x="897" y="1069"/>
                    </a:cubicBezTo>
                    <a:cubicBezTo>
                      <a:pt x="898" y="1068"/>
                      <a:pt x="899" y="1067"/>
                      <a:pt x="900" y="1065"/>
                    </a:cubicBezTo>
                    <a:cubicBezTo>
                      <a:pt x="902" y="1063"/>
                      <a:pt x="898" y="1060"/>
                      <a:pt x="897" y="1059"/>
                    </a:cubicBezTo>
                    <a:cubicBezTo>
                      <a:pt x="896" y="1058"/>
                      <a:pt x="894" y="1057"/>
                      <a:pt x="892" y="1056"/>
                    </a:cubicBezTo>
                    <a:cubicBezTo>
                      <a:pt x="888" y="1055"/>
                      <a:pt x="890" y="1054"/>
                      <a:pt x="888" y="1052"/>
                    </a:cubicBezTo>
                    <a:cubicBezTo>
                      <a:pt x="887" y="1051"/>
                      <a:pt x="886" y="1051"/>
                      <a:pt x="885" y="1050"/>
                    </a:cubicBezTo>
                    <a:cubicBezTo>
                      <a:pt x="882" y="1050"/>
                      <a:pt x="881" y="1047"/>
                      <a:pt x="878" y="1047"/>
                    </a:cubicBezTo>
                    <a:cubicBezTo>
                      <a:pt x="876" y="1046"/>
                      <a:pt x="875" y="1047"/>
                      <a:pt x="873" y="1048"/>
                    </a:cubicBezTo>
                    <a:cubicBezTo>
                      <a:pt x="872" y="1048"/>
                      <a:pt x="869" y="1048"/>
                      <a:pt x="868" y="1048"/>
                    </a:cubicBezTo>
                    <a:cubicBezTo>
                      <a:pt x="870" y="1047"/>
                      <a:pt x="871" y="1046"/>
                      <a:pt x="872" y="1044"/>
                    </a:cubicBezTo>
                    <a:cubicBezTo>
                      <a:pt x="872" y="1040"/>
                      <a:pt x="865" y="1038"/>
                      <a:pt x="862" y="1036"/>
                    </a:cubicBezTo>
                    <a:cubicBezTo>
                      <a:pt x="860" y="1035"/>
                      <a:pt x="858" y="1034"/>
                      <a:pt x="856" y="1034"/>
                    </a:cubicBezTo>
                    <a:cubicBezTo>
                      <a:pt x="854" y="1034"/>
                      <a:pt x="853" y="1033"/>
                      <a:pt x="852" y="1033"/>
                    </a:cubicBezTo>
                    <a:cubicBezTo>
                      <a:pt x="847" y="1030"/>
                      <a:pt x="852" y="1028"/>
                      <a:pt x="854" y="1028"/>
                    </a:cubicBezTo>
                    <a:cubicBezTo>
                      <a:pt x="855" y="1027"/>
                      <a:pt x="860" y="1026"/>
                      <a:pt x="859" y="1024"/>
                    </a:cubicBezTo>
                    <a:cubicBezTo>
                      <a:pt x="859" y="1024"/>
                      <a:pt x="859" y="1024"/>
                      <a:pt x="859" y="1024"/>
                    </a:cubicBezTo>
                    <a:cubicBezTo>
                      <a:pt x="854" y="1023"/>
                      <a:pt x="847" y="1024"/>
                      <a:pt x="843" y="1024"/>
                    </a:cubicBezTo>
                    <a:cubicBezTo>
                      <a:pt x="840" y="1024"/>
                      <a:pt x="838" y="1024"/>
                      <a:pt x="836" y="1025"/>
                    </a:cubicBezTo>
                    <a:cubicBezTo>
                      <a:pt x="833" y="1027"/>
                      <a:pt x="830" y="1027"/>
                      <a:pt x="827" y="1029"/>
                    </a:cubicBezTo>
                    <a:cubicBezTo>
                      <a:pt x="822" y="1031"/>
                      <a:pt x="817" y="1032"/>
                      <a:pt x="812" y="1029"/>
                    </a:cubicBezTo>
                    <a:cubicBezTo>
                      <a:pt x="810" y="1028"/>
                      <a:pt x="808" y="1027"/>
                      <a:pt x="806" y="1027"/>
                    </a:cubicBezTo>
                    <a:cubicBezTo>
                      <a:pt x="801" y="1027"/>
                      <a:pt x="795" y="1027"/>
                      <a:pt x="790" y="1029"/>
                    </a:cubicBezTo>
                    <a:cubicBezTo>
                      <a:pt x="783" y="1031"/>
                      <a:pt x="786" y="1023"/>
                      <a:pt x="786" y="1021"/>
                    </a:cubicBezTo>
                    <a:cubicBezTo>
                      <a:pt x="785" y="1019"/>
                      <a:pt x="784" y="1018"/>
                      <a:pt x="783" y="1018"/>
                    </a:cubicBezTo>
                    <a:cubicBezTo>
                      <a:pt x="779" y="1016"/>
                      <a:pt x="768" y="1018"/>
                      <a:pt x="768" y="1013"/>
                    </a:cubicBezTo>
                    <a:cubicBezTo>
                      <a:pt x="768" y="1004"/>
                      <a:pt x="756" y="1010"/>
                      <a:pt x="758" y="1014"/>
                    </a:cubicBezTo>
                    <a:cubicBezTo>
                      <a:pt x="758" y="1015"/>
                      <a:pt x="758" y="1015"/>
                      <a:pt x="759" y="1015"/>
                    </a:cubicBezTo>
                    <a:cubicBezTo>
                      <a:pt x="760" y="1016"/>
                      <a:pt x="760" y="1015"/>
                      <a:pt x="761" y="1015"/>
                    </a:cubicBezTo>
                    <a:cubicBezTo>
                      <a:pt x="761" y="1016"/>
                      <a:pt x="762" y="1017"/>
                      <a:pt x="762" y="1017"/>
                    </a:cubicBezTo>
                    <a:cubicBezTo>
                      <a:pt x="762" y="1017"/>
                      <a:pt x="761" y="1017"/>
                      <a:pt x="760" y="1018"/>
                    </a:cubicBezTo>
                    <a:cubicBezTo>
                      <a:pt x="757" y="1018"/>
                      <a:pt x="755" y="1020"/>
                      <a:pt x="752" y="1020"/>
                    </a:cubicBezTo>
                    <a:cubicBezTo>
                      <a:pt x="749" y="1021"/>
                      <a:pt x="747" y="1021"/>
                      <a:pt x="745" y="1022"/>
                    </a:cubicBezTo>
                    <a:cubicBezTo>
                      <a:pt x="742" y="1024"/>
                      <a:pt x="743" y="1030"/>
                      <a:pt x="743" y="1033"/>
                    </a:cubicBezTo>
                    <a:cubicBezTo>
                      <a:pt x="744" y="1035"/>
                      <a:pt x="743" y="1038"/>
                      <a:pt x="745" y="1040"/>
                    </a:cubicBezTo>
                    <a:cubicBezTo>
                      <a:pt x="746" y="1043"/>
                      <a:pt x="743" y="1044"/>
                      <a:pt x="741" y="1045"/>
                    </a:cubicBezTo>
                    <a:cubicBezTo>
                      <a:pt x="737" y="1047"/>
                      <a:pt x="738" y="1044"/>
                      <a:pt x="737" y="1042"/>
                    </a:cubicBezTo>
                    <a:cubicBezTo>
                      <a:pt x="736" y="1041"/>
                      <a:pt x="736" y="1041"/>
                      <a:pt x="735" y="1040"/>
                    </a:cubicBezTo>
                    <a:cubicBezTo>
                      <a:pt x="734" y="1038"/>
                      <a:pt x="735" y="1037"/>
                      <a:pt x="737" y="1035"/>
                    </a:cubicBezTo>
                    <a:cubicBezTo>
                      <a:pt x="739" y="1034"/>
                      <a:pt x="741" y="1033"/>
                      <a:pt x="741" y="1032"/>
                    </a:cubicBezTo>
                    <a:cubicBezTo>
                      <a:pt x="742" y="1030"/>
                      <a:pt x="742" y="1029"/>
                      <a:pt x="742" y="1027"/>
                    </a:cubicBezTo>
                    <a:cubicBezTo>
                      <a:pt x="741" y="1025"/>
                      <a:pt x="742" y="1022"/>
                      <a:pt x="741" y="1020"/>
                    </a:cubicBezTo>
                    <a:cubicBezTo>
                      <a:pt x="741" y="1020"/>
                      <a:pt x="740" y="1020"/>
                      <a:pt x="740" y="1019"/>
                    </a:cubicBezTo>
                    <a:cubicBezTo>
                      <a:pt x="735" y="1017"/>
                      <a:pt x="739" y="1015"/>
                      <a:pt x="741" y="1015"/>
                    </a:cubicBezTo>
                    <a:cubicBezTo>
                      <a:pt x="743" y="1014"/>
                      <a:pt x="745" y="1013"/>
                      <a:pt x="746" y="1012"/>
                    </a:cubicBezTo>
                    <a:cubicBezTo>
                      <a:pt x="749" y="1010"/>
                      <a:pt x="751" y="1008"/>
                      <a:pt x="748" y="1005"/>
                    </a:cubicBezTo>
                    <a:cubicBezTo>
                      <a:pt x="744" y="1001"/>
                      <a:pt x="741" y="1006"/>
                      <a:pt x="737" y="1007"/>
                    </a:cubicBezTo>
                    <a:cubicBezTo>
                      <a:pt x="735" y="1007"/>
                      <a:pt x="734" y="1007"/>
                      <a:pt x="733" y="1008"/>
                    </a:cubicBezTo>
                    <a:cubicBezTo>
                      <a:pt x="731" y="1012"/>
                      <a:pt x="729" y="1014"/>
                      <a:pt x="725" y="1015"/>
                    </a:cubicBezTo>
                    <a:cubicBezTo>
                      <a:pt x="724" y="1016"/>
                      <a:pt x="722" y="1016"/>
                      <a:pt x="721" y="1017"/>
                    </a:cubicBezTo>
                    <a:cubicBezTo>
                      <a:pt x="718" y="1018"/>
                      <a:pt x="717" y="1017"/>
                      <a:pt x="715" y="1017"/>
                    </a:cubicBezTo>
                    <a:cubicBezTo>
                      <a:pt x="713" y="1017"/>
                      <a:pt x="710" y="1016"/>
                      <a:pt x="709" y="1017"/>
                    </a:cubicBezTo>
                    <a:cubicBezTo>
                      <a:pt x="707" y="1019"/>
                      <a:pt x="707" y="1021"/>
                      <a:pt x="707" y="1023"/>
                    </a:cubicBezTo>
                    <a:cubicBezTo>
                      <a:pt x="707" y="1023"/>
                      <a:pt x="707" y="1024"/>
                      <a:pt x="707" y="1024"/>
                    </a:cubicBezTo>
                    <a:cubicBezTo>
                      <a:pt x="707" y="1023"/>
                      <a:pt x="707" y="1022"/>
                      <a:pt x="706" y="1021"/>
                    </a:cubicBezTo>
                    <a:cubicBezTo>
                      <a:pt x="706" y="1020"/>
                      <a:pt x="705" y="1019"/>
                      <a:pt x="704" y="1019"/>
                    </a:cubicBezTo>
                    <a:cubicBezTo>
                      <a:pt x="702" y="1020"/>
                      <a:pt x="700" y="1021"/>
                      <a:pt x="698" y="1023"/>
                    </a:cubicBezTo>
                    <a:cubicBezTo>
                      <a:pt x="696" y="1025"/>
                      <a:pt x="692" y="1027"/>
                      <a:pt x="691" y="1029"/>
                    </a:cubicBezTo>
                    <a:cubicBezTo>
                      <a:pt x="689" y="1031"/>
                      <a:pt x="688" y="1033"/>
                      <a:pt x="687" y="1036"/>
                    </a:cubicBezTo>
                    <a:cubicBezTo>
                      <a:pt x="687" y="1038"/>
                      <a:pt x="693" y="1041"/>
                      <a:pt x="687" y="1042"/>
                    </a:cubicBezTo>
                    <a:cubicBezTo>
                      <a:pt x="684" y="1043"/>
                      <a:pt x="684" y="1044"/>
                      <a:pt x="682" y="1047"/>
                    </a:cubicBezTo>
                    <a:cubicBezTo>
                      <a:pt x="679" y="1050"/>
                      <a:pt x="676" y="1049"/>
                      <a:pt x="673" y="1052"/>
                    </a:cubicBezTo>
                    <a:cubicBezTo>
                      <a:pt x="673" y="1052"/>
                      <a:pt x="673" y="1052"/>
                      <a:pt x="673" y="1052"/>
                    </a:cubicBezTo>
                    <a:cubicBezTo>
                      <a:pt x="674" y="1054"/>
                      <a:pt x="675" y="1055"/>
                      <a:pt x="676" y="1056"/>
                    </a:cubicBezTo>
                    <a:cubicBezTo>
                      <a:pt x="677" y="1057"/>
                      <a:pt x="677" y="1058"/>
                      <a:pt x="678" y="1059"/>
                    </a:cubicBezTo>
                    <a:cubicBezTo>
                      <a:pt x="675" y="1059"/>
                      <a:pt x="674" y="1058"/>
                      <a:pt x="673" y="1057"/>
                    </a:cubicBezTo>
                    <a:cubicBezTo>
                      <a:pt x="673" y="1056"/>
                      <a:pt x="672" y="1054"/>
                      <a:pt x="671" y="1054"/>
                    </a:cubicBezTo>
                    <a:cubicBezTo>
                      <a:pt x="668" y="1051"/>
                      <a:pt x="666" y="1049"/>
                      <a:pt x="664" y="1045"/>
                    </a:cubicBezTo>
                    <a:cubicBezTo>
                      <a:pt x="662" y="1043"/>
                      <a:pt x="662" y="1043"/>
                      <a:pt x="659" y="1042"/>
                    </a:cubicBezTo>
                    <a:cubicBezTo>
                      <a:pt x="655" y="1042"/>
                      <a:pt x="648" y="1036"/>
                      <a:pt x="644" y="1039"/>
                    </a:cubicBezTo>
                    <a:cubicBezTo>
                      <a:pt x="641" y="1040"/>
                      <a:pt x="639" y="1043"/>
                      <a:pt x="636" y="1043"/>
                    </a:cubicBezTo>
                    <a:cubicBezTo>
                      <a:pt x="633" y="1044"/>
                      <a:pt x="631" y="1047"/>
                      <a:pt x="627" y="1048"/>
                    </a:cubicBezTo>
                    <a:cubicBezTo>
                      <a:pt x="623" y="1048"/>
                      <a:pt x="620" y="1047"/>
                      <a:pt x="616" y="1046"/>
                    </a:cubicBezTo>
                    <a:cubicBezTo>
                      <a:pt x="615" y="1045"/>
                      <a:pt x="614" y="1046"/>
                      <a:pt x="613" y="1046"/>
                    </a:cubicBezTo>
                    <a:cubicBezTo>
                      <a:pt x="612" y="1047"/>
                      <a:pt x="607" y="1044"/>
                      <a:pt x="606" y="1043"/>
                    </a:cubicBezTo>
                    <a:cubicBezTo>
                      <a:pt x="602" y="1041"/>
                      <a:pt x="600" y="1037"/>
                      <a:pt x="598" y="1034"/>
                    </a:cubicBezTo>
                    <a:cubicBezTo>
                      <a:pt x="596" y="1031"/>
                      <a:pt x="595" y="1029"/>
                      <a:pt x="594" y="1027"/>
                    </a:cubicBezTo>
                    <a:cubicBezTo>
                      <a:pt x="592" y="1024"/>
                      <a:pt x="590" y="1023"/>
                      <a:pt x="591" y="1020"/>
                    </a:cubicBezTo>
                    <a:cubicBezTo>
                      <a:pt x="592" y="1018"/>
                      <a:pt x="592" y="1017"/>
                      <a:pt x="592" y="1016"/>
                    </a:cubicBezTo>
                    <a:cubicBezTo>
                      <a:pt x="592" y="1014"/>
                      <a:pt x="590" y="1014"/>
                      <a:pt x="590" y="1011"/>
                    </a:cubicBezTo>
                    <a:cubicBezTo>
                      <a:pt x="590" y="1011"/>
                      <a:pt x="589" y="1006"/>
                      <a:pt x="592" y="1008"/>
                    </a:cubicBezTo>
                    <a:cubicBezTo>
                      <a:pt x="592" y="1008"/>
                      <a:pt x="593" y="1008"/>
                      <a:pt x="593" y="1008"/>
                    </a:cubicBezTo>
                    <a:cubicBezTo>
                      <a:pt x="594" y="1008"/>
                      <a:pt x="594" y="1008"/>
                      <a:pt x="594" y="1008"/>
                    </a:cubicBezTo>
                    <a:cubicBezTo>
                      <a:pt x="595" y="1004"/>
                      <a:pt x="595" y="999"/>
                      <a:pt x="595" y="995"/>
                    </a:cubicBezTo>
                    <a:cubicBezTo>
                      <a:pt x="595" y="992"/>
                      <a:pt x="597" y="990"/>
                      <a:pt x="597" y="987"/>
                    </a:cubicBezTo>
                    <a:cubicBezTo>
                      <a:pt x="597" y="987"/>
                      <a:pt x="597" y="986"/>
                      <a:pt x="597" y="985"/>
                    </a:cubicBezTo>
                    <a:cubicBezTo>
                      <a:pt x="598" y="984"/>
                      <a:pt x="598" y="982"/>
                      <a:pt x="598" y="981"/>
                    </a:cubicBezTo>
                    <a:cubicBezTo>
                      <a:pt x="598" y="978"/>
                      <a:pt x="599" y="977"/>
                      <a:pt x="600" y="974"/>
                    </a:cubicBezTo>
                    <a:cubicBezTo>
                      <a:pt x="600" y="973"/>
                      <a:pt x="600" y="972"/>
                      <a:pt x="600" y="971"/>
                    </a:cubicBezTo>
                    <a:cubicBezTo>
                      <a:pt x="599" y="970"/>
                      <a:pt x="597" y="967"/>
                      <a:pt x="595" y="967"/>
                    </a:cubicBezTo>
                    <a:cubicBezTo>
                      <a:pt x="593" y="968"/>
                      <a:pt x="592" y="969"/>
                      <a:pt x="589" y="969"/>
                    </a:cubicBezTo>
                    <a:cubicBezTo>
                      <a:pt x="587" y="969"/>
                      <a:pt x="589" y="968"/>
                      <a:pt x="590" y="967"/>
                    </a:cubicBezTo>
                    <a:cubicBezTo>
                      <a:pt x="591" y="967"/>
                      <a:pt x="591" y="965"/>
                      <a:pt x="591" y="965"/>
                    </a:cubicBezTo>
                    <a:cubicBezTo>
                      <a:pt x="587" y="962"/>
                      <a:pt x="584" y="961"/>
                      <a:pt x="580" y="961"/>
                    </a:cubicBezTo>
                    <a:cubicBezTo>
                      <a:pt x="574" y="961"/>
                      <a:pt x="569" y="959"/>
                      <a:pt x="564" y="959"/>
                    </a:cubicBezTo>
                    <a:cubicBezTo>
                      <a:pt x="564" y="959"/>
                      <a:pt x="563" y="958"/>
                      <a:pt x="563" y="959"/>
                    </a:cubicBezTo>
                    <a:cubicBezTo>
                      <a:pt x="561" y="960"/>
                      <a:pt x="559" y="959"/>
                      <a:pt x="557" y="960"/>
                    </a:cubicBezTo>
                    <a:cubicBezTo>
                      <a:pt x="555" y="961"/>
                      <a:pt x="554" y="961"/>
                      <a:pt x="552" y="962"/>
                    </a:cubicBezTo>
                    <a:cubicBezTo>
                      <a:pt x="549" y="964"/>
                      <a:pt x="546" y="961"/>
                      <a:pt x="544" y="960"/>
                    </a:cubicBezTo>
                    <a:cubicBezTo>
                      <a:pt x="542" y="960"/>
                      <a:pt x="540" y="961"/>
                      <a:pt x="538" y="961"/>
                    </a:cubicBezTo>
                    <a:cubicBezTo>
                      <a:pt x="535" y="961"/>
                      <a:pt x="533" y="960"/>
                      <a:pt x="530" y="960"/>
                    </a:cubicBezTo>
                    <a:cubicBezTo>
                      <a:pt x="527" y="960"/>
                      <a:pt x="531" y="955"/>
                      <a:pt x="533" y="954"/>
                    </a:cubicBezTo>
                    <a:cubicBezTo>
                      <a:pt x="534" y="952"/>
                      <a:pt x="535" y="950"/>
                      <a:pt x="536" y="948"/>
                    </a:cubicBezTo>
                    <a:cubicBezTo>
                      <a:pt x="538" y="945"/>
                      <a:pt x="538" y="941"/>
                      <a:pt x="538" y="937"/>
                    </a:cubicBezTo>
                    <a:cubicBezTo>
                      <a:pt x="538" y="935"/>
                      <a:pt x="540" y="931"/>
                      <a:pt x="537" y="930"/>
                    </a:cubicBezTo>
                    <a:cubicBezTo>
                      <a:pt x="537" y="929"/>
                      <a:pt x="531" y="930"/>
                      <a:pt x="534" y="927"/>
                    </a:cubicBezTo>
                    <a:cubicBezTo>
                      <a:pt x="534" y="926"/>
                      <a:pt x="539" y="922"/>
                      <a:pt x="540" y="926"/>
                    </a:cubicBezTo>
                    <a:cubicBezTo>
                      <a:pt x="540" y="928"/>
                      <a:pt x="541" y="930"/>
                      <a:pt x="543" y="931"/>
                    </a:cubicBezTo>
                    <a:cubicBezTo>
                      <a:pt x="543" y="931"/>
                      <a:pt x="544" y="931"/>
                      <a:pt x="544" y="931"/>
                    </a:cubicBezTo>
                    <a:cubicBezTo>
                      <a:pt x="545" y="929"/>
                      <a:pt x="546" y="927"/>
                      <a:pt x="546" y="925"/>
                    </a:cubicBezTo>
                    <a:cubicBezTo>
                      <a:pt x="547" y="923"/>
                      <a:pt x="548" y="920"/>
                      <a:pt x="549" y="917"/>
                    </a:cubicBezTo>
                    <a:cubicBezTo>
                      <a:pt x="549" y="915"/>
                      <a:pt x="548" y="912"/>
                      <a:pt x="548" y="909"/>
                    </a:cubicBezTo>
                    <a:cubicBezTo>
                      <a:pt x="548" y="904"/>
                      <a:pt x="551" y="901"/>
                      <a:pt x="555" y="899"/>
                    </a:cubicBezTo>
                    <a:cubicBezTo>
                      <a:pt x="558" y="896"/>
                      <a:pt x="560" y="891"/>
                      <a:pt x="560" y="887"/>
                    </a:cubicBezTo>
                    <a:cubicBezTo>
                      <a:pt x="560" y="882"/>
                      <a:pt x="556" y="883"/>
                      <a:pt x="552" y="883"/>
                    </a:cubicBezTo>
                    <a:cubicBezTo>
                      <a:pt x="546" y="883"/>
                      <a:pt x="542" y="881"/>
                      <a:pt x="536" y="883"/>
                    </a:cubicBezTo>
                    <a:cubicBezTo>
                      <a:pt x="532" y="885"/>
                      <a:pt x="529" y="886"/>
                      <a:pt x="524" y="887"/>
                    </a:cubicBezTo>
                    <a:cubicBezTo>
                      <a:pt x="521" y="887"/>
                      <a:pt x="519" y="887"/>
                      <a:pt x="517" y="889"/>
                    </a:cubicBezTo>
                    <a:cubicBezTo>
                      <a:pt x="513" y="891"/>
                      <a:pt x="511" y="893"/>
                      <a:pt x="511" y="898"/>
                    </a:cubicBezTo>
                    <a:cubicBezTo>
                      <a:pt x="510" y="903"/>
                      <a:pt x="510" y="911"/>
                      <a:pt x="506" y="915"/>
                    </a:cubicBezTo>
                    <a:cubicBezTo>
                      <a:pt x="504" y="917"/>
                      <a:pt x="502" y="918"/>
                      <a:pt x="500" y="920"/>
                    </a:cubicBezTo>
                    <a:cubicBezTo>
                      <a:pt x="500" y="920"/>
                      <a:pt x="500" y="921"/>
                      <a:pt x="500" y="921"/>
                    </a:cubicBezTo>
                    <a:cubicBezTo>
                      <a:pt x="500" y="925"/>
                      <a:pt x="494" y="928"/>
                      <a:pt x="492" y="923"/>
                    </a:cubicBezTo>
                    <a:cubicBezTo>
                      <a:pt x="491" y="921"/>
                      <a:pt x="484" y="923"/>
                      <a:pt x="482" y="924"/>
                    </a:cubicBezTo>
                    <a:cubicBezTo>
                      <a:pt x="480" y="924"/>
                      <a:pt x="478" y="924"/>
                      <a:pt x="476" y="925"/>
                    </a:cubicBezTo>
                    <a:cubicBezTo>
                      <a:pt x="473" y="928"/>
                      <a:pt x="471" y="928"/>
                      <a:pt x="467" y="928"/>
                    </a:cubicBezTo>
                    <a:cubicBezTo>
                      <a:pt x="466" y="928"/>
                      <a:pt x="466" y="928"/>
                      <a:pt x="465" y="928"/>
                    </a:cubicBezTo>
                    <a:cubicBezTo>
                      <a:pt x="462" y="929"/>
                      <a:pt x="460" y="928"/>
                      <a:pt x="458" y="925"/>
                    </a:cubicBezTo>
                    <a:cubicBezTo>
                      <a:pt x="456" y="924"/>
                      <a:pt x="455" y="922"/>
                      <a:pt x="453" y="922"/>
                    </a:cubicBezTo>
                    <a:cubicBezTo>
                      <a:pt x="449" y="921"/>
                      <a:pt x="447" y="919"/>
                      <a:pt x="445" y="916"/>
                    </a:cubicBezTo>
                    <a:cubicBezTo>
                      <a:pt x="443" y="914"/>
                      <a:pt x="443" y="916"/>
                      <a:pt x="441" y="913"/>
                    </a:cubicBezTo>
                    <a:cubicBezTo>
                      <a:pt x="440" y="912"/>
                      <a:pt x="440" y="910"/>
                      <a:pt x="440" y="909"/>
                    </a:cubicBezTo>
                    <a:cubicBezTo>
                      <a:pt x="440" y="907"/>
                      <a:pt x="439" y="906"/>
                      <a:pt x="437" y="904"/>
                    </a:cubicBezTo>
                    <a:cubicBezTo>
                      <a:pt x="437" y="904"/>
                      <a:pt x="436" y="903"/>
                      <a:pt x="435" y="902"/>
                    </a:cubicBezTo>
                    <a:cubicBezTo>
                      <a:pt x="431" y="900"/>
                      <a:pt x="430" y="897"/>
                      <a:pt x="430" y="893"/>
                    </a:cubicBezTo>
                    <a:cubicBezTo>
                      <a:pt x="430" y="890"/>
                      <a:pt x="430" y="888"/>
                      <a:pt x="429" y="886"/>
                    </a:cubicBezTo>
                    <a:cubicBezTo>
                      <a:pt x="429" y="883"/>
                      <a:pt x="427" y="881"/>
                      <a:pt x="426" y="878"/>
                    </a:cubicBezTo>
                    <a:cubicBezTo>
                      <a:pt x="425" y="875"/>
                      <a:pt x="428" y="872"/>
                      <a:pt x="428" y="869"/>
                    </a:cubicBezTo>
                    <a:cubicBezTo>
                      <a:pt x="428" y="865"/>
                      <a:pt x="428" y="861"/>
                      <a:pt x="428" y="856"/>
                    </a:cubicBezTo>
                    <a:cubicBezTo>
                      <a:pt x="428" y="850"/>
                      <a:pt x="428" y="844"/>
                      <a:pt x="429" y="838"/>
                    </a:cubicBezTo>
                    <a:cubicBezTo>
                      <a:pt x="429" y="836"/>
                      <a:pt x="429" y="834"/>
                      <a:pt x="429" y="831"/>
                    </a:cubicBezTo>
                    <a:cubicBezTo>
                      <a:pt x="431" y="832"/>
                      <a:pt x="434" y="832"/>
                      <a:pt x="435" y="830"/>
                    </a:cubicBezTo>
                    <a:cubicBezTo>
                      <a:pt x="438" y="828"/>
                      <a:pt x="437" y="824"/>
                      <a:pt x="436" y="821"/>
                    </a:cubicBezTo>
                    <a:cubicBezTo>
                      <a:pt x="435" y="818"/>
                      <a:pt x="434" y="815"/>
                      <a:pt x="434" y="812"/>
                    </a:cubicBezTo>
                    <a:cubicBezTo>
                      <a:pt x="434" y="809"/>
                      <a:pt x="435" y="806"/>
                      <a:pt x="436" y="803"/>
                    </a:cubicBezTo>
                    <a:cubicBezTo>
                      <a:pt x="437" y="800"/>
                      <a:pt x="437" y="796"/>
                      <a:pt x="440" y="793"/>
                    </a:cubicBezTo>
                    <a:cubicBezTo>
                      <a:pt x="441" y="791"/>
                      <a:pt x="442" y="790"/>
                      <a:pt x="443" y="788"/>
                    </a:cubicBezTo>
                    <a:cubicBezTo>
                      <a:pt x="445" y="782"/>
                      <a:pt x="451" y="783"/>
                      <a:pt x="456" y="783"/>
                    </a:cubicBezTo>
                    <a:cubicBezTo>
                      <a:pt x="457" y="783"/>
                      <a:pt x="458" y="782"/>
                      <a:pt x="459" y="781"/>
                    </a:cubicBezTo>
                    <a:cubicBezTo>
                      <a:pt x="461" y="780"/>
                      <a:pt x="463" y="780"/>
                      <a:pt x="464" y="779"/>
                    </a:cubicBezTo>
                    <a:cubicBezTo>
                      <a:pt x="466" y="777"/>
                      <a:pt x="466" y="773"/>
                      <a:pt x="471" y="773"/>
                    </a:cubicBezTo>
                    <a:cubicBezTo>
                      <a:pt x="472" y="773"/>
                      <a:pt x="473" y="772"/>
                      <a:pt x="473" y="772"/>
                    </a:cubicBezTo>
                    <a:cubicBezTo>
                      <a:pt x="476" y="770"/>
                      <a:pt x="479" y="770"/>
                      <a:pt x="483" y="769"/>
                    </a:cubicBezTo>
                    <a:cubicBezTo>
                      <a:pt x="486" y="769"/>
                      <a:pt x="488" y="768"/>
                      <a:pt x="491" y="769"/>
                    </a:cubicBezTo>
                    <a:cubicBezTo>
                      <a:pt x="495" y="769"/>
                      <a:pt x="497" y="771"/>
                      <a:pt x="500" y="771"/>
                    </a:cubicBezTo>
                    <a:cubicBezTo>
                      <a:pt x="502" y="772"/>
                      <a:pt x="502" y="771"/>
                      <a:pt x="503" y="770"/>
                    </a:cubicBezTo>
                    <a:cubicBezTo>
                      <a:pt x="503" y="768"/>
                      <a:pt x="504" y="770"/>
                      <a:pt x="505" y="770"/>
                    </a:cubicBezTo>
                    <a:cubicBezTo>
                      <a:pt x="508" y="771"/>
                      <a:pt x="510" y="771"/>
                      <a:pt x="512" y="774"/>
                    </a:cubicBezTo>
                    <a:cubicBezTo>
                      <a:pt x="514" y="776"/>
                      <a:pt x="515" y="778"/>
                      <a:pt x="518" y="778"/>
                    </a:cubicBezTo>
                    <a:cubicBezTo>
                      <a:pt x="521" y="777"/>
                      <a:pt x="522" y="776"/>
                      <a:pt x="525" y="777"/>
                    </a:cubicBezTo>
                    <a:cubicBezTo>
                      <a:pt x="526" y="778"/>
                      <a:pt x="528" y="778"/>
                      <a:pt x="529" y="777"/>
                    </a:cubicBezTo>
                    <a:cubicBezTo>
                      <a:pt x="529" y="777"/>
                      <a:pt x="529" y="776"/>
                      <a:pt x="529" y="776"/>
                    </a:cubicBezTo>
                    <a:cubicBezTo>
                      <a:pt x="529" y="775"/>
                      <a:pt x="531" y="777"/>
                      <a:pt x="532" y="777"/>
                    </a:cubicBezTo>
                    <a:cubicBezTo>
                      <a:pt x="533" y="777"/>
                      <a:pt x="538" y="782"/>
                      <a:pt x="540" y="779"/>
                    </a:cubicBezTo>
                    <a:cubicBezTo>
                      <a:pt x="542" y="776"/>
                      <a:pt x="538" y="776"/>
                      <a:pt x="537" y="773"/>
                    </a:cubicBezTo>
                    <a:cubicBezTo>
                      <a:pt x="536" y="772"/>
                      <a:pt x="535" y="771"/>
                      <a:pt x="534" y="769"/>
                    </a:cubicBezTo>
                    <a:cubicBezTo>
                      <a:pt x="536" y="770"/>
                      <a:pt x="537" y="769"/>
                      <a:pt x="537" y="768"/>
                    </a:cubicBezTo>
                    <a:cubicBezTo>
                      <a:pt x="538" y="765"/>
                      <a:pt x="531" y="765"/>
                      <a:pt x="534" y="763"/>
                    </a:cubicBezTo>
                    <a:cubicBezTo>
                      <a:pt x="537" y="761"/>
                      <a:pt x="539" y="761"/>
                      <a:pt x="542" y="759"/>
                    </a:cubicBezTo>
                    <a:cubicBezTo>
                      <a:pt x="545" y="757"/>
                      <a:pt x="551" y="756"/>
                      <a:pt x="553" y="759"/>
                    </a:cubicBezTo>
                    <a:cubicBezTo>
                      <a:pt x="557" y="762"/>
                      <a:pt x="563" y="758"/>
                      <a:pt x="567" y="759"/>
                    </a:cubicBezTo>
                    <a:cubicBezTo>
                      <a:pt x="570" y="760"/>
                      <a:pt x="572" y="760"/>
                      <a:pt x="575" y="760"/>
                    </a:cubicBezTo>
                    <a:cubicBezTo>
                      <a:pt x="579" y="760"/>
                      <a:pt x="583" y="759"/>
                      <a:pt x="585" y="763"/>
                    </a:cubicBezTo>
                    <a:cubicBezTo>
                      <a:pt x="586" y="766"/>
                      <a:pt x="590" y="769"/>
                      <a:pt x="593" y="767"/>
                    </a:cubicBezTo>
                    <a:cubicBezTo>
                      <a:pt x="596" y="766"/>
                      <a:pt x="600" y="762"/>
                      <a:pt x="604" y="764"/>
                    </a:cubicBezTo>
                    <a:cubicBezTo>
                      <a:pt x="607" y="766"/>
                      <a:pt x="608" y="769"/>
                      <a:pt x="610" y="773"/>
                    </a:cubicBezTo>
                    <a:cubicBezTo>
                      <a:pt x="611" y="775"/>
                      <a:pt x="612" y="775"/>
                      <a:pt x="614" y="777"/>
                    </a:cubicBezTo>
                    <a:cubicBezTo>
                      <a:pt x="620" y="780"/>
                      <a:pt x="617" y="787"/>
                      <a:pt x="615" y="792"/>
                    </a:cubicBezTo>
                    <a:cubicBezTo>
                      <a:pt x="615" y="792"/>
                      <a:pt x="615" y="796"/>
                      <a:pt x="617" y="795"/>
                    </a:cubicBezTo>
                    <a:cubicBezTo>
                      <a:pt x="619" y="795"/>
                      <a:pt x="618" y="799"/>
                      <a:pt x="617" y="800"/>
                    </a:cubicBezTo>
                    <a:cubicBezTo>
                      <a:pt x="617" y="802"/>
                      <a:pt x="617" y="805"/>
                      <a:pt x="618" y="808"/>
                    </a:cubicBezTo>
                    <a:cubicBezTo>
                      <a:pt x="619" y="810"/>
                      <a:pt x="622" y="813"/>
                      <a:pt x="623" y="815"/>
                    </a:cubicBezTo>
                    <a:cubicBezTo>
                      <a:pt x="623" y="817"/>
                      <a:pt x="624" y="819"/>
                      <a:pt x="625" y="821"/>
                    </a:cubicBezTo>
                    <a:cubicBezTo>
                      <a:pt x="627" y="824"/>
                      <a:pt x="627" y="827"/>
                      <a:pt x="629" y="830"/>
                    </a:cubicBezTo>
                    <a:cubicBezTo>
                      <a:pt x="630" y="831"/>
                      <a:pt x="633" y="834"/>
                      <a:pt x="634" y="835"/>
                    </a:cubicBezTo>
                    <a:cubicBezTo>
                      <a:pt x="636" y="836"/>
                      <a:pt x="640" y="838"/>
                      <a:pt x="641" y="835"/>
                    </a:cubicBezTo>
                    <a:cubicBezTo>
                      <a:pt x="645" y="828"/>
                      <a:pt x="647" y="822"/>
                      <a:pt x="649" y="815"/>
                    </a:cubicBezTo>
                    <a:cubicBezTo>
                      <a:pt x="651" y="812"/>
                      <a:pt x="649" y="805"/>
                      <a:pt x="647" y="802"/>
                    </a:cubicBezTo>
                    <a:cubicBezTo>
                      <a:pt x="645" y="799"/>
                      <a:pt x="645" y="797"/>
                      <a:pt x="645" y="793"/>
                    </a:cubicBezTo>
                    <a:cubicBezTo>
                      <a:pt x="645" y="792"/>
                      <a:pt x="646" y="788"/>
                      <a:pt x="645" y="786"/>
                    </a:cubicBezTo>
                    <a:cubicBezTo>
                      <a:pt x="643" y="784"/>
                      <a:pt x="642" y="780"/>
                      <a:pt x="642" y="777"/>
                    </a:cubicBezTo>
                    <a:cubicBezTo>
                      <a:pt x="642" y="775"/>
                      <a:pt x="641" y="773"/>
                      <a:pt x="640" y="771"/>
                    </a:cubicBezTo>
                    <a:cubicBezTo>
                      <a:pt x="640" y="768"/>
                      <a:pt x="640" y="764"/>
                      <a:pt x="641" y="761"/>
                    </a:cubicBezTo>
                    <a:cubicBezTo>
                      <a:pt x="642" y="756"/>
                      <a:pt x="641" y="751"/>
                      <a:pt x="641" y="746"/>
                    </a:cubicBezTo>
                    <a:cubicBezTo>
                      <a:pt x="642" y="744"/>
                      <a:pt x="642" y="742"/>
                      <a:pt x="642" y="740"/>
                    </a:cubicBezTo>
                    <a:cubicBezTo>
                      <a:pt x="645" y="739"/>
                      <a:pt x="647" y="738"/>
                      <a:pt x="649" y="736"/>
                    </a:cubicBezTo>
                    <a:cubicBezTo>
                      <a:pt x="652" y="733"/>
                      <a:pt x="656" y="727"/>
                      <a:pt x="661" y="728"/>
                    </a:cubicBezTo>
                    <a:cubicBezTo>
                      <a:pt x="664" y="728"/>
                      <a:pt x="665" y="727"/>
                      <a:pt x="667" y="725"/>
                    </a:cubicBezTo>
                    <a:cubicBezTo>
                      <a:pt x="673" y="720"/>
                      <a:pt x="678" y="713"/>
                      <a:pt x="685" y="709"/>
                    </a:cubicBezTo>
                    <a:cubicBezTo>
                      <a:pt x="687" y="708"/>
                      <a:pt x="689" y="706"/>
                      <a:pt x="691" y="704"/>
                    </a:cubicBezTo>
                    <a:cubicBezTo>
                      <a:pt x="693" y="702"/>
                      <a:pt x="695" y="700"/>
                      <a:pt x="697" y="699"/>
                    </a:cubicBezTo>
                    <a:cubicBezTo>
                      <a:pt x="699" y="698"/>
                      <a:pt x="701" y="698"/>
                      <a:pt x="703" y="698"/>
                    </a:cubicBezTo>
                    <a:cubicBezTo>
                      <a:pt x="706" y="697"/>
                      <a:pt x="709" y="696"/>
                      <a:pt x="711" y="695"/>
                    </a:cubicBezTo>
                    <a:cubicBezTo>
                      <a:pt x="712" y="695"/>
                      <a:pt x="712" y="694"/>
                      <a:pt x="712" y="694"/>
                    </a:cubicBezTo>
                    <a:cubicBezTo>
                      <a:pt x="713" y="691"/>
                      <a:pt x="714" y="689"/>
                      <a:pt x="715" y="687"/>
                    </a:cubicBezTo>
                    <a:cubicBezTo>
                      <a:pt x="716" y="685"/>
                      <a:pt x="719" y="682"/>
                      <a:pt x="719" y="679"/>
                    </a:cubicBezTo>
                    <a:cubicBezTo>
                      <a:pt x="718" y="675"/>
                      <a:pt x="718" y="671"/>
                      <a:pt x="718" y="667"/>
                    </a:cubicBezTo>
                    <a:cubicBezTo>
                      <a:pt x="718" y="664"/>
                      <a:pt x="716" y="664"/>
                      <a:pt x="716" y="661"/>
                    </a:cubicBezTo>
                    <a:cubicBezTo>
                      <a:pt x="716" y="656"/>
                      <a:pt x="716" y="652"/>
                      <a:pt x="716" y="648"/>
                    </a:cubicBezTo>
                    <a:cubicBezTo>
                      <a:pt x="717" y="644"/>
                      <a:pt x="717" y="640"/>
                      <a:pt x="717" y="636"/>
                    </a:cubicBezTo>
                    <a:cubicBezTo>
                      <a:pt x="717" y="633"/>
                      <a:pt x="716" y="631"/>
                      <a:pt x="717" y="628"/>
                    </a:cubicBezTo>
                    <a:cubicBezTo>
                      <a:pt x="717" y="628"/>
                      <a:pt x="717" y="627"/>
                      <a:pt x="717" y="627"/>
                    </a:cubicBezTo>
                    <a:cubicBezTo>
                      <a:pt x="717" y="628"/>
                      <a:pt x="717" y="628"/>
                      <a:pt x="717" y="629"/>
                    </a:cubicBezTo>
                    <a:cubicBezTo>
                      <a:pt x="717" y="632"/>
                      <a:pt x="719" y="632"/>
                      <a:pt x="718" y="636"/>
                    </a:cubicBezTo>
                    <a:cubicBezTo>
                      <a:pt x="717" y="637"/>
                      <a:pt x="717" y="639"/>
                      <a:pt x="718" y="640"/>
                    </a:cubicBezTo>
                    <a:cubicBezTo>
                      <a:pt x="718" y="642"/>
                      <a:pt x="718" y="643"/>
                      <a:pt x="719" y="645"/>
                    </a:cubicBezTo>
                    <a:cubicBezTo>
                      <a:pt x="721" y="652"/>
                      <a:pt x="719" y="650"/>
                      <a:pt x="719" y="654"/>
                    </a:cubicBezTo>
                    <a:cubicBezTo>
                      <a:pt x="719" y="655"/>
                      <a:pt x="719" y="658"/>
                      <a:pt x="720" y="659"/>
                    </a:cubicBezTo>
                    <a:cubicBezTo>
                      <a:pt x="722" y="659"/>
                      <a:pt x="730" y="644"/>
                      <a:pt x="732" y="643"/>
                    </a:cubicBezTo>
                    <a:cubicBezTo>
                      <a:pt x="733" y="641"/>
                      <a:pt x="735" y="639"/>
                      <a:pt x="734" y="636"/>
                    </a:cubicBezTo>
                    <a:cubicBezTo>
                      <a:pt x="733" y="635"/>
                      <a:pt x="732" y="633"/>
                      <a:pt x="731" y="632"/>
                    </a:cubicBezTo>
                    <a:cubicBezTo>
                      <a:pt x="730" y="630"/>
                      <a:pt x="729" y="626"/>
                      <a:pt x="729" y="623"/>
                    </a:cubicBezTo>
                    <a:cubicBezTo>
                      <a:pt x="730" y="625"/>
                      <a:pt x="732" y="627"/>
                      <a:pt x="733" y="629"/>
                    </a:cubicBezTo>
                    <a:cubicBezTo>
                      <a:pt x="733" y="628"/>
                      <a:pt x="735" y="632"/>
                      <a:pt x="736" y="632"/>
                    </a:cubicBezTo>
                    <a:cubicBezTo>
                      <a:pt x="739" y="633"/>
                      <a:pt x="742" y="627"/>
                      <a:pt x="744" y="625"/>
                    </a:cubicBezTo>
                    <a:cubicBezTo>
                      <a:pt x="747" y="622"/>
                      <a:pt x="750" y="616"/>
                      <a:pt x="750" y="611"/>
                    </a:cubicBezTo>
                    <a:cubicBezTo>
                      <a:pt x="749" y="605"/>
                      <a:pt x="752" y="604"/>
                      <a:pt x="757" y="602"/>
                    </a:cubicBezTo>
                    <a:cubicBezTo>
                      <a:pt x="761" y="601"/>
                      <a:pt x="764" y="599"/>
                      <a:pt x="768" y="598"/>
                    </a:cubicBezTo>
                    <a:cubicBezTo>
                      <a:pt x="771" y="598"/>
                      <a:pt x="775" y="597"/>
                      <a:pt x="778" y="597"/>
                    </a:cubicBezTo>
                    <a:cubicBezTo>
                      <a:pt x="780" y="597"/>
                      <a:pt x="781" y="596"/>
                      <a:pt x="783" y="595"/>
                    </a:cubicBezTo>
                    <a:cubicBezTo>
                      <a:pt x="786" y="592"/>
                      <a:pt x="791" y="593"/>
                      <a:pt x="795" y="593"/>
                    </a:cubicBezTo>
                    <a:cubicBezTo>
                      <a:pt x="796" y="593"/>
                      <a:pt x="798" y="592"/>
                      <a:pt x="799" y="591"/>
                    </a:cubicBezTo>
                    <a:cubicBezTo>
                      <a:pt x="801" y="590"/>
                      <a:pt x="802" y="587"/>
                      <a:pt x="800" y="585"/>
                    </a:cubicBezTo>
                    <a:cubicBezTo>
                      <a:pt x="800" y="585"/>
                      <a:pt x="800" y="585"/>
                      <a:pt x="800" y="585"/>
                    </a:cubicBezTo>
                    <a:cubicBezTo>
                      <a:pt x="798" y="586"/>
                      <a:pt x="797" y="586"/>
                      <a:pt x="795" y="585"/>
                    </a:cubicBezTo>
                    <a:cubicBezTo>
                      <a:pt x="791" y="584"/>
                      <a:pt x="793" y="580"/>
                      <a:pt x="794" y="577"/>
                    </a:cubicBezTo>
                    <a:cubicBezTo>
                      <a:pt x="795" y="576"/>
                      <a:pt x="795" y="575"/>
                      <a:pt x="795" y="574"/>
                    </a:cubicBezTo>
                    <a:cubicBezTo>
                      <a:pt x="795" y="570"/>
                      <a:pt x="797" y="568"/>
                      <a:pt x="799" y="565"/>
                    </a:cubicBezTo>
                    <a:cubicBezTo>
                      <a:pt x="803" y="559"/>
                      <a:pt x="807" y="556"/>
                      <a:pt x="814" y="555"/>
                    </a:cubicBezTo>
                    <a:cubicBezTo>
                      <a:pt x="815" y="555"/>
                      <a:pt x="816" y="555"/>
                      <a:pt x="817" y="554"/>
                    </a:cubicBezTo>
                    <a:cubicBezTo>
                      <a:pt x="820" y="551"/>
                      <a:pt x="822" y="550"/>
                      <a:pt x="826" y="550"/>
                    </a:cubicBezTo>
                    <a:cubicBezTo>
                      <a:pt x="831" y="550"/>
                      <a:pt x="835" y="547"/>
                      <a:pt x="840" y="546"/>
                    </a:cubicBezTo>
                    <a:cubicBezTo>
                      <a:pt x="842" y="546"/>
                      <a:pt x="843" y="544"/>
                      <a:pt x="844" y="542"/>
                    </a:cubicBezTo>
                    <a:cubicBezTo>
                      <a:pt x="845" y="541"/>
                      <a:pt x="844" y="539"/>
                      <a:pt x="843" y="538"/>
                    </a:cubicBezTo>
                    <a:cubicBezTo>
                      <a:pt x="844" y="539"/>
                      <a:pt x="845" y="539"/>
                      <a:pt x="846" y="539"/>
                    </a:cubicBezTo>
                    <a:cubicBezTo>
                      <a:pt x="849" y="540"/>
                      <a:pt x="851" y="538"/>
                      <a:pt x="854" y="538"/>
                    </a:cubicBezTo>
                    <a:cubicBezTo>
                      <a:pt x="857" y="538"/>
                      <a:pt x="860" y="537"/>
                      <a:pt x="862" y="536"/>
                    </a:cubicBezTo>
                    <a:cubicBezTo>
                      <a:pt x="863" y="536"/>
                      <a:pt x="868" y="532"/>
                      <a:pt x="871" y="530"/>
                    </a:cubicBezTo>
                    <a:cubicBezTo>
                      <a:pt x="871" y="533"/>
                      <a:pt x="866" y="537"/>
                      <a:pt x="870" y="537"/>
                    </a:cubicBezTo>
                    <a:cubicBezTo>
                      <a:pt x="871" y="537"/>
                      <a:pt x="873" y="537"/>
                      <a:pt x="874" y="536"/>
                    </a:cubicBezTo>
                    <a:cubicBezTo>
                      <a:pt x="876" y="536"/>
                      <a:pt x="878" y="536"/>
                      <a:pt x="881" y="536"/>
                    </a:cubicBezTo>
                    <a:cubicBezTo>
                      <a:pt x="885" y="536"/>
                      <a:pt x="882" y="537"/>
                      <a:pt x="879" y="537"/>
                    </a:cubicBezTo>
                    <a:cubicBezTo>
                      <a:pt x="875" y="538"/>
                      <a:pt x="873" y="539"/>
                      <a:pt x="869" y="539"/>
                    </a:cubicBezTo>
                    <a:cubicBezTo>
                      <a:pt x="865" y="538"/>
                      <a:pt x="861" y="542"/>
                      <a:pt x="858" y="544"/>
                    </a:cubicBezTo>
                    <a:cubicBezTo>
                      <a:pt x="853" y="546"/>
                      <a:pt x="851" y="547"/>
                      <a:pt x="850" y="552"/>
                    </a:cubicBezTo>
                    <a:cubicBezTo>
                      <a:pt x="849" y="555"/>
                      <a:pt x="850" y="558"/>
                      <a:pt x="852" y="561"/>
                    </a:cubicBezTo>
                    <a:cubicBezTo>
                      <a:pt x="855" y="563"/>
                      <a:pt x="856" y="566"/>
                      <a:pt x="859" y="564"/>
                    </a:cubicBezTo>
                    <a:cubicBezTo>
                      <a:pt x="861" y="564"/>
                      <a:pt x="863" y="562"/>
                      <a:pt x="864" y="561"/>
                    </a:cubicBezTo>
                    <a:cubicBezTo>
                      <a:pt x="865" y="560"/>
                      <a:pt x="866" y="559"/>
                      <a:pt x="867" y="558"/>
                    </a:cubicBezTo>
                    <a:cubicBezTo>
                      <a:pt x="868" y="557"/>
                      <a:pt x="870" y="556"/>
                      <a:pt x="872" y="555"/>
                    </a:cubicBezTo>
                    <a:cubicBezTo>
                      <a:pt x="873" y="555"/>
                      <a:pt x="872" y="553"/>
                      <a:pt x="872" y="552"/>
                    </a:cubicBezTo>
                    <a:cubicBezTo>
                      <a:pt x="872" y="550"/>
                      <a:pt x="873" y="548"/>
                      <a:pt x="874" y="547"/>
                    </a:cubicBezTo>
                    <a:cubicBezTo>
                      <a:pt x="876" y="544"/>
                      <a:pt x="877" y="549"/>
                      <a:pt x="877" y="549"/>
                    </a:cubicBezTo>
                    <a:cubicBezTo>
                      <a:pt x="879" y="553"/>
                      <a:pt x="882" y="552"/>
                      <a:pt x="884" y="550"/>
                    </a:cubicBezTo>
                    <a:cubicBezTo>
                      <a:pt x="891" y="547"/>
                      <a:pt x="898" y="545"/>
                      <a:pt x="905" y="544"/>
                    </a:cubicBezTo>
                    <a:cubicBezTo>
                      <a:pt x="907" y="543"/>
                      <a:pt x="911" y="543"/>
                      <a:pt x="910" y="540"/>
                    </a:cubicBezTo>
                    <a:cubicBezTo>
                      <a:pt x="910" y="537"/>
                      <a:pt x="904" y="536"/>
                      <a:pt x="903" y="533"/>
                    </a:cubicBezTo>
                    <a:cubicBezTo>
                      <a:pt x="903" y="531"/>
                      <a:pt x="900" y="531"/>
                      <a:pt x="898" y="533"/>
                    </a:cubicBezTo>
                    <a:cubicBezTo>
                      <a:pt x="896" y="534"/>
                      <a:pt x="882" y="531"/>
                      <a:pt x="883" y="528"/>
                    </a:cubicBezTo>
                    <a:cubicBezTo>
                      <a:pt x="883" y="528"/>
                      <a:pt x="883" y="528"/>
                      <a:pt x="883" y="528"/>
                    </a:cubicBezTo>
                    <a:cubicBezTo>
                      <a:pt x="882" y="527"/>
                      <a:pt x="882" y="527"/>
                      <a:pt x="881" y="526"/>
                    </a:cubicBezTo>
                    <a:cubicBezTo>
                      <a:pt x="876" y="525"/>
                      <a:pt x="876" y="522"/>
                      <a:pt x="874" y="519"/>
                    </a:cubicBezTo>
                    <a:cubicBezTo>
                      <a:pt x="874" y="519"/>
                      <a:pt x="870" y="509"/>
                      <a:pt x="871" y="508"/>
                    </a:cubicBezTo>
                    <a:cubicBezTo>
                      <a:pt x="873" y="507"/>
                      <a:pt x="875" y="503"/>
                      <a:pt x="875" y="502"/>
                    </a:cubicBezTo>
                    <a:cubicBezTo>
                      <a:pt x="876" y="500"/>
                      <a:pt x="874" y="498"/>
                      <a:pt x="872" y="498"/>
                    </a:cubicBezTo>
                    <a:cubicBezTo>
                      <a:pt x="871" y="498"/>
                      <a:pt x="870" y="499"/>
                      <a:pt x="869" y="499"/>
                    </a:cubicBezTo>
                    <a:cubicBezTo>
                      <a:pt x="866" y="501"/>
                      <a:pt x="865" y="499"/>
                      <a:pt x="863" y="498"/>
                    </a:cubicBezTo>
                    <a:cubicBezTo>
                      <a:pt x="862" y="497"/>
                      <a:pt x="860" y="497"/>
                      <a:pt x="859" y="497"/>
                    </a:cubicBezTo>
                    <a:cubicBezTo>
                      <a:pt x="856" y="497"/>
                      <a:pt x="853" y="497"/>
                      <a:pt x="851" y="497"/>
                    </a:cubicBezTo>
                    <a:cubicBezTo>
                      <a:pt x="854" y="497"/>
                      <a:pt x="856" y="494"/>
                      <a:pt x="861" y="495"/>
                    </a:cubicBezTo>
                    <a:cubicBezTo>
                      <a:pt x="863" y="496"/>
                      <a:pt x="866" y="497"/>
                      <a:pt x="869" y="497"/>
                    </a:cubicBezTo>
                    <a:cubicBezTo>
                      <a:pt x="873" y="497"/>
                      <a:pt x="878" y="494"/>
                      <a:pt x="881" y="491"/>
                    </a:cubicBezTo>
                    <a:cubicBezTo>
                      <a:pt x="885" y="486"/>
                      <a:pt x="877" y="479"/>
                      <a:pt x="873" y="478"/>
                    </a:cubicBezTo>
                    <a:cubicBezTo>
                      <a:pt x="866" y="478"/>
                      <a:pt x="861" y="477"/>
                      <a:pt x="855" y="479"/>
                    </a:cubicBezTo>
                    <a:cubicBezTo>
                      <a:pt x="849" y="480"/>
                      <a:pt x="843" y="480"/>
                      <a:pt x="838" y="482"/>
                    </a:cubicBezTo>
                    <a:cubicBezTo>
                      <a:pt x="833" y="485"/>
                      <a:pt x="828" y="488"/>
                      <a:pt x="823" y="492"/>
                    </a:cubicBezTo>
                    <a:cubicBezTo>
                      <a:pt x="822" y="493"/>
                      <a:pt x="820" y="495"/>
                      <a:pt x="819" y="497"/>
                    </a:cubicBezTo>
                    <a:cubicBezTo>
                      <a:pt x="818" y="499"/>
                      <a:pt x="815" y="498"/>
                      <a:pt x="814" y="500"/>
                    </a:cubicBezTo>
                    <a:cubicBezTo>
                      <a:pt x="811" y="504"/>
                      <a:pt x="810" y="505"/>
                      <a:pt x="806" y="507"/>
                    </a:cubicBezTo>
                    <a:cubicBezTo>
                      <a:pt x="805" y="507"/>
                      <a:pt x="804" y="507"/>
                      <a:pt x="803" y="508"/>
                    </a:cubicBezTo>
                    <a:cubicBezTo>
                      <a:pt x="804" y="506"/>
                      <a:pt x="806" y="505"/>
                      <a:pt x="808" y="504"/>
                    </a:cubicBezTo>
                    <a:cubicBezTo>
                      <a:pt x="812" y="501"/>
                      <a:pt x="815" y="497"/>
                      <a:pt x="818" y="493"/>
                    </a:cubicBezTo>
                    <a:cubicBezTo>
                      <a:pt x="820" y="492"/>
                      <a:pt x="822" y="491"/>
                      <a:pt x="825" y="489"/>
                    </a:cubicBezTo>
                    <a:cubicBezTo>
                      <a:pt x="825" y="489"/>
                      <a:pt x="826" y="487"/>
                      <a:pt x="826" y="486"/>
                    </a:cubicBezTo>
                    <a:cubicBezTo>
                      <a:pt x="830" y="481"/>
                      <a:pt x="834" y="478"/>
                      <a:pt x="840" y="477"/>
                    </a:cubicBezTo>
                    <a:cubicBezTo>
                      <a:pt x="844" y="475"/>
                      <a:pt x="849" y="475"/>
                      <a:pt x="853" y="473"/>
                    </a:cubicBezTo>
                    <a:cubicBezTo>
                      <a:pt x="855" y="471"/>
                      <a:pt x="855" y="466"/>
                      <a:pt x="856" y="464"/>
                    </a:cubicBezTo>
                    <a:cubicBezTo>
                      <a:pt x="858" y="461"/>
                      <a:pt x="862" y="462"/>
                      <a:pt x="863" y="459"/>
                    </a:cubicBezTo>
                    <a:cubicBezTo>
                      <a:pt x="864" y="456"/>
                      <a:pt x="875" y="460"/>
                      <a:pt x="877" y="460"/>
                    </a:cubicBezTo>
                    <a:cubicBezTo>
                      <a:pt x="879" y="460"/>
                      <a:pt x="881" y="461"/>
                      <a:pt x="882" y="462"/>
                    </a:cubicBezTo>
                    <a:cubicBezTo>
                      <a:pt x="884" y="463"/>
                      <a:pt x="887" y="462"/>
                      <a:pt x="888" y="462"/>
                    </a:cubicBezTo>
                    <a:cubicBezTo>
                      <a:pt x="897" y="462"/>
                      <a:pt x="906" y="466"/>
                      <a:pt x="914" y="466"/>
                    </a:cubicBezTo>
                    <a:cubicBezTo>
                      <a:pt x="919" y="467"/>
                      <a:pt x="923" y="464"/>
                      <a:pt x="927" y="466"/>
                    </a:cubicBezTo>
                    <a:cubicBezTo>
                      <a:pt x="930" y="467"/>
                      <a:pt x="932" y="468"/>
                      <a:pt x="934" y="467"/>
                    </a:cubicBezTo>
                    <a:cubicBezTo>
                      <a:pt x="936" y="466"/>
                      <a:pt x="937" y="464"/>
                      <a:pt x="940" y="464"/>
                    </a:cubicBezTo>
                    <a:cubicBezTo>
                      <a:pt x="941" y="463"/>
                      <a:pt x="942" y="463"/>
                      <a:pt x="943" y="462"/>
                    </a:cubicBezTo>
                    <a:cubicBezTo>
                      <a:pt x="945" y="461"/>
                      <a:pt x="945" y="458"/>
                      <a:pt x="946" y="455"/>
                    </a:cubicBezTo>
                    <a:cubicBezTo>
                      <a:pt x="947" y="455"/>
                      <a:pt x="948" y="454"/>
                      <a:pt x="949" y="454"/>
                    </a:cubicBezTo>
                    <a:cubicBezTo>
                      <a:pt x="953" y="453"/>
                      <a:pt x="957" y="453"/>
                      <a:pt x="960" y="453"/>
                    </a:cubicBezTo>
                    <a:cubicBezTo>
                      <a:pt x="965" y="453"/>
                      <a:pt x="969" y="452"/>
                      <a:pt x="974" y="448"/>
                    </a:cubicBezTo>
                    <a:cubicBezTo>
                      <a:pt x="977" y="446"/>
                      <a:pt x="981" y="445"/>
                      <a:pt x="982" y="441"/>
                    </a:cubicBezTo>
                    <a:cubicBezTo>
                      <a:pt x="983" y="438"/>
                      <a:pt x="979" y="437"/>
                      <a:pt x="980" y="434"/>
                    </a:cubicBezTo>
                    <a:cubicBezTo>
                      <a:pt x="980" y="432"/>
                      <a:pt x="980" y="430"/>
                      <a:pt x="982" y="428"/>
                    </a:cubicBezTo>
                    <a:cubicBezTo>
                      <a:pt x="982" y="428"/>
                      <a:pt x="982" y="427"/>
                      <a:pt x="982" y="427"/>
                    </a:cubicBezTo>
                    <a:cubicBezTo>
                      <a:pt x="982" y="426"/>
                      <a:pt x="980" y="424"/>
                      <a:pt x="979" y="423"/>
                    </a:cubicBezTo>
                    <a:cubicBezTo>
                      <a:pt x="978" y="422"/>
                      <a:pt x="977" y="421"/>
                      <a:pt x="975" y="419"/>
                    </a:cubicBezTo>
                    <a:cubicBezTo>
                      <a:pt x="972" y="417"/>
                      <a:pt x="973" y="416"/>
                      <a:pt x="969" y="419"/>
                    </a:cubicBezTo>
                    <a:cubicBezTo>
                      <a:pt x="968" y="420"/>
                      <a:pt x="962" y="421"/>
                      <a:pt x="966" y="418"/>
                    </a:cubicBezTo>
                    <a:cubicBezTo>
                      <a:pt x="967" y="418"/>
                      <a:pt x="968" y="417"/>
                      <a:pt x="967" y="417"/>
                    </a:cubicBezTo>
                    <a:cubicBezTo>
                      <a:pt x="967" y="414"/>
                      <a:pt x="971" y="413"/>
                      <a:pt x="968" y="410"/>
                    </a:cubicBezTo>
                    <a:cubicBezTo>
                      <a:pt x="966" y="408"/>
                      <a:pt x="963" y="408"/>
                      <a:pt x="960" y="408"/>
                    </a:cubicBezTo>
                    <a:cubicBezTo>
                      <a:pt x="956" y="408"/>
                      <a:pt x="951" y="411"/>
                      <a:pt x="948" y="413"/>
                    </a:cubicBezTo>
                    <a:cubicBezTo>
                      <a:pt x="946" y="416"/>
                      <a:pt x="944" y="418"/>
                      <a:pt x="941" y="420"/>
                    </a:cubicBezTo>
                    <a:cubicBezTo>
                      <a:pt x="942" y="419"/>
                      <a:pt x="934" y="424"/>
                      <a:pt x="935" y="421"/>
                    </a:cubicBezTo>
                    <a:cubicBezTo>
                      <a:pt x="936" y="420"/>
                      <a:pt x="937" y="419"/>
                      <a:pt x="937" y="418"/>
                    </a:cubicBezTo>
                    <a:cubicBezTo>
                      <a:pt x="939" y="415"/>
                      <a:pt x="941" y="413"/>
                      <a:pt x="944" y="413"/>
                    </a:cubicBezTo>
                    <a:cubicBezTo>
                      <a:pt x="945" y="413"/>
                      <a:pt x="946" y="413"/>
                      <a:pt x="946" y="412"/>
                    </a:cubicBezTo>
                    <a:cubicBezTo>
                      <a:pt x="947" y="411"/>
                      <a:pt x="947" y="410"/>
                      <a:pt x="946" y="410"/>
                    </a:cubicBezTo>
                    <a:cubicBezTo>
                      <a:pt x="944" y="409"/>
                      <a:pt x="945" y="409"/>
                      <a:pt x="946" y="409"/>
                    </a:cubicBezTo>
                    <a:cubicBezTo>
                      <a:pt x="948" y="409"/>
                      <a:pt x="951" y="408"/>
                      <a:pt x="953" y="407"/>
                    </a:cubicBezTo>
                    <a:cubicBezTo>
                      <a:pt x="958" y="405"/>
                      <a:pt x="964" y="407"/>
                      <a:pt x="968" y="405"/>
                    </a:cubicBezTo>
                    <a:cubicBezTo>
                      <a:pt x="968" y="405"/>
                      <a:pt x="969" y="405"/>
                      <a:pt x="968" y="404"/>
                    </a:cubicBezTo>
                    <a:cubicBezTo>
                      <a:pt x="967" y="402"/>
                      <a:pt x="965" y="401"/>
                      <a:pt x="963" y="400"/>
                    </a:cubicBezTo>
                    <a:cubicBezTo>
                      <a:pt x="961" y="398"/>
                      <a:pt x="958" y="399"/>
                      <a:pt x="955" y="398"/>
                    </a:cubicBezTo>
                    <a:cubicBezTo>
                      <a:pt x="954" y="397"/>
                      <a:pt x="952" y="395"/>
                      <a:pt x="951" y="395"/>
                    </a:cubicBezTo>
                    <a:cubicBezTo>
                      <a:pt x="949" y="395"/>
                      <a:pt x="950" y="395"/>
                      <a:pt x="950" y="394"/>
                    </a:cubicBezTo>
                    <a:cubicBezTo>
                      <a:pt x="950" y="394"/>
                      <a:pt x="950" y="393"/>
                      <a:pt x="950" y="393"/>
                    </a:cubicBezTo>
                    <a:cubicBezTo>
                      <a:pt x="948" y="392"/>
                      <a:pt x="947" y="390"/>
                      <a:pt x="945" y="388"/>
                    </a:cubicBezTo>
                    <a:cubicBezTo>
                      <a:pt x="945" y="387"/>
                      <a:pt x="944" y="386"/>
                      <a:pt x="942" y="386"/>
                    </a:cubicBezTo>
                    <a:cubicBezTo>
                      <a:pt x="939" y="386"/>
                      <a:pt x="941" y="382"/>
                      <a:pt x="940" y="380"/>
                    </a:cubicBezTo>
                    <a:cubicBezTo>
                      <a:pt x="938" y="379"/>
                      <a:pt x="936" y="379"/>
                      <a:pt x="935" y="378"/>
                    </a:cubicBezTo>
                    <a:cubicBezTo>
                      <a:pt x="932" y="378"/>
                      <a:pt x="933" y="375"/>
                      <a:pt x="931" y="374"/>
                    </a:cubicBezTo>
                    <a:cubicBezTo>
                      <a:pt x="932" y="374"/>
                      <a:pt x="930" y="373"/>
                      <a:pt x="930" y="373"/>
                    </a:cubicBezTo>
                    <a:cubicBezTo>
                      <a:pt x="929" y="373"/>
                      <a:pt x="925" y="374"/>
                      <a:pt x="926" y="372"/>
                    </a:cubicBezTo>
                    <a:cubicBezTo>
                      <a:pt x="927" y="370"/>
                      <a:pt x="926" y="368"/>
                      <a:pt x="925" y="366"/>
                    </a:cubicBezTo>
                    <a:cubicBezTo>
                      <a:pt x="926" y="366"/>
                      <a:pt x="927" y="366"/>
                      <a:pt x="928" y="365"/>
                    </a:cubicBezTo>
                    <a:cubicBezTo>
                      <a:pt x="931" y="364"/>
                      <a:pt x="933" y="361"/>
                      <a:pt x="931" y="358"/>
                    </a:cubicBezTo>
                    <a:cubicBezTo>
                      <a:pt x="930" y="355"/>
                      <a:pt x="927" y="354"/>
                      <a:pt x="929" y="350"/>
                    </a:cubicBezTo>
                    <a:cubicBezTo>
                      <a:pt x="929" y="349"/>
                      <a:pt x="929" y="348"/>
                      <a:pt x="929" y="347"/>
                    </a:cubicBezTo>
                    <a:cubicBezTo>
                      <a:pt x="928" y="345"/>
                      <a:pt x="927" y="343"/>
                      <a:pt x="926" y="341"/>
                    </a:cubicBezTo>
                    <a:cubicBezTo>
                      <a:pt x="925" y="340"/>
                      <a:pt x="922" y="335"/>
                      <a:pt x="922" y="333"/>
                    </a:cubicBezTo>
                    <a:cubicBezTo>
                      <a:pt x="922" y="332"/>
                      <a:pt x="921" y="330"/>
                      <a:pt x="921" y="328"/>
                    </a:cubicBezTo>
                    <a:cubicBezTo>
                      <a:pt x="920" y="327"/>
                      <a:pt x="919" y="323"/>
                      <a:pt x="918" y="322"/>
                    </a:cubicBezTo>
                    <a:cubicBezTo>
                      <a:pt x="915" y="318"/>
                      <a:pt x="912" y="315"/>
                      <a:pt x="913" y="309"/>
                    </a:cubicBezTo>
                    <a:cubicBezTo>
                      <a:pt x="914" y="306"/>
                      <a:pt x="914" y="303"/>
                      <a:pt x="913" y="299"/>
                    </a:cubicBezTo>
                    <a:cubicBezTo>
                      <a:pt x="913" y="298"/>
                      <a:pt x="913" y="295"/>
                      <a:pt x="911" y="296"/>
                    </a:cubicBezTo>
                    <a:cubicBezTo>
                      <a:pt x="909" y="297"/>
                      <a:pt x="908" y="299"/>
                      <a:pt x="907" y="301"/>
                    </a:cubicBezTo>
                    <a:cubicBezTo>
                      <a:pt x="905" y="304"/>
                      <a:pt x="903" y="306"/>
                      <a:pt x="901" y="309"/>
                    </a:cubicBezTo>
                    <a:cubicBezTo>
                      <a:pt x="899" y="311"/>
                      <a:pt x="899" y="313"/>
                      <a:pt x="896" y="315"/>
                    </a:cubicBezTo>
                    <a:cubicBezTo>
                      <a:pt x="895" y="317"/>
                      <a:pt x="894" y="317"/>
                      <a:pt x="894" y="319"/>
                    </a:cubicBezTo>
                    <a:cubicBezTo>
                      <a:pt x="895" y="324"/>
                      <a:pt x="890" y="324"/>
                      <a:pt x="887" y="325"/>
                    </a:cubicBezTo>
                    <a:cubicBezTo>
                      <a:pt x="885" y="326"/>
                      <a:pt x="882" y="328"/>
                      <a:pt x="880" y="329"/>
                    </a:cubicBezTo>
                    <a:cubicBezTo>
                      <a:pt x="877" y="330"/>
                      <a:pt x="875" y="332"/>
                      <a:pt x="872" y="329"/>
                    </a:cubicBezTo>
                    <a:cubicBezTo>
                      <a:pt x="871" y="328"/>
                      <a:pt x="871" y="328"/>
                      <a:pt x="870" y="328"/>
                    </a:cubicBezTo>
                    <a:cubicBezTo>
                      <a:pt x="868" y="327"/>
                      <a:pt x="868" y="325"/>
                      <a:pt x="867" y="323"/>
                    </a:cubicBezTo>
                    <a:cubicBezTo>
                      <a:pt x="867" y="322"/>
                      <a:pt x="865" y="321"/>
                      <a:pt x="864" y="320"/>
                    </a:cubicBezTo>
                    <a:cubicBezTo>
                      <a:pt x="863" y="320"/>
                      <a:pt x="861" y="320"/>
                      <a:pt x="861" y="320"/>
                    </a:cubicBezTo>
                    <a:cubicBezTo>
                      <a:pt x="859" y="320"/>
                      <a:pt x="861" y="317"/>
                      <a:pt x="861" y="316"/>
                    </a:cubicBezTo>
                    <a:cubicBezTo>
                      <a:pt x="861" y="315"/>
                      <a:pt x="861" y="314"/>
                      <a:pt x="859" y="313"/>
                    </a:cubicBezTo>
                    <a:cubicBezTo>
                      <a:pt x="858" y="311"/>
                      <a:pt x="859" y="309"/>
                      <a:pt x="859" y="307"/>
                    </a:cubicBezTo>
                    <a:cubicBezTo>
                      <a:pt x="859" y="304"/>
                      <a:pt x="857" y="301"/>
                      <a:pt x="860" y="298"/>
                    </a:cubicBezTo>
                    <a:cubicBezTo>
                      <a:pt x="862" y="295"/>
                      <a:pt x="861" y="292"/>
                      <a:pt x="864" y="289"/>
                    </a:cubicBezTo>
                    <a:cubicBezTo>
                      <a:pt x="865" y="288"/>
                      <a:pt x="865" y="284"/>
                      <a:pt x="864" y="283"/>
                    </a:cubicBezTo>
                    <a:cubicBezTo>
                      <a:pt x="863" y="283"/>
                      <a:pt x="862" y="283"/>
                      <a:pt x="861" y="284"/>
                    </a:cubicBezTo>
                    <a:cubicBezTo>
                      <a:pt x="859" y="286"/>
                      <a:pt x="860" y="284"/>
                      <a:pt x="860" y="282"/>
                    </a:cubicBezTo>
                    <a:cubicBezTo>
                      <a:pt x="859" y="282"/>
                      <a:pt x="858" y="281"/>
                      <a:pt x="858" y="281"/>
                    </a:cubicBezTo>
                    <a:cubicBezTo>
                      <a:pt x="855" y="279"/>
                      <a:pt x="853" y="279"/>
                      <a:pt x="849" y="279"/>
                    </a:cubicBezTo>
                    <a:cubicBezTo>
                      <a:pt x="847" y="278"/>
                      <a:pt x="843" y="277"/>
                      <a:pt x="847" y="274"/>
                    </a:cubicBezTo>
                    <a:cubicBezTo>
                      <a:pt x="848" y="274"/>
                      <a:pt x="848" y="273"/>
                      <a:pt x="847" y="273"/>
                    </a:cubicBezTo>
                    <a:cubicBezTo>
                      <a:pt x="847" y="271"/>
                      <a:pt x="846" y="271"/>
                      <a:pt x="845" y="270"/>
                    </a:cubicBezTo>
                    <a:cubicBezTo>
                      <a:pt x="844" y="269"/>
                      <a:pt x="842" y="269"/>
                      <a:pt x="841" y="268"/>
                    </a:cubicBezTo>
                    <a:cubicBezTo>
                      <a:pt x="838" y="267"/>
                      <a:pt x="839" y="265"/>
                      <a:pt x="838" y="263"/>
                    </a:cubicBezTo>
                    <a:cubicBezTo>
                      <a:pt x="837" y="261"/>
                      <a:pt x="834" y="258"/>
                      <a:pt x="833" y="256"/>
                    </a:cubicBezTo>
                    <a:cubicBezTo>
                      <a:pt x="831" y="255"/>
                      <a:pt x="829" y="255"/>
                      <a:pt x="827" y="255"/>
                    </a:cubicBezTo>
                    <a:cubicBezTo>
                      <a:pt x="823" y="255"/>
                      <a:pt x="820" y="256"/>
                      <a:pt x="817" y="254"/>
                    </a:cubicBezTo>
                    <a:cubicBezTo>
                      <a:pt x="814" y="252"/>
                      <a:pt x="811" y="252"/>
                      <a:pt x="808" y="251"/>
                    </a:cubicBezTo>
                    <a:cubicBezTo>
                      <a:pt x="802" y="248"/>
                      <a:pt x="796" y="247"/>
                      <a:pt x="790" y="249"/>
                    </a:cubicBezTo>
                    <a:cubicBezTo>
                      <a:pt x="786" y="250"/>
                      <a:pt x="783" y="253"/>
                      <a:pt x="783" y="257"/>
                    </a:cubicBezTo>
                    <a:cubicBezTo>
                      <a:pt x="783" y="259"/>
                      <a:pt x="784" y="261"/>
                      <a:pt x="785" y="262"/>
                    </a:cubicBezTo>
                    <a:cubicBezTo>
                      <a:pt x="785" y="262"/>
                      <a:pt x="785" y="262"/>
                      <a:pt x="785" y="262"/>
                    </a:cubicBezTo>
                    <a:cubicBezTo>
                      <a:pt x="785" y="262"/>
                      <a:pt x="785" y="262"/>
                      <a:pt x="785" y="262"/>
                    </a:cubicBezTo>
                    <a:cubicBezTo>
                      <a:pt x="786" y="263"/>
                      <a:pt x="787" y="264"/>
                      <a:pt x="788" y="264"/>
                    </a:cubicBezTo>
                    <a:cubicBezTo>
                      <a:pt x="785" y="267"/>
                      <a:pt x="784" y="269"/>
                      <a:pt x="780" y="270"/>
                    </a:cubicBezTo>
                    <a:cubicBezTo>
                      <a:pt x="779" y="271"/>
                      <a:pt x="777" y="273"/>
                      <a:pt x="779" y="274"/>
                    </a:cubicBezTo>
                    <a:cubicBezTo>
                      <a:pt x="781" y="276"/>
                      <a:pt x="782" y="277"/>
                      <a:pt x="782" y="280"/>
                    </a:cubicBezTo>
                    <a:cubicBezTo>
                      <a:pt x="781" y="284"/>
                      <a:pt x="782" y="289"/>
                      <a:pt x="779" y="293"/>
                    </a:cubicBezTo>
                    <a:cubicBezTo>
                      <a:pt x="779" y="293"/>
                      <a:pt x="774" y="295"/>
                      <a:pt x="774" y="296"/>
                    </a:cubicBezTo>
                    <a:cubicBezTo>
                      <a:pt x="774" y="296"/>
                      <a:pt x="773" y="297"/>
                      <a:pt x="773" y="297"/>
                    </a:cubicBezTo>
                    <a:cubicBezTo>
                      <a:pt x="773" y="301"/>
                      <a:pt x="770" y="302"/>
                      <a:pt x="767" y="304"/>
                    </a:cubicBezTo>
                    <a:cubicBezTo>
                      <a:pt x="766" y="305"/>
                      <a:pt x="761" y="308"/>
                      <a:pt x="762" y="310"/>
                    </a:cubicBezTo>
                    <a:cubicBezTo>
                      <a:pt x="766" y="316"/>
                      <a:pt x="771" y="321"/>
                      <a:pt x="772" y="328"/>
                    </a:cubicBezTo>
                    <a:cubicBezTo>
                      <a:pt x="772" y="331"/>
                      <a:pt x="773" y="335"/>
                      <a:pt x="773" y="338"/>
                    </a:cubicBezTo>
                    <a:cubicBezTo>
                      <a:pt x="773" y="341"/>
                      <a:pt x="774" y="344"/>
                      <a:pt x="772" y="348"/>
                    </a:cubicBezTo>
                    <a:cubicBezTo>
                      <a:pt x="772" y="348"/>
                      <a:pt x="772" y="350"/>
                      <a:pt x="771" y="350"/>
                    </a:cubicBezTo>
                    <a:cubicBezTo>
                      <a:pt x="771" y="353"/>
                      <a:pt x="769" y="355"/>
                      <a:pt x="767" y="357"/>
                    </a:cubicBezTo>
                    <a:cubicBezTo>
                      <a:pt x="764" y="360"/>
                      <a:pt x="759" y="364"/>
                      <a:pt x="754" y="366"/>
                    </a:cubicBezTo>
                    <a:cubicBezTo>
                      <a:pt x="747" y="368"/>
                      <a:pt x="740" y="369"/>
                      <a:pt x="733" y="371"/>
                    </a:cubicBezTo>
                    <a:cubicBezTo>
                      <a:pt x="729" y="372"/>
                      <a:pt x="730" y="378"/>
                      <a:pt x="732" y="381"/>
                    </a:cubicBezTo>
                    <a:cubicBezTo>
                      <a:pt x="733" y="385"/>
                      <a:pt x="733" y="388"/>
                      <a:pt x="732" y="392"/>
                    </a:cubicBezTo>
                    <a:cubicBezTo>
                      <a:pt x="731" y="395"/>
                      <a:pt x="731" y="397"/>
                      <a:pt x="731" y="400"/>
                    </a:cubicBezTo>
                    <a:cubicBezTo>
                      <a:pt x="731" y="401"/>
                      <a:pt x="731" y="403"/>
                      <a:pt x="731" y="404"/>
                    </a:cubicBezTo>
                    <a:cubicBezTo>
                      <a:pt x="732" y="408"/>
                      <a:pt x="730" y="407"/>
                      <a:pt x="730" y="409"/>
                    </a:cubicBezTo>
                    <a:cubicBezTo>
                      <a:pt x="729" y="411"/>
                      <a:pt x="730" y="412"/>
                      <a:pt x="731" y="414"/>
                    </a:cubicBezTo>
                    <a:cubicBezTo>
                      <a:pt x="734" y="420"/>
                      <a:pt x="728" y="419"/>
                      <a:pt x="727" y="423"/>
                    </a:cubicBezTo>
                    <a:cubicBezTo>
                      <a:pt x="727" y="425"/>
                      <a:pt x="727" y="426"/>
                      <a:pt x="725" y="426"/>
                    </a:cubicBezTo>
                    <a:cubicBezTo>
                      <a:pt x="720" y="424"/>
                      <a:pt x="722" y="433"/>
                      <a:pt x="716" y="430"/>
                    </a:cubicBezTo>
                    <a:cubicBezTo>
                      <a:pt x="715" y="430"/>
                      <a:pt x="711" y="428"/>
                      <a:pt x="711" y="427"/>
                    </a:cubicBezTo>
                    <a:cubicBezTo>
                      <a:pt x="710" y="425"/>
                      <a:pt x="711" y="423"/>
                      <a:pt x="711" y="421"/>
                    </a:cubicBezTo>
                    <a:cubicBezTo>
                      <a:pt x="710" y="419"/>
                      <a:pt x="710" y="419"/>
                      <a:pt x="708" y="418"/>
                    </a:cubicBezTo>
                    <a:cubicBezTo>
                      <a:pt x="707" y="418"/>
                      <a:pt x="707" y="418"/>
                      <a:pt x="706" y="417"/>
                    </a:cubicBezTo>
                    <a:cubicBezTo>
                      <a:pt x="702" y="417"/>
                      <a:pt x="702" y="413"/>
                      <a:pt x="701" y="410"/>
                    </a:cubicBezTo>
                    <a:cubicBezTo>
                      <a:pt x="701" y="408"/>
                      <a:pt x="698" y="405"/>
                      <a:pt x="697" y="404"/>
                    </a:cubicBezTo>
                    <a:cubicBezTo>
                      <a:pt x="696" y="403"/>
                      <a:pt x="695" y="402"/>
                      <a:pt x="695" y="402"/>
                    </a:cubicBezTo>
                    <a:cubicBezTo>
                      <a:pt x="696" y="398"/>
                      <a:pt x="699" y="395"/>
                      <a:pt x="701" y="392"/>
                    </a:cubicBezTo>
                    <a:cubicBezTo>
                      <a:pt x="702" y="390"/>
                      <a:pt x="702" y="388"/>
                      <a:pt x="702" y="386"/>
                    </a:cubicBezTo>
                    <a:cubicBezTo>
                      <a:pt x="701" y="382"/>
                      <a:pt x="701" y="380"/>
                      <a:pt x="702" y="377"/>
                    </a:cubicBezTo>
                    <a:cubicBezTo>
                      <a:pt x="702" y="374"/>
                      <a:pt x="704" y="373"/>
                      <a:pt x="706" y="371"/>
                    </a:cubicBezTo>
                    <a:cubicBezTo>
                      <a:pt x="708" y="367"/>
                      <a:pt x="709" y="364"/>
                      <a:pt x="703" y="363"/>
                    </a:cubicBezTo>
                    <a:cubicBezTo>
                      <a:pt x="699" y="362"/>
                      <a:pt x="695" y="362"/>
                      <a:pt x="690" y="361"/>
                    </a:cubicBezTo>
                    <a:cubicBezTo>
                      <a:pt x="686" y="359"/>
                      <a:pt x="679" y="362"/>
                      <a:pt x="676" y="358"/>
                    </a:cubicBezTo>
                    <a:cubicBezTo>
                      <a:pt x="673" y="352"/>
                      <a:pt x="666" y="348"/>
                      <a:pt x="660" y="346"/>
                    </a:cubicBezTo>
                    <a:cubicBezTo>
                      <a:pt x="655" y="345"/>
                      <a:pt x="654" y="341"/>
                      <a:pt x="652" y="337"/>
                    </a:cubicBezTo>
                    <a:cubicBezTo>
                      <a:pt x="651" y="334"/>
                      <a:pt x="647" y="331"/>
                      <a:pt x="645" y="330"/>
                    </a:cubicBezTo>
                    <a:cubicBezTo>
                      <a:pt x="642" y="328"/>
                      <a:pt x="639" y="327"/>
                      <a:pt x="637" y="327"/>
                    </a:cubicBezTo>
                    <a:cubicBezTo>
                      <a:pt x="632" y="325"/>
                      <a:pt x="628" y="322"/>
                      <a:pt x="624" y="321"/>
                    </a:cubicBezTo>
                    <a:cubicBezTo>
                      <a:pt x="620" y="321"/>
                      <a:pt x="616" y="322"/>
                      <a:pt x="613" y="323"/>
                    </a:cubicBezTo>
                    <a:cubicBezTo>
                      <a:pt x="611" y="323"/>
                      <a:pt x="609" y="323"/>
                      <a:pt x="606" y="324"/>
                    </a:cubicBezTo>
                    <a:cubicBezTo>
                      <a:pt x="607" y="323"/>
                      <a:pt x="607" y="323"/>
                      <a:pt x="608" y="322"/>
                    </a:cubicBezTo>
                    <a:cubicBezTo>
                      <a:pt x="610" y="320"/>
                      <a:pt x="612" y="318"/>
                      <a:pt x="612" y="316"/>
                    </a:cubicBezTo>
                    <a:cubicBezTo>
                      <a:pt x="611" y="310"/>
                      <a:pt x="611" y="305"/>
                      <a:pt x="611" y="300"/>
                    </a:cubicBezTo>
                    <a:cubicBezTo>
                      <a:pt x="612" y="298"/>
                      <a:pt x="611" y="295"/>
                      <a:pt x="609" y="294"/>
                    </a:cubicBezTo>
                    <a:cubicBezTo>
                      <a:pt x="603" y="290"/>
                      <a:pt x="601" y="292"/>
                      <a:pt x="599" y="299"/>
                    </a:cubicBezTo>
                    <a:cubicBezTo>
                      <a:pt x="596" y="306"/>
                      <a:pt x="598" y="296"/>
                      <a:pt x="598" y="294"/>
                    </a:cubicBezTo>
                    <a:cubicBezTo>
                      <a:pt x="599" y="292"/>
                      <a:pt x="598" y="290"/>
                      <a:pt x="598" y="288"/>
                    </a:cubicBezTo>
                    <a:cubicBezTo>
                      <a:pt x="601" y="283"/>
                      <a:pt x="600" y="276"/>
                      <a:pt x="604" y="271"/>
                    </a:cubicBezTo>
                    <a:cubicBezTo>
                      <a:pt x="605" y="270"/>
                      <a:pt x="607" y="268"/>
                      <a:pt x="607" y="266"/>
                    </a:cubicBezTo>
                    <a:cubicBezTo>
                      <a:pt x="609" y="263"/>
                      <a:pt x="612" y="261"/>
                      <a:pt x="614" y="259"/>
                    </a:cubicBezTo>
                    <a:cubicBezTo>
                      <a:pt x="617" y="255"/>
                      <a:pt x="622" y="253"/>
                      <a:pt x="626" y="249"/>
                    </a:cubicBezTo>
                    <a:cubicBezTo>
                      <a:pt x="627" y="247"/>
                      <a:pt x="628" y="245"/>
                      <a:pt x="630" y="243"/>
                    </a:cubicBezTo>
                    <a:cubicBezTo>
                      <a:pt x="632" y="241"/>
                      <a:pt x="634" y="241"/>
                      <a:pt x="637" y="239"/>
                    </a:cubicBezTo>
                    <a:cubicBezTo>
                      <a:pt x="639" y="237"/>
                      <a:pt x="640" y="235"/>
                      <a:pt x="643" y="234"/>
                    </a:cubicBezTo>
                    <a:cubicBezTo>
                      <a:pt x="645" y="234"/>
                      <a:pt x="647" y="233"/>
                      <a:pt x="649" y="232"/>
                    </a:cubicBezTo>
                    <a:cubicBezTo>
                      <a:pt x="653" y="230"/>
                      <a:pt x="647" y="223"/>
                      <a:pt x="656" y="227"/>
                    </a:cubicBezTo>
                    <a:cubicBezTo>
                      <a:pt x="659" y="228"/>
                      <a:pt x="663" y="227"/>
                      <a:pt x="666" y="226"/>
                    </a:cubicBezTo>
                    <a:cubicBezTo>
                      <a:pt x="669" y="226"/>
                      <a:pt x="671" y="218"/>
                      <a:pt x="668" y="217"/>
                    </a:cubicBezTo>
                    <a:cubicBezTo>
                      <a:pt x="666" y="216"/>
                      <a:pt x="665" y="214"/>
                      <a:pt x="663" y="213"/>
                    </a:cubicBezTo>
                    <a:cubicBezTo>
                      <a:pt x="662" y="213"/>
                      <a:pt x="660" y="213"/>
                      <a:pt x="659" y="213"/>
                    </a:cubicBezTo>
                    <a:cubicBezTo>
                      <a:pt x="661" y="213"/>
                      <a:pt x="664" y="211"/>
                      <a:pt x="667" y="213"/>
                    </a:cubicBezTo>
                    <a:cubicBezTo>
                      <a:pt x="668" y="214"/>
                      <a:pt x="669" y="217"/>
                      <a:pt x="670" y="217"/>
                    </a:cubicBezTo>
                    <a:cubicBezTo>
                      <a:pt x="672" y="217"/>
                      <a:pt x="673" y="217"/>
                      <a:pt x="674" y="215"/>
                    </a:cubicBezTo>
                    <a:cubicBezTo>
                      <a:pt x="674" y="216"/>
                      <a:pt x="676" y="217"/>
                      <a:pt x="677" y="217"/>
                    </a:cubicBezTo>
                    <a:cubicBezTo>
                      <a:pt x="678" y="216"/>
                      <a:pt x="682" y="214"/>
                      <a:pt x="681" y="212"/>
                    </a:cubicBezTo>
                    <a:cubicBezTo>
                      <a:pt x="681" y="211"/>
                      <a:pt x="683" y="209"/>
                      <a:pt x="685" y="207"/>
                    </a:cubicBezTo>
                    <a:cubicBezTo>
                      <a:pt x="685" y="207"/>
                      <a:pt x="685" y="208"/>
                      <a:pt x="685" y="208"/>
                    </a:cubicBezTo>
                    <a:cubicBezTo>
                      <a:pt x="686" y="209"/>
                      <a:pt x="688" y="210"/>
                      <a:pt x="689" y="210"/>
                    </a:cubicBezTo>
                    <a:cubicBezTo>
                      <a:pt x="695" y="212"/>
                      <a:pt x="698" y="210"/>
                      <a:pt x="703" y="207"/>
                    </a:cubicBezTo>
                    <a:cubicBezTo>
                      <a:pt x="706" y="205"/>
                      <a:pt x="707" y="204"/>
                      <a:pt x="709" y="202"/>
                    </a:cubicBezTo>
                    <a:cubicBezTo>
                      <a:pt x="712" y="199"/>
                      <a:pt x="715" y="198"/>
                      <a:pt x="719" y="196"/>
                    </a:cubicBezTo>
                    <a:cubicBezTo>
                      <a:pt x="721" y="195"/>
                      <a:pt x="721" y="193"/>
                      <a:pt x="719" y="192"/>
                    </a:cubicBezTo>
                    <a:cubicBezTo>
                      <a:pt x="717" y="191"/>
                      <a:pt x="715" y="193"/>
                      <a:pt x="712" y="191"/>
                    </a:cubicBezTo>
                    <a:cubicBezTo>
                      <a:pt x="711" y="190"/>
                      <a:pt x="709" y="190"/>
                      <a:pt x="707" y="190"/>
                    </a:cubicBezTo>
                    <a:cubicBezTo>
                      <a:pt x="704" y="190"/>
                      <a:pt x="702" y="189"/>
                      <a:pt x="700" y="187"/>
                    </a:cubicBezTo>
                    <a:cubicBezTo>
                      <a:pt x="700" y="186"/>
                      <a:pt x="700" y="185"/>
                      <a:pt x="699" y="185"/>
                    </a:cubicBezTo>
                    <a:cubicBezTo>
                      <a:pt x="698" y="184"/>
                      <a:pt x="698" y="182"/>
                      <a:pt x="697" y="181"/>
                    </a:cubicBezTo>
                    <a:cubicBezTo>
                      <a:pt x="696" y="180"/>
                      <a:pt x="693" y="178"/>
                      <a:pt x="690" y="178"/>
                    </a:cubicBezTo>
                    <a:cubicBezTo>
                      <a:pt x="690" y="178"/>
                      <a:pt x="690" y="178"/>
                      <a:pt x="690" y="178"/>
                    </a:cubicBezTo>
                    <a:cubicBezTo>
                      <a:pt x="693" y="178"/>
                      <a:pt x="695" y="177"/>
                      <a:pt x="698" y="179"/>
                    </a:cubicBezTo>
                    <a:cubicBezTo>
                      <a:pt x="700" y="180"/>
                      <a:pt x="702" y="182"/>
                      <a:pt x="703" y="183"/>
                    </a:cubicBezTo>
                    <a:cubicBezTo>
                      <a:pt x="705" y="185"/>
                      <a:pt x="708" y="185"/>
                      <a:pt x="709" y="188"/>
                    </a:cubicBezTo>
                    <a:cubicBezTo>
                      <a:pt x="709" y="189"/>
                      <a:pt x="710" y="190"/>
                      <a:pt x="712" y="190"/>
                    </a:cubicBezTo>
                    <a:cubicBezTo>
                      <a:pt x="714" y="191"/>
                      <a:pt x="716" y="191"/>
                      <a:pt x="718" y="191"/>
                    </a:cubicBezTo>
                    <a:cubicBezTo>
                      <a:pt x="720" y="192"/>
                      <a:pt x="722" y="190"/>
                      <a:pt x="724" y="189"/>
                    </a:cubicBezTo>
                    <a:cubicBezTo>
                      <a:pt x="725" y="189"/>
                      <a:pt x="728" y="187"/>
                      <a:pt x="729" y="186"/>
                    </a:cubicBezTo>
                    <a:cubicBezTo>
                      <a:pt x="731" y="184"/>
                      <a:pt x="733" y="183"/>
                      <a:pt x="736" y="182"/>
                    </a:cubicBezTo>
                    <a:cubicBezTo>
                      <a:pt x="736" y="182"/>
                      <a:pt x="737" y="182"/>
                      <a:pt x="737" y="182"/>
                    </a:cubicBezTo>
                    <a:cubicBezTo>
                      <a:pt x="739" y="180"/>
                      <a:pt x="737" y="178"/>
                      <a:pt x="735" y="178"/>
                    </a:cubicBezTo>
                    <a:cubicBezTo>
                      <a:pt x="735" y="177"/>
                      <a:pt x="735" y="176"/>
                      <a:pt x="735" y="175"/>
                    </a:cubicBezTo>
                    <a:cubicBezTo>
                      <a:pt x="736" y="175"/>
                      <a:pt x="736" y="175"/>
                      <a:pt x="737" y="175"/>
                    </a:cubicBezTo>
                    <a:cubicBezTo>
                      <a:pt x="738" y="175"/>
                      <a:pt x="739" y="175"/>
                      <a:pt x="741" y="175"/>
                    </a:cubicBezTo>
                    <a:cubicBezTo>
                      <a:pt x="744" y="174"/>
                      <a:pt x="743" y="177"/>
                      <a:pt x="745" y="179"/>
                    </a:cubicBezTo>
                    <a:cubicBezTo>
                      <a:pt x="747" y="179"/>
                      <a:pt x="749" y="179"/>
                      <a:pt x="750" y="179"/>
                    </a:cubicBezTo>
                    <a:cubicBezTo>
                      <a:pt x="753" y="179"/>
                      <a:pt x="753" y="182"/>
                      <a:pt x="756" y="182"/>
                    </a:cubicBezTo>
                    <a:cubicBezTo>
                      <a:pt x="758" y="182"/>
                      <a:pt x="757" y="178"/>
                      <a:pt x="757" y="177"/>
                    </a:cubicBezTo>
                    <a:cubicBezTo>
                      <a:pt x="756" y="176"/>
                      <a:pt x="755" y="173"/>
                      <a:pt x="754" y="172"/>
                    </a:cubicBezTo>
                    <a:cubicBezTo>
                      <a:pt x="753" y="172"/>
                      <a:pt x="753" y="171"/>
                      <a:pt x="752" y="171"/>
                    </a:cubicBezTo>
                    <a:cubicBezTo>
                      <a:pt x="752" y="169"/>
                      <a:pt x="753" y="168"/>
                      <a:pt x="755" y="170"/>
                    </a:cubicBezTo>
                    <a:cubicBezTo>
                      <a:pt x="757" y="171"/>
                      <a:pt x="758" y="172"/>
                      <a:pt x="758" y="174"/>
                    </a:cubicBezTo>
                    <a:cubicBezTo>
                      <a:pt x="758" y="176"/>
                      <a:pt x="759" y="180"/>
                      <a:pt x="761" y="181"/>
                    </a:cubicBezTo>
                    <a:cubicBezTo>
                      <a:pt x="762" y="182"/>
                      <a:pt x="764" y="181"/>
                      <a:pt x="765" y="181"/>
                    </a:cubicBezTo>
                    <a:cubicBezTo>
                      <a:pt x="768" y="179"/>
                      <a:pt x="771" y="178"/>
                      <a:pt x="774" y="177"/>
                    </a:cubicBezTo>
                    <a:cubicBezTo>
                      <a:pt x="775" y="177"/>
                      <a:pt x="777" y="176"/>
                      <a:pt x="777" y="175"/>
                    </a:cubicBezTo>
                    <a:cubicBezTo>
                      <a:pt x="778" y="173"/>
                      <a:pt x="782" y="174"/>
                      <a:pt x="784" y="174"/>
                    </a:cubicBezTo>
                    <a:cubicBezTo>
                      <a:pt x="786" y="173"/>
                      <a:pt x="787" y="170"/>
                      <a:pt x="788" y="169"/>
                    </a:cubicBezTo>
                    <a:cubicBezTo>
                      <a:pt x="789" y="169"/>
                      <a:pt x="790" y="168"/>
                      <a:pt x="789" y="167"/>
                    </a:cubicBezTo>
                    <a:cubicBezTo>
                      <a:pt x="789" y="166"/>
                      <a:pt x="789" y="162"/>
                      <a:pt x="788" y="162"/>
                    </a:cubicBezTo>
                    <a:cubicBezTo>
                      <a:pt x="788" y="161"/>
                      <a:pt x="784" y="157"/>
                      <a:pt x="786" y="157"/>
                    </a:cubicBezTo>
                    <a:cubicBezTo>
                      <a:pt x="789" y="156"/>
                      <a:pt x="787" y="153"/>
                      <a:pt x="785" y="152"/>
                    </a:cubicBezTo>
                    <a:cubicBezTo>
                      <a:pt x="785" y="152"/>
                      <a:pt x="782" y="150"/>
                      <a:pt x="784" y="150"/>
                    </a:cubicBezTo>
                    <a:cubicBezTo>
                      <a:pt x="786" y="151"/>
                      <a:pt x="787" y="152"/>
                      <a:pt x="788" y="152"/>
                    </a:cubicBezTo>
                    <a:cubicBezTo>
                      <a:pt x="790" y="152"/>
                      <a:pt x="792" y="152"/>
                      <a:pt x="794" y="152"/>
                    </a:cubicBezTo>
                    <a:cubicBezTo>
                      <a:pt x="798" y="152"/>
                      <a:pt x="797" y="149"/>
                      <a:pt x="796" y="147"/>
                    </a:cubicBezTo>
                    <a:cubicBezTo>
                      <a:pt x="796" y="146"/>
                      <a:pt x="794" y="145"/>
                      <a:pt x="795" y="145"/>
                    </a:cubicBezTo>
                    <a:cubicBezTo>
                      <a:pt x="797" y="145"/>
                      <a:pt x="798" y="145"/>
                      <a:pt x="800" y="144"/>
                    </a:cubicBezTo>
                    <a:cubicBezTo>
                      <a:pt x="802" y="143"/>
                      <a:pt x="801" y="139"/>
                      <a:pt x="799" y="139"/>
                    </a:cubicBezTo>
                    <a:cubicBezTo>
                      <a:pt x="797" y="139"/>
                      <a:pt x="791" y="139"/>
                      <a:pt x="792" y="136"/>
                    </a:cubicBezTo>
                    <a:cubicBezTo>
                      <a:pt x="793" y="134"/>
                      <a:pt x="793" y="133"/>
                      <a:pt x="792" y="131"/>
                    </a:cubicBezTo>
                    <a:cubicBezTo>
                      <a:pt x="791" y="130"/>
                      <a:pt x="790" y="130"/>
                      <a:pt x="789" y="130"/>
                    </a:cubicBezTo>
                    <a:cubicBezTo>
                      <a:pt x="786" y="130"/>
                      <a:pt x="782" y="128"/>
                      <a:pt x="778" y="128"/>
                    </a:cubicBezTo>
                    <a:cubicBezTo>
                      <a:pt x="777" y="128"/>
                      <a:pt x="770" y="123"/>
                      <a:pt x="768" y="126"/>
                    </a:cubicBezTo>
                    <a:cubicBezTo>
                      <a:pt x="767" y="128"/>
                      <a:pt x="766" y="129"/>
                      <a:pt x="765" y="131"/>
                    </a:cubicBezTo>
                    <a:cubicBezTo>
                      <a:pt x="764" y="132"/>
                      <a:pt x="764" y="133"/>
                      <a:pt x="764" y="134"/>
                    </a:cubicBezTo>
                    <a:cubicBezTo>
                      <a:pt x="766" y="136"/>
                      <a:pt x="767" y="138"/>
                      <a:pt x="765" y="139"/>
                    </a:cubicBezTo>
                    <a:cubicBezTo>
                      <a:pt x="763" y="140"/>
                      <a:pt x="765" y="142"/>
                      <a:pt x="762" y="142"/>
                    </a:cubicBezTo>
                    <a:cubicBezTo>
                      <a:pt x="757" y="142"/>
                      <a:pt x="756" y="141"/>
                      <a:pt x="755" y="146"/>
                    </a:cubicBezTo>
                    <a:cubicBezTo>
                      <a:pt x="753" y="150"/>
                      <a:pt x="746" y="152"/>
                      <a:pt x="743" y="156"/>
                    </a:cubicBezTo>
                    <a:cubicBezTo>
                      <a:pt x="741" y="159"/>
                      <a:pt x="741" y="158"/>
                      <a:pt x="738" y="158"/>
                    </a:cubicBezTo>
                    <a:cubicBezTo>
                      <a:pt x="738" y="158"/>
                      <a:pt x="737" y="158"/>
                      <a:pt x="736" y="159"/>
                    </a:cubicBezTo>
                    <a:cubicBezTo>
                      <a:pt x="735" y="159"/>
                      <a:pt x="735" y="159"/>
                      <a:pt x="735" y="160"/>
                    </a:cubicBezTo>
                    <a:cubicBezTo>
                      <a:pt x="733" y="164"/>
                      <a:pt x="732" y="162"/>
                      <a:pt x="731" y="159"/>
                    </a:cubicBezTo>
                    <a:cubicBezTo>
                      <a:pt x="729" y="155"/>
                      <a:pt x="732" y="151"/>
                      <a:pt x="732" y="147"/>
                    </a:cubicBezTo>
                    <a:cubicBezTo>
                      <a:pt x="732" y="143"/>
                      <a:pt x="737" y="142"/>
                      <a:pt x="736" y="138"/>
                    </a:cubicBezTo>
                    <a:cubicBezTo>
                      <a:pt x="736" y="135"/>
                      <a:pt x="734" y="133"/>
                      <a:pt x="733" y="130"/>
                    </a:cubicBezTo>
                    <a:cubicBezTo>
                      <a:pt x="731" y="126"/>
                      <a:pt x="726" y="130"/>
                      <a:pt x="725" y="133"/>
                    </a:cubicBezTo>
                    <a:cubicBezTo>
                      <a:pt x="723" y="137"/>
                      <a:pt x="720" y="139"/>
                      <a:pt x="715" y="141"/>
                    </a:cubicBezTo>
                    <a:cubicBezTo>
                      <a:pt x="709" y="144"/>
                      <a:pt x="717" y="134"/>
                      <a:pt x="717" y="134"/>
                    </a:cubicBezTo>
                    <a:cubicBezTo>
                      <a:pt x="718" y="133"/>
                      <a:pt x="719" y="132"/>
                      <a:pt x="719" y="131"/>
                    </a:cubicBezTo>
                    <a:cubicBezTo>
                      <a:pt x="719" y="131"/>
                      <a:pt x="719" y="130"/>
                      <a:pt x="718" y="129"/>
                    </a:cubicBezTo>
                    <a:cubicBezTo>
                      <a:pt x="716" y="127"/>
                      <a:pt x="717" y="127"/>
                      <a:pt x="719" y="127"/>
                    </a:cubicBezTo>
                    <a:cubicBezTo>
                      <a:pt x="721" y="127"/>
                      <a:pt x="723" y="126"/>
                      <a:pt x="724" y="125"/>
                    </a:cubicBezTo>
                    <a:cubicBezTo>
                      <a:pt x="724" y="125"/>
                      <a:pt x="725" y="123"/>
                      <a:pt x="724" y="123"/>
                    </a:cubicBezTo>
                    <a:cubicBezTo>
                      <a:pt x="722" y="122"/>
                      <a:pt x="719" y="123"/>
                      <a:pt x="717" y="121"/>
                    </a:cubicBezTo>
                    <a:cubicBezTo>
                      <a:pt x="716" y="119"/>
                      <a:pt x="713" y="124"/>
                      <a:pt x="710" y="121"/>
                    </a:cubicBezTo>
                    <a:cubicBezTo>
                      <a:pt x="710" y="120"/>
                      <a:pt x="709" y="119"/>
                      <a:pt x="708" y="118"/>
                    </a:cubicBezTo>
                    <a:cubicBezTo>
                      <a:pt x="709" y="117"/>
                      <a:pt x="713" y="118"/>
                      <a:pt x="713" y="115"/>
                    </a:cubicBezTo>
                    <a:cubicBezTo>
                      <a:pt x="713" y="114"/>
                      <a:pt x="713" y="111"/>
                      <a:pt x="715" y="114"/>
                    </a:cubicBezTo>
                    <a:cubicBezTo>
                      <a:pt x="716" y="114"/>
                      <a:pt x="718" y="114"/>
                      <a:pt x="718" y="114"/>
                    </a:cubicBezTo>
                    <a:cubicBezTo>
                      <a:pt x="719" y="114"/>
                      <a:pt x="722" y="113"/>
                      <a:pt x="722" y="112"/>
                    </a:cubicBezTo>
                    <a:cubicBezTo>
                      <a:pt x="722" y="111"/>
                      <a:pt x="721" y="111"/>
                      <a:pt x="721" y="110"/>
                    </a:cubicBezTo>
                    <a:cubicBezTo>
                      <a:pt x="720" y="110"/>
                      <a:pt x="719" y="107"/>
                      <a:pt x="719" y="105"/>
                    </a:cubicBezTo>
                    <a:cubicBezTo>
                      <a:pt x="717" y="101"/>
                      <a:pt x="719" y="100"/>
                      <a:pt x="720" y="96"/>
                    </a:cubicBezTo>
                    <a:cubicBezTo>
                      <a:pt x="720" y="96"/>
                      <a:pt x="721" y="94"/>
                      <a:pt x="720" y="93"/>
                    </a:cubicBezTo>
                    <a:cubicBezTo>
                      <a:pt x="719" y="91"/>
                      <a:pt x="718" y="89"/>
                      <a:pt x="718" y="87"/>
                    </a:cubicBezTo>
                    <a:cubicBezTo>
                      <a:pt x="718" y="86"/>
                      <a:pt x="717" y="86"/>
                      <a:pt x="717" y="85"/>
                    </a:cubicBezTo>
                    <a:cubicBezTo>
                      <a:pt x="715" y="85"/>
                      <a:pt x="714" y="86"/>
                      <a:pt x="713" y="84"/>
                    </a:cubicBezTo>
                    <a:cubicBezTo>
                      <a:pt x="712" y="82"/>
                      <a:pt x="713" y="83"/>
                      <a:pt x="711" y="82"/>
                    </a:cubicBezTo>
                    <a:cubicBezTo>
                      <a:pt x="708" y="82"/>
                      <a:pt x="703" y="84"/>
                      <a:pt x="701" y="86"/>
                    </a:cubicBezTo>
                    <a:cubicBezTo>
                      <a:pt x="700" y="86"/>
                      <a:pt x="700" y="86"/>
                      <a:pt x="701" y="87"/>
                    </a:cubicBezTo>
                    <a:cubicBezTo>
                      <a:pt x="702" y="89"/>
                      <a:pt x="701" y="90"/>
                      <a:pt x="698" y="88"/>
                    </a:cubicBezTo>
                    <a:cubicBezTo>
                      <a:pt x="696" y="87"/>
                      <a:pt x="693" y="89"/>
                      <a:pt x="690" y="90"/>
                    </a:cubicBezTo>
                    <a:cubicBezTo>
                      <a:pt x="687" y="92"/>
                      <a:pt x="685" y="94"/>
                      <a:pt x="684" y="98"/>
                    </a:cubicBezTo>
                    <a:cubicBezTo>
                      <a:pt x="684" y="99"/>
                      <a:pt x="686" y="100"/>
                      <a:pt x="684" y="100"/>
                    </a:cubicBezTo>
                    <a:cubicBezTo>
                      <a:pt x="682" y="101"/>
                      <a:pt x="681" y="103"/>
                      <a:pt x="680" y="104"/>
                    </a:cubicBezTo>
                    <a:cubicBezTo>
                      <a:pt x="678" y="105"/>
                      <a:pt x="677" y="110"/>
                      <a:pt x="678" y="112"/>
                    </a:cubicBezTo>
                    <a:cubicBezTo>
                      <a:pt x="679" y="113"/>
                      <a:pt x="679" y="113"/>
                      <a:pt x="680" y="114"/>
                    </a:cubicBezTo>
                    <a:cubicBezTo>
                      <a:pt x="681" y="114"/>
                      <a:pt x="684" y="116"/>
                      <a:pt x="685" y="116"/>
                    </a:cubicBezTo>
                    <a:cubicBezTo>
                      <a:pt x="687" y="116"/>
                      <a:pt x="687" y="116"/>
                      <a:pt x="689" y="118"/>
                    </a:cubicBezTo>
                    <a:cubicBezTo>
                      <a:pt x="689" y="118"/>
                      <a:pt x="690" y="118"/>
                      <a:pt x="690" y="118"/>
                    </a:cubicBezTo>
                    <a:cubicBezTo>
                      <a:pt x="691" y="118"/>
                      <a:pt x="691" y="119"/>
                      <a:pt x="691" y="119"/>
                    </a:cubicBezTo>
                    <a:cubicBezTo>
                      <a:pt x="691" y="119"/>
                      <a:pt x="692" y="119"/>
                      <a:pt x="694" y="121"/>
                    </a:cubicBezTo>
                    <a:cubicBezTo>
                      <a:pt x="692" y="120"/>
                      <a:pt x="688" y="121"/>
                      <a:pt x="686" y="122"/>
                    </a:cubicBezTo>
                    <a:cubicBezTo>
                      <a:pt x="686" y="123"/>
                      <a:pt x="686" y="123"/>
                      <a:pt x="686" y="123"/>
                    </a:cubicBezTo>
                    <a:cubicBezTo>
                      <a:pt x="687" y="124"/>
                      <a:pt x="686" y="124"/>
                      <a:pt x="685" y="124"/>
                    </a:cubicBezTo>
                    <a:cubicBezTo>
                      <a:pt x="684" y="125"/>
                      <a:pt x="683" y="126"/>
                      <a:pt x="683" y="127"/>
                    </a:cubicBezTo>
                    <a:cubicBezTo>
                      <a:pt x="682" y="128"/>
                      <a:pt x="683" y="129"/>
                      <a:pt x="684" y="130"/>
                    </a:cubicBezTo>
                    <a:cubicBezTo>
                      <a:pt x="686" y="130"/>
                      <a:pt x="686" y="129"/>
                      <a:pt x="688" y="129"/>
                    </a:cubicBezTo>
                    <a:cubicBezTo>
                      <a:pt x="689" y="128"/>
                      <a:pt x="692" y="126"/>
                      <a:pt x="690" y="129"/>
                    </a:cubicBezTo>
                    <a:cubicBezTo>
                      <a:pt x="689" y="132"/>
                      <a:pt x="685" y="133"/>
                      <a:pt x="682" y="135"/>
                    </a:cubicBezTo>
                    <a:cubicBezTo>
                      <a:pt x="679" y="137"/>
                      <a:pt x="677" y="137"/>
                      <a:pt x="674" y="139"/>
                    </a:cubicBezTo>
                    <a:cubicBezTo>
                      <a:pt x="671" y="139"/>
                      <a:pt x="671" y="138"/>
                      <a:pt x="669" y="140"/>
                    </a:cubicBezTo>
                    <a:cubicBezTo>
                      <a:pt x="667" y="141"/>
                      <a:pt x="666" y="142"/>
                      <a:pt x="665" y="144"/>
                    </a:cubicBezTo>
                    <a:cubicBezTo>
                      <a:pt x="664" y="145"/>
                      <a:pt x="664" y="148"/>
                      <a:pt x="663" y="149"/>
                    </a:cubicBezTo>
                    <a:cubicBezTo>
                      <a:pt x="661" y="155"/>
                      <a:pt x="661" y="153"/>
                      <a:pt x="660" y="150"/>
                    </a:cubicBezTo>
                    <a:cubicBezTo>
                      <a:pt x="659" y="149"/>
                      <a:pt x="652" y="147"/>
                      <a:pt x="656" y="145"/>
                    </a:cubicBezTo>
                    <a:cubicBezTo>
                      <a:pt x="658" y="144"/>
                      <a:pt x="659" y="142"/>
                      <a:pt x="659" y="141"/>
                    </a:cubicBezTo>
                    <a:cubicBezTo>
                      <a:pt x="661" y="140"/>
                      <a:pt x="664" y="139"/>
                      <a:pt x="666" y="138"/>
                    </a:cubicBezTo>
                    <a:cubicBezTo>
                      <a:pt x="670" y="135"/>
                      <a:pt x="667" y="132"/>
                      <a:pt x="664" y="135"/>
                    </a:cubicBezTo>
                    <a:cubicBezTo>
                      <a:pt x="660" y="136"/>
                      <a:pt x="658" y="137"/>
                      <a:pt x="656" y="132"/>
                    </a:cubicBezTo>
                    <a:cubicBezTo>
                      <a:pt x="656" y="132"/>
                      <a:pt x="656" y="131"/>
                      <a:pt x="655" y="131"/>
                    </a:cubicBezTo>
                    <a:cubicBezTo>
                      <a:pt x="655" y="131"/>
                      <a:pt x="651" y="128"/>
                      <a:pt x="650" y="129"/>
                    </a:cubicBezTo>
                    <a:cubicBezTo>
                      <a:pt x="649" y="130"/>
                      <a:pt x="647" y="131"/>
                      <a:pt x="646" y="129"/>
                    </a:cubicBezTo>
                    <a:cubicBezTo>
                      <a:pt x="645" y="129"/>
                      <a:pt x="644" y="129"/>
                      <a:pt x="644" y="129"/>
                    </a:cubicBezTo>
                    <a:cubicBezTo>
                      <a:pt x="642" y="131"/>
                      <a:pt x="642" y="135"/>
                      <a:pt x="642" y="136"/>
                    </a:cubicBezTo>
                    <a:cubicBezTo>
                      <a:pt x="642" y="137"/>
                      <a:pt x="643" y="138"/>
                      <a:pt x="644" y="138"/>
                    </a:cubicBezTo>
                    <a:cubicBezTo>
                      <a:pt x="644" y="138"/>
                      <a:pt x="645" y="138"/>
                      <a:pt x="645" y="138"/>
                    </a:cubicBezTo>
                    <a:cubicBezTo>
                      <a:pt x="645" y="138"/>
                      <a:pt x="645" y="138"/>
                      <a:pt x="645" y="138"/>
                    </a:cubicBezTo>
                    <a:cubicBezTo>
                      <a:pt x="647" y="138"/>
                      <a:pt x="647" y="139"/>
                      <a:pt x="647" y="141"/>
                    </a:cubicBezTo>
                    <a:cubicBezTo>
                      <a:pt x="643" y="140"/>
                      <a:pt x="643" y="140"/>
                      <a:pt x="641" y="137"/>
                    </a:cubicBezTo>
                    <a:cubicBezTo>
                      <a:pt x="640" y="136"/>
                      <a:pt x="640" y="135"/>
                      <a:pt x="638" y="135"/>
                    </a:cubicBezTo>
                    <a:cubicBezTo>
                      <a:pt x="638" y="135"/>
                      <a:pt x="638" y="135"/>
                      <a:pt x="638" y="135"/>
                    </a:cubicBezTo>
                    <a:cubicBezTo>
                      <a:pt x="637" y="136"/>
                      <a:pt x="637" y="137"/>
                      <a:pt x="638" y="138"/>
                    </a:cubicBezTo>
                    <a:cubicBezTo>
                      <a:pt x="638" y="138"/>
                      <a:pt x="638" y="138"/>
                      <a:pt x="638" y="138"/>
                    </a:cubicBezTo>
                    <a:cubicBezTo>
                      <a:pt x="637" y="138"/>
                      <a:pt x="636" y="139"/>
                      <a:pt x="635" y="139"/>
                    </a:cubicBezTo>
                    <a:cubicBezTo>
                      <a:pt x="632" y="141"/>
                      <a:pt x="629" y="139"/>
                      <a:pt x="626" y="137"/>
                    </a:cubicBezTo>
                    <a:cubicBezTo>
                      <a:pt x="622" y="136"/>
                      <a:pt x="618" y="137"/>
                      <a:pt x="615" y="138"/>
                    </a:cubicBezTo>
                    <a:cubicBezTo>
                      <a:pt x="613" y="139"/>
                      <a:pt x="609" y="140"/>
                      <a:pt x="608" y="138"/>
                    </a:cubicBezTo>
                    <a:cubicBezTo>
                      <a:pt x="607" y="138"/>
                      <a:pt x="606" y="137"/>
                      <a:pt x="605" y="138"/>
                    </a:cubicBezTo>
                    <a:cubicBezTo>
                      <a:pt x="605" y="138"/>
                      <a:pt x="603" y="136"/>
                      <a:pt x="602" y="135"/>
                    </a:cubicBezTo>
                    <a:cubicBezTo>
                      <a:pt x="600" y="134"/>
                      <a:pt x="600" y="133"/>
                      <a:pt x="599" y="131"/>
                    </a:cubicBezTo>
                    <a:cubicBezTo>
                      <a:pt x="599" y="129"/>
                      <a:pt x="593" y="130"/>
                      <a:pt x="592" y="129"/>
                    </a:cubicBezTo>
                    <a:cubicBezTo>
                      <a:pt x="590" y="129"/>
                      <a:pt x="589" y="128"/>
                      <a:pt x="588" y="126"/>
                    </a:cubicBezTo>
                    <a:cubicBezTo>
                      <a:pt x="588" y="127"/>
                      <a:pt x="588" y="125"/>
                      <a:pt x="587" y="125"/>
                    </a:cubicBezTo>
                    <a:cubicBezTo>
                      <a:pt x="584" y="122"/>
                      <a:pt x="588" y="120"/>
                      <a:pt x="588" y="118"/>
                    </a:cubicBezTo>
                    <a:cubicBezTo>
                      <a:pt x="589" y="116"/>
                      <a:pt x="588" y="113"/>
                      <a:pt x="585" y="113"/>
                    </a:cubicBezTo>
                    <a:cubicBezTo>
                      <a:pt x="583" y="113"/>
                      <a:pt x="580" y="114"/>
                      <a:pt x="578" y="114"/>
                    </a:cubicBezTo>
                    <a:cubicBezTo>
                      <a:pt x="575" y="114"/>
                      <a:pt x="573" y="114"/>
                      <a:pt x="570" y="115"/>
                    </a:cubicBezTo>
                    <a:cubicBezTo>
                      <a:pt x="565" y="116"/>
                      <a:pt x="562" y="116"/>
                      <a:pt x="558" y="120"/>
                    </a:cubicBezTo>
                    <a:cubicBezTo>
                      <a:pt x="556" y="121"/>
                      <a:pt x="557" y="122"/>
                      <a:pt x="558" y="123"/>
                    </a:cubicBezTo>
                    <a:cubicBezTo>
                      <a:pt x="561" y="126"/>
                      <a:pt x="564" y="125"/>
                      <a:pt x="567" y="124"/>
                    </a:cubicBezTo>
                    <a:cubicBezTo>
                      <a:pt x="572" y="122"/>
                      <a:pt x="576" y="121"/>
                      <a:pt x="581" y="121"/>
                    </a:cubicBezTo>
                    <a:cubicBezTo>
                      <a:pt x="581" y="121"/>
                      <a:pt x="581" y="121"/>
                      <a:pt x="581" y="121"/>
                    </a:cubicBezTo>
                    <a:cubicBezTo>
                      <a:pt x="581" y="121"/>
                      <a:pt x="580" y="122"/>
                      <a:pt x="580" y="122"/>
                    </a:cubicBezTo>
                    <a:cubicBezTo>
                      <a:pt x="579" y="122"/>
                      <a:pt x="578" y="122"/>
                      <a:pt x="577" y="122"/>
                    </a:cubicBezTo>
                    <a:cubicBezTo>
                      <a:pt x="576" y="122"/>
                      <a:pt x="576" y="122"/>
                      <a:pt x="575" y="123"/>
                    </a:cubicBezTo>
                    <a:cubicBezTo>
                      <a:pt x="573" y="124"/>
                      <a:pt x="573" y="125"/>
                      <a:pt x="571" y="124"/>
                    </a:cubicBezTo>
                    <a:cubicBezTo>
                      <a:pt x="571" y="124"/>
                      <a:pt x="570" y="124"/>
                      <a:pt x="569" y="124"/>
                    </a:cubicBezTo>
                    <a:cubicBezTo>
                      <a:pt x="565" y="127"/>
                      <a:pt x="561" y="128"/>
                      <a:pt x="556" y="129"/>
                    </a:cubicBezTo>
                    <a:cubicBezTo>
                      <a:pt x="556" y="129"/>
                      <a:pt x="556" y="129"/>
                      <a:pt x="556" y="129"/>
                    </a:cubicBezTo>
                    <a:cubicBezTo>
                      <a:pt x="555" y="133"/>
                      <a:pt x="554" y="136"/>
                      <a:pt x="552" y="139"/>
                    </a:cubicBezTo>
                    <a:cubicBezTo>
                      <a:pt x="551" y="140"/>
                      <a:pt x="551" y="142"/>
                      <a:pt x="552" y="144"/>
                    </a:cubicBezTo>
                    <a:cubicBezTo>
                      <a:pt x="552" y="149"/>
                      <a:pt x="548" y="145"/>
                      <a:pt x="547" y="144"/>
                    </a:cubicBezTo>
                    <a:cubicBezTo>
                      <a:pt x="547" y="144"/>
                      <a:pt x="547" y="144"/>
                      <a:pt x="547" y="145"/>
                    </a:cubicBezTo>
                    <a:cubicBezTo>
                      <a:pt x="545" y="146"/>
                      <a:pt x="545" y="148"/>
                      <a:pt x="544" y="150"/>
                    </a:cubicBezTo>
                    <a:cubicBezTo>
                      <a:pt x="544" y="150"/>
                      <a:pt x="544" y="149"/>
                      <a:pt x="544" y="149"/>
                    </a:cubicBezTo>
                    <a:cubicBezTo>
                      <a:pt x="544" y="147"/>
                      <a:pt x="543" y="146"/>
                      <a:pt x="544" y="144"/>
                    </a:cubicBezTo>
                    <a:cubicBezTo>
                      <a:pt x="544" y="144"/>
                      <a:pt x="543" y="143"/>
                      <a:pt x="543" y="142"/>
                    </a:cubicBezTo>
                    <a:cubicBezTo>
                      <a:pt x="543" y="142"/>
                      <a:pt x="547" y="142"/>
                      <a:pt x="547" y="142"/>
                    </a:cubicBezTo>
                    <a:cubicBezTo>
                      <a:pt x="549" y="142"/>
                      <a:pt x="549" y="141"/>
                      <a:pt x="549" y="139"/>
                    </a:cubicBezTo>
                    <a:cubicBezTo>
                      <a:pt x="549" y="138"/>
                      <a:pt x="548" y="134"/>
                      <a:pt x="546" y="133"/>
                    </a:cubicBezTo>
                    <a:cubicBezTo>
                      <a:pt x="543" y="131"/>
                      <a:pt x="542" y="127"/>
                      <a:pt x="539" y="125"/>
                    </a:cubicBezTo>
                    <a:cubicBezTo>
                      <a:pt x="538" y="124"/>
                      <a:pt x="532" y="126"/>
                      <a:pt x="531" y="127"/>
                    </a:cubicBezTo>
                    <a:cubicBezTo>
                      <a:pt x="530" y="127"/>
                      <a:pt x="529" y="128"/>
                      <a:pt x="528" y="128"/>
                    </a:cubicBezTo>
                    <a:cubicBezTo>
                      <a:pt x="527" y="128"/>
                      <a:pt x="526" y="128"/>
                      <a:pt x="525" y="128"/>
                    </a:cubicBezTo>
                    <a:cubicBezTo>
                      <a:pt x="521" y="128"/>
                      <a:pt x="517" y="128"/>
                      <a:pt x="513" y="129"/>
                    </a:cubicBezTo>
                    <a:cubicBezTo>
                      <a:pt x="511" y="129"/>
                      <a:pt x="509" y="128"/>
                      <a:pt x="508" y="127"/>
                    </a:cubicBezTo>
                    <a:cubicBezTo>
                      <a:pt x="505" y="126"/>
                      <a:pt x="502" y="128"/>
                      <a:pt x="498" y="126"/>
                    </a:cubicBezTo>
                    <a:cubicBezTo>
                      <a:pt x="498" y="126"/>
                      <a:pt x="493" y="123"/>
                      <a:pt x="497" y="122"/>
                    </a:cubicBezTo>
                    <a:cubicBezTo>
                      <a:pt x="497" y="122"/>
                      <a:pt x="498" y="122"/>
                      <a:pt x="498" y="122"/>
                    </a:cubicBezTo>
                    <a:cubicBezTo>
                      <a:pt x="501" y="120"/>
                      <a:pt x="503" y="120"/>
                      <a:pt x="507" y="120"/>
                    </a:cubicBezTo>
                    <a:cubicBezTo>
                      <a:pt x="509" y="121"/>
                      <a:pt x="512" y="121"/>
                      <a:pt x="513" y="119"/>
                    </a:cubicBezTo>
                    <a:cubicBezTo>
                      <a:pt x="517" y="114"/>
                      <a:pt x="516" y="110"/>
                      <a:pt x="511" y="106"/>
                    </a:cubicBezTo>
                    <a:cubicBezTo>
                      <a:pt x="509" y="105"/>
                      <a:pt x="507" y="105"/>
                      <a:pt x="505" y="106"/>
                    </a:cubicBezTo>
                    <a:cubicBezTo>
                      <a:pt x="503" y="107"/>
                      <a:pt x="502" y="110"/>
                      <a:pt x="499" y="108"/>
                    </a:cubicBezTo>
                    <a:cubicBezTo>
                      <a:pt x="497" y="107"/>
                      <a:pt x="496" y="106"/>
                      <a:pt x="494" y="106"/>
                    </a:cubicBezTo>
                    <a:cubicBezTo>
                      <a:pt x="490" y="104"/>
                      <a:pt x="487" y="102"/>
                      <a:pt x="483" y="101"/>
                    </a:cubicBezTo>
                    <a:cubicBezTo>
                      <a:pt x="480" y="100"/>
                      <a:pt x="478" y="100"/>
                      <a:pt x="477" y="96"/>
                    </a:cubicBezTo>
                    <a:cubicBezTo>
                      <a:pt x="477" y="96"/>
                      <a:pt x="476" y="94"/>
                      <a:pt x="475" y="94"/>
                    </a:cubicBezTo>
                    <a:cubicBezTo>
                      <a:pt x="472" y="92"/>
                      <a:pt x="469" y="91"/>
                      <a:pt x="466" y="91"/>
                    </a:cubicBezTo>
                    <a:cubicBezTo>
                      <a:pt x="462" y="91"/>
                      <a:pt x="459" y="96"/>
                      <a:pt x="456" y="97"/>
                    </a:cubicBezTo>
                    <a:cubicBezTo>
                      <a:pt x="454" y="97"/>
                      <a:pt x="452" y="97"/>
                      <a:pt x="450" y="98"/>
                    </a:cubicBezTo>
                    <a:cubicBezTo>
                      <a:pt x="447" y="98"/>
                      <a:pt x="450" y="96"/>
                      <a:pt x="451" y="95"/>
                    </a:cubicBezTo>
                    <a:cubicBezTo>
                      <a:pt x="455" y="94"/>
                      <a:pt x="456" y="91"/>
                      <a:pt x="458" y="87"/>
                    </a:cubicBezTo>
                    <a:cubicBezTo>
                      <a:pt x="458" y="87"/>
                      <a:pt x="458" y="87"/>
                      <a:pt x="457" y="87"/>
                    </a:cubicBezTo>
                    <a:cubicBezTo>
                      <a:pt x="455" y="86"/>
                      <a:pt x="453" y="87"/>
                      <a:pt x="452" y="89"/>
                    </a:cubicBezTo>
                    <a:cubicBezTo>
                      <a:pt x="450" y="90"/>
                      <a:pt x="449" y="92"/>
                      <a:pt x="448" y="93"/>
                    </a:cubicBezTo>
                    <a:cubicBezTo>
                      <a:pt x="445" y="96"/>
                      <a:pt x="447" y="94"/>
                      <a:pt x="443" y="96"/>
                    </a:cubicBezTo>
                    <a:cubicBezTo>
                      <a:pt x="443" y="96"/>
                      <a:pt x="443" y="96"/>
                      <a:pt x="443" y="96"/>
                    </a:cubicBezTo>
                    <a:cubicBezTo>
                      <a:pt x="442" y="97"/>
                      <a:pt x="440" y="97"/>
                      <a:pt x="439" y="95"/>
                    </a:cubicBezTo>
                    <a:cubicBezTo>
                      <a:pt x="440" y="93"/>
                      <a:pt x="439" y="91"/>
                      <a:pt x="441" y="89"/>
                    </a:cubicBezTo>
                    <a:cubicBezTo>
                      <a:pt x="442" y="88"/>
                      <a:pt x="443" y="87"/>
                      <a:pt x="443" y="86"/>
                    </a:cubicBezTo>
                    <a:cubicBezTo>
                      <a:pt x="443" y="85"/>
                      <a:pt x="445" y="79"/>
                      <a:pt x="443" y="78"/>
                    </a:cubicBezTo>
                    <a:cubicBezTo>
                      <a:pt x="439" y="78"/>
                      <a:pt x="438" y="82"/>
                      <a:pt x="436" y="84"/>
                    </a:cubicBezTo>
                    <a:cubicBezTo>
                      <a:pt x="434" y="85"/>
                      <a:pt x="431" y="86"/>
                      <a:pt x="429" y="87"/>
                    </a:cubicBezTo>
                    <a:cubicBezTo>
                      <a:pt x="427" y="88"/>
                      <a:pt x="424" y="91"/>
                      <a:pt x="422" y="91"/>
                    </a:cubicBezTo>
                    <a:cubicBezTo>
                      <a:pt x="420" y="91"/>
                      <a:pt x="418" y="91"/>
                      <a:pt x="416" y="92"/>
                    </a:cubicBezTo>
                    <a:cubicBezTo>
                      <a:pt x="413" y="92"/>
                      <a:pt x="411" y="93"/>
                      <a:pt x="409" y="95"/>
                    </a:cubicBezTo>
                    <a:cubicBezTo>
                      <a:pt x="407" y="95"/>
                      <a:pt x="405" y="97"/>
                      <a:pt x="403" y="98"/>
                    </a:cubicBezTo>
                    <a:cubicBezTo>
                      <a:pt x="400" y="98"/>
                      <a:pt x="397" y="98"/>
                      <a:pt x="394" y="98"/>
                    </a:cubicBezTo>
                    <a:cubicBezTo>
                      <a:pt x="393" y="98"/>
                      <a:pt x="393" y="99"/>
                      <a:pt x="393" y="99"/>
                    </a:cubicBezTo>
                    <a:cubicBezTo>
                      <a:pt x="395" y="98"/>
                      <a:pt x="397" y="96"/>
                      <a:pt x="399" y="96"/>
                    </a:cubicBezTo>
                    <a:cubicBezTo>
                      <a:pt x="403" y="94"/>
                      <a:pt x="408" y="93"/>
                      <a:pt x="412" y="91"/>
                    </a:cubicBezTo>
                    <a:cubicBezTo>
                      <a:pt x="414" y="91"/>
                      <a:pt x="424" y="88"/>
                      <a:pt x="425" y="85"/>
                    </a:cubicBezTo>
                    <a:cubicBezTo>
                      <a:pt x="425" y="85"/>
                      <a:pt x="425" y="84"/>
                      <a:pt x="424" y="84"/>
                    </a:cubicBezTo>
                    <a:cubicBezTo>
                      <a:pt x="422" y="83"/>
                      <a:pt x="418" y="84"/>
                      <a:pt x="416" y="85"/>
                    </a:cubicBezTo>
                    <a:cubicBezTo>
                      <a:pt x="410" y="86"/>
                      <a:pt x="405" y="88"/>
                      <a:pt x="400" y="90"/>
                    </a:cubicBezTo>
                    <a:cubicBezTo>
                      <a:pt x="394" y="93"/>
                      <a:pt x="389" y="94"/>
                      <a:pt x="383" y="97"/>
                    </a:cubicBezTo>
                    <a:cubicBezTo>
                      <a:pt x="381" y="99"/>
                      <a:pt x="378" y="100"/>
                      <a:pt x="375" y="101"/>
                    </a:cubicBezTo>
                    <a:cubicBezTo>
                      <a:pt x="373" y="103"/>
                      <a:pt x="371" y="104"/>
                      <a:pt x="368" y="105"/>
                    </a:cubicBezTo>
                    <a:cubicBezTo>
                      <a:pt x="368" y="106"/>
                      <a:pt x="367" y="106"/>
                      <a:pt x="367" y="107"/>
                    </a:cubicBezTo>
                    <a:cubicBezTo>
                      <a:pt x="364" y="108"/>
                      <a:pt x="366" y="105"/>
                      <a:pt x="368" y="104"/>
                    </a:cubicBezTo>
                    <a:cubicBezTo>
                      <a:pt x="370" y="102"/>
                      <a:pt x="373" y="102"/>
                      <a:pt x="376" y="100"/>
                    </a:cubicBezTo>
                    <a:cubicBezTo>
                      <a:pt x="378" y="99"/>
                      <a:pt x="384" y="97"/>
                      <a:pt x="385" y="94"/>
                    </a:cubicBezTo>
                    <a:cubicBezTo>
                      <a:pt x="386" y="89"/>
                      <a:pt x="372" y="97"/>
                      <a:pt x="371" y="98"/>
                    </a:cubicBezTo>
                    <a:cubicBezTo>
                      <a:pt x="369" y="99"/>
                      <a:pt x="361" y="105"/>
                      <a:pt x="358" y="104"/>
                    </a:cubicBezTo>
                    <a:cubicBezTo>
                      <a:pt x="356" y="104"/>
                      <a:pt x="355" y="104"/>
                      <a:pt x="353" y="104"/>
                    </a:cubicBezTo>
                    <a:cubicBezTo>
                      <a:pt x="350" y="105"/>
                      <a:pt x="351" y="99"/>
                      <a:pt x="351" y="97"/>
                    </a:cubicBezTo>
                    <a:cubicBezTo>
                      <a:pt x="350" y="95"/>
                      <a:pt x="348" y="96"/>
                      <a:pt x="346" y="96"/>
                    </a:cubicBezTo>
                    <a:cubicBezTo>
                      <a:pt x="344" y="95"/>
                      <a:pt x="341" y="95"/>
                      <a:pt x="339" y="95"/>
                    </a:cubicBezTo>
                    <a:cubicBezTo>
                      <a:pt x="336" y="94"/>
                      <a:pt x="336" y="93"/>
                      <a:pt x="336" y="91"/>
                    </a:cubicBezTo>
                    <a:cubicBezTo>
                      <a:pt x="336" y="89"/>
                      <a:pt x="333" y="90"/>
                      <a:pt x="331" y="90"/>
                    </a:cubicBezTo>
                    <a:cubicBezTo>
                      <a:pt x="326" y="92"/>
                      <a:pt x="321" y="93"/>
                      <a:pt x="316" y="93"/>
                    </a:cubicBezTo>
                    <a:cubicBezTo>
                      <a:pt x="313" y="93"/>
                      <a:pt x="310" y="93"/>
                      <a:pt x="307" y="91"/>
                    </a:cubicBezTo>
                    <a:cubicBezTo>
                      <a:pt x="307" y="91"/>
                      <a:pt x="305" y="90"/>
                      <a:pt x="304" y="91"/>
                    </a:cubicBezTo>
                    <a:cubicBezTo>
                      <a:pt x="302" y="91"/>
                      <a:pt x="301" y="92"/>
                      <a:pt x="299" y="93"/>
                    </a:cubicBezTo>
                    <a:cubicBezTo>
                      <a:pt x="297" y="93"/>
                      <a:pt x="300" y="89"/>
                      <a:pt x="300" y="89"/>
                    </a:cubicBezTo>
                    <a:cubicBezTo>
                      <a:pt x="301" y="88"/>
                      <a:pt x="300" y="88"/>
                      <a:pt x="300" y="88"/>
                    </a:cubicBezTo>
                    <a:cubicBezTo>
                      <a:pt x="297" y="87"/>
                      <a:pt x="293" y="88"/>
                      <a:pt x="290" y="88"/>
                    </a:cubicBezTo>
                    <a:cubicBezTo>
                      <a:pt x="288" y="88"/>
                      <a:pt x="287" y="90"/>
                      <a:pt x="285" y="91"/>
                    </a:cubicBezTo>
                    <a:cubicBezTo>
                      <a:pt x="282" y="93"/>
                      <a:pt x="279" y="94"/>
                      <a:pt x="275" y="95"/>
                    </a:cubicBezTo>
                    <a:cubicBezTo>
                      <a:pt x="272" y="96"/>
                      <a:pt x="269" y="98"/>
                      <a:pt x="266" y="100"/>
                    </a:cubicBezTo>
                    <a:cubicBezTo>
                      <a:pt x="266" y="100"/>
                      <a:pt x="266" y="100"/>
                      <a:pt x="266" y="100"/>
                    </a:cubicBezTo>
                    <a:cubicBezTo>
                      <a:pt x="258" y="104"/>
                      <a:pt x="250" y="109"/>
                      <a:pt x="242" y="114"/>
                    </a:cubicBezTo>
                    <a:cubicBezTo>
                      <a:pt x="242" y="114"/>
                      <a:pt x="242" y="114"/>
                      <a:pt x="242" y="114"/>
                    </a:cubicBezTo>
                    <a:cubicBezTo>
                      <a:pt x="242" y="114"/>
                      <a:pt x="241" y="114"/>
                      <a:pt x="241" y="114"/>
                    </a:cubicBezTo>
                    <a:cubicBezTo>
                      <a:pt x="220" y="127"/>
                      <a:pt x="199" y="141"/>
                      <a:pt x="180" y="156"/>
                    </a:cubicBezTo>
                    <a:cubicBezTo>
                      <a:pt x="178" y="158"/>
                      <a:pt x="176" y="160"/>
                      <a:pt x="177" y="162"/>
                    </a:cubicBezTo>
                    <a:cubicBezTo>
                      <a:pt x="178" y="164"/>
                      <a:pt x="180" y="163"/>
                      <a:pt x="182" y="163"/>
                    </a:cubicBezTo>
                    <a:cubicBezTo>
                      <a:pt x="179" y="165"/>
                      <a:pt x="175" y="164"/>
                      <a:pt x="173" y="167"/>
                    </a:cubicBezTo>
                    <a:cubicBezTo>
                      <a:pt x="171" y="169"/>
                      <a:pt x="171" y="170"/>
                      <a:pt x="168" y="172"/>
                    </a:cubicBezTo>
                    <a:cubicBezTo>
                      <a:pt x="167" y="173"/>
                      <a:pt x="164" y="174"/>
                      <a:pt x="162" y="175"/>
                    </a:cubicBezTo>
                    <a:cubicBezTo>
                      <a:pt x="164" y="173"/>
                      <a:pt x="165" y="172"/>
                      <a:pt x="166" y="170"/>
                    </a:cubicBezTo>
                    <a:cubicBezTo>
                      <a:pt x="166" y="170"/>
                      <a:pt x="165" y="169"/>
                      <a:pt x="165" y="169"/>
                    </a:cubicBezTo>
                    <a:cubicBezTo>
                      <a:pt x="162" y="170"/>
                      <a:pt x="159" y="173"/>
                      <a:pt x="157" y="175"/>
                    </a:cubicBezTo>
                    <a:cubicBezTo>
                      <a:pt x="155" y="176"/>
                      <a:pt x="153" y="178"/>
                      <a:pt x="151" y="179"/>
                    </a:cubicBezTo>
                    <a:cubicBezTo>
                      <a:pt x="144" y="185"/>
                      <a:pt x="136" y="191"/>
                      <a:pt x="129" y="198"/>
                    </a:cubicBezTo>
                    <a:cubicBezTo>
                      <a:pt x="129" y="199"/>
                      <a:pt x="128" y="200"/>
                      <a:pt x="127" y="201"/>
                    </a:cubicBezTo>
                    <a:cubicBezTo>
                      <a:pt x="125" y="202"/>
                      <a:pt x="122" y="208"/>
                      <a:pt x="127" y="207"/>
                    </a:cubicBezTo>
                    <a:cubicBezTo>
                      <a:pt x="128" y="207"/>
                      <a:pt x="130" y="205"/>
                      <a:pt x="131" y="204"/>
                    </a:cubicBezTo>
                    <a:cubicBezTo>
                      <a:pt x="133" y="203"/>
                      <a:pt x="136" y="202"/>
                      <a:pt x="138" y="201"/>
                    </a:cubicBezTo>
                    <a:cubicBezTo>
                      <a:pt x="139" y="201"/>
                      <a:pt x="140" y="200"/>
                      <a:pt x="141" y="199"/>
                    </a:cubicBezTo>
                    <a:cubicBezTo>
                      <a:pt x="141" y="199"/>
                      <a:pt x="141" y="199"/>
                      <a:pt x="141" y="200"/>
                    </a:cubicBezTo>
                    <a:cubicBezTo>
                      <a:pt x="140" y="203"/>
                      <a:pt x="137" y="205"/>
                      <a:pt x="135" y="208"/>
                    </a:cubicBezTo>
                    <a:cubicBezTo>
                      <a:pt x="132" y="211"/>
                      <a:pt x="129" y="213"/>
                      <a:pt x="126" y="215"/>
                    </a:cubicBezTo>
                    <a:cubicBezTo>
                      <a:pt x="124" y="216"/>
                      <a:pt x="121" y="216"/>
                      <a:pt x="120" y="217"/>
                    </a:cubicBezTo>
                    <a:cubicBezTo>
                      <a:pt x="116" y="220"/>
                      <a:pt x="114" y="223"/>
                      <a:pt x="109" y="224"/>
                    </a:cubicBezTo>
                    <a:cubicBezTo>
                      <a:pt x="104" y="226"/>
                      <a:pt x="100" y="232"/>
                      <a:pt x="97" y="236"/>
                    </a:cubicBezTo>
                    <a:cubicBezTo>
                      <a:pt x="93" y="241"/>
                      <a:pt x="89" y="247"/>
                      <a:pt x="83" y="251"/>
                    </a:cubicBezTo>
                    <a:cubicBezTo>
                      <a:pt x="80" y="253"/>
                      <a:pt x="75" y="258"/>
                      <a:pt x="75" y="262"/>
                    </a:cubicBezTo>
                    <a:cubicBezTo>
                      <a:pt x="75" y="263"/>
                      <a:pt x="76" y="264"/>
                      <a:pt x="77" y="264"/>
                    </a:cubicBezTo>
                    <a:cubicBezTo>
                      <a:pt x="77" y="264"/>
                      <a:pt x="74" y="265"/>
                      <a:pt x="73" y="266"/>
                    </a:cubicBezTo>
                    <a:cubicBezTo>
                      <a:pt x="71" y="267"/>
                      <a:pt x="70" y="268"/>
                      <a:pt x="69" y="270"/>
                    </a:cubicBezTo>
                    <a:cubicBezTo>
                      <a:pt x="68" y="273"/>
                      <a:pt x="66" y="275"/>
                      <a:pt x="65" y="278"/>
                    </a:cubicBezTo>
                    <a:cubicBezTo>
                      <a:pt x="65" y="278"/>
                      <a:pt x="65" y="279"/>
                      <a:pt x="66" y="279"/>
                    </a:cubicBezTo>
                    <a:cubicBezTo>
                      <a:pt x="68" y="280"/>
                      <a:pt x="72" y="277"/>
                      <a:pt x="74" y="276"/>
                    </a:cubicBezTo>
                    <a:cubicBezTo>
                      <a:pt x="74" y="276"/>
                      <a:pt x="74" y="276"/>
                      <a:pt x="74" y="276"/>
                    </a:cubicBezTo>
                    <a:cubicBezTo>
                      <a:pt x="72" y="278"/>
                      <a:pt x="70" y="280"/>
                      <a:pt x="68" y="282"/>
                    </a:cubicBezTo>
                    <a:cubicBezTo>
                      <a:pt x="66" y="284"/>
                      <a:pt x="65" y="286"/>
                      <a:pt x="64" y="288"/>
                    </a:cubicBezTo>
                    <a:cubicBezTo>
                      <a:pt x="63" y="292"/>
                      <a:pt x="60" y="295"/>
                      <a:pt x="58" y="299"/>
                    </a:cubicBezTo>
                    <a:cubicBezTo>
                      <a:pt x="57" y="300"/>
                      <a:pt x="58" y="300"/>
                      <a:pt x="59" y="300"/>
                    </a:cubicBezTo>
                    <a:cubicBezTo>
                      <a:pt x="62" y="299"/>
                      <a:pt x="64" y="296"/>
                      <a:pt x="66" y="294"/>
                    </a:cubicBezTo>
                    <a:cubicBezTo>
                      <a:pt x="67" y="293"/>
                      <a:pt x="68" y="293"/>
                      <a:pt x="69" y="292"/>
                    </a:cubicBezTo>
                    <a:cubicBezTo>
                      <a:pt x="70" y="291"/>
                      <a:pt x="69" y="296"/>
                      <a:pt x="69" y="296"/>
                    </a:cubicBezTo>
                    <a:cubicBezTo>
                      <a:pt x="68" y="297"/>
                      <a:pt x="70" y="298"/>
                      <a:pt x="71" y="297"/>
                    </a:cubicBezTo>
                    <a:cubicBezTo>
                      <a:pt x="73" y="293"/>
                      <a:pt x="75" y="290"/>
                      <a:pt x="78" y="287"/>
                    </a:cubicBezTo>
                    <a:cubicBezTo>
                      <a:pt x="78" y="289"/>
                      <a:pt x="77" y="290"/>
                      <a:pt x="76" y="291"/>
                    </a:cubicBezTo>
                    <a:cubicBezTo>
                      <a:pt x="75" y="292"/>
                      <a:pt x="77" y="293"/>
                      <a:pt x="78" y="292"/>
                    </a:cubicBezTo>
                    <a:cubicBezTo>
                      <a:pt x="80" y="290"/>
                      <a:pt x="83" y="287"/>
                      <a:pt x="85" y="285"/>
                    </a:cubicBezTo>
                    <a:cubicBezTo>
                      <a:pt x="83" y="288"/>
                      <a:pt x="80" y="292"/>
                      <a:pt x="78" y="293"/>
                    </a:cubicBezTo>
                    <a:cubicBezTo>
                      <a:pt x="74" y="296"/>
                      <a:pt x="71" y="301"/>
                      <a:pt x="68" y="305"/>
                    </a:cubicBezTo>
                    <a:cubicBezTo>
                      <a:pt x="64" y="309"/>
                      <a:pt x="61" y="313"/>
                      <a:pt x="57" y="316"/>
                    </a:cubicBezTo>
                    <a:cubicBezTo>
                      <a:pt x="53" y="320"/>
                      <a:pt x="49" y="325"/>
                      <a:pt x="45" y="329"/>
                    </a:cubicBezTo>
                    <a:cubicBezTo>
                      <a:pt x="42" y="333"/>
                      <a:pt x="38" y="337"/>
                      <a:pt x="34" y="341"/>
                    </a:cubicBezTo>
                    <a:cubicBezTo>
                      <a:pt x="32" y="343"/>
                      <a:pt x="30" y="343"/>
                      <a:pt x="28" y="344"/>
                    </a:cubicBezTo>
                    <a:cubicBezTo>
                      <a:pt x="26" y="346"/>
                      <a:pt x="25" y="347"/>
                      <a:pt x="23" y="348"/>
                    </a:cubicBezTo>
                    <a:cubicBezTo>
                      <a:pt x="20" y="352"/>
                      <a:pt x="17" y="356"/>
                      <a:pt x="13" y="359"/>
                    </a:cubicBezTo>
                    <a:cubicBezTo>
                      <a:pt x="10" y="362"/>
                      <a:pt x="7" y="365"/>
                      <a:pt x="4" y="368"/>
                    </a:cubicBezTo>
                    <a:cubicBezTo>
                      <a:pt x="3" y="369"/>
                      <a:pt x="2" y="370"/>
                      <a:pt x="1" y="371"/>
                    </a:cubicBezTo>
                    <a:cubicBezTo>
                      <a:pt x="0" y="372"/>
                      <a:pt x="2" y="373"/>
                      <a:pt x="2" y="373"/>
                    </a:cubicBezTo>
                    <a:cubicBezTo>
                      <a:pt x="4" y="372"/>
                      <a:pt x="5" y="371"/>
                      <a:pt x="6" y="370"/>
                    </a:cubicBezTo>
                    <a:cubicBezTo>
                      <a:pt x="7" y="369"/>
                      <a:pt x="9" y="368"/>
                      <a:pt x="10" y="367"/>
                    </a:cubicBezTo>
                    <a:cubicBezTo>
                      <a:pt x="12" y="365"/>
                      <a:pt x="14" y="363"/>
                      <a:pt x="16" y="360"/>
                    </a:cubicBezTo>
                    <a:cubicBezTo>
                      <a:pt x="20" y="354"/>
                      <a:pt x="26" y="351"/>
                      <a:pt x="32" y="347"/>
                    </a:cubicBezTo>
                    <a:cubicBezTo>
                      <a:pt x="35" y="345"/>
                      <a:pt x="36" y="343"/>
                      <a:pt x="39" y="341"/>
                    </a:cubicBezTo>
                    <a:cubicBezTo>
                      <a:pt x="41" y="339"/>
                      <a:pt x="45" y="338"/>
                      <a:pt x="47" y="336"/>
                    </a:cubicBezTo>
                    <a:cubicBezTo>
                      <a:pt x="51" y="331"/>
                      <a:pt x="56" y="327"/>
                      <a:pt x="61" y="322"/>
                    </a:cubicBezTo>
                    <a:cubicBezTo>
                      <a:pt x="66" y="318"/>
                      <a:pt x="71" y="314"/>
                      <a:pt x="76" y="310"/>
                    </a:cubicBezTo>
                    <a:cubicBezTo>
                      <a:pt x="79" y="308"/>
                      <a:pt x="81" y="305"/>
                      <a:pt x="83" y="303"/>
                    </a:cubicBezTo>
                    <a:cubicBezTo>
                      <a:pt x="85" y="301"/>
                      <a:pt x="88" y="299"/>
                      <a:pt x="90" y="296"/>
                    </a:cubicBezTo>
                    <a:cubicBezTo>
                      <a:pt x="92" y="293"/>
                      <a:pt x="95" y="291"/>
                      <a:pt x="98" y="289"/>
                    </a:cubicBezTo>
                    <a:cubicBezTo>
                      <a:pt x="100" y="287"/>
                      <a:pt x="103" y="287"/>
                      <a:pt x="105" y="285"/>
                    </a:cubicBezTo>
                    <a:cubicBezTo>
                      <a:pt x="106" y="284"/>
                      <a:pt x="108" y="283"/>
                      <a:pt x="108" y="281"/>
                    </a:cubicBezTo>
                    <a:cubicBezTo>
                      <a:pt x="108" y="281"/>
                      <a:pt x="107" y="281"/>
                      <a:pt x="107" y="280"/>
                    </a:cubicBezTo>
                    <a:cubicBezTo>
                      <a:pt x="106" y="278"/>
                      <a:pt x="106" y="276"/>
                      <a:pt x="106" y="274"/>
                    </a:cubicBezTo>
                    <a:cubicBezTo>
                      <a:pt x="108" y="273"/>
                      <a:pt x="109" y="273"/>
                      <a:pt x="111" y="272"/>
                    </a:cubicBezTo>
                    <a:cubicBezTo>
                      <a:pt x="112" y="272"/>
                      <a:pt x="114" y="272"/>
                      <a:pt x="115" y="271"/>
                    </a:cubicBezTo>
                    <a:cubicBezTo>
                      <a:pt x="116" y="270"/>
                      <a:pt x="117" y="268"/>
                      <a:pt x="119" y="267"/>
                    </a:cubicBezTo>
                    <a:cubicBezTo>
                      <a:pt x="120" y="266"/>
                      <a:pt x="122" y="264"/>
                      <a:pt x="122" y="262"/>
                    </a:cubicBezTo>
                    <a:cubicBezTo>
                      <a:pt x="122" y="261"/>
                      <a:pt x="122" y="261"/>
                      <a:pt x="122" y="260"/>
                    </a:cubicBezTo>
                    <a:cubicBezTo>
                      <a:pt x="124" y="260"/>
                      <a:pt x="126" y="260"/>
                      <a:pt x="128" y="258"/>
                    </a:cubicBezTo>
                    <a:cubicBezTo>
                      <a:pt x="129" y="257"/>
                      <a:pt x="129" y="255"/>
                      <a:pt x="131" y="254"/>
                    </a:cubicBezTo>
                    <a:cubicBezTo>
                      <a:pt x="133" y="253"/>
                      <a:pt x="135" y="251"/>
                      <a:pt x="137" y="250"/>
                    </a:cubicBezTo>
                    <a:cubicBezTo>
                      <a:pt x="141" y="246"/>
                      <a:pt x="145" y="244"/>
                      <a:pt x="150" y="242"/>
                    </a:cubicBezTo>
                    <a:cubicBezTo>
                      <a:pt x="150" y="243"/>
                      <a:pt x="150" y="243"/>
                      <a:pt x="150" y="244"/>
                    </a:cubicBezTo>
                    <a:cubicBezTo>
                      <a:pt x="149" y="246"/>
                      <a:pt x="143" y="247"/>
                      <a:pt x="142" y="248"/>
                    </a:cubicBezTo>
                    <a:cubicBezTo>
                      <a:pt x="138" y="251"/>
                      <a:pt x="134" y="253"/>
                      <a:pt x="132" y="257"/>
                    </a:cubicBezTo>
                    <a:cubicBezTo>
                      <a:pt x="129" y="262"/>
                      <a:pt x="124" y="264"/>
                      <a:pt x="121" y="269"/>
                    </a:cubicBezTo>
                    <a:cubicBezTo>
                      <a:pt x="119" y="272"/>
                      <a:pt x="117" y="274"/>
                      <a:pt x="114" y="277"/>
                    </a:cubicBezTo>
                    <a:cubicBezTo>
                      <a:pt x="113" y="277"/>
                      <a:pt x="112" y="278"/>
                      <a:pt x="112" y="279"/>
                    </a:cubicBezTo>
                    <a:cubicBezTo>
                      <a:pt x="112" y="280"/>
                      <a:pt x="112" y="280"/>
                      <a:pt x="113" y="280"/>
                    </a:cubicBezTo>
                    <a:cubicBezTo>
                      <a:pt x="118" y="281"/>
                      <a:pt x="123" y="274"/>
                      <a:pt x="127" y="271"/>
                    </a:cubicBezTo>
                    <a:cubicBezTo>
                      <a:pt x="130" y="269"/>
                      <a:pt x="134" y="269"/>
                      <a:pt x="137" y="266"/>
                    </a:cubicBezTo>
                    <a:cubicBezTo>
                      <a:pt x="139" y="263"/>
                      <a:pt x="144" y="263"/>
                      <a:pt x="147" y="260"/>
                    </a:cubicBezTo>
                    <a:cubicBezTo>
                      <a:pt x="149" y="259"/>
                      <a:pt x="150" y="257"/>
                      <a:pt x="152" y="256"/>
                    </a:cubicBezTo>
                    <a:cubicBezTo>
                      <a:pt x="153" y="256"/>
                      <a:pt x="154" y="255"/>
                      <a:pt x="155" y="254"/>
                    </a:cubicBezTo>
                    <a:cubicBezTo>
                      <a:pt x="156" y="252"/>
                      <a:pt x="156" y="253"/>
                      <a:pt x="156" y="251"/>
                    </a:cubicBezTo>
                    <a:cubicBezTo>
                      <a:pt x="156" y="251"/>
                      <a:pt x="157" y="243"/>
                      <a:pt x="158" y="245"/>
                    </a:cubicBezTo>
                    <a:cubicBezTo>
                      <a:pt x="159" y="246"/>
                      <a:pt x="160" y="247"/>
                      <a:pt x="161" y="247"/>
                    </a:cubicBezTo>
                    <a:cubicBezTo>
                      <a:pt x="162" y="246"/>
                      <a:pt x="164" y="246"/>
                      <a:pt x="165" y="245"/>
                    </a:cubicBezTo>
                    <a:cubicBezTo>
                      <a:pt x="165" y="246"/>
                      <a:pt x="165" y="247"/>
                      <a:pt x="166" y="248"/>
                    </a:cubicBezTo>
                    <a:cubicBezTo>
                      <a:pt x="166" y="249"/>
                      <a:pt x="167" y="252"/>
                      <a:pt x="168" y="253"/>
                    </a:cubicBezTo>
                    <a:cubicBezTo>
                      <a:pt x="169" y="254"/>
                      <a:pt x="169" y="253"/>
                      <a:pt x="170" y="255"/>
                    </a:cubicBezTo>
                    <a:cubicBezTo>
                      <a:pt x="171" y="258"/>
                      <a:pt x="175" y="258"/>
                      <a:pt x="178" y="258"/>
                    </a:cubicBezTo>
                    <a:cubicBezTo>
                      <a:pt x="180" y="257"/>
                      <a:pt x="184" y="257"/>
                      <a:pt x="186" y="258"/>
                    </a:cubicBezTo>
                    <a:cubicBezTo>
                      <a:pt x="188" y="259"/>
                      <a:pt x="189" y="258"/>
                      <a:pt x="190" y="258"/>
                    </a:cubicBezTo>
                    <a:cubicBezTo>
                      <a:pt x="188" y="259"/>
                      <a:pt x="191" y="261"/>
                      <a:pt x="192" y="262"/>
                    </a:cubicBezTo>
                    <a:cubicBezTo>
                      <a:pt x="194" y="262"/>
                      <a:pt x="198" y="260"/>
                      <a:pt x="196" y="263"/>
                    </a:cubicBezTo>
                    <a:cubicBezTo>
                      <a:pt x="194" y="264"/>
                      <a:pt x="193" y="266"/>
                      <a:pt x="193" y="268"/>
                    </a:cubicBezTo>
                    <a:cubicBezTo>
                      <a:pt x="192" y="272"/>
                      <a:pt x="199" y="275"/>
                      <a:pt x="199" y="279"/>
                    </a:cubicBezTo>
                    <a:cubicBezTo>
                      <a:pt x="199" y="281"/>
                      <a:pt x="200" y="285"/>
                      <a:pt x="204" y="284"/>
                    </a:cubicBezTo>
                    <a:cubicBezTo>
                      <a:pt x="207" y="283"/>
                      <a:pt x="210" y="280"/>
                      <a:pt x="210" y="277"/>
                    </a:cubicBezTo>
                    <a:cubicBezTo>
                      <a:pt x="210" y="279"/>
                      <a:pt x="209" y="281"/>
                      <a:pt x="210" y="282"/>
                    </a:cubicBezTo>
                    <a:cubicBezTo>
                      <a:pt x="211" y="283"/>
                      <a:pt x="211" y="283"/>
                      <a:pt x="212" y="283"/>
                    </a:cubicBezTo>
                    <a:cubicBezTo>
                      <a:pt x="214" y="284"/>
                      <a:pt x="214" y="287"/>
                      <a:pt x="214" y="289"/>
                    </a:cubicBezTo>
                    <a:cubicBezTo>
                      <a:pt x="214" y="291"/>
                      <a:pt x="214" y="292"/>
                      <a:pt x="215" y="293"/>
                    </a:cubicBezTo>
                    <a:cubicBezTo>
                      <a:pt x="217" y="295"/>
                      <a:pt x="221" y="294"/>
                      <a:pt x="219" y="298"/>
                    </a:cubicBezTo>
                    <a:cubicBezTo>
                      <a:pt x="217" y="300"/>
                      <a:pt x="213" y="304"/>
                      <a:pt x="216" y="306"/>
                    </a:cubicBezTo>
                    <a:cubicBezTo>
                      <a:pt x="218" y="307"/>
                      <a:pt x="222" y="316"/>
                      <a:pt x="218" y="318"/>
                    </a:cubicBezTo>
                    <a:cubicBezTo>
                      <a:pt x="217" y="319"/>
                      <a:pt x="216" y="321"/>
                      <a:pt x="215" y="323"/>
                    </a:cubicBezTo>
                    <a:cubicBezTo>
                      <a:pt x="213" y="328"/>
                      <a:pt x="212" y="332"/>
                      <a:pt x="214" y="338"/>
                    </a:cubicBezTo>
                    <a:cubicBezTo>
                      <a:pt x="215" y="339"/>
                      <a:pt x="215" y="346"/>
                      <a:pt x="214" y="347"/>
                    </a:cubicBezTo>
                    <a:cubicBezTo>
                      <a:pt x="212" y="349"/>
                      <a:pt x="212" y="351"/>
                      <a:pt x="211" y="353"/>
                    </a:cubicBezTo>
                    <a:cubicBezTo>
                      <a:pt x="210" y="354"/>
                      <a:pt x="211" y="355"/>
                      <a:pt x="211" y="357"/>
                    </a:cubicBezTo>
                    <a:cubicBezTo>
                      <a:pt x="213" y="360"/>
                      <a:pt x="212" y="363"/>
                      <a:pt x="211" y="367"/>
                    </a:cubicBezTo>
                    <a:cubicBezTo>
                      <a:pt x="211" y="369"/>
                      <a:pt x="219" y="371"/>
                      <a:pt x="214" y="374"/>
                    </a:cubicBezTo>
                    <a:cubicBezTo>
                      <a:pt x="213" y="374"/>
                      <a:pt x="210" y="375"/>
                      <a:pt x="211" y="378"/>
                    </a:cubicBezTo>
                    <a:cubicBezTo>
                      <a:pt x="211" y="379"/>
                      <a:pt x="212" y="380"/>
                      <a:pt x="212" y="382"/>
                    </a:cubicBezTo>
                    <a:cubicBezTo>
                      <a:pt x="213" y="384"/>
                      <a:pt x="215" y="384"/>
                      <a:pt x="215" y="387"/>
                    </a:cubicBezTo>
                    <a:cubicBezTo>
                      <a:pt x="216" y="389"/>
                      <a:pt x="216" y="390"/>
                      <a:pt x="216" y="392"/>
                    </a:cubicBezTo>
                    <a:cubicBezTo>
                      <a:pt x="217" y="396"/>
                      <a:pt x="214" y="395"/>
                      <a:pt x="213" y="397"/>
                    </a:cubicBezTo>
                    <a:cubicBezTo>
                      <a:pt x="211" y="400"/>
                      <a:pt x="211" y="402"/>
                      <a:pt x="211" y="406"/>
                    </a:cubicBezTo>
                    <a:cubicBezTo>
                      <a:pt x="211" y="409"/>
                      <a:pt x="212" y="412"/>
                      <a:pt x="214" y="414"/>
                    </a:cubicBezTo>
                    <a:cubicBezTo>
                      <a:pt x="216" y="415"/>
                      <a:pt x="218" y="416"/>
                      <a:pt x="219" y="418"/>
                    </a:cubicBezTo>
                    <a:cubicBezTo>
                      <a:pt x="220" y="419"/>
                      <a:pt x="220" y="419"/>
                      <a:pt x="221" y="420"/>
                    </a:cubicBezTo>
                    <a:cubicBezTo>
                      <a:pt x="221" y="421"/>
                      <a:pt x="222" y="421"/>
                      <a:pt x="222" y="421"/>
                    </a:cubicBezTo>
                    <a:cubicBezTo>
                      <a:pt x="228" y="421"/>
                      <a:pt x="228" y="426"/>
                      <a:pt x="229" y="430"/>
                    </a:cubicBezTo>
                    <a:cubicBezTo>
                      <a:pt x="229" y="433"/>
                      <a:pt x="232" y="435"/>
                      <a:pt x="233" y="437"/>
                    </a:cubicBezTo>
                    <a:cubicBezTo>
                      <a:pt x="234" y="439"/>
                      <a:pt x="236" y="436"/>
                      <a:pt x="236" y="441"/>
                    </a:cubicBezTo>
                    <a:cubicBezTo>
                      <a:pt x="236" y="444"/>
                      <a:pt x="237" y="446"/>
                      <a:pt x="237" y="448"/>
                    </a:cubicBezTo>
                    <a:cubicBezTo>
                      <a:pt x="238" y="450"/>
                      <a:pt x="240" y="452"/>
                      <a:pt x="240" y="455"/>
                    </a:cubicBezTo>
                    <a:cubicBezTo>
                      <a:pt x="240" y="457"/>
                      <a:pt x="239" y="460"/>
                      <a:pt x="239" y="463"/>
                    </a:cubicBezTo>
                    <a:cubicBezTo>
                      <a:pt x="239" y="464"/>
                      <a:pt x="238" y="465"/>
                      <a:pt x="237" y="466"/>
                    </a:cubicBezTo>
                    <a:cubicBezTo>
                      <a:pt x="237" y="465"/>
                      <a:pt x="237" y="465"/>
                      <a:pt x="237" y="464"/>
                    </a:cubicBezTo>
                    <a:cubicBezTo>
                      <a:pt x="236" y="463"/>
                      <a:pt x="235" y="462"/>
                      <a:pt x="234" y="461"/>
                    </a:cubicBezTo>
                    <a:cubicBezTo>
                      <a:pt x="230" y="459"/>
                      <a:pt x="226" y="462"/>
                      <a:pt x="222" y="458"/>
                    </a:cubicBezTo>
                    <a:cubicBezTo>
                      <a:pt x="221" y="457"/>
                      <a:pt x="219" y="454"/>
                      <a:pt x="217" y="456"/>
                    </a:cubicBezTo>
                    <a:cubicBezTo>
                      <a:pt x="215" y="457"/>
                      <a:pt x="215" y="461"/>
                      <a:pt x="216" y="464"/>
                    </a:cubicBezTo>
                    <a:cubicBezTo>
                      <a:pt x="213" y="468"/>
                      <a:pt x="214" y="478"/>
                      <a:pt x="214" y="482"/>
                    </a:cubicBezTo>
                    <a:cubicBezTo>
                      <a:pt x="214" y="494"/>
                      <a:pt x="207" y="505"/>
                      <a:pt x="202" y="517"/>
                    </a:cubicBezTo>
                    <a:cubicBezTo>
                      <a:pt x="201" y="522"/>
                      <a:pt x="199" y="528"/>
                      <a:pt x="196" y="533"/>
                    </a:cubicBezTo>
                    <a:cubicBezTo>
                      <a:pt x="194" y="535"/>
                      <a:pt x="193" y="538"/>
                      <a:pt x="192" y="540"/>
                    </a:cubicBezTo>
                    <a:cubicBezTo>
                      <a:pt x="191" y="543"/>
                      <a:pt x="189" y="545"/>
                      <a:pt x="188" y="547"/>
                    </a:cubicBezTo>
                    <a:cubicBezTo>
                      <a:pt x="186" y="550"/>
                      <a:pt x="184" y="554"/>
                      <a:pt x="184" y="558"/>
                    </a:cubicBezTo>
                    <a:cubicBezTo>
                      <a:pt x="184" y="565"/>
                      <a:pt x="183" y="572"/>
                      <a:pt x="182" y="578"/>
                    </a:cubicBezTo>
                    <a:cubicBezTo>
                      <a:pt x="181" y="581"/>
                      <a:pt x="180" y="584"/>
                      <a:pt x="178" y="587"/>
                    </a:cubicBezTo>
                    <a:cubicBezTo>
                      <a:pt x="178" y="588"/>
                      <a:pt x="177" y="589"/>
                      <a:pt x="178" y="590"/>
                    </a:cubicBezTo>
                    <a:cubicBezTo>
                      <a:pt x="178" y="592"/>
                      <a:pt x="178" y="595"/>
                      <a:pt x="178" y="597"/>
                    </a:cubicBezTo>
                    <a:cubicBezTo>
                      <a:pt x="179" y="601"/>
                      <a:pt x="181" y="604"/>
                      <a:pt x="179" y="607"/>
                    </a:cubicBezTo>
                    <a:cubicBezTo>
                      <a:pt x="178" y="612"/>
                      <a:pt x="177" y="615"/>
                      <a:pt x="178" y="621"/>
                    </a:cubicBezTo>
                    <a:cubicBezTo>
                      <a:pt x="178" y="626"/>
                      <a:pt x="182" y="630"/>
                      <a:pt x="183" y="635"/>
                    </a:cubicBezTo>
                    <a:cubicBezTo>
                      <a:pt x="183" y="638"/>
                      <a:pt x="184" y="640"/>
                      <a:pt x="184" y="643"/>
                    </a:cubicBezTo>
                    <a:cubicBezTo>
                      <a:pt x="184" y="644"/>
                      <a:pt x="184" y="647"/>
                      <a:pt x="185" y="648"/>
                    </a:cubicBezTo>
                    <a:cubicBezTo>
                      <a:pt x="186" y="651"/>
                      <a:pt x="188" y="652"/>
                      <a:pt x="188" y="656"/>
                    </a:cubicBezTo>
                    <a:cubicBezTo>
                      <a:pt x="188" y="658"/>
                      <a:pt x="188" y="660"/>
                      <a:pt x="187" y="662"/>
                    </a:cubicBezTo>
                    <a:cubicBezTo>
                      <a:pt x="186" y="664"/>
                      <a:pt x="190" y="669"/>
                      <a:pt x="191" y="671"/>
                    </a:cubicBezTo>
                    <a:cubicBezTo>
                      <a:pt x="191" y="671"/>
                      <a:pt x="191" y="671"/>
                      <a:pt x="192" y="672"/>
                    </a:cubicBezTo>
                    <a:cubicBezTo>
                      <a:pt x="192" y="675"/>
                      <a:pt x="192" y="679"/>
                      <a:pt x="192" y="683"/>
                    </a:cubicBezTo>
                    <a:cubicBezTo>
                      <a:pt x="192" y="685"/>
                      <a:pt x="193" y="686"/>
                      <a:pt x="195" y="687"/>
                    </a:cubicBezTo>
                    <a:cubicBezTo>
                      <a:pt x="199" y="689"/>
                      <a:pt x="201" y="692"/>
                      <a:pt x="204" y="693"/>
                    </a:cubicBezTo>
                    <a:cubicBezTo>
                      <a:pt x="207" y="694"/>
                      <a:pt x="210" y="695"/>
                      <a:pt x="212" y="697"/>
                    </a:cubicBezTo>
                    <a:cubicBezTo>
                      <a:pt x="215" y="700"/>
                      <a:pt x="217" y="702"/>
                      <a:pt x="219" y="705"/>
                    </a:cubicBezTo>
                    <a:cubicBezTo>
                      <a:pt x="222" y="710"/>
                      <a:pt x="220" y="714"/>
                      <a:pt x="221" y="719"/>
                    </a:cubicBezTo>
                    <a:cubicBezTo>
                      <a:pt x="222" y="723"/>
                      <a:pt x="223" y="727"/>
                      <a:pt x="224" y="732"/>
                    </a:cubicBezTo>
                    <a:cubicBezTo>
                      <a:pt x="226" y="736"/>
                      <a:pt x="226" y="741"/>
                      <a:pt x="227" y="745"/>
                    </a:cubicBezTo>
                    <a:cubicBezTo>
                      <a:pt x="228" y="747"/>
                      <a:pt x="229" y="748"/>
                      <a:pt x="230" y="749"/>
                    </a:cubicBezTo>
                    <a:cubicBezTo>
                      <a:pt x="231" y="752"/>
                      <a:pt x="231" y="754"/>
                      <a:pt x="231" y="757"/>
                    </a:cubicBezTo>
                    <a:cubicBezTo>
                      <a:pt x="232" y="760"/>
                      <a:pt x="234" y="762"/>
                      <a:pt x="236" y="765"/>
                    </a:cubicBezTo>
                    <a:cubicBezTo>
                      <a:pt x="239" y="768"/>
                      <a:pt x="241" y="773"/>
                      <a:pt x="243" y="776"/>
                    </a:cubicBezTo>
                    <a:cubicBezTo>
                      <a:pt x="244" y="778"/>
                      <a:pt x="247" y="782"/>
                      <a:pt x="245" y="784"/>
                    </a:cubicBezTo>
                    <a:cubicBezTo>
                      <a:pt x="244" y="785"/>
                      <a:pt x="243" y="786"/>
                      <a:pt x="243" y="787"/>
                    </a:cubicBezTo>
                    <a:cubicBezTo>
                      <a:pt x="241" y="789"/>
                      <a:pt x="238" y="787"/>
                      <a:pt x="237" y="789"/>
                    </a:cubicBezTo>
                    <a:cubicBezTo>
                      <a:pt x="236" y="790"/>
                      <a:pt x="237" y="791"/>
                      <a:pt x="238" y="792"/>
                    </a:cubicBezTo>
                    <a:cubicBezTo>
                      <a:pt x="239" y="794"/>
                      <a:pt x="241" y="796"/>
                      <a:pt x="242" y="798"/>
                    </a:cubicBezTo>
                    <a:cubicBezTo>
                      <a:pt x="242" y="799"/>
                      <a:pt x="242" y="800"/>
                      <a:pt x="243" y="800"/>
                    </a:cubicBezTo>
                    <a:cubicBezTo>
                      <a:pt x="245" y="802"/>
                      <a:pt x="248" y="804"/>
                      <a:pt x="251" y="804"/>
                    </a:cubicBezTo>
                    <a:cubicBezTo>
                      <a:pt x="251" y="805"/>
                      <a:pt x="252" y="805"/>
                      <a:pt x="252" y="805"/>
                    </a:cubicBezTo>
                    <a:cubicBezTo>
                      <a:pt x="253" y="807"/>
                      <a:pt x="254" y="808"/>
                      <a:pt x="255" y="809"/>
                    </a:cubicBezTo>
                    <a:cubicBezTo>
                      <a:pt x="256" y="810"/>
                      <a:pt x="257" y="811"/>
                      <a:pt x="258" y="811"/>
                    </a:cubicBezTo>
                    <a:cubicBezTo>
                      <a:pt x="261" y="817"/>
                      <a:pt x="266" y="822"/>
                      <a:pt x="260" y="828"/>
                    </a:cubicBezTo>
                    <a:cubicBezTo>
                      <a:pt x="259" y="830"/>
                      <a:pt x="259" y="833"/>
                      <a:pt x="261" y="835"/>
                    </a:cubicBezTo>
                    <a:cubicBezTo>
                      <a:pt x="263" y="836"/>
                      <a:pt x="264" y="836"/>
                      <a:pt x="266" y="835"/>
                    </a:cubicBezTo>
                    <a:cubicBezTo>
                      <a:pt x="268" y="835"/>
                      <a:pt x="270" y="841"/>
                      <a:pt x="272" y="842"/>
                    </a:cubicBezTo>
                    <a:cubicBezTo>
                      <a:pt x="274" y="845"/>
                      <a:pt x="277" y="847"/>
                      <a:pt x="278" y="850"/>
                    </a:cubicBezTo>
                    <a:cubicBezTo>
                      <a:pt x="280" y="853"/>
                      <a:pt x="280" y="856"/>
                      <a:pt x="282" y="858"/>
                    </a:cubicBezTo>
                    <a:cubicBezTo>
                      <a:pt x="286" y="863"/>
                      <a:pt x="292" y="853"/>
                      <a:pt x="289" y="849"/>
                    </a:cubicBezTo>
                    <a:cubicBezTo>
                      <a:pt x="287" y="847"/>
                      <a:pt x="285" y="846"/>
                      <a:pt x="284" y="844"/>
                    </a:cubicBezTo>
                    <a:cubicBezTo>
                      <a:pt x="283" y="843"/>
                      <a:pt x="283" y="840"/>
                      <a:pt x="282" y="839"/>
                    </a:cubicBezTo>
                    <a:cubicBezTo>
                      <a:pt x="280" y="838"/>
                      <a:pt x="278" y="839"/>
                      <a:pt x="276" y="837"/>
                    </a:cubicBezTo>
                    <a:cubicBezTo>
                      <a:pt x="276" y="835"/>
                      <a:pt x="276" y="834"/>
                      <a:pt x="276" y="832"/>
                    </a:cubicBezTo>
                    <a:cubicBezTo>
                      <a:pt x="276" y="829"/>
                      <a:pt x="274" y="826"/>
                      <a:pt x="274" y="823"/>
                    </a:cubicBezTo>
                    <a:cubicBezTo>
                      <a:pt x="274" y="821"/>
                      <a:pt x="274" y="819"/>
                      <a:pt x="273" y="816"/>
                    </a:cubicBezTo>
                    <a:cubicBezTo>
                      <a:pt x="272" y="812"/>
                      <a:pt x="273" y="809"/>
                      <a:pt x="272" y="805"/>
                    </a:cubicBezTo>
                    <a:cubicBezTo>
                      <a:pt x="272" y="804"/>
                      <a:pt x="271" y="803"/>
                      <a:pt x="270" y="802"/>
                    </a:cubicBezTo>
                    <a:cubicBezTo>
                      <a:pt x="270" y="802"/>
                      <a:pt x="269" y="803"/>
                      <a:pt x="268" y="803"/>
                    </a:cubicBezTo>
                    <a:cubicBezTo>
                      <a:pt x="267" y="803"/>
                      <a:pt x="266" y="796"/>
                      <a:pt x="266" y="796"/>
                    </a:cubicBezTo>
                    <a:cubicBezTo>
                      <a:pt x="266" y="789"/>
                      <a:pt x="260" y="787"/>
                      <a:pt x="259" y="781"/>
                    </a:cubicBezTo>
                    <a:cubicBezTo>
                      <a:pt x="258" y="779"/>
                      <a:pt x="259" y="776"/>
                      <a:pt x="257" y="774"/>
                    </a:cubicBezTo>
                    <a:cubicBezTo>
                      <a:pt x="256" y="771"/>
                      <a:pt x="252" y="772"/>
                      <a:pt x="251" y="767"/>
                    </a:cubicBezTo>
                    <a:cubicBezTo>
                      <a:pt x="251" y="765"/>
                      <a:pt x="251" y="763"/>
                      <a:pt x="250" y="761"/>
                    </a:cubicBezTo>
                    <a:cubicBezTo>
                      <a:pt x="249" y="759"/>
                      <a:pt x="247" y="756"/>
                      <a:pt x="246" y="754"/>
                    </a:cubicBezTo>
                    <a:cubicBezTo>
                      <a:pt x="245" y="753"/>
                      <a:pt x="248" y="747"/>
                      <a:pt x="248" y="745"/>
                    </a:cubicBezTo>
                    <a:cubicBezTo>
                      <a:pt x="249" y="742"/>
                      <a:pt x="244" y="741"/>
                      <a:pt x="247" y="737"/>
                    </a:cubicBezTo>
                    <a:cubicBezTo>
                      <a:pt x="248" y="735"/>
                      <a:pt x="249" y="734"/>
                      <a:pt x="249" y="732"/>
                    </a:cubicBezTo>
                    <a:cubicBezTo>
                      <a:pt x="250" y="734"/>
                      <a:pt x="251" y="735"/>
                      <a:pt x="252" y="737"/>
                    </a:cubicBezTo>
                    <a:cubicBezTo>
                      <a:pt x="252" y="738"/>
                      <a:pt x="253" y="738"/>
                      <a:pt x="255" y="739"/>
                    </a:cubicBezTo>
                    <a:cubicBezTo>
                      <a:pt x="258" y="739"/>
                      <a:pt x="257" y="741"/>
                      <a:pt x="259" y="743"/>
                    </a:cubicBezTo>
                    <a:cubicBezTo>
                      <a:pt x="259" y="745"/>
                      <a:pt x="259" y="746"/>
                      <a:pt x="260" y="747"/>
                    </a:cubicBezTo>
                    <a:cubicBezTo>
                      <a:pt x="263" y="751"/>
                      <a:pt x="264" y="754"/>
                      <a:pt x="264" y="758"/>
                    </a:cubicBezTo>
                    <a:cubicBezTo>
                      <a:pt x="264" y="761"/>
                      <a:pt x="266" y="763"/>
                      <a:pt x="266" y="766"/>
                    </a:cubicBezTo>
                    <a:cubicBezTo>
                      <a:pt x="267" y="769"/>
                      <a:pt x="268" y="773"/>
                      <a:pt x="269" y="775"/>
                    </a:cubicBezTo>
                    <a:cubicBezTo>
                      <a:pt x="270" y="778"/>
                      <a:pt x="272" y="780"/>
                      <a:pt x="273" y="782"/>
                    </a:cubicBezTo>
                    <a:cubicBezTo>
                      <a:pt x="274" y="784"/>
                      <a:pt x="276" y="786"/>
                      <a:pt x="278" y="787"/>
                    </a:cubicBezTo>
                    <a:cubicBezTo>
                      <a:pt x="282" y="789"/>
                      <a:pt x="281" y="792"/>
                      <a:pt x="281" y="795"/>
                    </a:cubicBezTo>
                    <a:cubicBezTo>
                      <a:pt x="282" y="798"/>
                      <a:pt x="284" y="799"/>
                      <a:pt x="285" y="801"/>
                    </a:cubicBezTo>
                    <a:cubicBezTo>
                      <a:pt x="287" y="803"/>
                      <a:pt x="289" y="805"/>
                      <a:pt x="291" y="807"/>
                    </a:cubicBezTo>
                    <a:cubicBezTo>
                      <a:pt x="292" y="808"/>
                      <a:pt x="294" y="809"/>
                      <a:pt x="295" y="810"/>
                    </a:cubicBezTo>
                    <a:cubicBezTo>
                      <a:pt x="297" y="811"/>
                      <a:pt x="292" y="818"/>
                      <a:pt x="295" y="820"/>
                    </a:cubicBezTo>
                    <a:cubicBezTo>
                      <a:pt x="297" y="823"/>
                      <a:pt x="299" y="825"/>
                      <a:pt x="301" y="827"/>
                    </a:cubicBezTo>
                    <a:cubicBezTo>
                      <a:pt x="302" y="829"/>
                      <a:pt x="303" y="831"/>
                      <a:pt x="304" y="832"/>
                    </a:cubicBezTo>
                    <a:cubicBezTo>
                      <a:pt x="307" y="834"/>
                      <a:pt x="309" y="836"/>
                      <a:pt x="309" y="840"/>
                    </a:cubicBezTo>
                    <a:cubicBezTo>
                      <a:pt x="309" y="840"/>
                      <a:pt x="310" y="841"/>
                      <a:pt x="310" y="841"/>
                    </a:cubicBezTo>
                    <a:cubicBezTo>
                      <a:pt x="312" y="844"/>
                      <a:pt x="315" y="846"/>
                      <a:pt x="317" y="849"/>
                    </a:cubicBezTo>
                    <a:cubicBezTo>
                      <a:pt x="318" y="851"/>
                      <a:pt x="320" y="854"/>
                      <a:pt x="322" y="856"/>
                    </a:cubicBezTo>
                    <a:cubicBezTo>
                      <a:pt x="325" y="859"/>
                      <a:pt x="326" y="862"/>
                      <a:pt x="327" y="865"/>
                    </a:cubicBezTo>
                    <a:cubicBezTo>
                      <a:pt x="328" y="869"/>
                      <a:pt x="330" y="871"/>
                      <a:pt x="330" y="875"/>
                    </a:cubicBezTo>
                    <a:cubicBezTo>
                      <a:pt x="330" y="878"/>
                      <a:pt x="332" y="881"/>
                      <a:pt x="333" y="884"/>
                    </a:cubicBezTo>
                    <a:cubicBezTo>
                      <a:pt x="334" y="887"/>
                      <a:pt x="331" y="888"/>
                      <a:pt x="330" y="890"/>
                    </a:cubicBezTo>
                    <a:cubicBezTo>
                      <a:pt x="330" y="892"/>
                      <a:pt x="330" y="894"/>
                      <a:pt x="329" y="896"/>
                    </a:cubicBezTo>
                    <a:cubicBezTo>
                      <a:pt x="327" y="900"/>
                      <a:pt x="333" y="907"/>
                      <a:pt x="335" y="910"/>
                    </a:cubicBezTo>
                    <a:cubicBezTo>
                      <a:pt x="336" y="911"/>
                      <a:pt x="337" y="914"/>
                      <a:pt x="338" y="914"/>
                    </a:cubicBezTo>
                    <a:cubicBezTo>
                      <a:pt x="341" y="915"/>
                      <a:pt x="343" y="917"/>
                      <a:pt x="345" y="919"/>
                    </a:cubicBezTo>
                    <a:cubicBezTo>
                      <a:pt x="348" y="921"/>
                      <a:pt x="350" y="924"/>
                      <a:pt x="352" y="927"/>
                    </a:cubicBezTo>
                    <a:cubicBezTo>
                      <a:pt x="353" y="929"/>
                      <a:pt x="354" y="930"/>
                      <a:pt x="357" y="930"/>
                    </a:cubicBezTo>
                    <a:cubicBezTo>
                      <a:pt x="359" y="931"/>
                      <a:pt x="362" y="930"/>
                      <a:pt x="365" y="931"/>
                    </a:cubicBezTo>
                    <a:cubicBezTo>
                      <a:pt x="367" y="931"/>
                      <a:pt x="370" y="932"/>
                      <a:pt x="372" y="933"/>
                    </a:cubicBezTo>
                    <a:cubicBezTo>
                      <a:pt x="373" y="934"/>
                      <a:pt x="373" y="935"/>
                      <a:pt x="373" y="936"/>
                    </a:cubicBezTo>
                    <a:cubicBezTo>
                      <a:pt x="374" y="936"/>
                      <a:pt x="374" y="937"/>
                      <a:pt x="375" y="937"/>
                    </a:cubicBezTo>
                    <a:cubicBezTo>
                      <a:pt x="376" y="938"/>
                      <a:pt x="376" y="938"/>
                      <a:pt x="377" y="938"/>
                    </a:cubicBezTo>
                    <a:cubicBezTo>
                      <a:pt x="381" y="939"/>
                      <a:pt x="382" y="940"/>
                      <a:pt x="384" y="942"/>
                    </a:cubicBezTo>
                    <a:cubicBezTo>
                      <a:pt x="388" y="945"/>
                      <a:pt x="392" y="944"/>
                      <a:pt x="397" y="946"/>
                    </a:cubicBezTo>
                    <a:cubicBezTo>
                      <a:pt x="400" y="948"/>
                      <a:pt x="402" y="951"/>
                      <a:pt x="406" y="953"/>
                    </a:cubicBezTo>
                    <a:cubicBezTo>
                      <a:pt x="410" y="954"/>
                      <a:pt x="414" y="956"/>
                      <a:pt x="418" y="957"/>
                    </a:cubicBezTo>
                    <a:cubicBezTo>
                      <a:pt x="422" y="959"/>
                      <a:pt x="427" y="961"/>
                      <a:pt x="431" y="961"/>
                    </a:cubicBezTo>
                    <a:cubicBezTo>
                      <a:pt x="436" y="961"/>
                      <a:pt x="440" y="962"/>
                      <a:pt x="444" y="960"/>
                    </a:cubicBezTo>
                    <a:cubicBezTo>
                      <a:pt x="446" y="959"/>
                      <a:pt x="448" y="959"/>
                      <a:pt x="450" y="959"/>
                    </a:cubicBezTo>
                    <a:cubicBezTo>
                      <a:pt x="451" y="958"/>
                      <a:pt x="456" y="956"/>
                      <a:pt x="457" y="957"/>
                    </a:cubicBezTo>
                    <a:cubicBezTo>
                      <a:pt x="460" y="960"/>
                      <a:pt x="465" y="959"/>
                      <a:pt x="469" y="962"/>
                    </a:cubicBezTo>
                    <a:cubicBezTo>
                      <a:pt x="472" y="965"/>
                      <a:pt x="474" y="970"/>
                      <a:pt x="478" y="973"/>
                    </a:cubicBezTo>
                    <a:cubicBezTo>
                      <a:pt x="484" y="977"/>
                      <a:pt x="488" y="984"/>
                      <a:pt x="495" y="988"/>
                    </a:cubicBezTo>
                    <a:cubicBezTo>
                      <a:pt x="496" y="988"/>
                      <a:pt x="497" y="988"/>
                      <a:pt x="498" y="988"/>
                    </a:cubicBezTo>
                    <a:cubicBezTo>
                      <a:pt x="502" y="989"/>
                      <a:pt x="505" y="989"/>
                      <a:pt x="509" y="990"/>
                    </a:cubicBezTo>
                    <a:cubicBezTo>
                      <a:pt x="512" y="991"/>
                      <a:pt x="514" y="992"/>
                      <a:pt x="517" y="993"/>
                    </a:cubicBezTo>
                    <a:cubicBezTo>
                      <a:pt x="519" y="994"/>
                      <a:pt x="522" y="994"/>
                      <a:pt x="524" y="995"/>
                    </a:cubicBezTo>
                    <a:cubicBezTo>
                      <a:pt x="528" y="996"/>
                      <a:pt x="532" y="998"/>
                      <a:pt x="536" y="999"/>
                    </a:cubicBezTo>
                    <a:cubicBezTo>
                      <a:pt x="538" y="999"/>
                      <a:pt x="540" y="999"/>
                      <a:pt x="542" y="998"/>
                    </a:cubicBezTo>
                    <a:cubicBezTo>
                      <a:pt x="541" y="999"/>
                      <a:pt x="541" y="1000"/>
                      <a:pt x="541" y="1001"/>
                    </a:cubicBezTo>
                    <a:cubicBezTo>
                      <a:pt x="542" y="1002"/>
                      <a:pt x="543" y="1004"/>
                      <a:pt x="545" y="1005"/>
                    </a:cubicBezTo>
                    <a:cubicBezTo>
                      <a:pt x="547" y="1006"/>
                      <a:pt x="549" y="1009"/>
                      <a:pt x="551" y="1012"/>
                    </a:cubicBezTo>
                    <a:cubicBezTo>
                      <a:pt x="554" y="1015"/>
                      <a:pt x="562" y="1018"/>
                      <a:pt x="563" y="1022"/>
                    </a:cubicBezTo>
                    <a:cubicBezTo>
                      <a:pt x="564" y="1026"/>
                      <a:pt x="562" y="1029"/>
                      <a:pt x="562" y="1033"/>
                    </a:cubicBezTo>
                    <a:cubicBezTo>
                      <a:pt x="562" y="1037"/>
                      <a:pt x="575" y="1046"/>
                      <a:pt x="576" y="1040"/>
                    </a:cubicBezTo>
                    <a:cubicBezTo>
                      <a:pt x="577" y="1037"/>
                      <a:pt x="576" y="1037"/>
                      <a:pt x="575" y="1035"/>
                    </a:cubicBezTo>
                    <a:cubicBezTo>
                      <a:pt x="574" y="1031"/>
                      <a:pt x="577" y="1038"/>
                      <a:pt x="578" y="1038"/>
                    </a:cubicBezTo>
                    <a:cubicBezTo>
                      <a:pt x="579" y="1040"/>
                      <a:pt x="581" y="1042"/>
                      <a:pt x="582" y="1043"/>
                    </a:cubicBezTo>
                    <a:cubicBezTo>
                      <a:pt x="585" y="1045"/>
                      <a:pt x="589" y="1046"/>
                      <a:pt x="588" y="1050"/>
                    </a:cubicBezTo>
                    <a:cubicBezTo>
                      <a:pt x="586" y="1054"/>
                      <a:pt x="590" y="1056"/>
                      <a:pt x="593" y="1058"/>
                    </a:cubicBezTo>
                    <a:cubicBezTo>
                      <a:pt x="594" y="1058"/>
                      <a:pt x="595" y="1058"/>
                      <a:pt x="595" y="1057"/>
                    </a:cubicBezTo>
                    <a:cubicBezTo>
                      <a:pt x="596" y="1056"/>
                      <a:pt x="596" y="1056"/>
                      <a:pt x="597" y="1055"/>
                    </a:cubicBezTo>
                    <a:cubicBezTo>
                      <a:pt x="599" y="1052"/>
                      <a:pt x="600" y="1057"/>
                      <a:pt x="601" y="1058"/>
                    </a:cubicBezTo>
                    <a:cubicBezTo>
                      <a:pt x="602" y="1061"/>
                      <a:pt x="610" y="1058"/>
                      <a:pt x="613" y="1059"/>
                    </a:cubicBezTo>
                    <a:cubicBezTo>
                      <a:pt x="615" y="1060"/>
                      <a:pt x="616" y="1061"/>
                      <a:pt x="617" y="1063"/>
                    </a:cubicBezTo>
                    <a:cubicBezTo>
                      <a:pt x="617" y="1064"/>
                      <a:pt x="617" y="1064"/>
                      <a:pt x="617" y="1065"/>
                    </a:cubicBezTo>
                    <a:cubicBezTo>
                      <a:pt x="618" y="1066"/>
                      <a:pt x="618" y="1066"/>
                      <a:pt x="620" y="1066"/>
                    </a:cubicBezTo>
                    <a:cubicBezTo>
                      <a:pt x="621" y="1065"/>
                      <a:pt x="622" y="1062"/>
                      <a:pt x="623" y="1065"/>
                    </a:cubicBezTo>
                    <a:cubicBezTo>
                      <a:pt x="623" y="1066"/>
                      <a:pt x="624" y="1069"/>
                      <a:pt x="625" y="1069"/>
                    </a:cubicBezTo>
                    <a:cubicBezTo>
                      <a:pt x="626" y="1070"/>
                      <a:pt x="628" y="1069"/>
                      <a:pt x="629" y="1069"/>
                    </a:cubicBezTo>
                    <a:cubicBezTo>
                      <a:pt x="631" y="1068"/>
                      <a:pt x="634" y="1068"/>
                      <a:pt x="636" y="1067"/>
                    </a:cubicBezTo>
                    <a:cubicBezTo>
                      <a:pt x="639" y="1065"/>
                      <a:pt x="637" y="1062"/>
                      <a:pt x="635" y="1061"/>
                    </a:cubicBezTo>
                    <a:cubicBezTo>
                      <a:pt x="631" y="1057"/>
                      <a:pt x="637" y="1058"/>
                      <a:pt x="638" y="1057"/>
                    </a:cubicBezTo>
                    <a:cubicBezTo>
                      <a:pt x="640" y="1056"/>
                      <a:pt x="641" y="1054"/>
                      <a:pt x="642" y="1052"/>
                    </a:cubicBezTo>
                    <a:cubicBezTo>
                      <a:pt x="642" y="1052"/>
                      <a:pt x="642" y="1051"/>
                      <a:pt x="642" y="1050"/>
                    </a:cubicBezTo>
                    <a:cubicBezTo>
                      <a:pt x="641" y="1047"/>
                      <a:pt x="648" y="1049"/>
                      <a:pt x="648" y="1050"/>
                    </a:cubicBezTo>
                    <a:cubicBezTo>
                      <a:pt x="649" y="1051"/>
                      <a:pt x="650" y="1052"/>
                      <a:pt x="651" y="1052"/>
                    </a:cubicBezTo>
                    <a:cubicBezTo>
                      <a:pt x="652" y="1053"/>
                      <a:pt x="653" y="1054"/>
                      <a:pt x="654" y="1054"/>
                    </a:cubicBezTo>
                    <a:cubicBezTo>
                      <a:pt x="655" y="1055"/>
                      <a:pt x="659" y="1054"/>
                      <a:pt x="657" y="1057"/>
                    </a:cubicBezTo>
                    <a:cubicBezTo>
                      <a:pt x="657" y="1058"/>
                      <a:pt x="655" y="1060"/>
                      <a:pt x="655" y="1061"/>
                    </a:cubicBezTo>
                    <a:cubicBezTo>
                      <a:pt x="657" y="1064"/>
                      <a:pt x="657" y="1067"/>
                      <a:pt x="659" y="1069"/>
                    </a:cubicBezTo>
                    <a:cubicBezTo>
                      <a:pt x="660" y="1071"/>
                      <a:pt x="661" y="1073"/>
                      <a:pt x="662" y="1075"/>
                    </a:cubicBezTo>
                    <a:cubicBezTo>
                      <a:pt x="664" y="1078"/>
                      <a:pt x="667" y="1076"/>
                      <a:pt x="669" y="1079"/>
                    </a:cubicBezTo>
                    <a:cubicBezTo>
                      <a:pt x="668" y="1080"/>
                      <a:pt x="667" y="1080"/>
                      <a:pt x="667" y="1081"/>
                    </a:cubicBezTo>
                    <a:cubicBezTo>
                      <a:pt x="664" y="1082"/>
                      <a:pt x="667" y="1088"/>
                      <a:pt x="666" y="1090"/>
                    </a:cubicBezTo>
                    <a:cubicBezTo>
                      <a:pt x="664" y="1094"/>
                      <a:pt x="666" y="1098"/>
                      <a:pt x="665" y="1103"/>
                    </a:cubicBezTo>
                    <a:cubicBezTo>
                      <a:pt x="665" y="1105"/>
                      <a:pt x="665" y="1108"/>
                      <a:pt x="667" y="1109"/>
                    </a:cubicBezTo>
                    <a:cubicBezTo>
                      <a:pt x="673" y="1112"/>
                      <a:pt x="662" y="1116"/>
                      <a:pt x="661" y="1119"/>
                    </a:cubicBezTo>
                    <a:cubicBezTo>
                      <a:pt x="658" y="1123"/>
                      <a:pt x="655" y="1127"/>
                      <a:pt x="652" y="1131"/>
                    </a:cubicBezTo>
                    <a:cubicBezTo>
                      <a:pt x="650" y="1134"/>
                      <a:pt x="648" y="1137"/>
                      <a:pt x="645" y="1139"/>
                    </a:cubicBezTo>
                    <a:cubicBezTo>
                      <a:pt x="645" y="1139"/>
                      <a:pt x="644" y="1140"/>
                      <a:pt x="644" y="1141"/>
                    </a:cubicBezTo>
                    <a:cubicBezTo>
                      <a:pt x="642" y="1143"/>
                      <a:pt x="638" y="1143"/>
                      <a:pt x="636" y="1143"/>
                    </a:cubicBezTo>
                    <a:cubicBezTo>
                      <a:pt x="632" y="1144"/>
                      <a:pt x="627" y="1148"/>
                      <a:pt x="631" y="1152"/>
                    </a:cubicBezTo>
                    <a:cubicBezTo>
                      <a:pt x="635" y="1156"/>
                      <a:pt x="627" y="1160"/>
                      <a:pt x="628" y="1164"/>
                    </a:cubicBezTo>
                    <a:cubicBezTo>
                      <a:pt x="628" y="1166"/>
                      <a:pt x="626" y="1168"/>
                      <a:pt x="624" y="1170"/>
                    </a:cubicBezTo>
                    <a:cubicBezTo>
                      <a:pt x="623" y="1170"/>
                      <a:pt x="623" y="1171"/>
                      <a:pt x="623" y="1172"/>
                    </a:cubicBezTo>
                    <a:cubicBezTo>
                      <a:pt x="623" y="1174"/>
                      <a:pt x="624" y="1175"/>
                      <a:pt x="624" y="1177"/>
                    </a:cubicBezTo>
                    <a:cubicBezTo>
                      <a:pt x="624" y="1180"/>
                      <a:pt x="623" y="1182"/>
                      <a:pt x="623" y="1184"/>
                    </a:cubicBezTo>
                    <a:cubicBezTo>
                      <a:pt x="623" y="1185"/>
                      <a:pt x="627" y="1188"/>
                      <a:pt x="628" y="1189"/>
                    </a:cubicBezTo>
                    <a:cubicBezTo>
                      <a:pt x="630" y="1190"/>
                      <a:pt x="632" y="1189"/>
                      <a:pt x="633" y="1187"/>
                    </a:cubicBezTo>
                    <a:cubicBezTo>
                      <a:pt x="634" y="1185"/>
                      <a:pt x="636" y="1183"/>
                      <a:pt x="637" y="1182"/>
                    </a:cubicBezTo>
                    <a:cubicBezTo>
                      <a:pt x="637" y="1183"/>
                      <a:pt x="637" y="1184"/>
                      <a:pt x="637" y="1184"/>
                    </a:cubicBezTo>
                    <a:cubicBezTo>
                      <a:pt x="637" y="1186"/>
                      <a:pt x="637" y="1186"/>
                      <a:pt x="637" y="1188"/>
                    </a:cubicBezTo>
                    <a:cubicBezTo>
                      <a:pt x="639" y="1191"/>
                      <a:pt x="637" y="1193"/>
                      <a:pt x="635" y="1195"/>
                    </a:cubicBezTo>
                    <a:cubicBezTo>
                      <a:pt x="632" y="1198"/>
                      <a:pt x="628" y="1200"/>
                      <a:pt x="625" y="1202"/>
                    </a:cubicBezTo>
                    <a:cubicBezTo>
                      <a:pt x="623" y="1203"/>
                      <a:pt x="621" y="1204"/>
                      <a:pt x="619" y="1205"/>
                    </a:cubicBezTo>
                    <a:cubicBezTo>
                      <a:pt x="616" y="1208"/>
                      <a:pt x="615" y="1211"/>
                      <a:pt x="618" y="1214"/>
                    </a:cubicBezTo>
                    <a:cubicBezTo>
                      <a:pt x="619" y="1215"/>
                      <a:pt x="623" y="1222"/>
                      <a:pt x="622" y="1224"/>
                    </a:cubicBezTo>
                    <a:cubicBezTo>
                      <a:pt x="620" y="1226"/>
                      <a:pt x="619" y="1226"/>
                      <a:pt x="619" y="1228"/>
                    </a:cubicBezTo>
                    <a:cubicBezTo>
                      <a:pt x="620" y="1231"/>
                      <a:pt x="626" y="1233"/>
                      <a:pt x="628" y="1233"/>
                    </a:cubicBezTo>
                    <a:cubicBezTo>
                      <a:pt x="631" y="1234"/>
                      <a:pt x="634" y="1233"/>
                      <a:pt x="637" y="1236"/>
                    </a:cubicBezTo>
                    <a:cubicBezTo>
                      <a:pt x="639" y="1237"/>
                      <a:pt x="639" y="1240"/>
                      <a:pt x="641" y="1242"/>
                    </a:cubicBezTo>
                    <a:cubicBezTo>
                      <a:pt x="643" y="1244"/>
                      <a:pt x="645" y="1245"/>
                      <a:pt x="647" y="1247"/>
                    </a:cubicBezTo>
                    <a:cubicBezTo>
                      <a:pt x="651" y="1249"/>
                      <a:pt x="651" y="1254"/>
                      <a:pt x="653" y="1258"/>
                    </a:cubicBezTo>
                    <a:cubicBezTo>
                      <a:pt x="654" y="1261"/>
                      <a:pt x="655" y="1263"/>
                      <a:pt x="657" y="1265"/>
                    </a:cubicBezTo>
                    <a:cubicBezTo>
                      <a:pt x="659" y="1268"/>
                      <a:pt x="659" y="1270"/>
                      <a:pt x="660" y="1273"/>
                    </a:cubicBezTo>
                    <a:cubicBezTo>
                      <a:pt x="661" y="1275"/>
                      <a:pt x="662" y="1276"/>
                      <a:pt x="663" y="1277"/>
                    </a:cubicBezTo>
                    <a:cubicBezTo>
                      <a:pt x="666" y="1281"/>
                      <a:pt x="669" y="1283"/>
                      <a:pt x="670" y="1287"/>
                    </a:cubicBezTo>
                    <a:cubicBezTo>
                      <a:pt x="672" y="1292"/>
                      <a:pt x="678" y="1295"/>
                      <a:pt x="680" y="1300"/>
                    </a:cubicBezTo>
                    <a:cubicBezTo>
                      <a:pt x="682" y="1305"/>
                      <a:pt x="681" y="1309"/>
                      <a:pt x="686" y="1313"/>
                    </a:cubicBezTo>
                    <a:cubicBezTo>
                      <a:pt x="688" y="1315"/>
                      <a:pt x="690" y="1317"/>
                      <a:pt x="692" y="1319"/>
                    </a:cubicBezTo>
                    <a:cubicBezTo>
                      <a:pt x="694" y="1321"/>
                      <a:pt x="695" y="1323"/>
                      <a:pt x="697" y="1324"/>
                    </a:cubicBezTo>
                    <a:cubicBezTo>
                      <a:pt x="700" y="1325"/>
                      <a:pt x="702" y="1326"/>
                      <a:pt x="705" y="1326"/>
                    </a:cubicBezTo>
                    <a:cubicBezTo>
                      <a:pt x="709" y="1326"/>
                      <a:pt x="711" y="1327"/>
                      <a:pt x="714" y="1330"/>
                    </a:cubicBezTo>
                    <a:cubicBezTo>
                      <a:pt x="719" y="1334"/>
                      <a:pt x="724" y="1335"/>
                      <a:pt x="730" y="1337"/>
                    </a:cubicBezTo>
                    <a:cubicBezTo>
                      <a:pt x="735" y="1340"/>
                      <a:pt x="740" y="1343"/>
                      <a:pt x="746" y="1346"/>
                    </a:cubicBezTo>
                    <a:cubicBezTo>
                      <a:pt x="747" y="1347"/>
                      <a:pt x="749" y="1348"/>
                      <a:pt x="751" y="1349"/>
                    </a:cubicBezTo>
                    <a:cubicBezTo>
                      <a:pt x="751" y="1352"/>
                      <a:pt x="751" y="1354"/>
                      <a:pt x="752" y="1357"/>
                    </a:cubicBezTo>
                    <a:cubicBezTo>
                      <a:pt x="753" y="1359"/>
                      <a:pt x="753" y="1362"/>
                      <a:pt x="753" y="1365"/>
                    </a:cubicBezTo>
                    <a:cubicBezTo>
                      <a:pt x="754" y="1367"/>
                      <a:pt x="753" y="1370"/>
                      <a:pt x="754" y="1372"/>
                    </a:cubicBezTo>
                    <a:cubicBezTo>
                      <a:pt x="754" y="1375"/>
                      <a:pt x="755" y="1378"/>
                      <a:pt x="755" y="1382"/>
                    </a:cubicBezTo>
                    <a:cubicBezTo>
                      <a:pt x="755" y="1385"/>
                      <a:pt x="753" y="1388"/>
                      <a:pt x="753" y="1391"/>
                    </a:cubicBezTo>
                    <a:cubicBezTo>
                      <a:pt x="752" y="1393"/>
                      <a:pt x="753" y="1395"/>
                      <a:pt x="753" y="1397"/>
                    </a:cubicBezTo>
                    <a:cubicBezTo>
                      <a:pt x="754" y="1401"/>
                      <a:pt x="753" y="1404"/>
                      <a:pt x="753" y="1407"/>
                    </a:cubicBezTo>
                    <a:cubicBezTo>
                      <a:pt x="753" y="1410"/>
                      <a:pt x="753" y="1412"/>
                      <a:pt x="753" y="1415"/>
                    </a:cubicBezTo>
                    <a:cubicBezTo>
                      <a:pt x="754" y="1417"/>
                      <a:pt x="752" y="1419"/>
                      <a:pt x="752" y="1422"/>
                    </a:cubicBezTo>
                    <a:cubicBezTo>
                      <a:pt x="752" y="1424"/>
                      <a:pt x="751" y="1425"/>
                      <a:pt x="751" y="1428"/>
                    </a:cubicBezTo>
                    <a:cubicBezTo>
                      <a:pt x="751" y="1430"/>
                      <a:pt x="751" y="1432"/>
                      <a:pt x="750" y="1434"/>
                    </a:cubicBezTo>
                    <a:cubicBezTo>
                      <a:pt x="749" y="1439"/>
                      <a:pt x="747" y="1442"/>
                      <a:pt x="746" y="1447"/>
                    </a:cubicBezTo>
                    <a:cubicBezTo>
                      <a:pt x="746" y="1449"/>
                      <a:pt x="748" y="1452"/>
                      <a:pt x="748" y="1453"/>
                    </a:cubicBezTo>
                    <a:cubicBezTo>
                      <a:pt x="748" y="1453"/>
                      <a:pt x="746" y="1458"/>
                      <a:pt x="746" y="1458"/>
                    </a:cubicBezTo>
                    <a:cubicBezTo>
                      <a:pt x="745" y="1462"/>
                      <a:pt x="747" y="1467"/>
                      <a:pt x="748" y="1471"/>
                    </a:cubicBezTo>
                    <a:cubicBezTo>
                      <a:pt x="749" y="1474"/>
                      <a:pt x="748" y="1477"/>
                      <a:pt x="747" y="1481"/>
                    </a:cubicBezTo>
                    <a:cubicBezTo>
                      <a:pt x="747" y="1483"/>
                      <a:pt x="749" y="1484"/>
                      <a:pt x="746" y="1486"/>
                    </a:cubicBezTo>
                    <a:cubicBezTo>
                      <a:pt x="743" y="1489"/>
                      <a:pt x="742" y="1495"/>
                      <a:pt x="741" y="1498"/>
                    </a:cubicBezTo>
                    <a:cubicBezTo>
                      <a:pt x="741" y="1502"/>
                      <a:pt x="740" y="1505"/>
                      <a:pt x="738" y="1508"/>
                    </a:cubicBezTo>
                    <a:cubicBezTo>
                      <a:pt x="738" y="1510"/>
                      <a:pt x="736" y="1510"/>
                      <a:pt x="735" y="1512"/>
                    </a:cubicBezTo>
                    <a:cubicBezTo>
                      <a:pt x="733" y="1514"/>
                      <a:pt x="732" y="1517"/>
                      <a:pt x="733" y="1519"/>
                    </a:cubicBezTo>
                    <a:cubicBezTo>
                      <a:pt x="734" y="1521"/>
                      <a:pt x="736" y="1521"/>
                      <a:pt x="737" y="1524"/>
                    </a:cubicBezTo>
                    <a:cubicBezTo>
                      <a:pt x="738" y="1527"/>
                      <a:pt x="737" y="1529"/>
                      <a:pt x="736" y="1531"/>
                    </a:cubicBezTo>
                    <a:cubicBezTo>
                      <a:pt x="734" y="1537"/>
                      <a:pt x="742" y="1538"/>
                      <a:pt x="748" y="1539"/>
                    </a:cubicBezTo>
                    <a:cubicBezTo>
                      <a:pt x="748" y="1541"/>
                      <a:pt x="746" y="1542"/>
                      <a:pt x="746" y="1544"/>
                    </a:cubicBezTo>
                    <a:cubicBezTo>
                      <a:pt x="744" y="1546"/>
                      <a:pt x="745" y="1549"/>
                      <a:pt x="745" y="1552"/>
                    </a:cubicBezTo>
                    <a:cubicBezTo>
                      <a:pt x="746" y="1556"/>
                      <a:pt x="744" y="1555"/>
                      <a:pt x="744" y="1558"/>
                    </a:cubicBezTo>
                    <a:cubicBezTo>
                      <a:pt x="743" y="1561"/>
                      <a:pt x="741" y="1561"/>
                      <a:pt x="738" y="1561"/>
                    </a:cubicBezTo>
                    <a:cubicBezTo>
                      <a:pt x="736" y="1560"/>
                      <a:pt x="734" y="1560"/>
                      <a:pt x="732" y="1562"/>
                    </a:cubicBezTo>
                    <a:cubicBezTo>
                      <a:pt x="730" y="1565"/>
                      <a:pt x="731" y="1567"/>
                      <a:pt x="735" y="1568"/>
                    </a:cubicBezTo>
                    <a:cubicBezTo>
                      <a:pt x="738" y="1568"/>
                      <a:pt x="736" y="1571"/>
                      <a:pt x="736" y="1573"/>
                    </a:cubicBezTo>
                    <a:cubicBezTo>
                      <a:pt x="737" y="1575"/>
                      <a:pt x="739" y="1577"/>
                      <a:pt x="741" y="1578"/>
                    </a:cubicBezTo>
                    <a:cubicBezTo>
                      <a:pt x="743" y="1580"/>
                      <a:pt x="745" y="1582"/>
                      <a:pt x="747" y="1583"/>
                    </a:cubicBezTo>
                    <a:cubicBezTo>
                      <a:pt x="750" y="1585"/>
                      <a:pt x="754" y="1584"/>
                      <a:pt x="756" y="1584"/>
                    </a:cubicBezTo>
                    <a:cubicBezTo>
                      <a:pt x="760" y="1584"/>
                      <a:pt x="763" y="1586"/>
                      <a:pt x="767" y="1586"/>
                    </a:cubicBezTo>
                    <a:cubicBezTo>
                      <a:pt x="769" y="1586"/>
                      <a:pt x="772" y="1585"/>
                      <a:pt x="775" y="1585"/>
                    </a:cubicBezTo>
                    <a:cubicBezTo>
                      <a:pt x="777" y="1585"/>
                      <a:pt x="778" y="1586"/>
                      <a:pt x="780" y="1586"/>
                    </a:cubicBezTo>
                    <a:cubicBezTo>
                      <a:pt x="784" y="1586"/>
                      <a:pt x="789" y="1585"/>
                      <a:pt x="793" y="1584"/>
                    </a:cubicBezTo>
                    <a:cubicBezTo>
                      <a:pt x="794" y="1584"/>
                      <a:pt x="795" y="1584"/>
                      <a:pt x="795" y="1584"/>
                    </a:cubicBezTo>
                    <a:cubicBezTo>
                      <a:pt x="801" y="1583"/>
                      <a:pt x="806" y="1582"/>
                      <a:pt x="811" y="1581"/>
                    </a:cubicBezTo>
                    <a:cubicBezTo>
                      <a:pt x="813" y="1580"/>
                      <a:pt x="814" y="1580"/>
                      <a:pt x="815" y="1579"/>
                    </a:cubicBezTo>
                    <a:close/>
                    <a:moveTo>
                      <a:pt x="1201" y="208"/>
                    </a:moveTo>
                    <a:cubicBezTo>
                      <a:pt x="1201" y="208"/>
                      <a:pt x="1201" y="208"/>
                      <a:pt x="1201" y="208"/>
                    </a:cubicBezTo>
                    <a:cubicBezTo>
                      <a:pt x="1201" y="208"/>
                      <a:pt x="1200" y="208"/>
                      <a:pt x="1200" y="208"/>
                    </a:cubicBezTo>
                    <a:cubicBezTo>
                      <a:pt x="1200" y="209"/>
                      <a:pt x="1200" y="210"/>
                      <a:pt x="1200" y="211"/>
                    </a:cubicBezTo>
                    <a:cubicBezTo>
                      <a:pt x="1201" y="212"/>
                      <a:pt x="1202" y="212"/>
                      <a:pt x="1202" y="213"/>
                    </a:cubicBezTo>
                    <a:cubicBezTo>
                      <a:pt x="1203" y="213"/>
                      <a:pt x="1203" y="213"/>
                      <a:pt x="1204" y="213"/>
                    </a:cubicBezTo>
                    <a:cubicBezTo>
                      <a:pt x="1205" y="213"/>
                      <a:pt x="1205" y="214"/>
                      <a:pt x="1206" y="215"/>
                    </a:cubicBezTo>
                    <a:cubicBezTo>
                      <a:pt x="1206" y="216"/>
                      <a:pt x="1207" y="217"/>
                      <a:pt x="1207" y="217"/>
                    </a:cubicBezTo>
                    <a:cubicBezTo>
                      <a:pt x="1208" y="217"/>
                      <a:pt x="1209" y="216"/>
                      <a:pt x="1209" y="216"/>
                    </a:cubicBezTo>
                    <a:cubicBezTo>
                      <a:pt x="1209" y="215"/>
                      <a:pt x="1208" y="214"/>
                      <a:pt x="1207" y="213"/>
                    </a:cubicBezTo>
                    <a:cubicBezTo>
                      <a:pt x="1206" y="212"/>
                      <a:pt x="1206" y="212"/>
                      <a:pt x="1204" y="211"/>
                    </a:cubicBezTo>
                    <a:cubicBezTo>
                      <a:pt x="1203" y="211"/>
                      <a:pt x="1202" y="210"/>
                      <a:pt x="1201" y="208"/>
                    </a:cubicBezTo>
                    <a:cubicBezTo>
                      <a:pt x="1201" y="208"/>
                      <a:pt x="1201" y="208"/>
                      <a:pt x="1201" y="208"/>
                    </a:cubicBezTo>
                    <a:close/>
                    <a:moveTo>
                      <a:pt x="215" y="294"/>
                    </a:moveTo>
                    <a:cubicBezTo>
                      <a:pt x="213" y="293"/>
                      <a:pt x="212" y="295"/>
                      <a:pt x="211" y="296"/>
                    </a:cubicBezTo>
                    <a:cubicBezTo>
                      <a:pt x="211" y="297"/>
                      <a:pt x="211" y="298"/>
                      <a:pt x="210" y="299"/>
                    </a:cubicBezTo>
                    <a:cubicBezTo>
                      <a:pt x="210" y="300"/>
                      <a:pt x="210" y="300"/>
                      <a:pt x="210" y="301"/>
                    </a:cubicBezTo>
                    <a:cubicBezTo>
                      <a:pt x="208" y="302"/>
                      <a:pt x="207" y="305"/>
                      <a:pt x="208" y="306"/>
                    </a:cubicBezTo>
                    <a:cubicBezTo>
                      <a:pt x="209" y="307"/>
                      <a:pt x="210" y="306"/>
                      <a:pt x="211" y="305"/>
                    </a:cubicBezTo>
                    <a:cubicBezTo>
                      <a:pt x="212" y="304"/>
                      <a:pt x="212" y="303"/>
                      <a:pt x="212" y="303"/>
                    </a:cubicBezTo>
                    <a:cubicBezTo>
                      <a:pt x="213" y="302"/>
                      <a:pt x="214" y="301"/>
                      <a:pt x="216" y="300"/>
                    </a:cubicBezTo>
                    <a:cubicBezTo>
                      <a:pt x="218" y="299"/>
                      <a:pt x="217" y="294"/>
                      <a:pt x="215" y="294"/>
                    </a:cubicBezTo>
                    <a:close/>
                    <a:moveTo>
                      <a:pt x="97" y="301"/>
                    </a:moveTo>
                    <a:cubicBezTo>
                      <a:pt x="97" y="297"/>
                      <a:pt x="100" y="295"/>
                      <a:pt x="102" y="293"/>
                    </a:cubicBezTo>
                    <a:cubicBezTo>
                      <a:pt x="104" y="291"/>
                      <a:pt x="104" y="290"/>
                      <a:pt x="104" y="288"/>
                    </a:cubicBezTo>
                    <a:cubicBezTo>
                      <a:pt x="103" y="287"/>
                      <a:pt x="102" y="287"/>
                      <a:pt x="102" y="288"/>
                    </a:cubicBezTo>
                    <a:cubicBezTo>
                      <a:pt x="101" y="288"/>
                      <a:pt x="101" y="288"/>
                      <a:pt x="101" y="288"/>
                    </a:cubicBezTo>
                    <a:cubicBezTo>
                      <a:pt x="99" y="290"/>
                      <a:pt x="89" y="304"/>
                      <a:pt x="87" y="303"/>
                    </a:cubicBezTo>
                    <a:cubicBezTo>
                      <a:pt x="87" y="303"/>
                      <a:pt x="87" y="303"/>
                      <a:pt x="86" y="303"/>
                    </a:cubicBezTo>
                    <a:cubicBezTo>
                      <a:pt x="82" y="306"/>
                      <a:pt x="70" y="315"/>
                      <a:pt x="75" y="322"/>
                    </a:cubicBezTo>
                    <a:cubicBezTo>
                      <a:pt x="75" y="322"/>
                      <a:pt x="76" y="322"/>
                      <a:pt x="76" y="322"/>
                    </a:cubicBezTo>
                    <a:cubicBezTo>
                      <a:pt x="81" y="319"/>
                      <a:pt x="83" y="312"/>
                      <a:pt x="88" y="310"/>
                    </a:cubicBezTo>
                    <a:cubicBezTo>
                      <a:pt x="91" y="309"/>
                      <a:pt x="93" y="306"/>
                      <a:pt x="96" y="304"/>
                    </a:cubicBezTo>
                    <a:cubicBezTo>
                      <a:pt x="96" y="303"/>
                      <a:pt x="97" y="302"/>
                      <a:pt x="97" y="301"/>
                    </a:cubicBezTo>
                    <a:close/>
                    <a:moveTo>
                      <a:pt x="1198" y="237"/>
                    </a:moveTo>
                    <a:cubicBezTo>
                      <a:pt x="1196" y="236"/>
                      <a:pt x="1194" y="236"/>
                      <a:pt x="1192" y="236"/>
                    </a:cubicBezTo>
                    <a:cubicBezTo>
                      <a:pt x="1191" y="236"/>
                      <a:pt x="1190" y="236"/>
                      <a:pt x="1189" y="237"/>
                    </a:cubicBezTo>
                    <a:cubicBezTo>
                      <a:pt x="1189" y="237"/>
                      <a:pt x="1189" y="237"/>
                      <a:pt x="1189" y="237"/>
                    </a:cubicBezTo>
                    <a:cubicBezTo>
                      <a:pt x="1189" y="237"/>
                      <a:pt x="1189" y="237"/>
                      <a:pt x="1189" y="237"/>
                    </a:cubicBezTo>
                    <a:cubicBezTo>
                      <a:pt x="1189" y="238"/>
                      <a:pt x="1189" y="238"/>
                      <a:pt x="1189" y="238"/>
                    </a:cubicBezTo>
                    <a:cubicBezTo>
                      <a:pt x="1189" y="239"/>
                      <a:pt x="1190" y="239"/>
                      <a:pt x="1191" y="239"/>
                    </a:cubicBezTo>
                    <a:cubicBezTo>
                      <a:pt x="1193" y="240"/>
                      <a:pt x="1195" y="241"/>
                      <a:pt x="1197" y="242"/>
                    </a:cubicBezTo>
                    <a:cubicBezTo>
                      <a:pt x="1199" y="243"/>
                      <a:pt x="1202" y="245"/>
                      <a:pt x="1203" y="242"/>
                    </a:cubicBezTo>
                    <a:cubicBezTo>
                      <a:pt x="1203" y="241"/>
                      <a:pt x="1202" y="240"/>
                      <a:pt x="1201" y="239"/>
                    </a:cubicBezTo>
                    <a:cubicBezTo>
                      <a:pt x="1201" y="239"/>
                      <a:pt x="1199" y="237"/>
                      <a:pt x="1198" y="237"/>
                    </a:cubicBezTo>
                    <a:close/>
                    <a:moveTo>
                      <a:pt x="807" y="232"/>
                    </a:moveTo>
                    <a:cubicBezTo>
                      <a:pt x="806" y="231"/>
                      <a:pt x="804" y="231"/>
                      <a:pt x="803" y="230"/>
                    </a:cubicBezTo>
                    <a:cubicBezTo>
                      <a:pt x="802" y="230"/>
                      <a:pt x="800" y="230"/>
                      <a:pt x="799" y="230"/>
                    </a:cubicBezTo>
                    <a:cubicBezTo>
                      <a:pt x="798" y="230"/>
                      <a:pt x="798" y="231"/>
                      <a:pt x="799" y="232"/>
                    </a:cubicBezTo>
                    <a:cubicBezTo>
                      <a:pt x="799" y="232"/>
                      <a:pt x="800" y="233"/>
                      <a:pt x="801" y="233"/>
                    </a:cubicBezTo>
                    <a:cubicBezTo>
                      <a:pt x="802" y="233"/>
                      <a:pt x="803" y="234"/>
                      <a:pt x="803" y="234"/>
                    </a:cubicBezTo>
                    <a:cubicBezTo>
                      <a:pt x="804" y="236"/>
                      <a:pt x="804" y="236"/>
                      <a:pt x="805" y="237"/>
                    </a:cubicBezTo>
                    <a:cubicBezTo>
                      <a:pt x="806" y="237"/>
                      <a:pt x="808" y="237"/>
                      <a:pt x="808" y="235"/>
                    </a:cubicBezTo>
                    <a:cubicBezTo>
                      <a:pt x="808" y="235"/>
                      <a:pt x="808" y="234"/>
                      <a:pt x="808" y="234"/>
                    </a:cubicBezTo>
                    <a:cubicBezTo>
                      <a:pt x="808" y="233"/>
                      <a:pt x="807" y="233"/>
                      <a:pt x="807" y="232"/>
                    </a:cubicBezTo>
                    <a:close/>
                    <a:moveTo>
                      <a:pt x="958" y="212"/>
                    </a:moveTo>
                    <a:cubicBezTo>
                      <a:pt x="957" y="210"/>
                      <a:pt x="954" y="208"/>
                      <a:pt x="953" y="206"/>
                    </a:cubicBezTo>
                    <a:cubicBezTo>
                      <a:pt x="951" y="205"/>
                      <a:pt x="950" y="204"/>
                      <a:pt x="950" y="202"/>
                    </a:cubicBezTo>
                    <a:cubicBezTo>
                      <a:pt x="950" y="202"/>
                      <a:pt x="949" y="202"/>
                      <a:pt x="949" y="202"/>
                    </a:cubicBezTo>
                    <a:cubicBezTo>
                      <a:pt x="949" y="201"/>
                      <a:pt x="949" y="201"/>
                      <a:pt x="949" y="201"/>
                    </a:cubicBezTo>
                    <a:cubicBezTo>
                      <a:pt x="948" y="202"/>
                      <a:pt x="947" y="202"/>
                      <a:pt x="947" y="203"/>
                    </a:cubicBezTo>
                    <a:cubicBezTo>
                      <a:pt x="946" y="204"/>
                      <a:pt x="944" y="204"/>
                      <a:pt x="946" y="202"/>
                    </a:cubicBezTo>
                    <a:cubicBezTo>
                      <a:pt x="947" y="201"/>
                      <a:pt x="946" y="199"/>
                      <a:pt x="945" y="199"/>
                    </a:cubicBezTo>
                    <a:cubicBezTo>
                      <a:pt x="945" y="199"/>
                      <a:pt x="944" y="199"/>
                      <a:pt x="944" y="199"/>
                    </a:cubicBezTo>
                    <a:cubicBezTo>
                      <a:pt x="943" y="199"/>
                      <a:pt x="941" y="199"/>
                      <a:pt x="940" y="199"/>
                    </a:cubicBezTo>
                    <a:cubicBezTo>
                      <a:pt x="939" y="199"/>
                      <a:pt x="938" y="199"/>
                      <a:pt x="937" y="198"/>
                    </a:cubicBezTo>
                    <a:cubicBezTo>
                      <a:pt x="936" y="198"/>
                      <a:pt x="936" y="198"/>
                      <a:pt x="936" y="198"/>
                    </a:cubicBezTo>
                    <a:cubicBezTo>
                      <a:pt x="937" y="198"/>
                      <a:pt x="937" y="198"/>
                      <a:pt x="937" y="197"/>
                    </a:cubicBezTo>
                    <a:cubicBezTo>
                      <a:pt x="937" y="195"/>
                      <a:pt x="936" y="193"/>
                      <a:pt x="935" y="191"/>
                    </a:cubicBezTo>
                    <a:cubicBezTo>
                      <a:pt x="935" y="190"/>
                      <a:pt x="934" y="190"/>
                      <a:pt x="933" y="189"/>
                    </a:cubicBezTo>
                    <a:cubicBezTo>
                      <a:pt x="932" y="189"/>
                      <a:pt x="933" y="187"/>
                      <a:pt x="932" y="186"/>
                    </a:cubicBezTo>
                    <a:cubicBezTo>
                      <a:pt x="930" y="186"/>
                      <a:pt x="929" y="186"/>
                      <a:pt x="928" y="185"/>
                    </a:cubicBezTo>
                    <a:cubicBezTo>
                      <a:pt x="926" y="185"/>
                      <a:pt x="926" y="187"/>
                      <a:pt x="924" y="185"/>
                    </a:cubicBezTo>
                    <a:cubicBezTo>
                      <a:pt x="924" y="186"/>
                      <a:pt x="919" y="181"/>
                      <a:pt x="920" y="183"/>
                    </a:cubicBezTo>
                    <a:cubicBezTo>
                      <a:pt x="919" y="181"/>
                      <a:pt x="917" y="180"/>
                      <a:pt x="915" y="179"/>
                    </a:cubicBezTo>
                    <a:cubicBezTo>
                      <a:pt x="912" y="179"/>
                      <a:pt x="918" y="179"/>
                      <a:pt x="919" y="178"/>
                    </a:cubicBezTo>
                    <a:cubicBezTo>
                      <a:pt x="919" y="178"/>
                      <a:pt x="919" y="178"/>
                      <a:pt x="919" y="178"/>
                    </a:cubicBezTo>
                    <a:cubicBezTo>
                      <a:pt x="919" y="178"/>
                      <a:pt x="919" y="177"/>
                      <a:pt x="919" y="177"/>
                    </a:cubicBezTo>
                    <a:cubicBezTo>
                      <a:pt x="919" y="177"/>
                      <a:pt x="919" y="177"/>
                      <a:pt x="919" y="177"/>
                    </a:cubicBezTo>
                    <a:cubicBezTo>
                      <a:pt x="915" y="176"/>
                      <a:pt x="911" y="175"/>
                      <a:pt x="909" y="172"/>
                    </a:cubicBezTo>
                    <a:cubicBezTo>
                      <a:pt x="910" y="172"/>
                      <a:pt x="910" y="172"/>
                      <a:pt x="910" y="172"/>
                    </a:cubicBezTo>
                    <a:cubicBezTo>
                      <a:pt x="911" y="172"/>
                      <a:pt x="912" y="172"/>
                      <a:pt x="913" y="171"/>
                    </a:cubicBezTo>
                    <a:cubicBezTo>
                      <a:pt x="913" y="171"/>
                      <a:pt x="913" y="170"/>
                      <a:pt x="913" y="170"/>
                    </a:cubicBezTo>
                    <a:cubicBezTo>
                      <a:pt x="912" y="170"/>
                      <a:pt x="912" y="170"/>
                      <a:pt x="911" y="170"/>
                    </a:cubicBezTo>
                    <a:cubicBezTo>
                      <a:pt x="910" y="169"/>
                      <a:pt x="913" y="169"/>
                      <a:pt x="913" y="169"/>
                    </a:cubicBezTo>
                    <a:cubicBezTo>
                      <a:pt x="914" y="168"/>
                      <a:pt x="914" y="167"/>
                      <a:pt x="913" y="167"/>
                    </a:cubicBezTo>
                    <a:cubicBezTo>
                      <a:pt x="912" y="166"/>
                      <a:pt x="912" y="166"/>
                      <a:pt x="911" y="166"/>
                    </a:cubicBezTo>
                    <a:cubicBezTo>
                      <a:pt x="912" y="165"/>
                      <a:pt x="913" y="165"/>
                      <a:pt x="914" y="166"/>
                    </a:cubicBezTo>
                    <a:cubicBezTo>
                      <a:pt x="915" y="166"/>
                      <a:pt x="914" y="166"/>
                      <a:pt x="915" y="167"/>
                    </a:cubicBezTo>
                    <a:cubicBezTo>
                      <a:pt x="918" y="167"/>
                      <a:pt x="920" y="169"/>
                      <a:pt x="923" y="168"/>
                    </a:cubicBezTo>
                    <a:cubicBezTo>
                      <a:pt x="923" y="168"/>
                      <a:pt x="923" y="168"/>
                      <a:pt x="924" y="168"/>
                    </a:cubicBezTo>
                    <a:cubicBezTo>
                      <a:pt x="925" y="163"/>
                      <a:pt x="921" y="161"/>
                      <a:pt x="917" y="159"/>
                    </a:cubicBezTo>
                    <a:cubicBezTo>
                      <a:pt x="916" y="159"/>
                      <a:pt x="916" y="159"/>
                      <a:pt x="915" y="159"/>
                    </a:cubicBezTo>
                    <a:cubicBezTo>
                      <a:pt x="914" y="157"/>
                      <a:pt x="914" y="157"/>
                      <a:pt x="916" y="158"/>
                    </a:cubicBezTo>
                    <a:cubicBezTo>
                      <a:pt x="917" y="158"/>
                      <a:pt x="917" y="159"/>
                      <a:pt x="918" y="159"/>
                    </a:cubicBezTo>
                    <a:cubicBezTo>
                      <a:pt x="919" y="159"/>
                      <a:pt x="922" y="159"/>
                      <a:pt x="922" y="158"/>
                    </a:cubicBezTo>
                    <a:cubicBezTo>
                      <a:pt x="923" y="156"/>
                      <a:pt x="922" y="155"/>
                      <a:pt x="921" y="154"/>
                    </a:cubicBezTo>
                    <a:cubicBezTo>
                      <a:pt x="920" y="152"/>
                      <a:pt x="917" y="148"/>
                      <a:pt x="916" y="148"/>
                    </a:cubicBezTo>
                    <a:cubicBezTo>
                      <a:pt x="914" y="148"/>
                      <a:pt x="909" y="150"/>
                      <a:pt x="909" y="150"/>
                    </a:cubicBezTo>
                    <a:cubicBezTo>
                      <a:pt x="908" y="148"/>
                      <a:pt x="906" y="149"/>
                      <a:pt x="904" y="149"/>
                    </a:cubicBezTo>
                    <a:cubicBezTo>
                      <a:pt x="902" y="149"/>
                      <a:pt x="905" y="149"/>
                      <a:pt x="905" y="149"/>
                    </a:cubicBezTo>
                    <a:cubicBezTo>
                      <a:pt x="906" y="149"/>
                      <a:pt x="907" y="148"/>
                      <a:pt x="908" y="148"/>
                    </a:cubicBezTo>
                    <a:cubicBezTo>
                      <a:pt x="910" y="147"/>
                      <a:pt x="913" y="148"/>
                      <a:pt x="914" y="147"/>
                    </a:cubicBezTo>
                    <a:cubicBezTo>
                      <a:pt x="916" y="144"/>
                      <a:pt x="911" y="141"/>
                      <a:pt x="909" y="139"/>
                    </a:cubicBezTo>
                    <a:cubicBezTo>
                      <a:pt x="906" y="138"/>
                      <a:pt x="904" y="138"/>
                      <a:pt x="902" y="137"/>
                    </a:cubicBezTo>
                    <a:cubicBezTo>
                      <a:pt x="901" y="136"/>
                      <a:pt x="897" y="139"/>
                      <a:pt x="899" y="137"/>
                    </a:cubicBezTo>
                    <a:cubicBezTo>
                      <a:pt x="899" y="136"/>
                      <a:pt x="899" y="136"/>
                      <a:pt x="899" y="135"/>
                    </a:cubicBezTo>
                    <a:cubicBezTo>
                      <a:pt x="898" y="135"/>
                      <a:pt x="896" y="133"/>
                      <a:pt x="896" y="133"/>
                    </a:cubicBezTo>
                    <a:cubicBezTo>
                      <a:pt x="896" y="132"/>
                      <a:pt x="897" y="132"/>
                      <a:pt x="898" y="131"/>
                    </a:cubicBezTo>
                    <a:cubicBezTo>
                      <a:pt x="898" y="131"/>
                      <a:pt x="898" y="131"/>
                      <a:pt x="898" y="131"/>
                    </a:cubicBezTo>
                    <a:cubicBezTo>
                      <a:pt x="897" y="129"/>
                      <a:pt x="894" y="126"/>
                      <a:pt x="891" y="125"/>
                    </a:cubicBezTo>
                    <a:cubicBezTo>
                      <a:pt x="891" y="125"/>
                      <a:pt x="890" y="124"/>
                      <a:pt x="890" y="124"/>
                    </a:cubicBezTo>
                    <a:cubicBezTo>
                      <a:pt x="889" y="123"/>
                      <a:pt x="887" y="121"/>
                      <a:pt x="886" y="121"/>
                    </a:cubicBezTo>
                    <a:cubicBezTo>
                      <a:pt x="883" y="121"/>
                      <a:pt x="881" y="125"/>
                      <a:pt x="878" y="122"/>
                    </a:cubicBezTo>
                    <a:cubicBezTo>
                      <a:pt x="877" y="121"/>
                      <a:pt x="878" y="120"/>
                      <a:pt x="878" y="118"/>
                    </a:cubicBezTo>
                    <a:cubicBezTo>
                      <a:pt x="877" y="117"/>
                      <a:pt x="870" y="120"/>
                      <a:pt x="873" y="118"/>
                    </a:cubicBezTo>
                    <a:cubicBezTo>
                      <a:pt x="874" y="117"/>
                      <a:pt x="874" y="114"/>
                      <a:pt x="873" y="113"/>
                    </a:cubicBezTo>
                    <a:cubicBezTo>
                      <a:pt x="873" y="112"/>
                      <a:pt x="869" y="112"/>
                      <a:pt x="870" y="111"/>
                    </a:cubicBezTo>
                    <a:cubicBezTo>
                      <a:pt x="874" y="106"/>
                      <a:pt x="861" y="103"/>
                      <a:pt x="860" y="102"/>
                    </a:cubicBezTo>
                    <a:cubicBezTo>
                      <a:pt x="858" y="100"/>
                      <a:pt x="857" y="100"/>
                      <a:pt x="855" y="100"/>
                    </a:cubicBezTo>
                    <a:cubicBezTo>
                      <a:pt x="853" y="100"/>
                      <a:pt x="851" y="99"/>
                      <a:pt x="849" y="99"/>
                    </a:cubicBezTo>
                    <a:cubicBezTo>
                      <a:pt x="848" y="99"/>
                      <a:pt x="845" y="100"/>
                      <a:pt x="844" y="100"/>
                    </a:cubicBezTo>
                    <a:cubicBezTo>
                      <a:pt x="842" y="100"/>
                      <a:pt x="841" y="101"/>
                      <a:pt x="840" y="102"/>
                    </a:cubicBezTo>
                    <a:cubicBezTo>
                      <a:pt x="836" y="106"/>
                      <a:pt x="839" y="102"/>
                      <a:pt x="837" y="101"/>
                    </a:cubicBezTo>
                    <a:cubicBezTo>
                      <a:pt x="835" y="100"/>
                      <a:pt x="831" y="101"/>
                      <a:pt x="830" y="101"/>
                    </a:cubicBezTo>
                    <a:cubicBezTo>
                      <a:pt x="829" y="101"/>
                      <a:pt x="825" y="103"/>
                      <a:pt x="827" y="100"/>
                    </a:cubicBezTo>
                    <a:cubicBezTo>
                      <a:pt x="827" y="99"/>
                      <a:pt x="827" y="99"/>
                      <a:pt x="827" y="98"/>
                    </a:cubicBezTo>
                    <a:cubicBezTo>
                      <a:pt x="826" y="96"/>
                      <a:pt x="830" y="96"/>
                      <a:pt x="831" y="95"/>
                    </a:cubicBezTo>
                    <a:cubicBezTo>
                      <a:pt x="832" y="95"/>
                      <a:pt x="832" y="95"/>
                      <a:pt x="832" y="95"/>
                    </a:cubicBezTo>
                    <a:cubicBezTo>
                      <a:pt x="831" y="93"/>
                      <a:pt x="831" y="94"/>
                      <a:pt x="830" y="93"/>
                    </a:cubicBezTo>
                    <a:cubicBezTo>
                      <a:pt x="830" y="93"/>
                      <a:pt x="832" y="91"/>
                      <a:pt x="833" y="90"/>
                    </a:cubicBezTo>
                    <a:cubicBezTo>
                      <a:pt x="833" y="89"/>
                      <a:pt x="833" y="89"/>
                      <a:pt x="832" y="88"/>
                    </a:cubicBezTo>
                    <a:cubicBezTo>
                      <a:pt x="829" y="85"/>
                      <a:pt x="832" y="85"/>
                      <a:pt x="833" y="83"/>
                    </a:cubicBezTo>
                    <a:cubicBezTo>
                      <a:pt x="835" y="80"/>
                      <a:pt x="827" y="79"/>
                      <a:pt x="822" y="80"/>
                    </a:cubicBezTo>
                    <a:cubicBezTo>
                      <a:pt x="821" y="79"/>
                      <a:pt x="820" y="78"/>
                      <a:pt x="818" y="78"/>
                    </a:cubicBezTo>
                    <a:cubicBezTo>
                      <a:pt x="817" y="78"/>
                      <a:pt x="815" y="78"/>
                      <a:pt x="814" y="79"/>
                    </a:cubicBezTo>
                    <a:cubicBezTo>
                      <a:pt x="812" y="80"/>
                      <a:pt x="811" y="79"/>
                      <a:pt x="809" y="79"/>
                    </a:cubicBezTo>
                    <a:cubicBezTo>
                      <a:pt x="808" y="78"/>
                      <a:pt x="803" y="77"/>
                      <a:pt x="802" y="78"/>
                    </a:cubicBezTo>
                    <a:cubicBezTo>
                      <a:pt x="801" y="80"/>
                      <a:pt x="798" y="83"/>
                      <a:pt x="797" y="83"/>
                    </a:cubicBezTo>
                    <a:cubicBezTo>
                      <a:pt x="796" y="83"/>
                      <a:pt x="795" y="83"/>
                      <a:pt x="793" y="83"/>
                    </a:cubicBezTo>
                    <a:cubicBezTo>
                      <a:pt x="791" y="85"/>
                      <a:pt x="789" y="90"/>
                      <a:pt x="793" y="90"/>
                    </a:cubicBezTo>
                    <a:cubicBezTo>
                      <a:pt x="793" y="90"/>
                      <a:pt x="796" y="90"/>
                      <a:pt x="796" y="90"/>
                    </a:cubicBezTo>
                    <a:cubicBezTo>
                      <a:pt x="796" y="90"/>
                      <a:pt x="794" y="92"/>
                      <a:pt x="794" y="93"/>
                    </a:cubicBezTo>
                    <a:cubicBezTo>
                      <a:pt x="794" y="93"/>
                      <a:pt x="795" y="96"/>
                      <a:pt x="795" y="96"/>
                    </a:cubicBezTo>
                    <a:cubicBezTo>
                      <a:pt x="793" y="95"/>
                      <a:pt x="792" y="92"/>
                      <a:pt x="789" y="92"/>
                    </a:cubicBezTo>
                    <a:cubicBezTo>
                      <a:pt x="788" y="92"/>
                      <a:pt x="784" y="92"/>
                      <a:pt x="783" y="94"/>
                    </a:cubicBezTo>
                    <a:cubicBezTo>
                      <a:pt x="783" y="95"/>
                      <a:pt x="783" y="98"/>
                      <a:pt x="784" y="99"/>
                    </a:cubicBezTo>
                    <a:cubicBezTo>
                      <a:pt x="785" y="100"/>
                      <a:pt x="788" y="103"/>
                      <a:pt x="787" y="104"/>
                    </a:cubicBezTo>
                    <a:cubicBezTo>
                      <a:pt x="786" y="104"/>
                      <a:pt x="786" y="105"/>
                      <a:pt x="786" y="105"/>
                    </a:cubicBezTo>
                    <a:cubicBezTo>
                      <a:pt x="785" y="107"/>
                      <a:pt x="782" y="109"/>
                      <a:pt x="782" y="111"/>
                    </a:cubicBezTo>
                    <a:cubicBezTo>
                      <a:pt x="782" y="110"/>
                      <a:pt x="781" y="108"/>
                      <a:pt x="780" y="108"/>
                    </a:cubicBezTo>
                    <a:cubicBezTo>
                      <a:pt x="778" y="108"/>
                      <a:pt x="776" y="108"/>
                      <a:pt x="773" y="108"/>
                    </a:cubicBezTo>
                    <a:cubicBezTo>
                      <a:pt x="776" y="107"/>
                      <a:pt x="774" y="107"/>
                      <a:pt x="778" y="107"/>
                    </a:cubicBezTo>
                    <a:cubicBezTo>
                      <a:pt x="780" y="107"/>
                      <a:pt x="783" y="107"/>
                      <a:pt x="785" y="105"/>
                    </a:cubicBezTo>
                    <a:cubicBezTo>
                      <a:pt x="785" y="105"/>
                      <a:pt x="785" y="105"/>
                      <a:pt x="785" y="104"/>
                    </a:cubicBezTo>
                    <a:cubicBezTo>
                      <a:pt x="784" y="102"/>
                      <a:pt x="781" y="99"/>
                      <a:pt x="779" y="98"/>
                    </a:cubicBezTo>
                    <a:cubicBezTo>
                      <a:pt x="775" y="97"/>
                      <a:pt x="782" y="90"/>
                      <a:pt x="783" y="89"/>
                    </a:cubicBezTo>
                    <a:cubicBezTo>
                      <a:pt x="785" y="88"/>
                      <a:pt x="782" y="87"/>
                      <a:pt x="785" y="84"/>
                    </a:cubicBezTo>
                    <a:cubicBezTo>
                      <a:pt x="788" y="83"/>
                      <a:pt x="790" y="82"/>
                      <a:pt x="793" y="80"/>
                    </a:cubicBezTo>
                    <a:cubicBezTo>
                      <a:pt x="795" y="79"/>
                      <a:pt x="798" y="77"/>
                      <a:pt x="801" y="77"/>
                    </a:cubicBezTo>
                    <a:cubicBezTo>
                      <a:pt x="803" y="76"/>
                      <a:pt x="807" y="76"/>
                      <a:pt x="806" y="73"/>
                    </a:cubicBezTo>
                    <a:cubicBezTo>
                      <a:pt x="806" y="73"/>
                      <a:pt x="806" y="73"/>
                      <a:pt x="806" y="73"/>
                    </a:cubicBezTo>
                    <a:cubicBezTo>
                      <a:pt x="805" y="73"/>
                      <a:pt x="803" y="72"/>
                      <a:pt x="802" y="72"/>
                    </a:cubicBezTo>
                    <a:cubicBezTo>
                      <a:pt x="799" y="72"/>
                      <a:pt x="796" y="71"/>
                      <a:pt x="794" y="70"/>
                    </a:cubicBezTo>
                    <a:cubicBezTo>
                      <a:pt x="790" y="70"/>
                      <a:pt x="786" y="70"/>
                      <a:pt x="783" y="71"/>
                    </a:cubicBezTo>
                    <a:cubicBezTo>
                      <a:pt x="780" y="71"/>
                      <a:pt x="778" y="71"/>
                      <a:pt x="776" y="72"/>
                    </a:cubicBezTo>
                    <a:cubicBezTo>
                      <a:pt x="774" y="72"/>
                      <a:pt x="772" y="74"/>
                      <a:pt x="770" y="74"/>
                    </a:cubicBezTo>
                    <a:cubicBezTo>
                      <a:pt x="766" y="76"/>
                      <a:pt x="764" y="78"/>
                      <a:pt x="761" y="80"/>
                    </a:cubicBezTo>
                    <a:cubicBezTo>
                      <a:pt x="754" y="85"/>
                      <a:pt x="749" y="90"/>
                      <a:pt x="746" y="97"/>
                    </a:cubicBezTo>
                    <a:cubicBezTo>
                      <a:pt x="744" y="102"/>
                      <a:pt x="758" y="103"/>
                      <a:pt x="760" y="104"/>
                    </a:cubicBezTo>
                    <a:cubicBezTo>
                      <a:pt x="760" y="104"/>
                      <a:pt x="761" y="105"/>
                      <a:pt x="761" y="105"/>
                    </a:cubicBezTo>
                    <a:cubicBezTo>
                      <a:pt x="761" y="105"/>
                      <a:pt x="760" y="105"/>
                      <a:pt x="760" y="105"/>
                    </a:cubicBezTo>
                    <a:cubicBezTo>
                      <a:pt x="757" y="106"/>
                      <a:pt x="754" y="106"/>
                      <a:pt x="751" y="104"/>
                    </a:cubicBezTo>
                    <a:cubicBezTo>
                      <a:pt x="750" y="103"/>
                      <a:pt x="747" y="103"/>
                      <a:pt x="747" y="103"/>
                    </a:cubicBezTo>
                    <a:cubicBezTo>
                      <a:pt x="744" y="103"/>
                      <a:pt x="744" y="104"/>
                      <a:pt x="744" y="106"/>
                    </a:cubicBezTo>
                    <a:cubicBezTo>
                      <a:pt x="744" y="107"/>
                      <a:pt x="744" y="109"/>
                      <a:pt x="744" y="110"/>
                    </a:cubicBezTo>
                    <a:cubicBezTo>
                      <a:pt x="745" y="112"/>
                      <a:pt x="748" y="113"/>
                      <a:pt x="749" y="115"/>
                    </a:cubicBezTo>
                    <a:cubicBezTo>
                      <a:pt x="750" y="118"/>
                      <a:pt x="754" y="117"/>
                      <a:pt x="757" y="118"/>
                    </a:cubicBezTo>
                    <a:cubicBezTo>
                      <a:pt x="760" y="119"/>
                      <a:pt x="763" y="121"/>
                      <a:pt x="764" y="122"/>
                    </a:cubicBezTo>
                    <a:cubicBezTo>
                      <a:pt x="765" y="123"/>
                      <a:pt x="765" y="123"/>
                      <a:pt x="766" y="123"/>
                    </a:cubicBezTo>
                    <a:cubicBezTo>
                      <a:pt x="768" y="123"/>
                      <a:pt x="770" y="122"/>
                      <a:pt x="772" y="123"/>
                    </a:cubicBezTo>
                    <a:cubicBezTo>
                      <a:pt x="773" y="124"/>
                      <a:pt x="774" y="123"/>
                      <a:pt x="774" y="123"/>
                    </a:cubicBezTo>
                    <a:cubicBezTo>
                      <a:pt x="775" y="123"/>
                      <a:pt x="779" y="121"/>
                      <a:pt x="776" y="124"/>
                    </a:cubicBezTo>
                    <a:cubicBezTo>
                      <a:pt x="775" y="124"/>
                      <a:pt x="775" y="124"/>
                      <a:pt x="775" y="125"/>
                    </a:cubicBezTo>
                    <a:cubicBezTo>
                      <a:pt x="775" y="125"/>
                      <a:pt x="775" y="125"/>
                      <a:pt x="775" y="126"/>
                    </a:cubicBezTo>
                    <a:cubicBezTo>
                      <a:pt x="778" y="128"/>
                      <a:pt x="782" y="125"/>
                      <a:pt x="785" y="128"/>
                    </a:cubicBezTo>
                    <a:cubicBezTo>
                      <a:pt x="786" y="129"/>
                      <a:pt x="788" y="128"/>
                      <a:pt x="789" y="128"/>
                    </a:cubicBezTo>
                    <a:cubicBezTo>
                      <a:pt x="789" y="128"/>
                      <a:pt x="789" y="128"/>
                      <a:pt x="789" y="128"/>
                    </a:cubicBezTo>
                    <a:cubicBezTo>
                      <a:pt x="793" y="128"/>
                      <a:pt x="793" y="129"/>
                      <a:pt x="795" y="130"/>
                    </a:cubicBezTo>
                    <a:cubicBezTo>
                      <a:pt x="798" y="131"/>
                      <a:pt x="800" y="131"/>
                      <a:pt x="802" y="132"/>
                    </a:cubicBezTo>
                    <a:cubicBezTo>
                      <a:pt x="803" y="133"/>
                      <a:pt x="805" y="133"/>
                      <a:pt x="807" y="133"/>
                    </a:cubicBezTo>
                    <a:cubicBezTo>
                      <a:pt x="807" y="133"/>
                      <a:pt x="807" y="133"/>
                      <a:pt x="807" y="133"/>
                    </a:cubicBezTo>
                    <a:cubicBezTo>
                      <a:pt x="809" y="127"/>
                      <a:pt x="815" y="134"/>
                      <a:pt x="818" y="135"/>
                    </a:cubicBezTo>
                    <a:cubicBezTo>
                      <a:pt x="821" y="135"/>
                      <a:pt x="825" y="136"/>
                      <a:pt x="828" y="135"/>
                    </a:cubicBezTo>
                    <a:cubicBezTo>
                      <a:pt x="830" y="133"/>
                      <a:pt x="827" y="129"/>
                      <a:pt x="826" y="128"/>
                    </a:cubicBezTo>
                    <a:cubicBezTo>
                      <a:pt x="825" y="127"/>
                      <a:pt x="820" y="125"/>
                      <a:pt x="824" y="124"/>
                    </a:cubicBezTo>
                    <a:cubicBezTo>
                      <a:pt x="825" y="123"/>
                      <a:pt x="827" y="122"/>
                      <a:pt x="827" y="125"/>
                    </a:cubicBezTo>
                    <a:cubicBezTo>
                      <a:pt x="827" y="127"/>
                      <a:pt x="829" y="130"/>
                      <a:pt x="831" y="131"/>
                    </a:cubicBezTo>
                    <a:cubicBezTo>
                      <a:pt x="832" y="131"/>
                      <a:pt x="837" y="131"/>
                      <a:pt x="836" y="133"/>
                    </a:cubicBezTo>
                    <a:cubicBezTo>
                      <a:pt x="836" y="133"/>
                      <a:pt x="832" y="137"/>
                      <a:pt x="833" y="139"/>
                    </a:cubicBezTo>
                    <a:cubicBezTo>
                      <a:pt x="833" y="139"/>
                      <a:pt x="833" y="140"/>
                      <a:pt x="834" y="140"/>
                    </a:cubicBezTo>
                    <a:cubicBezTo>
                      <a:pt x="837" y="141"/>
                      <a:pt x="836" y="142"/>
                      <a:pt x="838" y="144"/>
                    </a:cubicBezTo>
                    <a:cubicBezTo>
                      <a:pt x="838" y="144"/>
                      <a:pt x="840" y="144"/>
                      <a:pt x="840" y="144"/>
                    </a:cubicBezTo>
                    <a:cubicBezTo>
                      <a:pt x="840" y="145"/>
                      <a:pt x="842" y="146"/>
                      <a:pt x="842" y="147"/>
                    </a:cubicBezTo>
                    <a:cubicBezTo>
                      <a:pt x="843" y="149"/>
                      <a:pt x="845" y="149"/>
                      <a:pt x="847" y="150"/>
                    </a:cubicBezTo>
                    <a:cubicBezTo>
                      <a:pt x="846" y="150"/>
                      <a:pt x="845" y="151"/>
                      <a:pt x="845" y="151"/>
                    </a:cubicBezTo>
                    <a:cubicBezTo>
                      <a:pt x="843" y="152"/>
                      <a:pt x="841" y="152"/>
                      <a:pt x="839" y="152"/>
                    </a:cubicBezTo>
                    <a:cubicBezTo>
                      <a:pt x="837" y="152"/>
                      <a:pt x="837" y="154"/>
                      <a:pt x="838" y="155"/>
                    </a:cubicBezTo>
                    <a:cubicBezTo>
                      <a:pt x="838" y="157"/>
                      <a:pt x="851" y="156"/>
                      <a:pt x="850" y="157"/>
                    </a:cubicBezTo>
                    <a:cubicBezTo>
                      <a:pt x="850" y="158"/>
                      <a:pt x="851" y="159"/>
                      <a:pt x="851" y="159"/>
                    </a:cubicBezTo>
                    <a:cubicBezTo>
                      <a:pt x="853" y="159"/>
                      <a:pt x="851" y="161"/>
                      <a:pt x="852" y="162"/>
                    </a:cubicBezTo>
                    <a:cubicBezTo>
                      <a:pt x="854" y="163"/>
                      <a:pt x="855" y="163"/>
                      <a:pt x="857" y="163"/>
                    </a:cubicBezTo>
                    <a:cubicBezTo>
                      <a:pt x="857" y="162"/>
                      <a:pt x="857" y="162"/>
                      <a:pt x="858" y="162"/>
                    </a:cubicBezTo>
                    <a:cubicBezTo>
                      <a:pt x="860" y="163"/>
                      <a:pt x="859" y="165"/>
                      <a:pt x="859" y="167"/>
                    </a:cubicBezTo>
                    <a:cubicBezTo>
                      <a:pt x="859" y="167"/>
                      <a:pt x="859" y="167"/>
                      <a:pt x="860" y="167"/>
                    </a:cubicBezTo>
                    <a:cubicBezTo>
                      <a:pt x="861" y="168"/>
                      <a:pt x="863" y="168"/>
                      <a:pt x="864" y="169"/>
                    </a:cubicBezTo>
                    <a:cubicBezTo>
                      <a:pt x="864" y="170"/>
                      <a:pt x="865" y="170"/>
                      <a:pt x="865" y="170"/>
                    </a:cubicBezTo>
                    <a:cubicBezTo>
                      <a:pt x="870" y="171"/>
                      <a:pt x="865" y="172"/>
                      <a:pt x="866" y="174"/>
                    </a:cubicBezTo>
                    <a:cubicBezTo>
                      <a:pt x="866" y="175"/>
                      <a:pt x="865" y="177"/>
                      <a:pt x="867" y="179"/>
                    </a:cubicBezTo>
                    <a:cubicBezTo>
                      <a:pt x="868" y="179"/>
                      <a:pt x="868" y="180"/>
                      <a:pt x="869" y="180"/>
                    </a:cubicBezTo>
                    <a:cubicBezTo>
                      <a:pt x="870" y="179"/>
                      <a:pt x="871" y="178"/>
                      <a:pt x="872" y="179"/>
                    </a:cubicBezTo>
                    <a:cubicBezTo>
                      <a:pt x="874" y="180"/>
                      <a:pt x="874" y="181"/>
                      <a:pt x="872" y="182"/>
                    </a:cubicBezTo>
                    <a:cubicBezTo>
                      <a:pt x="871" y="182"/>
                      <a:pt x="871" y="182"/>
                      <a:pt x="871" y="181"/>
                    </a:cubicBezTo>
                    <a:cubicBezTo>
                      <a:pt x="870" y="181"/>
                      <a:pt x="869" y="181"/>
                      <a:pt x="868" y="180"/>
                    </a:cubicBezTo>
                    <a:cubicBezTo>
                      <a:pt x="866" y="180"/>
                      <a:pt x="865" y="183"/>
                      <a:pt x="866" y="184"/>
                    </a:cubicBezTo>
                    <a:cubicBezTo>
                      <a:pt x="866" y="185"/>
                      <a:pt x="869" y="185"/>
                      <a:pt x="864" y="185"/>
                    </a:cubicBezTo>
                    <a:cubicBezTo>
                      <a:pt x="863" y="184"/>
                      <a:pt x="862" y="184"/>
                      <a:pt x="861" y="185"/>
                    </a:cubicBezTo>
                    <a:cubicBezTo>
                      <a:pt x="859" y="186"/>
                      <a:pt x="856" y="187"/>
                      <a:pt x="855" y="189"/>
                    </a:cubicBezTo>
                    <a:cubicBezTo>
                      <a:pt x="855" y="189"/>
                      <a:pt x="855" y="189"/>
                      <a:pt x="855" y="190"/>
                    </a:cubicBezTo>
                    <a:cubicBezTo>
                      <a:pt x="857" y="192"/>
                      <a:pt x="861" y="192"/>
                      <a:pt x="863" y="192"/>
                    </a:cubicBezTo>
                    <a:cubicBezTo>
                      <a:pt x="866" y="193"/>
                      <a:pt x="869" y="195"/>
                      <a:pt x="872" y="194"/>
                    </a:cubicBezTo>
                    <a:cubicBezTo>
                      <a:pt x="873" y="192"/>
                      <a:pt x="873" y="193"/>
                      <a:pt x="874" y="192"/>
                    </a:cubicBezTo>
                    <a:cubicBezTo>
                      <a:pt x="874" y="191"/>
                      <a:pt x="874" y="191"/>
                      <a:pt x="874" y="191"/>
                    </a:cubicBezTo>
                    <a:cubicBezTo>
                      <a:pt x="874" y="188"/>
                      <a:pt x="878" y="191"/>
                      <a:pt x="877" y="193"/>
                    </a:cubicBezTo>
                    <a:cubicBezTo>
                      <a:pt x="877" y="195"/>
                      <a:pt x="878" y="196"/>
                      <a:pt x="880" y="197"/>
                    </a:cubicBezTo>
                    <a:cubicBezTo>
                      <a:pt x="882" y="198"/>
                      <a:pt x="884" y="197"/>
                      <a:pt x="886" y="200"/>
                    </a:cubicBezTo>
                    <a:cubicBezTo>
                      <a:pt x="887" y="200"/>
                      <a:pt x="888" y="200"/>
                      <a:pt x="887" y="201"/>
                    </a:cubicBezTo>
                    <a:cubicBezTo>
                      <a:pt x="886" y="202"/>
                      <a:pt x="884" y="204"/>
                      <a:pt x="883" y="203"/>
                    </a:cubicBezTo>
                    <a:cubicBezTo>
                      <a:pt x="883" y="202"/>
                      <a:pt x="882" y="202"/>
                      <a:pt x="882" y="202"/>
                    </a:cubicBezTo>
                    <a:cubicBezTo>
                      <a:pt x="879" y="202"/>
                      <a:pt x="879" y="203"/>
                      <a:pt x="876" y="201"/>
                    </a:cubicBezTo>
                    <a:cubicBezTo>
                      <a:pt x="875" y="200"/>
                      <a:pt x="871" y="204"/>
                      <a:pt x="872" y="204"/>
                    </a:cubicBezTo>
                    <a:cubicBezTo>
                      <a:pt x="871" y="205"/>
                      <a:pt x="870" y="205"/>
                      <a:pt x="869" y="206"/>
                    </a:cubicBezTo>
                    <a:cubicBezTo>
                      <a:pt x="869" y="205"/>
                      <a:pt x="869" y="205"/>
                      <a:pt x="869" y="205"/>
                    </a:cubicBezTo>
                    <a:cubicBezTo>
                      <a:pt x="870" y="203"/>
                      <a:pt x="872" y="201"/>
                      <a:pt x="872" y="200"/>
                    </a:cubicBezTo>
                    <a:cubicBezTo>
                      <a:pt x="874" y="194"/>
                      <a:pt x="864" y="193"/>
                      <a:pt x="861" y="193"/>
                    </a:cubicBezTo>
                    <a:cubicBezTo>
                      <a:pt x="857" y="192"/>
                      <a:pt x="855" y="190"/>
                      <a:pt x="852" y="192"/>
                    </a:cubicBezTo>
                    <a:cubicBezTo>
                      <a:pt x="848" y="194"/>
                      <a:pt x="844" y="194"/>
                      <a:pt x="841" y="198"/>
                    </a:cubicBezTo>
                    <a:cubicBezTo>
                      <a:pt x="841" y="198"/>
                      <a:pt x="842" y="201"/>
                      <a:pt x="843" y="201"/>
                    </a:cubicBezTo>
                    <a:cubicBezTo>
                      <a:pt x="844" y="202"/>
                      <a:pt x="845" y="206"/>
                      <a:pt x="846" y="209"/>
                    </a:cubicBezTo>
                    <a:cubicBezTo>
                      <a:pt x="844" y="209"/>
                      <a:pt x="843" y="208"/>
                      <a:pt x="841" y="207"/>
                    </a:cubicBezTo>
                    <a:cubicBezTo>
                      <a:pt x="840" y="206"/>
                      <a:pt x="839" y="207"/>
                      <a:pt x="838" y="208"/>
                    </a:cubicBezTo>
                    <a:cubicBezTo>
                      <a:pt x="833" y="210"/>
                      <a:pt x="836" y="208"/>
                      <a:pt x="834" y="207"/>
                    </a:cubicBezTo>
                    <a:cubicBezTo>
                      <a:pt x="833" y="206"/>
                      <a:pt x="831" y="208"/>
                      <a:pt x="830" y="208"/>
                    </a:cubicBezTo>
                    <a:cubicBezTo>
                      <a:pt x="828" y="209"/>
                      <a:pt x="818" y="206"/>
                      <a:pt x="819" y="206"/>
                    </a:cubicBezTo>
                    <a:cubicBezTo>
                      <a:pt x="817" y="205"/>
                      <a:pt x="816" y="205"/>
                      <a:pt x="814" y="204"/>
                    </a:cubicBezTo>
                    <a:cubicBezTo>
                      <a:pt x="813" y="204"/>
                      <a:pt x="812" y="202"/>
                      <a:pt x="811" y="202"/>
                    </a:cubicBezTo>
                    <a:cubicBezTo>
                      <a:pt x="809" y="202"/>
                      <a:pt x="806" y="203"/>
                      <a:pt x="808" y="206"/>
                    </a:cubicBezTo>
                    <a:cubicBezTo>
                      <a:pt x="808" y="207"/>
                      <a:pt x="802" y="207"/>
                      <a:pt x="802" y="208"/>
                    </a:cubicBezTo>
                    <a:cubicBezTo>
                      <a:pt x="801" y="208"/>
                      <a:pt x="800" y="210"/>
                      <a:pt x="800" y="211"/>
                    </a:cubicBezTo>
                    <a:cubicBezTo>
                      <a:pt x="797" y="213"/>
                      <a:pt x="798" y="217"/>
                      <a:pt x="801" y="219"/>
                    </a:cubicBezTo>
                    <a:cubicBezTo>
                      <a:pt x="805" y="222"/>
                      <a:pt x="807" y="223"/>
                      <a:pt x="812" y="222"/>
                    </a:cubicBezTo>
                    <a:cubicBezTo>
                      <a:pt x="813" y="222"/>
                      <a:pt x="813" y="222"/>
                      <a:pt x="814" y="222"/>
                    </a:cubicBezTo>
                    <a:cubicBezTo>
                      <a:pt x="816" y="221"/>
                      <a:pt x="818" y="222"/>
                      <a:pt x="820" y="222"/>
                    </a:cubicBezTo>
                    <a:cubicBezTo>
                      <a:pt x="821" y="221"/>
                      <a:pt x="821" y="221"/>
                      <a:pt x="821" y="221"/>
                    </a:cubicBezTo>
                    <a:cubicBezTo>
                      <a:pt x="824" y="222"/>
                      <a:pt x="826" y="223"/>
                      <a:pt x="829" y="224"/>
                    </a:cubicBezTo>
                    <a:cubicBezTo>
                      <a:pt x="832" y="224"/>
                      <a:pt x="834" y="221"/>
                      <a:pt x="838" y="223"/>
                    </a:cubicBezTo>
                    <a:cubicBezTo>
                      <a:pt x="839" y="224"/>
                      <a:pt x="842" y="223"/>
                      <a:pt x="842" y="225"/>
                    </a:cubicBezTo>
                    <a:cubicBezTo>
                      <a:pt x="841" y="227"/>
                      <a:pt x="842" y="228"/>
                      <a:pt x="844" y="229"/>
                    </a:cubicBezTo>
                    <a:cubicBezTo>
                      <a:pt x="846" y="232"/>
                      <a:pt x="846" y="236"/>
                      <a:pt x="849" y="238"/>
                    </a:cubicBezTo>
                    <a:cubicBezTo>
                      <a:pt x="849" y="238"/>
                      <a:pt x="850" y="238"/>
                      <a:pt x="850" y="238"/>
                    </a:cubicBezTo>
                    <a:cubicBezTo>
                      <a:pt x="852" y="237"/>
                      <a:pt x="855" y="239"/>
                      <a:pt x="857" y="240"/>
                    </a:cubicBezTo>
                    <a:cubicBezTo>
                      <a:pt x="855" y="239"/>
                      <a:pt x="851" y="241"/>
                      <a:pt x="850" y="243"/>
                    </a:cubicBezTo>
                    <a:cubicBezTo>
                      <a:pt x="849" y="244"/>
                      <a:pt x="853" y="247"/>
                      <a:pt x="854" y="247"/>
                    </a:cubicBezTo>
                    <a:cubicBezTo>
                      <a:pt x="856" y="248"/>
                      <a:pt x="859" y="249"/>
                      <a:pt x="861" y="251"/>
                    </a:cubicBezTo>
                    <a:cubicBezTo>
                      <a:pt x="862" y="252"/>
                      <a:pt x="863" y="253"/>
                      <a:pt x="864" y="254"/>
                    </a:cubicBezTo>
                    <a:cubicBezTo>
                      <a:pt x="868" y="257"/>
                      <a:pt x="872" y="259"/>
                      <a:pt x="875" y="262"/>
                    </a:cubicBezTo>
                    <a:cubicBezTo>
                      <a:pt x="876" y="263"/>
                      <a:pt x="877" y="265"/>
                      <a:pt x="879" y="265"/>
                    </a:cubicBezTo>
                    <a:cubicBezTo>
                      <a:pt x="882" y="266"/>
                      <a:pt x="884" y="267"/>
                      <a:pt x="887" y="268"/>
                    </a:cubicBezTo>
                    <a:cubicBezTo>
                      <a:pt x="891" y="271"/>
                      <a:pt x="895" y="272"/>
                      <a:pt x="899" y="275"/>
                    </a:cubicBezTo>
                    <a:cubicBezTo>
                      <a:pt x="900" y="277"/>
                      <a:pt x="902" y="277"/>
                      <a:pt x="904" y="276"/>
                    </a:cubicBezTo>
                    <a:cubicBezTo>
                      <a:pt x="905" y="274"/>
                      <a:pt x="905" y="272"/>
                      <a:pt x="903" y="270"/>
                    </a:cubicBezTo>
                    <a:cubicBezTo>
                      <a:pt x="901" y="267"/>
                      <a:pt x="900" y="264"/>
                      <a:pt x="897" y="262"/>
                    </a:cubicBezTo>
                    <a:cubicBezTo>
                      <a:pt x="893" y="260"/>
                      <a:pt x="892" y="255"/>
                      <a:pt x="889" y="253"/>
                    </a:cubicBezTo>
                    <a:cubicBezTo>
                      <a:pt x="886" y="251"/>
                      <a:pt x="887" y="250"/>
                      <a:pt x="886" y="248"/>
                    </a:cubicBezTo>
                    <a:cubicBezTo>
                      <a:pt x="885" y="247"/>
                      <a:pt x="885" y="247"/>
                      <a:pt x="884" y="246"/>
                    </a:cubicBezTo>
                    <a:cubicBezTo>
                      <a:pt x="883" y="245"/>
                      <a:pt x="882" y="244"/>
                      <a:pt x="882" y="242"/>
                    </a:cubicBezTo>
                    <a:cubicBezTo>
                      <a:pt x="884" y="243"/>
                      <a:pt x="885" y="243"/>
                      <a:pt x="886" y="245"/>
                    </a:cubicBezTo>
                    <a:cubicBezTo>
                      <a:pt x="887" y="245"/>
                      <a:pt x="887" y="246"/>
                      <a:pt x="888" y="246"/>
                    </a:cubicBezTo>
                    <a:cubicBezTo>
                      <a:pt x="891" y="246"/>
                      <a:pt x="893" y="250"/>
                      <a:pt x="895" y="252"/>
                    </a:cubicBezTo>
                    <a:cubicBezTo>
                      <a:pt x="896" y="254"/>
                      <a:pt x="898" y="253"/>
                      <a:pt x="899" y="256"/>
                    </a:cubicBezTo>
                    <a:cubicBezTo>
                      <a:pt x="899" y="257"/>
                      <a:pt x="900" y="258"/>
                      <a:pt x="900" y="258"/>
                    </a:cubicBezTo>
                    <a:cubicBezTo>
                      <a:pt x="901" y="259"/>
                      <a:pt x="902" y="257"/>
                      <a:pt x="904" y="258"/>
                    </a:cubicBezTo>
                    <a:cubicBezTo>
                      <a:pt x="904" y="259"/>
                      <a:pt x="907" y="260"/>
                      <a:pt x="908" y="261"/>
                    </a:cubicBezTo>
                    <a:cubicBezTo>
                      <a:pt x="909" y="262"/>
                      <a:pt x="909" y="264"/>
                      <a:pt x="910" y="266"/>
                    </a:cubicBezTo>
                    <a:cubicBezTo>
                      <a:pt x="911" y="267"/>
                      <a:pt x="912" y="269"/>
                      <a:pt x="913" y="268"/>
                    </a:cubicBezTo>
                    <a:cubicBezTo>
                      <a:pt x="915" y="267"/>
                      <a:pt x="915" y="266"/>
                      <a:pt x="915" y="264"/>
                    </a:cubicBezTo>
                    <a:cubicBezTo>
                      <a:pt x="914" y="262"/>
                      <a:pt x="916" y="264"/>
                      <a:pt x="916" y="264"/>
                    </a:cubicBezTo>
                    <a:cubicBezTo>
                      <a:pt x="918" y="264"/>
                      <a:pt x="917" y="264"/>
                      <a:pt x="918" y="264"/>
                    </a:cubicBezTo>
                    <a:cubicBezTo>
                      <a:pt x="919" y="264"/>
                      <a:pt x="919" y="263"/>
                      <a:pt x="919" y="263"/>
                    </a:cubicBezTo>
                    <a:cubicBezTo>
                      <a:pt x="919" y="261"/>
                      <a:pt x="918" y="260"/>
                      <a:pt x="917" y="258"/>
                    </a:cubicBezTo>
                    <a:cubicBezTo>
                      <a:pt x="917" y="257"/>
                      <a:pt x="916" y="256"/>
                      <a:pt x="915" y="255"/>
                    </a:cubicBezTo>
                    <a:cubicBezTo>
                      <a:pt x="916" y="256"/>
                      <a:pt x="917" y="256"/>
                      <a:pt x="917" y="256"/>
                    </a:cubicBezTo>
                    <a:cubicBezTo>
                      <a:pt x="918" y="256"/>
                      <a:pt x="918" y="257"/>
                      <a:pt x="918" y="257"/>
                    </a:cubicBezTo>
                    <a:cubicBezTo>
                      <a:pt x="920" y="259"/>
                      <a:pt x="921" y="257"/>
                      <a:pt x="922" y="255"/>
                    </a:cubicBezTo>
                    <a:cubicBezTo>
                      <a:pt x="922" y="254"/>
                      <a:pt x="921" y="251"/>
                      <a:pt x="921" y="249"/>
                    </a:cubicBezTo>
                    <a:cubicBezTo>
                      <a:pt x="921" y="248"/>
                      <a:pt x="918" y="244"/>
                      <a:pt x="918" y="243"/>
                    </a:cubicBezTo>
                    <a:cubicBezTo>
                      <a:pt x="918" y="240"/>
                      <a:pt x="917" y="239"/>
                      <a:pt x="916" y="236"/>
                    </a:cubicBezTo>
                    <a:cubicBezTo>
                      <a:pt x="915" y="234"/>
                      <a:pt x="911" y="233"/>
                      <a:pt x="910" y="231"/>
                    </a:cubicBezTo>
                    <a:cubicBezTo>
                      <a:pt x="909" y="230"/>
                      <a:pt x="909" y="230"/>
                      <a:pt x="908" y="230"/>
                    </a:cubicBezTo>
                    <a:cubicBezTo>
                      <a:pt x="908" y="230"/>
                      <a:pt x="907" y="230"/>
                      <a:pt x="907" y="230"/>
                    </a:cubicBezTo>
                    <a:cubicBezTo>
                      <a:pt x="907" y="231"/>
                      <a:pt x="905" y="227"/>
                      <a:pt x="905" y="227"/>
                    </a:cubicBezTo>
                    <a:cubicBezTo>
                      <a:pt x="904" y="224"/>
                      <a:pt x="904" y="222"/>
                      <a:pt x="903" y="220"/>
                    </a:cubicBezTo>
                    <a:cubicBezTo>
                      <a:pt x="903" y="219"/>
                      <a:pt x="902" y="218"/>
                      <a:pt x="902" y="218"/>
                    </a:cubicBezTo>
                    <a:cubicBezTo>
                      <a:pt x="898" y="218"/>
                      <a:pt x="901" y="216"/>
                      <a:pt x="900" y="214"/>
                    </a:cubicBezTo>
                    <a:cubicBezTo>
                      <a:pt x="899" y="213"/>
                      <a:pt x="897" y="214"/>
                      <a:pt x="898" y="212"/>
                    </a:cubicBezTo>
                    <a:cubicBezTo>
                      <a:pt x="898" y="211"/>
                      <a:pt x="893" y="208"/>
                      <a:pt x="892" y="206"/>
                    </a:cubicBezTo>
                    <a:cubicBezTo>
                      <a:pt x="892" y="206"/>
                      <a:pt x="892" y="206"/>
                      <a:pt x="892" y="206"/>
                    </a:cubicBezTo>
                    <a:cubicBezTo>
                      <a:pt x="893" y="207"/>
                      <a:pt x="893" y="207"/>
                      <a:pt x="893" y="207"/>
                    </a:cubicBezTo>
                    <a:cubicBezTo>
                      <a:pt x="897" y="208"/>
                      <a:pt x="904" y="214"/>
                      <a:pt x="906" y="212"/>
                    </a:cubicBezTo>
                    <a:cubicBezTo>
                      <a:pt x="907" y="212"/>
                      <a:pt x="907" y="211"/>
                      <a:pt x="907" y="210"/>
                    </a:cubicBezTo>
                    <a:cubicBezTo>
                      <a:pt x="907" y="210"/>
                      <a:pt x="902" y="205"/>
                      <a:pt x="904" y="205"/>
                    </a:cubicBezTo>
                    <a:cubicBezTo>
                      <a:pt x="905" y="205"/>
                      <a:pt x="905" y="205"/>
                      <a:pt x="906" y="205"/>
                    </a:cubicBezTo>
                    <a:cubicBezTo>
                      <a:pt x="907" y="204"/>
                      <a:pt x="913" y="211"/>
                      <a:pt x="914" y="212"/>
                    </a:cubicBezTo>
                    <a:cubicBezTo>
                      <a:pt x="916" y="212"/>
                      <a:pt x="921" y="209"/>
                      <a:pt x="918" y="212"/>
                    </a:cubicBezTo>
                    <a:cubicBezTo>
                      <a:pt x="917" y="213"/>
                      <a:pt x="915" y="214"/>
                      <a:pt x="916" y="215"/>
                    </a:cubicBezTo>
                    <a:cubicBezTo>
                      <a:pt x="917" y="216"/>
                      <a:pt x="920" y="215"/>
                      <a:pt x="921" y="215"/>
                    </a:cubicBezTo>
                    <a:cubicBezTo>
                      <a:pt x="922" y="215"/>
                      <a:pt x="923" y="214"/>
                      <a:pt x="924" y="214"/>
                    </a:cubicBezTo>
                    <a:cubicBezTo>
                      <a:pt x="925" y="213"/>
                      <a:pt x="926" y="212"/>
                      <a:pt x="927" y="212"/>
                    </a:cubicBezTo>
                    <a:cubicBezTo>
                      <a:pt x="927" y="212"/>
                      <a:pt x="927" y="212"/>
                      <a:pt x="927" y="212"/>
                    </a:cubicBezTo>
                    <a:cubicBezTo>
                      <a:pt x="926" y="213"/>
                      <a:pt x="925" y="213"/>
                      <a:pt x="924" y="214"/>
                    </a:cubicBezTo>
                    <a:cubicBezTo>
                      <a:pt x="923" y="215"/>
                      <a:pt x="919" y="215"/>
                      <a:pt x="919" y="218"/>
                    </a:cubicBezTo>
                    <a:cubicBezTo>
                      <a:pt x="919" y="219"/>
                      <a:pt x="919" y="220"/>
                      <a:pt x="919" y="222"/>
                    </a:cubicBezTo>
                    <a:cubicBezTo>
                      <a:pt x="919" y="223"/>
                      <a:pt x="923" y="226"/>
                      <a:pt x="922" y="226"/>
                    </a:cubicBezTo>
                    <a:cubicBezTo>
                      <a:pt x="923" y="228"/>
                      <a:pt x="926" y="228"/>
                      <a:pt x="928" y="230"/>
                    </a:cubicBezTo>
                    <a:cubicBezTo>
                      <a:pt x="930" y="231"/>
                      <a:pt x="931" y="235"/>
                      <a:pt x="934" y="235"/>
                    </a:cubicBezTo>
                    <a:cubicBezTo>
                      <a:pt x="935" y="235"/>
                      <a:pt x="936" y="234"/>
                      <a:pt x="936" y="232"/>
                    </a:cubicBezTo>
                    <a:cubicBezTo>
                      <a:pt x="937" y="230"/>
                      <a:pt x="934" y="225"/>
                      <a:pt x="936" y="223"/>
                    </a:cubicBezTo>
                    <a:cubicBezTo>
                      <a:pt x="938" y="225"/>
                      <a:pt x="940" y="226"/>
                      <a:pt x="944" y="226"/>
                    </a:cubicBezTo>
                    <a:cubicBezTo>
                      <a:pt x="944" y="226"/>
                      <a:pt x="944" y="225"/>
                      <a:pt x="944" y="225"/>
                    </a:cubicBezTo>
                    <a:cubicBezTo>
                      <a:pt x="945" y="223"/>
                      <a:pt x="943" y="221"/>
                      <a:pt x="946" y="221"/>
                    </a:cubicBezTo>
                    <a:cubicBezTo>
                      <a:pt x="948" y="221"/>
                      <a:pt x="950" y="222"/>
                      <a:pt x="950" y="220"/>
                    </a:cubicBezTo>
                    <a:cubicBezTo>
                      <a:pt x="951" y="220"/>
                      <a:pt x="951" y="220"/>
                      <a:pt x="950" y="220"/>
                    </a:cubicBezTo>
                    <a:cubicBezTo>
                      <a:pt x="950" y="219"/>
                      <a:pt x="950" y="219"/>
                      <a:pt x="950" y="219"/>
                    </a:cubicBezTo>
                    <a:cubicBezTo>
                      <a:pt x="948" y="217"/>
                      <a:pt x="952" y="218"/>
                      <a:pt x="953" y="218"/>
                    </a:cubicBezTo>
                    <a:cubicBezTo>
                      <a:pt x="954" y="218"/>
                      <a:pt x="955" y="218"/>
                      <a:pt x="956" y="217"/>
                    </a:cubicBezTo>
                    <a:cubicBezTo>
                      <a:pt x="956" y="217"/>
                      <a:pt x="956" y="217"/>
                      <a:pt x="956" y="217"/>
                    </a:cubicBezTo>
                    <a:cubicBezTo>
                      <a:pt x="953" y="213"/>
                      <a:pt x="959" y="216"/>
                      <a:pt x="958" y="212"/>
                    </a:cubicBezTo>
                    <a:close/>
                    <a:moveTo>
                      <a:pt x="661" y="8"/>
                    </a:moveTo>
                    <a:cubicBezTo>
                      <a:pt x="661" y="8"/>
                      <a:pt x="661" y="8"/>
                      <a:pt x="662" y="8"/>
                    </a:cubicBezTo>
                    <a:cubicBezTo>
                      <a:pt x="665" y="9"/>
                      <a:pt x="666" y="10"/>
                      <a:pt x="669" y="10"/>
                    </a:cubicBezTo>
                    <a:cubicBezTo>
                      <a:pt x="674" y="9"/>
                      <a:pt x="680" y="11"/>
                      <a:pt x="684" y="8"/>
                    </a:cubicBezTo>
                    <a:cubicBezTo>
                      <a:pt x="684" y="8"/>
                      <a:pt x="684" y="8"/>
                      <a:pt x="684" y="8"/>
                    </a:cubicBezTo>
                    <a:cubicBezTo>
                      <a:pt x="684" y="7"/>
                      <a:pt x="688" y="7"/>
                      <a:pt x="690" y="7"/>
                    </a:cubicBezTo>
                    <a:cubicBezTo>
                      <a:pt x="690" y="7"/>
                      <a:pt x="691" y="7"/>
                      <a:pt x="691" y="7"/>
                    </a:cubicBezTo>
                    <a:cubicBezTo>
                      <a:pt x="691" y="7"/>
                      <a:pt x="691" y="7"/>
                      <a:pt x="691" y="7"/>
                    </a:cubicBezTo>
                    <a:cubicBezTo>
                      <a:pt x="691" y="7"/>
                      <a:pt x="691" y="7"/>
                      <a:pt x="691" y="7"/>
                    </a:cubicBezTo>
                    <a:cubicBezTo>
                      <a:pt x="692" y="7"/>
                      <a:pt x="692" y="7"/>
                      <a:pt x="692" y="7"/>
                    </a:cubicBezTo>
                    <a:cubicBezTo>
                      <a:pt x="692" y="7"/>
                      <a:pt x="692" y="7"/>
                      <a:pt x="692" y="6"/>
                    </a:cubicBezTo>
                    <a:cubicBezTo>
                      <a:pt x="692" y="3"/>
                      <a:pt x="680" y="4"/>
                      <a:pt x="678" y="4"/>
                    </a:cubicBezTo>
                    <a:cubicBezTo>
                      <a:pt x="675" y="4"/>
                      <a:pt x="662" y="2"/>
                      <a:pt x="661" y="8"/>
                    </a:cubicBezTo>
                    <a:close/>
                    <a:moveTo>
                      <a:pt x="824" y="172"/>
                    </a:moveTo>
                    <a:cubicBezTo>
                      <a:pt x="824" y="174"/>
                      <a:pt x="826" y="176"/>
                      <a:pt x="828" y="176"/>
                    </a:cubicBezTo>
                    <a:cubicBezTo>
                      <a:pt x="831" y="176"/>
                      <a:pt x="835" y="177"/>
                      <a:pt x="838" y="177"/>
                    </a:cubicBezTo>
                    <a:cubicBezTo>
                      <a:pt x="840" y="177"/>
                      <a:pt x="841" y="176"/>
                      <a:pt x="842" y="175"/>
                    </a:cubicBezTo>
                    <a:cubicBezTo>
                      <a:pt x="843" y="174"/>
                      <a:pt x="844" y="172"/>
                      <a:pt x="845" y="171"/>
                    </a:cubicBezTo>
                    <a:cubicBezTo>
                      <a:pt x="846" y="170"/>
                      <a:pt x="848" y="168"/>
                      <a:pt x="847" y="166"/>
                    </a:cubicBezTo>
                    <a:cubicBezTo>
                      <a:pt x="845" y="164"/>
                      <a:pt x="839" y="160"/>
                      <a:pt x="836" y="161"/>
                    </a:cubicBezTo>
                    <a:cubicBezTo>
                      <a:pt x="836" y="160"/>
                      <a:pt x="836" y="160"/>
                      <a:pt x="836" y="160"/>
                    </a:cubicBezTo>
                    <a:cubicBezTo>
                      <a:pt x="832" y="161"/>
                      <a:pt x="830" y="163"/>
                      <a:pt x="828" y="165"/>
                    </a:cubicBezTo>
                    <a:cubicBezTo>
                      <a:pt x="826" y="167"/>
                      <a:pt x="823" y="169"/>
                      <a:pt x="824" y="172"/>
                    </a:cubicBezTo>
                    <a:close/>
                    <a:moveTo>
                      <a:pt x="1196" y="215"/>
                    </a:moveTo>
                    <a:cubicBezTo>
                      <a:pt x="1195" y="215"/>
                      <a:pt x="1195" y="214"/>
                      <a:pt x="1195" y="214"/>
                    </a:cubicBezTo>
                    <a:cubicBezTo>
                      <a:pt x="1195" y="214"/>
                      <a:pt x="1195" y="214"/>
                      <a:pt x="1195" y="214"/>
                    </a:cubicBezTo>
                    <a:cubicBezTo>
                      <a:pt x="1193" y="212"/>
                      <a:pt x="1191" y="211"/>
                      <a:pt x="1189" y="211"/>
                    </a:cubicBezTo>
                    <a:cubicBezTo>
                      <a:pt x="1189" y="211"/>
                      <a:pt x="1188" y="212"/>
                      <a:pt x="1189" y="212"/>
                    </a:cubicBezTo>
                    <a:cubicBezTo>
                      <a:pt x="1189" y="212"/>
                      <a:pt x="1189" y="212"/>
                      <a:pt x="1189" y="212"/>
                    </a:cubicBezTo>
                    <a:cubicBezTo>
                      <a:pt x="1189" y="212"/>
                      <a:pt x="1189" y="212"/>
                      <a:pt x="1189" y="212"/>
                    </a:cubicBezTo>
                    <a:cubicBezTo>
                      <a:pt x="1192" y="215"/>
                      <a:pt x="1194" y="217"/>
                      <a:pt x="1196" y="220"/>
                    </a:cubicBezTo>
                    <a:cubicBezTo>
                      <a:pt x="1196" y="220"/>
                      <a:pt x="1196" y="220"/>
                      <a:pt x="1196" y="220"/>
                    </a:cubicBezTo>
                    <a:cubicBezTo>
                      <a:pt x="1198" y="222"/>
                      <a:pt x="1199" y="224"/>
                      <a:pt x="1201" y="226"/>
                    </a:cubicBezTo>
                    <a:cubicBezTo>
                      <a:pt x="1202" y="227"/>
                      <a:pt x="1210" y="234"/>
                      <a:pt x="1211" y="231"/>
                    </a:cubicBezTo>
                    <a:cubicBezTo>
                      <a:pt x="1211" y="230"/>
                      <a:pt x="1210" y="228"/>
                      <a:pt x="1209" y="227"/>
                    </a:cubicBezTo>
                    <a:cubicBezTo>
                      <a:pt x="1207" y="225"/>
                      <a:pt x="1204" y="223"/>
                      <a:pt x="1202" y="221"/>
                    </a:cubicBezTo>
                    <a:cubicBezTo>
                      <a:pt x="1200" y="219"/>
                      <a:pt x="1198" y="217"/>
                      <a:pt x="1196" y="215"/>
                    </a:cubicBezTo>
                    <a:close/>
                    <a:moveTo>
                      <a:pt x="824" y="143"/>
                    </a:moveTo>
                    <a:cubicBezTo>
                      <a:pt x="822" y="144"/>
                      <a:pt x="819" y="144"/>
                      <a:pt x="816" y="146"/>
                    </a:cubicBezTo>
                    <a:cubicBezTo>
                      <a:pt x="816" y="147"/>
                      <a:pt x="814" y="148"/>
                      <a:pt x="814" y="149"/>
                    </a:cubicBezTo>
                    <a:cubicBezTo>
                      <a:pt x="814" y="151"/>
                      <a:pt x="817" y="150"/>
                      <a:pt x="818" y="150"/>
                    </a:cubicBezTo>
                    <a:cubicBezTo>
                      <a:pt x="821" y="150"/>
                      <a:pt x="826" y="148"/>
                      <a:pt x="828" y="145"/>
                    </a:cubicBezTo>
                    <a:cubicBezTo>
                      <a:pt x="829" y="144"/>
                      <a:pt x="829" y="143"/>
                      <a:pt x="829" y="142"/>
                    </a:cubicBezTo>
                    <a:cubicBezTo>
                      <a:pt x="828" y="141"/>
                      <a:pt x="826" y="142"/>
                      <a:pt x="824" y="143"/>
                    </a:cubicBezTo>
                    <a:close/>
                    <a:moveTo>
                      <a:pt x="962" y="54"/>
                    </a:moveTo>
                    <a:cubicBezTo>
                      <a:pt x="960" y="53"/>
                      <a:pt x="958" y="52"/>
                      <a:pt x="956" y="52"/>
                    </a:cubicBezTo>
                    <a:cubicBezTo>
                      <a:pt x="955" y="52"/>
                      <a:pt x="955" y="53"/>
                      <a:pt x="955" y="53"/>
                    </a:cubicBezTo>
                    <a:cubicBezTo>
                      <a:pt x="955" y="54"/>
                      <a:pt x="956" y="54"/>
                      <a:pt x="956" y="54"/>
                    </a:cubicBezTo>
                    <a:cubicBezTo>
                      <a:pt x="960" y="56"/>
                      <a:pt x="962" y="57"/>
                      <a:pt x="966" y="58"/>
                    </a:cubicBezTo>
                    <a:cubicBezTo>
                      <a:pt x="967" y="58"/>
                      <a:pt x="968" y="59"/>
                      <a:pt x="970" y="59"/>
                    </a:cubicBezTo>
                    <a:cubicBezTo>
                      <a:pt x="970" y="59"/>
                      <a:pt x="969" y="59"/>
                      <a:pt x="969" y="59"/>
                    </a:cubicBezTo>
                    <a:cubicBezTo>
                      <a:pt x="965" y="59"/>
                      <a:pt x="963" y="61"/>
                      <a:pt x="959" y="59"/>
                    </a:cubicBezTo>
                    <a:cubicBezTo>
                      <a:pt x="956" y="58"/>
                      <a:pt x="952" y="56"/>
                      <a:pt x="948" y="55"/>
                    </a:cubicBezTo>
                    <a:cubicBezTo>
                      <a:pt x="945" y="54"/>
                      <a:pt x="942" y="56"/>
                      <a:pt x="939" y="55"/>
                    </a:cubicBezTo>
                    <a:cubicBezTo>
                      <a:pt x="936" y="54"/>
                      <a:pt x="932" y="52"/>
                      <a:pt x="929" y="52"/>
                    </a:cubicBezTo>
                    <a:cubicBezTo>
                      <a:pt x="927" y="51"/>
                      <a:pt x="924" y="52"/>
                      <a:pt x="921" y="51"/>
                    </a:cubicBezTo>
                    <a:cubicBezTo>
                      <a:pt x="920" y="51"/>
                      <a:pt x="920" y="51"/>
                      <a:pt x="919" y="51"/>
                    </a:cubicBezTo>
                    <a:cubicBezTo>
                      <a:pt x="918" y="51"/>
                      <a:pt x="914" y="53"/>
                      <a:pt x="917" y="54"/>
                    </a:cubicBezTo>
                    <a:cubicBezTo>
                      <a:pt x="919" y="55"/>
                      <a:pt x="921" y="57"/>
                      <a:pt x="923" y="58"/>
                    </a:cubicBezTo>
                    <a:cubicBezTo>
                      <a:pt x="925" y="58"/>
                      <a:pt x="927" y="59"/>
                      <a:pt x="929" y="61"/>
                    </a:cubicBezTo>
                    <a:cubicBezTo>
                      <a:pt x="930" y="62"/>
                      <a:pt x="931" y="62"/>
                      <a:pt x="932" y="63"/>
                    </a:cubicBezTo>
                    <a:cubicBezTo>
                      <a:pt x="934" y="64"/>
                      <a:pt x="936" y="65"/>
                      <a:pt x="938" y="65"/>
                    </a:cubicBezTo>
                    <a:cubicBezTo>
                      <a:pt x="941" y="65"/>
                      <a:pt x="943" y="67"/>
                      <a:pt x="946" y="68"/>
                    </a:cubicBezTo>
                    <a:cubicBezTo>
                      <a:pt x="948" y="68"/>
                      <a:pt x="950" y="68"/>
                      <a:pt x="951" y="69"/>
                    </a:cubicBezTo>
                    <a:cubicBezTo>
                      <a:pt x="956" y="72"/>
                      <a:pt x="948" y="69"/>
                      <a:pt x="947" y="69"/>
                    </a:cubicBezTo>
                    <a:cubicBezTo>
                      <a:pt x="944" y="67"/>
                      <a:pt x="941" y="66"/>
                      <a:pt x="939" y="66"/>
                    </a:cubicBezTo>
                    <a:cubicBezTo>
                      <a:pt x="938" y="66"/>
                      <a:pt x="938" y="67"/>
                      <a:pt x="938" y="67"/>
                    </a:cubicBezTo>
                    <a:cubicBezTo>
                      <a:pt x="939" y="69"/>
                      <a:pt x="942" y="70"/>
                      <a:pt x="943" y="70"/>
                    </a:cubicBezTo>
                    <a:cubicBezTo>
                      <a:pt x="945" y="71"/>
                      <a:pt x="946" y="72"/>
                      <a:pt x="947" y="73"/>
                    </a:cubicBezTo>
                    <a:cubicBezTo>
                      <a:pt x="946" y="72"/>
                      <a:pt x="944" y="71"/>
                      <a:pt x="942" y="70"/>
                    </a:cubicBezTo>
                    <a:cubicBezTo>
                      <a:pt x="938" y="68"/>
                      <a:pt x="935" y="66"/>
                      <a:pt x="930" y="65"/>
                    </a:cubicBezTo>
                    <a:cubicBezTo>
                      <a:pt x="929" y="64"/>
                      <a:pt x="925" y="63"/>
                      <a:pt x="923" y="64"/>
                    </a:cubicBezTo>
                    <a:cubicBezTo>
                      <a:pt x="922" y="65"/>
                      <a:pt x="922" y="66"/>
                      <a:pt x="923" y="67"/>
                    </a:cubicBezTo>
                    <a:cubicBezTo>
                      <a:pt x="924" y="68"/>
                      <a:pt x="929" y="70"/>
                      <a:pt x="929" y="69"/>
                    </a:cubicBezTo>
                    <a:cubicBezTo>
                      <a:pt x="929" y="70"/>
                      <a:pt x="930" y="71"/>
                      <a:pt x="931" y="72"/>
                    </a:cubicBezTo>
                    <a:cubicBezTo>
                      <a:pt x="933" y="73"/>
                      <a:pt x="934" y="73"/>
                      <a:pt x="936" y="74"/>
                    </a:cubicBezTo>
                    <a:cubicBezTo>
                      <a:pt x="939" y="76"/>
                      <a:pt x="935" y="74"/>
                      <a:pt x="935" y="74"/>
                    </a:cubicBezTo>
                    <a:cubicBezTo>
                      <a:pt x="932" y="73"/>
                      <a:pt x="929" y="73"/>
                      <a:pt x="927" y="74"/>
                    </a:cubicBezTo>
                    <a:cubicBezTo>
                      <a:pt x="927" y="74"/>
                      <a:pt x="927" y="74"/>
                      <a:pt x="927" y="75"/>
                    </a:cubicBezTo>
                    <a:cubicBezTo>
                      <a:pt x="931" y="77"/>
                      <a:pt x="934" y="79"/>
                      <a:pt x="938" y="80"/>
                    </a:cubicBezTo>
                    <a:cubicBezTo>
                      <a:pt x="940" y="82"/>
                      <a:pt x="942" y="82"/>
                      <a:pt x="944" y="84"/>
                    </a:cubicBezTo>
                    <a:cubicBezTo>
                      <a:pt x="945" y="85"/>
                      <a:pt x="946" y="85"/>
                      <a:pt x="947" y="85"/>
                    </a:cubicBezTo>
                    <a:cubicBezTo>
                      <a:pt x="947" y="84"/>
                      <a:pt x="947" y="84"/>
                      <a:pt x="947" y="84"/>
                    </a:cubicBezTo>
                    <a:cubicBezTo>
                      <a:pt x="947" y="83"/>
                      <a:pt x="947" y="82"/>
                      <a:pt x="947" y="81"/>
                    </a:cubicBezTo>
                    <a:cubicBezTo>
                      <a:pt x="948" y="81"/>
                      <a:pt x="948" y="82"/>
                      <a:pt x="948" y="82"/>
                    </a:cubicBezTo>
                    <a:cubicBezTo>
                      <a:pt x="950" y="83"/>
                      <a:pt x="952" y="83"/>
                      <a:pt x="953" y="85"/>
                    </a:cubicBezTo>
                    <a:cubicBezTo>
                      <a:pt x="954" y="87"/>
                      <a:pt x="956" y="84"/>
                      <a:pt x="957" y="86"/>
                    </a:cubicBezTo>
                    <a:cubicBezTo>
                      <a:pt x="958" y="86"/>
                      <a:pt x="959" y="86"/>
                      <a:pt x="959" y="86"/>
                    </a:cubicBezTo>
                    <a:cubicBezTo>
                      <a:pt x="963" y="85"/>
                      <a:pt x="960" y="87"/>
                      <a:pt x="962" y="88"/>
                    </a:cubicBezTo>
                    <a:cubicBezTo>
                      <a:pt x="963" y="88"/>
                      <a:pt x="963" y="88"/>
                      <a:pt x="964" y="88"/>
                    </a:cubicBezTo>
                    <a:cubicBezTo>
                      <a:pt x="969" y="86"/>
                      <a:pt x="970" y="89"/>
                      <a:pt x="973" y="91"/>
                    </a:cubicBezTo>
                    <a:cubicBezTo>
                      <a:pt x="975" y="93"/>
                      <a:pt x="978" y="91"/>
                      <a:pt x="981" y="93"/>
                    </a:cubicBezTo>
                    <a:cubicBezTo>
                      <a:pt x="982" y="95"/>
                      <a:pt x="984" y="96"/>
                      <a:pt x="986" y="97"/>
                    </a:cubicBezTo>
                    <a:cubicBezTo>
                      <a:pt x="988" y="98"/>
                      <a:pt x="990" y="99"/>
                      <a:pt x="992" y="101"/>
                    </a:cubicBezTo>
                    <a:cubicBezTo>
                      <a:pt x="995" y="103"/>
                      <a:pt x="999" y="104"/>
                      <a:pt x="997" y="109"/>
                    </a:cubicBezTo>
                    <a:cubicBezTo>
                      <a:pt x="996" y="111"/>
                      <a:pt x="1001" y="112"/>
                      <a:pt x="1002" y="113"/>
                    </a:cubicBezTo>
                    <a:cubicBezTo>
                      <a:pt x="1003" y="114"/>
                      <a:pt x="1004" y="115"/>
                      <a:pt x="1004" y="116"/>
                    </a:cubicBezTo>
                    <a:cubicBezTo>
                      <a:pt x="1002" y="116"/>
                      <a:pt x="1001" y="116"/>
                      <a:pt x="1000" y="117"/>
                    </a:cubicBezTo>
                    <a:cubicBezTo>
                      <a:pt x="1000" y="117"/>
                      <a:pt x="1000" y="117"/>
                      <a:pt x="1000" y="117"/>
                    </a:cubicBezTo>
                    <a:cubicBezTo>
                      <a:pt x="1001" y="119"/>
                      <a:pt x="1003" y="119"/>
                      <a:pt x="1004" y="120"/>
                    </a:cubicBezTo>
                    <a:cubicBezTo>
                      <a:pt x="1005" y="120"/>
                      <a:pt x="1005" y="124"/>
                      <a:pt x="1006" y="125"/>
                    </a:cubicBezTo>
                    <a:cubicBezTo>
                      <a:pt x="1007" y="126"/>
                      <a:pt x="1008" y="126"/>
                      <a:pt x="1009" y="127"/>
                    </a:cubicBezTo>
                    <a:cubicBezTo>
                      <a:pt x="1010" y="128"/>
                      <a:pt x="1012" y="132"/>
                      <a:pt x="1012" y="133"/>
                    </a:cubicBezTo>
                    <a:cubicBezTo>
                      <a:pt x="1014" y="137"/>
                      <a:pt x="1011" y="137"/>
                      <a:pt x="1014" y="139"/>
                    </a:cubicBezTo>
                    <a:cubicBezTo>
                      <a:pt x="1015" y="139"/>
                      <a:pt x="1015" y="139"/>
                      <a:pt x="1016" y="140"/>
                    </a:cubicBezTo>
                    <a:cubicBezTo>
                      <a:pt x="1018" y="140"/>
                      <a:pt x="1018" y="140"/>
                      <a:pt x="1017" y="142"/>
                    </a:cubicBezTo>
                    <a:cubicBezTo>
                      <a:pt x="1015" y="141"/>
                      <a:pt x="1015" y="142"/>
                      <a:pt x="1014" y="143"/>
                    </a:cubicBezTo>
                    <a:cubicBezTo>
                      <a:pt x="1012" y="144"/>
                      <a:pt x="1014" y="147"/>
                      <a:pt x="1015" y="148"/>
                    </a:cubicBezTo>
                    <a:cubicBezTo>
                      <a:pt x="1016" y="149"/>
                      <a:pt x="1013" y="155"/>
                      <a:pt x="1012" y="155"/>
                    </a:cubicBezTo>
                    <a:cubicBezTo>
                      <a:pt x="1011" y="156"/>
                      <a:pt x="1011" y="158"/>
                      <a:pt x="1013" y="159"/>
                    </a:cubicBezTo>
                    <a:cubicBezTo>
                      <a:pt x="1015" y="160"/>
                      <a:pt x="1017" y="164"/>
                      <a:pt x="1020" y="164"/>
                    </a:cubicBezTo>
                    <a:cubicBezTo>
                      <a:pt x="1021" y="164"/>
                      <a:pt x="1024" y="164"/>
                      <a:pt x="1025" y="162"/>
                    </a:cubicBezTo>
                    <a:cubicBezTo>
                      <a:pt x="1025" y="162"/>
                      <a:pt x="1025" y="159"/>
                      <a:pt x="1026" y="160"/>
                    </a:cubicBezTo>
                    <a:cubicBezTo>
                      <a:pt x="1028" y="160"/>
                      <a:pt x="1031" y="161"/>
                      <a:pt x="1031" y="163"/>
                    </a:cubicBezTo>
                    <a:cubicBezTo>
                      <a:pt x="1031" y="164"/>
                      <a:pt x="1031" y="169"/>
                      <a:pt x="1032" y="169"/>
                    </a:cubicBezTo>
                    <a:cubicBezTo>
                      <a:pt x="1033" y="170"/>
                      <a:pt x="1035" y="171"/>
                      <a:pt x="1035" y="171"/>
                    </a:cubicBezTo>
                    <a:cubicBezTo>
                      <a:pt x="1035" y="172"/>
                      <a:pt x="1035" y="172"/>
                      <a:pt x="1036" y="173"/>
                    </a:cubicBezTo>
                    <a:cubicBezTo>
                      <a:pt x="1037" y="174"/>
                      <a:pt x="1037" y="175"/>
                      <a:pt x="1038" y="176"/>
                    </a:cubicBezTo>
                    <a:cubicBezTo>
                      <a:pt x="1038" y="177"/>
                      <a:pt x="1038" y="178"/>
                      <a:pt x="1037" y="177"/>
                    </a:cubicBezTo>
                    <a:cubicBezTo>
                      <a:pt x="1036" y="176"/>
                      <a:pt x="1035" y="175"/>
                      <a:pt x="1033" y="175"/>
                    </a:cubicBezTo>
                    <a:cubicBezTo>
                      <a:pt x="1027" y="173"/>
                      <a:pt x="1031" y="172"/>
                      <a:pt x="1028" y="171"/>
                    </a:cubicBezTo>
                    <a:cubicBezTo>
                      <a:pt x="1027" y="170"/>
                      <a:pt x="1024" y="170"/>
                      <a:pt x="1023" y="169"/>
                    </a:cubicBezTo>
                    <a:cubicBezTo>
                      <a:pt x="1021" y="168"/>
                      <a:pt x="1018" y="168"/>
                      <a:pt x="1016" y="170"/>
                    </a:cubicBezTo>
                    <a:cubicBezTo>
                      <a:pt x="1016" y="170"/>
                      <a:pt x="1016" y="170"/>
                      <a:pt x="1016" y="170"/>
                    </a:cubicBezTo>
                    <a:cubicBezTo>
                      <a:pt x="1017" y="172"/>
                      <a:pt x="1017" y="171"/>
                      <a:pt x="1019" y="172"/>
                    </a:cubicBezTo>
                    <a:cubicBezTo>
                      <a:pt x="1023" y="174"/>
                      <a:pt x="1020" y="175"/>
                      <a:pt x="1022" y="177"/>
                    </a:cubicBezTo>
                    <a:cubicBezTo>
                      <a:pt x="1022" y="177"/>
                      <a:pt x="1023" y="177"/>
                      <a:pt x="1024" y="178"/>
                    </a:cubicBezTo>
                    <a:cubicBezTo>
                      <a:pt x="1027" y="179"/>
                      <a:pt x="1029" y="180"/>
                      <a:pt x="1030" y="182"/>
                    </a:cubicBezTo>
                    <a:cubicBezTo>
                      <a:pt x="1033" y="185"/>
                      <a:pt x="1037" y="188"/>
                      <a:pt x="1040" y="189"/>
                    </a:cubicBezTo>
                    <a:cubicBezTo>
                      <a:pt x="1043" y="191"/>
                      <a:pt x="1046" y="191"/>
                      <a:pt x="1047" y="193"/>
                    </a:cubicBezTo>
                    <a:cubicBezTo>
                      <a:pt x="1045" y="194"/>
                      <a:pt x="1044" y="196"/>
                      <a:pt x="1041" y="197"/>
                    </a:cubicBezTo>
                    <a:cubicBezTo>
                      <a:pt x="1041" y="198"/>
                      <a:pt x="1041" y="198"/>
                      <a:pt x="1041" y="198"/>
                    </a:cubicBezTo>
                    <a:cubicBezTo>
                      <a:pt x="1042" y="202"/>
                      <a:pt x="1040" y="204"/>
                      <a:pt x="1036" y="204"/>
                    </a:cubicBezTo>
                    <a:cubicBezTo>
                      <a:pt x="1035" y="204"/>
                      <a:pt x="1033" y="204"/>
                      <a:pt x="1032" y="205"/>
                    </a:cubicBezTo>
                    <a:cubicBezTo>
                      <a:pt x="1032" y="206"/>
                      <a:pt x="1032" y="207"/>
                      <a:pt x="1033" y="208"/>
                    </a:cubicBezTo>
                    <a:cubicBezTo>
                      <a:pt x="1031" y="207"/>
                      <a:pt x="1029" y="206"/>
                      <a:pt x="1027" y="206"/>
                    </a:cubicBezTo>
                    <a:cubicBezTo>
                      <a:pt x="1027" y="206"/>
                      <a:pt x="1026" y="206"/>
                      <a:pt x="1026" y="206"/>
                    </a:cubicBezTo>
                    <a:cubicBezTo>
                      <a:pt x="1026" y="210"/>
                      <a:pt x="1023" y="214"/>
                      <a:pt x="1021" y="216"/>
                    </a:cubicBezTo>
                    <a:cubicBezTo>
                      <a:pt x="1018" y="219"/>
                      <a:pt x="1019" y="219"/>
                      <a:pt x="1022" y="222"/>
                    </a:cubicBezTo>
                    <a:cubicBezTo>
                      <a:pt x="1026" y="227"/>
                      <a:pt x="1021" y="228"/>
                      <a:pt x="1020" y="231"/>
                    </a:cubicBezTo>
                    <a:cubicBezTo>
                      <a:pt x="1019" y="234"/>
                      <a:pt x="1022" y="235"/>
                      <a:pt x="1022" y="238"/>
                    </a:cubicBezTo>
                    <a:cubicBezTo>
                      <a:pt x="1022" y="239"/>
                      <a:pt x="1022" y="239"/>
                      <a:pt x="1023" y="240"/>
                    </a:cubicBezTo>
                    <a:cubicBezTo>
                      <a:pt x="1026" y="241"/>
                      <a:pt x="1027" y="242"/>
                      <a:pt x="1028" y="245"/>
                    </a:cubicBezTo>
                    <a:cubicBezTo>
                      <a:pt x="1029" y="245"/>
                      <a:pt x="1031" y="246"/>
                      <a:pt x="1029" y="247"/>
                    </a:cubicBezTo>
                    <a:cubicBezTo>
                      <a:pt x="1029" y="248"/>
                      <a:pt x="1028" y="248"/>
                      <a:pt x="1028" y="249"/>
                    </a:cubicBezTo>
                    <a:cubicBezTo>
                      <a:pt x="1028" y="251"/>
                      <a:pt x="1029" y="253"/>
                      <a:pt x="1030" y="255"/>
                    </a:cubicBezTo>
                    <a:cubicBezTo>
                      <a:pt x="1031" y="258"/>
                      <a:pt x="1030" y="256"/>
                      <a:pt x="1030" y="258"/>
                    </a:cubicBezTo>
                    <a:cubicBezTo>
                      <a:pt x="1029" y="259"/>
                      <a:pt x="1030" y="260"/>
                      <a:pt x="1030" y="262"/>
                    </a:cubicBezTo>
                    <a:cubicBezTo>
                      <a:pt x="1030" y="267"/>
                      <a:pt x="1035" y="264"/>
                      <a:pt x="1038" y="264"/>
                    </a:cubicBezTo>
                    <a:cubicBezTo>
                      <a:pt x="1040" y="264"/>
                      <a:pt x="1044" y="260"/>
                      <a:pt x="1044" y="264"/>
                    </a:cubicBezTo>
                    <a:cubicBezTo>
                      <a:pt x="1044" y="265"/>
                      <a:pt x="1044" y="265"/>
                      <a:pt x="1044" y="266"/>
                    </a:cubicBezTo>
                    <a:cubicBezTo>
                      <a:pt x="1045" y="266"/>
                      <a:pt x="1045" y="267"/>
                      <a:pt x="1044" y="267"/>
                    </a:cubicBezTo>
                    <a:cubicBezTo>
                      <a:pt x="1041" y="267"/>
                      <a:pt x="1038" y="268"/>
                      <a:pt x="1035" y="268"/>
                    </a:cubicBezTo>
                    <a:cubicBezTo>
                      <a:pt x="1033" y="268"/>
                      <a:pt x="1035" y="272"/>
                      <a:pt x="1035" y="272"/>
                    </a:cubicBezTo>
                    <a:cubicBezTo>
                      <a:pt x="1036" y="274"/>
                      <a:pt x="1038" y="274"/>
                      <a:pt x="1038" y="276"/>
                    </a:cubicBezTo>
                    <a:cubicBezTo>
                      <a:pt x="1038" y="278"/>
                      <a:pt x="1038" y="280"/>
                      <a:pt x="1039" y="282"/>
                    </a:cubicBezTo>
                    <a:cubicBezTo>
                      <a:pt x="1040" y="283"/>
                      <a:pt x="1041" y="285"/>
                      <a:pt x="1043" y="286"/>
                    </a:cubicBezTo>
                    <a:cubicBezTo>
                      <a:pt x="1046" y="288"/>
                      <a:pt x="1045" y="289"/>
                      <a:pt x="1046" y="291"/>
                    </a:cubicBezTo>
                    <a:cubicBezTo>
                      <a:pt x="1047" y="296"/>
                      <a:pt x="1053" y="303"/>
                      <a:pt x="1051" y="307"/>
                    </a:cubicBezTo>
                    <a:cubicBezTo>
                      <a:pt x="1050" y="310"/>
                      <a:pt x="1053" y="312"/>
                      <a:pt x="1054" y="313"/>
                    </a:cubicBezTo>
                    <a:cubicBezTo>
                      <a:pt x="1056" y="314"/>
                      <a:pt x="1057" y="316"/>
                      <a:pt x="1058" y="317"/>
                    </a:cubicBezTo>
                    <a:cubicBezTo>
                      <a:pt x="1063" y="318"/>
                      <a:pt x="1063" y="319"/>
                      <a:pt x="1063" y="323"/>
                    </a:cubicBezTo>
                    <a:cubicBezTo>
                      <a:pt x="1062" y="326"/>
                      <a:pt x="1064" y="326"/>
                      <a:pt x="1066" y="326"/>
                    </a:cubicBezTo>
                    <a:cubicBezTo>
                      <a:pt x="1069" y="325"/>
                      <a:pt x="1072" y="323"/>
                      <a:pt x="1075" y="323"/>
                    </a:cubicBezTo>
                    <a:cubicBezTo>
                      <a:pt x="1075" y="323"/>
                      <a:pt x="1080" y="321"/>
                      <a:pt x="1079" y="323"/>
                    </a:cubicBezTo>
                    <a:cubicBezTo>
                      <a:pt x="1079" y="324"/>
                      <a:pt x="1079" y="325"/>
                      <a:pt x="1079" y="326"/>
                    </a:cubicBezTo>
                    <a:cubicBezTo>
                      <a:pt x="1079" y="328"/>
                      <a:pt x="1079" y="330"/>
                      <a:pt x="1079" y="332"/>
                    </a:cubicBezTo>
                    <a:cubicBezTo>
                      <a:pt x="1080" y="333"/>
                      <a:pt x="1082" y="334"/>
                      <a:pt x="1083" y="334"/>
                    </a:cubicBezTo>
                    <a:cubicBezTo>
                      <a:pt x="1085" y="336"/>
                      <a:pt x="1085" y="337"/>
                      <a:pt x="1086" y="338"/>
                    </a:cubicBezTo>
                    <a:cubicBezTo>
                      <a:pt x="1087" y="339"/>
                      <a:pt x="1089" y="339"/>
                      <a:pt x="1090" y="340"/>
                    </a:cubicBezTo>
                    <a:cubicBezTo>
                      <a:pt x="1092" y="342"/>
                      <a:pt x="1094" y="342"/>
                      <a:pt x="1095" y="345"/>
                    </a:cubicBezTo>
                    <a:cubicBezTo>
                      <a:pt x="1099" y="350"/>
                      <a:pt x="1106" y="335"/>
                      <a:pt x="1106" y="333"/>
                    </a:cubicBezTo>
                    <a:cubicBezTo>
                      <a:pt x="1107" y="332"/>
                      <a:pt x="1106" y="330"/>
                      <a:pt x="1106" y="328"/>
                    </a:cubicBezTo>
                    <a:cubicBezTo>
                      <a:pt x="1105" y="324"/>
                      <a:pt x="1107" y="323"/>
                      <a:pt x="1108" y="320"/>
                    </a:cubicBezTo>
                    <a:cubicBezTo>
                      <a:pt x="1109" y="317"/>
                      <a:pt x="1109" y="314"/>
                      <a:pt x="1108" y="312"/>
                    </a:cubicBezTo>
                    <a:cubicBezTo>
                      <a:pt x="1109" y="312"/>
                      <a:pt x="1111" y="311"/>
                      <a:pt x="1111" y="310"/>
                    </a:cubicBezTo>
                    <a:cubicBezTo>
                      <a:pt x="1114" y="306"/>
                      <a:pt x="1114" y="303"/>
                      <a:pt x="1118" y="300"/>
                    </a:cubicBezTo>
                    <a:cubicBezTo>
                      <a:pt x="1119" y="299"/>
                      <a:pt x="1121" y="295"/>
                      <a:pt x="1121" y="294"/>
                    </a:cubicBezTo>
                    <a:cubicBezTo>
                      <a:pt x="1121" y="292"/>
                      <a:pt x="1121" y="291"/>
                      <a:pt x="1120" y="290"/>
                    </a:cubicBezTo>
                    <a:cubicBezTo>
                      <a:pt x="1119" y="287"/>
                      <a:pt x="1120" y="287"/>
                      <a:pt x="1122" y="287"/>
                    </a:cubicBezTo>
                    <a:cubicBezTo>
                      <a:pt x="1124" y="287"/>
                      <a:pt x="1123" y="284"/>
                      <a:pt x="1123" y="284"/>
                    </a:cubicBezTo>
                    <a:cubicBezTo>
                      <a:pt x="1123" y="283"/>
                      <a:pt x="1122" y="279"/>
                      <a:pt x="1123" y="279"/>
                    </a:cubicBezTo>
                    <a:cubicBezTo>
                      <a:pt x="1123" y="278"/>
                      <a:pt x="1124" y="279"/>
                      <a:pt x="1124" y="278"/>
                    </a:cubicBezTo>
                    <a:cubicBezTo>
                      <a:pt x="1125" y="277"/>
                      <a:pt x="1124" y="272"/>
                      <a:pt x="1127" y="273"/>
                    </a:cubicBezTo>
                    <a:cubicBezTo>
                      <a:pt x="1129" y="274"/>
                      <a:pt x="1131" y="274"/>
                      <a:pt x="1132" y="275"/>
                    </a:cubicBezTo>
                    <a:cubicBezTo>
                      <a:pt x="1133" y="276"/>
                      <a:pt x="1133" y="276"/>
                      <a:pt x="1134" y="276"/>
                    </a:cubicBezTo>
                    <a:cubicBezTo>
                      <a:pt x="1136" y="276"/>
                      <a:pt x="1137" y="275"/>
                      <a:pt x="1138" y="272"/>
                    </a:cubicBezTo>
                    <a:cubicBezTo>
                      <a:pt x="1138" y="269"/>
                      <a:pt x="1139" y="272"/>
                      <a:pt x="1141" y="273"/>
                    </a:cubicBezTo>
                    <a:cubicBezTo>
                      <a:pt x="1144" y="274"/>
                      <a:pt x="1146" y="276"/>
                      <a:pt x="1150" y="276"/>
                    </a:cubicBezTo>
                    <a:cubicBezTo>
                      <a:pt x="1151" y="276"/>
                      <a:pt x="1152" y="276"/>
                      <a:pt x="1152" y="275"/>
                    </a:cubicBezTo>
                    <a:cubicBezTo>
                      <a:pt x="1154" y="274"/>
                      <a:pt x="1157" y="275"/>
                      <a:pt x="1158" y="274"/>
                    </a:cubicBezTo>
                    <a:cubicBezTo>
                      <a:pt x="1165" y="272"/>
                      <a:pt x="1164" y="262"/>
                      <a:pt x="1171" y="261"/>
                    </a:cubicBezTo>
                    <a:cubicBezTo>
                      <a:pt x="1172" y="260"/>
                      <a:pt x="1173" y="259"/>
                      <a:pt x="1172" y="257"/>
                    </a:cubicBezTo>
                    <a:cubicBezTo>
                      <a:pt x="1172" y="255"/>
                      <a:pt x="1171" y="253"/>
                      <a:pt x="1169" y="251"/>
                    </a:cubicBezTo>
                    <a:cubicBezTo>
                      <a:pt x="1170" y="252"/>
                      <a:pt x="1171" y="253"/>
                      <a:pt x="1171" y="253"/>
                    </a:cubicBezTo>
                    <a:cubicBezTo>
                      <a:pt x="1173" y="256"/>
                      <a:pt x="1174" y="257"/>
                      <a:pt x="1176" y="258"/>
                    </a:cubicBezTo>
                    <a:cubicBezTo>
                      <a:pt x="1181" y="261"/>
                      <a:pt x="1186" y="262"/>
                      <a:pt x="1192" y="262"/>
                    </a:cubicBezTo>
                    <a:cubicBezTo>
                      <a:pt x="1195" y="262"/>
                      <a:pt x="1198" y="263"/>
                      <a:pt x="1201" y="264"/>
                    </a:cubicBezTo>
                    <a:cubicBezTo>
                      <a:pt x="1203" y="264"/>
                      <a:pt x="1205" y="265"/>
                      <a:pt x="1206" y="264"/>
                    </a:cubicBezTo>
                    <a:cubicBezTo>
                      <a:pt x="1209" y="262"/>
                      <a:pt x="1212" y="260"/>
                      <a:pt x="1216" y="260"/>
                    </a:cubicBezTo>
                    <a:cubicBezTo>
                      <a:pt x="1217" y="259"/>
                      <a:pt x="1219" y="259"/>
                      <a:pt x="1220" y="258"/>
                    </a:cubicBezTo>
                    <a:cubicBezTo>
                      <a:pt x="1221" y="258"/>
                      <a:pt x="1221" y="258"/>
                      <a:pt x="1221" y="258"/>
                    </a:cubicBezTo>
                    <a:cubicBezTo>
                      <a:pt x="1220" y="256"/>
                      <a:pt x="1217" y="255"/>
                      <a:pt x="1216" y="254"/>
                    </a:cubicBezTo>
                    <a:cubicBezTo>
                      <a:pt x="1212" y="251"/>
                      <a:pt x="1209" y="250"/>
                      <a:pt x="1205" y="247"/>
                    </a:cubicBezTo>
                    <a:cubicBezTo>
                      <a:pt x="1204" y="247"/>
                      <a:pt x="1204" y="247"/>
                      <a:pt x="1203" y="247"/>
                    </a:cubicBezTo>
                    <a:cubicBezTo>
                      <a:pt x="1201" y="246"/>
                      <a:pt x="1199" y="245"/>
                      <a:pt x="1197" y="245"/>
                    </a:cubicBezTo>
                    <a:cubicBezTo>
                      <a:pt x="1194" y="245"/>
                      <a:pt x="1192" y="244"/>
                      <a:pt x="1191" y="243"/>
                    </a:cubicBezTo>
                    <a:cubicBezTo>
                      <a:pt x="1192" y="243"/>
                      <a:pt x="1193" y="243"/>
                      <a:pt x="1194" y="244"/>
                    </a:cubicBezTo>
                    <a:cubicBezTo>
                      <a:pt x="1195" y="244"/>
                      <a:pt x="1197" y="244"/>
                      <a:pt x="1198" y="244"/>
                    </a:cubicBezTo>
                    <a:cubicBezTo>
                      <a:pt x="1198" y="244"/>
                      <a:pt x="1199" y="243"/>
                      <a:pt x="1198" y="243"/>
                    </a:cubicBezTo>
                    <a:cubicBezTo>
                      <a:pt x="1197" y="242"/>
                      <a:pt x="1193" y="241"/>
                      <a:pt x="1191" y="240"/>
                    </a:cubicBezTo>
                    <a:cubicBezTo>
                      <a:pt x="1190" y="240"/>
                      <a:pt x="1189" y="238"/>
                      <a:pt x="1187" y="237"/>
                    </a:cubicBezTo>
                    <a:cubicBezTo>
                      <a:pt x="1186" y="237"/>
                      <a:pt x="1185" y="237"/>
                      <a:pt x="1184" y="237"/>
                    </a:cubicBezTo>
                    <a:cubicBezTo>
                      <a:pt x="1184" y="237"/>
                      <a:pt x="1184" y="237"/>
                      <a:pt x="1184" y="237"/>
                    </a:cubicBezTo>
                    <a:cubicBezTo>
                      <a:pt x="1185" y="237"/>
                      <a:pt x="1188" y="237"/>
                      <a:pt x="1188" y="235"/>
                    </a:cubicBezTo>
                    <a:cubicBezTo>
                      <a:pt x="1187" y="234"/>
                      <a:pt x="1187" y="233"/>
                      <a:pt x="1186" y="232"/>
                    </a:cubicBezTo>
                    <a:cubicBezTo>
                      <a:pt x="1187" y="232"/>
                      <a:pt x="1188" y="232"/>
                      <a:pt x="1189" y="233"/>
                    </a:cubicBezTo>
                    <a:cubicBezTo>
                      <a:pt x="1190" y="234"/>
                      <a:pt x="1191" y="234"/>
                      <a:pt x="1192" y="235"/>
                    </a:cubicBezTo>
                    <a:cubicBezTo>
                      <a:pt x="1194" y="236"/>
                      <a:pt x="1197" y="236"/>
                      <a:pt x="1198" y="236"/>
                    </a:cubicBezTo>
                    <a:cubicBezTo>
                      <a:pt x="1199" y="236"/>
                      <a:pt x="1199" y="235"/>
                      <a:pt x="1199" y="235"/>
                    </a:cubicBezTo>
                    <a:cubicBezTo>
                      <a:pt x="1198" y="235"/>
                      <a:pt x="1198" y="234"/>
                      <a:pt x="1198" y="234"/>
                    </a:cubicBezTo>
                    <a:cubicBezTo>
                      <a:pt x="1198" y="233"/>
                      <a:pt x="1195" y="231"/>
                      <a:pt x="1195" y="231"/>
                    </a:cubicBezTo>
                    <a:cubicBezTo>
                      <a:pt x="1193" y="230"/>
                      <a:pt x="1192" y="229"/>
                      <a:pt x="1190" y="228"/>
                    </a:cubicBezTo>
                    <a:cubicBezTo>
                      <a:pt x="1190" y="228"/>
                      <a:pt x="1190" y="228"/>
                      <a:pt x="1190" y="228"/>
                    </a:cubicBezTo>
                    <a:cubicBezTo>
                      <a:pt x="1189" y="227"/>
                      <a:pt x="1188" y="227"/>
                      <a:pt x="1187" y="227"/>
                    </a:cubicBezTo>
                    <a:cubicBezTo>
                      <a:pt x="1186" y="226"/>
                      <a:pt x="1183" y="227"/>
                      <a:pt x="1185" y="226"/>
                    </a:cubicBezTo>
                    <a:cubicBezTo>
                      <a:pt x="1186" y="225"/>
                      <a:pt x="1184" y="222"/>
                      <a:pt x="1184" y="222"/>
                    </a:cubicBezTo>
                    <a:cubicBezTo>
                      <a:pt x="1185" y="223"/>
                      <a:pt x="1187" y="224"/>
                      <a:pt x="1189" y="226"/>
                    </a:cubicBezTo>
                    <a:cubicBezTo>
                      <a:pt x="1191" y="228"/>
                      <a:pt x="1194" y="228"/>
                      <a:pt x="1195" y="230"/>
                    </a:cubicBezTo>
                    <a:cubicBezTo>
                      <a:pt x="1197" y="231"/>
                      <a:pt x="1201" y="234"/>
                      <a:pt x="1201" y="236"/>
                    </a:cubicBezTo>
                    <a:cubicBezTo>
                      <a:pt x="1201" y="239"/>
                      <a:pt x="1205" y="242"/>
                      <a:pt x="1207" y="245"/>
                    </a:cubicBezTo>
                    <a:cubicBezTo>
                      <a:pt x="1208" y="247"/>
                      <a:pt x="1212" y="252"/>
                      <a:pt x="1215" y="252"/>
                    </a:cubicBezTo>
                    <a:cubicBezTo>
                      <a:pt x="1217" y="253"/>
                      <a:pt x="1219" y="256"/>
                      <a:pt x="1221" y="256"/>
                    </a:cubicBezTo>
                    <a:cubicBezTo>
                      <a:pt x="1221" y="256"/>
                      <a:pt x="1221" y="256"/>
                      <a:pt x="1221" y="255"/>
                    </a:cubicBezTo>
                    <a:cubicBezTo>
                      <a:pt x="1222" y="250"/>
                      <a:pt x="1217" y="245"/>
                      <a:pt x="1214" y="241"/>
                    </a:cubicBezTo>
                    <a:cubicBezTo>
                      <a:pt x="1214" y="240"/>
                      <a:pt x="1213" y="239"/>
                      <a:pt x="1212" y="237"/>
                    </a:cubicBezTo>
                    <a:cubicBezTo>
                      <a:pt x="1211" y="236"/>
                      <a:pt x="1209" y="238"/>
                      <a:pt x="1209" y="234"/>
                    </a:cubicBezTo>
                    <a:cubicBezTo>
                      <a:pt x="1209" y="232"/>
                      <a:pt x="1206" y="231"/>
                      <a:pt x="1205" y="230"/>
                    </a:cubicBezTo>
                    <a:cubicBezTo>
                      <a:pt x="1203" y="229"/>
                      <a:pt x="1200" y="224"/>
                      <a:pt x="1198" y="223"/>
                    </a:cubicBezTo>
                    <a:cubicBezTo>
                      <a:pt x="1195" y="223"/>
                      <a:pt x="1194" y="223"/>
                      <a:pt x="1194" y="221"/>
                    </a:cubicBezTo>
                    <a:cubicBezTo>
                      <a:pt x="1194" y="219"/>
                      <a:pt x="1192" y="216"/>
                      <a:pt x="1190" y="216"/>
                    </a:cubicBezTo>
                    <a:cubicBezTo>
                      <a:pt x="1190" y="216"/>
                      <a:pt x="1190" y="215"/>
                      <a:pt x="1189" y="215"/>
                    </a:cubicBezTo>
                    <a:cubicBezTo>
                      <a:pt x="1189" y="215"/>
                      <a:pt x="1190" y="215"/>
                      <a:pt x="1190" y="215"/>
                    </a:cubicBezTo>
                    <a:cubicBezTo>
                      <a:pt x="1190" y="215"/>
                      <a:pt x="1190" y="214"/>
                      <a:pt x="1190" y="214"/>
                    </a:cubicBezTo>
                    <a:cubicBezTo>
                      <a:pt x="1189" y="213"/>
                      <a:pt x="1188" y="211"/>
                      <a:pt x="1186" y="210"/>
                    </a:cubicBezTo>
                    <a:cubicBezTo>
                      <a:pt x="1187" y="208"/>
                      <a:pt x="1189" y="208"/>
                      <a:pt x="1192" y="210"/>
                    </a:cubicBezTo>
                    <a:cubicBezTo>
                      <a:pt x="1193" y="211"/>
                      <a:pt x="1193" y="212"/>
                      <a:pt x="1194" y="213"/>
                    </a:cubicBezTo>
                    <a:cubicBezTo>
                      <a:pt x="1196" y="214"/>
                      <a:pt x="1197" y="215"/>
                      <a:pt x="1199" y="216"/>
                    </a:cubicBezTo>
                    <a:cubicBezTo>
                      <a:pt x="1200" y="218"/>
                      <a:pt x="1205" y="224"/>
                      <a:pt x="1208" y="222"/>
                    </a:cubicBezTo>
                    <a:cubicBezTo>
                      <a:pt x="1208" y="222"/>
                      <a:pt x="1208" y="222"/>
                      <a:pt x="1208" y="222"/>
                    </a:cubicBezTo>
                    <a:cubicBezTo>
                      <a:pt x="1207" y="219"/>
                      <a:pt x="1206" y="216"/>
                      <a:pt x="1203" y="215"/>
                    </a:cubicBezTo>
                    <a:cubicBezTo>
                      <a:pt x="1201" y="212"/>
                      <a:pt x="1198" y="212"/>
                      <a:pt x="1199" y="208"/>
                    </a:cubicBezTo>
                    <a:cubicBezTo>
                      <a:pt x="1199" y="207"/>
                      <a:pt x="1199" y="207"/>
                      <a:pt x="1200" y="207"/>
                    </a:cubicBezTo>
                    <a:cubicBezTo>
                      <a:pt x="1200" y="207"/>
                      <a:pt x="1200" y="206"/>
                      <a:pt x="1200" y="206"/>
                    </a:cubicBezTo>
                    <a:cubicBezTo>
                      <a:pt x="1200" y="204"/>
                      <a:pt x="1199" y="203"/>
                      <a:pt x="1198" y="202"/>
                    </a:cubicBezTo>
                    <a:cubicBezTo>
                      <a:pt x="1130" y="140"/>
                      <a:pt x="1051" y="90"/>
                      <a:pt x="964" y="55"/>
                    </a:cubicBezTo>
                    <a:cubicBezTo>
                      <a:pt x="964" y="54"/>
                      <a:pt x="963" y="54"/>
                      <a:pt x="962" y="54"/>
                    </a:cubicBezTo>
                    <a:close/>
                    <a:moveTo>
                      <a:pt x="1203" y="207"/>
                    </a:moveTo>
                    <a:cubicBezTo>
                      <a:pt x="1203" y="207"/>
                      <a:pt x="1203" y="207"/>
                      <a:pt x="1203" y="207"/>
                    </a:cubicBezTo>
                    <a:cubicBezTo>
                      <a:pt x="1202" y="208"/>
                      <a:pt x="1203" y="208"/>
                      <a:pt x="1203" y="208"/>
                    </a:cubicBezTo>
                    <a:cubicBezTo>
                      <a:pt x="1203" y="209"/>
                      <a:pt x="1203" y="209"/>
                      <a:pt x="1203" y="209"/>
                    </a:cubicBezTo>
                    <a:cubicBezTo>
                      <a:pt x="1203" y="209"/>
                      <a:pt x="1203" y="209"/>
                      <a:pt x="1203" y="209"/>
                    </a:cubicBezTo>
                    <a:cubicBezTo>
                      <a:pt x="1203" y="209"/>
                      <a:pt x="1203" y="209"/>
                      <a:pt x="1204" y="209"/>
                    </a:cubicBezTo>
                    <a:cubicBezTo>
                      <a:pt x="1204" y="209"/>
                      <a:pt x="1204" y="210"/>
                      <a:pt x="1204" y="210"/>
                    </a:cubicBezTo>
                    <a:cubicBezTo>
                      <a:pt x="1205" y="210"/>
                      <a:pt x="1205" y="210"/>
                      <a:pt x="1205" y="210"/>
                    </a:cubicBezTo>
                    <a:cubicBezTo>
                      <a:pt x="1206" y="211"/>
                      <a:pt x="1207" y="211"/>
                      <a:pt x="1207" y="212"/>
                    </a:cubicBezTo>
                    <a:cubicBezTo>
                      <a:pt x="1208" y="212"/>
                      <a:pt x="1208" y="212"/>
                      <a:pt x="1208" y="211"/>
                    </a:cubicBezTo>
                    <a:cubicBezTo>
                      <a:pt x="1207" y="210"/>
                      <a:pt x="1205" y="209"/>
                      <a:pt x="1204" y="207"/>
                    </a:cubicBezTo>
                    <a:cubicBezTo>
                      <a:pt x="1204" y="207"/>
                      <a:pt x="1203" y="207"/>
                      <a:pt x="1203" y="207"/>
                    </a:cubicBezTo>
                    <a:close/>
                    <a:moveTo>
                      <a:pt x="853" y="173"/>
                    </a:moveTo>
                    <a:cubicBezTo>
                      <a:pt x="853" y="173"/>
                      <a:pt x="854" y="174"/>
                      <a:pt x="854" y="174"/>
                    </a:cubicBezTo>
                    <a:cubicBezTo>
                      <a:pt x="855" y="174"/>
                      <a:pt x="857" y="174"/>
                      <a:pt x="857" y="173"/>
                    </a:cubicBezTo>
                    <a:cubicBezTo>
                      <a:pt x="859" y="172"/>
                      <a:pt x="858" y="170"/>
                      <a:pt x="856" y="169"/>
                    </a:cubicBezTo>
                    <a:cubicBezTo>
                      <a:pt x="855" y="167"/>
                      <a:pt x="852" y="167"/>
                      <a:pt x="850" y="167"/>
                    </a:cubicBezTo>
                    <a:cubicBezTo>
                      <a:pt x="849" y="167"/>
                      <a:pt x="849" y="168"/>
                      <a:pt x="849" y="168"/>
                    </a:cubicBezTo>
                    <a:cubicBezTo>
                      <a:pt x="849" y="170"/>
                      <a:pt x="849" y="171"/>
                      <a:pt x="850" y="171"/>
                    </a:cubicBezTo>
                    <a:cubicBezTo>
                      <a:pt x="851" y="172"/>
                      <a:pt x="852" y="172"/>
                      <a:pt x="853" y="173"/>
                    </a:cubicBezTo>
                    <a:close/>
                    <a:moveTo>
                      <a:pt x="996" y="527"/>
                    </a:moveTo>
                    <a:cubicBezTo>
                      <a:pt x="997" y="528"/>
                      <a:pt x="1002" y="529"/>
                      <a:pt x="1003" y="526"/>
                    </a:cubicBezTo>
                    <a:cubicBezTo>
                      <a:pt x="1003" y="522"/>
                      <a:pt x="1007" y="518"/>
                      <a:pt x="1005" y="513"/>
                    </a:cubicBezTo>
                    <a:cubicBezTo>
                      <a:pt x="1005" y="513"/>
                      <a:pt x="1004" y="513"/>
                      <a:pt x="1003" y="513"/>
                    </a:cubicBezTo>
                    <a:cubicBezTo>
                      <a:pt x="998" y="515"/>
                      <a:pt x="1001" y="512"/>
                      <a:pt x="1002" y="508"/>
                    </a:cubicBezTo>
                    <a:cubicBezTo>
                      <a:pt x="1002" y="508"/>
                      <a:pt x="1002" y="506"/>
                      <a:pt x="1000" y="507"/>
                    </a:cubicBezTo>
                    <a:cubicBezTo>
                      <a:pt x="998" y="508"/>
                      <a:pt x="997" y="510"/>
                      <a:pt x="995" y="512"/>
                    </a:cubicBezTo>
                    <a:cubicBezTo>
                      <a:pt x="995" y="511"/>
                      <a:pt x="994" y="509"/>
                      <a:pt x="994" y="508"/>
                    </a:cubicBezTo>
                    <a:cubicBezTo>
                      <a:pt x="994" y="505"/>
                      <a:pt x="995" y="503"/>
                      <a:pt x="998" y="502"/>
                    </a:cubicBezTo>
                    <a:cubicBezTo>
                      <a:pt x="999" y="501"/>
                      <a:pt x="1000" y="499"/>
                      <a:pt x="1001" y="498"/>
                    </a:cubicBezTo>
                    <a:cubicBezTo>
                      <a:pt x="1002" y="498"/>
                      <a:pt x="1002" y="497"/>
                      <a:pt x="1001" y="496"/>
                    </a:cubicBezTo>
                    <a:cubicBezTo>
                      <a:pt x="999" y="496"/>
                      <a:pt x="997" y="497"/>
                      <a:pt x="995" y="498"/>
                    </a:cubicBezTo>
                    <a:cubicBezTo>
                      <a:pt x="987" y="506"/>
                      <a:pt x="993" y="497"/>
                      <a:pt x="993" y="495"/>
                    </a:cubicBezTo>
                    <a:cubicBezTo>
                      <a:pt x="993" y="492"/>
                      <a:pt x="1003" y="483"/>
                      <a:pt x="993" y="483"/>
                    </a:cubicBezTo>
                    <a:cubicBezTo>
                      <a:pt x="989" y="483"/>
                      <a:pt x="985" y="483"/>
                      <a:pt x="981" y="483"/>
                    </a:cubicBezTo>
                    <a:cubicBezTo>
                      <a:pt x="973" y="482"/>
                      <a:pt x="974" y="480"/>
                      <a:pt x="977" y="475"/>
                    </a:cubicBezTo>
                    <a:cubicBezTo>
                      <a:pt x="980" y="470"/>
                      <a:pt x="971" y="471"/>
                      <a:pt x="969" y="472"/>
                    </a:cubicBezTo>
                    <a:cubicBezTo>
                      <a:pt x="968" y="473"/>
                      <a:pt x="966" y="475"/>
                      <a:pt x="965" y="476"/>
                    </a:cubicBezTo>
                    <a:cubicBezTo>
                      <a:pt x="959" y="481"/>
                      <a:pt x="969" y="468"/>
                      <a:pt x="970" y="467"/>
                    </a:cubicBezTo>
                    <a:cubicBezTo>
                      <a:pt x="971" y="466"/>
                      <a:pt x="974" y="465"/>
                      <a:pt x="975" y="464"/>
                    </a:cubicBezTo>
                    <a:cubicBezTo>
                      <a:pt x="976" y="463"/>
                      <a:pt x="979" y="457"/>
                      <a:pt x="979" y="457"/>
                    </a:cubicBezTo>
                    <a:cubicBezTo>
                      <a:pt x="981" y="455"/>
                      <a:pt x="982" y="448"/>
                      <a:pt x="977" y="451"/>
                    </a:cubicBezTo>
                    <a:cubicBezTo>
                      <a:pt x="973" y="452"/>
                      <a:pt x="966" y="454"/>
                      <a:pt x="964" y="457"/>
                    </a:cubicBezTo>
                    <a:cubicBezTo>
                      <a:pt x="962" y="463"/>
                      <a:pt x="958" y="468"/>
                      <a:pt x="955" y="473"/>
                    </a:cubicBezTo>
                    <a:cubicBezTo>
                      <a:pt x="953" y="475"/>
                      <a:pt x="947" y="486"/>
                      <a:pt x="947" y="486"/>
                    </a:cubicBezTo>
                    <a:cubicBezTo>
                      <a:pt x="943" y="487"/>
                      <a:pt x="938" y="490"/>
                      <a:pt x="936" y="493"/>
                    </a:cubicBezTo>
                    <a:cubicBezTo>
                      <a:pt x="935" y="493"/>
                      <a:pt x="935" y="494"/>
                      <a:pt x="936" y="494"/>
                    </a:cubicBezTo>
                    <a:cubicBezTo>
                      <a:pt x="936" y="496"/>
                      <a:pt x="938" y="496"/>
                      <a:pt x="939" y="496"/>
                    </a:cubicBezTo>
                    <a:cubicBezTo>
                      <a:pt x="936" y="500"/>
                      <a:pt x="932" y="504"/>
                      <a:pt x="937" y="508"/>
                    </a:cubicBezTo>
                    <a:cubicBezTo>
                      <a:pt x="938" y="509"/>
                      <a:pt x="941" y="509"/>
                      <a:pt x="942" y="509"/>
                    </a:cubicBezTo>
                    <a:cubicBezTo>
                      <a:pt x="947" y="508"/>
                      <a:pt x="946" y="509"/>
                      <a:pt x="952" y="509"/>
                    </a:cubicBezTo>
                    <a:cubicBezTo>
                      <a:pt x="956" y="509"/>
                      <a:pt x="961" y="508"/>
                      <a:pt x="965" y="509"/>
                    </a:cubicBezTo>
                    <a:cubicBezTo>
                      <a:pt x="970" y="510"/>
                      <a:pt x="972" y="512"/>
                      <a:pt x="977" y="512"/>
                    </a:cubicBezTo>
                    <a:cubicBezTo>
                      <a:pt x="980" y="512"/>
                      <a:pt x="974" y="518"/>
                      <a:pt x="973" y="518"/>
                    </a:cubicBezTo>
                    <a:cubicBezTo>
                      <a:pt x="973" y="520"/>
                      <a:pt x="971" y="520"/>
                      <a:pt x="970" y="522"/>
                    </a:cubicBezTo>
                    <a:cubicBezTo>
                      <a:pt x="970" y="523"/>
                      <a:pt x="970" y="523"/>
                      <a:pt x="971" y="523"/>
                    </a:cubicBezTo>
                    <a:cubicBezTo>
                      <a:pt x="977" y="526"/>
                      <a:pt x="981" y="517"/>
                      <a:pt x="986" y="516"/>
                    </a:cubicBezTo>
                    <a:cubicBezTo>
                      <a:pt x="987" y="516"/>
                      <a:pt x="988" y="515"/>
                      <a:pt x="988" y="514"/>
                    </a:cubicBezTo>
                    <a:cubicBezTo>
                      <a:pt x="988" y="517"/>
                      <a:pt x="987" y="523"/>
                      <a:pt x="987" y="524"/>
                    </a:cubicBezTo>
                    <a:cubicBezTo>
                      <a:pt x="987" y="524"/>
                      <a:pt x="988" y="525"/>
                      <a:pt x="988" y="525"/>
                    </a:cubicBezTo>
                    <a:cubicBezTo>
                      <a:pt x="991" y="525"/>
                      <a:pt x="997" y="519"/>
                      <a:pt x="993" y="524"/>
                    </a:cubicBezTo>
                    <a:cubicBezTo>
                      <a:pt x="992" y="525"/>
                      <a:pt x="994" y="527"/>
                      <a:pt x="996" y="527"/>
                    </a:cubicBezTo>
                    <a:close/>
                    <a:moveTo>
                      <a:pt x="1017" y="186"/>
                    </a:moveTo>
                    <a:cubicBezTo>
                      <a:pt x="1019" y="188"/>
                      <a:pt x="1020" y="190"/>
                      <a:pt x="1023" y="192"/>
                    </a:cubicBezTo>
                    <a:cubicBezTo>
                      <a:pt x="1025" y="192"/>
                      <a:pt x="1026" y="194"/>
                      <a:pt x="1028" y="194"/>
                    </a:cubicBezTo>
                    <a:cubicBezTo>
                      <a:pt x="1030" y="194"/>
                      <a:pt x="1031" y="194"/>
                      <a:pt x="1032" y="193"/>
                    </a:cubicBezTo>
                    <a:cubicBezTo>
                      <a:pt x="1034" y="194"/>
                      <a:pt x="1036" y="194"/>
                      <a:pt x="1037" y="193"/>
                    </a:cubicBezTo>
                    <a:cubicBezTo>
                      <a:pt x="1039" y="190"/>
                      <a:pt x="1036" y="190"/>
                      <a:pt x="1035" y="189"/>
                    </a:cubicBezTo>
                    <a:cubicBezTo>
                      <a:pt x="1032" y="186"/>
                      <a:pt x="1029" y="183"/>
                      <a:pt x="1025" y="180"/>
                    </a:cubicBezTo>
                    <a:cubicBezTo>
                      <a:pt x="1024" y="179"/>
                      <a:pt x="1021" y="178"/>
                      <a:pt x="1019" y="177"/>
                    </a:cubicBezTo>
                    <a:cubicBezTo>
                      <a:pt x="1019" y="176"/>
                      <a:pt x="1017" y="175"/>
                      <a:pt x="1016" y="175"/>
                    </a:cubicBezTo>
                    <a:cubicBezTo>
                      <a:pt x="1014" y="175"/>
                      <a:pt x="1013" y="177"/>
                      <a:pt x="1015" y="179"/>
                    </a:cubicBezTo>
                    <a:cubicBezTo>
                      <a:pt x="1017" y="181"/>
                      <a:pt x="1017" y="181"/>
                      <a:pt x="1016" y="184"/>
                    </a:cubicBezTo>
                    <a:cubicBezTo>
                      <a:pt x="1016" y="185"/>
                      <a:pt x="1016" y="186"/>
                      <a:pt x="1017" y="186"/>
                    </a:cubicBezTo>
                    <a:close/>
                    <a:moveTo>
                      <a:pt x="217" y="450"/>
                    </a:moveTo>
                    <a:cubicBezTo>
                      <a:pt x="218" y="456"/>
                      <a:pt x="227" y="459"/>
                      <a:pt x="232" y="459"/>
                    </a:cubicBezTo>
                    <a:cubicBezTo>
                      <a:pt x="232" y="459"/>
                      <a:pt x="232" y="459"/>
                      <a:pt x="233" y="459"/>
                    </a:cubicBezTo>
                    <a:cubicBezTo>
                      <a:pt x="235" y="454"/>
                      <a:pt x="234" y="447"/>
                      <a:pt x="233" y="443"/>
                    </a:cubicBezTo>
                    <a:cubicBezTo>
                      <a:pt x="232" y="440"/>
                      <a:pt x="231" y="439"/>
                      <a:pt x="229" y="437"/>
                    </a:cubicBezTo>
                    <a:cubicBezTo>
                      <a:pt x="227" y="436"/>
                      <a:pt x="227" y="433"/>
                      <a:pt x="226" y="431"/>
                    </a:cubicBezTo>
                    <a:cubicBezTo>
                      <a:pt x="224" y="429"/>
                      <a:pt x="225" y="424"/>
                      <a:pt x="224" y="423"/>
                    </a:cubicBezTo>
                    <a:cubicBezTo>
                      <a:pt x="222" y="421"/>
                      <a:pt x="219" y="421"/>
                      <a:pt x="217" y="421"/>
                    </a:cubicBezTo>
                    <a:cubicBezTo>
                      <a:pt x="213" y="419"/>
                      <a:pt x="210" y="414"/>
                      <a:pt x="205" y="415"/>
                    </a:cubicBezTo>
                    <a:cubicBezTo>
                      <a:pt x="203" y="414"/>
                      <a:pt x="204" y="414"/>
                      <a:pt x="202" y="414"/>
                    </a:cubicBezTo>
                    <a:cubicBezTo>
                      <a:pt x="201" y="414"/>
                      <a:pt x="201" y="414"/>
                      <a:pt x="201" y="415"/>
                    </a:cubicBezTo>
                    <a:cubicBezTo>
                      <a:pt x="201" y="418"/>
                      <a:pt x="203" y="421"/>
                      <a:pt x="203" y="424"/>
                    </a:cubicBezTo>
                    <a:cubicBezTo>
                      <a:pt x="202" y="425"/>
                      <a:pt x="201" y="428"/>
                      <a:pt x="202" y="430"/>
                    </a:cubicBezTo>
                    <a:cubicBezTo>
                      <a:pt x="203" y="431"/>
                      <a:pt x="204" y="433"/>
                      <a:pt x="206" y="433"/>
                    </a:cubicBezTo>
                    <a:cubicBezTo>
                      <a:pt x="209" y="434"/>
                      <a:pt x="208" y="436"/>
                      <a:pt x="209" y="437"/>
                    </a:cubicBezTo>
                    <a:cubicBezTo>
                      <a:pt x="211" y="439"/>
                      <a:pt x="212" y="444"/>
                      <a:pt x="214" y="445"/>
                    </a:cubicBezTo>
                    <a:cubicBezTo>
                      <a:pt x="214" y="446"/>
                      <a:pt x="215" y="447"/>
                      <a:pt x="216" y="447"/>
                    </a:cubicBezTo>
                    <a:cubicBezTo>
                      <a:pt x="218" y="448"/>
                      <a:pt x="216" y="449"/>
                      <a:pt x="217" y="450"/>
                    </a:cubicBezTo>
                    <a:close/>
                    <a:moveTo>
                      <a:pt x="674" y="810"/>
                    </a:moveTo>
                    <a:cubicBezTo>
                      <a:pt x="673" y="810"/>
                      <a:pt x="672" y="810"/>
                      <a:pt x="671" y="810"/>
                    </a:cubicBezTo>
                    <a:cubicBezTo>
                      <a:pt x="670" y="810"/>
                      <a:pt x="669" y="810"/>
                      <a:pt x="668" y="811"/>
                    </a:cubicBezTo>
                    <a:cubicBezTo>
                      <a:pt x="667" y="811"/>
                      <a:pt x="666" y="812"/>
                      <a:pt x="665" y="813"/>
                    </a:cubicBezTo>
                    <a:cubicBezTo>
                      <a:pt x="664" y="815"/>
                      <a:pt x="667" y="818"/>
                      <a:pt x="669" y="817"/>
                    </a:cubicBezTo>
                    <a:cubicBezTo>
                      <a:pt x="670" y="817"/>
                      <a:pt x="671" y="816"/>
                      <a:pt x="672" y="815"/>
                    </a:cubicBezTo>
                    <a:cubicBezTo>
                      <a:pt x="672" y="815"/>
                      <a:pt x="673" y="813"/>
                      <a:pt x="674" y="814"/>
                    </a:cubicBezTo>
                    <a:cubicBezTo>
                      <a:pt x="674" y="814"/>
                      <a:pt x="675" y="815"/>
                      <a:pt x="676" y="815"/>
                    </a:cubicBezTo>
                    <a:cubicBezTo>
                      <a:pt x="678" y="813"/>
                      <a:pt x="676" y="809"/>
                      <a:pt x="674" y="810"/>
                    </a:cubicBezTo>
                    <a:close/>
                    <a:moveTo>
                      <a:pt x="683" y="824"/>
                    </a:moveTo>
                    <a:cubicBezTo>
                      <a:pt x="683" y="825"/>
                      <a:pt x="685" y="825"/>
                      <a:pt x="685" y="824"/>
                    </a:cubicBezTo>
                    <a:cubicBezTo>
                      <a:pt x="685" y="822"/>
                      <a:pt x="690" y="820"/>
                      <a:pt x="688" y="817"/>
                    </a:cubicBezTo>
                    <a:cubicBezTo>
                      <a:pt x="687" y="815"/>
                      <a:pt x="686" y="814"/>
                      <a:pt x="685" y="812"/>
                    </a:cubicBezTo>
                    <a:cubicBezTo>
                      <a:pt x="684" y="811"/>
                      <a:pt x="683" y="810"/>
                      <a:pt x="681" y="810"/>
                    </a:cubicBezTo>
                    <a:cubicBezTo>
                      <a:pt x="680" y="810"/>
                      <a:pt x="680" y="812"/>
                      <a:pt x="681" y="812"/>
                    </a:cubicBezTo>
                    <a:cubicBezTo>
                      <a:pt x="682" y="812"/>
                      <a:pt x="683" y="813"/>
                      <a:pt x="683" y="814"/>
                    </a:cubicBezTo>
                    <a:cubicBezTo>
                      <a:pt x="683" y="815"/>
                      <a:pt x="683" y="815"/>
                      <a:pt x="683" y="815"/>
                    </a:cubicBezTo>
                    <a:cubicBezTo>
                      <a:pt x="684" y="817"/>
                      <a:pt x="684" y="818"/>
                      <a:pt x="683" y="819"/>
                    </a:cubicBezTo>
                    <a:cubicBezTo>
                      <a:pt x="683" y="821"/>
                      <a:pt x="683" y="822"/>
                      <a:pt x="683" y="824"/>
                    </a:cubicBezTo>
                    <a:close/>
                    <a:moveTo>
                      <a:pt x="671" y="844"/>
                    </a:moveTo>
                    <a:cubicBezTo>
                      <a:pt x="673" y="845"/>
                      <a:pt x="676" y="844"/>
                      <a:pt x="676" y="841"/>
                    </a:cubicBezTo>
                    <a:cubicBezTo>
                      <a:pt x="676" y="840"/>
                      <a:pt x="675" y="839"/>
                      <a:pt x="675" y="838"/>
                    </a:cubicBezTo>
                    <a:cubicBezTo>
                      <a:pt x="674" y="837"/>
                      <a:pt x="674" y="836"/>
                      <a:pt x="673" y="835"/>
                    </a:cubicBezTo>
                    <a:cubicBezTo>
                      <a:pt x="673" y="834"/>
                      <a:pt x="671" y="835"/>
                      <a:pt x="671" y="835"/>
                    </a:cubicBezTo>
                    <a:cubicBezTo>
                      <a:pt x="670" y="835"/>
                      <a:pt x="670" y="836"/>
                      <a:pt x="670" y="836"/>
                    </a:cubicBezTo>
                    <a:cubicBezTo>
                      <a:pt x="670" y="836"/>
                      <a:pt x="670" y="836"/>
                      <a:pt x="670" y="836"/>
                    </a:cubicBezTo>
                    <a:cubicBezTo>
                      <a:pt x="670" y="837"/>
                      <a:pt x="670" y="838"/>
                      <a:pt x="670" y="838"/>
                    </a:cubicBezTo>
                    <a:cubicBezTo>
                      <a:pt x="670" y="838"/>
                      <a:pt x="670" y="839"/>
                      <a:pt x="670" y="839"/>
                    </a:cubicBezTo>
                    <a:cubicBezTo>
                      <a:pt x="669" y="840"/>
                      <a:pt x="669" y="842"/>
                      <a:pt x="671" y="844"/>
                    </a:cubicBezTo>
                    <a:close/>
                    <a:moveTo>
                      <a:pt x="679" y="848"/>
                    </a:moveTo>
                    <a:cubicBezTo>
                      <a:pt x="678" y="847"/>
                      <a:pt x="677" y="846"/>
                      <a:pt x="676" y="847"/>
                    </a:cubicBezTo>
                    <a:cubicBezTo>
                      <a:pt x="675" y="847"/>
                      <a:pt x="675" y="848"/>
                      <a:pt x="674" y="849"/>
                    </a:cubicBezTo>
                    <a:cubicBezTo>
                      <a:pt x="673" y="850"/>
                      <a:pt x="672" y="852"/>
                      <a:pt x="672" y="854"/>
                    </a:cubicBezTo>
                    <a:cubicBezTo>
                      <a:pt x="673" y="857"/>
                      <a:pt x="676" y="859"/>
                      <a:pt x="678" y="856"/>
                    </a:cubicBezTo>
                    <a:cubicBezTo>
                      <a:pt x="678" y="855"/>
                      <a:pt x="678" y="853"/>
                      <a:pt x="678" y="852"/>
                    </a:cubicBezTo>
                    <a:cubicBezTo>
                      <a:pt x="678" y="851"/>
                      <a:pt x="678" y="850"/>
                      <a:pt x="678" y="850"/>
                    </a:cubicBezTo>
                    <a:cubicBezTo>
                      <a:pt x="679" y="849"/>
                      <a:pt x="679" y="849"/>
                      <a:pt x="679" y="848"/>
                    </a:cubicBezTo>
                    <a:close/>
                    <a:moveTo>
                      <a:pt x="702" y="843"/>
                    </a:moveTo>
                    <a:cubicBezTo>
                      <a:pt x="702" y="843"/>
                      <a:pt x="702" y="843"/>
                      <a:pt x="702" y="843"/>
                    </a:cubicBezTo>
                    <a:cubicBezTo>
                      <a:pt x="702" y="842"/>
                      <a:pt x="701" y="842"/>
                      <a:pt x="700" y="843"/>
                    </a:cubicBezTo>
                    <a:cubicBezTo>
                      <a:pt x="700" y="845"/>
                      <a:pt x="701" y="845"/>
                      <a:pt x="702" y="847"/>
                    </a:cubicBezTo>
                    <a:cubicBezTo>
                      <a:pt x="702" y="847"/>
                      <a:pt x="702" y="847"/>
                      <a:pt x="702" y="848"/>
                    </a:cubicBezTo>
                    <a:cubicBezTo>
                      <a:pt x="702" y="848"/>
                      <a:pt x="702" y="849"/>
                      <a:pt x="702" y="849"/>
                    </a:cubicBezTo>
                    <a:cubicBezTo>
                      <a:pt x="702" y="850"/>
                      <a:pt x="703" y="852"/>
                      <a:pt x="704" y="853"/>
                    </a:cubicBezTo>
                    <a:cubicBezTo>
                      <a:pt x="705" y="853"/>
                      <a:pt x="706" y="853"/>
                      <a:pt x="706" y="853"/>
                    </a:cubicBezTo>
                    <a:cubicBezTo>
                      <a:pt x="706" y="852"/>
                      <a:pt x="706" y="852"/>
                      <a:pt x="706" y="852"/>
                    </a:cubicBezTo>
                    <a:cubicBezTo>
                      <a:pt x="707" y="851"/>
                      <a:pt x="707" y="849"/>
                      <a:pt x="706" y="847"/>
                    </a:cubicBezTo>
                    <a:cubicBezTo>
                      <a:pt x="705" y="846"/>
                      <a:pt x="704" y="843"/>
                      <a:pt x="702" y="843"/>
                    </a:cubicBezTo>
                    <a:close/>
                    <a:moveTo>
                      <a:pt x="696" y="841"/>
                    </a:moveTo>
                    <a:cubicBezTo>
                      <a:pt x="696" y="839"/>
                      <a:pt x="697" y="836"/>
                      <a:pt x="695" y="834"/>
                    </a:cubicBezTo>
                    <a:cubicBezTo>
                      <a:pt x="694" y="833"/>
                      <a:pt x="693" y="831"/>
                      <a:pt x="691" y="832"/>
                    </a:cubicBezTo>
                    <a:cubicBezTo>
                      <a:pt x="690" y="832"/>
                      <a:pt x="690" y="832"/>
                      <a:pt x="690" y="833"/>
                    </a:cubicBezTo>
                    <a:cubicBezTo>
                      <a:pt x="690" y="833"/>
                      <a:pt x="690" y="833"/>
                      <a:pt x="690" y="833"/>
                    </a:cubicBezTo>
                    <a:cubicBezTo>
                      <a:pt x="690" y="834"/>
                      <a:pt x="692" y="834"/>
                      <a:pt x="692" y="834"/>
                    </a:cubicBezTo>
                    <a:cubicBezTo>
                      <a:pt x="692" y="834"/>
                      <a:pt x="693" y="834"/>
                      <a:pt x="693" y="834"/>
                    </a:cubicBezTo>
                    <a:cubicBezTo>
                      <a:pt x="693" y="835"/>
                      <a:pt x="694" y="835"/>
                      <a:pt x="694" y="835"/>
                    </a:cubicBezTo>
                    <a:cubicBezTo>
                      <a:pt x="695" y="837"/>
                      <a:pt x="694" y="839"/>
                      <a:pt x="694" y="840"/>
                    </a:cubicBezTo>
                    <a:cubicBezTo>
                      <a:pt x="694" y="842"/>
                      <a:pt x="696" y="842"/>
                      <a:pt x="696" y="841"/>
                    </a:cubicBezTo>
                    <a:close/>
                    <a:moveTo>
                      <a:pt x="607" y="885"/>
                    </a:moveTo>
                    <a:cubicBezTo>
                      <a:pt x="608" y="886"/>
                      <a:pt x="609" y="885"/>
                      <a:pt x="610" y="885"/>
                    </a:cubicBezTo>
                    <a:cubicBezTo>
                      <a:pt x="611" y="884"/>
                      <a:pt x="612" y="884"/>
                      <a:pt x="612" y="883"/>
                    </a:cubicBezTo>
                    <a:cubicBezTo>
                      <a:pt x="613" y="881"/>
                      <a:pt x="612" y="880"/>
                      <a:pt x="611" y="879"/>
                    </a:cubicBezTo>
                    <a:cubicBezTo>
                      <a:pt x="609" y="878"/>
                      <a:pt x="607" y="878"/>
                      <a:pt x="605" y="879"/>
                    </a:cubicBezTo>
                    <a:cubicBezTo>
                      <a:pt x="605" y="880"/>
                      <a:pt x="604" y="881"/>
                      <a:pt x="605" y="882"/>
                    </a:cubicBezTo>
                    <a:cubicBezTo>
                      <a:pt x="605" y="882"/>
                      <a:pt x="605" y="882"/>
                      <a:pt x="606" y="882"/>
                    </a:cubicBezTo>
                    <a:cubicBezTo>
                      <a:pt x="606" y="883"/>
                      <a:pt x="606" y="883"/>
                      <a:pt x="606" y="883"/>
                    </a:cubicBezTo>
                    <a:cubicBezTo>
                      <a:pt x="606" y="883"/>
                      <a:pt x="606" y="883"/>
                      <a:pt x="606" y="883"/>
                    </a:cubicBezTo>
                    <a:cubicBezTo>
                      <a:pt x="606" y="884"/>
                      <a:pt x="606" y="885"/>
                      <a:pt x="607" y="885"/>
                    </a:cubicBezTo>
                    <a:close/>
                    <a:moveTo>
                      <a:pt x="796" y="930"/>
                    </a:moveTo>
                    <a:cubicBezTo>
                      <a:pt x="793" y="937"/>
                      <a:pt x="799" y="934"/>
                      <a:pt x="803" y="934"/>
                    </a:cubicBezTo>
                    <a:cubicBezTo>
                      <a:pt x="806" y="933"/>
                      <a:pt x="809" y="934"/>
                      <a:pt x="811" y="934"/>
                    </a:cubicBezTo>
                    <a:cubicBezTo>
                      <a:pt x="812" y="935"/>
                      <a:pt x="814" y="935"/>
                      <a:pt x="815" y="935"/>
                    </a:cubicBezTo>
                    <a:cubicBezTo>
                      <a:pt x="816" y="934"/>
                      <a:pt x="822" y="931"/>
                      <a:pt x="822" y="930"/>
                    </a:cubicBezTo>
                    <a:cubicBezTo>
                      <a:pt x="824" y="925"/>
                      <a:pt x="817" y="925"/>
                      <a:pt x="814" y="926"/>
                    </a:cubicBezTo>
                    <a:cubicBezTo>
                      <a:pt x="810" y="926"/>
                      <a:pt x="805" y="925"/>
                      <a:pt x="802" y="927"/>
                    </a:cubicBezTo>
                    <a:cubicBezTo>
                      <a:pt x="799" y="928"/>
                      <a:pt x="800" y="931"/>
                      <a:pt x="798" y="932"/>
                    </a:cubicBezTo>
                    <a:cubicBezTo>
                      <a:pt x="798" y="933"/>
                      <a:pt x="798" y="933"/>
                      <a:pt x="798" y="933"/>
                    </a:cubicBezTo>
                    <a:cubicBezTo>
                      <a:pt x="797" y="933"/>
                      <a:pt x="797" y="932"/>
                      <a:pt x="797" y="931"/>
                    </a:cubicBezTo>
                    <a:cubicBezTo>
                      <a:pt x="798" y="930"/>
                      <a:pt x="797" y="930"/>
                      <a:pt x="796" y="930"/>
                    </a:cubicBezTo>
                    <a:close/>
                    <a:moveTo>
                      <a:pt x="861" y="1033"/>
                    </a:moveTo>
                    <a:cubicBezTo>
                      <a:pt x="864" y="1032"/>
                      <a:pt x="868" y="1035"/>
                      <a:pt x="870" y="1032"/>
                    </a:cubicBezTo>
                    <a:cubicBezTo>
                      <a:pt x="872" y="1030"/>
                      <a:pt x="872" y="1025"/>
                      <a:pt x="870" y="1024"/>
                    </a:cubicBezTo>
                    <a:cubicBezTo>
                      <a:pt x="869" y="1022"/>
                      <a:pt x="865" y="1022"/>
                      <a:pt x="864" y="1024"/>
                    </a:cubicBezTo>
                    <a:cubicBezTo>
                      <a:pt x="863" y="1025"/>
                      <a:pt x="863" y="1027"/>
                      <a:pt x="863" y="1028"/>
                    </a:cubicBezTo>
                    <a:cubicBezTo>
                      <a:pt x="862" y="1029"/>
                      <a:pt x="860" y="1029"/>
                      <a:pt x="860" y="1031"/>
                    </a:cubicBezTo>
                    <a:cubicBezTo>
                      <a:pt x="860" y="1031"/>
                      <a:pt x="860" y="1031"/>
                      <a:pt x="860" y="1031"/>
                    </a:cubicBezTo>
                    <a:cubicBezTo>
                      <a:pt x="859" y="1032"/>
                      <a:pt x="860" y="1034"/>
                      <a:pt x="861" y="1033"/>
                    </a:cubicBezTo>
                    <a:close/>
                    <a:moveTo>
                      <a:pt x="698" y="909"/>
                    </a:moveTo>
                    <a:cubicBezTo>
                      <a:pt x="700" y="909"/>
                      <a:pt x="699" y="909"/>
                      <a:pt x="701" y="908"/>
                    </a:cubicBezTo>
                    <a:cubicBezTo>
                      <a:pt x="703" y="907"/>
                      <a:pt x="707" y="907"/>
                      <a:pt x="709" y="907"/>
                    </a:cubicBezTo>
                    <a:cubicBezTo>
                      <a:pt x="711" y="907"/>
                      <a:pt x="713" y="906"/>
                      <a:pt x="715" y="905"/>
                    </a:cubicBezTo>
                    <a:cubicBezTo>
                      <a:pt x="717" y="903"/>
                      <a:pt x="714" y="901"/>
                      <a:pt x="712" y="900"/>
                    </a:cubicBezTo>
                    <a:cubicBezTo>
                      <a:pt x="710" y="899"/>
                      <a:pt x="709" y="896"/>
                      <a:pt x="707" y="896"/>
                    </a:cubicBezTo>
                    <a:cubicBezTo>
                      <a:pt x="705" y="895"/>
                      <a:pt x="702" y="895"/>
                      <a:pt x="699" y="895"/>
                    </a:cubicBezTo>
                    <a:cubicBezTo>
                      <a:pt x="696" y="895"/>
                      <a:pt x="700" y="894"/>
                      <a:pt x="700" y="893"/>
                    </a:cubicBezTo>
                    <a:cubicBezTo>
                      <a:pt x="701" y="892"/>
                      <a:pt x="701" y="892"/>
                      <a:pt x="700" y="891"/>
                    </a:cubicBezTo>
                    <a:cubicBezTo>
                      <a:pt x="700" y="890"/>
                      <a:pt x="698" y="891"/>
                      <a:pt x="697" y="891"/>
                    </a:cubicBezTo>
                    <a:cubicBezTo>
                      <a:pt x="693" y="891"/>
                      <a:pt x="689" y="888"/>
                      <a:pt x="685" y="886"/>
                    </a:cubicBezTo>
                    <a:cubicBezTo>
                      <a:pt x="680" y="884"/>
                      <a:pt x="678" y="879"/>
                      <a:pt x="673" y="878"/>
                    </a:cubicBezTo>
                    <a:cubicBezTo>
                      <a:pt x="670" y="878"/>
                      <a:pt x="667" y="875"/>
                      <a:pt x="664" y="874"/>
                    </a:cubicBezTo>
                    <a:cubicBezTo>
                      <a:pt x="661" y="873"/>
                      <a:pt x="657" y="873"/>
                      <a:pt x="653" y="873"/>
                    </a:cubicBezTo>
                    <a:cubicBezTo>
                      <a:pt x="651" y="872"/>
                      <a:pt x="650" y="869"/>
                      <a:pt x="648" y="867"/>
                    </a:cubicBezTo>
                    <a:cubicBezTo>
                      <a:pt x="645" y="866"/>
                      <a:pt x="642" y="865"/>
                      <a:pt x="639" y="865"/>
                    </a:cubicBezTo>
                    <a:cubicBezTo>
                      <a:pt x="636" y="864"/>
                      <a:pt x="633" y="865"/>
                      <a:pt x="630" y="865"/>
                    </a:cubicBezTo>
                    <a:cubicBezTo>
                      <a:pt x="627" y="865"/>
                      <a:pt x="622" y="862"/>
                      <a:pt x="620" y="861"/>
                    </a:cubicBezTo>
                    <a:cubicBezTo>
                      <a:pt x="616" y="860"/>
                      <a:pt x="612" y="862"/>
                      <a:pt x="609" y="863"/>
                    </a:cubicBezTo>
                    <a:cubicBezTo>
                      <a:pt x="605" y="864"/>
                      <a:pt x="601" y="866"/>
                      <a:pt x="598" y="867"/>
                    </a:cubicBezTo>
                    <a:cubicBezTo>
                      <a:pt x="595" y="867"/>
                      <a:pt x="592" y="869"/>
                      <a:pt x="590" y="871"/>
                    </a:cubicBezTo>
                    <a:cubicBezTo>
                      <a:pt x="588" y="873"/>
                      <a:pt x="588" y="874"/>
                      <a:pt x="586" y="876"/>
                    </a:cubicBezTo>
                    <a:cubicBezTo>
                      <a:pt x="584" y="877"/>
                      <a:pt x="583" y="877"/>
                      <a:pt x="582" y="878"/>
                    </a:cubicBezTo>
                    <a:cubicBezTo>
                      <a:pt x="582" y="879"/>
                      <a:pt x="582" y="879"/>
                      <a:pt x="582" y="879"/>
                    </a:cubicBezTo>
                    <a:cubicBezTo>
                      <a:pt x="585" y="881"/>
                      <a:pt x="588" y="880"/>
                      <a:pt x="590" y="878"/>
                    </a:cubicBezTo>
                    <a:cubicBezTo>
                      <a:pt x="592" y="877"/>
                      <a:pt x="594" y="877"/>
                      <a:pt x="596" y="877"/>
                    </a:cubicBezTo>
                    <a:cubicBezTo>
                      <a:pt x="596" y="878"/>
                      <a:pt x="597" y="878"/>
                      <a:pt x="598" y="878"/>
                    </a:cubicBezTo>
                    <a:cubicBezTo>
                      <a:pt x="601" y="876"/>
                      <a:pt x="603" y="874"/>
                      <a:pt x="606" y="873"/>
                    </a:cubicBezTo>
                    <a:cubicBezTo>
                      <a:pt x="609" y="873"/>
                      <a:pt x="608" y="870"/>
                      <a:pt x="612" y="870"/>
                    </a:cubicBezTo>
                    <a:cubicBezTo>
                      <a:pt x="614" y="870"/>
                      <a:pt x="617" y="872"/>
                      <a:pt x="620" y="872"/>
                    </a:cubicBezTo>
                    <a:cubicBezTo>
                      <a:pt x="617" y="872"/>
                      <a:pt x="616" y="874"/>
                      <a:pt x="616" y="876"/>
                    </a:cubicBezTo>
                    <a:cubicBezTo>
                      <a:pt x="616" y="876"/>
                      <a:pt x="617" y="876"/>
                      <a:pt x="617" y="876"/>
                    </a:cubicBezTo>
                    <a:cubicBezTo>
                      <a:pt x="618" y="876"/>
                      <a:pt x="620" y="876"/>
                      <a:pt x="622" y="876"/>
                    </a:cubicBezTo>
                    <a:cubicBezTo>
                      <a:pt x="625" y="876"/>
                      <a:pt x="628" y="877"/>
                      <a:pt x="632" y="878"/>
                    </a:cubicBezTo>
                    <a:cubicBezTo>
                      <a:pt x="635" y="878"/>
                      <a:pt x="637" y="877"/>
                      <a:pt x="640" y="879"/>
                    </a:cubicBezTo>
                    <a:cubicBezTo>
                      <a:pt x="641" y="880"/>
                      <a:pt x="641" y="880"/>
                      <a:pt x="642" y="880"/>
                    </a:cubicBezTo>
                    <a:cubicBezTo>
                      <a:pt x="642" y="884"/>
                      <a:pt x="645" y="883"/>
                      <a:pt x="648" y="883"/>
                    </a:cubicBezTo>
                    <a:cubicBezTo>
                      <a:pt x="652" y="883"/>
                      <a:pt x="657" y="882"/>
                      <a:pt x="658" y="886"/>
                    </a:cubicBezTo>
                    <a:cubicBezTo>
                      <a:pt x="658" y="888"/>
                      <a:pt x="660" y="889"/>
                      <a:pt x="661" y="889"/>
                    </a:cubicBezTo>
                    <a:cubicBezTo>
                      <a:pt x="664" y="890"/>
                      <a:pt x="663" y="898"/>
                      <a:pt x="667" y="897"/>
                    </a:cubicBezTo>
                    <a:cubicBezTo>
                      <a:pt x="671" y="897"/>
                      <a:pt x="674" y="897"/>
                      <a:pt x="677" y="899"/>
                    </a:cubicBezTo>
                    <a:cubicBezTo>
                      <a:pt x="678" y="899"/>
                      <a:pt x="683" y="902"/>
                      <a:pt x="679" y="903"/>
                    </a:cubicBezTo>
                    <a:cubicBezTo>
                      <a:pt x="677" y="903"/>
                      <a:pt x="676" y="904"/>
                      <a:pt x="675" y="905"/>
                    </a:cubicBezTo>
                    <a:cubicBezTo>
                      <a:pt x="674" y="905"/>
                      <a:pt x="670" y="907"/>
                      <a:pt x="672" y="909"/>
                    </a:cubicBezTo>
                    <a:cubicBezTo>
                      <a:pt x="673" y="910"/>
                      <a:pt x="678" y="909"/>
                      <a:pt x="681" y="908"/>
                    </a:cubicBezTo>
                    <a:cubicBezTo>
                      <a:pt x="683" y="908"/>
                      <a:pt x="684" y="907"/>
                      <a:pt x="687" y="907"/>
                    </a:cubicBezTo>
                    <a:cubicBezTo>
                      <a:pt x="688" y="907"/>
                      <a:pt x="690" y="908"/>
                      <a:pt x="691" y="908"/>
                    </a:cubicBezTo>
                    <a:cubicBezTo>
                      <a:pt x="693" y="909"/>
                      <a:pt x="696" y="910"/>
                      <a:pt x="698" y="909"/>
                    </a:cubicBezTo>
                    <a:close/>
                    <a:moveTo>
                      <a:pt x="706" y="858"/>
                    </a:moveTo>
                    <a:cubicBezTo>
                      <a:pt x="705" y="857"/>
                      <a:pt x="705" y="857"/>
                      <a:pt x="705" y="858"/>
                    </a:cubicBezTo>
                    <a:cubicBezTo>
                      <a:pt x="704" y="858"/>
                      <a:pt x="704" y="858"/>
                      <a:pt x="704" y="858"/>
                    </a:cubicBezTo>
                    <a:cubicBezTo>
                      <a:pt x="704" y="857"/>
                      <a:pt x="703" y="858"/>
                      <a:pt x="703" y="859"/>
                    </a:cubicBezTo>
                    <a:cubicBezTo>
                      <a:pt x="703" y="859"/>
                      <a:pt x="703" y="859"/>
                      <a:pt x="703" y="859"/>
                    </a:cubicBezTo>
                    <a:cubicBezTo>
                      <a:pt x="703" y="860"/>
                      <a:pt x="703" y="860"/>
                      <a:pt x="704" y="860"/>
                    </a:cubicBezTo>
                    <a:cubicBezTo>
                      <a:pt x="704" y="861"/>
                      <a:pt x="704" y="863"/>
                      <a:pt x="705" y="864"/>
                    </a:cubicBezTo>
                    <a:cubicBezTo>
                      <a:pt x="705" y="865"/>
                      <a:pt x="707" y="867"/>
                      <a:pt x="708" y="866"/>
                    </a:cubicBezTo>
                    <a:cubicBezTo>
                      <a:pt x="710" y="865"/>
                      <a:pt x="709" y="863"/>
                      <a:pt x="708" y="862"/>
                    </a:cubicBezTo>
                    <a:cubicBezTo>
                      <a:pt x="708" y="861"/>
                      <a:pt x="708" y="861"/>
                      <a:pt x="707" y="860"/>
                    </a:cubicBezTo>
                    <a:cubicBezTo>
                      <a:pt x="707" y="859"/>
                      <a:pt x="707" y="858"/>
                      <a:pt x="706" y="858"/>
                    </a:cubicBezTo>
                    <a:close/>
                    <a:moveTo>
                      <a:pt x="681" y="925"/>
                    </a:moveTo>
                    <a:cubicBezTo>
                      <a:pt x="678" y="922"/>
                      <a:pt x="674" y="923"/>
                      <a:pt x="671" y="925"/>
                    </a:cubicBezTo>
                    <a:cubicBezTo>
                      <a:pt x="671" y="925"/>
                      <a:pt x="671" y="925"/>
                      <a:pt x="671" y="925"/>
                    </a:cubicBezTo>
                    <a:cubicBezTo>
                      <a:pt x="670" y="925"/>
                      <a:pt x="670" y="925"/>
                      <a:pt x="670" y="926"/>
                    </a:cubicBezTo>
                    <a:cubicBezTo>
                      <a:pt x="667" y="926"/>
                      <a:pt x="664" y="925"/>
                      <a:pt x="662" y="926"/>
                    </a:cubicBezTo>
                    <a:cubicBezTo>
                      <a:pt x="660" y="927"/>
                      <a:pt x="660" y="928"/>
                      <a:pt x="661" y="929"/>
                    </a:cubicBezTo>
                    <a:cubicBezTo>
                      <a:pt x="662" y="932"/>
                      <a:pt x="666" y="934"/>
                      <a:pt x="669" y="935"/>
                    </a:cubicBezTo>
                    <a:cubicBezTo>
                      <a:pt x="672" y="936"/>
                      <a:pt x="674" y="939"/>
                      <a:pt x="677" y="937"/>
                    </a:cubicBezTo>
                    <a:cubicBezTo>
                      <a:pt x="678" y="937"/>
                      <a:pt x="693" y="935"/>
                      <a:pt x="689" y="931"/>
                    </a:cubicBezTo>
                    <a:cubicBezTo>
                      <a:pt x="688" y="930"/>
                      <a:pt x="687" y="930"/>
                      <a:pt x="686" y="930"/>
                    </a:cubicBezTo>
                    <a:cubicBezTo>
                      <a:pt x="685" y="930"/>
                      <a:pt x="682" y="926"/>
                      <a:pt x="681" y="925"/>
                    </a:cubicBezTo>
                    <a:close/>
                    <a:moveTo>
                      <a:pt x="1433" y="645"/>
                    </a:moveTo>
                    <a:cubicBezTo>
                      <a:pt x="1433" y="647"/>
                      <a:pt x="1432" y="649"/>
                      <a:pt x="1432" y="650"/>
                    </a:cubicBezTo>
                    <a:cubicBezTo>
                      <a:pt x="1432" y="652"/>
                      <a:pt x="1433" y="653"/>
                      <a:pt x="1433" y="655"/>
                    </a:cubicBezTo>
                    <a:cubicBezTo>
                      <a:pt x="1434" y="656"/>
                      <a:pt x="1434" y="660"/>
                      <a:pt x="1435" y="660"/>
                    </a:cubicBezTo>
                    <a:cubicBezTo>
                      <a:pt x="1436" y="660"/>
                      <a:pt x="1436" y="660"/>
                      <a:pt x="1436" y="660"/>
                    </a:cubicBezTo>
                    <a:cubicBezTo>
                      <a:pt x="1436" y="657"/>
                      <a:pt x="1436" y="654"/>
                      <a:pt x="1436" y="651"/>
                    </a:cubicBezTo>
                    <a:cubicBezTo>
                      <a:pt x="1435" y="649"/>
                      <a:pt x="1436" y="645"/>
                      <a:pt x="1435" y="643"/>
                    </a:cubicBezTo>
                    <a:cubicBezTo>
                      <a:pt x="1434" y="643"/>
                      <a:pt x="1434" y="643"/>
                      <a:pt x="1434" y="643"/>
                    </a:cubicBezTo>
                    <a:cubicBezTo>
                      <a:pt x="1433" y="643"/>
                      <a:pt x="1433" y="644"/>
                      <a:pt x="1434" y="644"/>
                    </a:cubicBezTo>
                    <a:cubicBezTo>
                      <a:pt x="1434" y="644"/>
                      <a:pt x="1434" y="644"/>
                      <a:pt x="1434" y="645"/>
                    </a:cubicBezTo>
                    <a:cubicBezTo>
                      <a:pt x="1434" y="644"/>
                      <a:pt x="1433" y="644"/>
                      <a:pt x="1433" y="645"/>
                    </a:cubicBezTo>
                    <a:close/>
                    <a:moveTo>
                      <a:pt x="1343" y="452"/>
                    </a:moveTo>
                    <a:cubicBezTo>
                      <a:pt x="1343" y="453"/>
                      <a:pt x="1343" y="453"/>
                      <a:pt x="1344" y="453"/>
                    </a:cubicBezTo>
                    <a:cubicBezTo>
                      <a:pt x="1344" y="453"/>
                      <a:pt x="1344" y="454"/>
                      <a:pt x="1344" y="454"/>
                    </a:cubicBezTo>
                    <a:cubicBezTo>
                      <a:pt x="1344" y="455"/>
                      <a:pt x="1344" y="456"/>
                      <a:pt x="1345" y="456"/>
                    </a:cubicBezTo>
                    <a:cubicBezTo>
                      <a:pt x="1345" y="457"/>
                      <a:pt x="1346" y="458"/>
                      <a:pt x="1346" y="459"/>
                    </a:cubicBezTo>
                    <a:cubicBezTo>
                      <a:pt x="1347" y="459"/>
                      <a:pt x="1347" y="459"/>
                      <a:pt x="1347" y="458"/>
                    </a:cubicBezTo>
                    <a:cubicBezTo>
                      <a:pt x="1347" y="457"/>
                      <a:pt x="1347" y="457"/>
                      <a:pt x="1346" y="456"/>
                    </a:cubicBezTo>
                    <a:cubicBezTo>
                      <a:pt x="1346" y="454"/>
                      <a:pt x="1346" y="453"/>
                      <a:pt x="1345" y="452"/>
                    </a:cubicBezTo>
                    <a:cubicBezTo>
                      <a:pt x="1344" y="452"/>
                      <a:pt x="1343" y="449"/>
                      <a:pt x="1342" y="451"/>
                    </a:cubicBezTo>
                    <a:cubicBezTo>
                      <a:pt x="1342" y="451"/>
                      <a:pt x="1342" y="451"/>
                      <a:pt x="1342" y="451"/>
                    </a:cubicBezTo>
                    <a:cubicBezTo>
                      <a:pt x="1342" y="451"/>
                      <a:pt x="1342" y="451"/>
                      <a:pt x="1342" y="451"/>
                    </a:cubicBezTo>
                    <a:cubicBezTo>
                      <a:pt x="1342" y="452"/>
                      <a:pt x="1342" y="452"/>
                      <a:pt x="1343" y="452"/>
                    </a:cubicBezTo>
                    <a:close/>
                    <a:moveTo>
                      <a:pt x="1343" y="439"/>
                    </a:moveTo>
                    <a:cubicBezTo>
                      <a:pt x="1342" y="439"/>
                      <a:pt x="1342" y="439"/>
                      <a:pt x="1341" y="440"/>
                    </a:cubicBezTo>
                    <a:cubicBezTo>
                      <a:pt x="1341" y="440"/>
                      <a:pt x="1340" y="441"/>
                      <a:pt x="1340" y="441"/>
                    </a:cubicBezTo>
                    <a:cubicBezTo>
                      <a:pt x="1340" y="442"/>
                      <a:pt x="1339" y="442"/>
                      <a:pt x="1338" y="443"/>
                    </a:cubicBezTo>
                    <a:cubicBezTo>
                      <a:pt x="1338" y="444"/>
                      <a:pt x="1338" y="445"/>
                      <a:pt x="1339" y="445"/>
                    </a:cubicBezTo>
                    <a:cubicBezTo>
                      <a:pt x="1340" y="446"/>
                      <a:pt x="1340" y="446"/>
                      <a:pt x="1340" y="447"/>
                    </a:cubicBezTo>
                    <a:cubicBezTo>
                      <a:pt x="1340" y="447"/>
                      <a:pt x="1340" y="448"/>
                      <a:pt x="1341" y="448"/>
                    </a:cubicBezTo>
                    <a:cubicBezTo>
                      <a:pt x="1341" y="448"/>
                      <a:pt x="1342" y="448"/>
                      <a:pt x="1341" y="447"/>
                    </a:cubicBezTo>
                    <a:cubicBezTo>
                      <a:pt x="1341" y="447"/>
                      <a:pt x="1341" y="447"/>
                      <a:pt x="1341" y="447"/>
                    </a:cubicBezTo>
                    <a:cubicBezTo>
                      <a:pt x="1343" y="446"/>
                      <a:pt x="1343" y="444"/>
                      <a:pt x="1343" y="442"/>
                    </a:cubicBezTo>
                    <a:cubicBezTo>
                      <a:pt x="1343" y="441"/>
                      <a:pt x="1344" y="440"/>
                      <a:pt x="1343" y="439"/>
                    </a:cubicBezTo>
                    <a:close/>
                    <a:moveTo>
                      <a:pt x="712" y="931"/>
                    </a:moveTo>
                    <a:cubicBezTo>
                      <a:pt x="713" y="932"/>
                      <a:pt x="714" y="934"/>
                      <a:pt x="716" y="934"/>
                    </a:cubicBezTo>
                    <a:cubicBezTo>
                      <a:pt x="716" y="934"/>
                      <a:pt x="716" y="934"/>
                      <a:pt x="716" y="934"/>
                    </a:cubicBezTo>
                    <a:cubicBezTo>
                      <a:pt x="721" y="930"/>
                      <a:pt x="726" y="933"/>
                      <a:pt x="731" y="933"/>
                    </a:cubicBezTo>
                    <a:cubicBezTo>
                      <a:pt x="733" y="933"/>
                      <a:pt x="735" y="932"/>
                      <a:pt x="737" y="932"/>
                    </a:cubicBezTo>
                    <a:cubicBezTo>
                      <a:pt x="740" y="932"/>
                      <a:pt x="741" y="935"/>
                      <a:pt x="742" y="937"/>
                    </a:cubicBezTo>
                    <a:cubicBezTo>
                      <a:pt x="743" y="938"/>
                      <a:pt x="746" y="937"/>
                      <a:pt x="746" y="937"/>
                    </a:cubicBezTo>
                    <a:cubicBezTo>
                      <a:pt x="749" y="937"/>
                      <a:pt x="752" y="934"/>
                      <a:pt x="753" y="932"/>
                    </a:cubicBezTo>
                    <a:cubicBezTo>
                      <a:pt x="756" y="926"/>
                      <a:pt x="755" y="931"/>
                      <a:pt x="758" y="932"/>
                    </a:cubicBezTo>
                    <a:cubicBezTo>
                      <a:pt x="760" y="932"/>
                      <a:pt x="762" y="932"/>
                      <a:pt x="764" y="930"/>
                    </a:cubicBezTo>
                    <a:cubicBezTo>
                      <a:pt x="767" y="926"/>
                      <a:pt x="772" y="929"/>
                      <a:pt x="776" y="928"/>
                    </a:cubicBezTo>
                    <a:cubicBezTo>
                      <a:pt x="780" y="928"/>
                      <a:pt x="785" y="929"/>
                      <a:pt x="788" y="927"/>
                    </a:cubicBezTo>
                    <a:cubicBezTo>
                      <a:pt x="792" y="925"/>
                      <a:pt x="788" y="920"/>
                      <a:pt x="785" y="920"/>
                    </a:cubicBezTo>
                    <a:cubicBezTo>
                      <a:pt x="781" y="920"/>
                      <a:pt x="783" y="918"/>
                      <a:pt x="780" y="917"/>
                    </a:cubicBezTo>
                    <a:cubicBezTo>
                      <a:pt x="778" y="916"/>
                      <a:pt x="776" y="916"/>
                      <a:pt x="775" y="914"/>
                    </a:cubicBezTo>
                    <a:cubicBezTo>
                      <a:pt x="773" y="913"/>
                      <a:pt x="773" y="912"/>
                      <a:pt x="771" y="911"/>
                    </a:cubicBezTo>
                    <a:cubicBezTo>
                      <a:pt x="771" y="911"/>
                      <a:pt x="769" y="910"/>
                      <a:pt x="768" y="910"/>
                    </a:cubicBezTo>
                    <a:cubicBezTo>
                      <a:pt x="765" y="910"/>
                      <a:pt x="763" y="909"/>
                      <a:pt x="760" y="908"/>
                    </a:cubicBezTo>
                    <a:cubicBezTo>
                      <a:pt x="757" y="907"/>
                      <a:pt x="752" y="906"/>
                      <a:pt x="750" y="908"/>
                    </a:cubicBezTo>
                    <a:cubicBezTo>
                      <a:pt x="744" y="911"/>
                      <a:pt x="741" y="906"/>
                      <a:pt x="737" y="906"/>
                    </a:cubicBezTo>
                    <a:cubicBezTo>
                      <a:pt x="732" y="906"/>
                      <a:pt x="728" y="904"/>
                      <a:pt x="725" y="907"/>
                    </a:cubicBezTo>
                    <a:cubicBezTo>
                      <a:pt x="724" y="907"/>
                      <a:pt x="724" y="908"/>
                      <a:pt x="725" y="908"/>
                    </a:cubicBezTo>
                    <a:cubicBezTo>
                      <a:pt x="725" y="909"/>
                      <a:pt x="725" y="909"/>
                      <a:pt x="727" y="909"/>
                    </a:cubicBezTo>
                    <a:cubicBezTo>
                      <a:pt x="733" y="910"/>
                      <a:pt x="730" y="916"/>
                      <a:pt x="731" y="920"/>
                    </a:cubicBezTo>
                    <a:cubicBezTo>
                      <a:pt x="731" y="922"/>
                      <a:pt x="734" y="922"/>
                      <a:pt x="735" y="924"/>
                    </a:cubicBezTo>
                    <a:cubicBezTo>
                      <a:pt x="733" y="924"/>
                      <a:pt x="730" y="924"/>
                      <a:pt x="727" y="925"/>
                    </a:cubicBezTo>
                    <a:cubicBezTo>
                      <a:pt x="724" y="925"/>
                      <a:pt x="721" y="924"/>
                      <a:pt x="718" y="924"/>
                    </a:cubicBezTo>
                    <a:cubicBezTo>
                      <a:pt x="715" y="923"/>
                      <a:pt x="713" y="924"/>
                      <a:pt x="711" y="925"/>
                    </a:cubicBezTo>
                    <a:cubicBezTo>
                      <a:pt x="710" y="925"/>
                      <a:pt x="707" y="926"/>
                      <a:pt x="708" y="927"/>
                    </a:cubicBezTo>
                    <a:cubicBezTo>
                      <a:pt x="708" y="929"/>
                      <a:pt x="711" y="930"/>
                      <a:pt x="712" y="931"/>
                    </a:cubicBezTo>
                    <a:close/>
                    <a:moveTo>
                      <a:pt x="1365" y="421"/>
                    </a:moveTo>
                    <a:cubicBezTo>
                      <a:pt x="1365" y="422"/>
                      <a:pt x="1366" y="424"/>
                      <a:pt x="1366" y="425"/>
                    </a:cubicBezTo>
                    <a:cubicBezTo>
                      <a:pt x="1367" y="427"/>
                      <a:pt x="1366" y="429"/>
                      <a:pt x="1367" y="431"/>
                    </a:cubicBezTo>
                    <a:cubicBezTo>
                      <a:pt x="1368" y="432"/>
                      <a:pt x="1370" y="435"/>
                      <a:pt x="1369" y="436"/>
                    </a:cubicBezTo>
                    <a:cubicBezTo>
                      <a:pt x="1369" y="437"/>
                      <a:pt x="1369" y="438"/>
                      <a:pt x="1370" y="439"/>
                    </a:cubicBezTo>
                    <a:cubicBezTo>
                      <a:pt x="1371" y="440"/>
                      <a:pt x="1376" y="446"/>
                      <a:pt x="1376" y="447"/>
                    </a:cubicBezTo>
                    <a:cubicBezTo>
                      <a:pt x="1376" y="450"/>
                      <a:pt x="1376" y="454"/>
                      <a:pt x="1378" y="456"/>
                    </a:cubicBezTo>
                    <a:cubicBezTo>
                      <a:pt x="1380" y="459"/>
                      <a:pt x="1379" y="461"/>
                      <a:pt x="1380" y="464"/>
                    </a:cubicBezTo>
                    <a:cubicBezTo>
                      <a:pt x="1381" y="467"/>
                      <a:pt x="1384" y="469"/>
                      <a:pt x="1385" y="471"/>
                    </a:cubicBezTo>
                    <a:cubicBezTo>
                      <a:pt x="1385" y="471"/>
                      <a:pt x="1388" y="478"/>
                      <a:pt x="1389" y="476"/>
                    </a:cubicBezTo>
                    <a:cubicBezTo>
                      <a:pt x="1390" y="475"/>
                      <a:pt x="1391" y="473"/>
                      <a:pt x="1391" y="472"/>
                    </a:cubicBezTo>
                    <a:cubicBezTo>
                      <a:pt x="1391" y="472"/>
                      <a:pt x="1391" y="472"/>
                      <a:pt x="1391" y="472"/>
                    </a:cubicBezTo>
                    <a:cubicBezTo>
                      <a:pt x="1392" y="474"/>
                      <a:pt x="1394" y="477"/>
                      <a:pt x="1395" y="479"/>
                    </a:cubicBezTo>
                    <a:cubicBezTo>
                      <a:pt x="1398" y="483"/>
                      <a:pt x="1399" y="488"/>
                      <a:pt x="1401" y="493"/>
                    </a:cubicBezTo>
                    <a:cubicBezTo>
                      <a:pt x="1402" y="498"/>
                      <a:pt x="1404" y="502"/>
                      <a:pt x="1406" y="506"/>
                    </a:cubicBezTo>
                    <a:cubicBezTo>
                      <a:pt x="1407" y="510"/>
                      <a:pt x="1406" y="514"/>
                      <a:pt x="1409" y="517"/>
                    </a:cubicBezTo>
                    <a:cubicBezTo>
                      <a:pt x="1410" y="518"/>
                      <a:pt x="1411" y="517"/>
                      <a:pt x="1411" y="516"/>
                    </a:cubicBezTo>
                    <a:cubicBezTo>
                      <a:pt x="1399" y="482"/>
                      <a:pt x="1383" y="449"/>
                      <a:pt x="1366" y="417"/>
                    </a:cubicBezTo>
                    <a:cubicBezTo>
                      <a:pt x="1366" y="419"/>
                      <a:pt x="1366" y="420"/>
                      <a:pt x="1365" y="421"/>
                    </a:cubicBezTo>
                    <a:close/>
                    <a:moveTo>
                      <a:pt x="1419" y="1032"/>
                    </a:moveTo>
                    <a:cubicBezTo>
                      <a:pt x="1418" y="1034"/>
                      <a:pt x="1417" y="1036"/>
                      <a:pt x="1416" y="1038"/>
                    </a:cubicBezTo>
                    <a:cubicBezTo>
                      <a:pt x="1416" y="1042"/>
                      <a:pt x="1415" y="1045"/>
                      <a:pt x="1414" y="1048"/>
                    </a:cubicBezTo>
                    <a:cubicBezTo>
                      <a:pt x="1413" y="1054"/>
                      <a:pt x="1410" y="1059"/>
                      <a:pt x="1410" y="1065"/>
                    </a:cubicBezTo>
                    <a:cubicBezTo>
                      <a:pt x="1410" y="1066"/>
                      <a:pt x="1410" y="1067"/>
                      <a:pt x="1410" y="1067"/>
                    </a:cubicBezTo>
                    <a:cubicBezTo>
                      <a:pt x="1409" y="1070"/>
                      <a:pt x="1408" y="1074"/>
                      <a:pt x="1407" y="1077"/>
                    </a:cubicBezTo>
                    <a:cubicBezTo>
                      <a:pt x="1406" y="1082"/>
                      <a:pt x="1403" y="1087"/>
                      <a:pt x="1403" y="1093"/>
                    </a:cubicBezTo>
                    <a:cubicBezTo>
                      <a:pt x="1403" y="1094"/>
                      <a:pt x="1403" y="1095"/>
                      <a:pt x="1402" y="1097"/>
                    </a:cubicBezTo>
                    <a:cubicBezTo>
                      <a:pt x="1440" y="1004"/>
                      <a:pt x="1461" y="902"/>
                      <a:pt x="1461" y="795"/>
                    </a:cubicBezTo>
                    <a:cubicBezTo>
                      <a:pt x="1461" y="791"/>
                      <a:pt x="1461" y="786"/>
                      <a:pt x="1461" y="782"/>
                    </a:cubicBezTo>
                    <a:cubicBezTo>
                      <a:pt x="1461" y="783"/>
                      <a:pt x="1461" y="783"/>
                      <a:pt x="1460" y="784"/>
                    </a:cubicBezTo>
                    <a:cubicBezTo>
                      <a:pt x="1459" y="780"/>
                      <a:pt x="1459" y="776"/>
                      <a:pt x="1460" y="772"/>
                    </a:cubicBezTo>
                    <a:cubicBezTo>
                      <a:pt x="1460" y="771"/>
                      <a:pt x="1459" y="770"/>
                      <a:pt x="1459" y="769"/>
                    </a:cubicBezTo>
                    <a:cubicBezTo>
                      <a:pt x="1457" y="767"/>
                      <a:pt x="1458" y="765"/>
                      <a:pt x="1458" y="762"/>
                    </a:cubicBezTo>
                    <a:cubicBezTo>
                      <a:pt x="1458" y="760"/>
                      <a:pt x="1458" y="759"/>
                      <a:pt x="1458" y="757"/>
                    </a:cubicBezTo>
                    <a:cubicBezTo>
                      <a:pt x="1457" y="755"/>
                      <a:pt x="1455" y="753"/>
                      <a:pt x="1454" y="753"/>
                    </a:cubicBezTo>
                    <a:cubicBezTo>
                      <a:pt x="1454" y="752"/>
                      <a:pt x="1453" y="752"/>
                      <a:pt x="1452" y="752"/>
                    </a:cubicBezTo>
                    <a:cubicBezTo>
                      <a:pt x="1450" y="751"/>
                      <a:pt x="1450" y="750"/>
                      <a:pt x="1449" y="748"/>
                    </a:cubicBezTo>
                    <a:cubicBezTo>
                      <a:pt x="1448" y="746"/>
                      <a:pt x="1447" y="745"/>
                      <a:pt x="1446" y="743"/>
                    </a:cubicBezTo>
                    <a:cubicBezTo>
                      <a:pt x="1445" y="740"/>
                      <a:pt x="1447" y="737"/>
                      <a:pt x="1448" y="734"/>
                    </a:cubicBezTo>
                    <a:cubicBezTo>
                      <a:pt x="1449" y="731"/>
                      <a:pt x="1448" y="725"/>
                      <a:pt x="1447" y="723"/>
                    </a:cubicBezTo>
                    <a:cubicBezTo>
                      <a:pt x="1445" y="719"/>
                      <a:pt x="1449" y="716"/>
                      <a:pt x="1448" y="712"/>
                    </a:cubicBezTo>
                    <a:cubicBezTo>
                      <a:pt x="1448" y="711"/>
                      <a:pt x="1445" y="710"/>
                      <a:pt x="1445" y="709"/>
                    </a:cubicBezTo>
                    <a:cubicBezTo>
                      <a:pt x="1444" y="708"/>
                      <a:pt x="1444" y="707"/>
                      <a:pt x="1443" y="707"/>
                    </a:cubicBezTo>
                    <a:cubicBezTo>
                      <a:pt x="1443" y="706"/>
                      <a:pt x="1442" y="706"/>
                      <a:pt x="1442" y="707"/>
                    </a:cubicBezTo>
                    <a:cubicBezTo>
                      <a:pt x="1440" y="707"/>
                      <a:pt x="1440" y="710"/>
                      <a:pt x="1437" y="709"/>
                    </a:cubicBezTo>
                    <a:cubicBezTo>
                      <a:pt x="1435" y="708"/>
                      <a:pt x="1433" y="708"/>
                      <a:pt x="1431" y="709"/>
                    </a:cubicBezTo>
                    <a:cubicBezTo>
                      <a:pt x="1428" y="710"/>
                      <a:pt x="1426" y="706"/>
                      <a:pt x="1424" y="708"/>
                    </a:cubicBezTo>
                    <a:cubicBezTo>
                      <a:pt x="1421" y="709"/>
                      <a:pt x="1419" y="709"/>
                      <a:pt x="1416" y="710"/>
                    </a:cubicBezTo>
                    <a:cubicBezTo>
                      <a:pt x="1414" y="710"/>
                      <a:pt x="1413" y="713"/>
                      <a:pt x="1412" y="714"/>
                    </a:cubicBezTo>
                    <a:cubicBezTo>
                      <a:pt x="1412" y="716"/>
                      <a:pt x="1413" y="716"/>
                      <a:pt x="1410" y="716"/>
                    </a:cubicBezTo>
                    <a:cubicBezTo>
                      <a:pt x="1410" y="717"/>
                      <a:pt x="1409" y="717"/>
                      <a:pt x="1409" y="718"/>
                    </a:cubicBezTo>
                    <a:cubicBezTo>
                      <a:pt x="1408" y="719"/>
                      <a:pt x="1407" y="721"/>
                      <a:pt x="1406" y="723"/>
                    </a:cubicBezTo>
                    <a:cubicBezTo>
                      <a:pt x="1405" y="725"/>
                      <a:pt x="1402" y="720"/>
                      <a:pt x="1402" y="720"/>
                    </a:cubicBezTo>
                    <a:cubicBezTo>
                      <a:pt x="1401" y="719"/>
                      <a:pt x="1400" y="718"/>
                      <a:pt x="1399" y="719"/>
                    </a:cubicBezTo>
                    <a:cubicBezTo>
                      <a:pt x="1396" y="720"/>
                      <a:pt x="1389" y="722"/>
                      <a:pt x="1390" y="716"/>
                    </a:cubicBezTo>
                    <a:cubicBezTo>
                      <a:pt x="1390" y="715"/>
                      <a:pt x="1389" y="714"/>
                      <a:pt x="1388" y="714"/>
                    </a:cubicBezTo>
                    <a:cubicBezTo>
                      <a:pt x="1383" y="712"/>
                      <a:pt x="1385" y="726"/>
                      <a:pt x="1384" y="728"/>
                    </a:cubicBezTo>
                    <a:cubicBezTo>
                      <a:pt x="1383" y="731"/>
                      <a:pt x="1379" y="738"/>
                      <a:pt x="1376" y="739"/>
                    </a:cubicBezTo>
                    <a:cubicBezTo>
                      <a:pt x="1374" y="741"/>
                      <a:pt x="1371" y="744"/>
                      <a:pt x="1369" y="746"/>
                    </a:cubicBezTo>
                    <a:cubicBezTo>
                      <a:pt x="1367" y="749"/>
                      <a:pt x="1368" y="752"/>
                      <a:pt x="1368" y="755"/>
                    </a:cubicBezTo>
                    <a:cubicBezTo>
                      <a:pt x="1367" y="758"/>
                      <a:pt x="1366" y="760"/>
                      <a:pt x="1365" y="764"/>
                    </a:cubicBezTo>
                    <a:cubicBezTo>
                      <a:pt x="1365" y="766"/>
                      <a:pt x="1366" y="768"/>
                      <a:pt x="1365" y="771"/>
                    </a:cubicBezTo>
                    <a:cubicBezTo>
                      <a:pt x="1364" y="774"/>
                      <a:pt x="1364" y="776"/>
                      <a:pt x="1365" y="779"/>
                    </a:cubicBezTo>
                    <a:cubicBezTo>
                      <a:pt x="1366" y="781"/>
                      <a:pt x="1362" y="785"/>
                      <a:pt x="1362" y="787"/>
                    </a:cubicBezTo>
                    <a:cubicBezTo>
                      <a:pt x="1360" y="790"/>
                      <a:pt x="1362" y="790"/>
                      <a:pt x="1358" y="794"/>
                    </a:cubicBezTo>
                    <a:cubicBezTo>
                      <a:pt x="1357" y="795"/>
                      <a:pt x="1355" y="797"/>
                      <a:pt x="1354" y="798"/>
                    </a:cubicBezTo>
                    <a:cubicBezTo>
                      <a:pt x="1351" y="801"/>
                      <a:pt x="1348" y="801"/>
                      <a:pt x="1346" y="804"/>
                    </a:cubicBezTo>
                    <a:cubicBezTo>
                      <a:pt x="1345" y="805"/>
                      <a:pt x="1342" y="809"/>
                      <a:pt x="1342" y="811"/>
                    </a:cubicBezTo>
                    <a:cubicBezTo>
                      <a:pt x="1342" y="813"/>
                      <a:pt x="1342" y="815"/>
                      <a:pt x="1340" y="816"/>
                    </a:cubicBezTo>
                    <a:cubicBezTo>
                      <a:pt x="1339" y="817"/>
                      <a:pt x="1337" y="818"/>
                      <a:pt x="1336" y="819"/>
                    </a:cubicBezTo>
                    <a:cubicBezTo>
                      <a:pt x="1334" y="820"/>
                      <a:pt x="1334" y="823"/>
                      <a:pt x="1333" y="824"/>
                    </a:cubicBezTo>
                    <a:cubicBezTo>
                      <a:pt x="1333" y="828"/>
                      <a:pt x="1332" y="830"/>
                      <a:pt x="1331" y="833"/>
                    </a:cubicBezTo>
                    <a:cubicBezTo>
                      <a:pt x="1330" y="836"/>
                      <a:pt x="1329" y="839"/>
                      <a:pt x="1327" y="842"/>
                    </a:cubicBezTo>
                    <a:cubicBezTo>
                      <a:pt x="1326" y="844"/>
                      <a:pt x="1325" y="846"/>
                      <a:pt x="1325" y="848"/>
                    </a:cubicBezTo>
                    <a:cubicBezTo>
                      <a:pt x="1324" y="851"/>
                      <a:pt x="1324" y="852"/>
                      <a:pt x="1323" y="855"/>
                    </a:cubicBezTo>
                    <a:cubicBezTo>
                      <a:pt x="1323" y="856"/>
                      <a:pt x="1322" y="857"/>
                      <a:pt x="1321" y="858"/>
                    </a:cubicBezTo>
                    <a:cubicBezTo>
                      <a:pt x="1321" y="860"/>
                      <a:pt x="1320" y="862"/>
                      <a:pt x="1321" y="864"/>
                    </a:cubicBezTo>
                    <a:cubicBezTo>
                      <a:pt x="1319" y="865"/>
                      <a:pt x="1318" y="867"/>
                      <a:pt x="1318" y="868"/>
                    </a:cubicBezTo>
                    <a:cubicBezTo>
                      <a:pt x="1317" y="871"/>
                      <a:pt x="1317" y="873"/>
                      <a:pt x="1315" y="876"/>
                    </a:cubicBezTo>
                    <a:cubicBezTo>
                      <a:pt x="1314" y="878"/>
                      <a:pt x="1313" y="880"/>
                      <a:pt x="1313" y="882"/>
                    </a:cubicBezTo>
                    <a:cubicBezTo>
                      <a:pt x="1314" y="883"/>
                      <a:pt x="1314" y="883"/>
                      <a:pt x="1315" y="884"/>
                    </a:cubicBezTo>
                    <a:cubicBezTo>
                      <a:pt x="1317" y="885"/>
                      <a:pt x="1317" y="884"/>
                      <a:pt x="1318" y="886"/>
                    </a:cubicBezTo>
                    <a:cubicBezTo>
                      <a:pt x="1319" y="889"/>
                      <a:pt x="1320" y="892"/>
                      <a:pt x="1319" y="896"/>
                    </a:cubicBezTo>
                    <a:cubicBezTo>
                      <a:pt x="1318" y="898"/>
                      <a:pt x="1318" y="902"/>
                      <a:pt x="1318" y="904"/>
                    </a:cubicBezTo>
                    <a:cubicBezTo>
                      <a:pt x="1317" y="909"/>
                      <a:pt x="1318" y="914"/>
                      <a:pt x="1317" y="919"/>
                    </a:cubicBezTo>
                    <a:cubicBezTo>
                      <a:pt x="1315" y="924"/>
                      <a:pt x="1315" y="930"/>
                      <a:pt x="1314" y="935"/>
                    </a:cubicBezTo>
                    <a:cubicBezTo>
                      <a:pt x="1314" y="939"/>
                      <a:pt x="1312" y="942"/>
                      <a:pt x="1310" y="945"/>
                    </a:cubicBezTo>
                    <a:cubicBezTo>
                      <a:pt x="1309" y="946"/>
                      <a:pt x="1308" y="948"/>
                      <a:pt x="1308" y="950"/>
                    </a:cubicBezTo>
                    <a:cubicBezTo>
                      <a:pt x="1308" y="953"/>
                      <a:pt x="1309" y="955"/>
                      <a:pt x="1311" y="956"/>
                    </a:cubicBezTo>
                    <a:cubicBezTo>
                      <a:pt x="1311" y="961"/>
                      <a:pt x="1309" y="965"/>
                      <a:pt x="1309" y="969"/>
                    </a:cubicBezTo>
                    <a:cubicBezTo>
                      <a:pt x="1309" y="972"/>
                      <a:pt x="1310" y="976"/>
                      <a:pt x="1312" y="978"/>
                    </a:cubicBezTo>
                    <a:cubicBezTo>
                      <a:pt x="1313" y="981"/>
                      <a:pt x="1315" y="981"/>
                      <a:pt x="1318" y="981"/>
                    </a:cubicBezTo>
                    <a:cubicBezTo>
                      <a:pt x="1320" y="981"/>
                      <a:pt x="1318" y="982"/>
                      <a:pt x="1318" y="982"/>
                    </a:cubicBezTo>
                    <a:cubicBezTo>
                      <a:pt x="1318" y="984"/>
                      <a:pt x="1318" y="984"/>
                      <a:pt x="1318" y="986"/>
                    </a:cubicBezTo>
                    <a:cubicBezTo>
                      <a:pt x="1319" y="986"/>
                      <a:pt x="1321" y="988"/>
                      <a:pt x="1321" y="989"/>
                    </a:cubicBezTo>
                    <a:cubicBezTo>
                      <a:pt x="1320" y="991"/>
                      <a:pt x="1321" y="992"/>
                      <a:pt x="1321" y="994"/>
                    </a:cubicBezTo>
                    <a:cubicBezTo>
                      <a:pt x="1322" y="997"/>
                      <a:pt x="1326" y="997"/>
                      <a:pt x="1327" y="1000"/>
                    </a:cubicBezTo>
                    <a:cubicBezTo>
                      <a:pt x="1328" y="1002"/>
                      <a:pt x="1329" y="1004"/>
                      <a:pt x="1330" y="1007"/>
                    </a:cubicBezTo>
                    <a:cubicBezTo>
                      <a:pt x="1330" y="1009"/>
                      <a:pt x="1329" y="1012"/>
                      <a:pt x="1330" y="1014"/>
                    </a:cubicBezTo>
                    <a:cubicBezTo>
                      <a:pt x="1330" y="1017"/>
                      <a:pt x="1332" y="1023"/>
                      <a:pt x="1335" y="1025"/>
                    </a:cubicBezTo>
                    <a:cubicBezTo>
                      <a:pt x="1337" y="1027"/>
                      <a:pt x="1339" y="1027"/>
                      <a:pt x="1341" y="1028"/>
                    </a:cubicBezTo>
                    <a:cubicBezTo>
                      <a:pt x="1344" y="1029"/>
                      <a:pt x="1342" y="1032"/>
                      <a:pt x="1343" y="1034"/>
                    </a:cubicBezTo>
                    <a:cubicBezTo>
                      <a:pt x="1346" y="1037"/>
                      <a:pt x="1350" y="1039"/>
                      <a:pt x="1352" y="1042"/>
                    </a:cubicBezTo>
                    <a:cubicBezTo>
                      <a:pt x="1354" y="1043"/>
                      <a:pt x="1356" y="1045"/>
                      <a:pt x="1358" y="1044"/>
                    </a:cubicBezTo>
                    <a:cubicBezTo>
                      <a:pt x="1362" y="1040"/>
                      <a:pt x="1367" y="1037"/>
                      <a:pt x="1372" y="1034"/>
                    </a:cubicBezTo>
                    <a:cubicBezTo>
                      <a:pt x="1374" y="1033"/>
                      <a:pt x="1376" y="1033"/>
                      <a:pt x="1378" y="1032"/>
                    </a:cubicBezTo>
                    <a:cubicBezTo>
                      <a:pt x="1380" y="1030"/>
                      <a:pt x="1383" y="1031"/>
                      <a:pt x="1386" y="1030"/>
                    </a:cubicBezTo>
                    <a:cubicBezTo>
                      <a:pt x="1389" y="1029"/>
                      <a:pt x="1392" y="1026"/>
                      <a:pt x="1395" y="1024"/>
                    </a:cubicBezTo>
                    <a:cubicBezTo>
                      <a:pt x="1396" y="1024"/>
                      <a:pt x="1396" y="1023"/>
                      <a:pt x="1397" y="1022"/>
                    </a:cubicBezTo>
                    <a:cubicBezTo>
                      <a:pt x="1398" y="1017"/>
                      <a:pt x="1401" y="1017"/>
                      <a:pt x="1403" y="1015"/>
                    </a:cubicBezTo>
                    <a:cubicBezTo>
                      <a:pt x="1406" y="1013"/>
                      <a:pt x="1405" y="1011"/>
                      <a:pt x="1408" y="1009"/>
                    </a:cubicBezTo>
                    <a:cubicBezTo>
                      <a:pt x="1409" y="1008"/>
                      <a:pt x="1410" y="1008"/>
                      <a:pt x="1412" y="1007"/>
                    </a:cubicBezTo>
                    <a:cubicBezTo>
                      <a:pt x="1412" y="1008"/>
                      <a:pt x="1412" y="1009"/>
                      <a:pt x="1412" y="1010"/>
                    </a:cubicBezTo>
                    <a:cubicBezTo>
                      <a:pt x="1412" y="1012"/>
                      <a:pt x="1413" y="1014"/>
                      <a:pt x="1413" y="1016"/>
                    </a:cubicBezTo>
                    <a:cubicBezTo>
                      <a:pt x="1413" y="1018"/>
                      <a:pt x="1411" y="1021"/>
                      <a:pt x="1413" y="1023"/>
                    </a:cubicBezTo>
                    <a:cubicBezTo>
                      <a:pt x="1414" y="1024"/>
                      <a:pt x="1416" y="1021"/>
                      <a:pt x="1417" y="1021"/>
                    </a:cubicBezTo>
                    <a:cubicBezTo>
                      <a:pt x="1418" y="1019"/>
                      <a:pt x="1419" y="1019"/>
                      <a:pt x="1420" y="1018"/>
                    </a:cubicBezTo>
                    <a:cubicBezTo>
                      <a:pt x="1421" y="1017"/>
                      <a:pt x="1421" y="1017"/>
                      <a:pt x="1421" y="1017"/>
                    </a:cubicBezTo>
                    <a:cubicBezTo>
                      <a:pt x="1422" y="1018"/>
                      <a:pt x="1423" y="1020"/>
                      <a:pt x="1422" y="1023"/>
                    </a:cubicBezTo>
                    <a:cubicBezTo>
                      <a:pt x="1421" y="1026"/>
                      <a:pt x="1421" y="1030"/>
                      <a:pt x="1419" y="1032"/>
                    </a:cubicBezTo>
                    <a:close/>
                    <a:moveTo>
                      <a:pt x="1365" y="492"/>
                    </a:moveTo>
                    <a:cubicBezTo>
                      <a:pt x="1364" y="492"/>
                      <a:pt x="1364" y="493"/>
                      <a:pt x="1365" y="493"/>
                    </a:cubicBezTo>
                    <a:cubicBezTo>
                      <a:pt x="1365" y="495"/>
                      <a:pt x="1366" y="496"/>
                      <a:pt x="1367" y="498"/>
                    </a:cubicBezTo>
                    <a:cubicBezTo>
                      <a:pt x="1367" y="499"/>
                      <a:pt x="1367" y="499"/>
                      <a:pt x="1367" y="499"/>
                    </a:cubicBezTo>
                    <a:cubicBezTo>
                      <a:pt x="1368" y="500"/>
                      <a:pt x="1368" y="500"/>
                      <a:pt x="1369" y="500"/>
                    </a:cubicBezTo>
                    <a:cubicBezTo>
                      <a:pt x="1370" y="501"/>
                      <a:pt x="1369" y="505"/>
                      <a:pt x="1370" y="506"/>
                    </a:cubicBezTo>
                    <a:cubicBezTo>
                      <a:pt x="1370" y="509"/>
                      <a:pt x="1369" y="508"/>
                      <a:pt x="1367" y="508"/>
                    </a:cubicBezTo>
                    <a:cubicBezTo>
                      <a:pt x="1367" y="508"/>
                      <a:pt x="1366" y="508"/>
                      <a:pt x="1366" y="509"/>
                    </a:cubicBezTo>
                    <a:cubicBezTo>
                      <a:pt x="1366" y="510"/>
                      <a:pt x="1365" y="512"/>
                      <a:pt x="1365" y="513"/>
                    </a:cubicBezTo>
                    <a:cubicBezTo>
                      <a:pt x="1365" y="514"/>
                      <a:pt x="1366" y="514"/>
                      <a:pt x="1366" y="514"/>
                    </a:cubicBezTo>
                    <a:cubicBezTo>
                      <a:pt x="1368" y="513"/>
                      <a:pt x="1368" y="516"/>
                      <a:pt x="1368" y="517"/>
                    </a:cubicBezTo>
                    <a:cubicBezTo>
                      <a:pt x="1368" y="520"/>
                      <a:pt x="1367" y="521"/>
                      <a:pt x="1365" y="522"/>
                    </a:cubicBezTo>
                    <a:cubicBezTo>
                      <a:pt x="1365" y="522"/>
                      <a:pt x="1365" y="522"/>
                      <a:pt x="1365" y="523"/>
                    </a:cubicBezTo>
                    <a:cubicBezTo>
                      <a:pt x="1365" y="524"/>
                      <a:pt x="1365" y="525"/>
                      <a:pt x="1366" y="526"/>
                    </a:cubicBezTo>
                    <a:cubicBezTo>
                      <a:pt x="1368" y="527"/>
                      <a:pt x="1369" y="527"/>
                      <a:pt x="1370" y="529"/>
                    </a:cubicBezTo>
                    <a:cubicBezTo>
                      <a:pt x="1370" y="530"/>
                      <a:pt x="1371" y="532"/>
                      <a:pt x="1373" y="533"/>
                    </a:cubicBezTo>
                    <a:cubicBezTo>
                      <a:pt x="1372" y="533"/>
                      <a:pt x="1370" y="533"/>
                      <a:pt x="1370" y="534"/>
                    </a:cubicBezTo>
                    <a:cubicBezTo>
                      <a:pt x="1370" y="538"/>
                      <a:pt x="1365" y="541"/>
                      <a:pt x="1368" y="544"/>
                    </a:cubicBezTo>
                    <a:cubicBezTo>
                      <a:pt x="1368" y="545"/>
                      <a:pt x="1368" y="545"/>
                      <a:pt x="1368" y="545"/>
                    </a:cubicBezTo>
                    <a:cubicBezTo>
                      <a:pt x="1370" y="544"/>
                      <a:pt x="1370" y="544"/>
                      <a:pt x="1372" y="545"/>
                    </a:cubicBezTo>
                    <a:cubicBezTo>
                      <a:pt x="1373" y="545"/>
                      <a:pt x="1374" y="546"/>
                      <a:pt x="1375" y="545"/>
                    </a:cubicBezTo>
                    <a:cubicBezTo>
                      <a:pt x="1379" y="541"/>
                      <a:pt x="1379" y="543"/>
                      <a:pt x="1382" y="543"/>
                    </a:cubicBezTo>
                    <a:cubicBezTo>
                      <a:pt x="1385" y="543"/>
                      <a:pt x="1388" y="545"/>
                      <a:pt x="1391" y="544"/>
                    </a:cubicBezTo>
                    <a:cubicBezTo>
                      <a:pt x="1393" y="544"/>
                      <a:pt x="1396" y="543"/>
                      <a:pt x="1394" y="540"/>
                    </a:cubicBezTo>
                    <a:cubicBezTo>
                      <a:pt x="1394" y="540"/>
                      <a:pt x="1393" y="540"/>
                      <a:pt x="1393" y="540"/>
                    </a:cubicBezTo>
                    <a:cubicBezTo>
                      <a:pt x="1387" y="538"/>
                      <a:pt x="1391" y="537"/>
                      <a:pt x="1392" y="535"/>
                    </a:cubicBezTo>
                    <a:cubicBezTo>
                      <a:pt x="1392" y="533"/>
                      <a:pt x="1393" y="530"/>
                      <a:pt x="1392" y="528"/>
                    </a:cubicBezTo>
                    <a:cubicBezTo>
                      <a:pt x="1392" y="525"/>
                      <a:pt x="1391" y="524"/>
                      <a:pt x="1389" y="522"/>
                    </a:cubicBezTo>
                    <a:cubicBezTo>
                      <a:pt x="1387" y="520"/>
                      <a:pt x="1386" y="519"/>
                      <a:pt x="1385" y="516"/>
                    </a:cubicBezTo>
                    <a:cubicBezTo>
                      <a:pt x="1384" y="513"/>
                      <a:pt x="1383" y="512"/>
                      <a:pt x="1382" y="509"/>
                    </a:cubicBezTo>
                    <a:cubicBezTo>
                      <a:pt x="1381" y="507"/>
                      <a:pt x="1381" y="506"/>
                      <a:pt x="1380" y="504"/>
                    </a:cubicBezTo>
                    <a:cubicBezTo>
                      <a:pt x="1379" y="502"/>
                      <a:pt x="1378" y="500"/>
                      <a:pt x="1377" y="498"/>
                    </a:cubicBezTo>
                    <a:cubicBezTo>
                      <a:pt x="1375" y="496"/>
                      <a:pt x="1373" y="494"/>
                      <a:pt x="1373" y="491"/>
                    </a:cubicBezTo>
                    <a:cubicBezTo>
                      <a:pt x="1372" y="488"/>
                      <a:pt x="1370" y="484"/>
                      <a:pt x="1369" y="481"/>
                    </a:cubicBezTo>
                    <a:cubicBezTo>
                      <a:pt x="1368" y="479"/>
                      <a:pt x="1367" y="478"/>
                      <a:pt x="1365" y="477"/>
                    </a:cubicBezTo>
                    <a:cubicBezTo>
                      <a:pt x="1363" y="476"/>
                      <a:pt x="1362" y="478"/>
                      <a:pt x="1360" y="476"/>
                    </a:cubicBezTo>
                    <a:cubicBezTo>
                      <a:pt x="1360" y="476"/>
                      <a:pt x="1363" y="476"/>
                      <a:pt x="1363" y="476"/>
                    </a:cubicBezTo>
                    <a:cubicBezTo>
                      <a:pt x="1364" y="476"/>
                      <a:pt x="1364" y="476"/>
                      <a:pt x="1364" y="476"/>
                    </a:cubicBezTo>
                    <a:cubicBezTo>
                      <a:pt x="1364" y="473"/>
                      <a:pt x="1364" y="471"/>
                      <a:pt x="1365" y="469"/>
                    </a:cubicBezTo>
                    <a:cubicBezTo>
                      <a:pt x="1365" y="467"/>
                      <a:pt x="1364" y="466"/>
                      <a:pt x="1364" y="464"/>
                    </a:cubicBezTo>
                    <a:cubicBezTo>
                      <a:pt x="1362" y="458"/>
                      <a:pt x="1359" y="457"/>
                      <a:pt x="1354" y="455"/>
                    </a:cubicBezTo>
                    <a:cubicBezTo>
                      <a:pt x="1354" y="454"/>
                      <a:pt x="1354" y="453"/>
                      <a:pt x="1354" y="452"/>
                    </a:cubicBezTo>
                    <a:cubicBezTo>
                      <a:pt x="1353" y="451"/>
                      <a:pt x="1355" y="451"/>
                      <a:pt x="1356" y="450"/>
                    </a:cubicBezTo>
                    <a:cubicBezTo>
                      <a:pt x="1356" y="449"/>
                      <a:pt x="1355" y="446"/>
                      <a:pt x="1355" y="445"/>
                    </a:cubicBezTo>
                    <a:cubicBezTo>
                      <a:pt x="1353" y="443"/>
                      <a:pt x="1349" y="442"/>
                      <a:pt x="1347" y="441"/>
                    </a:cubicBezTo>
                    <a:cubicBezTo>
                      <a:pt x="1346" y="441"/>
                      <a:pt x="1346" y="441"/>
                      <a:pt x="1346" y="441"/>
                    </a:cubicBezTo>
                    <a:cubicBezTo>
                      <a:pt x="1345" y="444"/>
                      <a:pt x="1348" y="446"/>
                      <a:pt x="1346" y="449"/>
                    </a:cubicBezTo>
                    <a:cubicBezTo>
                      <a:pt x="1345" y="451"/>
                      <a:pt x="1347" y="453"/>
                      <a:pt x="1347" y="455"/>
                    </a:cubicBezTo>
                    <a:cubicBezTo>
                      <a:pt x="1348" y="457"/>
                      <a:pt x="1349" y="460"/>
                      <a:pt x="1347" y="462"/>
                    </a:cubicBezTo>
                    <a:cubicBezTo>
                      <a:pt x="1347" y="463"/>
                      <a:pt x="1347" y="463"/>
                      <a:pt x="1347" y="464"/>
                    </a:cubicBezTo>
                    <a:cubicBezTo>
                      <a:pt x="1347" y="465"/>
                      <a:pt x="1349" y="466"/>
                      <a:pt x="1350" y="467"/>
                    </a:cubicBezTo>
                    <a:cubicBezTo>
                      <a:pt x="1351" y="467"/>
                      <a:pt x="1352" y="466"/>
                      <a:pt x="1352" y="466"/>
                    </a:cubicBezTo>
                    <a:cubicBezTo>
                      <a:pt x="1352" y="468"/>
                      <a:pt x="1352" y="470"/>
                      <a:pt x="1352" y="472"/>
                    </a:cubicBezTo>
                    <a:cubicBezTo>
                      <a:pt x="1352" y="473"/>
                      <a:pt x="1353" y="476"/>
                      <a:pt x="1355" y="477"/>
                    </a:cubicBezTo>
                    <a:cubicBezTo>
                      <a:pt x="1356" y="477"/>
                      <a:pt x="1355" y="478"/>
                      <a:pt x="1356" y="479"/>
                    </a:cubicBezTo>
                    <a:cubicBezTo>
                      <a:pt x="1357" y="484"/>
                      <a:pt x="1356" y="488"/>
                      <a:pt x="1362" y="490"/>
                    </a:cubicBezTo>
                    <a:cubicBezTo>
                      <a:pt x="1363" y="490"/>
                      <a:pt x="1366" y="489"/>
                      <a:pt x="1365" y="492"/>
                    </a:cubicBezTo>
                    <a:close/>
                    <a:moveTo>
                      <a:pt x="1438" y="626"/>
                    </a:moveTo>
                    <a:cubicBezTo>
                      <a:pt x="1438" y="628"/>
                      <a:pt x="1439" y="631"/>
                      <a:pt x="1439" y="632"/>
                    </a:cubicBezTo>
                    <a:cubicBezTo>
                      <a:pt x="1439" y="633"/>
                      <a:pt x="1439" y="633"/>
                      <a:pt x="1440" y="633"/>
                    </a:cubicBezTo>
                    <a:cubicBezTo>
                      <a:pt x="1440" y="632"/>
                      <a:pt x="1441" y="631"/>
                      <a:pt x="1441" y="630"/>
                    </a:cubicBezTo>
                    <a:cubicBezTo>
                      <a:pt x="1443" y="640"/>
                      <a:pt x="1445" y="650"/>
                      <a:pt x="1449" y="659"/>
                    </a:cubicBezTo>
                    <a:cubicBezTo>
                      <a:pt x="1450" y="663"/>
                      <a:pt x="1451" y="666"/>
                      <a:pt x="1451" y="669"/>
                    </a:cubicBezTo>
                    <a:cubicBezTo>
                      <a:pt x="1451" y="672"/>
                      <a:pt x="1452" y="675"/>
                      <a:pt x="1453" y="677"/>
                    </a:cubicBezTo>
                    <a:cubicBezTo>
                      <a:pt x="1445" y="628"/>
                      <a:pt x="1434" y="581"/>
                      <a:pt x="1418" y="535"/>
                    </a:cubicBezTo>
                    <a:cubicBezTo>
                      <a:pt x="1418" y="535"/>
                      <a:pt x="1418" y="536"/>
                      <a:pt x="1418" y="536"/>
                    </a:cubicBezTo>
                    <a:cubicBezTo>
                      <a:pt x="1417" y="535"/>
                      <a:pt x="1416" y="534"/>
                      <a:pt x="1415" y="532"/>
                    </a:cubicBezTo>
                    <a:cubicBezTo>
                      <a:pt x="1414" y="531"/>
                      <a:pt x="1415" y="529"/>
                      <a:pt x="1414" y="528"/>
                    </a:cubicBezTo>
                    <a:cubicBezTo>
                      <a:pt x="1414" y="528"/>
                      <a:pt x="1414" y="527"/>
                      <a:pt x="1413" y="528"/>
                    </a:cubicBezTo>
                    <a:cubicBezTo>
                      <a:pt x="1412" y="528"/>
                      <a:pt x="1411" y="527"/>
                      <a:pt x="1410" y="526"/>
                    </a:cubicBezTo>
                    <a:cubicBezTo>
                      <a:pt x="1409" y="523"/>
                      <a:pt x="1409" y="519"/>
                      <a:pt x="1407" y="515"/>
                    </a:cubicBezTo>
                    <a:cubicBezTo>
                      <a:pt x="1405" y="513"/>
                      <a:pt x="1404" y="512"/>
                      <a:pt x="1404" y="509"/>
                    </a:cubicBezTo>
                    <a:cubicBezTo>
                      <a:pt x="1404" y="507"/>
                      <a:pt x="1404" y="505"/>
                      <a:pt x="1402" y="503"/>
                    </a:cubicBezTo>
                    <a:cubicBezTo>
                      <a:pt x="1402" y="502"/>
                      <a:pt x="1402" y="501"/>
                      <a:pt x="1402" y="500"/>
                    </a:cubicBezTo>
                    <a:cubicBezTo>
                      <a:pt x="1401" y="499"/>
                      <a:pt x="1401" y="497"/>
                      <a:pt x="1400" y="496"/>
                    </a:cubicBezTo>
                    <a:cubicBezTo>
                      <a:pt x="1400" y="496"/>
                      <a:pt x="1400" y="496"/>
                      <a:pt x="1400" y="496"/>
                    </a:cubicBezTo>
                    <a:cubicBezTo>
                      <a:pt x="1400" y="495"/>
                      <a:pt x="1400" y="495"/>
                      <a:pt x="1400" y="495"/>
                    </a:cubicBezTo>
                    <a:cubicBezTo>
                      <a:pt x="1400" y="493"/>
                      <a:pt x="1399" y="492"/>
                      <a:pt x="1398" y="490"/>
                    </a:cubicBezTo>
                    <a:cubicBezTo>
                      <a:pt x="1398" y="490"/>
                      <a:pt x="1398" y="490"/>
                      <a:pt x="1398" y="490"/>
                    </a:cubicBezTo>
                    <a:cubicBezTo>
                      <a:pt x="1398" y="490"/>
                      <a:pt x="1398" y="489"/>
                      <a:pt x="1398" y="488"/>
                    </a:cubicBezTo>
                    <a:cubicBezTo>
                      <a:pt x="1398" y="488"/>
                      <a:pt x="1397" y="488"/>
                      <a:pt x="1397" y="488"/>
                    </a:cubicBezTo>
                    <a:cubicBezTo>
                      <a:pt x="1396" y="487"/>
                      <a:pt x="1395" y="488"/>
                      <a:pt x="1395" y="488"/>
                    </a:cubicBezTo>
                    <a:cubicBezTo>
                      <a:pt x="1395" y="489"/>
                      <a:pt x="1395" y="489"/>
                      <a:pt x="1395" y="489"/>
                    </a:cubicBezTo>
                    <a:cubicBezTo>
                      <a:pt x="1395" y="489"/>
                      <a:pt x="1395" y="489"/>
                      <a:pt x="1395" y="489"/>
                    </a:cubicBezTo>
                    <a:cubicBezTo>
                      <a:pt x="1395" y="489"/>
                      <a:pt x="1395" y="490"/>
                      <a:pt x="1395" y="490"/>
                    </a:cubicBezTo>
                    <a:cubicBezTo>
                      <a:pt x="1395" y="491"/>
                      <a:pt x="1395" y="491"/>
                      <a:pt x="1396" y="491"/>
                    </a:cubicBezTo>
                    <a:cubicBezTo>
                      <a:pt x="1396" y="492"/>
                      <a:pt x="1396" y="492"/>
                      <a:pt x="1396" y="493"/>
                    </a:cubicBezTo>
                    <a:cubicBezTo>
                      <a:pt x="1396" y="493"/>
                      <a:pt x="1397" y="493"/>
                      <a:pt x="1397" y="493"/>
                    </a:cubicBezTo>
                    <a:cubicBezTo>
                      <a:pt x="1396" y="494"/>
                      <a:pt x="1396" y="494"/>
                      <a:pt x="1396" y="495"/>
                    </a:cubicBezTo>
                    <a:cubicBezTo>
                      <a:pt x="1397" y="497"/>
                      <a:pt x="1398" y="500"/>
                      <a:pt x="1399" y="501"/>
                    </a:cubicBezTo>
                    <a:cubicBezTo>
                      <a:pt x="1399" y="502"/>
                      <a:pt x="1399" y="503"/>
                      <a:pt x="1399" y="503"/>
                    </a:cubicBezTo>
                    <a:cubicBezTo>
                      <a:pt x="1400" y="503"/>
                      <a:pt x="1400" y="503"/>
                      <a:pt x="1400" y="504"/>
                    </a:cubicBezTo>
                    <a:cubicBezTo>
                      <a:pt x="1400" y="504"/>
                      <a:pt x="1400" y="504"/>
                      <a:pt x="1400" y="504"/>
                    </a:cubicBezTo>
                    <a:cubicBezTo>
                      <a:pt x="1399" y="504"/>
                      <a:pt x="1399" y="504"/>
                      <a:pt x="1399" y="505"/>
                    </a:cubicBezTo>
                    <a:cubicBezTo>
                      <a:pt x="1400" y="506"/>
                      <a:pt x="1400" y="508"/>
                      <a:pt x="1401" y="508"/>
                    </a:cubicBezTo>
                    <a:cubicBezTo>
                      <a:pt x="1401" y="508"/>
                      <a:pt x="1401" y="508"/>
                      <a:pt x="1401" y="509"/>
                    </a:cubicBezTo>
                    <a:cubicBezTo>
                      <a:pt x="1402" y="509"/>
                      <a:pt x="1402" y="510"/>
                      <a:pt x="1402" y="511"/>
                    </a:cubicBezTo>
                    <a:cubicBezTo>
                      <a:pt x="1402" y="514"/>
                      <a:pt x="1404" y="515"/>
                      <a:pt x="1405" y="517"/>
                    </a:cubicBezTo>
                    <a:cubicBezTo>
                      <a:pt x="1406" y="520"/>
                      <a:pt x="1407" y="524"/>
                      <a:pt x="1408" y="527"/>
                    </a:cubicBezTo>
                    <a:cubicBezTo>
                      <a:pt x="1408" y="527"/>
                      <a:pt x="1408" y="527"/>
                      <a:pt x="1408" y="527"/>
                    </a:cubicBezTo>
                    <a:cubicBezTo>
                      <a:pt x="1406" y="529"/>
                      <a:pt x="1407" y="528"/>
                      <a:pt x="1407" y="527"/>
                    </a:cubicBezTo>
                    <a:cubicBezTo>
                      <a:pt x="1406" y="526"/>
                      <a:pt x="1406" y="525"/>
                      <a:pt x="1405" y="525"/>
                    </a:cubicBezTo>
                    <a:cubicBezTo>
                      <a:pt x="1404" y="524"/>
                      <a:pt x="1404" y="525"/>
                      <a:pt x="1402" y="526"/>
                    </a:cubicBezTo>
                    <a:cubicBezTo>
                      <a:pt x="1402" y="526"/>
                      <a:pt x="1401" y="526"/>
                      <a:pt x="1401" y="526"/>
                    </a:cubicBezTo>
                    <a:cubicBezTo>
                      <a:pt x="1397" y="529"/>
                      <a:pt x="1399" y="534"/>
                      <a:pt x="1399" y="537"/>
                    </a:cubicBezTo>
                    <a:cubicBezTo>
                      <a:pt x="1398" y="539"/>
                      <a:pt x="1398" y="541"/>
                      <a:pt x="1398" y="542"/>
                    </a:cubicBezTo>
                    <a:cubicBezTo>
                      <a:pt x="1399" y="543"/>
                      <a:pt x="1399" y="543"/>
                      <a:pt x="1399" y="543"/>
                    </a:cubicBezTo>
                    <a:cubicBezTo>
                      <a:pt x="1398" y="544"/>
                      <a:pt x="1396" y="545"/>
                      <a:pt x="1395" y="546"/>
                    </a:cubicBezTo>
                    <a:cubicBezTo>
                      <a:pt x="1394" y="547"/>
                      <a:pt x="1396" y="551"/>
                      <a:pt x="1396" y="552"/>
                    </a:cubicBezTo>
                    <a:cubicBezTo>
                      <a:pt x="1396" y="553"/>
                      <a:pt x="1396" y="554"/>
                      <a:pt x="1396" y="555"/>
                    </a:cubicBezTo>
                    <a:cubicBezTo>
                      <a:pt x="1396" y="556"/>
                      <a:pt x="1396" y="555"/>
                      <a:pt x="1395" y="555"/>
                    </a:cubicBezTo>
                    <a:cubicBezTo>
                      <a:pt x="1392" y="555"/>
                      <a:pt x="1391" y="559"/>
                      <a:pt x="1392" y="560"/>
                    </a:cubicBezTo>
                    <a:cubicBezTo>
                      <a:pt x="1390" y="558"/>
                      <a:pt x="1390" y="553"/>
                      <a:pt x="1386" y="553"/>
                    </a:cubicBezTo>
                    <a:cubicBezTo>
                      <a:pt x="1385" y="553"/>
                      <a:pt x="1385" y="554"/>
                      <a:pt x="1385" y="554"/>
                    </a:cubicBezTo>
                    <a:cubicBezTo>
                      <a:pt x="1384" y="559"/>
                      <a:pt x="1389" y="563"/>
                      <a:pt x="1388" y="567"/>
                    </a:cubicBezTo>
                    <a:cubicBezTo>
                      <a:pt x="1388" y="567"/>
                      <a:pt x="1386" y="565"/>
                      <a:pt x="1386" y="565"/>
                    </a:cubicBezTo>
                    <a:cubicBezTo>
                      <a:pt x="1384" y="564"/>
                      <a:pt x="1384" y="562"/>
                      <a:pt x="1382" y="561"/>
                    </a:cubicBezTo>
                    <a:cubicBezTo>
                      <a:pt x="1382" y="560"/>
                      <a:pt x="1381" y="561"/>
                      <a:pt x="1381" y="561"/>
                    </a:cubicBezTo>
                    <a:cubicBezTo>
                      <a:pt x="1379" y="563"/>
                      <a:pt x="1378" y="562"/>
                      <a:pt x="1376" y="563"/>
                    </a:cubicBezTo>
                    <a:cubicBezTo>
                      <a:pt x="1376" y="563"/>
                      <a:pt x="1375" y="563"/>
                      <a:pt x="1375" y="563"/>
                    </a:cubicBezTo>
                    <a:cubicBezTo>
                      <a:pt x="1375" y="565"/>
                      <a:pt x="1375" y="566"/>
                      <a:pt x="1376" y="567"/>
                    </a:cubicBezTo>
                    <a:cubicBezTo>
                      <a:pt x="1377" y="569"/>
                      <a:pt x="1378" y="569"/>
                      <a:pt x="1378" y="571"/>
                    </a:cubicBezTo>
                    <a:cubicBezTo>
                      <a:pt x="1378" y="572"/>
                      <a:pt x="1377" y="573"/>
                      <a:pt x="1378" y="573"/>
                    </a:cubicBezTo>
                    <a:cubicBezTo>
                      <a:pt x="1378" y="574"/>
                      <a:pt x="1379" y="575"/>
                      <a:pt x="1380" y="575"/>
                    </a:cubicBezTo>
                    <a:cubicBezTo>
                      <a:pt x="1382" y="575"/>
                      <a:pt x="1383" y="580"/>
                      <a:pt x="1385" y="581"/>
                    </a:cubicBezTo>
                    <a:cubicBezTo>
                      <a:pt x="1386" y="582"/>
                      <a:pt x="1388" y="584"/>
                      <a:pt x="1389" y="586"/>
                    </a:cubicBezTo>
                    <a:cubicBezTo>
                      <a:pt x="1389" y="588"/>
                      <a:pt x="1388" y="590"/>
                      <a:pt x="1390" y="592"/>
                    </a:cubicBezTo>
                    <a:cubicBezTo>
                      <a:pt x="1391" y="593"/>
                      <a:pt x="1392" y="594"/>
                      <a:pt x="1394" y="596"/>
                    </a:cubicBezTo>
                    <a:cubicBezTo>
                      <a:pt x="1395" y="598"/>
                      <a:pt x="1394" y="599"/>
                      <a:pt x="1394" y="601"/>
                    </a:cubicBezTo>
                    <a:cubicBezTo>
                      <a:pt x="1395" y="603"/>
                      <a:pt x="1395" y="605"/>
                      <a:pt x="1396" y="607"/>
                    </a:cubicBezTo>
                    <a:cubicBezTo>
                      <a:pt x="1396" y="607"/>
                      <a:pt x="1396" y="607"/>
                      <a:pt x="1396" y="608"/>
                    </a:cubicBezTo>
                    <a:cubicBezTo>
                      <a:pt x="1395" y="609"/>
                      <a:pt x="1395" y="612"/>
                      <a:pt x="1396" y="614"/>
                    </a:cubicBezTo>
                    <a:cubicBezTo>
                      <a:pt x="1396" y="617"/>
                      <a:pt x="1396" y="619"/>
                      <a:pt x="1396" y="622"/>
                    </a:cubicBezTo>
                    <a:cubicBezTo>
                      <a:pt x="1397" y="623"/>
                      <a:pt x="1398" y="629"/>
                      <a:pt x="1394" y="627"/>
                    </a:cubicBezTo>
                    <a:cubicBezTo>
                      <a:pt x="1393" y="626"/>
                      <a:pt x="1393" y="626"/>
                      <a:pt x="1392" y="626"/>
                    </a:cubicBezTo>
                    <a:cubicBezTo>
                      <a:pt x="1390" y="625"/>
                      <a:pt x="1389" y="623"/>
                      <a:pt x="1387" y="623"/>
                    </a:cubicBezTo>
                    <a:cubicBezTo>
                      <a:pt x="1387" y="623"/>
                      <a:pt x="1386" y="623"/>
                      <a:pt x="1386" y="623"/>
                    </a:cubicBezTo>
                    <a:cubicBezTo>
                      <a:pt x="1383" y="624"/>
                      <a:pt x="1381" y="622"/>
                      <a:pt x="1379" y="620"/>
                    </a:cubicBezTo>
                    <a:cubicBezTo>
                      <a:pt x="1377" y="618"/>
                      <a:pt x="1374" y="619"/>
                      <a:pt x="1371" y="619"/>
                    </a:cubicBezTo>
                    <a:cubicBezTo>
                      <a:pt x="1371" y="618"/>
                      <a:pt x="1369" y="616"/>
                      <a:pt x="1368" y="617"/>
                    </a:cubicBezTo>
                    <a:cubicBezTo>
                      <a:pt x="1366" y="617"/>
                      <a:pt x="1366" y="618"/>
                      <a:pt x="1366" y="619"/>
                    </a:cubicBezTo>
                    <a:cubicBezTo>
                      <a:pt x="1365" y="622"/>
                      <a:pt x="1362" y="620"/>
                      <a:pt x="1361" y="622"/>
                    </a:cubicBezTo>
                    <a:cubicBezTo>
                      <a:pt x="1360" y="623"/>
                      <a:pt x="1360" y="624"/>
                      <a:pt x="1361" y="625"/>
                    </a:cubicBezTo>
                    <a:cubicBezTo>
                      <a:pt x="1361" y="626"/>
                      <a:pt x="1362" y="628"/>
                      <a:pt x="1363" y="629"/>
                    </a:cubicBezTo>
                    <a:cubicBezTo>
                      <a:pt x="1364" y="631"/>
                      <a:pt x="1366" y="632"/>
                      <a:pt x="1364" y="634"/>
                    </a:cubicBezTo>
                    <a:cubicBezTo>
                      <a:pt x="1363" y="635"/>
                      <a:pt x="1364" y="636"/>
                      <a:pt x="1364" y="637"/>
                    </a:cubicBezTo>
                    <a:cubicBezTo>
                      <a:pt x="1365" y="643"/>
                      <a:pt x="1366" y="647"/>
                      <a:pt x="1366" y="652"/>
                    </a:cubicBezTo>
                    <a:cubicBezTo>
                      <a:pt x="1366" y="656"/>
                      <a:pt x="1366" y="659"/>
                      <a:pt x="1366" y="663"/>
                    </a:cubicBezTo>
                    <a:cubicBezTo>
                      <a:pt x="1365" y="666"/>
                      <a:pt x="1364" y="668"/>
                      <a:pt x="1362" y="671"/>
                    </a:cubicBezTo>
                    <a:cubicBezTo>
                      <a:pt x="1362" y="673"/>
                      <a:pt x="1362" y="676"/>
                      <a:pt x="1365" y="676"/>
                    </a:cubicBezTo>
                    <a:cubicBezTo>
                      <a:pt x="1365" y="676"/>
                      <a:pt x="1366" y="676"/>
                      <a:pt x="1366" y="676"/>
                    </a:cubicBezTo>
                    <a:cubicBezTo>
                      <a:pt x="1366" y="676"/>
                      <a:pt x="1366" y="676"/>
                      <a:pt x="1366" y="677"/>
                    </a:cubicBezTo>
                    <a:cubicBezTo>
                      <a:pt x="1365" y="679"/>
                      <a:pt x="1365" y="680"/>
                      <a:pt x="1366" y="681"/>
                    </a:cubicBezTo>
                    <a:cubicBezTo>
                      <a:pt x="1366" y="681"/>
                      <a:pt x="1367" y="682"/>
                      <a:pt x="1367" y="681"/>
                    </a:cubicBezTo>
                    <a:cubicBezTo>
                      <a:pt x="1367" y="681"/>
                      <a:pt x="1368" y="681"/>
                      <a:pt x="1368" y="681"/>
                    </a:cubicBezTo>
                    <a:cubicBezTo>
                      <a:pt x="1368" y="683"/>
                      <a:pt x="1368" y="684"/>
                      <a:pt x="1368" y="686"/>
                    </a:cubicBezTo>
                    <a:cubicBezTo>
                      <a:pt x="1369" y="690"/>
                      <a:pt x="1367" y="692"/>
                      <a:pt x="1369" y="696"/>
                    </a:cubicBezTo>
                    <a:cubicBezTo>
                      <a:pt x="1369" y="696"/>
                      <a:pt x="1369" y="697"/>
                      <a:pt x="1370" y="697"/>
                    </a:cubicBezTo>
                    <a:cubicBezTo>
                      <a:pt x="1372" y="696"/>
                      <a:pt x="1373" y="698"/>
                      <a:pt x="1375" y="698"/>
                    </a:cubicBezTo>
                    <a:cubicBezTo>
                      <a:pt x="1377" y="697"/>
                      <a:pt x="1379" y="697"/>
                      <a:pt x="1380" y="701"/>
                    </a:cubicBezTo>
                    <a:cubicBezTo>
                      <a:pt x="1381" y="704"/>
                      <a:pt x="1383" y="709"/>
                      <a:pt x="1387" y="710"/>
                    </a:cubicBezTo>
                    <a:cubicBezTo>
                      <a:pt x="1389" y="711"/>
                      <a:pt x="1388" y="709"/>
                      <a:pt x="1390" y="708"/>
                    </a:cubicBezTo>
                    <a:cubicBezTo>
                      <a:pt x="1391" y="707"/>
                      <a:pt x="1393" y="704"/>
                      <a:pt x="1394" y="704"/>
                    </a:cubicBezTo>
                    <a:cubicBezTo>
                      <a:pt x="1395" y="704"/>
                      <a:pt x="1396" y="702"/>
                      <a:pt x="1398" y="705"/>
                    </a:cubicBezTo>
                    <a:cubicBezTo>
                      <a:pt x="1398" y="705"/>
                      <a:pt x="1399" y="705"/>
                      <a:pt x="1399" y="706"/>
                    </a:cubicBezTo>
                    <a:cubicBezTo>
                      <a:pt x="1400" y="706"/>
                      <a:pt x="1400" y="706"/>
                      <a:pt x="1401" y="705"/>
                    </a:cubicBezTo>
                    <a:cubicBezTo>
                      <a:pt x="1401" y="705"/>
                      <a:pt x="1401" y="705"/>
                      <a:pt x="1401" y="704"/>
                    </a:cubicBezTo>
                    <a:cubicBezTo>
                      <a:pt x="1401" y="704"/>
                      <a:pt x="1401" y="704"/>
                      <a:pt x="1402" y="705"/>
                    </a:cubicBezTo>
                    <a:cubicBezTo>
                      <a:pt x="1402" y="705"/>
                      <a:pt x="1403" y="705"/>
                      <a:pt x="1403" y="704"/>
                    </a:cubicBezTo>
                    <a:cubicBezTo>
                      <a:pt x="1404" y="699"/>
                      <a:pt x="1408" y="697"/>
                      <a:pt x="1409" y="691"/>
                    </a:cubicBezTo>
                    <a:cubicBezTo>
                      <a:pt x="1409" y="690"/>
                      <a:pt x="1409" y="688"/>
                      <a:pt x="1410" y="686"/>
                    </a:cubicBezTo>
                    <a:cubicBezTo>
                      <a:pt x="1410" y="686"/>
                      <a:pt x="1411" y="686"/>
                      <a:pt x="1411" y="685"/>
                    </a:cubicBezTo>
                    <a:cubicBezTo>
                      <a:pt x="1411" y="683"/>
                      <a:pt x="1409" y="680"/>
                      <a:pt x="1408" y="678"/>
                    </a:cubicBezTo>
                    <a:cubicBezTo>
                      <a:pt x="1407" y="672"/>
                      <a:pt x="1409" y="667"/>
                      <a:pt x="1411" y="661"/>
                    </a:cubicBezTo>
                    <a:cubicBezTo>
                      <a:pt x="1412" y="656"/>
                      <a:pt x="1417" y="656"/>
                      <a:pt x="1417" y="651"/>
                    </a:cubicBezTo>
                    <a:cubicBezTo>
                      <a:pt x="1416" y="648"/>
                      <a:pt x="1417" y="645"/>
                      <a:pt x="1416" y="642"/>
                    </a:cubicBezTo>
                    <a:cubicBezTo>
                      <a:pt x="1416" y="639"/>
                      <a:pt x="1415" y="638"/>
                      <a:pt x="1416" y="636"/>
                    </a:cubicBezTo>
                    <a:cubicBezTo>
                      <a:pt x="1417" y="635"/>
                      <a:pt x="1417" y="634"/>
                      <a:pt x="1417" y="633"/>
                    </a:cubicBezTo>
                    <a:cubicBezTo>
                      <a:pt x="1417" y="631"/>
                      <a:pt x="1421" y="636"/>
                      <a:pt x="1421" y="637"/>
                    </a:cubicBezTo>
                    <a:cubicBezTo>
                      <a:pt x="1422" y="639"/>
                      <a:pt x="1421" y="640"/>
                      <a:pt x="1423" y="642"/>
                    </a:cubicBezTo>
                    <a:cubicBezTo>
                      <a:pt x="1426" y="643"/>
                      <a:pt x="1427" y="639"/>
                      <a:pt x="1427" y="638"/>
                    </a:cubicBezTo>
                    <a:cubicBezTo>
                      <a:pt x="1427" y="635"/>
                      <a:pt x="1429" y="634"/>
                      <a:pt x="1430" y="632"/>
                    </a:cubicBezTo>
                    <a:cubicBezTo>
                      <a:pt x="1430" y="632"/>
                      <a:pt x="1430" y="631"/>
                      <a:pt x="1430" y="631"/>
                    </a:cubicBezTo>
                    <a:cubicBezTo>
                      <a:pt x="1433" y="634"/>
                      <a:pt x="1434" y="640"/>
                      <a:pt x="1435" y="642"/>
                    </a:cubicBezTo>
                    <a:cubicBezTo>
                      <a:pt x="1437" y="645"/>
                      <a:pt x="1437" y="650"/>
                      <a:pt x="1438" y="653"/>
                    </a:cubicBezTo>
                    <a:cubicBezTo>
                      <a:pt x="1439" y="657"/>
                      <a:pt x="1440" y="662"/>
                      <a:pt x="1442" y="665"/>
                    </a:cubicBezTo>
                    <a:cubicBezTo>
                      <a:pt x="1443" y="667"/>
                      <a:pt x="1445" y="668"/>
                      <a:pt x="1445" y="669"/>
                    </a:cubicBezTo>
                    <a:cubicBezTo>
                      <a:pt x="1446" y="674"/>
                      <a:pt x="1447" y="678"/>
                      <a:pt x="1448" y="682"/>
                    </a:cubicBezTo>
                    <a:cubicBezTo>
                      <a:pt x="1449" y="686"/>
                      <a:pt x="1451" y="691"/>
                      <a:pt x="1451" y="695"/>
                    </a:cubicBezTo>
                    <a:cubicBezTo>
                      <a:pt x="1451" y="697"/>
                      <a:pt x="1453" y="700"/>
                      <a:pt x="1450" y="701"/>
                    </a:cubicBezTo>
                    <a:cubicBezTo>
                      <a:pt x="1449" y="702"/>
                      <a:pt x="1448" y="702"/>
                      <a:pt x="1447" y="701"/>
                    </a:cubicBezTo>
                    <a:cubicBezTo>
                      <a:pt x="1447" y="701"/>
                      <a:pt x="1447" y="702"/>
                      <a:pt x="1446" y="702"/>
                    </a:cubicBezTo>
                    <a:cubicBezTo>
                      <a:pt x="1446" y="703"/>
                      <a:pt x="1446" y="703"/>
                      <a:pt x="1447" y="704"/>
                    </a:cubicBezTo>
                    <a:cubicBezTo>
                      <a:pt x="1448" y="706"/>
                      <a:pt x="1448" y="707"/>
                      <a:pt x="1449" y="710"/>
                    </a:cubicBezTo>
                    <a:cubicBezTo>
                      <a:pt x="1449" y="713"/>
                      <a:pt x="1450" y="716"/>
                      <a:pt x="1453" y="718"/>
                    </a:cubicBezTo>
                    <a:cubicBezTo>
                      <a:pt x="1453" y="718"/>
                      <a:pt x="1454" y="718"/>
                      <a:pt x="1454" y="718"/>
                    </a:cubicBezTo>
                    <a:cubicBezTo>
                      <a:pt x="1454" y="717"/>
                      <a:pt x="1454" y="716"/>
                      <a:pt x="1454" y="714"/>
                    </a:cubicBezTo>
                    <a:cubicBezTo>
                      <a:pt x="1454" y="711"/>
                      <a:pt x="1453" y="709"/>
                      <a:pt x="1453" y="706"/>
                    </a:cubicBezTo>
                    <a:cubicBezTo>
                      <a:pt x="1454" y="704"/>
                      <a:pt x="1454" y="702"/>
                      <a:pt x="1454" y="699"/>
                    </a:cubicBezTo>
                    <a:cubicBezTo>
                      <a:pt x="1454" y="695"/>
                      <a:pt x="1454" y="691"/>
                      <a:pt x="1453" y="687"/>
                    </a:cubicBezTo>
                    <a:cubicBezTo>
                      <a:pt x="1453" y="684"/>
                      <a:pt x="1453" y="680"/>
                      <a:pt x="1451" y="676"/>
                    </a:cubicBezTo>
                    <a:cubicBezTo>
                      <a:pt x="1450" y="672"/>
                      <a:pt x="1450" y="667"/>
                      <a:pt x="1449" y="663"/>
                    </a:cubicBezTo>
                    <a:cubicBezTo>
                      <a:pt x="1448" y="661"/>
                      <a:pt x="1447" y="659"/>
                      <a:pt x="1447" y="657"/>
                    </a:cubicBezTo>
                    <a:cubicBezTo>
                      <a:pt x="1447" y="655"/>
                      <a:pt x="1446" y="653"/>
                      <a:pt x="1445" y="651"/>
                    </a:cubicBezTo>
                    <a:cubicBezTo>
                      <a:pt x="1445" y="650"/>
                      <a:pt x="1443" y="649"/>
                      <a:pt x="1442" y="647"/>
                    </a:cubicBezTo>
                    <a:cubicBezTo>
                      <a:pt x="1442" y="645"/>
                      <a:pt x="1442" y="642"/>
                      <a:pt x="1441" y="640"/>
                    </a:cubicBezTo>
                    <a:cubicBezTo>
                      <a:pt x="1441" y="638"/>
                      <a:pt x="1439" y="636"/>
                      <a:pt x="1438" y="635"/>
                    </a:cubicBezTo>
                    <a:cubicBezTo>
                      <a:pt x="1437" y="631"/>
                      <a:pt x="1437" y="629"/>
                      <a:pt x="1437" y="625"/>
                    </a:cubicBezTo>
                    <a:cubicBezTo>
                      <a:pt x="1437" y="624"/>
                      <a:pt x="1437" y="623"/>
                      <a:pt x="1437" y="622"/>
                    </a:cubicBezTo>
                    <a:cubicBezTo>
                      <a:pt x="1438" y="624"/>
                      <a:pt x="1438" y="624"/>
                      <a:pt x="1438" y="626"/>
                    </a:cubicBezTo>
                    <a:close/>
                    <a:moveTo>
                      <a:pt x="1453" y="682"/>
                    </a:moveTo>
                    <a:cubicBezTo>
                      <a:pt x="1453" y="683"/>
                      <a:pt x="1453" y="684"/>
                      <a:pt x="1454" y="686"/>
                    </a:cubicBezTo>
                    <a:cubicBezTo>
                      <a:pt x="1454" y="684"/>
                      <a:pt x="1453" y="683"/>
                      <a:pt x="1453" y="682"/>
                    </a:cubicBezTo>
                    <a:close/>
                    <a:moveTo>
                      <a:pt x="903" y="482"/>
                    </a:moveTo>
                    <a:cubicBezTo>
                      <a:pt x="905" y="483"/>
                      <a:pt x="908" y="485"/>
                      <a:pt x="910" y="484"/>
                    </a:cubicBezTo>
                    <a:cubicBezTo>
                      <a:pt x="912" y="484"/>
                      <a:pt x="913" y="482"/>
                      <a:pt x="911" y="480"/>
                    </a:cubicBezTo>
                    <a:cubicBezTo>
                      <a:pt x="909" y="478"/>
                      <a:pt x="906" y="476"/>
                      <a:pt x="904" y="474"/>
                    </a:cubicBezTo>
                    <a:cubicBezTo>
                      <a:pt x="903" y="472"/>
                      <a:pt x="902" y="471"/>
                      <a:pt x="900" y="470"/>
                    </a:cubicBezTo>
                    <a:cubicBezTo>
                      <a:pt x="897" y="468"/>
                      <a:pt x="894" y="468"/>
                      <a:pt x="892" y="467"/>
                    </a:cubicBezTo>
                    <a:cubicBezTo>
                      <a:pt x="889" y="467"/>
                      <a:pt x="885" y="466"/>
                      <a:pt x="882" y="466"/>
                    </a:cubicBezTo>
                    <a:cubicBezTo>
                      <a:pt x="882" y="466"/>
                      <a:pt x="881" y="466"/>
                      <a:pt x="881" y="467"/>
                    </a:cubicBezTo>
                    <a:cubicBezTo>
                      <a:pt x="881" y="470"/>
                      <a:pt x="884" y="471"/>
                      <a:pt x="886" y="472"/>
                    </a:cubicBezTo>
                    <a:cubicBezTo>
                      <a:pt x="889" y="474"/>
                      <a:pt x="890" y="474"/>
                      <a:pt x="891" y="476"/>
                    </a:cubicBezTo>
                    <a:cubicBezTo>
                      <a:pt x="892" y="478"/>
                      <a:pt x="892" y="477"/>
                      <a:pt x="893" y="478"/>
                    </a:cubicBezTo>
                    <a:cubicBezTo>
                      <a:pt x="895" y="480"/>
                      <a:pt x="899" y="480"/>
                      <a:pt x="902" y="482"/>
                    </a:cubicBezTo>
                    <a:cubicBezTo>
                      <a:pt x="902" y="482"/>
                      <a:pt x="903" y="482"/>
                      <a:pt x="903" y="482"/>
                    </a:cubicBezTo>
                    <a:close/>
                    <a:moveTo>
                      <a:pt x="1437" y="690"/>
                    </a:moveTo>
                    <a:cubicBezTo>
                      <a:pt x="1437" y="690"/>
                      <a:pt x="1438" y="690"/>
                      <a:pt x="1438" y="690"/>
                    </a:cubicBezTo>
                    <a:cubicBezTo>
                      <a:pt x="1439" y="688"/>
                      <a:pt x="1438" y="687"/>
                      <a:pt x="1439" y="685"/>
                    </a:cubicBezTo>
                    <a:cubicBezTo>
                      <a:pt x="1441" y="684"/>
                      <a:pt x="1439" y="679"/>
                      <a:pt x="1439" y="677"/>
                    </a:cubicBezTo>
                    <a:cubicBezTo>
                      <a:pt x="1440" y="673"/>
                      <a:pt x="1440" y="665"/>
                      <a:pt x="1436" y="662"/>
                    </a:cubicBezTo>
                    <a:cubicBezTo>
                      <a:pt x="1436" y="662"/>
                      <a:pt x="1436" y="662"/>
                      <a:pt x="1436" y="662"/>
                    </a:cubicBezTo>
                    <a:cubicBezTo>
                      <a:pt x="1435" y="662"/>
                      <a:pt x="1435" y="662"/>
                      <a:pt x="1435" y="662"/>
                    </a:cubicBezTo>
                    <a:cubicBezTo>
                      <a:pt x="1435" y="662"/>
                      <a:pt x="1435" y="663"/>
                      <a:pt x="1435" y="663"/>
                    </a:cubicBezTo>
                    <a:cubicBezTo>
                      <a:pt x="1435" y="663"/>
                      <a:pt x="1435" y="663"/>
                      <a:pt x="1435" y="663"/>
                    </a:cubicBezTo>
                    <a:cubicBezTo>
                      <a:pt x="1434" y="665"/>
                      <a:pt x="1433" y="666"/>
                      <a:pt x="1433" y="669"/>
                    </a:cubicBezTo>
                    <a:cubicBezTo>
                      <a:pt x="1434" y="671"/>
                      <a:pt x="1434" y="675"/>
                      <a:pt x="1435" y="677"/>
                    </a:cubicBezTo>
                    <a:cubicBezTo>
                      <a:pt x="1436" y="681"/>
                      <a:pt x="1434" y="688"/>
                      <a:pt x="1437" y="690"/>
                    </a:cubicBezTo>
                    <a:close/>
                    <a:moveTo>
                      <a:pt x="1343" y="506"/>
                    </a:moveTo>
                    <a:cubicBezTo>
                      <a:pt x="1342" y="507"/>
                      <a:pt x="1340" y="508"/>
                      <a:pt x="1339" y="509"/>
                    </a:cubicBezTo>
                    <a:cubicBezTo>
                      <a:pt x="1339" y="509"/>
                      <a:pt x="1339" y="510"/>
                      <a:pt x="1339" y="511"/>
                    </a:cubicBezTo>
                    <a:cubicBezTo>
                      <a:pt x="1341" y="512"/>
                      <a:pt x="1341" y="512"/>
                      <a:pt x="1342" y="514"/>
                    </a:cubicBezTo>
                    <a:cubicBezTo>
                      <a:pt x="1343" y="516"/>
                      <a:pt x="1345" y="522"/>
                      <a:pt x="1348" y="521"/>
                    </a:cubicBezTo>
                    <a:cubicBezTo>
                      <a:pt x="1350" y="521"/>
                      <a:pt x="1351" y="519"/>
                      <a:pt x="1353" y="518"/>
                    </a:cubicBezTo>
                    <a:cubicBezTo>
                      <a:pt x="1355" y="516"/>
                      <a:pt x="1357" y="518"/>
                      <a:pt x="1359" y="518"/>
                    </a:cubicBezTo>
                    <a:cubicBezTo>
                      <a:pt x="1359" y="518"/>
                      <a:pt x="1359" y="518"/>
                      <a:pt x="1359" y="517"/>
                    </a:cubicBezTo>
                    <a:cubicBezTo>
                      <a:pt x="1360" y="515"/>
                      <a:pt x="1360" y="509"/>
                      <a:pt x="1359" y="507"/>
                    </a:cubicBezTo>
                    <a:cubicBezTo>
                      <a:pt x="1358" y="504"/>
                      <a:pt x="1358" y="502"/>
                      <a:pt x="1357" y="499"/>
                    </a:cubicBezTo>
                    <a:cubicBezTo>
                      <a:pt x="1357" y="497"/>
                      <a:pt x="1356" y="496"/>
                      <a:pt x="1356" y="494"/>
                    </a:cubicBezTo>
                    <a:cubicBezTo>
                      <a:pt x="1356" y="494"/>
                      <a:pt x="1357" y="493"/>
                      <a:pt x="1357" y="492"/>
                    </a:cubicBezTo>
                    <a:cubicBezTo>
                      <a:pt x="1357" y="491"/>
                      <a:pt x="1356" y="487"/>
                      <a:pt x="1355" y="487"/>
                    </a:cubicBezTo>
                    <a:cubicBezTo>
                      <a:pt x="1355" y="487"/>
                      <a:pt x="1355" y="486"/>
                      <a:pt x="1355" y="486"/>
                    </a:cubicBezTo>
                    <a:cubicBezTo>
                      <a:pt x="1355" y="485"/>
                      <a:pt x="1354" y="485"/>
                      <a:pt x="1353" y="484"/>
                    </a:cubicBezTo>
                    <a:cubicBezTo>
                      <a:pt x="1353" y="483"/>
                      <a:pt x="1353" y="483"/>
                      <a:pt x="1352" y="483"/>
                    </a:cubicBezTo>
                    <a:cubicBezTo>
                      <a:pt x="1352" y="482"/>
                      <a:pt x="1352" y="482"/>
                      <a:pt x="1352" y="481"/>
                    </a:cubicBezTo>
                    <a:cubicBezTo>
                      <a:pt x="1351" y="480"/>
                      <a:pt x="1351" y="480"/>
                      <a:pt x="1351" y="480"/>
                    </a:cubicBezTo>
                    <a:cubicBezTo>
                      <a:pt x="1350" y="479"/>
                      <a:pt x="1350" y="480"/>
                      <a:pt x="1349" y="480"/>
                    </a:cubicBezTo>
                    <a:cubicBezTo>
                      <a:pt x="1349" y="480"/>
                      <a:pt x="1348" y="478"/>
                      <a:pt x="1348" y="478"/>
                    </a:cubicBezTo>
                    <a:cubicBezTo>
                      <a:pt x="1348" y="477"/>
                      <a:pt x="1346" y="476"/>
                      <a:pt x="1345" y="476"/>
                    </a:cubicBezTo>
                    <a:cubicBezTo>
                      <a:pt x="1344" y="476"/>
                      <a:pt x="1344" y="478"/>
                      <a:pt x="1343" y="478"/>
                    </a:cubicBezTo>
                    <a:cubicBezTo>
                      <a:pt x="1342" y="479"/>
                      <a:pt x="1341" y="479"/>
                      <a:pt x="1341" y="480"/>
                    </a:cubicBezTo>
                    <a:cubicBezTo>
                      <a:pt x="1341" y="483"/>
                      <a:pt x="1344" y="482"/>
                      <a:pt x="1344" y="485"/>
                    </a:cubicBezTo>
                    <a:cubicBezTo>
                      <a:pt x="1343" y="486"/>
                      <a:pt x="1341" y="485"/>
                      <a:pt x="1340" y="484"/>
                    </a:cubicBezTo>
                    <a:cubicBezTo>
                      <a:pt x="1339" y="483"/>
                      <a:pt x="1338" y="483"/>
                      <a:pt x="1336" y="483"/>
                    </a:cubicBezTo>
                    <a:cubicBezTo>
                      <a:pt x="1336" y="483"/>
                      <a:pt x="1336" y="484"/>
                      <a:pt x="1336" y="484"/>
                    </a:cubicBezTo>
                    <a:cubicBezTo>
                      <a:pt x="1336" y="485"/>
                      <a:pt x="1336" y="488"/>
                      <a:pt x="1337" y="488"/>
                    </a:cubicBezTo>
                    <a:cubicBezTo>
                      <a:pt x="1340" y="490"/>
                      <a:pt x="1337" y="492"/>
                      <a:pt x="1338" y="495"/>
                    </a:cubicBezTo>
                    <a:cubicBezTo>
                      <a:pt x="1339" y="496"/>
                      <a:pt x="1341" y="498"/>
                      <a:pt x="1342" y="499"/>
                    </a:cubicBezTo>
                    <a:cubicBezTo>
                      <a:pt x="1344" y="500"/>
                      <a:pt x="1342" y="502"/>
                      <a:pt x="1342" y="504"/>
                    </a:cubicBezTo>
                    <a:cubicBezTo>
                      <a:pt x="1341" y="504"/>
                      <a:pt x="1342" y="504"/>
                      <a:pt x="1342" y="505"/>
                    </a:cubicBezTo>
                    <a:cubicBezTo>
                      <a:pt x="1343" y="506"/>
                      <a:pt x="1349" y="506"/>
                      <a:pt x="1343" y="506"/>
                    </a:cubicBezTo>
                    <a:close/>
                    <a:moveTo>
                      <a:pt x="711" y="65"/>
                    </a:moveTo>
                    <a:cubicBezTo>
                      <a:pt x="710" y="65"/>
                      <a:pt x="709" y="65"/>
                      <a:pt x="709" y="66"/>
                    </a:cubicBezTo>
                    <a:cubicBezTo>
                      <a:pt x="708" y="66"/>
                      <a:pt x="708" y="68"/>
                      <a:pt x="709" y="69"/>
                    </a:cubicBezTo>
                    <a:cubicBezTo>
                      <a:pt x="711" y="69"/>
                      <a:pt x="712" y="68"/>
                      <a:pt x="712" y="67"/>
                    </a:cubicBezTo>
                    <a:cubicBezTo>
                      <a:pt x="712" y="67"/>
                      <a:pt x="712" y="67"/>
                      <a:pt x="712" y="67"/>
                    </a:cubicBezTo>
                    <a:cubicBezTo>
                      <a:pt x="713" y="67"/>
                      <a:pt x="714" y="65"/>
                      <a:pt x="713" y="65"/>
                    </a:cubicBezTo>
                    <a:cubicBezTo>
                      <a:pt x="712" y="64"/>
                      <a:pt x="711" y="64"/>
                      <a:pt x="711" y="65"/>
                    </a:cubicBezTo>
                    <a:close/>
                    <a:moveTo>
                      <a:pt x="682" y="89"/>
                    </a:moveTo>
                    <a:cubicBezTo>
                      <a:pt x="682" y="89"/>
                      <a:pt x="682" y="89"/>
                      <a:pt x="683" y="88"/>
                    </a:cubicBezTo>
                    <a:cubicBezTo>
                      <a:pt x="684" y="85"/>
                      <a:pt x="687" y="84"/>
                      <a:pt x="690" y="84"/>
                    </a:cubicBezTo>
                    <a:cubicBezTo>
                      <a:pt x="692" y="85"/>
                      <a:pt x="696" y="84"/>
                      <a:pt x="697" y="83"/>
                    </a:cubicBezTo>
                    <a:cubicBezTo>
                      <a:pt x="698" y="83"/>
                      <a:pt x="701" y="83"/>
                      <a:pt x="702" y="82"/>
                    </a:cubicBezTo>
                    <a:cubicBezTo>
                      <a:pt x="704" y="80"/>
                      <a:pt x="701" y="79"/>
                      <a:pt x="705" y="77"/>
                    </a:cubicBezTo>
                    <a:cubicBezTo>
                      <a:pt x="706" y="77"/>
                      <a:pt x="709" y="74"/>
                      <a:pt x="710" y="73"/>
                    </a:cubicBezTo>
                    <a:cubicBezTo>
                      <a:pt x="711" y="71"/>
                      <a:pt x="710" y="71"/>
                      <a:pt x="708" y="71"/>
                    </a:cubicBezTo>
                    <a:cubicBezTo>
                      <a:pt x="707" y="71"/>
                      <a:pt x="708" y="68"/>
                      <a:pt x="707" y="67"/>
                    </a:cubicBezTo>
                    <a:cubicBezTo>
                      <a:pt x="707" y="67"/>
                      <a:pt x="706" y="66"/>
                      <a:pt x="705" y="66"/>
                    </a:cubicBezTo>
                    <a:cubicBezTo>
                      <a:pt x="705" y="65"/>
                      <a:pt x="705" y="65"/>
                      <a:pt x="704" y="65"/>
                    </a:cubicBezTo>
                    <a:cubicBezTo>
                      <a:pt x="704" y="64"/>
                      <a:pt x="701" y="63"/>
                      <a:pt x="703" y="63"/>
                    </a:cubicBezTo>
                    <a:cubicBezTo>
                      <a:pt x="705" y="63"/>
                      <a:pt x="707" y="63"/>
                      <a:pt x="709" y="63"/>
                    </a:cubicBezTo>
                    <a:cubicBezTo>
                      <a:pt x="710" y="63"/>
                      <a:pt x="711" y="62"/>
                      <a:pt x="711" y="61"/>
                    </a:cubicBezTo>
                    <a:cubicBezTo>
                      <a:pt x="712" y="58"/>
                      <a:pt x="717" y="59"/>
                      <a:pt x="718" y="57"/>
                    </a:cubicBezTo>
                    <a:cubicBezTo>
                      <a:pt x="719" y="56"/>
                      <a:pt x="719" y="56"/>
                      <a:pt x="718" y="56"/>
                    </a:cubicBezTo>
                    <a:cubicBezTo>
                      <a:pt x="716" y="54"/>
                      <a:pt x="712" y="55"/>
                      <a:pt x="710" y="56"/>
                    </a:cubicBezTo>
                    <a:cubicBezTo>
                      <a:pt x="703" y="58"/>
                      <a:pt x="699" y="50"/>
                      <a:pt x="693" y="51"/>
                    </a:cubicBezTo>
                    <a:cubicBezTo>
                      <a:pt x="690" y="51"/>
                      <a:pt x="685" y="51"/>
                      <a:pt x="684" y="54"/>
                    </a:cubicBezTo>
                    <a:cubicBezTo>
                      <a:pt x="684" y="55"/>
                      <a:pt x="685" y="56"/>
                      <a:pt x="682" y="56"/>
                    </a:cubicBezTo>
                    <a:cubicBezTo>
                      <a:pt x="682" y="56"/>
                      <a:pt x="680" y="56"/>
                      <a:pt x="680" y="57"/>
                    </a:cubicBezTo>
                    <a:cubicBezTo>
                      <a:pt x="679" y="59"/>
                      <a:pt x="682" y="60"/>
                      <a:pt x="684" y="60"/>
                    </a:cubicBezTo>
                    <a:cubicBezTo>
                      <a:pt x="687" y="61"/>
                      <a:pt x="685" y="61"/>
                      <a:pt x="683" y="62"/>
                    </a:cubicBezTo>
                    <a:cubicBezTo>
                      <a:pt x="682" y="62"/>
                      <a:pt x="681" y="63"/>
                      <a:pt x="681" y="64"/>
                    </a:cubicBezTo>
                    <a:cubicBezTo>
                      <a:pt x="679" y="70"/>
                      <a:pt x="675" y="62"/>
                      <a:pt x="674" y="61"/>
                    </a:cubicBezTo>
                    <a:cubicBezTo>
                      <a:pt x="673" y="60"/>
                      <a:pt x="671" y="60"/>
                      <a:pt x="670" y="60"/>
                    </a:cubicBezTo>
                    <a:cubicBezTo>
                      <a:pt x="668" y="60"/>
                      <a:pt x="662" y="62"/>
                      <a:pt x="662" y="65"/>
                    </a:cubicBezTo>
                    <a:cubicBezTo>
                      <a:pt x="662" y="66"/>
                      <a:pt x="663" y="68"/>
                      <a:pt x="663" y="68"/>
                    </a:cubicBezTo>
                    <a:cubicBezTo>
                      <a:pt x="663" y="69"/>
                      <a:pt x="661" y="70"/>
                      <a:pt x="662" y="71"/>
                    </a:cubicBezTo>
                    <a:cubicBezTo>
                      <a:pt x="662" y="72"/>
                      <a:pt x="663" y="73"/>
                      <a:pt x="664" y="73"/>
                    </a:cubicBezTo>
                    <a:cubicBezTo>
                      <a:pt x="669" y="74"/>
                      <a:pt x="672" y="81"/>
                      <a:pt x="672" y="85"/>
                    </a:cubicBezTo>
                    <a:cubicBezTo>
                      <a:pt x="672" y="87"/>
                      <a:pt x="676" y="91"/>
                      <a:pt x="678" y="91"/>
                    </a:cubicBezTo>
                    <a:cubicBezTo>
                      <a:pt x="679" y="91"/>
                      <a:pt x="681" y="90"/>
                      <a:pt x="682" y="89"/>
                    </a:cubicBezTo>
                    <a:close/>
                    <a:moveTo>
                      <a:pt x="687" y="30"/>
                    </a:moveTo>
                    <a:cubicBezTo>
                      <a:pt x="685" y="30"/>
                      <a:pt x="685" y="31"/>
                      <a:pt x="684" y="31"/>
                    </a:cubicBezTo>
                    <a:cubicBezTo>
                      <a:pt x="683" y="32"/>
                      <a:pt x="682" y="32"/>
                      <a:pt x="681" y="33"/>
                    </a:cubicBezTo>
                    <a:cubicBezTo>
                      <a:pt x="681" y="33"/>
                      <a:pt x="680" y="33"/>
                      <a:pt x="680" y="33"/>
                    </a:cubicBezTo>
                    <a:cubicBezTo>
                      <a:pt x="680" y="33"/>
                      <a:pt x="680" y="34"/>
                      <a:pt x="680" y="34"/>
                    </a:cubicBezTo>
                    <a:cubicBezTo>
                      <a:pt x="680" y="35"/>
                      <a:pt x="681" y="35"/>
                      <a:pt x="682" y="35"/>
                    </a:cubicBezTo>
                    <a:cubicBezTo>
                      <a:pt x="683" y="35"/>
                      <a:pt x="684" y="35"/>
                      <a:pt x="685" y="36"/>
                    </a:cubicBezTo>
                    <a:cubicBezTo>
                      <a:pt x="686" y="36"/>
                      <a:pt x="687" y="36"/>
                      <a:pt x="688" y="35"/>
                    </a:cubicBezTo>
                    <a:cubicBezTo>
                      <a:pt x="688" y="35"/>
                      <a:pt x="688" y="35"/>
                      <a:pt x="688" y="34"/>
                    </a:cubicBezTo>
                    <a:cubicBezTo>
                      <a:pt x="688" y="34"/>
                      <a:pt x="689" y="33"/>
                      <a:pt x="688" y="32"/>
                    </a:cubicBezTo>
                    <a:cubicBezTo>
                      <a:pt x="687" y="31"/>
                      <a:pt x="688" y="30"/>
                      <a:pt x="687" y="30"/>
                    </a:cubicBezTo>
                    <a:close/>
                    <a:moveTo>
                      <a:pt x="905" y="33"/>
                    </a:moveTo>
                    <a:cubicBezTo>
                      <a:pt x="902" y="33"/>
                      <a:pt x="899" y="32"/>
                      <a:pt x="897" y="32"/>
                    </a:cubicBezTo>
                    <a:cubicBezTo>
                      <a:pt x="893" y="31"/>
                      <a:pt x="889" y="30"/>
                      <a:pt x="886" y="29"/>
                    </a:cubicBezTo>
                    <a:cubicBezTo>
                      <a:pt x="884" y="27"/>
                      <a:pt x="881" y="26"/>
                      <a:pt x="878" y="27"/>
                    </a:cubicBezTo>
                    <a:cubicBezTo>
                      <a:pt x="878" y="27"/>
                      <a:pt x="878" y="27"/>
                      <a:pt x="878" y="27"/>
                    </a:cubicBezTo>
                    <a:cubicBezTo>
                      <a:pt x="878" y="29"/>
                      <a:pt x="873" y="26"/>
                      <a:pt x="872" y="26"/>
                    </a:cubicBezTo>
                    <a:cubicBezTo>
                      <a:pt x="869" y="24"/>
                      <a:pt x="866" y="24"/>
                      <a:pt x="864" y="23"/>
                    </a:cubicBezTo>
                    <a:cubicBezTo>
                      <a:pt x="863" y="23"/>
                      <a:pt x="862" y="23"/>
                      <a:pt x="861" y="23"/>
                    </a:cubicBezTo>
                    <a:cubicBezTo>
                      <a:pt x="858" y="22"/>
                      <a:pt x="856" y="20"/>
                      <a:pt x="853" y="21"/>
                    </a:cubicBezTo>
                    <a:cubicBezTo>
                      <a:pt x="853" y="21"/>
                      <a:pt x="853" y="22"/>
                      <a:pt x="853" y="22"/>
                    </a:cubicBezTo>
                    <a:cubicBezTo>
                      <a:pt x="854" y="23"/>
                      <a:pt x="854" y="23"/>
                      <a:pt x="855" y="24"/>
                    </a:cubicBezTo>
                    <a:cubicBezTo>
                      <a:pt x="855" y="24"/>
                      <a:pt x="856" y="27"/>
                      <a:pt x="856" y="27"/>
                    </a:cubicBezTo>
                    <a:cubicBezTo>
                      <a:pt x="857" y="28"/>
                      <a:pt x="856" y="27"/>
                      <a:pt x="855" y="28"/>
                    </a:cubicBezTo>
                    <a:cubicBezTo>
                      <a:pt x="854" y="28"/>
                      <a:pt x="854" y="29"/>
                      <a:pt x="854" y="29"/>
                    </a:cubicBezTo>
                    <a:cubicBezTo>
                      <a:pt x="855" y="30"/>
                      <a:pt x="854" y="29"/>
                      <a:pt x="854" y="29"/>
                    </a:cubicBezTo>
                    <a:cubicBezTo>
                      <a:pt x="852" y="29"/>
                      <a:pt x="849" y="27"/>
                      <a:pt x="847" y="27"/>
                    </a:cubicBezTo>
                    <a:cubicBezTo>
                      <a:pt x="843" y="27"/>
                      <a:pt x="840" y="28"/>
                      <a:pt x="836" y="28"/>
                    </a:cubicBezTo>
                    <a:cubicBezTo>
                      <a:pt x="836" y="28"/>
                      <a:pt x="826" y="27"/>
                      <a:pt x="829" y="30"/>
                    </a:cubicBezTo>
                    <a:cubicBezTo>
                      <a:pt x="831" y="32"/>
                      <a:pt x="834" y="32"/>
                      <a:pt x="835" y="32"/>
                    </a:cubicBezTo>
                    <a:cubicBezTo>
                      <a:pt x="839" y="33"/>
                      <a:pt x="840" y="34"/>
                      <a:pt x="843" y="33"/>
                    </a:cubicBezTo>
                    <a:cubicBezTo>
                      <a:pt x="845" y="33"/>
                      <a:pt x="846" y="32"/>
                      <a:pt x="848" y="31"/>
                    </a:cubicBezTo>
                    <a:cubicBezTo>
                      <a:pt x="848" y="31"/>
                      <a:pt x="848" y="32"/>
                      <a:pt x="847" y="32"/>
                    </a:cubicBezTo>
                    <a:cubicBezTo>
                      <a:pt x="846" y="33"/>
                      <a:pt x="845" y="34"/>
                      <a:pt x="843" y="34"/>
                    </a:cubicBezTo>
                    <a:cubicBezTo>
                      <a:pt x="842" y="34"/>
                      <a:pt x="840" y="34"/>
                      <a:pt x="839" y="35"/>
                    </a:cubicBezTo>
                    <a:cubicBezTo>
                      <a:pt x="839" y="35"/>
                      <a:pt x="839" y="36"/>
                      <a:pt x="839" y="36"/>
                    </a:cubicBezTo>
                    <a:cubicBezTo>
                      <a:pt x="842" y="38"/>
                      <a:pt x="845" y="39"/>
                      <a:pt x="848" y="40"/>
                    </a:cubicBezTo>
                    <a:cubicBezTo>
                      <a:pt x="844" y="39"/>
                      <a:pt x="841" y="38"/>
                      <a:pt x="838" y="37"/>
                    </a:cubicBezTo>
                    <a:cubicBezTo>
                      <a:pt x="837" y="36"/>
                      <a:pt x="836" y="34"/>
                      <a:pt x="834" y="34"/>
                    </a:cubicBezTo>
                    <a:cubicBezTo>
                      <a:pt x="833" y="33"/>
                      <a:pt x="831" y="33"/>
                      <a:pt x="829" y="32"/>
                    </a:cubicBezTo>
                    <a:cubicBezTo>
                      <a:pt x="827" y="31"/>
                      <a:pt x="824" y="30"/>
                      <a:pt x="822" y="31"/>
                    </a:cubicBezTo>
                    <a:cubicBezTo>
                      <a:pt x="822" y="31"/>
                      <a:pt x="822" y="31"/>
                      <a:pt x="822" y="32"/>
                    </a:cubicBezTo>
                    <a:cubicBezTo>
                      <a:pt x="822" y="34"/>
                      <a:pt x="822" y="34"/>
                      <a:pt x="824" y="35"/>
                    </a:cubicBezTo>
                    <a:cubicBezTo>
                      <a:pt x="824" y="35"/>
                      <a:pt x="825" y="36"/>
                      <a:pt x="825" y="36"/>
                    </a:cubicBezTo>
                    <a:cubicBezTo>
                      <a:pt x="826" y="37"/>
                      <a:pt x="831" y="38"/>
                      <a:pt x="827" y="38"/>
                    </a:cubicBezTo>
                    <a:cubicBezTo>
                      <a:pt x="822" y="36"/>
                      <a:pt x="816" y="35"/>
                      <a:pt x="811" y="35"/>
                    </a:cubicBezTo>
                    <a:cubicBezTo>
                      <a:pt x="808" y="35"/>
                      <a:pt x="802" y="36"/>
                      <a:pt x="801" y="40"/>
                    </a:cubicBezTo>
                    <a:cubicBezTo>
                      <a:pt x="800" y="41"/>
                      <a:pt x="801" y="41"/>
                      <a:pt x="802" y="42"/>
                    </a:cubicBezTo>
                    <a:cubicBezTo>
                      <a:pt x="802" y="42"/>
                      <a:pt x="803" y="42"/>
                      <a:pt x="803" y="42"/>
                    </a:cubicBezTo>
                    <a:cubicBezTo>
                      <a:pt x="806" y="41"/>
                      <a:pt x="805" y="43"/>
                      <a:pt x="807" y="44"/>
                    </a:cubicBezTo>
                    <a:cubicBezTo>
                      <a:pt x="808" y="44"/>
                      <a:pt x="809" y="43"/>
                      <a:pt x="811" y="44"/>
                    </a:cubicBezTo>
                    <a:cubicBezTo>
                      <a:pt x="812" y="46"/>
                      <a:pt x="814" y="45"/>
                      <a:pt x="816" y="46"/>
                    </a:cubicBezTo>
                    <a:cubicBezTo>
                      <a:pt x="817" y="48"/>
                      <a:pt x="821" y="47"/>
                      <a:pt x="823" y="48"/>
                    </a:cubicBezTo>
                    <a:cubicBezTo>
                      <a:pt x="824" y="50"/>
                      <a:pt x="827" y="50"/>
                      <a:pt x="828" y="50"/>
                    </a:cubicBezTo>
                    <a:cubicBezTo>
                      <a:pt x="831" y="50"/>
                      <a:pt x="830" y="48"/>
                      <a:pt x="829" y="47"/>
                    </a:cubicBezTo>
                    <a:cubicBezTo>
                      <a:pt x="827" y="46"/>
                      <a:pt x="831" y="48"/>
                      <a:pt x="832" y="48"/>
                    </a:cubicBezTo>
                    <a:cubicBezTo>
                      <a:pt x="833" y="48"/>
                      <a:pt x="834" y="48"/>
                      <a:pt x="835" y="47"/>
                    </a:cubicBezTo>
                    <a:cubicBezTo>
                      <a:pt x="835" y="49"/>
                      <a:pt x="837" y="50"/>
                      <a:pt x="838" y="50"/>
                    </a:cubicBezTo>
                    <a:cubicBezTo>
                      <a:pt x="841" y="50"/>
                      <a:pt x="844" y="54"/>
                      <a:pt x="847" y="52"/>
                    </a:cubicBezTo>
                    <a:cubicBezTo>
                      <a:pt x="849" y="49"/>
                      <a:pt x="856" y="57"/>
                      <a:pt x="858" y="58"/>
                    </a:cubicBezTo>
                    <a:cubicBezTo>
                      <a:pt x="861" y="59"/>
                      <a:pt x="864" y="58"/>
                      <a:pt x="867" y="59"/>
                    </a:cubicBezTo>
                    <a:cubicBezTo>
                      <a:pt x="869" y="59"/>
                      <a:pt x="870" y="57"/>
                      <a:pt x="872" y="59"/>
                    </a:cubicBezTo>
                    <a:cubicBezTo>
                      <a:pt x="873" y="59"/>
                      <a:pt x="873" y="59"/>
                      <a:pt x="874" y="59"/>
                    </a:cubicBezTo>
                    <a:cubicBezTo>
                      <a:pt x="876" y="58"/>
                      <a:pt x="879" y="59"/>
                      <a:pt x="880" y="58"/>
                    </a:cubicBezTo>
                    <a:cubicBezTo>
                      <a:pt x="882" y="56"/>
                      <a:pt x="879" y="54"/>
                      <a:pt x="877" y="54"/>
                    </a:cubicBezTo>
                    <a:cubicBezTo>
                      <a:pt x="876" y="53"/>
                      <a:pt x="872" y="54"/>
                      <a:pt x="873" y="52"/>
                    </a:cubicBezTo>
                    <a:cubicBezTo>
                      <a:pt x="873" y="52"/>
                      <a:pt x="873" y="51"/>
                      <a:pt x="873" y="51"/>
                    </a:cubicBezTo>
                    <a:cubicBezTo>
                      <a:pt x="873" y="50"/>
                      <a:pt x="873" y="50"/>
                      <a:pt x="873" y="50"/>
                    </a:cubicBezTo>
                    <a:cubicBezTo>
                      <a:pt x="873" y="50"/>
                      <a:pt x="873" y="50"/>
                      <a:pt x="873" y="50"/>
                    </a:cubicBezTo>
                    <a:cubicBezTo>
                      <a:pt x="877" y="50"/>
                      <a:pt x="883" y="51"/>
                      <a:pt x="886" y="48"/>
                    </a:cubicBezTo>
                    <a:cubicBezTo>
                      <a:pt x="886" y="48"/>
                      <a:pt x="886" y="48"/>
                      <a:pt x="886" y="48"/>
                    </a:cubicBezTo>
                    <a:cubicBezTo>
                      <a:pt x="885" y="45"/>
                      <a:pt x="897" y="51"/>
                      <a:pt x="899" y="50"/>
                    </a:cubicBezTo>
                    <a:cubicBezTo>
                      <a:pt x="901" y="50"/>
                      <a:pt x="901" y="51"/>
                      <a:pt x="903" y="50"/>
                    </a:cubicBezTo>
                    <a:cubicBezTo>
                      <a:pt x="904" y="50"/>
                      <a:pt x="906" y="49"/>
                      <a:pt x="907" y="49"/>
                    </a:cubicBezTo>
                    <a:cubicBezTo>
                      <a:pt x="909" y="49"/>
                      <a:pt x="912" y="49"/>
                      <a:pt x="912" y="47"/>
                    </a:cubicBezTo>
                    <a:cubicBezTo>
                      <a:pt x="912" y="47"/>
                      <a:pt x="912" y="46"/>
                      <a:pt x="912" y="46"/>
                    </a:cubicBezTo>
                    <a:cubicBezTo>
                      <a:pt x="909" y="44"/>
                      <a:pt x="906" y="43"/>
                      <a:pt x="903" y="41"/>
                    </a:cubicBezTo>
                    <a:cubicBezTo>
                      <a:pt x="901" y="40"/>
                      <a:pt x="900" y="40"/>
                      <a:pt x="899" y="40"/>
                    </a:cubicBezTo>
                    <a:cubicBezTo>
                      <a:pt x="901" y="40"/>
                      <a:pt x="903" y="40"/>
                      <a:pt x="905" y="40"/>
                    </a:cubicBezTo>
                    <a:cubicBezTo>
                      <a:pt x="910" y="40"/>
                      <a:pt x="914" y="43"/>
                      <a:pt x="918" y="44"/>
                    </a:cubicBezTo>
                    <a:cubicBezTo>
                      <a:pt x="921" y="45"/>
                      <a:pt x="923" y="44"/>
                      <a:pt x="926" y="45"/>
                    </a:cubicBezTo>
                    <a:cubicBezTo>
                      <a:pt x="930" y="46"/>
                      <a:pt x="931" y="49"/>
                      <a:pt x="935" y="48"/>
                    </a:cubicBezTo>
                    <a:cubicBezTo>
                      <a:pt x="938" y="47"/>
                      <a:pt x="945" y="49"/>
                      <a:pt x="948" y="49"/>
                    </a:cubicBezTo>
                    <a:cubicBezTo>
                      <a:pt x="949" y="50"/>
                      <a:pt x="951" y="50"/>
                      <a:pt x="953" y="50"/>
                    </a:cubicBezTo>
                    <a:cubicBezTo>
                      <a:pt x="937" y="44"/>
                      <a:pt x="921" y="38"/>
                      <a:pt x="905" y="33"/>
                    </a:cubicBezTo>
                    <a:cubicBezTo>
                      <a:pt x="905" y="33"/>
                      <a:pt x="905" y="33"/>
                      <a:pt x="905" y="33"/>
                    </a:cubicBezTo>
                    <a:close/>
                    <a:moveTo>
                      <a:pt x="740" y="155"/>
                    </a:moveTo>
                    <a:cubicBezTo>
                      <a:pt x="741" y="155"/>
                      <a:pt x="742" y="154"/>
                      <a:pt x="743" y="153"/>
                    </a:cubicBezTo>
                    <a:cubicBezTo>
                      <a:pt x="745" y="152"/>
                      <a:pt x="745" y="151"/>
                      <a:pt x="745" y="150"/>
                    </a:cubicBezTo>
                    <a:cubicBezTo>
                      <a:pt x="746" y="149"/>
                      <a:pt x="746" y="148"/>
                      <a:pt x="746" y="146"/>
                    </a:cubicBezTo>
                    <a:cubicBezTo>
                      <a:pt x="745" y="146"/>
                      <a:pt x="745" y="145"/>
                      <a:pt x="744" y="146"/>
                    </a:cubicBezTo>
                    <a:cubicBezTo>
                      <a:pt x="743" y="146"/>
                      <a:pt x="741" y="146"/>
                      <a:pt x="741" y="147"/>
                    </a:cubicBezTo>
                    <a:cubicBezTo>
                      <a:pt x="740" y="147"/>
                      <a:pt x="740" y="147"/>
                      <a:pt x="740" y="148"/>
                    </a:cubicBezTo>
                    <a:cubicBezTo>
                      <a:pt x="740" y="149"/>
                      <a:pt x="740" y="150"/>
                      <a:pt x="740" y="150"/>
                    </a:cubicBezTo>
                    <a:cubicBezTo>
                      <a:pt x="740" y="150"/>
                      <a:pt x="739" y="151"/>
                      <a:pt x="740" y="151"/>
                    </a:cubicBezTo>
                    <a:cubicBezTo>
                      <a:pt x="739" y="151"/>
                      <a:pt x="739" y="152"/>
                      <a:pt x="739" y="153"/>
                    </a:cubicBezTo>
                    <a:cubicBezTo>
                      <a:pt x="738" y="154"/>
                      <a:pt x="739" y="155"/>
                      <a:pt x="740" y="155"/>
                    </a:cubicBezTo>
                    <a:close/>
                    <a:moveTo>
                      <a:pt x="680" y="121"/>
                    </a:moveTo>
                    <a:cubicBezTo>
                      <a:pt x="681" y="121"/>
                      <a:pt x="683" y="119"/>
                      <a:pt x="683" y="117"/>
                    </a:cubicBezTo>
                    <a:cubicBezTo>
                      <a:pt x="683" y="116"/>
                      <a:pt x="679" y="116"/>
                      <a:pt x="678" y="116"/>
                    </a:cubicBezTo>
                    <a:cubicBezTo>
                      <a:pt x="678" y="117"/>
                      <a:pt x="677" y="117"/>
                      <a:pt x="677" y="118"/>
                    </a:cubicBezTo>
                    <a:cubicBezTo>
                      <a:pt x="678" y="118"/>
                      <a:pt x="678" y="118"/>
                      <a:pt x="678" y="119"/>
                    </a:cubicBezTo>
                    <a:cubicBezTo>
                      <a:pt x="678" y="119"/>
                      <a:pt x="678" y="119"/>
                      <a:pt x="679" y="119"/>
                    </a:cubicBezTo>
                    <a:cubicBezTo>
                      <a:pt x="678" y="120"/>
                      <a:pt x="678" y="121"/>
                      <a:pt x="680" y="121"/>
                    </a:cubicBezTo>
                    <a:close/>
                    <a:moveTo>
                      <a:pt x="642" y="58"/>
                    </a:moveTo>
                    <a:cubicBezTo>
                      <a:pt x="642" y="59"/>
                      <a:pt x="642" y="61"/>
                      <a:pt x="644" y="61"/>
                    </a:cubicBezTo>
                    <a:cubicBezTo>
                      <a:pt x="646" y="60"/>
                      <a:pt x="649" y="59"/>
                      <a:pt x="651" y="57"/>
                    </a:cubicBezTo>
                    <a:cubicBezTo>
                      <a:pt x="653" y="55"/>
                      <a:pt x="658" y="56"/>
                      <a:pt x="660" y="54"/>
                    </a:cubicBezTo>
                    <a:cubicBezTo>
                      <a:pt x="661" y="53"/>
                      <a:pt x="660" y="50"/>
                      <a:pt x="660" y="50"/>
                    </a:cubicBezTo>
                    <a:cubicBezTo>
                      <a:pt x="659" y="48"/>
                      <a:pt x="656" y="48"/>
                      <a:pt x="655" y="48"/>
                    </a:cubicBezTo>
                    <a:cubicBezTo>
                      <a:pt x="653" y="48"/>
                      <a:pt x="651" y="49"/>
                      <a:pt x="649" y="48"/>
                    </a:cubicBezTo>
                    <a:cubicBezTo>
                      <a:pt x="647" y="48"/>
                      <a:pt x="647" y="47"/>
                      <a:pt x="646" y="48"/>
                    </a:cubicBezTo>
                    <a:cubicBezTo>
                      <a:pt x="644" y="48"/>
                      <a:pt x="642" y="49"/>
                      <a:pt x="641" y="49"/>
                    </a:cubicBezTo>
                    <a:cubicBezTo>
                      <a:pt x="640" y="49"/>
                      <a:pt x="639" y="49"/>
                      <a:pt x="638" y="50"/>
                    </a:cubicBezTo>
                    <a:cubicBezTo>
                      <a:pt x="638" y="50"/>
                      <a:pt x="638" y="51"/>
                      <a:pt x="638" y="51"/>
                    </a:cubicBezTo>
                    <a:cubicBezTo>
                      <a:pt x="640" y="51"/>
                      <a:pt x="641" y="53"/>
                      <a:pt x="642" y="54"/>
                    </a:cubicBezTo>
                    <a:cubicBezTo>
                      <a:pt x="642" y="55"/>
                      <a:pt x="642" y="56"/>
                      <a:pt x="642" y="58"/>
                    </a:cubicBezTo>
                    <a:close/>
                    <a:moveTo>
                      <a:pt x="644" y="123"/>
                    </a:moveTo>
                    <a:cubicBezTo>
                      <a:pt x="650" y="124"/>
                      <a:pt x="655" y="129"/>
                      <a:pt x="662" y="131"/>
                    </a:cubicBezTo>
                    <a:cubicBezTo>
                      <a:pt x="664" y="131"/>
                      <a:pt x="667" y="131"/>
                      <a:pt x="669" y="130"/>
                    </a:cubicBezTo>
                    <a:cubicBezTo>
                      <a:pt x="675" y="127"/>
                      <a:pt x="671" y="130"/>
                      <a:pt x="674" y="129"/>
                    </a:cubicBezTo>
                    <a:cubicBezTo>
                      <a:pt x="675" y="129"/>
                      <a:pt x="675" y="129"/>
                      <a:pt x="675" y="129"/>
                    </a:cubicBezTo>
                    <a:cubicBezTo>
                      <a:pt x="676" y="130"/>
                      <a:pt x="678" y="130"/>
                      <a:pt x="679" y="128"/>
                    </a:cubicBezTo>
                    <a:cubicBezTo>
                      <a:pt x="679" y="126"/>
                      <a:pt x="677" y="123"/>
                      <a:pt x="677" y="121"/>
                    </a:cubicBezTo>
                    <a:cubicBezTo>
                      <a:pt x="677" y="119"/>
                      <a:pt x="675" y="118"/>
                      <a:pt x="674" y="117"/>
                    </a:cubicBezTo>
                    <a:cubicBezTo>
                      <a:pt x="674" y="116"/>
                      <a:pt x="673" y="115"/>
                      <a:pt x="672" y="115"/>
                    </a:cubicBezTo>
                    <a:cubicBezTo>
                      <a:pt x="671" y="114"/>
                      <a:pt x="670" y="112"/>
                      <a:pt x="669" y="110"/>
                    </a:cubicBezTo>
                    <a:cubicBezTo>
                      <a:pt x="669" y="109"/>
                      <a:pt x="667" y="109"/>
                      <a:pt x="666" y="109"/>
                    </a:cubicBezTo>
                    <a:cubicBezTo>
                      <a:pt x="664" y="110"/>
                      <a:pt x="663" y="110"/>
                      <a:pt x="662" y="112"/>
                    </a:cubicBezTo>
                    <a:cubicBezTo>
                      <a:pt x="661" y="113"/>
                      <a:pt x="658" y="112"/>
                      <a:pt x="656" y="113"/>
                    </a:cubicBezTo>
                    <a:cubicBezTo>
                      <a:pt x="655" y="114"/>
                      <a:pt x="653" y="116"/>
                      <a:pt x="652" y="117"/>
                    </a:cubicBezTo>
                    <a:cubicBezTo>
                      <a:pt x="650" y="118"/>
                      <a:pt x="647" y="117"/>
                      <a:pt x="645" y="117"/>
                    </a:cubicBezTo>
                    <a:cubicBezTo>
                      <a:pt x="644" y="118"/>
                      <a:pt x="642" y="118"/>
                      <a:pt x="641" y="119"/>
                    </a:cubicBezTo>
                    <a:cubicBezTo>
                      <a:pt x="638" y="121"/>
                      <a:pt x="642" y="122"/>
                      <a:pt x="644" y="123"/>
                    </a:cubicBezTo>
                    <a:close/>
                    <a:moveTo>
                      <a:pt x="607" y="18"/>
                    </a:moveTo>
                    <a:cubicBezTo>
                      <a:pt x="608" y="17"/>
                      <a:pt x="609" y="17"/>
                      <a:pt x="610" y="16"/>
                    </a:cubicBezTo>
                    <a:cubicBezTo>
                      <a:pt x="610" y="16"/>
                      <a:pt x="610" y="16"/>
                      <a:pt x="610" y="16"/>
                    </a:cubicBezTo>
                    <a:cubicBezTo>
                      <a:pt x="610" y="16"/>
                      <a:pt x="610" y="15"/>
                      <a:pt x="610" y="15"/>
                    </a:cubicBezTo>
                    <a:cubicBezTo>
                      <a:pt x="610" y="15"/>
                      <a:pt x="609" y="15"/>
                      <a:pt x="609" y="15"/>
                    </a:cubicBezTo>
                    <a:cubicBezTo>
                      <a:pt x="609" y="15"/>
                      <a:pt x="609" y="15"/>
                      <a:pt x="609" y="15"/>
                    </a:cubicBezTo>
                    <a:cubicBezTo>
                      <a:pt x="605" y="16"/>
                      <a:pt x="601" y="17"/>
                      <a:pt x="597" y="18"/>
                    </a:cubicBezTo>
                    <a:cubicBezTo>
                      <a:pt x="595" y="18"/>
                      <a:pt x="591" y="19"/>
                      <a:pt x="589" y="21"/>
                    </a:cubicBezTo>
                    <a:cubicBezTo>
                      <a:pt x="589" y="21"/>
                      <a:pt x="589" y="22"/>
                      <a:pt x="589" y="22"/>
                    </a:cubicBezTo>
                    <a:cubicBezTo>
                      <a:pt x="593" y="22"/>
                      <a:pt x="597" y="21"/>
                      <a:pt x="600" y="20"/>
                    </a:cubicBezTo>
                    <a:cubicBezTo>
                      <a:pt x="602" y="19"/>
                      <a:pt x="605" y="18"/>
                      <a:pt x="607" y="18"/>
                    </a:cubicBezTo>
                    <a:close/>
                    <a:moveTo>
                      <a:pt x="861" y="21"/>
                    </a:moveTo>
                    <a:cubicBezTo>
                      <a:pt x="865" y="22"/>
                      <a:pt x="869" y="24"/>
                      <a:pt x="873" y="25"/>
                    </a:cubicBezTo>
                    <a:cubicBezTo>
                      <a:pt x="876" y="25"/>
                      <a:pt x="878" y="24"/>
                      <a:pt x="881" y="26"/>
                    </a:cubicBezTo>
                    <a:cubicBezTo>
                      <a:pt x="883" y="27"/>
                      <a:pt x="885" y="28"/>
                      <a:pt x="887" y="28"/>
                    </a:cubicBezTo>
                    <a:cubicBezTo>
                      <a:pt x="890" y="29"/>
                      <a:pt x="892" y="29"/>
                      <a:pt x="895" y="31"/>
                    </a:cubicBezTo>
                    <a:cubicBezTo>
                      <a:pt x="896" y="31"/>
                      <a:pt x="898" y="31"/>
                      <a:pt x="899" y="31"/>
                    </a:cubicBezTo>
                    <a:cubicBezTo>
                      <a:pt x="886" y="27"/>
                      <a:pt x="874" y="24"/>
                      <a:pt x="861" y="20"/>
                    </a:cubicBezTo>
                    <a:cubicBezTo>
                      <a:pt x="861" y="21"/>
                      <a:pt x="861" y="21"/>
                      <a:pt x="861" y="21"/>
                    </a:cubicBezTo>
                    <a:close/>
                    <a:moveTo>
                      <a:pt x="644" y="4"/>
                    </a:moveTo>
                    <a:cubicBezTo>
                      <a:pt x="642" y="4"/>
                      <a:pt x="640" y="3"/>
                      <a:pt x="639" y="4"/>
                    </a:cubicBezTo>
                    <a:cubicBezTo>
                      <a:pt x="638" y="5"/>
                      <a:pt x="637" y="5"/>
                      <a:pt x="635" y="5"/>
                    </a:cubicBezTo>
                    <a:cubicBezTo>
                      <a:pt x="627" y="5"/>
                      <a:pt x="619" y="5"/>
                      <a:pt x="611" y="7"/>
                    </a:cubicBezTo>
                    <a:cubicBezTo>
                      <a:pt x="607" y="8"/>
                      <a:pt x="603" y="9"/>
                      <a:pt x="599" y="9"/>
                    </a:cubicBezTo>
                    <a:cubicBezTo>
                      <a:pt x="595" y="10"/>
                      <a:pt x="591" y="10"/>
                      <a:pt x="586" y="11"/>
                    </a:cubicBezTo>
                    <a:cubicBezTo>
                      <a:pt x="582" y="11"/>
                      <a:pt x="578" y="13"/>
                      <a:pt x="575" y="16"/>
                    </a:cubicBezTo>
                    <a:cubicBezTo>
                      <a:pt x="575" y="16"/>
                      <a:pt x="575" y="17"/>
                      <a:pt x="576" y="17"/>
                    </a:cubicBezTo>
                    <a:cubicBezTo>
                      <a:pt x="577" y="17"/>
                      <a:pt x="579" y="17"/>
                      <a:pt x="580" y="16"/>
                    </a:cubicBezTo>
                    <a:cubicBezTo>
                      <a:pt x="581" y="16"/>
                      <a:pt x="584" y="18"/>
                      <a:pt x="585" y="17"/>
                    </a:cubicBezTo>
                    <a:cubicBezTo>
                      <a:pt x="586" y="16"/>
                      <a:pt x="588" y="15"/>
                      <a:pt x="590" y="15"/>
                    </a:cubicBezTo>
                    <a:cubicBezTo>
                      <a:pt x="591" y="14"/>
                      <a:pt x="591" y="14"/>
                      <a:pt x="592" y="14"/>
                    </a:cubicBezTo>
                    <a:cubicBezTo>
                      <a:pt x="591" y="14"/>
                      <a:pt x="591" y="15"/>
                      <a:pt x="590" y="15"/>
                    </a:cubicBezTo>
                    <a:cubicBezTo>
                      <a:pt x="590" y="15"/>
                      <a:pt x="589" y="16"/>
                      <a:pt x="588" y="17"/>
                    </a:cubicBezTo>
                    <a:cubicBezTo>
                      <a:pt x="588" y="17"/>
                      <a:pt x="588" y="18"/>
                      <a:pt x="589" y="18"/>
                    </a:cubicBezTo>
                    <a:cubicBezTo>
                      <a:pt x="591" y="18"/>
                      <a:pt x="593" y="17"/>
                      <a:pt x="596" y="17"/>
                    </a:cubicBezTo>
                    <a:cubicBezTo>
                      <a:pt x="596" y="16"/>
                      <a:pt x="601" y="14"/>
                      <a:pt x="601" y="15"/>
                    </a:cubicBezTo>
                    <a:cubicBezTo>
                      <a:pt x="601" y="15"/>
                      <a:pt x="601" y="15"/>
                      <a:pt x="602" y="15"/>
                    </a:cubicBezTo>
                    <a:cubicBezTo>
                      <a:pt x="604" y="16"/>
                      <a:pt x="608" y="14"/>
                      <a:pt x="609" y="13"/>
                    </a:cubicBezTo>
                    <a:cubicBezTo>
                      <a:pt x="610" y="13"/>
                      <a:pt x="610" y="12"/>
                      <a:pt x="610" y="12"/>
                    </a:cubicBezTo>
                    <a:cubicBezTo>
                      <a:pt x="609" y="11"/>
                      <a:pt x="613" y="11"/>
                      <a:pt x="614" y="11"/>
                    </a:cubicBezTo>
                    <a:cubicBezTo>
                      <a:pt x="615" y="11"/>
                      <a:pt x="617" y="11"/>
                      <a:pt x="618" y="10"/>
                    </a:cubicBezTo>
                    <a:cubicBezTo>
                      <a:pt x="617" y="11"/>
                      <a:pt x="616" y="12"/>
                      <a:pt x="615" y="12"/>
                    </a:cubicBezTo>
                    <a:cubicBezTo>
                      <a:pt x="613" y="13"/>
                      <a:pt x="612" y="13"/>
                      <a:pt x="610" y="14"/>
                    </a:cubicBezTo>
                    <a:cubicBezTo>
                      <a:pt x="610" y="14"/>
                      <a:pt x="610" y="14"/>
                      <a:pt x="610" y="15"/>
                    </a:cubicBezTo>
                    <a:cubicBezTo>
                      <a:pt x="615" y="17"/>
                      <a:pt x="619" y="15"/>
                      <a:pt x="622" y="13"/>
                    </a:cubicBezTo>
                    <a:cubicBezTo>
                      <a:pt x="625" y="11"/>
                      <a:pt x="629" y="14"/>
                      <a:pt x="632" y="12"/>
                    </a:cubicBezTo>
                    <a:cubicBezTo>
                      <a:pt x="633" y="11"/>
                      <a:pt x="632" y="10"/>
                      <a:pt x="635" y="10"/>
                    </a:cubicBezTo>
                    <a:cubicBezTo>
                      <a:pt x="635" y="10"/>
                      <a:pt x="636" y="10"/>
                      <a:pt x="637" y="10"/>
                    </a:cubicBezTo>
                    <a:cubicBezTo>
                      <a:pt x="637" y="9"/>
                      <a:pt x="637" y="9"/>
                      <a:pt x="637" y="9"/>
                    </a:cubicBezTo>
                    <a:cubicBezTo>
                      <a:pt x="637" y="8"/>
                      <a:pt x="645" y="8"/>
                      <a:pt x="645" y="8"/>
                    </a:cubicBezTo>
                    <a:cubicBezTo>
                      <a:pt x="648" y="7"/>
                      <a:pt x="647" y="4"/>
                      <a:pt x="644" y="4"/>
                    </a:cubicBezTo>
                    <a:close/>
                    <a:moveTo>
                      <a:pt x="648" y="10"/>
                    </a:moveTo>
                    <a:cubicBezTo>
                      <a:pt x="647" y="10"/>
                      <a:pt x="646" y="10"/>
                      <a:pt x="645" y="10"/>
                    </a:cubicBezTo>
                    <a:cubicBezTo>
                      <a:pt x="644" y="10"/>
                      <a:pt x="643" y="10"/>
                      <a:pt x="641" y="10"/>
                    </a:cubicBezTo>
                    <a:cubicBezTo>
                      <a:pt x="641" y="10"/>
                      <a:pt x="641" y="11"/>
                      <a:pt x="641" y="11"/>
                    </a:cubicBezTo>
                    <a:cubicBezTo>
                      <a:pt x="641" y="11"/>
                      <a:pt x="641" y="11"/>
                      <a:pt x="641" y="12"/>
                    </a:cubicBezTo>
                    <a:cubicBezTo>
                      <a:pt x="641" y="12"/>
                      <a:pt x="643" y="12"/>
                      <a:pt x="643" y="12"/>
                    </a:cubicBezTo>
                    <a:cubicBezTo>
                      <a:pt x="643" y="13"/>
                      <a:pt x="644" y="13"/>
                      <a:pt x="644" y="13"/>
                    </a:cubicBezTo>
                    <a:cubicBezTo>
                      <a:pt x="645" y="13"/>
                      <a:pt x="647" y="13"/>
                      <a:pt x="648" y="13"/>
                    </a:cubicBezTo>
                    <a:cubicBezTo>
                      <a:pt x="648" y="13"/>
                      <a:pt x="649" y="13"/>
                      <a:pt x="649" y="12"/>
                    </a:cubicBezTo>
                    <a:cubicBezTo>
                      <a:pt x="650" y="11"/>
                      <a:pt x="649" y="10"/>
                      <a:pt x="648" y="10"/>
                    </a:cubicBezTo>
                    <a:close/>
                    <a:moveTo>
                      <a:pt x="658" y="5"/>
                    </a:moveTo>
                    <a:cubicBezTo>
                      <a:pt x="659" y="6"/>
                      <a:pt x="661" y="5"/>
                      <a:pt x="662" y="5"/>
                    </a:cubicBezTo>
                    <a:cubicBezTo>
                      <a:pt x="662" y="5"/>
                      <a:pt x="663" y="4"/>
                      <a:pt x="663" y="4"/>
                    </a:cubicBezTo>
                    <a:cubicBezTo>
                      <a:pt x="664" y="4"/>
                      <a:pt x="666" y="4"/>
                      <a:pt x="666" y="3"/>
                    </a:cubicBezTo>
                    <a:cubicBezTo>
                      <a:pt x="666" y="3"/>
                      <a:pt x="666" y="2"/>
                      <a:pt x="666" y="2"/>
                    </a:cubicBezTo>
                    <a:cubicBezTo>
                      <a:pt x="666" y="2"/>
                      <a:pt x="665" y="2"/>
                      <a:pt x="665" y="2"/>
                    </a:cubicBezTo>
                    <a:cubicBezTo>
                      <a:pt x="665" y="2"/>
                      <a:pt x="665" y="2"/>
                      <a:pt x="665" y="2"/>
                    </a:cubicBezTo>
                    <a:cubicBezTo>
                      <a:pt x="665" y="1"/>
                      <a:pt x="665" y="1"/>
                      <a:pt x="665" y="1"/>
                    </a:cubicBezTo>
                    <a:cubicBezTo>
                      <a:pt x="664" y="0"/>
                      <a:pt x="663" y="1"/>
                      <a:pt x="662" y="2"/>
                    </a:cubicBezTo>
                    <a:cubicBezTo>
                      <a:pt x="660" y="2"/>
                      <a:pt x="657" y="3"/>
                      <a:pt x="658" y="5"/>
                    </a:cubicBezTo>
                    <a:close/>
                    <a:moveTo>
                      <a:pt x="755" y="191"/>
                    </a:moveTo>
                    <a:cubicBezTo>
                      <a:pt x="756" y="192"/>
                      <a:pt x="760" y="192"/>
                      <a:pt x="760" y="190"/>
                    </a:cubicBezTo>
                    <a:cubicBezTo>
                      <a:pt x="760" y="189"/>
                      <a:pt x="759" y="188"/>
                      <a:pt x="758" y="188"/>
                    </a:cubicBezTo>
                    <a:cubicBezTo>
                      <a:pt x="756" y="187"/>
                      <a:pt x="754" y="185"/>
                      <a:pt x="753" y="184"/>
                    </a:cubicBezTo>
                    <a:cubicBezTo>
                      <a:pt x="753" y="183"/>
                      <a:pt x="752" y="182"/>
                      <a:pt x="751" y="182"/>
                    </a:cubicBezTo>
                    <a:cubicBezTo>
                      <a:pt x="750" y="182"/>
                      <a:pt x="750" y="183"/>
                      <a:pt x="750" y="184"/>
                    </a:cubicBezTo>
                    <a:cubicBezTo>
                      <a:pt x="751" y="185"/>
                      <a:pt x="752" y="187"/>
                      <a:pt x="753" y="188"/>
                    </a:cubicBezTo>
                    <a:cubicBezTo>
                      <a:pt x="753" y="189"/>
                      <a:pt x="754" y="190"/>
                      <a:pt x="755" y="190"/>
                    </a:cubicBezTo>
                    <a:cubicBezTo>
                      <a:pt x="755" y="190"/>
                      <a:pt x="755" y="191"/>
                      <a:pt x="755" y="191"/>
                    </a:cubicBezTo>
                    <a:close/>
                    <a:moveTo>
                      <a:pt x="858" y="20"/>
                    </a:moveTo>
                    <a:cubicBezTo>
                      <a:pt x="855" y="19"/>
                      <a:pt x="853" y="18"/>
                      <a:pt x="850" y="18"/>
                    </a:cubicBezTo>
                    <a:cubicBezTo>
                      <a:pt x="853" y="19"/>
                      <a:pt x="855" y="20"/>
                      <a:pt x="857" y="20"/>
                    </a:cubicBezTo>
                    <a:cubicBezTo>
                      <a:pt x="858" y="20"/>
                      <a:pt x="858" y="20"/>
                      <a:pt x="858" y="20"/>
                    </a:cubicBezTo>
                    <a:close/>
                    <a:moveTo>
                      <a:pt x="760" y="227"/>
                    </a:moveTo>
                    <a:cubicBezTo>
                      <a:pt x="762" y="228"/>
                      <a:pt x="765" y="229"/>
                      <a:pt x="767" y="229"/>
                    </a:cubicBezTo>
                    <a:cubicBezTo>
                      <a:pt x="767" y="229"/>
                      <a:pt x="768" y="229"/>
                      <a:pt x="768" y="229"/>
                    </a:cubicBezTo>
                    <a:cubicBezTo>
                      <a:pt x="769" y="226"/>
                      <a:pt x="772" y="227"/>
                      <a:pt x="774" y="225"/>
                    </a:cubicBezTo>
                    <a:cubicBezTo>
                      <a:pt x="775" y="224"/>
                      <a:pt x="772" y="221"/>
                      <a:pt x="771" y="220"/>
                    </a:cubicBezTo>
                    <a:cubicBezTo>
                      <a:pt x="769" y="217"/>
                      <a:pt x="767" y="218"/>
                      <a:pt x="764" y="218"/>
                    </a:cubicBezTo>
                    <a:cubicBezTo>
                      <a:pt x="759" y="218"/>
                      <a:pt x="762" y="216"/>
                      <a:pt x="763" y="213"/>
                    </a:cubicBezTo>
                    <a:cubicBezTo>
                      <a:pt x="763" y="212"/>
                      <a:pt x="763" y="210"/>
                      <a:pt x="762" y="209"/>
                    </a:cubicBezTo>
                    <a:cubicBezTo>
                      <a:pt x="761" y="207"/>
                      <a:pt x="758" y="204"/>
                      <a:pt x="756" y="203"/>
                    </a:cubicBezTo>
                    <a:cubicBezTo>
                      <a:pt x="754" y="203"/>
                      <a:pt x="754" y="200"/>
                      <a:pt x="753" y="199"/>
                    </a:cubicBezTo>
                    <a:cubicBezTo>
                      <a:pt x="751" y="197"/>
                      <a:pt x="748" y="197"/>
                      <a:pt x="747" y="194"/>
                    </a:cubicBezTo>
                    <a:cubicBezTo>
                      <a:pt x="746" y="192"/>
                      <a:pt x="743" y="191"/>
                      <a:pt x="741" y="192"/>
                    </a:cubicBezTo>
                    <a:cubicBezTo>
                      <a:pt x="740" y="193"/>
                      <a:pt x="739" y="186"/>
                      <a:pt x="739" y="185"/>
                    </a:cubicBezTo>
                    <a:cubicBezTo>
                      <a:pt x="739" y="185"/>
                      <a:pt x="739" y="184"/>
                      <a:pt x="739" y="184"/>
                    </a:cubicBezTo>
                    <a:cubicBezTo>
                      <a:pt x="736" y="183"/>
                      <a:pt x="731" y="185"/>
                      <a:pt x="729" y="188"/>
                    </a:cubicBezTo>
                    <a:cubicBezTo>
                      <a:pt x="728" y="190"/>
                      <a:pt x="726" y="193"/>
                      <a:pt x="725" y="196"/>
                    </a:cubicBezTo>
                    <a:cubicBezTo>
                      <a:pt x="724" y="198"/>
                      <a:pt x="725" y="201"/>
                      <a:pt x="722" y="203"/>
                    </a:cubicBezTo>
                    <a:cubicBezTo>
                      <a:pt x="720" y="204"/>
                      <a:pt x="720" y="204"/>
                      <a:pt x="719" y="206"/>
                    </a:cubicBezTo>
                    <a:cubicBezTo>
                      <a:pt x="719" y="207"/>
                      <a:pt x="719" y="208"/>
                      <a:pt x="719" y="209"/>
                    </a:cubicBezTo>
                    <a:cubicBezTo>
                      <a:pt x="719" y="212"/>
                      <a:pt x="718" y="211"/>
                      <a:pt x="716" y="212"/>
                    </a:cubicBezTo>
                    <a:cubicBezTo>
                      <a:pt x="714" y="212"/>
                      <a:pt x="711" y="215"/>
                      <a:pt x="711" y="218"/>
                    </a:cubicBezTo>
                    <a:cubicBezTo>
                      <a:pt x="710" y="218"/>
                      <a:pt x="710" y="219"/>
                      <a:pt x="710" y="220"/>
                    </a:cubicBezTo>
                    <a:cubicBezTo>
                      <a:pt x="710" y="220"/>
                      <a:pt x="710" y="220"/>
                      <a:pt x="710" y="221"/>
                    </a:cubicBezTo>
                    <a:cubicBezTo>
                      <a:pt x="712" y="221"/>
                      <a:pt x="713" y="219"/>
                      <a:pt x="715" y="219"/>
                    </a:cubicBezTo>
                    <a:cubicBezTo>
                      <a:pt x="717" y="219"/>
                      <a:pt x="722" y="220"/>
                      <a:pt x="721" y="221"/>
                    </a:cubicBezTo>
                    <a:cubicBezTo>
                      <a:pt x="721" y="222"/>
                      <a:pt x="716" y="227"/>
                      <a:pt x="719" y="229"/>
                    </a:cubicBezTo>
                    <a:cubicBezTo>
                      <a:pt x="722" y="231"/>
                      <a:pt x="727" y="229"/>
                      <a:pt x="730" y="227"/>
                    </a:cubicBezTo>
                    <a:cubicBezTo>
                      <a:pt x="733" y="226"/>
                      <a:pt x="733" y="223"/>
                      <a:pt x="736" y="222"/>
                    </a:cubicBezTo>
                    <a:cubicBezTo>
                      <a:pt x="738" y="222"/>
                      <a:pt x="741" y="222"/>
                      <a:pt x="742" y="220"/>
                    </a:cubicBezTo>
                    <a:cubicBezTo>
                      <a:pt x="743" y="219"/>
                      <a:pt x="742" y="215"/>
                      <a:pt x="745" y="216"/>
                    </a:cubicBezTo>
                    <a:cubicBezTo>
                      <a:pt x="746" y="216"/>
                      <a:pt x="749" y="215"/>
                      <a:pt x="749" y="217"/>
                    </a:cubicBezTo>
                    <a:cubicBezTo>
                      <a:pt x="748" y="220"/>
                      <a:pt x="753" y="219"/>
                      <a:pt x="754" y="221"/>
                    </a:cubicBezTo>
                    <a:cubicBezTo>
                      <a:pt x="755" y="222"/>
                      <a:pt x="751" y="223"/>
                      <a:pt x="754" y="226"/>
                    </a:cubicBezTo>
                    <a:cubicBezTo>
                      <a:pt x="755" y="227"/>
                      <a:pt x="758" y="226"/>
                      <a:pt x="760" y="227"/>
                    </a:cubicBezTo>
                    <a:close/>
                    <a:moveTo>
                      <a:pt x="914" y="534"/>
                    </a:moveTo>
                    <a:cubicBezTo>
                      <a:pt x="913" y="534"/>
                      <a:pt x="913" y="535"/>
                      <a:pt x="913" y="536"/>
                    </a:cubicBezTo>
                    <a:cubicBezTo>
                      <a:pt x="913" y="536"/>
                      <a:pt x="913" y="537"/>
                      <a:pt x="913" y="537"/>
                    </a:cubicBezTo>
                    <a:cubicBezTo>
                      <a:pt x="918" y="539"/>
                      <a:pt x="924" y="534"/>
                      <a:pt x="928" y="532"/>
                    </a:cubicBezTo>
                    <a:cubicBezTo>
                      <a:pt x="929" y="531"/>
                      <a:pt x="930" y="530"/>
                      <a:pt x="929" y="529"/>
                    </a:cubicBezTo>
                    <a:cubicBezTo>
                      <a:pt x="928" y="527"/>
                      <a:pt x="925" y="528"/>
                      <a:pt x="924" y="528"/>
                    </a:cubicBezTo>
                    <a:cubicBezTo>
                      <a:pt x="923" y="528"/>
                      <a:pt x="920" y="529"/>
                      <a:pt x="920" y="527"/>
                    </a:cubicBezTo>
                    <a:cubicBezTo>
                      <a:pt x="920" y="525"/>
                      <a:pt x="920" y="523"/>
                      <a:pt x="920" y="521"/>
                    </a:cubicBezTo>
                    <a:cubicBezTo>
                      <a:pt x="921" y="519"/>
                      <a:pt x="921" y="517"/>
                      <a:pt x="920" y="515"/>
                    </a:cubicBezTo>
                    <a:cubicBezTo>
                      <a:pt x="919" y="513"/>
                      <a:pt x="917" y="514"/>
                      <a:pt x="916" y="514"/>
                    </a:cubicBezTo>
                    <a:cubicBezTo>
                      <a:pt x="915" y="515"/>
                      <a:pt x="915" y="516"/>
                      <a:pt x="914" y="516"/>
                    </a:cubicBezTo>
                    <a:cubicBezTo>
                      <a:pt x="914" y="517"/>
                      <a:pt x="914" y="517"/>
                      <a:pt x="914" y="517"/>
                    </a:cubicBezTo>
                    <a:cubicBezTo>
                      <a:pt x="914" y="520"/>
                      <a:pt x="913" y="522"/>
                      <a:pt x="911" y="524"/>
                    </a:cubicBezTo>
                    <a:cubicBezTo>
                      <a:pt x="910" y="524"/>
                      <a:pt x="910" y="524"/>
                      <a:pt x="909" y="525"/>
                    </a:cubicBezTo>
                    <a:cubicBezTo>
                      <a:pt x="907" y="526"/>
                      <a:pt x="906" y="528"/>
                      <a:pt x="906" y="530"/>
                    </a:cubicBezTo>
                    <a:cubicBezTo>
                      <a:pt x="905" y="532"/>
                      <a:pt x="908" y="534"/>
                      <a:pt x="909" y="535"/>
                    </a:cubicBezTo>
                    <a:cubicBezTo>
                      <a:pt x="910" y="536"/>
                      <a:pt x="911" y="535"/>
                      <a:pt x="911" y="535"/>
                    </a:cubicBezTo>
                    <a:cubicBezTo>
                      <a:pt x="911" y="534"/>
                      <a:pt x="911" y="534"/>
                      <a:pt x="911" y="533"/>
                    </a:cubicBezTo>
                    <a:cubicBezTo>
                      <a:pt x="910" y="531"/>
                      <a:pt x="914" y="532"/>
                      <a:pt x="914" y="532"/>
                    </a:cubicBezTo>
                    <a:cubicBezTo>
                      <a:pt x="916" y="532"/>
                      <a:pt x="914" y="534"/>
                      <a:pt x="914" y="534"/>
                    </a:cubicBezTo>
                    <a:close/>
                    <a:moveTo>
                      <a:pt x="763" y="257"/>
                    </a:moveTo>
                    <a:cubicBezTo>
                      <a:pt x="764" y="257"/>
                      <a:pt x="764" y="257"/>
                      <a:pt x="764" y="259"/>
                    </a:cubicBezTo>
                    <a:cubicBezTo>
                      <a:pt x="765" y="259"/>
                      <a:pt x="765" y="260"/>
                      <a:pt x="766" y="260"/>
                    </a:cubicBezTo>
                    <a:cubicBezTo>
                      <a:pt x="768" y="260"/>
                      <a:pt x="767" y="258"/>
                      <a:pt x="768" y="257"/>
                    </a:cubicBezTo>
                    <a:cubicBezTo>
                      <a:pt x="768" y="256"/>
                      <a:pt x="769" y="256"/>
                      <a:pt x="769" y="255"/>
                    </a:cubicBezTo>
                    <a:cubicBezTo>
                      <a:pt x="770" y="255"/>
                      <a:pt x="772" y="255"/>
                      <a:pt x="772" y="254"/>
                    </a:cubicBezTo>
                    <a:cubicBezTo>
                      <a:pt x="773" y="253"/>
                      <a:pt x="774" y="252"/>
                      <a:pt x="774" y="251"/>
                    </a:cubicBezTo>
                    <a:cubicBezTo>
                      <a:pt x="775" y="250"/>
                      <a:pt x="775" y="250"/>
                      <a:pt x="775" y="249"/>
                    </a:cubicBezTo>
                    <a:cubicBezTo>
                      <a:pt x="775" y="247"/>
                      <a:pt x="772" y="247"/>
                      <a:pt x="771" y="246"/>
                    </a:cubicBezTo>
                    <a:cubicBezTo>
                      <a:pt x="769" y="245"/>
                      <a:pt x="767" y="247"/>
                      <a:pt x="765" y="247"/>
                    </a:cubicBezTo>
                    <a:cubicBezTo>
                      <a:pt x="765" y="248"/>
                      <a:pt x="764" y="248"/>
                      <a:pt x="764" y="249"/>
                    </a:cubicBezTo>
                    <a:cubicBezTo>
                      <a:pt x="763" y="250"/>
                      <a:pt x="763" y="251"/>
                      <a:pt x="763" y="252"/>
                    </a:cubicBezTo>
                    <a:cubicBezTo>
                      <a:pt x="762" y="252"/>
                      <a:pt x="762" y="252"/>
                      <a:pt x="762" y="253"/>
                    </a:cubicBezTo>
                    <a:cubicBezTo>
                      <a:pt x="762" y="254"/>
                      <a:pt x="761" y="256"/>
                      <a:pt x="763" y="257"/>
                    </a:cubicBezTo>
                    <a:close/>
                    <a:moveTo>
                      <a:pt x="713" y="401"/>
                    </a:moveTo>
                    <a:cubicBezTo>
                      <a:pt x="712" y="400"/>
                      <a:pt x="712" y="399"/>
                      <a:pt x="710" y="398"/>
                    </a:cubicBezTo>
                    <a:cubicBezTo>
                      <a:pt x="709" y="397"/>
                      <a:pt x="708" y="396"/>
                      <a:pt x="706" y="396"/>
                    </a:cubicBezTo>
                    <a:cubicBezTo>
                      <a:pt x="704" y="396"/>
                      <a:pt x="699" y="398"/>
                      <a:pt x="700" y="401"/>
                    </a:cubicBezTo>
                    <a:cubicBezTo>
                      <a:pt x="700" y="402"/>
                      <a:pt x="702" y="403"/>
                      <a:pt x="703" y="404"/>
                    </a:cubicBezTo>
                    <a:cubicBezTo>
                      <a:pt x="704" y="405"/>
                      <a:pt x="707" y="406"/>
                      <a:pt x="708" y="406"/>
                    </a:cubicBezTo>
                    <a:cubicBezTo>
                      <a:pt x="710" y="406"/>
                      <a:pt x="711" y="407"/>
                      <a:pt x="713" y="406"/>
                    </a:cubicBezTo>
                    <a:cubicBezTo>
                      <a:pt x="713" y="405"/>
                      <a:pt x="714" y="404"/>
                      <a:pt x="714" y="403"/>
                    </a:cubicBezTo>
                    <a:cubicBezTo>
                      <a:pt x="714" y="403"/>
                      <a:pt x="714" y="402"/>
                      <a:pt x="714" y="402"/>
                    </a:cubicBezTo>
                    <a:cubicBezTo>
                      <a:pt x="714" y="402"/>
                      <a:pt x="714" y="402"/>
                      <a:pt x="714" y="402"/>
                    </a:cubicBezTo>
                    <a:cubicBezTo>
                      <a:pt x="714" y="401"/>
                      <a:pt x="713" y="401"/>
                      <a:pt x="713" y="401"/>
                    </a:cubicBezTo>
                    <a:close/>
                    <a:moveTo>
                      <a:pt x="753" y="236"/>
                    </a:moveTo>
                    <a:cubicBezTo>
                      <a:pt x="751" y="235"/>
                      <a:pt x="742" y="237"/>
                      <a:pt x="742" y="236"/>
                    </a:cubicBezTo>
                    <a:cubicBezTo>
                      <a:pt x="741" y="234"/>
                      <a:pt x="738" y="235"/>
                      <a:pt x="736" y="236"/>
                    </a:cubicBezTo>
                    <a:cubicBezTo>
                      <a:pt x="734" y="238"/>
                      <a:pt x="732" y="238"/>
                      <a:pt x="730" y="239"/>
                    </a:cubicBezTo>
                    <a:cubicBezTo>
                      <a:pt x="729" y="240"/>
                      <a:pt x="729" y="240"/>
                      <a:pt x="728" y="241"/>
                    </a:cubicBezTo>
                    <a:cubicBezTo>
                      <a:pt x="728" y="241"/>
                      <a:pt x="729" y="242"/>
                      <a:pt x="729" y="242"/>
                    </a:cubicBezTo>
                    <a:cubicBezTo>
                      <a:pt x="731" y="244"/>
                      <a:pt x="730" y="245"/>
                      <a:pt x="731" y="246"/>
                    </a:cubicBezTo>
                    <a:cubicBezTo>
                      <a:pt x="731" y="247"/>
                      <a:pt x="731" y="247"/>
                      <a:pt x="730" y="247"/>
                    </a:cubicBezTo>
                    <a:cubicBezTo>
                      <a:pt x="730" y="248"/>
                      <a:pt x="731" y="248"/>
                      <a:pt x="731" y="248"/>
                    </a:cubicBezTo>
                    <a:cubicBezTo>
                      <a:pt x="733" y="249"/>
                      <a:pt x="734" y="246"/>
                      <a:pt x="735" y="245"/>
                    </a:cubicBezTo>
                    <a:cubicBezTo>
                      <a:pt x="735" y="245"/>
                      <a:pt x="736" y="247"/>
                      <a:pt x="737" y="247"/>
                    </a:cubicBezTo>
                    <a:cubicBezTo>
                      <a:pt x="739" y="247"/>
                      <a:pt x="740" y="245"/>
                      <a:pt x="742" y="245"/>
                    </a:cubicBezTo>
                    <a:cubicBezTo>
                      <a:pt x="744" y="244"/>
                      <a:pt x="757" y="238"/>
                      <a:pt x="753" y="236"/>
                    </a:cubicBezTo>
                    <a:close/>
                    <a:moveTo>
                      <a:pt x="877" y="513"/>
                    </a:moveTo>
                    <a:cubicBezTo>
                      <a:pt x="877" y="513"/>
                      <a:pt x="877" y="513"/>
                      <a:pt x="877" y="513"/>
                    </a:cubicBezTo>
                    <a:cubicBezTo>
                      <a:pt x="877" y="514"/>
                      <a:pt x="877" y="514"/>
                      <a:pt x="877" y="514"/>
                    </a:cubicBezTo>
                    <a:cubicBezTo>
                      <a:pt x="877" y="515"/>
                      <a:pt x="878" y="516"/>
                      <a:pt x="879" y="517"/>
                    </a:cubicBezTo>
                    <a:cubicBezTo>
                      <a:pt x="879" y="518"/>
                      <a:pt x="881" y="520"/>
                      <a:pt x="882" y="521"/>
                    </a:cubicBezTo>
                    <a:cubicBezTo>
                      <a:pt x="882" y="521"/>
                      <a:pt x="883" y="522"/>
                      <a:pt x="883" y="523"/>
                    </a:cubicBezTo>
                    <a:cubicBezTo>
                      <a:pt x="884" y="524"/>
                      <a:pt x="887" y="525"/>
                      <a:pt x="888" y="526"/>
                    </a:cubicBezTo>
                    <a:cubicBezTo>
                      <a:pt x="890" y="527"/>
                      <a:pt x="891" y="527"/>
                      <a:pt x="893" y="528"/>
                    </a:cubicBezTo>
                    <a:cubicBezTo>
                      <a:pt x="893" y="529"/>
                      <a:pt x="894" y="530"/>
                      <a:pt x="894" y="530"/>
                    </a:cubicBezTo>
                    <a:cubicBezTo>
                      <a:pt x="897" y="529"/>
                      <a:pt x="899" y="527"/>
                      <a:pt x="901" y="525"/>
                    </a:cubicBezTo>
                    <a:cubicBezTo>
                      <a:pt x="902" y="524"/>
                      <a:pt x="903" y="523"/>
                      <a:pt x="902" y="521"/>
                    </a:cubicBezTo>
                    <a:cubicBezTo>
                      <a:pt x="901" y="520"/>
                      <a:pt x="898" y="521"/>
                      <a:pt x="896" y="521"/>
                    </a:cubicBezTo>
                    <a:cubicBezTo>
                      <a:pt x="894" y="521"/>
                      <a:pt x="890" y="522"/>
                      <a:pt x="888" y="520"/>
                    </a:cubicBezTo>
                    <a:cubicBezTo>
                      <a:pt x="887" y="519"/>
                      <a:pt x="886" y="518"/>
                      <a:pt x="885" y="518"/>
                    </a:cubicBezTo>
                    <a:cubicBezTo>
                      <a:pt x="884" y="517"/>
                      <a:pt x="883" y="518"/>
                      <a:pt x="883" y="519"/>
                    </a:cubicBezTo>
                    <a:cubicBezTo>
                      <a:pt x="883" y="519"/>
                      <a:pt x="883" y="519"/>
                      <a:pt x="883" y="518"/>
                    </a:cubicBezTo>
                    <a:cubicBezTo>
                      <a:pt x="882" y="518"/>
                      <a:pt x="882" y="518"/>
                      <a:pt x="881" y="517"/>
                    </a:cubicBezTo>
                    <a:cubicBezTo>
                      <a:pt x="882" y="517"/>
                      <a:pt x="882" y="517"/>
                      <a:pt x="882" y="516"/>
                    </a:cubicBezTo>
                    <a:cubicBezTo>
                      <a:pt x="882" y="516"/>
                      <a:pt x="882" y="515"/>
                      <a:pt x="881" y="515"/>
                    </a:cubicBezTo>
                    <a:cubicBezTo>
                      <a:pt x="882" y="514"/>
                      <a:pt x="882" y="513"/>
                      <a:pt x="883" y="512"/>
                    </a:cubicBezTo>
                    <a:cubicBezTo>
                      <a:pt x="883" y="510"/>
                      <a:pt x="880" y="509"/>
                      <a:pt x="878" y="510"/>
                    </a:cubicBezTo>
                    <a:cubicBezTo>
                      <a:pt x="878" y="511"/>
                      <a:pt x="878" y="511"/>
                      <a:pt x="878" y="511"/>
                    </a:cubicBezTo>
                    <a:cubicBezTo>
                      <a:pt x="878" y="512"/>
                      <a:pt x="878" y="512"/>
                      <a:pt x="878" y="512"/>
                    </a:cubicBezTo>
                    <a:cubicBezTo>
                      <a:pt x="877" y="512"/>
                      <a:pt x="877" y="512"/>
                      <a:pt x="877" y="513"/>
                    </a:cubicBezTo>
                    <a:close/>
                    <a:moveTo>
                      <a:pt x="805" y="8"/>
                    </a:moveTo>
                    <a:cubicBezTo>
                      <a:pt x="805" y="8"/>
                      <a:pt x="805" y="8"/>
                      <a:pt x="805" y="9"/>
                    </a:cubicBezTo>
                    <a:cubicBezTo>
                      <a:pt x="803" y="9"/>
                      <a:pt x="802" y="10"/>
                      <a:pt x="800" y="12"/>
                    </a:cubicBezTo>
                    <a:cubicBezTo>
                      <a:pt x="797" y="15"/>
                      <a:pt x="807" y="16"/>
                      <a:pt x="808" y="16"/>
                    </a:cubicBezTo>
                    <a:cubicBezTo>
                      <a:pt x="809" y="17"/>
                      <a:pt x="810" y="17"/>
                      <a:pt x="812" y="17"/>
                    </a:cubicBezTo>
                    <a:cubicBezTo>
                      <a:pt x="810" y="17"/>
                      <a:pt x="808" y="17"/>
                      <a:pt x="806" y="17"/>
                    </a:cubicBezTo>
                    <a:cubicBezTo>
                      <a:pt x="805" y="17"/>
                      <a:pt x="801" y="16"/>
                      <a:pt x="800" y="17"/>
                    </a:cubicBezTo>
                    <a:cubicBezTo>
                      <a:pt x="797" y="19"/>
                      <a:pt x="802" y="23"/>
                      <a:pt x="803" y="24"/>
                    </a:cubicBezTo>
                    <a:cubicBezTo>
                      <a:pt x="806" y="25"/>
                      <a:pt x="808" y="26"/>
                      <a:pt x="810" y="27"/>
                    </a:cubicBezTo>
                    <a:cubicBezTo>
                      <a:pt x="812" y="27"/>
                      <a:pt x="815" y="28"/>
                      <a:pt x="817" y="27"/>
                    </a:cubicBezTo>
                    <a:cubicBezTo>
                      <a:pt x="817" y="26"/>
                      <a:pt x="820" y="29"/>
                      <a:pt x="821" y="29"/>
                    </a:cubicBezTo>
                    <a:cubicBezTo>
                      <a:pt x="823" y="29"/>
                      <a:pt x="825" y="27"/>
                      <a:pt x="827" y="27"/>
                    </a:cubicBezTo>
                    <a:cubicBezTo>
                      <a:pt x="829" y="27"/>
                      <a:pt x="832" y="26"/>
                      <a:pt x="834" y="26"/>
                    </a:cubicBezTo>
                    <a:cubicBezTo>
                      <a:pt x="836" y="26"/>
                      <a:pt x="838" y="24"/>
                      <a:pt x="840" y="25"/>
                    </a:cubicBezTo>
                    <a:cubicBezTo>
                      <a:pt x="842" y="26"/>
                      <a:pt x="845" y="26"/>
                      <a:pt x="847" y="26"/>
                    </a:cubicBezTo>
                    <a:cubicBezTo>
                      <a:pt x="849" y="26"/>
                      <a:pt x="851" y="28"/>
                      <a:pt x="853" y="27"/>
                    </a:cubicBezTo>
                    <a:cubicBezTo>
                      <a:pt x="854" y="26"/>
                      <a:pt x="854" y="26"/>
                      <a:pt x="854" y="26"/>
                    </a:cubicBezTo>
                    <a:cubicBezTo>
                      <a:pt x="853" y="25"/>
                      <a:pt x="852" y="24"/>
                      <a:pt x="851" y="23"/>
                    </a:cubicBezTo>
                    <a:cubicBezTo>
                      <a:pt x="850" y="23"/>
                      <a:pt x="849" y="22"/>
                      <a:pt x="848" y="22"/>
                    </a:cubicBezTo>
                    <a:cubicBezTo>
                      <a:pt x="847" y="22"/>
                      <a:pt x="849" y="22"/>
                      <a:pt x="850" y="21"/>
                    </a:cubicBezTo>
                    <a:cubicBezTo>
                      <a:pt x="853" y="20"/>
                      <a:pt x="849" y="18"/>
                      <a:pt x="848" y="18"/>
                    </a:cubicBezTo>
                    <a:cubicBezTo>
                      <a:pt x="846" y="17"/>
                      <a:pt x="843" y="17"/>
                      <a:pt x="841" y="16"/>
                    </a:cubicBezTo>
                    <a:cubicBezTo>
                      <a:pt x="841" y="16"/>
                      <a:pt x="841" y="16"/>
                      <a:pt x="840" y="15"/>
                    </a:cubicBezTo>
                    <a:cubicBezTo>
                      <a:pt x="829" y="13"/>
                      <a:pt x="817" y="10"/>
                      <a:pt x="806" y="8"/>
                    </a:cubicBezTo>
                    <a:cubicBezTo>
                      <a:pt x="806" y="8"/>
                      <a:pt x="805" y="8"/>
                      <a:pt x="805" y="8"/>
                    </a:cubicBezTo>
                    <a:close/>
                    <a:moveTo>
                      <a:pt x="737" y="356"/>
                    </a:moveTo>
                    <a:cubicBezTo>
                      <a:pt x="737" y="356"/>
                      <a:pt x="738" y="356"/>
                      <a:pt x="739" y="355"/>
                    </a:cubicBezTo>
                    <a:cubicBezTo>
                      <a:pt x="740" y="355"/>
                      <a:pt x="742" y="355"/>
                      <a:pt x="743" y="354"/>
                    </a:cubicBezTo>
                    <a:cubicBezTo>
                      <a:pt x="745" y="354"/>
                      <a:pt x="746" y="353"/>
                      <a:pt x="746" y="351"/>
                    </a:cubicBezTo>
                    <a:cubicBezTo>
                      <a:pt x="747" y="349"/>
                      <a:pt x="746" y="347"/>
                      <a:pt x="745" y="345"/>
                    </a:cubicBezTo>
                    <a:cubicBezTo>
                      <a:pt x="745" y="345"/>
                      <a:pt x="744" y="345"/>
                      <a:pt x="744" y="345"/>
                    </a:cubicBezTo>
                    <a:cubicBezTo>
                      <a:pt x="743" y="345"/>
                      <a:pt x="742" y="346"/>
                      <a:pt x="742" y="347"/>
                    </a:cubicBezTo>
                    <a:cubicBezTo>
                      <a:pt x="741" y="347"/>
                      <a:pt x="740" y="347"/>
                      <a:pt x="739" y="348"/>
                    </a:cubicBezTo>
                    <a:cubicBezTo>
                      <a:pt x="737" y="349"/>
                      <a:pt x="736" y="351"/>
                      <a:pt x="736" y="353"/>
                    </a:cubicBezTo>
                    <a:cubicBezTo>
                      <a:pt x="736" y="353"/>
                      <a:pt x="736" y="353"/>
                      <a:pt x="736" y="353"/>
                    </a:cubicBezTo>
                    <a:cubicBezTo>
                      <a:pt x="735" y="354"/>
                      <a:pt x="735" y="355"/>
                      <a:pt x="737" y="356"/>
                    </a:cubicBezTo>
                    <a:close/>
                    <a:moveTo>
                      <a:pt x="795" y="233"/>
                    </a:moveTo>
                    <a:cubicBezTo>
                      <a:pt x="795" y="233"/>
                      <a:pt x="795" y="233"/>
                      <a:pt x="795" y="233"/>
                    </a:cubicBezTo>
                    <a:cubicBezTo>
                      <a:pt x="794" y="232"/>
                      <a:pt x="794" y="232"/>
                      <a:pt x="792" y="231"/>
                    </a:cubicBezTo>
                    <a:cubicBezTo>
                      <a:pt x="791" y="231"/>
                      <a:pt x="788" y="231"/>
                      <a:pt x="787" y="231"/>
                    </a:cubicBezTo>
                    <a:cubicBezTo>
                      <a:pt x="786" y="231"/>
                      <a:pt x="786" y="232"/>
                      <a:pt x="786" y="233"/>
                    </a:cubicBezTo>
                    <a:cubicBezTo>
                      <a:pt x="786" y="234"/>
                      <a:pt x="787" y="234"/>
                      <a:pt x="787" y="234"/>
                    </a:cubicBezTo>
                    <a:cubicBezTo>
                      <a:pt x="788" y="235"/>
                      <a:pt x="788" y="235"/>
                      <a:pt x="789" y="235"/>
                    </a:cubicBezTo>
                    <a:cubicBezTo>
                      <a:pt x="789" y="236"/>
                      <a:pt x="789" y="236"/>
                      <a:pt x="790" y="237"/>
                    </a:cubicBezTo>
                    <a:cubicBezTo>
                      <a:pt x="791" y="240"/>
                      <a:pt x="794" y="240"/>
                      <a:pt x="797" y="238"/>
                    </a:cubicBezTo>
                    <a:cubicBezTo>
                      <a:pt x="799" y="236"/>
                      <a:pt x="798" y="232"/>
                      <a:pt x="795" y="23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6292" tIns="23146" rIns="46292" bIns="23146" numCol="1" anchor="t" anchorCtr="0" compatLnSpc="1">
                <a:prstTxWarp prst="textNoShape">
                  <a:avLst/>
                </a:prstTxWarp>
              </a:bodyPr>
              <a:lstStyle/>
              <a:p>
                <a:endParaRPr lang="en-US" sz="711"/>
              </a:p>
            </p:txBody>
          </p:sp>
        </p:grpSp>
        <p:grpSp>
          <p:nvGrpSpPr>
            <p:cNvPr id="23" name="Group 22"/>
            <p:cNvGrpSpPr/>
            <p:nvPr/>
          </p:nvGrpSpPr>
          <p:grpSpPr>
            <a:xfrm>
              <a:off x="10305222" y="4385918"/>
              <a:ext cx="721505" cy="721506"/>
              <a:chOff x="725084" y="1621912"/>
              <a:chExt cx="912105" cy="912105"/>
            </a:xfrm>
          </p:grpSpPr>
          <p:sp>
            <p:nvSpPr>
              <p:cNvPr id="24" name="Oval 23"/>
              <p:cNvSpPr/>
              <p:nvPr/>
            </p:nvSpPr>
            <p:spPr>
              <a:xfrm>
                <a:off x="822382" y="1719211"/>
                <a:ext cx="717509" cy="71750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Oval 24"/>
              <p:cNvSpPr/>
              <p:nvPr/>
            </p:nvSpPr>
            <p:spPr>
              <a:xfrm>
                <a:off x="725084" y="1621912"/>
                <a:ext cx="912105" cy="912105"/>
              </a:xfrm>
              <a:prstGeom prst="ellipse">
                <a:avLst/>
              </a:prstGeom>
              <a:noFill/>
              <a:ln w="952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26" name="Group 25"/>
            <p:cNvGrpSpPr/>
            <p:nvPr/>
          </p:nvGrpSpPr>
          <p:grpSpPr>
            <a:xfrm>
              <a:off x="7245581" y="4996644"/>
              <a:ext cx="721505" cy="721506"/>
              <a:chOff x="725084" y="1621912"/>
              <a:chExt cx="912105" cy="912105"/>
            </a:xfrm>
          </p:grpSpPr>
          <p:sp>
            <p:nvSpPr>
              <p:cNvPr id="28" name="Oval 27"/>
              <p:cNvSpPr/>
              <p:nvPr/>
            </p:nvSpPr>
            <p:spPr>
              <a:xfrm>
                <a:off x="822382" y="1719211"/>
                <a:ext cx="717509" cy="71750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Oval 28"/>
              <p:cNvSpPr/>
              <p:nvPr/>
            </p:nvSpPr>
            <p:spPr>
              <a:xfrm>
                <a:off x="725084" y="1621912"/>
                <a:ext cx="912105" cy="912105"/>
              </a:xfrm>
              <a:prstGeom prst="ellipse">
                <a:avLst/>
              </a:prstGeom>
              <a:noFill/>
              <a:ln w="952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30" name="Group 29"/>
            <p:cNvGrpSpPr/>
            <p:nvPr/>
          </p:nvGrpSpPr>
          <p:grpSpPr>
            <a:xfrm>
              <a:off x="6331705" y="2090505"/>
              <a:ext cx="721505" cy="721506"/>
              <a:chOff x="725084" y="1621912"/>
              <a:chExt cx="912105" cy="912105"/>
            </a:xfrm>
          </p:grpSpPr>
          <p:sp>
            <p:nvSpPr>
              <p:cNvPr id="31" name="Oval 30"/>
              <p:cNvSpPr/>
              <p:nvPr/>
            </p:nvSpPr>
            <p:spPr>
              <a:xfrm>
                <a:off x="822382" y="1719211"/>
                <a:ext cx="717509" cy="71750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Oval 31"/>
              <p:cNvSpPr/>
              <p:nvPr/>
            </p:nvSpPr>
            <p:spPr>
              <a:xfrm>
                <a:off x="725084" y="1621912"/>
                <a:ext cx="912105" cy="912105"/>
              </a:xfrm>
              <a:prstGeom prst="ellipse">
                <a:avLst/>
              </a:prstGeom>
              <a:noFill/>
              <a:ln w="952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33" name="Freeform 242"/>
            <p:cNvSpPr>
              <a:spLocks noEditPoints="1"/>
            </p:cNvSpPr>
            <p:nvPr/>
          </p:nvSpPr>
          <p:spPr bwMode="auto">
            <a:xfrm>
              <a:off x="10333689" y="1655483"/>
              <a:ext cx="289611" cy="302469"/>
            </a:xfrm>
            <a:custGeom>
              <a:avLst/>
              <a:gdLst>
                <a:gd name="T0" fmla="*/ 186 w 200"/>
                <a:gd name="T1" fmla="*/ 106 h 209"/>
                <a:gd name="T2" fmla="*/ 200 w 200"/>
                <a:gd name="T3" fmla="*/ 76 h 209"/>
                <a:gd name="T4" fmla="*/ 200 w 200"/>
                <a:gd name="T5" fmla="*/ 75 h 209"/>
                <a:gd name="T6" fmla="*/ 199 w 200"/>
                <a:gd name="T7" fmla="*/ 73 h 209"/>
                <a:gd name="T8" fmla="*/ 185 w 200"/>
                <a:gd name="T9" fmla="*/ 0 h 209"/>
                <a:gd name="T10" fmla="*/ 1 w 200"/>
                <a:gd name="T11" fmla="*/ 73 h 209"/>
                <a:gd name="T12" fmla="*/ 0 w 200"/>
                <a:gd name="T13" fmla="*/ 74 h 209"/>
                <a:gd name="T14" fmla="*/ 0 w 200"/>
                <a:gd name="T15" fmla="*/ 76 h 209"/>
                <a:gd name="T16" fmla="*/ 14 w 200"/>
                <a:gd name="T17" fmla="*/ 107 h 209"/>
                <a:gd name="T18" fmla="*/ 14 w 200"/>
                <a:gd name="T19" fmla="*/ 107 h 209"/>
                <a:gd name="T20" fmla="*/ 1 w 200"/>
                <a:gd name="T21" fmla="*/ 209 h 209"/>
                <a:gd name="T22" fmla="*/ 185 w 200"/>
                <a:gd name="T23" fmla="*/ 181 h 209"/>
                <a:gd name="T24" fmla="*/ 193 w 200"/>
                <a:gd name="T25" fmla="*/ 88 h 209"/>
                <a:gd name="T26" fmla="*/ 167 w 200"/>
                <a:gd name="T27" fmla="*/ 88 h 209"/>
                <a:gd name="T28" fmla="*/ 193 w 200"/>
                <a:gd name="T29" fmla="*/ 88 h 209"/>
                <a:gd name="T30" fmla="*/ 166 w 200"/>
                <a:gd name="T31" fmla="*/ 72 h 209"/>
                <a:gd name="T32" fmla="*/ 152 w 200"/>
                <a:gd name="T33" fmla="*/ 54 h 209"/>
                <a:gd name="T34" fmla="*/ 131 w 200"/>
                <a:gd name="T35" fmla="*/ 54 h 209"/>
                <a:gd name="T36" fmla="*/ 161 w 200"/>
                <a:gd name="T37" fmla="*/ 88 h 209"/>
                <a:gd name="T38" fmla="*/ 135 w 200"/>
                <a:gd name="T39" fmla="*/ 88 h 209"/>
                <a:gd name="T40" fmla="*/ 103 w 200"/>
                <a:gd name="T41" fmla="*/ 54 h 209"/>
                <a:gd name="T42" fmla="*/ 103 w 200"/>
                <a:gd name="T43" fmla="*/ 72 h 209"/>
                <a:gd name="T44" fmla="*/ 129 w 200"/>
                <a:gd name="T45" fmla="*/ 88 h 209"/>
                <a:gd name="T46" fmla="*/ 103 w 200"/>
                <a:gd name="T47" fmla="*/ 88 h 209"/>
                <a:gd name="T48" fmla="*/ 75 w 200"/>
                <a:gd name="T49" fmla="*/ 54 h 209"/>
                <a:gd name="T50" fmla="*/ 72 w 200"/>
                <a:gd name="T51" fmla="*/ 72 h 209"/>
                <a:gd name="T52" fmla="*/ 97 w 200"/>
                <a:gd name="T53" fmla="*/ 80 h 209"/>
                <a:gd name="T54" fmla="*/ 84 w 200"/>
                <a:gd name="T55" fmla="*/ 101 h 209"/>
                <a:gd name="T56" fmla="*/ 69 w 200"/>
                <a:gd name="T57" fmla="*/ 54 h 209"/>
                <a:gd name="T58" fmla="*/ 47 w 200"/>
                <a:gd name="T59" fmla="*/ 54 h 209"/>
                <a:gd name="T60" fmla="*/ 65 w 200"/>
                <a:gd name="T61" fmla="*/ 88 h 209"/>
                <a:gd name="T62" fmla="*/ 39 w 200"/>
                <a:gd name="T63" fmla="*/ 88 h 209"/>
                <a:gd name="T64" fmla="*/ 21 w 200"/>
                <a:gd name="T65" fmla="*/ 54 h 209"/>
                <a:gd name="T66" fmla="*/ 11 w 200"/>
                <a:gd name="T67" fmla="*/ 72 h 209"/>
                <a:gd name="T68" fmla="*/ 33 w 200"/>
                <a:gd name="T69" fmla="*/ 80 h 209"/>
                <a:gd name="T70" fmla="*/ 20 w 200"/>
                <a:gd name="T71" fmla="*/ 101 h 209"/>
                <a:gd name="T72" fmla="*/ 191 w 200"/>
                <a:gd name="T73" fmla="*/ 201 h 209"/>
                <a:gd name="T74" fmla="*/ 191 w 200"/>
                <a:gd name="T75" fmla="*/ 189 h 209"/>
                <a:gd name="T76" fmla="*/ 39 w 200"/>
                <a:gd name="T77" fmla="*/ 181 h 209"/>
                <a:gd name="T78" fmla="*/ 76 w 200"/>
                <a:gd name="T79" fmla="*/ 181 h 209"/>
                <a:gd name="T80" fmla="*/ 33 w 200"/>
                <a:gd name="T81" fmla="*/ 119 h 209"/>
                <a:gd name="T82" fmla="*/ 22 w 200"/>
                <a:gd name="T83" fmla="*/ 107 h 209"/>
                <a:gd name="T84" fmla="*/ 52 w 200"/>
                <a:gd name="T85" fmla="*/ 107 h 209"/>
                <a:gd name="T86" fmla="*/ 84 w 200"/>
                <a:gd name="T87" fmla="*/ 107 h 209"/>
                <a:gd name="T88" fmla="*/ 116 w 200"/>
                <a:gd name="T89" fmla="*/ 107 h 209"/>
                <a:gd name="T90" fmla="*/ 148 w 200"/>
                <a:gd name="T91" fmla="*/ 107 h 209"/>
                <a:gd name="T92" fmla="*/ 177 w 200"/>
                <a:gd name="T93" fmla="*/ 181 h 209"/>
                <a:gd name="T94" fmla="*/ 166 w 200"/>
                <a:gd name="T95" fmla="*/ 161 h 209"/>
                <a:gd name="T96" fmla="*/ 100 w 200"/>
                <a:gd name="T97" fmla="*/ 161 h 209"/>
                <a:gd name="T98" fmla="*/ 136 w 200"/>
                <a:gd name="T99" fmla="*/ 125 h 209"/>
                <a:gd name="T100" fmla="*/ 106 w 200"/>
                <a:gd name="T101" fmla="*/ 125 h 209"/>
                <a:gd name="T102" fmla="*/ 106 w 200"/>
                <a:gd name="T103" fmla="*/ 155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0" h="209">
                  <a:moveTo>
                    <a:pt x="185" y="106"/>
                  </a:moveTo>
                  <a:cubicBezTo>
                    <a:pt x="185" y="106"/>
                    <a:pt x="185" y="106"/>
                    <a:pt x="185" y="106"/>
                  </a:cubicBezTo>
                  <a:cubicBezTo>
                    <a:pt x="185" y="106"/>
                    <a:pt x="185" y="106"/>
                    <a:pt x="186" y="106"/>
                  </a:cubicBezTo>
                  <a:cubicBezTo>
                    <a:pt x="185" y="107"/>
                    <a:pt x="185" y="107"/>
                    <a:pt x="185" y="107"/>
                  </a:cubicBezTo>
                  <a:cubicBezTo>
                    <a:pt x="194" y="105"/>
                    <a:pt x="200" y="97"/>
                    <a:pt x="200" y="88"/>
                  </a:cubicBezTo>
                  <a:cubicBezTo>
                    <a:pt x="200" y="76"/>
                    <a:pt x="200" y="76"/>
                    <a:pt x="200" y="76"/>
                  </a:cubicBezTo>
                  <a:cubicBezTo>
                    <a:pt x="200" y="76"/>
                    <a:pt x="200" y="76"/>
                    <a:pt x="200" y="76"/>
                  </a:cubicBezTo>
                  <a:cubicBezTo>
                    <a:pt x="200" y="76"/>
                    <a:pt x="200" y="76"/>
                    <a:pt x="200" y="76"/>
                  </a:cubicBezTo>
                  <a:cubicBezTo>
                    <a:pt x="200" y="76"/>
                    <a:pt x="200" y="76"/>
                    <a:pt x="200" y="75"/>
                  </a:cubicBezTo>
                  <a:cubicBezTo>
                    <a:pt x="200" y="75"/>
                    <a:pt x="200" y="75"/>
                    <a:pt x="199" y="74"/>
                  </a:cubicBezTo>
                  <a:cubicBezTo>
                    <a:pt x="199" y="73"/>
                    <a:pt x="199" y="73"/>
                    <a:pt x="199" y="73"/>
                  </a:cubicBezTo>
                  <a:cubicBezTo>
                    <a:pt x="199" y="73"/>
                    <a:pt x="199" y="73"/>
                    <a:pt x="199" y="73"/>
                  </a:cubicBezTo>
                  <a:cubicBezTo>
                    <a:pt x="199" y="73"/>
                    <a:pt x="199" y="73"/>
                    <a:pt x="199" y="73"/>
                  </a:cubicBezTo>
                  <a:cubicBezTo>
                    <a:pt x="185" y="48"/>
                    <a:pt x="185" y="48"/>
                    <a:pt x="185" y="48"/>
                  </a:cubicBezTo>
                  <a:cubicBezTo>
                    <a:pt x="185" y="0"/>
                    <a:pt x="185" y="0"/>
                    <a:pt x="185" y="0"/>
                  </a:cubicBezTo>
                  <a:cubicBezTo>
                    <a:pt x="14" y="0"/>
                    <a:pt x="14" y="0"/>
                    <a:pt x="14" y="0"/>
                  </a:cubicBezTo>
                  <a:cubicBezTo>
                    <a:pt x="14" y="49"/>
                    <a:pt x="14" y="49"/>
                    <a:pt x="14" y="49"/>
                  </a:cubicBezTo>
                  <a:cubicBezTo>
                    <a:pt x="1" y="73"/>
                    <a:pt x="1" y="73"/>
                    <a:pt x="1" y="73"/>
                  </a:cubicBezTo>
                  <a:cubicBezTo>
                    <a:pt x="1" y="73"/>
                    <a:pt x="1" y="73"/>
                    <a:pt x="1" y="73"/>
                  </a:cubicBezTo>
                  <a:cubicBezTo>
                    <a:pt x="1" y="73"/>
                    <a:pt x="1" y="73"/>
                    <a:pt x="1" y="73"/>
                  </a:cubicBezTo>
                  <a:cubicBezTo>
                    <a:pt x="0" y="74"/>
                    <a:pt x="0" y="74"/>
                    <a:pt x="0" y="74"/>
                  </a:cubicBezTo>
                  <a:cubicBezTo>
                    <a:pt x="0" y="75"/>
                    <a:pt x="0" y="75"/>
                    <a:pt x="0" y="75"/>
                  </a:cubicBezTo>
                  <a:cubicBezTo>
                    <a:pt x="0" y="76"/>
                    <a:pt x="0" y="76"/>
                    <a:pt x="0" y="76"/>
                  </a:cubicBezTo>
                  <a:cubicBezTo>
                    <a:pt x="0" y="76"/>
                    <a:pt x="0" y="76"/>
                    <a:pt x="0" y="76"/>
                  </a:cubicBezTo>
                  <a:cubicBezTo>
                    <a:pt x="0" y="76"/>
                    <a:pt x="0" y="76"/>
                    <a:pt x="0" y="76"/>
                  </a:cubicBezTo>
                  <a:cubicBezTo>
                    <a:pt x="0" y="88"/>
                    <a:pt x="0" y="88"/>
                    <a:pt x="0" y="88"/>
                  </a:cubicBezTo>
                  <a:cubicBezTo>
                    <a:pt x="0" y="97"/>
                    <a:pt x="6" y="105"/>
                    <a:pt x="14" y="107"/>
                  </a:cubicBezTo>
                  <a:cubicBezTo>
                    <a:pt x="14" y="106"/>
                    <a:pt x="14" y="106"/>
                    <a:pt x="14" y="106"/>
                  </a:cubicBezTo>
                  <a:cubicBezTo>
                    <a:pt x="14" y="106"/>
                    <a:pt x="14" y="106"/>
                    <a:pt x="14" y="106"/>
                  </a:cubicBezTo>
                  <a:cubicBezTo>
                    <a:pt x="14" y="107"/>
                    <a:pt x="14" y="107"/>
                    <a:pt x="14" y="107"/>
                  </a:cubicBezTo>
                  <a:cubicBezTo>
                    <a:pt x="14" y="181"/>
                    <a:pt x="14" y="181"/>
                    <a:pt x="14" y="181"/>
                  </a:cubicBezTo>
                  <a:cubicBezTo>
                    <a:pt x="1" y="181"/>
                    <a:pt x="1" y="181"/>
                    <a:pt x="1" y="181"/>
                  </a:cubicBezTo>
                  <a:cubicBezTo>
                    <a:pt x="1" y="209"/>
                    <a:pt x="1" y="209"/>
                    <a:pt x="1" y="209"/>
                  </a:cubicBezTo>
                  <a:cubicBezTo>
                    <a:pt x="199" y="209"/>
                    <a:pt x="199" y="209"/>
                    <a:pt x="199" y="209"/>
                  </a:cubicBezTo>
                  <a:cubicBezTo>
                    <a:pt x="199" y="181"/>
                    <a:pt x="199" y="181"/>
                    <a:pt x="199" y="181"/>
                  </a:cubicBezTo>
                  <a:cubicBezTo>
                    <a:pt x="185" y="181"/>
                    <a:pt x="185" y="181"/>
                    <a:pt x="185" y="181"/>
                  </a:cubicBezTo>
                  <a:cubicBezTo>
                    <a:pt x="185" y="107"/>
                    <a:pt x="185" y="107"/>
                    <a:pt x="185" y="107"/>
                  </a:cubicBezTo>
                  <a:lnTo>
                    <a:pt x="185" y="106"/>
                  </a:lnTo>
                  <a:close/>
                  <a:moveTo>
                    <a:pt x="193" y="88"/>
                  </a:moveTo>
                  <a:cubicBezTo>
                    <a:pt x="193" y="95"/>
                    <a:pt x="187" y="101"/>
                    <a:pt x="180" y="101"/>
                  </a:cubicBezTo>
                  <a:cubicBezTo>
                    <a:pt x="180" y="101"/>
                    <a:pt x="180" y="101"/>
                    <a:pt x="180" y="101"/>
                  </a:cubicBezTo>
                  <a:cubicBezTo>
                    <a:pt x="173" y="101"/>
                    <a:pt x="167" y="95"/>
                    <a:pt x="167" y="88"/>
                  </a:cubicBezTo>
                  <a:cubicBezTo>
                    <a:pt x="167" y="80"/>
                    <a:pt x="167" y="80"/>
                    <a:pt x="167" y="80"/>
                  </a:cubicBezTo>
                  <a:cubicBezTo>
                    <a:pt x="193" y="80"/>
                    <a:pt x="193" y="80"/>
                    <a:pt x="193" y="80"/>
                  </a:cubicBezTo>
                  <a:lnTo>
                    <a:pt x="193" y="88"/>
                  </a:lnTo>
                  <a:close/>
                  <a:moveTo>
                    <a:pt x="179" y="54"/>
                  </a:moveTo>
                  <a:cubicBezTo>
                    <a:pt x="189" y="72"/>
                    <a:pt x="189" y="72"/>
                    <a:pt x="189" y="72"/>
                  </a:cubicBezTo>
                  <a:cubicBezTo>
                    <a:pt x="166" y="72"/>
                    <a:pt x="166" y="72"/>
                    <a:pt x="166" y="72"/>
                  </a:cubicBezTo>
                  <a:cubicBezTo>
                    <a:pt x="159" y="54"/>
                    <a:pt x="159" y="54"/>
                    <a:pt x="159" y="54"/>
                  </a:cubicBezTo>
                  <a:lnTo>
                    <a:pt x="179" y="54"/>
                  </a:lnTo>
                  <a:close/>
                  <a:moveTo>
                    <a:pt x="152" y="54"/>
                  </a:moveTo>
                  <a:cubicBezTo>
                    <a:pt x="159" y="72"/>
                    <a:pt x="159" y="72"/>
                    <a:pt x="159" y="72"/>
                  </a:cubicBezTo>
                  <a:cubicBezTo>
                    <a:pt x="134" y="72"/>
                    <a:pt x="134" y="72"/>
                    <a:pt x="134" y="72"/>
                  </a:cubicBezTo>
                  <a:cubicBezTo>
                    <a:pt x="131" y="54"/>
                    <a:pt x="131" y="54"/>
                    <a:pt x="131" y="54"/>
                  </a:cubicBezTo>
                  <a:lnTo>
                    <a:pt x="152" y="54"/>
                  </a:lnTo>
                  <a:close/>
                  <a:moveTo>
                    <a:pt x="161" y="80"/>
                  </a:moveTo>
                  <a:cubicBezTo>
                    <a:pt x="161" y="88"/>
                    <a:pt x="161" y="88"/>
                    <a:pt x="161" y="88"/>
                  </a:cubicBezTo>
                  <a:cubicBezTo>
                    <a:pt x="161" y="95"/>
                    <a:pt x="155" y="101"/>
                    <a:pt x="148" y="101"/>
                  </a:cubicBezTo>
                  <a:cubicBezTo>
                    <a:pt x="148" y="101"/>
                    <a:pt x="148" y="101"/>
                    <a:pt x="148" y="101"/>
                  </a:cubicBezTo>
                  <a:cubicBezTo>
                    <a:pt x="141" y="101"/>
                    <a:pt x="135" y="95"/>
                    <a:pt x="135" y="88"/>
                  </a:cubicBezTo>
                  <a:cubicBezTo>
                    <a:pt x="135" y="80"/>
                    <a:pt x="135" y="80"/>
                    <a:pt x="135" y="80"/>
                  </a:cubicBezTo>
                  <a:lnTo>
                    <a:pt x="161" y="80"/>
                  </a:lnTo>
                  <a:close/>
                  <a:moveTo>
                    <a:pt x="103" y="54"/>
                  </a:moveTo>
                  <a:cubicBezTo>
                    <a:pt x="125" y="54"/>
                    <a:pt x="125" y="54"/>
                    <a:pt x="125" y="54"/>
                  </a:cubicBezTo>
                  <a:cubicBezTo>
                    <a:pt x="128" y="72"/>
                    <a:pt x="128" y="72"/>
                    <a:pt x="128" y="72"/>
                  </a:cubicBezTo>
                  <a:cubicBezTo>
                    <a:pt x="103" y="72"/>
                    <a:pt x="103" y="72"/>
                    <a:pt x="103" y="72"/>
                  </a:cubicBezTo>
                  <a:lnTo>
                    <a:pt x="103" y="54"/>
                  </a:lnTo>
                  <a:close/>
                  <a:moveTo>
                    <a:pt x="129" y="80"/>
                  </a:moveTo>
                  <a:cubicBezTo>
                    <a:pt x="129" y="88"/>
                    <a:pt x="129" y="88"/>
                    <a:pt x="129" y="88"/>
                  </a:cubicBezTo>
                  <a:cubicBezTo>
                    <a:pt x="129" y="95"/>
                    <a:pt x="123" y="101"/>
                    <a:pt x="116" y="101"/>
                  </a:cubicBezTo>
                  <a:cubicBezTo>
                    <a:pt x="116" y="101"/>
                    <a:pt x="116" y="101"/>
                    <a:pt x="116" y="101"/>
                  </a:cubicBezTo>
                  <a:cubicBezTo>
                    <a:pt x="109" y="101"/>
                    <a:pt x="103" y="95"/>
                    <a:pt x="103" y="88"/>
                  </a:cubicBezTo>
                  <a:cubicBezTo>
                    <a:pt x="103" y="80"/>
                    <a:pt x="103" y="80"/>
                    <a:pt x="103" y="80"/>
                  </a:cubicBezTo>
                  <a:lnTo>
                    <a:pt x="129" y="80"/>
                  </a:lnTo>
                  <a:close/>
                  <a:moveTo>
                    <a:pt x="75" y="54"/>
                  </a:moveTo>
                  <a:cubicBezTo>
                    <a:pt x="97" y="54"/>
                    <a:pt x="97" y="54"/>
                    <a:pt x="97" y="54"/>
                  </a:cubicBezTo>
                  <a:cubicBezTo>
                    <a:pt x="97" y="72"/>
                    <a:pt x="97" y="72"/>
                    <a:pt x="97" y="72"/>
                  </a:cubicBezTo>
                  <a:cubicBezTo>
                    <a:pt x="72" y="72"/>
                    <a:pt x="72" y="72"/>
                    <a:pt x="72" y="72"/>
                  </a:cubicBezTo>
                  <a:lnTo>
                    <a:pt x="75" y="54"/>
                  </a:lnTo>
                  <a:close/>
                  <a:moveTo>
                    <a:pt x="71" y="80"/>
                  </a:moveTo>
                  <a:cubicBezTo>
                    <a:pt x="97" y="80"/>
                    <a:pt x="97" y="80"/>
                    <a:pt x="97" y="80"/>
                  </a:cubicBezTo>
                  <a:cubicBezTo>
                    <a:pt x="97" y="88"/>
                    <a:pt x="97" y="88"/>
                    <a:pt x="97" y="88"/>
                  </a:cubicBezTo>
                  <a:cubicBezTo>
                    <a:pt x="97" y="95"/>
                    <a:pt x="91" y="101"/>
                    <a:pt x="84" y="101"/>
                  </a:cubicBezTo>
                  <a:cubicBezTo>
                    <a:pt x="84" y="101"/>
                    <a:pt x="84" y="101"/>
                    <a:pt x="84" y="101"/>
                  </a:cubicBezTo>
                  <a:cubicBezTo>
                    <a:pt x="77" y="101"/>
                    <a:pt x="71" y="95"/>
                    <a:pt x="71" y="88"/>
                  </a:cubicBezTo>
                  <a:lnTo>
                    <a:pt x="71" y="80"/>
                  </a:lnTo>
                  <a:close/>
                  <a:moveTo>
                    <a:pt x="69" y="54"/>
                  </a:moveTo>
                  <a:cubicBezTo>
                    <a:pt x="66" y="72"/>
                    <a:pt x="66" y="72"/>
                    <a:pt x="66" y="72"/>
                  </a:cubicBezTo>
                  <a:cubicBezTo>
                    <a:pt x="40" y="72"/>
                    <a:pt x="40" y="72"/>
                    <a:pt x="40" y="72"/>
                  </a:cubicBezTo>
                  <a:cubicBezTo>
                    <a:pt x="47" y="54"/>
                    <a:pt x="47" y="54"/>
                    <a:pt x="47" y="54"/>
                  </a:cubicBezTo>
                  <a:lnTo>
                    <a:pt x="69" y="54"/>
                  </a:lnTo>
                  <a:close/>
                  <a:moveTo>
                    <a:pt x="65" y="80"/>
                  </a:moveTo>
                  <a:cubicBezTo>
                    <a:pt x="65" y="88"/>
                    <a:pt x="65" y="88"/>
                    <a:pt x="65" y="88"/>
                  </a:cubicBezTo>
                  <a:cubicBezTo>
                    <a:pt x="65" y="95"/>
                    <a:pt x="59" y="101"/>
                    <a:pt x="52" y="101"/>
                  </a:cubicBezTo>
                  <a:cubicBezTo>
                    <a:pt x="52" y="101"/>
                    <a:pt x="52" y="101"/>
                    <a:pt x="52" y="101"/>
                  </a:cubicBezTo>
                  <a:cubicBezTo>
                    <a:pt x="45" y="101"/>
                    <a:pt x="39" y="95"/>
                    <a:pt x="39" y="88"/>
                  </a:cubicBezTo>
                  <a:cubicBezTo>
                    <a:pt x="39" y="80"/>
                    <a:pt x="39" y="80"/>
                    <a:pt x="39" y="80"/>
                  </a:cubicBezTo>
                  <a:lnTo>
                    <a:pt x="65" y="80"/>
                  </a:lnTo>
                  <a:close/>
                  <a:moveTo>
                    <a:pt x="21" y="54"/>
                  </a:moveTo>
                  <a:cubicBezTo>
                    <a:pt x="41" y="54"/>
                    <a:pt x="41" y="54"/>
                    <a:pt x="41" y="54"/>
                  </a:cubicBezTo>
                  <a:cubicBezTo>
                    <a:pt x="34" y="72"/>
                    <a:pt x="34" y="72"/>
                    <a:pt x="34" y="72"/>
                  </a:cubicBezTo>
                  <a:cubicBezTo>
                    <a:pt x="11" y="72"/>
                    <a:pt x="11" y="72"/>
                    <a:pt x="11" y="72"/>
                  </a:cubicBezTo>
                  <a:lnTo>
                    <a:pt x="21" y="54"/>
                  </a:lnTo>
                  <a:close/>
                  <a:moveTo>
                    <a:pt x="7" y="80"/>
                  </a:moveTo>
                  <a:cubicBezTo>
                    <a:pt x="33" y="80"/>
                    <a:pt x="33" y="80"/>
                    <a:pt x="33" y="80"/>
                  </a:cubicBezTo>
                  <a:cubicBezTo>
                    <a:pt x="33" y="88"/>
                    <a:pt x="33" y="88"/>
                    <a:pt x="33" y="88"/>
                  </a:cubicBezTo>
                  <a:cubicBezTo>
                    <a:pt x="33" y="95"/>
                    <a:pt x="27" y="101"/>
                    <a:pt x="20" y="101"/>
                  </a:cubicBezTo>
                  <a:cubicBezTo>
                    <a:pt x="20" y="101"/>
                    <a:pt x="20" y="101"/>
                    <a:pt x="20" y="101"/>
                  </a:cubicBezTo>
                  <a:cubicBezTo>
                    <a:pt x="13" y="101"/>
                    <a:pt x="7" y="95"/>
                    <a:pt x="7" y="88"/>
                  </a:cubicBezTo>
                  <a:lnTo>
                    <a:pt x="7" y="80"/>
                  </a:lnTo>
                  <a:close/>
                  <a:moveTo>
                    <a:pt x="191" y="201"/>
                  </a:moveTo>
                  <a:cubicBezTo>
                    <a:pt x="9" y="201"/>
                    <a:pt x="9" y="201"/>
                    <a:pt x="9" y="201"/>
                  </a:cubicBezTo>
                  <a:cubicBezTo>
                    <a:pt x="9" y="189"/>
                    <a:pt x="9" y="189"/>
                    <a:pt x="9" y="189"/>
                  </a:cubicBezTo>
                  <a:cubicBezTo>
                    <a:pt x="191" y="189"/>
                    <a:pt x="191" y="189"/>
                    <a:pt x="191" y="189"/>
                  </a:cubicBezTo>
                  <a:lnTo>
                    <a:pt x="191" y="201"/>
                  </a:lnTo>
                  <a:close/>
                  <a:moveTo>
                    <a:pt x="76" y="181"/>
                  </a:moveTo>
                  <a:cubicBezTo>
                    <a:pt x="39" y="181"/>
                    <a:pt x="39" y="181"/>
                    <a:pt x="39" y="181"/>
                  </a:cubicBezTo>
                  <a:cubicBezTo>
                    <a:pt x="39" y="125"/>
                    <a:pt x="39" y="125"/>
                    <a:pt x="39" y="125"/>
                  </a:cubicBezTo>
                  <a:cubicBezTo>
                    <a:pt x="76" y="125"/>
                    <a:pt x="76" y="125"/>
                    <a:pt x="76" y="125"/>
                  </a:cubicBezTo>
                  <a:lnTo>
                    <a:pt x="76" y="181"/>
                  </a:lnTo>
                  <a:close/>
                  <a:moveTo>
                    <a:pt x="82" y="181"/>
                  </a:moveTo>
                  <a:cubicBezTo>
                    <a:pt x="82" y="119"/>
                    <a:pt x="82" y="119"/>
                    <a:pt x="82" y="119"/>
                  </a:cubicBezTo>
                  <a:cubicBezTo>
                    <a:pt x="33" y="119"/>
                    <a:pt x="33" y="119"/>
                    <a:pt x="33" y="119"/>
                  </a:cubicBezTo>
                  <a:cubicBezTo>
                    <a:pt x="33" y="181"/>
                    <a:pt x="33" y="181"/>
                    <a:pt x="33" y="181"/>
                  </a:cubicBezTo>
                  <a:cubicBezTo>
                    <a:pt x="22" y="181"/>
                    <a:pt x="22" y="181"/>
                    <a:pt x="22" y="181"/>
                  </a:cubicBezTo>
                  <a:cubicBezTo>
                    <a:pt x="22" y="107"/>
                    <a:pt x="22" y="107"/>
                    <a:pt x="22" y="107"/>
                  </a:cubicBezTo>
                  <a:cubicBezTo>
                    <a:pt x="28" y="106"/>
                    <a:pt x="33" y="103"/>
                    <a:pt x="36" y="98"/>
                  </a:cubicBezTo>
                  <a:cubicBezTo>
                    <a:pt x="39" y="104"/>
                    <a:pt x="45" y="107"/>
                    <a:pt x="52" y="107"/>
                  </a:cubicBezTo>
                  <a:cubicBezTo>
                    <a:pt x="52" y="107"/>
                    <a:pt x="52" y="107"/>
                    <a:pt x="52" y="107"/>
                  </a:cubicBezTo>
                  <a:cubicBezTo>
                    <a:pt x="59" y="107"/>
                    <a:pt x="64" y="104"/>
                    <a:pt x="68" y="98"/>
                  </a:cubicBezTo>
                  <a:cubicBezTo>
                    <a:pt x="71" y="104"/>
                    <a:pt x="77" y="107"/>
                    <a:pt x="84" y="107"/>
                  </a:cubicBezTo>
                  <a:cubicBezTo>
                    <a:pt x="84" y="107"/>
                    <a:pt x="84" y="107"/>
                    <a:pt x="84" y="107"/>
                  </a:cubicBezTo>
                  <a:cubicBezTo>
                    <a:pt x="91" y="107"/>
                    <a:pt x="96" y="104"/>
                    <a:pt x="100" y="98"/>
                  </a:cubicBezTo>
                  <a:cubicBezTo>
                    <a:pt x="103" y="104"/>
                    <a:pt x="109" y="107"/>
                    <a:pt x="116" y="107"/>
                  </a:cubicBezTo>
                  <a:cubicBezTo>
                    <a:pt x="116" y="107"/>
                    <a:pt x="116" y="107"/>
                    <a:pt x="116" y="107"/>
                  </a:cubicBezTo>
                  <a:cubicBezTo>
                    <a:pt x="123" y="107"/>
                    <a:pt x="128" y="104"/>
                    <a:pt x="132" y="98"/>
                  </a:cubicBezTo>
                  <a:cubicBezTo>
                    <a:pt x="135" y="104"/>
                    <a:pt x="141" y="107"/>
                    <a:pt x="148" y="107"/>
                  </a:cubicBezTo>
                  <a:cubicBezTo>
                    <a:pt x="148" y="107"/>
                    <a:pt x="148" y="107"/>
                    <a:pt x="148" y="107"/>
                  </a:cubicBezTo>
                  <a:cubicBezTo>
                    <a:pt x="155" y="107"/>
                    <a:pt x="160" y="104"/>
                    <a:pt x="164" y="98"/>
                  </a:cubicBezTo>
                  <a:cubicBezTo>
                    <a:pt x="167" y="103"/>
                    <a:pt x="172" y="106"/>
                    <a:pt x="177" y="107"/>
                  </a:cubicBezTo>
                  <a:cubicBezTo>
                    <a:pt x="177" y="181"/>
                    <a:pt x="177" y="181"/>
                    <a:pt x="177" y="181"/>
                  </a:cubicBezTo>
                  <a:lnTo>
                    <a:pt x="82" y="181"/>
                  </a:lnTo>
                  <a:close/>
                  <a:moveTo>
                    <a:pt x="100" y="161"/>
                  </a:moveTo>
                  <a:cubicBezTo>
                    <a:pt x="166" y="161"/>
                    <a:pt x="166" y="161"/>
                    <a:pt x="166" y="161"/>
                  </a:cubicBezTo>
                  <a:cubicBezTo>
                    <a:pt x="166" y="119"/>
                    <a:pt x="166" y="119"/>
                    <a:pt x="166" y="119"/>
                  </a:cubicBezTo>
                  <a:cubicBezTo>
                    <a:pt x="100" y="119"/>
                    <a:pt x="100" y="119"/>
                    <a:pt x="100" y="119"/>
                  </a:cubicBezTo>
                  <a:lnTo>
                    <a:pt x="100" y="161"/>
                  </a:lnTo>
                  <a:close/>
                  <a:moveTo>
                    <a:pt x="160" y="155"/>
                  </a:moveTo>
                  <a:cubicBezTo>
                    <a:pt x="136" y="155"/>
                    <a:pt x="136" y="155"/>
                    <a:pt x="136" y="155"/>
                  </a:cubicBezTo>
                  <a:cubicBezTo>
                    <a:pt x="136" y="125"/>
                    <a:pt x="136" y="125"/>
                    <a:pt x="136" y="125"/>
                  </a:cubicBezTo>
                  <a:cubicBezTo>
                    <a:pt x="160" y="125"/>
                    <a:pt x="160" y="125"/>
                    <a:pt x="160" y="125"/>
                  </a:cubicBezTo>
                  <a:lnTo>
                    <a:pt x="160" y="155"/>
                  </a:lnTo>
                  <a:close/>
                  <a:moveTo>
                    <a:pt x="106" y="125"/>
                  </a:moveTo>
                  <a:cubicBezTo>
                    <a:pt x="130" y="125"/>
                    <a:pt x="130" y="125"/>
                    <a:pt x="130" y="125"/>
                  </a:cubicBezTo>
                  <a:cubicBezTo>
                    <a:pt x="130" y="155"/>
                    <a:pt x="130" y="155"/>
                    <a:pt x="130" y="155"/>
                  </a:cubicBezTo>
                  <a:cubicBezTo>
                    <a:pt x="106" y="155"/>
                    <a:pt x="106" y="155"/>
                    <a:pt x="106" y="155"/>
                  </a:cubicBezTo>
                  <a:lnTo>
                    <a:pt x="106" y="125"/>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4" name="Freeform 243"/>
            <p:cNvSpPr>
              <a:spLocks noEditPoints="1"/>
            </p:cNvSpPr>
            <p:nvPr/>
          </p:nvSpPr>
          <p:spPr bwMode="auto">
            <a:xfrm>
              <a:off x="10517189" y="4630949"/>
              <a:ext cx="297571" cy="231444"/>
            </a:xfrm>
            <a:custGeom>
              <a:avLst/>
              <a:gdLst>
                <a:gd name="T0" fmla="*/ 31 w 205"/>
                <a:gd name="T1" fmla="*/ 148 h 160"/>
                <a:gd name="T2" fmla="*/ 54 w 205"/>
                <a:gd name="T3" fmla="*/ 148 h 160"/>
                <a:gd name="T4" fmla="*/ 42 w 205"/>
                <a:gd name="T5" fmla="*/ 149 h 160"/>
                <a:gd name="T6" fmla="*/ 42 w 205"/>
                <a:gd name="T7" fmla="*/ 147 h 160"/>
                <a:gd name="T8" fmla="*/ 42 w 205"/>
                <a:gd name="T9" fmla="*/ 149 h 160"/>
                <a:gd name="T10" fmla="*/ 112 w 205"/>
                <a:gd name="T11" fmla="*/ 148 h 160"/>
                <a:gd name="T12" fmla="*/ 135 w 205"/>
                <a:gd name="T13" fmla="*/ 148 h 160"/>
                <a:gd name="T14" fmla="*/ 123 w 205"/>
                <a:gd name="T15" fmla="*/ 149 h 160"/>
                <a:gd name="T16" fmla="*/ 123 w 205"/>
                <a:gd name="T17" fmla="*/ 147 h 160"/>
                <a:gd name="T18" fmla="*/ 123 w 205"/>
                <a:gd name="T19" fmla="*/ 149 h 160"/>
                <a:gd name="T20" fmla="*/ 174 w 205"/>
                <a:gd name="T21" fmla="*/ 0 h 160"/>
                <a:gd name="T22" fmla="*/ 162 w 205"/>
                <a:gd name="T23" fmla="*/ 2 h 160"/>
                <a:gd name="T24" fmla="*/ 153 w 205"/>
                <a:gd name="T25" fmla="*/ 23 h 160"/>
                <a:gd name="T26" fmla="*/ 1 w 205"/>
                <a:gd name="T27" fmla="*/ 47 h 160"/>
                <a:gd name="T28" fmla="*/ 2 w 205"/>
                <a:gd name="T29" fmla="*/ 55 h 160"/>
                <a:gd name="T30" fmla="*/ 20 w 205"/>
                <a:gd name="T31" fmla="*/ 129 h 160"/>
                <a:gd name="T32" fmla="*/ 24 w 205"/>
                <a:gd name="T33" fmla="*/ 136 h 160"/>
                <a:gd name="T34" fmla="*/ 149 w 205"/>
                <a:gd name="T35" fmla="*/ 131 h 160"/>
                <a:gd name="T36" fmla="*/ 32 w 205"/>
                <a:gd name="T37" fmla="*/ 126 h 160"/>
                <a:gd name="T38" fmla="*/ 142 w 205"/>
                <a:gd name="T39" fmla="*/ 102 h 160"/>
                <a:gd name="T40" fmla="*/ 166 w 205"/>
                <a:gd name="T41" fmla="*/ 12 h 160"/>
                <a:gd name="T42" fmla="*/ 174 w 205"/>
                <a:gd name="T43" fmla="*/ 14 h 160"/>
                <a:gd name="T44" fmla="*/ 205 w 205"/>
                <a:gd name="T45" fmla="*/ 7 h 160"/>
                <a:gd name="T46" fmla="*/ 34 w 205"/>
                <a:gd name="T47" fmla="*/ 104 h 160"/>
                <a:gd name="T48" fmla="*/ 25 w 205"/>
                <a:gd name="T49" fmla="*/ 53 h 160"/>
                <a:gd name="T50" fmla="*/ 34 w 205"/>
                <a:gd name="T51" fmla="*/ 104 h 160"/>
                <a:gd name="T52" fmla="*/ 36 w 205"/>
                <a:gd name="T53" fmla="*/ 51 h 160"/>
                <a:gd name="T54" fmla="*/ 61 w 205"/>
                <a:gd name="T55" fmla="*/ 100 h 160"/>
                <a:gd name="T56" fmla="*/ 72 w 205"/>
                <a:gd name="T57" fmla="*/ 99 h 160"/>
                <a:gd name="T58" fmla="*/ 76 w 205"/>
                <a:gd name="T59" fmla="*/ 45 h 160"/>
                <a:gd name="T60" fmla="*/ 72 w 205"/>
                <a:gd name="T61" fmla="*/ 99 h 160"/>
                <a:gd name="T62" fmla="*/ 92 w 205"/>
                <a:gd name="T63" fmla="*/ 97 h 160"/>
                <a:gd name="T64" fmla="*/ 102 w 205"/>
                <a:gd name="T65" fmla="*/ 41 h 160"/>
                <a:gd name="T66" fmla="*/ 119 w 205"/>
                <a:gd name="T67" fmla="*/ 94 h 160"/>
                <a:gd name="T68" fmla="*/ 113 w 205"/>
                <a:gd name="T69" fmla="*/ 40 h 160"/>
                <a:gd name="T70" fmla="*/ 119 w 205"/>
                <a:gd name="T71" fmla="*/ 94 h 160"/>
                <a:gd name="T72" fmla="*/ 130 w 205"/>
                <a:gd name="T73" fmla="*/ 93 h 160"/>
                <a:gd name="T74" fmla="*/ 139 w 205"/>
                <a:gd name="T75" fmla="*/ 36 h 160"/>
                <a:gd name="T76" fmla="*/ 137 w 205"/>
                <a:gd name="T77" fmla="*/ 9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5" h="160">
                  <a:moveTo>
                    <a:pt x="42" y="137"/>
                  </a:moveTo>
                  <a:cubicBezTo>
                    <a:pt x="36" y="137"/>
                    <a:pt x="31" y="142"/>
                    <a:pt x="31" y="148"/>
                  </a:cubicBezTo>
                  <a:cubicBezTo>
                    <a:pt x="31" y="154"/>
                    <a:pt x="36" y="160"/>
                    <a:pt x="42" y="160"/>
                  </a:cubicBezTo>
                  <a:cubicBezTo>
                    <a:pt x="49" y="160"/>
                    <a:pt x="54" y="154"/>
                    <a:pt x="54" y="148"/>
                  </a:cubicBezTo>
                  <a:cubicBezTo>
                    <a:pt x="54" y="142"/>
                    <a:pt x="49" y="137"/>
                    <a:pt x="42" y="137"/>
                  </a:cubicBezTo>
                  <a:close/>
                  <a:moveTo>
                    <a:pt x="42" y="149"/>
                  </a:moveTo>
                  <a:cubicBezTo>
                    <a:pt x="42" y="149"/>
                    <a:pt x="41" y="149"/>
                    <a:pt x="41" y="148"/>
                  </a:cubicBezTo>
                  <a:cubicBezTo>
                    <a:pt x="41" y="148"/>
                    <a:pt x="42" y="147"/>
                    <a:pt x="42" y="147"/>
                  </a:cubicBezTo>
                  <a:cubicBezTo>
                    <a:pt x="43" y="147"/>
                    <a:pt x="43" y="148"/>
                    <a:pt x="43" y="148"/>
                  </a:cubicBezTo>
                  <a:cubicBezTo>
                    <a:pt x="43" y="149"/>
                    <a:pt x="43" y="149"/>
                    <a:pt x="42" y="149"/>
                  </a:cubicBezTo>
                  <a:close/>
                  <a:moveTo>
                    <a:pt x="123" y="137"/>
                  </a:moveTo>
                  <a:cubicBezTo>
                    <a:pt x="117" y="137"/>
                    <a:pt x="112" y="142"/>
                    <a:pt x="112" y="148"/>
                  </a:cubicBezTo>
                  <a:cubicBezTo>
                    <a:pt x="112" y="154"/>
                    <a:pt x="117" y="160"/>
                    <a:pt x="123" y="160"/>
                  </a:cubicBezTo>
                  <a:cubicBezTo>
                    <a:pt x="130" y="160"/>
                    <a:pt x="135" y="154"/>
                    <a:pt x="135" y="148"/>
                  </a:cubicBezTo>
                  <a:cubicBezTo>
                    <a:pt x="135" y="142"/>
                    <a:pt x="130" y="137"/>
                    <a:pt x="123" y="137"/>
                  </a:cubicBezTo>
                  <a:close/>
                  <a:moveTo>
                    <a:pt x="123" y="149"/>
                  </a:moveTo>
                  <a:cubicBezTo>
                    <a:pt x="123" y="149"/>
                    <a:pt x="122" y="149"/>
                    <a:pt x="122" y="148"/>
                  </a:cubicBezTo>
                  <a:cubicBezTo>
                    <a:pt x="122" y="148"/>
                    <a:pt x="123" y="147"/>
                    <a:pt x="123" y="147"/>
                  </a:cubicBezTo>
                  <a:cubicBezTo>
                    <a:pt x="124" y="147"/>
                    <a:pt x="124" y="148"/>
                    <a:pt x="124" y="148"/>
                  </a:cubicBezTo>
                  <a:cubicBezTo>
                    <a:pt x="124" y="149"/>
                    <a:pt x="124" y="149"/>
                    <a:pt x="123" y="149"/>
                  </a:cubicBezTo>
                  <a:close/>
                  <a:moveTo>
                    <a:pt x="198" y="0"/>
                  </a:moveTo>
                  <a:cubicBezTo>
                    <a:pt x="174" y="0"/>
                    <a:pt x="174" y="0"/>
                    <a:pt x="174" y="0"/>
                  </a:cubicBezTo>
                  <a:cubicBezTo>
                    <a:pt x="172" y="0"/>
                    <a:pt x="171" y="1"/>
                    <a:pt x="169" y="2"/>
                  </a:cubicBezTo>
                  <a:cubicBezTo>
                    <a:pt x="162" y="2"/>
                    <a:pt x="162" y="2"/>
                    <a:pt x="162" y="2"/>
                  </a:cubicBezTo>
                  <a:cubicBezTo>
                    <a:pt x="160" y="2"/>
                    <a:pt x="158" y="4"/>
                    <a:pt x="157" y="6"/>
                  </a:cubicBezTo>
                  <a:cubicBezTo>
                    <a:pt x="153" y="23"/>
                    <a:pt x="153" y="23"/>
                    <a:pt x="153" y="23"/>
                  </a:cubicBezTo>
                  <a:cubicBezTo>
                    <a:pt x="5" y="45"/>
                    <a:pt x="5" y="45"/>
                    <a:pt x="5" y="45"/>
                  </a:cubicBezTo>
                  <a:cubicBezTo>
                    <a:pt x="3" y="45"/>
                    <a:pt x="2" y="46"/>
                    <a:pt x="1" y="47"/>
                  </a:cubicBezTo>
                  <a:cubicBezTo>
                    <a:pt x="0" y="48"/>
                    <a:pt x="0" y="50"/>
                    <a:pt x="0" y="51"/>
                  </a:cubicBezTo>
                  <a:cubicBezTo>
                    <a:pt x="0" y="52"/>
                    <a:pt x="1" y="53"/>
                    <a:pt x="2" y="55"/>
                  </a:cubicBezTo>
                  <a:cubicBezTo>
                    <a:pt x="25" y="109"/>
                    <a:pt x="25" y="109"/>
                    <a:pt x="25" y="109"/>
                  </a:cubicBezTo>
                  <a:cubicBezTo>
                    <a:pt x="20" y="129"/>
                    <a:pt x="20" y="129"/>
                    <a:pt x="20" y="129"/>
                  </a:cubicBezTo>
                  <a:cubicBezTo>
                    <a:pt x="19" y="130"/>
                    <a:pt x="19" y="132"/>
                    <a:pt x="20" y="134"/>
                  </a:cubicBezTo>
                  <a:cubicBezTo>
                    <a:pt x="21" y="135"/>
                    <a:pt x="23" y="136"/>
                    <a:pt x="24" y="136"/>
                  </a:cubicBezTo>
                  <a:cubicBezTo>
                    <a:pt x="144" y="136"/>
                    <a:pt x="144" y="136"/>
                    <a:pt x="144" y="136"/>
                  </a:cubicBezTo>
                  <a:cubicBezTo>
                    <a:pt x="147" y="136"/>
                    <a:pt x="149" y="134"/>
                    <a:pt x="149" y="131"/>
                  </a:cubicBezTo>
                  <a:cubicBezTo>
                    <a:pt x="149" y="128"/>
                    <a:pt x="147" y="126"/>
                    <a:pt x="144" y="126"/>
                  </a:cubicBezTo>
                  <a:cubicBezTo>
                    <a:pt x="32" y="126"/>
                    <a:pt x="32" y="126"/>
                    <a:pt x="32" y="126"/>
                  </a:cubicBezTo>
                  <a:cubicBezTo>
                    <a:pt x="34" y="114"/>
                    <a:pt x="34" y="114"/>
                    <a:pt x="34" y="114"/>
                  </a:cubicBezTo>
                  <a:cubicBezTo>
                    <a:pt x="142" y="102"/>
                    <a:pt x="142" y="102"/>
                    <a:pt x="142" y="102"/>
                  </a:cubicBezTo>
                  <a:cubicBezTo>
                    <a:pt x="144" y="101"/>
                    <a:pt x="145" y="100"/>
                    <a:pt x="146" y="98"/>
                  </a:cubicBezTo>
                  <a:cubicBezTo>
                    <a:pt x="166" y="12"/>
                    <a:pt x="166" y="12"/>
                    <a:pt x="166" y="12"/>
                  </a:cubicBezTo>
                  <a:cubicBezTo>
                    <a:pt x="169" y="12"/>
                    <a:pt x="169" y="12"/>
                    <a:pt x="169" y="12"/>
                  </a:cubicBezTo>
                  <a:cubicBezTo>
                    <a:pt x="171" y="13"/>
                    <a:pt x="172" y="14"/>
                    <a:pt x="174" y="14"/>
                  </a:cubicBezTo>
                  <a:cubicBezTo>
                    <a:pt x="198" y="14"/>
                    <a:pt x="198" y="14"/>
                    <a:pt x="198" y="14"/>
                  </a:cubicBezTo>
                  <a:cubicBezTo>
                    <a:pt x="202" y="14"/>
                    <a:pt x="205" y="11"/>
                    <a:pt x="205" y="7"/>
                  </a:cubicBezTo>
                  <a:cubicBezTo>
                    <a:pt x="205" y="3"/>
                    <a:pt x="202" y="0"/>
                    <a:pt x="198" y="0"/>
                  </a:cubicBezTo>
                  <a:close/>
                  <a:moveTo>
                    <a:pt x="34" y="104"/>
                  </a:moveTo>
                  <a:cubicBezTo>
                    <a:pt x="13" y="55"/>
                    <a:pt x="13" y="55"/>
                    <a:pt x="13" y="55"/>
                  </a:cubicBezTo>
                  <a:cubicBezTo>
                    <a:pt x="25" y="53"/>
                    <a:pt x="25" y="53"/>
                    <a:pt x="25" y="53"/>
                  </a:cubicBezTo>
                  <a:cubicBezTo>
                    <a:pt x="42" y="103"/>
                    <a:pt x="42" y="103"/>
                    <a:pt x="42" y="103"/>
                  </a:cubicBezTo>
                  <a:lnTo>
                    <a:pt x="34" y="104"/>
                  </a:lnTo>
                  <a:close/>
                  <a:moveTo>
                    <a:pt x="52" y="101"/>
                  </a:moveTo>
                  <a:cubicBezTo>
                    <a:pt x="36" y="51"/>
                    <a:pt x="36" y="51"/>
                    <a:pt x="36" y="51"/>
                  </a:cubicBezTo>
                  <a:cubicBezTo>
                    <a:pt x="51" y="49"/>
                    <a:pt x="51" y="49"/>
                    <a:pt x="51" y="49"/>
                  </a:cubicBezTo>
                  <a:cubicBezTo>
                    <a:pt x="61" y="100"/>
                    <a:pt x="61" y="100"/>
                    <a:pt x="61" y="100"/>
                  </a:cubicBezTo>
                  <a:lnTo>
                    <a:pt x="52" y="101"/>
                  </a:lnTo>
                  <a:close/>
                  <a:moveTo>
                    <a:pt x="72" y="99"/>
                  </a:moveTo>
                  <a:cubicBezTo>
                    <a:pt x="61" y="47"/>
                    <a:pt x="61" y="47"/>
                    <a:pt x="61" y="47"/>
                  </a:cubicBezTo>
                  <a:cubicBezTo>
                    <a:pt x="76" y="45"/>
                    <a:pt x="76" y="45"/>
                    <a:pt x="76" y="45"/>
                  </a:cubicBezTo>
                  <a:cubicBezTo>
                    <a:pt x="81" y="98"/>
                    <a:pt x="81" y="98"/>
                    <a:pt x="81" y="98"/>
                  </a:cubicBezTo>
                  <a:lnTo>
                    <a:pt x="72" y="99"/>
                  </a:lnTo>
                  <a:close/>
                  <a:moveTo>
                    <a:pt x="100" y="96"/>
                  </a:moveTo>
                  <a:cubicBezTo>
                    <a:pt x="92" y="97"/>
                    <a:pt x="92" y="97"/>
                    <a:pt x="92" y="97"/>
                  </a:cubicBezTo>
                  <a:cubicBezTo>
                    <a:pt x="87" y="44"/>
                    <a:pt x="87" y="44"/>
                    <a:pt x="87" y="44"/>
                  </a:cubicBezTo>
                  <a:cubicBezTo>
                    <a:pt x="102" y="41"/>
                    <a:pt x="102" y="41"/>
                    <a:pt x="102" y="41"/>
                  </a:cubicBezTo>
                  <a:lnTo>
                    <a:pt x="100" y="96"/>
                  </a:lnTo>
                  <a:close/>
                  <a:moveTo>
                    <a:pt x="119" y="94"/>
                  </a:moveTo>
                  <a:cubicBezTo>
                    <a:pt x="111" y="95"/>
                    <a:pt x="111" y="95"/>
                    <a:pt x="111" y="95"/>
                  </a:cubicBezTo>
                  <a:cubicBezTo>
                    <a:pt x="113" y="40"/>
                    <a:pt x="113" y="40"/>
                    <a:pt x="113" y="40"/>
                  </a:cubicBezTo>
                  <a:cubicBezTo>
                    <a:pt x="128" y="38"/>
                    <a:pt x="128" y="38"/>
                    <a:pt x="128" y="38"/>
                  </a:cubicBezTo>
                  <a:lnTo>
                    <a:pt x="119" y="94"/>
                  </a:lnTo>
                  <a:close/>
                  <a:moveTo>
                    <a:pt x="137" y="92"/>
                  </a:moveTo>
                  <a:cubicBezTo>
                    <a:pt x="130" y="93"/>
                    <a:pt x="130" y="93"/>
                    <a:pt x="130" y="93"/>
                  </a:cubicBezTo>
                  <a:cubicBezTo>
                    <a:pt x="139" y="36"/>
                    <a:pt x="139" y="36"/>
                    <a:pt x="139" y="36"/>
                  </a:cubicBezTo>
                  <a:cubicBezTo>
                    <a:pt x="139" y="36"/>
                    <a:pt x="139" y="36"/>
                    <a:pt x="139" y="36"/>
                  </a:cubicBezTo>
                  <a:cubicBezTo>
                    <a:pt x="151" y="34"/>
                    <a:pt x="151" y="34"/>
                    <a:pt x="151" y="34"/>
                  </a:cubicBezTo>
                  <a:lnTo>
                    <a:pt x="137" y="92"/>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5" name="Freeform 26"/>
            <p:cNvSpPr>
              <a:spLocks noEditPoints="1"/>
            </p:cNvSpPr>
            <p:nvPr/>
          </p:nvSpPr>
          <p:spPr bwMode="auto">
            <a:xfrm>
              <a:off x="7457014" y="5199470"/>
              <a:ext cx="298639" cy="315854"/>
            </a:xfrm>
            <a:custGeom>
              <a:avLst/>
              <a:gdLst>
                <a:gd name="T0" fmla="*/ 0 w 399"/>
                <a:gd name="T1" fmla="*/ 307 h 422"/>
                <a:gd name="T2" fmla="*/ 87 w 399"/>
                <a:gd name="T3" fmla="*/ 307 h 422"/>
                <a:gd name="T4" fmla="*/ 87 w 399"/>
                <a:gd name="T5" fmla="*/ 422 h 422"/>
                <a:gd name="T6" fmla="*/ 0 w 399"/>
                <a:gd name="T7" fmla="*/ 422 h 422"/>
                <a:gd name="T8" fmla="*/ 0 w 399"/>
                <a:gd name="T9" fmla="*/ 307 h 422"/>
                <a:gd name="T10" fmla="*/ 156 w 399"/>
                <a:gd name="T11" fmla="*/ 422 h 422"/>
                <a:gd name="T12" fmla="*/ 243 w 399"/>
                <a:gd name="T13" fmla="*/ 422 h 422"/>
                <a:gd name="T14" fmla="*/ 243 w 399"/>
                <a:gd name="T15" fmla="*/ 249 h 422"/>
                <a:gd name="T16" fmla="*/ 156 w 399"/>
                <a:gd name="T17" fmla="*/ 249 h 422"/>
                <a:gd name="T18" fmla="*/ 156 w 399"/>
                <a:gd name="T19" fmla="*/ 422 h 422"/>
                <a:gd name="T20" fmla="*/ 313 w 399"/>
                <a:gd name="T21" fmla="*/ 153 h 422"/>
                <a:gd name="T22" fmla="*/ 313 w 399"/>
                <a:gd name="T23" fmla="*/ 422 h 422"/>
                <a:gd name="T24" fmla="*/ 399 w 399"/>
                <a:gd name="T25" fmla="*/ 422 h 422"/>
                <a:gd name="T26" fmla="*/ 399 w 399"/>
                <a:gd name="T27" fmla="*/ 153 h 422"/>
                <a:gd name="T28" fmla="*/ 313 w 399"/>
                <a:gd name="T29" fmla="*/ 153 h 422"/>
                <a:gd name="T30" fmla="*/ 322 w 399"/>
                <a:gd name="T31" fmla="*/ 62 h 422"/>
                <a:gd name="T32" fmla="*/ 342 w 399"/>
                <a:gd name="T33" fmla="*/ 81 h 422"/>
                <a:gd name="T34" fmla="*/ 366 w 399"/>
                <a:gd name="T35" fmla="*/ 0 h 422"/>
                <a:gd name="T36" fmla="*/ 282 w 399"/>
                <a:gd name="T37" fmla="*/ 21 h 422"/>
                <a:gd name="T38" fmla="*/ 301 w 399"/>
                <a:gd name="T39" fmla="*/ 40 h 422"/>
                <a:gd name="T40" fmla="*/ 190 w 399"/>
                <a:gd name="T41" fmla="*/ 153 h 422"/>
                <a:gd name="T42" fmla="*/ 120 w 399"/>
                <a:gd name="T43" fmla="*/ 84 h 422"/>
                <a:gd name="T44" fmla="*/ 12 w 399"/>
                <a:gd name="T45" fmla="*/ 189 h 422"/>
                <a:gd name="T46" fmla="*/ 31 w 399"/>
                <a:gd name="T47" fmla="*/ 211 h 422"/>
                <a:gd name="T48" fmla="*/ 120 w 399"/>
                <a:gd name="T49" fmla="*/ 122 h 422"/>
                <a:gd name="T50" fmla="*/ 190 w 399"/>
                <a:gd name="T51" fmla="*/ 194 h 422"/>
                <a:gd name="T52" fmla="*/ 322 w 399"/>
                <a:gd name="T53" fmla="*/ 62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9" h="422">
                  <a:moveTo>
                    <a:pt x="0" y="307"/>
                  </a:moveTo>
                  <a:lnTo>
                    <a:pt x="87" y="307"/>
                  </a:lnTo>
                  <a:lnTo>
                    <a:pt x="87" y="422"/>
                  </a:lnTo>
                  <a:lnTo>
                    <a:pt x="0" y="422"/>
                  </a:lnTo>
                  <a:lnTo>
                    <a:pt x="0" y="307"/>
                  </a:lnTo>
                  <a:close/>
                  <a:moveTo>
                    <a:pt x="156" y="422"/>
                  </a:moveTo>
                  <a:lnTo>
                    <a:pt x="243" y="422"/>
                  </a:lnTo>
                  <a:lnTo>
                    <a:pt x="243" y="249"/>
                  </a:lnTo>
                  <a:lnTo>
                    <a:pt x="156" y="249"/>
                  </a:lnTo>
                  <a:lnTo>
                    <a:pt x="156" y="422"/>
                  </a:lnTo>
                  <a:close/>
                  <a:moveTo>
                    <a:pt x="313" y="153"/>
                  </a:moveTo>
                  <a:lnTo>
                    <a:pt x="313" y="422"/>
                  </a:lnTo>
                  <a:lnTo>
                    <a:pt x="399" y="422"/>
                  </a:lnTo>
                  <a:lnTo>
                    <a:pt x="399" y="153"/>
                  </a:lnTo>
                  <a:lnTo>
                    <a:pt x="313" y="153"/>
                  </a:lnTo>
                  <a:close/>
                  <a:moveTo>
                    <a:pt x="322" y="62"/>
                  </a:moveTo>
                  <a:lnTo>
                    <a:pt x="342" y="81"/>
                  </a:lnTo>
                  <a:lnTo>
                    <a:pt x="366" y="0"/>
                  </a:lnTo>
                  <a:lnTo>
                    <a:pt x="282" y="21"/>
                  </a:lnTo>
                  <a:lnTo>
                    <a:pt x="301" y="40"/>
                  </a:lnTo>
                  <a:lnTo>
                    <a:pt x="190" y="153"/>
                  </a:lnTo>
                  <a:lnTo>
                    <a:pt x="120" y="84"/>
                  </a:lnTo>
                  <a:lnTo>
                    <a:pt x="12" y="189"/>
                  </a:lnTo>
                  <a:lnTo>
                    <a:pt x="31" y="211"/>
                  </a:lnTo>
                  <a:lnTo>
                    <a:pt x="120" y="122"/>
                  </a:lnTo>
                  <a:lnTo>
                    <a:pt x="190" y="194"/>
                  </a:lnTo>
                  <a:lnTo>
                    <a:pt x="322" y="6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393"/>
            <p:cNvSpPr>
              <a:spLocks noEditPoints="1"/>
            </p:cNvSpPr>
            <p:nvPr/>
          </p:nvSpPr>
          <p:spPr bwMode="auto">
            <a:xfrm>
              <a:off x="6548567" y="2297776"/>
              <a:ext cx="287780" cy="306965"/>
            </a:xfrm>
            <a:custGeom>
              <a:avLst/>
              <a:gdLst>
                <a:gd name="T0" fmla="*/ 91 w 181"/>
                <a:gd name="T1" fmla="*/ 146 h 194"/>
                <a:gd name="T2" fmla="*/ 91 w 181"/>
                <a:gd name="T3" fmla="*/ 134 h 194"/>
                <a:gd name="T4" fmla="*/ 15 w 181"/>
                <a:gd name="T5" fmla="*/ 126 h 194"/>
                <a:gd name="T6" fmla="*/ 140 w 181"/>
                <a:gd name="T7" fmla="*/ 126 h 194"/>
                <a:gd name="T8" fmla="*/ 82 w 181"/>
                <a:gd name="T9" fmla="*/ 184 h 194"/>
                <a:gd name="T10" fmla="*/ 82 w 181"/>
                <a:gd name="T11" fmla="*/ 177 h 194"/>
                <a:gd name="T12" fmla="*/ 133 w 181"/>
                <a:gd name="T13" fmla="*/ 126 h 194"/>
                <a:gd name="T14" fmla="*/ 101 w 181"/>
                <a:gd name="T15" fmla="*/ 124 h 194"/>
                <a:gd name="T16" fmla="*/ 87 w 181"/>
                <a:gd name="T17" fmla="*/ 100 h 194"/>
                <a:gd name="T18" fmla="*/ 92 w 181"/>
                <a:gd name="T19" fmla="*/ 110 h 194"/>
                <a:gd name="T20" fmla="*/ 97 w 181"/>
                <a:gd name="T21" fmla="*/ 92 h 194"/>
                <a:gd name="T22" fmla="*/ 78 w 181"/>
                <a:gd name="T23" fmla="*/ 84 h 194"/>
                <a:gd name="T24" fmla="*/ 60 w 181"/>
                <a:gd name="T25" fmla="*/ 108 h 194"/>
                <a:gd name="T26" fmla="*/ 78 w 181"/>
                <a:gd name="T27" fmla="*/ 128 h 194"/>
                <a:gd name="T28" fmla="*/ 71 w 181"/>
                <a:gd name="T29" fmla="*/ 137 h 194"/>
                <a:gd name="T30" fmla="*/ 58 w 181"/>
                <a:gd name="T31" fmla="*/ 139 h 194"/>
                <a:gd name="T32" fmla="*/ 78 w 181"/>
                <a:gd name="T33" fmla="*/ 161 h 194"/>
                <a:gd name="T34" fmla="*/ 87 w 181"/>
                <a:gd name="T35" fmla="*/ 161 h 194"/>
                <a:gd name="T36" fmla="*/ 73 w 181"/>
                <a:gd name="T37" fmla="*/ 108 h 194"/>
                <a:gd name="T38" fmla="*/ 78 w 181"/>
                <a:gd name="T39" fmla="*/ 100 h 194"/>
                <a:gd name="T40" fmla="*/ 138 w 181"/>
                <a:gd name="T41" fmla="*/ 73 h 194"/>
                <a:gd name="T42" fmla="*/ 139 w 181"/>
                <a:gd name="T43" fmla="*/ 80 h 194"/>
                <a:gd name="T44" fmla="*/ 128 w 181"/>
                <a:gd name="T45" fmla="*/ 69 h 194"/>
                <a:gd name="T46" fmla="*/ 128 w 181"/>
                <a:gd name="T47" fmla="*/ 48 h 194"/>
                <a:gd name="T48" fmla="*/ 126 w 181"/>
                <a:gd name="T49" fmla="*/ 57 h 194"/>
                <a:gd name="T50" fmla="*/ 169 w 181"/>
                <a:gd name="T51" fmla="*/ 67 h 194"/>
                <a:gd name="T52" fmla="*/ 118 w 181"/>
                <a:gd name="T53" fmla="*/ 63 h 194"/>
                <a:gd name="T54" fmla="*/ 120 w 181"/>
                <a:gd name="T55" fmla="*/ 42 h 194"/>
                <a:gd name="T56" fmla="*/ 135 w 181"/>
                <a:gd name="T57" fmla="*/ 36 h 194"/>
                <a:gd name="T58" fmla="*/ 148 w 181"/>
                <a:gd name="T59" fmla="*/ 52 h 194"/>
                <a:gd name="T60" fmla="*/ 138 w 181"/>
                <a:gd name="T61" fmla="*/ 53 h 194"/>
                <a:gd name="T62" fmla="*/ 135 w 181"/>
                <a:gd name="T63" fmla="*/ 61 h 194"/>
                <a:gd name="T64" fmla="*/ 148 w 181"/>
                <a:gd name="T65" fmla="*/ 70 h 194"/>
                <a:gd name="T66" fmla="*/ 145 w 181"/>
                <a:gd name="T67" fmla="*/ 88 h 194"/>
                <a:gd name="T68" fmla="*/ 132 w 181"/>
                <a:gd name="T69" fmla="*/ 17 h 194"/>
                <a:gd name="T70" fmla="*/ 132 w 181"/>
                <a:gd name="T71" fmla="*/ 24 h 194"/>
                <a:gd name="T72" fmla="*/ 154 w 181"/>
                <a:gd name="T73" fmla="*/ 112 h 194"/>
                <a:gd name="T74" fmla="*/ 33 w 181"/>
                <a:gd name="T75" fmla="*/ 28 h 194"/>
                <a:gd name="T76" fmla="*/ 36 w 181"/>
                <a:gd name="T77" fmla="*/ 23 h 194"/>
                <a:gd name="T78" fmla="*/ 35 w 181"/>
                <a:gd name="T79" fmla="*/ 71 h 194"/>
                <a:gd name="T80" fmla="*/ 71 w 181"/>
                <a:gd name="T81" fmla="*/ 38 h 194"/>
                <a:gd name="T82" fmla="*/ 76 w 181"/>
                <a:gd name="T83" fmla="*/ 38 h 194"/>
                <a:gd name="T84" fmla="*/ 30 w 181"/>
                <a:gd name="T85" fmla="*/ 75 h 194"/>
                <a:gd name="T86" fmla="*/ 41 w 181"/>
                <a:gd name="T87" fmla="*/ 51 h 194"/>
                <a:gd name="T88" fmla="*/ 43 w 181"/>
                <a:gd name="T89" fmla="*/ 42 h 194"/>
                <a:gd name="T90" fmla="*/ 61 w 181"/>
                <a:gd name="T91" fmla="*/ 56 h 194"/>
                <a:gd name="T92" fmla="*/ 9 w 181"/>
                <a:gd name="T93" fmla="*/ 38 h 194"/>
                <a:gd name="T94" fmla="*/ 52 w 181"/>
                <a:gd name="T95" fmla="*/ 45 h 194"/>
                <a:gd name="T96" fmla="*/ 45 w 181"/>
                <a:gd name="T97" fmla="*/ 35 h 194"/>
                <a:gd name="T98" fmla="*/ 42 w 181"/>
                <a:gd name="T99" fmla="*/ 24 h 194"/>
                <a:gd name="T100" fmla="*/ 51 w 181"/>
                <a:gd name="T101" fmla="*/ 28 h 194"/>
                <a:gd name="T102" fmla="*/ 41 w 181"/>
                <a:gd name="T103" fmla="*/ 16 h 194"/>
                <a:gd name="T104" fmla="*/ 36 w 181"/>
                <a:gd name="T105" fmla="*/ 16 h 194"/>
                <a:gd name="T106" fmla="*/ 27 w 181"/>
                <a:gd name="T107" fmla="*/ 34 h 194"/>
                <a:gd name="T108" fmla="*/ 36 w 181"/>
                <a:gd name="T109" fmla="*/ 51 h 194"/>
                <a:gd name="T110" fmla="*/ 32 w 181"/>
                <a:gd name="T111" fmla="*/ 43 h 194"/>
                <a:gd name="T112" fmla="*/ 27 w 181"/>
                <a:gd name="T113" fmla="*/ 52 h 194"/>
                <a:gd name="T114" fmla="*/ 36 w 181"/>
                <a:gd name="T115" fmla="*/ 62 h 194"/>
                <a:gd name="T116" fmla="*/ 48 w 181"/>
                <a:gd name="T117" fmla="*/ 5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94">
                  <a:moveTo>
                    <a:pt x="91" y="134"/>
                  </a:moveTo>
                  <a:cubicBezTo>
                    <a:pt x="93" y="135"/>
                    <a:pt x="93" y="137"/>
                    <a:pt x="93" y="139"/>
                  </a:cubicBezTo>
                  <a:cubicBezTo>
                    <a:pt x="93" y="142"/>
                    <a:pt x="92" y="144"/>
                    <a:pt x="91" y="146"/>
                  </a:cubicBezTo>
                  <a:cubicBezTo>
                    <a:pt x="90" y="147"/>
                    <a:pt x="89" y="148"/>
                    <a:pt x="87" y="148"/>
                  </a:cubicBezTo>
                  <a:cubicBezTo>
                    <a:pt x="87" y="131"/>
                    <a:pt x="87" y="131"/>
                    <a:pt x="87" y="131"/>
                  </a:cubicBezTo>
                  <a:cubicBezTo>
                    <a:pt x="90" y="132"/>
                    <a:pt x="91" y="133"/>
                    <a:pt x="91" y="134"/>
                  </a:cubicBezTo>
                  <a:close/>
                  <a:moveTo>
                    <a:pt x="149" y="126"/>
                  </a:moveTo>
                  <a:cubicBezTo>
                    <a:pt x="149" y="163"/>
                    <a:pt x="119" y="194"/>
                    <a:pt x="82" y="194"/>
                  </a:cubicBezTo>
                  <a:cubicBezTo>
                    <a:pt x="45" y="194"/>
                    <a:pt x="15" y="163"/>
                    <a:pt x="15" y="126"/>
                  </a:cubicBezTo>
                  <a:cubicBezTo>
                    <a:pt x="15" y="89"/>
                    <a:pt x="45" y="59"/>
                    <a:pt x="82" y="59"/>
                  </a:cubicBezTo>
                  <a:cubicBezTo>
                    <a:pt x="119" y="59"/>
                    <a:pt x="149" y="89"/>
                    <a:pt x="149" y="126"/>
                  </a:cubicBezTo>
                  <a:close/>
                  <a:moveTo>
                    <a:pt x="140" y="126"/>
                  </a:moveTo>
                  <a:cubicBezTo>
                    <a:pt x="140" y="94"/>
                    <a:pt x="114" y="69"/>
                    <a:pt x="82" y="69"/>
                  </a:cubicBezTo>
                  <a:cubicBezTo>
                    <a:pt x="50" y="69"/>
                    <a:pt x="24" y="94"/>
                    <a:pt x="24" y="126"/>
                  </a:cubicBezTo>
                  <a:cubicBezTo>
                    <a:pt x="24" y="158"/>
                    <a:pt x="50" y="184"/>
                    <a:pt x="82" y="184"/>
                  </a:cubicBezTo>
                  <a:cubicBezTo>
                    <a:pt x="114" y="184"/>
                    <a:pt x="140" y="158"/>
                    <a:pt x="140" y="126"/>
                  </a:cubicBezTo>
                  <a:close/>
                  <a:moveTo>
                    <a:pt x="133" y="126"/>
                  </a:moveTo>
                  <a:cubicBezTo>
                    <a:pt x="133" y="155"/>
                    <a:pt x="110" y="177"/>
                    <a:pt x="82" y="177"/>
                  </a:cubicBezTo>
                  <a:cubicBezTo>
                    <a:pt x="54" y="177"/>
                    <a:pt x="31" y="155"/>
                    <a:pt x="31" y="126"/>
                  </a:cubicBezTo>
                  <a:cubicBezTo>
                    <a:pt x="31" y="98"/>
                    <a:pt x="54" y="75"/>
                    <a:pt x="82" y="75"/>
                  </a:cubicBezTo>
                  <a:cubicBezTo>
                    <a:pt x="110" y="75"/>
                    <a:pt x="133" y="98"/>
                    <a:pt x="133" y="126"/>
                  </a:cubicBezTo>
                  <a:close/>
                  <a:moveTo>
                    <a:pt x="106" y="139"/>
                  </a:moveTo>
                  <a:cubicBezTo>
                    <a:pt x="106" y="136"/>
                    <a:pt x="106" y="133"/>
                    <a:pt x="105" y="131"/>
                  </a:cubicBezTo>
                  <a:cubicBezTo>
                    <a:pt x="104" y="128"/>
                    <a:pt x="102" y="126"/>
                    <a:pt x="101" y="124"/>
                  </a:cubicBezTo>
                  <a:cubicBezTo>
                    <a:pt x="99" y="123"/>
                    <a:pt x="97" y="121"/>
                    <a:pt x="94" y="120"/>
                  </a:cubicBezTo>
                  <a:cubicBezTo>
                    <a:pt x="93" y="119"/>
                    <a:pt x="91" y="119"/>
                    <a:pt x="87" y="118"/>
                  </a:cubicBezTo>
                  <a:cubicBezTo>
                    <a:pt x="87" y="100"/>
                    <a:pt x="87" y="100"/>
                    <a:pt x="87" y="100"/>
                  </a:cubicBezTo>
                  <a:cubicBezTo>
                    <a:pt x="88" y="101"/>
                    <a:pt x="89" y="101"/>
                    <a:pt x="89" y="102"/>
                  </a:cubicBezTo>
                  <a:cubicBezTo>
                    <a:pt x="90" y="103"/>
                    <a:pt x="91" y="105"/>
                    <a:pt x="91" y="108"/>
                  </a:cubicBezTo>
                  <a:cubicBezTo>
                    <a:pt x="92" y="110"/>
                    <a:pt x="92" y="110"/>
                    <a:pt x="92" y="110"/>
                  </a:cubicBezTo>
                  <a:cubicBezTo>
                    <a:pt x="105" y="108"/>
                    <a:pt x="105" y="108"/>
                    <a:pt x="105" y="108"/>
                  </a:cubicBezTo>
                  <a:cubicBezTo>
                    <a:pt x="105" y="106"/>
                    <a:pt x="105" y="106"/>
                    <a:pt x="105" y="106"/>
                  </a:cubicBezTo>
                  <a:cubicBezTo>
                    <a:pt x="104" y="100"/>
                    <a:pt x="101" y="96"/>
                    <a:pt x="97" y="92"/>
                  </a:cubicBezTo>
                  <a:cubicBezTo>
                    <a:pt x="95" y="90"/>
                    <a:pt x="91" y="89"/>
                    <a:pt x="87" y="88"/>
                  </a:cubicBezTo>
                  <a:cubicBezTo>
                    <a:pt x="87" y="84"/>
                    <a:pt x="87" y="84"/>
                    <a:pt x="87" y="84"/>
                  </a:cubicBezTo>
                  <a:cubicBezTo>
                    <a:pt x="78" y="84"/>
                    <a:pt x="78" y="84"/>
                    <a:pt x="78" y="84"/>
                  </a:cubicBezTo>
                  <a:cubicBezTo>
                    <a:pt x="78" y="88"/>
                    <a:pt x="78" y="88"/>
                    <a:pt x="78" y="88"/>
                  </a:cubicBezTo>
                  <a:cubicBezTo>
                    <a:pt x="73" y="89"/>
                    <a:pt x="69" y="90"/>
                    <a:pt x="67" y="93"/>
                  </a:cubicBezTo>
                  <a:cubicBezTo>
                    <a:pt x="62" y="97"/>
                    <a:pt x="60" y="102"/>
                    <a:pt x="60" y="108"/>
                  </a:cubicBezTo>
                  <a:cubicBezTo>
                    <a:pt x="60" y="112"/>
                    <a:pt x="61" y="115"/>
                    <a:pt x="62" y="118"/>
                  </a:cubicBezTo>
                  <a:cubicBezTo>
                    <a:pt x="64" y="121"/>
                    <a:pt x="66" y="123"/>
                    <a:pt x="69" y="125"/>
                  </a:cubicBezTo>
                  <a:cubicBezTo>
                    <a:pt x="72" y="126"/>
                    <a:pt x="75" y="128"/>
                    <a:pt x="78" y="128"/>
                  </a:cubicBezTo>
                  <a:cubicBezTo>
                    <a:pt x="78" y="148"/>
                    <a:pt x="78" y="148"/>
                    <a:pt x="78" y="148"/>
                  </a:cubicBezTo>
                  <a:cubicBezTo>
                    <a:pt x="76" y="148"/>
                    <a:pt x="75" y="147"/>
                    <a:pt x="74" y="145"/>
                  </a:cubicBezTo>
                  <a:cubicBezTo>
                    <a:pt x="73" y="144"/>
                    <a:pt x="72" y="141"/>
                    <a:pt x="71" y="137"/>
                  </a:cubicBezTo>
                  <a:cubicBezTo>
                    <a:pt x="71" y="135"/>
                    <a:pt x="71" y="135"/>
                    <a:pt x="71" y="135"/>
                  </a:cubicBezTo>
                  <a:cubicBezTo>
                    <a:pt x="58" y="137"/>
                    <a:pt x="58" y="137"/>
                    <a:pt x="58" y="137"/>
                  </a:cubicBezTo>
                  <a:cubicBezTo>
                    <a:pt x="58" y="139"/>
                    <a:pt x="58" y="139"/>
                    <a:pt x="58" y="139"/>
                  </a:cubicBezTo>
                  <a:cubicBezTo>
                    <a:pt x="59" y="144"/>
                    <a:pt x="60" y="148"/>
                    <a:pt x="62" y="151"/>
                  </a:cubicBezTo>
                  <a:cubicBezTo>
                    <a:pt x="64" y="154"/>
                    <a:pt x="67" y="156"/>
                    <a:pt x="69" y="158"/>
                  </a:cubicBezTo>
                  <a:cubicBezTo>
                    <a:pt x="72" y="159"/>
                    <a:pt x="74" y="160"/>
                    <a:pt x="78" y="161"/>
                  </a:cubicBezTo>
                  <a:cubicBezTo>
                    <a:pt x="78" y="169"/>
                    <a:pt x="78" y="169"/>
                    <a:pt x="78" y="169"/>
                  </a:cubicBezTo>
                  <a:cubicBezTo>
                    <a:pt x="87" y="169"/>
                    <a:pt x="87" y="169"/>
                    <a:pt x="87" y="169"/>
                  </a:cubicBezTo>
                  <a:cubicBezTo>
                    <a:pt x="87" y="161"/>
                    <a:pt x="87" y="161"/>
                    <a:pt x="87" y="161"/>
                  </a:cubicBezTo>
                  <a:cubicBezTo>
                    <a:pt x="93" y="160"/>
                    <a:pt x="97" y="158"/>
                    <a:pt x="100" y="154"/>
                  </a:cubicBezTo>
                  <a:cubicBezTo>
                    <a:pt x="104" y="150"/>
                    <a:pt x="106" y="145"/>
                    <a:pt x="106" y="139"/>
                  </a:cubicBezTo>
                  <a:close/>
                  <a:moveTo>
                    <a:pt x="73" y="108"/>
                  </a:moveTo>
                  <a:cubicBezTo>
                    <a:pt x="73" y="110"/>
                    <a:pt x="73" y="111"/>
                    <a:pt x="74" y="113"/>
                  </a:cubicBezTo>
                  <a:cubicBezTo>
                    <a:pt x="75" y="114"/>
                    <a:pt x="76" y="114"/>
                    <a:pt x="78" y="115"/>
                  </a:cubicBezTo>
                  <a:cubicBezTo>
                    <a:pt x="78" y="100"/>
                    <a:pt x="78" y="100"/>
                    <a:pt x="78" y="100"/>
                  </a:cubicBezTo>
                  <a:cubicBezTo>
                    <a:pt x="77" y="101"/>
                    <a:pt x="76" y="101"/>
                    <a:pt x="75" y="102"/>
                  </a:cubicBezTo>
                  <a:cubicBezTo>
                    <a:pt x="73" y="104"/>
                    <a:pt x="73" y="105"/>
                    <a:pt x="73" y="108"/>
                  </a:cubicBezTo>
                  <a:close/>
                  <a:moveTo>
                    <a:pt x="138" y="73"/>
                  </a:moveTo>
                  <a:cubicBezTo>
                    <a:pt x="138" y="72"/>
                    <a:pt x="137" y="71"/>
                    <a:pt x="135" y="71"/>
                  </a:cubicBezTo>
                  <a:cubicBezTo>
                    <a:pt x="135" y="76"/>
                    <a:pt x="135" y="76"/>
                    <a:pt x="135" y="76"/>
                  </a:cubicBezTo>
                  <a:cubicBezTo>
                    <a:pt x="137" y="77"/>
                    <a:pt x="138" y="79"/>
                    <a:pt x="139" y="80"/>
                  </a:cubicBezTo>
                  <a:cubicBezTo>
                    <a:pt x="139" y="79"/>
                    <a:pt x="140" y="78"/>
                    <a:pt x="140" y="77"/>
                  </a:cubicBezTo>
                  <a:cubicBezTo>
                    <a:pt x="140" y="75"/>
                    <a:pt x="139" y="73"/>
                    <a:pt x="138" y="73"/>
                  </a:cubicBezTo>
                  <a:close/>
                  <a:moveTo>
                    <a:pt x="128" y="69"/>
                  </a:moveTo>
                  <a:cubicBezTo>
                    <a:pt x="127" y="68"/>
                    <a:pt x="127" y="68"/>
                    <a:pt x="126" y="68"/>
                  </a:cubicBezTo>
                  <a:cubicBezTo>
                    <a:pt x="127" y="68"/>
                    <a:pt x="127" y="69"/>
                    <a:pt x="128" y="69"/>
                  </a:cubicBezTo>
                  <a:close/>
                  <a:moveTo>
                    <a:pt x="128" y="48"/>
                  </a:moveTo>
                  <a:cubicBezTo>
                    <a:pt x="127" y="48"/>
                    <a:pt x="127" y="48"/>
                    <a:pt x="126" y="49"/>
                  </a:cubicBezTo>
                  <a:cubicBezTo>
                    <a:pt x="125" y="50"/>
                    <a:pt x="125" y="52"/>
                    <a:pt x="125" y="53"/>
                  </a:cubicBezTo>
                  <a:cubicBezTo>
                    <a:pt x="125" y="55"/>
                    <a:pt x="125" y="56"/>
                    <a:pt x="126" y="57"/>
                  </a:cubicBezTo>
                  <a:cubicBezTo>
                    <a:pt x="126" y="58"/>
                    <a:pt x="127" y="58"/>
                    <a:pt x="128" y="59"/>
                  </a:cubicBezTo>
                  <a:lnTo>
                    <a:pt x="128" y="48"/>
                  </a:lnTo>
                  <a:close/>
                  <a:moveTo>
                    <a:pt x="169" y="67"/>
                  </a:moveTo>
                  <a:cubicBezTo>
                    <a:pt x="169" y="46"/>
                    <a:pt x="152" y="29"/>
                    <a:pt x="132" y="29"/>
                  </a:cubicBezTo>
                  <a:cubicBezTo>
                    <a:pt x="115" y="29"/>
                    <a:pt x="101" y="40"/>
                    <a:pt x="96" y="55"/>
                  </a:cubicBezTo>
                  <a:cubicBezTo>
                    <a:pt x="104" y="56"/>
                    <a:pt x="111" y="59"/>
                    <a:pt x="118" y="63"/>
                  </a:cubicBezTo>
                  <a:cubicBezTo>
                    <a:pt x="118" y="62"/>
                    <a:pt x="117" y="61"/>
                    <a:pt x="117" y="61"/>
                  </a:cubicBezTo>
                  <a:cubicBezTo>
                    <a:pt x="116" y="59"/>
                    <a:pt x="115" y="56"/>
                    <a:pt x="115" y="54"/>
                  </a:cubicBezTo>
                  <a:cubicBezTo>
                    <a:pt x="115" y="49"/>
                    <a:pt x="117" y="45"/>
                    <a:pt x="120" y="42"/>
                  </a:cubicBezTo>
                  <a:cubicBezTo>
                    <a:pt x="122" y="40"/>
                    <a:pt x="125" y="39"/>
                    <a:pt x="128" y="39"/>
                  </a:cubicBezTo>
                  <a:cubicBezTo>
                    <a:pt x="128" y="36"/>
                    <a:pt x="128" y="36"/>
                    <a:pt x="128" y="36"/>
                  </a:cubicBezTo>
                  <a:cubicBezTo>
                    <a:pt x="135" y="36"/>
                    <a:pt x="135" y="36"/>
                    <a:pt x="135" y="36"/>
                  </a:cubicBezTo>
                  <a:cubicBezTo>
                    <a:pt x="135" y="39"/>
                    <a:pt x="135" y="39"/>
                    <a:pt x="135" y="39"/>
                  </a:cubicBezTo>
                  <a:cubicBezTo>
                    <a:pt x="138" y="39"/>
                    <a:pt x="141" y="40"/>
                    <a:pt x="143" y="42"/>
                  </a:cubicBezTo>
                  <a:cubicBezTo>
                    <a:pt x="146" y="44"/>
                    <a:pt x="148" y="48"/>
                    <a:pt x="148" y="52"/>
                  </a:cubicBezTo>
                  <a:cubicBezTo>
                    <a:pt x="148" y="54"/>
                    <a:pt x="148" y="54"/>
                    <a:pt x="148" y="54"/>
                  </a:cubicBezTo>
                  <a:cubicBezTo>
                    <a:pt x="139" y="55"/>
                    <a:pt x="139" y="55"/>
                    <a:pt x="139" y="55"/>
                  </a:cubicBezTo>
                  <a:cubicBezTo>
                    <a:pt x="138" y="53"/>
                    <a:pt x="138" y="53"/>
                    <a:pt x="138" y="53"/>
                  </a:cubicBezTo>
                  <a:cubicBezTo>
                    <a:pt x="138" y="51"/>
                    <a:pt x="138" y="50"/>
                    <a:pt x="137" y="49"/>
                  </a:cubicBezTo>
                  <a:cubicBezTo>
                    <a:pt x="136" y="48"/>
                    <a:pt x="136" y="48"/>
                    <a:pt x="135" y="48"/>
                  </a:cubicBezTo>
                  <a:cubicBezTo>
                    <a:pt x="135" y="61"/>
                    <a:pt x="135" y="61"/>
                    <a:pt x="135" y="61"/>
                  </a:cubicBezTo>
                  <a:cubicBezTo>
                    <a:pt x="138" y="61"/>
                    <a:pt x="139" y="62"/>
                    <a:pt x="140" y="62"/>
                  </a:cubicBezTo>
                  <a:cubicBezTo>
                    <a:pt x="142" y="63"/>
                    <a:pt x="144" y="64"/>
                    <a:pt x="145" y="66"/>
                  </a:cubicBezTo>
                  <a:cubicBezTo>
                    <a:pt x="147" y="67"/>
                    <a:pt x="148" y="68"/>
                    <a:pt x="148" y="70"/>
                  </a:cubicBezTo>
                  <a:cubicBezTo>
                    <a:pt x="149" y="72"/>
                    <a:pt x="149" y="74"/>
                    <a:pt x="149" y="76"/>
                  </a:cubicBezTo>
                  <a:cubicBezTo>
                    <a:pt x="149" y="81"/>
                    <a:pt x="148" y="85"/>
                    <a:pt x="145" y="88"/>
                  </a:cubicBezTo>
                  <a:cubicBezTo>
                    <a:pt x="145" y="88"/>
                    <a:pt x="145" y="88"/>
                    <a:pt x="145" y="88"/>
                  </a:cubicBezTo>
                  <a:cubicBezTo>
                    <a:pt x="147" y="92"/>
                    <a:pt x="149" y="96"/>
                    <a:pt x="150" y="100"/>
                  </a:cubicBezTo>
                  <a:cubicBezTo>
                    <a:pt x="162" y="93"/>
                    <a:pt x="169" y="81"/>
                    <a:pt x="169" y="67"/>
                  </a:cubicBezTo>
                  <a:close/>
                  <a:moveTo>
                    <a:pt x="132" y="17"/>
                  </a:moveTo>
                  <a:cubicBezTo>
                    <a:pt x="109" y="17"/>
                    <a:pt x="90" y="32"/>
                    <a:pt x="84" y="53"/>
                  </a:cubicBezTo>
                  <a:cubicBezTo>
                    <a:pt x="86" y="53"/>
                    <a:pt x="88" y="53"/>
                    <a:pt x="91" y="54"/>
                  </a:cubicBezTo>
                  <a:cubicBezTo>
                    <a:pt x="96" y="37"/>
                    <a:pt x="113" y="24"/>
                    <a:pt x="132" y="24"/>
                  </a:cubicBezTo>
                  <a:cubicBezTo>
                    <a:pt x="155" y="24"/>
                    <a:pt x="175" y="43"/>
                    <a:pt x="175" y="67"/>
                  </a:cubicBezTo>
                  <a:cubicBezTo>
                    <a:pt x="175" y="83"/>
                    <a:pt x="165" y="97"/>
                    <a:pt x="152" y="105"/>
                  </a:cubicBezTo>
                  <a:cubicBezTo>
                    <a:pt x="153" y="107"/>
                    <a:pt x="153" y="109"/>
                    <a:pt x="154" y="112"/>
                  </a:cubicBezTo>
                  <a:cubicBezTo>
                    <a:pt x="170" y="103"/>
                    <a:pt x="181" y="86"/>
                    <a:pt x="181" y="67"/>
                  </a:cubicBezTo>
                  <a:cubicBezTo>
                    <a:pt x="181" y="40"/>
                    <a:pt x="159" y="17"/>
                    <a:pt x="132" y="17"/>
                  </a:cubicBezTo>
                  <a:close/>
                  <a:moveTo>
                    <a:pt x="33" y="28"/>
                  </a:moveTo>
                  <a:cubicBezTo>
                    <a:pt x="33" y="29"/>
                    <a:pt x="33" y="30"/>
                    <a:pt x="34" y="31"/>
                  </a:cubicBezTo>
                  <a:cubicBezTo>
                    <a:pt x="34" y="31"/>
                    <a:pt x="35" y="32"/>
                    <a:pt x="36" y="32"/>
                  </a:cubicBezTo>
                  <a:cubicBezTo>
                    <a:pt x="36" y="23"/>
                    <a:pt x="36" y="23"/>
                    <a:pt x="36" y="23"/>
                  </a:cubicBezTo>
                  <a:cubicBezTo>
                    <a:pt x="35" y="24"/>
                    <a:pt x="34" y="24"/>
                    <a:pt x="34" y="25"/>
                  </a:cubicBezTo>
                  <a:cubicBezTo>
                    <a:pt x="33" y="25"/>
                    <a:pt x="33" y="26"/>
                    <a:pt x="33" y="28"/>
                  </a:cubicBezTo>
                  <a:close/>
                  <a:moveTo>
                    <a:pt x="35" y="71"/>
                  </a:moveTo>
                  <a:cubicBezTo>
                    <a:pt x="18" y="69"/>
                    <a:pt x="5" y="55"/>
                    <a:pt x="5" y="38"/>
                  </a:cubicBezTo>
                  <a:cubicBezTo>
                    <a:pt x="5" y="20"/>
                    <a:pt x="20" y="5"/>
                    <a:pt x="38" y="5"/>
                  </a:cubicBezTo>
                  <a:cubicBezTo>
                    <a:pt x="56" y="5"/>
                    <a:pt x="71" y="20"/>
                    <a:pt x="71" y="38"/>
                  </a:cubicBezTo>
                  <a:cubicBezTo>
                    <a:pt x="71" y="44"/>
                    <a:pt x="69" y="50"/>
                    <a:pt x="66" y="55"/>
                  </a:cubicBezTo>
                  <a:cubicBezTo>
                    <a:pt x="69" y="54"/>
                    <a:pt x="71" y="54"/>
                    <a:pt x="73" y="54"/>
                  </a:cubicBezTo>
                  <a:cubicBezTo>
                    <a:pt x="75" y="49"/>
                    <a:pt x="76" y="44"/>
                    <a:pt x="76" y="38"/>
                  </a:cubicBezTo>
                  <a:cubicBezTo>
                    <a:pt x="76" y="17"/>
                    <a:pt x="59" y="0"/>
                    <a:pt x="38" y="0"/>
                  </a:cubicBezTo>
                  <a:cubicBezTo>
                    <a:pt x="17" y="0"/>
                    <a:pt x="0" y="17"/>
                    <a:pt x="0" y="38"/>
                  </a:cubicBezTo>
                  <a:cubicBezTo>
                    <a:pt x="0" y="56"/>
                    <a:pt x="13" y="72"/>
                    <a:pt x="30" y="75"/>
                  </a:cubicBezTo>
                  <a:cubicBezTo>
                    <a:pt x="31" y="74"/>
                    <a:pt x="33" y="72"/>
                    <a:pt x="35" y="71"/>
                  </a:cubicBezTo>
                  <a:close/>
                  <a:moveTo>
                    <a:pt x="41" y="41"/>
                  </a:moveTo>
                  <a:cubicBezTo>
                    <a:pt x="41" y="51"/>
                    <a:pt x="41" y="51"/>
                    <a:pt x="41" y="51"/>
                  </a:cubicBezTo>
                  <a:cubicBezTo>
                    <a:pt x="42" y="51"/>
                    <a:pt x="42" y="50"/>
                    <a:pt x="43" y="49"/>
                  </a:cubicBezTo>
                  <a:cubicBezTo>
                    <a:pt x="44" y="48"/>
                    <a:pt x="44" y="47"/>
                    <a:pt x="44" y="46"/>
                  </a:cubicBezTo>
                  <a:cubicBezTo>
                    <a:pt x="44" y="44"/>
                    <a:pt x="44" y="43"/>
                    <a:pt x="43" y="42"/>
                  </a:cubicBezTo>
                  <a:cubicBezTo>
                    <a:pt x="43" y="42"/>
                    <a:pt x="42" y="42"/>
                    <a:pt x="41" y="41"/>
                  </a:cubicBezTo>
                  <a:close/>
                  <a:moveTo>
                    <a:pt x="67" y="38"/>
                  </a:moveTo>
                  <a:cubicBezTo>
                    <a:pt x="67" y="45"/>
                    <a:pt x="65" y="51"/>
                    <a:pt x="61" y="56"/>
                  </a:cubicBezTo>
                  <a:cubicBezTo>
                    <a:pt x="53" y="59"/>
                    <a:pt x="46" y="63"/>
                    <a:pt x="39" y="67"/>
                  </a:cubicBezTo>
                  <a:cubicBezTo>
                    <a:pt x="39" y="67"/>
                    <a:pt x="39" y="67"/>
                    <a:pt x="38" y="67"/>
                  </a:cubicBezTo>
                  <a:cubicBezTo>
                    <a:pt x="22" y="67"/>
                    <a:pt x="9" y="54"/>
                    <a:pt x="9" y="38"/>
                  </a:cubicBezTo>
                  <a:cubicBezTo>
                    <a:pt x="9" y="22"/>
                    <a:pt x="22" y="9"/>
                    <a:pt x="38" y="9"/>
                  </a:cubicBezTo>
                  <a:cubicBezTo>
                    <a:pt x="54" y="9"/>
                    <a:pt x="67" y="22"/>
                    <a:pt x="67" y="38"/>
                  </a:cubicBezTo>
                  <a:close/>
                  <a:moveTo>
                    <a:pt x="52" y="45"/>
                  </a:moveTo>
                  <a:cubicBezTo>
                    <a:pt x="52" y="44"/>
                    <a:pt x="51" y="42"/>
                    <a:pt x="51" y="41"/>
                  </a:cubicBezTo>
                  <a:cubicBezTo>
                    <a:pt x="50" y="39"/>
                    <a:pt x="50" y="38"/>
                    <a:pt x="49" y="37"/>
                  </a:cubicBezTo>
                  <a:cubicBezTo>
                    <a:pt x="48" y="36"/>
                    <a:pt x="46" y="35"/>
                    <a:pt x="45" y="35"/>
                  </a:cubicBezTo>
                  <a:cubicBezTo>
                    <a:pt x="44" y="34"/>
                    <a:pt x="43" y="34"/>
                    <a:pt x="41" y="33"/>
                  </a:cubicBezTo>
                  <a:cubicBezTo>
                    <a:pt x="41" y="24"/>
                    <a:pt x="41" y="24"/>
                    <a:pt x="41" y="24"/>
                  </a:cubicBezTo>
                  <a:cubicBezTo>
                    <a:pt x="41" y="24"/>
                    <a:pt x="42" y="24"/>
                    <a:pt x="42" y="24"/>
                  </a:cubicBezTo>
                  <a:cubicBezTo>
                    <a:pt x="43" y="25"/>
                    <a:pt x="43" y="26"/>
                    <a:pt x="43" y="28"/>
                  </a:cubicBezTo>
                  <a:cubicBezTo>
                    <a:pt x="44" y="29"/>
                    <a:pt x="44" y="29"/>
                    <a:pt x="44" y="29"/>
                  </a:cubicBezTo>
                  <a:cubicBezTo>
                    <a:pt x="51" y="28"/>
                    <a:pt x="51" y="28"/>
                    <a:pt x="51" y="28"/>
                  </a:cubicBezTo>
                  <a:cubicBezTo>
                    <a:pt x="51" y="27"/>
                    <a:pt x="51" y="27"/>
                    <a:pt x="51" y="27"/>
                  </a:cubicBezTo>
                  <a:cubicBezTo>
                    <a:pt x="50" y="23"/>
                    <a:pt x="49" y="21"/>
                    <a:pt x="47" y="19"/>
                  </a:cubicBezTo>
                  <a:cubicBezTo>
                    <a:pt x="45" y="18"/>
                    <a:pt x="43" y="17"/>
                    <a:pt x="41" y="16"/>
                  </a:cubicBezTo>
                  <a:cubicBezTo>
                    <a:pt x="41" y="14"/>
                    <a:pt x="41" y="14"/>
                    <a:pt x="41" y="14"/>
                  </a:cubicBezTo>
                  <a:cubicBezTo>
                    <a:pt x="36" y="14"/>
                    <a:pt x="36" y="14"/>
                    <a:pt x="36" y="14"/>
                  </a:cubicBezTo>
                  <a:cubicBezTo>
                    <a:pt x="36" y="16"/>
                    <a:pt x="36" y="16"/>
                    <a:pt x="36" y="16"/>
                  </a:cubicBezTo>
                  <a:cubicBezTo>
                    <a:pt x="33" y="17"/>
                    <a:pt x="31" y="18"/>
                    <a:pt x="29" y="19"/>
                  </a:cubicBezTo>
                  <a:cubicBezTo>
                    <a:pt x="27" y="21"/>
                    <a:pt x="25" y="24"/>
                    <a:pt x="25" y="28"/>
                  </a:cubicBezTo>
                  <a:cubicBezTo>
                    <a:pt x="25" y="30"/>
                    <a:pt x="26" y="32"/>
                    <a:pt x="27" y="34"/>
                  </a:cubicBezTo>
                  <a:cubicBezTo>
                    <a:pt x="28" y="35"/>
                    <a:pt x="29" y="36"/>
                    <a:pt x="31" y="37"/>
                  </a:cubicBezTo>
                  <a:cubicBezTo>
                    <a:pt x="32" y="38"/>
                    <a:pt x="34" y="39"/>
                    <a:pt x="36" y="39"/>
                  </a:cubicBezTo>
                  <a:cubicBezTo>
                    <a:pt x="36" y="51"/>
                    <a:pt x="36" y="51"/>
                    <a:pt x="36" y="51"/>
                  </a:cubicBezTo>
                  <a:cubicBezTo>
                    <a:pt x="35" y="50"/>
                    <a:pt x="34" y="50"/>
                    <a:pt x="34" y="49"/>
                  </a:cubicBezTo>
                  <a:cubicBezTo>
                    <a:pt x="33" y="48"/>
                    <a:pt x="32" y="47"/>
                    <a:pt x="32" y="44"/>
                  </a:cubicBezTo>
                  <a:cubicBezTo>
                    <a:pt x="32" y="43"/>
                    <a:pt x="32" y="43"/>
                    <a:pt x="32" y="43"/>
                  </a:cubicBezTo>
                  <a:cubicBezTo>
                    <a:pt x="25" y="44"/>
                    <a:pt x="25" y="44"/>
                    <a:pt x="25" y="44"/>
                  </a:cubicBezTo>
                  <a:cubicBezTo>
                    <a:pt x="25" y="46"/>
                    <a:pt x="25" y="46"/>
                    <a:pt x="25" y="46"/>
                  </a:cubicBezTo>
                  <a:cubicBezTo>
                    <a:pt x="25" y="48"/>
                    <a:pt x="25" y="50"/>
                    <a:pt x="27" y="52"/>
                  </a:cubicBezTo>
                  <a:cubicBezTo>
                    <a:pt x="28" y="54"/>
                    <a:pt x="29" y="55"/>
                    <a:pt x="31" y="56"/>
                  </a:cubicBezTo>
                  <a:cubicBezTo>
                    <a:pt x="32" y="57"/>
                    <a:pt x="34" y="57"/>
                    <a:pt x="36" y="58"/>
                  </a:cubicBezTo>
                  <a:cubicBezTo>
                    <a:pt x="36" y="62"/>
                    <a:pt x="36" y="62"/>
                    <a:pt x="36" y="62"/>
                  </a:cubicBezTo>
                  <a:cubicBezTo>
                    <a:pt x="41" y="62"/>
                    <a:pt x="41" y="62"/>
                    <a:pt x="41" y="62"/>
                  </a:cubicBezTo>
                  <a:cubicBezTo>
                    <a:pt x="41" y="58"/>
                    <a:pt x="41" y="58"/>
                    <a:pt x="41" y="58"/>
                  </a:cubicBezTo>
                  <a:cubicBezTo>
                    <a:pt x="44" y="57"/>
                    <a:pt x="46" y="56"/>
                    <a:pt x="48" y="54"/>
                  </a:cubicBezTo>
                  <a:cubicBezTo>
                    <a:pt x="51" y="52"/>
                    <a:pt x="52" y="49"/>
                    <a:pt x="52" y="45"/>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TextBox 36"/>
            <p:cNvSpPr txBox="1"/>
            <p:nvPr/>
          </p:nvSpPr>
          <p:spPr>
            <a:xfrm>
              <a:off x="9606564" y="2162904"/>
              <a:ext cx="397916" cy="369850"/>
            </a:xfrm>
            <a:prstGeom prst="rect">
              <a:avLst/>
            </a:prstGeom>
            <a:noFill/>
          </p:spPr>
          <p:txBody>
            <a:bodyPr wrap="none" lIns="54000" tIns="27000" rIns="54000" bIns="27000" rtlCol="0" anchor="ctr">
              <a:spAutoFit/>
            </a:bodyPr>
            <a:lstStyle/>
            <a:p>
              <a:pPr algn="ctr"/>
              <a:r>
                <a:rPr lang="id-ID" sz="1350" b="1" dirty="0">
                  <a:solidFill>
                    <a:schemeClr val="bg1"/>
                  </a:solidFill>
                </a:rPr>
                <a:t>01</a:t>
              </a:r>
              <a:endParaRPr lang="en-US" sz="1350" b="1" dirty="0">
                <a:solidFill>
                  <a:schemeClr val="bg1"/>
                </a:solidFill>
              </a:endParaRPr>
            </a:p>
          </p:txBody>
        </p:sp>
        <p:sp>
          <p:nvSpPr>
            <p:cNvPr id="38" name="TextBox 37"/>
            <p:cNvSpPr txBox="1"/>
            <p:nvPr/>
          </p:nvSpPr>
          <p:spPr>
            <a:xfrm>
              <a:off x="9736358" y="4157115"/>
              <a:ext cx="397916" cy="369850"/>
            </a:xfrm>
            <a:prstGeom prst="rect">
              <a:avLst/>
            </a:prstGeom>
            <a:noFill/>
          </p:spPr>
          <p:txBody>
            <a:bodyPr wrap="none" lIns="54000" tIns="27000" rIns="54000" bIns="27000" rtlCol="0" anchor="ctr">
              <a:spAutoFit/>
            </a:bodyPr>
            <a:lstStyle/>
            <a:p>
              <a:pPr algn="ctr"/>
              <a:r>
                <a:rPr lang="id-ID" sz="1350" b="1" dirty="0">
                  <a:solidFill>
                    <a:schemeClr val="bg1"/>
                  </a:solidFill>
                </a:rPr>
                <a:t>02</a:t>
              </a:r>
              <a:endParaRPr lang="en-US" sz="1350" b="1" dirty="0">
                <a:solidFill>
                  <a:schemeClr val="bg1"/>
                </a:solidFill>
              </a:endParaRPr>
            </a:p>
          </p:txBody>
        </p:sp>
        <p:sp>
          <p:nvSpPr>
            <p:cNvPr id="39" name="TextBox 38"/>
            <p:cNvSpPr txBox="1"/>
            <p:nvPr/>
          </p:nvSpPr>
          <p:spPr>
            <a:xfrm>
              <a:off x="7893046" y="4476430"/>
              <a:ext cx="397916" cy="369850"/>
            </a:xfrm>
            <a:prstGeom prst="rect">
              <a:avLst/>
            </a:prstGeom>
            <a:noFill/>
          </p:spPr>
          <p:txBody>
            <a:bodyPr wrap="none" lIns="54000" tIns="27000" rIns="54000" bIns="27000" rtlCol="0" anchor="ctr">
              <a:spAutoFit/>
            </a:bodyPr>
            <a:lstStyle/>
            <a:p>
              <a:pPr algn="ctr"/>
              <a:r>
                <a:rPr lang="id-ID" sz="1350" b="1" dirty="0">
                  <a:solidFill>
                    <a:schemeClr val="bg1"/>
                  </a:solidFill>
                </a:rPr>
                <a:t>03</a:t>
              </a:r>
              <a:endParaRPr lang="en-US" sz="1350" b="1" dirty="0">
                <a:solidFill>
                  <a:schemeClr val="bg1"/>
                </a:solidFill>
              </a:endParaRPr>
            </a:p>
          </p:txBody>
        </p:sp>
        <p:sp>
          <p:nvSpPr>
            <p:cNvPr id="40" name="TextBox 39"/>
            <p:cNvSpPr txBox="1"/>
            <p:nvPr/>
          </p:nvSpPr>
          <p:spPr>
            <a:xfrm>
              <a:off x="7210874" y="2705688"/>
              <a:ext cx="397916" cy="369850"/>
            </a:xfrm>
            <a:prstGeom prst="rect">
              <a:avLst/>
            </a:prstGeom>
            <a:noFill/>
          </p:spPr>
          <p:txBody>
            <a:bodyPr wrap="none" lIns="54000" tIns="27000" rIns="54000" bIns="27000" rtlCol="0" anchor="ctr">
              <a:spAutoFit/>
            </a:bodyPr>
            <a:lstStyle/>
            <a:p>
              <a:pPr algn="ctr"/>
              <a:r>
                <a:rPr lang="id-ID" sz="1350" b="1" dirty="0">
                  <a:solidFill>
                    <a:schemeClr val="bg1"/>
                  </a:solidFill>
                </a:rPr>
                <a:t>04</a:t>
              </a:r>
              <a:endParaRPr lang="en-US" sz="1350" b="1" dirty="0">
                <a:solidFill>
                  <a:schemeClr val="bg1"/>
                </a:solidFill>
              </a:endParaRPr>
            </a:p>
          </p:txBody>
        </p:sp>
      </p:grpSp>
      <p:sp>
        <p:nvSpPr>
          <p:cNvPr id="41" name="Development Team…"/>
          <p:cNvSpPr/>
          <p:nvPr/>
        </p:nvSpPr>
        <p:spPr>
          <a:xfrm>
            <a:off x="428402" y="4452852"/>
            <a:ext cx="1526059" cy="7755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1600">
                <a:solidFill>
                  <a:srgbClr val="677180"/>
                </a:solidFill>
                <a:latin typeface="Roboto Slab Bold"/>
                <a:ea typeface="Roboto Slab Bold"/>
                <a:cs typeface="Roboto Slab Bold"/>
                <a:sym typeface="Roboto Slab Bold"/>
              </a:defRPr>
            </a:pPr>
            <a:r>
              <a:rPr sz="1200" dirty="0">
                <a:latin typeface="+mj-lt"/>
              </a:rPr>
              <a:t>Development </a:t>
            </a:r>
            <a:r>
              <a:rPr lang="en-ID" sz="1200" dirty="0">
                <a:latin typeface="+mj-lt"/>
              </a:rPr>
              <a:t>Project</a:t>
            </a:r>
            <a:endParaRPr sz="1200" dirty="0">
              <a:latin typeface="+mj-lt"/>
            </a:endParaRPr>
          </a:p>
          <a:p>
            <a:pPr algn="l">
              <a:lnSpc>
                <a:spcPct val="120000"/>
              </a:lnSpc>
              <a:defRPr sz="3200">
                <a:solidFill>
                  <a:srgbClr val="677180"/>
                </a:solidFill>
                <a:latin typeface="Roboto Slab Bold"/>
                <a:ea typeface="Roboto Slab Bold"/>
                <a:cs typeface="Roboto Slab Bold"/>
                <a:sym typeface="Roboto Slab Bold"/>
              </a:defRPr>
            </a:pPr>
            <a:r>
              <a:rPr sz="3000" b="1" dirty="0">
                <a:solidFill>
                  <a:schemeClr val="accent1"/>
                </a:solidFill>
                <a:latin typeface="+mj-lt"/>
              </a:rPr>
              <a:t>85%</a:t>
            </a:r>
          </a:p>
        </p:txBody>
      </p:sp>
      <p:sp>
        <p:nvSpPr>
          <p:cNvPr id="47" name="Development Team…"/>
          <p:cNvSpPr/>
          <p:nvPr/>
        </p:nvSpPr>
        <p:spPr>
          <a:xfrm>
            <a:off x="2640540" y="4452852"/>
            <a:ext cx="1059585" cy="7755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1600">
                <a:solidFill>
                  <a:srgbClr val="677180"/>
                </a:solidFill>
                <a:latin typeface="Roboto Slab Bold"/>
                <a:ea typeface="Roboto Slab Bold"/>
                <a:cs typeface="Roboto Slab Bold"/>
                <a:sym typeface="Roboto Slab Bold"/>
              </a:defRPr>
            </a:pPr>
            <a:r>
              <a:rPr lang="en-ID" sz="1200" dirty="0">
                <a:latin typeface="+mj-lt"/>
              </a:rPr>
              <a:t>Design</a:t>
            </a:r>
            <a:r>
              <a:rPr sz="1200" dirty="0">
                <a:latin typeface="+mj-lt"/>
              </a:rPr>
              <a:t> </a:t>
            </a:r>
            <a:r>
              <a:rPr lang="en-ID" sz="1200" dirty="0">
                <a:latin typeface="+mj-lt"/>
              </a:rPr>
              <a:t>Project</a:t>
            </a:r>
            <a:endParaRPr sz="1200" dirty="0">
              <a:latin typeface="+mj-lt"/>
            </a:endParaRPr>
          </a:p>
          <a:p>
            <a:pPr algn="l">
              <a:lnSpc>
                <a:spcPct val="120000"/>
              </a:lnSpc>
              <a:defRPr sz="3200">
                <a:solidFill>
                  <a:srgbClr val="677180"/>
                </a:solidFill>
                <a:latin typeface="Roboto Slab Bold"/>
                <a:ea typeface="Roboto Slab Bold"/>
                <a:cs typeface="Roboto Slab Bold"/>
                <a:sym typeface="Roboto Slab Bold"/>
              </a:defRPr>
            </a:pPr>
            <a:r>
              <a:rPr lang="en-ID" sz="3000" b="1" dirty="0">
                <a:solidFill>
                  <a:schemeClr val="accent2"/>
                </a:solidFill>
                <a:latin typeface="+mj-lt"/>
              </a:rPr>
              <a:t>25</a:t>
            </a:r>
            <a:r>
              <a:rPr sz="3000" b="1" dirty="0">
                <a:solidFill>
                  <a:schemeClr val="accent2"/>
                </a:solidFill>
                <a:latin typeface="+mj-lt"/>
              </a:rPr>
              <a:t>%</a:t>
            </a:r>
          </a:p>
        </p:txBody>
      </p:sp>
      <p:sp>
        <p:nvSpPr>
          <p:cNvPr id="43" name="Appropriately strategize granular experiences for fully researched design.…"/>
          <p:cNvSpPr/>
          <p:nvPr/>
        </p:nvSpPr>
        <p:spPr>
          <a:xfrm>
            <a:off x="428402" y="3399958"/>
            <a:ext cx="3551635" cy="62324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sz="900" dirty="0"/>
              <a:t>Appropriately strategize granular experiences for fully researched </a:t>
            </a:r>
          </a:p>
          <a:p>
            <a:pPr algn="just">
              <a:lnSpc>
                <a:spcPct val="150000"/>
              </a:lnSpc>
              <a:defRPr sz="1600">
                <a:solidFill>
                  <a:srgbClr val="677180"/>
                </a:solidFill>
                <a:latin typeface="Roboto Slab Light"/>
                <a:ea typeface="Roboto Slab Light"/>
                <a:cs typeface="Roboto Slab Light"/>
                <a:sym typeface="Roboto Slab Light"/>
              </a:defRPr>
            </a:pPr>
            <a:r>
              <a:rPr sz="900" dirty="0"/>
              <a:t>Uniquely evolve resource sucking interfaces via global supply chains. </a:t>
            </a:r>
          </a:p>
        </p:txBody>
      </p:sp>
      <p:sp>
        <p:nvSpPr>
          <p:cNvPr id="46" name="Appropriately strategize granular experiences for fully…"/>
          <p:cNvSpPr/>
          <p:nvPr/>
        </p:nvSpPr>
        <p:spPr>
          <a:xfrm>
            <a:off x="428402" y="2658721"/>
            <a:ext cx="3551634" cy="62324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sz="900" dirty="0"/>
              <a:t>Appropriately strategize granular experiences for fully </a:t>
            </a:r>
          </a:p>
          <a:p>
            <a:pPr algn="just">
              <a:lnSpc>
                <a:spcPct val="150000"/>
              </a:lnSpc>
              <a:defRPr sz="1600">
                <a:solidFill>
                  <a:srgbClr val="677180"/>
                </a:solidFill>
                <a:latin typeface="Roboto Slab Light"/>
                <a:ea typeface="Roboto Slab Light"/>
                <a:cs typeface="Roboto Slab Light"/>
                <a:sym typeface="Roboto Slab Light"/>
              </a:defRPr>
            </a:pPr>
            <a:r>
              <a:rPr sz="900" dirty="0"/>
              <a:t>researched design. Uniquely evolve resource sucking interfaces </a:t>
            </a:r>
            <a:r>
              <a:rPr lang="en-ID" sz="900" dirty="0"/>
              <a:t> </a:t>
            </a:r>
            <a:r>
              <a:rPr sz="900" dirty="0"/>
              <a:t>via global supply chains. Appropriately optimize user-centric </a:t>
            </a:r>
          </a:p>
        </p:txBody>
      </p:sp>
      <p:sp>
        <p:nvSpPr>
          <p:cNvPr id="48" name="Appropriately strategize granular experiences for fully…"/>
          <p:cNvSpPr/>
          <p:nvPr/>
        </p:nvSpPr>
        <p:spPr>
          <a:xfrm>
            <a:off x="428402" y="2215377"/>
            <a:ext cx="2431760" cy="276999"/>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50000"/>
              </a:lnSpc>
              <a:defRPr sz="1600">
                <a:solidFill>
                  <a:srgbClr val="677180"/>
                </a:solidFill>
                <a:latin typeface="Roboto Slab Light"/>
                <a:ea typeface="Roboto Slab Light"/>
                <a:cs typeface="Roboto Slab Light"/>
                <a:sym typeface="Roboto Slab Light"/>
              </a:defRPr>
            </a:pPr>
            <a:r>
              <a:rPr lang="en-ID" sz="1200" b="1" dirty="0">
                <a:latin typeface="+mj-lt"/>
              </a:rPr>
              <a:t>Title Here</a:t>
            </a:r>
            <a:endParaRPr sz="1200" b="1" dirty="0">
              <a:latin typeface="+mj-lt"/>
            </a:endParaRPr>
          </a:p>
        </p:txBody>
      </p:sp>
    </p:spTree>
    <p:extLst>
      <p:ext uri="{BB962C8B-B14F-4D97-AF65-F5344CB8AC3E}">
        <p14:creationId xmlns:p14="http://schemas.microsoft.com/office/powerpoint/2010/main" val="19411820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98414" y="2181495"/>
            <a:ext cx="5293150" cy="730640"/>
          </a:xfrm>
          <a:prstGeom prst="rect">
            <a:avLst/>
          </a:prstGeom>
          <a:gradFill>
            <a:gsLst>
              <a:gs pos="0">
                <a:schemeClr val="bg1">
                  <a:alpha val="0"/>
                </a:schemeClr>
              </a:gs>
              <a:gs pos="50000">
                <a:schemeClr val="bg1">
                  <a:lumMod val="95000"/>
                  <a:alpha val="50000"/>
                </a:schemeClr>
              </a:gs>
              <a:gs pos="100000">
                <a:schemeClr val="bg1">
                  <a:lumMod val="85000"/>
                  <a:alpha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3" name="Rectangle 2"/>
          <p:cNvSpPr/>
          <p:nvPr/>
        </p:nvSpPr>
        <p:spPr>
          <a:xfrm>
            <a:off x="2598413" y="2912575"/>
            <a:ext cx="3685875" cy="730640"/>
          </a:xfrm>
          <a:prstGeom prst="rect">
            <a:avLst/>
          </a:prstGeom>
          <a:gradFill>
            <a:gsLst>
              <a:gs pos="0">
                <a:schemeClr val="bg1">
                  <a:alpha val="0"/>
                </a:schemeClr>
              </a:gs>
              <a:gs pos="50000">
                <a:schemeClr val="bg1">
                  <a:lumMod val="95000"/>
                  <a:alpha val="50000"/>
                </a:schemeClr>
              </a:gs>
              <a:gs pos="100000">
                <a:schemeClr val="bg1">
                  <a:lumMod val="85000"/>
                  <a:alpha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4" name="Rectangle 3"/>
          <p:cNvSpPr/>
          <p:nvPr/>
        </p:nvSpPr>
        <p:spPr>
          <a:xfrm>
            <a:off x="2598415" y="3643651"/>
            <a:ext cx="2208260" cy="730640"/>
          </a:xfrm>
          <a:prstGeom prst="rect">
            <a:avLst/>
          </a:prstGeom>
          <a:gradFill>
            <a:gsLst>
              <a:gs pos="0">
                <a:schemeClr val="bg1">
                  <a:alpha val="0"/>
                </a:schemeClr>
              </a:gs>
              <a:gs pos="50000">
                <a:schemeClr val="bg1">
                  <a:lumMod val="95000"/>
                  <a:alpha val="50000"/>
                </a:schemeClr>
              </a:gs>
              <a:gs pos="100000">
                <a:schemeClr val="bg1">
                  <a:lumMod val="85000"/>
                  <a:alpha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5" name="Rectangle 4"/>
          <p:cNvSpPr/>
          <p:nvPr/>
        </p:nvSpPr>
        <p:spPr>
          <a:xfrm>
            <a:off x="2598415" y="4359090"/>
            <a:ext cx="923041" cy="730640"/>
          </a:xfrm>
          <a:prstGeom prst="rect">
            <a:avLst/>
          </a:prstGeom>
          <a:gradFill>
            <a:gsLst>
              <a:gs pos="0">
                <a:schemeClr val="bg1">
                  <a:alpha val="0"/>
                </a:schemeClr>
              </a:gs>
              <a:gs pos="50000">
                <a:schemeClr val="bg1">
                  <a:lumMod val="95000"/>
                  <a:alpha val="50000"/>
                </a:schemeClr>
              </a:gs>
              <a:gs pos="100000">
                <a:schemeClr val="bg1">
                  <a:lumMod val="85000"/>
                  <a:alpha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grpSp>
        <p:nvGrpSpPr>
          <p:cNvPr id="6" name="Group 5"/>
          <p:cNvGrpSpPr/>
          <p:nvPr/>
        </p:nvGrpSpPr>
        <p:grpSpPr>
          <a:xfrm>
            <a:off x="2529848" y="5020366"/>
            <a:ext cx="5361717" cy="138729"/>
            <a:chOff x="3649517" y="6019293"/>
            <a:chExt cx="6636034" cy="171701"/>
          </a:xfrm>
        </p:grpSpPr>
        <p:cxnSp>
          <p:nvCxnSpPr>
            <p:cNvPr id="7" name="Straight Connector 6"/>
            <p:cNvCxnSpPr/>
            <p:nvPr/>
          </p:nvCxnSpPr>
          <p:spPr>
            <a:xfrm>
              <a:off x="3805238" y="6105143"/>
              <a:ext cx="6480313"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8" name="Group 7"/>
            <p:cNvGrpSpPr/>
            <p:nvPr/>
          </p:nvGrpSpPr>
          <p:grpSpPr>
            <a:xfrm>
              <a:off x="3649517" y="6019293"/>
              <a:ext cx="172215" cy="171701"/>
              <a:chOff x="2138511" y="2464802"/>
              <a:chExt cx="354012" cy="352956"/>
            </a:xfrm>
            <a:solidFill>
              <a:schemeClr val="bg1">
                <a:lumMod val="50000"/>
              </a:schemeClr>
            </a:solidFill>
          </p:grpSpPr>
          <p:sp>
            <p:nvSpPr>
              <p:cNvPr id="9" name="Oval 8"/>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 name="Freeform 9"/>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cxnSp>
        <p:nvCxnSpPr>
          <p:cNvPr id="11" name="Straight Connector 10"/>
          <p:cNvCxnSpPr/>
          <p:nvPr/>
        </p:nvCxnSpPr>
        <p:spPr>
          <a:xfrm>
            <a:off x="2599420" y="4456231"/>
            <a:ext cx="0" cy="527673"/>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326774" y="4462332"/>
            <a:ext cx="901209" cy="300082"/>
          </a:xfrm>
          <a:prstGeom prst="rect">
            <a:avLst/>
          </a:prstGeom>
          <a:noFill/>
        </p:spPr>
        <p:txBody>
          <a:bodyPr wrap="none" rtlCol="0">
            <a:spAutoFit/>
          </a:bodyPr>
          <a:lstStyle/>
          <a:p>
            <a:r>
              <a:rPr lang="id-ID" sz="1350" dirty="0">
                <a:solidFill>
                  <a:schemeClr val="tx2"/>
                </a:solidFill>
                <a:latin typeface="+mj-lt"/>
              </a:rPr>
              <a:t>Discover</a:t>
            </a:r>
          </a:p>
        </p:txBody>
      </p:sp>
      <p:sp>
        <p:nvSpPr>
          <p:cNvPr id="14" name="Rectangle 13"/>
          <p:cNvSpPr/>
          <p:nvPr/>
        </p:nvSpPr>
        <p:spPr>
          <a:xfrm>
            <a:off x="1326775" y="4670483"/>
            <a:ext cx="1235747" cy="438582"/>
          </a:xfrm>
          <a:prstGeom prst="rect">
            <a:avLst/>
          </a:prstGeom>
        </p:spPr>
        <p:txBody>
          <a:bodyPr wrap="square">
            <a:spAutoFit/>
          </a:bodyPr>
          <a:lstStyle/>
          <a:p>
            <a:pPr>
              <a:lnSpc>
                <a:spcPct val="150000"/>
              </a:lnSpc>
            </a:pPr>
            <a:r>
              <a:rPr lang="id-ID" sz="750" dirty="0"/>
              <a:t>Go ahead and replace it with your own text. </a:t>
            </a:r>
          </a:p>
        </p:txBody>
      </p:sp>
      <p:sp>
        <p:nvSpPr>
          <p:cNvPr id="15" name="Freeform 5"/>
          <p:cNvSpPr>
            <a:spLocks noEditPoints="1"/>
          </p:cNvSpPr>
          <p:nvPr/>
        </p:nvSpPr>
        <p:spPr bwMode="auto">
          <a:xfrm>
            <a:off x="838603" y="4621316"/>
            <a:ext cx="386356" cy="387676"/>
          </a:xfrm>
          <a:custGeom>
            <a:avLst/>
            <a:gdLst>
              <a:gd name="T0" fmla="*/ 0 w 124"/>
              <a:gd name="T1" fmla="*/ 62 h 124"/>
              <a:gd name="T2" fmla="*/ 124 w 124"/>
              <a:gd name="T3" fmla="*/ 62 h 124"/>
              <a:gd name="T4" fmla="*/ 116 w 124"/>
              <a:gd name="T5" fmla="*/ 60 h 124"/>
              <a:gd name="T6" fmla="*/ 87 w 124"/>
              <a:gd name="T7" fmla="*/ 35 h 124"/>
              <a:gd name="T8" fmla="*/ 116 w 124"/>
              <a:gd name="T9" fmla="*/ 60 h 124"/>
              <a:gd name="T10" fmla="*/ 43 w 124"/>
              <a:gd name="T11" fmla="*/ 95 h 124"/>
              <a:gd name="T12" fmla="*/ 60 w 124"/>
              <a:gd name="T13" fmla="*/ 116 h 124"/>
              <a:gd name="T14" fmla="*/ 64 w 124"/>
              <a:gd name="T15" fmla="*/ 8 h 124"/>
              <a:gd name="T16" fmla="*/ 64 w 124"/>
              <a:gd name="T17" fmla="*/ 36 h 124"/>
              <a:gd name="T18" fmla="*/ 64 w 124"/>
              <a:gd name="T19" fmla="*/ 8 h 124"/>
              <a:gd name="T20" fmla="*/ 100 w 124"/>
              <a:gd name="T21" fmla="*/ 23 h 124"/>
              <a:gd name="T22" fmla="*/ 71 w 124"/>
              <a:gd name="T23" fmla="*/ 9 h 124"/>
              <a:gd name="T24" fmla="*/ 60 w 124"/>
              <a:gd name="T25" fmla="*/ 36 h 124"/>
              <a:gd name="T26" fmla="*/ 60 w 124"/>
              <a:gd name="T27" fmla="*/ 8 h 124"/>
              <a:gd name="T28" fmla="*/ 38 w 124"/>
              <a:gd name="T29" fmla="*/ 31 h 124"/>
              <a:gd name="T30" fmla="*/ 53 w 124"/>
              <a:gd name="T31" fmla="*/ 9 h 124"/>
              <a:gd name="T32" fmla="*/ 40 w 124"/>
              <a:gd name="T33" fmla="*/ 36 h 124"/>
              <a:gd name="T34" fmla="*/ 60 w 124"/>
              <a:gd name="T35" fmla="*/ 60 h 124"/>
              <a:gd name="T36" fmla="*/ 40 w 124"/>
              <a:gd name="T37" fmla="*/ 36 h 124"/>
              <a:gd name="T38" fmla="*/ 60 w 124"/>
              <a:gd name="T39" fmla="*/ 88 h 124"/>
              <a:gd name="T40" fmla="*/ 36 w 124"/>
              <a:gd name="T41" fmla="*/ 64 h 124"/>
              <a:gd name="T42" fmla="*/ 53 w 124"/>
              <a:gd name="T43" fmla="*/ 115 h 124"/>
              <a:gd name="T44" fmla="*/ 40 w 124"/>
              <a:gd name="T45" fmla="*/ 96 h 124"/>
              <a:gd name="T46" fmla="*/ 64 w 124"/>
              <a:gd name="T47" fmla="*/ 116 h 124"/>
              <a:gd name="T48" fmla="*/ 81 w 124"/>
              <a:gd name="T49" fmla="*/ 95 h 124"/>
              <a:gd name="T50" fmla="*/ 64 w 124"/>
              <a:gd name="T51" fmla="*/ 116 h 124"/>
              <a:gd name="T52" fmla="*/ 97 w 124"/>
              <a:gd name="T53" fmla="*/ 103 h 124"/>
              <a:gd name="T54" fmla="*/ 84 w 124"/>
              <a:gd name="T55" fmla="*/ 96 h 124"/>
              <a:gd name="T56" fmla="*/ 64 w 124"/>
              <a:gd name="T57" fmla="*/ 88 h 124"/>
              <a:gd name="T58" fmla="*/ 88 w 124"/>
              <a:gd name="T59" fmla="*/ 64 h 124"/>
              <a:gd name="T60" fmla="*/ 64 w 124"/>
              <a:gd name="T61" fmla="*/ 60 h 124"/>
              <a:gd name="T62" fmla="*/ 84 w 124"/>
              <a:gd name="T63" fmla="*/ 36 h 124"/>
              <a:gd name="T64" fmla="*/ 64 w 124"/>
              <a:gd name="T65" fmla="*/ 60 h 124"/>
              <a:gd name="T66" fmla="*/ 37 w 124"/>
              <a:gd name="T67" fmla="*/ 35 h 124"/>
              <a:gd name="T68" fmla="*/ 8 w 124"/>
              <a:gd name="T69" fmla="*/ 60 h 124"/>
              <a:gd name="T70" fmla="*/ 8 w 124"/>
              <a:gd name="T71" fmla="*/ 64 h 124"/>
              <a:gd name="T72" fmla="*/ 38 w 124"/>
              <a:gd name="T73" fmla="*/ 93 h 124"/>
              <a:gd name="T74" fmla="*/ 8 w 124"/>
              <a:gd name="T75" fmla="*/ 64 h 124"/>
              <a:gd name="T76" fmla="*/ 86 w 124"/>
              <a:gd name="T77" fmla="*/ 93 h 124"/>
              <a:gd name="T78" fmla="*/ 116 w 124"/>
              <a:gd name="T79"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4" h="124">
                <a:moveTo>
                  <a:pt x="62" y="0"/>
                </a:moveTo>
                <a:cubicBezTo>
                  <a:pt x="28" y="0"/>
                  <a:pt x="0" y="28"/>
                  <a:pt x="0" y="62"/>
                </a:cubicBezTo>
                <a:cubicBezTo>
                  <a:pt x="0" y="96"/>
                  <a:pt x="28" y="124"/>
                  <a:pt x="62" y="124"/>
                </a:cubicBezTo>
                <a:cubicBezTo>
                  <a:pt x="96" y="124"/>
                  <a:pt x="124" y="96"/>
                  <a:pt x="124" y="62"/>
                </a:cubicBezTo>
                <a:cubicBezTo>
                  <a:pt x="124" y="28"/>
                  <a:pt x="96" y="0"/>
                  <a:pt x="62" y="0"/>
                </a:cubicBezTo>
                <a:close/>
                <a:moveTo>
                  <a:pt x="116" y="60"/>
                </a:moveTo>
                <a:cubicBezTo>
                  <a:pt x="92" y="60"/>
                  <a:pt x="92" y="60"/>
                  <a:pt x="92" y="60"/>
                </a:cubicBezTo>
                <a:cubicBezTo>
                  <a:pt x="92" y="51"/>
                  <a:pt x="90" y="43"/>
                  <a:pt x="87" y="35"/>
                </a:cubicBezTo>
                <a:cubicBezTo>
                  <a:pt x="93" y="33"/>
                  <a:pt x="98" y="30"/>
                  <a:pt x="102" y="26"/>
                </a:cubicBezTo>
                <a:cubicBezTo>
                  <a:pt x="110" y="35"/>
                  <a:pt x="115" y="47"/>
                  <a:pt x="116" y="60"/>
                </a:cubicBezTo>
                <a:close/>
                <a:moveTo>
                  <a:pt x="60" y="116"/>
                </a:moveTo>
                <a:cubicBezTo>
                  <a:pt x="53" y="110"/>
                  <a:pt x="48" y="103"/>
                  <a:pt x="43" y="95"/>
                </a:cubicBezTo>
                <a:cubicBezTo>
                  <a:pt x="49" y="93"/>
                  <a:pt x="54" y="92"/>
                  <a:pt x="60" y="92"/>
                </a:cubicBezTo>
                <a:cubicBezTo>
                  <a:pt x="60" y="116"/>
                  <a:pt x="60" y="116"/>
                  <a:pt x="60" y="116"/>
                </a:cubicBezTo>
                <a:cubicBezTo>
                  <a:pt x="60" y="116"/>
                  <a:pt x="60" y="116"/>
                  <a:pt x="60" y="116"/>
                </a:cubicBezTo>
                <a:close/>
                <a:moveTo>
                  <a:pt x="64" y="8"/>
                </a:moveTo>
                <a:cubicBezTo>
                  <a:pt x="72" y="14"/>
                  <a:pt x="78" y="23"/>
                  <a:pt x="82" y="33"/>
                </a:cubicBezTo>
                <a:cubicBezTo>
                  <a:pt x="76" y="35"/>
                  <a:pt x="70" y="36"/>
                  <a:pt x="64" y="36"/>
                </a:cubicBezTo>
                <a:cubicBezTo>
                  <a:pt x="64" y="8"/>
                  <a:pt x="64" y="8"/>
                  <a:pt x="64" y="8"/>
                </a:cubicBezTo>
                <a:cubicBezTo>
                  <a:pt x="64" y="8"/>
                  <a:pt x="64" y="8"/>
                  <a:pt x="64" y="8"/>
                </a:cubicBezTo>
                <a:close/>
                <a:moveTo>
                  <a:pt x="71" y="9"/>
                </a:moveTo>
                <a:cubicBezTo>
                  <a:pt x="82" y="11"/>
                  <a:pt x="92" y="16"/>
                  <a:pt x="100" y="23"/>
                </a:cubicBezTo>
                <a:cubicBezTo>
                  <a:pt x="95" y="26"/>
                  <a:pt x="91" y="29"/>
                  <a:pt x="86" y="31"/>
                </a:cubicBezTo>
                <a:cubicBezTo>
                  <a:pt x="82" y="23"/>
                  <a:pt x="77" y="15"/>
                  <a:pt x="71" y="9"/>
                </a:cubicBezTo>
                <a:close/>
                <a:moveTo>
                  <a:pt x="60" y="8"/>
                </a:moveTo>
                <a:cubicBezTo>
                  <a:pt x="60" y="36"/>
                  <a:pt x="60" y="36"/>
                  <a:pt x="60" y="36"/>
                </a:cubicBezTo>
                <a:cubicBezTo>
                  <a:pt x="54" y="36"/>
                  <a:pt x="48" y="35"/>
                  <a:pt x="42" y="33"/>
                </a:cubicBezTo>
                <a:cubicBezTo>
                  <a:pt x="46" y="23"/>
                  <a:pt x="52" y="14"/>
                  <a:pt x="60" y="8"/>
                </a:cubicBezTo>
                <a:cubicBezTo>
                  <a:pt x="60" y="8"/>
                  <a:pt x="60" y="8"/>
                  <a:pt x="60" y="8"/>
                </a:cubicBezTo>
                <a:close/>
                <a:moveTo>
                  <a:pt x="38" y="31"/>
                </a:moveTo>
                <a:cubicBezTo>
                  <a:pt x="33" y="29"/>
                  <a:pt x="29" y="26"/>
                  <a:pt x="24" y="23"/>
                </a:cubicBezTo>
                <a:cubicBezTo>
                  <a:pt x="32" y="16"/>
                  <a:pt x="42" y="11"/>
                  <a:pt x="53" y="9"/>
                </a:cubicBezTo>
                <a:cubicBezTo>
                  <a:pt x="47" y="15"/>
                  <a:pt x="42" y="23"/>
                  <a:pt x="38" y="31"/>
                </a:cubicBezTo>
                <a:close/>
                <a:moveTo>
                  <a:pt x="40" y="36"/>
                </a:moveTo>
                <a:cubicBezTo>
                  <a:pt x="47" y="38"/>
                  <a:pt x="53" y="40"/>
                  <a:pt x="60" y="40"/>
                </a:cubicBezTo>
                <a:cubicBezTo>
                  <a:pt x="60" y="60"/>
                  <a:pt x="60" y="60"/>
                  <a:pt x="60" y="60"/>
                </a:cubicBezTo>
                <a:cubicBezTo>
                  <a:pt x="36" y="60"/>
                  <a:pt x="36" y="60"/>
                  <a:pt x="36" y="60"/>
                </a:cubicBezTo>
                <a:cubicBezTo>
                  <a:pt x="36" y="52"/>
                  <a:pt x="38" y="44"/>
                  <a:pt x="40" y="36"/>
                </a:cubicBezTo>
                <a:close/>
                <a:moveTo>
                  <a:pt x="60" y="64"/>
                </a:moveTo>
                <a:cubicBezTo>
                  <a:pt x="60" y="88"/>
                  <a:pt x="60" y="88"/>
                  <a:pt x="60" y="88"/>
                </a:cubicBezTo>
                <a:cubicBezTo>
                  <a:pt x="54" y="88"/>
                  <a:pt x="48" y="89"/>
                  <a:pt x="42" y="91"/>
                </a:cubicBezTo>
                <a:cubicBezTo>
                  <a:pt x="38" y="83"/>
                  <a:pt x="36" y="74"/>
                  <a:pt x="36" y="64"/>
                </a:cubicBezTo>
                <a:lnTo>
                  <a:pt x="60" y="64"/>
                </a:lnTo>
                <a:close/>
                <a:moveTo>
                  <a:pt x="53" y="115"/>
                </a:moveTo>
                <a:cubicBezTo>
                  <a:pt x="43" y="114"/>
                  <a:pt x="34" y="109"/>
                  <a:pt x="27" y="103"/>
                </a:cubicBezTo>
                <a:cubicBezTo>
                  <a:pt x="31" y="100"/>
                  <a:pt x="35" y="98"/>
                  <a:pt x="40" y="96"/>
                </a:cubicBezTo>
                <a:cubicBezTo>
                  <a:pt x="43" y="103"/>
                  <a:pt x="48" y="110"/>
                  <a:pt x="53" y="115"/>
                </a:cubicBezTo>
                <a:close/>
                <a:moveTo>
                  <a:pt x="64" y="116"/>
                </a:moveTo>
                <a:cubicBezTo>
                  <a:pt x="64" y="92"/>
                  <a:pt x="64" y="92"/>
                  <a:pt x="64" y="92"/>
                </a:cubicBezTo>
                <a:cubicBezTo>
                  <a:pt x="70" y="92"/>
                  <a:pt x="75" y="93"/>
                  <a:pt x="81" y="95"/>
                </a:cubicBezTo>
                <a:cubicBezTo>
                  <a:pt x="76" y="103"/>
                  <a:pt x="71" y="110"/>
                  <a:pt x="64" y="116"/>
                </a:cubicBezTo>
                <a:cubicBezTo>
                  <a:pt x="64" y="116"/>
                  <a:pt x="64" y="116"/>
                  <a:pt x="64" y="116"/>
                </a:cubicBezTo>
                <a:close/>
                <a:moveTo>
                  <a:pt x="84" y="96"/>
                </a:moveTo>
                <a:cubicBezTo>
                  <a:pt x="89" y="98"/>
                  <a:pt x="93" y="100"/>
                  <a:pt x="97" y="103"/>
                </a:cubicBezTo>
                <a:cubicBezTo>
                  <a:pt x="90" y="109"/>
                  <a:pt x="81" y="114"/>
                  <a:pt x="71" y="115"/>
                </a:cubicBezTo>
                <a:cubicBezTo>
                  <a:pt x="76" y="110"/>
                  <a:pt x="81" y="103"/>
                  <a:pt x="84" y="96"/>
                </a:cubicBezTo>
                <a:close/>
                <a:moveTo>
                  <a:pt x="82" y="91"/>
                </a:moveTo>
                <a:cubicBezTo>
                  <a:pt x="76" y="89"/>
                  <a:pt x="70" y="88"/>
                  <a:pt x="64" y="88"/>
                </a:cubicBezTo>
                <a:cubicBezTo>
                  <a:pt x="64" y="64"/>
                  <a:pt x="64" y="64"/>
                  <a:pt x="64" y="64"/>
                </a:cubicBezTo>
                <a:cubicBezTo>
                  <a:pt x="88" y="64"/>
                  <a:pt x="88" y="64"/>
                  <a:pt x="88" y="64"/>
                </a:cubicBezTo>
                <a:cubicBezTo>
                  <a:pt x="88" y="74"/>
                  <a:pt x="86" y="83"/>
                  <a:pt x="82" y="91"/>
                </a:cubicBezTo>
                <a:close/>
                <a:moveTo>
                  <a:pt x="64" y="60"/>
                </a:moveTo>
                <a:cubicBezTo>
                  <a:pt x="64" y="40"/>
                  <a:pt x="64" y="40"/>
                  <a:pt x="64" y="40"/>
                </a:cubicBezTo>
                <a:cubicBezTo>
                  <a:pt x="71" y="40"/>
                  <a:pt x="77" y="38"/>
                  <a:pt x="84" y="36"/>
                </a:cubicBezTo>
                <a:cubicBezTo>
                  <a:pt x="86" y="44"/>
                  <a:pt x="88" y="52"/>
                  <a:pt x="88" y="60"/>
                </a:cubicBezTo>
                <a:lnTo>
                  <a:pt x="64" y="60"/>
                </a:lnTo>
                <a:close/>
                <a:moveTo>
                  <a:pt x="22" y="26"/>
                </a:moveTo>
                <a:cubicBezTo>
                  <a:pt x="26" y="30"/>
                  <a:pt x="31" y="33"/>
                  <a:pt x="37" y="35"/>
                </a:cubicBezTo>
                <a:cubicBezTo>
                  <a:pt x="34" y="43"/>
                  <a:pt x="32" y="51"/>
                  <a:pt x="32" y="60"/>
                </a:cubicBezTo>
                <a:cubicBezTo>
                  <a:pt x="8" y="60"/>
                  <a:pt x="8" y="60"/>
                  <a:pt x="8" y="60"/>
                </a:cubicBezTo>
                <a:cubicBezTo>
                  <a:pt x="9" y="47"/>
                  <a:pt x="14" y="35"/>
                  <a:pt x="22" y="26"/>
                </a:cubicBezTo>
                <a:close/>
                <a:moveTo>
                  <a:pt x="8" y="64"/>
                </a:moveTo>
                <a:cubicBezTo>
                  <a:pt x="32" y="64"/>
                  <a:pt x="32" y="64"/>
                  <a:pt x="32" y="64"/>
                </a:cubicBezTo>
                <a:cubicBezTo>
                  <a:pt x="32" y="74"/>
                  <a:pt x="34" y="84"/>
                  <a:pt x="38" y="93"/>
                </a:cubicBezTo>
                <a:cubicBezTo>
                  <a:pt x="33" y="95"/>
                  <a:pt x="28" y="97"/>
                  <a:pt x="24" y="100"/>
                </a:cubicBezTo>
                <a:cubicBezTo>
                  <a:pt x="15" y="91"/>
                  <a:pt x="9" y="78"/>
                  <a:pt x="8" y="64"/>
                </a:cubicBezTo>
                <a:close/>
                <a:moveTo>
                  <a:pt x="100" y="100"/>
                </a:moveTo>
                <a:cubicBezTo>
                  <a:pt x="96" y="97"/>
                  <a:pt x="91" y="95"/>
                  <a:pt x="86" y="93"/>
                </a:cubicBezTo>
                <a:cubicBezTo>
                  <a:pt x="90" y="84"/>
                  <a:pt x="92" y="74"/>
                  <a:pt x="92" y="64"/>
                </a:cubicBezTo>
                <a:cubicBezTo>
                  <a:pt x="116" y="64"/>
                  <a:pt x="116" y="64"/>
                  <a:pt x="116" y="64"/>
                </a:cubicBezTo>
                <a:cubicBezTo>
                  <a:pt x="115" y="78"/>
                  <a:pt x="109" y="91"/>
                  <a:pt x="100" y="100"/>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16" name="Group 15"/>
          <p:cNvGrpSpPr/>
          <p:nvPr/>
        </p:nvGrpSpPr>
        <p:grpSpPr>
          <a:xfrm>
            <a:off x="2529848" y="4291869"/>
            <a:ext cx="5361717" cy="138729"/>
            <a:chOff x="3649517" y="5117655"/>
            <a:chExt cx="6636034" cy="171701"/>
          </a:xfrm>
        </p:grpSpPr>
        <p:cxnSp>
          <p:nvCxnSpPr>
            <p:cNvPr id="17" name="Straight Connector 16"/>
            <p:cNvCxnSpPr/>
            <p:nvPr/>
          </p:nvCxnSpPr>
          <p:spPr>
            <a:xfrm>
              <a:off x="3805238" y="5193171"/>
              <a:ext cx="6480313"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18" name="Group 17"/>
            <p:cNvGrpSpPr/>
            <p:nvPr/>
          </p:nvGrpSpPr>
          <p:grpSpPr>
            <a:xfrm>
              <a:off x="3649517" y="5117655"/>
              <a:ext cx="172215" cy="171701"/>
              <a:chOff x="2138511" y="2464802"/>
              <a:chExt cx="354012" cy="352956"/>
            </a:xfrm>
            <a:solidFill>
              <a:schemeClr val="bg1">
                <a:lumMod val="50000"/>
              </a:schemeClr>
            </a:solidFill>
          </p:grpSpPr>
          <p:sp>
            <p:nvSpPr>
              <p:cNvPr id="19" name="Oval 18"/>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0" name="Freeform 19"/>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cxnSp>
        <p:nvCxnSpPr>
          <p:cNvPr id="21" name="Straight Connector 20"/>
          <p:cNvCxnSpPr/>
          <p:nvPr/>
        </p:nvCxnSpPr>
        <p:spPr>
          <a:xfrm>
            <a:off x="2599420" y="3727735"/>
            <a:ext cx="0" cy="527673"/>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2" name="Group 21"/>
          <p:cNvGrpSpPr/>
          <p:nvPr/>
        </p:nvGrpSpPr>
        <p:grpSpPr>
          <a:xfrm>
            <a:off x="2529848" y="3568982"/>
            <a:ext cx="5361717" cy="138729"/>
            <a:chOff x="3649517" y="4222959"/>
            <a:chExt cx="6636034" cy="171701"/>
          </a:xfrm>
        </p:grpSpPr>
        <p:cxnSp>
          <p:nvCxnSpPr>
            <p:cNvPr id="23" name="Straight Connector 22"/>
            <p:cNvCxnSpPr/>
            <p:nvPr/>
          </p:nvCxnSpPr>
          <p:spPr>
            <a:xfrm>
              <a:off x="3805238" y="4308809"/>
              <a:ext cx="6480313"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24" name="Group 23"/>
            <p:cNvGrpSpPr/>
            <p:nvPr/>
          </p:nvGrpSpPr>
          <p:grpSpPr>
            <a:xfrm>
              <a:off x="3649517" y="4222959"/>
              <a:ext cx="172215" cy="171701"/>
              <a:chOff x="2138511" y="2464802"/>
              <a:chExt cx="354012" cy="352956"/>
            </a:xfrm>
            <a:solidFill>
              <a:schemeClr val="bg1">
                <a:lumMod val="50000"/>
              </a:schemeClr>
            </a:solidFill>
          </p:grpSpPr>
          <p:sp>
            <p:nvSpPr>
              <p:cNvPr id="25" name="Oval 24"/>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6" name="Freeform 25"/>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cxnSp>
        <p:nvCxnSpPr>
          <p:cNvPr id="27" name="Straight Connector 26"/>
          <p:cNvCxnSpPr/>
          <p:nvPr/>
        </p:nvCxnSpPr>
        <p:spPr>
          <a:xfrm>
            <a:off x="2599420" y="2998408"/>
            <a:ext cx="0" cy="527673"/>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8" name="Group 27"/>
          <p:cNvGrpSpPr/>
          <p:nvPr/>
        </p:nvGrpSpPr>
        <p:grpSpPr>
          <a:xfrm>
            <a:off x="2529848" y="2839655"/>
            <a:ext cx="5361717" cy="138729"/>
            <a:chOff x="3649517" y="3320293"/>
            <a:chExt cx="6636034" cy="171701"/>
          </a:xfrm>
        </p:grpSpPr>
        <p:cxnSp>
          <p:nvCxnSpPr>
            <p:cNvPr id="29" name="Straight Connector 28"/>
            <p:cNvCxnSpPr/>
            <p:nvPr/>
          </p:nvCxnSpPr>
          <p:spPr>
            <a:xfrm>
              <a:off x="3805238" y="3416564"/>
              <a:ext cx="6480313"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a:xfrm>
              <a:off x="3649517" y="3320293"/>
              <a:ext cx="172215" cy="171701"/>
              <a:chOff x="2138511" y="2464802"/>
              <a:chExt cx="354012" cy="352956"/>
            </a:xfrm>
            <a:solidFill>
              <a:schemeClr val="bg1">
                <a:lumMod val="50000"/>
              </a:schemeClr>
            </a:solidFill>
          </p:grpSpPr>
          <p:sp>
            <p:nvSpPr>
              <p:cNvPr id="31" name="Oval 30"/>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2" name="Freeform 31"/>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cxnSp>
        <p:nvCxnSpPr>
          <p:cNvPr id="33" name="Straight Connector 32"/>
          <p:cNvCxnSpPr/>
          <p:nvPr/>
        </p:nvCxnSpPr>
        <p:spPr>
          <a:xfrm>
            <a:off x="2599420" y="2272196"/>
            <a:ext cx="0" cy="527673"/>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34" name="Group 33"/>
          <p:cNvGrpSpPr/>
          <p:nvPr/>
        </p:nvGrpSpPr>
        <p:grpSpPr>
          <a:xfrm>
            <a:off x="2529848" y="2113443"/>
            <a:ext cx="5361717" cy="138729"/>
            <a:chOff x="3649517" y="2421483"/>
            <a:chExt cx="6636034" cy="171701"/>
          </a:xfrm>
        </p:grpSpPr>
        <p:cxnSp>
          <p:nvCxnSpPr>
            <p:cNvPr id="35" name="Straight Connector 34"/>
            <p:cNvCxnSpPr/>
            <p:nvPr/>
          </p:nvCxnSpPr>
          <p:spPr>
            <a:xfrm>
              <a:off x="3805238" y="2511334"/>
              <a:ext cx="6480313"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36" name="Group 35"/>
            <p:cNvGrpSpPr/>
            <p:nvPr/>
          </p:nvGrpSpPr>
          <p:grpSpPr>
            <a:xfrm>
              <a:off x="3649517" y="2421483"/>
              <a:ext cx="172215" cy="171701"/>
              <a:chOff x="2138511" y="2464802"/>
              <a:chExt cx="354012" cy="352956"/>
            </a:xfrm>
            <a:solidFill>
              <a:schemeClr val="bg1">
                <a:lumMod val="50000"/>
              </a:schemeClr>
            </a:solidFill>
          </p:grpSpPr>
          <p:sp>
            <p:nvSpPr>
              <p:cNvPr id="37" name="Oval 36"/>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8" name="Freeform 37"/>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sp>
        <p:nvSpPr>
          <p:cNvPr id="40" name="TextBox 39"/>
          <p:cNvSpPr txBox="1"/>
          <p:nvPr/>
        </p:nvSpPr>
        <p:spPr>
          <a:xfrm>
            <a:off x="1326774" y="3606789"/>
            <a:ext cx="752129" cy="300082"/>
          </a:xfrm>
          <a:prstGeom prst="rect">
            <a:avLst/>
          </a:prstGeom>
          <a:noFill/>
        </p:spPr>
        <p:txBody>
          <a:bodyPr wrap="none" rtlCol="0">
            <a:spAutoFit/>
          </a:bodyPr>
          <a:lstStyle/>
          <a:p>
            <a:r>
              <a:rPr lang="id-ID" sz="1350" dirty="0">
                <a:solidFill>
                  <a:schemeClr val="tx2"/>
                </a:solidFill>
                <a:latin typeface="+mj-lt"/>
              </a:rPr>
              <a:t>Design</a:t>
            </a:r>
          </a:p>
        </p:txBody>
      </p:sp>
      <p:sp>
        <p:nvSpPr>
          <p:cNvPr id="41" name="Rectangle 40"/>
          <p:cNvSpPr/>
          <p:nvPr/>
        </p:nvSpPr>
        <p:spPr>
          <a:xfrm>
            <a:off x="1326775" y="3814940"/>
            <a:ext cx="1235747" cy="438582"/>
          </a:xfrm>
          <a:prstGeom prst="rect">
            <a:avLst/>
          </a:prstGeom>
        </p:spPr>
        <p:txBody>
          <a:bodyPr wrap="square">
            <a:spAutoFit/>
          </a:bodyPr>
          <a:lstStyle/>
          <a:p>
            <a:pPr>
              <a:lnSpc>
                <a:spcPct val="150000"/>
              </a:lnSpc>
            </a:pPr>
            <a:r>
              <a:rPr lang="id-ID" sz="750" dirty="0"/>
              <a:t>Go ahead and replace it with your own text. </a:t>
            </a:r>
          </a:p>
        </p:txBody>
      </p:sp>
      <p:sp>
        <p:nvSpPr>
          <p:cNvPr id="43" name="TextBox 42"/>
          <p:cNvSpPr txBox="1"/>
          <p:nvPr/>
        </p:nvSpPr>
        <p:spPr>
          <a:xfrm>
            <a:off x="1326774" y="2875273"/>
            <a:ext cx="591829" cy="300082"/>
          </a:xfrm>
          <a:prstGeom prst="rect">
            <a:avLst/>
          </a:prstGeom>
          <a:noFill/>
        </p:spPr>
        <p:txBody>
          <a:bodyPr wrap="none" rtlCol="0">
            <a:spAutoFit/>
          </a:bodyPr>
          <a:lstStyle/>
          <a:p>
            <a:r>
              <a:rPr lang="id-ID" sz="1350" dirty="0">
                <a:solidFill>
                  <a:schemeClr val="tx2"/>
                </a:solidFill>
                <a:latin typeface="+mj-lt"/>
              </a:rPr>
              <a:t>Code</a:t>
            </a:r>
          </a:p>
        </p:txBody>
      </p:sp>
      <p:sp>
        <p:nvSpPr>
          <p:cNvPr id="44" name="Rectangle 43"/>
          <p:cNvSpPr/>
          <p:nvPr/>
        </p:nvSpPr>
        <p:spPr>
          <a:xfrm>
            <a:off x="1326775" y="3083424"/>
            <a:ext cx="1235747" cy="438582"/>
          </a:xfrm>
          <a:prstGeom prst="rect">
            <a:avLst/>
          </a:prstGeom>
        </p:spPr>
        <p:txBody>
          <a:bodyPr wrap="square">
            <a:spAutoFit/>
          </a:bodyPr>
          <a:lstStyle/>
          <a:p>
            <a:pPr>
              <a:lnSpc>
                <a:spcPct val="150000"/>
              </a:lnSpc>
            </a:pPr>
            <a:r>
              <a:rPr lang="id-ID" sz="750" dirty="0"/>
              <a:t>Go ahead and replace it with your own text. </a:t>
            </a:r>
          </a:p>
        </p:txBody>
      </p:sp>
      <p:grpSp>
        <p:nvGrpSpPr>
          <p:cNvPr id="45" name="Group 44"/>
          <p:cNvGrpSpPr/>
          <p:nvPr/>
        </p:nvGrpSpPr>
        <p:grpSpPr>
          <a:xfrm>
            <a:off x="869961" y="3814939"/>
            <a:ext cx="322667" cy="345390"/>
            <a:chOff x="6138863" y="1941513"/>
            <a:chExt cx="450850" cy="482600"/>
          </a:xfrm>
          <a:solidFill>
            <a:schemeClr val="accent2"/>
          </a:solidFill>
        </p:grpSpPr>
        <p:sp>
          <p:nvSpPr>
            <p:cNvPr id="46" name="Freeform 79"/>
            <p:cNvSpPr>
              <a:spLocks noEditPoints="1"/>
            </p:cNvSpPr>
            <p:nvPr/>
          </p:nvSpPr>
          <p:spPr bwMode="auto">
            <a:xfrm>
              <a:off x="6138863" y="1941513"/>
              <a:ext cx="450850" cy="482600"/>
            </a:xfrm>
            <a:custGeom>
              <a:avLst/>
              <a:gdLst>
                <a:gd name="T0" fmla="*/ 104 w 120"/>
                <a:gd name="T1" fmla="*/ 0 h 128"/>
                <a:gd name="T2" fmla="*/ 16 w 120"/>
                <a:gd name="T3" fmla="*/ 0 h 128"/>
                <a:gd name="T4" fmla="*/ 0 w 120"/>
                <a:gd name="T5" fmla="*/ 16 h 128"/>
                <a:gd name="T6" fmla="*/ 0 w 120"/>
                <a:gd name="T7" fmla="*/ 112 h 128"/>
                <a:gd name="T8" fmla="*/ 16 w 120"/>
                <a:gd name="T9" fmla="*/ 128 h 128"/>
                <a:gd name="T10" fmla="*/ 104 w 120"/>
                <a:gd name="T11" fmla="*/ 128 h 128"/>
                <a:gd name="T12" fmla="*/ 120 w 120"/>
                <a:gd name="T13" fmla="*/ 112 h 128"/>
                <a:gd name="T14" fmla="*/ 120 w 120"/>
                <a:gd name="T15" fmla="*/ 16 h 128"/>
                <a:gd name="T16" fmla="*/ 104 w 120"/>
                <a:gd name="T17" fmla="*/ 0 h 128"/>
                <a:gd name="T18" fmla="*/ 112 w 120"/>
                <a:gd name="T19" fmla="*/ 112 h 128"/>
                <a:gd name="T20" fmla="*/ 104 w 120"/>
                <a:gd name="T21" fmla="*/ 120 h 128"/>
                <a:gd name="T22" fmla="*/ 16 w 120"/>
                <a:gd name="T23" fmla="*/ 120 h 128"/>
                <a:gd name="T24" fmla="*/ 8 w 120"/>
                <a:gd name="T25" fmla="*/ 112 h 128"/>
                <a:gd name="T26" fmla="*/ 8 w 120"/>
                <a:gd name="T27" fmla="*/ 16 h 128"/>
                <a:gd name="T28" fmla="*/ 16 w 120"/>
                <a:gd name="T29" fmla="*/ 8 h 128"/>
                <a:gd name="T30" fmla="*/ 104 w 120"/>
                <a:gd name="T31" fmla="*/ 8 h 128"/>
                <a:gd name="T32" fmla="*/ 112 w 120"/>
                <a:gd name="T33" fmla="*/ 16 h 128"/>
                <a:gd name="T34" fmla="*/ 112 w 120"/>
                <a:gd name="T35"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0" h="128">
                  <a:moveTo>
                    <a:pt x="104" y="0"/>
                  </a:moveTo>
                  <a:cubicBezTo>
                    <a:pt x="16" y="0"/>
                    <a:pt x="16" y="0"/>
                    <a:pt x="16" y="0"/>
                  </a:cubicBezTo>
                  <a:cubicBezTo>
                    <a:pt x="7" y="0"/>
                    <a:pt x="0" y="7"/>
                    <a:pt x="0" y="16"/>
                  </a:cubicBezTo>
                  <a:cubicBezTo>
                    <a:pt x="0" y="112"/>
                    <a:pt x="0" y="112"/>
                    <a:pt x="0" y="112"/>
                  </a:cubicBezTo>
                  <a:cubicBezTo>
                    <a:pt x="0" y="121"/>
                    <a:pt x="7" y="128"/>
                    <a:pt x="16" y="128"/>
                  </a:cubicBezTo>
                  <a:cubicBezTo>
                    <a:pt x="104" y="128"/>
                    <a:pt x="104" y="128"/>
                    <a:pt x="104" y="128"/>
                  </a:cubicBezTo>
                  <a:cubicBezTo>
                    <a:pt x="113" y="128"/>
                    <a:pt x="120" y="121"/>
                    <a:pt x="120" y="112"/>
                  </a:cubicBezTo>
                  <a:cubicBezTo>
                    <a:pt x="120" y="16"/>
                    <a:pt x="120" y="16"/>
                    <a:pt x="120" y="16"/>
                  </a:cubicBezTo>
                  <a:cubicBezTo>
                    <a:pt x="120" y="7"/>
                    <a:pt x="113" y="0"/>
                    <a:pt x="104" y="0"/>
                  </a:cubicBezTo>
                  <a:close/>
                  <a:moveTo>
                    <a:pt x="112" y="112"/>
                  </a:moveTo>
                  <a:cubicBezTo>
                    <a:pt x="112" y="116"/>
                    <a:pt x="108" y="120"/>
                    <a:pt x="104" y="120"/>
                  </a:cubicBezTo>
                  <a:cubicBezTo>
                    <a:pt x="16" y="120"/>
                    <a:pt x="16" y="120"/>
                    <a:pt x="16" y="120"/>
                  </a:cubicBezTo>
                  <a:cubicBezTo>
                    <a:pt x="12" y="120"/>
                    <a:pt x="8" y="116"/>
                    <a:pt x="8" y="112"/>
                  </a:cubicBezTo>
                  <a:cubicBezTo>
                    <a:pt x="8" y="16"/>
                    <a:pt x="8" y="16"/>
                    <a:pt x="8" y="16"/>
                  </a:cubicBezTo>
                  <a:cubicBezTo>
                    <a:pt x="8" y="12"/>
                    <a:pt x="12" y="8"/>
                    <a:pt x="16" y="8"/>
                  </a:cubicBezTo>
                  <a:cubicBezTo>
                    <a:pt x="104" y="8"/>
                    <a:pt x="104" y="8"/>
                    <a:pt x="104" y="8"/>
                  </a:cubicBezTo>
                  <a:cubicBezTo>
                    <a:pt x="108" y="8"/>
                    <a:pt x="112" y="12"/>
                    <a:pt x="112" y="16"/>
                  </a:cubicBezTo>
                  <a:lnTo>
                    <a:pt x="112" y="11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 name="Freeform 80"/>
            <p:cNvSpPr>
              <a:spLocks noEditPoints="1"/>
            </p:cNvSpPr>
            <p:nvPr/>
          </p:nvSpPr>
          <p:spPr bwMode="auto">
            <a:xfrm>
              <a:off x="6199188" y="2001838"/>
              <a:ext cx="330200" cy="301625"/>
            </a:xfrm>
            <a:custGeom>
              <a:avLst/>
              <a:gdLst>
                <a:gd name="T0" fmla="*/ 84 w 88"/>
                <a:gd name="T1" fmla="*/ 0 h 80"/>
                <a:gd name="T2" fmla="*/ 4 w 88"/>
                <a:gd name="T3" fmla="*/ 0 h 80"/>
                <a:gd name="T4" fmla="*/ 0 w 88"/>
                <a:gd name="T5" fmla="*/ 4 h 80"/>
                <a:gd name="T6" fmla="*/ 0 w 88"/>
                <a:gd name="T7" fmla="*/ 76 h 80"/>
                <a:gd name="T8" fmla="*/ 4 w 88"/>
                <a:gd name="T9" fmla="*/ 80 h 80"/>
                <a:gd name="T10" fmla="*/ 84 w 88"/>
                <a:gd name="T11" fmla="*/ 80 h 80"/>
                <a:gd name="T12" fmla="*/ 88 w 88"/>
                <a:gd name="T13" fmla="*/ 76 h 80"/>
                <a:gd name="T14" fmla="*/ 88 w 88"/>
                <a:gd name="T15" fmla="*/ 4 h 80"/>
                <a:gd name="T16" fmla="*/ 84 w 88"/>
                <a:gd name="T17" fmla="*/ 0 h 80"/>
                <a:gd name="T18" fmla="*/ 84 w 88"/>
                <a:gd name="T19" fmla="*/ 4 h 80"/>
                <a:gd name="T20" fmla="*/ 84 w 88"/>
                <a:gd name="T21" fmla="*/ 59 h 80"/>
                <a:gd name="T22" fmla="*/ 71 w 88"/>
                <a:gd name="T23" fmla="*/ 45 h 80"/>
                <a:gd name="T24" fmla="*/ 68 w 88"/>
                <a:gd name="T25" fmla="*/ 44 h 80"/>
                <a:gd name="T26" fmla="*/ 65 w 88"/>
                <a:gd name="T27" fmla="*/ 45 h 80"/>
                <a:gd name="T28" fmla="*/ 55 w 88"/>
                <a:gd name="T29" fmla="*/ 57 h 80"/>
                <a:gd name="T30" fmla="*/ 23 w 88"/>
                <a:gd name="T31" fmla="*/ 21 h 80"/>
                <a:gd name="T32" fmla="*/ 20 w 88"/>
                <a:gd name="T33" fmla="*/ 20 h 80"/>
                <a:gd name="T34" fmla="*/ 17 w 88"/>
                <a:gd name="T35" fmla="*/ 21 h 80"/>
                <a:gd name="T36" fmla="*/ 4 w 88"/>
                <a:gd name="T37" fmla="*/ 36 h 80"/>
                <a:gd name="T38" fmla="*/ 4 w 88"/>
                <a:gd name="T39" fmla="*/ 4 h 80"/>
                <a:gd name="T40" fmla="*/ 84 w 88"/>
                <a:gd name="T41" fmla="*/ 4 h 80"/>
                <a:gd name="T42" fmla="*/ 4 w 88"/>
                <a:gd name="T43" fmla="*/ 42 h 80"/>
                <a:gd name="T44" fmla="*/ 20 w 88"/>
                <a:gd name="T45" fmla="*/ 24 h 80"/>
                <a:gd name="T46" fmla="*/ 52 w 88"/>
                <a:gd name="T47" fmla="*/ 61 h 80"/>
                <a:gd name="T48" fmla="*/ 55 w 88"/>
                <a:gd name="T49" fmla="*/ 63 h 80"/>
                <a:gd name="T50" fmla="*/ 66 w 88"/>
                <a:gd name="T51" fmla="*/ 76 h 80"/>
                <a:gd name="T52" fmla="*/ 4 w 88"/>
                <a:gd name="T53" fmla="*/ 76 h 80"/>
                <a:gd name="T54" fmla="*/ 4 w 88"/>
                <a:gd name="T55" fmla="*/ 42 h 80"/>
                <a:gd name="T56" fmla="*/ 71 w 88"/>
                <a:gd name="T57" fmla="*/ 76 h 80"/>
                <a:gd name="T58" fmla="*/ 57 w 88"/>
                <a:gd name="T59" fmla="*/ 60 h 80"/>
                <a:gd name="T60" fmla="*/ 68 w 88"/>
                <a:gd name="T61" fmla="*/ 48 h 80"/>
                <a:gd name="T62" fmla="*/ 84 w 88"/>
                <a:gd name="T63" fmla="*/ 66 h 80"/>
                <a:gd name="T64" fmla="*/ 84 w 88"/>
                <a:gd name="T65" fmla="*/ 76 h 80"/>
                <a:gd name="T66" fmla="*/ 71 w 88"/>
                <a:gd name="T67"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8" h="80">
                  <a:moveTo>
                    <a:pt x="84" y="0"/>
                  </a:moveTo>
                  <a:cubicBezTo>
                    <a:pt x="4" y="0"/>
                    <a:pt x="4" y="0"/>
                    <a:pt x="4" y="0"/>
                  </a:cubicBezTo>
                  <a:cubicBezTo>
                    <a:pt x="2" y="0"/>
                    <a:pt x="0" y="2"/>
                    <a:pt x="0" y="4"/>
                  </a:cubicBezTo>
                  <a:cubicBezTo>
                    <a:pt x="0" y="76"/>
                    <a:pt x="0" y="76"/>
                    <a:pt x="0" y="76"/>
                  </a:cubicBezTo>
                  <a:cubicBezTo>
                    <a:pt x="0" y="78"/>
                    <a:pt x="2" y="80"/>
                    <a:pt x="4" y="80"/>
                  </a:cubicBezTo>
                  <a:cubicBezTo>
                    <a:pt x="84" y="80"/>
                    <a:pt x="84" y="80"/>
                    <a:pt x="84" y="80"/>
                  </a:cubicBezTo>
                  <a:cubicBezTo>
                    <a:pt x="86" y="80"/>
                    <a:pt x="88" y="78"/>
                    <a:pt x="88" y="76"/>
                  </a:cubicBezTo>
                  <a:cubicBezTo>
                    <a:pt x="88" y="4"/>
                    <a:pt x="88" y="4"/>
                    <a:pt x="88" y="4"/>
                  </a:cubicBezTo>
                  <a:cubicBezTo>
                    <a:pt x="88" y="2"/>
                    <a:pt x="86" y="0"/>
                    <a:pt x="84" y="0"/>
                  </a:cubicBezTo>
                  <a:close/>
                  <a:moveTo>
                    <a:pt x="84" y="4"/>
                  </a:moveTo>
                  <a:cubicBezTo>
                    <a:pt x="84" y="59"/>
                    <a:pt x="84" y="59"/>
                    <a:pt x="84" y="59"/>
                  </a:cubicBezTo>
                  <a:cubicBezTo>
                    <a:pt x="71" y="45"/>
                    <a:pt x="71" y="45"/>
                    <a:pt x="71" y="45"/>
                  </a:cubicBezTo>
                  <a:cubicBezTo>
                    <a:pt x="70" y="44"/>
                    <a:pt x="69" y="44"/>
                    <a:pt x="68" y="44"/>
                  </a:cubicBezTo>
                  <a:cubicBezTo>
                    <a:pt x="67" y="44"/>
                    <a:pt x="66" y="44"/>
                    <a:pt x="65" y="45"/>
                  </a:cubicBezTo>
                  <a:cubicBezTo>
                    <a:pt x="55" y="57"/>
                    <a:pt x="55" y="57"/>
                    <a:pt x="55" y="57"/>
                  </a:cubicBezTo>
                  <a:cubicBezTo>
                    <a:pt x="23" y="21"/>
                    <a:pt x="23" y="21"/>
                    <a:pt x="23" y="21"/>
                  </a:cubicBezTo>
                  <a:cubicBezTo>
                    <a:pt x="22" y="20"/>
                    <a:pt x="21" y="20"/>
                    <a:pt x="20" y="20"/>
                  </a:cubicBezTo>
                  <a:cubicBezTo>
                    <a:pt x="19" y="20"/>
                    <a:pt x="18" y="20"/>
                    <a:pt x="17" y="21"/>
                  </a:cubicBezTo>
                  <a:cubicBezTo>
                    <a:pt x="4" y="36"/>
                    <a:pt x="4" y="36"/>
                    <a:pt x="4" y="36"/>
                  </a:cubicBezTo>
                  <a:cubicBezTo>
                    <a:pt x="4" y="4"/>
                    <a:pt x="4" y="4"/>
                    <a:pt x="4" y="4"/>
                  </a:cubicBezTo>
                  <a:lnTo>
                    <a:pt x="84" y="4"/>
                  </a:lnTo>
                  <a:close/>
                  <a:moveTo>
                    <a:pt x="4" y="42"/>
                  </a:moveTo>
                  <a:cubicBezTo>
                    <a:pt x="20" y="24"/>
                    <a:pt x="20" y="24"/>
                    <a:pt x="20" y="24"/>
                  </a:cubicBezTo>
                  <a:cubicBezTo>
                    <a:pt x="52" y="61"/>
                    <a:pt x="52" y="61"/>
                    <a:pt x="52" y="61"/>
                  </a:cubicBezTo>
                  <a:cubicBezTo>
                    <a:pt x="55" y="63"/>
                    <a:pt x="55" y="63"/>
                    <a:pt x="55" y="63"/>
                  </a:cubicBezTo>
                  <a:cubicBezTo>
                    <a:pt x="66" y="76"/>
                    <a:pt x="66" y="76"/>
                    <a:pt x="66" y="76"/>
                  </a:cubicBezTo>
                  <a:cubicBezTo>
                    <a:pt x="4" y="76"/>
                    <a:pt x="4" y="76"/>
                    <a:pt x="4" y="76"/>
                  </a:cubicBezTo>
                  <a:lnTo>
                    <a:pt x="4" y="42"/>
                  </a:lnTo>
                  <a:close/>
                  <a:moveTo>
                    <a:pt x="71" y="76"/>
                  </a:moveTo>
                  <a:cubicBezTo>
                    <a:pt x="57" y="60"/>
                    <a:pt x="57" y="60"/>
                    <a:pt x="57" y="60"/>
                  </a:cubicBezTo>
                  <a:cubicBezTo>
                    <a:pt x="68" y="48"/>
                    <a:pt x="68" y="48"/>
                    <a:pt x="68" y="48"/>
                  </a:cubicBezTo>
                  <a:cubicBezTo>
                    <a:pt x="84" y="66"/>
                    <a:pt x="84" y="66"/>
                    <a:pt x="84" y="66"/>
                  </a:cubicBezTo>
                  <a:cubicBezTo>
                    <a:pt x="84" y="76"/>
                    <a:pt x="84" y="76"/>
                    <a:pt x="84" y="76"/>
                  </a:cubicBezTo>
                  <a:lnTo>
                    <a:pt x="71" y="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 name="Freeform 81"/>
            <p:cNvSpPr>
              <a:spLocks noEditPoints="1"/>
            </p:cNvSpPr>
            <p:nvPr/>
          </p:nvSpPr>
          <p:spPr bwMode="auto">
            <a:xfrm>
              <a:off x="6378575" y="2047876"/>
              <a:ext cx="90487" cy="90488"/>
            </a:xfrm>
            <a:custGeom>
              <a:avLst/>
              <a:gdLst>
                <a:gd name="T0" fmla="*/ 12 w 24"/>
                <a:gd name="T1" fmla="*/ 24 h 24"/>
                <a:gd name="T2" fmla="*/ 24 w 24"/>
                <a:gd name="T3" fmla="*/ 12 h 24"/>
                <a:gd name="T4" fmla="*/ 12 w 24"/>
                <a:gd name="T5" fmla="*/ 0 h 24"/>
                <a:gd name="T6" fmla="*/ 0 w 24"/>
                <a:gd name="T7" fmla="*/ 12 h 24"/>
                <a:gd name="T8" fmla="*/ 12 w 24"/>
                <a:gd name="T9" fmla="*/ 24 h 24"/>
                <a:gd name="T10" fmla="*/ 12 w 24"/>
                <a:gd name="T11" fmla="*/ 4 h 24"/>
                <a:gd name="T12" fmla="*/ 20 w 24"/>
                <a:gd name="T13" fmla="*/ 12 h 24"/>
                <a:gd name="T14" fmla="*/ 12 w 24"/>
                <a:gd name="T15" fmla="*/ 20 h 24"/>
                <a:gd name="T16" fmla="*/ 4 w 24"/>
                <a:gd name="T17" fmla="*/ 12 h 24"/>
                <a:gd name="T18" fmla="*/ 12 w 24"/>
                <a:gd name="T19"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19" y="24"/>
                    <a:pt x="24" y="19"/>
                    <a:pt x="24" y="12"/>
                  </a:cubicBezTo>
                  <a:cubicBezTo>
                    <a:pt x="24" y="5"/>
                    <a:pt x="19" y="0"/>
                    <a:pt x="12" y="0"/>
                  </a:cubicBezTo>
                  <a:cubicBezTo>
                    <a:pt x="5" y="0"/>
                    <a:pt x="0" y="5"/>
                    <a:pt x="0" y="12"/>
                  </a:cubicBezTo>
                  <a:cubicBezTo>
                    <a:pt x="0" y="19"/>
                    <a:pt x="5" y="24"/>
                    <a:pt x="12" y="24"/>
                  </a:cubicBezTo>
                  <a:close/>
                  <a:moveTo>
                    <a:pt x="12" y="4"/>
                  </a:moveTo>
                  <a:cubicBezTo>
                    <a:pt x="16" y="4"/>
                    <a:pt x="20" y="8"/>
                    <a:pt x="20" y="12"/>
                  </a:cubicBezTo>
                  <a:cubicBezTo>
                    <a:pt x="20" y="16"/>
                    <a:pt x="16" y="20"/>
                    <a:pt x="12" y="20"/>
                  </a:cubicBezTo>
                  <a:cubicBezTo>
                    <a:pt x="8" y="20"/>
                    <a:pt x="4" y="16"/>
                    <a:pt x="4" y="12"/>
                  </a:cubicBezTo>
                  <a:cubicBezTo>
                    <a:pt x="4" y="8"/>
                    <a:pt x="8"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9" name="Group 48"/>
          <p:cNvGrpSpPr/>
          <p:nvPr/>
        </p:nvGrpSpPr>
        <p:grpSpPr>
          <a:xfrm>
            <a:off x="884094" y="3132016"/>
            <a:ext cx="314850" cy="315890"/>
            <a:chOff x="4198938" y="2905126"/>
            <a:chExt cx="481012" cy="482600"/>
          </a:xfrm>
          <a:solidFill>
            <a:schemeClr val="accent3"/>
          </a:solidFill>
        </p:grpSpPr>
        <p:sp>
          <p:nvSpPr>
            <p:cNvPr id="50" name="Freeform 57"/>
            <p:cNvSpPr>
              <a:spLocks noEditPoints="1"/>
            </p:cNvSpPr>
            <p:nvPr/>
          </p:nvSpPr>
          <p:spPr bwMode="auto">
            <a:xfrm>
              <a:off x="4198938" y="2905126"/>
              <a:ext cx="150812" cy="48260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 name="Freeform 58"/>
            <p:cNvSpPr>
              <a:spLocks noEditPoints="1"/>
            </p:cNvSpPr>
            <p:nvPr/>
          </p:nvSpPr>
          <p:spPr bwMode="auto">
            <a:xfrm>
              <a:off x="4529138" y="2905126"/>
              <a:ext cx="150812" cy="48260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 name="Freeform 59"/>
            <p:cNvSpPr>
              <a:spLocks noEditPoints="1"/>
            </p:cNvSpPr>
            <p:nvPr/>
          </p:nvSpPr>
          <p:spPr bwMode="auto">
            <a:xfrm>
              <a:off x="4364038" y="2905126"/>
              <a:ext cx="150812" cy="482600"/>
            </a:xfrm>
            <a:custGeom>
              <a:avLst/>
              <a:gdLst>
                <a:gd name="T0" fmla="*/ 32 w 40"/>
                <a:gd name="T1" fmla="*/ 72 h 128"/>
                <a:gd name="T2" fmla="*/ 32 w 40"/>
                <a:gd name="T3" fmla="*/ 12 h 128"/>
                <a:gd name="T4" fmla="*/ 20 w 40"/>
                <a:gd name="T5" fmla="*/ 0 h 128"/>
                <a:gd name="T6" fmla="*/ 8 w 40"/>
                <a:gd name="T7" fmla="*/ 12 h 128"/>
                <a:gd name="T8" fmla="*/ 8 w 40"/>
                <a:gd name="T9" fmla="*/ 72 h 128"/>
                <a:gd name="T10" fmla="*/ 0 w 40"/>
                <a:gd name="T11" fmla="*/ 88 h 128"/>
                <a:gd name="T12" fmla="*/ 8 w 40"/>
                <a:gd name="T13" fmla="*/ 104 h 128"/>
                <a:gd name="T14" fmla="*/ 8 w 40"/>
                <a:gd name="T15" fmla="*/ 116 h 128"/>
                <a:gd name="T16" fmla="*/ 20 w 40"/>
                <a:gd name="T17" fmla="*/ 128 h 128"/>
                <a:gd name="T18" fmla="*/ 32 w 40"/>
                <a:gd name="T19" fmla="*/ 116 h 128"/>
                <a:gd name="T20" fmla="*/ 32 w 40"/>
                <a:gd name="T21" fmla="*/ 104 h 128"/>
                <a:gd name="T22" fmla="*/ 40 w 40"/>
                <a:gd name="T23" fmla="*/ 88 h 128"/>
                <a:gd name="T24" fmla="*/ 32 w 40"/>
                <a:gd name="T25" fmla="*/ 72 h 128"/>
                <a:gd name="T26" fmla="*/ 16 w 40"/>
                <a:gd name="T27" fmla="*/ 12 h 128"/>
                <a:gd name="T28" fmla="*/ 20 w 40"/>
                <a:gd name="T29" fmla="*/ 8 h 128"/>
                <a:gd name="T30" fmla="*/ 24 w 40"/>
                <a:gd name="T31" fmla="*/ 12 h 128"/>
                <a:gd name="T32" fmla="*/ 24 w 40"/>
                <a:gd name="T33" fmla="*/ 68 h 128"/>
                <a:gd name="T34" fmla="*/ 20 w 40"/>
                <a:gd name="T35" fmla="*/ 68 h 128"/>
                <a:gd name="T36" fmla="*/ 16 w 40"/>
                <a:gd name="T37" fmla="*/ 68 h 128"/>
                <a:gd name="T38" fmla="*/ 16 w 40"/>
                <a:gd name="T39" fmla="*/ 12 h 128"/>
                <a:gd name="T40" fmla="*/ 24 w 40"/>
                <a:gd name="T41" fmla="*/ 116 h 128"/>
                <a:gd name="T42" fmla="*/ 20 w 40"/>
                <a:gd name="T43" fmla="*/ 120 h 128"/>
                <a:gd name="T44" fmla="*/ 16 w 40"/>
                <a:gd name="T45" fmla="*/ 116 h 128"/>
                <a:gd name="T46" fmla="*/ 16 w 40"/>
                <a:gd name="T47" fmla="*/ 108 h 128"/>
                <a:gd name="T48" fmla="*/ 20 w 40"/>
                <a:gd name="T49" fmla="*/ 108 h 128"/>
                <a:gd name="T50" fmla="*/ 24 w 40"/>
                <a:gd name="T51" fmla="*/ 108 h 128"/>
                <a:gd name="T52" fmla="*/ 24 w 40"/>
                <a:gd name="T53" fmla="*/ 116 h 128"/>
                <a:gd name="T54" fmla="*/ 31 w 40"/>
                <a:gd name="T55" fmla="*/ 91 h 128"/>
                <a:gd name="T56" fmla="*/ 31 w 40"/>
                <a:gd name="T57" fmla="*/ 92 h 128"/>
                <a:gd name="T58" fmla="*/ 30 w 40"/>
                <a:gd name="T59" fmla="*/ 95 h 128"/>
                <a:gd name="T60" fmla="*/ 30 w 40"/>
                <a:gd name="T61" fmla="*/ 95 h 128"/>
                <a:gd name="T62" fmla="*/ 27 w 40"/>
                <a:gd name="T63" fmla="*/ 98 h 128"/>
                <a:gd name="T64" fmla="*/ 27 w 40"/>
                <a:gd name="T65" fmla="*/ 98 h 128"/>
                <a:gd name="T66" fmla="*/ 24 w 40"/>
                <a:gd name="T67" fmla="*/ 99 h 128"/>
                <a:gd name="T68" fmla="*/ 20 w 40"/>
                <a:gd name="T69" fmla="*/ 100 h 128"/>
                <a:gd name="T70" fmla="*/ 16 w 40"/>
                <a:gd name="T71" fmla="*/ 99 h 128"/>
                <a:gd name="T72" fmla="*/ 13 w 40"/>
                <a:gd name="T73" fmla="*/ 98 h 128"/>
                <a:gd name="T74" fmla="*/ 13 w 40"/>
                <a:gd name="T75" fmla="*/ 98 h 128"/>
                <a:gd name="T76" fmla="*/ 10 w 40"/>
                <a:gd name="T77" fmla="*/ 95 h 128"/>
                <a:gd name="T78" fmla="*/ 10 w 40"/>
                <a:gd name="T79" fmla="*/ 95 h 128"/>
                <a:gd name="T80" fmla="*/ 9 w 40"/>
                <a:gd name="T81" fmla="*/ 92 h 128"/>
                <a:gd name="T82" fmla="*/ 9 w 40"/>
                <a:gd name="T83" fmla="*/ 91 h 128"/>
                <a:gd name="T84" fmla="*/ 8 w 40"/>
                <a:gd name="T85" fmla="*/ 88 h 128"/>
                <a:gd name="T86" fmla="*/ 9 w 40"/>
                <a:gd name="T87" fmla="*/ 85 h 128"/>
                <a:gd name="T88" fmla="*/ 9 w 40"/>
                <a:gd name="T89" fmla="*/ 84 h 128"/>
                <a:gd name="T90" fmla="*/ 10 w 40"/>
                <a:gd name="T91" fmla="*/ 81 h 128"/>
                <a:gd name="T92" fmla="*/ 10 w 40"/>
                <a:gd name="T93" fmla="*/ 81 h 128"/>
                <a:gd name="T94" fmla="*/ 13 w 40"/>
                <a:gd name="T95" fmla="*/ 78 h 128"/>
                <a:gd name="T96" fmla="*/ 13 w 40"/>
                <a:gd name="T97" fmla="*/ 78 h 128"/>
                <a:gd name="T98" fmla="*/ 16 w 40"/>
                <a:gd name="T99" fmla="*/ 77 h 128"/>
                <a:gd name="T100" fmla="*/ 20 w 40"/>
                <a:gd name="T101" fmla="*/ 76 h 128"/>
                <a:gd name="T102" fmla="*/ 24 w 40"/>
                <a:gd name="T103" fmla="*/ 77 h 128"/>
                <a:gd name="T104" fmla="*/ 27 w 40"/>
                <a:gd name="T105" fmla="*/ 78 h 128"/>
                <a:gd name="T106" fmla="*/ 27 w 40"/>
                <a:gd name="T107" fmla="*/ 78 h 128"/>
                <a:gd name="T108" fmla="*/ 30 w 40"/>
                <a:gd name="T109" fmla="*/ 81 h 128"/>
                <a:gd name="T110" fmla="*/ 30 w 40"/>
                <a:gd name="T111" fmla="*/ 81 h 128"/>
                <a:gd name="T112" fmla="*/ 31 w 40"/>
                <a:gd name="T113" fmla="*/ 84 h 128"/>
                <a:gd name="T114" fmla="*/ 31 w 40"/>
                <a:gd name="T115" fmla="*/ 85 h 128"/>
                <a:gd name="T116" fmla="*/ 32 w 40"/>
                <a:gd name="T117" fmla="*/ 88 h 128"/>
                <a:gd name="T118" fmla="*/ 31 w 40"/>
                <a:gd name="T119"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72"/>
                  </a:moveTo>
                  <a:cubicBezTo>
                    <a:pt x="32" y="12"/>
                    <a:pt x="32" y="12"/>
                    <a:pt x="32" y="12"/>
                  </a:cubicBezTo>
                  <a:cubicBezTo>
                    <a:pt x="32" y="5"/>
                    <a:pt x="27" y="0"/>
                    <a:pt x="20" y="0"/>
                  </a:cubicBezTo>
                  <a:cubicBezTo>
                    <a:pt x="13" y="0"/>
                    <a:pt x="8" y="5"/>
                    <a:pt x="8" y="12"/>
                  </a:cubicBezTo>
                  <a:cubicBezTo>
                    <a:pt x="8" y="72"/>
                    <a:pt x="8" y="72"/>
                    <a:pt x="8" y="72"/>
                  </a:cubicBezTo>
                  <a:cubicBezTo>
                    <a:pt x="3" y="76"/>
                    <a:pt x="0" y="81"/>
                    <a:pt x="0" y="88"/>
                  </a:cubicBezTo>
                  <a:cubicBezTo>
                    <a:pt x="0" y="95"/>
                    <a:pt x="3" y="100"/>
                    <a:pt x="8" y="104"/>
                  </a:cubicBezTo>
                  <a:cubicBezTo>
                    <a:pt x="8" y="116"/>
                    <a:pt x="8" y="116"/>
                    <a:pt x="8" y="116"/>
                  </a:cubicBezTo>
                  <a:cubicBezTo>
                    <a:pt x="8" y="123"/>
                    <a:pt x="13" y="128"/>
                    <a:pt x="20" y="128"/>
                  </a:cubicBezTo>
                  <a:cubicBezTo>
                    <a:pt x="27" y="128"/>
                    <a:pt x="32" y="123"/>
                    <a:pt x="32" y="116"/>
                  </a:cubicBezTo>
                  <a:cubicBezTo>
                    <a:pt x="32" y="104"/>
                    <a:pt x="32" y="104"/>
                    <a:pt x="32" y="104"/>
                  </a:cubicBezTo>
                  <a:cubicBezTo>
                    <a:pt x="37" y="100"/>
                    <a:pt x="40" y="95"/>
                    <a:pt x="40" y="88"/>
                  </a:cubicBezTo>
                  <a:cubicBezTo>
                    <a:pt x="40" y="81"/>
                    <a:pt x="37" y="76"/>
                    <a:pt x="32" y="72"/>
                  </a:cubicBezTo>
                  <a:close/>
                  <a:moveTo>
                    <a:pt x="16" y="12"/>
                  </a:moveTo>
                  <a:cubicBezTo>
                    <a:pt x="16" y="10"/>
                    <a:pt x="18" y="8"/>
                    <a:pt x="20" y="8"/>
                  </a:cubicBezTo>
                  <a:cubicBezTo>
                    <a:pt x="22" y="8"/>
                    <a:pt x="24" y="10"/>
                    <a:pt x="24" y="12"/>
                  </a:cubicBezTo>
                  <a:cubicBezTo>
                    <a:pt x="24" y="68"/>
                    <a:pt x="24" y="68"/>
                    <a:pt x="24" y="68"/>
                  </a:cubicBezTo>
                  <a:cubicBezTo>
                    <a:pt x="23" y="68"/>
                    <a:pt x="21" y="68"/>
                    <a:pt x="20" y="68"/>
                  </a:cubicBezTo>
                  <a:cubicBezTo>
                    <a:pt x="19" y="68"/>
                    <a:pt x="17" y="68"/>
                    <a:pt x="16" y="68"/>
                  </a:cubicBezTo>
                  <a:lnTo>
                    <a:pt x="16" y="12"/>
                  </a:lnTo>
                  <a:close/>
                  <a:moveTo>
                    <a:pt x="24" y="116"/>
                  </a:moveTo>
                  <a:cubicBezTo>
                    <a:pt x="24" y="118"/>
                    <a:pt x="22" y="120"/>
                    <a:pt x="20" y="120"/>
                  </a:cubicBezTo>
                  <a:cubicBezTo>
                    <a:pt x="18" y="120"/>
                    <a:pt x="16" y="118"/>
                    <a:pt x="16" y="116"/>
                  </a:cubicBezTo>
                  <a:cubicBezTo>
                    <a:pt x="16" y="108"/>
                    <a:pt x="16" y="108"/>
                    <a:pt x="16" y="108"/>
                  </a:cubicBezTo>
                  <a:cubicBezTo>
                    <a:pt x="17" y="108"/>
                    <a:pt x="19" y="108"/>
                    <a:pt x="20" y="108"/>
                  </a:cubicBezTo>
                  <a:cubicBezTo>
                    <a:pt x="21" y="108"/>
                    <a:pt x="23" y="108"/>
                    <a:pt x="24" y="108"/>
                  </a:cubicBezTo>
                  <a:lnTo>
                    <a:pt x="24" y="116"/>
                  </a:lnTo>
                  <a:close/>
                  <a:moveTo>
                    <a:pt x="31" y="91"/>
                  </a:moveTo>
                  <a:cubicBezTo>
                    <a:pt x="31" y="92"/>
                    <a:pt x="31" y="92"/>
                    <a:pt x="31" y="92"/>
                  </a:cubicBezTo>
                  <a:cubicBezTo>
                    <a:pt x="31" y="93"/>
                    <a:pt x="30" y="94"/>
                    <a:pt x="30" y="95"/>
                  </a:cubicBezTo>
                  <a:cubicBezTo>
                    <a:pt x="30" y="95"/>
                    <a:pt x="30" y="95"/>
                    <a:pt x="30" y="95"/>
                  </a:cubicBezTo>
                  <a:cubicBezTo>
                    <a:pt x="29" y="96"/>
                    <a:pt x="28" y="97"/>
                    <a:pt x="27" y="98"/>
                  </a:cubicBezTo>
                  <a:cubicBezTo>
                    <a:pt x="27" y="98"/>
                    <a:pt x="27" y="98"/>
                    <a:pt x="27" y="98"/>
                  </a:cubicBezTo>
                  <a:cubicBezTo>
                    <a:pt x="26" y="98"/>
                    <a:pt x="25" y="99"/>
                    <a:pt x="24" y="99"/>
                  </a:cubicBezTo>
                  <a:cubicBezTo>
                    <a:pt x="23" y="100"/>
                    <a:pt x="21" y="100"/>
                    <a:pt x="20" y="100"/>
                  </a:cubicBezTo>
                  <a:cubicBezTo>
                    <a:pt x="19" y="100"/>
                    <a:pt x="17" y="100"/>
                    <a:pt x="16" y="99"/>
                  </a:cubicBezTo>
                  <a:cubicBezTo>
                    <a:pt x="15" y="99"/>
                    <a:pt x="14" y="98"/>
                    <a:pt x="13" y="98"/>
                  </a:cubicBezTo>
                  <a:cubicBezTo>
                    <a:pt x="13" y="98"/>
                    <a:pt x="13" y="98"/>
                    <a:pt x="13" y="98"/>
                  </a:cubicBezTo>
                  <a:cubicBezTo>
                    <a:pt x="12" y="97"/>
                    <a:pt x="11" y="96"/>
                    <a:pt x="10" y="95"/>
                  </a:cubicBezTo>
                  <a:cubicBezTo>
                    <a:pt x="10" y="95"/>
                    <a:pt x="10" y="95"/>
                    <a:pt x="10" y="95"/>
                  </a:cubicBezTo>
                  <a:cubicBezTo>
                    <a:pt x="10" y="94"/>
                    <a:pt x="9" y="93"/>
                    <a:pt x="9" y="92"/>
                  </a:cubicBezTo>
                  <a:cubicBezTo>
                    <a:pt x="9" y="92"/>
                    <a:pt x="9" y="92"/>
                    <a:pt x="9" y="91"/>
                  </a:cubicBezTo>
                  <a:cubicBezTo>
                    <a:pt x="8" y="90"/>
                    <a:pt x="8" y="89"/>
                    <a:pt x="8" y="88"/>
                  </a:cubicBezTo>
                  <a:cubicBezTo>
                    <a:pt x="8" y="87"/>
                    <a:pt x="8" y="86"/>
                    <a:pt x="9" y="85"/>
                  </a:cubicBezTo>
                  <a:cubicBezTo>
                    <a:pt x="9" y="84"/>
                    <a:pt x="9" y="84"/>
                    <a:pt x="9" y="84"/>
                  </a:cubicBezTo>
                  <a:cubicBezTo>
                    <a:pt x="9" y="83"/>
                    <a:pt x="10" y="82"/>
                    <a:pt x="10" y="81"/>
                  </a:cubicBezTo>
                  <a:cubicBezTo>
                    <a:pt x="10" y="81"/>
                    <a:pt x="10" y="81"/>
                    <a:pt x="10" y="81"/>
                  </a:cubicBezTo>
                  <a:cubicBezTo>
                    <a:pt x="11" y="80"/>
                    <a:pt x="12" y="79"/>
                    <a:pt x="13" y="78"/>
                  </a:cubicBezTo>
                  <a:cubicBezTo>
                    <a:pt x="13" y="78"/>
                    <a:pt x="13" y="78"/>
                    <a:pt x="13" y="78"/>
                  </a:cubicBezTo>
                  <a:cubicBezTo>
                    <a:pt x="14" y="78"/>
                    <a:pt x="15" y="77"/>
                    <a:pt x="16" y="77"/>
                  </a:cubicBezTo>
                  <a:cubicBezTo>
                    <a:pt x="17" y="76"/>
                    <a:pt x="19" y="76"/>
                    <a:pt x="20" y="76"/>
                  </a:cubicBezTo>
                  <a:cubicBezTo>
                    <a:pt x="21" y="76"/>
                    <a:pt x="23" y="76"/>
                    <a:pt x="24" y="77"/>
                  </a:cubicBezTo>
                  <a:cubicBezTo>
                    <a:pt x="25" y="77"/>
                    <a:pt x="26" y="78"/>
                    <a:pt x="27" y="78"/>
                  </a:cubicBezTo>
                  <a:cubicBezTo>
                    <a:pt x="27" y="78"/>
                    <a:pt x="27" y="78"/>
                    <a:pt x="27" y="78"/>
                  </a:cubicBezTo>
                  <a:cubicBezTo>
                    <a:pt x="28" y="79"/>
                    <a:pt x="29" y="80"/>
                    <a:pt x="30" y="81"/>
                  </a:cubicBezTo>
                  <a:cubicBezTo>
                    <a:pt x="30" y="81"/>
                    <a:pt x="30" y="81"/>
                    <a:pt x="30" y="81"/>
                  </a:cubicBezTo>
                  <a:cubicBezTo>
                    <a:pt x="30" y="82"/>
                    <a:pt x="31" y="83"/>
                    <a:pt x="31" y="84"/>
                  </a:cubicBezTo>
                  <a:cubicBezTo>
                    <a:pt x="31" y="84"/>
                    <a:pt x="31" y="84"/>
                    <a:pt x="31" y="85"/>
                  </a:cubicBezTo>
                  <a:cubicBezTo>
                    <a:pt x="32" y="86"/>
                    <a:pt x="32" y="87"/>
                    <a:pt x="32" y="88"/>
                  </a:cubicBezTo>
                  <a:cubicBezTo>
                    <a:pt x="32" y="89"/>
                    <a:pt x="32" y="90"/>
                    <a:pt x="31" y="91"/>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53" name="Group 52"/>
          <p:cNvGrpSpPr/>
          <p:nvPr/>
        </p:nvGrpSpPr>
        <p:grpSpPr>
          <a:xfrm>
            <a:off x="865782" y="2335873"/>
            <a:ext cx="401470" cy="377100"/>
            <a:chOff x="5160963" y="4846638"/>
            <a:chExt cx="496887" cy="466725"/>
          </a:xfrm>
          <a:solidFill>
            <a:schemeClr val="accent4"/>
          </a:solidFill>
        </p:grpSpPr>
        <p:sp>
          <p:nvSpPr>
            <p:cNvPr id="54" name="Oval 17"/>
            <p:cNvSpPr>
              <a:spLocks noChangeArrowheads="1"/>
            </p:cNvSpPr>
            <p:nvPr/>
          </p:nvSpPr>
          <p:spPr bwMode="auto">
            <a:xfrm>
              <a:off x="5402263" y="5102226"/>
              <a:ext cx="60325" cy="60325"/>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5" name="Freeform 18"/>
            <p:cNvSpPr>
              <a:spLocks noEditPoints="1"/>
            </p:cNvSpPr>
            <p:nvPr/>
          </p:nvSpPr>
          <p:spPr bwMode="auto">
            <a:xfrm>
              <a:off x="5160963" y="4846638"/>
              <a:ext cx="496887" cy="466725"/>
            </a:xfrm>
            <a:custGeom>
              <a:avLst/>
              <a:gdLst>
                <a:gd name="T0" fmla="*/ 116 w 132"/>
                <a:gd name="T1" fmla="*/ 48 h 124"/>
                <a:gd name="T2" fmla="*/ 116 w 132"/>
                <a:gd name="T3" fmla="*/ 22 h 124"/>
                <a:gd name="T4" fmla="*/ 104 w 132"/>
                <a:gd name="T5" fmla="*/ 0 h 124"/>
                <a:gd name="T6" fmla="*/ 22 w 132"/>
                <a:gd name="T7" fmla="*/ 0 h 124"/>
                <a:gd name="T8" fmla="*/ 0 w 132"/>
                <a:gd name="T9" fmla="*/ 102 h 124"/>
                <a:gd name="T10" fmla="*/ 94 w 132"/>
                <a:gd name="T11" fmla="*/ 124 h 124"/>
                <a:gd name="T12" fmla="*/ 116 w 132"/>
                <a:gd name="T13" fmla="*/ 96 h 124"/>
                <a:gd name="T14" fmla="*/ 116 w 132"/>
                <a:gd name="T15" fmla="*/ 48 h 124"/>
                <a:gd name="T16" fmla="*/ 88 w 132"/>
                <a:gd name="T17" fmla="*/ 8 h 124"/>
                <a:gd name="T18" fmla="*/ 108 w 132"/>
                <a:gd name="T19" fmla="*/ 12 h 124"/>
                <a:gd name="T20" fmla="*/ 108 w 132"/>
                <a:gd name="T21" fmla="*/ 24 h 124"/>
                <a:gd name="T22" fmla="*/ 104 w 132"/>
                <a:gd name="T23" fmla="*/ 36 h 124"/>
                <a:gd name="T24" fmla="*/ 104 w 132"/>
                <a:gd name="T25" fmla="*/ 32 h 124"/>
                <a:gd name="T26" fmla="*/ 104 w 132"/>
                <a:gd name="T27" fmla="*/ 16 h 124"/>
                <a:gd name="T28" fmla="*/ 16 w 132"/>
                <a:gd name="T29" fmla="*/ 12 h 124"/>
                <a:gd name="T30" fmla="*/ 12 w 132"/>
                <a:gd name="T31" fmla="*/ 24 h 124"/>
                <a:gd name="T32" fmla="*/ 8 w 132"/>
                <a:gd name="T33" fmla="*/ 22 h 124"/>
                <a:gd name="T34" fmla="*/ 100 w 132"/>
                <a:gd name="T35" fmla="*/ 20 h 124"/>
                <a:gd name="T36" fmla="*/ 16 w 132"/>
                <a:gd name="T37" fmla="*/ 16 h 124"/>
                <a:gd name="T38" fmla="*/ 100 w 132"/>
                <a:gd name="T39" fmla="*/ 20 h 124"/>
                <a:gd name="T40" fmla="*/ 100 w 132"/>
                <a:gd name="T41" fmla="*/ 28 h 124"/>
                <a:gd name="T42" fmla="*/ 16 w 132"/>
                <a:gd name="T43" fmla="*/ 24 h 124"/>
                <a:gd name="T44" fmla="*/ 100 w 132"/>
                <a:gd name="T45" fmla="*/ 32 h 124"/>
                <a:gd name="T46" fmla="*/ 88 w 132"/>
                <a:gd name="T47" fmla="*/ 36 h 124"/>
                <a:gd name="T48" fmla="*/ 16 w 132"/>
                <a:gd name="T49" fmla="*/ 35 h 124"/>
                <a:gd name="T50" fmla="*/ 100 w 132"/>
                <a:gd name="T51" fmla="*/ 32 h 124"/>
                <a:gd name="T52" fmla="*/ 94 w 132"/>
                <a:gd name="T53" fmla="*/ 116 h 124"/>
                <a:gd name="T54" fmla="*/ 8 w 132"/>
                <a:gd name="T55" fmla="*/ 102 h 124"/>
                <a:gd name="T56" fmla="*/ 22 w 132"/>
                <a:gd name="T57" fmla="*/ 44 h 124"/>
                <a:gd name="T58" fmla="*/ 104 w 132"/>
                <a:gd name="T59" fmla="*/ 44 h 124"/>
                <a:gd name="T60" fmla="*/ 108 w 132"/>
                <a:gd name="T61" fmla="*/ 56 h 124"/>
                <a:gd name="T62" fmla="*/ 52 w 132"/>
                <a:gd name="T63" fmla="*/ 76 h 124"/>
                <a:gd name="T64" fmla="*/ 108 w 132"/>
                <a:gd name="T65" fmla="*/ 96 h 124"/>
                <a:gd name="T66" fmla="*/ 113 w 132"/>
                <a:gd name="T67" fmla="*/ 88 h 124"/>
                <a:gd name="T68" fmla="*/ 60 w 132"/>
                <a:gd name="T69" fmla="*/ 76 h 124"/>
                <a:gd name="T70" fmla="*/ 108 w 132"/>
                <a:gd name="T71" fmla="*/ 64 h 124"/>
                <a:gd name="T72" fmla="*/ 115 w 132"/>
                <a:gd name="T73" fmla="*/ 59 h 124"/>
                <a:gd name="T74" fmla="*/ 120 w 132"/>
                <a:gd name="T75" fmla="*/ 7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24">
                  <a:moveTo>
                    <a:pt x="116" y="48"/>
                  </a:moveTo>
                  <a:cubicBezTo>
                    <a:pt x="116" y="48"/>
                    <a:pt x="116" y="48"/>
                    <a:pt x="116" y="48"/>
                  </a:cubicBezTo>
                  <a:cubicBezTo>
                    <a:pt x="116" y="24"/>
                    <a:pt x="116" y="24"/>
                    <a:pt x="116" y="24"/>
                  </a:cubicBezTo>
                  <a:cubicBezTo>
                    <a:pt x="116" y="22"/>
                    <a:pt x="116" y="22"/>
                    <a:pt x="116" y="22"/>
                  </a:cubicBezTo>
                  <a:cubicBezTo>
                    <a:pt x="116" y="12"/>
                    <a:pt x="116" y="12"/>
                    <a:pt x="116" y="12"/>
                  </a:cubicBezTo>
                  <a:cubicBezTo>
                    <a:pt x="116" y="5"/>
                    <a:pt x="111" y="0"/>
                    <a:pt x="104" y="0"/>
                  </a:cubicBezTo>
                  <a:cubicBezTo>
                    <a:pt x="88" y="0"/>
                    <a:pt x="88" y="0"/>
                    <a:pt x="88" y="0"/>
                  </a:cubicBezTo>
                  <a:cubicBezTo>
                    <a:pt x="22" y="0"/>
                    <a:pt x="22" y="0"/>
                    <a:pt x="22" y="0"/>
                  </a:cubicBezTo>
                  <a:cubicBezTo>
                    <a:pt x="10" y="0"/>
                    <a:pt x="0" y="10"/>
                    <a:pt x="0" y="22"/>
                  </a:cubicBezTo>
                  <a:cubicBezTo>
                    <a:pt x="0" y="102"/>
                    <a:pt x="0" y="102"/>
                    <a:pt x="0" y="102"/>
                  </a:cubicBezTo>
                  <a:cubicBezTo>
                    <a:pt x="0" y="114"/>
                    <a:pt x="10" y="124"/>
                    <a:pt x="22" y="124"/>
                  </a:cubicBezTo>
                  <a:cubicBezTo>
                    <a:pt x="94" y="124"/>
                    <a:pt x="94" y="124"/>
                    <a:pt x="94" y="124"/>
                  </a:cubicBezTo>
                  <a:cubicBezTo>
                    <a:pt x="106" y="124"/>
                    <a:pt x="116" y="114"/>
                    <a:pt x="116" y="102"/>
                  </a:cubicBezTo>
                  <a:cubicBezTo>
                    <a:pt x="116" y="96"/>
                    <a:pt x="116" y="96"/>
                    <a:pt x="116" y="96"/>
                  </a:cubicBezTo>
                  <a:cubicBezTo>
                    <a:pt x="116" y="96"/>
                    <a:pt x="116" y="96"/>
                    <a:pt x="116" y="96"/>
                  </a:cubicBezTo>
                  <a:cubicBezTo>
                    <a:pt x="132" y="84"/>
                    <a:pt x="132" y="60"/>
                    <a:pt x="116" y="48"/>
                  </a:cubicBezTo>
                  <a:close/>
                  <a:moveTo>
                    <a:pt x="22" y="8"/>
                  </a:moveTo>
                  <a:cubicBezTo>
                    <a:pt x="88" y="8"/>
                    <a:pt x="88" y="8"/>
                    <a:pt x="88" y="8"/>
                  </a:cubicBezTo>
                  <a:cubicBezTo>
                    <a:pt x="104" y="8"/>
                    <a:pt x="104" y="8"/>
                    <a:pt x="104" y="8"/>
                  </a:cubicBezTo>
                  <a:cubicBezTo>
                    <a:pt x="106" y="8"/>
                    <a:pt x="108" y="10"/>
                    <a:pt x="108" y="12"/>
                  </a:cubicBezTo>
                  <a:cubicBezTo>
                    <a:pt x="108" y="22"/>
                    <a:pt x="108" y="22"/>
                    <a:pt x="108" y="22"/>
                  </a:cubicBezTo>
                  <a:cubicBezTo>
                    <a:pt x="108" y="24"/>
                    <a:pt x="108" y="24"/>
                    <a:pt x="108" y="24"/>
                  </a:cubicBezTo>
                  <a:cubicBezTo>
                    <a:pt x="108" y="37"/>
                    <a:pt x="108" y="37"/>
                    <a:pt x="108" y="37"/>
                  </a:cubicBezTo>
                  <a:cubicBezTo>
                    <a:pt x="107" y="36"/>
                    <a:pt x="105" y="36"/>
                    <a:pt x="104" y="36"/>
                  </a:cubicBezTo>
                  <a:cubicBezTo>
                    <a:pt x="104" y="36"/>
                    <a:pt x="104" y="36"/>
                    <a:pt x="104" y="36"/>
                  </a:cubicBezTo>
                  <a:cubicBezTo>
                    <a:pt x="104" y="32"/>
                    <a:pt x="104" y="32"/>
                    <a:pt x="104" y="32"/>
                  </a:cubicBezTo>
                  <a:cubicBezTo>
                    <a:pt x="104" y="24"/>
                    <a:pt x="104" y="24"/>
                    <a:pt x="104" y="24"/>
                  </a:cubicBezTo>
                  <a:cubicBezTo>
                    <a:pt x="104" y="16"/>
                    <a:pt x="104" y="16"/>
                    <a:pt x="104" y="16"/>
                  </a:cubicBezTo>
                  <a:cubicBezTo>
                    <a:pt x="104" y="14"/>
                    <a:pt x="102" y="12"/>
                    <a:pt x="100" y="12"/>
                  </a:cubicBezTo>
                  <a:cubicBezTo>
                    <a:pt x="16" y="12"/>
                    <a:pt x="16" y="12"/>
                    <a:pt x="16" y="12"/>
                  </a:cubicBezTo>
                  <a:cubicBezTo>
                    <a:pt x="14" y="12"/>
                    <a:pt x="12" y="14"/>
                    <a:pt x="12" y="16"/>
                  </a:cubicBezTo>
                  <a:cubicBezTo>
                    <a:pt x="12" y="24"/>
                    <a:pt x="12" y="24"/>
                    <a:pt x="12" y="24"/>
                  </a:cubicBezTo>
                  <a:cubicBezTo>
                    <a:pt x="12" y="32"/>
                    <a:pt x="12" y="32"/>
                    <a:pt x="12" y="32"/>
                  </a:cubicBezTo>
                  <a:cubicBezTo>
                    <a:pt x="10" y="29"/>
                    <a:pt x="8" y="26"/>
                    <a:pt x="8" y="22"/>
                  </a:cubicBezTo>
                  <a:cubicBezTo>
                    <a:pt x="8" y="14"/>
                    <a:pt x="14" y="8"/>
                    <a:pt x="22" y="8"/>
                  </a:cubicBezTo>
                  <a:close/>
                  <a:moveTo>
                    <a:pt x="100" y="20"/>
                  </a:moveTo>
                  <a:cubicBezTo>
                    <a:pt x="16" y="20"/>
                    <a:pt x="16" y="20"/>
                    <a:pt x="16" y="20"/>
                  </a:cubicBezTo>
                  <a:cubicBezTo>
                    <a:pt x="16" y="16"/>
                    <a:pt x="16" y="16"/>
                    <a:pt x="16" y="16"/>
                  </a:cubicBezTo>
                  <a:cubicBezTo>
                    <a:pt x="100" y="16"/>
                    <a:pt x="100" y="16"/>
                    <a:pt x="100" y="16"/>
                  </a:cubicBezTo>
                  <a:lnTo>
                    <a:pt x="100" y="20"/>
                  </a:lnTo>
                  <a:close/>
                  <a:moveTo>
                    <a:pt x="100" y="24"/>
                  </a:moveTo>
                  <a:cubicBezTo>
                    <a:pt x="100" y="28"/>
                    <a:pt x="100" y="28"/>
                    <a:pt x="100" y="28"/>
                  </a:cubicBezTo>
                  <a:cubicBezTo>
                    <a:pt x="16" y="28"/>
                    <a:pt x="16" y="28"/>
                    <a:pt x="16" y="28"/>
                  </a:cubicBezTo>
                  <a:cubicBezTo>
                    <a:pt x="16" y="24"/>
                    <a:pt x="16" y="24"/>
                    <a:pt x="16" y="24"/>
                  </a:cubicBezTo>
                  <a:lnTo>
                    <a:pt x="100" y="24"/>
                  </a:lnTo>
                  <a:close/>
                  <a:moveTo>
                    <a:pt x="100" y="32"/>
                  </a:moveTo>
                  <a:cubicBezTo>
                    <a:pt x="100" y="36"/>
                    <a:pt x="100" y="36"/>
                    <a:pt x="100" y="36"/>
                  </a:cubicBezTo>
                  <a:cubicBezTo>
                    <a:pt x="88" y="36"/>
                    <a:pt x="88" y="36"/>
                    <a:pt x="88" y="36"/>
                  </a:cubicBezTo>
                  <a:cubicBezTo>
                    <a:pt x="22" y="36"/>
                    <a:pt x="22" y="36"/>
                    <a:pt x="22" y="36"/>
                  </a:cubicBezTo>
                  <a:cubicBezTo>
                    <a:pt x="20" y="36"/>
                    <a:pt x="18" y="35"/>
                    <a:pt x="16" y="35"/>
                  </a:cubicBezTo>
                  <a:cubicBezTo>
                    <a:pt x="16" y="32"/>
                    <a:pt x="16" y="32"/>
                    <a:pt x="16" y="32"/>
                  </a:cubicBezTo>
                  <a:lnTo>
                    <a:pt x="100" y="32"/>
                  </a:lnTo>
                  <a:close/>
                  <a:moveTo>
                    <a:pt x="108" y="102"/>
                  </a:moveTo>
                  <a:cubicBezTo>
                    <a:pt x="108" y="110"/>
                    <a:pt x="102" y="116"/>
                    <a:pt x="94" y="116"/>
                  </a:cubicBezTo>
                  <a:cubicBezTo>
                    <a:pt x="22" y="116"/>
                    <a:pt x="22" y="116"/>
                    <a:pt x="22" y="116"/>
                  </a:cubicBezTo>
                  <a:cubicBezTo>
                    <a:pt x="14" y="116"/>
                    <a:pt x="8" y="110"/>
                    <a:pt x="8" y="102"/>
                  </a:cubicBezTo>
                  <a:cubicBezTo>
                    <a:pt x="8" y="39"/>
                    <a:pt x="8" y="39"/>
                    <a:pt x="8" y="39"/>
                  </a:cubicBezTo>
                  <a:cubicBezTo>
                    <a:pt x="12" y="42"/>
                    <a:pt x="17" y="44"/>
                    <a:pt x="22" y="44"/>
                  </a:cubicBezTo>
                  <a:cubicBezTo>
                    <a:pt x="88" y="44"/>
                    <a:pt x="88" y="44"/>
                    <a:pt x="88" y="44"/>
                  </a:cubicBezTo>
                  <a:cubicBezTo>
                    <a:pt x="104" y="44"/>
                    <a:pt x="104" y="44"/>
                    <a:pt x="104" y="44"/>
                  </a:cubicBezTo>
                  <a:cubicBezTo>
                    <a:pt x="106" y="44"/>
                    <a:pt x="108" y="46"/>
                    <a:pt x="108" y="48"/>
                  </a:cubicBezTo>
                  <a:cubicBezTo>
                    <a:pt x="108" y="56"/>
                    <a:pt x="108" y="56"/>
                    <a:pt x="108" y="56"/>
                  </a:cubicBezTo>
                  <a:cubicBezTo>
                    <a:pt x="72" y="56"/>
                    <a:pt x="72" y="56"/>
                    <a:pt x="72" y="56"/>
                  </a:cubicBezTo>
                  <a:cubicBezTo>
                    <a:pt x="61" y="56"/>
                    <a:pt x="52" y="65"/>
                    <a:pt x="52" y="76"/>
                  </a:cubicBezTo>
                  <a:cubicBezTo>
                    <a:pt x="52" y="87"/>
                    <a:pt x="61" y="96"/>
                    <a:pt x="72" y="96"/>
                  </a:cubicBezTo>
                  <a:cubicBezTo>
                    <a:pt x="108" y="96"/>
                    <a:pt x="108" y="96"/>
                    <a:pt x="108" y="96"/>
                  </a:cubicBezTo>
                  <a:lnTo>
                    <a:pt x="108" y="102"/>
                  </a:lnTo>
                  <a:close/>
                  <a:moveTo>
                    <a:pt x="113" y="88"/>
                  </a:moveTo>
                  <a:cubicBezTo>
                    <a:pt x="72" y="88"/>
                    <a:pt x="72" y="88"/>
                    <a:pt x="72" y="88"/>
                  </a:cubicBezTo>
                  <a:cubicBezTo>
                    <a:pt x="65" y="88"/>
                    <a:pt x="60" y="83"/>
                    <a:pt x="60" y="76"/>
                  </a:cubicBezTo>
                  <a:cubicBezTo>
                    <a:pt x="60" y="69"/>
                    <a:pt x="65" y="64"/>
                    <a:pt x="72" y="64"/>
                  </a:cubicBezTo>
                  <a:cubicBezTo>
                    <a:pt x="108" y="64"/>
                    <a:pt x="108" y="64"/>
                    <a:pt x="108" y="64"/>
                  </a:cubicBezTo>
                  <a:cubicBezTo>
                    <a:pt x="110" y="64"/>
                    <a:pt x="113" y="63"/>
                    <a:pt x="114" y="61"/>
                  </a:cubicBezTo>
                  <a:cubicBezTo>
                    <a:pt x="115" y="60"/>
                    <a:pt x="115" y="60"/>
                    <a:pt x="115" y="59"/>
                  </a:cubicBezTo>
                  <a:cubicBezTo>
                    <a:pt x="115" y="59"/>
                    <a:pt x="116" y="59"/>
                    <a:pt x="116" y="59"/>
                  </a:cubicBezTo>
                  <a:cubicBezTo>
                    <a:pt x="118" y="62"/>
                    <a:pt x="120" y="67"/>
                    <a:pt x="120" y="72"/>
                  </a:cubicBezTo>
                  <a:cubicBezTo>
                    <a:pt x="120" y="78"/>
                    <a:pt x="118" y="84"/>
                    <a:pt x="113" y="88"/>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7" name="Rectangle 56"/>
          <p:cNvSpPr/>
          <p:nvPr/>
        </p:nvSpPr>
        <p:spPr>
          <a:xfrm>
            <a:off x="1326775" y="2344480"/>
            <a:ext cx="1235747" cy="438582"/>
          </a:xfrm>
          <a:prstGeom prst="rect">
            <a:avLst/>
          </a:prstGeom>
        </p:spPr>
        <p:txBody>
          <a:bodyPr wrap="square">
            <a:spAutoFit/>
          </a:bodyPr>
          <a:lstStyle/>
          <a:p>
            <a:pPr>
              <a:lnSpc>
                <a:spcPct val="150000"/>
              </a:lnSpc>
            </a:pPr>
            <a:r>
              <a:rPr lang="id-ID" sz="750" dirty="0"/>
              <a:t>Go ahead and replace it with your own text. </a:t>
            </a:r>
          </a:p>
        </p:txBody>
      </p:sp>
      <p:sp>
        <p:nvSpPr>
          <p:cNvPr id="58" name="TextBox 57"/>
          <p:cNvSpPr txBox="1"/>
          <p:nvPr/>
        </p:nvSpPr>
        <p:spPr>
          <a:xfrm>
            <a:off x="1326774" y="2129970"/>
            <a:ext cx="752129" cy="300082"/>
          </a:xfrm>
          <a:prstGeom prst="rect">
            <a:avLst/>
          </a:prstGeom>
          <a:noFill/>
        </p:spPr>
        <p:txBody>
          <a:bodyPr wrap="none" rtlCol="0">
            <a:spAutoFit/>
          </a:bodyPr>
          <a:lstStyle/>
          <a:p>
            <a:r>
              <a:rPr lang="id-ID" sz="1350" dirty="0">
                <a:solidFill>
                  <a:schemeClr val="tx2"/>
                </a:solidFill>
                <a:latin typeface="+mj-lt"/>
              </a:rPr>
              <a:t>Deploy</a:t>
            </a:r>
          </a:p>
        </p:txBody>
      </p:sp>
      <p:sp>
        <p:nvSpPr>
          <p:cNvPr id="59" name="TextBox 58"/>
          <p:cNvSpPr txBox="1"/>
          <p:nvPr/>
        </p:nvSpPr>
        <p:spPr>
          <a:xfrm>
            <a:off x="3153843" y="5230623"/>
            <a:ext cx="700834" cy="276999"/>
          </a:xfrm>
          <a:prstGeom prst="rect">
            <a:avLst/>
          </a:prstGeom>
          <a:noFill/>
        </p:spPr>
        <p:txBody>
          <a:bodyPr wrap="none" rtlCol="0">
            <a:spAutoFit/>
          </a:bodyPr>
          <a:lstStyle/>
          <a:p>
            <a:pPr algn="ctr"/>
            <a:r>
              <a:rPr lang="id-ID" sz="1200" dirty="0">
                <a:solidFill>
                  <a:schemeClr val="tx2"/>
                </a:solidFill>
                <a:latin typeface="+mj-lt"/>
              </a:rPr>
              <a:t>Step 01</a:t>
            </a:r>
          </a:p>
        </p:txBody>
      </p:sp>
      <p:sp>
        <p:nvSpPr>
          <p:cNvPr id="60" name="TextBox 59"/>
          <p:cNvSpPr txBox="1"/>
          <p:nvPr/>
        </p:nvSpPr>
        <p:spPr>
          <a:xfrm>
            <a:off x="4450192" y="5230623"/>
            <a:ext cx="721672" cy="276999"/>
          </a:xfrm>
          <a:prstGeom prst="rect">
            <a:avLst/>
          </a:prstGeom>
          <a:noFill/>
        </p:spPr>
        <p:txBody>
          <a:bodyPr wrap="none" rtlCol="0">
            <a:spAutoFit/>
          </a:bodyPr>
          <a:lstStyle/>
          <a:p>
            <a:pPr algn="ctr"/>
            <a:r>
              <a:rPr lang="id-ID" sz="1200" dirty="0">
                <a:solidFill>
                  <a:schemeClr val="tx2"/>
                </a:solidFill>
                <a:latin typeface="+mj-lt"/>
              </a:rPr>
              <a:t>Step 02</a:t>
            </a:r>
          </a:p>
        </p:txBody>
      </p:sp>
      <p:sp>
        <p:nvSpPr>
          <p:cNvPr id="61" name="TextBox 60"/>
          <p:cNvSpPr txBox="1"/>
          <p:nvPr/>
        </p:nvSpPr>
        <p:spPr>
          <a:xfrm>
            <a:off x="5754787" y="5230623"/>
            <a:ext cx="720070" cy="276999"/>
          </a:xfrm>
          <a:prstGeom prst="rect">
            <a:avLst/>
          </a:prstGeom>
          <a:noFill/>
        </p:spPr>
        <p:txBody>
          <a:bodyPr wrap="none" rtlCol="0">
            <a:spAutoFit/>
          </a:bodyPr>
          <a:lstStyle/>
          <a:p>
            <a:pPr algn="ctr"/>
            <a:r>
              <a:rPr lang="id-ID" sz="1200" dirty="0">
                <a:solidFill>
                  <a:schemeClr val="tx2"/>
                </a:solidFill>
                <a:latin typeface="+mj-lt"/>
              </a:rPr>
              <a:t>Step 03</a:t>
            </a:r>
          </a:p>
        </p:txBody>
      </p:sp>
      <p:sp>
        <p:nvSpPr>
          <p:cNvPr id="62" name="TextBox 61"/>
          <p:cNvSpPr txBox="1"/>
          <p:nvPr/>
        </p:nvSpPr>
        <p:spPr>
          <a:xfrm>
            <a:off x="7053121" y="5230623"/>
            <a:ext cx="726482" cy="276999"/>
          </a:xfrm>
          <a:prstGeom prst="rect">
            <a:avLst/>
          </a:prstGeom>
          <a:noFill/>
        </p:spPr>
        <p:txBody>
          <a:bodyPr wrap="none" rtlCol="0">
            <a:spAutoFit/>
          </a:bodyPr>
          <a:lstStyle/>
          <a:p>
            <a:pPr algn="ctr"/>
            <a:r>
              <a:rPr lang="id-ID" sz="1200" dirty="0">
                <a:solidFill>
                  <a:schemeClr val="tx2"/>
                </a:solidFill>
                <a:latin typeface="+mj-lt"/>
              </a:rPr>
              <a:t>Step 04</a:t>
            </a:r>
          </a:p>
        </p:txBody>
      </p:sp>
      <p:sp>
        <p:nvSpPr>
          <p:cNvPr id="63" name="Freeform 62"/>
          <p:cNvSpPr>
            <a:spLocks noEditPoints="1"/>
          </p:cNvSpPr>
          <p:nvPr/>
        </p:nvSpPr>
        <p:spPr bwMode="auto">
          <a:xfrm>
            <a:off x="3365500" y="4074295"/>
            <a:ext cx="287819" cy="1156328"/>
          </a:xfrm>
          <a:custGeom>
            <a:avLst/>
            <a:gdLst>
              <a:gd name="T0" fmla="*/ 280 w 287"/>
              <a:gd name="T1" fmla="*/ 271 h 1160"/>
              <a:gd name="T2" fmla="*/ 247 w 287"/>
              <a:gd name="T3" fmla="*/ 188 h 1160"/>
              <a:gd name="T4" fmla="*/ 213 w 287"/>
              <a:gd name="T5" fmla="*/ 135 h 1160"/>
              <a:gd name="T6" fmla="*/ 181 w 287"/>
              <a:gd name="T7" fmla="*/ 23 h 1160"/>
              <a:gd name="T8" fmla="*/ 82 w 287"/>
              <a:gd name="T9" fmla="*/ 57 h 1160"/>
              <a:gd name="T10" fmla="*/ 76 w 287"/>
              <a:gd name="T11" fmla="*/ 189 h 1160"/>
              <a:gd name="T12" fmla="*/ 40 w 287"/>
              <a:gd name="T13" fmla="*/ 237 h 1160"/>
              <a:gd name="T14" fmla="*/ 4 w 287"/>
              <a:gd name="T15" fmla="*/ 366 h 1160"/>
              <a:gd name="T16" fmla="*/ 7 w 287"/>
              <a:gd name="T17" fmla="*/ 412 h 1160"/>
              <a:gd name="T18" fmla="*/ 40 w 287"/>
              <a:gd name="T19" fmla="*/ 467 h 1160"/>
              <a:gd name="T20" fmla="*/ 35 w 287"/>
              <a:gd name="T21" fmla="*/ 546 h 1160"/>
              <a:gd name="T22" fmla="*/ 27 w 287"/>
              <a:gd name="T23" fmla="*/ 759 h 1160"/>
              <a:gd name="T24" fmla="*/ 47 w 287"/>
              <a:gd name="T25" fmla="*/ 843 h 1160"/>
              <a:gd name="T26" fmla="*/ 75 w 287"/>
              <a:gd name="T27" fmla="*/ 1036 h 1160"/>
              <a:gd name="T28" fmla="*/ 44 w 287"/>
              <a:gd name="T29" fmla="*/ 1127 h 1160"/>
              <a:gd name="T30" fmla="*/ 70 w 287"/>
              <a:gd name="T31" fmla="*/ 1155 h 1160"/>
              <a:gd name="T32" fmla="*/ 108 w 287"/>
              <a:gd name="T33" fmla="*/ 1107 h 1160"/>
              <a:gd name="T34" fmla="*/ 107 w 287"/>
              <a:gd name="T35" fmla="*/ 1141 h 1160"/>
              <a:gd name="T36" fmla="*/ 119 w 287"/>
              <a:gd name="T37" fmla="*/ 1132 h 1160"/>
              <a:gd name="T38" fmla="*/ 117 w 287"/>
              <a:gd name="T39" fmla="*/ 1050 h 1160"/>
              <a:gd name="T40" fmla="*/ 115 w 287"/>
              <a:gd name="T41" fmla="*/ 885 h 1160"/>
              <a:gd name="T42" fmla="*/ 167 w 287"/>
              <a:gd name="T43" fmla="*/ 851 h 1160"/>
              <a:gd name="T44" fmla="*/ 169 w 287"/>
              <a:gd name="T45" fmla="*/ 977 h 1160"/>
              <a:gd name="T46" fmla="*/ 154 w 287"/>
              <a:gd name="T47" fmla="*/ 1096 h 1160"/>
              <a:gd name="T48" fmla="*/ 148 w 287"/>
              <a:gd name="T49" fmla="*/ 1159 h 1160"/>
              <a:gd name="T50" fmla="*/ 205 w 287"/>
              <a:gd name="T51" fmla="*/ 1104 h 1160"/>
              <a:gd name="T52" fmla="*/ 202 w 287"/>
              <a:gd name="T53" fmla="*/ 1043 h 1160"/>
              <a:gd name="T54" fmla="*/ 234 w 287"/>
              <a:gd name="T55" fmla="*/ 852 h 1160"/>
              <a:gd name="T56" fmla="*/ 251 w 287"/>
              <a:gd name="T57" fmla="*/ 721 h 1160"/>
              <a:gd name="T58" fmla="*/ 265 w 287"/>
              <a:gd name="T59" fmla="*/ 535 h 1160"/>
              <a:gd name="T60" fmla="*/ 258 w 287"/>
              <a:gd name="T61" fmla="*/ 449 h 1160"/>
              <a:gd name="T62" fmla="*/ 244 w 287"/>
              <a:gd name="T63" fmla="*/ 388 h 1160"/>
              <a:gd name="T64" fmla="*/ 102 w 287"/>
              <a:gd name="T65" fmla="*/ 452 h 1160"/>
              <a:gd name="T66" fmla="*/ 114 w 287"/>
              <a:gd name="T67" fmla="*/ 452 h 1160"/>
              <a:gd name="T68" fmla="*/ 168 w 287"/>
              <a:gd name="T69" fmla="*/ 213 h 1160"/>
              <a:gd name="T70" fmla="*/ 117 w 287"/>
              <a:gd name="T71" fmla="*/ 344 h 1160"/>
              <a:gd name="T72" fmla="*/ 114 w 287"/>
              <a:gd name="T73" fmla="*/ 257 h 1160"/>
              <a:gd name="T74" fmla="*/ 102 w 287"/>
              <a:gd name="T75" fmla="*/ 205 h 1160"/>
              <a:gd name="T76" fmla="*/ 134 w 287"/>
              <a:gd name="T77" fmla="*/ 223 h 1160"/>
              <a:gd name="T78" fmla="*/ 152 w 287"/>
              <a:gd name="T79" fmla="*/ 222 h 1160"/>
              <a:gd name="T80" fmla="*/ 159 w 287"/>
              <a:gd name="T81" fmla="*/ 184 h 1160"/>
              <a:gd name="T82" fmla="*/ 189 w 287"/>
              <a:gd name="T83" fmla="*/ 176 h 1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7" h="1160">
                <a:moveTo>
                  <a:pt x="257" y="366"/>
                </a:moveTo>
                <a:cubicBezTo>
                  <a:pt x="258" y="353"/>
                  <a:pt x="279" y="285"/>
                  <a:pt x="280" y="271"/>
                </a:cubicBezTo>
                <a:cubicBezTo>
                  <a:pt x="281" y="257"/>
                  <a:pt x="287" y="214"/>
                  <a:pt x="282" y="199"/>
                </a:cubicBezTo>
                <a:cubicBezTo>
                  <a:pt x="277" y="183"/>
                  <a:pt x="247" y="188"/>
                  <a:pt x="247" y="188"/>
                </a:cubicBezTo>
                <a:cubicBezTo>
                  <a:pt x="247" y="188"/>
                  <a:pt x="240" y="172"/>
                  <a:pt x="226" y="168"/>
                </a:cubicBezTo>
                <a:cubicBezTo>
                  <a:pt x="211" y="164"/>
                  <a:pt x="229" y="145"/>
                  <a:pt x="213" y="135"/>
                </a:cubicBezTo>
                <a:cubicBezTo>
                  <a:pt x="203" y="128"/>
                  <a:pt x="206" y="92"/>
                  <a:pt x="202" y="78"/>
                </a:cubicBezTo>
                <a:cubicBezTo>
                  <a:pt x="199" y="64"/>
                  <a:pt x="190" y="35"/>
                  <a:pt x="181" y="23"/>
                </a:cubicBezTo>
                <a:cubicBezTo>
                  <a:pt x="171" y="10"/>
                  <a:pt x="152" y="17"/>
                  <a:pt x="152" y="17"/>
                </a:cubicBezTo>
                <a:cubicBezTo>
                  <a:pt x="108" y="0"/>
                  <a:pt x="86" y="37"/>
                  <a:pt x="82" y="57"/>
                </a:cubicBezTo>
                <a:cubicBezTo>
                  <a:pt x="79" y="77"/>
                  <a:pt x="89" y="114"/>
                  <a:pt x="77" y="140"/>
                </a:cubicBezTo>
                <a:cubicBezTo>
                  <a:pt x="66" y="165"/>
                  <a:pt x="91" y="174"/>
                  <a:pt x="76" y="189"/>
                </a:cubicBezTo>
                <a:cubicBezTo>
                  <a:pt x="60" y="203"/>
                  <a:pt x="74" y="208"/>
                  <a:pt x="59" y="215"/>
                </a:cubicBezTo>
                <a:cubicBezTo>
                  <a:pt x="45" y="221"/>
                  <a:pt x="40" y="224"/>
                  <a:pt x="40" y="237"/>
                </a:cubicBezTo>
                <a:cubicBezTo>
                  <a:pt x="40" y="250"/>
                  <a:pt x="28" y="284"/>
                  <a:pt x="22" y="314"/>
                </a:cubicBezTo>
                <a:cubicBezTo>
                  <a:pt x="15" y="344"/>
                  <a:pt x="8" y="355"/>
                  <a:pt x="4" y="366"/>
                </a:cubicBezTo>
                <a:cubicBezTo>
                  <a:pt x="0" y="378"/>
                  <a:pt x="2" y="382"/>
                  <a:pt x="4" y="388"/>
                </a:cubicBezTo>
                <a:cubicBezTo>
                  <a:pt x="6" y="393"/>
                  <a:pt x="7" y="394"/>
                  <a:pt x="7" y="412"/>
                </a:cubicBezTo>
                <a:cubicBezTo>
                  <a:pt x="7" y="431"/>
                  <a:pt x="38" y="434"/>
                  <a:pt x="38" y="434"/>
                </a:cubicBezTo>
                <a:cubicBezTo>
                  <a:pt x="38" y="434"/>
                  <a:pt x="40" y="451"/>
                  <a:pt x="40" y="467"/>
                </a:cubicBezTo>
                <a:cubicBezTo>
                  <a:pt x="40" y="482"/>
                  <a:pt x="30" y="526"/>
                  <a:pt x="28" y="538"/>
                </a:cubicBezTo>
                <a:cubicBezTo>
                  <a:pt x="26" y="550"/>
                  <a:pt x="35" y="546"/>
                  <a:pt x="35" y="546"/>
                </a:cubicBezTo>
                <a:cubicBezTo>
                  <a:pt x="35" y="546"/>
                  <a:pt x="35" y="559"/>
                  <a:pt x="33" y="578"/>
                </a:cubicBezTo>
                <a:cubicBezTo>
                  <a:pt x="30" y="597"/>
                  <a:pt x="27" y="724"/>
                  <a:pt x="27" y="759"/>
                </a:cubicBezTo>
                <a:cubicBezTo>
                  <a:pt x="27" y="794"/>
                  <a:pt x="23" y="842"/>
                  <a:pt x="27" y="842"/>
                </a:cubicBezTo>
                <a:cubicBezTo>
                  <a:pt x="32" y="842"/>
                  <a:pt x="47" y="843"/>
                  <a:pt x="47" y="843"/>
                </a:cubicBezTo>
                <a:cubicBezTo>
                  <a:pt x="47" y="843"/>
                  <a:pt x="45" y="866"/>
                  <a:pt x="46" y="895"/>
                </a:cubicBezTo>
                <a:cubicBezTo>
                  <a:pt x="47" y="923"/>
                  <a:pt x="70" y="1014"/>
                  <a:pt x="75" y="1036"/>
                </a:cubicBezTo>
                <a:cubicBezTo>
                  <a:pt x="79" y="1059"/>
                  <a:pt x="78" y="1079"/>
                  <a:pt x="70" y="1091"/>
                </a:cubicBezTo>
                <a:cubicBezTo>
                  <a:pt x="63" y="1103"/>
                  <a:pt x="57" y="1118"/>
                  <a:pt x="44" y="1127"/>
                </a:cubicBezTo>
                <a:cubicBezTo>
                  <a:pt x="31" y="1137"/>
                  <a:pt x="26" y="1141"/>
                  <a:pt x="28" y="1150"/>
                </a:cubicBezTo>
                <a:cubicBezTo>
                  <a:pt x="30" y="1158"/>
                  <a:pt x="46" y="1156"/>
                  <a:pt x="70" y="1155"/>
                </a:cubicBezTo>
                <a:cubicBezTo>
                  <a:pt x="94" y="1154"/>
                  <a:pt x="91" y="1139"/>
                  <a:pt x="94" y="1132"/>
                </a:cubicBezTo>
                <a:cubicBezTo>
                  <a:pt x="97" y="1125"/>
                  <a:pt x="108" y="1107"/>
                  <a:pt x="108" y="1107"/>
                </a:cubicBezTo>
                <a:cubicBezTo>
                  <a:pt x="108" y="1107"/>
                  <a:pt x="111" y="1110"/>
                  <a:pt x="111" y="1118"/>
                </a:cubicBezTo>
                <a:cubicBezTo>
                  <a:pt x="111" y="1127"/>
                  <a:pt x="107" y="1141"/>
                  <a:pt x="107" y="1141"/>
                </a:cubicBezTo>
                <a:cubicBezTo>
                  <a:pt x="117" y="1141"/>
                  <a:pt x="117" y="1141"/>
                  <a:pt x="117" y="1141"/>
                </a:cubicBezTo>
                <a:cubicBezTo>
                  <a:pt x="117" y="1141"/>
                  <a:pt x="120" y="1140"/>
                  <a:pt x="119" y="1132"/>
                </a:cubicBezTo>
                <a:cubicBezTo>
                  <a:pt x="118" y="1124"/>
                  <a:pt x="123" y="1106"/>
                  <a:pt x="127" y="1091"/>
                </a:cubicBezTo>
                <a:cubicBezTo>
                  <a:pt x="132" y="1075"/>
                  <a:pt x="123" y="1057"/>
                  <a:pt x="117" y="1050"/>
                </a:cubicBezTo>
                <a:cubicBezTo>
                  <a:pt x="112" y="1044"/>
                  <a:pt x="114" y="1009"/>
                  <a:pt x="115" y="974"/>
                </a:cubicBezTo>
                <a:cubicBezTo>
                  <a:pt x="117" y="939"/>
                  <a:pt x="119" y="901"/>
                  <a:pt x="115" y="885"/>
                </a:cubicBezTo>
                <a:cubicBezTo>
                  <a:pt x="112" y="868"/>
                  <a:pt x="107" y="846"/>
                  <a:pt x="107" y="846"/>
                </a:cubicBezTo>
                <a:cubicBezTo>
                  <a:pt x="167" y="851"/>
                  <a:pt x="167" y="851"/>
                  <a:pt x="167" y="851"/>
                </a:cubicBezTo>
                <a:cubicBezTo>
                  <a:pt x="167" y="851"/>
                  <a:pt x="169" y="863"/>
                  <a:pt x="169" y="889"/>
                </a:cubicBezTo>
                <a:cubicBezTo>
                  <a:pt x="169" y="916"/>
                  <a:pt x="169" y="934"/>
                  <a:pt x="169" y="977"/>
                </a:cubicBezTo>
                <a:cubicBezTo>
                  <a:pt x="169" y="1019"/>
                  <a:pt x="165" y="1035"/>
                  <a:pt x="160" y="1051"/>
                </a:cubicBezTo>
                <a:cubicBezTo>
                  <a:pt x="156" y="1068"/>
                  <a:pt x="159" y="1080"/>
                  <a:pt x="154" y="1096"/>
                </a:cubicBezTo>
                <a:cubicBezTo>
                  <a:pt x="149" y="1113"/>
                  <a:pt x="140" y="1125"/>
                  <a:pt x="135" y="1134"/>
                </a:cubicBezTo>
                <a:cubicBezTo>
                  <a:pt x="129" y="1143"/>
                  <a:pt x="127" y="1158"/>
                  <a:pt x="148" y="1159"/>
                </a:cubicBezTo>
                <a:cubicBezTo>
                  <a:pt x="170" y="1160"/>
                  <a:pt x="196" y="1150"/>
                  <a:pt x="196" y="1140"/>
                </a:cubicBezTo>
                <a:cubicBezTo>
                  <a:pt x="196" y="1131"/>
                  <a:pt x="198" y="1119"/>
                  <a:pt x="205" y="1104"/>
                </a:cubicBezTo>
                <a:cubicBezTo>
                  <a:pt x="213" y="1088"/>
                  <a:pt x="206" y="1075"/>
                  <a:pt x="204" y="1069"/>
                </a:cubicBezTo>
                <a:cubicBezTo>
                  <a:pt x="201" y="1062"/>
                  <a:pt x="202" y="1055"/>
                  <a:pt x="202" y="1043"/>
                </a:cubicBezTo>
                <a:cubicBezTo>
                  <a:pt x="202" y="1031"/>
                  <a:pt x="213" y="991"/>
                  <a:pt x="225" y="947"/>
                </a:cubicBezTo>
                <a:cubicBezTo>
                  <a:pt x="237" y="903"/>
                  <a:pt x="234" y="852"/>
                  <a:pt x="234" y="852"/>
                </a:cubicBezTo>
                <a:cubicBezTo>
                  <a:pt x="243" y="852"/>
                  <a:pt x="243" y="852"/>
                  <a:pt x="243" y="852"/>
                </a:cubicBezTo>
                <a:cubicBezTo>
                  <a:pt x="243" y="852"/>
                  <a:pt x="244" y="787"/>
                  <a:pt x="251" y="721"/>
                </a:cubicBezTo>
                <a:cubicBezTo>
                  <a:pt x="258" y="654"/>
                  <a:pt x="248" y="585"/>
                  <a:pt x="248" y="566"/>
                </a:cubicBezTo>
                <a:cubicBezTo>
                  <a:pt x="248" y="547"/>
                  <a:pt x="255" y="539"/>
                  <a:pt x="265" y="535"/>
                </a:cubicBezTo>
                <a:cubicBezTo>
                  <a:pt x="276" y="530"/>
                  <a:pt x="277" y="528"/>
                  <a:pt x="272" y="510"/>
                </a:cubicBezTo>
                <a:cubicBezTo>
                  <a:pt x="266" y="492"/>
                  <a:pt x="258" y="449"/>
                  <a:pt x="258" y="449"/>
                </a:cubicBezTo>
                <a:cubicBezTo>
                  <a:pt x="258" y="449"/>
                  <a:pt x="257" y="443"/>
                  <a:pt x="251" y="424"/>
                </a:cubicBezTo>
                <a:cubicBezTo>
                  <a:pt x="244" y="406"/>
                  <a:pt x="244" y="388"/>
                  <a:pt x="244" y="388"/>
                </a:cubicBezTo>
                <a:cubicBezTo>
                  <a:pt x="244" y="388"/>
                  <a:pt x="256" y="378"/>
                  <a:pt x="257" y="366"/>
                </a:cubicBezTo>
                <a:close/>
                <a:moveTo>
                  <a:pt x="102" y="452"/>
                </a:moveTo>
                <a:cubicBezTo>
                  <a:pt x="110" y="434"/>
                  <a:pt x="110" y="434"/>
                  <a:pt x="110" y="434"/>
                </a:cubicBezTo>
                <a:cubicBezTo>
                  <a:pt x="114" y="452"/>
                  <a:pt x="114" y="452"/>
                  <a:pt x="114" y="452"/>
                </a:cubicBezTo>
                <a:lnTo>
                  <a:pt x="102" y="452"/>
                </a:lnTo>
                <a:close/>
                <a:moveTo>
                  <a:pt x="168" y="213"/>
                </a:moveTo>
                <a:cubicBezTo>
                  <a:pt x="158" y="230"/>
                  <a:pt x="141" y="260"/>
                  <a:pt x="135" y="285"/>
                </a:cubicBezTo>
                <a:cubicBezTo>
                  <a:pt x="128" y="309"/>
                  <a:pt x="117" y="344"/>
                  <a:pt x="117" y="344"/>
                </a:cubicBezTo>
                <a:cubicBezTo>
                  <a:pt x="117" y="344"/>
                  <a:pt x="116" y="338"/>
                  <a:pt x="115" y="329"/>
                </a:cubicBezTo>
                <a:cubicBezTo>
                  <a:pt x="114" y="320"/>
                  <a:pt x="114" y="277"/>
                  <a:pt x="114" y="257"/>
                </a:cubicBezTo>
                <a:cubicBezTo>
                  <a:pt x="114" y="237"/>
                  <a:pt x="115" y="220"/>
                  <a:pt x="112" y="219"/>
                </a:cubicBezTo>
                <a:cubicBezTo>
                  <a:pt x="108" y="217"/>
                  <a:pt x="102" y="205"/>
                  <a:pt x="102" y="205"/>
                </a:cubicBezTo>
                <a:cubicBezTo>
                  <a:pt x="124" y="175"/>
                  <a:pt x="124" y="175"/>
                  <a:pt x="124" y="175"/>
                </a:cubicBezTo>
                <a:cubicBezTo>
                  <a:pt x="117" y="218"/>
                  <a:pt x="129" y="210"/>
                  <a:pt x="134" y="223"/>
                </a:cubicBezTo>
                <a:cubicBezTo>
                  <a:pt x="138" y="236"/>
                  <a:pt x="133" y="269"/>
                  <a:pt x="136" y="253"/>
                </a:cubicBezTo>
                <a:cubicBezTo>
                  <a:pt x="138" y="238"/>
                  <a:pt x="146" y="237"/>
                  <a:pt x="152" y="222"/>
                </a:cubicBezTo>
                <a:cubicBezTo>
                  <a:pt x="159" y="207"/>
                  <a:pt x="139" y="196"/>
                  <a:pt x="139" y="196"/>
                </a:cubicBezTo>
                <a:cubicBezTo>
                  <a:pt x="139" y="196"/>
                  <a:pt x="150" y="192"/>
                  <a:pt x="159" y="184"/>
                </a:cubicBezTo>
                <a:cubicBezTo>
                  <a:pt x="169" y="175"/>
                  <a:pt x="182" y="164"/>
                  <a:pt x="182" y="164"/>
                </a:cubicBezTo>
                <a:cubicBezTo>
                  <a:pt x="189" y="176"/>
                  <a:pt x="189" y="176"/>
                  <a:pt x="189" y="176"/>
                </a:cubicBezTo>
                <a:cubicBezTo>
                  <a:pt x="189" y="176"/>
                  <a:pt x="178" y="196"/>
                  <a:pt x="168" y="213"/>
                </a:cubicBezTo>
                <a:close/>
              </a:path>
            </a:pathLst>
          </a:custGeom>
          <a:solidFill>
            <a:schemeClr val="accent1"/>
          </a:solidFill>
          <a:ln>
            <a:noFill/>
          </a:ln>
          <a:effectLst>
            <a:outerShdw blurRad="76200" dir="13500000" sy="23000" kx="1200000" algn="br" rotWithShape="0">
              <a:prstClr val="black">
                <a:alpha val="6000"/>
              </a:prstClr>
            </a:outerShdw>
          </a:effectLst>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a:p>
        </p:txBody>
      </p:sp>
      <p:sp>
        <p:nvSpPr>
          <p:cNvPr id="64" name="Freeform 63"/>
          <p:cNvSpPr>
            <a:spLocks noEditPoints="1"/>
          </p:cNvSpPr>
          <p:nvPr/>
        </p:nvSpPr>
        <p:spPr bwMode="auto">
          <a:xfrm>
            <a:off x="7327334" y="2181496"/>
            <a:ext cx="978064" cy="3049127"/>
          </a:xfrm>
          <a:custGeom>
            <a:avLst/>
            <a:gdLst>
              <a:gd name="T0" fmla="*/ 379 w 386"/>
              <a:gd name="T1" fmla="*/ 464 h 1210"/>
              <a:gd name="T2" fmla="*/ 364 w 386"/>
              <a:gd name="T3" fmla="*/ 267 h 1210"/>
              <a:gd name="T4" fmla="*/ 269 w 386"/>
              <a:gd name="T5" fmla="*/ 191 h 1210"/>
              <a:gd name="T6" fmla="*/ 251 w 386"/>
              <a:gd name="T7" fmla="*/ 145 h 1210"/>
              <a:gd name="T8" fmla="*/ 266 w 386"/>
              <a:gd name="T9" fmla="*/ 116 h 1210"/>
              <a:gd name="T10" fmla="*/ 263 w 386"/>
              <a:gd name="T11" fmla="*/ 82 h 1210"/>
              <a:gd name="T12" fmla="*/ 205 w 386"/>
              <a:gd name="T13" fmla="*/ 0 h 1210"/>
              <a:gd name="T14" fmla="*/ 155 w 386"/>
              <a:gd name="T15" fmla="*/ 90 h 1210"/>
              <a:gd name="T16" fmla="*/ 174 w 386"/>
              <a:gd name="T17" fmla="*/ 126 h 1210"/>
              <a:gd name="T18" fmla="*/ 176 w 386"/>
              <a:gd name="T19" fmla="*/ 167 h 1210"/>
              <a:gd name="T20" fmla="*/ 177 w 386"/>
              <a:gd name="T21" fmla="*/ 167 h 1210"/>
              <a:gd name="T22" fmla="*/ 156 w 386"/>
              <a:gd name="T23" fmla="*/ 186 h 1210"/>
              <a:gd name="T24" fmla="*/ 99 w 386"/>
              <a:gd name="T25" fmla="*/ 207 h 1210"/>
              <a:gd name="T26" fmla="*/ 57 w 386"/>
              <a:gd name="T27" fmla="*/ 370 h 1210"/>
              <a:gd name="T28" fmla="*/ 38 w 386"/>
              <a:gd name="T29" fmla="*/ 604 h 1210"/>
              <a:gd name="T30" fmla="*/ 68 w 386"/>
              <a:gd name="T31" fmla="*/ 598 h 1210"/>
              <a:gd name="T32" fmla="*/ 68 w 386"/>
              <a:gd name="T33" fmla="*/ 607 h 1210"/>
              <a:gd name="T34" fmla="*/ 41 w 386"/>
              <a:gd name="T35" fmla="*/ 619 h 1210"/>
              <a:gd name="T36" fmla="*/ 47 w 386"/>
              <a:gd name="T37" fmla="*/ 662 h 1210"/>
              <a:gd name="T38" fmla="*/ 3 w 386"/>
              <a:gd name="T39" fmla="*/ 849 h 1210"/>
              <a:gd name="T40" fmla="*/ 99 w 386"/>
              <a:gd name="T41" fmla="*/ 898 h 1210"/>
              <a:gd name="T42" fmla="*/ 118 w 386"/>
              <a:gd name="T43" fmla="*/ 899 h 1210"/>
              <a:gd name="T44" fmla="*/ 127 w 386"/>
              <a:gd name="T45" fmla="*/ 1051 h 1210"/>
              <a:gd name="T46" fmla="*/ 118 w 386"/>
              <a:gd name="T47" fmla="*/ 1153 h 1210"/>
              <a:gd name="T48" fmla="*/ 181 w 386"/>
              <a:gd name="T49" fmla="*/ 1159 h 1210"/>
              <a:gd name="T50" fmla="*/ 194 w 386"/>
              <a:gd name="T51" fmla="*/ 1084 h 1210"/>
              <a:gd name="T52" fmla="*/ 192 w 386"/>
              <a:gd name="T53" fmla="*/ 968 h 1210"/>
              <a:gd name="T54" fmla="*/ 222 w 386"/>
              <a:gd name="T55" fmla="*/ 712 h 1210"/>
              <a:gd name="T56" fmla="*/ 252 w 386"/>
              <a:gd name="T57" fmla="*/ 767 h 1210"/>
              <a:gd name="T58" fmla="*/ 285 w 386"/>
              <a:gd name="T59" fmla="*/ 1024 h 1210"/>
              <a:gd name="T60" fmla="*/ 277 w 386"/>
              <a:gd name="T61" fmla="*/ 1067 h 1210"/>
              <a:gd name="T62" fmla="*/ 298 w 386"/>
              <a:gd name="T63" fmla="*/ 1146 h 1210"/>
              <a:gd name="T64" fmla="*/ 355 w 386"/>
              <a:gd name="T65" fmla="*/ 1205 h 1210"/>
              <a:gd name="T66" fmla="*/ 347 w 386"/>
              <a:gd name="T67" fmla="*/ 1105 h 1210"/>
              <a:gd name="T68" fmla="*/ 351 w 386"/>
              <a:gd name="T69" fmla="*/ 1046 h 1210"/>
              <a:gd name="T70" fmla="*/ 356 w 386"/>
              <a:gd name="T71" fmla="*/ 829 h 1210"/>
              <a:gd name="T72" fmla="*/ 354 w 386"/>
              <a:gd name="T73" fmla="*/ 603 h 1210"/>
              <a:gd name="T74" fmla="*/ 367 w 386"/>
              <a:gd name="T75" fmla="*/ 565 h 1210"/>
              <a:gd name="T76" fmla="*/ 109 w 386"/>
              <a:gd name="T77" fmla="*/ 669 h 1210"/>
              <a:gd name="T78" fmla="*/ 91 w 386"/>
              <a:gd name="T79" fmla="*/ 666 h 1210"/>
              <a:gd name="T80" fmla="*/ 90 w 386"/>
              <a:gd name="T81" fmla="*/ 617 h 1210"/>
              <a:gd name="T82" fmla="*/ 101 w 386"/>
              <a:gd name="T83" fmla="*/ 628 h 1210"/>
              <a:gd name="T84" fmla="*/ 108 w 386"/>
              <a:gd name="T85" fmla="*/ 649 h 1210"/>
              <a:gd name="T86" fmla="*/ 223 w 386"/>
              <a:gd name="T87" fmla="*/ 505 h 1210"/>
              <a:gd name="T88" fmla="*/ 221 w 386"/>
              <a:gd name="T89" fmla="*/ 232 h 1210"/>
              <a:gd name="T90" fmla="*/ 215 w 386"/>
              <a:gd name="T91" fmla="*/ 208 h 1210"/>
              <a:gd name="T92" fmla="*/ 205 w 386"/>
              <a:gd name="T93" fmla="*/ 231 h 1210"/>
              <a:gd name="T94" fmla="*/ 199 w 386"/>
              <a:gd name="T95" fmla="*/ 505 h 1210"/>
              <a:gd name="T96" fmla="*/ 190 w 386"/>
              <a:gd name="T97" fmla="*/ 325 h 1210"/>
              <a:gd name="T98" fmla="*/ 173 w 386"/>
              <a:gd name="T99" fmla="*/ 188 h 1210"/>
              <a:gd name="T100" fmla="*/ 182 w 386"/>
              <a:gd name="T101" fmla="*/ 176 h 1210"/>
              <a:gd name="T102" fmla="*/ 248 w 386"/>
              <a:gd name="T103" fmla="*/ 179 h 1210"/>
              <a:gd name="T104" fmla="*/ 259 w 386"/>
              <a:gd name="T105" fmla="*/ 196 h 1210"/>
              <a:gd name="T106" fmla="*/ 258 w 386"/>
              <a:gd name="T107" fmla="*/ 201 h 1210"/>
              <a:gd name="T108" fmla="*/ 260 w 386"/>
              <a:gd name="T109" fmla="*/ 256 h 1210"/>
              <a:gd name="T110" fmla="*/ 301 w 386"/>
              <a:gd name="T111" fmla="*/ 488 h 1210"/>
              <a:gd name="T112" fmla="*/ 360 w 386"/>
              <a:gd name="T113" fmla="*/ 585 h 1210"/>
              <a:gd name="T114" fmla="*/ 328 w 386"/>
              <a:gd name="T115" fmla="*/ 554 h 1210"/>
              <a:gd name="T116" fmla="*/ 360 w 386"/>
              <a:gd name="T117" fmla="*/ 585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6" h="1210">
                <a:moveTo>
                  <a:pt x="379" y="512"/>
                </a:moveTo>
                <a:cubicBezTo>
                  <a:pt x="385" y="497"/>
                  <a:pt x="386" y="471"/>
                  <a:pt x="379" y="464"/>
                </a:cubicBezTo>
                <a:cubicBezTo>
                  <a:pt x="372" y="456"/>
                  <a:pt x="383" y="413"/>
                  <a:pt x="376" y="380"/>
                </a:cubicBezTo>
                <a:cubicBezTo>
                  <a:pt x="370" y="347"/>
                  <a:pt x="365" y="295"/>
                  <a:pt x="364" y="267"/>
                </a:cubicBezTo>
                <a:cubicBezTo>
                  <a:pt x="364" y="239"/>
                  <a:pt x="362" y="219"/>
                  <a:pt x="326" y="210"/>
                </a:cubicBezTo>
                <a:cubicBezTo>
                  <a:pt x="302" y="204"/>
                  <a:pt x="282" y="197"/>
                  <a:pt x="269" y="191"/>
                </a:cubicBezTo>
                <a:cubicBezTo>
                  <a:pt x="269" y="191"/>
                  <a:pt x="255" y="179"/>
                  <a:pt x="252" y="168"/>
                </a:cubicBezTo>
                <a:cubicBezTo>
                  <a:pt x="251" y="159"/>
                  <a:pt x="251" y="150"/>
                  <a:pt x="251" y="145"/>
                </a:cubicBezTo>
                <a:cubicBezTo>
                  <a:pt x="253" y="136"/>
                  <a:pt x="253" y="129"/>
                  <a:pt x="253" y="124"/>
                </a:cubicBezTo>
                <a:cubicBezTo>
                  <a:pt x="253" y="118"/>
                  <a:pt x="264" y="126"/>
                  <a:pt x="266" y="116"/>
                </a:cubicBezTo>
                <a:cubicBezTo>
                  <a:pt x="269" y="107"/>
                  <a:pt x="271" y="85"/>
                  <a:pt x="269" y="84"/>
                </a:cubicBezTo>
                <a:cubicBezTo>
                  <a:pt x="267" y="82"/>
                  <a:pt x="265" y="82"/>
                  <a:pt x="263" y="82"/>
                </a:cubicBezTo>
                <a:cubicBezTo>
                  <a:pt x="263" y="79"/>
                  <a:pt x="265" y="59"/>
                  <a:pt x="263" y="38"/>
                </a:cubicBezTo>
                <a:cubicBezTo>
                  <a:pt x="262" y="18"/>
                  <a:pt x="242" y="2"/>
                  <a:pt x="205" y="0"/>
                </a:cubicBezTo>
                <a:cubicBezTo>
                  <a:pt x="184" y="0"/>
                  <a:pt x="160" y="16"/>
                  <a:pt x="157" y="38"/>
                </a:cubicBezTo>
                <a:cubicBezTo>
                  <a:pt x="154" y="60"/>
                  <a:pt x="155" y="90"/>
                  <a:pt x="155" y="90"/>
                </a:cubicBezTo>
                <a:cubicBezTo>
                  <a:pt x="155" y="90"/>
                  <a:pt x="148" y="105"/>
                  <a:pt x="154" y="117"/>
                </a:cubicBezTo>
                <a:cubicBezTo>
                  <a:pt x="160" y="129"/>
                  <a:pt x="174" y="126"/>
                  <a:pt x="174" y="126"/>
                </a:cubicBezTo>
                <a:cubicBezTo>
                  <a:pt x="174" y="126"/>
                  <a:pt x="177" y="145"/>
                  <a:pt x="177" y="155"/>
                </a:cubicBezTo>
                <a:cubicBezTo>
                  <a:pt x="177" y="160"/>
                  <a:pt x="177" y="164"/>
                  <a:pt x="176" y="167"/>
                </a:cubicBezTo>
                <a:cubicBezTo>
                  <a:pt x="176" y="167"/>
                  <a:pt x="176" y="167"/>
                  <a:pt x="176" y="167"/>
                </a:cubicBezTo>
                <a:cubicBezTo>
                  <a:pt x="176" y="167"/>
                  <a:pt x="177" y="167"/>
                  <a:pt x="177" y="167"/>
                </a:cubicBezTo>
                <a:cubicBezTo>
                  <a:pt x="176" y="167"/>
                  <a:pt x="176" y="167"/>
                  <a:pt x="176" y="167"/>
                </a:cubicBezTo>
                <a:cubicBezTo>
                  <a:pt x="176" y="167"/>
                  <a:pt x="164" y="182"/>
                  <a:pt x="156" y="186"/>
                </a:cubicBezTo>
                <a:cubicBezTo>
                  <a:pt x="143" y="192"/>
                  <a:pt x="123" y="200"/>
                  <a:pt x="107" y="205"/>
                </a:cubicBezTo>
                <a:cubicBezTo>
                  <a:pt x="104" y="206"/>
                  <a:pt x="102" y="206"/>
                  <a:pt x="99" y="207"/>
                </a:cubicBezTo>
                <a:cubicBezTo>
                  <a:pt x="80" y="213"/>
                  <a:pt x="65" y="218"/>
                  <a:pt x="65" y="244"/>
                </a:cubicBezTo>
                <a:cubicBezTo>
                  <a:pt x="64" y="274"/>
                  <a:pt x="61" y="331"/>
                  <a:pt x="57" y="370"/>
                </a:cubicBezTo>
                <a:cubicBezTo>
                  <a:pt x="53" y="408"/>
                  <a:pt x="41" y="490"/>
                  <a:pt x="41" y="516"/>
                </a:cubicBezTo>
                <a:cubicBezTo>
                  <a:pt x="40" y="542"/>
                  <a:pt x="37" y="598"/>
                  <a:pt x="38" y="604"/>
                </a:cubicBezTo>
                <a:cubicBezTo>
                  <a:pt x="38" y="609"/>
                  <a:pt x="42" y="609"/>
                  <a:pt x="42" y="615"/>
                </a:cubicBezTo>
                <a:cubicBezTo>
                  <a:pt x="43" y="612"/>
                  <a:pt x="48" y="598"/>
                  <a:pt x="68" y="598"/>
                </a:cubicBezTo>
                <a:cubicBezTo>
                  <a:pt x="90" y="598"/>
                  <a:pt x="90" y="614"/>
                  <a:pt x="90" y="614"/>
                </a:cubicBezTo>
                <a:cubicBezTo>
                  <a:pt x="83" y="607"/>
                  <a:pt x="83" y="607"/>
                  <a:pt x="68" y="607"/>
                </a:cubicBezTo>
                <a:cubicBezTo>
                  <a:pt x="54" y="606"/>
                  <a:pt x="43" y="614"/>
                  <a:pt x="42" y="615"/>
                </a:cubicBezTo>
                <a:cubicBezTo>
                  <a:pt x="42" y="616"/>
                  <a:pt x="42" y="618"/>
                  <a:pt x="41" y="619"/>
                </a:cubicBezTo>
                <a:cubicBezTo>
                  <a:pt x="39" y="630"/>
                  <a:pt x="39" y="639"/>
                  <a:pt x="45" y="646"/>
                </a:cubicBezTo>
                <a:cubicBezTo>
                  <a:pt x="50" y="653"/>
                  <a:pt x="47" y="662"/>
                  <a:pt x="47" y="662"/>
                </a:cubicBezTo>
                <a:cubicBezTo>
                  <a:pt x="0" y="660"/>
                  <a:pt x="0" y="660"/>
                  <a:pt x="0" y="660"/>
                </a:cubicBezTo>
                <a:cubicBezTo>
                  <a:pt x="3" y="849"/>
                  <a:pt x="3" y="849"/>
                  <a:pt x="3" y="849"/>
                </a:cubicBezTo>
                <a:cubicBezTo>
                  <a:pt x="78" y="907"/>
                  <a:pt x="78" y="907"/>
                  <a:pt x="78" y="907"/>
                </a:cubicBezTo>
                <a:cubicBezTo>
                  <a:pt x="78" y="907"/>
                  <a:pt x="89" y="899"/>
                  <a:pt x="99" y="898"/>
                </a:cubicBezTo>
                <a:cubicBezTo>
                  <a:pt x="100" y="898"/>
                  <a:pt x="101" y="898"/>
                  <a:pt x="101" y="898"/>
                </a:cubicBezTo>
                <a:cubicBezTo>
                  <a:pt x="112" y="898"/>
                  <a:pt x="118" y="899"/>
                  <a:pt x="118" y="899"/>
                </a:cubicBezTo>
                <a:cubicBezTo>
                  <a:pt x="118" y="899"/>
                  <a:pt x="115" y="955"/>
                  <a:pt x="115" y="977"/>
                </a:cubicBezTo>
                <a:cubicBezTo>
                  <a:pt x="115" y="1000"/>
                  <a:pt x="117" y="1035"/>
                  <a:pt x="127" y="1051"/>
                </a:cubicBezTo>
                <a:cubicBezTo>
                  <a:pt x="136" y="1067"/>
                  <a:pt x="138" y="1073"/>
                  <a:pt x="138" y="1087"/>
                </a:cubicBezTo>
                <a:cubicBezTo>
                  <a:pt x="138" y="1101"/>
                  <a:pt x="117" y="1140"/>
                  <a:pt x="118" y="1153"/>
                </a:cubicBezTo>
                <a:cubicBezTo>
                  <a:pt x="118" y="1166"/>
                  <a:pt x="121" y="1186"/>
                  <a:pt x="143" y="1186"/>
                </a:cubicBezTo>
                <a:cubicBezTo>
                  <a:pt x="165" y="1185"/>
                  <a:pt x="181" y="1176"/>
                  <a:pt x="181" y="1159"/>
                </a:cubicBezTo>
                <a:cubicBezTo>
                  <a:pt x="181" y="1141"/>
                  <a:pt x="178" y="1130"/>
                  <a:pt x="185" y="1124"/>
                </a:cubicBezTo>
                <a:cubicBezTo>
                  <a:pt x="193" y="1117"/>
                  <a:pt x="181" y="1101"/>
                  <a:pt x="194" y="1084"/>
                </a:cubicBezTo>
                <a:cubicBezTo>
                  <a:pt x="206" y="1067"/>
                  <a:pt x="193" y="1066"/>
                  <a:pt x="196" y="1050"/>
                </a:cubicBezTo>
                <a:cubicBezTo>
                  <a:pt x="199" y="1034"/>
                  <a:pt x="193" y="987"/>
                  <a:pt x="192" y="968"/>
                </a:cubicBezTo>
                <a:cubicBezTo>
                  <a:pt x="191" y="949"/>
                  <a:pt x="194" y="926"/>
                  <a:pt x="204" y="846"/>
                </a:cubicBezTo>
                <a:cubicBezTo>
                  <a:pt x="213" y="765"/>
                  <a:pt x="219" y="729"/>
                  <a:pt x="222" y="712"/>
                </a:cubicBezTo>
                <a:cubicBezTo>
                  <a:pt x="225" y="694"/>
                  <a:pt x="229" y="672"/>
                  <a:pt x="229" y="672"/>
                </a:cubicBezTo>
                <a:cubicBezTo>
                  <a:pt x="229" y="672"/>
                  <a:pt x="242" y="748"/>
                  <a:pt x="252" y="767"/>
                </a:cubicBezTo>
                <a:cubicBezTo>
                  <a:pt x="262" y="785"/>
                  <a:pt x="274" y="879"/>
                  <a:pt x="277" y="907"/>
                </a:cubicBezTo>
                <a:cubicBezTo>
                  <a:pt x="280" y="934"/>
                  <a:pt x="278" y="1015"/>
                  <a:pt x="285" y="1024"/>
                </a:cubicBezTo>
                <a:cubicBezTo>
                  <a:pt x="291" y="1032"/>
                  <a:pt x="294" y="1044"/>
                  <a:pt x="294" y="1044"/>
                </a:cubicBezTo>
                <a:cubicBezTo>
                  <a:pt x="294" y="1044"/>
                  <a:pt x="277" y="1054"/>
                  <a:pt x="277" y="1067"/>
                </a:cubicBezTo>
                <a:cubicBezTo>
                  <a:pt x="277" y="1081"/>
                  <a:pt x="290" y="1092"/>
                  <a:pt x="289" y="1110"/>
                </a:cubicBezTo>
                <a:cubicBezTo>
                  <a:pt x="289" y="1128"/>
                  <a:pt x="291" y="1143"/>
                  <a:pt x="298" y="1146"/>
                </a:cubicBezTo>
                <a:cubicBezTo>
                  <a:pt x="305" y="1150"/>
                  <a:pt x="304" y="1180"/>
                  <a:pt x="313" y="1191"/>
                </a:cubicBezTo>
                <a:cubicBezTo>
                  <a:pt x="322" y="1201"/>
                  <a:pt x="337" y="1210"/>
                  <a:pt x="355" y="1205"/>
                </a:cubicBezTo>
                <a:cubicBezTo>
                  <a:pt x="373" y="1199"/>
                  <a:pt x="373" y="1175"/>
                  <a:pt x="364" y="1152"/>
                </a:cubicBezTo>
                <a:cubicBezTo>
                  <a:pt x="355" y="1129"/>
                  <a:pt x="344" y="1114"/>
                  <a:pt x="347" y="1105"/>
                </a:cubicBezTo>
                <a:cubicBezTo>
                  <a:pt x="351" y="1096"/>
                  <a:pt x="354" y="1082"/>
                  <a:pt x="345" y="1073"/>
                </a:cubicBezTo>
                <a:cubicBezTo>
                  <a:pt x="336" y="1064"/>
                  <a:pt x="345" y="1054"/>
                  <a:pt x="351" y="1046"/>
                </a:cubicBezTo>
                <a:cubicBezTo>
                  <a:pt x="357" y="1038"/>
                  <a:pt x="356" y="1002"/>
                  <a:pt x="356" y="982"/>
                </a:cubicBezTo>
                <a:cubicBezTo>
                  <a:pt x="357" y="962"/>
                  <a:pt x="354" y="864"/>
                  <a:pt x="356" y="829"/>
                </a:cubicBezTo>
                <a:cubicBezTo>
                  <a:pt x="357" y="793"/>
                  <a:pt x="360" y="685"/>
                  <a:pt x="355" y="655"/>
                </a:cubicBezTo>
                <a:cubicBezTo>
                  <a:pt x="350" y="625"/>
                  <a:pt x="354" y="603"/>
                  <a:pt x="354" y="603"/>
                </a:cubicBezTo>
                <a:cubicBezTo>
                  <a:pt x="354" y="603"/>
                  <a:pt x="366" y="609"/>
                  <a:pt x="366" y="597"/>
                </a:cubicBezTo>
                <a:cubicBezTo>
                  <a:pt x="366" y="586"/>
                  <a:pt x="362" y="584"/>
                  <a:pt x="367" y="565"/>
                </a:cubicBezTo>
                <a:cubicBezTo>
                  <a:pt x="372" y="545"/>
                  <a:pt x="373" y="527"/>
                  <a:pt x="379" y="512"/>
                </a:cubicBezTo>
                <a:close/>
                <a:moveTo>
                  <a:pt x="109" y="669"/>
                </a:moveTo>
                <a:cubicBezTo>
                  <a:pt x="99" y="668"/>
                  <a:pt x="99" y="668"/>
                  <a:pt x="99" y="668"/>
                </a:cubicBezTo>
                <a:cubicBezTo>
                  <a:pt x="91" y="666"/>
                  <a:pt x="91" y="666"/>
                  <a:pt x="91" y="666"/>
                </a:cubicBezTo>
                <a:cubicBezTo>
                  <a:pt x="91" y="666"/>
                  <a:pt x="93" y="653"/>
                  <a:pt x="90" y="644"/>
                </a:cubicBezTo>
                <a:cubicBezTo>
                  <a:pt x="87" y="635"/>
                  <a:pt x="88" y="627"/>
                  <a:pt x="90" y="617"/>
                </a:cubicBezTo>
                <a:cubicBezTo>
                  <a:pt x="90" y="617"/>
                  <a:pt x="93" y="627"/>
                  <a:pt x="99" y="628"/>
                </a:cubicBezTo>
                <a:cubicBezTo>
                  <a:pt x="100" y="628"/>
                  <a:pt x="100" y="628"/>
                  <a:pt x="101" y="628"/>
                </a:cubicBezTo>
                <a:cubicBezTo>
                  <a:pt x="108" y="628"/>
                  <a:pt x="111" y="629"/>
                  <a:pt x="111" y="629"/>
                </a:cubicBezTo>
                <a:cubicBezTo>
                  <a:pt x="111" y="629"/>
                  <a:pt x="108" y="640"/>
                  <a:pt x="108" y="649"/>
                </a:cubicBezTo>
                <a:cubicBezTo>
                  <a:pt x="108" y="659"/>
                  <a:pt x="109" y="669"/>
                  <a:pt x="109" y="669"/>
                </a:cubicBezTo>
                <a:close/>
                <a:moveTo>
                  <a:pt x="223" y="505"/>
                </a:moveTo>
                <a:cubicBezTo>
                  <a:pt x="225" y="464"/>
                  <a:pt x="224" y="347"/>
                  <a:pt x="223" y="322"/>
                </a:cubicBezTo>
                <a:cubicBezTo>
                  <a:pt x="223" y="296"/>
                  <a:pt x="218" y="239"/>
                  <a:pt x="221" y="232"/>
                </a:cubicBezTo>
                <a:cubicBezTo>
                  <a:pt x="224" y="224"/>
                  <a:pt x="232" y="218"/>
                  <a:pt x="241" y="223"/>
                </a:cubicBezTo>
                <a:cubicBezTo>
                  <a:pt x="241" y="223"/>
                  <a:pt x="231" y="208"/>
                  <a:pt x="215" y="208"/>
                </a:cubicBezTo>
                <a:cubicBezTo>
                  <a:pt x="199" y="208"/>
                  <a:pt x="188" y="223"/>
                  <a:pt x="188" y="223"/>
                </a:cubicBezTo>
                <a:cubicBezTo>
                  <a:pt x="188" y="223"/>
                  <a:pt x="206" y="219"/>
                  <a:pt x="205" y="231"/>
                </a:cubicBezTo>
                <a:cubicBezTo>
                  <a:pt x="205" y="243"/>
                  <a:pt x="199" y="305"/>
                  <a:pt x="199" y="346"/>
                </a:cubicBezTo>
                <a:cubicBezTo>
                  <a:pt x="199" y="383"/>
                  <a:pt x="196" y="472"/>
                  <a:pt x="199" y="505"/>
                </a:cubicBezTo>
                <a:cubicBezTo>
                  <a:pt x="187" y="504"/>
                  <a:pt x="183" y="503"/>
                  <a:pt x="183" y="503"/>
                </a:cubicBezTo>
                <a:cubicBezTo>
                  <a:pt x="183" y="503"/>
                  <a:pt x="194" y="386"/>
                  <a:pt x="190" y="325"/>
                </a:cubicBezTo>
                <a:cubicBezTo>
                  <a:pt x="186" y="279"/>
                  <a:pt x="178" y="220"/>
                  <a:pt x="173" y="188"/>
                </a:cubicBezTo>
                <a:cubicBezTo>
                  <a:pt x="173" y="188"/>
                  <a:pt x="173" y="188"/>
                  <a:pt x="173" y="188"/>
                </a:cubicBezTo>
                <a:cubicBezTo>
                  <a:pt x="173" y="188"/>
                  <a:pt x="178" y="170"/>
                  <a:pt x="182" y="176"/>
                </a:cubicBezTo>
                <a:cubicBezTo>
                  <a:pt x="182" y="176"/>
                  <a:pt x="182" y="176"/>
                  <a:pt x="182" y="176"/>
                </a:cubicBezTo>
                <a:cubicBezTo>
                  <a:pt x="190" y="189"/>
                  <a:pt x="203" y="204"/>
                  <a:pt x="212" y="204"/>
                </a:cubicBezTo>
                <a:cubicBezTo>
                  <a:pt x="222" y="204"/>
                  <a:pt x="238" y="193"/>
                  <a:pt x="248" y="179"/>
                </a:cubicBezTo>
                <a:cubicBezTo>
                  <a:pt x="248" y="179"/>
                  <a:pt x="248" y="179"/>
                  <a:pt x="248" y="179"/>
                </a:cubicBezTo>
                <a:cubicBezTo>
                  <a:pt x="248" y="179"/>
                  <a:pt x="258" y="182"/>
                  <a:pt x="259" y="196"/>
                </a:cubicBezTo>
                <a:cubicBezTo>
                  <a:pt x="259" y="197"/>
                  <a:pt x="258" y="199"/>
                  <a:pt x="258" y="201"/>
                </a:cubicBezTo>
                <a:cubicBezTo>
                  <a:pt x="258" y="201"/>
                  <a:pt x="258" y="201"/>
                  <a:pt x="258" y="201"/>
                </a:cubicBezTo>
                <a:cubicBezTo>
                  <a:pt x="258" y="201"/>
                  <a:pt x="258" y="201"/>
                  <a:pt x="258" y="201"/>
                </a:cubicBezTo>
                <a:cubicBezTo>
                  <a:pt x="258" y="213"/>
                  <a:pt x="258" y="230"/>
                  <a:pt x="260" y="256"/>
                </a:cubicBezTo>
                <a:cubicBezTo>
                  <a:pt x="263" y="335"/>
                  <a:pt x="277" y="429"/>
                  <a:pt x="284" y="450"/>
                </a:cubicBezTo>
                <a:cubicBezTo>
                  <a:pt x="292" y="472"/>
                  <a:pt x="301" y="488"/>
                  <a:pt x="301" y="488"/>
                </a:cubicBezTo>
                <a:cubicBezTo>
                  <a:pt x="301" y="488"/>
                  <a:pt x="251" y="504"/>
                  <a:pt x="223" y="505"/>
                </a:cubicBezTo>
                <a:close/>
                <a:moveTo>
                  <a:pt x="360" y="585"/>
                </a:moveTo>
                <a:cubicBezTo>
                  <a:pt x="358" y="573"/>
                  <a:pt x="361" y="568"/>
                  <a:pt x="352" y="561"/>
                </a:cubicBezTo>
                <a:cubicBezTo>
                  <a:pt x="343" y="554"/>
                  <a:pt x="328" y="554"/>
                  <a:pt x="328" y="554"/>
                </a:cubicBezTo>
                <a:cubicBezTo>
                  <a:pt x="328" y="554"/>
                  <a:pt x="350" y="545"/>
                  <a:pt x="360" y="557"/>
                </a:cubicBezTo>
                <a:cubicBezTo>
                  <a:pt x="369" y="570"/>
                  <a:pt x="360" y="585"/>
                  <a:pt x="360" y="585"/>
                </a:cubicBezTo>
                <a:close/>
              </a:path>
            </a:pathLst>
          </a:custGeom>
          <a:solidFill>
            <a:schemeClr val="accent4"/>
          </a:solidFill>
          <a:ln>
            <a:noFill/>
          </a:ln>
          <a:effectLst>
            <a:outerShdw blurRad="76200" dir="13500000" sy="23000" kx="1200000" algn="br" rotWithShape="0">
              <a:prstClr val="black">
                <a:alpha val="6000"/>
              </a:prstClr>
            </a:outerShdw>
          </a:effectLst>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a:p>
        </p:txBody>
      </p:sp>
      <p:sp>
        <p:nvSpPr>
          <p:cNvPr id="65" name="Freeform 64"/>
          <p:cNvSpPr>
            <a:spLocks noEditPoints="1"/>
          </p:cNvSpPr>
          <p:nvPr/>
        </p:nvSpPr>
        <p:spPr bwMode="auto">
          <a:xfrm>
            <a:off x="6002883" y="2875270"/>
            <a:ext cx="617274" cy="2295032"/>
          </a:xfrm>
          <a:custGeom>
            <a:avLst/>
            <a:gdLst>
              <a:gd name="T0" fmla="*/ 221 w 224"/>
              <a:gd name="T1" fmla="*/ 237 h 906"/>
              <a:gd name="T2" fmla="*/ 178 w 224"/>
              <a:gd name="T3" fmla="*/ 151 h 906"/>
              <a:gd name="T4" fmla="*/ 161 w 224"/>
              <a:gd name="T5" fmla="*/ 98 h 906"/>
              <a:gd name="T6" fmla="*/ 148 w 224"/>
              <a:gd name="T7" fmla="*/ 36 h 906"/>
              <a:gd name="T8" fmla="*/ 107 w 224"/>
              <a:gd name="T9" fmla="*/ 0 h 906"/>
              <a:gd name="T10" fmla="*/ 63 w 224"/>
              <a:gd name="T11" fmla="*/ 101 h 906"/>
              <a:gd name="T12" fmla="*/ 48 w 224"/>
              <a:gd name="T13" fmla="*/ 145 h 906"/>
              <a:gd name="T14" fmla="*/ 7 w 224"/>
              <a:gd name="T15" fmla="*/ 204 h 906"/>
              <a:gd name="T16" fmla="*/ 2 w 224"/>
              <a:gd name="T17" fmla="*/ 302 h 906"/>
              <a:gd name="T18" fmla="*/ 28 w 224"/>
              <a:gd name="T19" fmla="*/ 360 h 906"/>
              <a:gd name="T20" fmla="*/ 31 w 224"/>
              <a:gd name="T21" fmla="*/ 411 h 906"/>
              <a:gd name="T22" fmla="*/ 35 w 224"/>
              <a:gd name="T23" fmla="*/ 565 h 906"/>
              <a:gd name="T24" fmla="*/ 54 w 224"/>
              <a:gd name="T25" fmla="*/ 607 h 906"/>
              <a:gd name="T26" fmla="*/ 81 w 224"/>
              <a:gd name="T27" fmla="*/ 790 h 906"/>
              <a:gd name="T28" fmla="*/ 89 w 224"/>
              <a:gd name="T29" fmla="*/ 869 h 906"/>
              <a:gd name="T30" fmla="*/ 112 w 224"/>
              <a:gd name="T31" fmla="*/ 906 h 906"/>
              <a:gd name="T32" fmla="*/ 122 w 224"/>
              <a:gd name="T33" fmla="*/ 847 h 906"/>
              <a:gd name="T34" fmla="*/ 157 w 224"/>
              <a:gd name="T35" fmla="*/ 853 h 906"/>
              <a:gd name="T36" fmla="*/ 124 w 224"/>
              <a:gd name="T37" fmla="*/ 764 h 906"/>
              <a:gd name="T38" fmla="*/ 156 w 224"/>
              <a:gd name="T39" fmla="*/ 611 h 906"/>
              <a:gd name="T40" fmla="*/ 166 w 224"/>
              <a:gd name="T41" fmla="*/ 582 h 906"/>
              <a:gd name="T42" fmla="*/ 190 w 224"/>
              <a:gd name="T43" fmla="*/ 474 h 906"/>
              <a:gd name="T44" fmla="*/ 206 w 224"/>
              <a:gd name="T45" fmla="*/ 414 h 906"/>
              <a:gd name="T46" fmla="*/ 192 w 224"/>
              <a:gd name="T47" fmla="*/ 313 h 906"/>
              <a:gd name="T48" fmla="*/ 73 w 224"/>
              <a:gd name="T49" fmla="*/ 279 h 906"/>
              <a:gd name="T50" fmla="*/ 63 w 224"/>
              <a:gd name="T51" fmla="*/ 289 h 906"/>
              <a:gd name="T52" fmla="*/ 73 w 224"/>
              <a:gd name="T53" fmla="*/ 269 h 906"/>
              <a:gd name="T54" fmla="*/ 110 w 224"/>
              <a:gd name="T55" fmla="*/ 621 h 906"/>
              <a:gd name="T56" fmla="*/ 107 w 224"/>
              <a:gd name="T57" fmla="*/ 646 h 906"/>
              <a:gd name="T58" fmla="*/ 104 w 224"/>
              <a:gd name="T59" fmla="*/ 612 h 906"/>
              <a:gd name="T60" fmla="*/ 110 w 224"/>
              <a:gd name="T61" fmla="*/ 580 h 906"/>
              <a:gd name="T62" fmla="*/ 116 w 224"/>
              <a:gd name="T63" fmla="*/ 225 h 906"/>
              <a:gd name="T64" fmla="*/ 91 w 224"/>
              <a:gd name="T65" fmla="*/ 130 h 906"/>
              <a:gd name="T66" fmla="*/ 115 w 224"/>
              <a:gd name="T67" fmla="*/ 200 h 906"/>
              <a:gd name="T68" fmla="*/ 128 w 224"/>
              <a:gd name="T69" fmla="*/ 156 h 906"/>
              <a:gd name="T70" fmla="*/ 143 w 224"/>
              <a:gd name="T71" fmla="*/ 147 h 906"/>
              <a:gd name="T72" fmla="*/ 116 w 224"/>
              <a:gd name="T73" fmla="*/ 225 h 906"/>
              <a:gd name="T74" fmla="*/ 138 w 224"/>
              <a:gd name="T75" fmla="*/ 333 h 906"/>
              <a:gd name="T76" fmla="*/ 149 w 224"/>
              <a:gd name="T77" fmla="*/ 315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24" h="906">
                <a:moveTo>
                  <a:pt x="215" y="296"/>
                </a:moveTo>
                <a:cubicBezTo>
                  <a:pt x="222" y="281"/>
                  <a:pt x="224" y="258"/>
                  <a:pt x="221" y="237"/>
                </a:cubicBezTo>
                <a:cubicBezTo>
                  <a:pt x="219" y="217"/>
                  <a:pt x="217" y="187"/>
                  <a:pt x="211" y="170"/>
                </a:cubicBezTo>
                <a:cubicBezTo>
                  <a:pt x="204" y="152"/>
                  <a:pt x="178" y="151"/>
                  <a:pt x="178" y="151"/>
                </a:cubicBezTo>
                <a:cubicBezTo>
                  <a:pt x="178" y="151"/>
                  <a:pt x="180" y="142"/>
                  <a:pt x="172" y="133"/>
                </a:cubicBezTo>
                <a:cubicBezTo>
                  <a:pt x="164" y="124"/>
                  <a:pt x="163" y="113"/>
                  <a:pt x="161" y="98"/>
                </a:cubicBezTo>
                <a:cubicBezTo>
                  <a:pt x="159" y="82"/>
                  <a:pt x="155" y="72"/>
                  <a:pt x="155" y="62"/>
                </a:cubicBezTo>
                <a:cubicBezTo>
                  <a:pt x="155" y="52"/>
                  <a:pt x="152" y="53"/>
                  <a:pt x="148" y="36"/>
                </a:cubicBezTo>
                <a:cubicBezTo>
                  <a:pt x="144" y="19"/>
                  <a:pt x="127" y="0"/>
                  <a:pt x="107" y="0"/>
                </a:cubicBezTo>
                <a:cubicBezTo>
                  <a:pt x="107" y="0"/>
                  <a:pt x="107" y="0"/>
                  <a:pt x="107" y="0"/>
                </a:cubicBezTo>
                <a:cubicBezTo>
                  <a:pt x="75" y="0"/>
                  <a:pt x="67" y="48"/>
                  <a:pt x="64" y="64"/>
                </a:cubicBezTo>
                <a:cubicBezTo>
                  <a:pt x="62" y="79"/>
                  <a:pt x="58" y="89"/>
                  <a:pt x="63" y="101"/>
                </a:cubicBezTo>
                <a:cubicBezTo>
                  <a:pt x="68" y="113"/>
                  <a:pt x="62" y="116"/>
                  <a:pt x="50" y="125"/>
                </a:cubicBezTo>
                <a:cubicBezTo>
                  <a:pt x="39" y="135"/>
                  <a:pt x="48" y="145"/>
                  <a:pt x="48" y="145"/>
                </a:cubicBezTo>
                <a:cubicBezTo>
                  <a:pt x="48" y="145"/>
                  <a:pt x="37" y="152"/>
                  <a:pt x="28" y="154"/>
                </a:cubicBezTo>
                <a:cubicBezTo>
                  <a:pt x="19" y="155"/>
                  <a:pt x="9" y="186"/>
                  <a:pt x="7" y="204"/>
                </a:cubicBezTo>
                <a:cubicBezTo>
                  <a:pt x="5" y="221"/>
                  <a:pt x="4" y="220"/>
                  <a:pt x="2" y="233"/>
                </a:cubicBezTo>
                <a:cubicBezTo>
                  <a:pt x="0" y="247"/>
                  <a:pt x="1" y="279"/>
                  <a:pt x="2" y="302"/>
                </a:cubicBezTo>
                <a:cubicBezTo>
                  <a:pt x="4" y="324"/>
                  <a:pt x="31" y="326"/>
                  <a:pt x="31" y="326"/>
                </a:cubicBezTo>
                <a:cubicBezTo>
                  <a:pt x="31" y="326"/>
                  <a:pt x="31" y="348"/>
                  <a:pt x="28" y="360"/>
                </a:cubicBezTo>
                <a:cubicBezTo>
                  <a:pt x="24" y="373"/>
                  <a:pt x="7" y="405"/>
                  <a:pt x="12" y="407"/>
                </a:cubicBezTo>
                <a:cubicBezTo>
                  <a:pt x="16" y="409"/>
                  <a:pt x="31" y="411"/>
                  <a:pt x="31" y="411"/>
                </a:cubicBezTo>
                <a:cubicBezTo>
                  <a:pt x="31" y="411"/>
                  <a:pt x="28" y="447"/>
                  <a:pt x="30" y="465"/>
                </a:cubicBezTo>
                <a:cubicBezTo>
                  <a:pt x="31" y="483"/>
                  <a:pt x="35" y="544"/>
                  <a:pt x="35" y="565"/>
                </a:cubicBezTo>
                <a:cubicBezTo>
                  <a:pt x="35" y="586"/>
                  <a:pt x="50" y="579"/>
                  <a:pt x="50" y="579"/>
                </a:cubicBezTo>
                <a:cubicBezTo>
                  <a:pt x="50" y="579"/>
                  <a:pt x="52" y="592"/>
                  <a:pt x="54" y="607"/>
                </a:cubicBezTo>
                <a:cubicBezTo>
                  <a:pt x="56" y="622"/>
                  <a:pt x="54" y="641"/>
                  <a:pt x="52" y="663"/>
                </a:cubicBezTo>
                <a:cubicBezTo>
                  <a:pt x="51" y="685"/>
                  <a:pt x="75" y="770"/>
                  <a:pt x="81" y="790"/>
                </a:cubicBezTo>
                <a:cubicBezTo>
                  <a:pt x="88" y="809"/>
                  <a:pt x="92" y="819"/>
                  <a:pt x="88" y="831"/>
                </a:cubicBezTo>
                <a:cubicBezTo>
                  <a:pt x="85" y="844"/>
                  <a:pt x="90" y="848"/>
                  <a:pt x="89" y="869"/>
                </a:cubicBezTo>
                <a:cubicBezTo>
                  <a:pt x="89" y="888"/>
                  <a:pt x="96" y="902"/>
                  <a:pt x="107" y="905"/>
                </a:cubicBezTo>
                <a:cubicBezTo>
                  <a:pt x="109" y="906"/>
                  <a:pt x="111" y="906"/>
                  <a:pt x="112" y="906"/>
                </a:cubicBezTo>
                <a:cubicBezTo>
                  <a:pt x="126" y="906"/>
                  <a:pt x="129" y="872"/>
                  <a:pt x="126" y="865"/>
                </a:cubicBezTo>
                <a:cubicBezTo>
                  <a:pt x="123" y="857"/>
                  <a:pt x="122" y="847"/>
                  <a:pt x="122" y="847"/>
                </a:cubicBezTo>
                <a:cubicBezTo>
                  <a:pt x="122" y="847"/>
                  <a:pt x="127" y="853"/>
                  <a:pt x="134" y="855"/>
                </a:cubicBezTo>
                <a:cubicBezTo>
                  <a:pt x="140" y="857"/>
                  <a:pt x="150" y="857"/>
                  <a:pt x="157" y="853"/>
                </a:cubicBezTo>
                <a:cubicBezTo>
                  <a:pt x="164" y="848"/>
                  <a:pt x="151" y="828"/>
                  <a:pt x="141" y="818"/>
                </a:cubicBezTo>
                <a:cubicBezTo>
                  <a:pt x="132" y="808"/>
                  <a:pt x="124" y="784"/>
                  <a:pt x="124" y="764"/>
                </a:cubicBezTo>
                <a:cubicBezTo>
                  <a:pt x="124" y="745"/>
                  <a:pt x="141" y="698"/>
                  <a:pt x="149" y="670"/>
                </a:cubicBezTo>
                <a:cubicBezTo>
                  <a:pt x="158" y="643"/>
                  <a:pt x="153" y="617"/>
                  <a:pt x="156" y="611"/>
                </a:cubicBezTo>
                <a:cubicBezTo>
                  <a:pt x="158" y="605"/>
                  <a:pt x="158" y="582"/>
                  <a:pt x="158" y="582"/>
                </a:cubicBezTo>
                <a:cubicBezTo>
                  <a:pt x="158" y="582"/>
                  <a:pt x="160" y="582"/>
                  <a:pt x="166" y="582"/>
                </a:cubicBezTo>
                <a:cubicBezTo>
                  <a:pt x="172" y="582"/>
                  <a:pt x="172" y="585"/>
                  <a:pt x="172" y="570"/>
                </a:cubicBezTo>
                <a:cubicBezTo>
                  <a:pt x="172" y="555"/>
                  <a:pt x="184" y="497"/>
                  <a:pt x="190" y="474"/>
                </a:cubicBezTo>
                <a:cubicBezTo>
                  <a:pt x="195" y="452"/>
                  <a:pt x="195" y="416"/>
                  <a:pt x="195" y="416"/>
                </a:cubicBezTo>
                <a:cubicBezTo>
                  <a:pt x="195" y="416"/>
                  <a:pt x="199" y="416"/>
                  <a:pt x="206" y="414"/>
                </a:cubicBezTo>
                <a:cubicBezTo>
                  <a:pt x="214" y="413"/>
                  <a:pt x="208" y="399"/>
                  <a:pt x="199" y="371"/>
                </a:cubicBezTo>
                <a:cubicBezTo>
                  <a:pt x="189" y="344"/>
                  <a:pt x="192" y="313"/>
                  <a:pt x="192" y="313"/>
                </a:cubicBezTo>
                <a:cubicBezTo>
                  <a:pt x="192" y="313"/>
                  <a:pt x="208" y="311"/>
                  <a:pt x="215" y="296"/>
                </a:cubicBezTo>
                <a:close/>
                <a:moveTo>
                  <a:pt x="73" y="279"/>
                </a:moveTo>
                <a:cubicBezTo>
                  <a:pt x="73" y="286"/>
                  <a:pt x="71" y="292"/>
                  <a:pt x="71" y="292"/>
                </a:cubicBezTo>
                <a:cubicBezTo>
                  <a:pt x="71" y="292"/>
                  <a:pt x="67" y="292"/>
                  <a:pt x="63" y="289"/>
                </a:cubicBezTo>
                <a:cubicBezTo>
                  <a:pt x="65" y="285"/>
                  <a:pt x="65" y="271"/>
                  <a:pt x="65" y="271"/>
                </a:cubicBezTo>
                <a:cubicBezTo>
                  <a:pt x="73" y="269"/>
                  <a:pt x="73" y="269"/>
                  <a:pt x="73" y="269"/>
                </a:cubicBezTo>
                <a:cubicBezTo>
                  <a:pt x="73" y="269"/>
                  <a:pt x="73" y="272"/>
                  <a:pt x="73" y="279"/>
                </a:cubicBezTo>
                <a:close/>
                <a:moveTo>
                  <a:pt x="110" y="621"/>
                </a:moveTo>
                <a:cubicBezTo>
                  <a:pt x="109" y="625"/>
                  <a:pt x="108" y="631"/>
                  <a:pt x="107" y="637"/>
                </a:cubicBezTo>
                <a:cubicBezTo>
                  <a:pt x="107" y="642"/>
                  <a:pt x="107" y="646"/>
                  <a:pt x="107" y="646"/>
                </a:cubicBezTo>
                <a:cubicBezTo>
                  <a:pt x="107" y="646"/>
                  <a:pt x="106" y="638"/>
                  <a:pt x="106" y="632"/>
                </a:cubicBezTo>
                <a:cubicBezTo>
                  <a:pt x="106" y="626"/>
                  <a:pt x="102" y="620"/>
                  <a:pt x="104" y="612"/>
                </a:cubicBezTo>
                <a:cubicBezTo>
                  <a:pt x="105" y="608"/>
                  <a:pt x="106" y="602"/>
                  <a:pt x="107" y="596"/>
                </a:cubicBezTo>
                <a:cubicBezTo>
                  <a:pt x="109" y="588"/>
                  <a:pt x="110" y="580"/>
                  <a:pt x="110" y="580"/>
                </a:cubicBezTo>
                <a:cubicBezTo>
                  <a:pt x="110" y="601"/>
                  <a:pt x="112" y="615"/>
                  <a:pt x="110" y="621"/>
                </a:cubicBezTo>
                <a:close/>
                <a:moveTo>
                  <a:pt x="116" y="225"/>
                </a:moveTo>
                <a:cubicBezTo>
                  <a:pt x="115" y="231"/>
                  <a:pt x="108" y="214"/>
                  <a:pt x="103" y="195"/>
                </a:cubicBezTo>
                <a:cubicBezTo>
                  <a:pt x="99" y="176"/>
                  <a:pt x="91" y="148"/>
                  <a:pt x="91" y="130"/>
                </a:cubicBezTo>
                <a:cubicBezTo>
                  <a:pt x="91" y="130"/>
                  <a:pt x="105" y="142"/>
                  <a:pt x="105" y="151"/>
                </a:cubicBezTo>
                <a:cubicBezTo>
                  <a:pt x="105" y="161"/>
                  <a:pt x="112" y="191"/>
                  <a:pt x="115" y="200"/>
                </a:cubicBezTo>
                <a:cubicBezTo>
                  <a:pt x="117" y="209"/>
                  <a:pt x="119" y="189"/>
                  <a:pt x="124" y="180"/>
                </a:cubicBezTo>
                <a:cubicBezTo>
                  <a:pt x="129" y="171"/>
                  <a:pt x="131" y="163"/>
                  <a:pt x="128" y="156"/>
                </a:cubicBezTo>
                <a:cubicBezTo>
                  <a:pt x="125" y="149"/>
                  <a:pt x="136" y="146"/>
                  <a:pt x="143" y="128"/>
                </a:cubicBezTo>
                <a:cubicBezTo>
                  <a:pt x="144" y="135"/>
                  <a:pt x="144" y="140"/>
                  <a:pt x="143" y="147"/>
                </a:cubicBezTo>
                <a:cubicBezTo>
                  <a:pt x="143" y="153"/>
                  <a:pt x="132" y="186"/>
                  <a:pt x="129" y="192"/>
                </a:cubicBezTo>
                <a:cubicBezTo>
                  <a:pt x="125" y="199"/>
                  <a:pt x="117" y="219"/>
                  <a:pt x="116" y="225"/>
                </a:cubicBezTo>
                <a:close/>
                <a:moveTo>
                  <a:pt x="149" y="333"/>
                </a:moveTo>
                <a:cubicBezTo>
                  <a:pt x="149" y="333"/>
                  <a:pt x="138" y="338"/>
                  <a:pt x="138" y="333"/>
                </a:cubicBezTo>
                <a:cubicBezTo>
                  <a:pt x="139" y="329"/>
                  <a:pt x="141" y="315"/>
                  <a:pt x="141" y="315"/>
                </a:cubicBezTo>
                <a:cubicBezTo>
                  <a:pt x="149" y="315"/>
                  <a:pt x="149" y="315"/>
                  <a:pt x="149" y="315"/>
                </a:cubicBezTo>
                <a:lnTo>
                  <a:pt x="149" y="333"/>
                </a:lnTo>
                <a:close/>
              </a:path>
            </a:pathLst>
          </a:custGeom>
          <a:solidFill>
            <a:schemeClr val="accent3"/>
          </a:solidFill>
          <a:ln>
            <a:noFill/>
          </a:ln>
          <a:effectLst>
            <a:outerShdw blurRad="76200" dir="13500000" sy="23000" kx="1200000" algn="br" rotWithShape="0">
              <a:prstClr val="black">
                <a:alpha val="6000"/>
              </a:prstClr>
            </a:outerShdw>
          </a:effectLst>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a:p>
        </p:txBody>
      </p:sp>
      <p:sp>
        <p:nvSpPr>
          <p:cNvPr id="66" name="Freeform 65"/>
          <p:cNvSpPr>
            <a:spLocks noEditPoints="1"/>
          </p:cNvSpPr>
          <p:nvPr/>
        </p:nvSpPr>
        <p:spPr bwMode="auto">
          <a:xfrm flipH="1">
            <a:off x="4405005" y="3574474"/>
            <a:ext cx="687890" cy="1625284"/>
          </a:xfrm>
          <a:custGeom>
            <a:avLst/>
            <a:gdLst>
              <a:gd name="T0" fmla="*/ 625 w 693"/>
              <a:gd name="T1" fmla="*/ 1522 h 1641"/>
              <a:gd name="T2" fmla="*/ 520 w 693"/>
              <a:gd name="T3" fmla="*/ 985 h 1641"/>
              <a:gd name="T4" fmla="*/ 498 w 693"/>
              <a:gd name="T5" fmla="*/ 789 h 1641"/>
              <a:gd name="T6" fmla="*/ 532 w 693"/>
              <a:gd name="T7" fmla="*/ 760 h 1641"/>
              <a:gd name="T8" fmla="*/ 571 w 693"/>
              <a:gd name="T9" fmla="*/ 506 h 1641"/>
              <a:gd name="T10" fmla="*/ 505 w 693"/>
              <a:gd name="T11" fmla="*/ 282 h 1641"/>
              <a:gd name="T12" fmla="*/ 394 w 693"/>
              <a:gd name="T13" fmla="*/ 243 h 1641"/>
              <a:gd name="T14" fmla="*/ 344 w 693"/>
              <a:gd name="T15" fmla="*/ 214 h 1641"/>
              <a:gd name="T16" fmla="*/ 341 w 693"/>
              <a:gd name="T17" fmla="*/ 204 h 1641"/>
              <a:gd name="T18" fmla="*/ 354 w 693"/>
              <a:gd name="T19" fmla="*/ 65 h 1641"/>
              <a:gd name="T20" fmla="*/ 313 w 693"/>
              <a:gd name="T21" fmla="*/ 0 h 1641"/>
              <a:gd name="T22" fmla="*/ 228 w 693"/>
              <a:gd name="T23" fmla="*/ 24 h 1641"/>
              <a:gd name="T24" fmla="*/ 214 w 693"/>
              <a:gd name="T25" fmla="*/ 121 h 1641"/>
              <a:gd name="T26" fmla="*/ 240 w 693"/>
              <a:gd name="T27" fmla="*/ 200 h 1641"/>
              <a:gd name="T28" fmla="*/ 240 w 693"/>
              <a:gd name="T29" fmla="*/ 215 h 1641"/>
              <a:gd name="T30" fmla="*/ 147 w 693"/>
              <a:gd name="T31" fmla="*/ 272 h 1641"/>
              <a:gd name="T32" fmla="*/ 22 w 693"/>
              <a:gd name="T33" fmla="*/ 531 h 1641"/>
              <a:gd name="T34" fmla="*/ 113 w 693"/>
              <a:gd name="T35" fmla="*/ 777 h 1641"/>
              <a:gd name="T36" fmla="*/ 143 w 693"/>
              <a:gd name="T37" fmla="*/ 802 h 1641"/>
              <a:gd name="T38" fmla="*/ 220 w 693"/>
              <a:gd name="T39" fmla="*/ 1183 h 1641"/>
              <a:gd name="T40" fmla="*/ 267 w 693"/>
              <a:gd name="T41" fmla="*/ 1470 h 1641"/>
              <a:gd name="T42" fmla="*/ 231 w 693"/>
              <a:gd name="T43" fmla="*/ 1602 h 1641"/>
              <a:gd name="T44" fmla="*/ 343 w 693"/>
              <a:gd name="T45" fmla="*/ 1595 h 1641"/>
              <a:gd name="T46" fmla="*/ 351 w 693"/>
              <a:gd name="T47" fmla="*/ 1504 h 1641"/>
              <a:gd name="T48" fmla="*/ 342 w 693"/>
              <a:gd name="T49" fmla="*/ 1327 h 1641"/>
              <a:gd name="T50" fmla="*/ 334 w 693"/>
              <a:gd name="T51" fmla="*/ 1168 h 1641"/>
              <a:gd name="T52" fmla="*/ 372 w 693"/>
              <a:gd name="T53" fmla="*/ 991 h 1641"/>
              <a:gd name="T54" fmla="*/ 495 w 693"/>
              <a:gd name="T55" fmla="*/ 1455 h 1641"/>
              <a:gd name="T56" fmla="*/ 553 w 693"/>
              <a:gd name="T57" fmla="*/ 1595 h 1641"/>
              <a:gd name="T58" fmla="*/ 693 w 693"/>
              <a:gd name="T59" fmla="*/ 1628 h 1641"/>
              <a:gd name="T60" fmla="*/ 115 w 693"/>
              <a:gd name="T61" fmla="*/ 608 h 1641"/>
              <a:gd name="T62" fmla="*/ 125 w 693"/>
              <a:gd name="T63" fmla="*/ 524 h 1641"/>
              <a:gd name="T64" fmla="*/ 395 w 693"/>
              <a:gd name="T65" fmla="*/ 690 h 1641"/>
              <a:gd name="T66" fmla="*/ 314 w 693"/>
              <a:gd name="T67" fmla="*/ 307 h 1641"/>
              <a:gd name="T68" fmla="*/ 280 w 693"/>
              <a:gd name="T69" fmla="*/ 291 h 1641"/>
              <a:gd name="T70" fmla="*/ 295 w 693"/>
              <a:gd name="T71" fmla="*/ 485 h 1641"/>
              <a:gd name="T72" fmla="*/ 274 w 693"/>
              <a:gd name="T73" fmla="*/ 687 h 1641"/>
              <a:gd name="T74" fmla="*/ 235 w 693"/>
              <a:gd name="T75" fmla="*/ 542 h 1641"/>
              <a:gd name="T76" fmla="*/ 248 w 693"/>
              <a:gd name="T77" fmla="*/ 225 h 1641"/>
              <a:gd name="T78" fmla="*/ 334 w 693"/>
              <a:gd name="T79" fmla="*/ 227 h 1641"/>
              <a:gd name="T80" fmla="*/ 381 w 693"/>
              <a:gd name="T81" fmla="*/ 413 h 1641"/>
              <a:gd name="T82" fmla="*/ 411 w 693"/>
              <a:gd name="T83" fmla="*/ 689 h 1641"/>
              <a:gd name="T84" fmla="*/ 473 w 693"/>
              <a:gd name="T85" fmla="*/ 485 h 1641"/>
              <a:gd name="T86" fmla="*/ 501 w 693"/>
              <a:gd name="T87" fmla="*/ 576 h 1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3" h="1641">
                <a:moveTo>
                  <a:pt x="669" y="1590"/>
                </a:moveTo>
                <a:cubicBezTo>
                  <a:pt x="650" y="1579"/>
                  <a:pt x="636" y="1550"/>
                  <a:pt x="629" y="1542"/>
                </a:cubicBezTo>
                <a:cubicBezTo>
                  <a:pt x="622" y="1535"/>
                  <a:pt x="631" y="1537"/>
                  <a:pt x="625" y="1522"/>
                </a:cubicBezTo>
                <a:cubicBezTo>
                  <a:pt x="619" y="1507"/>
                  <a:pt x="600" y="1419"/>
                  <a:pt x="597" y="1391"/>
                </a:cubicBezTo>
                <a:cubicBezTo>
                  <a:pt x="593" y="1362"/>
                  <a:pt x="595" y="1265"/>
                  <a:pt x="582" y="1219"/>
                </a:cubicBezTo>
                <a:cubicBezTo>
                  <a:pt x="568" y="1173"/>
                  <a:pt x="526" y="1025"/>
                  <a:pt x="520" y="985"/>
                </a:cubicBezTo>
                <a:cubicBezTo>
                  <a:pt x="514" y="944"/>
                  <a:pt x="505" y="903"/>
                  <a:pt x="505" y="881"/>
                </a:cubicBezTo>
                <a:cubicBezTo>
                  <a:pt x="505" y="858"/>
                  <a:pt x="503" y="843"/>
                  <a:pt x="496" y="827"/>
                </a:cubicBezTo>
                <a:cubicBezTo>
                  <a:pt x="490" y="811"/>
                  <a:pt x="498" y="789"/>
                  <a:pt x="498" y="789"/>
                </a:cubicBezTo>
                <a:cubicBezTo>
                  <a:pt x="498" y="789"/>
                  <a:pt x="514" y="801"/>
                  <a:pt x="524" y="810"/>
                </a:cubicBezTo>
                <a:cubicBezTo>
                  <a:pt x="534" y="819"/>
                  <a:pt x="534" y="805"/>
                  <a:pt x="529" y="785"/>
                </a:cubicBezTo>
                <a:cubicBezTo>
                  <a:pt x="524" y="765"/>
                  <a:pt x="527" y="754"/>
                  <a:pt x="532" y="760"/>
                </a:cubicBezTo>
                <a:cubicBezTo>
                  <a:pt x="537" y="767"/>
                  <a:pt x="541" y="728"/>
                  <a:pt x="553" y="705"/>
                </a:cubicBezTo>
                <a:cubicBezTo>
                  <a:pt x="566" y="681"/>
                  <a:pt x="593" y="633"/>
                  <a:pt x="587" y="606"/>
                </a:cubicBezTo>
                <a:cubicBezTo>
                  <a:pt x="581" y="578"/>
                  <a:pt x="578" y="530"/>
                  <a:pt x="571" y="506"/>
                </a:cubicBezTo>
                <a:cubicBezTo>
                  <a:pt x="563" y="483"/>
                  <a:pt x="556" y="441"/>
                  <a:pt x="547" y="415"/>
                </a:cubicBezTo>
                <a:cubicBezTo>
                  <a:pt x="538" y="389"/>
                  <a:pt x="540" y="376"/>
                  <a:pt x="529" y="350"/>
                </a:cubicBezTo>
                <a:cubicBezTo>
                  <a:pt x="517" y="324"/>
                  <a:pt x="505" y="295"/>
                  <a:pt x="505" y="282"/>
                </a:cubicBezTo>
                <a:cubicBezTo>
                  <a:pt x="505" y="275"/>
                  <a:pt x="502" y="269"/>
                  <a:pt x="491" y="265"/>
                </a:cubicBezTo>
                <a:cubicBezTo>
                  <a:pt x="483" y="261"/>
                  <a:pt x="469" y="258"/>
                  <a:pt x="449" y="255"/>
                </a:cubicBezTo>
                <a:cubicBezTo>
                  <a:pt x="428" y="252"/>
                  <a:pt x="409" y="248"/>
                  <a:pt x="394" y="243"/>
                </a:cubicBezTo>
                <a:cubicBezTo>
                  <a:pt x="393" y="243"/>
                  <a:pt x="392" y="242"/>
                  <a:pt x="391" y="242"/>
                </a:cubicBezTo>
                <a:cubicBezTo>
                  <a:pt x="391" y="242"/>
                  <a:pt x="390" y="242"/>
                  <a:pt x="390" y="242"/>
                </a:cubicBezTo>
                <a:cubicBezTo>
                  <a:pt x="370" y="235"/>
                  <a:pt x="344" y="214"/>
                  <a:pt x="344" y="214"/>
                </a:cubicBezTo>
                <a:cubicBezTo>
                  <a:pt x="336" y="225"/>
                  <a:pt x="336" y="225"/>
                  <a:pt x="336" y="225"/>
                </a:cubicBezTo>
                <a:cubicBezTo>
                  <a:pt x="339" y="221"/>
                  <a:pt x="341" y="218"/>
                  <a:pt x="344" y="214"/>
                </a:cubicBezTo>
                <a:cubicBezTo>
                  <a:pt x="341" y="211"/>
                  <a:pt x="336" y="204"/>
                  <a:pt x="341" y="204"/>
                </a:cubicBezTo>
                <a:cubicBezTo>
                  <a:pt x="352" y="203"/>
                  <a:pt x="354" y="159"/>
                  <a:pt x="360" y="146"/>
                </a:cubicBezTo>
                <a:cubicBezTo>
                  <a:pt x="366" y="133"/>
                  <a:pt x="364" y="124"/>
                  <a:pt x="360" y="112"/>
                </a:cubicBezTo>
                <a:cubicBezTo>
                  <a:pt x="356" y="101"/>
                  <a:pt x="364" y="84"/>
                  <a:pt x="354" y="65"/>
                </a:cubicBezTo>
                <a:cubicBezTo>
                  <a:pt x="344" y="47"/>
                  <a:pt x="358" y="24"/>
                  <a:pt x="344" y="22"/>
                </a:cubicBezTo>
                <a:cubicBezTo>
                  <a:pt x="330" y="20"/>
                  <a:pt x="335" y="3"/>
                  <a:pt x="322" y="3"/>
                </a:cubicBezTo>
                <a:cubicBezTo>
                  <a:pt x="318" y="3"/>
                  <a:pt x="315" y="2"/>
                  <a:pt x="313" y="0"/>
                </a:cubicBezTo>
                <a:cubicBezTo>
                  <a:pt x="302" y="21"/>
                  <a:pt x="285" y="14"/>
                  <a:pt x="285" y="14"/>
                </a:cubicBezTo>
                <a:cubicBezTo>
                  <a:pt x="259" y="8"/>
                  <a:pt x="242" y="14"/>
                  <a:pt x="230" y="23"/>
                </a:cubicBezTo>
                <a:cubicBezTo>
                  <a:pt x="230" y="23"/>
                  <a:pt x="229" y="24"/>
                  <a:pt x="228" y="24"/>
                </a:cubicBezTo>
                <a:cubicBezTo>
                  <a:pt x="213" y="38"/>
                  <a:pt x="208" y="57"/>
                  <a:pt x="208" y="58"/>
                </a:cubicBezTo>
                <a:cubicBezTo>
                  <a:pt x="207" y="65"/>
                  <a:pt x="206" y="72"/>
                  <a:pt x="206" y="77"/>
                </a:cubicBezTo>
                <a:cubicBezTo>
                  <a:pt x="208" y="95"/>
                  <a:pt x="213" y="113"/>
                  <a:pt x="214" y="121"/>
                </a:cubicBezTo>
                <a:cubicBezTo>
                  <a:pt x="215" y="128"/>
                  <a:pt x="219" y="158"/>
                  <a:pt x="225" y="158"/>
                </a:cubicBezTo>
                <a:cubicBezTo>
                  <a:pt x="231" y="158"/>
                  <a:pt x="233" y="159"/>
                  <a:pt x="233" y="159"/>
                </a:cubicBezTo>
                <a:cubicBezTo>
                  <a:pt x="233" y="159"/>
                  <a:pt x="240" y="182"/>
                  <a:pt x="240" y="200"/>
                </a:cubicBezTo>
                <a:cubicBezTo>
                  <a:pt x="240" y="208"/>
                  <a:pt x="240" y="212"/>
                  <a:pt x="240" y="215"/>
                </a:cubicBezTo>
                <a:cubicBezTo>
                  <a:pt x="240" y="215"/>
                  <a:pt x="240" y="215"/>
                  <a:pt x="240" y="215"/>
                </a:cubicBezTo>
                <a:cubicBezTo>
                  <a:pt x="240" y="215"/>
                  <a:pt x="240" y="215"/>
                  <a:pt x="240" y="215"/>
                </a:cubicBezTo>
                <a:cubicBezTo>
                  <a:pt x="240" y="215"/>
                  <a:pt x="240" y="215"/>
                  <a:pt x="240" y="215"/>
                </a:cubicBezTo>
                <a:cubicBezTo>
                  <a:pt x="240" y="215"/>
                  <a:pt x="224" y="238"/>
                  <a:pt x="206" y="246"/>
                </a:cubicBezTo>
                <a:cubicBezTo>
                  <a:pt x="188" y="255"/>
                  <a:pt x="162" y="268"/>
                  <a:pt x="147" y="272"/>
                </a:cubicBezTo>
                <a:cubicBezTo>
                  <a:pt x="136" y="275"/>
                  <a:pt x="124" y="279"/>
                  <a:pt x="115" y="285"/>
                </a:cubicBezTo>
                <a:cubicBezTo>
                  <a:pt x="103" y="293"/>
                  <a:pt x="93" y="305"/>
                  <a:pt x="89" y="326"/>
                </a:cubicBezTo>
                <a:cubicBezTo>
                  <a:pt x="82" y="365"/>
                  <a:pt x="42" y="495"/>
                  <a:pt x="22" y="531"/>
                </a:cubicBezTo>
                <a:cubicBezTo>
                  <a:pt x="3" y="567"/>
                  <a:pt x="0" y="616"/>
                  <a:pt x="20" y="646"/>
                </a:cubicBezTo>
                <a:cubicBezTo>
                  <a:pt x="39" y="676"/>
                  <a:pt x="86" y="750"/>
                  <a:pt x="93" y="760"/>
                </a:cubicBezTo>
                <a:cubicBezTo>
                  <a:pt x="100" y="770"/>
                  <a:pt x="102" y="778"/>
                  <a:pt x="113" y="777"/>
                </a:cubicBezTo>
                <a:cubicBezTo>
                  <a:pt x="113" y="777"/>
                  <a:pt x="114" y="776"/>
                  <a:pt x="115" y="776"/>
                </a:cubicBezTo>
                <a:cubicBezTo>
                  <a:pt x="124" y="776"/>
                  <a:pt x="130" y="777"/>
                  <a:pt x="130" y="777"/>
                </a:cubicBezTo>
                <a:cubicBezTo>
                  <a:pt x="130" y="777"/>
                  <a:pt x="135" y="796"/>
                  <a:pt x="143" y="802"/>
                </a:cubicBezTo>
                <a:cubicBezTo>
                  <a:pt x="151" y="808"/>
                  <a:pt x="161" y="828"/>
                  <a:pt x="163" y="821"/>
                </a:cubicBezTo>
                <a:cubicBezTo>
                  <a:pt x="166" y="814"/>
                  <a:pt x="173" y="872"/>
                  <a:pt x="180" y="903"/>
                </a:cubicBezTo>
                <a:cubicBezTo>
                  <a:pt x="187" y="934"/>
                  <a:pt x="220" y="1152"/>
                  <a:pt x="220" y="1183"/>
                </a:cubicBezTo>
                <a:cubicBezTo>
                  <a:pt x="220" y="1214"/>
                  <a:pt x="232" y="1246"/>
                  <a:pt x="231" y="1268"/>
                </a:cubicBezTo>
                <a:cubicBezTo>
                  <a:pt x="230" y="1291"/>
                  <a:pt x="235" y="1349"/>
                  <a:pt x="236" y="1381"/>
                </a:cubicBezTo>
                <a:cubicBezTo>
                  <a:pt x="237" y="1413"/>
                  <a:pt x="267" y="1447"/>
                  <a:pt x="267" y="1470"/>
                </a:cubicBezTo>
                <a:cubicBezTo>
                  <a:pt x="267" y="1494"/>
                  <a:pt x="260" y="1505"/>
                  <a:pt x="263" y="1519"/>
                </a:cubicBezTo>
                <a:cubicBezTo>
                  <a:pt x="267" y="1532"/>
                  <a:pt x="266" y="1542"/>
                  <a:pt x="251" y="1558"/>
                </a:cubicBezTo>
                <a:cubicBezTo>
                  <a:pt x="236" y="1574"/>
                  <a:pt x="230" y="1589"/>
                  <a:pt x="231" y="1602"/>
                </a:cubicBezTo>
                <a:cubicBezTo>
                  <a:pt x="232" y="1614"/>
                  <a:pt x="236" y="1619"/>
                  <a:pt x="266" y="1620"/>
                </a:cubicBezTo>
                <a:cubicBezTo>
                  <a:pt x="296" y="1621"/>
                  <a:pt x="324" y="1613"/>
                  <a:pt x="324" y="1605"/>
                </a:cubicBezTo>
                <a:cubicBezTo>
                  <a:pt x="324" y="1598"/>
                  <a:pt x="334" y="1595"/>
                  <a:pt x="343" y="1595"/>
                </a:cubicBezTo>
                <a:cubicBezTo>
                  <a:pt x="351" y="1595"/>
                  <a:pt x="350" y="1587"/>
                  <a:pt x="346" y="1569"/>
                </a:cubicBezTo>
                <a:cubicBezTo>
                  <a:pt x="343" y="1552"/>
                  <a:pt x="330" y="1528"/>
                  <a:pt x="338" y="1531"/>
                </a:cubicBezTo>
                <a:cubicBezTo>
                  <a:pt x="345" y="1533"/>
                  <a:pt x="351" y="1528"/>
                  <a:pt x="351" y="1504"/>
                </a:cubicBezTo>
                <a:cubicBezTo>
                  <a:pt x="351" y="1479"/>
                  <a:pt x="355" y="1471"/>
                  <a:pt x="344" y="1457"/>
                </a:cubicBezTo>
                <a:cubicBezTo>
                  <a:pt x="333" y="1442"/>
                  <a:pt x="335" y="1415"/>
                  <a:pt x="338" y="1392"/>
                </a:cubicBezTo>
                <a:cubicBezTo>
                  <a:pt x="340" y="1370"/>
                  <a:pt x="348" y="1354"/>
                  <a:pt x="342" y="1327"/>
                </a:cubicBezTo>
                <a:cubicBezTo>
                  <a:pt x="335" y="1299"/>
                  <a:pt x="334" y="1266"/>
                  <a:pt x="338" y="1252"/>
                </a:cubicBezTo>
                <a:cubicBezTo>
                  <a:pt x="342" y="1239"/>
                  <a:pt x="339" y="1222"/>
                  <a:pt x="329" y="1211"/>
                </a:cubicBezTo>
                <a:cubicBezTo>
                  <a:pt x="319" y="1200"/>
                  <a:pt x="334" y="1180"/>
                  <a:pt x="334" y="1168"/>
                </a:cubicBezTo>
                <a:cubicBezTo>
                  <a:pt x="334" y="1156"/>
                  <a:pt x="330" y="1104"/>
                  <a:pt x="337" y="1052"/>
                </a:cubicBezTo>
                <a:cubicBezTo>
                  <a:pt x="343" y="999"/>
                  <a:pt x="344" y="960"/>
                  <a:pt x="345" y="946"/>
                </a:cubicBezTo>
                <a:cubicBezTo>
                  <a:pt x="346" y="933"/>
                  <a:pt x="354" y="939"/>
                  <a:pt x="372" y="991"/>
                </a:cubicBezTo>
                <a:cubicBezTo>
                  <a:pt x="391" y="1043"/>
                  <a:pt x="438" y="1205"/>
                  <a:pt x="447" y="1241"/>
                </a:cubicBezTo>
                <a:cubicBezTo>
                  <a:pt x="454" y="1272"/>
                  <a:pt x="480" y="1385"/>
                  <a:pt x="491" y="1436"/>
                </a:cubicBezTo>
                <a:cubicBezTo>
                  <a:pt x="493" y="1444"/>
                  <a:pt x="494" y="1451"/>
                  <a:pt x="495" y="1455"/>
                </a:cubicBezTo>
                <a:cubicBezTo>
                  <a:pt x="501" y="1486"/>
                  <a:pt x="509" y="1548"/>
                  <a:pt x="517" y="1548"/>
                </a:cubicBezTo>
                <a:cubicBezTo>
                  <a:pt x="526" y="1548"/>
                  <a:pt x="524" y="1554"/>
                  <a:pt x="525" y="1572"/>
                </a:cubicBezTo>
                <a:cubicBezTo>
                  <a:pt x="526" y="1589"/>
                  <a:pt x="543" y="1592"/>
                  <a:pt x="553" y="1595"/>
                </a:cubicBezTo>
                <a:cubicBezTo>
                  <a:pt x="563" y="1599"/>
                  <a:pt x="566" y="1589"/>
                  <a:pt x="566" y="1589"/>
                </a:cubicBezTo>
                <a:cubicBezTo>
                  <a:pt x="566" y="1589"/>
                  <a:pt x="582" y="1623"/>
                  <a:pt x="610" y="1626"/>
                </a:cubicBezTo>
                <a:cubicBezTo>
                  <a:pt x="639" y="1630"/>
                  <a:pt x="693" y="1641"/>
                  <a:pt x="693" y="1628"/>
                </a:cubicBezTo>
                <a:cubicBezTo>
                  <a:pt x="693" y="1614"/>
                  <a:pt x="687" y="1602"/>
                  <a:pt x="669" y="1590"/>
                </a:cubicBezTo>
                <a:close/>
                <a:moveTo>
                  <a:pt x="128" y="644"/>
                </a:moveTo>
                <a:cubicBezTo>
                  <a:pt x="128" y="632"/>
                  <a:pt x="122" y="619"/>
                  <a:pt x="115" y="608"/>
                </a:cubicBezTo>
                <a:cubicBezTo>
                  <a:pt x="105" y="594"/>
                  <a:pt x="95" y="582"/>
                  <a:pt x="99" y="575"/>
                </a:cubicBezTo>
                <a:cubicBezTo>
                  <a:pt x="105" y="563"/>
                  <a:pt x="110" y="563"/>
                  <a:pt x="115" y="554"/>
                </a:cubicBezTo>
                <a:cubicBezTo>
                  <a:pt x="118" y="549"/>
                  <a:pt x="121" y="541"/>
                  <a:pt x="125" y="524"/>
                </a:cubicBezTo>
                <a:cubicBezTo>
                  <a:pt x="124" y="559"/>
                  <a:pt x="136" y="611"/>
                  <a:pt x="128" y="644"/>
                </a:cubicBezTo>
                <a:close/>
                <a:moveTo>
                  <a:pt x="411" y="689"/>
                </a:moveTo>
                <a:cubicBezTo>
                  <a:pt x="407" y="690"/>
                  <a:pt x="402" y="690"/>
                  <a:pt x="395" y="690"/>
                </a:cubicBezTo>
                <a:cubicBezTo>
                  <a:pt x="395" y="685"/>
                  <a:pt x="395" y="680"/>
                  <a:pt x="393" y="674"/>
                </a:cubicBezTo>
                <a:cubicBezTo>
                  <a:pt x="389" y="655"/>
                  <a:pt x="367" y="523"/>
                  <a:pt x="351" y="448"/>
                </a:cubicBezTo>
                <a:cubicBezTo>
                  <a:pt x="335" y="373"/>
                  <a:pt x="318" y="317"/>
                  <a:pt x="314" y="307"/>
                </a:cubicBezTo>
                <a:cubicBezTo>
                  <a:pt x="310" y="297"/>
                  <a:pt x="323" y="293"/>
                  <a:pt x="323" y="293"/>
                </a:cubicBezTo>
                <a:cubicBezTo>
                  <a:pt x="299" y="269"/>
                  <a:pt x="299" y="269"/>
                  <a:pt x="299" y="269"/>
                </a:cubicBezTo>
                <a:cubicBezTo>
                  <a:pt x="288" y="274"/>
                  <a:pt x="280" y="291"/>
                  <a:pt x="280" y="291"/>
                </a:cubicBezTo>
                <a:cubicBezTo>
                  <a:pt x="280" y="291"/>
                  <a:pt x="292" y="299"/>
                  <a:pt x="294" y="307"/>
                </a:cubicBezTo>
                <a:cubicBezTo>
                  <a:pt x="296" y="315"/>
                  <a:pt x="292" y="325"/>
                  <a:pt x="286" y="343"/>
                </a:cubicBezTo>
                <a:cubicBezTo>
                  <a:pt x="281" y="362"/>
                  <a:pt x="288" y="443"/>
                  <a:pt x="295" y="485"/>
                </a:cubicBezTo>
                <a:cubicBezTo>
                  <a:pt x="302" y="527"/>
                  <a:pt x="315" y="621"/>
                  <a:pt x="323" y="669"/>
                </a:cubicBezTo>
                <a:cubicBezTo>
                  <a:pt x="324" y="677"/>
                  <a:pt x="326" y="683"/>
                  <a:pt x="327" y="689"/>
                </a:cubicBezTo>
                <a:cubicBezTo>
                  <a:pt x="308" y="688"/>
                  <a:pt x="289" y="687"/>
                  <a:pt x="274" y="687"/>
                </a:cubicBezTo>
                <a:cubicBezTo>
                  <a:pt x="232" y="687"/>
                  <a:pt x="191" y="692"/>
                  <a:pt x="191" y="692"/>
                </a:cubicBezTo>
                <a:cubicBezTo>
                  <a:pt x="191" y="692"/>
                  <a:pt x="199" y="672"/>
                  <a:pt x="212" y="643"/>
                </a:cubicBezTo>
                <a:cubicBezTo>
                  <a:pt x="224" y="615"/>
                  <a:pt x="226" y="589"/>
                  <a:pt x="235" y="542"/>
                </a:cubicBezTo>
                <a:cubicBezTo>
                  <a:pt x="245" y="495"/>
                  <a:pt x="237" y="463"/>
                  <a:pt x="237" y="406"/>
                </a:cubicBezTo>
                <a:cubicBezTo>
                  <a:pt x="237" y="361"/>
                  <a:pt x="234" y="300"/>
                  <a:pt x="231" y="263"/>
                </a:cubicBezTo>
                <a:cubicBezTo>
                  <a:pt x="231" y="257"/>
                  <a:pt x="231" y="235"/>
                  <a:pt x="248" y="225"/>
                </a:cubicBezTo>
                <a:cubicBezTo>
                  <a:pt x="257" y="236"/>
                  <a:pt x="268" y="248"/>
                  <a:pt x="281" y="257"/>
                </a:cubicBezTo>
                <a:cubicBezTo>
                  <a:pt x="304" y="273"/>
                  <a:pt x="306" y="261"/>
                  <a:pt x="320" y="244"/>
                </a:cubicBezTo>
                <a:cubicBezTo>
                  <a:pt x="326" y="237"/>
                  <a:pt x="330" y="232"/>
                  <a:pt x="334" y="227"/>
                </a:cubicBezTo>
                <a:cubicBezTo>
                  <a:pt x="334" y="227"/>
                  <a:pt x="334" y="227"/>
                  <a:pt x="334" y="227"/>
                </a:cubicBezTo>
                <a:cubicBezTo>
                  <a:pt x="353" y="218"/>
                  <a:pt x="370" y="255"/>
                  <a:pt x="370" y="255"/>
                </a:cubicBezTo>
                <a:cubicBezTo>
                  <a:pt x="382" y="288"/>
                  <a:pt x="381" y="349"/>
                  <a:pt x="381" y="413"/>
                </a:cubicBezTo>
                <a:cubicBezTo>
                  <a:pt x="381" y="478"/>
                  <a:pt x="393" y="542"/>
                  <a:pt x="406" y="589"/>
                </a:cubicBezTo>
                <a:cubicBezTo>
                  <a:pt x="418" y="636"/>
                  <a:pt x="437" y="678"/>
                  <a:pt x="437" y="678"/>
                </a:cubicBezTo>
                <a:cubicBezTo>
                  <a:pt x="437" y="678"/>
                  <a:pt x="426" y="684"/>
                  <a:pt x="411" y="689"/>
                </a:cubicBezTo>
                <a:close/>
                <a:moveTo>
                  <a:pt x="491" y="631"/>
                </a:moveTo>
                <a:cubicBezTo>
                  <a:pt x="489" y="627"/>
                  <a:pt x="490" y="600"/>
                  <a:pt x="484" y="579"/>
                </a:cubicBezTo>
                <a:cubicBezTo>
                  <a:pt x="477" y="556"/>
                  <a:pt x="474" y="524"/>
                  <a:pt x="473" y="485"/>
                </a:cubicBezTo>
                <a:cubicBezTo>
                  <a:pt x="473" y="485"/>
                  <a:pt x="482" y="518"/>
                  <a:pt x="491" y="538"/>
                </a:cubicBezTo>
                <a:cubicBezTo>
                  <a:pt x="495" y="547"/>
                  <a:pt x="498" y="553"/>
                  <a:pt x="501" y="553"/>
                </a:cubicBezTo>
                <a:cubicBezTo>
                  <a:pt x="511" y="556"/>
                  <a:pt x="512" y="570"/>
                  <a:pt x="501" y="576"/>
                </a:cubicBezTo>
                <a:cubicBezTo>
                  <a:pt x="490" y="582"/>
                  <a:pt x="498" y="624"/>
                  <a:pt x="493" y="630"/>
                </a:cubicBezTo>
                <a:cubicBezTo>
                  <a:pt x="492" y="631"/>
                  <a:pt x="491" y="631"/>
                  <a:pt x="491" y="631"/>
                </a:cubicBezTo>
                <a:close/>
              </a:path>
            </a:pathLst>
          </a:custGeom>
          <a:solidFill>
            <a:schemeClr val="accent2"/>
          </a:solidFill>
          <a:ln>
            <a:noFill/>
          </a:ln>
          <a:effectLst>
            <a:outerShdw blurRad="76200" dir="13500000" sy="23000" kx="1200000" algn="br" rotWithShape="0">
              <a:prstClr val="black">
                <a:alpha val="6000"/>
              </a:prstClr>
            </a:outerShdw>
          </a:effectLst>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a:p>
        </p:txBody>
      </p:sp>
      <p:sp>
        <p:nvSpPr>
          <p:cNvPr id="12" name="Text Placeholder 11"/>
          <p:cNvSpPr>
            <a:spLocks noGrp="1"/>
          </p:cNvSpPr>
          <p:nvPr>
            <p:ph type="body" sz="quarter" idx="10"/>
          </p:nvPr>
        </p:nvSpPr>
        <p:spPr>
          <a:xfrm>
            <a:off x="342901" y="606590"/>
            <a:ext cx="2644743" cy="518091"/>
          </a:xfrm>
        </p:spPr>
        <p:txBody>
          <a:bodyPr/>
          <a:lstStyle/>
          <a:p>
            <a:r>
              <a:rPr lang="en-ID"/>
              <a:t>Step Up Process.</a:t>
            </a:r>
            <a:endParaRPr lang="en-ID" dirty="0"/>
          </a:p>
        </p:txBody>
      </p:sp>
      <p:sp>
        <p:nvSpPr>
          <p:cNvPr id="39" name="Content Placeholder 38"/>
          <p:cNvSpPr>
            <a:spLocks noGrp="1"/>
          </p:cNvSpPr>
          <p:nvPr>
            <p:ph sz="quarter" idx="12"/>
          </p:nvPr>
        </p:nvSpPr>
        <p:spPr/>
        <p:txBody>
          <a:bodyPr/>
          <a:lstStyle/>
          <a:p>
            <a:r>
              <a:rPr lang="en-ID"/>
              <a:t>Presented By : Johny Guru</a:t>
            </a:r>
            <a:endParaRPr lang="en-ID" dirty="0"/>
          </a:p>
        </p:txBody>
      </p:sp>
    </p:spTree>
    <p:extLst>
      <p:ext uri="{BB962C8B-B14F-4D97-AF65-F5344CB8AC3E}">
        <p14:creationId xmlns:p14="http://schemas.microsoft.com/office/powerpoint/2010/main" val="294354312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42902" y="606590"/>
            <a:ext cx="3111190" cy="518091"/>
          </a:xfrm>
        </p:spPr>
        <p:txBody>
          <a:bodyPr/>
          <a:lstStyle/>
          <a:p>
            <a:r>
              <a:rPr lang="en-ID"/>
              <a:t>Production Process.</a:t>
            </a:r>
            <a:endParaRPr lang="en-ID" dirty="0"/>
          </a:p>
        </p:txBody>
      </p:sp>
      <p:sp>
        <p:nvSpPr>
          <p:cNvPr id="33" name="Content Placeholder 32"/>
          <p:cNvSpPr>
            <a:spLocks noGrp="1"/>
          </p:cNvSpPr>
          <p:nvPr>
            <p:ph sz="quarter" idx="12"/>
          </p:nvPr>
        </p:nvSpPr>
        <p:spPr/>
        <p:txBody>
          <a:bodyPr/>
          <a:lstStyle/>
          <a:p>
            <a:r>
              <a:rPr lang="en-ID"/>
              <a:t>Presented By : Johny Guru</a:t>
            </a:r>
          </a:p>
          <a:p>
            <a:endParaRPr lang="en-ID" dirty="0"/>
          </a:p>
        </p:txBody>
      </p:sp>
      <p:grpSp>
        <p:nvGrpSpPr>
          <p:cNvPr id="3" name="Group 2"/>
          <p:cNvGrpSpPr>
            <a:grpSpLocks noChangeAspect="1"/>
          </p:cNvGrpSpPr>
          <p:nvPr/>
        </p:nvGrpSpPr>
        <p:grpSpPr bwMode="auto">
          <a:xfrm>
            <a:off x="1964659" y="2370393"/>
            <a:ext cx="726743" cy="726086"/>
            <a:chOff x="4" y="-1"/>
            <a:chExt cx="3313" cy="3310"/>
          </a:xfrm>
        </p:grpSpPr>
        <p:sp>
          <p:nvSpPr>
            <p:cNvPr id="4" name="Freeform 5"/>
            <p:cNvSpPr>
              <a:spLocks noEditPoints="1"/>
            </p:cNvSpPr>
            <p:nvPr/>
          </p:nvSpPr>
          <p:spPr bwMode="auto">
            <a:xfrm>
              <a:off x="4" y="-1"/>
              <a:ext cx="3313" cy="331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 name="Freeform 6"/>
            <p:cNvSpPr>
              <a:spLocks noEditPoints="1"/>
            </p:cNvSpPr>
            <p:nvPr/>
          </p:nvSpPr>
          <p:spPr bwMode="auto">
            <a:xfrm>
              <a:off x="835" y="830"/>
              <a:ext cx="1651" cy="1648"/>
            </a:xfrm>
            <a:prstGeom prst="ellipse">
              <a:avLst/>
            </a:pr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6" name="Freeform 10"/>
          <p:cNvSpPr>
            <a:spLocks/>
          </p:cNvSpPr>
          <p:nvPr/>
        </p:nvSpPr>
        <p:spPr bwMode="auto">
          <a:xfrm>
            <a:off x="791766" y="3463426"/>
            <a:ext cx="1537888" cy="1482692"/>
          </a:xfrm>
          <a:custGeom>
            <a:avLst/>
            <a:gdLst>
              <a:gd name="T0" fmla="*/ 359 w 600"/>
              <a:gd name="T1" fmla="*/ 0 h 578"/>
              <a:gd name="T2" fmla="*/ 238 w 600"/>
              <a:gd name="T3" fmla="*/ 128 h 578"/>
              <a:gd name="T4" fmla="*/ 127 w 600"/>
              <a:gd name="T5" fmla="*/ 192 h 578"/>
              <a:gd name="T6" fmla="*/ 53 w 600"/>
              <a:gd name="T7" fmla="*/ 456 h 578"/>
              <a:gd name="T8" fmla="*/ 319 w 600"/>
              <a:gd name="T9" fmla="*/ 524 h 578"/>
              <a:gd name="T10" fmla="*/ 430 w 600"/>
              <a:gd name="T11" fmla="*/ 460 h 578"/>
              <a:gd name="T12" fmla="*/ 600 w 600"/>
              <a:gd name="T13" fmla="*/ 419 h 578"/>
            </a:gdLst>
            <a:ahLst/>
            <a:cxnLst>
              <a:cxn ang="0">
                <a:pos x="T0" y="T1"/>
              </a:cxn>
              <a:cxn ang="0">
                <a:pos x="T2" y="T3"/>
              </a:cxn>
              <a:cxn ang="0">
                <a:pos x="T4" y="T5"/>
              </a:cxn>
              <a:cxn ang="0">
                <a:pos x="T6" y="T7"/>
              </a:cxn>
              <a:cxn ang="0">
                <a:pos x="T8" y="T9"/>
              </a:cxn>
              <a:cxn ang="0">
                <a:pos x="T10" y="T11"/>
              </a:cxn>
              <a:cxn ang="0">
                <a:pos x="T12" y="T13"/>
              </a:cxn>
            </a:cxnLst>
            <a:rect l="0" t="0" r="r" b="b"/>
            <a:pathLst>
              <a:path w="600" h="578">
                <a:moveTo>
                  <a:pt x="359" y="0"/>
                </a:moveTo>
                <a:cubicBezTo>
                  <a:pt x="328" y="54"/>
                  <a:pt x="285" y="101"/>
                  <a:pt x="238" y="128"/>
                </a:cubicBezTo>
                <a:cubicBezTo>
                  <a:pt x="127" y="192"/>
                  <a:pt x="127" y="192"/>
                  <a:pt x="127" y="192"/>
                </a:cubicBezTo>
                <a:cubicBezTo>
                  <a:pt x="34" y="246"/>
                  <a:pt x="0" y="365"/>
                  <a:pt x="53" y="456"/>
                </a:cubicBezTo>
                <a:cubicBezTo>
                  <a:pt x="105" y="547"/>
                  <a:pt x="225" y="578"/>
                  <a:pt x="319" y="524"/>
                </a:cubicBezTo>
                <a:cubicBezTo>
                  <a:pt x="430" y="460"/>
                  <a:pt x="430" y="460"/>
                  <a:pt x="430" y="460"/>
                </a:cubicBezTo>
                <a:cubicBezTo>
                  <a:pt x="476" y="433"/>
                  <a:pt x="538" y="419"/>
                  <a:pt x="600" y="419"/>
                </a:cubicBezTo>
              </a:path>
            </a:pathLst>
          </a:custGeom>
          <a:noFill/>
          <a:ln w="63500" cap="flat">
            <a:solidFill>
              <a:schemeClr val="accent3"/>
            </a:solidFill>
            <a:prstDash val="solid"/>
            <a:miter lim="800000"/>
            <a:headEnd type="triangle"/>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7" name="Freeform 8"/>
          <p:cNvSpPr>
            <a:spLocks/>
          </p:cNvSpPr>
          <p:nvPr/>
        </p:nvSpPr>
        <p:spPr bwMode="auto">
          <a:xfrm>
            <a:off x="2329654" y="3463426"/>
            <a:ext cx="1534642" cy="1482692"/>
          </a:xfrm>
          <a:custGeom>
            <a:avLst/>
            <a:gdLst>
              <a:gd name="T0" fmla="*/ 0 w 599"/>
              <a:gd name="T1" fmla="*/ 419 h 578"/>
              <a:gd name="T2" fmla="*/ 170 w 599"/>
              <a:gd name="T3" fmla="*/ 460 h 578"/>
              <a:gd name="T4" fmla="*/ 281 w 599"/>
              <a:gd name="T5" fmla="*/ 524 h 578"/>
              <a:gd name="T6" fmla="*/ 546 w 599"/>
              <a:gd name="T7" fmla="*/ 456 h 578"/>
              <a:gd name="T8" fmla="*/ 472 w 599"/>
              <a:gd name="T9" fmla="*/ 192 h 578"/>
              <a:gd name="T10" fmla="*/ 361 w 599"/>
              <a:gd name="T11" fmla="*/ 128 h 578"/>
              <a:gd name="T12" fmla="*/ 240 w 599"/>
              <a:gd name="T13" fmla="*/ 0 h 578"/>
            </a:gdLst>
            <a:ahLst/>
            <a:cxnLst>
              <a:cxn ang="0">
                <a:pos x="T0" y="T1"/>
              </a:cxn>
              <a:cxn ang="0">
                <a:pos x="T2" y="T3"/>
              </a:cxn>
              <a:cxn ang="0">
                <a:pos x="T4" y="T5"/>
              </a:cxn>
              <a:cxn ang="0">
                <a:pos x="T6" y="T7"/>
              </a:cxn>
              <a:cxn ang="0">
                <a:pos x="T8" y="T9"/>
              </a:cxn>
              <a:cxn ang="0">
                <a:pos x="T10" y="T11"/>
              </a:cxn>
              <a:cxn ang="0">
                <a:pos x="T12" y="T13"/>
              </a:cxn>
            </a:cxnLst>
            <a:rect l="0" t="0" r="r" b="b"/>
            <a:pathLst>
              <a:path w="599" h="578">
                <a:moveTo>
                  <a:pt x="0" y="419"/>
                </a:moveTo>
                <a:cubicBezTo>
                  <a:pt x="61" y="419"/>
                  <a:pt x="123" y="433"/>
                  <a:pt x="170" y="460"/>
                </a:cubicBezTo>
                <a:cubicBezTo>
                  <a:pt x="281" y="524"/>
                  <a:pt x="281" y="524"/>
                  <a:pt x="281" y="524"/>
                </a:cubicBezTo>
                <a:cubicBezTo>
                  <a:pt x="374" y="578"/>
                  <a:pt x="494" y="547"/>
                  <a:pt x="546" y="456"/>
                </a:cubicBezTo>
                <a:cubicBezTo>
                  <a:pt x="599" y="365"/>
                  <a:pt x="566" y="246"/>
                  <a:pt x="472" y="192"/>
                </a:cubicBezTo>
                <a:cubicBezTo>
                  <a:pt x="361" y="128"/>
                  <a:pt x="361" y="128"/>
                  <a:pt x="361" y="128"/>
                </a:cubicBezTo>
                <a:cubicBezTo>
                  <a:pt x="314" y="101"/>
                  <a:pt x="271" y="54"/>
                  <a:pt x="240" y="0"/>
                </a:cubicBezTo>
              </a:path>
            </a:pathLst>
          </a:custGeom>
          <a:noFill/>
          <a:ln w="63500" cap="flat">
            <a:solidFill>
              <a:schemeClr val="accent2"/>
            </a:solidFill>
            <a:prstDash val="solid"/>
            <a:miter lim="800000"/>
            <a:headEnd type="triangle"/>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8" name="Freeform 8"/>
          <p:cNvSpPr>
            <a:spLocks/>
          </p:cNvSpPr>
          <p:nvPr/>
        </p:nvSpPr>
        <p:spPr bwMode="auto">
          <a:xfrm>
            <a:off x="1711685" y="2204760"/>
            <a:ext cx="1232692" cy="1258666"/>
          </a:xfrm>
          <a:custGeom>
            <a:avLst/>
            <a:gdLst>
              <a:gd name="T0" fmla="*/ 481 w 481"/>
              <a:gd name="T1" fmla="*/ 491 h 491"/>
              <a:gd name="T2" fmla="*/ 432 w 481"/>
              <a:gd name="T3" fmla="*/ 325 h 491"/>
              <a:gd name="T4" fmla="*/ 432 w 481"/>
              <a:gd name="T5" fmla="*/ 196 h 491"/>
              <a:gd name="T6" fmla="*/ 241 w 481"/>
              <a:gd name="T7" fmla="*/ 0 h 491"/>
              <a:gd name="T8" fmla="*/ 49 w 481"/>
              <a:gd name="T9" fmla="*/ 196 h 491"/>
              <a:gd name="T10" fmla="*/ 49 w 481"/>
              <a:gd name="T11" fmla="*/ 325 h 491"/>
              <a:gd name="T12" fmla="*/ 0 w 481"/>
              <a:gd name="T13" fmla="*/ 491 h 491"/>
            </a:gdLst>
            <a:ahLst/>
            <a:cxnLst>
              <a:cxn ang="0">
                <a:pos x="T0" y="T1"/>
              </a:cxn>
              <a:cxn ang="0">
                <a:pos x="T2" y="T3"/>
              </a:cxn>
              <a:cxn ang="0">
                <a:pos x="T4" y="T5"/>
              </a:cxn>
              <a:cxn ang="0">
                <a:pos x="T6" y="T7"/>
              </a:cxn>
              <a:cxn ang="0">
                <a:pos x="T8" y="T9"/>
              </a:cxn>
              <a:cxn ang="0">
                <a:pos x="T10" y="T11"/>
              </a:cxn>
              <a:cxn ang="0">
                <a:pos x="T12" y="T13"/>
              </a:cxn>
            </a:cxnLst>
            <a:rect l="0" t="0" r="r" b="b"/>
            <a:pathLst>
              <a:path w="481" h="491">
                <a:moveTo>
                  <a:pt x="481" y="491"/>
                </a:moveTo>
                <a:cubicBezTo>
                  <a:pt x="451" y="438"/>
                  <a:pt x="432" y="378"/>
                  <a:pt x="432" y="325"/>
                </a:cubicBezTo>
                <a:cubicBezTo>
                  <a:pt x="432" y="196"/>
                  <a:pt x="432" y="196"/>
                  <a:pt x="432" y="196"/>
                </a:cubicBezTo>
                <a:cubicBezTo>
                  <a:pt x="432" y="88"/>
                  <a:pt x="346" y="0"/>
                  <a:pt x="241" y="0"/>
                </a:cubicBezTo>
                <a:cubicBezTo>
                  <a:pt x="135" y="0"/>
                  <a:pt x="49" y="88"/>
                  <a:pt x="49" y="196"/>
                </a:cubicBezTo>
                <a:cubicBezTo>
                  <a:pt x="49" y="325"/>
                  <a:pt x="49" y="325"/>
                  <a:pt x="49" y="325"/>
                </a:cubicBezTo>
                <a:cubicBezTo>
                  <a:pt x="49" y="378"/>
                  <a:pt x="30" y="438"/>
                  <a:pt x="0" y="491"/>
                </a:cubicBezTo>
              </a:path>
            </a:pathLst>
          </a:custGeom>
          <a:noFill/>
          <a:ln w="63500" cap="flat">
            <a:solidFill>
              <a:schemeClr val="accent1"/>
            </a:solidFill>
            <a:prstDash val="solid"/>
            <a:miter lim="800000"/>
            <a:headEnd type="triangle"/>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grpSp>
        <p:nvGrpSpPr>
          <p:cNvPr id="9" name="Group 8"/>
          <p:cNvGrpSpPr/>
          <p:nvPr/>
        </p:nvGrpSpPr>
        <p:grpSpPr>
          <a:xfrm>
            <a:off x="1749215" y="3246791"/>
            <a:ext cx="1157632" cy="1157124"/>
            <a:chOff x="5249629" y="4024711"/>
            <a:chExt cx="1692743" cy="1692000"/>
          </a:xfrm>
        </p:grpSpPr>
        <p:grpSp>
          <p:nvGrpSpPr>
            <p:cNvPr id="10" name="Group 4"/>
            <p:cNvGrpSpPr>
              <a:grpSpLocks noChangeAspect="1"/>
            </p:cNvGrpSpPr>
            <p:nvPr/>
          </p:nvGrpSpPr>
          <p:grpSpPr bwMode="auto">
            <a:xfrm>
              <a:off x="5249629" y="4024711"/>
              <a:ext cx="1692743" cy="1692000"/>
              <a:chOff x="3" y="-1"/>
              <a:chExt cx="2280" cy="2279"/>
            </a:xfrm>
            <a:solidFill>
              <a:schemeClr val="bg1">
                <a:lumMod val="65000"/>
                <a:alpha val="50000"/>
              </a:schemeClr>
            </a:solidFill>
          </p:grpSpPr>
          <p:sp>
            <p:nvSpPr>
              <p:cNvPr id="12" name="Freeform 5"/>
              <p:cNvSpPr>
                <a:spLocks/>
              </p:cNvSpPr>
              <p:nvPr/>
            </p:nvSpPr>
            <p:spPr bwMode="auto">
              <a:xfrm>
                <a:off x="1150" y="-1"/>
                <a:ext cx="1133" cy="1149"/>
              </a:xfrm>
              <a:custGeom>
                <a:avLst/>
                <a:gdLst>
                  <a:gd name="T0" fmla="*/ 444 w 478"/>
                  <a:gd name="T1" fmla="*/ 485 h 485"/>
                  <a:gd name="T2" fmla="*/ 452 w 478"/>
                  <a:gd name="T3" fmla="*/ 480 h 485"/>
                  <a:gd name="T4" fmla="*/ 468 w 478"/>
                  <a:gd name="T5" fmla="*/ 469 h 485"/>
                  <a:gd name="T6" fmla="*/ 478 w 478"/>
                  <a:gd name="T7" fmla="*/ 461 h 485"/>
                  <a:gd name="T8" fmla="*/ 337 w 478"/>
                  <a:gd name="T9" fmla="*/ 140 h 485"/>
                  <a:gd name="T10" fmla="*/ 2 w 478"/>
                  <a:gd name="T11" fmla="*/ 0 h 485"/>
                  <a:gd name="T12" fmla="*/ 9 w 478"/>
                  <a:gd name="T13" fmla="*/ 10 h 485"/>
                  <a:gd name="T14" fmla="*/ 20 w 478"/>
                  <a:gd name="T15" fmla="*/ 27 h 485"/>
                  <a:gd name="T16" fmla="*/ 25 w 478"/>
                  <a:gd name="T17" fmla="*/ 34 h 485"/>
                  <a:gd name="T18" fmla="*/ 20 w 478"/>
                  <a:gd name="T19" fmla="*/ 41 h 485"/>
                  <a:gd name="T20" fmla="*/ 8 w 478"/>
                  <a:gd name="T21" fmla="*/ 57 h 485"/>
                  <a:gd name="T22" fmla="*/ 0 w 478"/>
                  <a:gd name="T23" fmla="*/ 69 h 485"/>
                  <a:gd name="T24" fmla="*/ 295 w 478"/>
                  <a:gd name="T25" fmla="*/ 191 h 485"/>
                  <a:gd name="T26" fmla="*/ 416 w 478"/>
                  <a:gd name="T27" fmla="*/ 467 h 485"/>
                  <a:gd name="T28" fmla="*/ 421 w 478"/>
                  <a:gd name="T29" fmla="*/ 470 h 485"/>
                  <a:gd name="T30" fmla="*/ 437 w 478"/>
                  <a:gd name="T31" fmla="*/ 480 h 485"/>
                  <a:gd name="T32" fmla="*/ 444 w 478"/>
                  <a:gd name="T33" fmla="*/ 48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78" h="485">
                    <a:moveTo>
                      <a:pt x="444" y="485"/>
                    </a:moveTo>
                    <a:cubicBezTo>
                      <a:pt x="444" y="485"/>
                      <a:pt x="447" y="483"/>
                      <a:pt x="452" y="480"/>
                    </a:cubicBezTo>
                    <a:cubicBezTo>
                      <a:pt x="456" y="477"/>
                      <a:pt x="462" y="473"/>
                      <a:pt x="468" y="469"/>
                    </a:cubicBezTo>
                    <a:cubicBezTo>
                      <a:pt x="471" y="466"/>
                      <a:pt x="475" y="463"/>
                      <a:pt x="478" y="461"/>
                    </a:cubicBezTo>
                    <a:cubicBezTo>
                      <a:pt x="473" y="344"/>
                      <a:pt x="426" y="229"/>
                      <a:pt x="337" y="140"/>
                    </a:cubicBezTo>
                    <a:cubicBezTo>
                      <a:pt x="245" y="48"/>
                      <a:pt x="123" y="1"/>
                      <a:pt x="2" y="0"/>
                    </a:cubicBezTo>
                    <a:cubicBezTo>
                      <a:pt x="4" y="3"/>
                      <a:pt x="7" y="7"/>
                      <a:pt x="9" y="10"/>
                    </a:cubicBezTo>
                    <a:cubicBezTo>
                      <a:pt x="14" y="16"/>
                      <a:pt x="17" y="22"/>
                      <a:pt x="20" y="27"/>
                    </a:cubicBezTo>
                    <a:cubicBezTo>
                      <a:pt x="23" y="31"/>
                      <a:pt x="25" y="34"/>
                      <a:pt x="25" y="34"/>
                    </a:cubicBezTo>
                    <a:cubicBezTo>
                      <a:pt x="25" y="34"/>
                      <a:pt x="23" y="37"/>
                      <a:pt x="20" y="41"/>
                    </a:cubicBezTo>
                    <a:cubicBezTo>
                      <a:pt x="16" y="45"/>
                      <a:pt x="12" y="51"/>
                      <a:pt x="8" y="57"/>
                    </a:cubicBezTo>
                    <a:cubicBezTo>
                      <a:pt x="5" y="61"/>
                      <a:pt x="2" y="66"/>
                      <a:pt x="0" y="69"/>
                    </a:cubicBezTo>
                    <a:cubicBezTo>
                      <a:pt x="107" y="69"/>
                      <a:pt x="213" y="110"/>
                      <a:pt x="295" y="191"/>
                    </a:cubicBezTo>
                    <a:cubicBezTo>
                      <a:pt x="371" y="268"/>
                      <a:pt x="412" y="367"/>
                      <a:pt x="416" y="467"/>
                    </a:cubicBezTo>
                    <a:cubicBezTo>
                      <a:pt x="418" y="468"/>
                      <a:pt x="419" y="469"/>
                      <a:pt x="421" y="470"/>
                    </a:cubicBezTo>
                    <a:cubicBezTo>
                      <a:pt x="427" y="473"/>
                      <a:pt x="433" y="477"/>
                      <a:pt x="437" y="480"/>
                    </a:cubicBezTo>
                    <a:cubicBezTo>
                      <a:pt x="441" y="483"/>
                      <a:pt x="444" y="485"/>
                      <a:pt x="444" y="4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6"/>
              <p:cNvSpPr>
                <a:spLocks/>
              </p:cNvSpPr>
              <p:nvPr/>
            </p:nvSpPr>
            <p:spPr bwMode="auto">
              <a:xfrm>
                <a:off x="3" y="-1"/>
                <a:ext cx="1150" cy="1132"/>
              </a:xfrm>
              <a:custGeom>
                <a:avLst/>
                <a:gdLst>
                  <a:gd name="T0" fmla="*/ 34 w 485"/>
                  <a:gd name="T1" fmla="*/ 453 h 478"/>
                  <a:gd name="T2" fmla="*/ 41 w 485"/>
                  <a:gd name="T3" fmla="*/ 458 h 478"/>
                  <a:gd name="T4" fmla="*/ 57 w 485"/>
                  <a:gd name="T5" fmla="*/ 470 h 478"/>
                  <a:gd name="T6" fmla="*/ 70 w 485"/>
                  <a:gd name="T7" fmla="*/ 478 h 478"/>
                  <a:gd name="T8" fmla="*/ 191 w 485"/>
                  <a:gd name="T9" fmla="*/ 191 h 478"/>
                  <a:gd name="T10" fmla="*/ 459 w 485"/>
                  <a:gd name="T11" fmla="*/ 70 h 478"/>
                  <a:gd name="T12" fmla="*/ 468 w 485"/>
                  <a:gd name="T13" fmla="*/ 57 h 478"/>
                  <a:gd name="T14" fmla="*/ 480 w 485"/>
                  <a:gd name="T15" fmla="*/ 41 h 478"/>
                  <a:gd name="T16" fmla="*/ 485 w 485"/>
                  <a:gd name="T17" fmla="*/ 33 h 478"/>
                  <a:gd name="T18" fmla="*/ 480 w 485"/>
                  <a:gd name="T19" fmla="*/ 26 h 478"/>
                  <a:gd name="T20" fmla="*/ 469 w 485"/>
                  <a:gd name="T21" fmla="*/ 10 h 478"/>
                  <a:gd name="T22" fmla="*/ 461 w 485"/>
                  <a:gd name="T23" fmla="*/ 0 h 478"/>
                  <a:gd name="T24" fmla="*/ 141 w 485"/>
                  <a:gd name="T25" fmla="*/ 140 h 478"/>
                  <a:gd name="T26" fmla="*/ 0 w 485"/>
                  <a:gd name="T27" fmla="*/ 476 h 478"/>
                  <a:gd name="T28" fmla="*/ 10 w 485"/>
                  <a:gd name="T29" fmla="*/ 468 h 478"/>
                  <a:gd name="T30" fmla="*/ 27 w 485"/>
                  <a:gd name="T31" fmla="*/ 457 h 478"/>
                  <a:gd name="T32" fmla="*/ 34 w 485"/>
                  <a:gd name="T33" fmla="*/ 453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5" h="478">
                    <a:moveTo>
                      <a:pt x="34" y="453"/>
                    </a:moveTo>
                    <a:cubicBezTo>
                      <a:pt x="34" y="453"/>
                      <a:pt x="37" y="455"/>
                      <a:pt x="41" y="458"/>
                    </a:cubicBezTo>
                    <a:cubicBezTo>
                      <a:pt x="46" y="461"/>
                      <a:pt x="51" y="466"/>
                      <a:pt x="57" y="470"/>
                    </a:cubicBezTo>
                    <a:cubicBezTo>
                      <a:pt x="62" y="473"/>
                      <a:pt x="66" y="476"/>
                      <a:pt x="70" y="478"/>
                    </a:cubicBezTo>
                    <a:cubicBezTo>
                      <a:pt x="71" y="374"/>
                      <a:pt x="112" y="270"/>
                      <a:pt x="191" y="191"/>
                    </a:cubicBezTo>
                    <a:cubicBezTo>
                      <a:pt x="266" y="116"/>
                      <a:pt x="361" y="76"/>
                      <a:pt x="459" y="70"/>
                    </a:cubicBezTo>
                    <a:cubicBezTo>
                      <a:pt x="462" y="66"/>
                      <a:pt x="465" y="62"/>
                      <a:pt x="468" y="57"/>
                    </a:cubicBezTo>
                    <a:cubicBezTo>
                      <a:pt x="472" y="51"/>
                      <a:pt x="476" y="45"/>
                      <a:pt x="480" y="41"/>
                    </a:cubicBezTo>
                    <a:cubicBezTo>
                      <a:pt x="483" y="36"/>
                      <a:pt x="485" y="33"/>
                      <a:pt x="485" y="33"/>
                    </a:cubicBezTo>
                    <a:cubicBezTo>
                      <a:pt x="485" y="33"/>
                      <a:pt x="483" y="30"/>
                      <a:pt x="480" y="26"/>
                    </a:cubicBezTo>
                    <a:cubicBezTo>
                      <a:pt x="477" y="22"/>
                      <a:pt x="473" y="16"/>
                      <a:pt x="469" y="10"/>
                    </a:cubicBezTo>
                    <a:cubicBezTo>
                      <a:pt x="466" y="7"/>
                      <a:pt x="463" y="3"/>
                      <a:pt x="461" y="0"/>
                    </a:cubicBezTo>
                    <a:cubicBezTo>
                      <a:pt x="344" y="5"/>
                      <a:pt x="229" y="52"/>
                      <a:pt x="141" y="140"/>
                    </a:cubicBezTo>
                    <a:cubicBezTo>
                      <a:pt x="48" y="233"/>
                      <a:pt x="1" y="354"/>
                      <a:pt x="0" y="476"/>
                    </a:cubicBezTo>
                    <a:cubicBezTo>
                      <a:pt x="3" y="473"/>
                      <a:pt x="7" y="471"/>
                      <a:pt x="10" y="468"/>
                    </a:cubicBezTo>
                    <a:cubicBezTo>
                      <a:pt x="16" y="464"/>
                      <a:pt x="22" y="460"/>
                      <a:pt x="27" y="457"/>
                    </a:cubicBezTo>
                    <a:cubicBezTo>
                      <a:pt x="31" y="455"/>
                      <a:pt x="34" y="453"/>
                      <a:pt x="34" y="4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7"/>
              <p:cNvSpPr>
                <a:spLocks/>
              </p:cNvSpPr>
              <p:nvPr/>
            </p:nvSpPr>
            <p:spPr bwMode="auto">
              <a:xfrm>
                <a:off x="1131" y="1150"/>
                <a:ext cx="1152" cy="1128"/>
              </a:xfrm>
              <a:custGeom>
                <a:avLst/>
                <a:gdLst>
                  <a:gd name="T0" fmla="*/ 486 w 486"/>
                  <a:gd name="T1" fmla="*/ 0 h 476"/>
                  <a:gd name="T2" fmla="*/ 476 w 486"/>
                  <a:gd name="T3" fmla="*/ 7 h 476"/>
                  <a:gd name="T4" fmla="*/ 459 w 486"/>
                  <a:gd name="T5" fmla="*/ 18 h 476"/>
                  <a:gd name="T6" fmla="*/ 451 w 486"/>
                  <a:gd name="T7" fmla="*/ 23 h 476"/>
                  <a:gd name="T8" fmla="*/ 445 w 486"/>
                  <a:gd name="T9" fmla="*/ 17 h 476"/>
                  <a:gd name="T10" fmla="*/ 429 w 486"/>
                  <a:gd name="T11" fmla="*/ 6 h 476"/>
                  <a:gd name="T12" fmla="*/ 424 w 486"/>
                  <a:gd name="T13" fmla="*/ 3 h 476"/>
                  <a:gd name="T14" fmla="*/ 303 w 486"/>
                  <a:gd name="T15" fmla="*/ 293 h 476"/>
                  <a:gd name="T16" fmla="*/ 21 w 486"/>
                  <a:gd name="T17" fmla="*/ 414 h 476"/>
                  <a:gd name="T18" fmla="*/ 18 w 486"/>
                  <a:gd name="T19" fmla="*/ 419 h 476"/>
                  <a:gd name="T20" fmla="*/ 6 w 486"/>
                  <a:gd name="T21" fmla="*/ 435 h 476"/>
                  <a:gd name="T22" fmla="*/ 0 w 486"/>
                  <a:gd name="T23" fmla="*/ 442 h 476"/>
                  <a:gd name="T24" fmla="*/ 6 w 486"/>
                  <a:gd name="T25" fmla="*/ 450 h 476"/>
                  <a:gd name="T26" fmla="*/ 17 w 486"/>
                  <a:gd name="T27" fmla="*/ 465 h 476"/>
                  <a:gd name="T28" fmla="*/ 25 w 486"/>
                  <a:gd name="T29" fmla="*/ 476 h 476"/>
                  <a:gd name="T30" fmla="*/ 345 w 486"/>
                  <a:gd name="T31" fmla="*/ 335 h 476"/>
                  <a:gd name="T32" fmla="*/ 486 w 486"/>
                  <a:gd name="T33" fmla="*/ 0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6" h="476">
                    <a:moveTo>
                      <a:pt x="486" y="0"/>
                    </a:moveTo>
                    <a:cubicBezTo>
                      <a:pt x="483" y="2"/>
                      <a:pt x="479" y="5"/>
                      <a:pt x="476" y="7"/>
                    </a:cubicBezTo>
                    <a:cubicBezTo>
                      <a:pt x="470" y="11"/>
                      <a:pt x="464" y="15"/>
                      <a:pt x="459" y="18"/>
                    </a:cubicBezTo>
                    <a:cubicBezTo>
                      <a:pt x="455" y="21"/>
                      <a:pt x="451" y="23"/>
                      <a:pt x="451" y="23"/>
                    </a:cubicBezTo>
                    <a:cubicBezTo>
                      <a:pt x="451" y="23"/>
                      <a:pt x="449" y="21"/>
                      <a:pt x="445" y="17"/>
                    </a:cubicBezTo>
                    <a:cubicBezTo>
                      <a:pt x="440" y="14"/>
                      <a:pt x="434" y="10"/>
                      <a:pt x="429" y="6"/>
                    </a:cubicBezTo>
                    <a:cubicBezTo>
                      <a:pt x="427" y="5"/>
                      <a:pt x="426" y="4"/>
                      <a:pt x="424" y="3"/>
                    </a:cubicBezTo>
                    <a:cubicBezTo>
                      <a:pt x="423" y="108"/>
                      <a:pt x="383" y="213"/>
                      <a:pt x="303" y="293"/>
                    </a:cubicBezTo>
                    <a:cubicBezTo>
                      <a:pt x="225" y="371"/>
                      <a:pt x="123" y="411"/>
                      <a:pt x="21" y="414"/>
                    </a:cubicBezTo>
                    <a:cubicBezTo>
                      <a:pt x="20" y="416"/>
                      <a:pt x="19" y="417"/>
                      <a:pt x="18" y="419"/>
                    </a:cubicBezTo>
                    <a:cubicBezTo>
                      <a:pt x="14" y="424"/>
                      <a:pt x="10" y="430"/>
                      <a:pt x="6" y="435"/>
                    </a:cubicBezTo>
                    <a:cubicBezTo>
                      <a:pt x="3" y="439"/>
                      <a:pt x="0" y="442"/>
                      <a:pt x="0" y="442"/>
                    </a:cubicBezTo>
                    <a:cubicBezTo>
                      <a:pt x="0" y="442"/>
                      <a:pt x="2" y="445"/>
                      <a:pt x="6" y="450"/>
                    </a:cubicBezTo>
                    <a:cubicBezTo>
                      <a:pt x="9" y="454"/>
                      <a:pt x="13" y="460"/>
                      <a:pt x="17" y="465"/>
                    </a:cubicBezTo>
                    <a:cubicBezTo>
                      <a:pt x="20" y="469"/>
                      <a:pt x="23" y="472"/>
                      <a:pt x="25" y="476"/>
                    </a:cubicBezTo>
                    <a:cubicBezTo>
                      <a:pt x="142" y="471"/>
                      <a:pt x="256" y="424"/>
                      <a:pt x="345" y="335"/>
                    </a:cubicBezTo>
                    <a:cubicBezTo>
                      <a:pt x="438" y="242"/>
                      <a:pt x="485" y="121"/>
                      <a:pt x="48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8"/>
              <p:cNvSpPr>
                <a:spLocks/>
              </p:cNvSpPr>
              <p:nvPr/>
            </p:nvSpPr>
            <p:spPr bwMode="auto">
              <a:xfrm>
                <a:off x="3" y="1127"/>
                <a:ext cx="1128" cy="1151"/>
              </a:xfrm>
              <a:custGeom>
                <a:avLst/>
                <a:gdLst>
                  <a:gd name="T0" fmla="*/ 476 w 476"/>
                  <a:gd name="T1" fmla="*/ 486 h 486"/>
                  <a:gd name="T2" fmla="*/ 469 w 476"/>
                  <a:gd name="T3" fmla="*/ 475 h 486"/>
                  <a:gd name="T4" fmla="*/ 458 w 476"/>
                  <a:gd name="T5" fmla="*/ 459 h 486"/>
                  <a:gd name="T6" fmla="*/ 453 w 476"/>
                  <a:gd name="T7" fmla="*/ 451 h 486"/>
                  <a:gd name="T8" fmla="*/ 458 w 476"/>
                  <a:gd name="T9" fmla="*/ 444 h 486"/>
                  <a:gd name="T10" fmla="*/ 470 w 476"/>
                  <a:gd name="T11" fmla="*/ 429 h 486"/>
                  <a:gd name="T12" fmla="*/ 473 w 476"/>
                  <a:gd name="T13" fmla="*/ 424 h 486"/>
                  <a:gd name="T14" fmla="*/ 191 w 476"/>
                  <a:gd name="T15" fmla="*/ 303 h 486"/>
                  <a:gd name="T16" fmla="*/ 70 w 476"/>
                  <a:gd name="T17" fmla="*/ 23 h 486"/>
                  <a:gd name="T18" fmla="*/ 57 w 476"/>
                  <a:gd name="T19" fmla="*/ 16 h 486"/>
                  <a:gd name="T20" fmla="*/ 41 w 476"/>
                  <a:gd name="T21" fmla="*/ 5 h 486"/>
                  <a:gd name="T22" fmla="*/ 34 w 476"/>
                  <a:gd name="T23" fmla="*/ 0 h 486"/>
                  <a:gd name="T24" fmla="*/ 26 w 476"/>
                  <a:gd name="T25" fmla="*/ 5 h 486"/>
                  <a:gd name="T26" fmla="*/ 10 w 476"/>
                  <a:gd name="T27" fmla="*/ 17 h 486"/>
                  <a:gd name="T28" fmla="*/ 0 w 476"/>
                  <a:gd name="T29" fmla="*/ 25 h 486"/>
                  <a:gd name="T30" fmla="*/ 141 w 476"/>
                  <a:gd name="T31" fmla="*/ 345 h 486"/>
                  <a:gd name="T32" fmla="*/ 476 w 476"/>
                  <a:gd name="T33" fmla="*/ 4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76" h="486">
                    <a:moveTo>
                      <a:pt x="476" y="486"/>
                    </a:moveTo>
                    <a:cubicBezTo>
                      <a:pt x="474" y="483"/>
                      <a:pt x="471" y="479"/>
                      <a:pt x="469" y="475"/>
                    </a:cubicBezTo>
                    <a:cubicBezTo>
                      <a:pt x="464" y="469"/>
                      <a:pt x="460" y="464"/>
                      <a:pt x="458" y="459"/>
                    </a:cubicBezTo>
                    <a:cubicBezTo>
                      <a:pt x="455" y="454"/>
                      <a:pt x="453" y="451"/>
                      <a:pt x="453" y="451"/>
                    </a:cubicBezTo>
                    <a:cubicBezTo>
                      <a:pt x="453" y="451"/>
                      <a:pt x="455" y="449"/>
                      <a:pt x="458" y="444"/>
                    </a:cubicBezTo>
                    <a:cubicBezTo>
                      <a:pt x="462" y="440"/>
                      <a:pt x="466" y="434"/>
                      <a:pt x="470" y="429"/>
                    </a:cubicBezTo>
                    <a:cubicBezTo>
                      <a:pt x="471" y="427"/>
                      <a:pt x="472" y="426"/>
                      <a:pt x="473" y="424"/>
                    </a:cubicBezTo>
                    <a:cubicBezTo>
                      <a:pt x="371" y="421"/>
                      <a:pt x="269" y="381"/>
                      <a:pt x="191" y="303"/>
                    </a:cubicBezTo>
                    <a:cubicBezTo>
                      <a:pt x="114" y="225"/>
                      <a:pt x="73" y="125"/>
                      <a:pt x="70" y="23"/>
                    </a:cubicBezTo>
                    <a:cubicBezTo>
                      <a:pt x="66" y="21"/>
                      <a:pt x="62" y="19"/>
                      <a:pt x="57" y="16"/>
                    </a:cubicBezTo>
                    <a:cubicBezTo>
                      <a:pt x="51" y="12"/>
                      <a:pt x="45" y="8"/>
                      <a:pt x="41" y="5"/>
                    </a:cubicBezTo>
                    <a:cubicBezTo>
                      <a:pt x="36" y="2"/>
                      <a:pt x="34" y="0"/>
                      <a:pt x="34" y="0"/>
                    </a:cubicBezTo>
                    <a:cubicBezTo>
                      <a:pt x="34" y="0"/>
                      <a:pt x="31" y="2"/>
                      <a:pt x="26" y="5"/>
                    </a:cubicBezTo>
                    <a:cubicBezTo>
                      <a:pt x="22" y="8"/>
                      <a:pt x="16" y="13"/>
                      <a:pt x="10" y="17"/>
                    </a:cubicBezTo>
                    <a:cubicBezTo>
                      <a:pt x="7" y="20"/>
                      <a:pt x="3" y="22"/>
                      <a:pt x="0" y="25"/>
                    </a:cubicBezTo>
                    <a:cubicBezTo>
                      <a:pt x="5" y="141"/>
                      <a:pt x="52" y="256"/>
                      <a:pt x="141" y="345"/>
                    </a:cubicBezTo>
                    <a:cubicBezTo>
                      <a:pt x="233" y="438"/>
                      <a:pt x="354" y="485"/>
                      <a:pt x="476" y="4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1" name="Oval 10"/>
            <p:cNvSpPr>
              <a:spLocks noChangeAspect="1"/>
            </p:cNvSpPr>
            <p:nvPr/>
          </p:nvSpPr>
          <p:spPr>
            <a:xfrm>
              <a:off x="5383620" y="4158654"/>
              <a:ext cx="1440000" cy="1440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16" name="Group 15"/>
          <p:cNvGrpSpPr>
            <a:grpSpLocks noChangeAspect="1"/>
          </p:cNvGrpSpPr>
          <p:nvPr/>
        </p:nvGrpSpPr>
        <p:grpSpPr bwMode="auto">
          <a:xfrm>
            <a:off x="2909637" y="4023414"/>
            <a:ext cx="726743" cy="726086"/>
            <a:chOff x="4" y="-1"/>
            <a:chExt cx="3313" cy="3310"/>
          </a:xfrm>
        </p:grpSpPr>
        <p:sp>
          <p:nvSpPr>
            <p:cNvPr id="17" name="Freeform 5"/>
            <p:cNvSpPr>
              <a:spLocks noEditPoints="1"/>
            </p:cNvSpPr>
            <p:nvPr/>
          </p:nvSpPr>
          <p:spPr bwMode="auto">
            <a:xfrm>
              <a:off x="4" y="-1"/>
              <a:ext cx="3313" cy="331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6"/>
            <p:cNvSpPr>
              <a:spLocks noEditPoints="1"/>
            </p:cNvSpPr>
            <p:nvPr/>
          </p:nvSpPr>
          <p:spPr bwMode="auto">
            <a:xfrm>
              <a:off x="835" y="830"/>
              <a:ext cx="1651" cy="1648"/>
            </a:xfrm>
            <a:prstGeom prst="ellipse">
              <a:avLst/>
            </a:pr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19" name="Group 18"/>
          <p:cNvGrpSpPr>
            <a:grpSpLocks noChangeAspect="1"/>
          </p:cNvGrpSpPr>
          <p:nvPr/>
        </p:nvGrpSpPr>
        <p:grpSpPr bwMode="auto">
          <a:xfrm>
            <a:off x="1016248" y="4023414"/>
            <a:ext cx="726743" cy="726086"/>
            <a:chOff x="4" y="-1"/>
            <a:chExt cx="3313" cy="3310"/>
          </a:xfrm>
        </p:grpSpPr>
        <p:sp>
          <p:nvSpPr>
            <p:cNvPr id="20" name="Freeform 5"/>
            <p:cNvSpPr>
              <a:spLocks noEditPoints="1"/>
            </p:cNvSpPr>
            <p:nvPr/>
          </p:nvSpPr>
          <p:spPr bwMode="auto">
            <a:xfrm>
              <a:off x="4" y="-1"/>
              <a:ext cx="3313" cy="3310"/>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6"/>
            <p:cNvSpPr>
              <a:spLocks noEditPoints="1"/>
            </p:cNvSpPr>
            <p:nvPr/>
          </p:nvSpPr>
          <p:spPr bwMode="auto">
            <a:xfrm>
              <a:off x="835" y="830"/>
              <a:ext cx="1651" cy="1648"/>
            </a:xfrm>
            <a:prstGeom prst="ellipse">
              <a:avLst/>
            </a:pr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22" name="Group 21"/>
          <p:cNvGrpSpPr/>
          <p:nvPr/>
        </p:nvGrpSpPr>
        <p:grpSpPr>
          <a:xfrm>
            <a:off x="1067149" y="4906606"/>
            <a:ext cx="2521765" cy="431424"/>
            <a:chOff x="4781999" y="4693623"/>
            <a:chExt cx="3362353" cy="575233"/>
          </a:xfrm>
        </p:grpSpPr>
        <p:sp>
          <p:nvSpPr>
            <p:cNvPr id="23" name="TextBox 22"/>
            <p:cNvSpPr txBox="1"/>
            <p:nvPr/>
          </p:nvSpPr>
          <p:spPr>
            <a:xfrm>
              <a:off x="5897816" y="4693623"/>
              <a:ext cx="1130720" cy="318924"/>
            </a:xfrm>
            <a:prstGeom prst="rect">
              <a:avLst/>
            </a:prstGeom>
            <a:noFill/>
          </p:spPr>
          <p:txBody>
            <a:bodyPr wrap="none" lIns="54000" tIns="27000" rIns="54000" bIns="27000" rtlCol="0" anchor="b">
              <a:spAutoFit/>
            </a:bodyPr>
            <a:lstStyle/>
            <a:p>
              <a:pPr algn="ctr"/>
              <a:r>
                <a:rPr lang="en-US" sz="1200" b="1" dirty="0">
                  <a:solidFill>
                    <a:schemeClr val="tx2"/>
                  </a:solidFill>
                  <a:latin typeface="+mj-lt"/>
                </a:rPr>
                <a:t>Incredible</a:t>
              </a:r>
              <a:endParaRPr lang="id-ID" sz="1200" b="1" dirty="0">
                <a:solidFill>
                  <a:schemeClr val="tx2"/>
                </a:solidFill>
                <a:latin typeface="+mj-lt"/>
              </a:endParaRPr>
            </a:p>
          </p:txBody>
        </p:sp>
        <p:sp>
          <p:nvSpPr>
            <p:cNvPr id="24" name="TextBox 23"/>
            <p:cNvSpPr txBox="1"/>
            <p:nvPr/>
          </p:nvSpPr>
          <p:spPr>
            <a:xfrm>
              <a:off x="4781999" y="4956770"/>
              <a:ext cx="3362353" cy="312086"/>
            </a:xfrm>
            <a:prstGeom prst="rect">
              <a:avLst/>
            </a:prstGeom>
            <a:noFill/>
          </p:spPr>
          <p:txBody>
            <a:bodyPr wrap="square" lIns="54000" tIns="27000" rIns="54000" bIns="27000" rtlCol="0" anchor="t">
              <a:spAutoFit/>
            </a:bodyPr>
            <a:lstStyle/>
            <a:p>
              <a:pPr algn="ctr">
                <a:lnSpc>
                  <a:spcPts val="1350"/>
                </a:lnSpc>
              </a:pPr>
              <a:r>
                <a:rPr lang="en-US" sz="900" dirty="0">
                  <a:solidFill>
                    <a:schemeClr val="bg1">
                      <a:lumMod val="50000"/>
                    </a:schemeClr>
                  </a:solidFill>
                </a:rPr>
                <a:t>It would be better to put some details for this stuff.</a:t>
              </a:r>
            </a:p>
          </p:txBody>
        </p:sp>
      </p:grpSp>
      <p:sp>
        <p:nvSpPr>
          <p:cNvPr id="25" name="Oval 24"/>
          <p:cNvSpPr/>
          <p:nvPr/>
        </p:nvSpPr>
        <p:spPr>
          <a:xfrm>
            <a:off x="4860740" y="2315603"/>
            <a:ext cx="436058" cy="43605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Rectangle 26"/>
          <p:cNvSpPr/>
          <p:nvPr/>
        </p:nvSpPr>
        <p:spPr>
          <a:xfrm>
            <a:off x="5518632" y="2516640"/>
            <a:ext cx="2833603" cy="202462"/>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Rectangle 27"/>
          <p:cNvSpPr/>
          <p:nvPr/>
        </p:nvSpPr>
        <p:spPr>
          <a:xfrm>
            <a:off x="5381625" y="2516640"/>
            <a:ext cx="2080022" cy="2024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TextBox 28"/>
          <p:cNvSpPr txBox="1"/>
          <p:nvPr/>
        </p:nvSpPr>
        <p:spPr>
          <a:xfrm>
            <a:off x="5381626" y="2260150"/>
            <a:ext cx="751859" cy="239193"/>
          </a:xfrm>
          <a:prstGeom prst="rect">
            <a:avLst/>
          </a:prstGeom>
          <a:noFill/>
        </p:spPr>
        <p:txBody>
          <a:bodyPr wrap="none" lIns="54000" tIns="27000" rIns="54000" bIns="27000" rtlCol="0" anchor="ctr">
            <a:spAutoFit/>
          </a:bodyPr>
          <a:lstStyle/>
          <a:p>
            <a:r>
              <a:rPr lang="en-US" sz="1200" b="1" dirty="0">
                <a:solidFill>
                  <a:schemeClr val="tx2"/>
                </a:solidFill>
                <a:latin typeface="+mj-lt"/>
              </a:rPr>
              <a:t>Proposal</a:t>
            </a:r>
          </a:p>
        </p:txBody>
      </p:sp>
      <p:sp>
        <p:nvSpPr>
          <p:cNvPr id="30" name="TextBox 29"/>
          <p:cNvSpPr txBox="1"/>
          <p:nvPr/>
        </p:nvSpPr>
        <p:spPr>
          <a:xfrm>
            <a:off x="5381625" y="2509816"/>
            <a:ext cx="336681" cy="216110"/>
          </a:xfrm>
          <a:prstGeom prst="rect">
            <a:avLst/>
          </a:prstGeom>
          <a:noFill/>
        </p:spPr>
        <p:txBody>
          <a:bodyPr wrap="none" lIns="54000" tIns="27000" rIns="54000" bIns="27000" rtlCol="0" anchor="ctr">
            <a:spAutoFit/>
          </a:bodyPr>
          <a:lstStyle/>
          <a:p>
            <a:r>
              <a:rPr lang="en-US" sz="1050" b="1" dirty="0">
                <a:solidFill>
                  <a:schemeClr val="bg1"/>
                </a:solidFill>
              </a:rPr>
              <a:t>59%</a:t>
            </a:r>
          </a:p>
        </p:txBody>
      </p:sp>
      <p:sp>
        <p:nvSpPr>
          <p:cNvPr id="31" name="TextBox 30"/>
          <p:cNvSpPr txBox="1"/>
          <p:nvPr/>
        </p:nvSpPr>
        <p:spPr>
          <a:xfrm>
            <a:off x="5381625" y="2725151"/>
            <a:ext cx="2970609" cy="181485"/>
          </a:xfrm>
          <a:prstGeom prst="rect">
            <a:avLst/>
          </a:prstGeom>
          <a:noFill/>
        </p:spPr>
        <p:txBody>
          <a:bodyPr wrap="square" lIns="54000" tIns="27000" rIns="54000" bIns="27000" rtlCol="0" anchor="t">
            <a:spAutoFit/>
          </a:bodyPr>
          <a:lstStyle/>
          <a:p>
            <a:r>
              <a:rPr lang="en-US" sz="825" dirty="0">
                <a:solidFill>
                  <a:schemeClr val="bg1">
                    <a:lumMod val="50000"/>
                  </a:schemeClr>
                </a:solidFill>
              </a:rPr>
              <a:t>It would be better to put some details for this stuff.</a:t>
            </a:r>
          </a:p>
        </p:txBody>
      </p:sp>
      <p:sp>
        <p:nvSpPr>
          <p:cNvPr id="32" name="Oval 31"/>
          <p:cNvSpPr/>
          <p:nvPr/>
        </p:nvSpPr>
        <p:spPr>
          <a:xfrm>
            <a:off x="4860740" y="3128860"/>
            <a:ext cx="436058" cy="43605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4" name="Rectangle 33"/>
          <p:cNvSpPr/>
          <p:nvPr/>
        </p:nvSpPr>
        <p:spPr>
          <a:xfrm>
            <a:off x="5518632" y="3329897"/>
            <a:ext cx="2833603" cy="202462"/>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Rectangle 34"/>
          <p:cNvSpPr/>
          <p:nvPr/>
        </p:nvSpPr>
        <p:spPr>
          <a:xfrm>
            <a:off x="5381625" y="3329897"/>
            <a:ext cx="2080022" cy="20246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TextBox 35"/>
          <p:cNvSpPr txBox="1"/>
          <p:nvPr/>
        </p:nvSpPr>
        <p:spPr>
          <a:xfrm>
            <a:off x="5381626" y="3073407"/>
            <a:ext cx="750256" cy="239193"/>
          </a:xfrm>
          <a:prstGeom prst="rect">
            <a:avLst/>
          </a:prstGeom>
          <a:noFill/>
        </p:spPr>
        <p:txBody>
          <a:bodyPr wrap="none" lIns="54000" tIns="27000" rIns="54000" bIns="27000" rtlCol="0" anchor="ctr">
            <a:spAutoFit/>
          </a:bodyPr>
          <a:lstStyle/>
          <a:p>
            <a:r>
              <a:rPr lang="en-US" sz="1200" b="1" dirty="0">
                <a:solidFill>
                  <a:schemeClr val="tx2"/>
                </a:solidFill>
                <a:latin typeface="+mj-lt"/>
              </a:rPr>
              <a:t>Analysis</a:t>
            </a:r>
          </a:p>
        </p:txBody>
      </p:sp>
      <p:sp>
        <p:nvSpPr>
          <p:cNvPr id="37" name="TextBox 36"/>
          <p:cNvSpPr txBox="1"/>
          <p:nvPr/>
        </p:nvSpPr>
        <p:spPr>
          <a:xfrm>
            <a:off x="5381625" y="3323073"/>
            <a:ext cx="336681" cy="216110"/>
          </a:xfrm>
          <a:prstGeom prst="rect">
            <a:avLst/>
          </a:prstGeom>
          <a:noFill/>
        </p:spPr>
        <p:txBody>
          <a:bodyPr wrap="none" lIns="54000" tIns="27000" rIns="54000" bIns="27000" rtlCol="0" anchor="ctr">
            <a:spAutoFit/>
          </a:bodyPr>
          <a:lstStyle/>
          <a:p>
            <a:r>
              <a:rPr lang="en-US" sz="1050" b="1" dirty="0">
                <a:solidFill>
                  <a:schemeClr val="bg1"/>
                </a:solidFill>
              </a:rPr>
              <a:t>59%</a:t>
            </a:r>
          </a:p>
        </p:txBody>
      </p:sp>
      <p:sp>
        <p:nvSpPr>
          <p:cNvPr id="38" name="TextBox 37"/>
          <p:cNvSpPr txBox="1"/>
          <p:nvPr/>
        </p:nvSpPr>
        <p:spPr>
          <a:xfrm>
            <a:off x="5381625" y="3538408"/>
            <a:ext cx="2970609" cy="181485"/>
          </a:xfrm>
          <a:prstGeom prst="rect">
            <a:avLst/>
          </a:prstGeom>
          <a:noFill/>
        </p:spPr>
        <p:txBody>
          <a:bodyPr wrap="square" lIns="54000" tIns="27000" rIns="54000" bIns="27000" rtlCol="0" anchor="t">
            <a:spAutoFit/>
          </a:bodyPr>
          <a:lstStyle/>
          <a:p>
            <a:r>
              <a:rPr lang="en-US" sz="825" dirty="0">
                <a:solidFill>
                  <a:schemeClr val="bg1">
                    <a:lumMod val="50000"/>
                  </a:schemeClr>
                </a:solidFill>
              </a:rPr>
              <a:t>It would be better to put some details for this stuff.</a:t>
            </a:r>
          </a:p>
        </p:txBody>
      </p:sp>
      <p:sp>
        <p:nvSpPr>
          <p:cNvPr id="39" name="Oval 38"/>
          <p:cNvSpPr/>
          <p:nvPr/>
        </p:nvSpPr>
        <p:spPr>
          <a:xfrm>
            <a:off x="4860740" y="3942118"/>
            <a:ext cx="436058" cy="43605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Rectangle 40"/>
          <p:cNvSpPr/>
          <p:nvPr/>
        </p:nvSpPr>
        <p:spPr>
          <a:xfrm>
            <a:off x="5518632" y="4143155"/>
            <a:ext cx="2833603" cy="202462"/>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2" name="Rectangle 41"/>
          <p:cNvSpPr/>
          <p:nvPr/>
        </p:nvSpPr>
        <p:spPr>
          <a:xfrm>
            <a:off x="5381625" y="4143155"/>
            <a:ext cx="2080022" cy="20246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TextBox 42"/>
          <p:cNvSpPr txBox="1"/>
          <p:nvPr/>
        </p:nvSpPr>
        <p:spPr>
          <a:xfrm>
            <a:off x="5381626" y="3886665"/>
            <a:ext cx="718196" cy="239193"/>
          </a:xfrm>
          <a:prstGeom prst="rect">
            <a:avLst/>
          </a:prstGeom>
          <a:noFill/>
        </p:spPr>
        <p:txBody>
          <a:bodyPr wrap="none" lIns="54000" tIns="27000" rIns="54000" bIns="27000" rtlCol="0" anchor="ctr">
            <a:spAutoFit/>
          </a:bodyPr>
          <a:lstStyle/>
          <a:p>
            <a:r>
              <a:rPr lang="en-US" sz="1200" b="1" dirty="0">
                <a:solidFill>
                  <a:schemeClr val="tx2"/>
                </a:solidFill>
                <a:latin typeface="+mj-lt"/>
              </a:rPr>
              <a:t>Improve</a:t>
            </a:r>
          </a:p>
        </p:txBody>
      </p:sp>
      <p:sp>
        <p:nvSpPr>
          <p:cNvPr id="44" name="TextBox 43"/>
          <p:cNvSpPr txBox="1"/>
          <p:nvPr/>
        </p:nvSpPr>
        <p:spPr>
          <a:xfrm>
            <a:off x="5381625" y="4136331"/>
            <a:ext cx="336681" cy="216110"/>
          </a:xfrm>
          <a:prstGeom prst="rect">
            <a:avLst/>
          </a:prstGeom>
          <a:noFill/>
        </p:spPr>
        <p:txBody>
          <a:bodyPr wrap="none" lIns="54000" tIns="27000" rIns="54000" bIns="27000" rtlCol="0" anchor="ctr">
            <a:spAutoFit/>
          </a:bodyPr>
          <a:lstStyle/>
          <a:p>
            <a:r>
              <a:rPr lang="en-US" sz="1050" b="1" dirty="0">
                <a:solidFill>
                  <a:schemeClr val="bg1"/>
                </a:solidFill>
              </a:rPr>
              <a:t>59%</a:t>
            </a:r>
          </a:p>
        </p:txBody>
      </p:sp>
      <p:sp>
        <p:nvSpPr>
          <p:cNvPr id="45" name="TextBox 44"/>
          <p:cNvSpPr txBox="1"/>
          <p:nvPr/>
        </p:nvSpPr>
        <p:spPr>
          <a:xfrm>
            <a:off x="5381625" y="4351666"/>
            <a:ext cx="2970609" cy="181485"/>
          </a:xfrm>
          <a:prstGeom prst="rect">
            <a:avLst/>
          </a:prstGeom>
          <a:noFill/>
        </p:spPr>
        <p:txBody>
          <a:bodyPr wrap="square" lIns="54000" tIns="27000" rIns="54000" bIns="27000" rtlCol="0" anchor="t">
            <a:spAutoFit/>
          </a:bodyPr>
          <a:lstStyle/>
          <a:p>
            <a:r>
              <a:rPr lang="en-US" sz="825" dirty="0">
                <a:solidFill>
                  <a:schemeClr val="bg1">
                    <a:lumMod val="50000"/>
                  </a:schemeClr>
                </a:solidFill>
              </a:rPr>
              <a:t>It would be better to put some details for this stuff.</a:t>
            </a:r>
          </a:p>
        </p:txBody>
      </p:sp>
      <p:sp>
        <p:nvSpPr>
          <p:cNvPr id="46" name="TextBox 45"/>
          <p:cNvSpPr txBox="1"/>
          <p:nvPr/>
        </p:nvSpPr>
        <p:spPr>
          <a:xfrm>
            <a:off x="5551132" y="4938206"/>
            <a:ext cx="2801103" cy="331526"/>
          </a:xfrm>
          <a:prstGeom prst="rect">
            <a:avLst/>
          </a:prstGeom>
          <a:noFill/>
        </p:spPr>
        <p:txBody>
          <a:bodyPr wrap="square" lIns="54000" tIns="27000" rIns="54000" bIns="27000" rtlCol="0" anchor="t">
            <a:spAutoFit/>
          </a:bodyPr>
          <a:lstStyle/>
          <a:p>
            <a:r>
              <a:rPr lang="en-US" sz="900" dirty="0">
                <a:solidFill>
                  <a:schemeClr val="bg1">
                    <a:lumMod val="50000"/>
                  </a:schemeClr>
                </a:solidFill>
              </a:rPr>
              <a:t>We provide this as the best fit area for you to put some details for this stuff.</a:t>
            </a:r>
          </a:p>
        </p:txBody>
      </p:sp>
      <p:sp>
        <p:nvSpPr>
          <p:cNvPr id="47" name="TextBox 46"/>
          <p:cNvSpPr txBox="1"/>
          <p:nvPr/>
        </p:nvSpPr>
        <p:spPr>
          <a:xfrm>
            <a:off x="4838547" y="4868956"/>
            <a:ext cx="727814" cy="470026"/>
          </a:xfrm>
          <a:prstGeom prst="rect">
            <a:avLst/>
          </a:prstGeom>
          <a:noFill/>
        </p:spPr>
        <p:txBody>
          <a:bodyPr wrap="none" lIns="54000" tIns="27000" rIns="54000" bIns="27000" rtlCol="0" anchor="t">
            <a:spAutoFit/>
          </a:bodyPr>
          <a:lstStyle/>
          <a:p>
            <a:r>
              <a:rPr lang="id-ID" sz="2700" b="1" dirty="0">
                <a:solidFill>
                  <a:schemeClr val="tx2"/>
                </a:solidFill>
                <a:latin typeface="+mj-lt"/>
              </a:rPr>
              <a:t>78%</a:t>
            </a:r>
            <a:endParaRPr lang="en-US" sz="2700" b="1" dirty="0">
              <a:solidFill>
                <a:schemeClr val="tx2"/>
              </a:solidFill>
              <a:latin typeface="+mj-lt"/>
            </a:endParaRPr>
          </a:p>
        </p:txBody>
      </p:sp>
      <p:sp>
        <p:nvSpPr>
          <p:cNvPr id="48" name="Freeform 538"/>
          <p:cNvSpPr>
            <a:spLocks noEditPoints="1"/>
          </p:cNvSpPr>
          <p:nvPr/>
        </p:nvSpPr>
        <p:spPr bwMode="auto">
          <a:xfrm>
            <a:off x="2041090" y="3552105"/>
            <a:ext cx="573881" cy="546497"/>
          </a:xfrm>
          <a:custGeom>
            <a:avLst/>
            <a:gdLst>
              <a:gd name="T0" fmla="*/ 182 w 201"/>
              <a:gd name="T1" fmla="*/ 46 h 191"/>
              <a:gd name="T2" fmla="*/ 185 w 201"/>
              <a:gd name="T3" fmla="*/ 34 h 191"/>
              <a:gd name="T4" fmla="*/ 174 w 201"/>
              <a:gd name="T5" fmla="*/ 25 h 191"/>
              <a:gd name="T6" fmla="*/ 172 w 201"/>
              <a:gd name="T7" fmla="*/ 19 h 191"/>
              <a:gd name="T8" fmla="*/ 156 w 201"/>
              <a:gd name="T9" fmla="*/ 14 h 191"/>
              <a:gd name="T10" fmla="*/ 101 w 201"/>
              <a:gd name="T11" fmla="*/ 0 h 191"/>
              <a:gd name="T12" fmla="*/ 47 w 201"/>
              <a:gd name="T13" fmla="*/ 12 h 191"/>
              <a:gd name="T14" fmla="*/ 31 w 201"/>
              <a:gd name="T15" fmla="*/ 17 h 191"/>
              <a:gd name="T16" fmla="*/ 29 w 201"/>
              <a:gd name="T17" fmla="*/ 23 h 191"/>
              <a:gd name="T18" fmla="*/ 18 w 201"/>
              <a:gd name="T19" fmla="*/ 32 h 191"/>
              <a:gd name="T20" fmla="*/ 21 w 201"/>
              <a:gd name="T21" fmla="*/ 43 h 191"/>
              <a:gd name="T22" fmla="*/ 20 w 201"/>
              <a:gd name="T23" fmla="*/ 151 h 191"/>
              <a:gd name="T24" fmla="*/ 25 w 201"/>
              <a:gd name="T25" fmla="*/ 167 h 191"/>
              <a:gd name="T26" fmla="*/ 30 w 201"/>
              <a:gd name="T27" fmla="*/ 169 h 191"/>
              <a:gd name="T28" fmla="*/ 32 w 201"/>
              <a:gd name="T29" fmla="*/ 175 h 191"/>
              <a:gd name="T30" fmla="*/ 43 w 201"/>
              <a:gd name="T31" fmla="*/ 182 h 191"/>
              <a:gd name="T32" fmla="*/ 51 w 201"/>
              <a:gd name="T33" fmla="*/ 177 h 191"/>
              <a:gd name="T34" fmla="*/ 153 w 201"/>
              <a:gd name="T35" fmla="*/ 175 h 191"/>
              <a:gd name="T36" fmla="*/ 161 w 201"/>
              <a:gd name="T37" fmla="*/ 180 h 191"/>
              <a:gd name="T38" fmla="*/ 172 w 201"/>
              <a:gd name="T39" fmla="*/ 173 h 191"/>
              <a:gd name="T40" fmla="*/ 173 w 201"/>
              <a:gd name="T41" fmla="*/ 167 h 191"/>
              <a:gd name="T42" fmla="*/ 179 w 201"/>
              <a:gd name="T43" fmla="*/ 165 h 191"/>
              <a:gd name="T44" fmla="*/ 184 w 201"/>
              <a:gd name="T45" fmla="*/ 150 h 191"/>
              <a:gd name="T46" fmla="*/ 188 w 201"/>
              <a:gd name="T47" fmla="*/ 96 h 191"/>
              <a:gd name="T48" fmla="*/ 161 w 201"/>
              <a:gd name="T49" fmla="*/ 127 h 191"/>
              <a:gd name="T50" fmla="*/ 176 w 201"/>
              <a:gd name="T51" fmla="*/ 51 h 191"/>
              <a:gd name="T52" fmla="*/ 82 w 201"/>
              <a:gd name="T53" fmla="*/ 143 h 191"/>
              <a:gd name="T54" fmla="*/ 72 w 201"/>
              <a:gd name="T55" fmla="*/ 135 h 191"/>
              <a:gd name="T56" fmla="*/ 65 w 201"/>
              <a:gd name="T57" fmla="*/ 128 h 191"/>
              <a:gd name="T58" fmla="*/ 56 w 201"/>
              <a:gd name="T59" fmla="*/ 117 h 191"/>
              <a:gd name="T60" fmla="*/ 47 w 201"/>
              <a:gd name="T61" fmla="*/ 123 h 191"/>
              <a:gd name="T62" fmla="*/ 51 w 201"/>
              <a:gd name="T63" fmla="*/ 73 h 191"/>
              <a:gd name="T64" fmla="*/ 58 w 201"/>
              <a:gd name="T65" fmla="*/ 72 h 191"/>
              <a:gd name="T66" fmla="*/ 64 w 201"/>
              <a:gd name="T67" fmla="*/ 58 h 191"/>
              <a:gd name="T68" fmla="*/ 70 w 201"/>
              <a:gd name="T69" fmla="*/ 57 h 191"/>
              <a:gd name="T70" fmla="*/ 81 w 201"/>
              <a:gd name="T71" fmla="*/ 49 h 191"/>
              <a:gd name="T72" fmla="*/ 76 w 201"/>
              <a:gd name="T73" fmla="*/ 41 h 191"/>
              <a:gd name="T74" fmla="*/ 129 w 201"/>
              <a:gd name="T75" fmla="*/ 42 h 191"/>
              <a:gd name="T76" fmla="*/ 122 w 201"/>
              <a:gd name="T77" fmla="*/ 51 h 191"/>
              <a:gd name="T78" fmla="*/ 133 w 201"/>
              <a:gd name="T79" fmla="*/ 59 h 191"/>
              <a:gd name="T80" fmla="*/ 139 w 201"/>
              <a:gd name="T81" fmla="*/ 60 h 191"/>
              <a:gd name="T82" fmla="*/ 145 w 201"/>
              <a:gd name="T83" fmla="*/ 74 h 191"/>
              <a:gd name="T84" fmla="*/ 152 w 201"/>
              <a:gd name="T85" fmla="*/ 75 h 191"/>
              <a:gd name="T86" fmla="*/ 155 w 201"/>
              <a:gd name="T87" fmla="*/ 121 h 191"/>
              <a:gd name="T88" fmla="*/ 148 w 201"/>
              <a:gd name="T89" fmla="*/ 116 h 191"/>
              <a:gd name="T90" fmla="*/ 139 w 201"/>
              <a:gd name="T91" fmla="*/ 126 h 191"/>
              <a:gd name="T92" fmla="*/ 132 w 201"/>
              <a:gd name="T93" fmla="*/ 133 h 191"/>
              <a:gd name="T94" fmla="*/ 122 w 201"/>
              <a:gd name="T95" fmla="*/ 141 h 191"/>
              <a:gd name="T96" fmla="*/ 127 w 201"/>
              <a:gd name="T97" fmla="*/ 150 h 191"/>
              <a:gd name="T98" fmla="*/ 77 w 201"/>
              <a:gd name="T99" fmla="*/ 151 h 191"/>
              <a:gd name="T100" fmla="*/ 82 w 201"/>
              <a:gd name="T101" fmla="*/ 143 h 191"/>
              <a:gd name="T102" fmla="*/ 148 w 201"/>
              <a:gd name="T103" fmla="*/ 22 h 191"/>
              <a:gd name="T104" fmla="*/ 101 w 201"/>
              <a:gd name="T105" fmla="*/ 28 h 191"/>
              <a:gd name="T106" fmla="*/ 56 w 201"/>
              <a:gd name="T107" fmla="*/ 21 h 191"/>
              <a:gd name="T108" fmla="*/ 14 w 201"/>
              <a:gd name="T109" fmla="*/ 96 h 191"/>
              <a:gd name="T110" fmla="*/ 41 w 201"/>
              <a:gd name="T111" fmla="*/ 63 h 191"/>
              <a:gd name="T112" fmla="*/ 28 w 201"/>
              <a:gd name="T113" fmla="*/ 143 h 191"/>
              <a:gd name="T114" fmla="*/ 101 w 201"/>
              <a:gd name="T115" fmla="*/ 183 h 191"/>
              <a:gd name="T116" fmla="*/ 71 w 201"/>
              <a:gd name="T117" fmla="*/ 157 h 191"/>
              <a:gd name="T118" fmla="*/ 133 w 201"/>
              <a:gd name="T119" fmla="*/ 156 h 191"/>
              <a:gd name="T120" fmla="*/ 101 w 201"/>
              <a:gd name="T121" fmla="*/ 18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1" h="191">
                <a:moveTo>
                  <a:pt x="181" y="147"/>
                </a:moveTo>
                <a:cubicBezTo>
                  <a:pt x="201" y="116"/>
                  <a:pt x="201" y="77"/>
                  <a:pt x="182" y="46"/>
                </a:cubicBezTo>
                <a:cubicBezTo>
                  <a:pt x="185" y="43"/>
                  <a:pt x="185" y="43"/>
                  <a:pt x="185" y="43"/>
                </a:cubicBezTo>
                <a:cubicBezTo>
                  <a:pt x="187" y="40"/>
                  <a:pt x="187" y="36"/>
                  <a:pt x="185" y="34"/>
                </a:cubicBezTo>
                <a:cubicBezTo>
                  <a:pt x="180" y="27"/>
                  <a:pt x="180" y="27"/>
                  <a:pt x="180" y="27"/>
                </a:cubicBezTo>
                <a:cubicBezTo>
                  <a:pt x="178" y="25"/>
                  <a:pt x="176" y="25"/>
                  <a:pt x="174" y="25"/>
                </a:cubicBezTo>
                <a:cubicBezTo>
                  <a:pt x="174" y="24"/>
                  <a:pt x="174" y="24"/>
                  <a:pt x="174" y="24"/>
                </a:cubicBezTo>
                <a:cubicBezTo>
                  <a:pt x="174" y="22"/>
                  <a:pt x="174" y="20"/>
                  <a:pt x="172" y="19"/>
                </a:cubicBezTo>
                <a:cubicBezTo>
                  <a:pt x="166" y="14"/>
                  <a:pt x="166" y="14"/>
                  <a:pt x="166" y="14"/>
                </a:cubicBezTo>
                <a:cubicBezTo>
                  <a:pt x="163" y="12"/>
                  <a:pt x="159" y="12"/>
                  <a:pt x="156" y="14"/>
                </a:cubicBezTo>
                <a:cubicBezTo>
                  <a:pt x="154" y="17"/>
                  <a:pt x="154" y="17"/>
                  <a:pt x="154" y="17"/>
                </a:cubicBezTo>
                <a:cubicBezTo>
                  <a:pt x="138" y="6"/>
                  <a:pt x="119" y="0"/>
                  <a:pt x="101" y="0"/>
                </a:cubicBezTo>
                <a:cubicBezTo>
                  <a:pt x="83" y="0"/>
                  <a:pt x="65" y="5"/>
                  <a:pt x="50" y="15"/>
                </a:cubicBezTo>
                <a:cubicBezTo>
                  <a:pt x="47" y="12"/>
                  <a:pt x="47" y="12"/>
                  <a:pt x="47" y="12"/>
                </a:cubicBezTo>
                <a:cubicBezTo>
                  <a:pt x="45" y="10"/>
                  <a:pt x="40" y="10"/>
                  <a:pt x="38" y="12"/>
                </a:cubicBezTo>
                <a:cubicBezTo>
                  <a:pt x="31" y="17"/>
                  <a:pt x="31" y="17"/>
                  <a:pt x="31" y="17"/>
                </a:cubicBezTo>
                <a:cubicBezTo>
                  <a:pt x="30" y="19"/>
                  <a:pt x="29" y="20"/>
                  <a:pt x="29" y="22"/>
                </a:cubicBezTo>
                <a:cubicBezTo>
                  <a:pt x="29" y="22"/>
                  <a:pt x="29" y="23"/>
                  <a:pt x="29" y="23"/>
                </a:cubicBezTo>
                <a:cubicBezTo>
                  <a:pt x="27" y="23"/>
                  <a:pt x="25" y="23"/>
                  <a:pt x="24" y="25"/>
                </a:cubicBezTo>
                <a:cubicBezTo>
                  <a:pt x="18" y="32"/>
                  <a:pt x="18" y="32"/>
                  <a:pt x="18" y="32"/>
                </a:cubicBezTo>
                <a:cubicBezTo>
                  <a:pt x="16" y="34"/>
                  <a:pt x="16" y="38"/>
                  <a:pt x="19" y="41"/>
                </a:cubicBezTo>
                <a:cubicBezTo>
                  <a:pt x="21" y="43"/>
                  <a:pt x="21" y="43"/>
                  <a:pt x="21" y="43"/>
                </a:cubicBezTo>
                <a:cubicBezTo>
                  <a:pt x="0" y="75"/>
                  <a:pt x="0" y="117"/>
                  <a:pt x="22" y="149"/>
                </a:cubicBezTo>
                <a:cubicBezTo>
                  <a:pt x="20" y="151"/>
                  <a:pt x="20" y="151"/>
                  <a:pt x="20" y="151"/>
                </a:cubicBezTo>
                <a:cubicBezTo>
                  <a:pt x="17" y="154"/>
                  <a:pt x="17" y="158"/>
                  <a:pt x="19" y="160"/>
                </a:cubicBezTo>
                <a:cubicBezTo>
                  <a:pt x="25" y="167"/>
                  <a:pt x="25" y="167"/>
                  <a:pt x="25" y="167"/>
                </a:cubicBezTo>
                <a:cubicBezTo>
                  <a:pt x="26" y="168"/>
                  <a:pt x="27" y="169"/>
                  <a:pt x="29" y="169"/>
                </a:cubicBezTo>
                <a:cubicBezTo>
                  <a:pt x="29" y="169"/>
                  <a:pt x="30" y="169"/>
                  <a:pt x="30" y="169"/>
                </a:cubicBezTo>
                <a:cubicBezTo>
                  <a:pt x="30" y="170"/>
                  <a:pt x="30" y="170"/>
                  <a:pt x="30" y="170"/>
                </a:cubicBezTo>
                <a:cubicBezTo>
                  <a:pt x="30" y="172"/>
                  <a:pt x="31" y="174"/>
                  <a:pt x="32" y="175"/>
                </a:cubicBezTo>
                <a:cubicBezTo>
                  <a:pt x="39" y="180"/>
                  <a:pt x="39" y="180"/>
                  <a:pt x="39" y="180"/>
                </a:cubicBezTo>
                <a:cubicBezTo>
                  <a:pt x="40" y="181"/>
                  <a:pt x="41" y="182"/>
                  <a:pt x="43" y="182"/>
                </a:cubicBezTo>
                <a:cubicBezTo>
                  <a:pt x="45" y="182"/>
                  <a:pt x="47" y="181"/>
                  <a:pt x="48" y="180"/>
                </a:cubicBezTo>
                <a:cubicBezTo>
                  <a:pt x="51" y="177"/>
                  <a:pt x="51" y="177"/>
                  <a:pt x="51" y="177"/>
                </a:cubicBezTo>
                <a:cubicBezTo>
                  <a:pt x="66" y="186"/>
                  <a:pt x="83" y="191"/>
                  <a:pt x="101" y="191"/>
                </a:cubicBezTo>
                <a:cubicBezTo>
                  <a:pt x="119" y="191"/>
                  <a:pt x="137" y="186"/>
                  <a:pt x="153" y="175"/>
                </a:cubicBezTo>
                <a:cubicBezTo>
                  <a:pt x="156" y="178"/>
                  <a:pt x="156" y="178"/>
                  <a:pt x="156" y="178"/>
                </a:cubicBezTo>
                <a:cubicBezTo>
                  <a:pt x="157" y="179"/>
                  <a:pt x="159" y="180"/>
                  <a:pt x="161" y="180"/>
                </a:cubicBezTo>
                <a:cubicBezTo>
                  <a:pt x="162" y="180"/>
                  <a:pt x="164" y="179"/>
                  <a:pt x="165" y="179"/>
                </a:cubicBezTo>
                <a:cubicBezTo>
                  <a:pt x="172" y="173"/>
                  <a:pt x="172" y="173"/>
                  <a:pt x="172" y="173"/>
                </a:cubicBezTo>
                <a:cubicBezTo>
                  <a:pt x="173" y="172"/>
                  <a:pt x="174" y="170"/>
                  <a:pt x="174" y="169"/>
                </a:cubicBezTo>
                <a:cubicBezTo>
                  <a:pt x="174" y="168"/>
                  <a:pt x="174" y="168"/>
                  <a:pt x="173" y="167"/>
                </a:cubicBezTo>
                <a:cubicBezTo>
                  <a:pt x="174" y="167"/>
                  <a:pt x="174" y="167"/>
                  <a:pt x="175" y="167"/>
                </a:cubicBezTo>
                <a:cubicBezTo>
                  <a:pt x="176" y="167"/>
                  <a:pt x="178" y="167"/>
                  <a:pt x="179" y="165"/>
                </a:cubicBezTo>
                <a:cubicBezTo>
                  <a:pt x="185" y="159"/>
                  <a:pt x="185" y="159"/>
                  <a:pt x="185" y="159"/>
                </a:cubicBezTo>
                <a:cubicBezTo>
                  <a:pt x="187" y="156"/>
                  <a:pt x="186" y="152"/>
                  <a:pt x="184" y="150"/>
                </a:cubicBezTo>
                <a:lnTo>
                  <a:pt x="181" y="147"/>
                </a:lnTo>
                <a:close/>
                <a:moveTo>
                  <a:pt x="188" y="96"/>
                </a:moveTo>
                <a:cubicBezTo>
                  <a:pt x="188" y="112"/>
                  <a:pt x="184" y="127"/>
                  <a:pt x="175" y="141"/>
                </a:cubicBezTo>
                <a:cubicBezTo>
                  <a:pt x="161" y="127"/>
                  <a:pt x="161" y="127"/>
                  <a:pt x="161" y="127"/>
                </a:cubicBezTo>
                <a:cubicBezTo>
                  <a:pt x="171" y="108"/>
                  <a:pt x="171" y="85"/>
                  <a:pt x="162" y="66"/>
                </a:cubicBezTo>
                <a:cubicBezTo>
                  <a:pt x="176" y="51"/>
                  <a:pt x="176" y="51"/>
                  <a:pt x="176" y="51"/>
                </a:cubicBezTo>
                <a:cubicBezTo>
                  <a:pt x="184" y="65"/>
                  <a:pt x="188" y="80"/>
                  <a:pt x="188" y="96"/>
                </a:cubicBezTo>
                <a:close/>
                <a:moveTo>
                  <a:pt x="82" y="143"/>
                </a:moveTo>
                <a:cubicBezTo>
                  <a:pt x="82" y="141"/>
                  <a:pt x="81" y="140"/>
                  <a:pt x="79" y="139"/>
                </a:cubicBezTo>
                <a:cubicBezTo>
                  <a:pt x="72" y="135"/>
                  <a:pt x="72" y="135"/>
                  <a:pt x="72" y="135"/>
                </a:cubicBezTo>
                <a:cubicBezTo>
                  <a:pt x="70" y="133"/>
                  <a:pt x="68" y="133"/>
                  <a:pt x="66" y="134"/>
                </a:cubicBezTo>
                <a:cubicBezTo>
                  <a:pt x="66" y="132"/>
                  <a:pt x="66" y="129"/>
                  <a:pt x="65" y="128"/>
                </a:cubicBezTo>
                <a:cubicBezTo>
                  <a:pt x="60" y="120"/>
                  <a:pt x="60" y="120"/>
                  <a:pt x="60" y="120"/>
                </a:cubicBezTo>
                <a:cubicBezTo>
                  <a:pt x="59" y="118"/>
                  <a:pt x="57" y="117"/>
                  <a:pt x="56" y="117"/>
                </a:cubicBezTo>
                <a:cubicBezTo>
                  <a:pt x="54" y="117"/>
                  <a:pt x="53" y="118"/>
                  <a:pt x="52" y="119"/>
                </a:cubicBezTo>
                <a:cubicBezTo>
                  <a:pt x="47" y="123"/>
                  <a:pt x="47" y="123"/>
                  <a:pt x="47" y="123"/>
                </a:cubicBezTo>
                <a:cubicBezTo>
                  <a:pt x="39" y="106"/>
                  <a:pt x="39" y="86"/>
                  <a:pt x="47" y="69"/>
                </a:cubicBezTo>
                <a:cubicBezTo>
                  <a:pt x="51" y="73"/>
                  <a:pt x="51" y="73"/>
                  <a:pt x="51" y="73"/>
                </a:cubicBezTo>
                <a:cubicBezTo>
                  <a:pt x="52" y="74"/>
                  <a:pt x="53" y="75"/>
                  <a:pt x="54" y="75"/>
                </a:cubicBezTo>
                <a:cubicBezTo>
                  <a:pt x="56" y="75"/>
                  <a:pt x="58" y="74"/>
                  <a:pt x="58" y="72"/>
                </a:cubicBezTo>
                <a:cubicBezTo>
                  <a:pt x="63" y="64"/>
                  <a:pt x="63" y="64"/>
                  <a:pt x="63" y="64"/>
                </a:cubicBezTo>
                <a:cubicBezTo>
                  <a:pt x="65" y="63"/>
                  <a:pt x="65" y="61"/>
                  <a:pt x="64" y="58"/>
                </a:cubicBezTo>
                <a:cubicBezTo>
                  <a:pt x="65" y="59"/>
                  <a:pt x="66" y="59"/>
                  <a:pt x="66" y="59"/>
                </a:cubicBezTo>
                <a:cubicBezTo>
                  <a:pt x="68" y="59"/>
                  <a:pt x="69" y="58"/>
                  <a:pt x="70" y="57"/>
                </a:cubicBezTo>
                <a:cubicBezTo>
                  <a:pt x="78" y="52"/>
                  <a:pt x="78" y="52"/>
                  <a:pt x="78" y="52"/>
                </a:cubicBezTo>
                <a:cubicBezTo>
                  <a:pt x="79" y="52"/>
                  <a:pt x="80" y="50"/>
                  <a:pt x="81" y="49"/>
                </a:cubicBezTo>
                <a:cubicBezTo>
                  <a:pt x="81" y="47"/>
                  <a:pt x="80" y="46"/>
                  <a:pt x="79" y="45"/>
                </a:cubicBezTo>
                <a:cubicBezTo>
                  <a:pt x="76" y="41"/>
                  <a:pt x="76" y="41"/>
                  <a:pt x="76" y="41"/>
                </a:cubicBezTo>
                <a:cubicBezTo>
                  <a:pt x="84" y="37"/>
                  <a:pt x="92" y="36"/>
                  <a:pt x="101" y="36"/>
                </a:cubicBezTo>
                <a:cubicBezTo>
                  <a:pt x="110" y="36"/>
                  <a:pt x="120" y="38"/>
                  <a:pt x="129" y="42"/>
                </a:cubicBezTo>
                <a:cubicBezTo>
                  <a:pt x="124" y="47"/>
                  <a:pt x="124" y="47"/>
                  <a:pt x="124" y="47"/>
                </a:cubicBezTo>
                <a:cubicBezTo>
                  <a:pt x="123" y="48"/>
                  <a:pt x="122" y="50"/>
                  <a:pt x="122" y="51"/>
                </a:cubicBezTo>
                <a:cubicBezTo>
                  <a:pt x="123" y="53"/>
                  <a:pt x="124" y="54"/>
                  <a:pt x="125" y="54"/>
                </a:cubicBezTo>
                <a:cubicBezTo>
                  <a:pt x="133" y="59"/>
                  <a:pt x="133" y="59"/>
                  <a:pt x="133" y="59"/>
                </a:cubicBezTo>
                <a:cubicBezTo>
                  <a:pt x="134" y="60"/>
                  <a:pt x="135" y="61"/>
                  <a:pt x="137" y="61"/>
                </a:cubicBezTo>
                <a:cubicBezTo>
                  <a:pt x="138" y="61"/>
                  <a:pt x="138" y="61"/>
                  <a:pt x="139" y="60"/>
                </a:cubicBezTo>
                <a:cubicBezTo>
                  <a:pt x="138" y="62"/>
                  <a:pt x="139" y="65"/>
                  <a:pt x="140" y="66"/>
                </a:cubicBezTo>
                <a:cubicBezTo>
                  <a:pt x="145" y="74"/>
                  <a:pt x="145" y="74"/>
                  <a:pt x="145" y="74"/>
                </a:cubicBezTo>
                <a:cubicBezTo>
                  <a:pt x="145" y="76"/>
                  <a:pt x="147" y="77"/>
                  <a:pt x="149" y="77"/>
                </a:cubicBezTo>
                <a:cubicBezTo>
                  <a:pt x="150" y="77"/>
                  <a:pt x="151" y="76"/>
                  <a:pt x="152" y="75"/>
                </a:cubicBezTo>
                <a:cubicBezTo>
                  <a:pt x="156" y="72"/>
                  <a:pt x="156" y="72"/>
                  <a:pt x="156" y="72"/>
                </a:cubicBezTo>
                <a:cubicBezTo>
                  <a:pt x="163" y="87"/>
                  <a:pt x="163" y="105"/>
                  <a:pt x="155" y="121"/>
                </a:cubicBezTo>
                <a:cubicBezTo>
                  <a:pt x="152" y="117"/>
                  <a:pt x="152" y="117"/>
                  <a:pt x="152" y="117"/>
                </a:cubicBezTo>
                <a:cubicBezTo>
                  <a:pt x="151" y="116"/>
                  <a:pt x="149" y="116"/>
                  <a:pt x="148" y="116"/>
                </a:cubicBezTo>
                <a:cubicBezTo>
                  <a:pt x="147" y="116"/>
                  <a:pt x="145" y="117"/>
                  <a:pt x="144" y="118"/>
                </a:cubicBezTo>
                <a:cubicBezTo>
                  <a:pt x="139" y="126"/>
                  <a:pt x="139" y="126"/>
                  <a:pt x="139" y="126"/>
                </a:cubicBezTo>
                <a:cubicBezTo>
                  <a:pt x="138" y="128"/>
                  <a:pt x="137" y="130"/>
                  <a:pt x="138" y="132"/>
                </a:cubicBezTo>
                <a:cubicBezTo>
                  <a:pt x="136" y="132"/>
                  <a:pt x="134" y="132"/>
                  <a:pt x="132" y="133"/>
                </a:cubicBezTo>
                <a:cubicBezTo>
                  <a:pt x="125" y="138"/>
                  <a:pt x="125" y="138"/>
                  <a:pt x="125" y="138"/>
                </a:cubicBezTo>
                <a:cubicBezTo>
                  <a:pt x="123" y="139"/>
                  <a:pt x="122" y="140"/>
                  <a:pt x="122" y="141"/>
                </a:cubicBezTo>
                <a:cubicBezTo>
                  <a:pt x="122" y="143"/>
                  <a:pt x="122" y="144"/>
                  <a:pt x="123" y="146"/>
                </a:cubicBezTo>
                <a:cubicBezTo>
                  <a:pt x="127" y="150"/>
                  <a:pt x="127" y="150"/>
                  <a:pt x="127" y="150"/>
                </a:cubicBezTo>
                <a:cubicBezTo>
                  <a:pt x="119" y="154"/>
                  <a:pt x="110" y="156"/>
                  <a:pt x="101" y="156"/>
                </a:cubicBezTo>
                <a:cubicBezTo>
                  <a:pt x="93" y="156"/>
                  <a:pt x="84" y="154"/>
                  <a:pt x="77" y="151"/>
                </a:cubicBezTo>
                <a:cubicBezTo>
                  <a:pt x="81" y="147"/>
                  <a:pt x="81" y="147"/>
                  <a:pt x="81" y="147"/>
                </a:cubicBezTo>
                <a:cubicBezTo>
                  <a:pt x="82" y="146"/>
                  <a:pt x="82" y="144"/>
                  <a:pt x="82" y="143"/>
                </a:cubicBezTo>
                <a:close/>
                <a:moveTo>
                  <a:pt x="101" y="8"/>
                </a:moveTo>
                <a:cubicBezTo>
                  <a:pt x="118" y="8"/>
                  <a:pt x="134" y="13"/>
                  <a:pt x="148" y="22"/>
                </a:cubicBezTo>
                <a:cubicBezTo>
                  <a:pt x="134" y="36"/>
                  <a:pt x="134" y="36"/>
                  <a:pt x="134" y="36"/>
                </a:cubicBezTo>
                <a:cubicBezTo>
                  <a:pt x="124" y="31"/>
                  <a:pt x="113" y="28"/>
                  <a:pt x="101" y="28"/>
                </a:cubicBezTo>
                <a:cubicBezTo>
                  <a:pt x="90" y="28"/>
                  <a:pt x="79" y="30"/>
                  <a:pt x="70" y="35"/>
                </a:cubicBezTo>
                <a:cubicBezTo>
                  <a:pt x="56" y="21"/>
                  <a:pt x="56" y="21"/>
                  <a:pt x="56" y="21"/>
                </a:cubicBezTo>
                <a:cubicBezTo>
                  <a:pt x="69" y="13"/>
                  <a:pt x="85" y="8"/>
                  <a:pt x="101" y="8"/>
                </a:cubicBezTo>
                <a:close/>
                <a:moveTo>
                  <a:pt x="14" y="96"/>
                </a:moveTo>
                <a:cubicBezTo>
                  <a:pt x="14" y="79"/>
                  <a:pt x="18" y="63"/>
                  <a:pt x="27" y="49"/>
                </a:cubicBezTo>
                <a:cubicBezTo>
                  <a:pt x="41" y="63"/>
                  <a:pt x="41" y="63"/>
                  <a:pt x="41" y="63"/>
                </a:cubicBezTo>
                <a:cubicBezTo>
                  <a:pt x="30" y="84"/>
                  <a:pt x="30" y="109"/>
                  <a:pt x="42" y="129"/>
                </a:cubicBezTo>
                <a:cubicBezTo>
                  <a:pt x="28" y="143"/>
                  <a:pt x="28" y="143"/>
                  <a:pt x="28" y="143"/>
                </a:cubicBezTo>
                <a:cubicBezTo>
                  <a:pt x="19" y="129"/>
                  <a:pt x="14" y="113"/>
                  <a:pt x="14" y="96"/>
                </a:cubicBezTo>
                <a:close/>
                <a:moveTo>
                  <a:pt x="101" y="183"/>
                </a:moveTo>
                <a:cubicBezTo>
                  <a:pt x="85" y="183"/>
                  <a:pt x="70" y="179"/>
                  <a:pt x="57" y="171"/>
                </a:cubicBezTo>
                <a:cubicBezTo>
                  <a:pt x="71" y="157"/>
                  <a:pt x="71" y="157"/>
                  <a:pt x="71" y="157"/>
                </a:cubicBezTo>
                <a:cubicBezTo>
                  <a:pt x="80" y="161"/>
                  <a:pt x="90" y="164"/>
                  <a:pt x="101" y="164"/>
                </a:cubicBezTo>
                <a:cubicBezTo>
                  <a:pt x="112" y="164"/>
                  <a:pt x="123" y="161"/>
                  <a:pt x="133" y="156"/>
                </a:cubicBezTo>
                <a:cubicBezTo>
                  <a:pt x="147" y="169"/>
                  <a:pt x="147" y="169"/>
                  <a:pt x="147" y="169"/>
                </a:cubicBezTo>
                <a:cubicBezTo>
                  <a:pt x="133" y="178"/>
                  <a:pt x="117" y="183"/>
                  <a:pt x="101" y="18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 name="Freeform 49"/>
          <p:cNvSpPr>
            <a:spLocks noEditPoints="1"/>
          </p:cNvSpPr>
          <p:nvPr/>
        </p:nvSpPr>
        <p:spPr bwMode="auto">
          <a:xfrm>
            <a:off x="4958201" y="4032075"/>
            <a:ext cx="241138" cy="250472"/>
          </a:xfrm>
          <a:custGeom>
            <a:avLst/>
            <a:gdLst>
              <a:gd name="T0" fmla="*/ 38 w 194"/>
              <a:gd name="T1" fmla="*/ 132 h 201"/>
              <a:gd name="T2" fmla="*/ 100 w 194"/>
              <a:gd name="T3" fmla="*/ 132 h 201"/>
              <a:gd name="T4" fmla="*/ 69 w 194"/>
              <a:gd name="T5" fmla="*/ 153 h 201"/>
              <a:gd name="T6" fmla="*/ 69 w 194"/>
              <a:gd name="T7" fmla="*/ 111 h 201"/>
              <a:gd name="T8" fmla="*/ 69 w 194"/>
              <a:gd name="T9" fmla="*/ 153 h 201"/>
              <a:gd name="T10" fmla="*/ 131 w 194"/>
              <a:gd name="T11" fmla="*/ 96 h 201"/>
              <a:gd name="T12" fmla="*/ 105 w 194"/>
              <a:gd name="T13" fmla="*/ 71 h 201"/>
              <a:gd name="T14" fmla="*/ 69 w 194"/>
              <a:gd name="T15" fmla="*/ 76 h 201"/>
              <a:gd name="T16" fmla="*/ 33 w 194"/>
              <a:gd name="T17" fmla="*/ 71 h 201"/>
              <a:gd name="T18" fmla="*/ 7 w 194"/>
              <a:gd name="T19" fmla="*/ 96 h 201"/>
              <a:gd name="T20" fmla="*/ 13 w 194"/>
              <a:gd name="T21" fmla="*/ 132 h 201"/>
              <a:gd name="T22" fmla="*/ 7 w 194"/>
              <a:gd name="T23" fmla="*/ 168 h 201"/>
              <a:gd name="T24" fmla="*/ 33 w 194"/>
              <a:gd name="T25" fmla="*/ 194 h 201"/>
              <a:gd name="T26" fmla="*/ 69 w 194"/>
              <a:gd name="T27" fmla="*/ 188 h 201"/>
              <a:gd name="T28" fmla="*/ 105 w 194"/>
              <a:gd name="T29" fmla="*/ 194 h 201"/>
              <a:gd name="T30" fmla="*/ 131 w 194"/>
              <a:gd name="T31" fmla="*/ 168 h 201"/>
              <a:gd name="T32" fmla="*/ 125 w 194"/>
              <a:gd name="T33" fmla="*/ 132 h 201"/>
              <a:gd name="T34" fmla="*/ 69 w 194"/>
              <a:gd name="T35" fmla="*/ 167 h 201"/>
              <a:gd name="T36" fmla="*/ 69 w 194"/>
              <a:gd name="T37" fmla="*/ 98 h 201"/>
              <a:gd name="T38" fmla="*/ 69 w 194"/>
              <a:gd name="T39" fmla="*/ 167 h 201"/>
              <a:gd name="T40" fmla="*/ 194 w 194"/>
              <a:gd name="T41" fmla="*/ 29 h 201"/>
              <a:gd name="T42" fmla="*/ 177 w 194"/>
              <a:gd name="T43" fmla="*/ 17 h 201"/>
              <a:gd name="T44" fmla="*/ 165 w 194"/>
              <a:gd name="T45" fmla="*/ 0 h 201"/>
              <a:gd name="T46" fmla="*/ 144 w 194"/>
              <a:gd name="T47" fmla="*/ 0 h 201"/>
              <a:gd name="T48" fmla="*/ 131 w 194"/>
              <a:gd name="T49" fmla="*/ 17 h 201"/>
              <a:gd name="T50" fmla="*/ 114 w 194"/>
              <a:gd name="T51" fmla="*/ 29 h 201"/>
              <a:gd name="T52" fmla="*/ 114 w 194"/>
              <a:gd name="T53" fmla="*/ 50 h 201"/>
              <a:gd name="T54" fmla="*/ 131 w 194"/>
              <a:gd name="T55" fmla="*/ 63 h 201"/>
              <a:gd name="T56" fmla="*/ 144 w 194"/>
              <a:gd name="T57" fmla="*/ 80 h 201"/>
              <a:gd name="T58" fmla="*/ 165 w 194"/>
              <a:gd name="T59" fmla="*/ 80 h 201"/>
              <a:gd name="T60" fmla="*/ 177 w 194"/>
              <a:gd name="T61" fmla="*/ 63 h 201"/>
              <a:gd name="T62" fmla="*/ 194 w 194"/>
              <a:gd name="T63" fmla="*/ 50 h 201"/>
              <a:gd name="T64" fmla="*/ 154 w 194"/>
              <a:gd name="T65" fmla="*/ 57 h 201"/>
              <a:gd name="T66" fmla="*/ 154 w 194"/>
              <a:gd name="T67" fmla="*/ 23 h 201"/>
              <a:gd name="T68" fmla="*/ 154 w 194"/>
              <a:gd name="T69" fmla="*/ 5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4" h="201">
                <a:moveTo>
                  <a:pt x="69" y="101"/>
                </a:moveTo>
                <a:cubicBezTo>
                  <a:pt x="52" y="101"/>
                  <a:pt x="38" y="115"/>
                  <a:pt x="38" y="132"/>
                </a:cubicBezTo>
                <a:cubicBezTo>
                  <a:pt x="38" y="149"/>
                  <a:pt x="52" y="163"/>
                  <a:pt x="69" y="163"/>
                </a:cubicBezTo>
                <a:cubicBezTo>
                  <a:pt x="86" y="163"/>
                  <a:pt x="100" y="149"/>
                  <a:pt x="100" y="132"/>
                </a:cubicBezTo>
                <a:cubicBezTo>
                  <a:pt x="100" y="115"/>
                  <a:pt x="86" y="101"/>
                  <a:pt x="69" y="101"/>
                </a:cubicBezTo>
                <a:moveTo>
                  <a:pt x="69" y="153"/>
                </a:moveTo>
                <a:cubicBezTo>
                  <a:pt x="57" y="153"/>
                  <a:pt x="48" y="144"/>
                  <a:pt x="48" y="132"/>
                </a:cubicBezTo>
                <a:cubicBezTo>
                  <a:pt x="48" y="121"/>
                  <a:pt x="57" y="111"/>
                  <a:pt x="69" y="111"/>
                </a:cubicBezTo>
                <a:cubicBezTo>
                  <a:pt x="80" y="111"/>
                  <a:pt x="90" y="121"/>
                  <a:pt x="90" y="132"/>
                </a:cubicBezTo>
                <a:cubicBezTo>
                  <a:pt x="90" y="144"/>
                  <a:pt x="80" y="153"/>
                  <a:pt x="69" y="153"/>
                </a:cubicBezTo>
                <a:moveTo>
                  <a:pt x="138" y="114"/>
                </a:moveTo>
                <a:cubicBezTo>
                  <a:pt x="136" y="108"/>
                  <a:pt x="134" y="102"/>
                  <a:pt x="131" y="96"/>
                </a:cubicBezTo>
                <a:cubicBezTo>
                  <a:pt x="123" y="100"/>
                  <a:pt x="115" y="99"/>
                  <a:pt x="109" y="93"/>
                </a:cubicBezTo>
                <a:cubicBezTo>
                  <a:pt x="103" y="87"/>
                  <a:pt x="101" y="78"/>
                  <a:pt x="105" y="71"/>
                </a:cubicBezTo>
                <a:cubicBezTo>
                  <a:pt x="99" y="67"/>
                  <a:pt x="93" y="65"/>
                  <a:pt x="87" y="63"/>
                </a:cubicBezTo>
                <a:cubicBezTo>
                  <a:pt x="85" y="71"/>
                  <a:pt x="77" y="76"/>
                  <a:pt x="69" y="76"/>
                </a:cubicBezTo>
                <a:cubicBezTo>
                  <a:pt x="60" y="76"/>
                  <a:pt x="53" y="71"/>
                  <a:pt x="50" y="63"/>
                </a:cubicBezTo>
                <a:cubicBezTo>
                  <a:pt x="44" y="65"/>
                  <a:pt x="38" y="67"/>
                  <a:pt x="33" y="71"/>
                </a:cubicBezTo>
                <a:cubicBezTo>
                  <a:pt x="36" y="78"/>
                  <a:pt x="35" y="87"/>
                  <a:pt x="29" y="93"/>
                </a:cubicBezTo>
                <a:cubicBezTo>
                  <a:pt x="23" y="99"/>
                  <a:pt x="14" y="100"/>
                  <a:pt x="7" y="96"/>
                </a:cubicBezTo>
                <a:cubicBezTo>
                  <a:pt x="4" y="102"/>
                  <a:pt x="1" y="108"/>
                  <a:pt x="0" y="114"/>
                </a:cubicBezTo>
                <a:cubicBezTo>
                  <a:pt x="7" y="117"/>
                  <a:pt x="13" y="124"/>
                  <a:pt x="13" y="132"/>
                </a:cubicBezTo>
                <a:cubicBezTo>
                  <a:pt x="13" y="141"/>
                  <a:pt x="7" y="148"/>
                  <a:pt x="0" y="151"/>
                </a:cubicBezTo>
                <a:cubicBezTo>
                  <a:pt x="1" y="157"/>
                  <a:pt x="4" y="163"/>
                  <a:pt x="7" y="168"/>
                </a:cubicBezTo>
                <a:cubicBezTo>
                  <a:pt x="14" y="165"/>
                  <a:pt x="23" y="166"/>
                  <a:pt x="29" y="172"/>
                </a:cubicBezTo>
                <a:cubicBezTo>
                  <a:pt x="35" y="178"/>
                  <a:pt x="36" y="187"/>
                  <a:pt x="33" y="194"/>
                </a:cubicBezTo>
                <a:cubicBezTo>
                  <a:pt x="38" y="197"/>
                  <a:pt x="44" y="200"/>
                  <a:pt x="50" y="201"/>
                </a:cubicBezTo>
                <a:cubicBezTo>
                  <a:pt x="53" y="194"/>
                  <a:pt x="60" y="188"/>
                  <a:pt x="69" y="188"/>
                </a:cubicBezTo>
                <a:cubicBezTo>
                  <a:pt x="77" y="188"/>
                  <a:pt x="85" y="194"/>
                  <a:pt x="87" y="201"/>
                </a:cubicBezTo>
                <a:cubicBezTo>
                  <a:pt x="93" y="200"/>
                  <a:pt x="99" y="197"/>
                  <a:pt x="105" y="194"/>
                </a:cubicBezTo>
                <a:cubicBezTo>
                  <a:pt x="101" y="187"/>
                  <a:pt x="103" y="178"/>
                  <a:pt x="109" y="172"/>
                </a:cubicBezTo>
                <a:cubicBezTo>
                  <a:pt x="115" y="166"/>
                  <a:pt x="123" y="165"/>
                  <a:pt x="131" y="168"/>
                </a:cubicBezTo>
                <a:cubicBezTo>
                  <a:pt x="134" y="163"/>
                  <a:pt x="136" y="157"/>
                  <a:pt x="138" y="151"/>
                </a:cubicBezTo>
                <a:cubicBezTo>
                  <a:pt x="130" y="148"/>
                  <a:pt x="125" y="141"/>
                  <a:pt x="125" y="132"/>
                </a:cubicBezTo>
                <a:cubicBezTo>
                  <a:pt x="125" y="124"/>
                  <a:pt x="130" y="117"/>
                  <a:pt x="138" y="114"/>
                </a:cubicBezTo>
                <a:moveTo>
                  <a:pt x="69" y="167"/>
                </a:moveTo>
                <a:cubicBezTo>
                  <a:pt x="50" y="167"/>
                  <a:pt x="34" y="151"/>
                  <a:pt x="34" y="132"/>
                </a:cubicBezTo>
                <a:cubicBezTo>
                  <a:pt x="34" y="113"/>
                  <a:pt x="50" y="98"/>
                  <a:pt x="69" y="98"/>
                </a:cubicBezTo>
                <a:cubicBezTo>
                  <a:pt x="88" y="98"/>
                  <a:pt x="103" y="113"/>
                  <a:pt x="103" y="132"/>
                </a:cubicBezTo>
                <a:cubicBezTo>
                  <a:pt x="103" y="151"/>
                  <a:pt x="88" y="167"/>
                  <a:pt x="69" y="167"/>
                </a:cubicBezTo>
                <a:moveTo>
                  <a:pt x="187" y="40"/>
                </a:moveTo>
                <a:cubicBezTo>
                  <a:pt x="187" y="35"/>
                  <a:pt x="190" y="31"/>
                  <a:pt x="194" y="29"/>
                </a:cubicBezTo>
                <a:cubicBezTo>
                  <a:pt x="193" y="26"/>
                  <a:pt x="192" y="22"/>
                  <a:pt x="190" y="19"/>
                </a:cubicBezTo>
                <a:cubicBezTo>
                  <a:pt x="186" y="21"/>
                  <a:pt x="181" y="20"/>
                  <a:pt x="177" y="17"/>
                </a:cubicBezTo>
                <a:cubicBezTo>
                  <a:pt x="174" y="13"/>
                  <a:pt x="173" y="8"/>
                  <a:pt x="175" y="4"/>
                </a:cubicBezTo>
                <a:cubicBezTo>
                  <a:pt x="172" y="2"/>
                  <a:pt x="169" y="1"/>
                  <a:pt x="165" y="0"/>
                </a:cubicBezTo>
                <a:cubicBezTo>
                  <a:pt x="163" y="4"/>
                  <a:pt x="159" y="7"/>
                  <a:pt x="154" y="7"/>
                </a:cubicBezTo>
                <a:cubicBezTo>
                  <a:pt x="150" y="7"/>
                  <a:pt x="145" y="4"/>
                  <a:pt x="144" y="0"/>
                </a:cubicBezTo>
                <a:cubicBezTo>
                  <a:pt x="140" y="1"/>
                  <a:pt x="137" y="2"/>
                  <a:pt x="134" y="4"/>
                </a:cubicBezTo>
                <a:cubicBezTo>
                  <a:pt x="136" y="8"/>
                  <a:pt x="135" y="13"/>
                  <a:pt x="131" y="17"/>
                </a:cubicBezTo>
                <a:cubicBezTo>
                  <a:pt x="128" y="20"/>
                  <a:pt x="123" y="21"/>
                  <a:pt x="119" y="19"/>
                </a:cubicBezTo>
                <a:cubicBezTo>
                  <a:pt x="117" y="22"/>
                  <a:pt x="115" y="26"/>
                  <a:pt x="114" y="29"/>
                </a:cubicBezTo>
                <a:cubicBezTo>
                  <a:pt x="119" y="31"/>
                  <a:pt x="122" y="35"/>
                  <a:pt x="122" y="40"/>
                </a:cubicBezTo>
                <a:cubicBezTo>
                  <a:pt x="122" y="45"/>
                  <a:pt x="119" y="49"/>
                  <a:pt x="114" y="50"/>
                </a:cubicBezTo>
                <a:cubicBezTo>
                  <a:pt x="115" y="54"/>
                  <a:pt x="117" y="57"/>
                  <a:pt x="119" y="60"/>
                </a:cubicBezTo>
                <a:cubicBezTo>
                  <a:pt x="123" y="58"/>
                  <a:pt x="128" y="59"/>
                  <a:pt x="131" y="63"/>
                </a:cubicBezTo>
                <a:cubicBezTo>
                  <a:pt x="135" y="66"/>
                  <a:pt x="136" y="71"/>
                  <a:pt x="134" y="75"/>
                </a:cubicBezTo>
                <a:cubicBezTo>
                  <a:pt x="137" y="77"/>
                  <a:pt x="140" y="79"/>
                  <a:pt x="144" y="80"/>
                </a:cubicBezTo>
                <a:cubicBezTo>
                  <a:pt x="145" y="75"/>
                  <a:pt x="150" y="72"/>
                  <a:pt x="154" y="72"/>
                </a:cubicBezTo>
                <a:cubicBezTo>
                  <a:pt x="159" y="72"/>
                  <a:pt x="163" y="75"/>
                  <a:pt x="165" y="80"/>
                </a:cubicBezTo>
                <a:cubicBezTo>
                  <a:pt x="169" y="79"/>
                  <a:pt x="172" y="77"/>
                  <a:pt x="175" y="75"/>
                </a:cubicBezTo>
                <a:cubicBezTo>
                  <a:pt x="173" y="71"/>
                  <a:pt x="174" y="66"/>
                  <a:pt x="177" y="63"/>
                </a:cubicBezTo>
                <a:cubicBezTo>
                  <a:pt x="181" y="59"/>
                  <a:pt x="186" y="58"/>
                  <a:pt x="190" y="60"/>
                </a:cubicBezTo>
                <a:cubicBezTo>
                  <a:pt x="192" y="57"/>
                  <a:pt x="193" y="54"/>
                  <a:pt x="194" y="50"/>
                </a:cubicBezTo>
                <a:cubicBezTo>
                  <a:pt x="190" y="49"/>
                  <a:pt x="187" y="45"/>
                  <a:pt x="187" y="40"/>
                </a:cubicBezTo>
                <a:moveTo>
                  <a:pt x="154" y="57"/>
                </a:moveTo>
                <a:cubicBezTo>
                  <a:pt x="145" y="57"/>
                  <a:pt x="137" y="49"/>
                  <a:pt x="137" y="40"/>
                </a:cubicBezTo>
                <a:cubicBezTo>
                  <a:pt x="137" y="30"/>
                  <a:pt x="145" y="23"/>
                  <a:pt x="154" y="23"/>
                </a:cubicBezTo>
                <a:cubicBezTo>
                  <a:pt x="164" y="23"/>
                  <a:pt x="172" y="30"/>
                  <a:pt x="172" y="40"/>
                </a:cubicBezTo>
                <a:cubicBezTo>
                  <a:pt x="172" y="49"/>
                  <a:pt x="164" y="57"/>
                  <a:pt x="154" y="57"/>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0" name="Freeform 5"/>
          <p:cNvSpPr>
            <a:spLocks noEditPoints="1"/>
          </p:cNvSpPr>
          <p:nvPr/>
        </p:nvSpPr>
        <p:spPr bwMode="auto">
          <a:xfrm>
            <a:off x="4954571" y="3229698"/>
            <a:ext cx="248397" cy="254620"/>
          </a:xfrm>
          <a:custGeom>
            <a:avLst/>
            <a:gdLst>
              <a:gd name="T0" fmla="*/ 153 w 200"/>
              <a:gd name="T1" fmla="*/ 18 h 205"/>
              <a:gd name="T2" fmla="*/ 145 w 200"/>
              <a:gd name="T3" fmla="*/ 9 h 205"/>
              <a:gd name="T4" fmla="*/ 179 w 200"/>
              <a:gd name="T5" fmla="*/ 0 h 205"/>
              <a:gd name="T6" fmla="*/ 170 w 200"/>
              <a:gd name="T7" fmla="*/ 35 h 205"/>
              <a:gd name="T8" fmla="*/ 162 w 200"/>
              <a:gd name="T9" fmla="*/ 26 h 205"/>
              <a:gd name="T10" fmla="*/ 111 w 200"/>
              <a:gd name="T11" fmla="*/ 77 h 205"/>
              <a:gd name="T12" fmla="*/ 90 w 200"/>
              <a:gd name="T13" fmla="*/ 56 h 205"/>
              <a:gd name="T14" fmla="*/ 57 w 200"/>
              <a:gd name="T15" fmla="*/ 90 h 205"/>
              <a:gd name="T16" fmla="*/ 48 w 200"/>
              <a:gd name="T17" fmla="*/ 81 h 205"/>
              <a:gd name="T18" fmla="*/ 90 w 200"/>
              <a:gd name="T19" fmla="*/ 39 h 205"/>
              <a:gd name="T20" fmla="*/ 111 w 200"/>
              <a:gd name="T21" fmla="*/ 60 h 205"/>
              <a:gd name="T22" fmla="*/ 153 w 200"/>
              <a:gd name="T23" fmla="*/ 18 h 205"/>
              <a:gd name="T24" fmla="*/ 197 w 200"/>
              <a:gd name="T25" fmla="*/ 184 h 205"/>
              <a:gd name="T26" fmla="*/ 198 w 200"/>
              <a:gd name="T27" fmla="*/ 183 h 205"/>
              <a:gd name="T28" fmla="*/ 198 w 200"/>
              <a:gd name="T29" fmla="*/ 174 h 205"/>
              <a:gd name="T30" fmla="*/ 135 w 200"/>
              <a:gd name="T31" fmla="*/ 111 h 205"/>
              <a:gd name="T32" fmla="*/ 126 w 200"/>
              <a:gd name="T33" fmla="*/ 111 h 205"/>
              <a:gd name="T34" fmla="*/ 125 w 200"/>
              <a:gd name="T35" fmla="*/ 112 h 205"/>
              <a:gd name="T36" fmla="*/ 123 w 200"/>
              <a:gd name="T37" fmla="*/ 109 h 205"/>
              <a:gd name="T38" fmla="*/ 133 w 200"/>
              <a:gd name="T39" fmla="*/ 66 h 205"/>
              <a:gd name="T40" fmla="*/ 120 w 200"/>
              <a:gd name="T41" fmla="*/ 80 h 205"/>
              <a:gd name="T42" fmla="*/ 105 w 200"/>
              <a:gd name="T43" fmla="*/ 109 h 205"/>
              <a:gd name="T44" fmla="*/ 35 w 200"/>
              <a:gd name="T45" fmla="*/ 110 h 205"/>
              <a:gd name="T46" fmla="*/ 35 w 200"/>
              <a:gd name="T47" fmla="*/ 39 h 205"/>
              <a:gd name="T48" fmla="*/ 105 w 200"/>
              <a:gd name="T49" fmla="*/ 39 h 205"/>
              <a:gd name="T50" fmla="*/ 112 w 200"/>
              <a:gd name="T51" fmla="*/ 47 h 205"/>
              <a:gd name="T52" fmla="*/ 122 w 200"/>
              <a:gd name="T53" fmla="*/ 38 h 205"/>
              <a:gd name="T54" fmla="*/ 115 w 200"/>
              <a:gd name="T55" fmla="*/ 29 h 205"/>
              <a:gd name="T56" fmla="*/ 25 w 200"/>
              <a:gd name="T57" fmla="*/ 29 h 205"/>
              <a:gd name="T58" fmla="*/ 25 w 200"/>
              <a:gd name="T59" fmla="*/ 119 h 205"/>
              <a:gd name="T60" fmla="*/ 105 w 200"/>
              <a:gd name="T61" fmla="*/ 127 h 205"/>
              <a:gd name="T62" fmla="*/ 108 w 200"/>
              <a:gd name="T63" fmla="*/ 129 h 205"/>
              <a:gd name="T64" fmla="*/ 107 w 200"/>
              <a:gd name="T65" fmla="*/ 130 h 205"/>
              <a:gd name="T66" fmla="*/ 107 w 200"/>
              <a:gd name="T67" fmla="*/ 139 h 205"/>
              <a:gd name="T68" fmla="*/ 170 w 200"/>
              <a:gd name="T69" fmla="*/ 202 h 205"/>
              <a:gd name="T70" fmla="*/ 179 w 200"/>
              <a:gd name="T71" fmla="*/ 202 h 205"/>
              <a:gd name="T72" fmla="*/ 180 w 200"/>
              <a:gd name="T73" fmla="*/ 201 h 205"/>
              <a:gd name="T74" fmla="*/ 180 w 200"/>
              <a:gd name="T75" fmla="*/ 202 h 205"/>
              <a:gd name="T76" fmla="*/ 186 w 200"/>
              <a:gd name="T77" fmla="*/ 202 h 205"/>
              <a:gd name="T78" fmla="*/ 198 w 200"/>
              <a:gd name="T79" fmla="*/ 190 h 205"/>
              <a:gd name="T80" fmla="*/ 198 w 200"/>
              <a:gd name="T81" fmla="*/ 184 h 205"/>
              <a:gd name="T82" fmla="*/ 197 w 200"/>
              <a:gd name="T83" fmla="*/ 184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0" h="205">
                <a:moveTo>
                  <a:pt x="153" y="18"/>
                </a:moveTo>
                <a:cubicBezTo>
                  <a:pt x="145" y="9"/>
                  <a:pt x="145" y="9"/>
                  <a:pt x="145" y="9"/>
                </a:cubicBezTo>
                <a:cubicBezTo>
                  <a:pt x="179" y="0"/>
                  <a:pt x="179" y="0"/>
                  <a:pt x="179" y="0"/>
                </a:cubicBezTo>
                <a:cubicBezTo>
                  <a:pt x="170" y="35"/>
                  <a:pt x="170" y="35"/>
                  <a:pt x="170" y="35"/>
                </a:cubicBezTo>
                <a:cubicBezTo>
                  <a:pt x="162" y="26"/>
                  <a:pt x="162" y="26"/>
                  <a:pt x="162" y="26"/>
                </a:cubicBezTo>
                <a:cubicBezTo>
                  <a:pt x="111" y="77"/>
                  <a:pt x="111" y="77"/>
                  <a:pt x="111" y="77"/>
                </a:cubicBezTo>
                <a:cubicBezTo>
                  <a:pt x="90" y="56"/>
                  <a:pt x="90" y="56"/>
                  <a:pt x="90" y="56"/>
                </a:cubicBezTo>
                <a:cubicBezTo>
                  <a:pt x="57" y="90"/>
                  <a:pt x="57" y="90"/>
                  <a:pt x="57" y="90"/>
                </a:cubicBezTo>
                <a:cubicBezTo>
                  <a:pt x="48" y="81"/>
                  <a:pt x="48" y="81"/>
                  <a:pt x="48" y="81"/>
                </a:cubicBezTo>
                <a:cubicBezTo>
                  <a:pt x="90" y="39"/>
                  <a:pt x="90" y="39"/>
                  <a:pt x="90" y="39"/>
                </a:cubicBezTo>
                <a:cubicBezTo>
                  <a:pt x="111" y="60"/>
                  <a:pt x="111" y="60"/>
                  <a:pt x="111" y="60"/>
                </a:cubicBezTo>
                <a:lnTo>
                  <a:pt x="153" y="18"/>
                </a:lnTo>
                <a:close/>
                <a:moveTo>
                  <a:pt x="197" y="184"/>
                </a:moveTo>
                <a:cubicBezTo>
                  <a:pt x="198" y="183"/>
                  <a:pt x="198" y="183"/>
                  <a:pt x="198" y="183"/>
                </a:cubicBezTo>
                <a:cubicBezTo>
                  <a:pt x="200" y="181"/>
                  <a:pt x="200" y="177"/>
                  <a:pt x="198" y="174"/>
                </a:cubicBezTo>
                <a:cubicBezTo>
                  <a:pt x="135" y="111"/>
                  <a:pt x="135" y="111"/>
                  <a:pt x="135" y="111"/>
                </a:cubicBezTo>
                <a:cubicBezTo>
                  <a:pt x="133" y="109"/>
                  <a:pt x="128" y="109"/>
                  <a:pt x="126" y="111"/>
                </a:cubicBezTo>
                <a:cubicBezTo>
                  <a:pt x="125" y="112"/>
                  <a:pt x="125" y="112"/>
                  <a:pt x="125" y="112"/>
                </a:cubicBezTo>
                <a:cubicBezTo>
                  <a:pt x="123" y="109"/>
                  <a:pt x="123" y="109"/>
                  <a:pt x="123" y="109"/>
                </a:cubicBezTo>
                <a:cubicBezTo>
                  <a:pt x="131" y="97"/>
                  <a:pt x="135" y="81"/>
                  <a:pt x="133" y="66"/>
                </a:cubicBezTo>
                <a:cubicBezTo>
                  <a:pt x="120" y="80"/>
                  <a:pt x="120" y="80"/>
                  <a:pt x="120" y="80"/>
                </a:cubicBezTo>
                <a:cubicBezTo>
                  <a:pt x="119" y="90"/>
                  <a:pt x="114" y="101"/>
                  <a:pt x="105" y="109"/>
                </a:cubicBezTo>
                <a:cubicBezTo>
                  <a:pt x="86" y="129"/>
                  <a:pt x="54" y="129"/>
                  <a:pt x="35" y="110"/>
                </a:cubicBezTo>
                <a:cubicBezTo>
                  <a:pt x="15" y="90"/>
                  <a:pt x="15" y="58"/>
                  <a:pt x="35" y="39"/>
                </a:cubicBezTo>
                <a:cubicBezTo>
                  <a:pt x="54" y="19"/>
                  <a:pt x="86" y="19"/>
                  <a:pt x="105" y="39"/>
                </a:cubicBezTo>
                <a:cubicBezTo>
                  <a:pt x="108" y="41"/>
                  <a:pt x="110" y="44"/>
                  <a:pt x="112" y="47"/>
                </a:cubicBezTo>
                <a:cubicBezTo>
                  <a:pt x="122" y="38"/>
                  <a:pt x="122" y="38"/>
                  <a:pt x="122" y="38"/>
                </a:cubicBezTo>
                <a:cubicBezTo>
                  <a:pt x="120" y="35"/>
                  <a:pt x="117" y="32"/>
                  <a:pt x="115" y="29"/>
                </a:cubicBezTo>
                <a:cubicBezTo>
                  <a:pt x="90" y="5"/>
                  <a:pt x="50" y="5"/>
                  <a:pt x="25" y="29"/>
                </a:cubicBezTo>
                <a:cubicBezTo>
                  <a:pt x="0" y="54"/>
                  <a:pt x="0" y="94"/>
                  <a:pt x="25" y="119"/>
                </a:cubicBezTo>
                <a:cubicBezTo>
                  <a:pt x="47" y="141"/>
                  <a:pt x="80" y="143"/>
                  <a:pt x="105" y="127"/>
                </a:cubicBezTo>
                <a:cubicBezTo>
                  <a:pt x="108" y="129"/>
                  <a:pt x="108" y="129"/>
                  <a:pt x="108" y="129"/>
                </a:cubicBezTo>
                <a:cubicBezTo>
                  <a:pt x="107" y="130"/>
                  <a:pt x="107" y="130"/>
                  <a:pt x="107" y="130"/>
                </a:cubicBezTo>
                <a:cubicBezTo>
                  <a:pt x="105" y="133"/>
                  <a:pt x="105" y="137"/>
                  <a:pt x="107" y="139"/>
                </a:cubicBezTo>
                <a:cubicBezTo>
                  <a:pt x="170" y="202"/>
                  <a:pt x="170" y="202"/>
                  <a:pt x="170" y="202"/>
                </a:cubicBezTo>
                <a:cubicBezTo>
                  <a:pt x="172" y="205"/>
                  <a:pt x="177" y="205"/>
                  <a:pt x="179" y="202"/>
                </a:cubicBezTo>
                <a:cubicBezTo>
                  <a:pt x="180" y="201"/>
                  <a:pt x="180" y="201"/>
                  <a:pt x="180" y="201"/>
                </a:cubicBezTo>
                <a:cubicBezTo>
                  <a:pt x="180" y="202"/>
                  <a:pt x="180" y="202"/>
                  <a:pt x="180" y="202"/>
                </a:cubicBezTo>
                <a:cubicBezTo>
                  <a:pt x="182" y="203"/>
                  <a:pt x="184" y="203"/>
                  <a:pt x="186" y="202"/>
                </a:cubicBezTo>
                <a:cubicBezTo>
                  <a:pt x="198" y="190"/>
                  <a:pt x="198" y="190"/>
                  <a:pt x="198" y="190"/>
                </a:cubicBezTo>
                <a:cubicBezTo>
                  <a:pt x="199" y="189"/>
                  <a:pt x="199" y="186"/>
                  <a:pt x="198" y="184"/>
                </a:cubicBezTo>
                <a:lnTo>
                  <a:pt x="197" y="184"/>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Freeform 477"/>
          <p:cNvSpPr>
            <a:spLocks noEditPoints="1"/>
          </p:cNvSpPr>
          <p:nvPr/>
        </p:nvSpPr>
        <p:spPr bwMode="auto">
          <a:xfrm>
            <a:off x="4980759" y="2403211"/>
            <a:ext cx="196021" cy="260843"/>
          </a:xfrm>
          <a:custGeom>
            <a:avLst/>
            <a:gdLst>
              <a:gd name="T0" fmla="*/ 26 w 157"/>
              <a:gd name="T1" fmla="*/ 77 h 210"/>
              <a:gd name="T2" fmla="*/ 40 w 157"/>
              <a:gd name="T3" fmla="*/ 63 h 210"/>
              <a:gd name="T4" fmla="*/ 40 w 157"/>
              <a:gd name="T5" fmla="*/ 88 h 210"/>
              <a:gd name="T6" fmla="*/ 26 w 157"/>
              <a:gd name="T7" fmla="*/ 102 h 210"/>
              <a:gd name="T8" fmla="*/ 40 w 157"/>
              <a:gd name="T9" fmla="*/ 88 h 210"/>
              <a:gd name="T10" fmla="*/ 26 w 157"/>
              <a:gd name="T11" fmla="*/ 112 h 210"/>
              <a:gd name="T12" fmla="*/ 40 w 157"/>
              <a:gd name="T13" fmla="*/ 126 h 210"/>
              <a:gd name="T14" fmla="*/ 40 w 157"/>
              <a:gd name="T15" fmla="*/ 137 h 210"/>
              <a:gd name="T16" fmla="*/ 26 w 157"/>
              <a:gd name="T17" fmla="*/ 151 h 210"/>
              <a:gd name="T18" fmla="*/ 40 w 157"/>
              <a:gd name="T19" fmla="*/ 137 h 210"/>
              <a:gd name="T20" fmla="*/ 40 w 157"/>
              <a:gd name="T21" fmla="*/ 176 h 210"/>
              <a:gd name="T22" fmla="*/ 26 w 157"/>
              <a:gd name="T23" fmla="*/ 162 h 210"/>
              <a:gd name="T24" fmla="*/ 49 w 157"/>
              <a:gd name="T25" fmla="*/ 176 h 210"/>
              <a:gd name="T26" fmla="*/ 132 w 157"/>
              <a:gd name="T27" fmla="*/ 168 h 210"/>
              <a:gd name="T28" fmla="*/ 49 w 157"/>
              <a:gd name="T29" fmla="*/ 176 h 210"/>
              <a:gd name="T30" fmla="*/ 49 w 157"/>
              <a:gd name="T31" fmla="*/ 143 h 210"/>
              <a:gd name="T32" fmla="*/ 132 w 157"/>
              <a:gd name="T33" fmla="*/ 151 h 210"/>
              <a:gd name="T34" fmla="*/ 132 w 157"/>
              <a:gd name="T35" fmla="*/ 118 h 210"/>
              <a:gd name="T36" fmla="*/ 49 w 157"/>
              <a:gd name="T37" fmla="*/ 126 h 210"/>
              <a:gd name="T38" fmla="*/ 132 w 157"/>
              <a:gd name="T39" fmla="*/ 118 h 210"/>
              <a:gd name="T40" fmla="*/ 49 w 157"/>
              <a:gd name="T41" fmla="*/ 69 h 210"/>
              <a:gd name="T42" fmla="*/ 132 w 157"/>
              <a:gd name="T43" fmla="*/ 77 h 210"/>
              <a:gd name="T44" fmla="*/ 132 w 157"/>
              <a:gd name="T45" fmla="*/ 94 h 210"/>
              <a:gd name="T46" fmla="*/ 49 w 157"/>
              <a:gd name="T47" fmla="*/ 102 h 210"/>
              <a:gd name="T48" fmla="*/ 132 w 157"/>
              <a:gd name="T49" fmla="*/ 94 h 210"/>
              <a:gd name="T50" fmla="*/ 66 w 157"/>
              <a:gd name="T51" fmla="*/ 13 h 210"/>
              <a:gd name="T52" fmla="*/ 92 w 157"/>
              <a:gd name="T53" fmla="*/ 13 h 210"/>
              <a:gd name="T54" fmla="*/ 129 w 157"/>
              <a:gd name="T55" fmla="*/ 40 h 210"/>
              <a:gd name="T56" fmla="*/ 42 w 157"/>
              <a:gd name="T57" fmla="*/ 26 h 210"/>
              <a:gd name="T58" fmla="*/ 79 w 157"/>
              <a:gd name="T59" fmla="*/ 16 h 210"/>
              <a:gd name="T60" fmla="*/ 79 w 157"/>
              <a:gd name="T61" fmla="*/ 10 h 210"/>
              <a:gd name="T62" fmla="*/ 147 w 157"/>
              <a:gd name="T63" fmla="*/ 18 h 210"/>
              <a:gd name="T64" fmla="*/ 118 w 157"/>
              <a:gd name="T65" fmla="*/ 20 h 210"/>
              <a:gd name="T66" fmla="*/ 145 w 157"/>
              <a:gd name="T67" fmla="*/ 30 h 210"/>
              <a:gd name="T68" fmla="*/ 12 w 157"/>
              <a:gd name="T69" fmla="*/ 198 h 210"/>
              <a:gd name="T70" fmla="*/ 27 w 157"/>
              <a:gd name="T71" fmla="*/ 30 h 210"/>
              <a:gd name="T72" fmla="*/ 48 w 157"/>
              <a:gd name="T73" fmla="*/ 18 h 210"/>
              <a:gd name="T74" fmla="*/ 0 w 157"/>
              <a:gd name="T75" fmla="*/ 28 h 210"/>
              <a:gd name="T76" fmla="*/ 10 w 157"/>
              <a:gd name="T77" fmla="*/ 210 h 210"/>
              <a:gd name="T78" fmla="*/ 157 w 157"/>
              <a:gd name="T79" fmla="*/ 200 h 210"/>
              <a:gd name="T80" fmla="*/ 147 w 157"/>
              <a:gd name="T81" fmla="*/ 18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7" h="210">
                <a:moveTo>
                  <a:pt x="40" y="77"/>
                </a:moveTo>
                <a:cubicBezTo>
                  <a:pt x="26" y="77"/>
                  <a:pt x="26" y="77"/>
                  <a:pt x="26" y="77"/>
                </a:cubicBezTo>
                <a:cubicBezTo>
                  <a:pt x="26" y="63"/>
                  <a:pt x="26" y="63"/>
                  <a:pt x="26" y="63"/>
                </a:cubicBezTo>
                <a:cubicBezTo>
                  <a:pt x="40" y="63"/>
                  <a:pt x="40" y="63"/>
                  <a:pt x="40" y="63"/>
                </a:cubicBezTo>
                <a:lnTo>
                  <a:pt x="40" y="77"/>
                </a:lnTo>
                <a:close/>
                <a:moveTo>
                  <a:pt x="40" y="88"/>
                </a:moveTo>
                <a:cubicBezTo>
                  <a:pt x="26" y="88"/>
                  <a:pt x="26" y="88"/>
                  <a:pt x="26" y="88"/>
                </a:cubicBezTo>
                <a:cubicBezTo>
                  <a:pt x="26" y="102"/>
                  <a:pt x="26" y="102"/>
                  <a:pt x="26" y="102"/>
                </a:cubicBezTo>
                <a:cubicBezTo>
                  <a:pt x="40" y="102"/>
                  <a:pt x="40" y="102"/>
                  <a:pt x="40" y="102"/>
                </a:cubicBezTo>
                <a:lnTo>
                  <a:pt x="40" y="88"/>
                </a:lnTo>
                <a:close/>
                <a:moveTo>
                  <a:pt x="40" y="112"/>
                </a:moveTo>
                <a:cubicBezTo>
                  <a:pt x="26" y="112"/>
                  <a:pt x="26" y="112"/>
                  <a:pt x="26" y="112"/>
                </a:cubicBezTo>
                <a:cubicBezTo>
                  <a:pt x="26" y="126"/>
                  <a:pt x="26" y="126"/>
                  <a:pt x="26" y="126"/>
                </a:cubicBezTo>
                <a:cubicBezTo>
                  <a:pt x="40" y="126"/>
                  <a:pt x="40" y="126"/>
                  <a:pt x="40" y="126"/>
                </a:cubicBezTo>
                <a:lnTo>
                  <a:pt x="40" y="112"/>
                </a:lnTo>
                <a:close/>
                <a:moveTo>
                  <a:pt x="40" y="137"/>
                </a:moveTo>
                <a:cubicBezTo>
                  <a:pt x="26" y="137"/>
                  <a:pt x="26" y="137"/>
                  <a:pt x="26" y="137"/>
                </a:cubicBezTo>
                <a:cubicBezTo>
                  <a:pt x="26" y="151"/>
                  <a:pt x="26" y="151"/>
                  <a:pt x="26" y="151"/>
                </a:cubicBezTo>
                <a:cubicBezTo>
                  <a:pt x="40" y="151"/>
                  <a:pt x="40" y="151"/>
                  <a:pt x="40" y="151"/>
                </a:cubicBezTo>
                <a:lnTo>
                  <a:pt x="40" y="137"/>
                </a:lnTo>
                <a:close/>
                <a:moveTo>
                  <a:pt x="26" y="176"/>
                </a:moveTo>
                <a:cubicBezTo>
                  <a:pt x="40" y="176"/>
                  <a:pt x="40" y="176"/>
                  <a:pt x="40" y="176"/>
                </a:cubicBezTo>
                <a:cubicBezTo>
                  <a:pt x="40" y="162"/>
                  <a:pt x="40" y="162"/>
                  <a:pt x="40" y="162"/>
                </a:cubicBezTo>
                <a:cubicBezTo>
                  <a:pt x="26" y="162"/>
                  <a:pt x="26" y="162"/>
                  <a:pt x="26" y="162"/>
                </a:cubicBezTo>
                <a:lnTo>
                  <a:pt x="26" y="176"/>
                </a:lnTo>
                <a:close/>
                <a:moveTo>
                  <a:pt x="49" y="176"/>
                </a:moveTo>
                <a:cubicBezTo>
                  <a:pt x="132" y="176"/>
                  <a:pt x="132" y="176"/>
                  <a:pt x="132" y="176"/>
                </a:cubicBezTo>
                <a:cubicBezTo>
                  <a:pt x="132" y="168"/>
                  <a:pt x="132" y="168"/>
                  <a:pt x="132" y="168"/>
                </a:cubicBezTo>
                <a:cubicBezTo>
                  <a:pt x="49" y="168"/>
                  <a:pt x="49" y="168"/>
                  <a:pt x="49" y="168"/>
                </a:cubicBezTo>
                <a:lnTo>
                  <a:pt x="49" y="176"/>
                </a:lnTo>
                <a:close/>
                <a:moveTo>
                  <a:pt x="132" y="143"/>
                </a:moveTo>
                <a:cubicBezTo>
                  <a:pt x="49" y="143"/>
                  <a:pt x="49" y="143"/>
                  <a:pt x="49" y="143"/>
                </a:cubicBezTo>
                <a:cubicBezTo>
                  <a:pt x="49" y="151"/>
                  <a:pt x="49" y="151"/>
                  <a:pt x="49" y="151"/>
                </a:cubicBezTo>
                <a:cubicBezTo>
                  <a:pt x="132" y="151"/>
                  <a:pt x="132" y="151"/>
                  <a:pt x="132" y="151"/>
                </a:cubicBezTo>
                <a:lnTo>
                  <a:pt x="132" y="143"/>
                </a:lnTo>
                <a:close/>
                <a:moveTo>
                  <a:pt x="132" y="118"/>
                </a:moveTo>
                <a:cubicBezTo>
                  <a:pt x="49" y="118"/>
                  <a:pt x="49" y="118"/>
                  <a:pt x="49" y="118"/>
                </a:cubicBezTo>
                <a:cubicBezTo>
                  <a:pt x="49" y="126"/>
                  <a:pt x="49" y="126"/>
                  <a:pt x="49" y="126"/>
                </a:cubicBezTo>
                <a:cubicBezTo>
                  <a:pt x="132" y="126"/>
                  <a:pt x="132" y="126"/>
                  <a:pt x="132" y="126"/>
                </a:cubicBezTo>
                <a:lnTo>
                  <a:pt x="132" y="118"/>
                </a:lnTo>
                <a:close/>
                <a:moveTo>
                  <a:pt x="132" y="69"/>
                </a:moveTo>
                <a:cubicBezTo>
                  <a:pt x="49" y="69"/>
                  <a:pt x="49" y="69"/>
                  <a:pt x="49" y="69"/>
                </a:cubicBezTo>
                <a:cubicBezTo>
                  <a:pt x="49" y="77"/>
                  <a:pt x="49" y="77"/>
                  <a:pt x="49" y="77"/>
                </a:cubicBezTo>
                <a:cubicBezTo>
                  <a:pt x="132" y="77"/>
                  <a:pt x="132" y="77"/>
                  <a:pt x="132" y="77"/>
                </a:cubicBezTo>
                <a:lnTo>
                  <a:pt x="132" y="69"/>
                </a:lnTo>
                <a:close/>
                <a:moveTo>
                  <a:pt x="132" y="94"/>
                </a:moveTo>
                <a:cubicBezTo>
                  <a:pt x="49" y="94"/>
                  <a:pt x="49" y="94"/>
                  <a:pt x="49" y="94"/>
                </a:cubicBezTo>
                <a:cubicBezTo>
                  <a:pt x="49" y="102"/>
                  <a:pt x="49" y="102"/>
                  <a:pt x="49" y="102"/>
                </a:cubicBezTo>
                <a:cubicBezTo>
                  <a:pt x="132" y="102"/>
                  <a:pt x="132" y="102"/>
                  <a:pt x="132" y="102"/>
                </a:cubicBezTo>
                <a:lnTo>
                  <a:pt x="132" y="94"/>
                </a:lnTo>
                <a:close/>
                <a:moveTo>
                  <a:pt x="42" y="26"/>
                </a:moveTo>
                <a:cubicBezTo>
                  <a:pt x="62" y="20"/>
                  <a:pt x="66" y="17"/>
                  <a:pt x="66" y="13"/>
                </a:cubicBezTo>
                <a:cubicBezTo>
                  <a:pt x="66" y="5"/>
                  <a:pt x="72" y="0"/>
                  <a:pt x="79" y="0"/>
                </a:cubicBezTo>
                <a:cubicBezTo>
                  <a:pt x="86" y="0"/>
                  <a:pt x="92" y="5"/>
                  <a:pt x="92" y="13"/>
                </a:cubicBezTo>
                <a:cubicBezTo>
                  <a:pt x="92" y="17"/>
                  <a:pt x="95" y="20"/>
                  <a:pt x="116" y="26"/>
                </a:cubicBezTo>
                <a:cubicBezTo>
                  <a:pt x="128" y="29"/>
                  <a:pt x="129" y="40"/>
                  <a:pt x="129" y="40"/>
                </a:cubicBezTo>
                <a:cubicBezTo>
                  <a:pt x="29" y="40"/>
                  <a:pt x="29" y="40"/>
                  <a:pt x="29" y="40"/>
                </a:cubicBezTo>
                <a:cubicBezTo>
                  <a:pt x="29" y="40"/>
                  <a:pt x="29" y="29"/>
                  <a:pt x="42" y="26"/>
                </a:cubicBezTo>
                <a:moveTo>
                  <a:pt x="76" y="13"/>
                </a:moveTo>
                <a:cubicBezTo>
                  <a:pt x="76" y="15"/>
                  <a:pt x="77" y="16"/>
                  <a:pt x="79" y="16"/>
                </a:cubicBezTo>
                <a:cubicBezTo>
                  <a:pt x="81" y="16"/>
                  <a:pt x="82" y="15"/>
                  <a:pt x="82" y="13"/>
                </a:cubicBezTo>
                <a:cubicBezTo>
                  <a:pt x="82" y="11"/>
                  <a:pt x="81" y="10"/>
                  <a:pt x="79" y="10"/>
                </a:cubicBezTo>
                <a:cubicBezTo>
                  <a:pt x="77" y="10"/>
                  <a:pt x="76" y="11"/>
                  <a:pt x="76" y="13"/>
                </a:cubicBezTo>
                <a:moveTo>
                  <a:pt x="147" y="18"/>
                </a:moveTo>
                <a:cubicBezTo>
                  <a:pt x="110" y="18"/>
                  <a:pt x="110" y="18"/>
                  <a:pt x="110" y="18"/>
                </a:cubicBezTo>
                <a:cubicBezTo>
                  <a:pt x="112" y="18"/>
                  <a:pt x="115" y="19"/>
                  <a:pt x="118" y="20"/>
                </a:cubicBezTo>
                <a:cubicBezTo>
                  <a:pt x="124" y="22"/>
                  <a:pt x="129" y="26"/>
                  <a:pt x="131" y="30"/>
                </a:cubicBezTo>
                <a:cubicBezTo>
                  <a:pt x="145" y="30"/>
                  <a:pt x="145" y="30"/>
                  <a:pt x="145" y="30"/>
                </a:cubicBezTo>
                <a:cubicBezTo>
                  <a:pt x="145" y="198"/>
                  <a:pt x="145" y="198"/>
                  <a:pt x="145" y="198"/>
                </a:cubicBezTo>
                <a:cubicBezTo>
                  <a:pt x="12" y="198"/>
                  <a:pt x="12" y="198"/>
                  <a:pt x="12" y="198"/>
                </a:cubicBezTo>
                <a:cubicBezTo>
                  <a:pt x="12" y="30"/>
                  <a:pt x="12" y="30"/>
                  <a:pt x="12" y="30"/>
                </a:cubicBezTo>
                <a:cubicBezTo>
                  <a:pt x="27" y="30"/>
                  <a:pt x="27" y="30"/>
                  <a:pt x="27" y="30"/>
                </a:cubicBezTo>
                <a:cubicBezTo>
                  <a:pt x="29" y="26"/>
                  <a:pt x="33" y="22"/>
                  <a:pt x="40" y="20"/>
                </a:cubicBezTo>
                <a:cubicBezTo>
                  <a:pt x="43" y="19"/>
                  <a:pt x="46" y="18"/>
                  <a:pt x="48" y="18"/>
                </a:cubicBezTo>
                <a:cubicBezTo>
                  <a:pt x="10" y="18"/>
                  <a:pt x="10" y="18"/>
                  <a:pt x="10" y="18"/>
                </a:cubicBezTo>
                <a:cubicBezTo>
                  <a:pt x="5" y="18"/>
                  <a:pt x="0" y="22"/>
                  <a:pt x="0" y="28"/>
                </a:cubicBezTo>
                <a:cubicBezTo>
                  <a:pt x="0" y="200"/>
                  <a:pt x="0" y="200"/>
                  <a:pt x="0" y="200"/>
                </a:cubicBezTo>
                <a:cubicBezTo>
                  <a:pt x="0" y="205"/>
                  <a:pt x="5" y="210"/>
                  <a:pt x="10" y="210"/>
                </a:cubicBezTo>
                <a:cubicBezTo>
                  <a:pt x="147" y="210"/>
                  <a:pt x="147" y="210"/>
                  <a:pt x="147" y="210"/>
                </a:cubicBezTo>
                <a:cubicBezTo>
                  <a:pt x="153" y="210"/>
                  <a:pt x="157" y="205"/>
                  <a:pt x="157" y="200"/>
                </a:cubicBezTo>
                <a:cubicBezTo>
                  <a:pt x="157" y="28"/>
                  <a:pt x="157" y="28"/>
                  <a:pt x="157" y="28"/>
                </a:cubicBezTo>
                <a:cubicBezTo>
                  <a:pt x="157" y="22"/>
                  <a:pt x="153" y="18"/>
                  <a:pt x="147" y="18"/>
                </a:cubicBezTo>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262059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par>
                          <p:cTn id="14" fill="hold">
                            <p:stCondLst>
                              <p:cond delay="500"/>
                            </p:stCondLst>
                            <p:childTnLst>
                              <p:par>
                                <p:cTn id="15" presetID="53" presetClass="entr" presetSubtype="16"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8" presetClass="emph" presetSubtype="0" repeatCount="indefinite" fill="hold" nodeType="withEffect">
                                  <p:stCondLst>
                                    <p:cond delay="0"/>
                                  </p:stCondLst>
                                  <p:childTnLst>
                                    <p:animRot by="21600000">
                                      <p:cBhvr>
                                        <p:cTn id="21" dur="2000" fill="hold"/>
                                        <p:tgtEl>
                                          <p:spTgt spid="9"/>
                                        </p:tgtEl>
                                        <p:attrNameLst>
                                          <p:attrName>r</p:attrName>
                                        </p:attrNameLst>
                                      </p:cBhvr>
                                    </p:animRot>
                                  </p:childTnLst>
                                </p:cTn>
                              </p:par>
                              <p:par>
                                <p:cTn id="22" presetID="10" presetClass="entr" presetSubtype="0" fill="hold" grpId="0" nodeType="withEffect">
                                  <p:stCondLst>
                                    <p:cond delay="500"/>
                                  </p:stCondLst>
                                  <p:childTnLst>
                                    <p:set>
                                      <p:cBhvr>
                                        <p:cTn id="23" dur="1" fill="hold">
                                          <p:stCondLst>
                                            <p:cond delay="0"/>
                                          </p:stCondLst>
                                        </p:cTn>
                                        <p:tgtEl>
                                          <p:spTgt spid="48"/>
                                        </p:tgtEl>
                                        <p:attrNameLst>
                                          <p:attrName>style.visibility</p:attrName>
                                        </p:attrNameLst>
                                      </p:cBhvr>
                                      <p:to>
                                        <p:strVal val="visible"/>
                                      </p:to>
                                    </p:set>
                                    <p:animEffect transition="in" filter="fade">
                                      <p:cBhvr>
                                        <p:cTn id="24" dur="500"/>
                                        <p:tgtEl>
                                          <p:spTgt spid="48"/>
                                        </p:tgtEl>
                                      </p:cBhvr>
                                    </p:animEffect>
                                  </p:childTnLst>
                                </p:cTn>
                              </p:par>
                              <p:par>
                                <p:cTn id="25" presetID="10" presetClass="entr" presetSubtype="0" fill="hold" nodeType="withEffect">
                                  <p:stCondLst>
                                    <p:cond delay="50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par>
                                <p:cTn id="28" presetID="8" presetClass="emph" presetSubtype="0" repeatCount="indefinite" fill="hold" nodeType="withEffect">
                                  <p:stCondLst>
                                    <p:cond delay="500"/>
                                  </p:stCondLst>
                                  <p:childTnLst>
                                    <p:animRot by="21600000">
                                      <p:cBhvr>
                                        <p:cTn id="29" dur="2000" fill="hold"/>
                                        <p:tgtEl>
                                          <p:spTgt spid="3"/>
                                        </p:tgtEl>
                                        <p:attrNameLst>
                                          <p:attrName>r</p:attrName>
                                        </p:attrNameLst>
                                      </p:cBhvr>
                                    </p:animRot>
                                  </p:childTnLst>
                                </p:cTn>
                              </p:par>
                              <p:par>
                                <p:cTn id="30" presetID="10" presetClass="entr" presetSubtype="0" fill="hold" nodeType="withEffect">
                                  <p:stCondLst>
                                    <p:cond delay="100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8" presetClass="emph" presetSubtype="0" repeatCount="indefinite" fill="hold" nodeType="withEffect">
                                  <p:stCondLst>
                                    <p:cond delay="1000"/>
                                  </p:stCondLst>
                                  <p:childTnLst>
                                    <p:animRot by="21600000">
                                      <p:cBhvr>
                                        <p:cTn id="34" dur="2000" fill="hold"/>
                                        <p:tgtEl>
                                          <p:spTgt spid="16"/>
                                        </p:tgtEl>
                                        <p:attrNameLst>
                                          <p:attrName>r</p:attrName>
                                        </p:attrNameLst>
                                      </p:cBhvr>
                                    </p:animRot>
                                  </p:childTnLst>
                                </p:cTn>
                              </p:par>
                              <p:par>
                                <p:cTn id="35" presetID="10" presetClass="entr" presetSubtype="0" fill="hold" nodeType="withEffect">
                                  <p:stCondLst>
                                    <p:cond delay="150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par>
                                <p:cTn id="38" presetID="8" presetClass="emph" presetSubtype="0" repeatCount="indefinite" fill="hold" nodeType="withEffect">
                                  <p:stCondLst>
                                    <p:cond delay="1500"/>
                                  </p:stCondLst>
                                  <p:childTnLst>
                                    <p:animRot by="21600000">
                                      <p:cBhvr>
                                        <p:cTn id="39" dur="2000" fill="hold"/>
                                        <p:tgtEl>
                                          <p:spTgt spid="19"/>
                                        </p:tgtEl>
                                        <p:attrNameLst>
                                          <p:attrName>r</p:attrName>
                                        </p:attrNameLst>
                                      </p:cBhvr>
                                    </p:animRot>
                                  </p:childTnLst>
                                </p:cTn>
                              </p:par>
                              <p:par>
                                <p:cTn id="40" presetID="53" presetClass="entr" presetSubtype="16" fill="hold" grpId="0" nodeType="withEffect">
                                  <p:stCondLst>
                                    <p:cond delay="2000"/>
                                  </p:stCondLst>
                                  <p:childTnLst>
                                    <p:set>
                                      <p:cBhvr>
                                        <p:cTn id="41" dur="1" fill="hold">
                                          <p:stCondLst>
                                            <p:cond delay="0"/>
                                          </p:stCondLst>
                                        </p:cTn>
                                        <p:tgtEl>
                                          <p:spTgt spid="25"/>
                                        </p:tgtEl>
                                        <p:attrNameLst>
                                          <p:attrName>style.visibility</p:attrName>
                                        </p:attrNameLst>
                                      </p:cBhvr>
                                      <p:to>
                                        <p:strVal val="visible"/>
                                      </p:to>
                                    </p:set>
                                    <p:anim calcmode="lin" valueType="num">
                                      <p:cBhvr>
                                        <p:cTn id="42" dur="500" fill="hold"/>
                                        <p:tgtEl>
                                          <p:spTgt spid="25"/>
                                        </p:tgtEl>
                                        <p:attrNameLst>
                                          <p:attrName>ppt_w</p:attrName>
                                        </p:attrNameLst>
                                      </p:cBhvr>
                                      <p:tavLst>
                                        <p:tav tm="0">
                                          <p:val>
                                            <p:fltVal val="0"/>
                                          </p:val>
                                        </p:tav>
                                        <p:tav tm="100000">
                                          <p:val>
                                            <p:strVal val="#ppt_w"/>
                                          </p:val>
                                        </p:tav>
                                      </p:tavLst>
                                    </p:anim>
                                    <p:anim calcmode="lin" valueType="num">
                                      <p:cBhvr>
                                        <p:cTn id="43" dur="500" fill="hold"/>
                                        <p:tgtEl>
                                          <p:spTgt spid="25"/>
                                        </p:tgtEl>
                                        <p:attrNameLst>
                                          <p:attrName>ppt_h</p:attrName>
                                        </p:attrNameLst>
                                      </p:cBhvr>
                                      <p:tavLst>
                                        <p:tav tm="0">
                                          <p:val>
                                            <p:fltVal val="0"/>
                                          </p:val>
                                        </p:tav>
                                        <p:tav tm="100000">
                                          <p:val>
                                            <p:strVal val="#ppt_h"/>
                                          </p:val>
                                        </p:tav>
                                      </p:tavLst>
                                    </p:anim>
                                    <p:animEffect transition="in" filter="fade">
                                      <p:cBhvr>
                                        <p:cTn id="44" dur="500"/>
                                        <p:tgtEl>
                                          <p:spTgt spid="25"/>
                                        </p:tgtEl>
                                      </p:cBhvr>
                                    </p:animEffect>
                                  </p:childTnLst>
                                </p:cTn>
                              </p:par>
                              <p:par>
                                <p:cTn id="45" presetID="22" presetClass="entr" presetSubtype="4" fill="hold" grpId="0" nodeType="withEffect">
                                  <p:stCondLst>
                                    <p:cond delay="2500"/>
                                  </p:stCondLst>
                                  <p:childTnLst>
                                    <p:set>
                                      <p:cBhvr>
                                        <p:cTn id="46" dur="1" fill="hold">
                                          <p:stCondLst>
                                            <p:cond delay="0"/>
                                          </p:stCondLst>
                                        </p:cTn>
                                        <p:tgtEl>
                                          <p:spTgt spid="51"/>
                                        </p:tgtEl>
                                        <p:attrNameLst>
                                          <p:attrName>style.visibility</p:attrName>
                                        </p:attrNameLst>
                                      </p:cBhvr>
                                      <p:to>
                                        <p:strVal val="visible"/>
                                      </p:to>
                                    </p:set>
                                    <p:animEffect transition="in" filter="wipe(down)">
                                      <p:cBhvr>
                                        <p:cTn id="47" dur="500"/>
                                        <p:tgtEl>
                                          <p:spTgt spid="51"/>
                                        </p:tgtEl>
                                      </p:cBhvr>
                                    </p:animEffect>
                                  </p:childTnLst>
                                </p:cTn>
                              </p:par>
                              <p:par>
                                <p:cTn id="48" presetID="42" presetClass="entr" presetSubtype="0" fill="hold" grpId="0" nodeType="withEffect">
                                  <p:stCondLst>
                                    <p:cond delay="300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750"/>
                                        <p:tgtEl>
                                          <p:spTgt spid="29"/>
                                        </p:tgtEl>
                                      </p:cBhvr>
                                    </p:animEffect>
                                    <p:anim calcmode="lin" valueType="num">
                                      <p:cBhvr>
                                        <p:cTn id="51" dur="750" fill="hold"/>
                                        <p:tgtEl>
                                          <p:spTgt spid="29"/>
                                        </p:tgtEl>
                                        <p:attrNameLst>
                                          <p:attrName>ppt_x</p:attrName>
                                        </p:attrNameLst>
                                      </p:cBhvr>
                                      <p:tavLst>
                                        <p:tav tm="0">
                                          <p:val>
                                            <p:strVal val="#ppt_x"/>
                                          </p:val>
                                        </p:tav>
                                        <p:tav tm="100000">
                                          <p:val>
                                            <p:strVal val="#ppt_x"/>
                                          </p:val>
                                        </p:tav>
                                      </p:tavLst>
                                    </p:anim>
                                    <p:anim calcmode="lin" valueType="num">
                                      <p:cBhvr>
                                        <p:cTn id="52" dur="750" fill="hold"/>
                                        <p:tgtEl>
                                          <p:spTgt spid="29"/>
                                        </p:tgtEl>
                                        <p:attrNameLst>
                                          <p:attrName>ppt_y</p:attrName>
                                        </p:attrNameLst>
                                      </p:cBhvr>
                                      <p:tavLst>
                                        <p:tav tm="0">
                                          <p:val>
                                            <p:strVal val="#ppt_y+.1"/>
                                          </p:val>
                                        </p:tav>
                                        <p:tav tm="100000">
                                          <p:val>
                                            <p:strVal val="#ppt_y"/>
                                          </p:val>
                                        </p:tav>
                                      </p:tavLst>
                                    </p:anim>
                                  </p:childTnLst>
                                </p:cTn>
                              </p:par>
                            </p:childTnLst>
                          </p:cTn>
                        </p:par>
                        <p:par>
                          <p:cTn id="53" fill="hold">
                            <p:stCondLst>
                              <p:cond delay="4250"/>
                            </p:stCondLst>
                            <p:childTnLst>
                              <p:par>
                                <p:cTn id="54" presetID="10" presetClass="entr" presetSubtype="0" fill="hold" grpId="0" nodeType="after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par>
                                <p:cTn id="57" presetID="12" presetClass="entr" presetSubtype="4" fill="hold" grpId="0" nodeType="withEffect">
                                  <p:stCondLst>
                                    <p:cond delay="0"/>
                                  </p:stCondLst>
                                  <p:childTnLst>
                                    <p:set>
                                      <p:cBhvr>
                                        <p:cTn id="58" dur="1" fill="hold">
                                          <p:stCondLst>
                                            <p:cond delay="0"/>
                                          </p:stCondLst>
                                        </p:cTn>
                                        <p:tgtEl>
                                          <p:spTgt spid="31"/>
                                        </p:tgtEl>
                                        <p:attrNameLst>
                                          <p:attrName>style.visibility</p:attrName>
                                        </p:attrNameLst>
                                      </p:cBhvr>
                                      <p:to>
                                        <p:strVal val="visible"/>
                                      </p:to>
                                    </p:set>
                                    <p:anim calcmode="lin" valueType="num">
                                      <p:cBhvr additive="base">
                                        <p:cTn id="59" dur="500"/>
                                        <p:tgtEl>
                                          <p:spTgt spid="31"/>
                                        </p:tgtEl>
                                        <p:attrNameLst>
                                          <p:attrName>ppt_y</p:attrName>
                                        </p:attrNameLst>
                                      </p:cBhvr>
                                      <p:tavLst>
                                        <p:tav tm="0">
                                          <p:val>
                                            <p:strVal val="#ppt_y+#ppt_h*1.125000"/>
                                          </p:val>
                                        </p:tav>
                                        <p:tav tm="100000">
                                          <p:val>
                                            <p:strVal val="#ppt_y"/>
                                          </p:val>
                                        </p:tav>
                                      </p:tavLst>
                                    </p:anim>
                                    <p:animEffect transition="in" filter="wipe(up)">
                                      <p:cBhvr>
                                        <p:cTn id="60" dur="500"/>
                                        <p:tgtEl>
                                          <p:spTgt spid="31"/>
                                        </p:tgtEl>
                                      </p:cBhvr>
                                    </p:animEffect>
                                  </p:childTnLst>
                                </p:cTn>
                              </p:par>
                            </p:childTnLst>
                          </p:cTn>
                        </p:par>
                        <p:par>
                          <p:cTn id="61" fill="hold">
                            <p:stCondLst>
                              <p:cond delay="4750"/>
                            </p:stCondLst>
                            <p:childTnLst>
                              <p:par>
                                <p:cTn id="62" presetID="53" presetClass="entr" presetSubtype="16" fill="hold" grpId="0" nodeType="afterEffect">
                                  <p:stCondLst>
                                    <p:cond delay="0"/>
                                  </p:stCondLst>
                                  <p:childTnLst>
                                    <p:set>
                                      <p:cBhvr>
                                        <p:cTn id="63" dur="1" fill="hold">
                                          <p:stCondLst>
                                            <p:cond delay="0"/>
                                          </p:stCondLst>
                                        </p:cTn>
                                        <p:tgtEl>
                                          <p:spTgt spid="32"/>
                                        </p:tgtEl>
                                        <p:attrNameLst>
                                          <p:attrName>style.visibility</p:attrName>
                                        </p:attrNameLst>
                                      </p:cBhvr>
                                      <p:to>
                                        <p:strVal val="visible"/>
                                      </p:to>
                                    </p:set>
                                    <p:anim calcmode="lin" valueType="num">
                                      <p:cBhvr>
                                        <p:cTn id="64" dur="500" fill="hold"/>
                                        <p:tgtEl>
                                          <p:spTgt spid="32"/>
                                        </p:tgtEl>
                                        <p:attrNameLst>
                                          <p:attrName>ppt_w</p:attrName>
                                        </p:attrNameLst>
                                      </p:cBhvr>
                                      <p:tavLst>
                                        <p:tav tm="0">
                                          <p:val>
                                            <p:fltVal val="0"/>
                                          </p:val>
                                        </p:tav>
                                        <p:tav tm="100000">
                                          <p:val>
                                            <p:strVal val="#ppt_w"/>
                                          </p:val>
                                        </p:tav>
                                      </p:tavLst>
                                    </p:anim>
                                    <p:anim calcmode="lin" valueType="num">
                                      <p:cBhvr>
                                        <p:cTn id="65" dur="500" fill="hold"/>
                                        <p:tgtEl>
                                          <p:spTgt spid="32"/>
                                        </p:tgtEl>
                                        <p:attrNameLst>
                                          <p:attrName>ppt_h</p:attrName>
                                        </p:attrNameLst>
                                      </p:cBhvr>
                                      <p:tavLst>
                                        <p:tav tm="0">
                                          <p:val>
                                            <p:fltVal val="0"/>
                                          </p:val>
                                        </p:tav>
                                        <p:tav tm="100000">
                                          <p:val>
                                            <p:strVal val="#ppt_h"/>
                                          </p:val>
                                        </p:tav>
                                      </p:tavLst>
                                    </p:anim>
                                    <p:animEffect transition="in" filter="fade">
                                      <p:cBhvr>
                                        <p:cTn id="66" dur="500"/>
                                        <p:tgtEl>
                                          <p:spTgt spid="32"/>
                                        </p:tgtEl>
                                      </p:cBhvr>
                                    </p:animEffect>
                                  </p:childTnLst>
                                </p:cTn>
                              </p:par>
                            </p:childTnLst>
                          </p:cTn>
                        </p:par>
                        <p:par>
                          <p:cTn id="67" fill="hold">
                            <p:stCondLst>
                              <p:cond delay="5250"/>
                            </p:stCondLst>
                            <p:childTnLst>
                              <p:par>
                                <p:cTn id="68" presetID="22" presetClass="entr" presetSubtype="4" fill="hold" grpId="0" nodeType="afterEffect">
                                  <p:stCondLst>
                                    <p:cond delay="0"/>
                                  </p:stCondLst>
                                  <p:childTnLst>
                                    <p:set>
                                      <p:cBhvr>
                                        <p:cTn id="69" dur="1" fill="hold">
                                          <p:stCondLst>
                                            <p:cond delay="0"/>
                                          </p:stCondLst>
                                        </p:cTn>
                                        <p:tgtEl>
                                          <p:spTgt spid="50"/>
                                        </p:tgtEl>
                                        <p:attrNameLst>
                                          <p:attrName>style.visibility</p:attrName>
                                        </p:attrNameLst>
                                      </p:cBhvr>
                                      <p:to>
                                        <p:strVal val="visible"/>
                                      </p:to>
                                    </p:set>
                                    <p:animEffect transition="in" filter="wipe(down)">
                                      <p:cBhvr>
                                        <p:cTn id="70" dur="500"/>
                                        <p:tgtEl>
                                          <p:spTgt spid="50"/>
                                        </p:tgtEl>
                                      </p:cBhvr>
                                    </p:animEffect>
                                  </p:childTnLst>
                                </p:cTn>
                              </p:par>
                            </p:childTnLst>
                          </p:cTn>
                        </p:par>
                        <p:par>
                          <p:cTn id="71" fill="hold">
                            <p:stCondLst>
                              <p:cond delay="5750"/>
                            </p:stCondLst>
                            <p:childTnLst>
                              <p:par>
                                <p:cTn id="72" presetID="42" presetClass="entr" presetSubtype="0" fill="hold" grpId="0" nodeType="afterEffect">
                                  <p:stCondLst>
                                    <p:cond delay="0"/>
                                  </p:stCondLst>
                                  <p:childTnLst>
                                    <p:set>
                                      <p:cBhvr>
                                        <p:cTn id="73" dur="1" fill="hold">
                                          <p:stCondLst>
                                            <p:cond delay="0"/>
                                          </p:stCondLst>
                                        </p:cTn>
                                        <p:tgtEl>
                                          <p:spTgt spid="36"/>
                                        </p:tgtEl>
                                        <p:attrNameLst>
                                          <p:attrName>style.visibility</p:attrName>
                                        </p:attrNameLst>
                                      </p:cBhvr>
                                      <p:to>
                                        <p:strVal val="visible"/>
                                      </p:to>
                                    </p:set>
                                    <p:animEffect transition="in" filter="fade">
                                      <p:cBhvr>
                                        <p:cTn id="74" dur="750"/>
                                        <p:tgtEl>
                                          <p:spTgt spid="36"/>
                                        </p:tgtEl>
                                      </p:cBhvr>
                                    </p:animEffect>
                                    <p:anim calcmode="lin" valueType="num">
                                      <p:cBhvr>
                                        <p:cTn id="75" dur="750" fill="hold"/>
                                        <p:tgtEl>
                                          <p:spTgt spid="36"/>
                                        </p:tgtEl>
                                        <p:attrNameLst>
                                          <p:attrName>ppt_x</p:attrName>
                                        </p:attrNameLst>
                                      </p:cBhvr>
                                      <p:tavLst>
                                        <p:tav tm="0">
                                          <p:val>
                                            <p:strVal val="#ppt_x"/>
                                          </p:val>
                                        </p:tav>
                                        <p:tav tm="100000">
                                          <p:val>
                                            <p:strVal val="#ppt_x"/>
                                          </p:val>
                                        </p:tav>
                                      </p:tavLst>
                                    </p:anim>
                                    <p:anim calcmode="lin" valueType="num">
                                      <p:cBhvr>
                                        <p:cTn id="76" dur="750" fill="hold"/>
                                        <p:tgtEl>
                                          <p:spTgt spid="36"/>
                                        </p:tgtEl>
                                        <p:attrNameLst>
                                          <p:attrName>ppt_y</p:attrName>
                                        </p:attrNameLst>
                                      </p:cBhvr>
                                      <p:tavLst>
                                        <p:tav tm="0">
                                          <p:val>
                                            <p:strVal val="#ppt_y+.1"/>
                                          </p:val>
                                        </p:tav>
                                        <p:tav tm="100000">
                                          <p:val>
                                            <p:strVal val="#ppt_y"/>
                                          </p:val>
                                        </p:tav>
                                      </p:tavLst>
                                    </p:anim>
                                  </p:childTnLst>
                                </p:cTn>
                              </p:par>
                            </p:childTnLst>
                          </p:cTn>
                        </p:par>
                        <p:par>
                          <p:cTn id="77" fill="hold">
                            <p:stCondLst>
                              <p:cond delay="6500"/>
                            </p:stCondLst>
                            <p:childTnLst>
                              <p:par>
                                <p:cTn id="78" presetID="10" presetClass="entr" presetSubtype="0" fill="hold" grpId="0" nodeType="afterEffect">
                                  <p:stCondLst>
                                    <p:cond delay="0"/>
                                  </p:stCondLst>
                                  <p:childTnLst>
                                    <p:set>
                                      <p:cBhvr>
                                        <p:cTn id="79" dur="1" fill="hold">
                                          <p:stCondLst>
                                            <p:cond delay="0"/>
                                          </p:stCondLst>
                                        </p:cTn>
                                        <p:tgtEl>
                                          <p:spTgt spid="37"/>
                                        </p:tgtEl>
                                        <p:attrNameLst>
                                          <p:attrName>style.visibility</p:attrName>
                                        </p:attrNameLst>
                                      </p:cBhvr>
                                      <p:to>
                                        <p:strVal val="visible"/>
                                      </p:to>
                                    </p:set>
                                    <p:animEffect transition="in" filter="fade">
                                      <p:cBhvr>
                                        <p:cTn id="80" dur="500"/>
                                        <p:tgtEl>
                                          <p:spTgt spid="37"/>
                                        </p:tgtEl>
                                      </p:cBhvr>
                                    </p:animEffect>
                                  </p:childTnLst>
                                </p:cTn>
                              </p:par>
                              <p:par>
                                <p:cTn id="81" presetID="12" presetClass="entr" presetSubtype="4" fill="hold" grpId="0" nodeType="withEffect">
                                  <p:stCondLst>
                                    <p:cond delay="0"/>
                                  </p:stCondLst>
                                  <p:childTnLst>
                                    <p:set>
                                      <p:cBhvr>
                                        <p:cTn id="82" dur="1" fill="hold">
                                          <p:stCondLst>
                                            <p:cond delay="0"/>
                                          </p:stCondLst>
                                        </p:cTn>
                                        <p:tgtEl>
                                          <p:spTgt spid="38"/>
                                        </p:tgtEl>
                                        <p:attrNameLst>
                                          <p:attrName>style.visibility</p:attrName>
                                        </p:attrNameLst>
                                      </p:cBhvr>
                                      <p:to>
                                        <p:strVal val="visible"/>
                                      </p:to>
                                    </p:set>
                                    <p:anim calcmode="lin" valueType="num">
                                      <p:cBhvr additive="base">
                                        <p:cTn id="83" dur="500"/>
                                        <p:tgtEl>
                                          <p:spTgt spid="38"/>
                                        </p:tgtEl>
                                        <p:attrNameLst>
                                          <p:attrName>ppt_y</p:attrName>
                                        </p:attrNameLst>
                                      </p:cBhvr>
                                      <p:tavLst>
                                        <p:tav tm="0">
                                          <p:val>
                                            <p:strVal val="#ppt_y+#ppt_h*1.125000"/>
                                          </p:val>
                                        </p:tav>
                                        <p:tav tm="100000">
                                          <p:val>
                                            <p:strVal val="#ppt_y"/>
                                          </p:val>
                                        </p:tav>
                                      </p:tavLst>
                                    </p:anim>
                                    <p:animEffect transition="in" filter="wipe(up)">
                                      <p:cBhvr>
                                        <p:cTn id="84" dur="500"/>
                                        <p:tgtEl>
                                          <p:spTgt spid="38"/>
                                        </p:tgtEl>
                                      </p:cBhvr>
                                    </p:animEffect>
                                  </p:childTnLst>
                                </p:cTn>
                              </p:par>
                            </p:childTnLst>
                          </p:cTn>
                        </p:par>
                        <p:par>
                          <p:cTn id="85" fill="hold">
                            <p:stCondLst>
                              <p:cond delay="7000"/>
                            </p:stCondLst>
                            <p:childTnLst>
                              <p:par>
                                <p:cTn id="86" presetID="53" presetClass="entr" presetSubtype="16" fill="hold" grpId="0" nodeType="afterEffect">
                                  <p:stCondLst>
                                    <p:cond delay="0"/>
                                  </p:stCondLst>
                                  <p:childTnLst>
                                    <p:set>
                                      <p:cBhvr>
                                        <p:cTn id="87" dur="1" fill="hold">
                                          <p:stCondLst>
                                            <p:cond delay="0"/>
                                          </p:stCondLst>
                                        </p:cTn>
                                        <p:tgtEl>
                                          <p:spTgt spid="39"/>
                                        </p:tgtEl>
                                        <p:attrNameLst>
                                          <p:attrName>style.visibility</p:attrName>
                                        </p:attrNameLst>
                                      </p:cBhvr>
                                      <p:to>
                                        <p:strVal val="visible"/>
                                      </p:to>
                                    </p:set>
                                    <p:anim calcmode="lin" valueType="num">
                                      <p:cBhvr>
                                        <p:cTn id="88" dur="500" fill="hold"/>
                                        <p:tgtEl>
                                          <p:spTgt spid="39"/>
                                        </p:tgtEl>
                                        <p:attrNameLst>
                                          <p:attrName>ppt_w</p:attrName>
                                        </p:attrNameLst>
                                      </p:cBhvr>
                                      <p:tavLst>
                                        <p:tav tm="0">
                                          <p:val>
                                            <p:fltVal val="0"/>
                                          </p:val>
                                        </p:tav>
                                        <p:tav tm="100000">
                                          <p:val>
                                            <p:strVal val="#ppt_w"/>
                                          </p:val>
                                        </p:tav>
                                      </p:tavLst>
                                    </p:anim>
                                    <p:anim calcmode="lin" valueType="num">
                                      <p:cBhvr>
                                        <p:cTn id="89" dur="500" fill="hold"/>
                                        <p:tgtEl>
                                          <p:spTgt spid="39"/>
                                        </p:tgtEl>
                                        <p:attrNameLst>
                                          <p:attrName>ppt_h</p:attrName>
                                        </p:attrNameLst>
                                      </p:cBhvr>
                                      <p:tavLst>
                                        <p:tav tm="0">
                                          <p:val>
                                            <p:fltVal val="0"/>
                                          </p:val>
                                        </p:tav>
                                        <p:tav tm="100000">
                                          <p:val>
                                            <p:strVal val="#ppt_h"/>
                                          </p:val>
                                        </p:tav>
                                      </p:tavLst>
                                    </p:anim>
                                    <p:animEffect transition="in" filter="fade">
                                      <p:cBhvr>
                                        <p:cTn id="90" dur="500"/>
                                        <p:tgtEl>
                                          <p:spTgt spid="39"/>
                                        </p:tgtEl>
                                      </p:cBhvr>
                                    </p:animEffect>
                                  </p:childTnLst>
                                </p:cTn>
                              </p:par>
                            </p:childTnLst>
                          </p:cTn>
                        </p:par>
                        <p:par>
                          <p:cTn id="91" fill="hold">
                            <p:stCondLst>
                              <p:cond delay="7500"/>
                            </p:stCondLst>
                            <p:childTnLst>
                              <p:par>
                                <p:cTn id="92" presetID="22" presetClass="entr" presetSubtype="4" fill="hold" grpId="0" nodeType="afterEffect">
                                  <p:stCondLst>
                                    <p:cond delay="0"/>
                                  </p:stCondLst>
                                  <p:childTnLst>
                                    <p:set>
                                      <p:cBhvr>
                                        <p:cTn id="93" dur="1" fill="hold">
                                          <p:stCondLst>
                                            <p:cond delay="0"/>
                                          </p:stCondLst>
                                        </p:cTn>
                                        <p:tgtEl>
                                          <p:spTgt spid="49"/>
                                        </p:tgtEl>
                                        <p:attrNameLst>
                                          <p:attrName>style.visibility</p:attrName>
                                        </p:attrNameLst>
                                      </p:cBhvr>
                                      <p:to>
                                        <p:strVal val="visible"/>
                                      </p:to>
                                    </p:set>
                                    <p:animEffect transition="in" filter="wipe(down)">
                                      <p:cBhvr>
                                        <p:cTn id="94" dur="500"/>
                                        <p:tgtEl>
                                          <p:spTgt spid="49"/>
                                        </p:tgtEl>
                                      </p:cBhvr>
                                    </p:animEffect>
                                  </p:childTnLst>
                                </p:cTn>
                              </p:par>
                            </p:childTnLst>
                          </p:cTn>
                        </p:par>
                        <p:par>
                          <p:cTn id="95" fill="hold">
                            <p:stCondLst>
                              <p:cond delay="8000"/>
                            </p:stCondLst>
                            <p:childTnLst>
                              <p:par>
                                <p:cTn id="96" presetID="42" presetClass="entr" presetSubtype="0" fill="hold" grpId="0" nodeType="afterEffect">
                                  <p:stCondLst>
                                    <p:cond delay="0"/>
                                  </p:stCondLst>
                                  <p:childTnLst>
                                    <p:set>
                                      <p:cBhvr>
                                        <p:cTn id="97" dur="1" fill="hold">
                                          <p:stCondLst>
                                            <p:cond delay="0"/>
                                          </p:stCondLst>
                                        </p:cTn>
                                        <p:tgtEl>
                                          <p:spTgt spid="43"/>
                                        </p:tgtEl>
                                        <p:attrNameLst>
                                          <p:attrName>style.visibility</p:attrName>
                                        </p:attrNameLst>
                                      </p:cBhvr>
                                      <p:to>
                                        <p:strVal val="visible"/>
                                      </p:to>
                                    </p:set>
                                    <p:animEffect transition="in" filter="fade">
                                      <p:cBhvr>
                                        <p:cTn id="98" dur="750"/>
                                        <p:tgtEl>
                                          <p:spTgt spid="43"/>
                                        </p:tgtEl>
                                      </p:cBhvr>
                                    </p:animEffect>
                                    <p:anim calcmode="lin" valueType="num">
                                      <p:cBhvr>
                                        <p:cTn id="99" dur="750" fill="hold"/>
                                        <p:tgtEl>
                                          <p:spTgt spid="43"/>
                                        </p:tgtEl>
                                        <p:attrNameLst>
                                          <p:attrName>ppt_x</p:attrName>
                                        </p:attrNameLst>
                                      </p:cBhvr>
                                      <p:tavLst>
                                        <p:tav tm="0">
                                          <p:val>
                                            <p:strVal val="#ppt_x"/>
                                          </p:val>
                                        </p:tav>
                                        <p:tav tm="100000">
                                          <p:val>
                                            <p:strVal val="#ppt_x"/>
                                          </p:val>
                                        </p:tav>
                                      </p:tavLst>
                                    </p:anim>
                                    <p:anim calcmode="lin" valueType="num">
                                      <p:cBhvr>
                                        <p:cTn id="100" dur="750" fill="hold"/>
                                        <p:tgtEl>
                                          <p:spTgt spid="43"/>
                                        </p:tgtEl>
                                        <p:attrNameLst>
                                          <p:attrName>ppt_y</p:attrName>
                                        </p:attrNameLst>
                                      </p:cBhvr>
                                      <p:tavLst>
                                        <p:tav tm="0">
                                          <p:val>
                                            <p:strVal val="#ppt_y+.1"/>
                                          </p:val>
                                        </p:tav>
                                        <p:tav tm="100000">
                                          <p:val>
                                            <p:strVal val="#ppt_y"/>
                                          </p:val>
                                        </p:tav>
                                      </p:tavLst>
                                    </p:anim>
                                  </p:childTnLst>
                                </p:cTn>
                              </p:par>
                            </p:childTnLst>
                          </p:cTn>
                        </p:par>
                        <p:par>
                          <p:cTn id="101" fill="hold">
                            <p:stCondLst>
                              <p:cond delay="8750"/>
                            </p:stCondLst>
                            <p:childTnLst>
                              <p:par>
                                <p:cTn id="102" presetID="10" presetClass="entr" presetSubtype="0" fill="hold" grpId="0" nodeType="afterEffect">
                                  <p:stCondLst>
                                    <p:cond delay="0"/>
                                  </p:stCondLst>
                                  <p:childTnLst>
                                    <p:set>
                                      <p:cBhvr>
                                        <p:cTn id="103" dur="1" fill="hold">
                                          <p:stCondLst>
                                            <p:cond delay="0"/>
                                          </p:stCondLst>
                                        </p:cTn>
                                        <p:tgtEl>
                                          <p:spTgt spid="44"/>
                                        </p:tgtEl>
                                        <p:attrNameLst>
                                          <p:attrName>style.visibility</p:attrName>
                                        </p:attrNameLst>
                                      </p:cBhvr>
                                      <p:to>
                                        <p:strVal val="visible"/>
                                      </p:to>
                                    </p:set>
                                    <p:animEffect transition="in" filter="fade">
                                      <p:cBhvr>
                                        <p:cTn id="104" dur="500"/>
                                        <p:tgtEl>
                                          <p:spTgt spid="44"/>
                                        </p:tgtEl>
                                      </p:cBhvr>
                                    </p:animEffect>
                                  </p:childTnLst>
                                </p:cTn>
                              </p:par>
                              <p:par>
                                <p:cTn id="105" presetID="12" presetClass="entr" presetSubtype="4" fill="hold" grpId="0" nodeType="withEffect">
                                  <p:stCondLst>
                                    <p:cond delay="0"/>
                                  </p:stCondLst>
                                  <p:childTnLst>
                                    <p:set>
                                      <p:cBhvr>
                                        <p:cTn id="106" dur="1" fill="hold">
                                          <p:stCondLst>
                                            <p:cond delay="0"/>
                                          </p:stCondLst>
                                        </p:cTn>
                                        <p:tgtEl>
                                          <p:spTgt spid="45"/>
                                        </p:tgtEl>
                                        <p:attrNameLst>
                                          <p:attrName>style.visibility</p:attrName>
                                        </p:attrNameLst>
                                      </p:cBhvr>
                                      <p:to>
                                        <p:strVal val="visible"/>
                                      </p:to>
                                    </p:set>
                                    <p:anim calcmode="lin" valueType="num">
                                      <p:cBhvr additive="base">
                                        <p:cTn id="107" dur="500"/>
                                        <p:tgtEl>
                                          <p:spTgt spid="45"/>
                                        </p:tgtEl>
                                        <p:attrNameLst>
                                          <p:attrName>ppt_y</p:attrName>
                                        </p:attrNameLst>
                                      </p:cBhvr>
                                      <p:tavLst>
                                        <p:tav tm="0">
                                          <p:val>
                                            <p:strVal val="#ppt_y+#ppt_h*1.125000"/>
                                          </p:val>
                                        </p:tav>
                                        <p:tav tm="100000">
                                          <p:val>
                                            <p:strVal val="#ppt_y"/>
                                          </p:val>
                                        </p:tav>
                                      </p:tavLst>
                                    </p:anim>
                                    <p:animEffect transition="in" filter="wipe(up)">
                                      <p:cBhvr>
                                        <p:cTn id="108" dur="500"/>
                                        <p:tgtEl>
                                          <p:spTgt spid="45"/>
                                        </p:tgtEl>
                                      </p:cBhvr>
                                    </p:animEffect>
                                  </p:childTnLst>
                                </p:cTn>
                              </p:par>
                            </p:childTnLst>
                          </p:cTn>
                        </p:par>
                        <p:par>
                          <p:cTn id="109" fill="hold">
                            <p:stCondLst>
                              <p:cond delay="9250"/>
                            </p:stCondLst>
                            <p:childTnLst>
                              <p:par>
                                <p:cTn id="110" presetID="10" presetClass="entr" presetSubtype="0" fill="hold" grpId="0" nodeType="afterEffect">
                                  <p:stCondLst>
                                    <p:cond delay="0"/>
                                  </p:stCondLst>
                                  <p:childTnLst>
                                    <p:set>
                                      <p:cBhvr>
                                        <p:cTn id="111" dur="1" fill="hold">
                                          <p:stCondLst>
                                            <p:cond delay="0"/>
                                          </p:stCondLst>
                                        </p:cTn>
                                        <p:tgtEl>
                                          <p:spTgt spid="47"/>
                                        </p:tgtEl>
                                        <p:attrNameLst>
                                          <p:attrName>style.visibility</p:attrName>
                                        </p:attrNameLst>
                                      </p:cBhvr>
                                      <p:to>
                                        <p:strVal val="visible"/>
                                      </p:to>
                                    </p:set>
                                    <p:animEffect transition="in" filter="fade">
                                      <p:cBhvr>
                                        <p:cTn id="112" dur="500"/>
                                        <p:tgtEl>
                                          <p:spTgt spid="47"/>
                                        </p:tgtEl>
                                      </p:cBhvr>
                                    </p:animEffect>
                                  </p:childTnLst>
                                </p:cTn>
                              </p:par>
                            </p:childTnLst>
                          </p:cTn>
                        </p:par>
                        <p:par>
                          <p:cTn id="113" fill="hold">
                            <p:stCondLst>
                              <p:cond delay="9750"/>
                            </p:stCondLst>
                            <p:childTnLst>
                              <p:par>
                                <p:cTn id="114" presetID="22" presetClass="entr" presetSubtype="8" fill="hold" grpId="0" nodeType="afterEffect">
                                  <p:stCondLst>
                                    <p:cond delay="0"/>
                                  </p:stCondLst>
                                  <p:childTnLst>
                                    <p:set>
                                      <p:cBhvr>
                                        <p:cTn id="115" dur="1" fill="hold">
                                          <p:stCondLst>
                                            <p:cond delay="0"/>
                                          </p:stCondLst>
                                        </p:cTn>
                                        <p:tgtEl>
                                          <p:spTgt spid="46"/>
                                        </p:tgtEl>
                                        <p:attrNameLst>
                                          <p:attrName>style.visibility</p:attrName>
                                        </p:attrNameLst>
                                      </p:cBhvr>
                                      <p:to>
                                        <p:strVal val="visible"/>
                                      </p:to>
                                    </p:set>
                                    <p:animEffect transition="in" filter="wipe(left)">
                                      <p:cBhvr>
                                        <p:cTn id="116" dur="500"/>
                                        <p:tgtEl>
                                          <p:spTgt spid="46"/>
                                        </p:tgtEl>
                                      </p:cBhvr>
                                    </p:animEffect>
                                  </p:childTnLst>
                                </p:cTn>
                              </p:par>
                            </p:childTnLst>
                          </p:cTn>
                        </p:par>
                        <p:par>
                          <p:cTn id="117" fill="hold">
                            <p:stCondLst>
                              <p:cond delay="10250"/>
                            </p:stCondLst>
                            <p:childTnLst>
                              <p:par>
                                <p:cTn id="118" presetID="42" presetClass="entr" presetSubtype="0" fill="hold" nodeType="afterEffect">
                                  <p:stCondLst>
                                    <p:cond delay="0"/>
                                  </p:stCondLst>
                                  <p:childTnLst>
                                    <p:set>
                                      <p:cBhvr>
                                        <p:cTn id="119" dur="1" fill="hold">
                                          <p:stCondLst>
                                            <p:cond delay="0"/>
                                          </p:stCondLst>
                                        </p:cTn>
                                        <p:tgtEl>
                                          <p:spTgt spid="22"/>
                                        </p:tgtEl>
                                        <p:attrNameLst>
                                          <p:attrName>style.visibility</p:attrName>
                                        </p:attrNameLst>
                                      </p:cBhvr>
                                      <p:to>
                                        <p:strVal val="visible"/>
                                      </p:to>
                                    </p:set>
                                    <p:animEffect transition="in" filter="fade">
                                      <p:cBhvr>
                                        <p:cTn id="120" dur="1000"/>
                                        <p:tgtEl>
                                          <p:spTgt spid="22"/>
                                        </p:tgtEl>
                                      </p:cBhvr>
                                    </p:animEffect>
                                    <p:anim calcmode="lin" valueType="num">
                                      <p:cBhvr>
                                        <p:cTn id="121" dur="1000" fill="hold"/>
                                        <p:tgtEl>
                                          <p:spTgt spid="22"/>
                                        </p:tgtEl>
                                        <p:attrNameLst>
                                          <p:attrName>ppt_x</p:attrName>
                                        </p:attrNameLst>
                                      </p:cBhvr>
                                      <p:tavLst>
                                        <p:tav tm="0">
                                          <p:val>
                                            <p:strVal val="#ppt_x"/>
                                          </p:val>
                                        </p:tav>
                                        <p:tav tm="100000">
                                          <p:val>
                                            <p:strVal val="#ppt_x"/>
                                          </p:val>
                                        </p:tav>
                                      </p:tavLst>
                                    </p:anim>
                                    <p:anim calcmode="lin" valueType="num">
                                      <p:cBhvr>
                                        <p:cTn id="122"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25" grpId="0" animBg="1"/>
      <p:bldP spid="29" grpId="0"/>
      <p:bldP spid="30" grpId="0"/>
      <p:bldP spid="31" grpId="0"/>
      <p:bldP spid="32" grpId="0" animBg="1"/>
      <p:bldP spid="36" grpId="0"/>
      <p:bldP spid="37" grpId="0"/>
      <p:bldP spid="38" grpId="0"/>
      <p:bldP spid="39" grpId="0" animBg="1"/>
      <p:bldP spid="43" grpId="0"/>
      <p:bldP spid="44" grpId="0"/>
      <p:bldP spid="45" grpId="0"/>
      <p:bldP spid="46" grpId="0"/>
      <p:bldP spid="47" grpId="0"/>
      <p:bldP spid="48" grpId="0" animBg="1"/>
      <p:bldP spid="49" grpId="0" animBg="1"/>
      <p:bldP spid="50" grpId="0" animBg="1"/>
      <p:bldP spid="5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42902" y="606590"/>
            <a:ext cx="2186896" cy="518091"/>
          </a:xfrm>
        </p:spPr>
        <p:txBody>
          <a:bodyPr/>
          <a:lstStyle/>
          <a:p>
            <a:r>
              <a:rPr lang="en-ID"/>
              <a:t>Process Map.</a:t>
            </a:r>
            <a:endParaRPr lang="en-ID" dirty="0"/>
          </a:p>
        </p:txBody>
      </p:sp>
      <p:sp>
        <p:nvSpPr>
          <p:cNvPr id="72" name="Content Placeholder 71"/>
          <p:cNvSpPr>
            <a:spLocks noGrp="1"/>
          </p:cNvSpPr>
          <p:nvPr>
            <p:ph sz="quarter" idx="12"/>
          </p:nvPr>
        </p:nvSpPr>
        <p:spPr/>
        <p:txBody>
          <a:bodyPr/>
          <a:lstStyle/>
          <a:p>
            <a:r>
              <a:rPr lang="en-ID"/>
              <a:t>Presented By : Johny Guru</a:t>
            </a:r>
            <a:endParaRPr lang="en-ID" dirty="0"/>
          </a:p>
        </p:txBody>
      </p:sp>
      <p:grpSp>
        <p:nvGrpSpPr>
          <p:cNvPr id="3" name="Group 2"/>
          <p:cNvGrpSpPr/>
          <p:nvPr/>
        </p:nvGrpSpPr>
        <p:grpSpPr>
          <a:xfrm>
            <a:off x="887981" y="2972129"/>
            <a:ext cx="964861" cy="913743"/>
            <a:chOff x="1156267" y="2899178"/>
            <a:chExt cx="1286481" cy="1218324"/>
          </a:xfrm>
        </p:grpSpPr>
        <p:sp>
          <p:nvSpPr>
            <p:cNvPr id="4" name="Freeform 81"/>
            <p:cNvSpPr>
              <a:spLocks noEditPoints="1"/>
            </p:cNvSpPr>
            <p:nvPr/>
          </p:nvSpPr>
          <p:spPr bwMode="auto">
            <a:xfrm>
              <a:off x="1320272" y="2899178"/>
              <a:ext cx="634721" cy="1165075"/>
            </a:xfrm>
            <a:custGeom>
              <a:avLst/>
              <a:gdLst>
                <a:gd name="T0" fmla="*/ 56 w 252"/>
                <a:gd name="T1" fmla="*/ 44 h 462"/>
                <a:gd name="T2" fmla="*/ 101 w 252"/>
                <a:gd name="T3" fmla="*/ 0 h 462"/>
                <a:gd name="T4" fmla="*/ 145 w 252"/>
                <a:gd name="T5" fmla="*/ 44 h 462"/>
                <a:gd name="T6" fmla="*/ 101 w 252"/>
                <a:gd name="T7" fmla="*/ 89 h 462"/>
                <a:gd name="T8" fmla="*/ 56 w 252"/>
                <a:gd name="T9" fmla="*/ 44 h 462"/>
                <a:gd name="T10" fmla="*/ 138 w 252"/>
                <a:gd name="T11" fmla="*/ 202 h 462"/>
                <a:gd name="T12" fmla="*/ 151 w 252"/>
                <a:gd name="T13" fmla="*/ 209 h 462"/>
                <a:gd name="T14" fmla="*/ 236 w 252"/>
                <a:gd name="T15" fmla="*/ 209 h 462"/>
                <a:gd name="T16" fmla="*/ 252 w 252"/>
                <a:gd name="T17" fmla="*/ 192 h 462"/>
                <a:gd name="T18" fmla="*/ 236 w 252"/>
                <a:gd name="T19" fmla="*/ 176 h 462"/>
                <a:gd name="T20" fmla="*/ 158 w 252"/>
                <a:gd name="T21" fmla="*/ 176 h 462"/>
                <a:gd name="T22" fmla="*/ 115 w 252"/>
                <a:gd name="T23" fmla="*/ 121 h 462"/>
                <a:gd name="T24" fmla="*/ 93 w 252"/>
                <a:gd name="T25" fmla="*/ 104 h 462"/>
                <a:gd name="T26" fmla="*/ 47 w 252"/>
                <a:gd name="T27" fmla="*/ 130 h 462"/>
                <a:gd name="T28" fmla="*/ 6 w 252"/>
                <a:gd name="T29" fmla="*/ 269 h 462"/>
                <a:gd name="T30" fmla="*/ 31 w 252"/>
                <a:gd name="T31" fmla="*/ 315 h 462"/>
                <a:gd name="T32" fmla="*/ 33 w 252"/>
                <a:gd name="T33" fmla="*/ 315 h 462"/>
                <a:gd name="T34" fmla="*/ 42 w 252"/>
                <a:gd name="T35" fmla="*/ 317 h 462"/>
                <a:gd name="T36" fmla="*/ 165 w 252"/>
                <a:gd name="T37" fmla="*/ 317 h 462"/>
                <a:gd name="T38" fmla="*/ 199 w 252"/>
                <a:gd name="T39" fmla="*/ 446 h 462"/>
                <a:gd name="T40" fmla="*/ 220 w 252"/>
                <a:gd name="T41" fmla="*/ 462 h 462"/>
                <a:gd name="T42" fmla="*/ 225 w 252"/>
                <a:gd name="T43" fmla="*/ 461 h 462"/>
                <a:gd name="T44" fmla="*/ 240 w 252"/>
                <a:gd name="T45" fmla="*/ 435 h 462"/>
                <a:gd name="T46" fmla="*/ 201 w 252"/>
                <a:gd name="T47" fmla="*/ 291 h 462"/>
                <a:gd name="T48" fmla="*/ 181 w 252"/>
                <a:gd name="T49" fmla="*/ 275 h 462"/>
                <a:gd name="T50" fmla="*/ 82 w 252"/>
                <a:gd name="T51" fmla="*/ 275 h 462"/>
                <a:gd name="T52" fmla="*/ 113 w 252"/>
                <a:gd name="T53" fmla="*/ 171 h 462"/>
                <a:gd name="T54" fmla="*/ 138 w 252"/>
                <a:gd name="T55" fmla="*/ 202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2" h="462">
                  <a:moveTo>
                    <a:pt x="56" y="44"/>
                  </a:moveTo>
                  <a:cubicBezTo>
                    <a:pt x="56" y="20"/>
                    <a:pt x="76" y="0"/>
                    <a:pt x="101" y="0"/>
                  </a:cubicBezTo>
                  <a:cubicBezTo>
                    <a:pt x="125" y="0"/>
                    <a:pt x="145" y="20"/>
                    <a:pt x="145" y="44"/>
                  </a:cubicBezTo>
                  <a:cubicBezTo>
                    <a:pt x="145" y="69"/>
                    <a:pt x="125" y="89"/>
                    <a:pt x="101" y="89"/>
                  </a:cubicBezTo>
                  <a:cubicBezTo>
                    <a:pt x="76" y="89"/>
                    <a:pt x="56" y="69"/>
                    <a:pt x="56" y="44"/>
                  </a:cubicBezTo>
                  <a:close/>
                  <a:moveTo>
                    <a:pt x="138" y="202"/>
                  </a:moveTo>
                  <a:cubicBezTo>
                    <a:pt x="141" y="206"/>
                    <a:pt x="146" y="209"/>
                    <a:pt x="151" y="209"/>
                  </a:cubicBezTo>
                  <a:cubicBezTo>
                    <a:pt x="236" y="209"/>
                    <a:pt x="236" y="209"/>
                    <a:pt x="236" y="209"/>
                  </a:cubicBezTo>
                  <a:cubicBezTo>
                    <a:pt x="245" y="209"/>
                    <a:pt x="252" y="201"/>
                    <a:pt x="252" y="192"/>
                  </a:cubicBezTo>
                  <a:cubicBezTo>
                    <a:pt x="252" y="183"/>
                    <a:pt x="245" y="176"/>
                    <a:pt x="236" y="176"/>
                  </a:cubicBezTo>
                  <a:cubicBezTo>
                    <a:pt x="158" y="176"/>
                    <a:pt x="158" y="176"/>
                    <a:pt x="158" y="176"/>
                  </a:cubicBezTo>
                  <a:cubicBezTo>
                    <a:pt x="115" y="121"/>
                    <a:pt x="115" y="121"/>
                    <a:pt x="115" y="121"/>
                  </a:cubicBezTo>
                  <a:cubicBezTo>
                    <a:pt x="110" y="113"/>
                    <a:pt x="103" y="107"/>
                    <a:pt x="93" y="104"/>
                  </a:cubicBezTo>
                  <a:cubicBezTo>
                    <a:pt x="74" y="98"/>
                    <a:pt x="53" y="110"/>
                    <a:pt x="47" y="130"/>
                  </a:cubicBezTo>
                  <a:cubicBezTo>
                    <a:pt x="6" y="269"/>
                    <a:pt x="6" y="269"/>
                    <a:pt x="6" y="269"/>
                  </a:cubicBezTo>
                  <a:cubicBezTo>
                    <a:pt x="0" y="288"/>
                    <a:pt x="11" y="309"/>
                    <a:pt x="31" y="315"/>
                  </a:cubicBezTo>
                  <a:cubicBezTo>
                    <a:pt x="32" y="315"/>
                    <a:pt x="33" y="315"/>
                    <a:pt x="33" y="315"/>
                  </a:cubicBezTo>
                  <a:cubicBezTo>
                    <a:pt x="36" y="317"/>
                    <a:pt x="39" y="317"/>
                    <a:pt x="42" y="317"/>
                  </a:cubicBezTo>
                  <a:cubicBezTo>
                    <a:pt x="165" y="317"/>
                    <a:pt x="165" y="317"/>
                    <a:pt x="165" y="317"/>
                  </a:cubicBezTo>
                  <a:cubicBezTo>
                    <a:pt x="199" y="446"/>
                    <a:pt x="199" y="446"/>
                    <a:pt x="199" y="446"/>
                  </a:cubicBezTo>
                  <a:cubicBezTo>
                    <a:pt x="202" y="456"/>
                    <a:pt x="210" y="462"/>
                    <a:pt x="220" y="462"/>
                  </a:cubicBezTo>
                  <a:cubicBezTo>
                    <a:pt x="221" y="462"/>
                    <a:pt x="223" y="462"/>
                    <a:pt x="225" y="461"/>
                  </a:cubicBezTo>
                  <a:cubicBezTo>
                    <a:pt x="236" y="458"/>
                    <a:pt x="243" y="447"/>
                    <a:pt x="240" y="435"/>
                  </a:cubicBezTo>
                  <a:cubicBezTo>
                    <a:pt x="201" y="291"/>
                    <a:pt x="201" y="291"/>
                    <a:pt x="201" y="291"/>
                  </a:cubicBezTo>
                  <a:cubicBezTo>
                    <a:pt x="199" y="282"/>
                    <a:pt x="190" y="275"/>
                    <a:pt x="181" y="275"/>
                  </a:cubicBezTo>
                  <a:cubicBezTo>
                    <a:pt x="82" y="275"/>
                    <a:pt x="82" y="275"/>
                    <a:pt x="82" y="275"/>
                  </a:cubicBezTo>
                  <a:cubicBezTo>
                    <a:pt x="113" y="171"/>
                    <a:pt x="113" y="171"/>
                    <a:pt x="113" y="171"/>
                  </a:cubicBezTo>
                  <a:lnTo>
                    <a:pt x="138" y="202"/>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 name="Freeform 82"/>
            <p:cNvSpPr>
              <a:spLocks/>
            </p:cNvSpPr>
            <p:nvPr/>
          </p:nvSpPr>
          <p:spPr bwMode="auto">
            <a:xfrm>
              <a:off x="1763298" y="3444443"/>
              <a:ext cx="679450" cy="670930"/>
            </a:xfrm>
            <a:custGeom>
              <a:avLst/>
              <a:gdLst>
                <a:gd name="T0" fmla="*/ 258 w 270"/>
                <a:gd name="T1" fmla="*/ 0 h 266"/>
                <a:gd name="T2" fmla="*/ 11 w 270"/>
                <a:gd name="T3" fmla="*/ 0 h 266"/>
                <a:gd name="T4" fmla="*/ 0 w 270"/>
                <a:gd name="T5" fmla="*/ 12 h 266"/>
                <a:gd name="T6" fmla="*/ 11 w 270"/>
                <a:gd name="T7" fmla="*/ 24 h 266"/>
                <a:gd name="T8" fmla="*/ 90 w 270"/>
                <a:gd name="T9" fmla="*/ 24 h 266"/>
                <a:gd name="T10" fmla="*/ 90 w 270"/>
                <a:gd name="T11" fmla="*/ 251 h 266"/>
                <a:gd name="T12" fmla="*/ 80 w 270"/>
                <a:gd name="T13" fmla="*/ 251 h 266"/>
                <a:gd name="T14" fmla="*/ 73 w 270"/>
                <a:gd name="T15" fmla="*/ 258 h 266"/>
                <a:gd name="T16" fmla="*/ 80 w 270"/>
                <a:gd name="T17" fmla="*/ 266 h 266"/>
                <a:gd name="T18" fmla="*/ 219 w 270"/>
                <a:gd name="T19" fmla="*/ 266 h 266"/>
                <a:gd name="T20" fmla="*/ 226 w 270"/>
                <a:gd name="T21" fmla="*/ 258 h 266"/>
                <a:gd name="T22" fmla="*/ 219 w 270"/>
                <a:gd name="T23" fmla="*/ 251 h 266"/>
                <a:gd name="T24" fmla="*/ 209 w 270"/>
                <a:gd name="T25" fmla="*/ 251 h 266"/>
                <a:gd name="T26" fmla="*/ 209 w 270"/>
                <a:gd name="T27" fmla="*/ 24 h 266"/>
                <a:gd name="T28" fmla="*/ 258 w 270"/>
                <a:gd name="T29" fmla="*/ 24 h 266"/>
                <a:gd name="T30" fmla="*/ 270 w 270"/>
                <a:gd name="T31" fmla="*/ 12 h 266"/>
                <a:gd name="T32" fmla="*/ 258 w 270"/>
                <a:gd name="T33"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0" h="266">
                  <a:moveTo>
                    <a:pt x="258" y="0"/>
                  </a:moveTo>
                  <a:cubicBezTo>
                    <a:pt x="11" y="0"/>
                    <a:pt x="11" y="0"/>
                    <a:pt x="11" y="0"/>
                  </a:cubicBezTo>
                  <a:cubicBezTo>
                    <a:pt x="5" y="0"/>
                    <a:pt x="0" y="6"/>
                    <a:pt x="0" y="12"/>
                  </a:cubicBezTo>
                  <a:cubicBezTo>
                    <a:pt x="0" y="19"/>
                    <a:pt x="5" y="24"/>
                    <a:pt x="11" y="24"/>
                  </a:cubicBezTo>
                  <a:cubicBezTo>
                    <a:pt x="90" y="24"/>
                    <a:pt x="90" y="24"/>
                    <a:pt x="90" y="24"/>
                  </a:cubicBezTo>
                  <a:cubicBezTo>
                    <a:pt x="90" y="251"/>
                    <a:pt x="90" y="251"/>
                    <a:pt x="90" y="251"/>
                  </a:cubicBezTo>
                  <a:cubicBezTo>
                    <a:pt x="80" y="251"/>
                    <a:pt x="80" y="251"/>
                    <a:pt x="80" y="251"/>
                  </a:cubicBezTo>
                  <a:cubicBezTo>
                    <a:pt x="76" y="251"/>
                    <a:pt x="73" y="255"/>
                    <a:pt x="73" y="258"/>
                  </a:cubicBezTo>
                  <a:cubicBezTo>
                    <a:pt x="73" y="262"/>
                    <a:pt x="76" y="266"/>
                    <a:pt x="80" y="266"/>
                  </a:cubicBezTo>
                  <a:cubicBezTo>
                    <a:pt x="219" y="266"/>
                    <a:pt x="219" y="266"/>
                    <a:pt x="219" y="266"/>
                  </a:cubicBezTo>
                  <a:cubicBezTo>
                    <a:pt x="223" y="266"/>
                    <a:pt x="226" y="262"/>
                    <a:pt x="226" y="258"/>
                  </a:cubicBezTo>
                  <a:cubicBezTo>
                    <a:pt x="226" y="255"/>
                    <a:pt x="223" y="251"/>
                    <a:pt x="219" y="251"/>
                  </a:cubicBezTo>
                  <a:cubicBezTo>
                    <a:pt x="209" y="251"/>
                    <a:pt x="209" y="251"/>
                    <a:pt x="209" y="251"/>
                  </a:cubicBezTo>
                  <a:cubicBezTo>
                    <a:pt x="209" y="24"/>
                    <a:pt x="209" y="24"/>
                    <a:pt x="209" y="24"/>
                  </a:cubicBezTo>
                  <a:cubicBezTo>
                    <a:pt x="258" y="24"/>
                    <a:pt x="258" y="24"/>
                    <a:pt x="258" y="24"/>
                  </a:cubicBezTo>
                  <a:cubicBezTo>
                    <a:pt x="264" y="24"/>
                    <a:pt x="270" y="19"/>
                    <a:pt x="270" y="12"/>
                  </a:cubicBezTo>
                  <a:cubicBezTo>
                    <a:pt x="270" y="6"/>
                    <a:pt x="264" y="0"/>
                    <a:pt x="258" y="0"/>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 name="Freeform 83"/>
            <p:cNvSpPr>
              <a:spLocks/>
            </p:cNvSpPr>
            <p:nvPr/>
          </p:nvSpPr>
          <p:spPr bwMode="auto">
            <a:xfrm>
              <a:off x="1156267" y="3350725"/>
              <a:ext cx="561238" cy="766777"/>
            </a:xfrm>
            <a:custGeom>
              <a:avLst/>
              <a:gdLst>
                <a:gd name="T0" fmla="*/ 222 w 223"/>
                <a:gd name="T1" fmla="*/ 290 h 304"/>
                <a:gd name="T2" fmla="*/ 203 w 223"/>
                <a:gd name="T3" fmla="*/ 169 h 304"/>
                <a:gd name="T4" fmla="*/ 212 w 223"/>
                <a:gd name="T5" fmla="*/ 155 h 304"/>
                <a:gd name="T6" fmla="*/ 195 w 223"/>
                <a:gd name="T7" fmla="*/ 138 h 304"/>
                <a:gd name="T8" fmla="*/ 90 w 223"/>
                <a:gd name="T9" fmla="*/ 138 h 304"/>
                <a:gd name="T10" fmla="*/ 74 w 223"/>
                <a:gd name="T11" fmla="*/ 152 h 304"/>
                <a:gd name="T12" fmla="*/ 66 w 223"/>
                <a:gd name="T13" fmla="*/ 152 h 304"/>
                <a:gd name="T14" fmla="*/ 24 w 223"/>
                <a:gd name="T15" fmla="*/ 10 h 304"/>
                <a:gd name="T16" fmla="*/ 10 w 223"/>
                <a:gd name="T17" fmla="*/ 2 h 304"/>
                <a:gd name="T18" fmla="*/ 2 w 223"/>
                <a:gd name="T19" fmla="*/ 17 h 304"/>
                <a:gd name="T20" fmla="*/ 46 w 223"/>
                <a:gd name="T21" fmla="*/ 167 h 304"/>
                <a:gd name="T22" fmla="*/ 55 w 223"/>
                <a:gd name="T23" fmla="*/ 176 h 304"/>
                <a:gd name="T24" fmla="*/ 25 w 223"/>
                <a:gd name="T25" fmla="*/ 289 h 304"/>
                <a:gd name="T26" fmla="*/ 33 w 223"/>
                <a:gd name="T27" fmla="*/ 303 h 304"/>
                <a:gd name="T28" fmla="*/ 36 w 223"/>
                <a:gd name="T29" fmla="*/ 304 h 304"/>
                <a:gd name="T30" fmla="*/ 48 w 223"/>
                <a:gd name="T31" fmla="*/ 295 h 304"/>
                <a:gd name="T32" fmla="*/ 79 w 223"/>
                <a:gd name="T33" fmla="*/ 176 h 304"/>
                <a:gd name="T34" fmla="*/ 181 w 223"/>
                <a:gd name="T35" fmla="*/ 176 h 304"/>
                <a:gd name="T36" fmla="*/ 199 w 223"/>
                <a:gd name="T37" fmla="*/ 294 h 304"/>
                <a:gd name="T38" fmla="*/ 210 w 223"/>
                <a:gd name="T39" fmla="*/ 304 h 304"/>
                <a:gd name="T40" fmla="*/ 212 w 223"/>
                <a:gd name="T41" fmla="*/ 304 h 304"/>
                <a:gd name="T42" fmla="*/ 222 w 223"/>
                <a:gd name="T43" fmla="*/ 29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23" h="304">
                  <a:moveTo>
                    <a:pt x="222" y="290"/>
                  </a:moveTo>
                  <a:cubicBezTo>
                    <a:pt x="203" y="169"/>
                    <a:pt x="203" y="169"/>
                    <a:pt x="203" y="169"/>
                  </a:cubicBezTo>
                  <a:cubicBezTo>
                    <a:pt x="208" y="166"/>
                    <a:pt x="212" y="161"/>
                    <a:pt x="212" y="155"/>
                  </a:cubicBezTo>
                  <a:cubicBezTo>
                    <a:pt x="212" y="146"/>
                    <a:pt x="204" y="138"/>
                    <a:pt x="195" y="138"/>
                  </a:cubicBezTo>
                  <a:cubicBezTo>
                    <a:pt x="90" y="138"/>
                    <a:pt x="90" y="138"/>
                    <a:pt x="90" y="138"/>
                  </a:cubicBezTo>
                  <a:cubicBezTo>
                    <a:pt x="82" y="138"/>
                    <a:pt x="75" y="145"/>
                    <a:pt x="74" y="152"/>
                  </a:cubicBezTo>
                  <a:cubicBezTo>
                    <a:pt x="66" y="152"/>
                    <a:pt x="66" y="152"/>
                    <a:pt x="66" y="152"/>
                  </a:cubicBezTo>
                  <a:cubicBezTo>
                    <a:pt x="24" y="10"/>
                    <a:pt x="24" y="10"/>
                    <a:pt x="24" y="10"/>
                  </a:cubicBezTo>
                  <a:cubicBezTo>
                    <a:pt x="22" y="4"/>
                    <a:pt x="16" y="0"/>
                    <a:pt x="10" y="2"/>
                  </a:cubicBezTo>
                  <a:cubicBezTo>
                    <a:pt x="4" y="4"/>
                    <a:pt x="0" y="10"/>
                    <a:pt x="2" y="17"/>
                  </a:cubicBezTo>
                  <a:cubicBezTo>
                    <a:pt x="46" y="167"/>
                    <a:pt x="46" y="167"/>
                    <a:pt x="46" y="167"/>
                  </a:cubicBezTo>
                  <a:cubicBezTo>
                    <a:pt x="48" y="172"/>
                    <a:pt x="51" y="175"/>
                    <a:pt x="55" y="176"/>
                  </a:cubicBezTo>
                  <a:cubicBezTo>
                    <a:pt x="25" y="289"/>
                    <a:pt x="25" y="289"/>
                    <a:pt x="25" y="289"/>
                  </a:cubicBezTo>
                  <a:cubicBezTo>
                    <a:pt x="24" y="295"/>
                    <a:pt x="27" y="302"/>
                    <a:pt x="33" y="303"/>
                  </a:cubicBezTo>
                  <a:cubicBezTo>
                    <a:pt x="34" y="304"/>
                    <a:pt x="35" y="304"/>
                    <a:pt x="36" y="304"/>
                  </a:cubicBezTo>
                  <a:cubicBezTo>
                    <a:pt x="42" y="304"/>
                    <a:pt x="46" y="300"/>
                    <a:pt x="48" y="295"/>
                  </a:cubicBezTo>
                  <a:cubicBezTo>
                    <a:pt x="79" y="176"/>
                    <a:pt x="79" y="176"/>
                    <a:pt x="79" y="176"/>
                  </a:cubicBezTo>
                  <a:cubicBezTo>
                    <a:pt x="181" y="176"/>
                    <a:pt x="181" y="176"/>
                    <a:pt x="181" y="176"/>
                  </a:cubicBezTo>
                  <a:cubicBezTo>
                    <a:pt x="199" y="294"/>
                    <a:pt x="199" y="294"/>
                    <a:pt x="199" y="294"/>
                  </a:cubicBezTo>
                  <a:cubicBezTo>
                    <a:pt x="199" y="300"/>
                    <a:pt x="204" y="304"/>
                    <a:pt x="210" y="304"/>
                  </a:cubicBezTo>
                  <a:cubicBezTo>
                    <a:pt x="211" y="304"/>
                    <a:pt x="211" y="304"/>
                    <a:pt x="212" y="304"/>
                  </a:cubicBezTo>
                  <a:cubicBezTo>
                    <a:pt x="218" y="303"/>
                    <a:pt x="223" y="297"/>
                    <a:pt x="222" y="290"/>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 name="Freeform 84"/>
            <p:cNvSpPr>
              <a:spLocks/>
            </p:cNvSpPr>
            <p:nvPr/>
          </p:nvSpPr>
          <p:spPr bwMode="auto">
            <a:xfrm>
              <a:off x="1855951" y="3184591"/>
              <a:ext cx="335465" cy="261983"/>
            </a:xfrm>
            <a:custGeom>
              <a:avLst/>
              <a:gdLst>
                <a:gd name="T0" fmla="*/ 107 w 133"/>
                <a:gd name="T1" fmla="*/ 104 h 104"/>
                <a:gd name="T2" fmla="*/ 7 w 133"/>
                <a:gd name="T3" fmla="*/ 104 h 104"/>
                <a:gd name="T4" fmla="*/ 0 w 133"/>
                <a:gd name="T5" fmla="*/ 97 h 104"/>
                <a:gd name="T6" fmla="*/ 7 w 133"/>
                <a:gd name="T7" fmla="*/ 90 h 104"/>
                <a:gd name="T8" fmla="*/ 101 w 133"/>
                <a:gd name="T9" fmla="*/ 90 h 104"/>
                <a:gd name="T10" fmla="*/ 119 w 133"/>
                <a:gd name="T11" fmla="*/ 6 h 104"/>
                <a:gd name="T12" fmla="*/ 127 w 133"/>
                <a:gd name="T13" fmla="*/ 1 h 104"/>
                <a:gd name="T14" fmla="*/ 133 w 133"/>
                <a:gd name="T15" fmla="*/ 9 h 104"/>
                <a:gd name="T16" fmla="*/ 114 w 133"/>
                <a:gd name="T17" fmla="*/ 98 h 104"/>
                <a:gd name="T18" fmla="*/ 107 w 133"/>
                <a:gd name="T19"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3" h="104">
                  <a:moveTo>
                    <a:pt x="107" y="104"/>
                  </a:moveTo>
                  <a:cubicBezTo>
                    <a:pt x="7" y="104"/>
                    <a:pt x="7" y="104"/>
                    <a:pt x="7" y="104"/>
                  </a:cubicBezTo>
                  <a:cubicBezTo>
                    <a:pt x="3" y="104"/>
                    <a:pt x="0" y="101"/>
                    <a:pt x="0" y="97"/>
                  </a:cubicBezTo>
                  <a:cubicBezTo>
                    <a:pt x="0" y="93"/>
                    <a:pt x="3" y="90"/>
                    <a:pt x="7" y="90"/>
                  </a:cubicBezTo>
                  <a:cubicBezTo>
                    <a:pt x="101" y="90"/>
                    <a:pt x="101" y="90"/>
                    <a:pt x="101" y="90"/>
                  </a:cubicBezTo>
                  <a:cubicBezTo>
                    <a:pt x="119" y="6"/>
                    <a:pt x="119" y="6"/>
                    <a:pt x="119" y="6"/>
                  </a:cubicBezTo>
                  <a:cubicBezTo>
                    <a:pt x="120" y="2"/>
                    <a:pt x="123" y="0"/>
                    <a:pt x="127" y="1"/>
                  </a:cubicBezTo>
                  <a:cubicBezTo>
                    <a:pt x="131" y="2"/>
                    <a:pt x="133" y="5"/>
                    <a:pt x="133" y="9"/>
                  </a:cubicBezTo>
                  <a:cubicBezTo>
                    <a:pt x="114" y="98"/>
                    <a:pt x="114" y="98"/>
                    <a:pt x="114" y="98"/>
                  </a:cubicBezTo>
                  <a:cubicBezTo>
                    <a:pt x="113" y="101"/>
                    <a:pt x="110" y="104"/>
                    <a:pt x="107" y="104"/>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8" name="Oval 80"/>
          <p:cNvSpPr>
            <a:spLocks noChangeArrowheads="1"/>
          </p:cNvSpPr>
          <p:nvPr/>
        </p:nvSpPr>
        <p:spPr bwMode="auto">
          <a:xfrm>
            <a:off x="2435970" y="3097928"/>
            <a:ext cx="647767" cy="646968"/>
          </a:xfrm>
          <a:prstGeom prst="ellipse">
            <a:avLst/>
          </a:pr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9" name="Oval 79"/>
          <p:cNvSpPr>
            <a:spLocks noChangeArrowheads="1"/>
          </p:cNvSpPr>
          <p:nvPr/>
        </p:nvSpPr>
        <p:spPr bwMode="auto">
          <a:xfrm>
            <a:off x="2368078" y="3029637"/>
            <a:ext cx="783551" cy="783551"/>
          </a:xfrm>
          <a:prstGeom prst="ellipse">
            <a:avLst/>
          </a:prstGeom>
          <a:noFill/>
          <a:ln w="12700" cap="flat">
            <a:solidFill>
              <a:schemeClr val="bg1">
                <a:lumMod val="6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0" name="TextBox 9"/>
          <p:cNvSpPr txBox="1"/>
          <p:nvPr/>
        </p:nvSpPr>
        <p:spPr>
          <a:xfrm>
            <a:off x="2529797" y="4015437"/>
            <a:ext cx="460113" cy="216110"/>
          </a:xfrm>
          <a:prstGeom prst="rect">
            <a:avLst/>
          </a:prstGeom>
          <a:noFill/>
        </p:spPr>
        <p:txBody>
          <a:bodyPr wrap="none" lIns="54000" tIns="27000" rIns="54000" bIns="27000" rtlCol="0" anchor="t">
            <a:spAutoFit/>
          </a:bodyPr>
          <a:lstStyle/>
          <a:p>
            <a:pPr algn="ctr"/>
            <a:r>
              <a:rPr lang="en-US" sz="1050" b="1" dirty="0">
                <a:solidFill>
                  <a:schemeClr val="bg1"/>
                </a:solidFill>
              </a:rPr>
              <a:t>Set Up</a:t>
            </a:r>
            <a:endParaRPr lang="id-ID" sz="1050" b="1" dirty="0">
              <a:solidFill>
                <a:schemeClr val="bg1"/>
              </a:solidFill>
            </a:endParaRPr>
          </a:p>
        </p:txBody>
      </p:sp>
      <p:grpSp>
        <p:nvGrpSpPr>
          <p:cNvPr id="11" name="Group 10"/>
          <p:cNvGrpSpPr/>
          <p:nvPr/>
        </p:nvGrpSpPr>
        <p:grpSpPr>
          <a:xfrm>
            <a:off x="3239977" y="3421412"/>
            <a:ext cx="576217" cy="0"/>
            <a:chOff x="4399023" y="3418883"/>
            <a:chExt cx="768289" cy="0"/>
          </a:xfrm>
        </p:grpSpPr>
        <p:cxnSp>
          <p:nvCxnSpPr>
            <p:cNvPr id="12" name="Straight Connector 11"/>
            <p:cNvCxnSpPr/>
            <p:nvPr/>
          </p:nvCxnSpPr>
          <p:spPr>
            <a:xfrm>
              <a:off x="4399023" y="3418883"/>
              <a:ext cx="401577"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65735" y="3418883"/>
              <a:ext cx="401577"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3904541" y="2867496"/>
            <a:ext cx="1119814" cy="1107833"/>
            <a:chOff x="5336608" y="2680328"/>
            <a:chExt cx="1493085" cy="1477110"/>
          </a:xfrm>
        </p:grpSpPr>
        <p:sp>
          <p:nvSpPr>
            <p:cNvPr id="15" name="Freeform 76"/>
            <p:cNvSpPr>
              <a:spLocks/>
            </p:cNvSpPr>
            <p:nvPr/>
          </p:nvSpPr>
          <p:spPr bwMode="auto">
            <a:xfrm>
              <a:off x="5336608" y="2680328"/>
              <a:ext cx="629396" cy="1477110"/>
            </a:xfrm>
            <a:custGeom>
              <a:avLst/>
              <a:gdLst>
                <a:gd name="T0" fmla="*/ 250 w 250"/>
                <a:gd name="T1" fmla="*/ 0 h 586"/>
                <a:gd name="T2" fmla="*/ 0 w 250"/>
                <a:gd name="T3" fmla="*/ 293 h 586"/>
                <a:gd name="T4" fmla="*/ 250 w 250"/>
                <a:gd name="T5" fmla="*/ 586 h 586"/>
              </a:gdLst>
              <a:ahLst/>
              <a:cxnLst>
                <a:cxn ang="0">
                  <a:pos x="T0" y="T1"/>
                </a:cxn>
                <a:cxn ang="0">
                  <a:pos x="T2" y="T3"/>
                </a:cxn>
                <a:cxn ang="0">
                  <a:pos x="T4" y="T5"/>
                </a:cxn>
              </a:cxnLst>
              <a:rect l="0" t="0" r="r" b="b"/>
              <a:pathLst>
                <a:path w="250" h="586">
                  <a:moveTo>
                    <a:pt x="250" y="0"/>
                  </a:moveTo>
                  <a:cubicBezTo>
                    <a:pt x="108" y="22"/>
                    <a:pt x="0" y="145"/>
                    <a:pt x="0" y="293"/>
                  </a:cubicBezTo>
                  <a:cubicBezTo>
                    <a:pt x="0" y="441"/>
                    <a:pt x="108" y="564"/>
                    <a:pt x="250" y="586"/>
                  </a:cubicBezTo>
                </a:path>
              </a:pathLst>
            </a:custGeom>
            <a:noFill/>
            <a:ln w="25400" cap="flat">
              <a:solidFill>
                <a:schemeClr val="bg1">
                  <a:lumMod val="65000"/>
                </a:schemeClr>
              </a:solidFill>
              <a:prstDash val="solid"/>
              <a:miter lim="800000"/>
              <a:headEnd type="triangle" w="med" len="me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77"/>
            <p:cNvSpPr>
              <a:spLocks/>
            </p:cNvSpPr>
            <p:nvPr/>
          </p:nvSpPr>
          <p:spPr bwMode="auto">
            <a:xfrm>
              <a:off x="6200297" y="2680328"/>
              <a:ext cx="629396" cy="1477110"/>
            </a:xfrm>
            <a:custGeom>
              <a:avLst/>
              <a:gdLst>
                <a:gd name="T0" fmla="*/ 0 w 250"/>
                <a:gd name="T1" fmla="*/ 586 h 586"/>
                <a:gd name="T2" fmla="*/ 250 w 250"/>
                <a:gd name="T3" fmla="*/ 293 h 586"/>
                <a:gd name="T4" fmla="*/ 0 w 250"/>
                <a:gd name="T5" fmla="*/ 0 h 586"/>
              </a:gdLst>
              <a:ahLst/>
              <a:cxnLst>
                <a:cxn ang="0">
                  <a:pos x="T0" y="T1"/>
                </a:cxn>
                <a:cxn ang="0">
                  <a:pos x="T2" y="T3"/>
                </a:cxn>
                <a:cxn ang="0">
                  <a:pos x="T4" y="T5"/>
                </a:cxn>
              </a:cxnLst>
              <a:rect l="0" t="0" r="r" b="b"/>
              <a:pathLst>
                <a:path w="250" h="586">
                  <a:moveTo>
                    <a:pt x="0" y="586"/>
                  </a:moveTo>
                  <a:cubicBezTo>
                    <a:pt x="142" y="564"/>
                    <a:pt x="250" y="441"/>
                    <a:pt x="250" y="293"/>
                  </a:cubicBezTo>
                  <a:cubicBezTo>
                    <a:pt x="250" y="145"/>
                    <a:pt x="142" y="22"/>
                    <a:pt x="0" y="0"/>
                  </a:cubicBezTo>
                </a:path>
              </a:pathLst>
            </a:custGeom>
            <a:noFill/>
            <a:ln w="25400" cap="flat">
              <a:solidFill>
                <a:schemeClr val="bg1">
                  <a:lumMod val="65000"/>
                </a:schemeClr>
              </a:solidFill>
              <a:prstDash val="solid"/>
              <a:miter lim="800000"/>
              <a:headEnd type="triangle" w="med" len="me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grpSp>
      <p:sp>
        <p:nvSpPr>
          <p:cNvPr id="17" name="Oval 78"/>
          <p:cNvSpPr>
            <a:spLocks noChangeArrowheads="1"/>
          </p:cNvSpPr>
          <p:nvPr/>
        </p:nvSpPr>
        <p:spPr bwMode="auto">
          <a:xfrm>
            <a:off x="4051507" y="3007273"/>
            <a:ext cx="825083" cy="828279"/>
          </a:xfrm>
          <a:prstGeom prst="ellipse">
            <a:avLst/>
          </a:pr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8" name="TextBox 17"/>
          <p:cNvSpPr txBox="1"/>
          <p:nvPr/>
        </p:nvSpPr>
        <p:spPr>
          <a:xfrm>
            <a:off x="4082908" y="3301816"/>
            <a:ext cx="763081" cy="239193"/>
          </a:xfrm>
          <a:prstGeom prst="rect">
            <a:avLst/>
          </a:prstGeom>
          <a:noFill/>
        </p:spPr>
        <p:txBody>
          <a:bodyPr wrap="none" lIns="54000" tIns="27000" rIns="54000" bIns="27000" rtlCol="0" anchor="ctr">
            <a:spAutoFit/>
          </a:bodyPr>
          <a:lstStyle/>
          <a:p>
            <a:pPr algn="ctr"/>
            <a:r>
              <a:rPr lang="en-US" sz="1200" b="1" dirty="0">
                <a:solidFill>
                  <a:schemeClr val="bg1"/>
                </a:solidFill>
              </a:rPr>
              <a:t>SCANNING</a:t>
            </a:r>
            <a:endParaRPr lang="id-ID" sz="1200" b="1" dirty="0">
              <a:solidFill>
                <a:schemeClr val="bg1"/>
              </a:solidFill>
            </a:endParaRPr>
          </a:p>
        </p:txBody>
      </p:sp>
      <p:cxnSp>
        <p:nvCxnSpPr>
          <p:cNvPr id="19" name="Straight Connector 18"/>
          <p:cNvCxnSpPr/>
          <p:nvPr/>
        </p:nvCxnSpPr>
        <p:spPr>
          <a:xfrm flipV="1">
            <a:off x="4464050" y="2744094"/>
            <a:ext cx="0" cy="263179"/>
          </a:xfrm>
          <a:prstGeom prst="line">
            <a:avLst/>
          </a:prstGeom>
          <a:ln w="12700">
            <a:solidFill>
              <a:schemeClr val="bg1">
                <a:lumMod val="65000"/>
              </a:schemeClr>
            </a:solidFill>
            <a:tailEnd type="triangle" w="sm" len="med"/>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4464050" y="3835552"/>
            <a:ext cx="0" cy="263179"/>
          </a:xfrm>
          <a:prstGeom prst="line">
            <a:avLst/>
          </a:prstGeom>
          <a:ln w="12700">
            <a:solidFill>
              <a:schemeClr val="bg1">
                <a:lumMod val="65000"/>
              </a:schemeClr>
            </a:solidFill>
            <a:tailEnd type="triangle" w="sm" len="med"/>
          </a:ln>
        </p:spPr>
        <p:style>
          <a:lnRef idx="1">
            <a:schemeClr val="accent1"/>
          </a:lnRef>
          <a:fillRef idx="0">
            <a:schemeClr val="accent1"/>
          </a:fillRef>
          <a:effectRef idx="0">
            <a:schemeClr val="accent1"/>
          </a:effectRef>
          <a:fontRef idx="minor">
            <a:schemeClr val="tx1"/>
          </a:fontRef>
        </p:style>
      </p:cxnSp>
      <p:sp>
        <p:nvSpPr>
          <p:cNvPr id="21" name="Oval 72"/>
          <p:cNvSpPr>
            <a:spLocks noChangeArrowheads="1"/>
          </p:cNvSpPr>
          <p:nvPr/>
        </p:nvSpPr>
        <p:spPr bwMode="auto">
          <a:xfrm>
            <a:off x="4267163" y="4083557"/>
            <a:ext cx="396168" cy="396967"/>
          </a:xfrm>
          <a:prstGeom prst="ellipse">
            <a:avLst/>
          </a:prstGeom>
          <a:solidFill>
            <a:schemeClr val="bg1">
              <a:lumMod val="6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Oval 74"/>
          <p:cNvSpPr>
            <a:spLocks noChangeArrowheads="1"/>
          </p:cNvSpPr>
          <p:nvPr/>
        </p:nvSpPr>
        <p:spPr bwMode="auto">
          <a:xfrm>
            <a:off x="4306300" y="2403836"/>
            <a:ext cx="315497" cy="31549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68580" tIns="34290" rIns="68580" bIns="34290" numCol="1" anchor="t" anchorCtr="0" compatLnSpc="1">
            <a:prstTxWarp prst="textNoShape">
              <a:avLst/>
            </a:prstTxWarp>
          </a:bodyPr>
          <a:lstStyle/>
          <a:p>
            <a:pPr algn="ctr"/>
            <a:r>
              <a:rPr lang="en-US" sz="900" b="1" dirty="0">
                <a:solidFill>
                  <a:schemeClr val="bg1"/>
                </a:solidFill>
              </a:rPr>
              <a:t>Yes</a:t>
            </a:r>
          </a:p>
        </p:txBody>
      </p:sp>
      <p:sp>
        <p:nvSpPr>
          <p:cNvPr id="23" name="Oval 75"/>
          <p:cNvSpPr>
            <a:spLocks noChangeArrowheads="1"/>
          </p:cNvSpPr>
          <p:nvPr/>
        </p:nvSpPr>
        <p:spPr bwMode="auto">
          <a:xfrm>
            <a:off x="4306300" y="4123493"/>
            <a:ext cx="315497" cy="31549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68580" tIns="34290" rIns="68580" bIns="34290" numCol="1" anchor="t" anchorCtr="0" compatLnSpc="1">
            <a:prstTxWarp prst="textNoShape">
              <a:avLst/>
            </a:prstTxWarp>
          </a:bodyPr>
          <a:lstStyle/>
          <a:p>
            <a:pPr algn="ctr"/>
            <a:r>
              <a:rPr lang="en-US" sz="900" b="1" dirty="0">
                <a:solidFill>
                  <a:schemeClr val="bg1"/>
                </a:solidFill>
              </a:rPr>
              <a:t>No</a:t>
            </a:r>
          </a:p>
        </p:txBody>
      </p:sp>
      <p:sp>
        <p:nvSpPr>
          <p:cNvPr id="24" name="Freeform 73"/>
          <p:cNvSpPr>
            <a:spLocks/>
          </p:cNvSpPr>
          <p:nvPr/>
        </p:nvSpPr>
        <p:spPr bwMode="auto">
          <a:xfrm>
            <a:off x="4621798" y="2377478"/>
            <a:ext cx="85463" cy="366616"/>
          </a:xfrm>
          <a:custGeom>
            <a:avLst/>
            <a:gdLst>
              <a:gd name="T0" fmla="*/ 0 w 45"/>
              <a:gd name="T1" fmla="*/ 194 h 194"/>
              <a:gd name="T2" fmla="*/ 45 w 45"/>
              <a:gd name="T3" fmla="*/ 97 h 194"/>
              <a:gd name="T4" fmla="*/ 0 w 45"/>
              <a:gd name="T5" fmla="*/ 0 h 194"/>
            </a:gdLst>
            <a:ahLst/>
            <a:cxnLst>
              <a:cxn ang="0">
                <a:pos x="T0" y="T1"/>
              </a:cxn>
              <a:cxn ang="0">
                <a:pos x="T2" y="T3"/>
              </a:cxn>
              <a:cxn ang="0">
                <a:pos x="T4" y="T5"/>
              </a:cxn>
            </a:cxnLst>
            <a:rect l="0" t="0" r="r" b="b"/>
            <a:pathLst>
              <a:path w="45" h="194">
                <a:moveTo>
                  <a:pt x="0" y="194"/>
                </a:moveTo>
                <a:cubicBezTo>
                  <a:pt x="28" y="171"/>
                  <a:pt x="45" y="136"/>
                  <a:pt x="45" y="97"/>
                </a:cubicBezTo>
                <a:cubicBezTo>
                  <a:pt x="45" y="59"/>
                  <a:pt x="28" y="24"/>
                  <a:pt x="0" y="0"/>
                </a:cubicBezTo>
              </a:path>
            </a:pathLst>
          </a:custGeom>
          <a:noFill/>
          <a:ln w="38100"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grpSp>
        <p:nvGrpSpPr>
          <p:cNvPr id="25" name="Group 24"/>
          <p:cNvGrpSpPr/>
          <p:nvPr/>
        </p:nvGrpSpPr>
        <p:grpSpPr>
          <a:xfrm>
            <a:off x="4768915" y="2561584"/>
            <a:ext cx="1067495" cy="0"/>
            <a:chOff x="6489107" y="2272445"/>
            <a:chExt cx="1423326" cy="0"/>
          </a:xfrm>
        </p:grpSpPr>
        <p:cxnSp>
          <p:nvCxnSpPr>
            <p:cNvPr id="26" name="Straight Connector 25"/>
            <p:cNvCxnSpPr/>
            <p:nvPr/>
          </p:nvCxnSpPr>
          <p:spPr>
            <a:xfrm>
              <a:off x="6489107" y="2272445"/>
              <a:ext cx="709412"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7165181" y="2272445"/>
              <a:ext cx="747252" cy="0"/>
            </a:xfrm>
            <a:prstGeom prst="line">
              <a:avLst/>
            </a:prstGeom>
            <a:ln w="12700">
              <a:solidFill>
                <a:schemeClr val="bg1">
                  <a:lumMod val="65000"/>
                </a:schemeClr>
              </a:solidFill>
              <a:prstDash val="dash"/>
              <a:tailEnd type="none"/>
            </a:ln>
          </p:spPr>
          <p:style>
            <a:lnRef idx="1">
              <a:schemeClr val="accent1"/>
            </a:lnRef>
            <a:fillRef idx="0">
              <a:schemeClr val="accent1"/>
            </a:fillRef>
            <a:effectRef idx="0">
              <a:schemeClr val="accent1"/>
            </a:effectRef>
            <a:fontRef idx="minor">
              <a:schemeClr val="tx1"/>
            </a:fontRef>
          </p:style>
        </p:cxnSp>
      </p:grpSp>
      <p:cxnSp>
        <p:nvCxnSpPr>
          <p:cNvPr id="28" name="Straight Connector 27"/>
          <p:cNvCxnSpPr/>
          <p:nvPr/>
        </p:nvCxnSpPr>
        <p:spPr>
          <a:xfrm>
            <a:off x="5836409" y="2561586"/>
            <a:ext cx="0" cy="540635"/>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sp>
        <p:nvSpPr>
          <p:cNvPr id="29" name="Oval 71"/>
          <p:cNvSpPr>
            <a:spLocks noChangeArrowheads="1"/>
          </p:cNvSpPr>
          <p:nvPr/>
        </p:nvSpPr>
        <p:spPr bwMode="auto">
          <a:xfrm>
            <a:off x="5604379" y="3188584"/>
            <a:ext cx="464060" cy="465658"/>
          </a:xfrm>
          <a:prstGeom prst="ellipse">
            <a:avLst/>
          </a:pr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30" name="TextBox 29"/>
          <p:cNvSpPr txBox="1"/>
          <p:nvPr/>
        </p:nvSpPr>
        <p:spPr>
          <a:xfrm>
            <a:off x="5234663" y="4015437"/>
            <a:ext cx="1165434" cy="216110"/>
          </a:xfrm>
          <a:prstGeom prst="rect">
            <a:avLst/>
          </a:prstGeom>
          <a:noFill/>
        </p:spPr>
        <p:txBody>
          <a:bodyPr wrap="none" lIns="54000" tIns="27000" rIns="54000" bIns="27000" rtlCol="0" anchor="t">
            <a:spAutoFit/>
          </a:bodyPr>
          <a:lstStyle/>
          <a:p>
            <a:pPr algn="ctr"/>
            <a:r>
              <a:rPr lang="en-US" sz="1050" b="1" dirty="0">
                <a:solidFill>
                  <a:schemeClr val="bg1"/>
                </a:solidFill>
              </a:rPr>
              <a:t>Selection/Collecting</a:t>
            </a:r>
            <a:endParaRPr lang="id-ID" sz="1050" b="1" dirty="0">
              <a:solidFill>
                <a:schemeClr val="bg1"/>
              </a:solidFill>
            </a:endParaRPr>
          </a:p>
        </p:txBody>
      </p:sp>
      <p:grpSp>
        <p:nvGrpSpPr>
          <p:cNvPr id="31" name="Group 30"/>
          <p:cNvGrpSpPr/>
          <p:nvPr/>
        </p:nvGrpSpPr>
        <p:grpSpPr>
          <a:xfrm>
            <a:off x="5518880" y="3190126"/>
            <a:ext cx="635058" cy="462574"/>
            <a:chOff x="6864771" y="2832875"/>
            <a:chExt cx="1134063" cy="826047"/>
          </a:xfrm>
        </p:grpSpPr>
        <p:sp>
          <p:nvSpPr>
            <p:cNvPr id="32" name="Freeform 69"/>
            <p:cNvSpPr>
              <a:spLocks/>
            </p:cNvSpPr>
            <p:nvPr/>
          </p:nvSpPr>
          <p:spPr bwMode="auto">
            <a:xfrm>
              <a:off x="7821915" y="2832875"/>
              <a:ext cx="176919" cy="826047"/>
            </a:xfrm>
            <a:custGeom>
              <a:avLst/>
              <a:gdLst>
                <a:gd name="T0" fmla="*/ 0 w 59"/>
                <a:gd name="T1" fmla="*/ 274 h 274"/>
                <a:gd name="T2" fmla="*/ 59 w 59"/>
                <a:gd name="T3" fmla="*/ 137 h 274"/>
                <a:gd name="T4" fmla="*/ 0 w 59"/>
                <a:gd name="T5" fmla="*/ 0 h 274"/>
              </a:gdLst>
              <a:ahLst/>
              <a:cxnLst>
                <a:cxn ang="0">
                  <a:pos x="T0" y="T1"/>
                </a:cxn>
                <a:cxn ang="0">
                  <a:pos x="T2" y="T3"/>
                </a:cxn>
                <a:cxn ang="0">
                  <a:pos x="T4" y="T5"/>
                </a:cxn>
              </a:cxnLst>
              <a:rect l="0" t="0" r="r" b="b"/>
              <a:pathLst>
                <a:path w="59" h="274">
                  <a:moveTo>
                    <a:pt x="0" y="274"/>
                  </a:moveTo>
                  <a:cubicBezTo>
                    <a:pt x="36" y="239"/>
                    <a:pt x="59" y="191"/>
                    <a:pt x="59" y="137"/>
                  </a:cubicBezTo>
                  <a:cubicBezTo>
                    <a:pt x="59" y="83"/>
                    <a:pt x="36" y="35"/>
                    <a:pt x="0" y="0"/>
                  </a:cubicBezTo>
                </a:path>
              </a:pathLst>
            </a:custGeom>
            <a:noFill/>
            <a:ln w="38100"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70"/>
            <p:cNvSpPr>
              <a:spLocks/>
            </p:cNvSpPr>
            <p:nvPr/>
          </p:nvSpPr>
          <p:spPr bwMode="auto">
            <a:xfrm>
              <a:off x="6864771" y="2832875"/>
              <a:ext cx="176919" cy="826047"/>
            </a:xfrm>
            <a:custGeom>
              <a:avLst/>
              <a:gdLst>
                <a:gd name="T0" fmla="*/ 59 w 59"/>
                <a:gd name="T1" fmla="*/ 0 h 274"/>
                <a:gd name="T2" fmla="*/ 0 w 59"/>
                <a:gd name="T3" fmla="*/ 137 h 274"/>
                <a:gd name="T4" fmla="*/ 59 w 59"/>
                <a:gd name="T5" fmla="*/ 274 h 274"/>
              </a:gdLst>
              <a:ahLst/>
              <a:cxnLst>
                <a:cxn ang="0">
                  <a:pos x="T0" y="T1"/>
                </a:cxn>
                <a:cxn ang="0">
                  <a:pos x="T2" y="T3"/>
                </a:cxn>
                <a:cxn ang="0">
                  <a:pos x="T4" y="T5"/>
                </a:cxn>
              </a:cxnLst>
              <a:rect l="0" t="0" r="r" b="b"/>
              <a:pathLst>
                <a:path w="59" h="274">
                  <a:moveTo>
                    <a:pt x="59" y="0"/>
                  </a:moveTo>
                  <a:cubicBezTo>
                    <a:pt x="22" y="35"/>
                    <a:pt x="0" y="83"/>
                    <a:pt x="0" y="137"/>
                  </a:cubicBezTo>
                  <a:cubicBezTo>
                    <a:pt x="0" y="191"/>
                    <a:pt x="22" y="239"/>
                    <a:pt x="59" y="274"/>
                  </a:cubicBezTo>
                </a:path>
              </a:pathLst>
            </a:custGeom>
            <a:noFill/>
            <a:ln w="38100"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4" name="Group 33"/>
          <p:cNvGrpSpPr/>
          <p:nvPr/>
        </p:nvGrpSpPr>
        <p:grpSpPr>
          <a:xfrm>
            <a:off x="6210193" y="3421414"/>
            <a:ext cx="971671" cy="0"/>
            <a:chOff x="8410811" y="3418885"/>
            <a:chExt cx="1295561" cy="0"/>
          </a:xfrm>
        </p:grpSpPr>
        <p:cxnSp>
          <p:nvCxnSpPr>
            <p:cNvPr id="35" name="Straight Connector 34"/>
            <p:cNvCxnSpPr/>
            <p:nvPr/>
          </p:nvCxnSpPr>
          <p:spPr>
            <a:xfrm>
              <a:off x="8410811" y="3418885"/>
              <a:ext cx="690327"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9073195" y="3418885"/>
              <a:ext cx="633177"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grpSp>
      <p:sp>
        <p:nvSpPr>
          <p:cNvPr id="37" name="Oval 68"/>
          <p:cNvSpPr>
            <a:spLocks noChangeArrowheads="1"/>
          </p:cNvSpPr>
          <p:nvPr/>
        </p:nvSpPr>
        <p:spPr bwMode="auto">
          <a:xfrm>
            <a:off x="7295458" y="3141460"/>
            <a:ext cx="557511" cy="559907"/>
          </a:xfrm>
          <a:prstGeom prst="ellipse">
            <a:avLst/>
          </a:pr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8" name="TextBox 37"/>
          <p:cNvSpPr txBox="1"/>
          <p:nvPr/>
        </p:nvSpPr>
        <p:spPr>
          <a:xfrm>
            <a:off x="7369004" y="3313357"/>
            <a:ext cx="410419" cy="216110"/>
          </a:xfrm>
          <a:prstGeom prst="rect">
            <a:avLst/>
          </a:prstGeom>
          <a:noFill/>
        </p:spPr>
        <p:txBody>
          <a:bodyPr wrap="none" lIns="54000" tIns="27000" rIns="54000" bIns="27000" rtlCol="0" anchor="t">
            <a:spAutoFit/>
          </a:bodyPr>
          <a:lstStyle/>
          <a:p>
            <a:pPr algn="ctr"/>
            <a:r>
              <a:rPr lang="en-US" sz="1050" b="1" dirty="0">
                <a:solidFill>
                  <a:schemeClr val="bg1"/>
                </a:solidFill>
              </a:rPr>
              <a:t>Share</a:t>
            </a:r>
            <a:endParaRPr lang="id-ID" sz="1050" b="1" dirty="0">
              <a:solidFill>
                <a:schemeClr val="bg1"/>
              </a:solidFill>
            </a:endParaRPr>
          </a:p>
        </p:txBody>
      </p:sp>
      <p:sp>
        <p:nvSpPr>
          <p:cNvPr id="39" name="Oval 67"/>
          <p:cNvSpPr>
            <a:spLocks noChangeArrowheads="1"/>
          </p:cNvSpPr>
          <p:nvPr/>
        </p:nvSpPr>
        <p:spPr bwMode="auto">
          <a:xfrm>
            <a:off x="7239203" y="3086745"/>
            <a:ext cx="670020" cy="669334"/>
          </a:xfrm>
          <a:prstGeom prst="ellipse">
            <a:avLst/>
          </a:prstGeom>
          <a:noFill/>
          <a:ln w="12700" cap="flat">
            <a:solidFill>
              <a:schemeClr val="bg1">
                <a:lumMod val="6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grpSp>
        <p:nvGrpSpPr>
          <p:cNvPr id="40" name="Group 39"/>
          <p:cNvGrpSpPr/>
          <p:nvPr/>
        </p:nvGrpSpPr>
        <p:grpSpPr>
          <a:xfrm>
            <a:off x="7086228" y="2933427"/>
            <a:ext cx="975970" cy="975970"/>
            <a:chOff x="9565761" y="2759870"/>
            <a:chExt cx="1327486" cy="1327486"/>
          </a:xfrm>
        </p:grpSpPr>
        <p:grpSp>
          <p:nvGrpSpPr>
            <p:cNvPr id="41" name="Group 40"/>
            <p:cNvGrpSpPr/>
            <p:nvPr/>
          </p:nvGrpSpPr>
          <p:grpSpPr>
            <a:xfrm>
              <a:off x="10229503" y="2759870"/>
              <a:ext cx="2" cy="1327486"/>
              <a:chOff x="10229504" y="2759870"/>
              <a:chExt cx="2" cy="1327486"/>
            </a:xfrm>
          </p:grpSpPr>
          <p:cxnSp>
            <p:nvCxnSpPr>
              <p:cNvPr id="48" name="Straight Connector 47"/>
              <p:cNvCxnSpPr/>
              <p:nvPr/>
            </p:nvCxnSpPr>
            <p:spPr>
              <a:xfrm flipV="1">
                <a:off x="10229504" y="2759870"/>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10229504" y="3874566"/>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grpSp>
        <p:grpSp>
          <p:nvGrpSpPr>
            <p:cNvPr id="42" name="Group 41"/>
            <p:cNvGrpSpPr/>
            <p:nvPr/>
          </p:nvGrpSpPr>
          <p:grpSpPr>
            <a:xfrm rot="-3600000">
              <a:off x="10229503" y="2759870"/>
              <a:ext cx="2" cy="1327486"/>
              <a:chOff x="10229504" y="2759870"/>
              <a:chExt cx="2" cy="1327486"/>
            </a:xfrm>
          </p:grpSpPr>
          <p:cxnSp>
            <p:nvCxnSpPr>
              <p:cNvPr id="46" name="Straight Connector 45"/>
              <p:cNvCxnSpPr/>
              <p:nvPr/>
            </p:nvCxnSpPr>
            <p:spPr>
              <a:xfrm flipV="1">
                <a:off x="10229504" y="2759870"/>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10229504" y="3874566"/>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grpSp>
        <p:grpSp>
          <p:nvGrpSpPr>
            <p:cNvPr id="43" name="Group 42"/>
            <p:cNvGrpSpPr/>
            <p:nvPr/>
          </p:nvGrpSpPr>
          <p:grpSpPr>
            <a:xfrm rot="3600000">
              <a:off x="10229503" y="2759870"/>
              <a:ext cx="2" cy="1327486"/>
              <a:chOff x="10229504" y="2759870"/>
              <a:chExt cx="2" cy="1327486"/>
            </a:xfrm>
          </p:grpSpPr>
          <p:cxnSp>
            <p:nvCxnSpPr>
              <p:cNvPr id="44" name="Straight Connector 43"/>
              <p:cNvCxnSpPr/>
              <p:nvPr/>
            </p:nvCxnSpPr>
            <p:spPr>
              <a:xfrm flipV="1">
                <a:off x="10229504" y="2759870"/>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10229504" y="3874566"/>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grpSp>
      </p:grpSp>
      <p:grpSp>
        <p:nvGrpSpPr>
          <p:cNvPr id="50" name="Group 49"/>
          <p:cNvGrpSpPr/>
          <p:nvPr/>
        </p:nvGrpSpPr>
        <p:grpSpPr>
          <a:xfrm>
            <a:off x="6892406" y="2967994"/>
            <a:ext cx="275169" cy="277004"/>
            <a:chOff x="9320428" y="2814326"/>
            <a:chExt cx="366892" cy="369338"/>
          </a:xfrm>
        </p:grpSpPr>
        <p:sp>
          <p:nvSpPr>
            <p:cNvPr id="51" name="Freeform 61"/>
            <p:cNvSpPr>
              <a:spLocks/>
            </p:cNvSpPr>
            <p:nvPr/>
          </p:nvSpPr>
          <p:spPr bwMode="auto">
            <a:xfrm>
              <a:off x="9320428" y="2814326"/>
              <a:ext cx="366892" cy="369338"/>
            </a:xfrm>
            <a:custGeom>
              <a:avLst/>
              <a:gdLst>
                <a:gd name="T0" fmla="*/ 137 w 190"/>
                <a:gd name="T1" fmla="*/ 23 h 191"/>
                <a:gd name="T2" fmla="*/ 167 w 190"/>
                <a:gd name="T3" fmla="*/ 137 h 191"/>
                <a:gd name="T4" fmla="*/ 53 w 190"/>
                <a:gd name="T5" fmla="*/ 168 h 191"/>
                <a:gd name="T6" fmla="*/ 23 w 190"/>
                <a:gd name="T7" fmla="*/ 54 h 191"/>
                <a:gd name="T8" fmla="*/ 137 w 190"/>
                <a:gd name="T9" fmla="*/ 23 h 191"/>
              </a:gdLst>
              <a:ahLst/>
              <a:cxnLst>
                <a:cxn ang="0">
                  <a:pos x="T0" y="T1"/>
                </a:cxn>
                <a:cxn ang="0">
                  <a:pos x="T2" y="T3"/>
                </a:cxn>
                <a:cxn ang="0">
                  <a:pos x="T4" y="T5"/>
                </a:cxn>
                <a:cxn ang="0">
                  <a:pos x="T6" y="T7"/>
                </a:cxn>
                <a:cxn ang="0">
                  <a:pos x="T8" y="T9"/>
                </a:cxn>
              </a:cxnLst>
              <a:rect l="0" t="0" r="r" b="b"/>
              <a:pathLst>
                <a:path w="190" h="191">
                  <a:moveTo>
                    <a:pt x="137" y="23"/>
                  </a:moveTo>
                  <a:cubicBezTo>
                    <a:pt x="177" y="46"/>
                    <a:pt x="190" y="97"/>
                    <a:pt x="167" y="137"/>
                  </a:cubicBezTo>
                  <a:cubicBezTo>
                    <a:pt x="144" y="177"/>
                    <a:pt x="93" y="191"/>
                    <a:pt x="53" y="168"/>
                  </a:cubicBezTo>
                  <a:cubicBezTo>
                    <a:pt x="13" y="145"/>
                    <a:pt x="0" y="94"/>
                    <a:pt x="23" y="54"/>
                  </a:cubicBezTo>
                  <a:cubicBezTo>
                    <a:pt x="46" y="14"/>
                    <a:pt x="97" y="0"/>
                    <a:pt x="137" y="2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Freeform 63"/>
            <p:cNvSpPr>
              <a:spLocks/>
            </p:cNvSpPr>
            <p:nvPr/>
          </p:nvSpPr>
          <p:spPr bwMode="auto">
            <a:xfrm>
              <a:off x="9408719" y="2924253"/>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3" name="Group 52"/>
          <p:cNvGrpSpPr/>
          <p:nvPr/>
        </p:nvGrpSpPr>
        <p:grpSpPr>
          <a:xfrm>
            <a:off x="7453750" y="2671423"/>
            <a:ext cx="240926" cy="241538"/>
            <a:chOff x="10068888" y="2418898"/>
            <a:chExt cx="321234" cy="322050"/>
          </a:xfrm>
        </p:grpSpPr>
        <p:sp>
          <p:nvSpPr>
            <p:cNvPr id="54" name="Oval 66"/>
            <p:cNvSpPr>
              <a:spLocks noChangeArrowheads="1"/>
            </p:cNvSpPr>
            <p:nvPr/>
          </p:nvSpPr>
          <p:spPr bwMode="auto">
            <a:xfrm>
              <a:off x="10068888" y="2418898"/>
              <a:ext cx="321234" cy="32205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 name="Freeform 58"/>
            <p:cNvSpPr>
              <a:spLocks/>
            </p:cNvSpPr>
            <p:nvPr/>
          </p:nvSpPr>
          <p:spPr bwMode="auto">
            <a:xfrm>
              <a:off x="10134350" y="2505181"/>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6" name="Group 55"/>
          <p:cNvGrpSpPr/>
          <p:nvPr/>
        </p:nvGrpSpPr>
        <p:grpSpPr>
          <a:xfrm>
            <a:off x="6892406" y="3597826"/>
            <a:ext cx="275169" cy="277004"/>
            <a:chOff x="9320428" y="3654101"/>
            <a:chExt cx="366892" cy="369338"/>
          </a:xfrm>
        </p:grpSpPr>
        <p:sp>
          <p:nvSpPr>
            <p:cNvPr id="57" name="Freeform 62"/>
            <p:cNvSpPr>
              <a:spLocks/>
            </p:cNvSpPr>
            <p:nvPr/>
          </p:nvSpPr>
          <p:spPr bwMode="auto">
            <a:xfrm>
              <a:off x="9320428" y="3654101"/>
              <a:ext cx="366892" cy="369338"/>
            </a:xfrm>
            <a:custGeom>
              <a:avLst/>
              <a:gdLst>
                <a:gd name="T0" fmla="*/ 53 w 190"/>
                <a:gd name="T1" fmla="*/ 23 h 191"/>
                <a:gd name="T2" fmla="*/ 167 w 190"/>
                <a:gd name="T3" fmla="*/ 54 h 191"/>
                <a:gd name="T4" fmla="*/ 137 w 190"/>
                <a:gd name="T5" fmla="*/ 168 h 191"/>
                <a:gd name="T6" fmla="*/ 23 w 190"/>
                <a:gd name="T7" fmla="*/ 137 h 191"/>
                <a:gd name="T8" fmla="*/ 53 w 190"/>
                <a:gd name="T9" fmla="*/ 23 h 191"/>
              </a:gdLst>
              <a:ahLst/>
              <a:cxnLst>
                <a:cxn ang="0">
                  <a:pos x="T0" y="T1"/>
                </a:cxn>
                <a:cxn ang="0">
                  <a:pos x="T2" y="T3"/>
                </a:cxn>
                <a:cxn ang="0">
                  <a:pos x="T4" y="T5"/>
                </a:cxn>
                <a:cxn ang="0">
                  <a:pos x="T6" y="T7"/>
                </a:cxn>
                <a:cxn ang="0">
                  <a:pos x="T8" y="T9"/>
                </a:cxn>
              </a:cxnLst>
              <a:rect l="0" t="0" r="r" b="b"/>
              <a:pathLst>
                <a:path w="190" h="191">
                  <a:moveTo>
                    <a:pt x="53" y="23"/>
                  </a:moveTo>
                  <a:cubicBezTo>
                    <a:pt x="93" y="0"/>
                    <a:pt x="144" y="14"/>
                    <a:pt x="167" y="54"/>
                  </a:cubicBezTo>
                  <a:cubicBezTo>
                    <a:pt x="190" y="94"/>
                    <a:pt x="177" y="145"/>
                    <a:pt x="137" y="168"/>
                  </a:cubicBezTo>
                  <a:cubicBezTo>
                    <a:pt x="97" y="191"/>
                    <a:pt x="46" y="177"/>
                    <a:pt x="23" y="137"/>
                  </a:cubicBezTo>
                  <a:cubicBezTo>
                    <a:pt x="0" y="97"/>
                    <a:pt x="13" y="46"/>
                    <a:pt x="53" y="2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 name="Freeform 62"/>
            <p:cNvSpPr>
              <a:spLocks/>
            </p:cNvSpPr>
            <p:nvPr/>
          </p:nvSpPr>
          <p:spPr bwMode="auto">
            <a:xfrm>
              <a:off x="9408719" y="3764028"/>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9" name="Group 58"/>
          <p:cNvGrpSpPr/>
          <p:nvPr/>
        </p:nvGrpSpPr>
        <p:grpSpPr>
          <a:xfrm>
            <a:off x="7453750" y="3929863"/>
            <a:ext cx="240926" cy="241538"/>
            <a:chOff x="10068888" y="4096817"/>
            <a:chExt cx="321234" cy="322050"/>
          </a:xfrm>
        </p:grpSpPr>
        <p:sp>
          <p:nvSpPr>
            <p:cNvPr id="60" name="Oval 63"/>
            <p:cNvSpPr>
              <a:spLocks noChangeArrowheads="1"/>
            </p:cNvSpPr>
            <p:nvPr/>
          </p:nvSpPr>
          <p:spPr bwMode="auto">
            <a:xfrm>
              <a:off x="10068888" y="4096817"/>
              <a:ext cx="321234" cy="32205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 name="Freeform 61"/>
            <p:cNvSpPr>
              <a:spLocks/>
            </p:cNvSpPr>
            <p:nvPr/>
          </p:nvSpPr>
          <p:spPr bwMode="auto">
            <a:xfrm>
              <a:off x="10134350" y="4183100"/>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62" name="Group 61"/>
          <p:cNvGrpSpPr/>
          <p:nvPr/>
        </p:nvGrpSpPr>
        <p:grpSpPr>
          <a:xfrm>
            <a:off x="7979629" y="3597826"/>
            <a:ext cx="276392" cy="277004"/>
            <a:chOff x="10770059" y="3654101"/>
            <a:chExt cx="368522" cy="369338"/>
          </a:xfrm>
        </p:grpSpPr>
        <p:sp>
          <p:nvSpPr>
            <p:cNvPr id="63" name="Freeform 64"/>
            <p:cNvSpPr>
              <a:spLocks/>
            </p:cNvSpPr>
            <p:nvPr/>
          </p:nvSpPr>
          <p:spPr bwMode="auto">
            <a:xfrm>
              <a:off x="10770059" y="3654101"/>
              <a:ext cx="368522" cy="369338"/>
            </a:xfrm>
            <a:custGeom>
              <a:avLst/>
              <a:gdLst>
                <a:gd name="T0" fmla="*/ 23 w 191"/>
                <a:gd name="T1" fmla="*/ 54 h 191"/>
                <a:gd name="T2" fmla="*/ 54 w 191"/>
                <a:gd name="T3" fmla="*/ 168 h 191"/>
                <a:gd name="T4" fmla="*/ 168 w 191"/>
                <a:gd name="T5" fmla="*/ 137 h 191"/>
                <a:gd name="T6" fmla="*/ 138 w 191"/>
                <a:gd name="T7" fmla="*/ 23 h 191"/>
                <a:gd name="T8" fmla="*/ 23 w 191"/>
                <a:gd name="T9" fmla="*/ 54 h 191"/>
              </a:gdLst>
              <a:ahLst/>
              <a:cxnLst>
                <a:cxn ang="0">
                  <a:pos x="T0" y="T1"/>
                </a:cxn>
                <a:cxn ang="0">
                  <a:pos x="T2" y="T3"/>
                </a:cxn>
                <a:cxn ang="0">
                  <a:pos x="T4" y="T5"/>
                </a:cxn>
                <a:cxn ang="0">
                  <a:pos x="T6" y="T7"/>
                </a:cxn>
                <a:cxn ang="0">
                  <a:pos x="T8" y="T9"/>
                </a:cxn>
              </a:cxnLst>
              <a:rect l="0" t="0" r="r" b="b"/>
              <a:pathLst>
                <a:path w="191" h="191">
                  <a:moveTo>
                    <a:pt x="23" y="54"/>
                  </a:moveTo>
                  <a:cubicBezTo>
                    <a:pt x="0" y="94"/>
                    <a:pt x="14" y="145"/>
                    <a:pt x="54" y="168"/>
                  </a:cubicBezTo>
                  <a:cubicBezTo>
                    <a:pt x="94" y="191"/>
                    <a:pt x="145" y="177"/>
                    <a:pt x="168" y="137"/>
                  </a:cubicBezTo>
                  <a:cubicBezTo>
                    <a:pt x="191" y="97"/>
                    <a:pt x="177" y="46"/>
                    <a:pt x="138" y="23"/>
                  </a:cubicBezTo>
                  <a:cubicBezTo>
                    <a:pt x="98" y="0"/>
                    <a:pt x="47" y="14"/>
                    <a:pt x="23" y="5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 name="Freeform 60"/>
            <p:cNvSpPr>
              <a:spLocks/>
            </p:cNvSpPr>
            <p:nvPr/>
          </p:nvSpPr>
          <p:spPr bwMode="auto">
            <a:xfrm>
              <a:off x="10859165" y="3764028"/>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65" name="Group 64"/>
          <p:cNvGrpSpPr/>
          <p:nvPr/>
        </p:nvGrpSpPr>
        <p:grpSpPr>
          <a:xfrm>
            <a:off x="7979629" y="2967994"/>
            <a:ext cx="276392" cy="277004"/>
            <a:chOff x="10770059" y="2814326"/>
            <a:chExt cx="368522" cy="369338"/>
          </a:xfrm>
        </p:grpSpPr>
        <p:sp>
          <p:nvSpPr>
            <p:cNvPr id="66" name="Freeform 65"/>
            <p:cNvSpPr>
              <a:spLocks/>
            </p:cNvSpPr>
            <p:nvPr/>
          </p:nvSpPr>
          <p:spPr bwMode="auto">
            <a:xfrm>
              <a:off x="10770059" y="2814326"/>
              <a:ext cx="368522" cy="369338"/>
            </a:xfrm>
            <a:custGeom>
              <a:avLst/>
              <a:gdLst>
                <a:gd name="T0" fmla="*/ 23 w 191"/>
                <a:gd name="T1" fmla="*/ 137 h 191"/>
                <a:gd name="T2" fmla="*/ 138 w 191"/>
                <a:gd name="T3" fmla="*/ 168 h 191"/>
                <a:gd name="T4" fmla="*/ 168 w 191"/>
                <a:gd name="T5" fmla="*/ 54 h 191"/>
                <a:gd name="T6" fmla="*/ 54 w 191"/>
                <a:gd name="T7" fmla="*/ 23 h 191"/>
                <a:gd name="T8" fmla="*/ 23 w 191"/>
                <a:gd name="T9" fmla="*/ 137 h 191"/>
              </a:gdLst>
              <a:ahLst/>
              <a:cxnLst>
                <a:cxn ang="0">
                  <a:pos x="T0" y="T1"/>
                </a:cxn>
                <a:cxn ang="0">
                  <a:pos x="T2" y="T3"/>
                </a:cxn>
                <a:cxn ang="0">
                  <a:pos x="T4" y="T5"/>
                </a:cxn>
                <a:cxn ang="0">
                  <a:pos x="T6" y="T7"/>
                </a:cxn>
                <a:cxn ang="0">
                  <a:pos x="T8" y="T9"/>
                </a:cxn>
              </a:cxnLst>
              <a:rect l="0" t="0" r="r" b="b"/>
              <a:pathLst>
                <a:path w="191" h="191">
                  <a:moveTo>
                    <a:pt x="23" y="137"/>
                  </a:moveTo>
                  <a:cubicBezTo>
                    <a:pt x="47" y="177"/>
                    <a:pt x="98" y="191"/>
                    <a:pt x="138" y="168"/>
                  </a:cubicBezTo>
                  <a:cubicBezTo>
                    <a:pt x="177" y="145"/>
                    <a:pt x="191" y="94"/>
                    <a:pt x="168" y="54"/>
                  </a:cubicBezTo>
                  <a:cubicBezTo>
                    <a:pt x="145" y="14"/>
                    <a:pt x="94" y="0"/>
                    <a:pt x="54" y="23"/>
                  </a:cubicBezTo>
                  <a:cubicBezTo>
                    <a:pt x="14" y="46"/>
                    <a:pt x="0" y="97"/>
                    <a:pt x="23" y="13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 name="Freeform 59"/>
            <p:cNvSpPr>
              <a:spLocks/>
            </p:cNvSpPr>
            <p:nvPr/>
          </p:nvSpPr>
          <p:spPr bwMode="auto">
            <a:xfrm>
              <a:off x="10859165" y="2924253"/>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68" name="Freeform 70"/>
          <p:cNvSpPr>
            <a:spLocks noEditPoints="1"/>
          </p:cNvSpPr>
          <p:nvPr/>
        </p:nvSpPr>
        <p:spPr bwMode="auto">
          <a:xfrm>
            <a:off x="2618325" y="3280811"/>
            <a:ext cx="283057" cy="281202"/>
          </a:xfrm>
          <a:custGeom>
            <a:avLst/>
            <a:gdLst>
              <a:gd name="T0" fmla="*/ 95 w 191"/>
              <a:gd name="T1" fmla="*/ 0 h 190"/>
              <a:gd name="T2" fmla="*/ 0 w 191"/>
              <a:gd name="T3" fmla="*/ 95 h 190"/>
              <a:gd name="T4" fmla="*/ 95 w 191"/>
              <a:gd name="T5" fmla="*/ 190 h 190"/>
              <a:gd name="T6" fmla="*/ 191 w 191"/>
              <a:gd name="T7" fmla="*/ 95 h 190"/>
              <a:gd name="T8" fmla="*/ 95 w 191"/>
              <a:gd name="T9" fmla="*/ 0 h 190"/>
              <a:gd name="T10" fmla="*/ 95 w 191"/>
              <a:gd name="T11" fmla="*/ 174 h 190"/>
              <a:gd name="T12" fmla="*/ 16 w 191"/>
              <a:gd name="T13" fmla="*/ 95 h 190"/>
              <a:gd name="T14" fmla="*/ 95 w 191"/>
              <a:gd name="T15" fmla="*/ 16 h 190"/>
              <a:gd name="T16" fmla="*/ 175 w 191"/>
              <a:gd name="T17" fmla="*/ 95 h 190"/>
              <a:gd name="T18" fmla="*/ 95 w 191"/>
              <a:gd name="T19" fmla="*/ 174 h 190"/>
              <a:gd name="T20" fmla="*/ 152 w 191"/>
              <a:gd name="T21" fmla="*/ 95 h 190"/>
              <a:gd name="T22" fmla="*/ 95 w 191"/>
              <a:gd name="T23" fmla="*/ 152 h 190"/>
              <a:gd name="T24" fmla="*/ 38 w 191"/>
              <a:gd name="T25" fmla="*/ 95 h 190"/>
              <a:gd name="T26" fmla="*/ 70 w 191"/>
              <a:gd name="T27" fmla="*/ 44 h 190"/>
              <a:gd name="T28" fmla="*/ 70 w 191"/>
              <a:gd name="T29" fmla="*/ 63 h 190"/>
              <a:gd name="T30" fmla="*/ 54 w 191"/>
              <a:gd name="T31" fmla="*/ 95 h 190"/>
              <a:gd name="T32" fmla="*/ 95 w 191"/>
              <a:gd name="T33" fmla="*/ 136 h 190"/>
              <a:gd name="T34" fmla="*/ 136 w 191"/>
              <a:gd name="T35" fmla="*/ 95 h 190"/>
              <a:gd name="T36" fmla="*/ 121 w 191"/>
              <a:gd name="T37" fmla="*/ 63 h 190"/>
              <a:gd name="T38" fmla="*/ 121 w 191"/>
              <a:gd name="T39" fmla="*/ 44 h 190"/>
              <a:gd name="T40" fmla="*/ 152 w 191"/>
              <a:gd name="T41" fmla="*/ 95 h 190"/>
              <a:gd name="T42" fmla="*/ 103 w 191"/>
              <a:gd name="T43" fmla="*/ 82 h 190"/>
              <a:gd name="T44" fmla="*/ 87 w 191"/>
              <a:gd name="T45" fmla="*/ 82 h 190"/>
              <a:gd name="T46" fmla="*/ 87 w 191"/>
              <a:gd name="T47" fmla="*/ 36 h 190"/>
              <a:gd name="T48" fmla="*/ 103 w 191"/>
              <a:gd name="T49" fmla="*/ 36 h 190"/>
              <a:gd name="T50" fmla="*/ 103 w 191"/>
              <a:gd name="T51" fmla="*/ 8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1" h="190">
                <a:moveTo>
                  <a:pt x="95" y="0"/>
                </a:moveTo>
                <a:cubicBezTo>
                  <a:pt x="43" y="0"/>
                  <a:pt x="0" y="42"/>
                  <a:pt x="0" y="95"/>
                </a:cubicBezTo>
                <a:cubicBezTo>
                  <a:pt x="0" y="148"/>
                  <a:pt x="43" y="190"/>
                  <a:pt x="95" y="190"/>
                </a:cubicBezTo>
                <a:cubicBezTo>
                  <a:pt x="148" y="190"/>
                  <a:pt x="191" y="148"/>
                  <a:pt x="191" y="95"/>
                </a:cubicBezTo>
                <a:cubicBezTo>
                  <a:pt x="191" y="42"/>
                  <a:pt x="148" y="0"/>
                  <a:pt x="95" y="0"/>
                </a:cubicBezTo>
                <a:close/>
                <a:moveTo>
                  <a:pt x="95" y="174"/>
                </a:moveTo>
                <a:cubicBezTo>
                  <a:pt x="52" y="174"/>
                  <a:pt x="16" y="139"/>
                  <a:pt x="16" y="95"/>
                </a:cubicBezTo>
                <a:cubicBezTo>
                  <a:pt x="16" y="51"/>
                  <a:pt x="52" y="16"/>
                  <a:pt x="95" y="16"/>
                </a:cubicBezTo>
                <a:cubicBezTo>
                  <a:pt x="139" y="16"/>
                  <a:pt x="175" y="51"/>
                  <a:pt x="175" y="95"/>
                </a:cubicBezTo>
                <a:cubicBezTo>
                  <a:pt x="175" y="139"/>
                  <a:pt x="139" y="174"/>
                  <a:pt x="95" y="174"/>
                </a:cubicBezTo>
                <a:close/>
                <a:moveTo>
                  <a:pt x="152" y="95"/>
                </a:moveTo>
                <a:cubicBezTo>
                  <a:pt x="152" y="126"/>
                  <a:pt x="127" y="152"/>
                  <a:pt x="95" y="152"/>
                </a:cubicBezTo>
                <a:cubicBezTo>
                  <a:pt x="64" y="152"/>
                  <a:pt x="38" y="126"/>
                  <a:pt x="38" y="95"/>
                </a:cubicBezTo>
                <a:cubicBezTo>
                  <a:pt x="38" y="73"/>
                  <a:pt x="51" y="53"/>
                  <a:pt x="70" y="44"/>
                </a:cubicBezTo>
                <a:cubicBezTo>
                  <a:pt x="70" y="63"/>
                  <a:pt x="70" y="63"/>
                  <a:pt x="70" y="63"/>
                </a:cubicBezTo>
                <a:cubicBezTo>
                  <a:pt x="61" y="70"/>
                  <a:pt x="54" y="82"/>
                  <a:pt x="54" y="95"/>
                </a:cubicBezTo>
                <a:cubicBezTo>
                  <a:pt x="54" y="118"/>
                  <a:pt x="73" y="136"/>
                  <a:pt x="95" y="136"/>
                </a:cubicBezTo>
                <a:cubicBezTo>
                  <a:pt x="118" y="136"/>
                  <a:pt x="136" y="118"/>
                  <a:pt x="136" y="95"/>
                </a:cubicBezTo>
                <a:cubicBezTo>
                  <a:pt x="136" y="82"/>
                  <a:pt x="130" y="70"/>
                  <a:pt x="121" y="63"/>
                </a:cubicBezTo>
                <a:cubicBezTo>
                  <a:pt x="121" y="44"/>
                  <a:pt x="121" y="44"/>
                  <a:pt x="121" y="44"/>
                </a:cubicBezTo>
                <a:cubicBezTo>
                  <a:pt x="139" y="53"/>
                  <a:pt x="152" y="73"/>
                  <a:pt x="152" y="95"/>
                </a:cubicBezTo>
                <a:close/>
                <a:moveTo>
                  <a:pt x="103" y="82"/>
                </a:moveTo>
                <a:cubicBezTo>
                  <a:pt x="87" y="82"/>
                  <a:pt x="87" y="82"/>
                  <a:pt x="87" y="82"/>
                </a:cubicBezTo>
                <a:cubicBezTo>
                  <a:pt x="87" y="36"/>
                  <a:pt x="87" y="36"/>
                  <a:pt x="87" y="36"/>
                </a:cubicBezTo>
                <a:cubicBezTo>
                  <a:pt x="103" y="36"/>
                  <a:pt x="103" y="36"/>
                  <a:pt x="103" y="36"/>
                </a:cubicBezTo>
                <a:lnTo>
                  <a:pt x="103" y="82"/>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9" name="Freeform 308"/>
          <p:cNvSpPr>
            <a:spLocks noEditPoints="1"/>
          </p:cNvSpPr>
          <p:nvPr/>
        </p:nvSpPr>
        <p:spPr bwMode="auto">
          <a:xfrm>
            <a:off x="5702626" y="3272026"/>
            <a:ext cx="267566" cy="298772"/>
          </a:xfrm>
          <a:custGeom>
            <a:avLst/>
            <a:gdLst>
              <a:gd name="T0" fmla="*/ 138 w 193"/>
              <a:gd name="T1" fmla="*/ 190 h 216"/>
              <a:gd name="T2" fmla="*/ 124 w 193"/>
              <a:gd name="T3" fmla="*/ 160 h 216"/>
              <a:gd name="T4" fmla="*/ 164 w 193"/>
              <a:gd name="T5" fmla="*/ 148 h 216"/>
              <a:gd name="T6" fmla="*/ 193 w 193"/>
              <a:gd name="T7" fmla="*/ 168 h 216"/>
              <a:gd name="T8" fmla="*/ 95 w 193"/>
              <a:gd name="T9" fmla="*/ 168 h 216"/>
              <a:gd name="T10" fmla="*/ 193 w 193"/>
              <a:gd name="T11" fmla="*/ 168 h 216"/>
              <a:gd name="T12" fmla="*/ 144 w 193"/>
              <a:gd name="T13" fmla="*/ 131 h 216"/>
              <a:gd name="T14" fmla="*/ 144 w 193"/>
              <a:gd name="T15" fmla="*/ 205 h 216"/>
              <a:gd name="T16" fmla="*/ 132 w 193"/>
              <a:gd name="T17" fmla="*/ 68 h 216"/>
              <a:gd name="T18" fmla="*/ 49 w 193"/>
              <a:gd name="T19" fmla="*/ 76 h 216"/>
              <a:gd name="T20" fmla="*/ 132 w 193"/>
              <a:gd name="T21" fmla="*/ 68 h 216"/>
              <a:gd name="T22" fmla="*/ 25 w 193"/>
              <a:gd name="T23" fmla="*/ 142 h 216"/>
              <a:gd name="T24" fmla="*/ 92 w 193"/>
              <a:gd name="T25" fmla="*/ 150 h 216"/>
              <a:gd name="T26" fmla="*/ 131 w 193"/>
              <a:gd name="T27" fmla="*/ 29 h 216"/>
              <a:gd name="T28" fmla="*/ 145 w 193"/>
              <a:gd name="T29" fmla="*/ 113 h 216"/>
              <a:gd name="T30" fmla="*/ 157 w 193"/>
              <a:gd name="T31" fmla="*/ 27 h 216"/>
              <a:gd name="T32" fmla="*/ 110 w 193"/>
              <a:gd name="T33" fmla="*/ 17 h 216"/>
              <a:gd name="T34" fmla="*/ 131 w 193"/>
              <a:gd name="T35" fmla="*/ 29 h 216"/>
              <a:gd name="T36" fmla="*/ 25 w 193"/>
              <a:gd name="T37" fmla="*/ 175 h 216"/>
              <a:gd name="T38" fmla="*/ 89 w 193"/>
              <a:gd name="T39" fmla="*/ 168 h 216"/>
              <a:gd name="T40" fmla="*/ 25 w 193"/>
              <a:gd name="T41" fmla="*/ 167 h 216"/>
              <a:gd name="T42" fmla="*/ 25 w 193"/>
              <a:gd name="T43" fmla="*/ 118 h 216"/>
              <a:gd name="T44" fmla="*/ 109 w 193"/>
              <a:gd name="T45" fmla="*/ 126 h 216"/>
              <a:gd name="T46" fmla="*/ 98 w 193"/>
              <a:gd name="T47" fmla="*/ 197 h 216"/>
              <a:gd name="T48" fmla="*/ 12 w 193"/>
              <a:gd name="T49" fmla="*/ 29 h 216"/>
              <a:gd name="T50" fmla="*/ 40 w 193"/>
              <a:gd name="T51" fmla="*/ 19 h 216"/>
              <a:gd name="T52" fmla="*/ 10 w 193"/>
              <a:gd name="T53" fmla="*/ 17 h 216"/>
              <a:gd name="T54" fmla="*/ 0 w 193"/>
              <a:gd name="T55" fmla="*/ 199 h 216"/>
              <a:gd name="T56" fmla="*/ 108 w 193"/>
              <a:gd name="T57" fmla="*/ 209 h 216"/>
              <a:gd name="T58" fmla="*/ 42 w 193"/>
              <a:gd name="T59" fmla="*/ 25 h 216"/>
              <a:gd name="T60" fmla="*/ 79 w 193"/>
              <a:gd name="T61" fmla="*/ 0 h 216"/>
              <a:gd name="T62" fmla="*/ 116 w 193"/>
              <a:gd name="T63" fmla="*/ 25 h 216"/>
              <a:gd name="T64" fmla="*/ 29 w 193"/>
              <a:gd name="T65" fmla="*/ 40 h 216"/>
              <a:gd name="T66" fmla="*/ 75 w 193"/>
              <a:gd name="T67" fmla="*/ 12 h 216"/>
              <a:gd name="T68" fmla="*/ 82 w 193"/>
              <a:gd name="T69" fmla="*/ 12 h 216"/>
              <a:gd name="T70" fmla="*/ 75 w 193"/>
              <a:gd name="T71" fmla="*/ 12 h 216"/>
              <a:gd name="T72" fmla="*/ 25 w 193"/>
              <a:gd name="T73" fmla="*/ 93 h 216"/>
              <a:gd name="T74" fmla="*/ 132 w 193"/>
              <a:gd name="T75" fmla="*/ 101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3" h="216">
                <a:moveTo>
                  <a:pt x="173" y="159"/>
                </a:moveTo>
                <a:cubicBezTo>
                  <a:pt x="138" y="190"/>
                  <a:pt x="138" y="190"/>
                  <a:pt x="138" y="190"/>
                </a:cubicBezTo>
                <a:cubicBezTo>
                  <a:pt x="115" y="171"/>
                  <a:pt x="115" y="171"/>
                  <a:pt x="115" y="171"/>
                </a:cubicBezTo>
                <a:cubicBezTo>
                  <a:pt x="124" y="160"/>
                  <a:pt x="124" y="160"/>
                  <a:pt x="124" y="160"/>
                </a:cubicBezTo>
                <a:cubicBezTo>
                  <a:pt x="138" y="171"/>
                  <a:pt x="138" y="171"/>
                  <a:pt x="138" y="171"/>
                </a:cubicBezTo>
                <a:cubicBezTo>
                  <a:pt x="164" y="148"/>
                  <a:pt x="164" y="148"/>
                  <a:pt x="164" y="148"/>
                </a:cubicBezTo>
                <a:lnTo>
                  <a:pt x="173" y="159"/>
                </a:lnTo>
                <a:close/>
                <a:moveTo>
                  <a:pt x="193" y="168"/>
                </a:moveTo>
                <a:cubicBezTo>
                  <a:pt x="193" y="195"/>
                  <a:pt x="171" y="216"/>
                  <a:pt x="144" y="216"/>
                </a:cubicBezTo>
                <a:cubicBezTo>
                  <a:pt x="117" y="216"/>
                  <a:pt x="95" y="195"/>
                  <a:pt x="95" y="168"/>
                </a:cubicBezTo>
                <a:cubicBezTo>
                  <a:pt x="95" y="141"/>
                  <a:pt x="117" y="119"/>
                  <a:pt x="144" y="119"/>
                </a:cubicBezTo>
                <a:cubicBezTo>
                  <a:pt x="171" y="119"/>
                  <a:pt x="193" y="141"/>
                  <a:pt x="193" y="168"/>
                </a:cubicBezTo>
                <a:moveTo>
                  <a:pt x="181" y="168"/>
                </a:moveTo>
                <a:cubicBezTo>
                  <a:pt x="181" y="147"/>
                  <a:pt x="164" y="131"/>
                  <a:pt x="144" y="131"/>
                </a:cubicBezTo>
                <a:cubicBezTo>
                  <a:pt x="124" y="131"/>
                  <a:pt x="107" y="147"/>
                  <a:pt x="107" y="168"/>
                </a:cubicBezTo>
                <a:cubicBezTo>
                  <a:pt x="107" y="188"/>
                  <a:pt x="124" y="205"/>
                  <a:pt x="144" y="205"/>
                </a:cubicBezTo>
                <a:cubicBezTo>
                  <a:pt x="164" y="205"/>
                  <a:pt x="181" y="188"/>
                  <a:pt x="181" y="168"/>
                </a:cubicBezTo>
                <a:moveTo>
                  <a:pt x="132" y="68"/>
                </a:moveTo>
                <a:cubicBezTo>
                  <a:pt x="49" y="68"/>
                  <a:pt x="49" y="68"/>
                  <a:pt x="49" y="68"/>
                </a:cubicBezTo>
                <a:cubicBezTo>
                  <a:pt x="49" y="76"/>
                  <a:pt x="49" y="76"/>
                  <a:pt x="49" y="76"/>
                </a:cubicBezTo>
                <a:cubicBezTo>
                  <a:pt x="132" y="76"/>
                  <a:pt x="132" y="76"/>
                  <a:pt x="132" y="76"/>
                </a:cubicBezTo>
                <a:lnTo>
                  <a:pt x="132" y="68"/>
                </a:lnTo>
                <a:close/>
                <a:moveTo>
                  <a:pt x="95" y="142"/>
                </a:moveTo>
                <a:cubicBezTo>
                  <a:pt x="25" y="142"/>
                  <a:pt x="25" y="142"/>
                  <a:pt x="25" y="142"/>
                </a:cubicBezTo>
                <a:cubicBezTo>
                  <a:pt x="25" y="150"/>
                  <a:pt x="25" y="150"/>
                  <a:pt x="25" y="150"/>
                </a:cubicBezTo>
                <a:cubicBezTo>
                  <a:pt x="92" y="150"/>
                  <a:pt x="92" y="150"/>
                  <a:pt x="92" y="150"/>
                </a:cubicBezTo>
                <a:cubicBezTo>
                  <a:pt x="93" y="148"/>
                  <a:pt x="94" y="145"/>
                  <a:pt x="95" y="142"/>
                </a:cubicBezTo>
                <a:moveTo>
                  <a:pt x="131" y="29"/>
                </a:moveTo>
                <a:cubicBezTo>
                  <a:pt x="145" y="29"/>
                  <a:pt x="145" y="29"/>
                  <a:pt x="145" y="29"/>
                </a:cubicBezTo>
                <a:cubicBezTo>
                  <a:pt x="145" y="113"/>
                  <a:pt x="145" y="113"/>
                  <a:pt x="145" y="113"/>
                </a:cubicBezTo>
                <a:cubicBezTo>
                  <a:pt x="149" y="113"/>
                  <a:pt x="153" y="114"/>
                  <a:pt x="157" y="115"/>
                </a:cubicBezTo>
                <a:cubicBezTo>
                  <a:pt x="157" y="27"/>
                  <a:pt x="157" y="27"/>
                  <a:pt x="157" y="27"/>
                </a:cubicBezTo>
                <a:cubicBezTo>
                  <a:pt x="157" y="21"/>
                  <a:pt x="153" y="17"/>
                  <a:pt x="147" y="17"/>
                </a:cubicBezTo>
                <a:cubicBezTo>
                  <a:pt x="110" y="17"/>
                  <a:pt x="110" y="17"/>
                  <a:pt x="110" y="17"/>
                </a:cubicBezTo>
                <a:cubicBezTo>
                  <a:pt x="112" y="18"/>
                  <a:pt x="115" y="18"/>
                  <a:pt x="118" y="19"/>
                </a:cubicBezTo>
                <a:cubicBezTo>
                  <a:pt x="124" y="21"/>
                  <a:pt x="128" y="25"/>
                  <a:pt x="131" y="29"/>
                </a:cubicBezTo>
                <a:moveTo>
                  <a:pt x="25" y="167"/>
                </a:moveTo>
                <a:cubicBezTo>
                  <a:pt x="25" y="175"/>
                  <a:pt x="25" y="175"/>
                  <a:pt x="25" y="175"/>
                </a:cubicBezTo>
                <a:cubicBezTo>
                  <a:pt x="90" y="175"/>
                  <a:pt x="90" y="175"/>
                  <a:pt x="90" y="175"/>
                </a:cubicBezTo>
                <a:cubicBezTo>
                  <a:pt x="89" y="173"/>
                  <a:pt x="89" y="170"/>
                  <a:pt x="89" y="168"/>
                </a:cubicBezTo>
                <a:cubicBezTo>
                  <a:pt x="89" y="168"/>
                  <a:pt x="89" y="167"/>
                  <a:pt x="89" y="167"/>
                </a:cubicBezTo>
                <a:lnTo>
                  <a:pt x="25" y="167"/>
                </a:lnTo>
                <a:close/>
                <a:moveTo>
                  <a:pt x="121" y="118"/>
                </a:moveTo>
                <a:cubicBezTo>
                  <a:pt x="25" y="118"/>
                  <a:pt x="25" y="118"/>
                  <a:pt x="25" y="118"/>
                </a:cubicBezTo>
                <a:cubicBezTo>
                  <a:pt x="25" y="126"/>
                  <a:pt x="25" y="126"/>
                  <a:pt x="25" y="126"/>
                </a:cubicBezTo>
                <a:cubicBezTo>
                  <a:pt x="109" y="126"/>
                  <a:pt x="109" y="126"/>
                  <a:pt x="109" y="126"/>
                </a:cubicBezTo>
                <a:cubicBezTo>
                  <a:pt x="113" y="123"/>
                  <a:pt x="117" y="120"/>
                  <a:pt x="121" y="118"/>
                </a:cubicBezTo>
                <a:moveTo>
                  <a:pt x="98" y="197"/>
                </a:moveTo>
                <a:cubicBezTo>
                  <a:pt x="12" y="197"/>
                  <a:pt x="12" y="197"/>
                  <a:pt x="12" y="197"/>
                </a:cubicBezTo>
                <a:cubicBezTo>
                  <a:pt x="12" y="29"/>
                  <a:pt x="12" y="29"/>
                  <a:pt x="12" y="29"/>
                </a:cubicBezTo>
                <a:cubicBezTo>
                  <a:pt x="27" y="29"/>
                  <a:pt x="27" y="29"/>
                  <a:pt x="27" y="29"/>
                </a:cubicBezTo>
                <a:cubicBezTo>
                  <a:pt x="29" y="25"/>
                  <a:pt x="33" y="21"/>
                  <a:pt x="40" y="19"/>
                </a:cubicBezTo>
                <a:cubicBezTo>
                  <a:pt x="43" y="18"/>
                  <a:pt x="45" y="18"/>
                  <a:pt x="48" y="17"/>
                </a:cubicBezTo>
                <a:cubicBezTo>
                  <a:pt x="10" y="17"/>
                  <a:pt x="10" y="17"/>
                  <a:pt x="10" y="17"/>
                </a:cubicBezTo>
                <a:cubicBezTo>
                  <a:pt x="5" y="17"/>
                  <a:pt x="0" y="21"/>
                  <a:pt x="0" y="27"/>
                </a:cubicBezTo>
                <a:cubicBezTo>
                  <a:pt x="0" y="199"/>
                  <a:pt x="0" y="199"/>
                  <a:pt x="0" y="199"/>
                </a:cubicBezTo>
                <a:cubicBezTo>
                  <a:pt x="0" y="205"/>
                  <a:pt x="5" y="209"/>
                  <a:pt x="10" y="209"/>
                </a:cubicBezTo>
                <a:cubicBezTo>
                  <a:pt x="108" y="209"/>
                  <a:pt x="108" y="209"/>
                  <a:pt x="108" y="209"/>
                </a:cubicBezTo>
                <a:cubicBezTo>
                  <a:pt x="104" y="206"/>
                  <a:pt x="101" y="202"/>
                  <a:pt x="98" y="197"/>
                </a:cubicBezTo>
                <a:moveTo>
                  <a:pt x="42" y="25"/>
                </a:moveTo>
                <a:cubicBezTo>
                  <a:pt x="62" y="19"/>
                  <a:pt x="66" y="17"/>
                  <a:pt x="66" y="12"/>
                </a:cubicBezTo>
                <a:cubicBezTo>
                  <a:pt x="66" y="5"/>
                  <a:pt x="72" y="0"/>
                  <a:pt x="79" y="0"/>
                </a:cubicBezTo>
                <a:cubicBezTo>
                  <a:pt x="86" y="0"/>
                  <a:pt x="92" y="5"/>
                  <a:pt x="92" y="12"/>
                </a:cubicBezTo>
                <a:cubicBezTo>
                  <a:pt x="92" y="17"/>
                  <a:pt x="95" y="19"/>
                  <a:pt x="116" y="25"/>
                </a:cubicBezTo>
                <a:cubicBezTo>
                  <a:pt x="128" y="29"/>
                  <a:pt x="128" y="40"/>
                  <a:pt x="128" y="40"/>
                </a:cubicBezTo>
                <a:cubicBezTo>
                  <a:pt x="29" y="40"/>
                  <a:pt x="29" y="40"/>
                  <a:pt x="29" y="40"/>
                </a:cubicBezTo>
                <a:cubicBezTo>
                  <a:pt x="29" y="40"/>
                  <a:pt x="29" y="29"/>
                  <a:pt x="42" y="25"/>
                </a:cubicBezTo>
                <a:moveTo>
                  <a:pt x="75" y="12"/>
                </a:moveTo>
                <a:cubicBezTo>
                  <a:pt x="75" y="14"/>
                  <a:pt x="77" y="16"/>
                  <a:pt x="79" y="16"/>
                </a:cubicBezTo>
                <a:cubicBezTo>
                  <a:pt x="81" y="16"/>
                  <a:pt x="82" y="14"/>
                  <a:pt x="82" y="12"/>
                </a:cubicBezTo>
                <a:cubicBezTo>
                  <a:pt x="82" y="11"/>
                  <a:pt x="81" y="9"/>
                  <a:pt x="79" y="9"/>
                </a:cubicBezTo>
                <a:cubicBezTo>
                  <a:pt x="77" y="9"/>
                  <a:pt x="75" y="11"/>
                  <a:pt x="75" y="12"/>
                </a:cubicBezTo>
                <a:moveTo>
                  <a:pt x="132" y="93"/>
                </a:moveTo>
                <a:cubicBezTo>
                  <a:pt x="25" y="93"/>
                  <a:pt x="25" y="93"/>
                  <a:pt x="25" y="93"/>
                </a:cubicBezTo>
                <a:cubicBezTo>
                  <a:pt x="25" y="101"/>
                  <a:pt x="25" y="101"/>
                  <a:pt x="25" y="101"/>
                </a:cubicBezTo>
                <a:cubicBezTo>
                  <a:pt x="132" y="101"/>
                  <a:pt x="132" y="101"/>
                  <a:pt x="132" y="101"/>
                </a:cubicBezTo>
                <a:lnTo>
                  <a:pt x="132" y="93"/>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1" name="TextBox 70"/>
          <p:cNvSpPr txBox="1"/>
          <p:nvPr/>
        </p:nvSpPr>
        <p:spPr>
          <a:xfrm>
            <a:off x="791766" y="4760703"/>
            <a:ext cx="7560470" cy="470026"/>
          </a:xfrm>
          <a:prstGeom prst="rect">
            <a:avLst/>
          </a:prstGeom>
          <a:noFill/>
        </p:spPr>
        <p:txBody>
          <a:bodyPr wrap="square" lIns="54000" tIns="27000" rIns="54000" bIns="27000" rtlCol="0" anchor="b">
            <a:spAutoFit/>
          </a:bodyPr>
          <a:lstStyle/>
          <a:p>
            <a:pPr algn="ctr">
              <a:lnSpc>
                <a:spcPct val="150000"/>
              </a:lnSpc>
            </a:pPr>
            <a:r>
              <a:rPr lang="en-US" sz="900" dirty="0">
                <a:solidFill>
                  <a:schemeClr val="bg1">
                    <a:lumMod val="50000"/>
                  </a:schemeClr>
                </a:solidFill>
              </a:rPr>
              <a:t>We have organized and rearrange the </a:t>
            </a:r>
            <a:r>
              <a:rPr lang="en-US" sz="900" dirty="0" err="1">
                <a:solidFill>
                  <a:schemeClr val="bg1">
                    <a:lumMod val="50000"/>
                  </a:schemeClr>
                </a:solidFill>
              </a:rPr>
              <a:t>Lorem</a:t>
            </a:r>
            <a:r>
              <a:rPr lang="en-US" sz="900" dirty="0">
                <a:solidFill>
                  <a:schemeClr val="bg1">
                    <a:lumMod val="50000"/>
                  </a:schemeClr>
                </a:solidFill>
              </a:rPr>
              <a:t> </a:t>
            </a:r>
            <a:r>
              <a:rPr lang="en-US" sz="900" dirty="0" err="1">
                <a:solidFill>
                  <a:schemeClr val="bg1">
                    <a:lumMod val="50000"/>
                  </a:schemeClr>
                </a:solidFill>
              </a:rPr>
              <a:t>ipsum</a:t>
            </a:r>
            <a:r>
              <a:rPr lang="en-US" sz="900" dirty="0">
                <a:solidFill>
                  <a:schemeClr val="bg1">
                    <a:lumMod val="50000"/>
                  </a:schemeClr>
                </a:solidFill>
              </a:rPr>
              <a:t> just to make this Paragraph looks good by adding some English here and there. So, This is the real </a:t>
            </a:r>
            <a:r>
              <a:rPr lang="en-US" sz="900" i="1" dirty="0" err="1">
                <a:solidFill>
                  <a:schemeClr val="accent1"/>
                </a:solidFill>
              </a:rPr>
              <a:t>Lorem</a:t>
            </a:r>
            <a:r>
              <a:rPr lang="en-US" sz="900" i="1" dirty="0">
                <a:solidFill>
                  <a:schemeClr val="accent1"/>
                </a:solidFill>
              </a:rPr>
              <a:t> </a:t>
            </a:r>
            <a:r>
              <a:rPr lang="en-US" sz="900" i="1" dirty="0" err="1">
                <a:solidFill>
                  <a:schemeClr val="accent1"/>
                </a:solidFill>
              </a:rPr>
              <a:t>Ipsum</a:t>
            </a:r>
            <a:r>
              <a:rPr lang="en-US" sz="900" i="1" dirty="0">
                <a:solidFill>
                  <a:schemeClr val="accent1"/>
                </a:solidFill>
              </a:rPr>
              <a:t> dolor sit </a:t>
            </a:r>
            <a:r>
              <a:rPr lang="en-US" sz="900" i="1" dirty="0" err="1">
                <a:solidFill>
                  <a:schemeClr val="accent1"/>
                </a:solidFill>
              </a:rPr>
              <a:t>amet</a:t>
            </a:r>
            <a:r>
              <a:rPr lang="en-US" sz="900" dirty="0">
                <a:solidFill>
                  <a:schemeClr val="bg1">
                    <a:lumMod val="50000"/>
                  </a:schemeClr>
                </a:solidFill>
              </a:rPr>
              <a:t>, </a:t>
            </a:r>
            <a:r>
              <a:rPr lang="en-US" sz="900" dirty="0" err="1">
                <a:solidFill>
                  <a:schemeClr val="bg1">
                    <a:lumMod val="50000"/>
                  </a:schemeClr>
                </a:solidFill>
              </a:rPr>
              <a:t>consectetur</a:t>
            </a:r>
            <a:r>
              <a:rPr lang="en-US" sz="900" dirty="0">
                <a:solidFill>
                  <a:schemeClr val="bg1">
                    <a:lumMod val="50000"/>
                  </a:schemeClr>
                </a:solidFill>
              </a:rPr>
              <a:t> </a:t>
            </a:r>
            <a:r>
              <a:rPr lang="en-US" sz="900" dirty="0" err="1">
                <a:solidFill>
                  <a:schemeClr val="bg1">
                    <a:lumMod val="50000"/>
                  </a:schemeClr>
                </a:solidFill>
              </a:rPr>
              <a:t>adipiscing</a:t>
            </a:r>
            <a:r>
              <a:rPr lang="en-US" sz="900" dirty="0">
                <a:solidFill>
                  <a:schemeClr val="bg1">
                    <a:lumMod val="50000"/>
                  </a:schemeClr>
                </a:solidFill>
              </a:rPr>
              <a:t> </a:t>
            </a:r>
            <a:r>
              <a:rPr lang="en-US" sz="900" dirty="0" err="1">
                <a:solidFill>
                  <a:schemeClr val="bg1">
                    <a:lumMod val="50000"/>
                  </a:schemeClr>
                </a:solidFill>
              </a:rPr>
              <a:t>elit</a:t>
            </a:r>
            <a:r>
              <a:rPr lang="en-US" sz="900" dirty="0">
                <a:solidFill>
                  <a:schemeClr val="bg1">
                    <a:lumMod val="50000"/>
                  </a:schemeClr>
                </a:solidFill>
              </a:rPr>
              <a:t>, </a:t>
            </a:r>
            <a:r>
              <a:rPr lang="en-US" sz="900" dirty="0" err="1">
                <a:solidFill>
                  <a:schemeClr val="bg1">
                    <a:lumMod val="50000"/>
                  </a:schemeClr>
                </a:solidFill>
              </a:rPr>
              <a:t>sed</a:t>
            </a:r>
            <a:r>
              <a:rPr lang="en-US" sz="900" dirty="0">
                <a:solidFill>
                  <a:schemeClr val="bg1">
                    <a:lumMod val="50000"/>
                  </a:schemeClr>
                </a:solidFill>
              </a:rPr>
              <a:t> do </a:t>
            </a:r>
            <a:r>
              <a:rPr lang="en-US" sz="900" dirty="0" err="1">
                <a:solidFill>
                  <a:schemeClr val="bg1">
                    <a:lumMod val="50000"/>
                  </a:schemeClr>
                </a:solidFill>
              </a:rPr>
              <a:t>eiusmod</a:t>
            </a:r>
            <a:r>
              <a:rPr lang="en-US" sz="900" dirty="0">
                <a:solidFill>
                  <a:schemeClr val="bg1">
                    <a:lumMod val="50000"/>
                  </a:schemeClr>
                </a:solidFill>
              </a:rPr>
              <a:t> </a:t>
            </a:r>
            <a:r>
              <a:rPr lang="en-US" sz="900" dirty="0" err="1">
                <a:solidFill>
                  <a:schemeClr val="bg1">
                    <a:lumMod val="50000"/>
                  </a:schemeClr>
                </a:solidFill>
              </a:rPr>
              <a:t>tempor</a:t>
            </a:r>
            <a:r>
              <a:rPr lang="en-US" sz="900" dirty="0">
                <a:solidFill>
                  <a:schemeClr val="bg1">
                    <a:lumMod val="50000"/>
                  </a:schemeClr>
                </a:solidFill>
              </a:rPr>
              <a:t> </a:t>
            </a:r>
            <a:r>
              <a:rPr lang="en-US" sz="900" dirty="0" err="1">
                <a:solidFill>
                  <a:schemeClr val="bg1">
                    <a:lumMod val="50000"/>
                  </a:schemeClr>
                </a:solidFill>
              </a:rPr>
              <a:t>incididunt</a:t>
            </a:r>
            <a:r>
              <a:rPr lang="en-US" sz="900" dirty="0">
                <a:solidFill>
                  <a:schemeClr val="bg1">
                    <a:lumMod val="50000"/>
                  </a:schemeClr>
                </a:solidFill>
              </a:rPr>
              <a:t> </a:t>
            </a:r>
            <a:r>
              <a:rPr lang="en-US" sz="900" dirty="0" err="1">
                <a:solidFill>
                  <a:schemeClr val="bg1">
                    <a:lumMod val="50000"/>
                  </a:schemeClr>
                </a:solidFill>
              </a:rPr>
              <a:t>ut</a:t>
            </a:r>
            <a:r>
              <a:rPr lang="en-US" sz="900" dirty="0">
                <a:solidFill>
                  <a:schemeClr val="bg1">
                    <a:lumMod val="50000"/>
                  </a:schemeClr>
                </a:solidFill>
              </a:rPr>
              <a:t> </a:t>
            </a:r>
            <a:r>
              <a:rPr lang="en-US" sz="900" dirty="0" err="1">
                <a:solidFill>
                  <a:schemeClr val="bg1">
                    <a:lumMod val="50000"/>
                  </a:schemeClr>
                </a:solidFill>
              </a:rPr>
              <a:t>labore</a:t>
            </a:r>
            <a:r>
              <a:rPr lang="en-US" sz="900" dirty="0">
                <a:solidFill>
                  <a:schemeClr val="bg1">
                    <a:lumMod val="50000"/>
                  </a:schemeClr>
                </a:solidFill>
              </a:rPr>
              <a:t> et </a:t>
            </a:r>
            <a:r>
              <a:rPr lang="en-US" sz="900" dirty="0" err="1">
                <a:solidFill>
                  <a:schemeClr val="bg1">
                    <a:lumMod val="50000"/>
                  </a:schemeClr>
                </a:solidFill>
              </a:rPr>
              <a:t>dolore</a:t>
            </a:r>
            <a:r>
              <a:rPr lang="en-US" sz="900" dirty="0">
                <a:solidFill>
                  <a:schemeClr val="bg1">
                    <a:lumMod val="50000"/>
                  </a:schemeClr>
                </a:solidFill>
              </a:rPr>
              <a:t> magna </a:t>
            </a:r>
            <a:r>
              <a:rPr lang="en-US" sz="900" dirty="0" err="1">
                <a:solidFill>
                  <a:schemeClr val="bg1">
                    <a:lumMod val="50000"/>
                  </a:schemeClr>
                </a:solidFill>
              </a:rPr>
              <a:t>aliqua</a:t>
            </a:r>
            <a:r>
              <a:rPr lang="en-US" sz="900" dirty="0">
                <a:solidFill>
                  <a:schemeClr val="bg1">
                    <a:lumMod val="50000"/>
                  </a:schemeClr>
                </a:solidFill>
              </a:rPr>
              <a:t>. </a:t>
            </a:r>
          </a:p>
        </p:txBody>
      </p:sp>
    </p:spTree>
    <p:extLst>
      <p:ext uri="{BB962C8B-B14F-4D97-AF65-F5344CB8AC3E}">
        <p14:creationId xmlns:p14="http://schemas.microsoft.com/office/powerpoint/2010/main" val="1751275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barn(outVertical)">
                                      <p:cBhvr>
                                        <p:cTn id="7"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65" name="Group"/>
          <p:cNvGrpSpPr/>
          <p:nvPr/>
        </p:nvGrpSpPr>
        <p:grpSpPr>
          <a:xfrm>
            <a:off x="2952527" y="2152427"/>
            <a:ext cx="3238947" cy="3238947"/>
            <a:chOff x="0" y="0"/>
            <a:chExt cx="8637190" cy="8637190"/>
          </a:xfrm>
        </p:grpSpPr>
        <p:graphicFrame>
          <p:nvGraphicFramePr>
            <p:cNvPr id="1063" name="2D Pie Chart"/>
            <p:cNvGraphicFramePr/>
            <p:nvPr>
              <p:extLst>
                <p:ext uri="{D42A27DB-BD31-4B8C-83A1-F6EECF244321}">
                  <p14:modId xmlns:p14="http://schemas.microsoft.com/office/powerpoint/2010/main" val="3082307785"/>
                </p:ext>
              </p:extLst>
            </p:nvPr>
          </p:nvGraphicFramePr>
          <p:xfrm>
            <a:off x="0" y="0"/>
            <a:ext cx="8637191" cy="8637191"/>
          </p:xfrm>
          <a:graphic>
            <a:graphicData uri="http://schemas.openxmlformats.org/drawingml/2006/chart">
              <c:chart xmlns:c="http://schemas.openxmlformats.org/drawingml/2006/chart" xmlns:r="http://schemas.openxmlformats.org/officeDocument/2006/relationships" r:id="rId2"/>
            </a:graphicData>
          </a:graphic>
        </p:graphicFrame>
        <p:sp>
          <p:nvSpPr>
            <p:cNvPr id="1064" name="Circle"/>
            <p:cNvSpPr/>
            <p:nvPr/>
          </p:nvSpPr>
          <p:spPr>
            <a:xfrm>
              <a:off x="426573" y="426573"/>
              <a:ext cx="7784045" cy="7784045"/>
            </a:xfrm>
            <a:prstGeom prst="ellipse">
              <a:avLst/>
            </a:prstGeom>
            <a:solidFill>
              <a:srgbClr val="EBEDF6"/>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1200"/>
            </a:p>
          </p:txBody>
        </p:sp>
      </p:grpSp>
      <p:sp>
        <p:nvSpPr>
          <p:cNvPr id="1085" name="Appropriately strategize granular experiences for fully…"/>
          <p:cNvSpPr/>
          <p:nvPr/>
        </p:nvSpPr>
        <p:spPr>
          <a:xfrm>
            <a:off x="6397142" y="2669601"/>
            <a:ext cx="2431760" cy="103874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50000"/>
              </a:lnSpc>
              <a:defRPr sz="1600">
                <a:solidFill>
                  <a:srgbClr val="677180"/>
                </a:solidFill>
                <a:latin typeface="Roboto Slab Light"/>
                <a:ea typeface="Roboto Slab Light"/>
                <a:cs typeface="Roboto Slab Light"/>
                <a:sym typeface="Roboto Slab Light"/>
              </a:defRPr>
            </a:pPr>
            <a:r>
              <a:rPr sz="900" dirty="0"/>
              <a:t>Appropriately strategize granular experiences for fully </a:t>
            </a:r>
          </a:p>
          <a:p>
            <a:pPr algn="l">
              <a:lnSpc>
                <a:spcPct val="150000"/>
              </a:lnSpc>
              <a:defRPr sz="1600">
                <a:solidFill>
                  <a:srgbClr val="677180"/>
                </a:solidFill>
                <a:latin typeface="Roboto Slab Light"/>
                <a:ea typeface="Roboto Slab Light"/>
                <a:cs typeface="Roboto Slab Light"/>
                <a:sym typeface="Roboto Slab Light"/>
              </a:defRPr>
            </a:pPr>
            <a:r>
              <a:rPr sz="900" dirty="0"/>
              <a:t>researched design. Uniquely evolve resource sucking interfaces </a:t>
            </a:r>
            <a:r>
              <a:rPr lang="en-ID" sz="900" dirty="0"/>
              <a:t> </a:t>
            </a:r>
            <a:r>
              <a:rPr sz="900" dirty="0"/>
              <a:t>via global supply chains. Appropriately optimize user-centric </a:t>
            </a:r>
          </a:p>
        </p:txBody>
      </p:sp>
      <p:sp>
        <p:nvSpPr>
          <p:cNvPr id="1086" name="Line"/>
          <p:cNvSpPr/>
          <p:nvPr/>
        </p:nvSpPr>
        <p:spPr>
          <a:xfrm>
            <a:off x="6397142" y="4333793"/>
            <a:ext cx="2317068" cy="1"/>
          </a:xfrm>
          <a:prstGeom prst="line">
            <a:avLst/>
          </a:prstGeom>
          <a:ln w="12700">
            <a:solidFill>
              <a:srgbClr val="C8CBD1"/>
            </a:solidFill>
            <a:miter lim="400000"/>
          </a:ln>
        </p:spPr>
        <p:txBody>
          <a:bodyPr lIns="19050" tIns="19050" rIns="19050" bIns="19050" anchor="ctr"/>
          <a:lstStyle/>
          <a:p>
            <a:pPr>
              <a:defRPr sz="3200"/>
            </a:pPr>
            <a:endParaRPr sz="1200" dirty="0"/>
          </a:p>
        </p:txBody>
      </p:sp>
      <p:sp>
        <p:nvSpPr>
          <p:cNvPr id="1087" name="Chart Feature"/>
          <p:cNvSpPr/>
          <p:nvPr/>
        </p:nvSpPr>
        <p:spPr>
          <a:xfrm>
            <a:off x="6397142" y="4091973"/>
            <a:ext cx="663643" cy="14548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lnSpc>
                <a:spcPct val="120000"/>
              </a:lnSpc>
              <a:defRPr sz="1600">
                <a:solidFill>
                  <a:srgbClr val="677180"/>
                </a:solidFill>
                <a:latin typeface="Roboto Slab Bold"/>
                <a:ea typeface="Roboto Slab Bold"/>
                <a:cs typeface="Roboto Slab Bold"/>
                <a:sym typeface="Roboto Slab Bold"/>
              </a:defRPr>
            </a:lvl1pPr>
          </a:lstStyle>
          <a:p>
            <a:r>
              <a:rPr sz="788" b="1" dirty="0">
                <a:latin typeface="+mj-lt"/>
              </a:rPr>
              <a:t>Chart Feature</a:t>
            </a:r>
          </a:p>
        </p:txBody>
      </p:sp>
      <p:sp>
        <p:nvSpPr>
          <p:cNvPr id="1088" name="Process Procent"/>
          <p:cNvSpPr/>
          <p:nvPr/>
        </p:nvSpPr>
        <p:spPr>
          <a:xfrm>
            <a:off x="8277303" y="4091973"/>
            <a:ext cx="375103" cy="14548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lnSpc>
                <a:spcPct val="120000"/>
              </a:lnSpc>
              <a:defRPr sz="1600">
                <a:solidFill>
                  <a:srgbClr val="677180"/>
                </a:solidFill>
                <a:latin typeface="Roboto Slab Bold"/>
                <a:ea typeface="Roboto Slab Bold"/>
                <a:cs typeface="Roboto Slab Bold"/>
                <a:sym typeface="Roboto Slab Bold"/>
              </a:defRPr>
            </a:lvl1pPr>
          </a:lstStyle>
          <a:p>
            <a:r>
              <a:rPr sz="788" b="1" dirty="0" err="1">
                <a:latin typeface="+mj-lt"/>
              </a:rPr>
              <a:t>Procent</a:t>
            </a:r>
            <a:endParaRPr sz="788" b="1" dirty="0">
              <a:latin typeface="+mj-lt"/>
            </a:endParaRPr>
          </a:p>
        </p:txBody>
      </p:sp>
      <p:sp>
        <p:nvSpPr>
          <p:cNvPr id="1089" name="Chart Positive"/>
          <p:cNvSpPr/>
          <p:nvPr/>
        </p:nvSpPr>
        <p:spPr>
          <a:xfrm>
            <a:off x="6397142" y="4475600"/>
            <a:ext cx="516167" cy="1108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lnSpc>
                <a:spcPct val="120000"/>
              </a:lnSpc>
              <a:defRPr sz="1600">
                <a:solidFill>
                  <a:srgbClr val="7D899C"/>
                </a:solidFill>
                <a:latin typeface="Roboto Slab Light"/>
                <a:ea typeface="Roboto Slab Light"/>
                <a:cs typeface="Roboto Slab Light"/>
                <a:sym typeface="Roboto Slab Light"/>
              </a:defRPr>
            </a:lvl1pPr>
          </a:lstStyle>
          <a:p>
            <a:r>
              <a:rPr sz="600" b="1" dirty="0">
                <a:latin typeface="+mj-lt"/>
              </a:rPr>
              <a:t>Chart Positive</a:t>
            </a:r>
          </a:p>
        </p:txBody>
      </p:sp>
      <p:sp>
        <p:nvSpPr>
          <p:cNvPr id="1090" name="90%"/>
          <p:cNvSpPr/>
          <p:nvPr/>
        </p:nvSpPr>
        <p:spPr>
          <a:xfrm>
            <a:off x="8348836" y="4475600"/>
            <a:ext cx="139462" cy="1108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nSpc>
                <a:spcPct val="120000"/>
              </a:lnSpc>
              <a:defRPr sz="1600">
                <a:solidFill>
                  <a:srgbClr val="E44C4F"/>
                </a:solidFill>
                <a:latin typeface="Roboto Slab Bold"/>
                <a:ea typeface="Roboto Slab Bold"/>
                <a:cs typeface="Roboto Slab Bold"/>
                <a:sym typeface="Roboto Slab Bold"/>
              </a:defRPr>
            </a:lvl1pPr>
          </a:lstStyle>
          <a:p>
            <a:r>
              <a:rPr sz="600" b="1" dirty="0">
                <a:solidFill>
                  <a:schemeClr val="accent1"/>
                </a:solidFill>
                <a:latin typeface="+mj-lt"/>
              </a:rPr>
              <a:t>90%</a:t>
            </a:r>
          </a:p>
        </p:txBody>
      </p:sp>
      <p:sp>
        <p:nvSpPr>
          <p:cNvPr id="1091" name="Line"/>
          <p:cNvSpPr/>
          <p:nvPr/>
        </p:nvSpPr>
        <p:spPr>
          <a:xfrm>
            <a:off x="6397142" y="4717420"/>
            <a:ext cx="2317068" cy="1"/>
          </a:xfrm>
          <a:prstGeom prst="line">
            <a:avLst/>
          </a:prstGeom>
          <a:ln w="12700">
            <a:solidFill>
              <a:srgbClr val="C8CBD1"/>
            </a:solidFill>
            <a:miter lim="400000"/>
          </a:ln>
        </p:spPr>
        <p:txBody>
          <a:bodyPr lIns="19050" tIns="19050" rIns="19050" bIns="19050" anchor="ctr"/>
          <a:lstStyle/>
          <a:p>
            <a:pPr>
              <a:defRPr sz="3200"/>
            </a:pPr>
            <a:endParaRPr sz="1200"/>
          </a:p>
        </p:txBody>
      </p:sp>
      <p:sp>
        <p:nvSpPr>
          <p:cNvPr id="1092" name="Chart Negative"/>
          <p:cNvSpPr/>
          <p:nvPr/>
        </p:nvSpPr>
        <p:spPr>
          <a:xfrm>
            <a:off x="6397142" y="4859227"/>
            <a:ext cx="545021" cy="1108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lnSpc>
                <a:spcPct val="120000"/>
              </a:lnSpc>
              <a:defRPr sz="1600">
                <a:solidFill>
                  <a:srgbClr val="7D899C"/>
                </a:solidFill>
                <a:latin typeface="Roboto Slab Light"/>
                <a:ea typeface="Roboto Slab Light"/>
                <a:cs typeface="Roboto Slab Light"/>
                <a:sym typeface="Roboto Slab Light"/>
              </a:defRPr>
            </a:lvl1pPr>
          </a:lstStyle>
          <a:p>
            <a:r>
              <a:rPr sz="600" b="1">
                <a:latin typeface="+mj-lt"/>
              </a:rPr>
              <a:t>Chart Negative</a:t>
            </a:r>
          </a:p>
        </p:txBody>
      </p:sp>
      <p:sp>
        <p:nvSpPr>
          <p:cNvPr id="1093" name="70%"/>
          <p:cNvSpPr/>
          <p:nvPr/>
        </p:nvSpPr>
        <p:spPr>
          <a:xfrm>
            <a:off x="8349469" y="4859227"/>
            <a:ext cx="137858" cy="1108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nSpc>
                <a:spcPct val="120000"/>
              </a:lnSpc>
              <a:defRPr sz="1600">
                <a:solidFill>
                  <a:srgbClr val="7D899C"/>
                </a:solidFill>
                <a:latin typeface="Roboto Slab Bold"/>
                <a:ea typeface="Roboto Slab Bold"/>
                <a:cs typeface="Roboto Slab Bold"/>
                <a:sym typeface="Roboto Slab Bold"/>
              </a:defRPr>
            </a:lvl1pPr>
          </a:lstStyle>
          <a:p>
            <a:r>
              <a:rPr sz="600" b="1">
                <a:latin typeface="+mj-lt"/>
              </a:rPr>
              <a:t>70%</a:t>
            </a:r>
          </a:p>
        </p:txBody>
      </p:sp>
      <p:sp>
        <p:nvSpPr>
          <p:cNvPr id="39" name="Circle"/>
          <p:cNvSpPr/>
          <p:nvPr/>
        </p:nvSpPr>
        <p:spPr>
          <a:xfrm>
            <a:off x="802050" y="2360176"/>
            <a:ext cx="476251" cy="476251"/>
          </a:xfrm>
          <a:prstGeom prst="ellipse">
            <a:avLst/>
          </a:prstGeom>
          <a:solidFill>
            <a:schemeClr val="accent1"/>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1200"/>
          </a:p>
        </p:txBody>
      </p:sp>
      <p:sp>
        <p:nvSpPr>
          <p:cNvPr id="43" name="Circle"/>
          <p:cNvSpPr/>
          <p:nvPr/>
        </p:nvSpPr>
        <p:spPr>
          <a:xfrm>
            <a:off x="802050" y="3426976"/>
            <a:ext cx="476251" cy="476251"/>
          </a:xfrm>
          <a:prstGeom prst="ellipse">
            <a:avLst/>
          </a:prstGeom>
          <a:solidFill>
            <a:srgbClr val="677180"/>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1200"/>
          </a:p>
        </p:txBody>
      </p:sp>
      <p:sp>
        <p:nvSpPr>
          <p:cNvPr id="47" name="Circle"/>
          <p:cNvSpPr/>
          <p:nvPr/>
        </p:nvSpPr>
        <p:spPr>
          <a:xfrm>
            <a:off x="802050" y="4493776"/>
            <a:ext cx="476251" cy="476251"/>
          </a:xfrm>
          <a:prstGeom prst="ellipse">
            <a:avLst/>
          </a:prstGeom>
          <a:solidFill>
            <a:srgbClr val="7D899C"/>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1200"/>
          </a:p>
        </p:txBody>
      </p:sp>
      <p:sp>
        <p:nvSpPr>
          <p:cNvPr id="50" name="45%…"/>
          <p:cNvSpPr/>
          <p:nvPr/>
        </p:nvSpPr>
        <p:spPr>
          <a:xfrm>
            <a:off x="1543518" y="2425423"/>
            <a:ext cx="418384" cy="3323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lang="en-ID" sz="1200" b="1" dirty="0"/>
              <a:t>65</a:t>
            </a:r>
            <a:r>
              <a:rPr sz="1200" b="1" dirty="0"/>
              <a:t>%</a:t>
            </a:r>
          </a:p>
          <a:p>
            <a:pPr algn="l">
              <a:lnSpc>
                <a:spcPct val="120000"/>
              </a:lnSpc>
              <a:defRPr sz="1600">
                <a:solidFill>
                  <a:srgbClr val="677180"/>
                </a:solidFill>
                <a:latin typeface="Roboto Slab Light"/>
                <a:ea typeface="Roboto Slab Light"/>
                <a:cs typeface="Roboto Slab Light"/>
                <a:sym typeface="Roboto Slab Light"/>
              </a:defRPr>
            </a:pPr>
            <a:r>
              <a:rPr lang="en-ID" sz="600" dirty="0"/>
              <a:t>Description</a:t>
            </a:r>
            <a:endParaRPr sz="600" dirty="0"/>
          </a:p>
        </p:txBody>
      </p:sp>
      <p:sp>
        <p:nvSpPr>
          <p:cNvPr id="51" name="20%…"/>
          <p:cNvSpPr/>
          <p:nvPr/>
        </p:nvSpPr>
        <p:spPr>
          <a:xfrm>
            <a:off x="1543518" y="3492223"/>
            <a:ext cx="418384" cy="3323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sz="1200" b="1" dirty="0"/>
              <a:t>20%</a:t>
            </a:r>
          </a:p>
          <a:p>
            <a:pPr>
              <a:lnSpc>
                <a:spcPct val="120000"/>
              </a:lnSpc>
              <a:defRPr sz="1600">
                <a:solidFill>
                  <a:srgbClr val="677180"/>
                </a:solidFill>
                <a:latin typeface="Roboto Slab Light"/>
                <a:ea typeface="Roboto Slab Light"/>
                <a:cs typeface="Roboto Slab Light"/>
                <a:sym typeface="Roboto Slab Light"/>
              </a:defRPr>
            </a:pPr>
            <a:r>
              <a:rPr lang="en-ID" sz="600" dirty="0"/>
              <a:t>Description</a:t>
            </a:r>
          </a:p>
        </p:txBody>
      </p:sp>
      <p:sp>
        <p:nvSpPr>
          <p:cNvPr id="52" name="15%…"/>
          <p:cNvSpPr/>
          <p:nvPr/>
        </p:nvSpPr>
        <p:spPr>
          <a:xfrm>
            <a:off x="1543518" y="4559023"/>
            <a:ext cx="418384" cy="3323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sz="1200" b="1" dirty="0"/>
              <a:t>15%</a:t>
            </a:r>
          </a:p>
          <a:p>
            <a:pPr>
              <a:lnSpc>
                <a:spcPct val="120000"/>
              </a:lnSpc>
              <a:defRPr sz="1600">
                <a:solidFill>
                  <a:srgbClr val="677180"/>
                </a:solidFill>
                <a:latin typeface="Roboto Slab Light"/>
                <a:ea typeface="Roboto Slab Light"/>
                <a:cs typeface="Roboto Slab Light"/>
                <a:sym typeface="Roboto Slab Light"/>
              </a:defRPr>
            </a:pPr>
            <a:r>
              <a:rPr lang="en-ID" sz="600" dirty="0"/>
              <a:t>Description</a:t>
            </a:r>
          </a:p>
        </p:txBody>
      </p:sp>
      <p:sp>
        <p:nvSpPr>
          <p:cNvPr id="3" name="Text Placeholder 2"/>
          <p:cNvSpPr>
            <a:spLocks noGrp="1"/>
          </p:cNvSpPr>
          <p:nvPr>
            <p:ph type="body" sz="quarter" idx="10"/>
          </p:nvPr>
        </p:nvSpPr>
        <p:spPr>
          <a:xfrm>
            <a:off x="342901" y="606590"/>
            <a:ext cx="2400299" cy="518091"/>
          </a:xfrm>
        </p:spPr>
        <p:txBody>
          <a:bodyPr/>
          <a:lstStyle/>
          <a:p>
            <a:r>
              <a:rPr lang="en-ID"/>
              <a:t>Weekly Report.</a:t>
            </a:r>
            <a:endParaRPr lang="en-ID" dirty="0"/>
          </a:p>
        </p:txBody>
      </p:sp>
      <p:sp>
        <p:nvSpPr>
          <p:cNvPr id="4" name="Content Placeholder 3"/>
          <p:cNvSpPr>
            <a:spLocks noGrp="1"/>
          </p:cNvSpPr>
          <p:nvPr>
            <p:ph sz="quarter" idx="12"/>
          </p:nvPr>
        </p:nvSpPr>
        <p:spPr/>
        <p:txBody>
          <a:bodyPr/>
          <a:lstStyle/>
          <a:p>
            <a:r>
              <a:rPr lang="en-ID"/>
              <a:t>Presented By : Johny Guru</a:t>
            </a:r>
            <a:endParaRPr lang="en-ID" dirty="0"/>
          </a:p>
        </p:txBody>
      </p:sp>
      <p:grpSp>
        <p:nvGrpSpPr>
          <p:cNvPr id="30" name="Group 29"/>
          <p:cNvGrpSpPr/>
          <p:nvPr/>
        </p:nvGrpSpPr>
        <p:grpSpPr>
          <a:xfrm>
            <a:off x="3957731" y="3120402"/>
            <a:ext cx="1228540" cy="1302998"/>
            <a:chOff x="7404100" y="3633788"/>
            <a:chExt cx="628651" cy="666751"/>
          </a:xfrm>
          <a:solidFill>
            <a:schemeClr val="tx2">
              <a:lumMod val="60000"/>
              <a:lumOff val="40000"/>
            </a:schemeClr>
          </a:solidFill>
        </p:grpSpPr>
        <p:sp>
          <p:nvSpPr>
            <p:cNvPr id="31" name="Freeform 20"/>
            <p:cNvSpPr>
              <a:spLocks noEditPoints="1"/>
            </p:cNvSpPr>
            <p:nvPr/>
          </p:nvSpPr>
          <p:spPr bwMode="auto">
            <a:xfrm>
              <a:off x="7404100" y="3870326"/>
              <a:ext cx="427038" cy="430213"/>
            </a:xfrm>
            <a:custGeom>
              <a:avLst/>
              <a:gdLst>
                <a:gd name="T0" fmla="*/ 115 w 136"/>
                <a:gd name="T1" fmla="*/ 94 h 137"/>
                <a:gd name="T2" fmla="*/ 119 w 136"/>
                <a:gd name="T3" fmla="*/ 83 h 137"/>
                <a:gd name="T4" fmla="*/ 136 w 136"/>
                <a:gd name="T5" fmla="*/ 77 h 137"/>
                <a:gd name="T6" fmla="*/ 136 w 136"/>
                <a:gd name="T7" fmla="*/ 68 h 137"/>
                <a:gd name="T8" fmla="*/ 136 w 136"/>
                <a:gd name="T9" fmla="*/ 60 h 137"/>
                <a:gd name="T10" fmla="*/ 119 w 136"/>
                <a:gd name="T11" fmla="*/ 54 h 137"/>
                <a:gd name="T12" fmla="*/ 115 w 136"/>
                <a:gd name="T13" fmla="*/ 43 h 137"/>
                <a:gd name="T14" fmla="*/ 122 w 136"/>
                <a:gd name="T15" fmla="*/ 27 h 137"/>
                <a:gd name="T16" fmla="*/ 110 w 136"/>
                <a:gd name="T17" fmla="*/ 14 h 137"/>
                <a:gd name="T18" fmla="*/ 94 w 136"/>
                <a:gd name="T19" fmla="*/ 22 h 137"/>
                <a:gd name="T20" fmla="*/ 83 w 136"/>
                <a:gd name="T21" fmla="*/ 18 h 137"/>
                <a:gd name="T22" fmla="*/ 77 w 136"/>
                <a:gd name="T23" fmla="*/ 1 h 137"/>
                <a:gd name="T24" fmla="*/ 68 w 136"/>
                <a:gd name="T25" fmla="*/ 0 h 137"/>
                <a:gd name="T26" fmla="*/ 59 w 136"/>
                <a:gd name="T27" fmla="*/ 1 h 137"/>
                <a:gd name="T28" fmla="*/ 53 w 136"/>
                <a:gd name="T29" fmla="*/ 18 h 137"/>
                <a:gd name="T30" fmla="*/ 43 w 136"/>
                <a:gd name="T31" fmla="*/ 22 h 137"/>
                <a:gd name="T32" fmla="*/ 26 w 136"/>
                <a:gd name="T33" fmla="*/ 14 h 137"/>
                <a:gd name="T34" fmla="*/ 14 w 136"/>
                <a:gd name="T35" fmla="*/ 27 h 137"/>
                <a:gd name="T36" fmla="*/ 22 w 136"/>
                <a:gd name="T37" fmla="*/ 43 h 137"/>
                <a:gd name="T38" fmla="*/ 17 w 136"/>
                <a:gd name="T39" fmla="*/ 54 h 137"/>
                <a:gd name="T40" fmla="*/ 0 w 136"/>
                <a:gd name="T41" fmla="*/ 60 h 137"/>
                <a:gd name="T42" fmla="*/ 0 w 136"/>
                <a:gd name="T43" fmla="*/ 68 h 137"/>
                <a:gd name="T44" fmla="*/ 0 w 136"/>
                <a:gd name="T45" fmla="*/ 77 h 137"/>
                <a:gd name="T46" fmla="*/ 17 w 136"/>
                <a:gd name="T47" fmla="*/ 83 h 137"/>
                <a:gd name="T48" fmla="*/ 22 w 136"/>
                <a:gd name="T49" fmla="*/ 94 h 137"/>
                <a:gd name="T50" fmla="*/ 14 w 136"/>
                <a:gd name="T51" fmla="*/ 110 h 137"/>
                <a:gd name="T52" fmla="*/ 26 w 136"/>
                <a:gd name="T53" fmla="*/ 123 h 137"/>
                <a:gd name="T54" fmla="*/ 43 w 136"/>
                <a:gd name="T55" fmla="*/ 115 h 137"/>
                <a:gd name="T56" fmla="*/ 53 w 136"/>
                <a:gd name="T57" fmla="*/ 119 h 137"/>
                <a:gd name="T58" fmla="*/ 59 w 136"/>
                <a:gd name="T59" fmla="*/ 136 h 137"/>
                <a:gd name="T60" fmla="*/ 68 w 136"/>
                <a:gd name="T61" fmla="*/ 137 h 137"/>
                <a:gd name="T62" fmla="*/ 77 w 136"/>
                <a:gd name="T63" fmla="*/ 136 h 137"/>
                <a:gd name="T64" fmla="*/ 83 w 136"/>
                <a:gd name="T65" fmla="*/ 119 h 137"/>
                <a:gd name="T66" fmla="*/ 94 w 136"/>
                <a:gd name="T67" fmla="*/ 115 h 137"/>
                <a:gd name="T68" fmla="*/ 110 w 136"/>
                <a:gd name="T69" fmla="*/ 123 h 137"/>
                <a:gd name="T70" fmla="*/ 122 w 136"/>
                <a:gd name="T71" fmla="*/ 110 h 137"/>
                <a:gd name="T72" fmla="*/ 115 w 136"/>
                <a:gd name="T73" fmla="*/ 94 h 137"/>
                <a:gd name="T74" fmla="*/ 68 w 136"/>
                <a:gd name="T75" fmla="*/ 92 h 137"/>
                <a:gd name="T76" fmla="*/ 44 w 136"/>
                <a:gd name="T77" fmla="*/ 68 h 137"/>
                <a:gd name="T78" fmla="*/ 68 w 136"/>
                <a:gd name="T79" fmla="*/ 45 h 137"/>
                <a:gd name="T80" fmla="*/ 92 w 136"/>
                <a:gd name="T81" fmla="*/ 68 h 137"/>
                <a:gd name="T82" fmla="*/ 68 w 136"/>
                <a:gd name="T83" fmla="*/ 92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6" h="137">
                  <a:moveTo>
                    <a:pt x="115" y="94"/>
                  </a:moveTo>
                  <a:cubicBezTo>
                    <a:pt x="116" y="91"/>
                    <a:pt x="118" y="87"/>
                    <a:pt x="119" y="83"/>
                  </a:cubicBezTo>
                  <a:cubicBezTo>
                    <a:pt x="136" y="77"/>
                    <a:pt x="136" y="77"/>
                    <a:pt x="136" y="77"/>
                  </a:cubicBezTo>
                  <a:cubicBezTo>
                    <a:pt x="136" y="74"/>
                    <a:pt x="136" y="71"/>
                    <a:pt x="136" y="68"/>
                  </a:cubicBezTo>
                  <a:cubicBezTo>
                    <a:pt x="136" y="65"/>
                    <a:pt x="136" y="63"/>
                    <a:pt x="136" y="60"/>
                  </a:cubicBezTo>
                  <a:cubicBezTo>
                    <a:pt x="119" y="54"/>
                    <a:pt x="119" y="54"/>
                    <a:pt x="119" y="54"/>
                  </a:cubicBezTo>
                  <a:cubicBezTo>
                    <a:pt x="118" y="50"/>
                    <a:pt x="116" y="46"/>
                    <a:pt x="115" y="43"/>
                  </a:cubicBezTo>
                  <a:cubicBezTo>
                    <a:pt x="122" y="27"/>
                    <a:pt x="122" y="27"/>
                    <a:pt x="122" y="27"/>
                  </a:cubicBezTo>
                  <a:cubicBezTo>
                    <a:pt x="119" y="22"/>
                    <a:pt x="115" y="18"/>
                    <a:pt x="110" y="14"/>
                  </a:cubicBezTo>
                  <a:cubicBezTo>
                    <a:pt x="94" y="22"/>
                    <a:pt x="94" y="22"/>
                    <a:pt x="94" y="22"/>
                  </a:cubicBezTo>
                  <a:cubicBezTo>
                    <a:pt x="90" y="20"/>
                    <a:pt x="87" y="19"/>
                    <a:pt x="83" y="18"/>
                  </a:cubicBezTo>
                  <a:cubicBezTo>
                    <a:pt x="77" y="1"/>
                    <a:pt x="77" y="1"/>
                    <a:pt x="77" y="1"/>
                  </a:cubicBezTo>
                  <a:cubicBezTo>
                    <a:pt x="74" y="0"/>
                    <a:pt x="71" y="0"/>
                    <a:pt x="68" y="0"/>
                  </a:cubicBezTo>
                  <a:cubicBezTo>
                    <a:pt x="65" y="0"/>
                    <a:pt x="62" y="0"/>
                    <a:pt x="59" y="1"/>
                  </a:cubicBezTo>
                  <a:cubicBezTo>
                    <a:pt x="53" y="18"/>
                    <a:pt x="53" y="18"/>
                    <a:pt x="53" y="18"/>
                  </a:cubicBezTo>
                  <a:cubicBezTo>
                    <a:pt x="50" y="19"/>
                    <a:pt x="46" y="20"/>
                    <a:pt x="43" y="22"/>
                  </a:cubicBezTo>
                  <a:cubicBezTo>
                    <a:pt x="26" y="14"/>
                    <a:pt x="26" y="14"/>
                    <a:pt x="26" y="14"/>
                  </a:cubicBezTo>
                  <a:cubicBezTo>
                    <a:pt x="22" y="18"/>
                    <a:pt x="18" y="22"/>
                    <a:pt x="14" y="27"/>
                  </a:cubicBezTo>
                  <a:cubicBezTo>
                    <a:pt x="22" y="43"/>
                    <a:pt x="22" y="43"/>
                    <a:pt x="22" y="43"/>
                  </a:cubicBezTo>
                  <a:cubicBezTo>
                    <a:pt x="20" y="46"/>
                    <a:pt x="18" y="50"/>
                    <a:pt x="17" y="54"/>
                  </a:cubicBezTo>
                  <a:cubicBezTo>
                    <a:pt x="0" y="60"/>
                    <a:pt x="0" y="60"/>
                    <a:pt x="0" y="60"/>
                  </a:cubicBezTo>
                  <a:cubicBezTo>
                    <a:pt x="0" y="63"/>
                    <a:pt x="0" y="65"/>
                    <a:pt x="0" y="68"/>
                  </a:cubicBezTo>
                  <a:cubicBezTo>
                    <a:pt x="0" y="71"/>
                    <a:pt x="0" y="74"/>
                    <a:pt x="0" y="77"/>
                  </a:cubicBezTo>
                  <a:cubicBezTo>
                    <a:pt x="17" y="83"/>
                    <a:pt x="17" y="83"/>
                    <a:pt x="17" y="83"/>
                  </a:cubicBezTo>
                  <a:cubicBezTo>
                    <a:pt x="18" y="87"/>
                    <a:pt x="20" y="91"/>
                    <a:pt x="22" y="94"/>
                  </a:cubicBezTo>
                  <a:cubicBezTo>
                    <a:pt x="14" y="110"/>
                    <a:pt x="14" y="110"/>
                    <a:pt x="14" y="110"/>
                  </a:cubicBezTo>
                  <a:cubicBezTo>
                    <a:pt x="18" y="115"/>
                    <a:pt x="22" y="119"/>
                    <a:pt x="26" y="123"/>
                  </a:cubicBezTo>
                  <a:cubicBezTo>
                    <a:pt x="43" y="115"/>
                    <a:pt x="43" y="115"/>
                    <a:pt x="43" y="115"/>
                  </a:cubicBezTo>
                  <a:cubicBezTo>
                    <a:pt x="46" y="117"/>
                    <a:pt x="50" y="118"/>
                    <a:pt x="53" y="119"/>
                  </a:cubicBezTo>
                  <a:cubicBezTo>
                    <a:pt x="59" y="136"/>
                    <a:pt x="59" y="136"/>
                    <a:pt x="59" y="136"/>
                  </a:cubicBezTo>
                  <a:cubicBezTo>
                    <a:pt x="62" y="137"/>
                    <a:pt x="65" y="137"/>
                    <a:pt x="68" y="137"/>
                  </a:cubicBezTo>
                  <a:cubicBezTo>
                    <a:pt x="71" y="137"/>
                    <a:pt x="74" y="137"/>
                    <a:pt x="77" y="136"/>
                  </a:cubicBezTo>
                  <a:cubicBezTo>
                    <a:pt x="83" y="119"/>
                    <a:pt x="83" y="119"/>
                    <a:pt x="83" y="119"/>
                  </a:cubicBezTo>
                  <a:cubicBezTo>
                    <a:pt x="87" y="118"/>
                    <a:pt x="90" y="117"/>
                    <a:pt x="94" y="115"/>
                  </a:cubicBezTo>
                  <a:cubicBezTo>
                    <a:pt x="110" y="123"/>
                    <a:pt x="110" y="123"/>
                    <a:pt x="110" y="123"/>
                  </a:cubicBezTo>
                  <a:cubicBezTo>
                    <a:pt x="115" y="119"/>
                    <a:pt x="119" y="115"/>
                    <a:pt x="122" y="110"/>
                  </a:cubicBezTo>
                  <a:lnTo>
                    <a:pt x="115" y="94"/>
                  </a:lnTo>
                  <a:close/>
                  <a:moveTo>
                    <a:pt x="68" y="92"/>
                  </a:moveTo>
                  <a:cubicBezTo>
                    <a:pt x="55" y="92"/>
                    <a:pt x="44" y="82"/>
                    <a:pt x="44" y="68"/>
                  </a:cubicBezTo>
                  <a:cubicBezTo>
                    <a:pt x="44" y="55"/>
                    <a:pt x="55" y="45"/>
                    <a:pt x="68" y="45"/>
                  </a:cubicBezTo>
                  <a:cubicBezTo>
                    <a:pt x="81" y="45"/>
                    <a:pt x="92" y="55"/>
                    <a:pt x="92" y="68"/>
                  </a:cubicBezTo>
                  <a:cubicBezTo>
                    <a:pt x="92" y="82"/>
                    <a:pt x="81" y="92"/>
                    <a:pt x="68"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id-ID" sz="675"/>
            </a:p>
          </p:txBody>
        </p:sp>
        <p:sp>
          <p:nvSpPr>
            <p:cNvPr id="32" name="Freeform 21"/>
            <p:cNvSpPr>
              <a:spLocks noEditPoints="1"/>
            </p:cNvSpPr>
            <p:nvPr/>
          </p:nvSpPr>
          <p:spPr bwMode="auto">
            <a:xfrm>
              <a:off x="7608888" y="3633788"/>
              <a:ext cx="282575" cy="282575"/>
            </a:xfrm>
            <a:custGeom>
              <a:avLst/>
              <a:gdLst>
                <a:gd name="T0" fmla="*/ 4 w 90"/>
                <a:gd name="T1" fmla="*/ 67 h 90"/>
                <a:gd name="T2" fmla="*/ 16 w 90"/>
                <a:gd name="T3" fmla="*/ 67 h 90"/>
                <a:gd name="T4" fmla="*/ 22 w 90"/>
                <a:gd name="T5" fmla="*/ 73 h 90"/>
                <a:gd name="T6" fmla="*/ 21 w 90"/>
                <a:gd name="T7" fmla="*/ 85 h 90"/>
                <a:gd name="T8" fmla="*/ 26 w 90"/>
                <a:gd name="T9" fmla="*/ 88 h 90"/>
                <a:gd name="T10" fmla="*/ 32 w 90"/>
                <a:gd name="T11" fmla="*/ 90 h 90"/>
                <a:gd name="T12" fmla="*/ 40 w 90"/>
                <a:gd name="T13" fmla="*/ 81 h 90"/>
                <a:gd name="T14" fmla="*/ 48 w 90"/>
                <a:gd name="T15" fmla="*/ 81 h 90"/>
                <a:gd name="T16" fmla="*/ 56 w 90"/>
                <a:gd name="T17" fmla="*/ 90 h 90"/>
                <a:gd name="T18" fmla="*/ 67 w 90"/>
                <a:gd name="T19" fmla="*/ 86 h 90"/>
                <a:gd name="T20" fmla="*/ 67 w 90"/>
                <a:gd name="T21" fmla="*/ 74 h 90"/>
                <a:gd name="T22" fmla="*/ 73 w 90"/>
                <a:gd name="T23" fmla="*/ 68 h 90"/>
                <a:gd name="T24" fmla="*/ 85 w 90"/>
                <a:gd name="T25" fmla="*/ 69 h 90"/>
                <a:gd name="T26" fmla="*/ 87 w 90"/>
                <a:gd name="T27" fmla="*/ 64 h 90"/>
                <a:gd name="T28" fmla="*/ 89 w 90"/>
                <a:gd name="T29" fmla="*/ 58 h 90"/>
                <a:gd name="T30" fmla="*/ 81 w 90"/>
                <a:gd name="T31" fmla="*/ 50 h 90"/>
                <a:gd name="T32" fmla="*/ 81 w 90"/>
                <a:gd name="T33" fmla="*/ 42 h 90"/>
                <a:gd name="T34" fmla="*/ 90 w 90"/>
                <a:gd name="T35" fmla="*/ 34 h 90"/>
                <a:gd name="T36" fmla="*/ 86 w 90"/>
                <a:gd name="T37" fmla="*/ 23 h 90"/>
                <a:gd name="T38" fmla="*/ 73 w 90"/>
                <a:gd name="T39" fmla="*/ 23 h 90"/>
                <a:gd name="T40" fmla="*/ 68 w 90"/>
                <a:gd name="T41" fmla="*/ 17 h 90"/>
                <a:gd name="T42" fmla="*/ 69 w 90"/>
                <a:gd name="T43" fmla="*/ 5 h 90"/>
                <a:gd name="T44" fmla="*/ 63 w 90"/>
                <a:gd name="T45" fmla="*/ 3 h 90"/>
                <a:gd name="T46" fmla="*/ 58 w 90"/>
                <a:gd name="T47" fmla="*/ 0 h 90"/>
                <a:gd name="T48" fmla="*/ 49 w 90"/>
                <a:gd name="T49" fmla="*/ 9 h 90"/>
                <a:gd name="T50" fmla="*/ 41 w 90"/>
                <a:gd name="T51" fmla="*/ 9 h 90"/>
                <a:gd name="T52" fmla="*/ 33 w 90"/>
                <a:gd name="T53" fmla="*/ 0 h 90"/>
                <a:gd name="T54" fmla="*/ 22 w 90"/>
                <a:gd name="T55" fmla="*/ 4 h 90"/>
                <a:gd name="T56" fmla="*/ 23 w 90"/>
                <a:gd name="T57" fmla="*/ 17 h 90"/>
                <a:gd name="T58" fmla="*/ 17 w 90"/>
                <a:gd name="T59" fmla="*/ 22 h 90"/>
                <a:gd name="T60" fmla="*/ 5 w 90"/>
                <a:gd name="T61" fmla="*/ 21 h 90"/>
                <a:gd name="T62" fmla="*/ 2 w 90"/>
                <a:gd name="T63" fmla="*/ 27 h 90"/>
                <a:gd name="T64" fmla="*/ 0 w 90"/>
                <a:gd name="T65" fmla="*/ 32 h 90"/>
                <a:gd name="T66" fmla="*/ 9 w 90"/>
                <a:gd name="T67" fmla="*/ 40 h 90"/>
                <a:gd name="T68" fmla="*/ 9 w 90"/>
                <a:gd name="T69" fmla="*/ 48 h 90"/>
                <a:gd name="T70" fmla="*/ 0 w 90"/>
                <a:gd name="T71" fmla="*/ 56 h 90"/>
                <a:gd name="T72" fmla="*/ 4 w 90"/>
                <a:gd name="T73" fmla="*/ 67 h 90"/>
                <a:gd name="T74" fmla="*/ 30 w 90"/>
                <a:gd name="T75" fmla="*/ 39 h 90"/>
                <a:gd name="T76" fmla="*/ 51 w 90"/>
                <a:gd name="T77" fmla="*/ 30 h 90"/>
                <a:gd name="T78" fmla="*/ 60 w 90"/>
                <a:gd name="T79" fmla="*/ 52 h 90"/>
                <a:gd name="T80" fmla="*/ 38 w 90"/>
                <a:gd name="T81" fmla="*/ 60 h 90"/>
                <a:gd name="T82" fmla="*/ 30 w 90"/>
                <a:gd name="T83" fmla="*/ 39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0" h="90">
                  <a:moveTo>
                    <a:pt x="4" y="67"/>
                  </a:moveTo>
                  <a:cubicBezTo>
                    <a:pt x="16" y="67"/>
                    <a:pt x="16" y="67"/>
                    <a:pt x="16" y="67"/>
                  </a:cubicBezTo>
                  <a:cubicBezTo>
                    <a:pt x="18" y="69"/>
                    <a:pt x="20" y="71"/>
                    <a:pt x="22" y="73"/>
                  </a:cubicBezTo>
                  <a:cubicBezTo>
                    <a:pt x="21" y="85"/>
                    <a:pt x="21" y="85"/>
                    <a:pt x="21" y="85"/>
                  </a:cubicBezTo>
                  <a:cubicBezTo>
                    <a:pt x="23" y="86"/>
                    <a:pt x="25" y="87"/>
                    <a:pt x="26" y="88"/>
                  </a:cubicBezTo>
                  <a:cubicBezTo>
                    <a:pt x="28" y="88"/>
                    <a:pt x="30" y="89"/>
                    <a:pt x="32" y="90"/>
                  </a:cubicBezTo>
                  <a:cubicBezTo>
                    <a:pt x="40" y="81"/>
                    <a:pt x="40" y="81"/>
                    <a:pt x="40" y="81"/>
                  </a:cubicBezTo>
                  <a:cubicBezTo>
                    <a:pt x="43" y="81"/>
                    <a:pt x="46" y="81"/>
                    <a:pt x="48" y="81"/>
                  </a:cubicBezTo>
                  <a:cubicBezTo>
                    <a:pt x="56" y="90"/>
                    <a:pt x="56" y="90"/>
                    <a:pt x="56" y="90"/>
                  </a:cubicBezTo>
                  <a:cubicBezTo>
                    <a:pt x="60" y="89"/>
                    <a:pt x="64" y="88"/>
                    <a:pt x="67" y="86"/>
                  </a:cubicBezTo>
                  <a:cubicBezTo>
                    <a:pt x="67" y="74"/>
                    <a:pt x="67" y="74"/>
                    <a:pt x="67" y="74"/>
                  </a:cubicBezTo>
                  <a:cubicBezTo>
                    <a:pt x="69" y="72"/>
                    <a:pt x="71" y="70"/>
                    <a:pt x="73" y="68"/>
                  </a:cubicBezTo>
                  <a:cubicBezTo>
                    <a:pt x="85" y="69"/>
                    <a:pt x="85" y="69"/>
                    <a:pt x="85" y="69"/>
                  </a:cubicBezTo>
                  <a:cubicBezTo>
                    <a:pt x="86" y="67"/>
                    <a:pt x="87" y="65"/>
                    <a:pt x="87" y="64"/>
                  </a:cubicBezTo>
                  <a:cubicBezTo>
                    <a:pt x="88" y="62"/>
                    <a:pt x="89" y="60"/>
                    <a:pt x="89" y="58"/>
                  </a:cubicBezTo>
                  <a:cubicBezTo>
                    <a:pt x="81" y="50"/>
                    <a:pt x="81" y="50"/>
                    <a:pt x="81" y="50"/>
                  </a:cubicBezTo>
                  <a:cubicBezTo>
                    <a:pt x="81" y="47"/>
                    <a:pt x="81" y="44"/>
                    <a:pt x="81" y="42"/>
                  </a:cubicBezTo>
                  <a:cubicBezTo>
                    <a:pt x="90" y="34"/>
                    <a:pt x="90" y="34"/>
                    <a:pt x="90" y="34"/>
                  </a:cubicBezTo>
                  <a:cubicBezTo>
                    <a:pt x="89" y="30"/>
                    <a:pt x="87" y="26"/>
                    <a:pt x="86" y="23"/>
                  </a:cubicBezTo>
                  <a:cubicBezTo>
                    <a:pt x="73" y="23"/>
                    <a:pt x="73" y="23"/>
                    <a:pt x="73" y="23"/>
                  </a:cubicBezTo>
                  <a:cubicBezTo>
                    <a:pt x="72" y="21"/>
                    <a:pt x="70" y="19"/>
                    <a:pt x="68" y="17"/>
                  </a:cubicBezTo>
                  <a:cubicBezTo>
                    <a:pt x="69" y="5"/>
                    <a:pt x="69" y="5"/>
                    <a:pt x="69" y="5"/>
                  </a:cubicBezTo>
                  <a:cubicBezTo>
                    <a:pt x="67" y="4"/>
                    <a:pt x="65" y="3"/>
                    <a:pt x="63" y="3"/>
                  </a:cubicBezTo>
                  <a:cubicBezTo>
                    <a:pt x="62" y="2"/>
                    <a:pt x="60" y="1"/>
                    <a:pt x="58" y="0"/>
                  </a:cubicBezTo>
                  <a:cubicBezTo>
                    <a:pt x="49" y="9"/>
                    <a:pt x="49" y="9"/>
                    <a:pt x="49" y="9"/>
                  </a:cubicBezTo>
                  <a:cubicBezTo>
                    <a:pt x="47" y="9"/>
                    <a:pt x="44" y="9"/>
                    <a:pt x="41" y="9"/>
                  </a:cubicBezTo>
                  <a:cubicBezTo>
                    <a:pt x="33" y="0"/>
                    <a:pt x="33" y="0"/>
                    <a:pt x="33" y="0"/>
                  </a:cubicBezTo>
                  <a:cubicBezTo>
                    <a:pt x="30" y="1"/>
                    <a:pt x="26" y="3"/>
                    <a:pt x="22" y="4"/>
                  </a:cubicBezTo>
                  <a:cubicBezTo>
                    <a:pt x="23" y="17"/>
                    <a:pt x="23" y="17"/>
                    <a:pt x="23" y="17"/>
                  </a:cubicBezTo>
                  <a:cubicBezTo>
                    <a:pt x="21" y="18"/>
                    <a:pt x="19" y="20"/>
                    <a:pt x="17" y="22"/>
                  </a:cubicBezTo>
                  <a:cubicBezTo>
                    <a:pt x="5" y="21"/>
                    <a:pt x="5" y="21"/>
                    <a:pt x="5" y="21"/>
                  </a:cubicBezTo>
                  <a:cubicBezTo>
                    <a:pt x="4" y="23"/>
                    <a:pt x="3" y="25"/>
                    <a:pt x="2" y="27"/>
                  </a:cubicBezTo>
                  <a:cubicBezTo>
                    <a:pt x="2" y="28"/>
                    <a:pt x="1" y="30"/>
                    <a:pt x="0" y="32"/>
                  </a:cubicBezTo>
                  <a:cubicBezTo>
                    <a:pt x="9" y="40"/>
                    <a:pt x="9" y="40"/>
                    <a:pt x="9" y="40"/>
                  </a:cubicBezTo>
                  <a:cubicBezTo>
                    <a:pt x="9" y="43"/>
                    <a:pt x="9" y="46"/>
                    <a:pt x="9" y="48"/>
                  </a:cubicBezTo>
                  <a:cubicBezTo>
                    <a:pt x="0" y="56"/>
                    <a:pt x="0" y="56"/>
                    <a:pt x="0" y="56"/>
                  </a:cubicBezTo>
                  <a:cubicBezTo>
                    <a:pt x="1" y="60"/>
                    <a:pt x="2" y="64"/>
                    <a:pt x="4" y="67"/>
                  </a:cubicBezTo>
                  <a:close/>
                  <a:moveTo>
                    <a:pt x="30" y="39"/>
                  </a:moveTo>
                  <a:cubicBezTo>
                    <a:pt x="34" y="30"/>
                    <a:pt x="43" y="27"/>
                    <a:pt x="51" y="30"/>
                  </a:cubicBezTo>
                  <a:cubicBezTo>
                    <a:pt x="60" y="34"/>
                    <a:pt x="63" y="43"/>
                    <a:pt x="60" y="52"/>
                  </a:cubicBezTo>
                  <a:cubicBezTo>
                    <a:pt x="56" y="60"/>
                    <a:pt x="47" y="63"/>
                    <a:pt x="38" y="60"/>
                  </a:cubicBezTo>
                  <a:cubicBezTo>
                    <a:pt x="30" y="56"/>
                    <a:pt x="26" y="47"/>
                    <a:pt x="30"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id-ID" sz="675"/>
            </a:p>
          </p:txBody>
        </p:sp>
        <p:sp>
          <p:nvSpPr>
            <p:cNvPr id="33" name="Freeform 22"/>
            <p:cNvSpPr>
              <a:spLocks noEditPoints="1"/>
            </p:cNvSpPr>
            <p:nvPr/>
          </p:nvSpPr>
          <p:spPr bwMode="auto">
            <a:xfrm>
              <a:off x="7805738" y="3832226"/>
              <a:ext cx="227013" cy="228600"/>
            </a:xfrm>
            <a:custGeom>
              <a:avLst/>
              <a:gdLst>
                <a:gd name="T0" fmla="*/ 63 w 72"/>
                <a:gd name="T1" fmla="*/ 44 h 73"/>
                <a:gd name="T2" fmla="*/ 72 w 72"/>
                <a:gd name="T3" fmla="*/ 41 h 73"/>
                <a:gd name="T4" fmla="*/ 72 w 72"/>
                <a:gd name="T5" fmla="*/ 36 h 73"/>
                <a:gd name="T6" fmla="*/ 72 w 72"/>
                <a:gd name="T7" fmla="*/ 31 h 73"/>
                <a:gd name="T8" fmla="*/ 63 w 72"/>
                <a:gd name="T9" fmla="*/ 28 h 73"/>
                <a:gd name="T10" fmla="*/ 60 w 72"/>
                <a:gd name="T11" fmla="*/ 23 h 73"/>
                <a:gd name="T12" fmla="*/ 64 w 72"/>
                <a:gd name="T13" fmla="*/ 14 h 73"/>
                <a:gd name="T14" fmla="*/ 58 w 72"/>
                <a:gd name="T15" fmla="*/ 8 h 73"/>
                <a:gd name="T16" fmla="*/ 49 w 72"/>
                <a:gd name="T17" fmla="*/ 12 h 73"/>
                <a:gd name="T18" fmla="*/ 43 w 72"/>
                <a:gd name="T19" fmla="*/ 10 h 73"/>
                <a:gd name="T20" fmla="*/ 40 w 72"/>
                <a:gd name="T21" fmla="*/ 1 h 73"/>
                <a:gd name="T22" fmla="*/ 35 w 72"/>
                <a:gd name="T23" fmla="*/ 0 h 73"/>
                <a:gd name="T24" fmla="*/ 31 w 72"/>
                <a:gd name="T25" fmla="*/ 1 h 73"/>
                <a:gd name="T26" fmla="*/ 28 w 72"/>
                <a:gd name="T27" fmla="*/ 10 h 73"/>
                <a:gd name="T28" fmla="*/ 22 w 72"/>
                <a:gd name="T29" fmla="*/ 12 h 73"/>
                <a:gd name="T30" fmla="*/ 13 w 72"/>
                <a:gd name="T31" fmla="*/ 8 h 73"/>
                <a:gd name="T32" fmla="*/ 7 w 72"/>
                <a:gd name="T33" fmla="*/ 15 h 73"/>
                <a:gd name="T34" fmla="*/ 11 w 72"/>
                <a:gd name="T35" fmla="*/ 24 h 73"/>
                <a:gd name="T36" fmla="*/ 9 w 72"/>
                <a:gd name="T37" fmla="*/ 29 h 73"/>
                <a:gd name="T38" fmla="*/ 0 w 72"/>
                <a:gd name="T39" fmla="*/ 33 h 73"/>
                <a:gd name="T40" fmla="*/ 0 w 72"/>
                <a:gd name="T41" fmla="*/ 37 h 73"/>
                <a:gd name="T42" fmla="*/ 0 w 72"/>
                <a:gd name="T43" fmla="*/ 42 h 73"/>
                <a:gd name="T44" fmla="*/ 9 w 72"/>
                <a:gd name="T45" fmla="*/ 45 h 73"/>
                <a:gd name="T46" fmla="*/ 12 w 72"/>
                <a:gd name="T47" fmla="*/ 51 h 73"/>
                <a:gd name="T48" fmla="*/ 8 w 72"/>
                <a:gd name="T49" fmla="*/ 59 h 73"/>
                <a:gd name="T50" fmla="*/ 15 w 72"/>
                <a:gd name="T51" fmla="*/ 66 h 73"/>
                <a:gd name="T52" fmla="*/ 23 w 72"/>
                <a:gd name="T53" fmla="*/ 62 h 73"/>
                <a:gd name="T54" fmla="*/ 29 w 72"/>
                <a:gd name="T55" fmla="*/ 64 h 73"/>
                <a:gd name="T56" fmla="*/ 32 w 72"/>
                <a:gd name="T57" fmla="*/ 73 h 73"/>
                <a:gd name="T58" fmla="*/ 37 w 72"/>
                <a:gd name="T59" fmla="*/ 73 h 73"/>
                <a:gd name="T60" fmla="*/ 41 w 72"/>
                <a:gd name="T61" fmla="*/ 72 h 73"/>
                <a:gd name="T62" fmla="*/ 44 w 72"/>
                <a:gd name="T63" fmla="*/ 63 h 73"/>
                <a:gd name="T64" fmla="*/ 50 w 72"/>
                <a:gd name="T65" fmla="*/ 61 h 73"/>
                <a:gd name="T66" fmla="*/ 59 w 72"/>
                <a:gd name="T67" fmla="*/ 65 h 73"/>
                <a:gd name="T68" fmla="*/ 65 w 72"/>
                <a:gd name="T69" fmla="*/ 58 h 73"/>
                <a:gd name="T70" fmla="*/ 61 w 72"/>
                <a:gd name="T71" fmla="*/ 50 h 73"/>
                <a:gd name="T72" fmla="*/ 63 w 72"/>
                <a:gd name="T73" fmla="*/ 44 h 73"/>
                <a:gd name="T74" fmla="*/ 36 w 72"/>
                <a:gd name="T75" fmla="*/ 49 h 73"/>
                <a:gd name="T76" fmla="*/ 23 w 72"/>
                <a:gd name="T77" fmla="*/ 37 h 73"/>
                <a:gd name="T78" fmla="*/ 36 w 72"/>
                <a:gd name="T79" fmla="*/ 24 h 73"/>
                <a:gd name="T80" fmla="*/ 49 w 72"/>
                <a:gd name="T81" fmla="*/ 36 h 73"/>
                <a:gd name="T82" fmla="*/ 36 w 72"/>
                <a:gd name="T83" fmla="*/ 4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2" h="73">
                  <a:moveTo>
                    <a:pt x="63" y="44"/>
                  </a:moveTo>
                  <a:cubicBezTo>
                    <a:pt x="72" y="41"/>
                    <a:pt x="72" y="41"/>
                    <a:pt x="72" y="41"/>
                  </a:cubicBezTo>
                  <a:cubicBezTo>
                    <a:pt x="72" y="39"/>
                    <a:pt x="72" y="37"/>
                    <a:pt x="72" y="36"/>
                  </a:cubicBezTo>
                  <a:cubicBezTo>
                    <a:pt x="72" y="34"/>
                    <a:pt x="72" y="33"/>
                    <a:pt x="72" y="31"/>
                  </a:cubicBezTo>
                  <a:cubicBezTo>
                    <a:pt x="63" y="28"/>
                    <a:pt x="63" y="28"/>
                    <a:pt x="63" y="28"/>
                  </a:cubicBezTo>
                  <a:cubicBezTo>
                    <a:pt x="62" y="26"/>
                    <a:pt x="61" y="24"/>
                    <a:pt x="60" y="23"/>
                  </a:cubicBezTo>
                  <a:cubicBezTo>
                    <a:pt x="64" y="14"/>
                    <a:pt x="64" y="14"/>
                    <a:pt x="64" y="14"/>
                  </a:cubicBezTo>
                  <a:cubicBezTo>
                    <a:pt x="62" y="12"/>
                    <a:pt x="60" y="9"/>
                    <a:pt x="58" y="8"/>
                  </a:cubicBezTo>
                  <a:cubicBezTo>
                    <a:pt x="49" y="12"/>
                    <a:pt x="49" y="12"/>
                    <a:pt x="49" y="12"/>
                  </a:cubicBezTo>
                  <a:cubicBezTo>
                    <a:pt x="47" y="11"/>
                    <a:pt x="45" y="10"/>
                    <a:pt x="43" y="10"/>
                  </a:cubicBezTo>
                  <a:cubicBezTo>
                    <a:pt x="40" y="1"/>
                    <a:pt x="40" y="1"/>
                    <a:pt x="40" y="1"/>
                  </a:cubicBezTo>
                  <a:cubicBezTo>
                    <a:pt x="38" y="0"/>
                    <a:pt x="37" y="0"/>
                    <a:pt x="35" y="0"/>
                  </a:cubicBezTo>
                  <a:cubicBezTo>
                    <a:pt x="34" y="0"/>
                    <a:pt x="32" y="1"/>
                    <a:pt x="31" y="1"/>
                  </a:cubicBezTo>
                  <a:cubicBezTo>
                    <a:pt x="28" y="10"/>
                    <a:pt x="28" y="10"/>
                    <a:pt x="28" y="10"/>
                  </a:cubicBezTo>
                  <a:cubicBezTo>
                    <a:pt x="26" y="10"/>
                    <a:pt x="24" y="11"/>
                    <a:pt x="22" y="12"/>
                  </a:cubicBezTo>
                  <a:cubicBezTo>
                    <a:pt x="13" y="8"/>
                    <a:pt x="13" y="8"/>
                    <a:pt x="13" y="8"/>
                  </a:cubicBezTo>
                  <a:cubicBezTo>
                    <a:pt x="11" y="10"/>
                    <a:pt x="9" y="13"/>
                    <a:pt x="7" y="15"/>
                  </a:cubicBezTo>
                  <a:cubicBezTo>
                    <a:pt x="11" y="24"/>
                    <a:pt x="11" y="24"/>
                    <a:pt x="11" y="24"/>
                  </a:cubicBezTo>
                  <a:cubicBezTo>
                    <a:pt x="10" y="25"/>
                    <a:pt x="10" y="27"/>
                    <a:pt x="9" y="29"/>
                  </a:cubicBezTo>
                  <a:cubicBezTo>
                    <a:pt x="0" y="33"/>
                    <a:pt x="0" y="33"/>
                    <a:pt x="0" y="33"/>
                  </a:cubicBezTo>
                  <a:cubicBezTo>
                    <a:pt x="0" y="34"/>
                    <a:pt x="0" y="36"/>
                    <a:pt x="0" y="37"/>
                  </a:cubicBezTo>
                  <a:cubicBezTo>
                    <a:pt x="0" y="39"/>
                    <a:pt x="0" y="41"/>
                    <a:pt x="0" y="42"/>
                  </a:cubicBezTo>
                  <a:cubicBezTo>
                    <a:pt x="9" y="45"/>
                    <a:pt x="9" y="45"/>
                    <a:pt x="9" y="45"/>
                  </a:cubicBezTo>
                  <a:cubicBezTo>
                    <a:pt x="10" y="47"/>
                    <a:pt x="11" y="49"/>
                    <a:pt x="12" y="51"/>
                  </a:cubicBezTo>
                  <a:cubicBezTo>
                    <a:pt x="8" y="59"/>
                    <a:pt x="8" y="59"/>
                    <a:pt x="8" y="59"/>
                  </a:cubicBezTo>
                  <a:cubicBezTo>
                    <a:pt x="10" y="62"/>
                    <a:pt x="12" y="64"/>
                    <a:pt x="15" y="66"/>
                  </a:cubicBezTo>
                  <a:cubicBezTo>
                    <a:pt x="23" y="62"/>
                    <a:pt x="23" y="62"/>
                    <a:pt x="23" y="62"/>
                  </a:cubicBezTo>
                  <a:cubicBezTo>
                    <a:pt x="25" y="62"/>
                    <a:pt x="27" y="63"/>
                    <a:pt x="29" y="64"/>
                  </a:cubicBezTo>
                  <a:cubicBezTo>
                    <a:pt x="32" y="73"/>
                    <a:pt x="32" y="73"/>
                    <a:pt x="32" y="73"/>
                  </a:cubicBezTo>
                  <a:cubicBezTo>
                    <a:pt x="34" y="73"/>
                    <a:pt x="35" y="73"/>
                    <a:pt x="37" y="73"/>
                  </a:cubicBezTo>
                  <a:cubicBezTo>
                    <a:pt x="38" y="73"/>
                    <a:pt x="40" y="73"/>
                    <a:pt x="41" y="72"/>
                  </a:cubicBezTo>
                  <a:cubicBezTo>
                    <a:pt x="44" y="63"/>
                    <a:pt x="44" y="63"/>
                    <a:pt x="44" y="63"/>
                  </a:cubicBezTo>
                  <a:cubicBezTo>
                    <a:pt x="46" y="63"/>
                    <a:pt x="48" y="62"/>
                    <a:pt x="50" y="61"/>
                  </a:cubicBezTo>
                  <a:cubicBezTo>
                    <a:pt x="59" y="65"/>
                    <a:pt x="59" y="65"/>
                    <a:pt x="59" y="65"/>
                  </a:cubicBezTo>
                  <a:cubicBezTo>
                    <a:pt x="61" y="63"/>
                    <a:pt x="63" y="61"/>
                    <a:pt x="65" y="58"/>
                  </a:cubicBezTo>
                  <a:cubicBezTo>
                    <a:pt x="61" y="50"/>
                    <a:pt x="61" y="50"/>
                    <a:pt x="61" y="50"/>
                  </a:cubicBezTo>
                  <a:cubicBezTo>
                    <a:pt x="62" y="48"/>
                    <a:pt x="63" y="46"/>
                    <a:pt x="63" y="44"/>
                  </a:cubicBezTo>
                  <a:close/>
                  <a:moveTo>
                    <a:pt x="36" y="49"/>
                  </a:moveTo>
                  <a:cubicBezTo>
                    <a:pt x="29" y="49"/>
                    <a:pt x="24" y="44"/>
                    <a:pt x="23" y="37"/>
                  </a:cubicBezTo>
                  <a:cubicBezTo>
                    <a:pt x="23" y="30"/>
                    <a:pt x="29" y="24"/>
                    <a:pt x="36" y="24"/>
                  </a:cubicBezTo>
                  <a:cubicBezTo>
                    <a:pt x="43" y="24"/>
                    <a:pt x="49" y="29"/>
                    <a:pt x="49" y="36"/>
                  </a:cubicBezTo>
                  <a:cubicBezTo>
                    <a:pt x="49" y="43"/>
                    <a:pt x="43" y="49"/>
                    <a:pt x="36"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id-ID" sz="675"/>
            </a:p>
          </p:txBody>
        </p:sp>
      </p:grpSp>
      <p:sp>
        <p:nvSpPr>
          <p:cNvPr id="25" name="Appropriately strategize granular experiences for fully…"/>
          <p:cNvSpPr/>
          <p:nvPr/>
        </p:nvSpPr>
        <p:spPr>
          <a:xfrm>
            <a:off x="6397141" y="2354347"/>
            <a:ext cx="2431760" cy="242374"/>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50000"/>
              </a:lnSpc>
              <a:defRPr sz="1600">
                <a:solidFill>
                  <a:srgbClr val="677180"/>
                </a:solidFill>
                <a:latin typeface="Roboto Slab Light"/>
                <a:ea typeface="Roboto Slab Light"/>
                <a:cs typeface="Roboto Slab Light"/>
                <a:sym typeface="Roboto Slab Light"/>
              </a:defRPr>
            </a:pPr>
            <a:r>
              <a:rPr lang="en-ID" sz="1050" b="1" dirty="0">
                <a:latin typeface="+mj-lt"/>
              </a:rPr>
              <a:t>Title Here</a:t>
            </a:r>
            <a:endParaRPr sz="1050" b="1" dirty="0">
              <a:latin typeface="+mj-lt"/>
            </a:endParaRPr>
          </a:p>
        </p:txBody>
      </p:sp>
      <p:sp>
        <p:nvSpPr>
          <p:cNvPr id="26" name="Freeform 33"/>
          <p:cNvSpPr>
            <a:spLocks noChangeAspect="1" noEditPoints="1"/>
          </p:cNvSpPr>
          <p:nvPr/>
        </p:nvSpPr>
        <p:spPr bwMode="auto">
          <a:xfrm>
            <a:off x="945675" y="2477140"/>
            <a:ext cx="189000" cy="242321"/>
          </a:xfrm>
          <a:custGeom>
            <a:avLst/>
            <a:gdLst>
              <a:gd name="T0" fmla="*/ 130 w 148"/>
              <a:gd name="T1" fmla="*/ 111 h 191"/>
              <a:gd name="T2" fmla="*/ 148 w 148"/>
              <a:gd name="T3" fmla="*/ 66 h 191"/>
              <a:gd name="T4" fmla="*/ 82 w 148"/>
              <a:gd name="T5" fmla="*/ 0 h 191"/>
              <a:gd name="T6" fmla="*/ 45 w 148"/>
              <a:gd name="T7" fmla="*/ 11 h 191"/>
              <a:gd name="T8" fmla="*/ 44 w 148"/>
              <a:gd name="T9" fmla="*/ 11 h 191"/>
              <a:gd name="T10" fmla="*/ 43 w 148"/>
              <a:gd name="T11" fmla="*/ 12 h 191"/>
              <a:gd name="T12" fmla="*/ 28 w 148"/>
              <a:gd name="T13" fmla="*/ 28 h 191"/>
              <a:gd name="T14" fmla="*/ 17 w 148"/>
              <a:gd name="T15" fmla="*/ 52 h 191"/>
              <a:gd name="T16" fmla="*/ 20 w 148"/>
              <a:gd name="T17" fmla="*/ 74 h 191"/>
              <a:gd name="T18" fmla="*/ 2 w 148"/>
              <a:gd name="T19" fmla="*/ 101 h 191"/>
              <a:gd name="T20" fmla="*/ 7 w 148"/>
              <a:gd name="T21" fmla="*/ 110 h 191"/>
              <a:gd name="T22" fmla="*/ 18 w 148"/>
              <a:gd name="T23" fmla="*/ 110 h 191"/>
              <a:gd name="T24" fmla="*/ 19 w 148"/>
              <a:gd name="T25" fmla="*/ 118 h 191"/>
              <a:gd name="T26" fmla="*/ 22 w 148"/>
              <a:gd name="T27" fmla="*/ 122 h 191"/>
              <a:gd name="T28" fmla="*/ 20 w 148"/>
              <a:gd name="T29" fmla="*/ 129 h 191"/>
              <a:gd name="T30" fmla="*/ 25 w 148"/>
              <a:gd name="T31" fmla="*/ 132 h 191"/>
              <a:gd name="T32" fmla="*/ 35 w 148"/>
              <a:gd name="T33" fmla="*/ 152 h 191"/>
              <a:gd name="T34" fmla="*/ 44 w 148"/>
              <a:gd name="T35" fmla="*/ 150 h 191"/>
              <a:gd name="T36" fmla="*/ 51 w 148"/>
              <a:gd name="T37" fmla="*/ 150 h 191"/>
              <a:gd name="T38" fmla="*/ 60 w 148"/>
              <a:gd name="T39" fmla="*/ 159 h 191"/>
              <a:gd name="T40" fmla="*/ 58 w 148"/>
              <a:gd name="T41" fmla="*/ 170 h 191"/>
              <a:gd name="T42" fmla="*/ 49 w 148"/>
              <a:gd name="T43" fmla="*/ 191 h 191"/>
              <a:gd name="T44" fmla="*/ 89 w 148"/>
              <a:gd name="T45" fmla="*/ 170 h 191"/>
              <a:gd name="T46" fmla="*/ 131 w 148"/>
              <a:gd name="T47" fmla="*/ 162 h 191"/>
              <a:gd name="T48" fmla="*/ 130 w 148"/>
              <a:gd name="T49" fmla="*/ 111 h 191"/>
              <a:gd name="T50" fmla="*/ 104 w 148"/>
              <a:gd name="T51" fmla="*/ 76 h 191"/>
              <a:gd name="T52" fmla="*/ 101 w 148"/>
              <a:gd name="T53" fmla="*/ 71 h 191"/>
              <a:gd name="T54" fmla="*/ 70 w 148"/>
              <a:gd name="T55" fmla="*/ 113 h 191"/>
              <a:gd name="T56" fmla="*/ 76 w 148"/>
              <a:gd name="T57" fmla="*/ 78 h 191"/>
              <a:gd name="T58" fmla="*/ 63 w 148"/>
              <a:gd name="T59" fmla="*/ 78 h 191"/>
              <a:gd name="T60" fmla="*/ 68 w 148"/>
              <a:gd name="T61" fmla="*/ 58 h 191"/>
              <a:gd name="T62" fmla="*/ 62 w 148"/>
              <a:gd name="T63" fmla="*/ 59 h 191"/>
              <a:gd name="T64" fmla="*/ 49 w 148"/>
              <a:gd name="T65" fmla="*/ 21 h 191"/>
              <a:gd name="T66" fmla="*/ 49 w 148"/>
              <a:gd name="T67" fmla="*/ 21 h 191"/>
              <a:gd name="T68" fmla="*/ 49 w 148"/>
              <a:gd name="T69" fmla="*/ 21 h 191"/>
              <a:gd name="T70" fmla="*/ 49 w 148"/>
              <a:gd name="T71" fmla="*/ 21 h 191"/>
              <a:gd name="T72" fmla="*/ 50 w 148"/>
              <a:gd name="T73" fmla="*/ 20 h 191"/>
              <a:gd name="T74" fmla="*/ 82 w 148"/>
              <a:gd name="T75" fmla="*/ 10 h 191"/>
              <a:gd name="T76" fmla="*/ 135 w 148"/>
              <a:gd name="T77" fmla="*/ 48 h 191"/>
              <a:gd name="T78" fmla="*/ 135 w 148"/>
              <a:gd name="T79" fmla="*/ 69 h 191"/>
              <a:gd name="T80" fmla="*/ 104 w 148"/>
              <a:gd name="T81" fmla="*/ 76 h 191"/>
              <a:gd name="T82" fmla="*/ 90 w 148"/>
              <a:gd name="T83" fmla="*/ 61 h 191"/>
              <a:gd name="T84" fmla="*/ 103 w 148"/>
              <a:gd name="T85" fmla="*/ 61 h 191"/>
              <a:gd name="T86" fmla="*/ 75 w 148"/>
              <a:gd name="T87" fmla="*/ 101 h 191"/>
              <a:gd name="T88" fmla="*/ 81 w 148"/>
              <a:gd name="T89" fmla="*/ 74 h 191"/>
              <a:gd name="T90" fmla="*/ 68 w 148"/>
              <a:gd name="T91" fmla="*/ 74 h 191"/>
              <a:gd name="T92" fmla="*/ 76 w 148"/>
              <a:gd name="T93" fmla="*/ 39 h 191"/>
              <a:gd name="T94" fmla="*/ 97 w 148"/>
              <a:gd name="T95" fmla="*/ 39 h 191"/>
              <a:gd name="T96" fmla="*/ 90 w 148"/>
              <a:gd name="T97" fmla="*/ 6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8" h="191">
                <a:moveTo>
                  <a:pt x="130" y="111"/>
                </a:moveTo>
                <a:cubicBezTo>
                  <a:pt x="142" y="92"/>
                  <a:pt x="148" y="84"/>
                  <a:pt x="148" y="66"/>
                </a:cubicBezTo>
                <a:cubicBezTo>
                  <a:pt x="148" y="30"/>
                  <a:pt x="118" y="0"/>
                  <a:pt x="82" y="0"/>
                </a:cubicBezTo>
                <a:cubicBezTo>
                  <a:pt x="68" y="0"/>
                  <a:pt x="55" y="4"/>
                  <a:pt x="45" y="11"/>
                </a:cubicBezTo>
                <a:cubicBezTo>
                  <a:pt x="45" y="11"/>
                  <a:pt x="44" y="11"/>
                  <a:pt x="44" y="11"/>
                </a:cubicBezTo>
                <a:cubicBezTo>
                  <a:pt x="44" y="11"/>
                  <a:pt x="44" y="12"/>
                  <a:pt x="43" y="12"/>
                </a:cubicBezTo>
                <a:cubicBezTo>
                  <a:pt x="37" y="17"/>
                  <a:pt x="32" y="21"/>
                  <a:pt x="28" y="28"/>
                </a:cubicBezTo>
                <a:cubicBezTo>
                  <a:pt x="23" y="35"/>
                  <a:pt x="19" y="44"/>
                  <a:pt x="17" y="52"/>
                </a:cubicBezTo>
                <a:cubicBezTo>
                  <a:pt x="14" y="67"/>
                  <a:pt x="20" y="67"/>
                  <a:pt x="20" y="74"/>
                </a:cubicBezTo>
                <a:cubicBezTo>
                  <a:pt x="20" y="79"/>
                  <a:pt x="11" y="89"/>
                  <a:pt x="2" y="101"/>
                </a:cubicBezTo>
                <a:cubicBezTo>
                  <a:pt x="0" y="104"/>
                  <a:pt x="1" y="110"/>
                  <a:pt x="7" y="110"/>
                </a:cubicBezTo>
                <a:cubicBezTo>
                  <a:pt x="18" y="110"/>
                  <a:pt x="18" y="110"/>
                  <a:pt x="18" y="110"/>
                </a:cubicBezTo>
                <a:cubicBezTo>
                  <a:pt x="25" y="110"/>
                  <a:pt x="20" y="117"/>
                  <a:pt x="19" y="118"/>
                </a:cubicBezTo>
                <a:cubicBezTo>
                  <a:pt x="19" y="119"/>
                  <a:pt x="22" y="122"/>
                  <a:pt x="22" y="122"/>
                </a:cubicBezTo>
                <a:cubicBezTo>
                  <a:pt x="22" y="122"/>
                  <a:pt x="18" y="126"/>
                  <a:pt x="20" y="129"/>
                </a:cubicBezTo>
                <a:cubicBezTo>
                  <a:pt x="21" y="129"/>
                  <a:pt x="26" y="128"/>
                  <a:pt x="25" y="132"/>
                </a:cubicBezTo>
                <a:cubicBezTo>
                  <a:pt x="21" y="149"/>
                  <a:pt x="30" y="152"/>
                  <a:pt x="35" y="152"/>
                </a:cubicBezTo>
                <a:cubicBezTo>
                  <a:pt x="38" y="152"/>
                  <a:pt x="41" y="151"/>
                  <a:pt x="44" y="150"/>
                </a:cubicBezTo>
                <a:cubicBezTo>
                  <a:pt x="47" y="150"/>
                  <a:pt x="49" y="150"/>
                  <a:pt x="51" y="150"/>
                </a:cubicBezTo>
                <a:cubicBezTo>
                  <a:pt x="58" y="150"/>
                  <a:pt x="61" y="153"/>
                  <a:pt x="60" y="159"/>
                </a:cubicBezTo>
                <a:cubicBezTo>
                  <a:pt x="58" y="164"/>
                  <a:pt x="59" y="167"/>
                  <a:pt x="58" y="170"/>
                </a:cubicBezTo>
                <a:cubicBezTo>
                  <a:pt x="57" y="174"/>
                  <a:pt x="49" y="191"/>
                  <a:pt x="49" y="191"/>
                </a:cubicBezTo>
                <a:cubicBezTo>
                  <a:pt x="49" y="191"/>
                  <a:pt x="62" y="181"/>
                  <a:pt x="89" y="170"/>
                </a:cubicBezTo>
                <a:cubicBezTo>
                  <a:pt x="115" y="159"/>
                  <a:pt x="131" y="162"/>
                  <a:pt x="131" y="162"/>
                </a:cubicBezTo>
                <a:cubicBezTo>
                  <a:pt x="131" y="162"/>
                  <a:pt x="118" y="131"/>
                  <a:pt x="130" y="111"/>
                </a:cubicBezTo>
                <a:close/>
                <a:moveTo>
                  <a:pt x="104" y="76"/>
                </a:moveTo>
                <a:cubicBezTo>
                  <a:pt x="103" y="74"/>
                  <a:pt x="102" y="73"/>
                  <a:pt x="101" y="71"/>
                </a:cubicBezTo>
                <a:cubicBezTo>
                  <a:pt x="70" y="113"/>
                  <a:pt x="70" y="113"/>
                  <a:pt x="70" y="113"/>
                </a:cubicBezTo>
                <a:cubicBezTo>
                  <a:pt x="76" y="78"/>
                  <a:pt x="76" y="78"/>
                  <a:pt x="76" y="78"/>
                </a:cubicBezTo>
                <a:cubicBezTo>
                  <a:pt x="63" y="78"/>
                  <a:pt x="63" y="78"/>
                  <a:pt x="63" y="78"/>
                </a:cubicBezTo>
                <a:cubicBezTo>
                  <a:pt x="68" y="58"/>
                  <a:pt x="68" y="58"/>
                  <a:pt x="68" y="58"/>
                </a:cubicBezTo>
                <a:cubicBezTo>
                  <a:pt x="66" y="58"/>
                  <a:pt x="64" y="58"/>
                  <a:pt x="62" y="59"/>
                </a:cubicBezTo>
                <a:cubicBezTo>
                  <a:pt x="37" y="62"/>
                  <a:pt x="30" y="36"/>
                  <a:pt x="49" y="21"/>
                </a:cubicBezTo>
                <a:cubicBezTo>
                  <a:pt x="49" y="21"/>
                  <a:pt x="49" y="21"/>
                  <a:pt x="49" y="21"/>
                </a:cubicBezTo>
                <a:cubicBezTo>
                  <a:pt x="49" y="21"/>
                  <a:pt x="49" y="21"/>
                  <a:pt x="49" y="21"/>
                </a:cubicBezTo>
                <a:cubicBezTo>
                  <a:pt x="49" y="21"/>
                  <a:pt x="49" y="21"/>
                  <a:pt x="49" y="21"/>
                </a:cubicBezTo>
                <a:cubicBezTo>
                  <a:pt x="50" y="20"/>
                  <a:pt x="50" y="20"/>
                  <a:pt x="50" y="20"/>
                </a:cubicBezTo>
                <a:cubicBezTo>
                  <a:pt x="59" y="14"/>
                  <a:pt x="70" y="10"/>
                  <a:pt x="82" y="10"/>
                </a:cubicBezTo>
                <a:cubicBezTo>
                  <a:pt x="106" y="10"/>
                  <a:pt x="127" y="26"/>
                  <a:pt x="135" y="48"/>
                </a:cubicBezTo>
                <a:cubicBezTo>
                  <a:pt x="138" y="57"/>
                  <a:pt x="138" y="63"/>
                  <a:pt x="135" y="69"/>
                </a:cubicBezTo>
                <a:cubicBezTo>
                  <a:pt x="130" y="82"/>
                  <a:pt x="108" y="82"/>
                  <a:pt x="104" y="76"/>
                </a:cubicBezTo>
                <a:close/>
                <a:moveTo>
                  <a:pt x="90" y="61"/>
                </a:moveTo>
                <a:cubicBezTo>
                  <a:pt x="103" y="61"/>
                  <a:pt x="103" y="61"/>
                  <a:pt x="103" y="61"/>
                </a:cubicBezTo>
                <a:cubicBezTo>
                  <a:pt x="75" y="101"/>
                  <a:pt x="75" y="101"/>
                  <a:pt x="75" y="101"/>
                </a:cubicBezTo>
                <a:cubicBezTo>
                  <a:pt x="81" y="74"/>
                  <a:pt x="81" y="74"/>
                  <a:pt x="81" y="74"/>
                </a:cubicBezTo>
                <a:cubicBezTo>
                  <a:pt x="68" y="74"/>
                  <a:pt x="68" y="74"/>
                  <a:pt x="68" y="74"/>
                </a:cubicBezTo>
                <a:cubicBezTo>
                  <a:pt x="76" y="39"/>
                  <a:pt x="76" y="39"/>
                  <a:pt x="76" y="39"/>
                </a:cubicBezTo>
                <a:cubicBezTo>
                  <a:pt x="97" y="39"/>
                  <a:pt x="97" y="39"/>
                  <a:pt x="97" y="39"/>
                </a:cubicBezTo>
                <a:lnTo>
                  <a:pt x="90" y="61"/>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7" name="Freeform 41"/>
          <p:cNvSpPr>
            <a:spLocks noEditPoints="1"/>
          </p:cNvSpPr>
          <p:nvPr/>
        </p:nvSpPr>
        <p:spPr bwMode="auto">
          <a:xfrm>
            <a:off x="909115" y="4600842"/>
            <a:ext cx="262121" cy="262120"/>
          </a:xfrm>
          <a:custGeom>
            <a:avLst/>
            <a:gdLst>
              <a:gd name="T0" fmla="*/ 193 w 198"/>
              <a:gd name="T1" fmla="*/ 19 h 198"/>
              <a:gd name="T2" fmla="*/ 185 w 198"/>
              <a:gd name="T3" fmla="*/ 17 h 198"/>
              <a:gd name="T4" fmla="*/ 190 w 198"/>
              <a:gd name="T5" fmla="*/ 21 h 198"/>
              <a:gd name="T6" fmla="*/ 177 w 198"/>
              <a:gd name="T7" fmla="*/ 25 h 198"/>
              <a:gd name="T8" fmla="*/ 182 w 198"/>
              <a:gd name="T9" fmla="*/ 29 h 198"/>
              <a:gd name="T10" fmla="*/ 169 w 198"/>
              <a:gd name="T11" fmla="*/ 32 h 198"/>
              <a:gd name="T12" fmla="*/ 98 w 198"/>
              <a:gd name="T13" fmla="*/ 104 h 198"/>
              <a:gd name="T14" fmla="*/ 94 w 198"/>
              <a:gd name="T15" fmla="*/ 100 h 198"/>
              <a:gd name="T16" fmla="*/ 165 w 198"/>
              <a:gd name="T17" fmla="*/ 29 h 198"/>
              <a:gd name="T18" fmla="*/ 168 w 198"/>
              <a:gd name="T19" fmla="*/ 15 h 198"/>
              <a:gd name="T20" fmla="*/ 173 w 198"/>
              <a:gd name="T21" fmla="*/ 21 h 198"/>
              <a:gd name="T22" fmla="*/ 176 w 198"/>
              <a:gd name="T23" fmla="*/ 7 h 198"/>
              <a:gd name="T24" fmla="*/ 181 w 198"/>
              <a:gd name="T25" fmla="*/ 14 h 198"/>
              <a:gd name="T26" fmla="*/ 179 w 198"/>
              <a:gd name="T27" fmla="*/ 5 h 198"/>
              <a:gd name="T28" fmla="*/ 187 w 198"/>
              <a:gd name="T29" fmla="*/ 8 h 198"/>
              <a:gd name="T30" fmla="*/ 193 w 198"/>
              <a:gd name="T31" fmla="*/ 9 h 198"/>
              <a:gd name="T32" fmla="*/ 198 w 198"/>
              <a:gd name="T33" fmla="*/ 13 h 198"/>
              <a:gd name="T34" fmla="*/ 105 w 198"/>
              <a:gd name="T35" fmla="*/ 81 h 198"/>
              <a:gd name="T36" fmla="*/ 72 w 198"/>
              <a:gd name="T37" fmla="*/ 103 h 198"/>
              <a:gd name="T38" fmla="*/ 119 w 198"/>
              <a:gd name="T39" fmla="*/ 103 h 198"/>
              <a:gd name="T40" fmla="*/ 102 w 198"/>
              <a:gd name="T41" fmla="*/ 108 h 198"/>
              <a:gd name="T42" fmla="*/ 96 w 198"/>
              <a:gd name="T43" fmla="*/ 110 h 198"/>
              <a:gd name="T44" fmla="*/ 88 w 198"/>
              <a:gd name="T45" fmla="*/ 103 h 198"/>
              <a:gd name="T46" fmla="*/ 90 w 198"/>
              <a:gd name="T47" fmla="*/ 96 h 198"/>
              <a:gd name="T48" fmla="*/ 95 w 198"/>
              <a:gd name="T49" fmla="*/ 44 h 198"/>
              <a:gd name="T50" fmla="*/ 95 w 198"/>
              <a:gd name="T51" fmla="*/ 162 h 198"/>
              <a:gd name="T52" fmla="*/ 143 w 198"/>
              <a:gd name="T53" fmla="*/ 68 h 198"/>
              <a:gd name="T54" fmla="*/ 139 w 198"/>
              <a:gd name="T55" fmla="*/ 103 h 198"/>
              <a:gd name="T56" fmla="*/ 52 w 198"/>
              <a:gd name="T57" fmla="*/ 103 h 198"/>
              <a:gd name="T58" fmla="*/ 119 w 198"/>
              <a:gd name="T59" fmla="*/ 67 h 198"/>
              <a:gd name="T60" fmla="*/ 157 w 198"/>
              <a:gd name="T61" fmla="*/ 54 h 198"/>
              <a:gd name="T62" fmla="*/ 95 w 198"/>
              <a:gd name="T63" fmla="*/ 182 h 198"/>
              <a:gd name="T64" fmla="*/ 95 w 198"/>
              <a:gd name="T65" fmla="*/ 24 h 198"/>
              <a:gd name="T66" fmla="*/ 156 w 198"/>
              <a:gd name="T67" fmla="*/ 30 h 198"/>
              <a:gd name="T68" fmla="*/ 0 w 198"/>
              <a:gd name="T69" fmla="*/ 103 h 198"/>
              <a:gd name="T70" fmla="*/ 190 w 198"/>
              <a:gd name="T71" fmla="*/ 103 h 198"/>
              <a:gd name="T72" fmla="*/ 157 w 198"/>
              <a:gd name="T73" fmla="*/ 54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8" h="198">
                <a:moveTo>
                  <a:pt x="198" y="13"/>
                </a:moveTo>
                <a:cubicBezTo>
                  <a:pt x="193" y="19"/>
                  <a:pt x="193" y="19"/>
                  <a:pt x="193" y="19"/>
                </a:cubicBezTo>
                <a:cubicBezTo>
                  <a:pt x="185" y="17"/>
                  <a:pt x="185" y="17"/>
                  <a:pt x="185" y="17"/>
                </a:cubicBezTo>
                <a:cubicBezTo>
                  <a:pt x="185" y="17"/>
                  <a:pt x="185" y="17"/>
                  <a:pt x="185" y="17"/>
                </a:cubicBezTo>
                <a:cubicBezTo>
                  <a:pt x="183" y="19"/>
                  <a:pt x="183" y="19"/>
                  <a:pt x="183" y="19"/>
                </a:cubicBezTo>
                <a:cubicBezTo>
                  <a:pt x="190" y="21"/>
                  <a:pt x="190" y="21"/>
                  <a:pt x="190" y="21"/>
                </a:cubicBezTo>
                <a:cubicBezTo>
                  <a:pt x="185" y="27"/>
                  <a:pt x="185" y="27"/>
                  <a:pt x="185" y="27"/>
                </a:cubicBezTo>
                <a:cubicBezTo>
                  <a:pt x="177" y="25"/>
                  <a:pt x="177" y="25"/>
                  <a:pt x="177" y="25"/>
                </a:cubicBezTo>
                <a:cubicBezTo>
                  <a:pt x="175" y="27"/>
                  <a:pt x="175" y="27"/>
                  <a:pt x="175" y="27"/>
                </a:cubicBezTo>
                <a:cubicBezTo>
                  <a:pt x="182" y="29"/>
                  <a:pt x="182" y="29"/>
                  <a:pt x="182" y="29"/>
                </a:cubicBezTo>
                <a:cubicBezTo>
                  <a:pt x="177" y="35"/>
                  <a:pt x="177" y="35"/>
                  <a:pt x="177" y="35"/>
                </a:cubicBezTo>
                <a:cubicBezTo>
                  <a:pt x="169" y="32"/>
                  <a:pt x="169" y="32"/>
                  <a:pt x="169" y="32"/>
                </a:cubicBezTo>
                <a:cubicBezTo>
                  <a:pt x="107" y="95"/>
                  <a:pt x="107" y="95"/>
                  <a:pt x="107" y="95"/>
                </a:cubicBezTo>
                <a:cubicBezTo>
                  <a:pt x="98" y="104"/>
                  <a:pt x="98" y="104"/>
                  <a:pt x="98" y="104"/>
                </a:cubicBezTo>
                <a:cubicBezTo>
                  <a:pt x="97" y="105"/>
                  <a:pt x="95" y="105"/>
                  <a:pt x="94" y="104"/>
                </a:cubicBezTo>
                <a:cubicBezTo>
                  <a:pt x="93" y="103"/>
                  <a:pt x="93" y="101"/>
                  <a:pt x="94" y="100"/>
                </a:cubicBezTo>
                <a:cubicBezTo>
                  <a:pt x="103" y="91"/>
                  <a:pt x="103" y="91"/>
                  <a:pt x="103" y="91"/>
                </a:cubicBezTo>
                <a:cubicBezTo>
                  <a:pt x="165" y="29"/>
                  <a:pt x="165" y="29"/>
                  <a:pt x="165" y="29"/>
                </a:cubicBezTo>
                <a:cubicBezTo>
                  <a:pt x="163" y="21"/>
                  <a:pt x="163" y="21"/>
                  <a:pt x="163" y="21"/>
                </a:cubicBezTo>
                <a:cubicBezTo>
                  <a:pt x="168" y="15"/>
                  <a:pt x="168" y="15"/>
                  <a:pt x="168" y="15"/>
                </a:cubicBezTo>
                <a:cubicBezTo>
                  <a:pt x="171" y="24"/>
                  <a:pt x="171" y="24"/>
                  <a:pt x="171" y="24"/>
                </a:cubicBezTo>
                <a:cubicBezTo>
                  <a:pt x="173" y="21"/>
                  <a:pt x="173" y="21"/>
                  <a:pt x="173" y="21"/>
                </a:cubicBezTo>
                <a:cubicBezTo>
                  <a:pt x="171" y="13"/>
                  <a:pt x="171" y="13"/>
                  <a:pt x="171" y="13"/>
                </a:cubicBezTo>
                <a:cubicBezTo>
                  <a:pt x="176" y="7"/>
                  <a:pt x="176" y="7"/>
                  <a:pt x="176" y="7"/>
                </a:cubicBezTo>
                <a:cubicBezTo>
                  <a:pt x="179" y="16"/>
                  <a:pt x="179" y="16"/>
                  <a:pt x="179" y="16"/>
                </a:cubicBezTo>
                <a:cubicBezTo>
                  <a:pt x="181" y="14"/>
                  <a:pt x="181" y="14"/>
                  <a:pt x="181" y="14"/>
                </a:cubicBezTo>
                <a:cubicBezTo>
                  <a:pt x="181" y="13"/>
                  <a:pt x="181" y="13"/>
                  <a:pt x="181" y="13"/>
                </a:cubicBezTo>
                <a:cubicBezTo>
                  <a:pt x="179" y="5"/>
                  <a:pt x="179" y="5"/>
                  <a:pt x="179" y="5"/>
                </a:cubicBezTo>
                <a:cubicBezTo>
                  <a:pt x="184" y="0"/>
                  <a:pt x="184" y="0"/>
                  <a:pt x="184" y="0"/>
                </a:cubicBezTo>
                <a:cubicBezTo>
                  <a:pt x="187" y="8"/>
                  <a:pt x="187" y="8"/>
                  <a:pt x="187" y="8"/>
                </a:cubicBezTo>
                <a:cubicBezTo>
                  <a:pt x="189" y="5"/>
                  <a:pt x="189" y="5"/>
                  <a:pt x="189" y="5"/>
                </a:cubicBezTo>
                <a:cubicBezTo>
                  <a:pt x="193" y="9"/>
                  <a:pt x="193" y="9"/>
                  <a:pt x="193" y="9"/>
                </a:cubicBezTo>
                <a:cubicBezTo>
                  <a:pt x="191" y="11"/>
                  <a:pt x="191" y="11"/>
                  <a:pt x="191" y="11"/>
                </a:cubicBezTo>
                <a:lnTo>
                  <a:pt x="198" y="13"/>
                </a:lnTo>
                <a:close/>
                <a:moveTo>
                  <a:pt x="90" y="96"/>
                </a:moveTo>
                <a:cubicBezTo>
                  <a:pt x="105" y="81"/>
                  <a:pt x="105" y="81"/>
                  <a:pt x="105" y="81"/>
                </a:cubicBezTo>
                <a:cubicBezTo>
                  <a:pt x="102" y="80"/>
                  <a:pt x="99" y="79"/>
                  <a:pt x="95" y="79"/>
                </a:cubicBezTo>
                <a:cubicBezTo>
                  <a:pt x="82" y="79"/>
                  <a:pt x="72" y="90"/>
                  <a:pt x="72" y="103"/>
                </a:cubicBezTo>
                <a:cubicBezTo>
                  <a:pt x="72" y="116"/>
                  <a:pt x="82" y="127"/>
                  <a:pt x="95" y="127"/>
                </a:cubicBezTo>
                <a:cubicBezTo>
                  <a:pt x="108" y="127"/>
                  <a:pt x="119" y="116"/>
                  <a:pt x="119" y="103"/>
                </a:cubicBezTo>
                <a:cubicBezTo>
                  <a:pt x="119" y="99"/>
                  <a:pt x="118" y="96"/>
                  <a:pt x="117" y="93"/>
                </a:cubicBezTo>
                <a:cubicBezTo>
                  <a:pt x="102" y="108"/>
                  <a:pt x="102" y="108"/>
                  <a:pt x="102" y="108"/>
                </a:cubicBezTo>
                <a:cubicBezTo>
                  <a:pt x="101" y="110"/>
                  <a:pt x="99" y="111"/>
                  <a:pt x="96" y="111"/>
                </a:cubicBezTo>
                <a:cubicBezTo>
                  <a:pt x="96" y="111"/>
                  <a:pt x="96" y="110"/>
                  <a:pt x="96" y="110"/>
                </a:cubicBezTo>
                <a:cubicBezTo>
                  <a:pt x="96" y="111"/>
                  <a:pt x="96" y="111"/>
                  <a:pt x="95" y="111"/>
                </a:cubicBezTo>
                <a:cubicBezTo>
                  <a:pt x="91" y="111"/>
                  <a:pt x="88" y="107"/>
                  <a:pt x="88" y="103"/>
                </a:cubicBezTo>
                <a:cubicBezTo>
                  <a:pt x="88" y="103"/>
                  <a:pt x="88" y="103"/>
                  <a:pt x="88" y="103"/>
                </a:cubicBezTo>
                <a:cubicBezTo>
                  <a:pt x="88" y="100"/>
                  <a:pt x="88" y="98"/>
                  <a:pt x="90" y="96"/>
                </a:cubicBezTo>
                <a:close/>
                <a:moveTo>
                  <a:pt x="131" y="55"/>
                </a:moveTo>
                <a:cubicBezTo>
                  <a:pt x="121" y="48"/>
                  <a:pt x="109" y="44"/>
                  <a:pt x="95" y="44"/>
                </a:cubicBezTo>
                <a:cubicBezTo>
                  <a:pt x="63" y="44"/>
                  <a:pt x="36" y="70"/>
                  <a:pt x="36" y="103"/>
                </a:cubicBezTo>
                <a:cubicBezTo>
                  <a:pt x="36" y="136"/>
                  <a:pt x="63" y="162"/>
                  <a:pt x="95" y="162"/>
                </a:cubicBezTo>
                <a:cubicBezTo>
                  <a:pt x="128" y="162"/>
                  <a:pt x="155" y="136"/>
                  <a:pt x="155" y="103"/>
                </a:cubicBezTo>
                <a:cubicBezTo>
                  <a:pt x="155" y="90"/>
                  <a:pt x="150" y="77"/>
                  <a:pt x="143" y="68"/>
                </a:cubicBezTo>
                <a:cubicBezTo>
                  <a:pt x="131" y="79"/>
                  <a:pt x="131" y="79"/>
                  <a:pt x="131" y="79"/>
                </a:cubicBezTo>
                <a:cubicBezTo>
                  <a:pt x="136" y="86"/>
                  <a:pt x="139" y="94"/>
                  <a:pt x="139" y="103"/>
                </a:cubicBezTo>
                <a:cubicBezTo>
                  <a:pt x="139" y="127"/>
                  <a:pt x="119" y="146"/>
                  <a:pt x="95" y="146"/>
                </a:cubicBezTo>
                <a:cubicBezTo>
                  <a:pt x="71" y="146"/>
                  <a:pt x="52" y="127"/>
                  <a:pt x="52" y="103"/>
                </a:cubicBezTo>
                <a:cubicBezTo>
                  <a:pt x="52" y="79"/>
                  <a:pt x="71" y="60"/>
                  <a:pt x="95" y="60"/>
                </a:cubicBezTo>
                <a:cubicBezTo>
                  <a:pt x="104" y="60"/>
                  <a:pt x="112" y="62"/>
                  <a:pt x="119" y="67"/>
                </a:cubicBezTo>
                <a:lnTo>
                  <a:pt x="131" y="55"/>
                </a:lnTo>
                <a:close/>
                <a:moveTo>
                  <a:pt x="157" y="54"/>
                </a:moveTo>
                <a:cubicBezTo>
                  <a:pt x="168" y="67"/>
                  <a:pt x="174" y="84"/>
                  <a:pt x="174" y="103"/>
                </a:cubicBezTo>
                <a:cubicBezTo>
                  <a:pt x="174" y="146"/>
                  <a:pt x="139" y="182"/>
                  <a:pt x="95" y="182"/>
                </a:cubicBezTo>
                <a:cubicBezTo>
                  <a:pt x="52" y="182"/>
                  <a:pt x="16" y="146"/>
                  <a:pt x="16" y="103"/>
                </a:cubicBezTo>
                <a:cubicBezTo>
                  <a:pt x="16" y="59"/>
                  <a:pt x="52" y="24"/>
                  <a:pt x="95" y="24"/>
                </a:cubicBezTo>
                <a:cubicBezTo>
                  <a:pt x="114" y="24"/>
                  <a:pt x="131" y="30"/>
                  <a:pt x="145" y="41"/>
                </a:cubicBezTo>
                <a:cubicBezTo>
                  <a:pt x="156" y="30"/>
                  <a:pt x="156" y="30"/>
                  <a:pt x="156" y="30"/>
                </a:cubicBezTo>
                <a:cubicBezTo>
                  <a:pt x="140" y="16"/>
                  <a:pt x="118" y="8"/>
                  <a:pt x="95" y="8"/>
                </a:cubicBezTo>
                <a:cubicBezTo>
                  <a:pt x="43" y="8"/>
                  <a:pt x="0" y="50"/>
                  <a:pt x="0" y="103"/>
                </a:cubicBezTo>
                <a:cubicBezTo>
                  <a:pt x="0" y="155"/>
                  <a:pt x="43" y="198"/>
                  <a:pt x="95" y="198"/>
                </a:cubicBezTo>
                <a:cubicBezTo>
                  <a:pt x="148" y="198"/>
                  <a:pt x="190" y="155"/>
                  <a:pt x="190" y="103"/>
                </a:cubicBezTo>
                <a:cubicBezTo>
                  <a:pt x="190" y="80"/>
                  <a:pt x="182" y="59"/>
                  <a:pt x="168" y="42"/>
                </a:cubicBezTo>
                <a:lnTo>
                  <a:pt x="157" y="54"/>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Freeform 5"/>
          <p:cNvSpPr>
            <a:spLocks noEditPoints="1"/>
          </p:cNvSpPr>
          <p:nvPr/>
        </p:nvSpPr>
        <p:spPr bwMode="auto">
          <a:xfrm>
            <a:off x="906317" y="3564480"/>
            <a:ext cx="267718" cy="201242"/>
          </a:xfrm>
          <a:custGeom>
            <a:avLst/>
            <a:gdLst>
              <a:gd name="T0" fmla="*/ 130 w 184"/>
              <a:gd name="T1" fmla="*/ 45 h 138"/>
              <a:gd name="T2" fmla="*/ 160 w 184"/>
              <a:gd name="T3" fmla="*/ 41 h 138"/>
              <a:gd name="T4" fmla="*/ 160 w 184"/>
              <a:gd name="T5" fmla="*/ 57 h 138"/>
              <a:gd name="T6" fmla="*/ 116 w 184"/>
              <a:gd name="T7" fmla="*/ 53 h 138"/>
              <a:gd name="T8" fmla="*/ 108 w 184"/>
              <a:gd name="T9" fmla="*/ 59 h 138"/>
              <a:gd name="T10" fmla="*/ 160 w 184"/>
              <a:gd name="T11" fmla="*/ 57 h 138"/>
              <a:gd name="T12" fmla="*/ 31 w 184"/>
              <a:gd name="T13" fmla="*/ 95 h 138"/>
              <a:gd name="T14" fmla="*/ 79 w 184"/>
              <a:gd name="T15" fmla="*/ 97 h 138"/>
              <a:gd name="T16" fmla="*/ 71 w 184"/>
              <a:gd name="T17" fmla="*/ 91 h 138"/>
              <a:gd name="T18" fmla="*/ 160 w 184"/>
              <a:gd name="T19" fmla="*/ 105 h 138"/>
              <a:gd name="T20" fmla="*/ 116 w 184"/>
              <a:gd name="T21" fmla="*/ 101 h 138"/>
              <a:gd name="T22" fmla="*/ 108 w 184"/>
              <a:gd name="T23" fmla="*/ 107 h 138"/>
              <a:gd name="T24" fmla="*/ 160 w 184"/>
              <a:gd name="T25" fmla="*/ 105 h 138"/>
              <a:gd name="T26" fmla="*/ 160 w 184"/>
              <a:gd name="T27" fmla="*/ 65 h 138"/>
              <a:gd name="T28" fmla="*/ 108 w 184"/>
              <a:gd name="T29" fmla="*/ 66 h 138"/>
              <a:gd name="T30" fmla="*/ 116 w 184"/>
              <a:gd name="T31" fmla="*/ 69 h 138"/>
              <a:gd name="T32" fmla="*/ 160 w 184"/>
              <a:gd name="T33" fmla="*/ 93 h 138"/>
              <a:gd name="T34" fmla="*/ 116 w 184"/>
              <a:gd name="T35" fmla="*/ 89 h 138"/>
              <a:gd name="T36" fmla="*/ 108 w 184"/>
              <a:gd name="T37" fmla="*/ 95 h 138"/>
              <a:gd name="T38" fmla="*/ 160 w 184"/>
              <a:gd name="T39" fmla="*/ 93 h 138"/>
              <a:gd name="T40" fmla="*/ 160 w 184"/>
              <a:gd name="T41" fmla="*/ 77 h 138"/>
              <a:gd name="T42" fmla="*/ 108 w 184"/>
              <a:gd name="T43" fmla="*/ 79 h 138"/>
              <a:gd name="T44" fmla="*/ 116 w 184"/>
              <a:gd name="T45" fmla="*/ 81 h 138"/>
              <a:gd name="T46" fmla="*/ 184 w 184"/>
              <a:gd name="T47" fmla="*/ 18 h 138"/>
              <a:gd name="T48" fmla="*/ 180 w 184"/>
              <a:gd name="T49" fmla="*/ 133 h 138"/>
              <a:gd name="T50" fmla="*/ 101 w 184"/>
              <a:gd name="T51" fmla="*/ 135 h 138"/>
              <a:gd name="T52" fmla="*/ 87 w 184"/>
              <a:gd name="T53" fmla="*/ 138 h 138"/>
              <a:gd name="T54" fmla="*/ 81 w 184"/>
              <a:gd name="T55" fmla="*/ 133 h 138"/>
              <a:gd name="T56" fmla="*/ 0 w 184"/>
              <a:gd name="T57" fmla="*/ 129 h 138"/>
              <a:gd name="T58" fmla="*/ 4 w 184"/>
              <a:gd name="T59" fmla="*/ 14 h 138"/>
              <a:gd name="T60" fmla="*/ 6 w 184"/>
              <a:gd name="T61" fmla="*/ 123 h 138"/>
              <a:gd name="T62" fmla="*/ 89 w 184"/>
              <a:gd name="T63" fmla="*/ 133 h 138"/>
              <a:gd name="T64" fmla="*/ 13 w 184"/>
              <a:gd name="T65" fmla="*/ 115 h 138"/>
              <a:gd name="T66" fmla="*/ 31 w 184"/>
              <a:gd name="T67" fmla="*/ 0 h 138"/>
              <a:gd name="T68" fmla="*/ 71 w 184"/>
              <a:gd name="T69" fmla="*/ 0 h 138"/>
              <a:gd name="T70" fmla="*/ 79 w 184"/>
              <a:gd name="T71" fmla="*/ 1 h 138"/>
              <a:gd name="T72" fmla="*/ 103 w 184"/>
              <a:gd name="T73" fmla="*/ 11 h 138"/>
              <a:gd name="T74" fmla="*/ 179 w 184"/>
              <a:gd name="T75" fmla="*/ 14 h 138"/>
              <a:gd name="T76" fmla="*/ 184 w 184"/>
              <a:gd name="T77" fmla="*/ 18 h 138"/>
              <a:gd name="T78" fmla="*/ 70 w 184"/>
              <a:gd name="T79" fmla="*/ 7 h 138"/>
              <a:gd name="T80" fmla="*/ 21 w 184"/>
              <a:gd name="T81" fmla="*/ 108 h 138"/>
              <a:gd name="T82" fmla="*/ 89 w 184"/>
              <a:gd name="T83" fmla="*/ 115 h 138"/>
              <a:gd name="T84" fmla="*/ 171 w 184"/>
              <a:gd name="T85" fmla="*/ 18 h 138"/>
              <a:gd name="T86" fmla="*/ 96 w 184"/>
              <a:gd name="T87" fmla="*/ 25 h 138"/>
              <a:gd name="T88" fmla="*/ 103 w 184"/>
              <a:gd name="T89" fmla="*/ 119 h 138"/>
              <a:gd name="T90" fmla="*/ 171 w 184"/>
              <a:gd name="T91" fmla="*/ 18 h 138"/>
              <a:gd name="T92" fmla="*/ 54 w 184"/>
              <a:gd name="T93" fmla="*/ 72 h 138"/>
              <a:gd name="T94" fmla="*/ 62 w 184"/>
              <a:gd name="T95" fmla="*/ 68 h 138"/>
              <a:gd name="T96" fmla="*/ 31 w 184"/>
              <a:gd name="T97" fmla="*/ 65 h 138"/>
              <a:gd name="T98" fmla="*/ 42 w 184"/>
              <a:gd name="T99" fmla="*/ 79 h 138"/>
              <a:gd name="T100" fmla="*/ 31 w 184"/>
              <a:gd name="T101" fmla="*/ 34 h 138"/>
              <a:gd name="T102" fmla="*/ 81 w 184"/>
              <a:gd name="T103" fmla="*/ 61 h 138"/>
              <a:gd name="T104" fmla="*/ 58 w 184"/>
              <a:gd name="T105" fmla="*/ 56 h 138"/>
              <a:gd name="T106" fmla="*/ 31 w 184"/>
              <a:gd name="T107" fmla="*/ 61 h 138"/>
              <a:gd name="T108" fmla="*/ 68 w 184"/>
              <a:gd name="T109" fmla="*/ 41 h 138"/>
              <a:gd name="T110" fmla="*/ 78 w 184"/>
              <a:gd name="T111" fmla="*/ 41 h 138"/>
              <a:gd name="T112" fmla="*/ 68 w 184"/>
              <a:gd name="T113" fmla="*/ 41 h 138"/>
              <a:gd name="T114" fmla="*/ 66 w 184"/>
              <a:gd name="T115" fmla="*/ 75 h 138"/>
              <a:gd name="T116" fmla="*/ 81 w 184"/>
              <a:gd name="T117" fmla="*/ 79 h 138"/>
              <a:gd name="T118" fmla="*/ 68 w 184"/>
              <a:gd name="T119" fmla="*/ 65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4" h="138">
                <a:moveTo>
                  <a:pt x="160" y="45"/>
                </a:moveTo>
                <a:cubicBezTo>
                  <a:pt x="130" y="45"/>
                  <a:pt x="130" y="45"/>
                  <a:pt x="130" y="45"/>
                </a:cubicBezTo>
                <a:cubicBezTo>
                  <a:pt x="130" y="41"/>
                  <a:pt x="130" y="41"/>
                  <a:pt x="130" y="41"/>
                </a:cubicBezTo>
                <a:cubicBezTo>
                  <a:pt x="160" y="41"/>
                  <a:pt x="160" y="41"/>
                  <a:pt x="160" y="41"/>
                </a:cubicBezTo>
                <a:lnTo>
                  <a:pt x="160" y="45"/>
                </a:lnTo>
                <a:close/>
                <a:moveTo>
                  <a:pt x="160" y="57"/>
                </a:moveTo>
                <a:cubicBezTo>
                  <a:pt x="160" y="53"/>
                  <a:pt x="160" y="53"/>
                  <a:pt x="160" y="53"/>
                </a:cubicBezTo>
                <a:cubicBezTo>
                  <a:pt x="116" y="53"/>
                  <a:pt x="116" y="53"/>
                  <a:pt x="116" y="53"/>
                </a:cubicBezTo>
                <a:cubicBezTo>
                  <a:pt x="112" y="53"/>
                  <a:pt x="110" y="53"/>
                  <a:pt x="108" y="54"/>
                </a:cubicBezTo>
                <a:cubicBezTo>
                  <a:pt x="108" y="59"/>
                  <a:pt x="108" y="59"/>
                  <a:pt x="108" y="59"/>
                </a:cubicBezTo>
                <a:cubicBezTo>
                  <a:pt x="109" y="58"/>
                  <a:pt x="112" y="57"/>
                  <a:pt x="116" y="57"/>
                </a:cubicBezTo>
                <a:lnTo>
                  <a:pt x="160" y="57"/>
                </a:lnTo>
                <a:close/>
                <a:moveTo>
                  <a:pt x="31" y="91"/>
                </a:moveTo>
                <a:cubicBezTo>
                  <a:pt x="31" y="95"/>
                  <a:pt x="31" y="95"/>
                  <a:pt x="31" y="95"/>
                </a:cubicBezTo>
                <a:cubicBezTo>
                  <a:pt x="71" y="95"/>
                  <a:pt x="71" y="95"/>
                  <a:pt x="71" y="95"/>
                </a:cubicBezTo>
                <a:cubicBezTo>
                  <a:pt x="75" y="95"/>
                  <a:pt x="78" y="96"/>
                  <a:pt x="79" y="97"/>
                </a:cubicBezTo>
                <a:cubicBezTo>
                  <a:pt x="79" y="93"/>
                  <a:pt x="79" y="93"/>
                  <a:pt x="79" y="93"/>
                </a:cubicBezTo>
                <a:cubicBezTo>
                  <a:pt x="77" y="92"/>
                  <a:pt x="74" y="91"/>
                  <a:pt x="71" y="91"/>
                </a:cubicBezTo>
                <a:lnTo>
                  <a:pt x="31" y="91"/>
                </a:lnTo>
                <a:close/>
                <a:moveTo>
                  <a:pt x="160" y="105"/>
                </a:moveTo>
                <a:cubicBezTo>
                  <a:pt x="160" y="101"/>
                  <a:pt x="160" y="101"/>
                  <a:pt x="160" y="101"/>
                </a:cubicBezTo>
                <a:cubicBezTo>
                  <a:pt x="116" y="101"/>
                  <a:pt x="116" y="101"/>
                  <a:pt x="116" y="101"/>
                </a:cubicBezTo>
                <a:cubicBezTo>
                  <a:pt x="112" y="101"/>
                  <a:pt x="110" y="102"/>
                  <a:pt x="108" y="103"/>
                </a:cubicBezTo>
                <a:cubicBezTo>
                  <a:pt x="108" y="107"/>
                  <a:pt x="108" y="107"/>
                  <a:pt x="108" y="107"/>
                </a:cubicBezTo>
                <a:cubicBezTo>
                  <a:pt x="109" y="106"/>
                  <a:pt x="112" y="105"/>
                  <a:pt x="116" y="105"/>
                </a:cubicBezTo>
                <a:lnTo>
                  <a:pt x="160" y="105"/>
                </a:lnTo>
                <a:close/>
                <a:moveTo>
                  <a:pt x="160" y="69"/>
                </a:moveTo>
                <a:cubicBezTo>
                  <a:pt x="160" y="65"/>
                  <a:pt x="160" y="65"/>
                  <a:pt x="160" y="65"/>
                </a:cubicBezTo>
                <a:cubicBezTo>
                  <a:pt x="116" y="65"/>
                  <a:pt x="116" y="65"/>
                  <a:pt x="116" y="65"/>
                </a:cubicBezTo>
                <a:cubicBezTo>
                  <a:pt x="112" y="65"/>
                  <a:pt x="110" y="66"/>
                  <a:pt x="108" y="66"/>
                </a:cubicBezTo>
                <a:cubicBezTo>
                  <a:pt x="108" y="71"/>
                  <a:pt x="108" y="71"/>
                  <a:pt x="108" y="71"/>
                </a:cubicBezTo>
                <a:cubicBezTo>
                  <a:pt x="109" y="70"/>
                  <a:pt x="112" y="69"/>
                  <a:pt x="116" y="69"/>
                </a:cubicBezTo>
                <a:lnTo>
                  <a:pt x="160" y="69"/>
                </a:lnTo>
                <a:close/>
                <a:moveTo>
                  <a:pt x="160" y="93"/>
                </a:moveTo>
                <a:cubicBezTo>
                  <a:pt x="160" y="89"/>
                  <a:pt x="160" y="89"/>
                  <a:pt x="160" y="89"/>
                </a:cubicBezTo>
                <a:cubicBezTo>
                  <a:pt x="116" y="89"/>
                  <a:pt x="116" y="89"/>
                  <a:pt x="116" y="89"/>
                </a:cubicBezTo>
                <a:cubicBezTo>
                  <a:pt x="112" y="89"/>
                  <a:pt x="110" y="90"/>
                  <a:pt x="108" y="91"/>
                </a:cubicBezTo>
                <a:cubicBezTo>
                  <a:pt x="108" y="95"/>
                  <a:pt x="108" y="95"/>
                  <a:pt x="108" y="95"/>
                </a:cubicBezTo>
                <a:cubicBezTo>
                  <a:pt x="109" y="94"/>
                  <a:pt x="112" y="93"/>
                  <a:pt x="116" y="93"/>
                </a:cubicBezTo>
                <a:lnTo>
                  <a:pt x="160" y="93"/>
                </a:lnTo>
                <a:close/>
                <a:moveTo>
                  <a:pt x="160" y="81"/>
                </a:moveTo>
                <a:cubicBezTo>
                  <a:pt x="160" y="77"/>
                  <a:pt x="160" y="77"/>
                  <a:pt x="160" y="77"/>
                </a:cubicBezTo>
                <a:cubicBezTo>
                  <a:pt x="116" y="77"/>
                  <a:pt x="116" y="77"/>
                  <a:pt x="116" y="77"/>
                </a:cubicBezTo>
                <a:cubicBezTo>
                  <a:pt x="112" y="77"/>
                  <a:pt x="110" y="78"/>
                  <a:pt x="108" y="79"/>
                </a:cubicBezTo>
                <a:cubicBezTo>
                  <a:pt x="108" y="83"/>
                  <a:pt x="108" y="83"/>
                  <a:pt x="108" y="83"/>
                </a:cubicBezTo>
                <a:cubicBezTo>
                  <a:pt x="109" y="82"/>
                  <a:pt x="112" y="81"/>
                  <a:pt x="116" y="81"/>
                </a:cubicBezTo>
                <a:lnTo>
                  <a:pt x="160" y="81"/>
                </a:lnTo>
                <a:close/>
                <a:moveTo>
                  <a:pt x="184" y="18"/>
                </a:moveTo>
                <a:cubicBezTo>
                  <a:pt x="184" y="129"/>
                  <a:pt x="184" y="129"/>
                  <a:pt x="184" y="129"/>
                </a:cubicBezTo>
                <a:cubicBezTo>
                  <a:pt x="184" y="131"/>
                  <a:pt x="182" y="133"/>
                  <a:pt x="180" y="133"/>
                </a:cubicBezTo>
                <a:cubicBezTo>
                  <a:pt x="103" y="133"/>
                  <a:pt x="103" y="133"/>
                  <a:pt x="103" y="133"/>
                </a:cubicBezTo>
                <a:cubicBezTo>
                  <a:pt x="102" y="133"/>
                  <a:pt x="102" y="134"/>
                  <a:pt x="101" y="135"/>
                </a:cubicBezTo>
                <a:cubicBezTo>
                  <a:pt x="101" y="137"/>
                  <a:pt x="100" y="138"/>
                  <a:pt x="98" y="138"/>
                </a:cubicBezTo>
                <a:cubicBezTo>
                  <a:pt x="87" y="138"/>
                  <a:pt x="87" y="138"/>
                  <a:pt x="87" y="138"/>
                </a:cubicBezTo>
                <a:cubicBezTo>
                  <a:pt x="85" y="138"/>
                  <a:pt x="83" y="137"/>
                  <a:pt x="83" y="135"/>
                </a:cubicBezTo>
                <a:cubicBezTo>
                  <a:pt x="83" y="134"/>
                  <a:pt x="82" y="133"/>
                  <a:pt x="81" y="133"/>
                </a:cubicBezTo>
                <a:cubicBezTo>
                  <a:pt x="4" y="133"/>
                  <a:pt x="4" y="133"/>
                  <a:pt x="4" y="133"/>
                </a:cubicBezTo>
                <a:cubicBezTo>
                  <a:pt x="2" y="133"/>
                  <a:pt x="0" y="131"/>
                  <a:pt x="0" y="129"/>
                </a:cubicBezTo>
                <a:cubicBezTo>
                  <a:pt x="0" y="18"/>
                  <a:pt x="0" y="18"/>
                  <a:pt x="0" y="18"/>
                </a:cubicBezTo>
                <a:cubicBezTo>
                  <a:pt x="0" y="16"/>
                  <a:pt x="2" y="14"/>
                  <a:pt x="4" y="14"/>
                </a:cubicBezTo>
                <a:cubicBezTo>
                  <a:pt x="6" y="14"/>
                  <a:pt x="6" y="14"/>
                  <a:pt x="6" y="14"/>
                </a:cubicBezTo>
                <a:cubicBezTo>
                  <a:pt x="6" y="123"/>
                  <a:pt x="6" y="123"/>
                  <a:pt x="6" y="123"/>
                </a:cubicBezTo>
                <a:cubicBezTo>
                  <a:pt x="70" y="123"/>
                  <a:pt x="70" y="123"/>
                  <a:pt x="70" y="123"/>
                </a:cubicBezTo>
                <a:cubicBezTo>
                  <a:pt x="80" y="123"/>
                  <a:pt x="89" y="126"/>
                  <a:pt x="89" y="133"/>
                </a:cubicBezTo>
                <a:cubicBezTo>
                  <a:pt x="89" y="123"/>
                  <a:pt x="80" y="115"/>
                  <a:pt x="70" y="115"/>
                </a:cubicBezTo>
                <a:cubicBezTo>
                  <a:pt x="13" y="115"/>
                  <a:pt x="13" y="115"/>
                  <a:pt x="13" y="115"/>
                </a:cubicBezTo>
                <a:cubicBezTo>
                  <a:pt x="13" y="0"/>
                  <a:pt x="13" y="0"/>
                  <a:pt x="13" y="0"/>
                </a:cubicBezTo>
                <a:cubicBezTo>
                  <a:pt x="31" y="0"/>
                  <a:pt x="31" y="0"/>
                  <a:pt x="31" y="0"/>
                </a:cubicBezTo>
                <a:cubicBezTo>
                  <a:pt x="70" y="0"/>
                  <a:pt x="70" y="0"/>
                  <a:pt x="70" y="0"/>
                </a:cubicBezTo>
                <a:cubicBezTo>
                  <a:pt x="71" y="0"/>
                  <a:pt x="71" y="0"/>
                  <a:pt x="71" y="0"/>
                </a:cubicBezTo>
                <a:cubicBezTo>
                  <a:pt x="74" y="0"/>
                  <a:pt x="77" y="0"/>
                  <a:pt x="79" y="1"/>
                </a:cubicBezTo>
                <a:cubicBezTo>
                  <a:pt x="79" y="1"/>
                  <a:pt x="79" y="1"/>
                  <a:pt x="79" y="1"/>
                </a:cubicBezTo>
                <a:cubicBezTo>
                  <a:pt x="85" y="4"/>
                  <a:pt x="91" y="8"/>
                  <a:pt x="93" y="14"/>
                </a:cubicBezTo>
                <a:cubicBezTo>
                  <a:pt x="96" y="12"/>
                  <a:pt x="99" y="11"/>
                  <a:pt x="103" y="11"/>
                </a:cubicBezTo>
                <a:cubicBezTo>
                  <a:pt x="179" y="11"/>
                  <a:pt x="179" y="11"/>
                  <a:pt x="179" y="11"/>
                </a:cubicBezTo>
                <a:cubicBezTo>
                  <a:pt x="179" y="14"/>
                  <a:pt x="179" y="14"/>
                  <a:pt x="179" y="14"/>
                </a:cubicBezTo>
                <a:cubicBezTo>
                  <a:pt x="180" y="14"/>
                  <a:pt x="180" y="14"/>
                  <a:pt x="180" y="14"/>
                </a:cubicBezTo>
                <a:cubicBezTo>
                  <a:pt x="182" y="14"/>
                  <a:pt x="184" y="16"/>
                  <a:pt x="184" y="18"/>
                </a:cubicBezTo>
                <a:close/>
                <a:moveTo>
                  <a:pt x="89" y="25"/>
                </a:moveTo>
                <a:cubicBezTo>
                  <a:pt x="89" y="15"/>
                  <a:pt x="80" y="7"/>
                  <a:pt x="70" y="7"/>
                </a:cubicBezTo>
                <a:cubicBezTo>
                  <a:pt x="21" y="7"/>
                  <a:pt x="21" y="7"/>
                  <a:pt x="21" y="7"/>
                </a:cubicBezTo>
                <a:cubicBezTo>
                  <a:pt x="21" y="108"/>
                  <a:pt x="21" y="108"/>
                  <a:pt x="21" y="108"/>
                </a:cubicBezTo>
                <a:cubicBezTo>
                  <a:pt x="70" y="108"/>
                  <a:pt x="70" y="108"/>
                  <a:pt x="70" y="108"/>
                </a:cubicBezTo>
                <a:cubicBezTo>
                  <a:pt x="77" y="108"/>
                  <a:pt x="84" y="111"/>
                  <a:pt x="89" y="115"/>
                </a:cubicBezTo>
                <a:lnTo>
                  <a:pt x="89" y="25"/>
                </a:lnTo>
                <a:close/>
                <a:moveTo>
                  <a:pt x="171" y="18"/>
                </a:moveTo>
                <a:cubicBezTo>
                  <a:pt x="103" y="18"/>
                  <a:pt x="103" y="18"/>
                  <a:pt x="103" y="18"/>
                </a:cubicBezTo>
                <a:cubicBezTo>
                  <a:pt x="99" y="18"/>
                  <a:pt x="96" y="21"/>
                  <a:pt x="96" y="25"/>
                </a:cubicBezTo>
                <a:cubicBezTo>
                  <a:pt x="96" y="121"/>
                  <a:pt x="96" y="121"/>
                  <a:pt x="96" y="121"/>
                </a:cubicBezTo>
                <a:cubicBezTo>
                  <a:pt x="98" y="119"/>
                  <a:pt x="101" y="119"/>
                  <a:pt x="103" y="119"/>
                </a:cubicBezTo>
                <a:cubicBezTo>
                  <a:pt x="171" y="119"/>
                  <a:pt x="171" y="119"/>
                  <a:pt x="171" y="119"/>
                </a:cubicBezTo>
                <a:lnTo>
                  <a:pt x="171" y="18"/>
                </a:lnTo>
                <a:close/>
                <a:moveTo>
                  <a:pt x="45" y="75"/>
                </a:moveTo>
                <a:cubicBezTo>
                  <a:pt x="48" y="73"/>
                  <a:pt x="51" y="72"/>
                  <a:pt x="54" y="72"/>
                </a:cubicBezTo>
                <a:cubicBezTo>
                  <a:pt x="57" y="71"/>
                  <a:pt x="60" y="70"/>
                  <a:pt x="62" y="69"/>
                </a:cubicBezTo>
                <a:cubicBezTo>
                  <a:pt x="62" y="68"/>
                  <a:pt x="62" y="68"/>
                  <a:pt x="62" y="68"/>
                </a:cubicBezTo>
                <a:cubicBezTo>
                  <a:pt x="62" y="66"/>
                  <a:pt x="59" y="65"/>
                  <a:pt x="57" y="65"/>
                </a:cubicBezTo>
                <a:cubicBezTo>
                  <a:pt x="31" y="65"/>
                  <a:pt x="31" y="65"/>
                  <a:pt x="31" y="65"/>
                </a:cubicBezTo>
                <a:cubicBezTo>
                  <a:pt x="31" y="79"/>
                  <a:pt x="31" y="79"/>
                  <a:pt x="31" y="79"/>
                </a:cubicBezTo>
                <a:cubicBezTo>
                  <a:pt x="42" y="79"/>
                  <a:pt x="42" y="79"/>
                  <a:pt x="42" y="79"/>
                </a:cubicBezTo>
                <a:lnTo>
                  <a:pt x="45" y="75"/>
                </a:lnTo>
                <a:close/>
                <a:moveTo>
                  <a:pt x="31" y="34"/>
                </a:moveTo>
                <a:cubicBezTo>
                  <a:pt x="81" y="34"/>
                  <a:pt x="81" y="34"/>
                  <a:pt x="81" y="34"/>
                </a:cubicBezTo>
                <a:cubicBezTo>
                  <a:pt x="81" y="61"/>
                  <a:pt x="81" y="61"/>
                  <a:pt x="81" y="61"/>
                </a:cubicBezTo>
                <a:cubicBezTo>
                  <a:pt x="67" y="47"/>
                  <a:pt x="67" y="47"/>
                  <a:pt x="67" y="47"/>
                </a:cubicBezTo>
                <a:cubicBezTo>
                  <a:pt x="58" y="56"/>
                  <a:pt x="58" y="56"/>
                  <a:pt x="58" y="56"/>
                </a:cubicBezTo>
                <a:cubicBezTo>
                  <a:pt x="47" y="45"/>
                  <a:pt x="47" y="45"/>
                  <a:pt x="47" y="45"/>
                </a:cubicBezTo>
                <a:cubicBezTo>
                  <a:pt x="31" y="61"/>
                  <a:pt x="31" y="61"/>
                  <a:pt x="31" y="61"/>
                </a:cubicBezTo>
                <a:lnTo>
                  <a:pt x="31" y="34"/>
                </a:lnTo>
                <a:close/>
                <a:moveTo>
                  <a:pt x="68" y="41"/>
                </a:moveTo>
                <a:cubicBezTo>
                  <a:pt x="68" y="44"/>
                  <a:pt x="71" y="46"/>
                  <a:pt x="73" y="46"/>
                </a:cubicBezTo>
                <a:cubicBezTo>
                  <a:pt x="76" y="46"/>
                  <a:pt x="78" y="44"/>
                  <a:pt x="78" y="41"/>
                </a:cubicBezTo>
                <a:cubicBezTo>
                  <a:pt x="78" y="38"/>
                  <a:pt x="76" y="36"/>
                  <a:pt x="73" y="36"/>
                </a:cubicBezTo>
                <a:cubicBezTo>
                  <a:pt x="71" y="36"/>
                  <a:pt x="68" y="38"/>
                  <a:pt x="68" y="41"/>
                </a:cubicBezTo>
                <a:close/>
                <a:moveTo>
                  <a:pt x="70" y="67"/>
                </a:moveTo>
                <a:cubicBezTo>
                  <a:pt x="72" y="71"/>
                  <a:pt x="70" y="73"/>
                  <a:pt x="66" y="75"/>
                </a:cubicBezTo>
                <a:cubicBezTo>
                  <a:pt x="64" y="77"/>
                  <a:pt x="64" y="78"/>
                  <a:pt x="64" y="79"/>
                </a:cubicBezTo>
                <a:cubicBezTo>
                  <a:pt x="81" y="79"/>
                  <a:pt x="81" y="79"/>
                  <a:pt x="81" y="79"/>
                </a:cubicBezTo>
                <a:cubicBezTo>
                  <a:pt x="81" y="65"/>
                  <a:pt x="81" y="65"/>
                  <a:pt x="81" y="65"/>
                </a:cubicBezTo>
                <a:cubicBezTo>
                  <a:pt x="68" y="65"/>
                  <a:pt x="68" y="65"/>
                  <a:pt x="68" y="65"/>
                </a:cubicBezTo>
                <a:cubicBezTo>
                  <a:pt x="69" y="65"/>
                  <a:pt x="70" y="66"/>
                  <a:pt x="70" y="67"/>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24935356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51"/>
                                        </p:tgtEl>
                                        <p:attrNameLst>
                                          <p:attrName>style.visibility</p:attrName>
                                        </p:attrNameLst>
                                      </p:cBhvr>
                                      <p:to>
                                        <p:strVal val="visible"/>
                                      </p:to>
                                    </p:set>
                                    <p:animEffect transition="in" filter="fade">
                                      <p:cBhvr>
                                        <p:cTn id="10" dur="500"/>
                                        <p:tgtEl>
                                          <p:spTgt spid="51"/>
                                        </p:tgtEl>
                                      </p:cBhvr>
                                    </p:animEffect>
                                  </p:childTnLst>
                                </p:cTn>
                              </p:par>
                              <p:par>
                                <p:cTn id="11" presetID="10" presetClass="entr" presetSubtype="0" fill="hold" grpId="0" nodeType="withEffect">
                                  <p:stCondLst>
                                    <p:cond delay="800"/>
                                  </p:stCondLst>
                                  <p:childTnLst>
                                    <p:set>
                                      <p:cBhvr>
                                        <p:cTn id="12" dur="1" fill="hold">
                                          <p:stCondLst>
                                            <p:cond delay="0"/>
                                          </p:stCondLst>
                                        </p:cTn>
                                        <p:tgtEl>
                                          <p:spTgt spid="52"/>
                                        </p:tgtEl>
                                        <p:attrNameLst>
                                          <p:attrName>style.visibility</p:attrName>
                                        </p:attrNameLst>
                                      </p:cBhvr>
                                      <p:to>
                                        <p:strVal val="visible"/>
                                      </p:to>
                                    </p:set>
                                    <p:animEffect transition="in" filter="fade">
                                      <p:cBhvr>
                                        <p:cTn id="13" dur="500"/>
                                        <p:tgtEl>
                                          <p:spTgt spid="52"/>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p:cTn id="16" dur="500" fill="hold"/>
                                        <p:tgtEl>
                                          <p:spTgt spid="26"/>
                                        </p:tgtEl>
                                        <p:attrNameLst>
                                          <p:attrName>ppt_w</p:attrName>
                                        </p:attrNameLst>
                                      </p:cBhvr>
                                      <p:tavLst>
                                        <p:tav tm="0">
                                          <p:val>
                                            <p:fltVal val="0"/>
                                          </p:val>
                                        </p:tav>
                                        <p:tav tm="100000">
                                          <p:val>
                                            <p:strVal val="#ppt_w"/>
                                          </p:val>
                                        </p:tav>
                                      </p:tavLst>
                                    </p:anim>
                                    <p:anim calcmode="lin" valueType="num">
                                      <p:cBhvr>
                                        <p:cTn id="17" dur="500" fill="hold"/>
                                        <p:tgtEl>
                                          <p:spTgt spid="26"/>
                                        </p:tgtEl>
                                        <p:attrNameLst>
                                          <p:attrName>ppt_h</p:attrName>
                                        </p:attrNameLst>
                                      </p:cBhvr>
                                      <p:tavLst>
                                        <p:tav tm="0">
                                          <p:val>
                                            <p:fltVal val="0"/>
                                          </p:val>
                                        </p:tav>
                                        <p:tav tm="100000">
                                          <p:val>
                                            <p:strVal val="#ppt_h"/>
                                          </p:val>
                                        </p:tav>
                                      </p:tavLst>
                                    </p:anim>
                                    <p:animEffect transition="in" filter="fade">
                                      <p:cBhvr>
                                        <p:cTn id="18" dur="500"/>
                                        <p:tgtEl>
                                          <p:spTgt spid="26"/>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p:cTn id="21" dur="500" fill="hold"/>
                                        <p:tgtEl>
                                          <p:spTgt spid="28"/>
                                        </p:tgtEl>
                                        <p:attrNameLst>
                                          <p:attrName>ppt_w</p:attrName>
                                        </p:attrNameLst>
                                      </p:cBhvr>
                                      <p:tavLst>
                                        <p:tav tm="0">
                                          <p:val>
                                            <p:fltVal val="0"/>
                                          </p:val>
                                        </p:tav>
                                        <p:tav tm="100000">
                                          <p:val>
                                            <p:strVal val="#ppt_w"/>
                                          </p:val>
                                        </p:tav>
                                      </p:tavLst>
                                    </p:anim>
                                    <p:anim calcmode="lin" valueType="num">
                                      <p:cBhvr>
                                        <p:cTn id="22" dur="500" fill="hold"/>
                                        <p:tgtEl>
                                          <p:spTgt spid="28"/>
                                        </p:tgtEl>
                                        <p:attrNameLst>
                                          <p:attrName>ppt_h</p:attrName>
                                        </p:attrNameLst>
                                      </p:cBhvr>
                                      <p:tavLst>
                                        <p:tav tm="0">
                                          <p:val>
                                            <p:fltVal val="0"/>
                                          </p:val>
                                        </p:tav>
                                        <p:tav tm="100000">
                                          <p:val>
                                            <p:strVal val="#ppt_h"/>
                                          </p:val>
                                        </p:tav>
                                      </p:tavLst>
                                    </p:anim>
                                    <p:animEffect transition="in" filter="fade">
                                      <p:cBhvr>
                                        <p:cTn id="23" dur="500"/>
                                        <p:tgtEl>
                                          <p:spTgt spid="28"/>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p:cTn id="26" dur="500" fill="hold"/>
                                        <p:tgtEl>
                                          <p:spTgt spid="27"/>
                                        </p:tgtEl>
                                        <p:attrNameLst>
                                          <p:attrName>ppt_w</p:attrName>
                                        </p:attrNameLst>
                                      </p:cBhvr>
                                      <p:tavLst>
                                        <p:tav tm="0">
                                          <p:val>
                                            <p:fltVal val="0"/>
                                          </p:val>
                                        </p:tav>
                                        <p:tav tm="100000">
                                          <p:val>
                                            <p:strVal val="#ppt_w"/>
                                          </p:val>
                                        </p:tav>
                                      </p:tavLst>
                                    </p:anim>
                                    <p:anim calcmode="lin" valueType="num">
                                      <p:cBhvr>
                                        <p:cTn id="27" dur="500" fill="hold"/>
                                        <p:tgtEl>
                                          <p:spTgt spid="27"/>
                                        </p:tgtEl>
                                        <p:attrNameLst>
                                          <p:attrName>ppt_h</p:attrName>
                                        </p:attrNameLst>
                                      </p:cBhvr>
                                      <p:tavLst>
                                        <p:tav tm="0">
                                          <p:val>
                                            <p:fltVal val="0"/>
                                          </p:val>
                                        </p:tav>
                                        <p:tav tm="100000">
                                          <p:val>
                                            <p:strVal val="#ppt_h"/>
                                          </p:val>
                                        </p:tav>
                                      </p:tavLst>
                                    </p:anim>
                                    <p:animEffect transition="in" filter="fade">
                                      <p:cBhvr>
                                        <p:cTn id="2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26" grpId="0" animBg="1"/>
      <p:bldP spid="27" grpId="0" animBg="1"/>
      <p:bldP spid="2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42902" y="606590"/>
            <a:ext cx="2565688" cy="518091"/>
          </a:xfrm>
        </p:spPr>
        <p:txBody>
          <a:bodyPr/>
          <a:lstStyle/>
          <a:p>
            <a:r>
              <a:rPr lang="en-ID"/>
              <a:t>Funnel Diagram.</a:t>
            </a:r>
            <a:endParaRPr lang="en-ID" dirty="0"/>
          </a:p>
        </p:txBody>
      </p:sp>
      <p:sp>
        <p:nvSpPr>
          <p:cNvPr id="3" name="Content Placeholder 2"/>
          <p:cNvSpPr>
            <a:spLocks noGrp="1"/>
          </p:cNvSpPr>
          <p:nvPr>
            <p:ph sz="quarter" idx="12"/>
          </p:nvPr>
        </p:nvSpPr>
        <p:spPr/>
        <p:txBody>
          <a:bodyPr/>
          <a:lstStyle/>
          <a:p>
            <a:r>
              <a:rPr lang="en-ID"/>
              <a:t>Presented By : Johny Guru</a:t>
            </a:r>
          </a:p>
          <a:p>
            <a:endParaRPr lang="en-ID" dirty="0"/>
          </a:p>
        </p:txBody>
      </p:sp>
      <p:grpSp>
        <p:nvGrpSpPr>
          <p:cNvPr id="26" name="Group 7402"/>
          <p:cNvGrpSpPr/>
          <p:nvPr/>
        </p:nvGrpSpPr>
        <p:grpSpPr>
          <a:xfrm>
            <a:off x="1326589" y="2131676"/>
            <a:ext cx="2919578" cy="3232265"/>
            <a:chOff x="0" y="0"/>
            <a:chExt cx="7613892" cy="8429343"/>
          </a:xfrm>
        </p:grpSpPr>
        <p:sp>
          <p:nvSpPr>
            <p:cNvPr id="27" name="Shape 7381"/>
            <p:cNvSpPr/>
            <p:nvPr/>
          </p:nvSpPr>
          <p:spPr>
            <a:xfrm>
              <a:off x="2417950" y="5788932"/>
              <a:ext cx="2751658" cy="111554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4518" y="21600"/>
                  </a:lnTo>
                  <a:lnTo>
                    <a:pt x="16924" y="21600"/>
                  </a:lnTo>
                  <a:lnTo>
                    <a:pt x="21600" y="6"/>
                  </a:lnTo>
                  <a:lnTo>
                    <a:pt x="0" y="0"/>
                  </a:lnTo>
                  <a:close/>
                </a:path>
              </a:pathLst>
            </a:custGeom>
            <a:solidFill>
              <a:schemeClr val="accent2"/>
            </a:solidFill>
            <a:ln w="12700" cap="flat">
              <a:noFill/>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a:p>
          </p:txBody>
        </p:sp>
        <p:sp>
          <p:nvSpPr>
            <p:cNvPr id="28" name="Shape 7382"/>
            <p:cNvSpPr/>
            <p:nvPr/>
          </p:nvSpPr>
          <p:spPr>
            <a:xfrm>
              <a:off x="2988557" y="6716579"/>
              <a:ext cx="1593836" cy="352823"/>
            </a:xfrm>
            <a:prstGeom prst="ellipse">
              <a:avLst/>
            </a:prstGeom>
            <a:solidFill>
              <a:schemeClr val="accent2"/>
            </a:soli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29" name="Shape 7383"/>
            <p:cNvSpPr/>
            <p:nvPr/>
          </p:nvSpPr>
          <p:spPr>
            <a:xfrm>
              <a:off x="2413877" y="5371024"/>
              <a:ext cx="2760026" cy="745233"/>
            </a:xfrm>
            <a:prstGeom prst="ellipse">
              <a:avLst/>
            </a:prstGeom>
            <a:solidFill>
              <a:schemeClr val="accent2">
                <a:lumMod val="75000"/>
              </a:schemeClr>
            </a:soli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30" name="Shape 7384"/>
            <p:cNvSpPr/>
            <p:nvPr/>
          </p:nvSpPr>
          <p:spPr>
            <a:xfrm>
              <a:off x="1613955" y="4209313"/>
              <a:ext cx="4367970" cy="1167318"/>
            </a:xfrm>
            <a:custGeom>
              <a:avLst/>
              <a:gdLst/>
              <a:ahLst/>
              <a:cxnLst>
                <a:cxn ang="0">
                  <a:pos x="wd2" y="hd2"/>
                </a:cxn>
                <a:cxn ang="5400000">
                  <a:pos x="wd2" y="hd2"/>
                </a:cxn>
                <a:cxn ang="10800000">
                  <a:pos x="wd2" y="hd2"/>
                </a:cxn>
                <a:cxn ang="16200000">
                  <a:pos x="wd2" y="hd2"/>
                </a:cxn>
              </a:cxnLst>
              <a:rect l="0" t="0" r="r" b="b"/>
              <a:pathLst>
                <a:path w="21600" h="21600" extrusionOk="0">
                  <a:moveTo>
                    <a:pt x="0" y="755"/>
                  </a:moveTo>
                  <a:lnTo>
                    <a:pt x="2920" y="21600"/>
                  </a:lnTo>
                  <a:lnTo>
                    <a:pt x="18646" y="21600"/>
                  </a:lnTo>
                  <a:lnTo>
                    <a:pt x="21600" y="0"/>
                  </a:lnTo>
                  <a:lnTo>
                    <a:pt x="0" y="755"/>
                  </a:lnTo>
                  <a:close/>
                </a:path>
              </a:pathLst>
            </a:custGeom>
            <a:solidFill>
              <a:srgbClr val="DCDEE0"/>
            </a:solidFill>
            <a:ln w="12700" cap="flat">
              <a:noFill/>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a:p>
          </p:txBody>
        </p:sp>
        <p:sp>
          <p:nvSpPr>
            <p:cNvPr id="31" name="Shape 7385"/>
            <p:cNvSpPr/>
            <p:nvPr/>
          </p:nvSpPr>
          <p:spPr>
            <a:xfrm>
              <a:off x="2194807" y="5006742"/>
              <a:ext cx="3197945" cy="680360"/>
            </a:xfrm>
            <a:prstGeom prst="ellipse">
              <a:avLst/>
            </a:prstGeom>
            <a:solidFill>
              <a:srgbClr val="DCDEE0"/>
            </a:soli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32" name="Shape 7386"/>
            <p:cNvSpPr/>
            <p:nvPr/>
          </p:nvSpPr>
          <p:spPr>
            <a:xfrm>
              <a:off x="1602922" y="3579266"/>
              <a:ext cx="4376149" cy="1205509"/>
            </a:xfrm>
            <a:prstGeom prst="ellipse">
              <a:avLst/>
            </a:prstGeom>
            <a:solidFill>
              <a:srgbClr val="A7AAA9"/>
            </a:soli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33" name="Shape 7387"/>
            <p:cNvSpPr/>
            <p:nvPr/>
          </p:nvSpPr>
          <p:spPr>
            <a:xfrm>
              <a:off x="1389770" y="3150275"/>
              <a:ext cx="4811640" cy="1260914"/>
            </a:xfrm>
            <a:prstGeom prst="ellipse">
              <a:avLst/>
            </a:prstGeom>
            <a:solidFill>
              <a:srgbClr val="DCDEE0"/>
            </a:soli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34" name="Shape 7388"/>
            <p:cNvSpPr/>
            <p:nvPr/>
          </p:nvSpPr>
          <p:spPr>
            <a:xfrm>
              <a:off x="3203192" y="7322501"/>
              <a:ext cx="1164566" cy="1106842"/>
            </a:xfrm>
            <a:custGeom>
              <a:avLst/>
              <a:gdLst/>
              <a:ahLst/>
              <a:cxnLst>
                <a:cxn ang="0">
                  <a:pos x="wd2" y="hd2"/>
                </a:cxn>
                <a:cxn ang="5400000">
                  <a:pos x="wd2" y="hd2"/>
                </a:cxn>
                <a:cxn ang="10800000">
                  <a:pos x="wd2" y="hd2"/>
                </a:cxn>
                <a:cxn ang="16200000">
                  <a:pos x="wd2" y="hd2"/>
                </a:cxn>
              </a:cxnLst>
              <a:rect l="0" t="0" r="r" b="b"/>
              <a:pathLst>
                <a:path w="21600" h="21600" extrusionOk="0">
                  <a:moveTo>
                    <a:pt x="0" y="110"/>
                  </a:moveTo>
                  <a:lnTo>
                    <a:pt x="10824" y="21600"/>
                  </a:lnTo>
                  <a:lnTo>
                    <a:pt x="21600" y="0"/>
                  </a:lnTo>
                  <a:lnTo>
                    <a:pt x="0" y="110"/>
                  </a:lnTo>
                  <a:close/>
                </a:path>
              </a:pathLst>
            </a:custGeom>
            <a:solidFill>
              <a:schemeClr val="accent1"/>
            </a:solidFill>
            <a:ln w="12700" cap="flat">
              <a:noFill/>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a:p>
          </p:txBody>
        </p:sp>
        <p:sp>
          <p:nvSpPr>
            <p:cNvPr id="35" name="Shape 7389"/>
            <p:cNvSpPr/>
            <p:nvPr/>
          </p:nvSpPr>
          <p:spPr>
            <a:xfrm>
              <a:off x="3204457" y="7148379"/>
              <a:ext cx="1162043" cy="322462"/>
            </a:xfrm>
            <a:prstGeom prst="ellipse">
              <a:avLst/>
            </a:prstGeom>
            <a:solidFill>
              <a:schemeClr val="accent1">
                <a:lumMod val="75000"/>
              </a:schemeClr>
            </a:soli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36" name="Shape 7390"/>
            <p:cNvSpPr/>
            <p:nvPr/>
          </p:nvSpPr>
          <p:spPr>
            <a:xfrm>
              <a:off x="3445299" y="7219866"/>
              <a:ext cx="680359" cy="179488"/>
            </a:xfrm>
            <a:prstGeom prst="ellipse">
              <a:avLst/>
            </a:prstGeom>
            <a:solidFill>
              <a:schemeClr val="accent1">
                <a:lumMod val="50000"/>
              </a:schemeClr>
            </a:soli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37" name="Shape 7391"/>
            <p:cNvSpPr/>
            <p:nvPr/>
          </p:nvSpPr>
          <p:spPr>
            <a:xfrm>
              <a:off x="823852" y="2707621"/>
              <a:ext cx="5941241" cy="1125464"/>
            </a:xfrm>
            <a:custGeom>
              <a:avLst/>
              <a:gdLst/>
              <a:ahLst/>
              <a:cxnLst>
                <a:cxn ang="0">
                  <a:pos x="wd2" y="hd2"/>
                </a:cxn>
                <a:cxn ang="5400000">
                  <a:pos x="wd2" y="hd2"/>
                </a:cxn>
                <a:cxn ang="10800000">
                  <a:pos x="wd2" y="hd2"/>
                </a:cxn>
                <a:cxn ang="16200000">
                  <a:pos x="wd2" y="hd2"/>
                </a:cxn>
              </a:cxnLst>
              <a:rect l="0" t="0" r="r" b="b"/>
              <a:pathLst>
                <a:path w="21600" h="21600" extrusionOk="0">
                  <a:moveTo>
                    <a:pt x="2087" y="21600"/>
                  </a:moveTo>
                  <a:lnTo>
                    <a:pt x="0" y="0"/>
                  </a:lnTo>
                  <a:lnTo>
                    <a:pt x="21600" y="0"/>
                  </a:lnTo>
                  <a:lnTo>
                    <a:pt x="19556" y="21335"/>
                  </a:lnTo>
                  <a:lnTo>
                    <a:pt x="2087" y="21600"/>
                  </a:lnTo>
                  <a:close/>
                </a:path>
              </a:pathLst>
            </a:custGeom>
            <a:solidFill>
              <a:srgbClr val="DCDEE0"/>
            </a:solidFill>
            <a:ln w="12700" cap="flat">
              <a:noFill/>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a:p>
          </p:txBody>
        </p:sp>
        <p:sp>
          <p:nvSpPr>
            <p:cNvPr id="38" name="Shape 7392"/>
            <p:cNvSpPr/>
            <p:nvPr/>
          </p:nvSpPr>
          <p:spPr>
            <a:xfrm>
              <a:off x="819150" y="1869231"/>
              <a:ext cx="5949259" cy="1579061"/>
            </a:xfrm>
            <a:prstGeom prst="ellipse">
              <a:avLst/>
            </a:prstGeom>
            <a:solidFill>
              <a:srgbClr val="A7AAA9"/>
            </a:soli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39" name="Shape 7393"/>
            <p:cNvSpPr/>
            <p:nvPr/>
          </p:nvSpPr>
          <p:spPr>
            <a:xfrm>
              <a:off x="10307" y="1087390"/>
              <a:ext cx="7593168" cy="1268253"/>
            </a:xfrm>
            <a:custGeom>
              <a:avLst/>
              <a:gdLst/>
              <a:ahLst/>
              <a:cxnLst>
                <a:cxn ang="0">
                  <a:pos x="wd2" y="hd2"/>
                </a:cxn>
                <a:cxn ang="5400000">
                  <a:pos x="wd2" y="hd2"/>
                </a:cxn>
                <a:cxn ang="10800000">
                  <a:pos x="wd2" y="hd2"/>
                </a:cxn>
                <a:cxn ang="16200000">
                  <a:pos x="wd2" y="hd2"/>
                </a:cxn>
              </a:cxnLst>
              <a:rect l="0" t="0" r="r" b="b"/>
              <a:pathLst>
                <a:path w="21600" h="21600" extrusionOk="0">
                  <a:moveTo>
                    <a:pt x="0" y="45"/>
                  </a:moveTo>
                  <a:lnTo>
                    <a:pt x="1795" y="21600"/>
                  </a:lnTo>
                  <a:lnTo>
                    <a:pt x="19760" y="21600"/>
                  </a:lnTo>
                  <a:lnTo>
                    <a:pt x="21600" y="0"/>
                  </a:lnTo>
                  <a:lnTo>
                    <a:pt x="0" y="45"/>
                  </a:lnTo>
                  <a:close/>
                </a:path>
              </a:pathLst>
            </a:custGeom>
            <a:solidFill>
              <a:srgbClr val="DCDEE0"/>
            </a:solidFill>
            <a:ln w="12700" cap="flat">
              <a:noFill/>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a:p>
          </p:txBody>
        </p:sp>
        <p:sp>
          <p:nvSpPr>
            <p:cNvPr id="40" name="Shape 7394"/>
            <p:cNvSpPr/>
            <p:nvPr/>
          </p:nvSpPr>
          <p:spPr>
            <a:xfrm>
              <a:off x="615070" y="1461145"/>
              <a:ext cx="6371135" cy="1609172"/>
            </a:xfrm>
            <a:prstGeom prst="ellipse">
              <a:avLst/>
            </a:prstGeom>
            <a:solidFill>
              <a:srgbClr val="DCDEE0"/>
            </a:soli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41" name="Shape 7395"/>
            <p:cNvSpPr/>
            <p:nvPr/>
          </p:nvSpPr>
          <p:spPr>
            <a:xfrm>
              <a:off x="0" y="0"/>
              <a:ext cx="7613892" cy="2027975"/>
            </a:xfrm>
            <a:prstGeom prst="ellipse">
              <a:avLst/>
            </a:prstGeom>
            <a:gradFill flip="none" rotWithShape="1">
              <a:gsLst>
                <a:gs pos="0">
                  <a:srgbClr val="A6AAA9"/>
                </a:gs>
                <a:gs pos="100000">
                  <a:srgbClr val="C0C5C6"/>
                </a:gs>
              </a:gsLst>
              <a:lin ang="16734155" scaled="0"/>
            </a:gra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42" name="Shape 7396"/>
            <p:cNvSpPr/>
            <p:nvPr/>
          </p:nvSpPr>
          <p:spPr>
            <a:xfrm>
              <a:off x="2136755" y="615553"/>
              <a:ext cx="3314049" cy="918421"/>
            </a:xfrm>
            <a:prstGeom prst="ellipse">
              <a:avLst/>
            </a:prstGeom>
            <a:solidFill>
              <a:srgbClr val="707474"/>
            </a:soli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grpSp>
      <p:grpSp>
        <p:nvGrpSpPr>
          <p:cNvPr id="48" name="Group 7408"/>
          <p:cNvGrpSpPr/>
          <p:nvPr/>
        </p:nvGrpSpPr>
        <p:grpSpPr>
          <a:xfrm>
            <a:off x="686397" y="2663852"/>
            <a:ext cx="699911" cy="442322"/>
            <a:chOff x="0" y="0"/>
            <a:chExt cx="1825279" cy="1153518"/>
          </a:xfrm>
        </p:grpSpPr>
        <p:grpSp>
          <p:nvGrpSpPr>
            <p:cNvPr id="49" name="Group 7405"/>
            <p:cNvGrpSpPr/>
            <p:nvPr/>
          </p:nvGrpSpPr>
          <p:grpSpPr>
            <a:xfrm>
              <a:off x="0" y="0"/>
              <a:ext cx="1153518" cy="1153518"/>
              <a:chOff x="0" y="0"/>
              <a:chExt cx="1153517" cy="1153517"/>
            </a:xfrm>
          </p:grpSpPr>
          <p:sp>
            <p:nvSpPr>
              <p:cNvPr id="52" name="Shape 7403"/>
              <p:cNvSpPr/>
              <p:nvPr/>
            </p:nvSpPr>
            <p:spPr>
              <a:xfrm>
                <a:off x="0" y="0"/>
                <a:ext cx="1153518" cy="1153518"/>
              </a:xfrm>
              <a:prstGeom prst="ellipse">
                <a:avLst/>
              </a:prstGeom>
              <a:solidFill>
                <a:srgbClr val="FFFFFF"/>
              </a:solid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53" name="Shape 7404"/>
              <p:cNvSpPr/>
              <p:nvPr/>
            </p:nvSpPr>
            <p:spPr>
              <a:xfrm>
                <a:off x="157013" y="157013"/>
                <a:ext cx="839491" cy="839491"/>
              </a:xfrm>
              <a:prstGeom prst="ellipse">
                <a:avLst/>
              </a:prstGeom>
              <a:solidFill>
                <a:srgbClr val="DCDEE0"/>
              </a:solidFill>
              <a:ln w="12700" cap="flat">
                <a:noFill/>
                <a:miter lim="400000"/>
              </a:ln>
              <a:effectLst/>
              <a:extLst>
                <a:ext uri="{C572A759-6A51-4108-AA02-DFA0A04FC94B}">
                  <ma14:wrappingTextBoxFlag xmlns:ma14="http://schemas.microsoft.com/office/mac/drawingml/2011/main" xmlns="" val="1"/>
                </a:ext>
              </a:extLst>
            </p:spPr>
            <p:txBody>
              <a:bodyPr wrap="square" lIns="53578" tIns="53578" rIns="53578" bIns="53578" numCol="1" anchor="ctr">
                <a:noAutofit/>
              </a:bodyPr>
              <a:lstStyle>
                <a:lvl1pPr algn="ctr">
                  <a:defRPr sz="3200" cap="none">
                    <a:solidFill>
                      <a:srgbClr val="FFFFFF"/>
                    </a:solidFill>
                    <a:latin typeface="+mn-lt"/>
                    <a:ea typeface="+mn-ea"/>
                    <a:cs typeface="+mn-cs"/>
                    <a:sym typeface="Helvetica Light"/>
                  </a:defRPr>
                </a:lvl1pPr>
              </a:lstStyle>
              <a:p>
                <a:r>
                  <a:rPr sz="1800" dirty="0"/>
                  <a:t>1</a:t>
                </a:r>
              </a:p>
            </p:txBody>
          </p:sp>
        </p:grpSp>
        <p:sp>
          <p:nvSpPr>
            <p:cNvPr id="50" name="Shape 7406"/>
            <p:cNvSpPr/>
            <p:nvPr/>
          </p:nvSpPr>
          <p:spPr>
            <a:xfrm>
              <a:off x="1144537" y="579489"/>
              <a:ext cx="680742" cy="1"/>
            </a:xfrm>
            <a:prstGeom prst="line">
              <a:avLst/>
            </a:prstGeom>
            <a:no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a:p>
          </p:txBody>
        </p:sp>
      </p:grpSp>
      <p:grpSp>
        <p:nvGrpSpPr>
          <p:cNvPr id="54" name="Group 7414"/>
          <p:cNvGrpSpPr/>
          <p:nvPr/>
        </p:nvGrpSpPr>
        <p:grpSpPr>
          <a:xfrm>
            <a:off x="946194" y="3251644"/>
            <a:ext cx="699911" cy="442322"/>
            <a:chOff x="0" y="0"/>
            <a:chExt cx="1825279" cy="1153518"/>
          </a:xfrm>
        </p:grpSpPr>
        <p:grpSp>
          <p:nvGrpSpPr>
            <p:cNvPr id="55" name="Group 7411"/>
            <p:cNvGrpSpPr/>
            <p:nvPr/>
          </p:nvGrpSpPr>
          <p:grpSpPr>
            <a:xfrm>
              <a:off x="0" y="0"/>
              <a:ext cx="1153518" cy="1153518"/>
              <a:chOff x="0" y="0"/>
              <a:chExt cx="1153517" cy="1153517"/>
            </a:xfrm>
          </p:grpSpPr>
          <p:sp>
            <p:nvSpPr>
              <p:cNvPr id="58" name="Shape 7409"/>
              <p:cNvSpPr/>
              <p:nvPr/>
            </p:nvSpPr>
            <p:spPr>
              <a:xfrm>
                <a:off x="0" y="0"/>
                <a:ext cx="1153518" cy="1153518"/>
              </a:xfrm>
              <a:prstGeom prst="ellipse">
                <a:avLst/>
              </a:prstGeom>
              <a:solidFill>
                <a:srgbClr val="FFFFFF"/>
              </a:solid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59" name="Shape 7410"/>
              <p:cNvSpPr/>
              <p:nvPr/>
            </p:nvSpPr>
            <p:spPr>
              <a:xfrm>
                <a:off x="157013" y="157013"/>
                <a:ext cx="839491" cy="839491"/>
              </a:xfrm>
              <a:prstGeom prst="ellipse">
                <a:avLst/>
              </a:prstGeom>
              <a:solidFill>
                <a:srgbClr val="DCDEE0"/>
              </a:solidFill>
              <a:ln w="12700" cap="flat">
                <a:noFill/>
                <a:miter lim="400000"/>
              </a:ln>
              <a:effectLst/>
              <a:extLst>
                <a:ext uri="{C572A759-6A51-4108-AA02-DFA0A04FC94B}">
                  <ma14:wrappingTextBoxFlag xmlns:ma14="http://schemas.microsoft.com/office/mac/drawingml/2011/main" xmlns="" val="1"/>
                </a:ext>
              </a:extLst>
            </p:spPr>
            <p:txBody>
              <a:bodyPr wrap="square" lIns="53578" tIns="53578" rIns="53578" bIns="53578" numCol="1" anchor="ctr">
                <a:noAutofit/>
              </a:bodyPr>
              <a:lstStyle>
                <a:lvl1pPr algn="ctr">
                  <a:defRPr sz="3200" cap="none">
                    <a:solidFill>
                      <a:srgbClr val="FFFFFF"/>
                    </a:solidFill>
                    <a:latin typeface="+mn-lt"/>
                    <a:ea typeface="+mn-ea"/>
                    <a:cs typeface="+mn-cs"/>
                    <a:sym typeface="Helvetica Light"/>
                  </a:defRPr>
                </a:lvl1pPr>
              </a:lstStyle>
              <a:p>
                <a:r>
                  <a:rPr sz="1800"/>
                  <a:t>2</a:t>
                </a:r>
              </a:p>
            </p:txBody>
          </p:sp>
        </p:grpSp>
        <p:sp>
          <p:nvSpPr>
            <p:cNvPr id="56" name="Shape 7412"/>
            <p:cNvSpPr/>
            <p:nvPr/>
          </p:nvSpPr>
          <p:spPr>
            <a:xfrm>
              <a:off x="1144537" y="579489"/>
              <a:ext cx="680742" cy="1"/>
            </a:xfrm>
            <a:prstGeom prst="line">
              <a:avLst/>
            </a:prstGeom>
            <a:no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a:p>
          </p:txBody>
        </p:sp>
      </p:grpSp>
      <p:grpSp>
        <p:nvGrpSpPr>
          <p:cNvPr id="60" name="Group 7420"/>
          <p:cNvGrpSpPr/>
          <p:nvPr/>
        </p:nvGrpSpPr>
        <p:grpSpPr>
          <a:xfrm>
            <a:off x="1290739" y="3839437"/>
            <a:ext cx="699911" cy="442322"/>
            <a:chOff x="0" y="0"/>
            <a:chExt cx="1825279" cy="1153518"/>
          </a:xfrm>
        </p:grpSpPr>
        <p:grpSp>
          <p:nvGrpSpPr>
            <p:cNvPr id="61" name="Group 7417"/>
            <p:cNvGrpSpPr/>
            <p:nvPr/>
          </p:nvGrpSpPr>
          <p:grpSpPr>
            <a:xfrm>
              <a:off x="0" y="0"/>
              <a:ext cx="1153518" cy="1153518"/>
              <a:chOff x="0" y="0"/>
              <a:chExt cx="1153517" cy="1153517"/>
            </a:xfrm>
          </p:grpSpPr>
          <p:sp>
            <p:nvSpPr>
              <p:cNvPr id="64" name="Shape 7415"/>
              <p:cNvSpPr/>
              <p:nvPr/>
            </p:nvSpPr>
            <p:spPr>
              <a:xfrm>
                <a:off x="0" y="0"/>
                <a:ext cx="1153518" cy="1153518"/>
              </a:xfrm>
              <a:prstGeom prst="ellipse">
                <a:avLst/>
              </a:prstGeom>
              <a:solidFill>
                <a:srgbClr val="FFFFFF"/>
              </a:solid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65" name="Shape 7416"/>
              <p:cNvSpPr/>
              <p:nvPr/>
            </p:nvSpPr>
            <p:spPr>
              <a:xfrm>
                <a:off x="157013" y="157013"/>
                <a:ext cx="839491" cy="839491"/>
              </a:xfrm>
              <a:prstGeom prst="ellipse">
                <a:avLst/>
              </a:prstGeom>
              <a:solidFill>
                <a:srgbClr val="DCDEE0"/>
              </a:solidFill>
              <a:ln w="12700" cap="flat">
                <a:noFill/>
                <a:miter lim="400000"/>
              </a:ln>
              <a:effectLst/>
              <a:extLst>
                <a:ext uri="{C572A759-6A51-4108-AA02-DFA0A04FC94B}">
                  <ma14:wrappingTextBoxFlag xmlns:ma14="http://schemas.microsoft.com/office/mac/drawingml/2011/main" xmlns="" val="1"/>
                </a:ext>
              </a:extLst>
            </p:spPr>
            <p:txBody>
              <a:bodyPr wrap="square" lIns="53578" tIns="53578" rIns="53578" bIns="53578" numCol="1" anchor="ctr">
                <a:noAutofit/>
              </a:bodyPr>
              <a:lstStyle>
                <a:lvl1pPr algn="ctr">
                  <a:defRPr sz="3200" cap="none">
                    <a:solidFill>
                      <a:srgbClr val="FFFFFF"/>
                    </a:solidFill>
                    <a:latin typeface="+mn-lt"/>
                    <a:ea typeface="+mn-ea"/>
                    <a:cs typeface="+mn-cs"/>
                    <a:sym typeface="Helvetica Light"/>
                  </a:defRPr>
                </a:lvl1pPr>
              </a:lstStyle>
              <a:p>
                <a:r>
                  <a:rPr sz="1800"/>
                  <a:t>3</a:t>
                </a:r>
              </a:p>
            </p:txBody>
          </p:sp>
        </p:grpSp>
        <p:sp>
          <p:nvSpPr>
            <p:cNvPr id="62" name="Shape 7418"/>
            <p:cNvSpPr/>
            <p:nvPr/>
          </p:nvSpPr>
          <p:spPr>
            <a:xfrm>
              <a:off x="1144537" y="579489"/>
              <a:ext cx="680742" cy="1"/>
            </a:xfrm>
            <a:prstGeom prst="line">
              <a:avLst/>
            </a:prstGeom>
            <a:no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a:p>
          </p:txBody>
        </p:sp>
      </p:grpSp>
      <p:grpSp>
        <p:nvGrpSpPr>
          <p:cNvPr id="66" name="Group 7426"/>
          <p:cNvGrpSpPr/>
          <p:nvPr/>
        </p:nvGrpSpPr>
        <p:grpSpPr>
          <a:xfrm>
            <a:off x="1569754" y="4427230"/>
            <a:ext cx="699911" cy="442322"/>
            <a:chOff x="0" y="0"/>
            <a:chExt cx="1825279" cy="1153518"/>
          </a:xfrm>
        </p:grpSpPr>
        <p:grpSp>
          <p:nvGrpSpPr>
            <p:cNvPr id="67" name="Group 7423"/>
            <p:cNvGrpSpPr/>
            <p:nvPr/>
          </p:nvGrpSpPr>
          <p:grpSpPr>
            <a:xfrm>
              <a:off x="0" y="0"/>
              <a:ext cx="1153518" cy="1153518"/>
              <a:chOff x="0" y="0"/>
              <a:chExt cx="1153517" cy="1153517"/>
            </a:xfrm>
          </p:grpSpPr>
          <p:sp>
            <p:nvSpPr>
              <p:cNvPr id="70" name="Shape 7421"/>
              <p:cNvSpPr/>
              <p:nvPr/>
            </p:nvSpPr>
            <p:spPr>
              <a:xfrm>
                <a:off x="0" y="0"/>
                <a:ext cx="1153518" cy="1153518"/>
              </a:xfrm>
              <a:prstGeom prst="ellipse">
                <a:avLst/>
              </a:prstGeom>
              <a:solidFill>
                <a:srgbClr val="FFFFFF"/>
              </a:solid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71" name="Shape 7422"/>
              <p:cNvSpPr/>
              <p:nvPr/>
            </p:nvSpPr>
            <p:spPr>
              <a:xfrm>
                <a:off x="157013" y="157013"/>
                <a:ext cx="839491" cy="839491"/>
              </a:xfrm>
              <a:prstGeom prst="ellipse">
                <a:avLst/>
              </a:prstGeom>
              <a:solidFill>
                <a:schemeClr val="accent2"/>
              </a:solidFill>
              <a:ln w="12700" cap="flat">
                <a:noFill/>
                <a:miter lim="400000"/>
              </a:ln>
              <a:effectLst/>
              <a:extLst>
                <a:ext uri="{C572A759-6A51-4108-AA02-DFA0A04FC94B}">
                  <ma14:wrappingTextBoxFlag xmlns:ma14="http://schemas.microsoft.com/office/mac/drawingml/2011/main" xmlns="" val="1"/>
                </a:ext>
              </a:extLst>
            </p:spPr>
            <p:txBody>
              <a:bodyPr wrap="square" lIns="53578" tIns="53578" rIns="53578" bIns="53578" numCol="1" anchor="ctr">
                <a:noAutofit/>
              </a:bodyPr>
              <a:lstStyle>
                <a:lvl1pPr algn="ctr">
                  <a:defRPr sz="3200" cap="none">
                    <a:solidFill>
                      <a:srgbClr val="FFFFFF"/>
                    </a:solidFill>
                    <a:latin typeface="+mn-lt"/>
                    <a:ea typeface="+mn-ea"/>
                    <a:cs typeface="+mn-cs"/>
                    <a:sym typeface="Helvetica Light"/>
                  </a:defRPr>
                </a:lvl1pPr>
              </a:lstStyle>
              <a:p>
                <a:r>
                  <a:rPr sz="1800"/>
                  <a:t>4</a:t>
                </a:r>
              </a:p>
            </p:txBody>
          </p:sp>
        </p:grpSp>
        <p:sp>
          <p:nvSpPr>
            <p:cNvPr id="68" name="Shape 7424"/>
            <p:cNvSpPr/>
            <p:nvPr/>
          </p:nvSpPr>
          <p:spPr>
            <a:xfrm>
              <a:off x="1144537" y="579489"/>
              <a:ext cx="680742" cy="1"/>
            </a:xfrm>
            <a:prstGeom prst="line">
              <a:avLst/>
            </a:prstGeom>
            <a:no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a:p>
          </p:txBody>
        </p:sp>
      </p:grpSp>
      <p:grpSp>
        <p:nvGrpSpPr>
          <p:cNvPr id="72" name="Group 7432"/>
          <p:cNvGrpSpPr/>
          <p:nvPr/>
        </p:nvGrpSpPr>
        <p:grpSpPr>
          <a:xfrm>
            <a:off x="1859503" y="5015023"/>
            <a:ext cx="699911" cy="442322"/>
            <a:chOff x="0" y="0"/>
            <a:chExt cx="1825279" cy="1153519"/>
          </a:xfrm>
        </p:grpSpPr>
        <p:grpSp>
          <p:nvGrpSpPr>
            <p:cNvPr id="73" name="Group 7429"/>
            <p:cNvGrpSpPr/>
            <p:nvPr/>
          </p:nvGrpSpPr>
          <p:grpSpPr>
            <a:xfrm>
              <a:off x="0" y="0"/>
              <a:ext cx="1153519" cy="1153519"/>
              <a:chOff x="0" y="0"/>
              <a:chExt cx="1153518" cy="1153518"/>
            </a:xfrm>
          </p:grpSpPr>
          <p:sp>
            <p:nvSpPr>
              <p:cNvPr id="76" name="Shape 7427"/>
              <p:cNvSpPr/>
              <p:nvPr/>
            </p:nvSpPr>
            <p:spPr>
              <a:xfrm>
                <a:off x="0" y="0"/>
                <a:ext cx="1153518" cy="1153518"/>
              </a:xfrm>
              <a:prstGeom prst="ellipse">
                <a:avLst/>
              </a:prstGeom>
              <a:solidFill>
                <a:srgbClr val="FFFFFF"/>
              </a:solid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77" name="Shape 7428"/>
              <p:cNvSpPr/>
              <p:nvPr/>
            </p:nvSpPr>
            <p:spPr>
              <a:xfrm>
                <a:off x="157013" y="157013"/>
                <a:ext cx="839490" cy="839491"/>
              </a:xfrm>
              <a:prstGeom prst="ellipse">
                <a:avLst/>
              </a:prstGeom>
              <a:solidFill>
                <a:schemeClr val="accent1"/>
              </a:solidFill>
              <a:ln w="12700" cap="flat">
                <a:noFill/>
                <a:miter lim="400000"/>
              </a:ln>
              <a:effectLst/>
              <a:extLst>
                <a:ext uri="{C572A759-6A51-4108-AA02-DFA0A04FC94B}">
                  <ma14:wrappingTextBoxFlag xmlns:ma14="http://schemas.microsoft.com/office/mac/drawingml/2011/main" xmlns="" val="1"/>
                </a:ext>
              </a:extLst>
            </p:spPr>
            <p:txBody>
              <a:bodyPr wrap="square" lIns="53578" tIns="53578" rIns="53578" bIns="53578" numCol="1" anchor="ctr">
                <a:noAutofit/>
              </a:bodyPr>
              <a:lstStyle>
                <a:lvl1pPr algn="ctr">
                  <a:defRPr sz="3200" cap="none">
                    <a:solidFill>
                      <a:srgbClr val="FFFFFF"/>
                    </a:solidFill>
                    <a:latin typeface="+mn-lt"/>
                    <a:ea typeface="+mn-ea"/>
                    <a:cs typeface="+mn-cs"/>
                    <a:sym typeface="Helvetica Light"/>
                  </a:defRPr>
                </a:lvl1pPr>
              </a:lstStyle>
              <a:p>
                <a:r>
                  <a:rPr sz="1800"/>
                  <a:t>5</a:t>
                </a:r>
              </a:p>
            </p:txBody>
          </p:sp>
        </p:grpSp>
        <p:sp>
          <p:nvSpPr>
            <p:cNvPr id="74" name="Shape 7430"/>
            <p:cNvSpPr/>
            <p:nvPr/>
          </p:nvSpPr>
          <p:spPr>
            <a:xfrm>
              <a:off x="1144537" y="579489"/>
              <a:ext cx="680742" cy="1"/>
            </a:xfrm>
            <a:prstGeom prst="line">
              <a:avLst/>
            </a:prstGeom>
            <a:no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a:p>
          </p:txBody>
        </p:sp>
      </p:grpSp>
      <p:sp>
        <p:nvSpPr>
          <p:cNvPr id="47" name="TextBox 46"/>
          <p:cNvSpPr txBox="1"/>
          <p:nvPr/>
        </p:nvSpPr>
        <p:spPr>
          <a:xfrm>
            <a:off x="4257657" y="2657699"/>
            <a:ext cx="4199947" cy="470026"/>
          </a:xfrm>
          <a:prstGeom prst="rect">
            <a:avLst/>
          </a:prstGeom>
          <a:noFill/>
        </p:spPr>
        <p:txBody>
          <a:bodyPr wrap="square" lIns="54000" tIns="27000" rIns="54000" bIns="27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900" dirty="0"/>
              <a:t>Appropriately strategize granular experiences for fully researched design. Uniquely evolve resource sucking interfaces  via global supply chains. </a:t>
            </a:r>
          </a:p>
        </p:txBody>
      </p:sp>
      <p:sp>
        <p:nvSpPr>
          <p:cNvPr id="46" name="TextBox 45"/>
          <p:cNvSpPr txBox="1"/>
          <p:nvPr/>
        </p:nvSpPr>
        <p:spPr>
          <a:xfrm>
            <a:off x="4054423" y="3247457"/>
            <a:ext cx="4199947" cy="470026"/>
          </a:xfrm>
          <a:prstGeom prst="rect">
            <a:avLst/>
          </a:prstGeom>
          <a:noFill/>
        </p:spPr>
        <p:txBody>
          <a:bodyPr wrap="square" lIns="54000" tIns="27000" rIns="54000" bIns="27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900" dirty="0"/>
              <a:t>Appropriately strategize granular experiences for fully researched design. Uniquely evolve resource sucking interfaces  via global supply chains. </a:t>
            </a:r>
          </a:p>
        </p:txBody>
      </p:sp>
      <p:sp>
        <p:nvSpPr>
          <p:cNvPr id="51" name="TextBox 50"/>
          <p:cNvSpPr txBox="1"/>
          <p:nvPr/>
        </p:nvSpPr>
        <p:spPr>
          <a:xfrm>
            <a:off x="3781256" y="3837342"/>
            <a:ext cx="4199947" cy="470026"/>
          </a:xfrm>
          <a:prstGeom prst="rect">
            <a:avLst/>
          </a:prstGeom>
          <a:noFill/>
        </p:spPr>
        <p:txBody>
          <a:bodyPr wrap="square" lIns="54000" tIns="27000" rIns="54000" bIns="27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900" dirty="0"/>
              <a:t>Appropriately strategize granular experiences for fully researched design. Uniquely evolve resource sucking interfaces  via global supply chains. </a:t>
            </a:r>
          </a:p>
        </p:txBody>
      </p:sp>
      <p:sp>
        <p:nvSpPr>
          <p:cNvPr id="57" name="TextBox 56"/>
          <p:cNvSpPr txBox="1"/>
          <p:nvPr/>
        </p:nvSpPr>
        <p:spPr>
          <a:xfrm>
            <a:off x="3550581" y="4427228"/>
            <a:ext cx="4199947" cy="470026"/>
          </a:xfrm>
          <a:prstGeom prst="rect">
            <a:avLst/>
          </a:prstGeom>
          <a:noFill/>
        </p:spPr>
        <p:txBody>
          <a:bodyPr wrap="square" lIns="54000" tIns="27000" rIns="54000" bIns="27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900" dirty="0"/>
              <a:t>Appropriately strategize granular experiences for fully researched design. Uniquely evolve resource sucking interfaces  via global supply chains. </a:t>
            </a:r>
          </a:p>
        </p:txBody>
      </p:sp>
      <p:sp>
        <p:nvSpPr>
          <p:cNvPr id="63" name="TextBox 62"/>
          <p:cNvSpPr txBox="1"/>
          <p:nvPr/>
        </p:nvSpPr>
        <p:spPr>
          <a:xfrm>
            <a:off x="3254464" y="5010834"/>
            <a:ext cx="4199947" cy="470026"/>
          </a:xfrm>
          <a:prstGeom prst="rect">
            <a:avLst/>
          </a:prstGeom>
          <a:noFill/>
        </p:spPr>
        <p:txBody>
          <a:bodyPr wrap="square" lIns="54000" tIns="27000" rIns="54000" bIns="27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900" dirty="0"/>
              <a:t>Appropriately strategize granular experiences for fully researched design. Uniquely evolve resource sucking interfaces  via global supply chains. </a:t>
            </a:r>
          </a:p>
        </p:txBody>
      </p:sp>
    </p:spTree>
    <p:extLst>
      <p:ext uri="{BB962C8B-B14F-4D97-AF65-F5344CB8AC3E}">
        <p14:creationId xmlns:p14="http://schemas.microsoft.com/office/powerpoint/2010/main" val="273777241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42902" y="606590"/>
            <a:ext cx="2542922" cy="518091"/>
          </a:xfrm>
        </p:spPr>
        <p:txBody>
          <a:bodyPr/>
          <a:lstStyle/>
          <a:p>
            <a:r>
              <a:rPr lang="en-ID"/>
              <a:t>Layers Diagram.</a:t>
            </a:r>
            <a:endParaRPr lang="en-ID" dirty="0"/>
          </a:p>
        </p:txBody>
      </p:sp>
      <p:sp>
        <p:nvSpPr>
          <p:cNvPr id="4" name="Content Placeholder 3"/>
          <p:cNvSpPr>
            <a:spLocks noGrp="1"/>
          </p:cNvSpPr>
          <p:nvPr>
            <p:ph sz="quarter" idx="12"/>
          </p:nvPr>
        </p:nvSpPr>
        <p:spPr/>
        <p:txBody>
          <a:bodyPr/>
          <a:lstStyle/>
          <a:p>
            <a:r>
              <a:rPr lang="en-ID"/>
              <a:t>Presented By : Johny Guru</a:t>
            </a:r>
            <a:endParaRPr lang="en-ID" dirty="0"/>
          </a:p>
        </p:txBody>
      </p:sp>
      <p:sp>
        <p:nvSpPr>
          <p:cNvPr id="21" name="Shape 2306"/>
          <p:cNvSpPr/>
          <p:nvPr/>
        </p:nvSpPr>
        <p:spPr>
          <a:xfrm>
            <a:off x="2885823" y="2083040"/>
            <a:ext cx="3372356" cy="3372356"/>
          </a:xfrm>
          <a:prstGeom prst="ellipse">
            <a:avLst/>
          </a:prstGeom>
          <a:solidFill>
            <a:schemeClr val="accent1"/>
          </a:solidFill>
          <a:ln w="12700">
            <a:miter lim="400000"/>
          </a:ln>
          <a:effectLst/>
        </p:spPr>
        <p:txBody>
          <a:bodyPr lIns="34289" rIns="34289" anchor="ctr"/>
          <a:lstStyle/>
          <a:p>
            <a:pPr defTabSz="400050">
              <a:lnSpc>
                <a:spcPct val="90000"/>
              </a:lnSpc>
              <a:spcBef>
                <a:spcPts val="900"/>
              </a:spcBef>
              <a:defRPr sz="1200">
                <a:solidFill>
                  <a:srgbClr val="FFFFFF"/>
                </a:solidFill>
              </a:defRPr>
            </a:pPr>
            <a:endParaRPr sz="900" dirty="0">
              <a:solidFill>
                <a:schemeClr val="tx2"/>
              </a:solidFill>
            </a:endParaRPr>
          </a:p>
        </p:txBody>
      </p:sp>
      <p:sp>
        <p:nvSpPr>
          <p:cNvPr id="22" name="Shape 2307"/>
          <p:cNvSpPr/>
          <p:nvPr/>
        </p:nvSpPr>
        <p:spPr>
          <a:xfrm>
            <a:off x="3223059" y="2757511"/>
            <a:ext cx="2697884" cy="2697884"/>
          </a:xfrm>
          <a:prstGeom prst="ellipse">
            <a:avLst/>
          </a:prstGeom>
          <a:solidFill>
            <a:schemeClr val="accent2"/>
          </a:solidFill>
          <a:ln w="12700">
            <a:miter lim="400000"/>
          </a:ln>
          <a:effectLst/>
        </p:spPr>
        <p:txBody>
          <a:bodyPr lIns="34289" rIns="34289" anchor="ctr"/>
          <a:lstStyle/>
          <a:p>
            <a:pPr defTabSz="400050">
              <a:lnSpc>
                <a:spcPct val="90000"/>
              </a:lnSpc>
              <a:spcBef>
                <a:spcPts val="900"/>
              </a:spcBef>
              <a:defRPr sz="1200">
                <a:solidFill>
                  <a:srgbClr val="FFFFFF"/>
                </a:solidFill>
              </a:defRPr>
            </a:pPr>
            <a:endParaRPr sz="900">
              <a:solidFill>
                <a:schemeClr val="tx2"/>
              </a:solidFill>
            </a:endParaRPr>
          </a:p>
        </p:txBody>
      </p:sp>
      <p:sp>
        <p:nvSpPr>
          <p:cNvPr id="23" name="Shape 2308"/>
          <p:cNvSpPr/>
          <p:nvPr/>
        </p:nvSpPr>
        <p:spPr>
          <a:xfrm>
            <a:off x="3560295" y="3431982"/>
            <a:ext cx="2023412" cy="2023413"/>
          </a:xfrm>
          <a:prstGeom prst="ellipse">
            <a:avLst/>
          </a:prstGeom>
          <a:solidFill>
            <a:schemeClr val="accent3">
              <a:lumMod val="60000"/>
              <a:lumOff val="40000"/>
            </a:schemeClr>
          </a:solidFill>
          <a:ln w="12700">
            <a:miter lim="400000"/>
          </a:ln>
          <a:effectLst/>
        </p:spPr>
        <p:txBody>
          <a:bodyPr lIns="34289" rIns="34289" anchor="ctr"/>
          <a:lstStyle/>
          <a:p>
            <a:pPr defTabSz="400050">
              <a:lnSpc>
                <a:spcPct val="90000"/>
              </a:lnSpc>
              <a:spcBef>
                <a:spcPts val="900"/>
              </a:spcBef>
              <a:defRPr sz="1200">
                <a:solidFill>
                  <a:srgbClr val="FFFFFF"/>
                </a:solidFill>
              </a:defRPr>
            </a:pPr>
            <a:endParaRPr sz="900">
              <a:solidFill>
                <a:schemeClr val="tx2"/>
              </a:solidFill>
            </a:endParaRPr>
          </a:p>
        </p:txBody>
      </p:sp>
      <p:sp>
        <p:nvSpPr>
          <p:cNvPr id="24" name="Shape 2309"/>
          <p:cNvSpPr/>
          <p:nvPr/>
        </p:nvSpPr>
        <p:spPr>
          <a:xfrm>
            <a:off x="3897530" y="4106454"/>
            <a:ext cx="1348941" cy="1348942"/>
          </a:xfrm>
          <a:prstGeom prst="ellipse">
            <a:avLst/>
          </a:prstGeom>
          <a:solidFill>
            <a:schemeClr val="accent3"/>
          </a:solidFill>
          <a:ln w="12700">
            <a:miter lim="400000"/>
          </a:ln>
          <a:effectLst/>
        </p:spPr>
        <p:txBody>
          <a:bodyPr lIns="34289" rIns="34289" anchor="ctr"/>
          <a:lstStyle/>
          <a:p>
            <a:pPr defTabSz="400050">
              <a:lnSpc>
                <a:spcPct val="90000"/>
              </a:lnSpc>
              <a:spcBef>
                <a:spcPts val="900"/>
              </a:spcBef>
              <a:defRPr sz="1200">
                <a:solidFill>
                  <a:srgbClr val="FFFFFF"/>
                </a:solidFill>
              </a:defRPr>
            </a:pPr>
            <a:endParaRPr sz="900">
              <a:solidFill>
                <a:schemeClr val="tx2"/>
              </a:solidFill>
            </a:endParaRPr>
          </a:p>
        </p:txBody>
      </p:sp>
      <p:sp>
        <p:nvSpPr>
          <p:cNvPr id="35" name="Shape 2320"/>
          <p:cNvSpPr/>
          <p:nvPr/>
        </p:nvSpPr>
        <p:spPr>
          <a:xfrm>
            <a:off x="788269" y="2431401"/>
            <a:ext cx="1641215" cy="701731"/>
          </a:xfrm>
          <a:prstGeom prst="rect">
            <a:avLst/>
          </a:prstGeom>
          <a:ln w="12700">
            <a:miter lim="400000"/>
          </a:ln>
          <a:extLst>
            <a:ext uri="{C572A759-6A51-4108-AA02-DFA0A04FC94B}">
              <ma14:wrappingTextBoxFlag xmlns:ma14="http://schemas.microsoft.com/office/mac/drawingml/2011/main" xmlns="" val="1"/>
            </a:ext>
          </a:extLst>
        </p:spPr>
        <p:txBody>
          <a:bodyPr wrap="square" lIns="34289" rIns="34289">
            <a:spAutoFit/>
          </a:bodyPr>
          <a:lstStyle/>
          <a:p>
            <a:pPr algn="r">
              <a:lnSpc>
                <a:spcPct val="120000"/>
              </a:lnSpc>
              <a:defRPr sz="1400">
                <a:solidFill>
                  <a:srgbClr val="FFFFFF"/>
                </a:solidFill>
                <a:latin typeface="San Francisco Display Bold"/>
                <a:ea typeface="San Francisco Display Bold"/>
                <a:cs typeface="San Francisco Display Bold"/>
                <a:sym typeface="San Francisco Display Bold"/>
              </a:defRPr>
            </a:pPr>
            <a:r>
              <a:rPr lang="en-ID" sz="1200" b="1" dirty="0">
                <a:solidFill>
                  <a:schemeClr val="tx2"/>
                </a:solidFill>
                <a:latin typeface="+mj-lt"/>
              </a:rPr>
              <a:t>Element 01</a:t>
            </a:r>
            <a:endParaRPr sz="1200" b="1" dirty="0">
              <a:solidFill>
                <a:schemeClr val="tx2"/>
              </a:solidFill>
              <a:latin typeface="+mj-lt"/>
            </a:endParaRPr>
          </a:p>
          <a:p>
            <a:pPr algn="r">
              <a:lnSpc>
                <a:spcPct val="120000"/>
              </a:lnSpc>
              <a:defRPr sz="1400">
                <a:solidFill>
                  <a:srgbClr val="A7A7A7"/>
                </a:solidFill>
                <a:latin typeface="San Francisco Display Light"/>
                <a:ea typeface="San Francisco Display Light"/>
                <a:cs typeface="San Francisco Display Light"/>
                <a:sym typeface="San Francisco Display Light"/>
              </a:defRPr>
            </a:pPr>
            <a:r>
              <a:rPr lang="en-ID" sz="1050" dirty="0">
                <a:solidFill>
                  <a:schemeClr val="tx2"/>
                </a:solidFill>
              </a:rPr>
              <a:t>Lorem ipsum </a:t>
            </a:r>
            <a:r>
              <a:rPr lang="en-ID" sz="1050" dirty="0" err="1">
                <a:solidFill>
                  <a:schemeClr val="tx2"/>
                </a:solidFill>
              </a:rPr>
              <a:t>dolor</a:t>
            </a:r>
            <a:r>
              <a:rPr lang="en-ID" sz="1050" dirty="0">
                <a:solidFill>
                  <a:schemeClr val="tx2"/>
                </a:solidFill>
              </a:rPr>
              <a:t> sit </a:t>
            </a:r>
            <a:r>
              <a:rPr lang="en-ID" sz="1050" dirty="0" err="1">
                <a:solidFill>
                  <a:schemeClr val="tx2"/>
                </a:solidFill>
              </a:rPr>
              <a:t>amet</a:t>
            </a:r>
            <a:r>
              <a:rPr lang="en-ID" sz="1050" dirty="0">
                <a:solidFill>
                  <a:schemeClr val="tx2"/>
                </a:solidFill>
              </a:rPr>
              <a:t> </a:t>
            </a:r>
            <a:r>
              <a:rPr lang="en-ID" sz="1050" dirty="0" err="1">
                <a:solidFill>
                  <a:schemeClr val="tx2"/>
                </a:solidFill>
              </a:rPr>
              <a:t>consectetur</a:t>
            </a:r>
            <a:r>
              <a:rPr lang="en-ID" sz="1050" dirty="0">
                <a:solidFill>
                  <a:schemeClr val="tx2"/>
                </a:solidFill>
              </a:rPr>
              <a:t> </a:t>
            </a:r>
            <a:r>
              <a:rPr lang="en-ID" sz="1050" dirty="0" err="1">
                <a:solidFill>
                  <a:schemeClr val="tx2"/>
                </a:solidFill>
              </a:rPr>
              <a:t>adipiscing</a:t>
            </a:r>
            <a:r>
              <a:rPr lang="en-ID" sz="1050" dirty="0">
                <a:solidFill>
                  <a:schemeClr val="tx2"/>
                </a:solidFill>
              </a:rPr>
              <a:t> </a:t>
            </a:r>
            <a:r>
              <a:rPr lang="en-ID" sz="1050" dirty="0" err="1">
                <a:solidFill>
                  <a:schemeClr val="tx2"/>
                </a:solidFill>
              </a:rPr>
              <a:t>elit</a:t>
            </a:r>
            <a:r>
              <a:rPr lang="en-ID" sz="1050" dirty="0">
                <a:solidFill>
                  <a:schemeClr val="tx2"/>
                </a:solidFill>
              </a:rPr>
              <a:t>. </a:t>
            </a:r>
          </a:p>
        </p:txBody>
      </p:sp>
      <p:sp>
        <p:nvSpPr>
          <p:cNvPr id="45" name="Shape 2330"/>
          <p:cNvSpPr/>
          <p:nvPr/>
        </p:nvSpPr>
        <p:spPr>
          <a:xfrm>
            <a:off x="3944267" y="2198382"/>
            <a:ext cx="1255470" cy="480131"/>
          </a:xfrm>
          <a:prstGeom prst="rect">
            <a:avLst/>
          </a:prstGeom>
          <a:ln w="12700">
            <a:miter lim="400000"/>
          </a:ln>
          <a:extLst>
            <a:ext uri="{C572A759-6A51-4108-AA02-DFA0A04FC94B}">
              <ma14:wrappingTextBoxFlag xmlns:ma14="http://schemas.microsoft.com/office/mac/drawingml/2011/main" xmlns="" val="1"/>
            </a:ext>
          </a:extLst>
        </p:spPr>
        <p:txBody>
          <a:bodyPr wrap="none" lIns="34289" rIns="34289">
            <a:spAutoFit/>
          </a:bodyPr>
          <a:lstStyle/>
          <a:p>
            <a:pPr algn="ctr">
              <a:lnSpc>
                <a:spcPct val="120000"/>
              </a:lnSpc>
              <a:defRPr sz="1400">
                <a:solidFill>
                  <a:srgbClr val="FFFFFF"/>
                </a:solidFill>
                <a:latin typeface="San Francisco Display Bold"/>
                <a:ea typeface="San Francisco Display Bold"/>
                <a:cs typeface="San Francisco Display Bold"/>
                <a:sym typeface="San Francisco Display Bold"/>
              </a:defRPr>
            </a:pPr>
            <a:r>
              <a:rPr sz="1050" dirty="0">
                <a:solidFill>
                  <a:schemeClr val="bg1"/>
                </a:solidFill>
              </a:rPr>
              <a:t>01. Element</a:t>
            </a:r>
          </a:p>
          <a:p>
            <a:pPr algn="ctr">
              <a:lnSpc>
                <a:spcPct val="120000"/>
              </a:lnSpc>
              <a:defRPr sz="1400">
                <a:solidFill>
                  <a:srgbClr val="FFFFFF"/>
                </a:solidFill>
                <a:latin typeface="San Francisco Display Light"/>
                <a:ea typeface="San Francisco Display Light"/>
                <a:cs typeface="San Francisco Display Light"/>
                <a:sym typeface="San Francisco Display Light"/>
              </a:defRPr>
            </a:pPr>
            <a:r>
              <a:rPr sz="1050" dirty="0">
                <a:solidFill>
                  <a:schemeClr val="bg1"/>
                </a:solidFill>
              </a:rPr>
              <a:t>Description Text Here</a:t>
            </a:r>
          </a:p>
        </p:txBody>
      </p:sp>
      <p:sp>
        <p:nvSpPr>
          <p:cNvPr id="46" name="Shape 2331"/>
          <p:cNvSpPr/>
          <p:nvPr/>
        </p:nvSpPr>
        <p:spPr>
          <a:xfrm>
            <a:off x="3944267" y="2906810"/>
            <a:ext cx="1255470" cy="480131"/>
          </a:xfrm>
          <a:prstGeom prst="rect">
            <a:avLst/>
          </a:prstGeom>
          <a:ln w="12700">
            <a:miter lim="400000"/>
          </a:ln>
          <a:extLst>
            <a:ext uri="{C572A759-6A51-4108-AA02-DFA0A04FC94B}">
              <ma14:wrappingTextBoxFlag xmlns:ma14="http://schemas.microsoft.com/office/mac/drawingml/2011/main" xmlns="" val="1"/>
            </a:ext>
          </a:extLst>
        </p:spPr>
        <p:txBody>
          <a:bodyPr wrap="none" lIns="34289" rIns="34289">
            <a:spAutoFit/>
          </a:bodyPr>
          <a:lstStyle/>
          <a:p>
            <a:pPr algn="ctr">
              <a:lnSpc>
                <a:spcPct val="120000"/>
              </a:lnSpc>
              <a:defRPr sz="1400">
                <a:solidFill>
                  <a:srgbClr val="FFFFFF"/>
                </a:solidFill>
                <a:latin typeface="San Francisco Display Bold"/>
                <a:ea typeface="San Francisco Display Bold"/>
                <a:cs typeface="San Francisco Display Bold"/>
                <a:sym typeface="San Francisco Display Bold"/>
              </a:defRPr>
            </a:pPr>
            <a:r>
              <a:rPr sz="1050">
                <a:solidFill>
                  <a:schemeClr val="bg1"/>
                </a:solidFill>
              </a:rPr>
              <a:t>02. Element</a:t>
            </a:r>
          </a:p>
          <a:p>
            <a:pPr algn="ctr">
              <a:lnSpc>
                <a:spcPct val="120000"/>
              </a:lnSpc>
              <a:defRPr sz="1400">
                <a:solidFill>
                  <a:srgbClr val="FFFFFF"/>
                </a:solidFill>
                <a:latin typeface="San Francisco Display Light"/>
                <a:ea typeface="San Francisco Display Light"/>
                <a:cs typeface="San Francisco Display Light"/>
                <a:sym typeface="San Francisco Display Light"/>
              </a:defRPr>
            </a:pPr>
            <a:r>
              <a:rPr sz="1050">
                <a:solidFill>
                  <a:schemeClr val="bg1"/>
                </a:solidFill>
              </a:rPr>
              <a:t>Description Text Here</a:t>
            </a:r>
          </a:p>
        </p:txBody>
      </p:sp>
      <p:sp>
        <p:nvSpPr>
          <p:cNvPr id="47" name="Shape 2332"/>
          <p:cNvSpPr/>
          <p:nvPr/>
        </p:nvSpPr>
        <p:spPr>
          <a:xfrm>
            <a:off x="3944267" y="3615239"/>
            <a:ext cx="1255470" cy="480131"/>
          </a:xfrm>
          <a:prstGeom prst="rect">
            <a:avLst/>
          </a:prstGeom>
          <a:ln w="12700">
            <a:miter lim="400000"/>
          </a:ln>
          <a:extLst>
            <a:ext uri="{C572A759-6A51-4108-AA02-DFA0A04FC94B}">
              <ma14:wrappingTextBoxFlag xmlns:ma14="http://schemas.microsoft.com/office/mac/drawingml/2011/main" xmlns="" val="1"/>
            </a:ext>
          </a:extLst>
        </p:spPr>
        <p:txBody>
          <a:bodyPr wrap="none" lIns="34289" rIns="34289">
            <a:spAutoFit/>
          </a:bodyPr>
          <a:lstStyle/>
          <a:p>
            <a:pPr algn="ctr">
              <a:lnSpc>
                <a:spcPct val="120000"/>
              </a:lnSpc>
              <a:defRPr sz="1400">
                <a:solidFill>
                  <a:srgbClr val="FFFFFF"/>
                </a:solidFill>
                <a:latin typeface="San Francisco Display Bold"/>
                <a:ea typeface="San Francisco Display Bold"/>
                <a:cs typeface="San Francisco Display Bold"/>
                <a:sym typeface="San Francisco Display Bold"/>
              </a:defRPr>
            </a:pPr>
            <a:r>
              <a:rPr sz="1050">
                <a:solidFill>
                  <a:schemeClr val="bg1"/>
                </a:solidFill>
              </a:rPr>
              <a:t>03. Element</a:t>
            </a:r>
          </a:p>
          <a:p>
            <a:pPr algn="ctr">
              <a:lnSpc>
                <a:spcPct val="120000"/>
              </a:lnSpc>
              <a:defRPr sz="1400">
                <a:solidFill>
                  <a:srgbClr val="FFFFFF"/>
                </a:solidFill>
                <a:latin typeface="San Francisco Display Light"/>
                <a:ea typeface="San Francisco Display Light"/>
                <a:cs typeface="San Francisco Display Light"/>
                <a:sym typeface="San Francisco Display Light"/>
              </a:defRPr>
            </a:pPr>
            <a:r>
              <a:rPr sz="1050">
                <a:solidFill>
                  <a:schemeClr val="bg1"/>
                </a:solidFill>
              </a:rPr>
              <a:t>Description Text Here</a:t>
            </a:r>
          </a:p>
        </p:txBody>
      </p:sp>
      <p:sp>
        <p:nvSpPr>
          <p:cNvPr id="48" name="Shape 2333"/>
          <p:cNvSpPr/>
          <p:nvPr/>
        </p:nvSpPr>
        <p:spPr>
          <a:xfrm>
            <a:off x="3944267" y="4499713"/>
            <a:ext cx="1255470" cy="480131"/>
          </a:xfrm>
          <a:prstGeom prst="rect">
            <a:avLst/>
          </a:prstGeom>
          <a:ln w="12700">
            <a:miter lim="400000"/>
          </a:ln>
          <a:extLst>
            <a:ext uri="{C572A759-6A51-4108-AA02-DFA0A04FC94B}">
              <ma14:wrappingTextBoxFlag xmlns:ma14="http://schemas.microsoft.com/office/mac/drawingml/2011/main" xmlns="" val="1"/>
            </a:ext>
          </a:extLst>
        </p:spPr>
        <p:txBody>
          <a:bodyPr wrap="none" lIns="34289" rIns="34289">
            <a:spAutoFit/>
          </a:bodyPr>
          <a:lstStyle/>
          <a:p>
            <a:pPr algn="ctr">
              <a:lnSpc>
                <a:spcPct val="120000"/>
              </a:lnSpc>
              <a:defRPr sz="1400">
                <a:solidFill>
                  <a:srgbClr val="FFFFFF"/>
                </a:solidFill>
                <a:latin typeface="San Francisco Display Bold"/>
                <a:ea typeface="San Francisco Display Bold"/>
                <a:cs typeface="San Francisco Display Bold"/>
                <a:sym typeface="San Francisco Display Bold"/>
              </a:defRPr>
            </a:pPr>
            <a:r>
              <a:rPr sz="1050">
                <a:solidFill>
                  <a:schemeClr val="bg1"/>
                </a:solidFill>
              </a:rPr>
              <a:t>04. Element</a:t>
            </a:r>
          </a:p>
          <a:p>
            <a:pPr algn="ctr">
              <a:lnSpc>
                <a:spcPct val="120000"/>
              </a:lnSpc>
              <a:defRPr sz="1400">
                <a:solidFill>
                  <a:srgbClr val="FFFFFF"/>
                </a:solidFill>
                <a:latin typeface="San Francisco Display Light"/>
                <a:ea typeface="San Francisco Display Light"/>
                <a:cs typeface="San Francisco Display Light"/>
                <a:sym typeface="San Francisco Display Light"/>
              </a:defRPr>
            </a:pPr>
            <a:r>
              <a:rPr sz="1050">
                <a:solidFill>
                  <a:schemeClr val="bg1"/>
                </a:solidFill>
              </a:rPr>
              <a:t>Description Text Here</a:t>
            </a:r>
          </a:p>
        </p:txBody>
      </p:sp>
      <p:sp>
        <p:nvSpPr>
          <p:cNvPr id="33" name="Shape 2320"/>
          <p:cNvSpPr/>
          <p:nvPr/>
        </p:nvSpPr>
        <p:spPr>
          <a:xfrm>
            <a:off x="788269" y="4402764"/>
            <a:ext cx="1641215" cy="701731"/>
          </a:xfrm>
          <a:prstGeom prst="rect">
            <a:avLst/>
          </a:prstGeom>
          <a:ln w="12700">
            <a:miter lim="400000"/>
          </a:ln>
          <a:extLst>
            <a:ext uri="{C572A759-6A51-4108-AA02-DFA0A04FC94B}">
              <ma14:wrappingTextBoxFlag xmlns:ma14="http://schemas.microsoft.com/office/mac/drawingml/2011/main" xmlns="" val="1"/>
            </a:ext>
          </a:extLst>
        </p:spPr>
        <p:txBody>
          <a:bodyPr wrap="square" lIns="34289" rIns="34289">
            <a:spAutoFit/>
          </a:bodyPr>
          <a:lstStyle/>
          <a:p>
            <a:pPr algn="r">
              <a:lnSpc>
                <a:spcPct val="120000"/>
              </a:lnSpc>
              <a:defRPr sz="1400">
                <a:solidFill>
                  <a:srgbClr val="FFFFFF"/>
                </a:solidFill>
                <a:latin typeface="San Francisco Display Bold"/>
                <a:ea typeface="San Francisco Display Bold"/>
                <a:cs typeface="San Francisco Display Bold"/>
                <a:sym typeface="San Francisco Display Bold"/>
              </a:defRPr>
            </a:pPr>
            <a:r>
              <a:rPr lang="en-ID" sz="1200" b="1" dirty="0">
                <a:solidFill>
                  <a:schemeClr val="tx2"/>
                </a:solidFill>
                <a:latin typeface="+mj-lt"/>
              </a:rPr>
              <a:t>Element 03</a:t>
            </a:r>
            <a:endParaRPr sz="1200" b="1" dirty="0">
              <a:solidFill>
                <a:schemeClr val="tx2"/>
              </a:solidFill>
              <a:latin typeface="+mj-lt"/>
            </a:endParaRPr>
          </a:p>
          <a:p>
            <a:pPr algn="r">
              <a:lnSpc>
                <a:spcPct val="120000"/>
              </a:lnSpc>
              <a:defRPr sz="1400">
                <a:solidFill>
                  <a:srgbClr val="A7A7A7"/>
                </a:solidFill>
                <a:latin typeface="San Francisco Display Light"/>
                <a:ea typeface="San Francisco Display Light"/>
                <a:cs typeface="San Francisco Display Light"/>
                <a:sym typeface="San Francisco Display Light"/>
              </a:defRPr>
            </a:pPr>
            <a:r>
              <a:rPr lang="en-ID" sz="1050" dirty="0">
                <a:solidFill>
                  <a:schemeClr val="tx2"/>
                </a:solidFill>
              </a:rPr>
              <a:t>Lorem ipsum </a:t>
            </a:r>
            <a:r>
              <a:rPr lang="en-ID" sz="1050" dirty="0" err="1">
                <a:solidFill>
                  <a:schemeClr val="tx2"/>
                </a:solidFill>
              </a:rPr>
              <a:t>dolor</a:t>
            </a:r>
            <a:r>
              <a:rPr lang="en-ID" sz="1050" dirty="0">
                <a:solidFill>
                  <a:schemeClr val="tx2"/>
                </a:solidFill>
              </a:rPr>
              <a:t> sit </a:t>
            </a:r>
            <a:r>
              <a:rPr lang="en-ID" sz="1050" dirty="0" err="1">
                <a:solidFill>
                  <a:schemeClr val="tx2"/>
                </a:solidFill>
              </a:rPr>
              <a:t>amet</a:t>
            </a:r>
            <a:r>
              <a:rPr lang="en-ID" sz="1050" dirty="0">
                <a:solidFill>
                  <a:schemeClr val="tx2"/>
                </a:solidFill>
              </a:rPr>
              <a:t> </a:t>
            </a:r>
            <a:r>
              <a:rPr lang="en-ID" sz="1050" dirty="0" err="1">
                <a:solidFill>
                  <a:schemeClr val="tx2"/>
                </a:solidFill>
              </a:rPr>
              <a:t>consectetur</a:t>
            </a:r>
            <a:r>
              <a:rPr lang="en-ID" sz="1050" dirty="0">
                <a:solidFill>
                  <a:schemeClr val="tx2"/>
                </a:solidFill>
              </a:rPr>
              <a:t> </a:t>
            </a:r>
            <a:r>
              <a:rPr lang="en-ID" sz="1050" dirty="0" err="1">
                <a:solidFill>
                  <a:schemeClr val="tx2"/>
                </a:solidFill>
              </a:rPr>
              <a:t>adipiscing</a:t>
            </a:r>
            <a:r>
              <a:rPr lang="en-ID" sz="1050" dirty="0">
                <a:solidFill>
                  <a:schemeClr val="tx2"/>
                </a:solidFill>
              </a:rPr>
              <a:t> </a:t>
            </a:r>
            <a:r>
              <a:rPr lang="en-ID" sz="1050" dirty="0" err="1">
                <a:solidFill>
                  <a:schemeClr val="tx2"/>
                </a:solidFill>
              </a:rPr>
              <a:t>elit</a:t>
            </a:r>
            <a:r>
              <a:rPr lang="en-ID" sz="1050" dirty="0">
                <a:solidFill>
                  <a:schemeClr val="tx2"/>
                </a:solidFill>
              </a:rPr>
              <a:t>. </a:t>
            </a:r>
          </a:p>
        </p:txBody>
      </p:sp>
      <p:sp>
        <p:nvSpPr>
          <p:cNvPr id="37" name="Shape 2320"/>
          <p:cNvSpPr/>
          <p:nvPr/>
        </p:nvSpPr>
        <p:spPr>
          <a:xfrm>
            <a:off x="6714519" y="2431401"/>
            <a:ext cx="1641215" cy="701731"/>
          </a:xfrm>
          <a:prstGeom prst="rect">
            <a:avLst/>
          </a:prstGeom>
          <a:ln w="12700">
            <a:miter lim="400000"/>
          </a:ln>
          <a:extLst>
            <a:ext uri="{C572A759-6A51-4108-AA02-DFA0A04FC94B}">
              <ma14:wrappingTextBoxFlag xmlns:ma14="http://schemas.microsoft.com/office/mac/drawingml/2011/main" xmlns="" val="1"/>
            </a:ext>
          </a:extLst>
        </p:spPr>
        <p:txBody>
          <a:bodyPr wrap="square" lIns="34289" rIns="34289">
            <a:spAutoFit/>
          </a:bodyPr>
          <a:lstStyle/>
          <a:p>
            <a:pPr>
              <a:lnSpc>
                <a:spcPct val="120000"/>
              </a:lnSpc>
              <a:defRPr sz="1400">
                <a:solidFill>
                  <a:srgbClr val="FFFFFF"/>
                </a:solidFill>
                <a:latin typeface="San Francisco Display Bold"/>
                <a:ea typeface="San Francisco Display Bold"/>
                <a:cs typeface="San Francisco Display Bold"/>
                <a:sym typeface="San Francisco Display Bold"/>
              </a:defRPr>
            </a:pPr>
            <a:r>
              <a:rPr lang="en-ID" sz="1200" b="1" dirty="0">
                <a:solidFill>
                  <a:schemeClr val="tx2"/>
                </a:solidFill>
                <a:latin typeface="+mj-lt"/>
              </a:rPr>
              <a:t>Element 02</a:t>
            </a:r>
            <a:endParaRPr sz="1200" b="1" dirty="0">
              <a:solidFill>
                <a:schemeClr val="tx2"/>
              </a:solidFill>
              <a:latin typeface="+mj-lt"/>
            </a:endParaRPr>
          </a:p>
          <a:p>
            <a:pPr>
              <a:lnSpc>
                <a:spcPct val="120000"/>
              </a:lnSpc>
              <a:defRPr sz="1400">
                <a:solidFill>
                  <a:srgbClr val="A7A7A7"/>
                </a:solidFill>
                <a:latin typeface="San Francisco Display Light"/>
                <a:ea typeface="San Francisco Display Light"/>
                <a:cs typeface="San Francisco Display Light"/>
                <a:sym typeface="San Francisco Display Light"/>
              </a:defRPr>
            </a:pPr>
            <a:r>
              <a:rPr lang="en-ID" sz="1050" dirty="0">
                <a:solidFill>
                  <a:schemeClr val="tx2"/>
                </a:solidFill>
              </a:rPr>
              <a:t>Lorem ipsum </a:t>
            </a:r>
            <a:r>
              <a:rPr lang="en-ID" sz="1050" dirty="0" err="1">
                <a:solidFill>
                  <a:schemeClr val="tx2"/>
                </a:solidFill>
              </a:rPr>
              <a:t>dolor</a:t>
            </a:r>
            <a:r>
              <a:rPr lang="en-ID" sz="1050" dirty="0">
                <a:solidFill>
                  <a:schemeClr val="tx2"/>
                </a:solidFill>
              </a:rPr>
              <a:t> sit </a:t>
            </a:r>
            <a:r>
              <a:rPr lang="en-ID" sz="1050" dirty="0" err="1">
                <a:solidFill>
                  <a:schemeClr val="tx2"/>
                </a:solidFill>
              </a:rPr>
              <a:t>amet</a:t>
            </a:r>
            <a:r>
              <a:rPr lang="en-ID" sz="1050" dirty="0">
                <a:solidFill>
                  <a:schemeClr val="tx2"/>
                </a:solidFill>
              </a:rPr>
              <a:t> </a:t>
            </a:r>
            <a:r>
              <a:rPr lang="en-ID" sz="1050" dirty="0" err="1">
                <a:solidFill>
                  <a:schemeClr val="tx2"/>
                </a:solidFill>
              </a:rPr>
              <a:t>consectetur</a:t>
            </a:r>
            <a:r>
              <a:rPr lang="en-ID" sz="1050" dirty="0">
                <a:solidFill>
                  <a:schemeClr val="tx2"/>
                </a:solidFill>
              </a:rPr>
              <a:t> </a:t>
            </a:r>
            <a:r>
              <a:rPr lang="en-ID" sz="1050" dirty="0" err="1">
                <a:solidFill>
                  <a:schemeClr val="tx2"/>
                </a:solidFill>
              </a:rPr>
              <a:t>adipiscing</a:t>
            </a:r>
            <a:r>
              <a:rPr lang="en-ID" sz="1050" dirty="0">
                <a:solidFill>
                  <a:schemeClr val="tx2"/>
                </a:solidFill>
              </a:rPr>
              <a:t> </a:t>
            </a:r>
            <a:r>
              <a:rPr lang="en-ID" sz="1050" dirty="0" err="1">
                <a:solidFill>
                  <a:schemeClr val="tx2"/>
                </a:solidFill>
              </a:rPr>
              <a:t>elit</a:t>
            </a:r>
            <a:r>
              <a:rPr lang="en-ID" sz="1050" dirty="0">
                <a:solidFill>
                  <a:schemeClr val="tx2"/>
                </a:solidFill>
              </a:rPr>
              <a:t>. </a:t>
            </a:r>
          </a:p>
        </p:txBody>
      </p:sp>
      <p:sp>
        <p:nvSpPr>
          <p:cNvPr id="38" name="Shape 2320"/>
          <p:cNvSpPr/>
          <p:nvPr/>
        </p:nvSpPr>
        <p:spPr>
          <a:xfrm>
            <a:off x="6714519" y="4402764"/>
            <a:ext cx="1641215" cy="701731"/>
          </a:xfrm>
          <a:prstGeom prst="rect">
            <a:avLst/>
          </a:prstGeom>
          <a:ln w="12700">
            <a:miter lim="400000"/>
          </a:ln>
          <a:extLst>
            <a:ext uri="{C572A759-6A51-4108-AA02-DFA0A04FC94B}">
              <ma14:wrappingTextBoxFlag xmlns:ma14="http://schemas.microsoft.com/office/mac/drawingml/2011/main" xmlns="" val="1"/>
            </a:ext>
          </a:extLst>
        </p:spPr>
        <p:txBody>
          <a:bodyPr wrap="square" lIns="34289" rIns="34289">
            <a:spAutoFit/>
          </a:bodyPr>
          <a:lstStyle/>
          <a:p>
            <a:pPr>
              <a:lnSpc>
                <a:spcPct val="120000"/>
              </a:lnSpc>
              <a:defRPr sz="1400">
                <a:solidFill>
                  <a:srgbClr val="FFFFFF"/>
                </a:solidFill>
                <a:latin typeface="San Francisco Display Bold"/>
                <a:ea typeface="San Francisco Display Bold"/>
                <a:cs typeface="San Francisco Display Bold"/>
                <a:sym typeface="San Francisco Display Bold"/>
              </a:defRPr>
            </a:pPr>
            <a:r>
              <a:rPr lang="en-ID" sz="1200" b="1" dirty="0">
                <a:solidFill>
                  <a:schemeClr val="tx2"/>
                </a:solidFill>
                <a:latin typeface="+mj-lt"/>
              </a:rPr>
              <a:t>Element 04</a:t>
            </a:r>
            <a:endParaRPr sz="1200" b="1" dirty="0">
              <a:solidFill>
                <a:schemeClr val="tx2"/>
              </a:solidFill>
              <a:latin typeface="+mj-lt"/>
            </a:endParaRPr>
          </a:p>
          <a:p>
            <a:pPr>
              <a:lnSpc>
                <a:spcPct val="120000"/>
              </a:lnSpc>
              <a:defRPr sz="1400">
                <a:solidFill>
                  <a:srgbClr val="A7A7A7"/>
                </a:solidFill>
                <a:latin typeface="San Francisco Display Light"/>
                <a:ea typeface="San Francisco Display Light"/>
                <a:cs typeface="San Francisco Display Light"/>
                <a:sym typeface="San Francisco Display Light"/>
              </a:defRPr>
            </a:pPr>
            <a:r>
              <a:rPr lang="en-ID" sz="1050" dirty="0">
                <a:solidFill>
                  <a:schemeClr val="tx2"/>
                </a:solidFill>
              </a:rPr>
              <a:t>Lorem ipsum </a:t>
            </a:r>
            <a:r>
              <a:rPr lang="en-ID" sz="1050" dirty="0" err="1">
                <a:solidFill>
                  <a:schemeClr val="tx2"/>
                </a:solidFill>
              </a:rPr>
              <a:t>dolor</a:t>
            </a:r>
            <a:r>
              <a:rPr lang="en-ID" sz="1050" dirty="0">
                <a:solidFill>
                  <a:schemeClr val="tx2"/>
                </a:solidFill>
              </a:rPr>
              <a:t> sit </a:t>
            </a:r>
            <a:r>
              <a:rPr lang="en-ID" sz="1050" dirty="0" err="1">
                <a:solidFill>
                  <a:schemeClr val="tx2"/>
                </a:solidFill>
              </a:rPr>
              <a:t>amet</a:t>
            </a:r>
            <a:r>
              <a:rPr lang="en-ID" sz="1050" dirty="0">
                <a:solidFill>
                  <a:schemeClr val="tx2"/>
                </a:solidFill>
              </a:rPr>
              <a:t> </a:t>
            </a:r>
            <a:r>
              <a:rPr lang="en-ID" sz="1050" dirty="0" err="1">
                <a:solidFill>
                  <a:schemeClr val="tx2"/>
                </a:solidFill>
              </a:rPr>
              <a:t>consectetur</a:t>
            </a:r>
            <a:r>
              <a:rPr lang="en-ID" sz="1050" dirty="0">
                <a:solidFill>
                  <a:schemeClr val="tx2"/>
                </a:solidFill>
              </a:rPr>
              <a:t> </a:t>
            </a:r>
            <a:r>
              <a:rPr lang="en-ID" sz="1050" dirty="0" err="1">
                <a:solidFill>
                  <a:schemeClr val="tx2"/>
                </a:solidFill>
              </a:rPr>
              <a:t>adipiscing</a:t>
            </a:r>
            <a:r>
              <a:rPr lang="en-ID" sz="1050" dirty="0">
                <a:solidFill>
                  <a:schemeClr val="tx2"/>
                </a:solidFill>
              </a:rPr>
              <a:t> </a:t>
            </a:r>
            <a:r>
              <a:rPr lang="en-ID" sz="1050" dirty="0" err="1">
                <a:solidFill>
                  <a:schemeClr val="tx2"/>
                </a:solidFill>
              </a:rPr>
              <a:t>elit</a:t>
            </a:r>
            <a:r>
              <a:rPr lang="en-ID" sz="1050" dirty="0">
                <a:solidFill>
                  <a:schemeClr val="tx2"/>
                </a:solidFill>
              </a:rPr>
              <a:t>. </a:t>
            </a:r>
          </a:p>
        </p:txBody>
      </p:sp>
    </p:spTree>
    <p:extLst>
      <p:ext uri="{BB962C8B-B14F-4D97-AF65-F5344CB8AC3E}">
        <p14:creationId xmlns:p14="http://schemas.microsoft.com/office/powerpoint/2010/main" val="3357972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角丸四角形 13"/>
          <p:cNvSpPr/>
          <p:nvPr/>
        </p:nvSpPr>
        <p:spPr>
          <a:xfrm>
            <a:off x="881270" y="2117975"/>
            <a:ext cx="3533199" cy="843746"/>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54" name="円/楕円 6"/>
          <p:cNvSpPr/>
          <p:nvPr/>
        </p:nvSpPr>
        <p:spPr>
          <a:xfrm>
            <a:off x="408676" y="2157306"/>
            <a:ext cx="765152" cy="765085"/>
          </a:xfrm>
          <a:prstGeom prst="ellipse">
            <a:avLst/>
          </a:prstGeom>
          <a:solidFill>
            <a:schemeClr val="accent1">
              <a:lumMod val="60000"/>
              <a:lumOff val="40000"/>
            </a:schemeClr>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58" name="角丸四角形 33"/>
          <p:cNvSpPr/>
          <p:nvPr/>
        </p:nvSpPr>
        <p:spPr>
          <a:xfrm>
            <a:off x="881270" y="3274900"/>
            <a:ext cx="3533199" cy="843746"/>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59" name="円/楕円 34"/>
          <p:cNvSpPr/>
          <p:nvPr/>
        </p:nvSpPr>
        <p:spPr>
          <a:xfrm>
            <a:off x="408676" y="3314231"/>
            <a:ext cx="765152" cy="765085"/>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63" name="角丸四角形 40"/>
          <p:cNvSpPr/>
          <p:nvPr/>
        </p:nvSpPr>
        <p:spPr>
          <a:xfrm>
            <a:off x="881270" y="4431922"/>
            <a:ext cx="3533199" cy="843746"/>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64" name="円/楕円 41"/>
          <p:cNvSpPr/>
          <p:nvPr/>
        </p:nvSpPr>
        <p:spPr>
          <a:xfrm>
            <a:off x="408676" y="4471253"/>
            <a:ext cx="765152" cy="765085"/>
          </a:xfrm>
          <a:prstGeom prst="ellipse">
            <a:avLst/>
          </a:prstGeom>
          <a:solidFill>
            <a:schemeClr val="accent2">
              <a:lumMod val="60000"/>
              <a:lumOff val="40000"/>
            </a:schemeClr>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68" name="角丸四角形 45"/>
          <p:cNvSpPr/>
          <p:nvPr/>
        </p:nvSpPr>
        <p:spPr>
          <a:xfrm>
            <a:off x="5157116" y="2117975"/>
            <a:ext cx="3533199" cy="843746"/>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69" name="円/楕円 46"/>
          <p:cNvSpPr/>
          <p:nvPr/>
        </p:nvSpPr>
        <p:spPr>
          <a:xfrm>
            <a:off x="4684522" y="2157306"/>
            <a:ext cx="765152" cy="765085"/>
          </a:xfrm>
          <a:prstGeom prst="ellipse">
            <a:avLst/>
          </a:prstGeom>
          <a:solidFill>
            <a:schemeClr val="accent2"/>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73" name="角丸四角形 50"/>
          <p:cNvSpPr/>
          <p:nvPr/>
        </p:nvSpPr>
        <p:spPr>
          <a:xfrm>
            <a:off x="5157116" y="3274900"/>
            <a:ext cx="3533199" cy="843746"/>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74" name="円/楕円 51"/>
          <p:cNvSpPr/>
          <p:nvPr/>
        </p:nvSpPr>
        <p:spPr>
          <a:xfrm>
            <a:off x="4684522" y="3314231"/>
            <a:ext cx="765152" cy="765085"/>
          </a:xfrm>
          <a:prstGeom prst="ellipse">
            <a:avLst/>
          </a:prstGeom>
          <a:solidFill>
            <a:schemeClr val="accent3"/>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78" name="角丸四角形 55"/>
          <p:cNvSpPr/>
          <p:nvPr/>
        </p:nvSpPr>
        <p:spPr>
          <a:xfrm>
            <a:off x="5157116" y="4431922"/>
            <a:ext cx="3533199" cy="843746"/>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79" name="円/楕円 56"/>
          <p:cNvSpPr/>
          <p:nvPr/>
        </p:nvSpPr>
        <p:spPr>
          <a:xfrm>
            <a:off x="4684522" y="4471253"/>
            <a:ext cx="765152" cy="765085"/>
          </a:xfrm>
          <a:prstGeom prst="ellipse">
            <a:avLst/>
          </a:prstGeom>
          <a:solidFill>
            <a:schemeClr val="accent3"/>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17" name="TextBox 16"/>
          <p:cNvSpPr txBox="1"/>
          <p:nvPr/>
        </p:nvSpPr>
        <p:spPr>
          <a:xfrm>
            <a:off x="1443881" y="2311154"/>
            <a:ext cx="2938211" cy="415498"/>
          </a:xfrm>
          <a:prstGeom prst="rect">
            <a:avLst/>
          </a:prstGeom>
          <a:noFill/>
        </p:spPr>
        <p:txBody>
          <a:bodyPr wrap="square" lIns="0" tIns="0" rIns="0" bIns="0" rtlCol="0">
            <a:spAutoFit/>
          </a:bodyPr>
          <a:lstStyle/>
          <a:p>
            <a:pPr>
              <a:lnSpc>
                <a:spcPct val="150000"/>
              </a:lnSpc>
            </a:pPr>
            <a:r>
              <a:rPr lang="en-ID" sz="900" dirty="0">
                <a:solidFill>
                  <a:schemeClr val="tx2"/>
                </a:solidFill>
              </a:rPr>
              <a:t>Suitable for all category, Lorem Ipsum is not simply random text. It has roots in a piece.</a:t>
            </a:r>
          </a:p>
        </p:txBody>
      </p:sp>
      <p:sp>
        <p:nvSpPr>
          <p:cNvPr id="18" name="TextBox 17"/>
          <p:cNvSpPr txBox="1"/>
          <p:nvPr/>
        </p:nvSpPr>
        <p:spPr>
          <a:xfrm>
            <a:off x="5600889" y="2311154"/>
            <a:ext cx="2938211" cy="415498"/>
          </a:xfrm>
          <a:prstGeom prst="rect">
            <a:avLst/>
          </a:prstGeom>
          <a:noFill/>
        </p:spPr>
        <p:txBody>
          <a:bodyPr wrap="square" lIns="0" tIns="0" rIns="0" bIns="0" rtlCol="0">
            <a:spAutoFit/>
          </a:bodyPr>
          <a:lstStyle/>
          <a:p>
            <a:pPr>
              <a:lnSpc>
                <a:spcPct val="150000"/>
              </a:lnSpc>
            </a:pPr>
            <a:r>
              <a:rPr lang="en-ID" sz="900" dirty="0">
                <a:solidFill>
                  <a:schemeClr val="tx2"/>
                </a:solidFill>
              </a:rPr>
              <a:t>Suitable for all category, Lorem Ipsum is not simply random text. It has roots in a piece.</a:t>
            </a:r>
          </a:p>
        </p:txBody>
      </p:sp>
      <p:sp>
        <p:nvSpPr>
          <p:cNvPr id="19" name="TextBox 18"/>
          <p:cNvSpPr txBox="1"/>
          <p:nvPr/>
        </p:nvSpPr>
        <p:spPr>
          <a:xfrm>
            <a:off x="1443881" y="3474528"/>
            <a:ext cx="2938211" cy="415498"/>
          </a:xfrm>
          <a:prstGeom prst="rect">
            <a:avLst/>
          </a:prstGeom>
          <a:noFill/>
        </p:spPr>
        <p:txBody>
          <a:bodyPr wrap="square" lIns="0" tIns="0" rIns="0" bIns="0" rtlCol="0">
            <a:spAutoFit/>
          </a:bodyPr>
          <a:lstStyle/>
          <a:p>
            <a:pPr>
              <a:lnSpc>
                <a:spcPct val="150000"/>
              </a:lnSpc>
            </a:pPr>
            <a:r>
              <a:rPr lang="en-ID" sz="900" dirty="0">
                <a:solidFill>
                  <a:schemeClr val="tx2"/>
                </a:solidFill>
              </a:rPr>
              <a:t>Suitable for all category, Lorem Ipsum is not simply random text. It has roots in a piece.</a:t>
            </a:r>
          </a:p>
        </p:txBody>
      </p:sp>
      <p:sp>
        <p:nvSpPr>
          <p:cNvPr id="20" name="TextBox 19"/>
          <p:cNvSpPr txBox="1"/>
          <p:nvPr/>
        </p:nvSpPr>
        <p:spPr>
          <a:xfrm>
            <a:off x="5600889" y="3474528"/>
            <a:ext cx="2938211" cy="415498"/>
          </a:xfrm>
          <a:prstGeom prst="rect">
            <a:avLst/>
          </a:prstGeom>
          <a:noFill/>
        </p:spPr>
        <p:txBody>
          <a:bodyPr wrap="square" lIns="0" tIns="0" rIns="0" bIns="0" rtlCol="0">
            <a:spAutoFit/>
          </a:bodyPr>
          <a:lstStyle/>
          <a:p>
            <a:pPr>
              <a:lnSpc>
                <a:spcPct val="150000"/>
              </a:lnSpc>
            </a:pPr>
            <a:r>
              <a:rPr lang="en-ID" sz="900" dirty="0">
                <a:solidFill>
                  <a:schemeClr val="tx2"/>
                </a:solidFill>
              </a:rPr>
              <a:t>Suitable for all category, Lorem Ipsum is not simply random text. It has roots in a piece.</a:t>
            </a:r>
          </a:p>
        </p:txBody>
      </p:sp>
      <p:sp>
        <p:nvSpPr>
          <p:cNvPr id="21" name="TextBox 20"/>
          <p:cNvSpPr txBox="1"/>
          <p:nvPr/>
        </p:nvSpPr>
        <p:spPr>
          <a:xfrm>
            <a:off x="1443881" y="4609255"/>
            <a:ext cx="2938211" cy="415498"/>
          </a:xfrm>
          <a:prstGeom prst="rect">
            <a:avLst/>
          </a:prstGeom>
          <a:noFill/>
        </p:spPr>
        <p:txBody>
          <a:bodyPr wrap="square" lIns="0" tIns="0" rIns="0" bIns="0" rtlCol="0">
            <a:spAutoFit/>
          </a:bodyPr>
          <a:lstStyle/>
          <a:p>
            <a:pPr>
              <a:lnSpc>
                <a:spcPct val="150000"/>
              </a:lnSpc>
            </a:pPr>
            <a:r>
              <a:rPr lang="en-ID" sz="900" dirty="0">
                <a:solidFill>
                  <a:schemeClr val="tx2"/>
                </a:solidFill>
              </a:rPr>
              <a:t>Suitable for all category, Lorem Ipsum is not simply random text. It has roots in a piece.</a:t>
            </a:r>
          </a:p>
        </p:txBody>
      </p:sp>
      <p:sp>
        <p:nvSpPr>
          <p:cNvPr id="22" name="TextBox 21"/>
          <p:cNvSpPr txBox="1"/>
          <p:nvPr/>
        </p:nvSpPr>
        <p:spPr>
          <a:xfrm>
            <a:off x="5600889" y="4609255"/>
            <a:ext cx="2938211" cy="415498"/>
          </a:xfrm>
          <a:prstGeom prst="rect">
            <a:avLst/>
          </a:prstGeom>
          <a:noFill/>
        </p:spPr>
        <p:txBody>
          <a:bodyPr wrap="square" lIns="0" tIns="0" rIns="0" bIns="0" rtlCol="0">
            <a:spAutoFit/>
          </a:bodyPr>
          <a:lstStyle/>
          <a:p>
            <a:pPr>
              <a:lnSpc>
                <a:spcPct val="150000"/>
              </a:lnSpc>
            </a:pPr>
            <a:r>
              <a:rPr lang="en-ID" sz="900" dirty="0">
                <a:solidFill>
                  <a:schemeClr val="tx2"/>
                </a:solidFill>
              </a:rPr>
              <a:t>Suitable for all category, Lorem Ipsum is not simply random text. It has roots in a piece.</a:t>
            </a:r>
          </a:p>
        </p:txBody>
      </p:sp>
      <p:sp>
        <p:nvSpPr>
          <p:cNvPr id="23" name="TextBox 22"/>
          <p:cNvSpPr txBox="1"/>
          <p:nvPr/>
        </p:nvSpPr>
        <p:spPr>
          <a:xfrm>
            <a:off x="583878" y="2378265"/>
            <a:ext cx="414748" cy="323165"/>
          </a:xfrm>
          <a:prstGeom prst="rect">
            <a:avLst/>
          </a:prstGeom>
          <a:noFill/>
        </p:spPr>
        <p:txBody>
          <a:bodyPr wrap="square" lIns="0" tIns="0" rIns="0" bIns="0" rtlCol="0">
            <a:spAutoFit/>
          </a:bodyPr>
          <a:lstStyle/>
          <a:p>
            <a:pPr algn="ctr"/>
            <a:r>
              <a:rPr lang="en-GB" sz="1050" b="1" dirty="0">
                <a:solidFill>
                  <a:schemeClr val="bg1"/>
                </a:solidFill>
                <a:latin typeface="+mj-lt"/>
              </a:rPr>
              <a:t>08:00 </a:t>
            </a:r>
          </a:p>
          <a:p>
            <a:pPr algn="ctr"/>
            <a:r>
              <a:rPr lang="en-GB" sz="1050" b="1" dirty="0">
                <a:solidFill>
                  <a:schemeClr val="bg1"/>
                </a:solidFill>
                <a:latin typeface="+mj-lt"/>
              </a:rPr>
              <a:t>AM</a:t>
            </a:r>
          </a:p>
        </p:txBody>
      </p:sp>
      <p:sp>
        <p:nvSpPr>
          <p:cNvPr id="25" name="TextBox 24"/>
          <p:cNvSpPr txBox="1"/>
          <p:nvPr/>
        </p:nvSpPr>
        <p:spPr>
          <a:xfrm>
            <a:off x="583878" y="3535191"/>
            <a:ext cx="414748" cy="323165"/>
          </a:xfrm>
          <a:prstGeom prst="rect">
            <a:avLst/>
          </a:prstGeom>
          <a:noFill/>
        </p:spPr>
        <p:txBody>
          <a:bodyPr wrap="square" lIns="0" tIns="0" rIns="0" bIns="0" rtlCol="0">
            <a:spAutoFit/>
          </a:bodyPr>
          <a:lstStyle/>
          <a:p>
            <a:pPr algn="ctr"/>
            <a:r>
              <a:rPr lang="en-GB" sz="1050" b="1" dirty="0">
                <a:solidFill>
                  <a:schemeClr val="bg1"/>
                </a:solidFill>
                <a:latin typeface="+mj-lt"/>
              </a:rPr>
              <a:t>08:30 </a:t>
            </a:r>
          </a:p>
          <a:p>
            <a:pPr algn="ctr"/>
            <a:r>
              <a:rPr lang="en-GB" sz="1050" b="1" dirty="0">
                <a:solidFill>
                  <a:schemeClr val="bg1"/>
                </a:solidFill>
                <a:latin typeface="+mj-lt"/>
              </a:rPr>
              <a:t>AM</a:t>
            </a:r>
          </a:p>
        </p:txBody>
      </p:sp>
      <p:sp>
        <p:nvSpPr>
          <p:cNvPr id="26" name="TextBox 25"/>
          <p:cNvSpPr txBox="1"/>
          <p:nvPr/>
        </p:nvSpPr>
        <p:spPr>
          <a:xfrm>
            <a:off x="583878" y="4692213"/>
            <a:ext cx="414748" cy="323165"/>
          </a:xfrm>
          <a:prstGeom prst="rect">
            <a:avLst/>
          </a:prstGeom>
          <a:noFill/>
        </p:spPr>
        <p:txBody>
          <a:bodyPr wrap="square" lIns="0" tIns="0" rIns="0" bIns="0" rtlCol="0">
            <a:spAutoFit/>
          </a:bodyPr>
          <a:lstStyle/>
          <a:p>
            <a:pPr algn="ctr"/>
            <a:r>
              <a:rPr lang="en-GB" sz="1050" b="1" dirty="0">
                <a:solidFill>
                  <a:schemeClr val="bg1"/>
                </a:solidFill>
                <a:latin typeface="+mj-lt"/>
              </a:rPr>
              <a:t>09:30 </a:t>
            </a:r>
          </a:p>
          <a:p>
            <a:pPr algn="ctr"/>
            <a:r>
              <a:rPr lang="en-GB" sz="1050" b="1" dirty="0">
                <a:solidFill>
                  <a:schemeClr val="bg1"/>
                </a:solidFill>
                <a:latin typeface="+mj-lt"/>
              </a:rPr>
              <a:t>AM</a:t>
            </a:r>
          </a:p>
        </p:txBody>
      </p:sp>
      <p:sp>
        <p:nvSpPr>
          <p:cNvPr id="27" name="TextBox 26"/>
          <p:cNvSpPr txBox="1"/>
          <p:nvPr/>
        </p:nvSpPr>
        <p:spPr>
          <a:xfrm>
            <a:off x="4859724" y="2378265"/>
            <a:ext cx="414748" cy="323165"/>
          </a:xfrm>
          <a:prstGeom prst="rect">
            <a:avLst/>
          </a:prstGeom>
          <a:noFill/>
        </p:spPr>
        <p:txBody>
          <a:bodyPr wrap="square" lIns="0" tIns="0" rIns="0" bIns="0" rtlCol="0">
            <a:spAutoFit/>
          </a:bodyPr>
          <a:lstStyle/>
          <a:p>
            <a:pPr algn="ctr"/>
            <a:r>
              <a:rPr lang="en-GB" sz="1050" b="1" dirty="0">
                <a:solidFill>
                  <a:schemeClr val="bg1"/>
                </a:solidFill>
                <a:latin typeface="+mj-lt"/>
              </a:rPr>
              <a:t>10:00 </a:t>
            </a:r>
          </a:p>
          <a:p>
            <a:pPr algn="ctr"/>
            <a:r>
              <a:rPr lang="en-GB" sz="1050" b="1" dirty="0">
                <a:solidFill>
                  <a:schemeClr val="bg1"/>
                </a:solidFill>
                <a:latin typeface="+mj-lt"/>
              </a:rPr>
              <a:t>AM</a:t>
            </a:r>
          </a:p>
        </p:txBody>
      </p:sp>
      <p:sp>
        <p:nvSpPr>
          <p:cNvPr id="28" name="TextBox 27"/>
          <p:cNvSpPr txBox="1"/>
          <p:nvPr/>
        </p:nvSpPr>
        <p:spPr>
          <a:xfrm>
            <a:off x="4859724" y="3535191"/>
            <a:ext cx="414748" cy="323165"/>
          </a:xfrm>
          <a:prstGeom prst="rect">
            <a:avLst/>
          </a:prstGeom>
          <a:noFill/>
        </p:spPr>
        <p:txBody>
          <a:bodyPr wrap="square" lIns="0" tIns="0" rIns="0" bIns="0" rtlCol="0">
            <a:spAutoFit/>
          </a:bodyPr>
          <a:lstStyle/>
          <a:p>
            <a:pPr algn="ctr"/>
            <a:r>
              <a:rPr lang="en-GB" sz="1050" b="1" dirty="0">
                <a:solidFill>
                  <a:schemeClr val="bg1"/>
                </a:solidFill>
                <a:latin typeface="+mj-lt"/>
              </a:rPr>
              <a:t>11:30 </a:t>
            </a:r>
          </a:p>
          <a:p>
            <a:pPr algn="ctr"/>
            <a:r>
              <a:rPr lang="en-GB" sz="1050" b="1" dirty="0">
                <a:solidFill>
                  <a:schemeClr val="bg1"/>
                </a:solidFill>
                <a:latin typeface="+mj-lt"/>
              </a:rPr>
              <a:t>AM</a:t>
            </a:r>
          </a:p>
        </p:txBody>
      </p:sp>
      <p:sp>
        <p:nvSpPr>
          <p:cNvPr id="29" name="TextBox 28"/>
          <p:cNvSpPr txBox="1"/>
          <p:nvPr/>
        </p:nvSpPr>
        <p:spPr>
          <a:xfrm>
            <a:off x="4859724" y="4692213"/>
            <a:ext cx="414748" cy="323165"/>
          </a:xfrm>
          <a:prstGeom prst="rect">
            <a:avLst/>
          </a:prstGeom>
          <a:noFill/>
        </p:spPr>
        <p:txBody>
          <a:bodyPr wrap="square" lIns="0" tIns="0" rIns="0" bIns="0" rtlCol="0">
            <a:spAutoFit/>
          </a:bodyPr>
          <a:lstStyle/>
          <a:p>
            <a:pPr algn="ctr"/>
            <a:r>
              <a:rPr lang="en-GB" sz="1050" b="1" dirty="0">
                <a:solidFill>
                  <a:schemeClr val="bg1"/>
                </a:solidFill>
                <a:latin typeface="+mj-lt"/>
              </a:rPr>
              <a:t>12:30 </a:t>
            </a:r>
          </a:p>
          <a:p>
            <a:pPr algn="ctr"/>
            <a:r>
              <a:rPr lang="en-GB" sz="1050" b="1" dirty="0">
                <a:solidFill>
                  <a:schemeClr val="bg1"/>
                </a:solidFill>
                <a:latin typeface="+mj-lt"/>
              </a:rPr>
              <a:t>AM</a:t>
            </a:r>
          </a:p>
        </p:txBody>
      </p:sp>
      <p:sp>
        <p:nvSpPr>
          <p:cNvPr id="3" name="Text Placeholder 2"/>
          <p:cNvSpPr>
            <a:spLocks noGrp="1"/>
          </p:cNvSpPr>
          <p:nvPr>
            <p:ph type="body" sz="quarter" idx="10"/>
          </p:nvPr>
        </p:nvSpPr>
        <p:spPr>
          <a:xfrm>
            <a:off x="342901" y="606590"/>
            <a:ext cx="3341859" cy="518091"/>
          </a:xfrm>
        </p:spPr>
        <p:txBody>
          <a:bodyPr/>
          <a:lstStyle/>
          <a:p>
            <a:r>
              <a:rPr lang="en-ID" dirty="0"/>
              <a:t>Presentation Agenda</a:t>
            </a:r>
            <a:r>
              <a:rPr lang="en-ID" dirty="0">
                <a:solidFill>
                  <a:schemeClr val="accent1"/>
                </a:solidFill>
              </a:rPr>
              <a:t>.</a:t>
            </a:r>
          </a:p>
        </p:txBody>
      </p:sp>
      <p:sp>
        <p:nvSpPr>
          <p:cNvPr id="4" name="Content Placeholder 3"/>
          <p:cNvSpPr>
            <a:spLocks noGrp="1"/>
          </p:cNvSpPr>
          <p:nvPr>
            <p:ph sz="quarter" idx="12"/>
          </p:nvPr>
        </p:nvSpPr>
        <p:spPr/>
        <p:txBody>
          <a:bodyPr/>
          <a:lstStyle/>
          <a:p>
            <a:r>
              <a:rPr lang="en-ID" dirty="0"/>
              <a:t>Presented By : </a:t>
            </a:r>
            <a:r>
              <a:rPr lang="en-ID" b="1" dirty="0" err="1"/>
              <a:t>Johny</a:t>
            </a:r>
            <a:r>
              <a:rPr lang="en-ID" b="1" dirty="0"/>
              <a:t> Guru</a:t>
            </a:r>
          </a:p>
        </p:txBody>
      </p:sp>
    </p:spTree>
    <p:extLst>
      <p:ext uri="{BB962C8B-B14F-4D97-AF65-F5344CB8AC3E}">
        <p14:creationId xmlns:p14="http://schemas.microsoft.com/office/powerpoint/2010/main" val="160740793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9341">
        <p159:morph option="byChar"/>
      </p:transition>
    </mc:Choice>
    <mc:Fallback xmlns="">
      <p:transition spd="slow" advTm="934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par>
                                <p:cTn id="8" presetID="22" presetClass="entr" presetSubtype="8" fill="hold" grpId="0" nodeType="withEffect">
                                  <p:stCondLst>
                                    <p:cond delay="750"/>
                                  </p:stCondLst>
                                  <p:childTnLst>
                                    <p:set>
                                      <p:cBhvr>
                                        <p:cTn id="9" dur="1" fill="hold">
                                          <p:stCondLst>
                                            <p:cond delay="0"/>
                                          </p:stCondLst>
                                        </p:cTn>
                                        <p:tgtEl>
                                          <p:spTgt spid="53"/>
                                        </p:tgtEl>
                                        <p:attrNameLst>
                                          <p:attrName>style.visibility</p:attrName>
                                        </p:attrNameLst>
                                      </p:cBhvr>
                                      <p:to>
                                        <p:strVal val="visible"/>
                                      </p:to>
                                    </p:set>
                                    <p:animEffect transition="in" filter="wipe(left)">
                                      <p:cBhvr>
                                        <p:cTn id="10" dur="500"/>
                                        <p:tgtEl>
                                          <p:spTgt spid="53"/>
                                        </p:tgtEl>
                                      </p:cBhvr>
                                    </p:animEffect>
                                  </p:childTnLst>
                                </p:cTn>
                              </p:par>
                            </p:childTnLst>
                          </p:cTn>
                        </p:par>
                        <p:par>
                          <p:cTn id="11" fill="hold">
                            <p:stCondLst>
                              <p:cond delay="1250"/>
                            </p:stCondLst>
                            <p:childTnLst>
                              <p:par>
                                <p:cTn id="12" presetID="10" presetClass="entr" presetSubtype="0" fill="hold" grpId="0" nodeType="afterEffect">
                                  <p:stCondLst>
                                    <p:cond delay="500"/>
                                  </p:stCondLst>
                                  <p:childTnLst>
                                    <p:set>
                                      <p:cBhvr>
                                        <p:cTn id="13" dur="1" fill="hold">
                                          <p:stCondLst>
                                            <p:cond delay="0"/>
                                          </p:stCondLst>
                                        </p:cTn>
                                        <p:tgtEl>
                                          <p:spTgt spid="59"/>
                                        </p:tgtEl>
                                        <p:attrNameLst>
                                          <p:attrName>style.visibility</p:attrName>
                                        </p:attrNameLst>
                                      </p:cBhvr>
                                      <p:to>
                                        <p:strVal val="visible"/>
                                      </p:to>
                                    </p:set>
                                    <p:animEffect transition="in" filter="fade">
                                      <p:cBhvr>
                                        <p:cTn id="14" dur="500"/>
                                        <p:tgtEl>
                                          <p:spTgt spid="59"/>
                                        </p:tgtEl>
                                      </p:cBhvr>
                                    </p:animEffect>
                                  </p:childTnLst>
                                </p:cTn>
                              </p:par>
                              <p:par>
                                <p:cTn id="15" presetID="22" presetClass="entr" presetSubtype="8" fill="hold" grpId="0" nodeType="withEffect">
                                  <p:stCondLst>
                                    <p:cond delay="750"/>
                                  </p:stCondLst>
                                  <p:childTnLst>
                                    <p:set>
                                      <p:cBhvr>
                                        <p:cTn id="16" dur="1" fill="hold">
                                          <p:stCondLst>
                                            <p:cond delay="0"/>
                                          </p:stCondLst>
                                        </p:cTn>
                                        <p:tgtEl>
                                          <p:spTgt spid="58"/>
                                        </p:tgtEl>
                                        <p:attrNameLst>
                                          <p:attrName>style.visibility</p:attrName>
                                        </p:attrNameLst>
                                      </p:cBhvr>
                                      <p:to>
                                        <p:strVal val="visible"/>
                                      </p:to>
                                    </p:set>
                                    <p:animEffect transition="in" filter="wipe(left)">
                                      <p:cBhvr>
                                        <p:cTn id="17" dur="500"/>
                                        <p:tgtEl>
                                          <p:spTgt spid="58"/>
                                        </p:tgtEl>
                                      </p:cBhvr>
                                    </p:animEffect>
                                  </p:childTnLst>
                                </p:cTn>
                              </p:par>
                            </p:childTnLst>
                          </p:cTn>
                        </p:par>
                        <p:par>
                          <p:cTn id="18" fill="hold">
                            <p:stCondLst>
                              <p:cond delay="2500"/>
                            </p:stCondLst>
                            <p:childTnLst>
                              <p:par>
                                <p:cTn id="19" presetID="10" presetClass="entr" presetSubtype="0" fill="hold" grpId="0" nodeType="afterEffect">
                                  <p:stCondLst>
                                    <p:cond delay="500"/>
                                  </p:stCondLst>
                                  <p:childTnLst>
                                    <p:set>
                                      <p:cBhvr>
                                        <p:cTn id="20" dur="1" fill="hold">
                                          <p:stCondLst>
                                            <p:cond delay="0"/>
                                          </p:stCondLst>
                                        </p:cTn>
                                        <p:tgtEl>
                                          <p:spTgt spid="64"/>
                                        </p:tgtEl>
                                        <p:attrNameLst>
                                          <p:attrName>style.visibility</p:attrName>
                                        </p:attrNameLst>
                                      </p:cBhvr>
                                      <p:to>
                                        <p:strVal val="visible"/>
                                      </p:to>
                                    </p:set>
                                    <p:animEffect transition="in" filter="fade">
                                      <p:cBhvr>
                                        <p:cTn id="21" dur="500"/>
                                        <p:tgtEl>
                                          <p:spTgt spid="64"/>
                                        </p:tgtEl>
                                      </p:cBhvr>
                                    </p:animEffect>
                                  </p:childTnLst>
                                </p:cTn>
                              </p:par>
                              <p:par>
                                <p:cTn id="22" presetID="22" presetClass="entr" presetSubtype="8" fill="hold" grpId="0" nodeType="withEffect">
                                  <p:stCondLst>
                                    <p:cond delay="750"/>
                                  </p:stCondLst>
                                  <p:childTnLst>
                                    <p:set>
                                      <p:cBhvr>
                                        <p:cTn id="23" dur="1" fill="hold">
                                          <p:stCondLst>
                                            <p:cond delay="0"/>
                                          </p:stCondLst>
                                        </p:cTn>
                                        <p:tgtEl>
                                          <p:spTgt spid="63"/>
                                        </p:tgtEl>
                                        <p:attrNameLst>
                                          <p:attrName>style.visibility</p:attrName>
                                        </p:attrNameLst>
                                      </p:cBhvr>
                                      <p:to>
                                        <p:strVal val="visible"/>
                                      </p:to>
                                    </p:set>
                                    <p:animEffect transition="in" filter="wipe(left)">
                                      <p:cBhvr>
                                        <p:cTn id="24" dur="500"/>
                                        <p:tgtEl>
                                          <p:spTgt spid="63"/>
                                        </p:tgtEl>
                                      </p:cBhvr>
                                    </p:animEffect>
                                  </p:childTnLst>
                                </p:cTn>
                              </p:par>
                            </p:childTnLst>
                          </p:cTn>
                        </p:par>
                        <p:par>
                          <p:cTn id="25" fill="hold">
                            <p:stCondLst>
                              <p:cond delay="3750"/>
                            </p:stCondLst>
                            <p:childTnLst>
                              <p:par>
                                <p:cTn id="26" presetID="10" presetClass="entr" presetSubtype="0" fill="hold" grpId="0" nodeType="afterEffect">
                                  <p:stCondLst>
                                    <p:cond delay="500"/>
                                  </p:stCondLst>
                                  <p:childTnLst>
                                    <p:set>
                                      <p:cBhvr>
                                        <p:cTn id="27" dur="1" fill="hold">
                                          <p:stCondLst>
                                            <p:cond delay="0"/>
                                          </p:stCondLst>
                                        </p:cTn>
                                        <p:tgtEl>
                                          <p:spTgt spid="69"/>
                                        </p:tgtEl>
                                        <p:attrNameLst>
                                          <p:attrName>style.visibility</p:attrName>
                                        </p:attrNameLst>
                                      </p:cBhvr>
                                      <p:to>
                                        <p:strVal val="visible"/>
                                      </p:to>
                                    </p:set>
                                    <p:animEffect transition="in" filter="fade">
                                      <p:cBhvr>
                                        <p:cTn id="28" dur="500"/>
                                        <p:tgtEl>
                                          <p:spTgt spid="69"/>
                                        </p:tgtEl>
                                      </p:cBhvr>
                                    </p:animEffect>
                                  </p:childTnLst>
                                </p:cTn>
                              </p:par>
                              <p:par>
                                <p:cTn id="29" presetID="22" presetClass="entr" presetSubtype="8" fill="hold" grpId="0" nodeType="withEffect">
                                  <p:stCondLst>
                                    <p:cond delay="750"/>
                                  </p:stCondLst>
                                  <p:childTnLst>
                                    <p:set>
                                      <p:cBhvr>
                                        <p:cTn id="30" dur="1" fill="hold">
                                          <p:stCondLst>
                                            <p:cond delay="0"/>
                                          </p:stCondLst>
                                        </p:cTn>
                                        <p:tgtEl>
                                          <p:spTgt spid="68"/>
                                        </p:tgtEl>
                                        <p:attrNameLst>
                                          <p:attrName>style.visibility</p:attrName>
                                        </p:attrNameLst>
                                      </p:cBhvr>
                                      <p:to>
                                        <p:strVal val="visible"/>
                                      </p:to>
                                    </p:set>
                                    <p:animEffect transition="in" filter="wipe(left)">
                                      <p:cBhvr>
                                        <p:cTn id="31" dur="500"/>
                                        <p:tgtEl>
                                          <p:spTgt spid="68"/>
                                        </p:tgtEl>
                                      </p:cBhvr>
                                    </p:animEffect>
                                  </p:childTnLst>
                                </p:cTn>
                              </p:par>
                            </p:childTnLst>
                          </p:cTn>
                        </p:par>
                        <p:par>
                          <p:cTn id="32" fill="hold">
                            <p:stCondLst>
                              <p:cond delay="5000"/>
                            </p:stCondLst>
                            <p:childTnLst>
                              <p:par>
                                <p:cTn id="33" presetID="10" presetClass="entr" presetSubtype="0" fill="hold" grpId="0" nodeType="afterEffect">
                                  <p:stCondLst>
                                    <p:cond delay="500"/>
                                  </p:stCondLst>
                                  <p:childTnLst>
                                    <p:set>
                                      <p:cBhvr>
                                        <p:cTn id="34" dur="1" fill="hold">
                                          <p:stCondLst>
                                            <p:cond delay="0"/>
                                          </p:stCondLst>
                                        </p:cTn>
                                        <p:tgtEl>
                                          <p:spTgt spid="74"/>
                                        </p:tgtEl>
                                        <p:attrNameLst>
                                          <p:attrName>style.visibility</p:attrName>
                                        </p:attrNameLst>
                                      </p:cBhvr>
                                      <p:to>
                                        <p:strVal val="visible"/>
                                      </p:to>
                                    </p:set>
                                    <p:animEffect transition="in" filter="fade">
                                      <p:cBhvr>
                                        <p:cTn id="35" dur="500"/>
                                        <p:tgtEl>
                                          <p:spTgt spid="74"/>
                                        </p:tgtEl>
                                      </p:cBhvr>
                                    </p:animEffect>
                                  </p:childTnLst>
                                </p:cTn>
                              </p:par>
                              <p:par>
                                <p:cTn id="36" presetID="22" presetClass="entr" presetSubtype="8" fill="hold" grpId="0" nodeType="withEffect">
                                  <p:stCondLst>
                                    <p:cond delay="750"/>
                                  </p:stCondLst>
                                  <p:childTnLst>
                                    <p:set>
                                      <p:cBhvr>
                                        <p:cTn id="37" dur="1" fill="hold">
                                          <p:stCondLst>
                                            <p:cond delay="0"/>
                                          </p:stCondLst>
                                        </p:cTn>
                                        <p:tgtEl>
                                          <p:spTgt spid="73"/>
                                        </p:tgtEl>
                                        <p:attrNameLst>
                                          <p:attrName>style.visibility</p:attrName>
                                        </p:attrNameLst>
                                      </p:cBhvr>
                                      <p:to>
                                        <p:strVal val="visible"/>
                                      </p:to>
                                    </p:set>
                                    <p:animEffect transition="in" filter="wipe(left)">
                                      <p:cBhvr>
                                        <p:cTn id="38" dur="500"/>
                                        <p:tgtEl>
                                          <p:spTgt spid="73"/>
                                        </p:tgtEl>
                                      </p:cBhvr>
                                    </p:animEffect>
                                  </p:childTnLst>
                                </p:cTn>
                              </p:par>
                            </p:childTnLst>
                          </p:cTn>
                        </p:par>
                        <p:par>
                          <p:cTn id="39" fill="hold">
                            <p:stCondLst>
                              <p:cond delay="6250"/>
                            </p:stCondLst>
                            <p:childTnLst>
                              <p:par>
                                <p:cTn id="40" presetID="10" presetClass="entr" presetSubtype="0" fill="hold" grpId="0" nodeType="afterEffect">
                                  <p:stCondLst>
                                    <p:cond delay="500"/>
                                  </p:stCondLst>
                                  <p:childTnLst>
                                    <p:set>
                                      <p:cBhvr>
                                        <p:cTn id="41" dur="1" fill="hold">
                                          <p:stCondLst>
                                            <p:cond delay="0"/>
                                          </p:stCondLst>
                                        </p:cTn>
                                        <p:tgtEl>
                                          <p:spTgt spid="79"/>
                                        </p:tgtEl>
                                        <p:attrNameLst>
                                          <p:attrName>style.visibility</p:attrName>
                                        </p:attrNameLst>
                                      </p:cBhvr>
                                      <p:to>
                                        <p:strVal val="visible"/>
                                      </p:to>
                                    </p:set>
                                    <p:animEffect transition="in" filter="fade">
                                      <p:cBhvr>
                                        <p:cTn id="42" dur="500"/>
                                        <p:tgtEl>
                                          <p:spTgt spid="79"/>
                                        </p:tgtEl>
                                      </p:cBhvr>
                                    </p:animEffect>
                                  </p:childTnLst>
                                </p:cTn>
                              </p:par>
                              <p:par>
                                <p:cTn id="43" presetID="22" presetClass="entr" presetSubtype="8" fill="hold" grpId="0" nodeType="withEffect">
                                  <p:stCondLst>
                                    <p:cond delay="750"/>
                                  </p:stCondLst>
                                  <p:childTnLst>
                                    <p:set>
                                      <p:cBhvr>
                                        <p:cTn id="44" dur="1" fill="hold">
                                          <p:stCondLst>
                                            <p:cond delay="0"/>
                                          </p:stCondLst>
                                        </p:cTn>
                                        <p:tgtEl>
                                          <p:spTgt spid="78"/>
                                        </p:tgtEl>
                                        <p:attrNameLst>
                                          <p:attrName>style.visibility</p:attrName>
                                        </p:attrNameLst>
                                      </p:cBhvr>
                                      <p:to>
                                        <p:strVal val="visible"/>
                                      </p:to>
                                    </p:set>
                                    <p:animEffect transition="in" filter="wipe(left)">
                                      <p:cBhvr>
                                        <p:cTn id="45" dur="500"/>
                                        <p:tgtEl>
                                          <p:spTgt spid="78"/>
                                        </p:tgtEl>
                                      </p:cBhvr>
                                    </p:animEffect>
                                  </p:childTnLst>
                                </p:cTn>
                              </p:par>
                            </p:childTnLst>
                          </p:cTn>
                        </p:par>
                        <p:par>
                          <p:cTn id="46" fill="hold">
                            <p:stCondLst>
                              <p:cond delay="7500"/>
                            </p:stCondLst>
                            <p:childTnLst>
                              <p:par>
                                <p:cTn id="47" presetID="18" presetClass="entr" presetSubtype="6"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strips(downRight)">
                                      <p:cBhvr>
                                        <p:cTn id="49" dur="500"/>
                                        <p:tgtEl>
                                          <p:spTgt spid="17"/>
                                        </p:tgtEl>
                                      </p:cBhvr>
                                    </p:animEffect>
                                  </p:childTnLst>
                                </p:cTn>
                              </p:par>
                            </p:childTnLst>
                          </p:cTn>
                        </p:par>
                        <p:par>
                          <p:cTn id="50" fill="hold">
                            <p:stCondLst>
                              <p:cond delay="8000"/>
                            </p:stCondLst>
                            <p:childTnLst>
                              <p:par>
                                <p:cTn id="51" presetID="18" presetClass="entr" presetSubtype="6"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strips(downRight)">
                                      <p:cBhvr>
                                        <p:cTn id="53" dur="500"/>
                                        <p:tgtEl>
                                          <p:spTgt spid="18"/>
                                        </p:tgtEl>
                                      </p:cBhvr>
                                    </p:animEffect>
                                  </p:childTnLst>
                                </p:cTn>
                              </p:par>
                            </p:childTnLst>
                          </p:cTn>
                        </p:par>
                        <p:par>
                          <p:cTn id="54" fill="hold">
                            <p:stCondLst>
                              <p:cond delay="8500"/>
                            </p:stCondLst>
                            <p:childTnLst>
                              <p:par>
                                <p:cTn id="55" presetID="18" presetClass="entr" presetSubtype="6"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strips(downRight)">
                                      <p:cBhvr>
                                        <p:cTn id="57" dur="500"/>
                                        <p:tgtEl>
                                          <p:spTgt spid="19"/>
                                        </p:tgtEl>
                                      </p:cBhvr>
                                    </p:animEffect>
                                  </p:childTnLst>
                                </p:cTn>
                              </p:par>
                            </p:childTnLst>
                          </p:cTn>
                        </p:par>
                        <p:par>
                          <p:cTn id="58" fill="hold">
                            <p:stCondLst>
                              <p:cond delay="9000"/>
                            </p:stCondLst>
                            <p:childTnLst>
                              <p:par>
                                <p:cTn id="59" presetID="18" presetClass="entr" presetSubtype="6" fill="hold" grpId="0" nodeType="after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strips(downRight)">
                                      <p:cBhvr>
                                        <p:cTn id="61" dur="500"/>
                                        <p:tgtEl>
                                          <p:spTgt spid="20"/>
                                        </p:tgtEl>
                                      </p:cBhvr>
                                    </p:animEffect>
                                  </p:childTnLst>
                                </p:cTn>
                              </p:par>
                            </p:childTnLst>
                          </p:cTn>
                        </p:par>
                        <p:par>
                          <p:cTn id="62" fill="hold">
                            <p:stCondLst>
                              <p:cond delay="9500"/>
                            </p:stCondLst>
                            <p:childTnLst>
                              <p:par>
                                <p:cTn id="63" presetID="18" presetClass="entr" presetSubtype="6" fill="hold" grpId="0" nodeType="afterEffect">
                                  <p:stCondLst>
                                    <p:cond delay="0"/>
                                  </p:stCondLst>
                                  <p:childTnLst>
                                    <p:set>
                                      <p:cBhvr>
                                        <p:cTn id="64" dur="1" fill="hold">
                                          <p:stCondLst>
                                            <p:cond delay="0"/>
                                          </p:stCondLst>
                                        </p:cTn>
                                        <p:tgtEl>
                                          <p:spTgt spid="21"/>
                                        </p:tgtEl>
                                        <p:attrNameLst>
                                          <p:attrName>style.visibility</p:attrName>
                                        </p:attrNameLst>
                                      </p:cBhvr>
                                      <p:to>
                                        <p:strVal val="visible"/>
                                      </p:to>
                                    </p:set>
                                    <p:animEffect transition="in" filter="strips(downRight)">
                                      <p:cBhvr>
                                        <p:cTn id="65" dur="500"/>
                                        <p:tgtEl>
                                          <p:spTgt spid="21"/>
                                        </p:tgtEl>
                                      </p:cBhvr>
                                    </p:animEffect>
                                  </p:childTnLst>
                                </p:cTn>
                              </p:par>
                            </p:childTnLst>
                          </p:cTn>
                        </p:par>
                        <p:par>
                          <p:cTn id="66" fill="hold">
                            <p:stCondLst>
                              <p:cond delay="10000"/>
                            </p:stCondLst>
                            <p:childTnLst>
                              <p:par>
                                <p:cTn id="67" presetID="18" presetClass="entr" presetSubtype="6"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strips(downRight)">
                                      <p:cBhvr>
                                        <p:cTn id="6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8" grpId="0" animBg="1"/>
      <p:bldP spid="59" grpId="0" animBg="1"/>
      <p:bldP spid="63" grpId="0" animBg="1"/>
      <p:bldP spid="64" grpId="0" animBg="1"/>
      <p:bldP spid="68" grpId="0" animBg="1"/>
      <p:bldP spid="69" grpId="0" animBg="1"/>
      <p:bldP spid="73" grpId="0" animBg="1"/>
      <p:bldP spid="74" grpId="0" animBg="1"/>
      <p:bldP spid="78" grpId="0" animBg="1"/>
      <p:bldP spid="79" grpId="0" animBg="1"/>
      <p:bldP spid="17" grpId="0"/>
      <p:bldP spid="18" grpId="0"/>
      <p:bldP spid="19" grpId="0"/>
      <p:bldP spid="20" grpId="0"/>
      <p:bldP spid="21" grpId="0"/>
      <p:bldP spid="2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p:cNvGrpSpPr/>
          <p:nvPr/>
        </p:nvGrpSpPr>
        <p:grpSpPr>
          <a:xfrm>
            <a:off x="496112" y="2152331"/>
            <a:ext cx="4007089" cy="3245316"/>
            <a:chOff x="664933" y="1726775"/>
            <a:chExt cx="5342785" cy="4327088"/>
          </a:xfrm>
        </p:grpSpPr>
        <p:sp>
          <p:nvSpPr>
            <p:cNvPr id="2" name="Shape 1907"/>
            <p:cNvSpPr/>
            <p:nvPr/>
          </p:nvSpPr>
          <p:spPr>
            <a:xfrm>
              <a:off x="2514852" y="1726775"/>
              <a:ext cx="1639111" cy="1066139"/>
            </a:xfrm>
            <a:custGeom>
              <a:avLst/>
              <a:gdLst/>
              <a:ahLst/>
              <a:cxnLst>
                <a:cxn ang="0">
                  <a:pos x="wd2" y="hd2"/>
                </a:cxn>
                <a:cxn ang="5400000">
                  <a:pos x="wd2" y="hd2"/>
                </a:cxn>
                <a:cxn ang="10800000">
                  <a:pos x="wd2" y="hd2"/>
                </a:cxn>
                <a:cxn ang="16200000">
                  <a:pos x="wd2" y="hd2"/>
                </a:cxn>
              </a:cxnLst>
              <a:rect l="0" t="0" r="r" b="b"/>
              <a:pathLst>
                <a:path w="21600" h="21482" extrusionOk="0">
                  <a:moveTo>
                    <a:pt x="10564" y="7"/>
                  </a:moveTo>
                  <a:cubicBezTo>
                    <a:pt x="11931" y="-118"/>
                    <a:pt x="13343" y="1379"/>
                    <a:pt x="14755" y="4621"/>
                  </a:cubicBezTo>
                  <a:lnTo>
                    <a:pt x="21600" y="21482"/>
                  </a:lnTo>
                  <a:lnTo>
                    <a:pt x="0" y="21482"/>
                  </a:lnTo>
                  <a:lnTo>
                    <a:pt x="6638" y="5120"/>
                  </a:lnTo>
                  <a:cubicBezTo>
                    <a:pt x="7873" y="1877"/>
                    <a:pt x="9196" y="131"/>
                    <a:pt x="10564" y="7"/>
                  </a:cubicBezTo>
                  <a:close/>
                </a:path>
              </a:pathLst>
            </a:custGeom>
            <a:solidFill>
              <a:schemeClr val="accent1"/>
            </a:solidFill>
            <a:ln w="12700">
              <a:miter lim="400000"/>
            </a:ln>
            <a:effectLst/>
          </p:spPr>
          <p:txBody>
            <a:bodyPr lIns="34289" rIns="34289"/>
            <a:lstStyle/>
            <a:p>
              <a:endParaRPr sz="450"/>
            </a:p>
          </p:txBody>
        </p:sp>
        <p:sp>
          <p:nvSpPr>
            <p:cNvPr id="3" name="Shape 1908"/>
            <p:cNvSpPr/>
            <p:nvPr/>
          </p:nvSpPr>
          <p:spPr>
            <a:xfrm>
              <a:off x="1842277" y="2653743"/>
              <a:ext cx="2988097" cy="1223575"/>
            </a:xfrm>
            <a:custGeom>
              <a:avLst/>
              <a:gdLst/>
              <a:ahLst/>
              <a:cxnLst>
                <a:cxn ang="0">
                  <a:pos x="wd2" y="hd2"/>
                </a:cxn>
                <a:cxn ang="5400000">
                  <a:pos x="wd2" y="hd2"/>
                </a:cxn>
                <a:cxn ang="10800000">
                  <a:pos x="wd2" y="hd2"/>
                </a:cxn>
                <a:cxn ang="16200000">
                  <a:pos x="wd2" y="hd2"/>
                </a:cxn>
              </a:cxnLst>
              <a:rect l="0" t="0" r="r" b="b"/>
              <a:pathLst>
                <a:path w="21600" h="21600" extrusionOk="0">
                  <a:moveTo>
                    <a:pt x="8467" y="0"/>
                  </a:moveTo>
                  <a:lnTo>
                    <a:pt x="9202" y="1933"/>
                  </a:lnTo>
                  <a:lnTo>
                    <a:pt x="16577" y="1933"/>
                  </a:lnTo>
                  <a:lnTo>
                    <a:pt x="17021" y="3678"/>
                  </a:lnTo>
                  <a:cubicBezTo>
                    <a:pt x="18376" y="8991"/>
                    <a:pt x="19731" y="14291"/>
                    <a:pt x="21086" y="19590"/>
                  </a:cubicBezTo>
                  <a:lnTo>
                    <a:pt x="21600" y="21600"/>
                  </a:lnTo>
                  <a:lnTo>
                    <a:pt x="0" y="21600"/>
                  </a:lnTo>
                  <a:lnTo>
                    <a:pt x="396" y="20027"/>
                  </a:lnTo>
                  <a:cubicBezTo>
                    <a:pt x="1739" y="14728"/>
                    <a:pt x="3088" y="9428"/>
                    <a:pt x="4441" y="4115"/>
                  </a:cubicBezTo>
                  <a:lnTo>
                    <a:pt x="4995" y="1933"/>
                  </a:lnTo>
                  <a:lnTo>
                    <a:pt x="7732" y="1933"/>
                  </a:lnTo>
                  <a:close/>
                </a:path>
              </a:pathLst>
            </a:custGeom>
            <a:solidFill>
              <a:schemeClr val="accent2"/>
            </a:solidFill>
            <a:ln w="12700">
              <a:miter lim="400000"/>
            </a:ln>
            <a:effectLst/>
          </p:spPr>
          <p:txBody>
            <a:bodyPr lIns="34289" rIns="34289" anchor="ctr"/>
            <a:lstStyle/>
            <a:p>
              <a:pPr algn="ctr">
                <a:defRPr>
                  <a:solidFill>
                    <a:srgbClr val="FFFFFF"/>
                  </a:solidFill>
                </a:defRPr>
              </a:pPr>
              <a:endParaRPr sz="450"/>
            </a:p>
          </p:txBody>
        </p:sp>
        <p:sp>
          <p:nvSpPr>
            <p:cNvPr id="4" name="Shape 1909"/>
            <p:cNvSpPr/>
            <p:nvPr/>
          </p:nvSpPr>
          <p:spPr>
            <a:xfrm>
              <a:off x="1178330" y="3738147"/>
              <a:ext cx="4327730" cy="1223575"/>
            </a:xfrm>
            <a:custGeom>
              <a:avLst/>
              <a:gdLst/>
              <a:ahLst/>
              <a:cxnLst>
                <a:cxn ang="0">
                  <a:pos x="wd2" y="hd2"/>
                </a:cxn>
                <a:cxn ang="5400000">
                  <a:pos x="wd2" y="hd2"/>
                </a:cxn>
                <a:cxn ang="10800000">
                  <a:pos x="wd2" y="hd2"/>
                </a:cxn>
                <a:cxn ang="16200000">
                  <a:pos x="wd2" y="hd2"/>
                </a:cxn>
              </a:cxnLst>
              <a:rect l="0" t="0" r="r" b="b"/>
              <a:pathLst>
                <a:path w="21600" h="21600" extrusionOk="0">
                  <a:moveTo>
                    <a:pt x="6026" y="0"/>
                  </a:moveTo>
                  <a:lnTo>
                    <a:pt x="6533" y="1933"/>
                  </a:lnTo>
                  <a:lnTo>
                    <a:pt x="18135" y="1933"/>
                  </a:lnTo>
                  <a:lnTo>
                    <a:pt x="20680" y="16358"/>
                  </a:lnTo>
                  <a:lnTo>
                    <a:pt x="21600" y="21600"/>
                  </a:lnTo>
                  <a:lnTo>
                    <a:pt x="0" y="21600"/>
                  </a:lnTo>
                  <a:lnTo>
                    <a:pt x="820" y="16795"/>
                  </a:lnTo>
                  <a:lnTo>
                    <a:pt x="3405" y="1933"/>
                  </a:lnTo>
                  <a:lnTo>
                    <a:pt x="5518" y="1933"/>
                  </a:lnTo>
                  <a:close/>
                </a:path>
              </a:pathLst>
            </a:custGeom>
            <a:solidFill>
              <a:schemeClr val="accent3">
                <a:lumMod val="60000"/>
                <a:lumOff val="40000"/>
              </a:schemeClr>
            </a:solidFill>
            <a:ln w="12700">
              <a:miter lim="400000"/>
            </a:ln>
            <a:effectLst/>
          </p:spPr>
          <p:txBody>
            <a:bodyPr lIns="34289" rIns="34289" anchor="ctr"/>
            <a:lstStyle/>
            <a:p>
              <a:pPr algn="ctr">
                <a:defRPr>
                  <a:solidFill>
                    <a:srgbClr val="FFFFFF"/>
                  </a:solidFill>
                </a:defRPr>
              </a:pPr>
              <a:endParaRPr sz="450"/>
            </a:p>
          </p:txBody>
        </p:sp>
        <p:sp>
          <p:nvSpPr>
            <p:cNvPr id="5" name="Shape 1910"/>
            <p:cNvSpPr/>
            <p:nvPr/>
          </p:nvSpPr>
          <p:spPr>
            <a:xfrm>
              <a:off x="664933" y="4830288"/>
              <a:ext cx="5342785" cy="1223575"/>
            </a:xfrm>
            <a:custGeom>
              <a:avLst/>
              <a:gdLst/>
              <a:ahLst/>
              <a:cxnLst>
                <a:cxn ang="0">
                  <a:pos x="wd2" y="hd2"/>
                </a:cxn>
                <a:cxn ang="5400000">
                  <a:pos x="wd2" y="hd2"/>
                </a:cxn>
                <a:cxn ang="10800000">
                  <a:pos x="wd2" y="hd2"/>
                </a:cxn>
                <a:cxn ang="16200000">
                  <a:pos x="wd2" y="hd2"/>
                </a:cxn>
              </a:cxnLst>
              <a:rect l="0" t="0" r="r" b="b"/>
              <a:pathLst>
                <a:path w="21255" h="21600" extrusionOk="0">
                  <a:moveTo>
                    <a:pt x="4147" y="0"/>
                  </a:moveTo>
                  <a:lnTo>
                    <a:pt x="4551" y="1933"/>
                  </a:lnTo>
                  <a:lnTo>
                    <a:pt x="19163" y="1933"/>
                  </a:lnTo>
                  <a:lnTo>
                    <a:pt x="20741" y="13208"/>
                  </a:lnTo>
                  <a:cubicBezTo>
                    <a:pt x="21340" y="17579"/>
                    <a:pt x="21440" y="20071"/>
                    <a:pt x="20910" y="21326"/>
                  </a:cubicBezTo>
                  <a:lnTo>
                    <a:pt x="20767" y="21600"/>
                  </a:lnTo>
                  <a:lnTo>
                    <a:pt x="445" y="21600"/>
                  </a:lnTo>
                  <a:lnTo>
                    <a:pt x="323" y="21349"/>
                  </a:lnTo>
                  <a:cubicBezTo>
                    <a:pt x="-160" y="20133"/>
                    <a:pt x="-102" y="17742"/>
                    <a:pt x="498" y="13645"/>
                  </a:cubicBezTo>
                  <a:lnTo>
                    <a:pt x="2091" y="1933"/>
                  </a:lnTo>
                  <a:lnTo>
                    <a:pt x="3742" y="1933"/>
                  </a:lnTo>
                  <a:close/>
                </a:path>
              </a:pathLst>
            </a:custGeom>
            <a:solidFill>
              <a:schemeClr val="accent3"/>
            </a:solidFill>
            <a:ln w="12700">
              <a:miter lim="400000"/>
            </a:ln>
            <a:effectLst/>
          </p:spPr>
          <p:txBody>
            <a:bodyPr lIns="34289" rIns="34289" anchor="ctr"/>
            <a:lstStyle/>
            <a:p>
              <a:pPr algn="ctr">
                <a:defRPr>
                  <a:solidFill>
                    <a:srgbClr val="FFFFFF"/>
                  </a:solidFill>
                </a:defRPr>
              </a:pPr>
              <a:endParaRPr sz="450"/>
            </a:p>
          </p:txBody>
        </p:sp>
      </p:grpSp>
      <p:sp>
        <p:nvSpPr>
          <p:cNvPr id="19" name="Text Placeholder 18"/>
          <p:cNvSpPr>
            <a:spLocks noGrp="1"/>
          </p:cNvSpPr>
          <p:nvPr>
            <p:ph type="body" sz="quarter" idx="10"/>
          </p:nvPr>
        </p:nvSpPr>
        <p:spPr>
          <a:xfrm>
            <a:off x="342901" y="606590"/>
            <a:ext cx="2769983" cy="518091"/>
          </a:xfrm>
        </p:spPr>
        <p:txBody>
          <a:bodyPr/>
          <a:lstStyle/>
          <a:p>
            <a:r>
              <a:rPr lang="en-ID"/>
              <a:t>Pyramid Diagram.</a:t>
            </a:r>
            <a:endParaRPr lang="en-ID" dirty="0"/>
          </a:p>
        </p:txBody>
      </p:sp>
      <p:sp>
        <p:nvSpPr>
          <p:cNvPr id="7" name="Content Placeholder 6"/>
          <p:cNvSpPr>
            <a:spLocks noGrp="1"/>
          </p:cNvSpPr>
          <p:nvPr>
            <p:ph sz="quarter" idx="12"/>
          </p:nvPr>
        </p:nvSpPr>
        <p:spPr/>
        <p:txBody>
          <a:bodyPr/>
          <a:lstStyle/>
          <a:p>
            <a:r>
              <a:rPr lang="en-ID"/>
              <a:t>Presented By : Johny Guru</a:t>
            </a:r>
            <a:endParaRPr lang="en-ID" dirty="0"/>
          </a:p>
        </p:txBody>
      </p:sp>
      <p:grpSp>
        <p:nvGrpSpPr>
          <p:cNvPr id="11" name="Group 10"/>
          <p:cNvGrpSpPr/>
          <p:nvPr/>
        </p:nvGrpSpPr>
        <p:grpSpPr>
          <a:xfrm flipH="1" flipV="1">
            <a:off x="2874252" y="2349666"/>
            <a:ext cx="627798" cy="409835"/>
            <a:chOff x="7269922" y="2291125"/>
            <a:chExt cx="837064" cy="546446"/>
          </a:xfrm>
        </p:grpSpPr>
        <p:sp>
          <p:nvSpPr>
            <p:cNvPr id="14" name="Shape 7406"/>
            <p:cNvSpPr/>
            <p:nvPr/>
          </p:nvSpPr>
          <p:spPr>
            <a:xfrm>
              <a:off x="7269922" y="2567801"/>
              <a:ext cx="680742" cy="1"/>
            </a:xfrm>
            <a:prstGeom prst="line">
              <a:avLst/>
            </a:prstGeom>
            <a:noFill/>
            <a:ln w="25400" cap="flat">
              <a:solidFill>
                <a:srgbClr val="DCDEE0"/>
              </a:solidFill>
              <a:prstDash val="solid"/>
              <a:miter lim="400000"/>
              <a:headEnd type="oval"/>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sz="2400"/>
            </a:p>
          </p:txBody>
        </p:sp>
        <p:sp>
          <p:nvSpPr>
            <p:cNvPr id="15" name="Shape 7407"/>
            <p:cNvSpPr/>
            <p:nvPr/>
          </p:nvSpPr>
          <p:spPr>
            <a:xfrm>
              <a:off x="7788810" y="2291125"/>
              <a:ext cx="318176" cy="546446"/>
            </a:xfrm>
            <a:prstGeom prst="line">
              <a:avLst/>
            </a:prstGeom>
            <a:no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sz="2400"/>
            </a:p>
          </p:txBody>
        </p:sp>
      </p:grpSp>
      <p:sp>
        <p:nvSpPr>
          <p:cNvPr id="17" name="TextBox 16"/>
          <p:cNvSpPr txBox="1"/>
          <p:nvPr/>
        </p:nvSpPr>
        <p:spPr>
          <a:xfrm>
            <a:off x="3673996" y="2342745"/>
            <a:ext cx="4920392" cy="470026"/>
          </a:xfrm>
          <a:prstGeom prst="rect">
            <a:avLst/>
          </a:prstGeom>
          <a:noFill/>
        </p:spPr>
        <p:txBody>
          <a:bodyPr wrap="square" lIns="54000" tIns="27000" rIns="54000" bIns="27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900" dirty="0"/>
              <a:t>Appropriately strategize granular experiences for fully researched design. Uniquely evolve resource sucking interfaces  via global supply chains. </a:t>
            </a:r>
          </a:p>
        </p:txBody>
      </p:sp>
      <p:grpSp>
        <p:nvGrpSpPr>
          <p:cNvPr id="23" name="Group 22"/>
          <p:cNvGrpSpPr/>
          <p:nvPr/>
        </p:nvGrpSpPr>
        <p:grpSpPr>
          <a:xfrm flipH="1" flipV="1">
            <a:off x="3343800" y="3098579"/>
            <a:ext cx="627798" cy="409835"/>
            <a:chOff x="7269922" y="2291125"/>
            <a:chExt cx="837064" cy="546446"/>
          </a:xfrm>
        </p:grpSpPr>
        <p:sp>
          <p:nvSpPr>
            <p:cNvPr id="24" name="Shape 7406"/>
            <p:cNvSpPr/>
            <p:nvPr/>
          </p:nvSpPr>
          <p:spPr>
            <a:xfrm>
              <a:off x="7269922" y="2567801"/>
              <a:ext cx="680742" cy="1"/>
            </a:xfrm>
            <a:prstGeom prst="line">
              <a:avLst/>
            </a:prstGeom>
            <a:noFill/>
            <a:ln w="25400" cap="flat">
              <a:solidFill>
                <a:srgbClr val="DCDEE0"/>
              </a:solidFill>
              <a:prstDash val="solid"/>
              <a:miter lim="400000"/>
              <a:headEnd type="oval"/>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sz="2400"/>
            </a:p>
          </p:txBody>
        </p:sp>
        <p:sp>
          <p:nvSpPr>
            <p:cNvPr id="25" name="Shape 7407"/>
            <p:cNvSpPr/>
            <p:nvPr/>
          </p:nvSpPr>
          <p:spPr>
            <a:xfrm>
              <a:off x="7788810" y="2291125"/>
              <a:ext cx="318176" cy="546446"/>
            </a:xfrm>
            <a:prstGeom prst="line">
              <a:avLst/>
            </a:prstGeom>
            <a:no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sz="2400"/>
            </a:p>
          </p:txBody>
        </p:sp>
      </p:grpSp>
      <p:grpSp>
        <p:nvGrpSpPr>
          <p:cNvPr id="26" name="Group 25"/>
          <p:cNvGrpSpPr/>
          <p:nvPr/>
        </p:nvGrpSpPr>
        <p:grpSpPr>
          <a:xfrm flipH="1" flipV="1">
            <a:off x="3813348" y="3847492"/>
            <a:ext cx="627798" cy="409835"/>
            <a:chOff x="7269922" y="2291125"/>
            <a:chExt cx="837064" cy="546446"/>
          </a:xfrm>
        </p:grpSpPr>
        <p:sp>
          <p:nvSpPr>
            <p:cNvPr id="27" name="Shape 7406"/>
            <p:cNvSpPr/>
            <p:nvPr/>
          </p:nvSpPr>
          <p:spPr>
            <a:xfrm>
              <a:off x="7269922" y="2567801"/>
              <a:ext cx="680742" cy="1"/>
            </a:xfrm>
            <a:prstGeom prst="line">
              <a:avLst/>
            </a:prstGeom>
            <a:noFill/>
            <a:ln w="25400" cap="flat">
              <a:solidFill>
                <a:srgbClr val="DCDEE0"/>
              </a:solidFill>
              <a:prstDash val="solid"/>
              <a:miter lim="400000"/>
              <a:headEnd type="oval"/>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sz="2400"/>
            </a:p>
          </p:txBody>
        </p:sp>
        <p:sp>
          <p:nvSpPr>
            <p:cNvPr id="28" name="Shape 7407"/>
            <p:cNvSpPr/>
            <p:nvPr/>
          </p:nvSpPr>
          <p:spPr>
            <a:xfrm>
              <a:off x="7788810" y="2291125"/>
              <a:ext cx="318176" cy="546446"/>
            </a:xfrm>
            <a:prstGeom prst="line">
              <a:avLst/>
            </a:prstGeom>
            <a:no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sz="2400"/>
            </a:p>
          </p:txBody>
        </p:sp>
      </p:grpSp>
      <p:grpSp>
        <p:nvGrpSpPr>
          <p:cNvPr id="29" name="Group 28"/>
          <p:cNvGrpSpPr/>
          <p:nvPr/>
        </p:nvGrpSpPr>
        <p:grpSpPr>
          <a:xfrm flipH="1" flipV="1">
            <a:off x="4282896" y="4596406"/>
            <a:ext cx="627798" cy="409835"/>
            <a:chOff x="7269922" y="2291125"/>
            <a:chExt cx="837064" cy="546446"/>
          </a:xfrm>
        </p:grpSpPr>
        <p:sp>
          <p:nvSpPr>
            <p:cNvPr id="30" name="Shape 7406"/>
            <p:cNvSpPr/>
            <p:nvPr/>
          </p:nvSpPr>
          <p:spPr>
            <a:xfrm>
              <a:off x="7269922" y="2567801"/>
              <a:ext cx="680742" cy="1"/>
            </a:xfrm>
            <a:prstGeom prst="line">
              <a:avLst/>
            </a:prstGeom>
            <a:noFill/>
            <a:ln w="25400" cap="flat">
              <a:solidFill>
                <a:srgbClr val="DCDEE0"/>
              </a:solidFill>
              <a:prstDash val="solid"/>
              <a:miter lim="400000"/>
              <a:headEnd type="oval"/>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sz="2400"/>
            </a:p>
          </p:txBody>
        </p:sp>
        <p:sp>
          <p:nvSpPr>
            <p:cNvPr id="31" name="Shape 7407"/>
            <p:cNvSpPr/>
            <p:nvPr/>
          </p:nvSpPr>
          <p:spPr>
            <a:xfrm>
              <a:off x="7788810" y="2291125"/>
              <a:ext cx="318176" cy="546446"/>
            </a:xfrm>
            <a:prstGeom prst="line">
              <a:avLst/>
            </a:prstGeom>
            <a:no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sz="2400"/>
            </a:p>
          </p:txBody>
        </p:sp>
      </p:grpSp>
      <p:sp>
        <p:nvSpPr>
          <p:cNvPr id="33" name="TextBox 32"/>
          <p:cNvSpPr txBox="1"/>
          <p:nvPr/>
        </p:nvSpPr>
        <p:spPr>
          <a:xfrm>
            <a:off x="4126957" y="3073990"/>
            <a:ext cx="4467431" cy="470026"/>
          </a:xfrm>
          <a:prstGeom prst="rect">
            <a:avLst/>
          </a:prstGeom>
          <a:noFill/>
        </p:spPr>
        <p:txBody>
          <a:bodyPr wrap="square" lIns="54000" tIns="27000" rIns="54000" bIns="27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900" dirty="0"/>
              <a:t>Appropriately strategize granular experiences for fully researched design. Uniquely evolve resource sucking interfaces  via global supply chains. </a:t>
            </a:r>
          </a:p>
        </p:txBody>
      </p:sp>
      <p:sp>
        <p:nvSpPr>
          <p:cNvPr id="34" name="TextBox 33"/>
          <p:cNvSpPr txBox="1"/>
          <p:nvPr/>
        </p:nvSpPr>
        <p:spPr>
          <a:xfrm>
            <a:off x="4579918" y="3805235"/>
            <a:ext cx="4014471" cy="677775"/>
          </a:xfrm>
          <a:prstGeom prst="rect">
            <a:avLst/>
          </a:prstGeom>
          <a:noFill/>
        </p:spPr>
        <p:txBody>
          <a:bodyPr wrap="square" lIns="54000" tIns="27000" rIns="54000" bIns="27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900" dirty="0"/>
              <a:t>Appropriately strategize granular experiences for fully researched design. Uniquely evolve resource sucking interfaces  via global supply chains. </a:t>
            </a:r>
          </a:p>
        </p:txBody>
      </p:sp>
      <p:sp>
        <p:nvSpPr>
          <p:cNvPr id="35" name="TextBox 34"/>
          <p:cNvSpPr txBox="1"/>
          <p:nvPr/>
        </p:nvSpPr>
        <p:spPr>
          <a:xfrm>
            <a:off x="5032878" y="4536480"/>
            <a:ext cx="3561510" cy="677775"/>
          </a:xfrm>
          <a:prstGeom prst="rect">
            <a:avLst/>
          </a:prstGeom>
          <a:noFill/>
        </p:spPr>
        <p:txBody>
          <a:bodyPr wrap="square" lIns="54000" tIns="27000" rIns="54000" bIns="27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900" dirty="0"/>
              <a:t>Appropriately strategize granular experiences for fully researched design. Uniquely evolve resource sucking interfaces  via global supply chains. </a:t>
            </a:r>
          </a:p>
        </p:txBody>
      </p:sp>
      <p:sp>
        <p:nvSpPr>
          <p:cNvPr id="36" name="45%…"/>
          <p:cNvSpPr/>
          <p:nvPr/>
        </p:nvSpPr>
        <p:spPr>
          <a:xfrm>
            <a:off x="2204854" y="2522449"/>
            <a:ext cx="418384" cy="3323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lang="en-ID" sz="1200" b="1" dirty="0">
                <a:solidFill>
                  <a:schemeClr val="bg1"/>
                </a:solidFill>
              </a:rPr>
              <a:t>25</a:t>
            </a:r>
            <a:r>
              <a:rPr sz="1200" b="1" dirty="0">
                <a:solidFill>
                  <a:schemeClr val="bg1"/>
                </a:solidFill>
              </a:rPr>
              <a:t>%</a:t>
            </a:r>
          </a:p>
          <a:p>
            <a:pPr algn="l">
              <a:lnSpc>
                <a:spcPct val="120000"/>
              </a:lnSpc>
              <a:defRPr sz="1600">
                <a:solidFill>
                  <a:srgbClr val="677180"/>
                </a:solidFill>
                <a:latin typeface="Roboto Slab Light"/>
                <a:ea typeface="Roboto Slab Light"/>
                <a:cs typeface="Roboto Slab Light"/>
                <a:sym typeface="Roboto Slab Light"/>
              </a:defRPr>
            </a:pPr>
            <a:r>
              <a:rPr lang="en-ID" sz="600" dirty="0">
                <a:solidFill>
                  <a:schemeClr val="bg1"/>
                </a:solidFill>
              </a:rPr>
              <a:t>Description</a:t>
            </a:r>
            <a:endParaRPr sz="600" dirty="0">
              <a:solidFill>
                <a:schemeClr val="bg1"/>
              </a:solidFill>
            </a:endParaRPr>
          </a:p>
        </p:txBody>
      </p:sp>
      <p:sp>
        <p:nvSpPr>
          <p:cNvPr id="37" name="45%…"/>
          <p:cNvSpPr/>
          <p:nvPr/>
        </p:nvSpPr>
        <p:spPr>
          <a:xfrm>
            <a:off x="1674959" y="3314764"/>
            <a:ext cx="418384" cy="3323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lang="en-ID" sz="1200" b="1" dirty="0">
                <a:solidFill>
                  <a:schemeClr val="bg1"/>
                </a:solidFill>
              </a:rPr>
              <a:t>25</a:t>
            </a:r>
            <a:r>
              <a:rPr sz="1200" b="1" dirty="0">
                <a:solidFill>
                  <a:schemeClr val="bg1"/>
                </a:solidFill>
              </a:rPr>
              <a:t>%</a:t>
            </a:r>
          </a:p>
          <a:p>
            <a:pPr algn="l">
              <a:lnSpc>
                <a:spcPct val="120000"/>
              </a:lnSpc>
              <a:defRPr sz="1600">
                <a:solidFill>
                  <a:srgbClr val="677180"/>
                </a:solidFill>
                <a:latin typeface="Roboto Slab Light"/>
                <a:ea typeface="Roboto Slab Light"/>
                <a:cs typeface="Roboto Slab Light"/>
                <a:sym typeface="Roboto Slab Light"/>
              </a:defRPr>
            </a:pPr>
            <a:r>
              <a:rPr lang="en-ID" sz="600" dirty="0">
                <a:solidFill>
                  <a:schemeClr val="bg1"/>
                </a:solidFill>
              </a:rPr>
              <a:t>Description</a:t>
            </a:r>
            <a:endParaRPr sz="600" dirty="0">
              <a:solidFill>
                <a:schemeClr val="bg1"/>
              </a:solidFill>
            </a:endParaRPr>
          </a:p>
        </p:txBody>
      </p:sp>
      <p:sp>
        <p:nvSpPr>
          <p:cNvPr id="44" name="45%…"/>
          <p:cNvSpPr/>
          <p:nvPr/>
        </p:nvSpPr>
        <p:spPr>
          <a:xfrm>
            <a:off x="1170528" y="4130634"/>
            <a:ext cx="418384" cy="3323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lang="en-ID" sz="1200" b="1" dirty="0">
                <a:solidFill>
                  <a:schemeClr val="bg1"/>
                </a:solidFill>
              </a:rPr>
              <a:t>25</a:t>
            </a:r>
            <a:r>
              <a:rPr sz="1200" b="1" dirty="0">
                <a:solidFill>
                  <a:schemeClr val="bg1"/>
                </a:solidFill>
              </a:rPr>
              <a:t>%</a:t>
            </a:r>
          </a:p>
          <a:p>
            <a:pPr algn="l">
              <a:lnSpc>
                <a:spcPct val="120000"/>
              </a:lnSpc>
              <a:defRPr sz="1600">
                <a:solidFill>
                  <a:srgbClr val="677180"/>
                </a:solidFill>
                <a:latin typeface="Roboto Slab Light"/>
                <a:ea typeface="Roboto Slab Light"/>
                <a:cs typeface="Roboto Slab Light"/>
                <a:sym typeface="Roboto Slab Light"/>
              </a:defRPr>
            </a:pPr>
            <a:r>
              <a:rPr lang="en-ID" sz="600" dirty="0">
                <a:solidFill>
                  <a:schemeClr val="bg1"/>
                </a:solidFill>
              </a:rPr>
              <a:t>Description</a:t>
            </a:r>
            <a:endParaRPr sz="600" dirty="0">
              <a:solidFill>
                <a:schemeClr val="bg1"/>
              </a:solidFill>
            </a:endParaRPr>
          </a:p>
        </p:txBody>
      </p:sp>
      <p:sp>
        <p:nvSpPr>
          <p:cNvPr id="45" name="45%…"/>
          <p:cNvSpPr/>
          <p:nvPr/>
        </p:nvSpPr>
        <p:spPr>
          <a:xfrm>
            <a:off x="753346" y="4961438"/>
            <a:ext cx="418384" cy="3323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lang="en-ID" sz="1200" b="1" dirty="0">
                <a:solidFill>
                  <a:schemeClr val="bg1"/>
                </a:solidFill>
              </a:rPr>
              <a:t>25</a:t>
            </a:r>
            <a:r>
              <a:rPr sz="1200" b="1" dirty="0">
                <a:solidFill>
                  <a:schemeClr val="bg1"/>
                </a:solidFill>
              </a:rPr>
              <a:t>%</a:t>
            </a:r>
          </a:p>
          <a:p>
            <a:pPr algn="l">
              <a:lnSpc>
                <a:spcPct val="120000"/>
              </a:lnSpc>
              <a:defRPr sz="1600">
                <a:solidFill>
                  <a:srgbClr val="677180"/>
                </a:solidFill>
                <a:latin typeface="Roboto Slab Light"/>
                <a:ea typeface="Roboto Slab Light"/>
                <a:cs typeface="Roboto Slab Light"/>
                <a:sym typeface="Roboto Slab Light"/>
              </a:defRPr>
            </a:pPr>
            <a:r>
              <a:rPr lang="en-ID" sz="600" dirty="0">
                <a:solidFill>
                  <a:schemeClr val="bg1"/>
                </a:solidFill>
              </a:rPr>
              <a:t>Description</a:t>
            </a:r>
            <a:endParaRPr sz="600" dirty="0">
              <a:solidFill>
                <a:schemeClr val="bg1"/>
              </a:solidFill>
            </a:endParaRPr>
          </a:p>
        </p:txBody>
      </p:sp>
    </p:spTree>
    <p:extLst>
      <p:ext uri="{BB962C8B-B14F-4D97-AF65-F5344CB8AC3E}">
        <p14:creationId xmlns:p14="http://schemas.microsoft.com/office/powerpoint/2010/main" val="315221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37"/>
                                        </p:tgtEl>
                                        <p:attrNameLst>
                                          <p:attrName>style.visibility</p:attrName>
                                        </p:attrNameLst>
                                      </p:cBhvr>
                                      <p:to>
                                        <p:strVal val="visible"/>
                                      </p:to>
                                    </p:set>
                                    <p:animEffect transition="in" filter="fade">
                                      <p:cBhvr>
                                        <p:cTn id="10" dur="500"/>
                                        <p:tgtEl>
                                          <p:spTgt spid="37"/>
                                        </p:tgtEl>
                                      </p:cBhvr>
                                    </p:animEffect>
                                  </p:childTnLst>
                                </p:cTn>
                              </p:par>
                              <p:par>
                                <p:cTn id="11" presetID="10" presetClass="entr" presetSubtype="0" fill="hold" grpId="0" nodeType="withEffect">
                                  <p:stCondLst>
                                    <p:cond delay="10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500"/>
                                        <p:tgtEl>
                                          <p:spTgt spid="44"/>
                                        </p:tgtEl>
                                      </p:cBhvr>
                                    </p:animEffect>
                                  </p:childTnLst>
                                </p:cTn>
                              </p:par>
                              <p:par>
                                <p:cTn id="14" presetID="10" presetClass="entr" presetSubtype="0" fill="hold" grpId="0" nodeType="withEffect">
                                  <p:stCondLst>
                                    <p:cond delay="100"/>
                                  </p:stCondLst>
                                  <p:childTnLst>
                                    <p:set>
                                      <p:cBhvr>
                                        <p:cTn id="15" dur="1" fill="hold">
                                          <p:stCondLst>
                                            <p:cond delay="0"/>
                                          </p:stCondLst>
                                        </p:cTn>
                                        <p:tgtEl>
                                          <p:spTgt spid="45"/>
                                        </p:tgtEl>
                                        <p:attrNameLst>
                                          <p:attrName>style.visibility</p:attrName>
                                        </p:attrNameLst>
                                      </p:cBhvr>
                                      <p:to>
                                        <p:strVal val="visible"/>
                                      </p:to>
                                    </p:set>
                                    <p:animEffect transition="in" filter="fade">
                                      <p:cBhvr>
                                        <p:cTn id="16"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44" grpId="0" animBg="1"/>
      <p:bldP spid="4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a:xfrm>
            <a:off x="342902" y="606590"/>
            <a:ext cx="2293704" cy="518091"/>
          </a:xfrm>
        </p:spPr>
        <p:txBody>
          <a:bodyPr/>
          <a:lstStyle/>
          <a:p>
            <a:r>
              <a:rPr lang="en-ID"/>
              <a:t>Ansoff Matrix.</a:t>
            </a:r>
            <a:endParaRPr lang="en-ID" dirty="0"/>
          </a:p>
        </p:txBody>
      </p:sp>
      <p:sp>
        <p:nvSpPr>
          <p:cNvPr id="5" name="Content Placeholder 4"/>
          <p:cNvSpPr>
            <a:spLocks noGrp="1"/>
          </p:cNvSpPr>
          <p:nvPr>
            <p:ph sz="quarter" idx="12"/>
          </p:nvPr>
        </p:nvSpPr>
        <p:spPr/>
        <p:txBody>
          <a:bodyPr/>
          <a:lstStyle/>
          <a:p>
            <a:r>
              <a:rPr lang="en-ID"/>
              <a:t>Presented By : Johny Guru</a:t>
            </a:r>
          </a:p>
          <a:p>
            <a:endParaRPr lang="en-ID" dirty="0"/>
          </a:p>
        </p:txBody>
      </p:sp>
      <p:sp>
        <p:nvSpPr>
          <p:cNvPr id="4" name="スライド番号プレースホルダー 3"/>
          <p:cNvSpPr>
            <a:spLocks noGrp="1"/>
          </p:cNvSpPr>
          <p:nvPr>
            <p:ph type="sldNum" sz="quarter" idx="4294967295"/>
          </p:nvPr>
        </p:nvSpPr>
        <p:spPr>
          <a:xfrm>
            <a:off x="7086600" y="5624513"/>
            <a:ext cx="2057400" cy="274637"/>
          </a:xfrm>
        </p:spPr>
        <p:txBody>
          <a:bodyPr/>
          <a:lstStyle/>
          <a:p>
            <a:fld id="{387164BF-D67A-46C0-81D2-5BAF67C00C80}" type="slidenum">
              <a:rPr lang="en-US" smtClean="0"/>
              <a:pPr/>
              <a:t>21</a:t>
            </a:fld>
            <a:endParaRPr lang="en-US" dirty="0"/>
          </a:p>
        </p:txBody>
      </p:sp>
      <p:grpSp>
        <p:nvGrpSpPr>
          <p:cNvPr id="2" name="Group 1"/>
          <p:cNvGrpSpPr/>
          <p:nvPr/>
        </p:nvGrpSpPr>
        <p:grpSpPr>
          <a:xfrm>
            <a:off x="486474" y="2322889"/>
            <a:ext cx="8171052" cy="3157514"/>
            <a:chOff x="482603" y="1921830"/>
            <a:chExt cx="11391897" cy="4402135"/>
          </a:xfrm>
        </p:grpSpPr>
        <p:grpSp>
          <p:nvGrpSpPr>
            <p:cNvPr id="11" name="Group 10"/>
            <p:cNvGrpSpPr/>
            <p:nvPr/>
          </p:nvGrpSpPr>
          <p:grpSpPr>
            <a:xfrm>
              <a:off x="1170430" y="2363088"/>
              <a:ext cx="4709671" cy="3322768"/>
              <a:chOff x="906396" y="1818036"/>
              <a:chExt cx="3532253" cy="2492076"/>
            </a:xfrm>
            <a:gradFill flip="none" rotWithShape="1">
              <a:gsLst>
                <a:gs pos="0">
                  <a:schemeClr val="bg2">
                    <a:alpha val="85000"/>
                  </a:schemeClr>
                </a:gs>
                <a:gs pos="74000">
                  <a:schemeClr val="bg2">
                    <a:lumMod val="75000"/>
                    <a:alpha val="25000"/>
                  </a:schemeClr>
                </a:gs>
              </a:gsLst>
              <a:path path="circle">
                <a:fillToRect l="50000" t="50000" r="50000" b="50000"/>
              </a:path>
              <a:tileRect/>
            </a:gradFill>
          </p:grpSpPr>
          <p:sp>
            <p:nvSpPr>
              <p:cNvPr id="18" name="Rectangle 17"/>
              <p:cNvSpPr/>
              <p:nvPr/>
            </p:nvSpPr>
            <p:spPr>
              <a:xfrm>
                <a:off x="906396" y="1818036"/>
                <a:ext cx="1732378" cy="12222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19" name="Rectangle 18"/>
              <p:cNvSpPr/>
              <p:nvPr/>
            </p:nvSpPr>
            <p:spPr>
              <a:xfrm>
                <a:off x="2706271" y="1818036"/>
                <a:ext cx="1732378" cy="12222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20" name="Rectangle 19"/>
              <p:cNvSpPr/>
              <p:nvPr/>
            </p:nvSpPr>
            <p:spPr>
              <a:xfrm>
                <a:off x="906396" y="3087884"/>
                <a:ext cx="1732378" cy="12222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21" name="Rectangle 20"/>
              <p:cNvSpPr/>
              <p:nvPr/>
            </p:nvSpPr>
            <p:spPr>
              <a:xfrm>
                <a:off x="2706271" y="3087884"/>
                <a:ext cx="1732378" cy="12222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grpSp>
        <p:sp>
          <p:nvSpPr>
            <p:cNvPr id="22" name="TextBox 21"/>
            <p:cNvSpPr txBox="1"/>
            <p:nvPr/>
          </p:nvSpPr>
          <p:spPr>
            <a:xfrm>
              <a:off x="1905913" y="1954100"/>
              <a:ext cx="601627" cy="354004"/>
            </a:xfrm>
            <a:prstGeom prst="rect">
              <a:avLst/>
            </a:prstGeom>
            <a:noFill/>
          </p:spPr>
          <p:txBody>
            <a:bodyPr wrap="none" rtlCol="0">
              <a:spAutoFit/>
            </a:bodyPr>
            <a:lstStyle/>
            <a:p>
              <a:r>
                <a:rPr lang="id-ID" sz="1050" dirty="0">
                  <a:solidFill>
                    <a:schemeClr val="tx1">
                      <a:lumMod val="50000"/>
                      <a:lumOff val="50000"/>
                    </a:schemeClr>
                  </a:solidFill>
                </a:rPr>
                <a:t>High</a:t>
              </a:r>
            </a:p>
          </p:txBody>
        </p:sp>
        <p:sp>
          <p:nvSpPr>
            <p:cNvPr id="23" name="TextBox 22"/>
            <p:cNvSpPr txBox="1"/>
            <p:nvPr/>
          </p:nvSpPr>
          <p:spPr>
            <a:xfrm>
              <a:off x="4314577" y="1954100"/>
              <a:ext cx="565869" cy="354004"/>
            </a:xfrm>
            <a:prstGeom prst="rect">
              <a:avLst/>
            </a:prstGeom>
            <a:noFill/>
          </p:spPr>
          <p:txBody>
            <a:bodyPr wrap="none" rtlCol="0">
              <a:spAutoFit/>
            </a:bodyPr>
            <a:lstStyle/>
            <a:p>
              <a:r>
                <a:rPr lang="id-ID" sz="1050" dirty="0">
                  <a:solidFill>
                    <a:schemeClr val="tx1">
                      <a:lumMod val="50000"/>
                      <a:lumOff val="50000"/>
                    </a:schemeClr>
                  </a:solidFill>
                </a:rPr>
                <a:t>Low</a:t>
              </a:r>
            </a:p>
          </p:txBody>
        </p:sp>
        <p:sp>
          <p:nvSpPr>
            <p:cNvPr id="24" name="TextBox 23"/>
            <p:cNvSpPr txBox="1"/>
            <p:nvPr/>
          </p:nvSpPr>
          <p:spPr>
            <a:xfrm rot="5400000">
              <a:off x="5893552" y="3068740"/>
              <a:ext cx="601627" cy="354004"/>
            </a:xfrm>
            <a:prstGeom prst="rect">
              <a:avLst/>
            </a:prstGeom>
            <a:noFill/>
          </p:spPr>
          <p:txBody>
            <a:bodyPr wrap="none" rtlCol="0">
              <a:spAutoFit/>
            </a:bodyPr>
            <a:lstStyle/>
            <a:p>
              <a:r>
                <a:rPr lang="id-ID" sz="1050" dirty="0">
                  <a:solidFill>
                    <a:schemeClr val="tx1">
                      <a:lumMod val="50000"/>
                      <a:lumOff val="50000"/>
                    </a:schemeClr>
                  </a:solidFill>
                </a:rPr>
                <a:t>High</a:t>
              </a:r>
            </a:p>
          </p:txBody>
        </p:sp>
        <p:sp>
          <p:nvSpPr>
            <p:cNvPr id="25" name="TextBox 24"/>
            <p:cNvSpPr txBox="1"/>
            <p:nvPr/>
          </p:nvSpPr>
          <p:spPr>
            <a:xfrm rot="5400000">
              <a:off x="5911428" y="4700921"/>
              <a:ext cx="565869" cy="354004"/>
            </a:xfrm>
            <a:prstGeom prst="rect">
              <a:avLst/>
            </a:prstGeom>
            <a:noFill/>
          </p:spPr>
          <p:txBody>
            <a:bodyPr wrap="none" rtlCol="0">
              <a:spAutoFit/>
            </a:bodyPr>
            <a:lstStyle/>
            <a:p>
              <a:r>
                <a:rPr lang="id-ID" sz="1050" dirty="0">
                  <a:solidFill>
                    <a:schemeClr val="tx1">
                      <a:lumMod val="50000"/>
                      <a:lumOff val="50000"/>
                    </a:schemeClr>
                  </a:solidFill>
                </a:rPr>
                <a:t>Low</a:t>
              </a:r>
            </a:p>
          </p:txBody>
        </p:sp>
        <p:sp>
          <p:nvSpPr>
            <p:cNvPr id="26" name="Diamond 11"/>
            <p:cNvSpPr/>
            <p:nvPr/>
          </p:nvSpPr>
          <p:spPr>
            <a:xfrm>
              <a:off x="5141826" y="2602806"/>
              <a:ext cx="444529" cy="44452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27" name="TextBox 26"/>
            <p:cNvSpPr txBox="1"/>
            <p:nvPr/>
          </p:nvSpPr>
          <p:spPr>
            <a:xfrm>
              <a:off x="5155356" y="2648205"/>
              <a:ext cx="420604" cy="321821"/>
            </a:xfrm>
            <a:prstGeom prst="rect">
              <a:avLst/>
            </a:prstGeom>
            <a:noFill/>
          </p:spPr>
          <p:txBody>
            <a:bodyPr wrap="none" rtlCol="0">
              <a:spAutoFit/>
            </a:bodyPr>
            <a:lstStyle/>
            <a:p>
              <a:pPr algn="ctr"/>
              <a:r>
                <a:rPr lang="id-ID" sz="900" b="1" dirty="0">
                  <a:solidFill>
                    <a:schemeClr val="bg1"/>
                  </a:solidFill>
                  <a:latin typeface="+mj-lt"/>
                </a:rPr>
                <a:t>01</a:t>
              </a:r>
            </a:p>
          </p:txBody>
        </p:sp>
        <p:sp>
          <p:nvSpPr>
            <p:cNvPr id="28" name="Diamond 14"/>
            <p:cNvSpPr/>
            <p:nvPr/>
          </p:nvSpPr>
          <p:spPr>
            <a:xfrm>
              <a:off x="4104354" y="3397345"/>
              <a:ext cx="444529" cy="44452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29" name="TextBox 28"/>
            <p:cNvSpPr txBox="1"/>
            <p:nvPr/>
          </p:nvSpPr>
          <p:spPr>
            <a:xfrm>
              <a:off x="4108941" y="3442744"/>
              <a:ext cx="438483" cy="321821"/>
            </a:xfrm>
            <a:prstGeom prst="rect">
              <a:avLst/>
            </a:prstGeom>
            <a:noFill/>
          </p:spPr>
          <p:txBody>
            <a:bodyPr wrap="none" rtlCol="0">
              <a:spAutoFit/>
            </a:bodyPr>
            <a:lstStyle/>
            <a:p>
              <a:pPr algn="ctr"/>
              <a:r>
                <a:rPr lang="id-ID" sz="900" b="1" dirty="0">
                  <a:solidFill>
                    <a:schemeClr val="bg1"/>
                  </a:solidFill>
                  <a:latin typeface="+mj-lt"/>
                </a:rPr>
                <a:t>02</a:t>
              </a:r>
            </a:p>
          </p:txBody>
        </p:sp>
        <p:sp>
          <p:nvSpPr>
            <p:cNvPr id="30" name="Diamond 17"/>
            <p:cNvSpPr/>
            <p:nvPr/>
          </p:nvSpPr>
          <p:spPr>
            <a:xfrm>
              <a:off x="4269172" y="4692866"/>
              <a:ext cx="444529" cy="44452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31" name="TextBox 30"/>
            <p:cNvSpPr txBox="1"/>
            <p:nvPr/>
          </p:nvSpPr>
          <p:spPr>
            <a:xfrm>
              <a:off x="4274880" y="4738265"/>
              <a:ext cx="436247" cy="321821"/>
            </a:xfrm>
            <a:prstGeom prst="rect">
              <a:avLst/>
            </a:prstGeom>
            <a:noFill/>
          </p:spPr>
          <p:txBody>
            <a:bodyPr wrap="none" rtlCol="0">
              <a:spAutoFit/>
            </a:bodyPr>
            <a:lstStyle/>
            <a:p>
              <a:pPr algn="ctr"/>
              <a:r>
                <a:rPr lang="id-ID" sz="900" b="1" dirty="0">
                  <a:solidFill>
                    <a:schemeClr val="bg1"/>
                  </a:solidFill>
                  <a:latin typeface="+mj-lt"/>
                </a:rPr>
                <a:t>03</a:t>
              </a:r>
            </a:p>
          </p:txBody>
        </p:sp>
        <p:sp>
          <p:nvSpPr>
            <p:cNvPr id="32" name="Diamond 20"/>
            <p:cNvSpPr/>
            <p:nvPr/>
          </p:nvSpPr>
          <p:spPr>
            <a:xfrm>
              <a:off x="2858990" y="4878442"/>
              <a:ext cx="444529" cy="44452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33" name="TextBox 32"/>
            <p:cNvSpPr txBox="1"/>
            <p:nvPr/>
          </p:nvSpPr>
          <p:spPr>
            <a:xfrm>
              <a:off x="2862461" y="4923841"/>
              <a:ext cx="440716" cy="321821"/>
            </a:xfrm>
            <a:prstGeom prst="rect">
              <a:avLst/>
            </a:prstGeom>
            <a:noFill/>
          </p:spPr>
          <p:txBody>
            <a:bodyPr wrap="none" rtlCol="0">
              <a:spAutoFit/>
            </a:bodyPr>
            <a:lstStyle/>
            <a:p>
              <a:pPr algn="ctr"/>
              <a:r>
                <a:rPr lang="id-ID" sz="900" b="1" dirty="0">
                  <a:solidFill>
                    <a:schemeClr val="bg1"/>
                  </a:solidFill>
                  <a:latin typeface="+mj-lt"/>
                </a:rPr>
                <a:t>04</a:t>
              </a:r>
            </a:p>
          </p:txBody>
        </p:sp>
        <p:sp>
          <p:nvSpPr>
            <p:cNvPr id="34" name="Diamond 23"/>
            <p:cNvSpPr/>
            <p:nvPr/>
          </p:nvSpPr>
          <p:spPr>
            <a:xfrm>
              <a:off x="1508089" y="4199641"/>
              <a:ext cx="444529" cy="44452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35" name="TextBox 34"/>
            <p:cNvSpPr txBox="1"/>
            <p:nvPr/>
          </p:nvSpPr>
          <p:spPr>
            <a:xfrm>
              <a:off x="1514913" y="4245041"/>
              <a:ext cx="434013" cy="321821"/>
            </a:xfrm>
            <a:prstGeom prst="rect">
              <a:avLst/>
            </a:prstGeom>
            <a:noFill/>
          </p:spPr>
          <p:txBody>
            <a:bodyPr wrap="none" rtlCol="0">
              <a:spAutoFit/>
            </a:bodyPr>
            <a:lstStyle/>
            <a:p>
              <a:pPr algn="ctr"/>
              <a:r>
                <a:rPr lang="id-ID" sz="900" b="1" dirty="0">
                  <a:solidFill>
                    <a:schemeClr val="bg1"/>
                  </a:solidFill>
                  <a:latin typeface="+mj-lt"/>
                </a:rPr>
                <a:t>05</a:t>
              </a:r>
            </a:p>
          </p:txBody>
        </p:sp>
        <p:sp>
          <p:nvSpPr>
            <p:cNvPr id="36" name="Diamond 26"/>
            <p:cNvSpPr/>
            <p:nvPr/>
          </p:nvSpPr>
          <p:spPr>
            <a:xfrm>
              <a:off x="1953925" y="2678409"/>
              <a:ext cx="444529" cy="444529"/>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37" name="TextBox 36"/>
            <p:cNvSpPr txBox="1"/>
            <p:nvPr/>
          </p:nvSpPr>
          <p:spPr>
            <a:xfrm>
              <a:off x="1958513" y="2723808"/>
              <a:ext cx="438483" cy="321821"/>
            </a:xfrm>
            <a:prstGeom prst="rect">
              <a:avLst/>
            </a:prstGeom>
            <a:noFill/>
          </p:spPr>
          <p:txBody>
            <a:bodyPr wrap="none" rtlCol="0">
              <a:spAutoFit/>
            </a:bodyPr>
            <a:lstStyle/>
            <a:p>
              <a:pPr algn="ctr"/>
              <a:r>
                <a:rPr lang="id-ID" sz="900" b="1" dirty="0">
                  <a:solidFill>
                    <a:schemeClr val="bg1"/>
                  </a:solidFill>
                  <a:latin typeface="+mj-lt"/>
                </a:rPr>
                <a:t>06</a:t>
              </a:r>
            </a:p>
          </p:txBody>
        </p:sp>
        <p:sp>
          <p:nvSpPr>
            <p:cNvPr id="38" name="Right Arrow 89"/>
            <p:cNvSpPr/>
            <p:nvPr/>
          </p:nvSpPr>
          <p:spPr>
            <a:xfrm rot="16200000">
              <a:off x="-1118988" y="3523421"/>
              <a:ext cx="3764031" cy="560849"/>
            </a:xfrm>
            <a:prstGeom prst="rightArrow">
              <a:avLst>
                <a:gd name="adj1" fmla="val 50000"/>
                <a:gd name="adj2" fmla="val 78302"/>
              </a:avLst>
            </a:prstGeom>
            <a:gradFill>
              <a:gsLst>
                <a:gs pos="0">
                  <a:schemeClr val="accent1">
                    <a:lumMod val="5000"/>
                    <a:lumOff val="95000"/>
                    <a:alpha val="20000"/>
                  </a:schemeClr>
                </a:gs>
                <a:gs pos="40000">
                  <a:schemeClr val="accent1"/>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39" name="TextBox 38"/>
            <p:cNvSpPr txBox="1"/>
            <p:nvPr/>
          </p:nvSpPr>
          <p:spPr>
            <a:xfrm rot="16200000">
              <a:off x="116927" y="3642931"/>
              <a:ext cx="1292203" cy="321821"/>
            </a:xfrm>
            <a:prstGeom prst="rect">
              <a:avLst/>
            </a:prstGeom>
            <a:noFill/>
          </p:spPr>
          <p:txBody>
            <a:bodyPr wrap="none" rtlCol="0">
              <a:spAutoFit/>
            </a:bodyPr>
            <a:lstStyle/>
            <a:p>
              <a:pPr algn="ctr"/>
              <a:r>
                <a:rPr lang="id-ID" sz="900" b="1" dirty="0">
                  <a:solidFill>
                    <a:schemeClr val="bg1"/>
                  </a:solidFill>
                  <a:latin typeface="+mj-lt"/>
                </a:rPr>
                <a:t>Market Share</a:t>
              </a:r>
            </a:p>
          </p:txBody>
        </p:sp>
        <p:sp>
          <p:nvSpPr>
            <p:cNvPr id="40" name="Right Arrow 91"/>
            <p:cNvSpPr/>
            <p:nvPr/>
          </p:nvSpPr>
          <p:spPr>
            <a:xfrm>
              <a:off x="1170429" y="5763116"/>
              <a:ext cx="5128771" cy="560849"/>
            </a:xfrm>
            <a:prstGeom prst="rightArrow">
              <a:avLst>
                <a:gd name="adj1" fmla="val 50000"/>
                <a:gd name="adj2" fmla="val 78302"/>
              </a:avLst>
            </a:prstGeom>
            <a:gradFill>
              <a:gsLst>
                <a:gs pos="0">
                  <a:schemeClr val="accent1">
                    <a:lumMod val="5000"/>
                    <a:lumOff val="95000"/>
                    <a:alpha val="20000"/>
                  </a:schemeClr>
                </a:gs>
                <a:gs pos="42000">
                  <a:schemeClr val="accent2"/>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41" name="TextBox 40"/>
            <p:cNvSpPr txBox="1"/>
            <p:nvPr/>
          </p:nvSpPr>
          <p:spPr>
            <a:xfrm>
              <a:off x="3031724" y="5866244"/>
              <a:ext cx="1406180" cy="321821"/>
            </a:xfrm>
            <a:prstGeom prst="rect">
              <a:avLst/>
            </a:prstGeom>
            <a:noFill/>
          </p:spPr>
          <p:txBody>
            <a:bodyPr wrap="none" rtlCol="0">
              <a:spAutoFit/>
            </a:bodyPr>
            <a:lstStyle/>
            <a:p>
              <a:pPr algn="ctr"/>
              <a:r>
                <a:rPr lang="id-ID" sz="900" b="1" dirty="0">
                  <a:solidFill>
                    <a:schemeClr val="bg1"/>
                  </a:solidFill>
                  <a:latin typeface="+mj-lt"/>
                </a:rPr>
                <a:t>Market Growth</a:t>
              </a:r>
            </a:p>
          </p:txBody>
        </p:sp>
        <p:sp>
          <p:nvSpPr>
            <p:cNvPr id="42" name="TextBox 41"/>
            <p:cNvSpPr txBox="1"/>
            <p:nvPr/>
          </p:nvSpPr>
          <p:spPr>
            <a:xfrm>
              <a:off x="4525326" y="3302654"/>
              <a:ext cx="945797" cy="579278"/>
            </a:xfrm>
            <a:prstGeom prst="rect">
              <a:avLst/>
            </a:prstGeom>
            <a:noFill/>
          </p:spPr>
          <p:txBody>
            <a:bodyPr wrap="none" rtlCol="0">
              <a:spAutoFit/>
            </a:bodyPr>
            <a:lstStyle/>
            <a:p>
              <a:r>
                <a:rPr lang="id-ID" sz="1050" b="1" dirty="0">
                  <a:solidFill>
                    <a:schemeClr val="tx1">
                      <a:lumMod val="50000"/>
                      <a:lumOff val="50000"/>
                    </a:schemeClr>
                  </a:solidFill>
                </a:rPr>
                <a:t>MS: </a:t>
              </a:r>
              <a:r>
                <a:rPr lang="id-ID" sz="1050" dirty="0">
                  <a:solidFill>
                    <a:schemeClr val="tx1">
                      <a:lumMod val="50000"/>
                      <a:lumOff val="50000"/>
                    </a:schemeClr>
                  </a:solidFill>
                </a:rPr>
                <a:t>75%</a:t>
              </a:r>
              <a:endParaRPr lang="id-ID" sz="1050" b="1" dirty="0">
                <a:solidFill>
                  <a:schemeClr val="tx1">
                    <a:lumMod val="50000"/>
                    <a:lumOff val="50000"/>
                  </a:schemeClr>
                </a:solidFill>
              </a:endParaRPr>
            </a:p>
            <a:p>
              <a:r>
                <a:rPr lang="id-ID" sz="1050" b="1" dirty="0">
                  <a:solidFill>
                    <a:schemeClr val="tx1">
                      <a:lumMod val="50000"/>
                      <a:lumOff val="50000"/>
                    </a:schemeClr>
                  </a:solidFill>
                </a:rPr>
                <a:t>MG: </a:t>
              </a:r>
              <a:r>
                <a:rPr lang="id-ID" sz="1050" dirty="0">
                  <a:solidFill>
                    <a:schemeClr val="tx1">
                      <a:lumMod val="50000"/>
                      <a:lumOff val="50000"/>
                    </a:schemeClr>
                  </a:solidFill>
                </a:rPr>
                <a:t>98%</a:t>
              </a:r>
              <a:endParaRPr lang="id-ID" sz="1050" b="1" dirty="0">
                <a:solidFill>
                  <a:schemeClr val="tx1">
                    <a:lumMod val="50000"/>
                    <a:lumOff val="50000"/>
                  </a:schemeClr>
                </a:solidFill>
              </a:endParaRPr>
            </a:p>
          </p:txBody>
        </p:sp>
        <p:sp>
          <p:nvSpPr>
            <p:cNvPr id="43" name="TextBox 42"/>
            <p:cNvSpPr txBox="1"/>
            <p:nvPr/>
          </p:nvSpPr>
          <p:spPr>
            <a:xfrm>
              <a:off x="2419353" y="2591643"/>
              <a:ext cx="912274" cy="579278"/>
            </a:xfrm>
            <a:prstGeom prst="rect">
              <a:avLst/>
            </a:prstGeom>
            <a:noFill/>
          </p:spPr>
          <p:txBody>
            <a:bodyPr wrap="none" rtlCol="0">
              <a:spAutoFit/>
            </a:bodyPr>
            <a:lstStyle/>
            <a:p>
              <a:r>
                <a:rPr lang="id-ID" sz="1050" b="1" dirty="0">
                  <a:solidFill>
                    <a:schemeClr val="tx1">
                      <a:lumMod val="50000"/>
                      <a:lumOff val="50000"/>
                    </a:schemeClr>
                  </a:solidFill>
                </a:rPr>
                <a:t>MS: </a:t>
              </a:r>
              <a:r>
                <a:rPr lang="id-ID" sz="1050" dirty="0">
                  <a:solidFill>
                    <a:schemeClr val="tx1">
                      <a:lumMod val="50000"/>
                      <a:lumOff val="50000"/>
                    </a:schemeClr>
                  </a:solidFill>
                </a:rPr>
                <a:t>73%</a:t>
              </a:r>
              <a:endParaRPr lang="id-ID" sz="1050" b="1" dirty="0">
                <a:solidFill>
                  <a:schemeClr val="tx1">
                    <a:lumMod val="50000"/>
                    <a:lumOff val="50000"/>
                  </a:schemeClr>
                </a:solidFill>
              </a:endParaRPr>
            </a:p>
            <a:p>
              <a:r>
                <a:rPr lang="id-ID" sz="1050" b="1" dirty="0">
                  <a:solidFill>
                    <a:schemeClr val="tx1">
                      <a:lumMod val="50000"/>
                      <a:lumOff val="50000"/>
                    </a:schemeClr>
                  </a:solidFill>
                </a:rPr>
                <a:t>MG: </a:t>
              </a:r>
              <a:r>
                <a:rPr lang="id-ID" sz="1050" dirty="0">
                  <a:solidFill>
                    <a:schemeClr val="tx1">
                      <a:lumMod val="50000"/>
                      <a:lumOff val="50000"/>
                    </a:schemeClr>
                  </a:solidFill>
                </a:rPr>
                <a:t>8%</a:t>
              </a:r>
              <a:endParaRPr lang="id-ID" sz="1050" b="1" dirty="0">
                <a:solidFill>
                  <a:schemeClr val="tx1">
                    <a:lumMod val="50000"/>
                    <a:lumOff val="50000"/>
                  </a:schemeClr>
                </a:solidFill>
              </a:endParaRPr>
            </a:p>
          </p:txBody>
        </p:sp>
        <p:sp>
          <p:nvSpPr>
            <p:cNvPr id="44" name="TextBox 43"/>
            <p:cNvSpPr txBox="1"/>
            <p:nvPr/>
          </p:nvSpPr>
          <p:spPr>
            <a:xfrm>
              <a:off x="1922208" y="4119981"/>
              <a:ext cx="912274" cy="579278"/>
            </a:xfrm>
            <a:prstGeom prst="rect">
              <a:avLst/>
            </a:prstGeom>
            <a:noFill/>
          </p:spPr>
          <p:txBody>
            <a:bodyPr wrap="none" rtlCol="0">
              <a:spAutoFit/>
            </a:bodyPr>
            <a:lstStyle/>
            <a:p>
              <a:r>
                <a:rPr lang="id-ID" sz="1050" b="1" dirty="0">
                  <a:solidFill>
                    <a:schemeClr val="tx1">
                      <a:lumMod val="50000"/>
                      <a:lumOff val="50000"/>
                    </a:schemeClr>
                  </a:solidFill>
                </a:rPr>
                <a:t>MS: </a:t>
              </a:r>
              <a:r>
                <a:rPr lang="id-ID" sz="1050" dirty="0">
                  <a:solidFill>
                    <a:schemeClr val="tx1">
                      <a:lumMod val="50000"/>
                      <a:lumOff val="50000"/>
                    </a:schemeClr>
                  </a:solidFill>
                </a:rPr>
                <a:t>15%</a:t>
              </a:r>
              <a:endParaRPr lang="id-ID" sz="1050" b="1" dirty="0">
                <a:solidFill>
                  <a:schemeClr val="tx1">
                    <a:lumMod val="50000"/>
                    <a:lumOff val="50000"/>
                  </a:schemeClr>
                </a:solidFill>
              </a:endParaRPr>
            </a:p>
            <a:p>
              <a:r>
                <a:rPr lang="id-ID" sz="1050" b="1" dirty="0">
                  <a:solidFill>
                    <a:schemeClr val="tx1">
                      <a:lumMod val="50000"/>
                      <a:lumOff val="50000"/>
                    </a:schemeClr>
                  </a:solidFill>
                </a:rPr>
                <a:t>MG: </a:t>
              </a:r>
              <a:r>
                <a:rPr lang="id-ID" sz="1050" dirty="0">
                  <a:solidFill>
                    <a:schemeClr val="tx1">
                      <a:lumMod val="50000"/>
                      <a:lumOff val="50000"/>
                    </a:schemeClr>
                  </a:solidFill>
                </a:rPr>
                <a:t>8%</a:t>
              </a:r>
              <a:endParaRPr lang="id-ID" sz="1050" b="1" dirty="0">
                <a:solidFill>
                  <a:schemeClr val="tx1">
                    <a:lumMod val="50000"/>
                    <a:lumOff val="50000"/>
                  </a:schemeClr>
                </a:solidFill>
              </a:endParaRPr>
            </a:p>
          </p:txBody>
        </p:sp>
        <p:sp>
          <p:nvSpPr>
            <p:cNvPr id="45" name="TextBox 44"/>
            <p:cNvSpPr txBox="1"/>
            <p:nvPr/>
          </p:nvSpPr>
          <p:spPr>
            <a:xfrm>
              <a:off x="2018391" y="4816810"/>
              <a:ext cx="849698" cy="579278"/>
            </a:xfrm>
            <a:prstGeom prst="rect">
              <a:avLst/>
            </a:prstGeom>
            <a:noFill/>
          </p:spPr>
          <p:txBody>
            <a:bodyPr wrap="none" rtlCol="0">
              <a:spAutoFit/>
            </a:bodyPr>
            <a:lstStyle/>
            <a:p>
              <a:pPr algn="r"/>
              <a:r>
                <a:rPr lang="id-ID" sz="1050" b="1" dirty="0">
                  <a:solidFill>
                    <a:schemeClr val="tx1">
                      <a:lumMod val="50000"/>
                      <a:lumOff val="50000"/>
                    </a:schemeClr>
                  </a:solidFill>
                </a:rPr>
                <a:t>MS: </a:t>
              </a:r>
              <a:r>
                <a:rPr lang="id-ID" sz="1050" dirty="0">
                  <a:solidFill>
                    <a:schemeClr val="tx1">
                      <a:lumMod val="50000"/>
                      <a:lumOff val="50000"/>
                    </a:schemeClr>
                  </a:solidFill>
                </a:rPr>
                <a:t>7%</a:t>
              </a:r>
              <a:endParaRPr lang="id-ID" sz="1050" b="1" dirty="0">
                <a:solidFill>
                  <a:schemeClr val="tx1">
                    <a:lumMod val="50000"/>
                    <a:lumOff val="50000"/>
                  </a:schemeClr>
                </a:solidFill>
              </a:endParaRPr>
            </a:p>
            <a:p>
              <a:pPr algn="r"/>
              <a:r>
                <a:rPr lang="id-ID" sz="1050" b="1" dirty="0">
                  <a:solidFill>
                    <a:schemeClr val="tx1">
                      <a:lumMod val="50000"/>
                      <a:lumOff val="50000"/>
                    </a:schemeClr>
                  </a:solidFill>
                </a:rPr>
                <a:t>MG: </a:t>
              </a:r>
              <a:r>
                <a:rPr lang="id-ID" sz="1050" dirty="0">
                  <a:solidFill>
                    <a:schemeClr val="tx1">
                      <a:lumMod val="50000"/>
                      <a:lumOff val="50000"/>
                    </a:schemeClr>
                  </a:solidFill>
                </a:rPr>
                <a:t>3%</a:t>
              </a:r>
              <a:endParaRPr lang="id-ID" sz="1050" b="1" dirty="0">
                <a:solidFill>
                  <a:schemeClr val="tx1">
                    <a:lumMod val="50000"/>
                    <a:lumOff val="50000"/>
                  </a:schemeClr>
                </a:solidFill>
              </a:endParaRPr>
            </a:p>
          </p:txBody>
        </p:sp>
        <p:sp>
          <p:nvSpPr>
            <p:cNvPr id="46" name="TextBox 45"/>
            <p:cNvSpPr txBox="1"/>
            <p:nvPr/>
          </p:nvSpPr>
          <p:spPr>
            <a:xfrm>
              <a:off x="4673420" y="4588458"/>
              <a:ext cx="708902" cy="579278"/>
            </a:xfrm>
            <a:prstGeom prst="rect">
              <a:avLst/>
            </a:prstGeom>
            <a:noFill/>
          </p:spPr>
          <p:txBody>
            <a:bodyPr wrap="none" rtlCol="0">
              <a:spAutoFit/>
            </a:bodyPr>
            <a:lstStyle/>
            <a:p>
              <a:r>
                <a:rPr lang="id-ID" sz="1050" b="1" dirty="0">
                  <a:solidFill>
                    <a:schemeClr val="tx1">
                      <a:lumMod val="50000"/>
                      <a:lumOff val="50000"/>
                    </a:schemeClr>
                  </a:solidFill>
                </a:rPr>
                <a:t>MS: </a:t>
              </a:r>
              <a:r>
                <a:rPr lang="id-ID" sz="1050" dirty="0">
                  <a:solidFill>
                    <a:schemeClr val="tx1">
                      <a:lumMod val="50000"/>
                      <a:lumOff val="50000"/>
                    </a:schemeClr>
                  </a:solidFill>
                </a:rPr>
                <a:t>?</a:t>
              </a:r>
              <a:endParaRPr lang="id-ID" sz="1050" b="1" dirty="0">
                <a:solidFill>
                  <a:schemeClr val="tx1">
                    <a:lumMod val="50000"/>
                    <a:lumOff val="50000"/>
                  </a:schemeClr>
                </a:solidFill>
              </a:endParaRPr>
            </a:p>
            <a:p>
              <a:r>
                <a:rPr lang="id-ID" sz="1050" b="1" dirty="0">
                  <a:solidFill>
                    <a:schemeClr val="tx1">
                      <a:lumMod val="50000"/>
                      <a:lumOff val="50000"/>
                    </a:schemeClr>
                  </a:solidFill>
                </a:rPr>
                <a:t>MG: </a:t>
              </a:r>
              <a:r>
                <a:rPr lang="id-ID" sz="1050" dirty="0">
                  <a:solidFill>
                    <a:schemeClr val="tx1">
                      <a:lumMod val="50000"/>
                      <a:lumOff val="50000"/>
                    </a:schemeClr>
                  </a:solidFill>
                </a:rPr>
                <a:t>?</a:t>
              </a:r>
              <a:endParaRPr lang="id-ID" sz="1050" b="1" dirty="0">
                <a:solidFill>
                  <a:schemeClr val="tx1">
                    <a:lumMod val="50000"/>
                    <a:lumOff val="50000"/>
                  </a:schemeClr>
                </a:solidFill>
              </a:endParaRPr>
            </a:p>
          </p:txBody>
        </p:sp>
        <p:sp>
          <p:nvSpPr>
            <p:cNvPr id="47" name="TextBox 46"/>
            <p:cNvSpPr txBox="1"/>
            <p:nvPr/>
          </p:nvSpPr>
          <p:spPr>
            <a:xfrm>
              <a:off x="4096929" y="2514623"/>
              <a:ext cx="1041897" cy="579278"/>
            </a:xfrm>
            <a:prstGeom prst="rect">
              <a:avLst/>
            </a:prstGeom>
            <a:noFill/>
          </p:spPr>
          <p:txBody>
            <a:bodyPr wrap="none" rtlCol="0">
              <a:spAutoFit/>
            </a:bodyPr>
            <a:lstStyle/>
            <a:p>
              <a:pPr algn="r"/>
              <a:r>
                <a:rPr lang="id-ID" sz="1050" b="1" dirty="0">
                  <a:solidFill>
                    <a:schemeClr val="tx1">
                      <a:lumMod val="50000"/>
                      <a:lumOff val="50000"/>
                    </a:schemeClr>
                  </a:solidFill>
                </a:rPr>
                <a:t>MS: </a:t>
              </a:r>
              <a:r>
                <a:rPr lang="id-ID" sz="1050" dirty="0">
                  <a:solidFill>
                    <a:schemeClr val="tx1">
                      <a:lumMod val="50000"/>
                      <a:lumOff val="50000"/>
                    </a:schemeClr>
                  </a:solidFill>
                </a:rPr>
                <a:t>73%</a:t>
              </a:r>
              <a:endParaRPr lang="id-ID" sz="1050" b="1" dirty="0">
                <a:solidFill>
                  <a:schemeClr val="tx1">
                    <a:lumMod val="50000"/>
                    <a:lumOff val="50000"/>
                  </a:schemeClr>
                </a:solidFill>
              </a:endParaRPr>
            </a:p>
            <a:p>
              <a:pPr algn="r"/>
              <a:r>
                <a:rPr lang="id-ID" sz="1050" b="1" dirty="0">
                  <a:solidFill>
                    <a:schemeClr val="tx1">
                      <a:lumMod val="50000"/>
                      <a:lumOff val="50000"/>
                    </a:schemeClr>
                  </a:solidFill>
                </a:rPr>
                <a:t>MG: </a:t>
              </a:r>
              <a:r>
                <a:rPr lang="id-ID" sz="1050" dirty="0">
                  <a:solidFill>
                    <a:schemeClr val="tx1">
                      <a:lumMod val="50000"/>
                      <a:lumOff val="50000"/>
                    </a:schemeClr>
                  </a:solidFill>
                </a:rPr>
                <a:t>111%</a:t>
              </a:r>
              <a:endParaRPr lang="id-ID" sz="1050" b="1" dirty="0">
                <a:solidFill>
                  <a:schemeClr val="tx1">
                    <a:lumMod val="50000"/>
                    <a:lumOff val="50000"/>
                  </a:schemeClr>
                </a:solidFill>
              </a:endParaRPr>
            </a:p>
          </p:txBody>
        </p:sp>
        <p:sp>
          <p:nvSpPr>
            <p:cNvPr id="48" name="Rectangle 47"/>
            <p:cNvSpPr/>
            <p:nvPr/>
          </p:nvSpPr>
          <p:spPr>
            <a:xfrm>
              <a:off x="6708029" y="3330521"/>
              <a:ext cx="1706956" cy="659733"/>
            </a:xfrm>
            <a:prstGeom prst="rect">
              <a:avLst/>
            </a:prstGeom>
          </p:spPr>
          <p:txBody>
            <a:bodyPr wrap="square">
              <a:spAutoFit/>
            </a:bodyPr>
            <a:lstStyle/>
            <a:p>
              <a:pPr algn="ctr">
                <a:lnSpc>
                  <a:spcPct val="150000"/>
                </a:lnSpc>
              </a:pPr>
              <a:r>
                <a:rPr lang="id-ID" sz="825" dirty="0">
                  <a:solidFill>
                    <a:schemeClr val="tx1">
                      <a:lumMod val="50000"/>
                      <a:lumOff val="50000"/>
                    </a:schemeClr>
                  </a:solidFill>
                </a:rPr>
                <a:t>Go ahead and replace it with your own text. </a:t>
              </a:r>
            </a:p>
          </p:txBody>
        </p:sp>
        <p:sp>
          <p:nvSpPr>
            <p:cNvPr id="49" name="TextBox 48"/>
            <p:cNvSpPr txBox="1"/>
            <p:nvPr/>
          </p:nvSpPr>
          <p:spPr>
            <a:xfrm>
              <a:off x="6963457" y="3099532"/>
              <a:ext cx="1196104" cy="354004"/>
            </a:xfrm>
            <a:prstGeom prst="rect">
              <a:avLst/>
            </a:prstGeom>
            <a:noFill/>
          </p:spPr>
          <p:txBody>
            <a:bodyPr wrap="none" rtlCol="0">
              <a:spAutoFit/>
            </a:bodyPr>
            <a:lstStyle/>
            <a:p>
              <a:pPr algn="ctr"/>
              <a:r>
                <a:rPr lang="id-ID" sz="1050" dirty="0">
                  <a:solidFill>
                    <a:schemeClr val="tx2"/>
                  </a:solidFill>
                  <a:latin typeface="+mj-lt"/>
                </a:rPr>
                <a:t>DISCOVER</a:t>
              </a:r>
            </a:p>
          </p:txBody>
        </p:sp>
        <p:grpSp>
          <p:nvGrpSpPr>
            <p:cNvPr id="50" name="Group 49"/>
            <p:cNvGrpSpPr/>
            <p:nvPr/>
          </p:nvGrpSpPr>
          <p:grpSpPr>
            <a:xfrm>
              <a:off x="7374596" y="2658020"/>
              <a:ext cx="373821" cy="373821"/>
              <a:chOff x="1839913" y="1474788"/>
              <a:chExt cx="358775" cy="358775"/>
            </a:xfrm>
            <a:solidFill>
              <a:schemeClr val="accent1"/>
            </a:solidFill>
          </p:grpSpPr>
          <p:sp>
            <p:nvSpPr>
              <p:cNvPr id="51" name="Freeform 12"/>
              <p:cNvSpPr>
                <a:spLocks/>
              </p:cNvSpPr>
              <p:nvPr/>
            </p:nvSpPr>
            <p:spPr bwMode="auto">
              <a:xfrm>
                <a:off x="1930400" y="1565276"/>
                <a:ext cx="138112" cy="136525"/>
              </a:xfrm>
              <a:custGeom>
                <a:avLst/>
                <a:gdLst>
                  <a:gd name="T0" fmla="*/ 58 w 87"/>
                  <a:gd name="T1" fmla="*/ 0 h 86"/>
                  <a:gd name="T2" fmla="*/ 29 w 87"/>
                  <a:gd name="T3" fmla="*/ 0 h 86"/>
                  <a:gd name="T4" fmla="*/ 29 w 87"/>
                  <a:gd name="T5" fmla="*/ 29 h 86"/>
                  <a:gd name="T6" fmla="*/ 0 w 87"/>
                  <a:gd name="T7" fmla="*/ 29 h 86"/>
                  <a:gd name="T8" fmla="*/ 0 w 87"/>
                  <a:gd name="T9" fmla="*/ 58 h 86"/>
                  <a:gd name="T10" fmla="*/ 29 w 87"/>
                  <a:gd name="T11" fmla="*/ 58 h 86"/>
                  <a:gd name="T12" fmla="*/ 29 w 87"/>
                  <a:gd name="T13" fmla="*/ 86 h 86"/>
                  <a:gd name="T14" fmla="*/ 58 w 87"/>
                  <a:gd name="T15" fmla="*/ 86 h 86"/>
                  <a:gd name="T16" fmla="*/ 58 w 87"/>
                  <a:gd name="T17" fmla="*/ 58 h 86"/>
                  <a:gd name="T18" fmla="*/ 87 w 87"/>
                  <a:gd name="T19" fmla="*/ 58 h 86"/>
                  <a:gd name="T20" fmla="*/ 87 w 87"/>
                  <a:gd name="T21" fmla="*/ 29 h 86"/>
                  <a:gd name="T22" fmla="*/ 58 w 87"/>
                  <a:gd name="T23" fmla="*/ 29 h 86"/>
                  <a:gd name="T24" fmla="*/ 58 w 87"/>
                  <a:gd name="T2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7" h="86">
                    <a:moveTo>
                      <a:pt x="58" y="0"/>
                    </a:moveTo>
                    <a:lnTo>
                      <a:pt x="29" y="0"/>
                    </a:lnTo>
                    <a:lnTo>
                      <a:pt x="29" y="29"/>
                    </a:lnTo>
                    <a:lnTo>
                      <a:pt x="0" y="29"/>
                    </a:lnTo>
                    <a:lnTo>
                      <a:pt x="0" y="58"/>
                    </a:lnTo>
                    <a:lnTo>
                      <a:pt x="29" y="58"/>
                    </a:lnTo>
                    <a:lnTo>
                      <a:pt x="29" y="86"/>
                    </a:lnTo>
                    <a:lnTo>
                      <a:pt x="58" y="86"/>
                    </a:lnTo>
                    <a:lnTo>
                      <a:pt x="58" y="58"/>
                    </a:lnTo>
                    <a:lnTo>
                      <a:pt x="87" y="58"/>
                    </a:lnTo>
                    <a:lnTo>
                      <a:pt x="87" y="29"/>
                    </a:lnTo>
                    <a:lnTo>
                      <a:pt x="58" y="29"/>
                    </a:lnTo>
                    <a:lnTo>
                      <a:pt x="58"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52" name="Freeform 13"/>
              <p:cNvSpPr>
                <a:spLocks noEditPoints="1"/>
              </p:cNvSpPr>
              <p:nvPr/>
            </p:nvSpPr>
            <p:spPr bwMode="auto">
              <a:xfrm>
                <a:off x="1839913" y="1474788"/>
                <a:ext cx="358775" cy="358775"/>
              </a:xfrm>
              <a:custGeom>
                <a:avLst/>
                <a:gdLst>
                  <a:gd name="T0" fmla="*/ 62 w 63"/>
                  <a:gd name="T1" fmla="*/ 54 h 63"/>
                  <a:gd name="T2" fmla="*/ 51 w 63"/>
                  <a:gd name="T3" fmla="*/ 43 h 63"/>
                  <a:gd name="T4" fmla="*/ 56 w 63"/>
                  <a:gd name="T5" fmla="*/ 28 h 63"/>
                  <a:gd name="T6" fmla="*/ 28 w 63"/>
                  <a:gd name="T7" fmla="*/ 0 h 63"/>
                  <a:gd name="T8" fmla="*/ 0 w 63"/>
                  <a:gd name="T9" fmla="*/ 28 h 63"/>
                  <a:gd name="T10" fmla="*/ 28 w 63"/>
                  <a:gd name="T11" fmla="*/ 56 h 63"/>
                  <a:gd name="T12" fmla="*/ 43 w 63"/>
                  <a:gd name="T13" fmla="*/ 52 h 63"/>
                  <a:gd name="T14" fmla="*/ 54 w 63"/>
                  <a:gd name="T15" fmla="*/ 63 h 63"/>
                  <a:gd name="T16" fmla="*/ 57 w 63"/>
                  <a:gd name="T17" fmla="*/ 63 h 63"/>
                  <a:gd name="T18" fmla="*/ 62 w 63"/>
                  <a:gd name="T19" fmla="*/ 57 h 63"/>
                  <a:gd name="T20" fmla="*/ 62 w 63"/>
                  <a:gd name="T21" fmla="*/ 54 h 63"/>
                  <a:gd name="T22" fmla="*/ 28 w 63"/>
                  <a:gd name="T23" fmla="*/ 48 h 63"/>
                  <a:gd name="T24" fmla="*/ 8 w 63"/>
                  <a:gd name="T25" fmla="*/ 28 h 63"/>
                  <a:gd name="T26" fmla="*/ 28 w 63"/>
                  <a:gd name="T27" fmla="*/ 8 h 63"/>
                  <a:gd name="T28" fmla="*/ 48 w 63"/>
                  <a:gd name="T29" fmla="*/ 28 h 63"/>
                  <a:gd name="T30" fmla="*/ 28 w 63"/>
                  <a:gd name="T31" fmla="*/ 4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3" h="63">
                    <a:moveTo>
                      <a:pt x="62" y="54"/>
                    </a:moveTo>
                    <a:cubicBezTo>
                      <a:pt x="51" y="43"/>
                      <a:pt x="51" y="43"/>
                      <a:pt x="51" y="43"/>
                    </a:cubicBezTo>
                    <a:cubicBezTo>
                      <a:pt x="54" y="39"/>
                      <a:pt x="56" y="34"/>
                      <a:pt x="56" y="28"/>
                    </a:cubicBezTo>
                    <a:cubicBezTo>
                      <a:pt x="56" y="13"/>
                      <a:pt x="43" y="0"/>
                      <a:pt x="28" y="0"/>
                    </a:cubicBezTo>
                    <a:cubicBezTo>
                      <a:pt x="12" y="0"/>
                      <a:pt x="0" y="13"/>
                      <a:pt x="0" y="28"/>
                    </a:cubicBezTo>
                    <a:cubicBezTo>
                      <a:pt x="0" y="43"/>
                      <a:pt x="12" y="56"/>
                      <a:pt x="28" y="56"/>
                    </a:cubicBezTo>
                    <a:cubicBezTo>
                      <a:pt x="33" y="56"/>
                      <a:pt x="39" y="54"/>
                      <a:pt x="43" y="52"/>
                    </a:cubicBezTo>
                    <a:cubicBezTo>
                      <a:pt x="54" y="63"/>
                      <a:pt x="54" y="63"/>
                      <a:pt x="54" y="63"/>
                    </a:cubicBezTo>
                    <a:cubicBezTo>
                      <a:pt x="55" y="63"/>
                      <a:pt x="56" y="63"/>
                      <a:pt x="57" y="63"/>
                    </a:cubicBezTo>
                    <a:cubicBezTo>
                      <a:pt x="62" y="57"/>
                      <a:pt x="62" y="57"/>
                      <a:pt x="62" y="57"/>
                    </a:cubicBezTo>
                    <a:cubicBezTo>
                      <a:pt x="63" y="56"/>
                      <a:pt x="63" y="55"/>
                      <a:pt x="62" y="54"/>
                    </a:cubicBezTo>
                    <a:close/>
                    <a:moveTo>
                      <a:pt x="28" y="48"/>
                    </a:moveTo>
                    <a:cubicBezTo>
                      <a:pt x="17" y="48"/>
                      <a:pt x="8" y="39"/>
                      <a:pt x="8" y="28"/>
                    </a:cubicBezTo>
                    <a:cubicBezTo>
                      <a:pt x="8" y="17"/>
                      <a:pt x="17" y="8"/>
                      <a:pt x="28" y="8"/>
                    </a:cubicBezTo>
                    <a:cubicBezTo>
                      <a:pt x="39" y="8"/>
                      <a:pt x="48" y="17"/>
                      <a:pt x="48" y="28"/>
                    </a:cubicBezTo>
                    <a:cubicBezTo>
                      <a:pt x="48" y="39"/>
                      <a:pt x="39" y="48"/>
                      <a:pt x="28" y="4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grpSp>
        <p:sp>
          <p:nvSpPr>
            <p:cNvPr id="53" name="Rectangle 52"/>
            <p:cNvSpPr/>
            <p:nvPr/>
          </p:nvSpPr>
          <p:spPr>
            <a:xfrm>
              <a:off x="8466121" y="3330521"/>
              <a:ext cx="1706956" cy="659733"/>
            </a:xfrm>
            <a:prstGeom prst="rect">
              <a:avLst/>
            </a:prstGeom>
          </p:spPr>
          <p:txBody>
            <a:bodyPr wrap="square">
              <a:spAutoFit/>
            </a:bodyPr>
            <a:lstStyle/>
            <a:p>
              <a:pPr algn="ctr">
                <a:lnSpc>
                  <a:spcPct val="150000"/>
                </a:lnSpc>
              </a:pPr>
              <a:r>
                <a:rPr lang="id-ID" sz="825" dirty="0">
                  <a:solidFill>
                    <a:schemeClr val="tx1">
                      <a:lumMod val="50000"/>
                      <a:lumOff val="50000"/>
                    </a:schemeClr>
                  </a:solidFill>
                </a:rPr>
                <a:t>Go ahead and replace it with your own text. </a:t>
              </a:r>
            </a:p>
          </p:txBody>
        </p:sp>
        <p:sp>
          <p:nvSpPr>
            <p:cNvPr id="54" name="TextBox 53"/>
            <p:cNvSpPr txBox="1"/>
            <p:nvPr/>
          </p:nvSpPr>
          <p:spPr>
            <a:xfrm>
              <a:off x="8936095" y="3099532"/>
              <a:ext cx="767008" cy="354004"/>
            </a:xfrm>
            <a:prstGeom prst="rect">
              <a:avLst/>
            </a:prstGeom>
            <a:noFill/>
          </p:spPr>
          <p:txBody>
            <a:bodyPr wrap="none" rtlCol="0">
              <a:spAutoFit/>
            </a:bodyPr>
            <a:lstStyle/>
            <a:p>
              <a:pPr algn="ctr"/>
              <a:r>
                <a:rPr lang="id-ID" sz="1050" dirty="0">
                  <a:solidFill>
                    <a:schemeClr val="tx2"/>
                  </a:solidFill>
                  <a:latin typeface="+mj-lt"/>
                </a:rPr>
                <a:t>PLAN</a:t>
              </a:r>
            </a:p>
          </p:txBody>
        </p:sp>
        <p:sp>
          <p:nvSpPr>
            <p:cNvPr id="55" name="Rectangle 54"/>
            <p:cNvSpPr/>
            <p:nvPr/>
          </p:nvSpPr>
          <p:spPr>
            <a:xfrm>
              <a:off x="10167544" y="3330521"/>
              <a:ext cx="1706956" cy="659733"/>
            </a:xfrm>
            <a:prstGeom prst="rect">
              <a:avLst/>
            </a:prstGeom>
          </p:spPr>
          <p:txBody>
            <a:bodyPr wrap="square">
              <a:spAutoFit/>
            </a:bodyPr>
            <a:lstStyle/>
            <a:p>
              <a:pPr algn="ctr">
                <a:lnSpc>
                  <a:spcPct val="150000"/>
                </a:lnSpc>
              </a:pPr>
              <a:r>
                <a:rPr lang="id-ID" sz="825" dirty="0">
                  <a:solidFill>
                    <a:schemeClr val="tx1">
                      <a:lumMod val="50000"/>
                      <a:lumOff val="50000"/>
                    </a:schemeClr>
                  </a:solidFill>
                </a:rPr>
                <a:t>Go ahead and replace it with your own text. </a:t>
              </a:r>
            </a:p>
          </p:txBody>
        </p:sp>
        <p:sp>
          <p:nvSpPr>
            <p:cNvPr id="56" name="TextBox 55"/>
            <p:cNvSpPr txBox="1"/>
            <p:nvPr/>
          </p:nvSpPr>
          <p:spPr>
            <a:xfrm>
              <a:off x="10532481" y="3099532"/>
              <a:ext cx="977087" cy="354004"/>
            </a:xfrm>
            <a:prstGeom prst="rect">
              <a:avLst/>
            </a:prstGeom>
            <a:noFill/>
          </p:spPr>
          <p:txBody>
            <a:bodyPr wrap="none" rtlCol="0">
              <a:spAutoFit/>
            </a:bodyPr>
            <a:lstStyle/>
            <a:p>
              <a:pPr algn="ctr"/>
              <a:r>
                <a:rPr lang="id-ID" sz="1050" dirty="0">
                  <a:solidFill>
                    <a:schemeClr val="tx2"/>
                  </a:solidFill>
                  <a:latin typeface="+mj-lt"/>
                </a:rPr>
                <a:t>INVENT</a:t>
              </a:r>
            </a:p>
          </p:txBody>
        </p:sp>
        <p:sp>
          <p:nvSpPr>
            <p:cNvPr id="57" name="Rectangle 56"/>
            <p:cNvSpPr/>
            <p:nvPr/>
          </p:nvSpPr>
          <p:spPr>
            <a:xfrm>
              <a:off x="6708029" y="4987525"/>
              <a:ext cx="1706956" cy="659733"/>
            </a:xfrm>
            <a:prstGeom prst="rect">
              <a:avLst/>
            </a:prstGeom>
          </p:spPr>
          <p:txBody>
            <a:bodyPr wrap="square">
              <a:spAutoFit/>
            </a:bodyPr>
            <a:lstStyle/>
            <a:p>
              <a:pPr algn="ctr">
                <a:lnSpc>
                  <a:spcPct val="150000"/>
                </a:lnSpc>
              </a:pPr>
              <a:r>
                <a:rPr lang="id-ID" sz="825" dirty="0">
                  <a:solidFill>
                    <a:schemeClr val="tx1">
                      <a:lumMod val="50000"/>
                      <a:lumOff val="50000"/>
                    </a:schemeClr>
                  </a:solidFill>
                </a:rPr>
                <a:t>Go ahead and replace it with your own text. </a:t>
              </a:r>
            </a:p>
          </p:txBody>
        </p:sp>
        <p:sp>
          <p:nvSpPr>
            <p:cNvPr id="58" name="TextBox 57"/>
            <p:cNvSpPr txBox="1"/>
            <p:nvPr/>
          </p:nvSpPr>
          <p:spPr>
            <a:xfrm>
              <a:off x="7151184" y="4756536"/>
              <a:ext cx="820646" cy="354004"/>
            </a:xfrm>
            <a:prstGeom prst="rect">
              <a:avLst/>
            </a:prstGeom>
            <a:noFill/>
          </p:spPr>
          <p:txBody>
            <a:bodyPr wrap="none" rtlCol="0">
              <a:spAutoFit/>
            </a:bodyPr>
            <a:lstStyle/>
            <a:p>
              <a:pPr algn="ctr"/>
              <a:r>
                <a:rPr lang="id-ID" sz="1050" dirty="0">
                  <a:solidFill>
                    <a:schemeClr val="tx2"/>
                  </a:solidFill>
                  <a:latin typeface="+mj-lt"/>
                </a:rPr>
                <a:t>BUILD</a:t>
              </a:r>
            </a:p>
          </p:txBody>
        </p:sp>
        <p:sp>
          <p:nvSpPr>
            <p:cNvPr id="59" name="Rectangle 58"/>
            <p:cNvSpPr/>
            <p:nvPr/>
          </p:nvSpPr>
          <p:spPr>
            <a:xfrm>
              <a:off x="8466121" y="4987525"/>
              <a:ext cx="1706956" cy="659733"/>
            </a:xfrm>
            <a:prstGeom prst="rect">
              <a:avLst/>
            </a:prstGeom>
          </p:spPr>
          <p:txBody>
            <a:bodyPr wrap="square">
              <a:spAutoFit/>
            </a:bodyPr>
            <a:lstStyle/>
            <a:p>
              <a:pPr algn="ctr">
                <a:lnSpc>
                  <a:spcPct val="150000"/>
                </a:lnSpc>
              </a:pPr>
              <a:r>
                <a:rPr lang="id-ID" sz="825" dirty="0">
                  <a:solidFill>
                    <a:schemeClr val="tx1">
                      <a:lumMod val="50000"/>
                      <a:lumOff val="50000"/>
                    </a:schemeClr>
                  </a:solidFill>
                </a:rPr>
                <a:t>Go ahead and replace it with your own text. </a:t>
              </a:r>
            </a:p>
          </p:txBody>
        </p:sp>
        <p:sp>
          <p:nvSpPr>
            <p:cNvPr id="60" name="TextBox 59"/>
            <p:cNvSpPr txBox="1"/>
            <p:nvPr/>
          </p:nvSpPr>
          <p:spPr>
            <a:xfrm>
              <a:off x="8821002" y="4756536"/>
              <a:ext cx="997199" cy="354004"/>
            </a:xfrm>
            <a:prstGeom prst="rect">
              <a:avLst/>
            </a:prstGeom>
            <a:noFill/>
          </p:spPr>
          <p:txBody>
            <a:bodyPr wrap="none" rtlCol="0">
              <a:spAutoFit/>
            </a:bodyPr>
            <a:lstStyle/>
            <a:p>
              <a:pPr algn="ctr"/>
              <a:r>
                <a:rPr lang="id-ID" sz="1050" dirty="0">
                  <a:solidFill>
                    <a:schemeClr val="tx2"/>
                  </a:solidFill>
                  <a:latin typeface="+mj-lt"/>
                </a:rPr>
                <a:t>DEPLOY</a:t>
              </a:r>
            </a:p>
          </p:txBody>
        </p:sp>
        <p:sp>
          <p:nvSpPr>
            <p:cNvPr id="61" name="Rectangle 60"/>
            <p:cNvSpPr/>
            <p:nvPr/>
          </p:nvSpPr>
          <p:spPr>
            <a:xfrm>
              <a:off x="10167544" y="4987525"/>
              <a:ext cx="1706956" cy="659733"/>
            </a:xfrm>
            <a:prstGeom prst="rect">
              <a:avLst/>
            </a:prstGeom>
          </p:spPr>
          <p:txBody>
            <a:bodyPr wrap="square">
              <a:spAutoFit/>
            </a:bodyPr>
            <a:lstStyle/>
            <a:p>
              <a:pPr algn="ctr">
                <a:lnSpc>
                  <a:spcPct val="150000"/>
                </a:lnSpc>
              </a:pPr>
              <a:r>
                <a:rPr lang="id-ID" sz="825" dirty="0">
                  <a:solidFill>
                    <a:schemeClr val="tx1">
                      <a:lumMod val="50000"/>
                      <a:lumOff val="50000"/>
                    </a:schemeClr>
                  </a:solidFill>
                </a:rPr>
                <a:t>Go ahead and replace it with your own text. </a:t>
              </a:r>
            </a:p>
          </p:txBody>
        </p:sp>
        <p:sp>
          <p:nvSpPr>
            <p:cNvPr id="62" name="TextBox 61"/>
            <p:cNvSpPr txBox="1"/>
            <p:nvPr/>
          </p:nvSpPr>
          <p:spPr>
            <a:xfrm>
              <a:off x="10471026" y="4756536"/>
              <a:ext cx="1100005" cy="354004"/>
            </a:xfrm>
            <a:prstGeom prst="rect">
              <a:avLst/>
            </a:prstGeom>
            <a:noFill/>
          </p:spPr>
          <p:txBody>
            <a:bodyPr wrap="none" rtlCol="0">
              <a:spAutoFit/>
            </a:bodyPr>
            <a:lstStyle/>
            <a:p>
              <a:pPr algn="ctr"/>
              <a:r>
                <a:rPr lang="id-ID" sz="1050" dirty="0">
                  <a:solidFill>
                    <a:schemeClr val="tx2"/>
                  </a:solidFill>
                  <a:latin typeface="+mj-lt"/>
                </a:rPr>
                <a:t>MANAGE</a:t>
              </a:r>
            </a:p>
          </p:txBody>
        </p:sp>
        <p:grpSp>
          <p:nvGrpSpPr>
            <p:cNvPr id="63" name="Group 62"/>
            <p:cNvGrpSpPr/>
            <p:nvPr/>
          </p:nvGrpSpPr>
          <p:grpSpPr>
            <a:xfrm>
              <a:off x="9060715" y="2506039"/>
              <a:ext cx="517772" cy="517772"/>
              <a:chOff x="3275013" y="2108200"/>
              <a:chExt cx="376238" cy="376238"/>
            </a:xfrm>
            <a:solidFill>
              <a:schemeClr val="accent2"/>
            </a:solidFill>
          </p:grpSpPr>
          <p:sp>
            <p:nvSpPr>
              <p:cNvPr id="64" name="Freeform 58"/>
              <p:cNvSpPr>
                <a:spLocks/>
              </p:cNvSpPr>
              <p:nvPr/>
            </p:nvSpPr>
            <p:spPr bwMode="auto">
              <a:xfrm>
                <a:off x="3333750" y="2149475"/>
                <a:ext cx="41275" cy="41275"/>
              </a:xfrm>
              <a:custGeom>
                <a:avLst/>
                <a:gdLst>
                  <a:gd name="T0" fmla="*/ 6 w 7"/>
                  <a:gd name="T1" fmla="*/ 4 h 7"/>
                  <a:gd name="T2" fmla="*/ 4 w 7"/>
                  <a:gd name="T3" fmla="*/ 1 h 7"/>
                  <a:gd name="T4" fmla="*/ 1 w 7"/>
                  <a:gd name="T5" fmla="*/ 1 h 7"/>
                  <a:gd name="T6" fmla="*/ 1 w 7"/>
                  <a:gd name="T7" fmla="*/ 4 h 7"/>
                  <a:gd name="T8" fmla="*/ 4 w 7"/>
                  <a:gd name="T9" fmla="*/ 7 h 7"/>
                  <a:gd name="T10" fmla="*/ 6 w 7"/>
                  <a:gd name="T11" fmla="*/ 7 h 7"/>
                  <a:gd name="T12" fmla="*/ 6 w 7"/>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6" y="4"/>
                    </a:moveTo>
                    <a:cubicBezTo>
                      <a:pt x="4" y="1"/>
                      <a:pt x="4" y="1"/>
                      <a:pt x="4" y="1"/>
                    </a:cubicBezTo>
                    <a:cubicBezTo>
                      <a:pt x="3" y="0"/>
                      <a:pt x="2" y="0"/>
                      <a:pt x="1" y="1"/>
                    </a:cubicBezTo>
                    <a:cubicBezTo>
                      <a:pt x="0" y="2"/>
                      <a:pt x="0" y="3"/>
                      <a:pt x="1" y="4"/>
                    </a:cubicBezTo>
                    <a:cubicBezTo>
                      <a:pt x="4" y="7"/>
                      <a:pt x="4" y="7"/>
                      <a:pt x="4" y="7"/>
                    </a:cubicBezTo>
                    <a:cubicBezTo>
                      <a:pt x="4" y="7"/>
                      <a:pt x="6" y="7"/>
                      <a:pt x="6" y="7"/>
                    </a:cubicBezTo>
                    <a:cubicBezTo>
                      <a:pt x="7" y="6"/>
                      <a:pt x="7" y="5"/>
                      <a:pt x="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65" name="Freeform 59"/>
              <p:cNvSpPr>
                <a:spLocks/>
              </p:cNvSpPr>
              <p:nvPr/>
            </p:nvSpPr>
            <p:spPr bwMode="auto">
              <a:xfrm>
                <a:off x="3275013" y="2273300"/>
                <a:ext cx="47625" cy="22225"/>
              </a:xfrm>
              <a:custGeom>
                <a:avLst/>
                <a:gdLst>
                  <a:gd name="T0" fmla="*/ 6 w 8"/>
                  <a:gd name="T1" fmla="*/ 0 h 4"/>
                  <a:gd name="T2" fmla="*/ 2 w 8"/>
                  <a:gd name="T3" fmla="*/ 0 h 4"/>
                  <a:gd name="T4" fmla="*/ 0 w 8"/>
                  <a:gd name="T5" fmla="*/ 2 h 4"/>
                  <a:gd name="T6" fmla="*/ 2 w 8"/>
                  <a:gd name="T7" fmla="*/ 4 h 4"/>
                  <a:gd name="T8" fmla="*/ 6 w 8"/>
                  <a:gd name="T9" fmla="*/ 4 h 4"/>
                  <a:gd name="T10" fmla="*/ 8 w 8"/>
                  <a:gd name="T11" fmla="*/ 2 h 4"/>
                  <a:gd name="T12" fmla="*/ 6 w 8"/>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 h="4">
                    <a:moveTo>
                      <a:pt x="6" y="0"/>
                    </a:moveTo>
                    <a:cubicBezTo>
                      <a:pt x="2" y="0"/>
                      <a:pt x="2" y="0"/>
                      <a:pt x="2" y="0"/>
                    </a:cubicBezTo>
                    <a:cubicBezTo>
                      <a:pt x="1" y="0"/>
                      <a:pt x="0" y="1"/>
                      <a:pt x="0" y="2"/>
                    </a:cubicBezTo>
                    <a:cubicBezTo>
                      <a:pt x="0" y="3"/>
                      <a:pt x="1" y="4"/>
                      <a:pt x="2" y="4"/>
                    </a:cubicBezTo>
                    <a:cubicBezTo>
                      <a:pt x="6" y="4"/>
                      <a:pt x="6" y="4"/>
                      <a:pt x="6" y="4"/>
                    </a:cubicBezTo>
                    <a:cubicBezTo>
                      <a:pt x="7" y="4"/>
                      <a:pt x="8" y="3"/>
                      <a:pt x="8" y="2"/>
                    </a:cubicBezTo>
                    <a:cubicBezTo>
                      <a:pt x="8" y="1"/>
                      <a:pt x="7" y="0"/>
                      <a:pt x="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66" name="Freeform 60"/>
              <p:cNvSpPr>
                <a:spLocks/>
              </p:cNvSpPr>
              <p:nvPr/>
            </p:nvSpPr>
            <p:spPr bwMode="auto">
              <a:xfrm>
                <a:off x="3605213" y="2295525"/>
                <a:ext cx="46038" cy="23813"/>
              </a:xfrm>
              <a:custGeom>
                <a:avLst/>
                <a:gdLst>
                  <a:gd name="T0" fmla="*/ 6 w 8"/>
                  <a:gd name="T1" fmla="*/ 0 h 4"/>
                  <a:gd name="T2" fmla="*/ 2 w 8"/>
                  <a:gd name="T3" fmla="*/ 0 h 4"/>
                  <a:gd name="T4" fmla="*/ 0 w 8"/>
                  <a:gd name="T5" fmla="*/ 2 h 4"/>
                  <a:gd name="T6" fmla="*/ 2 w 8"/>
                  <a:gd name="T7" fmla="*/ 4 h 4"/>
                  <a:gd name="T8" fmla="*/ 6 w 8"/>
                  <a:gd name="T9" fmla="*/ 4 h 4"/>
                  <a:gd name="T10" fmla="*/ 8 w 8"/>
                  <a:gd name="T11" fmla="*/ 2 h 4"/>
                  <a:gd name="T12" fmla="*/ 6 w 8"/>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 h="4">
                    <a:moveTo>
                      <a:pt x="6" y="0"/>
                    </a:moveTo>
                    <a:cubicBezTo>
                      <a:pt x="2" y="0"/>
                      <a:pt x="2" y="0"/>
                      <a:pt x="2" y="0"/>
                    </a:cubicBezTo>
                    <a:cubicBezTo>
                      <a:pt x="1" y="0"/>
                      <a:pt x="0" y="1"/>
                      <a:pt x="0" y="2"/>
                    </a:cubicBezTo>
                    <a:cubicBezTo>
                      <a:pt x="0" y="3"/>
                      <a:pt x="1" y="4"/>
                      <a:pt x="2" y="4"/>
                    </a:cubicBezTo>
                    <a:cubicBezTo>
                      <a:pt x="6" y="4"/>
                      <a:pt x="6" y="4"/>
                      <a:pt x="6" y="4"/>
                    </a:cubicBezTo>
                    <a:cubicBezTo>
                      <a:pt x="7" y="4"/>
                      <a:pt x="8" y="3"/>
                      <a:pt x="8" y="2"/>
                    </a:cubicBezTo>
                    <a:cubicBezTo>
                      <a:pt x="8" y="1"/>
                      <a:pt x="7" y="0"/>
                      <a:pt x="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67" name="Freeform 61"/>
              <p:cNvSpPr>
                <a:spLocks/>
              </p:cNvSpPr>
              <p:nvPr/>
            </p:nvSpPr>
            <p:spPr bwMode="auto">
              <a:xfrm>
                <a:off x="3568700" y="2166938"/>
                <a:ext cx="41275" cy="41275"/>
              </a:xfrm>
              <a:custGeom>
                <a:avLst/>
                <a:gdLst>
                  <a:gd name="T0" fmla="*/ 6 w 7"/>
                  <a:gd name="T1" fmla="*/ 1 h 7"/>
                  <a:gd name="T2" fmla="*/ 3 w 7"/>
                  <a:gd name="T3" fmla="*/ 1 h 7"/>
                  <a:gd name="T4" fmla="*/ 0 w 7"/>
                  <a:gd name="T5" fmla="*/ 4 h 7"/>
                  <a:gd name="T6" fmla="*/ 0 w 7"/>
                  <a:gd name="T7" fmla="*/ 6 h 7"/>
                  <a:gd name="T8" fmla="*/ 3 w 7"/>
                  <a:gd name="T9" fmla="*/ 6 h 7"/>
                  <a:gd name="T10" fmla="*/ 6 w 7"/>
                  <a:gd name="T11" fmla="*/ 4 h 7"/>
                  <a:gd name="T12" fmla="*/ 6 w 7"/>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6" y="1"/>
                    </a:moveTo>
                    <a:cubicBezTo>
                      <a:pt x="5" y="0"/>
                      <a:pt x="4" y="0"/>
                      <a:pt x="3" y="1"/>
                    </a:cubicBezTo>
                    <a:cubicBezTo>
                      <a:pt x="0" y="4"/>
                      <a:pt x="0" y="4"/>
                      <a:pt x="0" y="4"/>
                    </a:cubicBezTo>
                    <a:cubicBezTo>
                      <a:pt x="0" y="4"/>
                      <a:pt x="0" y="6"/>
                      <a:pt x="0" y="6"/>
                    </a:cubicBezTo>
                    <a:cubicBezTo>
                      <a:pt x="1" y="7"/>
                      <a:pt x="2" y="7"/>
                      <a:pt x="3" y="6"/>
                    </a:cubicBezTo>
                    <a:cubicBezTo>
                      <a:pt x="6" y="4"/>
                      <a:pt x="6" y="4"/>
                      <a:pt x="6" y="4"/>
                    </a:cubicBezTo>
                    <a:cubicBezTo>
                      <a:pt x="7" y="3"/>
                      <a:pt x="7" y="2"/>
                      <a:pt x="6" y="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68" name="Freeform 62"/>
              <p:cNvSpPr>
                <a:spLocks/>
              </p:cNvSpPr>
              <p:nvPr/>
            </p:nvSpPr>
            <p:spPr bwMode="auto">
              <a:xfrm>
                <a:off x="3463925" y="2108200"/>
                <a:ext cx="23813" cy="47625"/>
              </a:xfrm>
              <a:custGeom>
                <a:avLst/>
                <a:gdLst>
                  <a:gd name="T0" fmla="*/ 2 w 4"/>
                  <a:gd name="T1" fmla="*/ 8 h 8"/>
                  <a:gd name="T2" fmla="*/ 3 w 4"/>
                  <a:gd name="T3" fmla="*/ 7 h 8"/>
                  <a:gd name="T4" fmla="*/ 4 w 4"/>
                  <a:gd name="T5" fmla="*/ 6 h 8"/>
                  <a:gd name="T6" fmla="*/ 4 w 4"/>
                  <a:gd name="T7" fmla="*/ 2 h 8"/>
                  <a:gd name="T8" fmla="*/ 2 w 4"/>
                  <a:gd name="T9" fmla="*/ 0 h 8"/>
                  <a:gd name="T10" fmla="*/ 0 w 4"/>
                  <a:gd name="T11" fmla="*/ 1 h 8"/>
                  <a:gd name="T12" fmla="*/ 0 w 4"/>
                  <a:gd name="T13" fmla="*/ 2 h 8"/>
                  <a:gd name="T14" fmla="*/ 0 w 4"/>
                  <a:gd name="T15" fmla="*/ 6 h 8"/>
                  <a:gd name="T16" fmla="*/ 2 w 4"/>
                  <a:gd name="T1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8">
                    <a:moveTo>
                      <a:pt x="2" y="8"/>
                    </a:moveTo>
                    <a:cubicBezTo>
                      <a:pt x="3" y="8"/>
                      <a:pt x="3" y="8"/>
                      <a:pt x="3" y="7"/>
                    </a:cubicBezTo>
                    <a:cubicBezTo>
                      <a:pt x="4" y="7"/>
                      <a:pt x="4" y="7"/>
                      <a:pt x="4" y="6"/>
                    </a:cubicBezTo>
                    <a:cubicBezTo>
                      <a:pt x="4" y="2"/>
                      <a:pt x="4" y="2"/>
                      <a:pt x="4" y="2"/>
                    </a:cubicBezTo>
                    <a:cubicBezTo>
                      <a:pt x="4" y="1"/>
                      <a:pt x="3" y="0"/>
                      <a:pt x="2" y="0"/>
                    </a:cubicBezTo>
                    <a:cubicBezTo>
                      <a:pt x="1" y="0"/>
                      <a:pt x="0" y="1"/>
                      <a:pt x="0" y="1"/>
                    </a:cubicBezTo>
                    <a:cubicBezTo>
                      <a:pt x="0" y="2"/>
                      <a:pt x="0" y="2"/>
                      <a:pt x="0" y="2"/>
                    </a:cubicBezTo>
                    <a:cubicBezTo>
                      <a:pt x="0" y="6"/>
                      <a:pt x="0" y="6"/>
                      <a:pt x="0" y="6"/>
                    </a:cubicBezTo>
                    <a:cubicBezTo>
                      <a:pt x="0" y="7"/>
                      <a:pt x="1" y="8"/>
                      <a:pt x="2" y="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69" name="Freeform 63"/>
              <p:cNvSpPr>
                <a:spLocks noEditPoints="1"/>
              </p:cNvSpPr>
              <p:nvPr/>
            </p:nvSpPr>
            <p:spPr bwMode="auto">
              <a:xfrm>
                <a:off x="3368675" y="2201863"/>
                <a:ext cx="188913" cy="211138"/>
              </a:xfrm>
              <a:custGeom>
                <a:avLst/>
                <a:gdLst>
                  <a:gd name="T0" fmla="*/ 16 w 32"/>
                  <a:gd name="T1" fmla="*/ 0 h 36"/>
                  <a:gd name="T2" fmla="*/ 0 w 32"/>
                  <a:gd name="T3" fmla="*/ 16 h 36"/>
                  <a:gd name="T4" fmla="*/ 8 w 32"/>
                  <a:gd name="T5" fmla="*/ 30 h 36"/>
                  <a:gd name="T6" fmla="*/ 8 w 32"/>
                  <a:gd name="T7" fmla="*/ 36 h 36"/>
                  <a:gd name="T8" fmla="*/ 24 w 32"/>
                  <a:gd name="T9" fmla="*/ 36 h 36"/>
                  <a:gd name="T10" fmla="*/ 24 w 32"/>
                  <a:gd name="T11" fmla="*/ 30 h 36"/>
                  <a:gd name="T12" fmla="*/ 32 w 32"/>
                  <a:gd name="T13" fmla="*/ 16 h 36"/>
                  <a:gd name="T14" fmla="*/ 16 w 32"/>
                  <a:gd name="T15" fmla="*/ 0 h 36"/>
                  <a:gd name="T16" fmla="*/ 22 w 32"/>
                  <a:gd name="T17" fmla="*/ 26 h 36"/>
                  <a:gd name="T18" fmla="*/ 20 w 32"/>
                  <a:gd name="T19" fmla="*/ 27 h 36"/>
                  <a:gd name="T20" fmla="*/ 20 w 32"/>
                  <a:gd name="T21" fmla="*/ 30 h 36"/>
                  <a:gd name="T22" fmla="*/ 20 w 32"/>
                  <a:gd name="T23" fmla="*/ 32 h 36"/>
                  <a:gd name="T24" fmla="*/ 12 w 32"/>
                  <a:gd name="T25" fmla="*/ 32 h 36"/>
                  <a:gd name="T26" fmla="*/ 12 w 32"/>
                  <a:gd name="T27" fmla="*/ 30 h 36"/>
                  <a:gd name="T28" fmla="*/ 12 w 32"/>
                  <a:gd name="T29" fmla="*/ 27 h 36"/>
                  <a:gd name="T30" fmla="*/ 10 w 32"/>
                  <a:gd name="T31" fmla="*/ 26 h 36"/>
                  <a:gd name="T32" fmla="*/ 4 w 32"/>
                  <a:gd name="T33" fmla="*/ 16 h 36"/>
                  <a:gd name="T34" fmla="*/ 16 w 32"/>
                  <a:gd name="T35" fmla="*/ 4 h 36"/>
                  <a:gd name="T36" fmla="*/ 28 w 32"/>
                  <a:gd name="T37" fmla="*/ 16 h 36"/>
                  <a:gd name="T38" fmla="*/ 22 w 32"/>
                  <a:gd name="T39"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2" h="36">
                    <a:moveTo>
                      <a:pt x="16" y="0"/>
                    </a:moveTo>
                    <a:cubicBezTo>
                      <a:pt x="7" y="0"/>
                      <a:pt x="0" y="7"/>
                      <a:pt x="0" y="16"/>
                    </a:cubicBezTo>
                    <a:cubicBezTo>
                      <a:pt x="0" y="22"/>
                      <a:pt x="3" y="27"/>
                      <a:pt x="8" y="30"/>
                    </a:cubicBezTo>
                    <a:cubicBezTo>
                      <a:pt x="8" y="36"/>
                      <a:pt x="8" y="36"/>
                      <a:pt x="8" y="36"/>
                    </a:cubicBezTo>
                    <a:cubicBezTo>
                      <a:pt x="24" y="36"/>
                      <a:pt x="24" y="36"/>
                      <a:pt x="24" y="36"/>
                    </a:cubicBezTo>
                    <a:cubicBezTo>
                      <a:pt x="24" y="30"/>
                      <a:pt x="24" y="30"/>
                      <a:pt x="24" y="30"/>
                    </a:cubicBezTo>
                    <a:cubicBezTo>
                      <a:pt x="29" y="27"/>
                      <a:pt x="32" y="22"/>
                      <a:pt x="32" y="16"/>
                    </a:cubicBezTo>
                    <a:cubicBezTo>
                      <a:pt x="32" y="7"/>
                      <a:pt x="25" y="0"/>
                      <a:pt x="16" y="0"/>
                    </a:cubicBezTo>
                    <a:close/>
                    <a:moveTo>
                      <a:pt x="22" y="26"/>
                    </a:moveTo>
                    <a:cubicBezTo>
                      <a:pt x="20" y="27"/>
                      <a:pt x="20" y="27"/>
                      <a:pt x="20" y="27"/>
                    </a:cubicBezTo>
                    <a:cubicBezTo>
                      <a:pt x="20" y="30"/>
                      <a:pt x="20" y="30"/>
                      <a:pt x="20" y="30"/>
                    </a:cubicBezTo>
                    <a:cubicBezTo>
                      <a:pt x="20" y="32"/>
                      <a:pt x="20" y="32"/>
                      <a:pt x="20" y="32"/>
                    </a:cubicBezTo>
                    <a:cubicBezTo>
                      <a:pt x="12" y="32"/>
                      <a:pt x="12" y="32"/>
                      <a:pt x="12" y="32"/>
                    </a:cubicBezTo>
                    <a:cubicBezTo>
                      <a:pt x="12" y="30"/>
                      <a:pt x="12" y="30"/>
                      <a:pt x="12" y="30"/>
                    </a:cubicBezTo>
                    <a:cubicBezTo>
                      <a:pt x="12" y="27"/>
                      <a:pt x="12" y="27"/>
                      <a:pt x="12" y="27"/>
                    </a:cubicBezTo>
                    <a:cubicBezTo>
                      <a:pt x="10" y="26"/>
                      <a:pt x="10" y="26"/>
                      <a:pt x="10" y="26"/>
                    </a:cubicBezTo>
                    <a:cubicBezTo>
                      <a:pt x="6" y="24"/>
                      <a:pt x="4" y="20"/>
                      <a:pt x="4" y="16"/>
                    </a:cubicBezTo>
                    <a:cubicBezTo>
                      <a:pt x="4" y="9"/>
                      <a:pt x="9" y="4"/>
                      <a:pt x="16" y="4"/>
                    </a:cubicBezTo>
                    <a:cubicBezTo>
                      <a:pt x="23" y="4"/>
                      <a:pt x="28" y="9"/>
                      <a:pt x="28" y="16"/>
                    </a:cubicBezTo>
                    <a:cubicBezTo>
                      <a:pt x="28" y="20"/>
                      <a:pt x="26" y="24"/>
                      <a:pt x="22" y="2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70" name="Freeform 64"/>
              <p:cNvSpPr>
                <a:spLocks/>
              </p:cNvSpPr>
              <p:nvPr/>
            </p:nvSpPr>
            <p:spPr bwMode="auto">
              <a:xfrm>
                <a:off x="3416300" y="2436813"/>
                <a:ext cx="93663" cy="47625"/>
              </a:xfrm>
              <a:custGeom>
                <a:avLst/>
                <a:gdLst>
                  <a:gd name="T0" fmla="*/ 0 w 16"/>
                  <a:gd name="T1" fmla="*/ 4 h 8"/>
                  <a:gd name="T2" fmla="*/ 4 w 16"/>
                  <a:gd name="T3" fmla="*/ 4 h 8"/>
                  <a:gd name="T4" fmla="*/ 4 w 16"/>
                  <a:gd name="T5" fmla="*/ 4 h 8"/>
                  <a:gd name="T6" fmla="*/ 8 w 16"/>
                  <a:gd name="T7" fmla="*/ 8 h 8"/>
                  <a:gd name="T8" fmla="*/ 12 w 16"/>
                  <a:gd name="T9" fmla="*/ 4 h 8"/>
                  <a:gd name="T10" fmla="*/ 12 w 16"/>
                  <a:gd name="T11" fmla="*/ 4 h 8"/>
                  <a:gd name="T12" fmla="*/ 16 w 16"/>
                  <a:gd name="T13" fmla="*/ 4 h 8"/>
                  <a:gd name="T14" fmla="*/ 16 w 16"/>
                  <a:gd name="T15" fmla="*/ 0 h 8"/>
                  <a:gd name="T16" fmla="*/ 0 w 16"/>
                  <a:gd name="T17" fmla="*/ 0 h 8"/>
                  <a:gd name="T18" fmla="*/ 0 w 16"/>
                  <a:gd name="T19"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8">
                    <a:moveTo>
                      <a:pt x="0" y="4"/>
                    </a:moveTo>
                    <a:cubicBezTo>
                      <a:pt x="4" y="4"/>
                      <a:pt x="4" y="4"/>
                      <a:pt x="4" y="4"/>
                    </a:cubicBezTo>
                    <a:cubicBezTo>
                      <a:pt x="4" y="4"/>
                      <a:pt x="4" y="4"/>
                      <a:pt x="4" y="4"/>
                    </a:cubicBezTo>
                    <a:cubicBezTo>
                      <a:pt x="4" y="6"/>
                      <a:pt x="6" y="8"/>
                      <a:pt x="8" y="8"/>
                    </a:cubicBezTo>
                    <a:cubicBezTo>
                      <a:pt x="10" y="8"/>
                      <a:pt x="12" y="6"/>
                      <a:pt x="12" y="4"/>
                    </a:cubicBezTo>
                    <a:cubicBezTo>
                      <a:pt x="12" y="4"/>
                      <a:pt x="12" y="4"/>
                      <a:pt x="12" y="4"/>
                    </a:cubicBezTo>
                    <a:cubicBezTo>
                      <a:pt x="16" y="4"/>
                      <a:pt x="16" y="4"/>
                      <a:pt x="16" y="4"/>
                    </a:cubicBezTo>
                    <a:cubicBezTo>
                      <a:pt x="16" y="0"/>
                      <a:pt x="16" y="0"/>
                      <a:pt x="16" y="0"/>
                    </a:cubicBezTo>
                    <a:cubicBezTo>
                      <a:pt x="0" y="0"/>
                      <a:pt x="0" y="0"/>
                      <a:pt x="0" y="0"/>
                    </a:cubicBezTo>
                    <a:lnTo>
                      <a:pt x="0" y="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grpSp>
        <p:grpSp>
          <p:nvGrpSpPr>
            <p:cNvPr id="71" name="Group 70"/>
            <p:cNvGrpSpPr/>
            <p:nvPr/>
          </p:nvGrpSpPr>
          <p:grpSpPr>
            <a:xfrm>
              <a:off x="10825017" y="2642085"/>
              <a:ext cx="392017" cy="392017"/>
              <a:chOff x="2522538" y="2108200"/>
              <a:chExt cx="376238" cy="376238"/>
            </a:xfrm>
            <a:solidFill>
              <a:schemeClr val="accent3"/>
            </a:solidFill>
          </p:grpSpPr>
          <p:sp>
            <p:nvSpPr>
              <p:cNvPr id="72" name="Freeform 54"/>
              <p:cNvSpPr>
                <a:spLocks/>
              </p:cNvSpPr>
              <p:nvPr/>
            </p:nvSpPr>
            <p:spPr bwMode="auto">
              <a:xfrm>
                <a:off x="2522538" y="2319338"/>
                <a:ext cx="163513" cy="71438"/>
              </a:xfrm>
              <a:custGeom>
                <a:avLst/>
                <a:gdLst>
                  <a:gd name="T0" fmla="*/ 3 w 28"/>
                  <a:gd name="T1" fmla="*/ 10 h 12"/>
                  <a:gd name="T2" fmla="*/ 10 w 28"/>
                  <a:gd name="T3" fmla="*/ 12 h 12"/>
                  <a:gd name="T4" fmla="*/ 28 w 28"/>
                  <a:gd name="T5" fmla="*/ 8 h 12"/>
                  <a:gd name="T6" fmla="*/ 5 w 28"/>
                  <a:gd name="T7" fmla="*/ 1 h 12"/>
                  <a:gd name="T8" fmla="*/ 2 w 28"/>
                  <a:gd name="T9" fmla="*/ 1 h 12"/>
                  <a:gd name="T10" fmla="*/ 0 w 28"/>
                  <a:gd name="T11" fmla="*/ 5 h 12"/>
                  <a:gd name="T12" fmla="*/ 0 w 28"/>
                  <a:gd name="T13" fmla="*/ 6 h 12"/>
                  <a:gd name="T14" fmla="*/ 3 w 28"/>
                  <a:gd name="T15" fmla="*/ 1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12">
                    <a:moveTo>
                      <a:pt x="3" y="10"/>
                    </a:moveTo>
                    <a:cubicBezTo>
                      <a:pt x="10" y="12"/>
                      <a:pt x="10" y="12"/>
                      <a:pt x="10" y="12"/>
                    </a:cubicBezTo>
                    <a:cubicBezTo>
                      <a:pt x="28" y="8"/>
                      <a:pt x="28" y="8"/>
                      <a:pt x="28" y="8"/>
                    </a:cubicBezTo>
                    <a:cubicBezTo>
                      <a:pt x="5" y="1"/>
                      <a:pt x="5" y="1"/>
                      <a:pt x="5" y="1"/>
                    </a:cubicBezTo>
                    <a:cubicBezTo>
                      <a:pt x="4" y="0"/>
                      <a:pt x="3" y="1"/>
                      <a:pt x="2" y="1"/>
                    </a:cubicBezTo>
                    <a:cubicBezTo>
                      <a:pt x="1" y="2"/>
                      <a:pt x="0" y="3"/>
                      <a:pt x="0" y="5"/>
                    </a:cubicBezTo>
                    <a:cubicBezTo>
                      <a:pt x="0" y="6"/>
                      <a:pt x="0" y="6"/>
                      <a:pt x="0" y="6"/>
                    </a:cubicBezTo>
                    <a:cubicBezTo>
                      <a:pt x="0" y="8"/>
                      <a:pt x="1" y="9"/>
                      <a:pt x="3" y="1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73" name="Freeform 55"/>
              <p:cNvSpPr>
                <a:spLocks/>
              </p:cNvSpPr>
              <p:nvPr/>
            </p:nvSpPr>
            <p:spPr bwMode="auto">
              <a:xfrm>
                <a:off x="2774950" y="2425700"/>
                <a:ext cx="123825" cy="58738"/>
              </a:xfrm>
              <a:custGeom>
                <a:avLst/>
                <a:gdLst>
                  <a:gd name="T0" fmla="*/ 18 w 21"/>
                  <a:gd name="T1" fmla="*/ 0 h 10"/>
                  <a:gd name="T2" fmla="*/ 18 w 21"/>
                  <a:gd name="T3" fmla="*/ 0 h 10"/>
                  <a:gd name="T4" fmla="*/ 0 w 21"/>
                  <a:gd name="T5" fmla="*/ 5 h 10"/>
                  <a:gd name="T6" fmla="*/ 16 w 21"/>
                  <a:gd name="T7" fmla="*/ 10 h 10"/>
                  <a:gd name="T8" fmla="*/ 19 w 21"/>
                  <a:gd name="T9" fmla="*/ 9 h 10"/>
                  <a:gd name="T10" fmla="*/ 21 w 21"/>
                  <a:gd name="T11" fmla="*/ 6 h 10"/>
                  <a:gd name="T12" fmla="*/ 21 w 21"/>
                  <a:gd name="T13" fmla="*/ 4 h 10"/>
                  <a:gd name="T14" fmla="*/ 18 w 21"/>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0">
                    <a:moveTo>
                      <a:pt x="18" y="0"/>
                    </a:moveTo>
                    <a:cubicBezTo>
                      <a:pt x="18" y="0"/>
                      <a:pt x="18" y="0"/>
                      <a:pt x="18" y="0"/>
                    </a:cubicBezTo>
                    <a:cubicBezTo>
                      <a:pt x="0" y="5"/>
                      <a:pt x="0" y="5"/>
                      <a:pt x="0" y="5"/>
                    </a:cubicBezTo>
                    <a:cubicBezTo>
                      <a:pt x="16" y="10"/>
                      <a:pt x="16" y="10"/>
                      <a:pt x="16" y="10"/>
                    </a:cubicBezTo>
                    <a:cubicBezTo>
                      <a:pt x="17" y="10"/>
                      <a:pt x="18" y="10"/>
                      <a:pt x="19" y="9"/>
                    </a:cubicBezTo>
                    <a:cubicBezTo>
                      <a:pt x="20" y="8"/>
                      <a:pt x="21" y="7"/>
                      <a:pt x="21" y="6"/>
                    </a:cubicBezTo>
                    <a:cubicBezTo>
                      <a:pt x="21" y="4"/>
                      <a:pt x="21" y="4"/>
                      <a:pt x="21" y="4"/>
                    </a:cubicBezTo>
                    <a:cubicBezTo>
                      <a:pt x="21" y="2"/>
                      <a:pt x="20" y="1"/>
                      <a:pt x="18"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74" name="Freeform 56"/>
              <p:cNvSpPr>
                <a:spLocks/>
              </p:cNvSpPr>
              <p:nvPr/>
            </p:nvSpPr>
            <p:spPr bwMode="auto">
              <a:xfrm>
                <a:off x="2522538" y="2343150"/>
                <a:ext cx="376238" cy="141288"/>
              </a:xfrm>
              <a:custGeom>
                <a:avLst/>
                <a:gdLst>
                  <a:gd name="T0" fmla="*/ 62 w 64"/>
                  <a:gd name="T1" fmla="*/ 1 h 24"/>
                  <a:gd name="T2" fmla="*/ 60 w 64"/>
                  <a:gd name="T3" fmla="*/ 0 h 24"/>
                  <a:gd name="T4" fmla="*/ 59 w 64"/>
                  <a:gd name="T5" fmla="*/ 0 h 24"/>
                  <a:gd name="T6" fmla="*/ 3 w 64"/>
                  <a:gd name="T7" fmla="*/ 14 h 24"/>
                  <a:gd name="T8" fmla="*/ 0 w 64"/>
                  <a:gd name="T9" fmla="*/ 18 h 24"/>
                  <a:gd name="T10" fmla="*/ 0 w 64"/>
                  <a:gd name="T11" fmla="*/ 20 h 24"/>
                  <a:gd name="T12" fmla="*/ 2 w 64"/>
                  <a:gd name="T13" fmla="*/ 23 h 24"/>
                  <a:gd name="T14" fmla="*/ 4 w 64"/>
                  <a:gd name="T15" fmla="*/ 24 h 24"/>
                  <a:gd name="T16" fmla="*/ 5 w 64"/>
                  <a:gd name="T17" fmla="*/ 24 h 24"/>
                  <a:gd name="T18" fmla="*/ 61 w 64"/>
                  <a:gd name="T19" fmla="*/ 10 h 24"/>
                  <a:gd name="T20" fmla="*/ 64 w 64"/>
                  <a:gd name="T21" fmla="*/ 6 h 24"/>
                  <a:gd name="T22" fmla="*/ 64 w 64"/>
                  <a:gd name="T23" fmla="*/ 4 h 24"/>
                  <a:gd name="T24" fmla="*/ 62 w 64"/>
                  <a:gd name="T25"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24">
                    <a:moveTo>
                      <a:pt x="62" y="1"/>
                    </a:moveTo>
                    <a:cubicBezTo>
                      <a:pt x="62" y="1"/>
                      <a:pt x="61" y="0"/>
                      <a:pt x="60" y="0"/>
                    </a:cubicBezTo>
                    <a:cubicBezTo>
                      <a:pt x="59" y="0"/>
                      <a:pt x="59" y="0"/>
                      <a:pt x="59" y="0"/>
                    </a:cubicBezTo>
                    <a:cubicBezTo>
                      <a:pt x="3" y="14"/>
                      <a:pt x="3" y="14"/>
                      <a:pt x="3" y="14"/>
                    </a:cubicBezTo>
                    <a:cubicBezTo>
                      <a:pt x="1" y="15"/>
                      <a:pt x="0" y="16"/>
                      <a:pt x="0" y="18"/>
                    </a:cubicBezTo>
                    <a:cubicBezTo>
                      <a:pt x="0" y="20"/>
                      <a:pt x="0" y="20"/>
                      <a:pt x="0" y="20"/>
                    </a:cubicBezTo>
                    <a:cubicBezTo>
                      <a:pt x="0" y="21"/>
                      <a:pt x="1" y="22"/>
                      <a:pt x="2" y="23"/>
                    </a:cubicBezTo>
                    <a:cubicBezTo>
                      <a:pt x="2" y="24"/>
                      <a:pt x="3" y="24"/>
                      <a:pt x="4" y="24"/>
                    </a:cubicBezTo>
                    <a:cubicBezTo>
                      <a:pt x="5" y="24"/>
                      <a:pt x="5" y="24"/>
                      <a:pt x="5" y="24"/>
                    </a:cubicBezTo>
                    <a:cubicBezTo>
                      <a:pt x="61" y="10"/>
                      <a:pt x="61" y="10"/>
                      <a:pt x="61" y="10"/>
                    </a:cubicBezTo>
                    <a:cubicBezTo>
                      <a:pt x="63" y="9"/>
                      <a:pt x="64" y="8"/>
                      <a:pt x="64" y="6"/>
                    </a:cubicBezTo>
                    <a:cubicBezTo>
                      <a:pt x="64" y="4"/>
                      <a:pt x="64" y="4"/>
                      <a:pt x="64" y="4"/>
                    </a:cubicBezTo>
                    <a:cubicBezTo>
                      <a:pt x="64" y="3"/>
                      <a:pt x="63" y="2"/>
                      <a:pt x="62" y="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75" name="Freeform 57"/>
              <p:cNvSpPr>
                <a:spLocks noEditPoints="1"/>
              </p:cNvSpPr>
              <p:nvPr/>
            </p:nvSpPr>
            <p:spPr bwMode="auto">
              <a:xfrm>
                <a:off x="2605088" y="2108200"/>
                <a:ext cx="217488" cy="258763"/>
              </a:xfrm>
              <a:custGeom>
                <a:avLst/>
                <a:gdLst>
                  <a:gd name="T0" fmla="*/ 8 w 37"/>
                  <a:gd name="T1" fmla="*/ 32 h 44"/>
                  <a:gd name="T2" fmla="*/ 31 w 37"/>
                  <a:gd name="T3" fmla="*/ 35 h 44"/>
                  <a:gd name="T4" fmla="*/ 20 w 37"/>
                  <a:gd name="T5" fmla="*/ 0 h 44"/>
                  <a:gd name="T6" fmla="*/ 8 w 37"/>
                  <a:gd name="T7" fmla="*/ 32 h 44"/>
                  <a:gd name="T8" fmla="*/ 15 w 37"/>
                  <a:gd name="T9" fmla="*/ 28 h 44"/>
                  <a:gd name="T10" fmla="*/ 21 w 37"/>
                  <a:gd name="T11" fmla="*/ 16 h 44"/>
                  <a:gd name="T12" fmla="*/ 20 w 37"/>
                  <a:gd name="T13" fmla="*/ 36 h 44"/>
                  <a:gd name="T14" fmla="*/ 15 w 37"/>
                  <a:gd name="T15" fmla="*/ 28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44">
                    <a:moveTo>
                      <a:pt x="8" y="32"/>
                    </a:moveTo>
                    <a:cubicBezTo>
                      <a:pt x="11" y="40"/>
                      <a:pt x="24" y="44"/>
                      <a:pt x="31" y="35"/>
                    </a:cubicBezTo>
                    <a:cubicBezTo>
                      <a:pt x="37" y="25"/>
                      <a:pt x="31" y="10"/>
                      <a:pt x="20" y="0"/>
                    </a:cubicBezTo>
                    <a:cubicBezTo>
                      <a:pt x="22" y="11"/>
                      <a:pt x="0" y="15"/>
                      <a:pt x="8" y="32"/>
                    </a:cubicBezTo>
                    <a:close/>
                    <a:moveTo>
                      <a:pt x="15" y="28"/>
                    </a:moveTo>
                    <a:cubicBezTo>
                      <a:pt x="17" y="26"/>
                      <a:pt x="21" y="24"/>
                      <a:pt x="21" y="16"/>
                    </a:cubicBezTo>
                    <a:cubicBezTo>
                      <a:pt x="31" y="22"/>
                      <a:pt x="27" y="38"/>
                      <a:pt x="20" y="36"/>
                    </a:cubicBezTo>
                    <a:cubicBezTo>
                      <a:pt x="13" y="35"/>
                      <a:pt x="13" y="30"/>
                      <a:pt x="15" y="2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grpSp>
        <p:sp>
          <p:nvSpPr>
            <p:cNvPr id="76" name="Freeform 22"/>
            <p:cNvSpPr>
              <a:spLocks noEditPoints="1"/>
            </p:cNvSpPr>
            <p:nvPr/>
          </p:nvSpPr>
          <p:spPr bwMode="auto">
            <a:xfrm>
              <a:off x="7380409" y="4364368"/>
              <a:ext cx="362195" cy="362195"/>
            </a:xfrm>
            <a:custGeom>
              <a:avLst/>
              <a:gdLst>
                <a:gd name="T0" fmla="*/ 42 w 44"/>
                <a:gd name="T1" fmla="*/ 18 h 44"/>
                <a:gd name="T2" fmla="*/ 35 w 44"/>
                <a:gd name="T3" fmla="*/ 18 h 44"/>
                <a:gd name="T4" fmla="*/ 34 w 44"/>
                <a:gd name="T5" fmla="*/ 14 h 44"/>
                <a:gd name="T6" fmla="*/ 38 w 44"/>
                <a:gd name="T7" fmla="*/ 10 h 44"/>
                <a:gd name="T8" fmla="*/ 38 w 44"/>
                <a:gd name="T9" fmla="*/ 7 h 44"/>
                <a:gd name="T10" fmla="*/ 36 w 44"/>
                <a:gd name="T11" fmla="*/ 5 h 44"/>
                <a:gd name="T12" fmla="*/ 33 w 44"/>
                <a:gd name="T13" fmla="*/ 5 h 44"/>
                <a:gd name="T14" fmla="*/ 29 w 44"/>
                <a:gd name="T15" fmla="*/ 9 h 44"/>
                <a:gd name="T16" fmla="*/ 25 w 44"/>
                <a:gd name="T17" fmla="*/ 8 h 44"/>
                <a:gd name="T18" fmla="*/ 25 w 44"/>
                <a:gd name="T19" fmla="*/ 2 h 44"/>
                <a:gd name="T20" fmla="*/ 23 w 44"/>
                <a:gd name="T21" fmla="*/ 0 h 44"/>
                <a:gd name="T22" fmla="*/ 20 w 44"/>
                <a:gd name="T23" fmla="*/ 0 h 44"/>
                <a:gd name="T24" fmla="*/ 18 w 44"/>
                <a:gd name="T25" fmla="*/ 2 h 44"/>
                <a:gd name="T26" fmla="*/ 18 w 44"/>
                <a:gd name="T27" fmla="*/ 8 h 44"/>
                <a:gd name="T28" fmla="*/ 14 w 44"/>
                <a:gd name="T29" fmla="*/ 9 h 44"/>
                <a:gd name="T30" fmla="*/ 10 w 44"/>
                <a:gd name="T31" fmla="*/ 6 h 44"/>
                <a:gd name="T32" fmla="*/ 7 w 44"/>
                <a:gd name="T33" fmla="*/ 6 h 44"/>
                <a:gd name="T34" fmla="*/ 5 w 44"/>
                <a:gd name="T35" fmla="*/ 8 h 44"/>
                <a:gd name="T36" fmla="*/ 5 w 44"/>
                <a:gd name="T37" fmla="*/ 11 h 44"/>
                <a:gd name="T38" fmla="*/ 9 w 44"/>
                <a:gd name="T39" fmla="*/ 15 h 44"/>
                <a:gd name="T40" fmla="*/ 7 w 44"/>
                <a:gd name="T41" fmla="*/ 19 h 44"/>
                <a:gd name="T42" fmla="*/ 2 w 44"/>
                <a:gd name="T43" fmla="*/ 19 h 44"/>
                <a:gd name="T44" fmla="*/ 0 w 44"/>
                <a:gd name="T45" fmla="*/ 21 h 44"/>
                <a:gd name="T46" fmla="*/ 0 w 44"/>
                <a:gd name="T47" fmla="*/ 24 h 44"/>
                <a:gd name="T48" fmla="*/ 2 w 44"/>
                <a:gd name="T49" fmla="*/ 26 h 44"/>
                <a:gd name="T50" fmla="*/ 7 w 44"/>
                <a:gd name="T51" fmla="*/ 26 h 44"/>
                <a:gd name="T52" fmla="*/ 9 w 44"/>
                <a:gd name="T53" fmla="*/ 30 h 44"/>
                <a:gd name="T54" fmla="*/ 6 w 44"/>
                <a:gd name="T55" fmla="*/ 34 h 44"/>
                <a:gd name="T56" fmla="*/ 6 w 44"/>
                <a:gd name="T57" fmla="*/ 37 h 44"/>
                <a:gd name="T58" fmla="*/ 8 w 44"/>
                <a:gd name="T59" fmla="*/ 39 h 44"/>
                <a:gd name="T60" fmla="*/ 11 w 44"/>
                <a:gd name="T61" fmla="*/ 39 h 44"/>
                <a:gd name="T62" fmla="*/ 15 w 44"/>
                <a:gd name="T63" fmla="*/ 35 h 44"/>
                <a:gd name="T64" fmla="*/ 19 w 44"/>
                <a:gd name="T65" fmla="*/ 36 h 44"/>
                <a:gd name="T66" fmla="*/ 19 w 44"/>
                <a:gd name="T67" fmla="*/ 42 h 44"/>
                <a:gd name="T68" fmla="*/ 21 w 44"/>
                <a:gd name="T69" fmla="*/ 44 h 44"/>
                <a:gd name="T70" fmla="*/ 24 w 44"/>
                <a:gd name="T71" fmla="*/ 44 h 44"/>
                <a:gd name="T72" fmla="*/ 26 w 44"/>
                <a:gd name="T73" fmla="*/ 42 h 44"/>
                <a:gd name="T74" fmla="*/ 26 w 44"/>
                <a:gd name="T75" fmla="*/ 36 h 44"/>
                <a:gd name="T76" fmla="*/ 30 w 44"/>
                <a:gd name="T77" fmla="*/ 34 h 44"/>
                <a:gd name="T78" fmla="*/ 34 w 44"/>
                <a:gd name="T79" fmla="*/ 38 h 44"/>
                <a:gd name="T80" fmla="*/ 37 w 44"/>
                <a:gd name="T81" fmla="*/ 38 h 44"/>
                <a:gd name="T82" fmla="*/ 39 w 44"/>
                <a:gd name="T83" fmla="*/ 36 h 44"/>
                <a:gd name="T84" fmla="*/ 39 w 44"/>
                <a:gd name="T85" fmla="*/ 33 h 44"/>
                <a:gd name="T86" fmla="*/ 35 w 44"/>
                <a:gd name="T87" fmla="*/ 28 h 44"/>
                <a:gd name="T88" fmla="*/ 36 w 44"/>
                <a:gd name="T89" fmla="*/ 25 h 44"/>
                <a:gd name="T90" fmla="*/ 42 w 44"/>
                <a:gd name="T91" fmla="*/ 25 h 44"/>
                <a:gd name="T92" fmla="*/ 44 w 44"/>
                <a:gd name="T93" fmla="*/ 23 h 44"/>
                <a:gd name="T94" fmla="*/ 44 w 44"/>
                <a:gd name="T95" fmla="*/ 20 h 44"/>
                <a:gd name="T96" fmla="*/ 42 w 44"/>
                <a:gd name="T97" fmla="*/ 18 h 44"/>
                <a:gd name="T98" fmla="*/ 21 w 44"/>
                <a:gd name="T99" fmla="*/ 28 h 44"/>
                <a:gd name="T100" fmla="*/ 15 w 44"/>
                <a:gd name="T101" fmla="*/ 22 h 44"/>
                <a:gd name="T102" fmla="*/ 21 w 44"/>
                <a:gd name="T103" fmla="*/ 16 h 44"/>
                <a:gd name="T104" fmla="*/ 28 w 44"/>
                <a:gd name="T105" fmla="*/ 22 h 44"/>
                <a:gd name="T106" fmla="*/ 21 w 44"/>
                <a:gd name="T107" fmla="*/ 2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4" h="44">
                  <a:moveTo>
                    <a:pt x="42" y="18"/>
                  </a:moveTo>
                  <a:cubicBezTo>
                    <a:pt x="35" y="18"/>
                    <a:pt x="35" y="18"/>
                    <a:pt x="35" y="18"/>
                  </a:cubicBezTo>
                  <a:cubicBezTo>
                    <a:pt x="35" y="17"/>
                    <a:pt x="35" y="15"/>
                    <a:pt x="34" y="14"/>
                  </a:cubicBezTo>
                  <a:cubicBezTo>
                    <a:pt x="38" y="10"/>
                    <a:pt x="38" y="10"/>
                    <a:pt x="38" y="10"/>
                  </a:cubicBezTo>
                  <a:cubicBezTo>
                    <a:pt x="39" y="9"/>
                    <a:pt x="39" y="8"/>
                    <a:pt x="38" y="7"/>
                  </a:cubicBezTo>
                  <a:cubicBezTo>
                    <a:pt x="36" y="5"/>
                    <a:pt x="36" y="5"/>
                    <a:pt x="36" y="5"/>
                  </a:cubicBezTo>
                  <a:cubicBezTo>
                    <a:pt x="35" y="4"/>
                    <a:pt x="34" y="4"/>
                    <a:pt x="33" y="5"/>
                  </a:cubicBezTo>
                  <a:cubicBezTo>
                    <a:pt x="29" y="9"/>
                    <a:pt x="29" y="9"/>
                    <a:pt x="29" y="9"/>
                  </a:cubicBezTo>
                  <a:cubicBezTo>
                    <a:pt x="28" y="9"/>
                    <a:pt x="26" y="8"/>
                    <a:pt x="25" y="8"/>
                  </a:cubicBezTo>
                  <a:cubicBezTo>
                    <a:pt x="25" y="2"/>
                    <a:pt x="25" y="2"/>
                    <a:pt x="25" y="2"/>
                  </a:cubicBezTo>
                  <a:cubicBezTo>
                    <a:pt x="25" y="1"/>
                    <a:pt x="24" y="0"/>
                    <a:pt x="23" y="0"/>
                  </a:cubicBezTo>
                  <a:cubicBezTo>
                    <a:pt x="20" y="0"/>
                    <a:pt x="20" y="0"/>
                    <a:pt x="20" y="0"/>
                  </a:cubicBezTo>
                  <a:cubicBezTo>
                    <a:pt x="19" y="0"/>
                    <a:pt x="18" y="1"/>
                    <a:pt x="18" y="2"/>
                  </a:cubicBezTo>
                  <a:cubicBezTo>
                    <a:pt x="18" y="8"/>
                    <a:pt x="18" y="8"/>
                    <a:pt x="18" y="8"/>
                  </a:cubicBezTo>
                  <a:cubicBezTo>
                    <a:pt x="16" y="8"/>
                    <a:pt x="15" y="9"/>
                    <a:pt x="14" y="9"/>
                  </a:cubicBezTo>
                  <a:cubicBezTo>
                    <a:pt x="10" y="6"/>
                    <a:pt x="10" y="6"/>
                    <a:pt x="10" y="6"/>
                  </a:cubicBezTo>
                  <a:cubicBezTo>
                    <a:pt x="9" y="5"/>
                    <a:pt x="8" y="5"/>
                    <a:pt x="7" y="6"/>
                  </a:cubicBezTo>
                  <a:cubicBezTo>
                    <a:pt x="5" y="8"/>
                    <a:pt x="5" y="8"/>
                    <a:pt x="5" y="8"/>
                  </a:cubicBezTo>
                  <a:cubicBezTo>
                    <a:pt x="4" y="9"/>
                    <a:pt x="4" y="10"/>
                    <a:pt x="5" y="11"/>
                  </a:cubicBezTo>
                  <a:cubicBezTo>
                    <a:pt x="9" y="15"/>
                    <a:pt x="9" y="15"/>
                    <a:pt x="9" y="15"/>
                  </a:cubicBezTo>
                  <a:cubicBezTo>
                    <a:pt x="8" y="16"/>
                    <a:pt x="7" y="17"/>
                    <a:pt x="7" y="19"/>
                  </a:cubicBezTo>
                  <a:cubicBezTo>
                    <a:pt x="2" y="19"/>
                    <a:pt x="2" y="19"/>
                    <a:pt x="2" y="19"/>
                  </a:cubicBezTo>
                  <a:cubicBezTo>
                    <a:pt x="1" y="19"/>
                    <a:pt x="0" y="20"/>
                    <a:pt x="0" y="21"/>
                  </a:cubicBezTo>
                  <a:cubicBezTo>
                    <a:pt x="0" y="24"/>
                    <a:pt x="0" y="24"/>
                    <a:pt x="0" y="24"/>
                  </a:cubicBezTo>
                  <a:cubicBezTo>
                    <a:pt x="0" y="25"/>
                    <a:pt x="1" y="26"/>
                    <a:pt x="2" y="26"/>
                  </a:cubicBezTo>
                  <a:cubicBezTo>
                    <a:pt x="7" y="26"/>
                    <a:pt x="7" y="26"/>
                    <a:pt x="7" y="26"/>
                  </a:cubicBezTo>
                  <a:cubicBezTo>
                    <a:pt x="8" y="28"/>
                    <a:pt x="8" y="29"/>
                    <a:pt x="9" y="30"/>
                  </a:cubicBezTo>
                  <a:cubicBezTo>
                    <a:pt x="6" y="34"/>
                    <a:pt x="6" y="34"/>
                    <a:pt x="6" y="34"/>
                  </a:cubicBezTo>
                  <a:cubicBezTo>
                    <a:pt x="5" y="35"/>
                    <a:pt x="5" y="36"/>
                    <a:pt x="6" y="37"/>
                  </a:cubicBezTo>
                  <a:cubicBezTo>
                    <a:pt x="8" y="39"/>
                    <a:pt x="8" y="39"/>
                    <a:pt x="8" y="39"/>
                  </a:cubicBezTo>
                  <a:cubicBezTo>
                    <a:pt x="9" y="40"/>
                    <a:pt x="10" y="40"/>
                    <a:pt x="11" y="39"/>
                  </a:cubicBezTo>
                  <a:cubicBezTo>
                    <a:pt x="15" y="35"/>
                    <a:pt x="15" y="35"/>
                    <a:pt x="15" y="35"/>
                  </a:cubicBezTo>
                  <a:cubicBezTo>
                    <a:pt x="16" y="36"/>
                    <a:pt x="18" y="36"/>
                    <a:pt x="19" y="36"/>
                  </a:cubicBezTo>
                  <a:cubicBezTo>
                    <a:pt x="19" y="42"/>
                    <a:pt x="19" y="42"/>
                    <a:pt x="19" y="42"/>
                  </a:cubicBezTo>
                  <a:cubicBezTo>
                    <a:pt x="19" y="43"/>
                    <a:pt x="20" y="44"/>
                    <a:pt x="21" y="44"/>
                  </a:cubicBezTo>
                  <a:cubicBezTo>
                    <a:pt x="24" y="44"/>
                    <a:pt x="24" y="44"/>
                    <a:pt x="24" y="44"/>
                  </a:cubicBezTo>
                  <a:cubicBezTo>
                    <a:pt x="25" y="44"/>
                    <a:pt x="26" y="43"/>
                    <a:pt x="26" y="42"/>
                  </a:cubicBezTo>
                  <a:cubicBezTo>
                    <a:pt x="26" y="36"/>
                    <a:pt x="26" y="36"/>
                    <a:pt x="26" y="36"/>
                  </a:cubicBezTo>
                  <a:cubicBezTo>
                    <a:pt x="28" y="35"/>
                    <a:pt x="29" y="35"/>
                    <a:pt x="30" y="34"/>
                  </a:cubicBezTo>
                  <a:cubicBezTo>
                    <a:pt x="34" y="38"/>
                    <a:pt x="34" y="38"/>
                    <a:pt x="34" y="38"/>
                  </a:cubicBezTo>
                  <a:cubicBezTo>
                    <a:pt x="35" y="39"/>
                    <a:pt x="36" y="39"/>
                    <a:pt x="37" y="38"/>
                  </a:cubicBezTo>
                  <a:cubicBezTo>
                    <a:pt x="39" y="36"/>
                    <a:pt x="39" y="36"/>
                    <a:pt x="39" y="36"/>
                  </a:cubicBezTo>
                  <a:cubicBezTo>
                    <a:pt x="40" y="35"/>
                    <a:pt x="40" y="34"/>
                    <a:pt x="39" y="33"/>
                  </a:cubicBezTo>
                  <a:cubicBezTo>
                    <a:pt x="35" y="28"/>
                    <a:pt x="35" y="28"/>
                    <a:pt x="35" y="28"/>
                  </a:cubicBezTo>
                  <a:cubicBezTo>
                    <a:pt x="35" y="27"/>
                    <a:pt x="35" y="26"/>
                    <a:pt x="36" y="25"/>
                  </a:cubicBezTo>
                  <a:cubicBezTo>
                    <a:pt x="42" y="25"/>
                    <a:pt x="42" y="25"/>
                    <a:pt x="42" y="25"/>
                  </a:cubicBezTo>
                  <a:cubicBezTo>
                    <a:pt x="43" y="25"/>
                    <a:pt x="44" y="24"/>
                    <a:pt x="44" y="23"/>
                  </a:cubicBezTo>
                  <a:cubicBezTo>
                    <a:pt x="44" y="20"/>
                    <a:pt x="44" y="20"/>
                    <a:pt x="44" y="20"/>
                  </a:cubicBezTo>
                  <a:cubicBezTo>
                    <a:pt x="44" y="19"/>
                    <a:pt x="43" y="18"/>
                    <a:pt x="42" y="18"/>
                  </a:cubicBezTo>
                  <a:close/>
                  <a:moveTo>
                    <a:pt x="21" y="28"/>
                  </a:moveTo>
                  <a:cubicBezTo>
                    <a:pt x="18" y="28"/>
                    <a:pt x="15" y="25"/>
                    <a:pt x="15" y="22"/>
                  </a:cubicBezTo>
                  <a:cubicBezTo>
                    <a:pt x="15" y="19"/>
                    <a:pt x="18" y="16"/>
                    <a:pt x="21" y="16"/>
                  </a:cubicBezTo>
                  <a:cubicBezTo>
                    <a:pt x="25" y="16"/>
                    <a:pt x="28" y="19"/>
                    <a:pt x="28" y="22"/>
                  </a:cubicBezTo>
                  <a:cubicBezTo>
                    <a:pt x="28" y="25"/>
                    <a:pt x="25" y="28"/>
                    <a:pt x="21" y="28"/>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id-ID" sz="1500"/>
            </a:p>
          </p:txBody>
        </p:sp>
        <p:grpSp>
          <p:nvGrpSpPr>
            <p:cNvPr id="77" name="Group 76"/>
            <p:cNvGrpSpPr/>
            <p:nvPr/>
          </p:nvGrpSpPr>
          <p:grpSpPr>
            <a:xfrm>
              <a:off x="10844935" y="4281701"/>
              <a:ext cx="352176" cy="418331"/>
              <a:chOff x="8326439" y="1546225"/>
              <a:chExt cx="287338" cy="341313"/>
            </a:xfrm>
            <a:solidFill>
              <a:schemeClr val="accent6"/>
            </a:solidFill>
          </p:grpSpPr>
          <p:sp>
            <p:nvSpPr>
              <p:cNvPr id="78" name="Freeform 33"/>
              <p:cNvSpPr>
                <a:spLocks noEditPoints="1"/>
              </p:cNvSpPr>
              <p:nvPr/>
            </p:nvSpPr>
            <p:spPr bwMode="auto">
              <a:xfrm>
                <a:off x="8326439" y="1546225"/>
                <a:ext cx="287338" cy="341313"/>
              </a:xfrm>
              <a:custGeom>
                <a:avLst/>
                <a:gdLst>
                  <a:gd name="T0" fmla="*/ 96 w 108"/>
                  <a:gd name="T1" fmla="*/ 0 h 128"/>
                  <a:gd name="T2" fmla="*/ 32 w 108"/>
                  <a:gd name="T3" fmla="*/ 0 h 128"/>
                  <a:gd name="T4" fmla="*/ 20 w 108"/>
                  <a:gd name="T5" fmla="*/ 12 h 128"/>
                  <a:gd name="T6" fmla="*/ 20 w 108"/>
                  <a:gd name="T7" fmla="*/ 20 h 128"/>
                  <a:gd name="T8" fmla="*/ 12 w 108"/>
                  <a:gd name="T9" fmla="*/ 20 h 128"/>
                  <a:gd name="T10" fmla="*/ 0 w 108"/>
                  <a:gd name="T11" fmla="*/ 31 h 128"/>
                  <a:gd name="T12" fmla="*/ 0 w 108"/>
                  <a:gd name="T13" fmla="*/ 116 h 128"/>
                  <a:gd name="T14" fmla="*/ 12 w 108"/>
                  <a:gd name="T15" fmla="*/ 128 h 128"/>
                  <a:gd name="T16" fmla="*/ 76 w 108"/>
                  <a:gd name="T17" fmla="*/ 128 h 128"/>
                  <a:gd name="T18" fmla="*/ 88 w 108"/>
                  <a:gd name="T19" fmla="*/ 116 h 128"/>
                  <a:gd name="T20" fmla="*/ 88 w 108"/>
                  <a:gd name="T21" fmla="*/ 108 h 128"/>
                  <a:gd name="T22" fmla="*/ 96 w 108"/>
                  <a:gd name="T23" fmla="*/ 108 h 128"/>
                  <a:gd name="T24" fmla="*/ 108 w 108"/>
                  <a:gd name="T25" fmla="*/ 96 h 128"/>
                  <a:gd name="T26" fmla="*/ 108 w 108"/>
                  <a:gd name="T27" fmla="*/ 12 h 128"/>
                  <a:gd name="T28" fmla="*/ 96 w 108"/>
                  <a:gd name="T29" fmla="*/ 0 h 128"/>
                  <a:gd name="T30" fmla="*/ 80 w 108"/>
                  <a:gd name="T31" fmla="*/ 116 h 128"/>
                  <a:gd name="T32" fmla="*/ 76 w 108"/>
                  <a:gd name="T33" fmla="*/ 120 h 128"/>
                  <a:gd name="T34" fmla="*/ 12 w 108"/>
                  <a:gd name="T35" fmla="*/ 120 h 128"/>
                  <a:gd name="T36" fmla="*/ 8 w 108"/>
                  <a:gd name="T37" fmla="*/ 116 h 128"/>
                  <a:gd name="T38" fmla="*/ 8 w 108"/>
                  <a:gd name="T39" fmla="*/ 31 h 128"/>
                  <a:gd name="T40" fmla="*/ 12 w 108"/>
                  <a:gd name="T41" fmla="*/ 28 h 128"/>
                  <a:gd name="T42" fmla="*/ 76 w 108"/>
                  <a:gd name="T43" fmla="*/ 28 h 128"/>
                  <a:gd name="T44" fmla="*/ 80 w 108"/>
                  <a:gd name="T45" fmla="*/ 31 h 128"/>
                  <a:gd name="T46" fmla="*/ 80 w 108"/>
                  <a:gd name="T47" fmla="*/ 116 h 128"/>
                  <a:gd name="T48" fmla="*/ 100 w 108"/>
                  <a:gd name="T49" fmla="*/ 96 h 128"/>
                  <a:gd name="T50" fmla="*/ 96 w 108"/>
                  <a:gd name="T51" fmla="*/ 100 h 128"/>
                  <a:gd name="T52" fmla="*/ 88 w 108"/>
                  <a:gd name="T53" fmla="*/ 100 h 128"/>
                  <a:gd name="T54" fmla="*/ 88 w 108"/>
                  <a:gd name="T55" fmla="*/ 31 h 128"/>
                  <a:gd name="T56" fmla="*/ 76 w 108"/>
                  <a:gd name="T57" fmla="*/ 20 h 128"/>
                  <a:gd name="T58" fmla="*/ 28 w 108"/>
                  <a:gd name="T59" fmla="*/ 20 h 128"/>
                  <a:gd name="T60" fmla="*/ 28 w 108"/>
                  <a:gd name="T61" fmla="*/ 12 h 128"/>
                  <a:gd name="T62" fmla="*/ 32 w 108"/>
                  <a:gd name="T63" fmla="*/ 8 h 128"/>
                  <a:gd name="T64" fmla="*/ 96 w 108"/>
                  <a:gd name="T65" fmla="*/ 8 h 128"/>
                  <a:gd name="T66" fmla="*/ 100 w 108"/>
                  <a:gd name="T67" fmla="*/ 12 h 128"/>
                  <a:gd name="T68" fmla="*/ 100 w 108"/>
                  <a:gd name="T69" fmla="*/ 9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8" h="128">
                    <a:moveTo>
                      <a:pt x="96" y="0"/>
                    </a:moveTo>
                    <a:cubicBezTo>
                      <a:pt x="32" y="0"/>
                      <a:pt x="32" y="0"/>
                      <a:pt x="32" y="0"/>
                    </a:cubicBezTo>
                    <a:cubicBezTo>
                      <a:pt x="25" y="0"/>
                      <a:pt x="20" y="5"/>
                      <a:pt x="20" y="12"/>
                    </a:cubicBezTo>
                    <a:cubicBezTo>
                      <a:pt x="20" y="20"/>
                      <a:pt x="20" y="20"/>
                      <a:pt x="20" y="20"/>
                    </a:cubicBezTo>
                    <a:cubicBezTo>
                      <a:pt x="12" y="20"/>
                      <a:pt x="12" y="20"/>
                      <a:pt x="12" y="20"/>
                    </a:cubicBezTo>
                    <a:cubicBezTo>
                      <a:pt x="5" y="20"/>
                      <a:pt x="0" y="25"/>
                      <a:pt x="0" y="31"/>
                    </a:cubicBezTo>
                    <a:cubicBezTo>
                      <a:pt x="0" y="116"/>
                      <a:pt x="0" y="116"/>
                      <a:pt x="0" y="116"/>
                    </a:cubicBezTo>
                    <a:cubicBezTo>
                      <a:pt x="0" y="122"/>
                      <a:pt x="5" y="128"/>
                      <a:pt x="12" y="128"/>
                    </a:cubicBezTo>
                    <a:cubicBezTo>
                      <a:pt x="76" y="128"/>
                      <a:pt x="76" y="128"/>
                      <a:pt x="76" y="128"/>
                    </a:cubicBezTo>
                    <a:cubicBezTo>
                      <a:pt x="82" y="128"/>
                      <a:pt x="88" y="122"/>
                      <a:pt x="88" y="116"/>
                    </a:cubicBezTo>
                    <a:cubicBezTo>
                      <a:pt x="88" y="108"/>
                      <a:pt x="88" y="108"/>
                      <a:pt x="88" y="108"/>
                    </a:cubicBezTo>
                    <a:cubicBezTo>
                      <a:pt x="96" y="108"/>
                      <a:pt x="96" y="108"/>
                      <a:pt x="96" y="108"/>
                    </a:cubicBezTo>
                    <a:cubicBezTo>
                      <a:pt x="102" y="108"/>
                      <a:pt x="108" y="102"/>
                      <a:pt x="108" y="96"/>
                    </a:cubicBezTo>
                    <a:cubicBezTo>
                      <a:pt x="108" y="12"/>
                      <a:pt x="108" y="12"/>
                      <a:pt x="108" y="12"/>
                    </a:cubicBezTo>
                    <a:cubicBezTo>
                      <a:pt x="108" y="5"/>
                      <a:pt x="102" y="0"/>
                      <a:pt x="96" y="0"/>
                    </a:cubicBezTo>
                    <a:close/>
                    <a:moveTo>
                      <a:pt x="80" y="116"/>
                    </a:moveTo>
                    <a:cubicBezTo>
                      <a:pt x="80" y="118"/>
                      <a:pt x="78" y="120"/>
                      <a:pt x="76" y="120"/>
                    </a:cubicBezTo>
                    <a:cubicBezTo>
                      <a:pt x="12" y="120"/>
                      <a:pt x="12" y="120"/>
                      <a:pt x="12" y="120"/>
                    </a:cubicBezTo>
                    <a:cubicBezTo>
                      <a:pt x="9" y="120"/>
                      <a:pt x="8" y="118"/>
                      <a:pt x="8" y="116"/>
                    </a:cubicBezTo>
                    <a:cubicBezTo>
                      <a:pt x="8" y="31"/>
                      <a:pt x="8" y="31"/>
                      <a:pt x="8" y="31"/>
                    </a:cubicBezTo>
                    <a:cubicBezTo>
                      <a:pt x="8" y="29"/>
                      <a:pt x="9" y="28"/>
                      <a:pt x="12" y="28"/>
                    </a:cubicBezTo>
                    <a:cubicBezTo>
                      <a:pt x="76" y="28"/>
                      <a:pt x="76" y="28"/>
                      <a:pt x="76" y="28"/>
                    </a:cubicBezTo>
                    <a:cubicBezTo>
                      <a:pt x="78" y="28"/>
                      <a:pt x="80" y="29"/>
                      <a:pt x="80" y="31"/>
                    </a:cubicBezTo>
                    <a:lnTo>
                      <a:pt x="80" y="116"/>
                    </a:lnTo>
                    <a:close/>
                    <a:moveTo>
                      <a:pt x="100" y="96"/>
                    </a:moveTo>
                    <a:cubicBezTo>
                      <a:pt x="100" y="98"/>
                      <a:pt x="98" y="100"/>
                      <a:pt x="96" y="100"/>
                    </a:cubicBezTo>
                    <a:cubicBezTo>
                      <a:pt x="88" y="100"/>
                      <a:pt x="88" y="100"/>
                      <a:pt x="88" y="100"/>
                    </a:cubicBezTo>
                    <a:cubicBezTo>
                      <a:pt x="88" y="31"/>
                      <a:pt x="88" y="31"/>
                      <a:pt x="88" y="31"/>
                    </a:cubicBezTo>
                    <a:cubicBezTo>
                      <a:pt x="88" y="25"/>
                      <a:pt x="82" y="20"/>
                      <a:pt x="76" y="20"/>
                    </a:cubicBezTo>
                    <a:cubicBezTo>
                      <a:pt x="28" y="20"/>
                      <a:pt x="28" y="20"/>
                      <a:pt x="28" y="20"/>
                    </a:cubicBezTo>
                    <a:cubicBezTo>
                      <a:pt x="28" y="12"/>
                      <a:pt x="28" y="12"/>
                      <a:pt x="28" y="12"/>
                    </a:cubicBezTo>
                    <a:cubicBezTo>
                      <a:pt x="28" y="10"/>
                      <a:pt x="29" y="8"/>
                      <a:pt x="32" y="8"/>
                    </a:cubicBezTo>
                    <a:cubicBezTo>
                      <a:pt x="96" y="8"/>
                      <a:pt x="96" y="8"/>
                      <a:pt x="96" y="8"/>
                    </a:cubicBezTo>
                    <a:cubicBezTo>
                      <a:pt x="98" y="8"/>
                      <a:pt x="100" y="10"/>
                      <a:pt x="100" y="12"/>
                    </a:cubicBezTo>
                    <a:lnTo>
                      <a:pt x="10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79" name="Freeform 34"/>
              <p:cNvSpPr>
                <a:spLocks/>
              </p:cNvSpPr>
              <p:nvPr/>
            </p:nvSpPr>
            <p:spPr bwMode="auto">
              <a:xfrm>
                <a:off x="8401051" y="1695450"/>
                <a:ext cx="85725" cy="85725"/>
              </a:xfrm>
              <a:custGeom>
                <a:avLst/>
                <a:gdLst>
                  <a:gd name="T0" fmla="*/ 28 w 32"/>
                  <a:gd name="T1" fmla="*/ 12 h 32"/>
                  <a:gd name="T2" fmla="*/ 20 w 32"/>
                  <a:gd name="T3" fmla="*/ 12 h 32"/>
                  <a:gd name="T4" fmla="*/ 20 w 32"/>
                  <a:gd name="T5" fmla="*/ 4 h 32"/>
                  <a:gd name="T6" fmla="*/ 16 w 32"/>
                  <a:gd name="T7" fmla="*/ 0 h 32"/>
                  <a:gd name="T8" fmla="*/ 12 w 32"/>
                  <a:gd name="T9" fmla="*/ 4 h 32"/>
                  <a:gd name="T10" fmla="*/ 12 w 32"/>
                  <a:gd name="T11" fmla="*/ 12 h 32"/>
                  <a:gd name="T12" fmla="*/ 4 w 32"/>
                  <a:gd name="T13" fmla="*/ 12 h 32"/>
                  <a:gd name="T14" fmla="*/ 0 w 32"/>
                  <a:gd name="T15" fmla="*/ 16 h 32"/>
                  <a:gd name="T16" fmla="*/ 4 w 32"/>
                  <a:gd name="T17" fmla="*/ 20 h 32"/>
                  <a:gd name="T18" fmla="*/ 12 w 32"/>
                  <a:gd name="T19" fmla="*/ 20 h 32"/>
                  <a:gd name="T20" fmla="*/ 12 w 32"/>
                  <a:gd name="T21" fmla="*/ 28 h 32"/>
                  <a:gd name="T22" fmla="*/ 16 w 32"/>
                  <a:gd name="T23" fmla="*/ 32 h 32"/>
                  <a:gd name="T24" fmla="*/ 20 w 32"/>
                  <a:gd name="T25" fmla="*/ 28 h 32"/>
                  <a:gd name="T26" fmla="*/ 20 w 32"/>
                  <a:gd name="T27" fmla="*/ 20 h 32"/>
                  <a:gd name="T28" fmla="*/ 28 w 32"/>
                  <a:gd name="T29" fmla="*/ 20 h 32"/>
                  <a:gd name="T30" fmla="*/ 32 w 32"/>
                  <a:gd name="T31" fmla="*/ 16 h 32"/>
                  <a:gd name="T32" fmla="*/ 28 w 32"/>
                  <a:gd name="T33" fmla="*/ 1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32">
                    <a:moveTo>
                      <a:pt x="28" y="12"/>
                    </a:moveTo>
                    <a:cubicBezTo>
                      <a:pt x="20" y="12"/>
                      <a:pt x="20" y="12"/>
                      <a:pt x="20" y="12"/>
                    </a:cubicBezTo>
                    <a:cubicBezTo>
                      <a:pt x="20" y="4"/>
                      <a:pt x="20" y="4"/>
                      <a:pt x="20" y="4"/>
                    </a:cubicBezTo>
                    <a:cubicBezTo>
                      <a:pt x="20" y="1"/>
                      <a:pt x="18" y="0"/>
                      <a:pt x="16" y="0"/>
                    </a:cubicBezTo>
                    <a:cubicBezTo>
                      <a:pt x="14" y="0"/>
                      <a:pt x="12" y="1"/>
                      <a:pt x="12" y="4"/>
                    </a:cubicBezTo>
                    <a:cubicBezTo>
                      <a:pt x="12" y="12"/>
                      <a:pt x="12" y="12"/>
                      <a:pt x="12" y="12"/>
                    </a:cubicBezTo>
                    <a:cubicBezTo>
                      <a:pt x="4" y="12"/>
                      <a:pt x="4" y="12"/>
                      <a:pt x="4" y="12"/>
                    </a:cubicBezTo>
                    <a:cubicBezTo>
                      <a:pt x="2" y="12"/>
                      <a:pt x="0" y="13"/>
                      <a:pt x="0" y="16"/>
                    </a:cubicBezTo>
                    <a:cubicBezTo>
                      <a:pt x="0" y="18"/>
                      <a:pt x="2" y="20"/>
                      <a:pt x="4" y="20"/>
                    </a:cubicBezTo>
                    <a:cubicBezTo>
                      <a:pt x="12" y="20"/>
                      <a:pt x="12" y="20"/>
                      <a:pt x="12" y="20"/>
                    </a:cubicBezTo>
                    <a:cubicBezTo>
                      <a:pt x="12" y="28"/>
                      <a:pt x="12" y="28"/>
                      <a:pt x="12" y="28"/>
                    </a:cubicBezTo>
                    <a:cubicBezTo>
                      <a:pt x="12" y="30"/>
                      <a:pt x="14" y="32"/>
                      <a:pt x="16" y="32"/>
                    </a:cubicBezTo>
                    <a:cubicBezTo>
                      <a:pt x="18" y="32"/>
                      <a:pt x="20" y="30"/>
                      <a:pt x="20" y="28"/>
                    </a:cubicBezTo>
                    <a:cubicBezTo>
                      <a:pt x="20" y="20"/>
                      <a:pt x="20" y="20"/>
                      <a:pt x="20" y="20"/>
                    </a:cubicBezTo>
                    <a:cubicBezTo>
                      <a:pt x="28" y="20"/>
                      <a:pt x="28" y="20"/>
                      <a:pt x="28" y="20"/>
                    </a:cubicBezTo>
                    <a:cubicBezTo>
                      <a:pt x="30" y="20"/>
                      <a:pt x="32" y="18"/>
                      <a:pt x="32" y="16"/>
                    </a:cubicBezTo>
                    <a:cubicBezTo>
                      <a:pt x="32" y="13"/>
                      <a:pt x="30" y="12"/>
                      <a:pt x="28"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grpSp>
        <p:sp>
          <p:nvSpPr>
            <p:cNvPr id="80" name="Freeform 163"/>
            <p:cNvSpPr>
              <a:spLocks/>
            </p:cNvSpPr>
            <p:nvPr/>
          </p:nvSpPr>
          <p:spPr bwMode="auto">
            <a:xfrm>
              <a:off x="9186335" y="4326538"/>
              <a:ext cx="266532" cy="401788"/>
            </a:xfrm>
            <a:custGeom>
              <a:avLst/>
              <a:gdLst>
                <a:gd name="T0" fmla="*/ 77 w 80"/>
                <a:gd name="T1" fmla="*/ 20 h 120"/>
                <a:gd name="T2" fmla="*/ 67 w 80"/>
                <a:gd name="T3" fmla="*/ 20 h 120"/>
                <a:gd name="T4" fmla="*/ 64 w 80"/>
                <a:gd name="T5" fmla="*/ 24 h 120"/>
                <a:gd name="T6" fmla="*/ 64 w 80"/>
                <a:gd name="T7" fmla="*/ 32 h 120"/>
                <a:gd name="T8" fmla="*/ 67 w 80"/>
                <a:gd name="T9" fmla="*/ 36 h 120"/>
                <a:gd name="T10" fmla="*/ 68 w 80"/>
                <a:gd name="T11" fmla="*/ 36 h 120"/>
                <a:gd name="T12" fmla="*/ 52 w 80"/>
                <a:gd name="T13" fmla="*/ 56 h 120"/>
                <a:gd name="T14" fmla="*/ 44 w 80"/>
                <a:gd name="T15" fmla="*/ 60 h 120"/>
                <a:gd name="T16" fmla="*/ 44 w 80"/>
                <a:gd name="T17" fmla="*/ 21 h 120"/>
                <a:gd name="T18" fmla="*/ 56 w 80"/>
                <a:gd name="T19" fmla="*/ 21 h 120"/>
                <a:gd name="T20" fmla="*/ 40 w 80"/>
                <a:gd name="T21" fmla="*/ 0 h 120"/>
                <a:gd name="T22" fmla="*/ 24 w 80"/>
                <a:gd name="T23" fmla="*/ 21 h 120"/>
                <a:gd name="T24" fmla="*/ 36 w 80"/>
                <a:gd name="T25" fmla="*/ 21 h 120"/>
                <a:gd name="T26" fmla="*/ 36 w 80"/>
                <a:gd name="T27" fmla="*/ 75 h 120"/>
                <a:gd name="T28" fmla="*/ 29 w 80"/>
                <a:gd name="T29" fmla="*/ 71 h 120"/>
                <a:gd name="T30" fmla="*/ 12 w 80"/>
                <a:gd name="T31" fmla="*/ 51 h 120"/>
                <a:gd name="T32" fmla="*/ 16 w 80"/>
                <a:gd name="T33" fmla="*/ 46 h 120"/>
                <a:gd name="T34" fmla="*/ 8 w 80"/>
                <a:gd name="T35" fmla="*/ 40 h 120"/>
                <a:gd name="T36" fmla="*/ 0 w 80"/>
                <a:gd name="T37" fmla="*/ 46 h 120"/>
                <a:gd name="T38" fmla="*/ 4 w 80"/>
                <a:gd name="T39" fmla="*/ 51 h 120"/>
                <a:gd name="T40" fmla="*/ 25 w 80"/>
                <a:gd name="T41" fmla="*/ 78 h 120"/>
                <a:gd name="T42" fmla="*/ 36 w 80"/>
                <a:gd name="T43" fmla="*/ 88 h 120"/>
                <a:gd name="T44" fmla="*/ 36 w 80"/>
                <a:gd name="T45" fmla="*/ 97 h 120"/>
                <a:gd name="T46" fmla="*/ 28 w 80"/>
                <a:gd name="T47" fmla="*/ 108 h 120"/>
                <a:gd name="T48" fmla="*/ 40 w 80"/>
                <a:gd name="T49" fmla="*/ 120 h 120"/>
                <a:gd name="T50" fmla="*/ 52 w 80"/>
                <a:gd name="T51" fmla="*/ 108 h 120"/>
                <a:gd name="T52" fmla="*/ 44 w 80"/>
                <a:gd name="T53" fmla="*/ 97 h 120"/>
                <a:gd name="T54" fmla="*/ 44 w 80"/>
                <a:gd name="T55" fmla="*/ 74 h 120"/>
                <a:gd name="T56" fmla="*/ 56 w 80"/>
                <a:gd name="T57" fmla="*/ 63 h 120"/>
                <a:gd name="T58" fmla="*/ 76 w 80"/>
                <a:gd name="T59" fmla="*/ 36 h 120"/>
                <a:gd name="T60" fmla="*/ 77 w 80"/>
                <a:gd name="T61" fmla="*/ 36 h 120"/>
                <a:gd name="T62" fmla="*/ 80 w 80"/>
                <a:gd name="T63" fmla="*/ 32 h 120"/>
                <a:gd name="T64" fmla="*/ 80 w 80"/>
                <a:gd name="T65" fmla="*/ 24 h 120"/>
                <a:gd name="T66" fmla="*/ 77 w 80"/>
                <a:gd name="T67" fmla="*/ 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0" h="120">
                  <a:moveTo>
                    <a:pt x="77" y="20"/>
                  </a:moveTo>
                  <a:cubicBezTo>
                    <a:pt x="67" y="20"/>
                    <a:pt x="67" y="20"/>
                    <a:pt x="67" y="20"/>
                  </a:cubicBezTo>
                  <a:cubicBezTo>
                    <a:pt x="65" y="20"/>
                    <a:pt x="64" y="22"/>
                    <a:pt x="64" y="24"/>
                  </a:cubicBezTo>
                  <a:cubicBezTo>
                    <a:pt x="64" y="32"/>
                    <a:pt x="64" y="32"/>
                    <a:pt x="64" y="32"/>
                  </a:cubicBezTo>
                  <a:cubicBezTo>
                    <a:pt x="64" y="34"/>
                    <a:pt x="65" y="36"/>
                    <a:pt x="67" y="36"/>
                  </a:cubicBezTo>
                  <a:cubicBezTo>
                    <a:pt x="68" y="36"/>
                    <a:pt x="68" y="36"/>
                    <a:pt x="68" y="36"/>
                  </a:cubicBezTo>
                  <a:cubicBezTo>
                    <a:pt x="68" y="47"/>
                    <a:pt x="60" y="51"/>
                    <a:pt x="52" y="56"/>
                  </a:cubicBezTo>
                  <a:cubicBezTo>
                    <a:pt x="49" y="57"/>
                    <a:pt x="46" y="59"/>
                    <a:pt x="44" y="60"/>
                  </a:cubicBezTo>
                  <a:cubicBezTo>
                    <a:pt x="44" y="21"/>
                    <a:pt x="44" y="21"/>
                    <a:pt x="44" y="21"/>
                  </a:cubicBezTo>
                  <a:cubicBezTo>
                    <a:pt x="56" y="21"/>
                    <a:pt x="56" y="21"/>
                    <a:pt x="56" y="21"/>
                  </a:cubicBezTo>
                  <a:cubicBezTo>
                    <a:pt x="40" y="0"/>
                    <a:pt x="40" y="0"/>
                    <a:pt x="40" y="0"/>
                  </a:cubicBezTo>
                  <a:cubicBezTo>
                    <a:pt x="24" y="21"/>
                    <a:pt x="24" y="21"/>
                    <a:pt x="24" y="21"/>
                  </a:cubicBezTo>
                  <a:cubicBezTo>
                    <a:pt x="36" y="21"/>
                    <a:pt x="36" y="21"/>
                    <a:pt x="36" y="21"/>
                  </a:cubicBezTo>
                  <a:cubicBezTo>
                    <a:pt x="36" y="75"/>
                    <a:pt x="36" y="75"/>
                    <a:pt x="36" y="75"/>
                  </a:cubicBezTo>
                  <a:cubicBezTo>
                    <a:pt x="34" y="73"/>
                    <a:pt x="31" y="72"/>
                    <a:pt x="29" y="71"/>
                  </a:cubicBezTo>
                  <a:cubicBezTo>
                    <a:pt x="21" y="66"/>
                    <a:pt x="13" y="62"/>
                    <a:pt x="12" y="51"/>
                  </a:cubicBezTo>
                  <a:cubicBezTo>
                    <a:pt x="14" y="50"/>
                    <a:pt x="16" y="48"/>
                    <a:pt x="16" y="46"/>
                  </a:cubicBezTo>
                  <a:cubicBezTo>
                    <a:pt x="16" y="43"/>
                    <a:pt x="12" y="40"/>
                    <a:pt x="8" y="40"/>
                  </a:cubicBezTo>
                  <a:cubicBezTo>
                    <a:pt x="4" y="40"/>
                    <a:pt x="0" y="43"/>
                    <a:pt x="0" y="46"/>
                  </a:cubicBezTo>
                  <a:cubicBezTo>
                    <a:pt x="0" y="48"/>
                    <a:pt x="2" y="50"/>
                    <a:pt x="4" y="51"/>
                  </a:cubicBezTo>
                  <a:cubicBezTo>
                    <a:pt x="6" y="67"/>
                    <a:pt x="17" y="73"/>
                    <a:pt x="25" y="78"/>
                  </a:cubicBezTo>
                  <a:cubicBezTo>
                    <a:pt x="32" y="81"/>
                    <a:pt x="36" y="84"/>
                    <a:pt x="36" y="88"/>
                  </a:cubicBezTo>
                  <a:cubicBezTo>
                    <a:pt x="36" y="97"/>
                    <a:pt x="36" y="97"/>
                    <a:pt x="36" y="97"/>
                  </a:cubicBezTo>
                  <a:cubicBezTo>
                    <a:pt x="31" y="98"/>
                    <a:pt x="28" y="103"/>
                    <a:pt x="28" y="108"/>
                  </a:cubicBezTo>
                  <a:cubicBezTo>
                    <a:pt x="28" y="115"/>
                    <a:pt x="33" y="120"/>
                    <a:pt x="40" y="120"/>
                  </a:cubicBezTo>
                  <a:cubicBezTo>
                    <a:pt x="47" y="120"/>
                    <a:pt x="52" y="115"/>
                    <a:pt x="52" y="108"/>
                  </a:cubicBezTo>
                  <a:cubicBezTo>
                    <a:pt x="52" y="103"/>
                    <a:pt x="49" y="98"/>
                    <a:pt x="44" y="97"/>
                  </a:cubicBezTo>
                  <a:cubicBezTo>
                    <a:pt x="44" y="74"/>
                    <a:pt x="44" y="74"/>
                    <a:pt x="44" y="74"/>
                  </a:cubicBezTo>
                  <a:cubicBezTo>
                    <a:pt x="44" y="69"/>
                    <a:pt x="48" y="67"/>
                    <a:pt x="56" y="63"/>
                  </a:cubicBezTo>
                  <a:cubicBezTo>
                    <a:pt x="65" y="58"/>
                    <a:pt x="76" y="52"/>
                    <a:pt x="76" y="36"/>
                  </a:cubicBezTo>
                  <a:cubicBezTo>
                    <a:pt x="77" y="36"/>
                    <a:pt x="77" y="36"/>
                    <a:pt x="77" y="36"/>
                  </a:cubicBezTo>
                  <a:cubicBezTo>
                    <a:pt x="79" y="36"/>
                    <a:pt x="80" y="34"/>
                    <a:pt x="80" y="32"/>
                  </a:cubicBezTo>
                  <a:cubicBezTo>
                    <a:pt x="80" y="24"/>
                    <a:pt x="80" y="24"/>
                    <a:pt x="80" y="24"/>
                  </a:cubicBezTo>
                  <a:cubicBezTo>
                    <a:pt x="80" y="22"/>
                    <a:pt x="79" y="20"/>
                    <a:pt x="77" y="20"/>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id-ID" sz="1500"/>
            </a:p>
          </p:txBody>
        </p:sp>
      </p:grpSp>
    </p:spTree>
    <p:extLst>
      <p:ext uri="{BB962C8B-B14F-4D97-AF65-F5344CB8AC3E}">
        <p14:creationId xmlns:p14="http://schemas.microsoft.com/office/powerpoint/2010/main" val="31112782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8319">
        <p159:morph option="byChar"/>
      </p:transition>
    </mc:Choice>
    <mc:Fallback xmlns="">
      <p:transition spd="slow" advTm="8319">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42902" y="606590"/>
            <a:ext cx="1620410" cy="518091"/>
          </a:xfrm>
        </p:spPr>
        <p:txBody>
          <a:bodyPr/>
          <a:lstStyle/>
          <a:p>
            <a:r>
              <a:rPr lang="en-ID"/>
              <a:t>Bulb Idea.</a:t>
            </a:r>
            <a:endParaRPr lang="en-ID" dirty="0"/>
          </a:p>
        </p:txBody>
      </p:sp>
      <p:sp>
        <p:nvSpPr>
          <p:cNvPr id="4" name="Content Placeholder 3"/>
          <p:cNvSpPr>
            <a:spLocks noGrp="1"/>
          </p:cNvSpPr>
          <p:nvPr>
            <p:ph sz="quarter" idx="12"/>
          </p:nvPr>
        </p:nvSpPr>
        <p:spPr/>
        <p:txBody>
          <a:bodyPr/>
          <a:lstStyle/>
          <a:p>
            <a:r>
              <a:rPr lang="en-ID"/>
              <a:t>Presented By : Johny Guru</a:t>
            </a:r>
          </a:p>
          <a:p>
            <a:endParaRPr lang="en-ID" dirty="0"/>
          </a:p>
        </p:txBody>
      </p:sp>
      <p:grpSp>
        <p:nvGrpSpPr>
          <p:cNvPr id="17" name="Group 4"/>
          <p:cNvGrpSpPr>
            <a:grpSpLocks noChangeAspect="1"/>
          </p:cNvGrpSpPr>
          <p:nvPr/>
        </p:nvGrpSpPr>
        <p:grpSpPr bwMode="auto">
          <a:xfrm>
            <a:off x="4184563" y="4574533"/>
            <a:ext cx="978101" cy="833093"/>
            <a:chOff x="3594" y="2904"/>
            <a:chExt cx="688" cy="586"/>
          </a:xfrm>
        </p:grpSpPr>
        <p:sp>
          <p:nvSpPr>
            <p:cNvPr id="19" name="Rectangle 6"/>
            <p:cNvSpPr>
              <a:spLocks noChangeArrowheads="1"/>
            </p:cNvSpPr>
            <p:nvPr/>
          </p:nvSpPr>
          <p:spPr bwMode="auto">
            <a:xfrm>
              <a:off x="3653" y="2907"/>
              <a:ext cx="570" cy="497"/>
            </a:xfrm>
            <a:prstGeom prst="rect">
              <a:avLst/>
            </a:prstGeom>
            <a:solidFill>
              <a:schemeClr val="bg1">
                <a:lumMod val="6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7"/>
            <p:cNvSpPr>
              <a:spLocks/>
            </p:cNvSpPr>
            <p:nvPr/>
          </p:nvSpPr>
          <p:spPr bwMode="auto">
            <a:xfrm>
              <a:off x="3653" y="3404"/>
              <a:ext cx="570" cy="62"/>
            </a:xfrm>
            <a:custGeom>
              <a:avLst/>
              <a:gdLst>
                <a:gd name="T0" fmla="*/ 0 w 570"/>
                <a:gd name="T1" fmla="*/ 0 h 62"/>
                <a:gd name="T2" fmla="*/ 570 w 570"/>
                <a:gd name="T3" fmla="*/ 0 h 62"/>
                <a:gd name="T4" fmla="*/ 527 w 570"/>
                <a:gd name="T5" fmla="*/ 62 h 62"/>
                <a:gd name="T6" fmla="*/ 43 w 570"/>
                <a:gd name="T7" fmla="*/ 62 h 62"/>
                <a:gd name="T8" fmla="*/ 0 w 570"/>
                <a:gd name="T9" fmla="*/ 0 h 62"/>
              </a:gdLst>
              <a:ahLst/>
              <a:cxnLst>
                <a:cxn ang="0">
                  <a:pos x="T0" y="T1"/>
                </a:cxn>
                <a:cxn ang="0">
                  <a:pos x="T2" y="T3"/>
                </a:cxn>
                <a:cxn ang="0">
                  <a:pos x="T4" y="T5"/>
                </a:cxn>
                <a:cxn ang="0">
                  <a:pos x="T6" y="T7"/>
                </a:cxn>
                <a:cxn ang="0">
                  <a:pos x="T8" y="T9"/>
                </a:cxn>
              </a:cxnLst>
              <a:rect l="0" t="0" r="r" b="b"/>
              <a:pathLst>
                <a:path w="570" h="62">
                  <a:moveTo>
                    <a:pt x="0" y="0"/>
                  </a:moveTo>
                  <a:lnTo>
                    <a:pt x="570" y="0"/>
                  </a:lnTo>
                  <a:lnTo>
                    <a:pt x="527" y="62"/>
                  </a:lnTo>
                  <a:lnTo>
                    <a:pt x="43" y="62"/>
                  </a:lnTo>
                  <a:lnTo>
                    <a:pt x="0" y="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8"/>
            <p:cNvSpPr>
              <a:spLocks/>
            </p:cNvSpPr>
            <p:nvPr/>
          </p:nvSpPr>
          <p:spPr bwMode="auto">
            <a:xfrm>
              <a:off x="3594" y="2904"/>
              <a:ext cx="688" cy="126"/>
            </a:xfrm>
            <a:custGeom>
              <a:avLst/>
              <a:gdLst>
                <a:gd name="T0" fmla="*/ 290 w 290"/>
                <a:gd name="T1" fmla="*/ 20 h 53"/>
                <a:gd name="T2" fmla="*/ 267 w 290"/>
                <a:gd name="T3" fmla="*/ 41 h 53"/>
                <a:gd name="T4" fmla="*/ 23 w 290"/>
                <a:gd name="T5" fmla="*/ 52 h 53"/>
                <a:gd name="T6" fmla="*/ 0 w 290"/>
                <a:gd name="T7" fmla="*/ 33 h 53"/>
                <a:gd name="T8" fmla="*/ 0 w 290"/>
                <a:gd name="T9" fmla="*/ 33 h 53"/>
                <a:gd name="T10" fmla="*/ 23 w 290"/>
                <a:gd name="T11" fmla="*/ 12 h 53"/>
                <a:gd name="T12" fmla="*/ 267 w 290"/>
                <a:gd name="T13" fmla="*/ 1 h 53"/>
                <a:gd name="T14" fmla="*/ 290 w 290"/>
                <a:gd name="T15" fmla="*/ 20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3">
                  <a:moveTo>
                    <a:pt x="290" y="20"/>
                  </a:moveTo>
                  <a:cubicBezTo>
                    <a:pt x="290" y="31"/>
                    <a:pt x="280" y="40"/>
                    <a:pt x="267" y="41"/>
                  </a:cubicBezTo>
                  <a:cubicBezTo>
                    <a:pt x="23" y="52"/>
                    <a:pt x="23" y="52"/>
                    <a:pt x="23" y="52"/>
                  </a:cubicBezTo>
                  <a:cubicBezTo>
                    <a:pt x="10" y="53"/>
                    <a:pt x="0" y="44"/>
                    <a:pt x="0" y="33"/>
                  </a:cubicBezTo>
                  <a:cubicBezTo>
                    <a:pt x="0" y="33"/>
                    <a:pt x="0" y="33"/>
                    <a:pt x="0" y="33"/>
                  </a:cubicBezTo>
                  <a:cubicBezTo>
                    <a:pt x="0" y="22"/>
                    <a:pt x="10" y="13"/>
                    <a:pt x="23" y="12"/>
                  </a:cubicBezTo>
                  <a:cubicBezTo>
                    <a:pt x="267" y="1"/>
                    <a:pt x="267" y="1"/>
                    <a:pt x="267" y="1"/>
                  </a:cubicBezTo>
                  <a:cubicBezTo>
                    <a:pt x="280" y="0"/>
                    <a:pt x="290" y="9"/>
                    <a:pt x="290" y="20"/>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9"/>
            <p:cNvSpPr>
              <a:spLocks/>
            </p:cNvSpPr>
            <p:nvPr/>
          </p:nvSpPr>
          <p:spPr bwMode="auto">
            <a:xfrm>
              <a:off x="3594" y="3030"/>
              <a:ext cx="688" cy="123"/>
            </a:xfrm>
            <a:custGeom>
              <a:avLst/>
              <a:gdLst>
                <a:gd name="T0" fmla="*/ 290 w 290"/>
                <a:gd name="T1" fmla="*/ 19 h 52"/>
                <a:gd name="T2" fmla="*/ 267 w 290"/>
                <a:gd name="T3" fmla="*/ 40 h 52"/>
                <a:gd name="T4" fmla="*/ 23 w 290"/>
                <a:gd name="T5" fmla="*/ 52 h 52"/>
                <a:gd name="T6" fmla="*/ 0 w 290"/>
                <a:gd name="T7" fmla="*/ 33 h 52"/>
                <a:gd name="T8" fmla="*/ 0 w 290"/>
                <a:gd name="T9" fmla="*/ 33 h 52"/>
                <a:gd name="T10" fmla="*/ 23 w 290"/>
                <a:gd name="T11" fmla="*/ 12 h 52"/>
                <a:gd name="T12" fmla="*/ 267 w 290"/>
                <a:gd name="T13" fmla="*/ 0 h 52"/>
                <a:gd name="T14" fmla="*/ 290 w 290"/>
                <a:gd name="T15" fmla="*/ 19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2">
                  <a:moveTo>
                    <a:pt x="290" y="19"/>
                  </a:moveTo>
                  <a:cubicBezTo>
                    <a:pt x="290" y="30"/>
                    <a:pt x="280" y="40"/>
                    <a:pt x="267" y="40"/>
                  </a:cubicBezTo>
                  <a:cubicBezTo>
                    <a:pt x="23" y="52"/>
                    <a:pt x="23" y="52"/>
                    <a:pt x="23" y="52"/>
                  </a:cubicBezTo>
                  <a:cubicBezTo>
                    <a:pt x="10" y="52"/>
                    <a:pt x="0" y="44"/>
                    <a:pt x="0" y="33"/>
                  </a:cubicBezTo>
                  <a:cubicBezTo>
                    <a:pt x="0" y="33"/>
                    <a:pt x="0" y="33"/>
                    <a:pt x="0" y="33"/>
                  </a:cubicBezTo>
                  <a:cubicBezTo>
                    <a:pt x="0" y="22"/>
                    <a:pt x="10" y="12"/>
                    <a:pt x="23" y="12"/>
                  </a:cubicBezTo>
                  <a:cubicBezTo>
                    <a:pt x="267" y="0"/>
                    <a:pt x="267" y="0"/>
                    <a:pt x="267" y="0"/>
                  </a:cubicBezTo>
                  <a:cubicBezTo>
                    <a:pt x="280" y="0"/>
                    <a:pt x="290" y="8"/>
                    <a:pt x="290" y="19"/>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10"/>
            <p:cNvSpPr>
              <a:spLocks/>
            </p:cNvSpPr>
            <p:nvPr/>
          </p:nvSpPr>
          <p:spPr bwMode="auto">
            <a:xfrm>
              <a:off x="3594" y="3153"/>
              <a:ext cx="688" cy="126"/>
            </a:xfrm>
            <a:custGeom>
              <a:avLst/>
              <a:gdLst>
                <a:gd name="T0" fmla="*/ 290 w 290"/>
                <a:gd name="T1" fmla="*/ 20 h 53"/>
                <a:gd name="T2" fmla="*/ 267 w 290"/>
                <a:gd name="T3" fmla="*/ 41 h 53"/>
                <a:gd name="T4" fmla="*/ 23 w 290"/>
                <a:gd name="T5" fmla="*/ 52 h 53"/>
                <a:gd name="T6" fmla="*/ 0 w 290"/>
                <a:gd name="T7" fmla="*/ 33 h 53"/>
                <a:gd name="T8" fmla="*/ 0 w 290"/>
                <a:gd name="T9" fmla="*/ 33 h 53"/>
                <a:gd name="T10" fmla="*/ 23 w 290"/>
                <a:gd name="T11" fmla="*/ 12 h 53"/>
                <a:gd name="T12" fmla="*/ 267 w 290"/>
                <a:gd name="T13" fmla="*/ 1 h 53"/>
                <a:gd name="T14" fmla="*/ 290 w 290"/>
                <a:gd name="T15" fmla="*/ 20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3">
                  <a:moveTo>
                    <a:pt x="290" y="20"/>
                  </a:moveTo>
                  <a:cubicBezTo>
                    <a:pt x="290" y="31"/>
                    <a:pt x="280" y="40"/>
                    <a:pt x="267" y="41"/>
                  </a:cubicBezTo>
                  <a:cubicBezTo>
                    <a:pt x="23" y="52"/>
                    <a:pt x="23" y="52"/>
                    <a:pt x="23" y="52"/>
                  </a:cubicBezTo>
                  <a:cubicBezTo>
                    <a:pt x="10" y="53"/>
                    <a:pt x="0" y="44"/>
                    <a:pt x="0" y="33"/>
                  </a:cubicBezTo>
                  <a:cubicBezTo>
                    <a:pt x="0" y="33"/>
                    <a:pt x="0" y="33"/>
                    <a:pt x="0" y="33"/>
                  </a:cubicBezTo>
                  <a:cubicBezTo>
                    <a:pt x="0" y="22"/>
                    <a:pt x="10" y="13"/>
                    <a:pt x="23" y="12"/>
                  </a:cubicBezTo>
                  <a:cubicBezTo>
                    <a:pt x="267" y="1"/>
                    <a:pt x="267" y="1"/>
                    <a:pt x="267" y="1"/>
                  </a:cubicBezTo>
                  <a:cubicBezTo>
                    <a:pt x="280" y="0"/>
                    <a:pt x="290" y="9"/>
                    <a:pt x="290" y="20"/>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11"/>
            <p:cNvSpPr>
              <a:spLocks/>
            </p:cNvSpPr>
            <p:nvPr/>
          </p:nvSpPr>
          <p:spPr bwMode="auto">
            <a:xfrm>
              <a:off x="3594" y="3279"/>
              <a:ext cx="688" cy="125"/>
            </a:xfrm>
            <a:custGeom>
              <a:avLst/>
              <a:gdLst>
                <a:gd name="T0" fmla="*/ 290 w 290"/>
                <a:gd name="T1" fmla="*/ 20 h 53"/>
                <a:gd name="T2" fmla="*/ 267 w 290"/>
                <a:gd name="T3" fmla="*/ 41 h 53"/>
                <a:gd name="T4" fmla="*/ 23 w 290"/>
                <a:gd name="T5" fmla="*/ 52 h 53"/>
                <a:gd name="T6" fmla="*/ 0 w 290"/>
                <a:gd name="T7" fmla="*/ 33 h 53"/>
                <a:gd name="T8" fmla="*/ 0 w 290"/>
                <a:gd name="T9" fmla="*/ 33 h 53"/>
                <a:gd name="T10" fmla="*/ 23 w 290"/>
                <a:gd name="T11" fmla="*/ 12 h 53"/>
                <a:gd name="T12" fmla="*/ 267 w 290"/>
                <a:gd name="T13" fmla="*/ 1 h 53"/>
                <a:gd name="T14" fmla="*/ 290 w 290"/>
                <a:gd name="T15" fmla="*/ 20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3">
                  <a:moveTo>
                    <a:pt x="290" y="20"/>
                  </a:moveTo>
                  <a:cubicBezTo>
                    <a:pt x="290" y="31"/>
                    <a:pt x="280" y="40"/>
                    <a:pt x="267" y="41"/>
                  </a:cubicBezTo>
                  <a:cubicBezTo>
                    <a:pt x="23" y="52"/>
                    <a:pt x="23" y="52"/>
                    <a:pt x="23" y="52"/>
                  </a:cubicBezTo>
                  <a:cubicBezTo>
                    <a:pt x="10" y="53"/>
                    <a:pt x="0" y="44"/>
                    <a:pt x="0" y="33"/>
                  </a:cubicBezTo>
                  <a:cubicBezTo>
                    <a:pt x="0" y="33"/>
                    <a:pt x="0" y="33"/>
                    <a:pt x="0" y="33"/>
                  </a:cubicBezTo>
                  <a:cubicBezTo>
                    <a:pt x="0" y="22"/>
                    <a:pt x="10" y="13"/>
                    <a:pt x="23" y="12"/>
                  </a:cubicBezTo>
                  <a:cubicBezTo>
                    <a:pt x="267" y="1"/>
                    <a:pt x="267" y="1"/>
                    <a:pt x="267" y="1"/>
                  </a:cubicBezTo>
                  <a:cubicBezTo>
                    <a:pt x="280" y="0"/>
                    <a:pt x="290" y="9"/>
                    <a:pt x="290" y="20"/>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 name="Freeform 20"/>
            <p:cNvSpPr>
              <a:spLocks/>
            </p:cNvSpPr>
            <p:nvPr/>
          </p:nvSpPr>
          <p:spPr bwMode="auto">
            <a:xfrm>
              <a:off x="3717" y="3466"/>
              <a:ext cx="439" cy="24"/>
            </a:xfrm>
            <a:custGeom>
              <a:avLst/>
              <a:gdLst>
                <a:gd name="T0" fmla="*/ 0 w 185"/>
                <a:gd name="T1" fmla="*/ 0 h 10"/>
                <a:gd name="T2" fmla="*/ 0 w 185"/>
                <a:gd name="T3" fmla="*/ 0 h 10"/>
                <a:gd name="T4" fmla="*/ 46 w 185"/>
                <a:gd name="T5" fmla="*/ 10 h 10"/>
                <a:gd name="T6" fmla="*/ 140 w 185"/>
                <a:gd name="T7" fmla="*/ 10 h 10"/>
                <a:gd name="T8" fmla="*/ 185 w 185"/>
                <a:gd name="T9" fmla="*/ 0 h 10"/>
                <a:gd name="T10" fmla="*/ 185 w 185"/>
                <a:gd name="T11" fmla="*/ 0 h 10"/>
                <a:gd name="T12" fmla="*/ 0 w 185"/>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85" h="10">
                  <a:moveTo>
                    <a:pt x="0" y="0"/>
                  </a:moveTo>
                  <a:cubicBezTo>
                    <a:pt x="0" y="0"/>
                    <a:pt x="0" y="0"/>
                    <a:pt x="0" y="0"/>
                  </a:cubicBezTo>
                  <a:cubicBezTo>
                    <a:pt x="0" y="5"/>
                    <a:pt x="21" y="10"/>
                    <a:pt x="46" y="10"/>
                  </a:cubicBezTo>
                  <a:cubicBezTo>
                    <a:pt x="140" y="10"/>
                    <a:pt x="140" y="10"/>
                    <a:pt x="140" y="10"/>
                  </a:cubicBezTo>
                  <a:cubicBezTo>
                    <a:pt x="165" y="10"/>
                    <a:pt x="185" y="5"/>
                    <a:pt x="185" y="0"/>
                  </a:cubicBezTo>
                  <a:cubicBezTo>
                    <a:pt x="185" y="0"/>
                    <a:pt x="185" y="0"/>
                    <a:pt x="185" y="0"/>
                  </a:cubicBezTo>
                  <a:lnTo>
                    <a:pt x="0" y="0"/>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8" name="Freeform 15"/>
          <p:cNvSpPr>
            <a:spLocks/>
          </p:cNvSpPr>
          <p:nvPr/>
        </p:nvSpPr>
        <p:spPr bwMode="auto">
          <a:xfrm>
            <a:off x="3702937" y="2612656"/>
            <a:ext cx="793811" cy="1031222"/>
          </a:xfrm>
          <a:custGeom>
            <a:avLst/>
            <a:gdLst>
              <a:gd name="T0" fmla="*/ 255 w 320"/>
              <a:gd name="T1" fmla="*/ 246 h 416"/>
              <a:gd name="T2" fmla="*/ 249 w 320"/>
              <a:gd name="T3" fmla="*/ 245 h 416"/>
              <a:gd name="T4" fmla="*/ 252 w 320"/>
              <a:gd name="T5" fmla="*/ 239 h 416"/>
              <a:gd name="T6" fmla="*/ 320 w 320"/>
              <a:gd name="T7" fmla="*/ 128 h 416"/>
              <a:gd name="T8" fmla="*/ 248 w 320"/>
              <a:gd name="T9" fmla="*/ 88 h 416"/>
              <a:gd name="T10" fmla="*/ 200 w 320"/>
              <a:gd name="T11" fmla="*/ 128 h 416"/>
              <a:gd name="T12" fmla="*/ 151 w 320"/>
              <a:gd name="T13" fmla="*/ 79 h 416"/>
              <a:gd name="T14" fmla="*/ 174 w 320"/>
              <a:gd name="T15" fmla="*/ 37 h 416"/>
              <a:gd name="T16" fmla="*/ 128 w 320"/>
              <a:gd name="T17" fmla="*/ 0 h 416"/>
              <a:gd name="T18" fmla="*/ 0 w 320"/>
              <a:gd name="T19" fmla="*/ 289 h 416"/>
              <a:gd name="T20" fmla="*/ 18 w 320"/>
              <a:gd name="T21" fmla="*/ 407 h 416"/>
              <a:gd name="T22" fmla="*/ 88 w 320"/>
              <a:gd name="T23" fmla="*/ 416 h 416"/>
              <a:gd name="T24" fmla="*/ 204 w 320"/>
              <a:gd name="T25" fmla="*/ 301 h 416"/>
              <a:gd name="T26" fmla="*/ 209 w 320"/>
              <a:gd name="T27" fmla="*/ 296 h 416"/>
              <a:gd name="T28" fmla="*/ 211 w 320"/>
              <a:gd name="T29" fmla="*/ 302 h 416"/>
              <a:gd name="T30" fmla="*/ 249 w 320"/>
              <a:gd name="T31" fmla="*/ 327 h 416"/>
              <a:gd name="T32" fmla="*/ 290 w 320"/>
              <a:gd name="T33" fmla="*/ 286 h 416"/>
              <a:gd name="T34" fmla="*/ 255 w 320"/>
              <a:gd name="T35" fmla="*/ 246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0" h="416">
                <a:moveTo>
                  <a:pt x="255" y="246"/>
                </a:moveTo>
                <a:cubicBezTo>
                  <a:pt x="249" y="245"/>
                  <a:pt x="249" y="245"/>
                  <a:pt x="249" y="245"/>
                </a:cubicBezTo>
                <a:cubicBezTo>
                  <a:pt x="252" y="239"/>
                  <a:pt x="252" y="239"/>
                  <a:pt x="252" y="239"/>
                </a:cubicBezTo>
                <a:cubicBezTo>
                  <a:pt x="278" y="204"/>
                  <a:pt x="301" y="166"/>
                  <a:pt x="320" y="128"/>
                </a:cubicBezTo>
                <a:cubicBezTo>
                  <a:pt x="296" y="116"/>
                  <a:pt x="272" y="102"/>
                  <a:pt x="248" y="88"/>
                </a:cubicBezTo>
                <a:cubicBezTo>
                  <a:pt x="244" y="111"/>
                  <a:pt x="224" y="128"/>
                  <a:pt x="200" y="128"/>
                </a:cubicBezTo>
                <a:cubicBezTo>
                  <a:pt x="173" y="128"/>
                  <a:pt x="151" y="106"/>
                  <a:pt x="151" y="79"/>
                </a:cubicBezTo>
                <a:cubicBezTo>
                  <a:pt x="151" y="62"/>
                  <a:pt x="160" y="46"/>
                  <a:pt x="174" y="37"/>
                </a:cubicBezTo>
                <a:cubicBezTo>
                  <a:pt x="158" y="25"/>
                  <a:pt x="142" y="12"/>
                  <a:pt x="128" y="0"/>
                </a:cubicBezTo>
                <a:cubicBezTo>
                  <a:pt x="47" y="74"/>
                  <a:pt x="0" y="179"/>
                  <a:pt x="0" y="289"/>
                </a:cubicBezTo>
                <a:cubicBezTo>
                  <a:pt x="0" y="330"/>
                  <a:pt x="6" y="369"/>
                  <a:pt x="18" y="407"/>
                </a:cubicBezTo>
                <a:cubicBezTo>
                  <a:pt x="41" y="409"/>
                  <a:pt x="65" y="412"/>
                  <a:pt x="88" y="416"/>
                </a:cubicBezTo>
                <a:cubicBezTo>
                  <a:pt x="130" y="381"/>
                  <a:pt x="169" y="343"/>
                  <a:pt x="204" y="301"/>
                </a:cubicBezTo>
                <a:cubicBezTo>
                  <a:pt x="209" y="296"/>
                  <a:pt x="209" y="296"/>
                  <a:pt x="209" y="296"/>
                </a:cubicBezTo>
                <a:cubicBezTo>
                  <a:pt x="211" y="302"/>
                  <a:pt x="211" y="302"/>
                  <a:pt x="211" y="302"/>
                </a:cubicBezTo>
                <a:cubicBezTo>
                  <a:pt x="218" y="317"/>
                  <a:pt x="232" y="327"/>
                  <a:pt x="249" y="327"/>
                </a:cubicBezTo>
                <a:cubicBezTo>
                  <a:pt x="272" y="327"/>
                  <a:pt x="290" y="309"/>
                  <a:pt x="290" y="286"/>
                </a:cubicBezTo>
                <a:cubicBezTo>
                  <a:pt x="290" y="266"/>
                  <a:pt x="275" y="248"/>
                  <a:pt x="255" y="24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 name="Freeform 16"/>
          <p:cNvSpPr>
            <a:spLocks/>
          </p:cNvSpPr>
          <p:nvPr/>
        </p:nvSpPr>
        <p:spPr bwMode="auto">
          <a:xfrm>
            <a:off x="4035523" y="2359557"/>
            <a:ext cx="1406687" cy="761389"/>
          </a:xfrm>
          <a:custGeom>
            <a:avLst/>
            <a:gdLst>
              <a:gd name="T0" fmla="*/ 484 w 567"/>
              <a:gd name="T1" fmla="*/ 258 h 307"/>
              <a:gd name="T2" fmla="*/ 487 w 567"/>
              <a:gd name="T3" fmla="*/ 253 h 307"/>
              <a:gd name="T4" fmla="*/ 490 w 567"/>
              <a:gd name="T5" fmla="*/ 258 h 307"/>
              <a:gd name="T6" fmla="*/ 526 w 567"/>
              <a:gd name="T7" fmla="*/ 279 h 307"/>
              <a:gd name="T8" fmla="*/ 567 w 567"/>
              <a:gd name="T9" fmla="*/ 238 h 307"/>
              <a:gd name="T10" fmla="*/ 534 w 567"/>
              <a:gd name="T11" fmla="*/ 198 h 307"/>
              <a:gd name="T12" fmla="*/ 528 w 567"/>
              <a:gd name="T13" fmla="*/ 197 h 307"/>
              <a:gd name="T14" fmla="*/ 532 w 567"/>
              <a:gd name="T15" fmla="*/ 191 h 307"/>
              <a:gd name="T16" fmla="*/ 565 w 567"/>
              <a:gd name="T17" fmla="*/ 151 h 307"/>
              <a:gd name="T18" fmla="*/ 257 w 567"/>
              <a:gd name="T19" fmla="*/ 0 h 307"/>
              <a:gd name="T20" fmla="*/ 256 w 567"/>
              <a:gd name="T21" fmla="*/ 0 h 307"/>
              <a:gd name="T22" fmla="*/ 0 w 567"/>
              <a:gd name="T23" fmla="*/ 96 h 307"/>
              <a:gd name="T24" fmla="*/ 50 w 567"/>
              <a:gd name="T25" fmla="*/ 137 h 307"/>
              <a:gd name="T26" fmla="*/ 56 w 567"/>
              <a:gd name="T27" fmla="*/ 141 h 307"/>
              <a:gd name="T28" fmla="*/ 49 w 567"/>
              <a:gd name="T29" fmla="*/ 144 h 307"/>
              <a:gd name="T30" fmla="*/ 25 w 567"/>
              <a:gd name="T31" fmla="*/ 181 h 307"/>
              <a:gd name="T32" fmla="*/ 66 w 567"/>
              <a:gd name="T33" fmla="*/ 222 h 307"/>
              <a:gd name="T34" fmla="*/ 107 w 567"/>
              <a:gd name="T35" fmla="*/ 183 h 307"/>
              <a:gd name="T36" fmla="*/ 107 w 567"/>
              <a:gd name="T37" fmla="*/ 176 h 307"/>
              <a:gd name="T38" fmla="*/ 113 w 567"/>
              <a:gd name="T39" fmla="*/ 180 h 307"/>
              <a:gd name="T40" fmla="*/ 257 w 567"/>
              <a:gd name="T41" fmla="*/ 253 h 307"/>
              <a:gd name="T42" fmla="*/ 257 w 567"/>
              <a:gd name="T43" fmla="*/ 252 h 307"/>
              <a:gd name="T44" fmla="*/ 306 w 567"/>
              <a:gd name="T45" fmla="*/ 203 h 307"/>
              <a:gd name="T46" fmla="*/ 355 w 567"/>
              <a:gd name="T47" fmla="*/ 252 h 307"/>
              <a:gd name="T48" fmla="*/ 344 w 567"/>
              <a:gd name="T49" fmla="*/ 283 h 307"/>
              <a:gd name="T50" fmla="*/ 453 w 567"/>
              <a:gd name="T51" fmla="*/ 307 h 307"/>
              <a:gd name="T52" fmla="*/ 484 w 567"/>
              <a:gd name="T53" fmla="*/ 258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7" h="307">
                <a:moveTo>
                  <a:pt x="484" y="258"/>
                </a:moveTo>
                <a:cubicBezTo>
                  <a:pt x="487" y="253"/>
                  <a:pt x="487" y="253"/>
                  <a:pt x="487" y="253"/>
                </a:cubicBezTo>
                <a:cubicBezTo>
                  <a:pt x="490" y="258"/>
                  <a:pt x="490" y="258"/>
                  <a:pt x="490" y="258"/>
                </a:cubicBezTo>
                <a:cubicBezTo>
                  <a:pt x="498" y="271"/>
                  <a:pt x="511" y="279"/>
                  <a:pt x="526" y="279"/>
                </a:cubicBezTo>
                <a:cubicBezTo>
                  <a:pt x="549" y="279"/>
                  <a:pt x="567" y="261"/>
                  <a:pt x="567" y="238"/>
                </a:cubicBezTo>
                <a:cubicBezTo>
                  <a:pt x="567" y="218"/>
                  <a:pt x="553" y="202"/>
                  <a:pt x="534" y="198"/>
                </a:cubicBezTo>
                <a:cubicBezTo>
                  <a:pt x="528" y="197"/>
                  <a:pt x="528" y="197"/>
                  <a:pt x="528" y="197"/>
                </a:cubicBezTo>
                <a:cubicBezTo>
                  <a:pt x="532" y="191"/>
                  <a:pt x="532" y="191"/>
                  <a:pt x="532" y="191"/>
                </a:cubicBezTo>
                <a:cubicBezTo>
                  <a:pt x="543" y="177"/>
                  <a:pt x="554" y="164"/>
                  <a:pt x="565" y="151"/>
                </a:cubicBezTo>
                <a:cubicBezTo>
                  <a:pt x="490" y="55"/>
                  <a:pt x="378" y="0"/>
                  <a:pt x="257" y="0"/>
                </a:cubicBezTo>
                <a:cubicBezTo>
                  <a:pt x="256" y="0"/>
                  <a:pt x="256" y="0"/>
                  <a:pt x="256" y="0"/>
                </a:cubicBezTo>
                <a:cubicBezTo>
                  <a:pt x="161" y="0"/>
                  <a:pt x="71" y="34"/>
                  <a:pt x="0" y="96"/>
                </a:cubicBezTo>
                <a:cubicBezTo>
                  <a:pt x="16" y="110"/>
                  <a:pt x="33" y="124"/>
                  <a:pt x="50" y="137"/>
                </a:cubicBezTo>
                <a:cubicBezTo>
                  <a:pt x="56" y="141"/>
                  <a:pt x="56" y="141"/>
                  <a:pt x="56" y="141"/>
                </a:cubicBezTo>
                <a:cubicBezTo>
                  <a:pt x="49" y="144"/>
                  <a:pt x="49" y="144"/>
                  <a:pt x="49" y="144"/>
                </a:cubicBezTo>
                <a:cubicBezTo>
                  <a:pt x="35" y="150"/>
                  <a:pt x="25" y="165"/>
                  <a:pt x="25" y="181"/>
                </a:cubicBezTo>
                <a:cubicBezTo>
                  <a:pt x="25" y="204"/>
                  <a:pt x="43" y="222"/>
                  <a:pt x="66" y="222"/>
                </a:cubicBezTo>
                <a:cubicBezTo>
                  <a:pt x="88" y="222"/>
                  <a:pt x="106" y="205"/>
                  <a:pt x="107" y="183"/>
                </a:cubicBezTo>
                <a:cubicBezTo>
                  <a:pt x="107" y="176"/>
                  <a:pt x="107" y="176"/>
                  <a:pt x="107" y="176"/>
                </a:cubicBezTo>
                <a:cubicBezTo>
                  <a:pt x="113" y="180"/>
                  <a:pt x="113" y="180"/>
                  <a:pt x="113" y="180"/>
                </a:cubicBezTo>
                <a:cubicBezTo>
                  <a:pt x="159" y="208"/>
                  <a:pt x="207" y="233"/>
                  <a:pt x="257" y="253"/>
                </a:cubicBezTo>
                <a:cubicBezTo>
                  <a:pt x="257" y="253"/>
                  <a:pt x="257" y="252"/>
                  <a:pt x="257" y="252"/>
                </a:cubicBezTo>
                <a:cubicBezTo>
                  <a:pt x="257" y="225"/>
                  <a:pt x="279" y="203"/>
                  <a:pt x="306" y="203"/>
                </a:cubicBezTo>
                <a:cubicBezTo>
                  <a:pt x="333" y="203"/>
                  <a:pt x="355" y="225"/>
                  <a:pt x="355" y="252"/>
                </a:cubicBezTo>
                <a:cubicBezTo>
                  <a:pt x="355" y="264"/>
                  <a:pt x="351" y="274"/>
                  <a:pt x="344" y="283"/>
                </a:cubicBezTo>
                <a:cubicBezTo>
                  <a:pt x="380" y="293"/>
                  <a:pt x="417" y="302"/>
                  <a:pt x="453" y="307"/>
                </a:cubicBezTo>
                <a:cubicBezTo>
                  <a:pt x="462" y="291"/>
                  <a:pt x="473" y="275"/>
                  <a:pt x="484" y="258"/>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 name="Freeform 19"/>
          <p:cNvSpPr>
            <a:spLocks/>
          </p:cNvSpPr>
          <p:nvPr/>
        </p:nvSpPr>
        <p:spPr bwMode="auto">
          <a:xfrm>
            <a:off x="4888948" y="2751756"/>
            <a:ext cx="754067" cy="1554153"/>
          </a:xfrm>
          <a:custGeom>
            <a:avLst/>
            <a:gdLst>
              <a:gd name="T0" fmla="*/ 81 w 304"/>
              <a:gd name="T1" fmla="*/ 593 h 627"/>
              <a:gd name="T2" fmla="*/ 86 w 304"/>
              <a:gd name="T3" fmla="*/ 597 h 627"/>
              <a:gd name="T4" fmla="*/ 109 w 304"/>
              <a:gd name="T5" fmla="*/ 619 h 627"/>
              <a:gd name="T6" fmla="*/ 195 w 304"/>
              <a:gd name="T7" fmla="*/ 505 h 627"/>
              <a:gd name="T8" fmla="*/ 224 w 304"/>
              <a:gd name="T9" fmla="*/ 468 h 627"/>
              <a:gd name="T10" fmla="*/ 304 w 304"/>
              <a:gd name="T11" fmla="*/ 233 h 627"/>
              <a:gd name="T12" fmla="*/ 226 w 304"/>
              <a:gd name="T13" fmla="*/ 0 h 627"/>
              <a:gd name="T14" fmla="*/ 198 w 304"/>
              <a:gd name="T15" fmla="*/ 34 h 627"/>
              <a:gd name="T16" fmla="*/ 231 w 304"/>
              <a:gd name="T17" fmla="*/ 80 h 627"/>
              <a:gd name="T18" fmla="*/ 182 w 304"/>
              <a:gd name="T19" fmla="*/ 129 h 627"/>
              <a:gd name="T20" fmla="*/ 143 w 304"/>
              <a:gd name="T21" fmla="*/ 110 h 627"/>
              <a:gd name="T22" fmla="*/ 59 w 304"/>
              <a:gd name="T23" fmla="*/ 274 h 627"/>
              <a:gd name="T24" fmla="*/ 61 w 304"/>
              <a:gd name="T25" fmla="*/ 274 h 627"/>
              <a:gd name="T26" fmla="*/ 110 w 304"/>
              <a:gd name="T27" fmla="*/ 323 h 627"/>
              <a:gd name="T28" fmla="*/ 61 w 304"/>
              <a:gd name="T29" fmla="*/ 372 h 627"/>
              <a:gd name="T30" fmla="*/ 30 w 304"/>
              <a:gd name="T31" fmla="*/ 361 h 627"/>
              <a:gd name="T32" fmla="*/ 0 w 304"/>
              <a:gd name="T33" fmla="*/ 526 h 627"/>
              <a:gd name="T34" fmla="*/ 22 w 304"/>
              <a:gd name="T35" fmla="*/ 543 h 627"/>
              <a:gd name="T36" fmla="*/ 27 w 304"/>
              <a:gd name="T37" fmla="*/ 546 h 627"/>
              <a:gd name="T38" fmla="*/ 22 w 304"/>
              <a:gd name="T39" fmla="*/ 549 h 627"/>
              <a:gd name="T40" fmla="*/ 0 w 304"/>
              <a:gd name="T41" fmla="*/ 586 h 627"/>
              <a:gd name="T42" fmla="*/ 41 w 304"/>
              <a:gd name="T43" fmla="*/ 627 h 627"/>
              <a:gd name="T44" fmla="*/ 79 w 304"/>
              <a:gd name="T45" fmla="*/ 599 h 627"/>
              <a:gd name="T46" fmla="*/ 81 w 304"/>
              <a:gd name="T47" fmla="*/ 593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04" h="627">
                <a:moveTo>
                  <a:pt x="81" y="593"/>
                </a:moveTo>
                <a:cubicBezTo>
                  <a:pt x="86" y="597"/>
                  <a:pt x="86" y="597"/>
                  <a:pt x="86" y="597"/>
                </a:cubicBezTo>
                <a:cubicBezTo>
                  <a:pt x="94" y="604"/>
                  <a:pt x="101" y="612"/>
                  <a:pt x="109" y="619"/>
                </a:cubicBezTo>
                <a:cubicBezTo>
                  <a:pt x="135" y="577"/>
                  <a:pt x="168" y="537"/>
                  <a:pt x="195" y="505"/>
                </a:cubicBezTo>
                <a:cubicBezTo>
                  <a:pt x="207" y="490"/>
                  <a:pt x="217" y="478"/>
                  <a:pt x="224" y="468"/>
                </a:cubicBezTo>
                <a:cubicBezTo>
                  <a:pt x="276" y="402"/>
                  <a:pt x="304" y="318"/>
                  <a:pt x="304" y="233"/>
                </a:cubicBezTo>
                <a:cubicBezTo>
                  <a:pt x="304" y="148"/>
                  <a:pt x="277" y="68"/>
                  <a:pt x="226" y="0"/>
                </a:cubicBezTo>
                <a:cubicBezTo>
                  <a:pt x="217" y="10"/>
                  <a:pt x="207" y="22"/>
                  <a:pt x="198" y="34"/>
                </a:cubicBezTo>
                <a:cubicBezTo>
                  <a:pt x="217" y="40"/>
                  <a:pt x="231" y="59"/>
                  <a:pt x="231" y="80"/>
                </a:cubicBezTo>
                <a:cubicBezTo>
                  <a:pt x="231" y="107"/>
                  <a:pt x="209" y="129"/>
                  <a:pt x="182" y="129"/>
                </a:cubicBezTo>
                <a:cubicBezTo>
                  <a:pt x="167" y="129"/>
                  <a:pt x="152" y="122"/>
                  <a:pt x="143" y="110"/>
                </a:cubicBezTo>
                <a:cubicBezTo>
                  <a:pt x="109" y="162"/>
                  <a:pt x="81" y="217"/>
                  <a:pt x="59" y="274"/>
                </a:cubicBezTo>
                <a:cubicBezTo>
                  <a:pt x="59" y="274"/>
                  <a:pt x="60" y="274"/>
                  <a:pt x="61" y="274"/>
                </a:cubicBezTo>
                <a:cubicBezTo>
                  <a:pt x="88" y="274"/>
                  <a:pt x="110" y="296"/>
                  <a:pt x="110" y="323"/>
                </a:cubicBezTo>
                <a:cubicBezTo>
                  <a:pt x="110" y="350"/>
                  <a:pt x="88" y="372"/>
                  <a:pt x="61" y="372"/>
                </a:cubicBezTo>
                <a:cubicBezTo>
                  <a:pt x="49" y="372"/>
                  <a:pt x="39" y="368"/>
                  <a:pt x="30" y="361"/>
                </a:cubicBezTo>
                <a:cubicBezTo>
                  <a:pt x="15" y="415"/>
                  <a:pt x="5" y="470"/>
                  <a:pt x="0" y="526"/>
                </a:cubicBezTo>
                <a:cubicBezTo>
                  <a:pt x="7" y="531"/>
                  <a:pt x="14" y="536"/>
                  <a:pt x="22" y="543"/>
                </a:cubicBezTo>
                <a:cubicBezTo>
                  <a:pt x="27" y="546"/>
                  <a:pt x="27" y="546"/>
                  <a:pt x="27" y="546"/>
                </a:cubicBezTo>
                <a:cubicBezTo>
                  <a:pt x="22" y="549"/>
                  <a:pt x="22" y="549"/>
                  <a:pt x="22" y="549"/>
                </a:cubicBezTo>
                <a:cubicBezTo>
                  <a:pt x="8" y="556"/>
                  <a:pt x="0" y="570"/>
                  <a:pt x="0" y="586"/>
                </a:cubicBezTo>
                <a:cubicBezTo>
                  <a:pt x="0" y="608"/>
                  <a:pt x="18" y="627"/>
                  <a:pt x="41" y="627"/>
                </a:cubicBezTo>
                <a:cubicBezTo>
                  <a:pt x="58" y="627"/>
                  <a:pt x="74" y="615"/>
                  <a:pt x="79" y="599"/>
                </a:cubicBezTo>
                <a:lnTo>
                  <a:pt x="81" y="593"/>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 name="Freeform 18"/>
          <p:cNvSpPr>
            <a:spLocks/>
          </p:cNvSpPr>
          <p:nvPr/>
        </p:nvSpPr>
        <p:spPr bwMode="auto">
          <a:xfrm>
            <a:off x="3945578" y="2882489"/>
            <a:ext cx="1203789" cy="1157771"/>
          </a:xfrm>
          <a:custGeom>
            <a:avLst/>
            <a:gdLst>
              <a:gd name="T0" fmla="*/ 372 w 485"/>
              <a:gd name="T1" fmla="*/ 78 h 467"/>
              <a:gd name="T2" fmla="*/ 365 w 485"/>
              <a:gd name="T3" fmla="*/ 76 h 467"/>
              <a:gd name="T4" fmla="*/ 370 w 485"/>
              <a:gd name="T5" fmla="*/ 71 h 467"/>
              <a:gd name="T6" fmla="*/ 383 w 485"/>
              <a:gd name="T7" fmla="*/ 41 h 467"/>
              <a:gd name="T8" fmla="*/ 342 w 485"/>
              <a:gd name="T9" fmla="*/ 0 h 467"/>
              <a:gd name="T10" fmla="*/ 301 w 485"/>
              <a:gd name="T11" fmla="*/ 41 h 467"/>
              <a:gd name="T12" fmla="*/ 302 w 485"/>
              <a:gd name="T13" fmla="*/ 48 h 467"/>
              <a:gd name="T14" fmla="*/ 303 w 485"/>
              <a:gd name="T15" fmla="*/ 54 h 467"/>
              <a:gd name="T16" fmla="*/ 296 w 485"/>
              <a:gd name="T17" fmla="*/ 52 h 467"/>
              <a:gd name="T18" fmla="*/ 229 w 485"/>
              <a:gd name="T19" fmla="*/ 23 h 467"/>
              <a:gd name="T20" fmla="*/ 164 w 485"/>
              <a:gd name="T21" fmla="*/ 130 h 467"/>
              <a:gd name="T22" fmla="*/ 200 w 485"/>
              <a:gd name="T23" fmla="*/ 177 h 467"/>
              <a:gd name="T24" fmla="*/ 151 w 485"/>
              <a:gd name="T25" fmla="*/ 226 h 467"/>
              <a:gd name="T26" fmla="*/ 109 w 485"/>
              <a:gd name="T27" fmla="*/ 202 h 467"/>
              <a:gd name="T28" fmla="*/ 0 w 485"/>
              <a:gd name="T29" fmla="*/ 309 h 467"/>
              <a:gd name="T30" fmla="*/ 160 w 485"/>
              <a:gd name="T31" fmla="*/ 353 h 467"/>
              <a:gd name="T32" fmla="*/ 166 w 485"/>
              <a:gd name="T33" fmla="*/ 356 h 467"/>
              <a:gd name="T34" fmla="*/ 161 w 485"/>
              <a:gd name="T35" fmla="*/ 360 h 467"/>
              <a:gd name="T36" fmla="*/ 146 w 485"/>
              <a:gd name="T37" fmla="*/ 392 h 467"/>
              <a:gd name="T38" fmla="*/ 187 w 485"/>
              <a:gd name="T39" fmla="*/ 433 h 467"/>
              <a:gd name="T40" fmla="*/ 228 w 485"/>
              <a:gd name="T41" fmla="*/ 392 h 467"/>
              <a:gd name="T42" fmla="*/ 228 w 485"/>
              <a:gd name="T43" fmla="*/ 389 h 467"/>
              <a:gd name="T44" fmla="*/ 227 w 485"/>
              <a:gd name="T45" fmla="*/ 382 h 467"/>
              <a:gd name="T46" fmla="*/ 233 w 485"/>
              <a:gd name="T47" fmla="*/ 385 h 467"/>
              <a:gd name="T48" fmla="*/ 372 w 485"/>
              <a:gd name="T49" fmla="*/ 467 h 467"/>
              <a:gd name="T50" fmla="*/ 404 w 485"/>
              <a:gd name="T51" fmla="*/ 299 h 467"/>
              <a:gd name="T52" fmla="*/ 406 w 485"/>
              <a:gd name="T53" fmla="*/ 293 h 467"/>
              <a:gd name="T54" fmla="*/ 411 w 485"/>
              <a:gd name="T55" fmla="*/ 298 h 467"/>
              <a:gd name="T56" fmla="*/ 441 w 485"/>
              <a:gd name="T57" fmla="*/ 311 h 467"/>
              <a:gd name="T58" fmla="*/ 482 w 485"/>
              <a:gd name="T59" fmla="*/ 270 h 467"/>
              <a:gd name="T60" fmla="*/ 441 w 485"/>
              <a:gd name="T61" fmla="*/ 229 h 467"/>
              <a:gd name="T62" fmla="*/ 433 w 485"/>
              <a:gd name="T63" fmla="*/ 230 h 467"/>
              <a:gd name="T64" fmla="*/ 426 w 485"/>
              <a:gd name="T65" fmla="*/ 231 h 467"/>
              <a:gd name="T66" fmla="*/ 429 w 485"/>
              <a:gd name="T67" fmla="*/ 224 h 467"/>
              <a:gd name="T68" fmla="*/ 483 w 485"/>
              <a:gd name="T69" fmla="*/ 108 h 467"/>
              <a:gd name="T70" fmla="*/ 484 w 485"/>
              <a:gd name="T71" fmla="*/ 106 h 467"/>
              <a:gd name="T72" fmla="*/ 485 w 485"/>
              <a:gd name="T73" fmla="*/ 104 h 467"/>
              <a:gd name="T74" fmla="*/ 372 w 485"/>
              <a:gd name="T75" fmla="*/ 78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5" h="467">
                <a:moveTo>
                  <a:pt x="372" y="78"/>
                </a:moveTo>
                <a:cubicBezTo>
                  <a:pt x="365" y="76"/>
                  <a:pt x="365" y="76"/>
                  <a:pt x="365" y="76"/>
                </a:cubicBezTo>
                <a:cubicBezTo>
                  <a:pt x="370" y="71"/>
                  <a:pt x="370" y="71"/>
                  <a:pt x="370" y="71"/>
                </a:cubicBezTo>
                <a:cubicBezTo>
                  <a:pt x="378" y="63"/>
                  <a:pt x="383" y="53"/>
                  <a:pt x="383" y="41"/>
                </a:cubicBezTo>
                <a:cubicBezTo>
                  <a:pt x="383" y="19"/>
                  <a:pt x="365" y="0"/>
                  <a:pt x="342" y="0"/>
                </a:cubicBezTo>
                <a:cubicBezTo>
                  <a:pt x="319" y="0"/>
                  <a:pt x="301" y="19"/>
                  <a:pt x="301" y="41"/>
                </a:cubicBezTo>
                <a:cubicBezTo>
                  <a:pt x="301" y="43"/>
                  <a:pt x="301" y="45"/>
                  <a:pt x="302" y="48"/>
                </a:cubicBezTo>
                <a:cubicBezTo>
                  <a:pt x="303" y="54"/>
                  <a:pt x="303" y="54"/>
                  <a:pt x="303" y="54"/>
                </a:cubicBezTo>
                <a:cubicBezTo>
                  <a:pt x="296" y="52"/>
                  <a:pt x="296" y="52"/>
                  <a:pt x="296" y="52"/>
                </a:cubicBezTo>
                <a:cubicBezTo>
                  <a:pt x="273" y="43"/>
                  <a:pt x="251" y="33"/>
                  <a:pt x="229" y="23"/>
                </a:cubicBezTo>
                <a:cubicBezTo>
                  <a:pt x="210" y="59"/>
                  <a:pt x="189" y="95"/>
                  <a:pt x="164" y="130"/>
                </a:cubicBezTo>
                <a:cubicBezTo>
                  <a:pt x="185" y="136"/>
                  <a:pt x="200" y="155"/>
                  <a:pt x="200" y="177"/>
                </a:cubicBezTo>
                <a:cubicBezTo>
                  <a:pt x="200" y="204"/>
                  <a:pt x="178" y="226"/>
                  <a:pt x="151" y="226"/>
                </a:cubicBezTo>
                <a:cubicBezTo>
                  <a:pt x="133" y="226"/>
                  <a:pt x="117" y="217"/>
                  <a:pt x="109" y="202"/>
                </a:cubicBezTo>
                <a:cubicBezTo>
                  <a:pt x="75" y="240"/>
                  <a:pt x="39" y="276"/>
                  <a:pt x="0" y="309"/>
                </a:cubicBezTo>
                <a:cubicBezTo>
                  <a:pt x="54" y="319"/>
                  <a:pt x="108" y="334"/>
                  <a:pt x="160" y="353"/>
                </a:cubicBezTo>
                <a:cubicBezTo>
                  <a:pt x="166" y="356"/>
                  <a:pt x="166" y="356"/>
                  <a:pt x="166" y="356"/>
                </a:cubicBezTo>
                <a:cubicBezTo>
                  <a:pt x="161" y="360"/>
                  <a:pt x="161" y="360"/>
                  <a:pt x="161" y="360"/>
                </a:cubicBezTo>
                <a:cubicBezTo>
                  <a:pt x="151" y="368"/>
                  <a:pt x="146" y="380"/>
                  <a:pt x="146" y="392"/>
                </a:cubicBezTo>
                <a:cubicBezTo>
                  <a:pt x="146" y="415"/>
                  <a:pt x="164" y="433"/>
                  <a:pt x="187" y="433"/>
                </a:cubicBezTo>
                <a:cubicBezTo>
                  <a:pt x="209" y="433"/>
                  <a:pt x="228" y="415"/>
                  <a:pt x="228" y="392"/>
                </a:cubicBezTo>
                <a:cubicBezTo>
                  <a:pt x="228" y="391"/>
                  <a:pt x="228" y="390"/>
                  <a:pt x="228" y="389"/>
                </a:cubicBezTo>
                <a:cubicBezTo>
                  <a:pt x="227" y="382"/>
                  <a:pt x="227" y="382"/>
                  <a:pt x="227" y="382"/>
                </a:cubicBezTo>
                <a:cubicBezTo>
                  <a:pt x="233" y="385"/>
                  <a:pt x="233" y="385"/>
                  <a:pt x="233" y="385"/>
                </a:cubicBezTo>
                <a:cubicBezTo>
                  <a:pt x="282" y="408"/>
                  <a:pt x="329" y="436"/>
                  <a:pt x="372" y="467"/>
                </a:cubicBezTo>
                <a:cubicBezTo>
                  <a:pt x="378" y="411"/>
                  <a:pt x="388" y="354"/>
                  <a:pt x="404" y="299"/>
                </a:cubicBezTo>
                <a:cubicBezTo>
                  <a:pt x="406" y="293"/>
                  <a:pt x="406" y="293"/>
                  <a:pt x="406" y="293"/>
                </a:cubicBezTo>
                <a:cubicBezTo>
                  <a:pt x="411" y="298"/>
                  <a:pt x="411" y="298"/>
                  <a:pt x="411" y="298"/>
                </a:cubicBezTo>
                <a:cubicBezTo>
                  <a:pt x="419" y="306"/>
                  <a:pt x="429" y="311"/>
                  <a:pt x="441" y="311"/>
                </a:cubicBezTo>
                <a:cubicBezTo>
                  <a:pt x="463" y="311"/>
                  <a:pt x="482" y="293"/>
                  <a:pt x="482" y="270"/>
                </a:cubicBezTo>
                <a:cubicBezTo>
                  <a:pt x="482" y="247"/>
                  <a:pt x="463" y="229"/>
                  <a:pt x="441" y="229"/>
                </a:cubicBezTo>
                <a:cubicBezTo>
                  <a:pt x="438" y="229"/>
                  <a:pt x="436" y="229"/>
                  <a:pt x="433" y="230"/>
                </a:cubicBezTo>
                <a:cubicBezTo>
                  <a:pt x="426" y="231"/>
                  <a:pt x="426" y="231"/>
                  <a:pt x="426" y="231"/>
                </a:cubicBezTo>
                <a:cubicBezTo>
                  <a:pt x="429" y="224"/>
                  <a:pt x="429" y="224"/>
                  <a:pt x="429" y="224"/>
                </a:cubicBezTo>
                <a:cubicBezTo>
                  <a:pt x="444" y="184"/>
                  <a:pt x="463" y="145"/>
                  <a:pt x="483" y="108"/>
                </a:cubicBezTo>
                <a:cubicBezTo>
                  <a:pt x="484" y="106"/>
                  <a:pt x="484" y="106"/>
                  <a:pt x="484" y="106"/>
                </a:cubicBezTo>
                <a:cubicBezTo>
                  <a:pt x="485" y="105"/>
                  <a:pt x="485" y="104"/>
                  <a:pt x="485" y="104"/>
                </a:cubicBezTo>
                <a:cubicBezTo>
                  <a:pt x="447" y="98"/>
                  <a:pt x="409" y="89"/>
                  <a:pt x="372" y="78"/>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Freeform 17"/>
          <p:cNvSpPr>
            <a:spLocks/>
          </p:cNvSpPr>
          <p:nvPr/>
        </p:nvSpPr>
        <p:spPr bwMode="auto">
          <a:xfrm>
            <a:off x="3752093" y="3640740"/>
            <a:ext cx="1394136" cy="942323"/>
          </a:xfrm>
          <a:custGeom>
            <a:avLst/>
            <a:gdLst>
              <a:gd name="T0" fmla="*/ 543 w 562"/>
              <a:gd name="T1" fmla="*/ 248 h 380"/>
              <a:gd name="T2" fmla="*/ 499 w 562"/>
              <a:gd name="T3" fmla="*/ 276 h 380"/>
              <a:gd name="T4" fmla="*/ 450 w 562"/>
              <a:gd name="T5" fmla="*/ 227 h 380"/>
              <a:gd name="T6" fmla="*/ 471 w 562"/>
              <a:gd name="T7" fmla="*/ 186 h 380"/>
              <a:gd name="T8" fmla="*/ 314 w 562"/>
              <a:gd name="T9" fmla="*/ 89 h 380"/>
              <a:gd name="T10" fmla="*/ 265 w 562"/>
              <a:gd name="T11" fmla="*/ 135 h 380"/>
              <a:gd name="T12" fmla="*/ 216 w 562"/>
              <a:gd name="T13" fmla="*/ 86 h 380"/>
              <a:gd name="T14" fmla="*/ 229 w 562"/>
              <a:gd name="T15" fmla="*/ 53 h 380"/>
              <a:gd name="T16" fmla="*/ 0 w 562"/>
              <a:gd name="T17" fmla="*/ 0 h 380"/>
              <a:gd name="T18" fmla="*/ 58 w 562"/>
              <a:gd name="T19" fmla="*/ 109 h 380"/>
              <a:gd name="T20" fmla="*/ 88 w 562"/>
              <a:gd name="T21" fmla="*/ 147 h 380"/>
              <a:gd name="T22" fmla="*/ 218 w 562"/>
              <a:gd name="T23" fmla="*/ 359 h 380"/>
              <a:gd name="T24" fmla="*/ 218 w 562"/>
              <a:gd name="T25" fmla="*/ 359 h 380"/>
              <a:gd name="T26" fmla="*/ 218 w 562"/>
              <a:gd name="T27" fmla="*/ 380 h 380"/>
              <a:gd name="T28" fmla="*/ 524 w 562"/>
              <a:gd name="T29" fmla="*/ 380 h 380"/>
              <a:gd name="T30" fmla="*/ 524 w 562"/>
              <a:gd name="T31" fmla="*/ 359 h 380"/>
              <a:gd name="T32" fmla="*/ 562 w 562"/>
              <a:gd name="T33" fmla="*/ 267 h 380"/>
              <a:gd name="T34" fmla="*/ 543 w 562"/>
              <a:gd name="T35" fmla="*/ 248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2" h="380">
                <a:moveTo>
                  <a:pt x="543" y="248"/>
                </a:moveTo>
                <a:cubicBezTo>
                  <a:pt x="535" y="265"/>
                  <a:pt x="518" y="276"/>
                  <a:pt x="499" y="276"/>
                </a:cubicBezTo>
                <a:cubicBezTo>
                  <a:pt x="472" y="276"/>
                  <a:pt x="450" y="254"/>
                  <a:pt x="450" y="227"/>
                </a:cubicBezTo>
                <a:cubicBezTo>
                  <a:pt x="450" y="210"/>
                  <a:pt x="458" y="195"/>
                  <a:pt x="471" y="186"/>
                </a:cubicBezTo>
                <a:cubicBezTo>
                  <a:pt x="422" y="149"/>
                  <a:pt x="369" y="116"/>
                  <a:pt x="314" y="89"/>
                </a:cubicBezTo>
                <a:cubicBezTo>
                  <a:pt x="312" y="115"/>
                  <a:pt x="291" y="135"/>
                  <a:pt x="265" y="135"/>
                </a:cubicBezTo>
                <a:cubicBezTo>
                  <a:pt x="238" y="135"/>
                  <a:pt x="216" y="113"/>
                  <a:pt x="216" y="86"/>
                </a:cubicBezTo>
                <a:cubicBezTo>
                  <a:pt x="216" y="73"/>
                  <a:pt x="220" y="62"/>
                  <a:pt x="229" y="53"/>
                </a:cubicBezTo>
                <a:cubicBezTo>
                  <a:pt x="155" y="25"/>
                  <a:pt x="79" y="8"/>
                  <a:pt x="0" y="0"/>
                </a:cubicBezTo>
                <a:cubicBezTo>
                  <a:pt x="14" y="40"/>
                  <a:pt x="33" y="77"/>
                  <a:pt x="58" y="109"/>
                </a:cubicBezTo>
                <a:cubicBezTo>
                  <a:pt x="66" y="119"/>
                  <a:pt x="76" y="132"/>
                  <a:pt x="88" y="147"/>
                </a:cubicBezTo>
                <a:cubicBezTo>
                  <a:pt x="135" y="204"/>
                  <a:pt x="206" y="290"/>
                  <a:pt x="218" y="359"/>
                </a:cubicBezTo>
                <a:cubicBezTo>
                  <a:pt x="218" y="359"/>
                  <a:pt x="218" y="359"/>
                  <a:pt x="218" y="359"/>
                </a:cubicBezTo>
                <a:cubicBezTo>
                  <a:pt x="218" y="380"/>
                  <a:pt x="218" y="380"/>
                  <a:pt x="218" y="380"/>
                </a:cubicBezTo>
                <a:cubicBezTo>
                  <a:pt x="524" y="380"/>
                  <a:pt x="524" y="380"/>
                  <a:pt x="524" y="380"/>
                </a:cubicBezTo>
                <a:cubicBezTo>
                  <a:pt x="524" y="359"/>
                  <a:pt x="524" y="359"/>
                  <a:pt x="524" y="359"/>
                </a:cubicBezTo>
                <a:cubicBezTo>
                  <a:pt x="528" y="333"/>
                  <a:pt x="541" y="303"/>
                  <a:pt x="562" y="267"/>
                </a:cubicBezTo>
                <a:cubicBezTo>
                  <a:pt x="556" y="261"/>
                  <a:pt x="550" y="254"/>
                  <a:pt x="543" y="248"/>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54" name="TextBox 53"/>
          <p:cNvSpPr txBox="1"/>
          <p:nvPr/>
        </p:nvSpPr>
        <p:spPr>
          <a:xfrm>
            <a:off x="2113799" y="2337018"/>
            <a:ext cx="785522" cy="239193"/>
          </a:xfrm>
          <a:prstGeom prst="rect">
            <a:avLst/>
          </a:prstGeom>
          <a:noFill/>
        </p:spPr>
        <p:txBody>
          <a:bodyPr wrap="none" lIns="54000" tIns="27000" rIns="54000" bIns="27000" rtlCol="0" anchor="b">
            <a:spAutoFit/>
          </a:bodyPr>
          <a:lstStyle/>
          <a:p>
            <a:pPr algn="r"/>
            <a:r>
              <a:rPr lang="en-US" sz="1200" b="1" dirty="0">
                <a:solidFill>
                  <a:schemeClr val="tx2"/>
                </a:solidFill>
                <a:latin typeface="+mj-lt"/>
              </a:rPr>
              <a:t>Research</a:t>
            </a:r>
            <a:endParaRPr lang="id-ID" sz="1200" b="1" dirty="0">
              <a:solidFill>
                <a:schemeClr val="tx2"/>
              </a:solidFill>
              <a:latin typeface="+mj-lt"/>
            </a:endParaRPr>
          </a:p>
        </p:txBody>
      </p:sp>
      <p:sp>
        <p:nvSpPr>
          <p:cNvPr id="55" name="TextBox 54"/>
          <p:cNvSpPr txBox="1"/>
          <p:nvPr/>
        </p:nvSpPr>
        <p:spPr>
          <a:xfrm>
            <a:off x="1566688" y="2536353"/>
            <a:ext cx="1332632" cy="608525"/>
          </a:xfrm>
          <a:prstGeom prst="rect">
            <a:avLst/>
          </a:prstGeom>
          <a:noFill/>
        </p:spPr>
        <p:txBody>
          <a:bodyPr wrap="square" lIns="54000" tIns="27000" rIns="54000" bIns="27000" rtlCol="0" anchor="t">
            <a:spAutoFit/>
          </a:bodyPr>
          <a:lstStyle/>
          <a:p>
            <a:pPr algn="r"/>
            <a:r>
              <a:rPr lang="en-US" sz="900" dirty="0">
                <a:solidFill>
                  <a:schemeClr val="bg1">
                    <a:lumMod val="50000"/>
                  </a:schemeClr>
                </a:solidFill>
              </a:rPr>
              <a:t>We recommend you to put a little words for this awesome stuff as a details.</a:t>
            </a:r>
          </a:p>
        </p:txBody>
      </p:sp>
      <p:sp>
        <p:nvSpPr>
          <p:cNvPr id="57" name="TextBox 56"/>
          <p:cNvSpPr txBox="1"/>
          <p:nvPr/>
        </p:nvSpPr>
        <p:spPr>
          <a:xfrm>
            <a:off x="6457499" y="2327605"/>
            <a:ext cx="750256" cy="239193"/>
          </a:xfrm>
          <a:prstGeom prst="rect">
            <a:avLst/>
          </a:prstGeom>
          <a:noFill/>
        </p:spPr>
        <p:txBody>
          <a:bodyPr wrap="none" lIns="54000" tIns="27000" rIns="54000" bIns="27000" rtlCol="0" anchor="b">
            <a:spAutoFit/>
          </a:bodyPr>
          <a:lstStyle/>
          <a:p>
            <a:r>
              <a:rPr lang="en-US" sz="1200" b="1" dirty="0">
                <a:solidFill>
                  <a:schemeClr val="tx2"/>
                </a:solidFill>
                <a:latin typeface="+mj-lt"/>
              </a:rPr>
              <a:t>Analysis</a:t>
            </a:r>
            <a:endParaRPr lang="id-ID" sz="1200" b="1" dirty="0">
              <a:solidFill>
                <a:schemeClr val="tx2"/>
              </a:solidFill>
              <a:latin typeface="+mj-lt"/>
            </a:endParaRPr>
          </a:p>
        </p:txBody>
      </p:sp>
      <p:sp>
        <p:nvSpPr>
          <p:cNvPr id="58" name="TextBox 57"/>
          <p:cNvSpPr txBox="1"/>
          <p:nvPr/>
        </p:nvSpPr>
        <p:spPr>
          <a:xfrm>
            <a:off x="6457499" y="2526941"/>
            <a:ext cx="1332632" cy="608525"/>
          </a:xfrm>
          <a:prstGeom prst="rect">
            <a:avLst/>
          </a:prstGeom>
          <a:noFill/>
        </p:spPr>
        <p:txBody>
          <a:bodyPr wrap="square" lIns="54000" tIns="27000" rIns="54000" bIns="27000" rtlCol="0" anchor="t">
            <a:spAutoFit/>
          </a:bodyPr>
          <a:lstStyle/>
          <a:p>
            <a:r>
              <a:rPr lang="en-US" sz="900" dirty="0">
                <a:solidFill>
                  <a:schemeClr val="bg1">
                    <a:lumMod val="50000"/>
                  </a:schemeClr>
                </a:solidFill>
              </a:rPr>
              <a:t>We recommend you to put a little words for this awesome stuff as a details.</a:t>
            </a:r>
          </a:p>
        </p:txBody>
      </p:sp>
      <p:sp>
        <p:nvSpPr>
          <p:cNvPr id="60" name="TextBox 59"/>
          <p:cNvSpPr txBox="1"/>
          <p:nvPr/>
        </p:nvSpPr>
        <p:spPr>
          <a:xfrm>
            <a:off x="6579064" y="3491656"/>
            <a:ext cx="593162" cy="239193"/>
          </a:xfrm>
          <a:prstGeom prst="rect">
            <a:avLst/>
          </a:prstGeom>
          <a:noFill/>
        </p:spPr>
        <p:txBody>
          <a:bodyPr wrap="none" lIns="54000" tIns="27000" rIns="54000" bIns="27000" rtlCol="0" anchor="b">
            <a:spAutoFit/>
          </a:bodyPr>
          <a:lstStyle/>
          <a:p>
            <a:r>
              <a:rPr lang="en-US" sz="1200" b="1" dirty="0">
                <a:solidFill>
                  <a:schemeClr val="tx2"/>
                </a:solidFill>
                <a:latin typeface="+mj-lt"/>
              </a:rPr>
              <a:t>Action</a:t>
            </a:r>
            <a:endParaRPr lang="id-ID" sz="1200" b="1" dirty="0">
              <a:solidFill>
                <a:schemeClr val="tx2"/>
              </a:solidFill>
              <a:latin typeface="+mj-lt"/>
            </a:endParaRPr>
          </a:p>
        </p:txBody>
      </p:sp>
      <p:sp>
        <p:nvSpPr>
          <p:cNvPr id="61" name="TextBox 60"/>
          <p:cNvSpPr txBox="1"/>
          <p:nvPr/>
        </p:nvSpPr>
        <p:spPr>
          <a:xfrm>
            <a:off x="6579064" y="3690992"/>
            <a:ext cx="1332632" cy="608525"/>
          </a:xfrm>
          <a:prstGeom prst="rect">
            <a:avLst/>
          </a:prstGeom>
          <a:noFill/>
        </p:spPr>
        <p:txBody>
          <a:bodyPr wrap="square" lIns="54000" tIns="27000" rIns="54000" bIns="27000" rtlCol="0" anchor="t">
            <a:spAutoFit/>
          </a:bodyPr>
          <a:lstStyle/>
          <a:p>
            <a:r>
              <a:rPr lang="en-US" sz="900" dirty="0">
                <a:solidFill>
                  <a:schemeClr val="bg1">
                    <a:lumMod val="50000"/>
                  </a:schemeClr>
                </a:solidFill>
              </a:rPr>
              <a:t>We recommend you to put a little words for this awesome stuff as a details.</a:t>
            </a:r>
          </a:p>
        </p:txBody>
      </p:sp>
      <p:sp>
        <p:nvSpPr>
          <p:cNvPr id="63" name="TextBox 62"/>
          <p:cNvSpPr txBox="1"/>
          <p:nvPr/>
        </p:nvSpPr>
        <p:spPr>
          <a:xfrm>
            <a:off x="2101577" y="4382360"/>
            <a:ext cx="1098108" cy="239193"/>
          </a:xfrm>
          <a:prstGeom prst="rect">
            <a:avLst/>
          </a:prstGeom>
          <a:noFill/>
        </p:spPr>
        <p:txBody>
          <a:bodyPr wrap="none" lIns="54000" tIns="27000" rIns="54000" bIns="27000" rtlCol="0" anchor="b">
            <a:spAutoFit/>
          </a:bodyPr>
          <a:lstStyle/>
          <a:p>
            <a:pPr algn="r"/>
            <a:r>
              <a:rPr lang="en-US" sz="1200" b="1" dirty="0">
                <a:solidFill>
                  <a:schemeClr val="tx2"/>
                </a:solidFill>
                <a:latin typeface="+mj-lt"/>
              </a:rPr>
              <a:t>Improvement</a:t>
            </a:r>
            <a:endParaRPr lang="id-ID" sz="1200" b="1" dirty="0">
              <a:solidFill>
                <a:schemeClr val="tx2"/>
              </a:solidFill>
              <a:latin typeface="+mj-lt"/>
            </a:endParaRPr>
          </a:p>
        </p:txBody>
      </p:sp>
      <p:sp>
        <p:nvSpPr>
          <p:cNvPr id="64" name="TextBox 63"/>
          <p:cNvSpPr txBox="1"/>
          <p:nvPr/>
        </p:nvSpPr>
        <p:spPr>
          <a:xfrm>
            <a:off x="1867053" y="4581696"/>
            <a:ext cx="1332632" cy="608525"/>
          </a:xfrm>
          <a:prstGeom prst="rect">
            <a:avLst/>
          </a:prstGeom>
          <a:noFill/>
        </p:spPr>
        <p:txBody>
          <a:bodyPr wrap="square" lIns="54000" tIns="27000" rIns="54000" bIns="27000" rtlCol="0" anchor="t">
            <a:spAutoFit/>
          </a:bodyPr>
          <a:lstStyle/>
          <a:p>
            <a:pPr algn="r"/>
            <a:r>
              <a:rPr lang="en-US" sz="900" dirty="0">
                <a:solidFill>
                  <a:schemeClr val="bg1">
                    <a:lumMod val="50000"/>
                  </a:schemeClr>
                </a:solidFill>
              </a:rPr>
              <a:t>We recommend you to put a little words for this awesome stuff as a details.</a:t>
            </a:r>
          </a:p>
        </p:txBody>
      </p:sp>
      <p:grpSp>
        <p:nvGrpSpPr>
          <p:cNvPr id="65" name="Group 64"/>
          <p:cNvGrpSpPr/>
          <p:nvPr/>
        </p:nvGrpSpPr>
        <p:grpSpPr>
          <a:xfrm>
            <a:off x="1232305" y="3359686"/>
            <a:ext cx="1332632" cy="807862"/>
            <a:chOff x="8895385" y="5921618"/>
            <a:chExt cx="1961700" cy="1189213"/>
          </a:xfrm>
        </p:grpSpPr>
        <p:sp>
          <p:nvSpPr>
            <p:cNvPr id="66" name="TextBox 65"/>
            <p:cNvSpPr txBox="1"/>
            <p:nvPr/>
          </p:nvSpPr>
          <p:spPr>
            <a:xfrm>
              <a:off x="9971462" y="5921618"/>
              <a:ext cx="885623" cy="352104"/>
            </a:xfrm>
            <a:prstGeom prst="rect">
              <a:avLst/>
            </a:prstGeom>
            <a:noFill/>
          </p:spPr>
          <p:txBody>
            <a:bodyPr wrap="none" lIns="54000" tIns="27000" rIns="54000" bIns="27000" rtlCol="0" anchor="b">
              <a:spAutoFit/>
            </a:bodyPr>
            <a:lstStyle/>
            <a:p>
              <a:pPr algn="r"/>
              <a:r>
                <a:rPr lang="en-US" sz="1200" b="1" dirty="0">
                  <a:solidFill>
                    <a:schemeClr val="tx2"/>
                  </a:solidFill>
                </a:rPr>
                <a:t>Manage</a:t>
              </a:r>
              <a:endParaRPr lang="id-ID" sz="1200" b="1" dirty="0">
                <a:solidFill>
                  <a:schemeClr val="tx2"/>
                </a:solidFill>
              </a:endParaRPr>
            </a:p>
          </p:txBody>
        </p:sp>
        <p:sp>
          <p:nvSpPr>
            <p:cNvPr id="67" name="TextBox 66"/>
            <p:cNvSpPr txBox="1"/>
            <p:nvPr/>
          </p:nvSpPr>
          <p:spPr>
            <a:xfrm>
              <a:off x="8895385" y="6215051"/>
              <a:ext cx="1961700" cy="895780"/>
            </a:xfrm>
            <a:prstGeom prst="rect">
              <a:avLst/>
            </a:prstGeom>
            <a:noFill/>
          </p:spPr>
          <p:txBody>
            <a:bodyPr wrap="square" lIns="54000" tIns="27000" rIns="54000" bIns="27000" rtlCol="0" anchor="t">
              <a:spAutoFit/>
            </a:bodyPr>
            <a:lstStyle/>
            <a:p>
              <a:pPr algn="r"/>
              <a:r>
                <a:rPr lang="en-US" sz="900" dirty="0">
                  <a:solidFill>
                    <a:schemeClr val="bg1">
                      <a:lumMod val="50000"/>
                    </a:schemeClr>
                  </a:solidFill>
                </a:rPr>
                <a:t>We recommend you to put a little words for this awesome stuff as a details.</a:t>
              </a:r>
            </a:p>
          </p:txBody>
        </p:sp>
      </p:grpSp>
      <p:sp>
        <p:nvSpPr>
          <p:cNvPr id="68" name="Freeform 6"/>
          <p:cNvSpPr>
            <a:spLocks noEditPoints="1"/>
          </p:cNvSpPr>
          <p:nvPr/>
        </p:nvSpPr>
        <p:spPr bwMode="auto">
          <a:xfrm>
            <a:off x="2975425" y="2509543"/>
            <a:ext cx="398651" cy="302558"/>
          </a:xfrm>
          <a:custGeom>
            <a:avLst/>
            <a:gdLst>
              <a:gd name="T0" fmla="*/ 0 w 307"/>
              <a:gd name="T1" fmla="*/ 174 h 233"/>
              <a:gd name="T2" fmla="*/ 117 w 307"/>
              <a:gd name="T3" fmla="*/ 174 h 233"/>
              <a:gd name="T4" fmla="*/ 58 w 307"/>
              <a:gd name="T5" fmla="*/ 222 h 233"/>
              <a:gd name="T6" fmla="*/ 58 w 307"/>
              <a:gd name="T7" fmla="*/ 127 h 233"/>
              <a:gd name="T8" fmla="*/ 58 w 307"/>
              <a:gd name="T9" fmla="*/ 222 h 233"/>
              <a:gd name="T10" fmla="*/ 249 w 307"/>
              <a:gd name="T11" fmla="*/ 146 h 233"/>
              <a:gd name="T12" fmla="*/ 215 w 307"/>
              <a:gd name="T13" fmla="*/ 180 h 233"/>
              <a:gd name="T14" fmla="*/ 249 w 307"/>
              <a:gd name="T15" fmla="*/ 134 h 233"/>
              <a:gd name="T16" fmla="*/ 64 w 307"/>
              <a:gd name="T17" fmla="*/ 140 h 233"/>
              <a:gd name="T18" fmla="*/ 30 w 307"/>
              <a:gd name="T19" fmla="*/ 174 h 233"/>
              <a:gd name="T20" fmla="*/ 18 w 307"/>
              <a:gd name="T21" fmla="*/ 174 h 233"/>
              <a:gd name="T22" fmla="*/ 64 w 307"/>
              <a:gd name="T23" fmla="*/ 140 h 233"/>
              <a:gd name="T24" fmla="*/ 190 w 307"/>
              <a:gd name="T25" fmla="*/ 174 h 233"/>
              <a:gd name="T26" fmla="*/ 307 w 307"/>
              <a:gd name="T27" fmla="*/ 174 h 233"/>
              <a:gd name="T28" fmla="*/ 249 w 307"/>
              <a:gd name="T29" fmla="*/ 222 h 233"/>
              <a:gd name="T30" fmla="*/ 249 w 307"/>
              <a:gd name="T31" fmla="*/ 127 h 233"/>
              <a:gd name="T32" fmla="*/ 249 w 307"/>
              <a:gd name="T33" fmla="*/ 222 h 233"/>
              <a:gd name="T34" fmla="*/ 168 w 307"/>
              <a:gd name="T35" fmla="*/ 27 h 233"/>
              <a:gd name="T36" fmla="*/ 220 w 307"/>
              <a:gd name="T37" fmla="*/ 9 h 233"/>
              <a:gd name="T38" fmla="*/ 237 w 307"/>
              <a:gd name="T39" fmla="*/ 41 h 233"/>
              <a:gd name="T40" fmla="*/ 172 w 307"/>
              <a:gd name="T41" fmla="*/ 46 h 233"/>
              <a:gd name="T42" fmla="*/ 70 w 307"/>
              <a:gd name="T43" fmla="*/ 41 h 233"/>
              <a:gd name="T44" fmla="*/ 87 w 307"/>
              <a:gd name="T45" fmla="*/ 9 h 233"/>
              <a:gd name="T46" fmla="*/ 139 w 307"/>
              <a:gd name="T47" fmla="*/ 27 h 233"/>
              <a:gd name="T48" fmla="*/ 100 w 307"/>
              <a:gd name="T49" fmla="*/ 35 h 233"/>
              <a:gd name="T50" fmla="*/ 284 w 307"/>
              <a:gd name="T51" fmla="*/ 121 h 233"/>
              <a:gd name="T52" fmla="*/ 207 w 307"/>
              <a:gd name="T53" fmla="*/ 41 h 233"/>
              <a:gd name="T54" fmla="*/ 154 w 307"/>
              <a:gd name="T55" fmla="*/ 49 h 233"/>
              <a:gd name="T56" fmla="*/ 100 w 307"/>
              <a:gd name="T57" fmla="*/ 41 h 233"/>
              <a:gd name="T58" fmla="*/ 23 w 307"/>
              <a:gd name="T59" fmla="*/ 121 h 233"/>
              <a:gd name="T60" fmla="*/ 122 w 307"/>
              <a:gd name="T61" fmla="*/ 174 h 233"/>
              <a:gd name="T62" fmla="*/ 137 w 307"/>
              <a:gd name="T63" fmla="*/ 185 h 233"/>
              <a:gd name="T64" fmla="*/ 170 w 307"/>
              <a:gd name="T65" fmla="*/ 185 h 233"/>
              <a:gd name="T66" fmla="*/ 185 w 307"/>
              <a:gd name="T67" fmla="*/ 174 h 233"/>
              <a:gd name="T68" fmla="*/ 154 w 307"/>
              <a:gd name="T69" fmla="*/ 184 h 233"/>
              <a:gd name="T70" fmla="*/ 154 w 307"/>
              <a:gd name="T71" fmla="*/ 141 h 233"/>
              <a:gd name="T72" fmla="*/ 154 w 307"/>
              <a:gd name="T73" fmla="*/ 18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07" h="233">
                <a:moveTo>
                  <a:pt x="58" y="116"/>
                </a:moveTo>
                <a:cubicBezTo>
                  <a:pt x="26" y="116"/>
                  <a:pt x="0" y="142"/>
                  <a:pt x="0" y="174"/>
                </a:cubicBezTo>
                <a:cubicBezTo>
                  <a:pt x="0" y="207"/>
                  <a:pt x="26" y="233"/>
                  <a:pt x="58" y="233"/>
                </a:cubicBezTo>
                <a:cubicBezTo>
                  <a:pt x="91" y="233"/>
                  <a:pt x="117" y="207"/>
                  <a:pt x="117" y="174"/>
                </a:cubicBezTo>
                <a:cubicBezTo>
                  <a:pt x="117" y="142"/>
                  <a:pt x="91" y="116"/>
                  <a:pt x="58" y="116"/>
                </a:cubicBezTo>
                <a:close/>
                <a:moveTo>
                  <a:pt x="58" y="222"/>
                </a:moveTo>
                <a:cubicBezTo>
                  <a:pt x="32" y="222"/>
                  <a:pt x="11" y="200"/>
                  <a:pt x="11" y="174"/>
                </a:cubicBezTo>
                <a:cubicBezTo>
                  <a:pt x="11" y="148"/>
                  <a:pt x="32" y="127"/>
                  <a:pt x="58" y="127"/>
                </a:cubicBezTo>
                <a:cubicBezTo>
                  <a:pt x="84" y="127"/>
                  <a:pt x="106" y="148"/>
                  <a:pt x="106" y="174"/>
                </a:cubicBezTo>
                <a:cubicBezTo>
                  <a:pt x="106" y="200"/>
                  <a:pt x="84" y="222"/>
                  <a:pt x="58" y="222"/>
                </a:cubicBezTo>
                <a:close/>
                <a:moveTo>
                  <a:pt x="254" y="140"/>
                </a:moveTo>
                <a:cubicBezTo>
                  <a:pt x="254" y="143"/>
                  <a:pt x="252" y="146"/>
                  <a:pt x="249" y="146"/>
                </a:cubicBezTo>
                <a:cubicBezTo>
                  <a:pt x="233" y="146"/>
                  <a:pt x="220" y="159"/>
                  <a:pt x="220" y="174"/>
                </a:cubicBezTo>
                <a:cubicBezTo>
                  <a:pt x="220" y="177"/>
                  <a:pt x="218" y="180"/>
                  <a:pt x="215" y="180"/>
                </a:cubicBezTo>
                <a:cubicBezTo>
                  <a:pt x="211" y="180"/>
                  <a:pt x="209" y="177"/>
                  <a:pt x="209" y="174"/>
                </a:cubicBezTo>
                <a:cubicBezTo>
                  <a:pt x="209" y="152"/>
                  <a:pt x="227" y="134"/>
                  <a:pt x="249" y="134"/>
                </a:cubicBezTo>
                <a:cubicBezTo>
                  <a:pt x="252" y="134"/>
                  <a:pt x="254" y="137"/>
                  <a:pt x="254" y="140"/>
                </a:cubicBezTo>
                <a:close/>
                <a:moveTo>
                  <a:pt x="64" y="140"/>
                </a:moveTo>
                <a:cubicBezTo>
                  <a:pt x="64" y="143"/>
                  <a:pt x="61" y="146"/>
                  <a:pt x="58" y="146"/>
                </a:cubicBezTo>
                <a:cubicBezTo>
                  <a:pt x="42" y="146"/>
                  <a:pt x="30" y="159"/>
                  <a:pt x="30" y="174"/>
                </a:cubicBezTo>
                <a:cubicBezTo>
                  <a:pt x="30" y="177"/>
                  <a:pt x="27" y="180"/>
                  <a:pt x="24" y="180"/>
                </a:cubicBezTo>
                <a:cubicBezTo>
                  <a:pt x="21" y="180"/>
                  <a:pt x="18" y="177"/>
                  <a:pt x="18" y="174"/>
                </a:cubicBezTo>
                <a:cubicBezTo>
                  <a:pt x="18" y="152"/>
                  <a:pt x="36" y="134"/>
                  <a:pt x="58" y="134"/>
                </a:cubicBezTo>
                <a:cubicBezTo>
                  <a:pt x="61" y="134"/>
                  <a:pt x="64" y="137"/>
                  <a:pt x="64" y="140"/>
                </a:cubicBezTo>
                <a:close/>
                <a:moveTo>
                  <a:pt x="249" y="116"/>
                </a:moveTo>
                <a:cubicBezTo>
                  <a:pt x="217" y="116"/>
                  <a:pt x="190" y="142"/>
                  <a:pt x="190" y="174"/>
                </a:cubicBezTo>
                <a:cubicBezTo>
                  <a:pt x="190" y="207"/>
                  <a:pt x="217" y="233"/>
                  <a:pt x="249" y="233"/>
                </a:cubicBezTo>
                <a:cubicBezTo>
                  <a:pt x="281" y="233"/>
                  <a:pt x="307" y="207"/>
                  <a:pt x="307" y="174"/>
                </a:cubicBezTo>
                <a:cubicBezTo>
                  <a:pt x="307" y="142"/>
                  <a:pt x="281" y="116"/>
                  <a:pt x="249" y="116"/>
                </a:cubicBezTo>
                <a:close/>
                <a:moveTo>
                  <a:pt x="249" y="222"/>
                </a:moveTo>
                <a:cubicBezTo>
                  <a:pt x="223" y="222"/>
                  <a:pt x="201" y="200"/>
                  <a:pt x="201" y="174"/>
                </a:cubicBezTo>
                <a:cubicBezTo>
                  <a:pt x="201" y="148"/>
                  <a:pt x="223" y="127"/>
                  <a:pt x="249" y="127"/>
                </a:cubicBezTo>
                <a:cubicBezTo>
                  <a:pt x="275" y="127"/>
                  <a:pt x="296" y="148"/>
                  <a:pt x="296" y="174"/>
                </a:cubicBezTo>
                <a:cubicBezTo>
                  <a:pt x="296" y="200"/>
                  <a:pt x="275" y="222"/>
                  <a:pt x="249" y="222"/>
                </a:cubicBezTo>
                <a:close/>
                <a:moveTo>
                  <a:pt x="172" y="46"/>
                </a:moveTo>
                <a:cubicBezTo>
                  <a:pt x="168" y="27"/>
                  <a:pt x="168" y="27"/>
                  <a:pt x="168" y="27"/>
                </a:cubicBezTo>
                <a:cubicBezTo>
                  <a:pt x="168" y="27"/>
                  <a:pt x="169" y="9"/>
                  <a:pt x="193" y="3"/>
                </a:cubicBezTo>
                <a:cubicBezTo>
                  <a:pt x="208" y="0"/>
                  <a:pt x="220" y="9"/>
                  <a:pt x="220" y="9"/>
                </a:cubicBezTo>
                <a:cubicBezTo>
                  <a:pt x="220" y="9"/>
                  <a:pt x="234" y="33"/>
                  <a:pt x="236" y="38"/>
                </a:cubicBezTo>
                <a:cubicBezTo>
                  <a:pt x="237" y="39"/>
                  <a:pt x="237" y="40"/>
                  <a:pt x="237" y="41"/>
                </a:cubicBezTo>
                <a:cubicBezTo>
                  <a:pt x="230" y="38"/>
                  <a:pt x="220" y="35"/>
                  <a:pt x="207" y="35"/>
                </a:cubicBezTo>
                <a:cubicBezTo>
                  <a:pt x="192" y="35"/>
                  <a:pt x="179" y="41"/>
                  <a:pt x="172" y="46"/>
                </a:cubicBezTo>
                <a:close/>
                <a:moveTo>
                  <a:pt x="100" y="35"/>
                </a:moveTo>
                <a:cubicBezTo>
                  <a:pt x="87" y="35"/>
                  <a:pt x="77" y="38"/>
                  <a:pt x="70" y="41"/>
                </a:cubicBezTo>
                <a:cubicBezTo>
                  <a:pt x="70" y="40"/>
                  <a:pt x="70" y="39"/>
                  <a:pt x="71" y="38"/>
                </a:cubicBezTo>
                <a:cubicBezTo>
                  <a:pt x="73" y="33"/>
                  <a:pt x="87" y="9"/>
                  <a:pt x="87" y="9"/>
                </a:cubicBezTo>
                <a:cubicBezTo>
                  <a:pt x="87" y="9"/>
                  <a:pt x="100" y="0"/>
                  <a:pt x="114" y="3"/>
                </a:cubicBezTo>
                <a:cubicBezTo>
                  <a:pt x="138" y="9"/>
                  <a:pt x="139" y="27"/>
                  <a:pt x="139" y="27"/>
                </a:cubicBezTo>
                <a:cubicBezTo>
                  <a:pt x="135" y="46"/>
                  <a:pt x="135" y="46"/>
                  <a:pt x="135" y="46"/>
                </a:cubicBezTo>
                <a:cubicBezTo>
                  <a:pt x="128" y="41"/>
                  <a:pt x="116" y="35"/>
                  <a:pt x="100" y="35"/>
                </a:cubicBezTo>
                <a:close/>
                <a:moveTo>
                  <a:pt x="249" y="110"/>
                </a:moveTo>
                <a:cubicBezTo>
                  <a:pt x="262" y="110"/>
                  <a:pt x="274" y="114"/>
                  <a:pt x="284" y="121"/>
                </a:cubicBezTo>
                <a:cubicBezTo>
                  <a:pt x="245" y="51"/>
                  <a:pt x="245" y="51"/>
                  <a:pt x="245" y="51"/>
                </a:cubicBezTo>
                <a:cubicBezTo>
                  <a:pt x="245" y="51"/>
                  <a:pt x="230" y="41"/>
                  <a:pt x="207" y="41"/>
                </a:cubicBezTo>
                <a:cubicBezTo>
                  <a:pt x="185" y="41"/>
                  <a:pt x="170" y="55"/>
                  <a:pt x="170" y="55"/>
                </a:cubicBezTo>
                <a:cubicBezTo>
                  <a:pt x="170" y="55"/>
                  <a:pt x="164" y="49"/>
                  <a:pt x="154" y="49"/>
                </a:cubicBezTo>
                <a:cubicBezTo>
                  <a:pt x="143" y="49"/>
                  <a:pt x="137" y="55"/>
                  <a:pt x="137" y="55"/>
                </a:cubicBezTo>
                <a:cubicBezTo>
                  <a:pt x="137" y="55"/>
                  <a:pt x="122" y="41"/>
                  <a:pt x="100" y="41"/>
                </a:cubicBezTo>
                <a:cubicBezTo>
                  <a:pt x="77" y="41"/>
                  <a:pt x="62" y="51"/>
                  <a:pt x="62" y="51"/>
                </a:cubicBezTo>
                <a:cubicBezTo>
                  <a:pt x="23" y="121"/>
                  <a:pt x="23" y="121"/>
                  <a:pt x="23" y="121"/>
                </a:cubicBezTo>
                <a:cubicBezTo>
                  <a:pt x="33" y="114"/>
                  <a:pt x="45" y="110"/>
                  <a:pt x="58" y="110"/>
                </a:cubicBezTo>
                <a:cubicBezTo>
                  <a:pt x="94" y="110"/>
                  <a:pt x="122" y="139"/>
                  <a:pt x="122" y="174"/>
                </a:cubicBezTo>
                <a:cubicBezTo>
                  <a:pt x="122" y="179"/>
                  <a:pt x="122" y="183"/>
                  <a:pt x="121" y="188"/>
                </a:cubicBezTo>
                <a:cubicBezTo>
                  <a:pt x="126" y="187"/>
                  <a:pt x="131" y="186"/>
                  <a:pt x="137" y="185"/>
                </a:cubicBezTo>
                <a:cubicBezTo>
                  <a:pt x="142" y="189"/>
                  <a:pt x="147" y="191"/>
                  <a:pt x="154" y="191"/>
                </a:cubicBezTo>
                <a:cubicBezTo>
                  <a:pt x="160" y="191"/>
                  <a:pt x="165" y="189"/>
                  <a:pt x="170" y="185"/>
                </a:cubicBezTo>
                <a:cubicBezTo>
                  <a:pt x="176" y="186"/>
                  <a:pt x="181" y="187"/>
                  <a:pt x="186" y="188"/>
                </a:cubicBezTo>
                <a:cubicBezTo>
                  <a:pt x="185" y="183"/>
                  <a:pt x="185" y="179"/>
                  <a:pt x="185" y="174"/>
                </a:cubicBezTo>
                <a:cubicBezTo>
                  <a:pt x="185" y="139"/>
                  <a:pt x="213" y="110"/>
                  <a:pt x="249" y="110"/>
                </a:cubicBezTo>
                <a:close/>
                <a:moveTo>
                  <a:pt x="154" y="184"/>
                </a:moveTo>
                <a:cubicBezTo>
                  <a:pt x="142" y="184"/>
                  <a:pt x="132" y="174"/>
                  <a:pt x="132" y="162"/>
                </a:cubicBezTo>
                <a:cubicBezTo>
                  <a:pt x="132" y="151"/>
                  <a:pt x="142" y="141"/>
                  <a:pt x="154" y="141"/>
                </a:cubicBezTo>
                <a:cubicBezTo>
                  <a:pt x="165" y="141"/>
                  <a:pt x="175" y="151"/>
                  <a:pt x="175" y="162"/>
                </a:cubicBezTo>
                <a:cubicBezTo>
                  <a:pt x="175" y="174"/>
                  <a:pt x="165" y="184"/>
                  <a:pt x="154" y="184"/>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9" name="Freeform 44"/>
          <p:cNvSpPr>
            <a:spLocks noEditPoints="1"/>
          </p:cNvSpPr>
          <p:nvPr/>
        </p:nvSpPr>
        <p:spPr bwMode="auto">
          <a:xfrm>
            <a:off x="6077984" y="2496463"/>
            <a:ext cx="293543" cy="309892"/>
          </a:xfrm>
          <a:custGeom>
            <a:avLst/>
            <a:gdLst>
              <a:gd name="T0" fmla="*/ 0 w 395"/>
              <a:gd name="T1" fmla="*/ 303 h 417"/>
              <a:gd name="T2" fmla="*/ 86 w 395"/>
              <a:gd name="T3" fmla="*/ 303 h 417"/>
              <a:gd name="T4" fmla="*/ 86 w 395"/>
              <a:gd name="T5" fmla="*/ 417 h 417"/>
              <a:gd name="T6" fmla="*/ 0 w 395"/>
              <a:gd name="T7" fmla="*/ 417 h 417"/>
              <a:gd name="T8" fmla="*/ 0 w 395"/>
              <a:gd name="T9" fmla="*/ 303 h 417"/>
              <a:gd name="T10" fmla="*/ 156 w 395"/>
              <a:gd name="T11" fmla="*/ 417 h 417"/>
              <a:gd name="T12" fmla="*/ 241 w 395"/>
              <a:gd name="T13" fmla="*/ 417 h 417"/>
              <a:gd name="T14" fmla="*/ 241 w 395"/>
              <a:gd name="T15" fmla="*/ 247 h 417"/>
              <a:gd name="T16" fmla="*/ 156 w 395"/>
              <a:gd name="T17" fmla="*/ 247 h 417"/>
              <a:gd name="T18" fmla="*/ 156 w 395"/>
              <a:gd name="T19" fmla="*/ 417 h 417"/>
              <a:gd name="T20" fmla="*/ 310 w 395"/>
              <a:gd name="T21" fmla="*/ 152 h 417"/>
              <a:gd name="T22" fmla="*/ 310 w 395"/>
              <a:gd name="T23" fmla="*/ 417 h 417"/>
              <a:gd name="T24" fmla="*/ 395 w 395"/>
              <a:gd name="T25" fmla="*/ 417 h 417"/>
              <a:gd name="T26" fmla="*/ 395 w 395"/>
              <a:gd name="T27" fmla="*/ 152 h 417"/>
              <a:gd name="T28" fmla="*/ 310 w 395"/>
              <a:gd name="T29" fmla="*/ 152 h 417"/>
              <a:gd name="T30" fmla="*/ 319 w 395"/>
              <a:gd name="T31" fmla="*/ 62 h 417"/>
              <a:gd name="T32" fmla="*/ 338 w 395"/>
              <a:gd name="T33" fmla="*/ 83 h 417"/>
              <a:gd name="T34" fmla="*/ 360 w 395"/>
              <a:gd name="T35" fmla="*/ 0 h 417"/>
              <a:gd name="T36" fmla="*/ 279 w 395"/>
              <a:gd name="T37" fmla="*/ 22 h 417"/>
              <a:gd name="T38" fmla="*/ 298 w 395"/>
              <a:gd name="T39" fmla="*/ 43 h 417"/>
              <a:gd name="T40" fmla="*/ 190 w 395"/>
              <a:gd name="T41" fmla="*/ 152 h 417"/>
              <a:gd name="T42" fmla="*/ 119 w 395"/>
              <a:gd name="T43" fmla="*/ 83 h 417"/>
              <a:gd name="T44" fmla="*/ 12 w 395"/>
              <a:gd name="T45" fmla="*/ 190 h 417"/>
              <a:gd name="T46" fmla="*/ 34 w 395"/>
              <a:gd name="T47" fmla="*/ 209 h 417"/>
              <a:gd name="T48" fmla="*/ 119 w 395"/>
              <a:gd name="T49" fmla="*/ 123 h 417"/>
              <a:gd name="T50" fmla="*/ 190 w 395"/>
              <a:gd name="T51" fmla="*/ 192 h 417"/>
              <a:gd name="T52" fmla="*/ 319 w 395"/>
              <a:gd name="T53" fmla="*/ 62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5" h="417">
                <a:moveTo>
                  <a:pt x="0" y="303"/>
                </a:moveTo>
                <a:lnTo>
                  <a:pt x="86" y="303"/>
                </a:lnTo>
                <a:lnTo>
                  <a:pt x="86" y="417"/>
                </a:lnTo>
                <a:lnTo>
                  <a:pt x="0" y="417"/>
                </a:lnTo>
                <a:lnTo>
                  <a:pt x="0" y="303"/>
                </a:lnTo>
                <a:close/>
                <a:moveTo>
                  <a:pt x="156" y="417"/>
                </a:moveTo>
                <a:lnTo>
                  <a:pt x="241" y="417"/>
                </a:lnTo>
                <a:lnTo>
                  <a:pt x="241" y="247"/>
                </a:lnTo>
                <a:lnTo>
                  <a:pt x="156" y="247"/>
                </a:lnTo>
                <a:lnTo>
                  <a:pt x="156" y="417"/>
                </a:lnTo>
                <a:close/>
                <a:moveTo>
                  <a:pt x="310" y="152"/>
                </a:moveTo>
                <a:lnTo>
                  <a:pt x="310" y="417"/>
                </a:lnTo>
                <a:lnTo>
                  <a:pt x="395" y="417"/>
                </a:lnTo>
                <a:lnTo>
                  <a:pt x="395" y="152"/>
                </a:lnTo>
                <a:lnTo>
                  <a:pt x="310" y="152"/>
                </a:lnTo>
                <a:close/>
                <a:moveTo>
                  <a:pt x="319" y="62"/>
                </a:moveTo>
                <a:lnTo>
                  <a:pt x="338" y="83"/>
                </a:lnTo>
                <a:lnTo>
                  <a:pt x="360" y="0"/>
                </a:lnTo>
                <a:lnTo>
                  <a:pt x="279" y="22"/>
                </a:lnTo>
                <a:lnTo>
                  <a:pt x="298" y="43"/>
                </a:lnTo>
                <a:lnTo>
                  <a:pt x="190" y="152"/>
                </a:lnTo>
                <a:lnTo>
                  <a:pt x="119" y="83"/>
                </a:lnTo>
                <a:lnTo>
                  <a:pt x="12" y="190"/>
                </a:lnTo>
                <a:lnTo>
                  <a:pt x="34" y="209"/>
                </a:lnTo>
                <a:lnTo>
                  <a:pt x="119" y="123"/>
                </a:lnTo>
                <a:lnTo>
                  <a:pt x="190" y="192"/>
                </a:lnTo>
                <a:lnTo>
                  <a:pt x="319" y="62"/>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0" name="Freeform 45"/>
          <p:cNvSpPr>
            <a:spLocks noEditPoints="1"/>
          </p:cNvSpPr>
          <p:nvPr/>
        </p:nvSpPr>
        <p:spPr bwMode="auto">
          <a:xfrm>
            <a:off x="6223827" y="3631867"/>
            <a:ext cx="258955" cy="422552"/>
          </a:xfrm>
          <a:custGeom>
            <a:avLst/>
            <a:gdLst>
              <a:gd name="T0" fmla="*/ 125 w 125"/>
              <a:gd name="T1" fmla="*/ 184 h 204"/>
              <a:gd name="T2" fmla="*/ 56 w 125"/>
              <a:gd name="T3" fmla="*/ 204 h 204"/>
              <a:gd name="T4" fmla="*/ 29 w 125"/>
              <a:gd name="T5" fmla="*/ 165 h 204"/>
              <a:gd name="T6" fmla="*/ 34 w 125"/>
              <a:gd name="T7" fmla="*/ 124 h 204"/>
              <a:gd name="T8" fmla="*/ 47 w 125"/>
              <a:gd name="T9" fmla="*/ 158 h 204"/>
              <a:gd name="T10" fmla="*/ 49 w 125"/>
              <a:gd name="T11" fmla="*/ 159 h 204"/>
              <a:gd name="T12" fmla="*/ 50 w 125"/>
              <a:gd name="T13" fmla="*/ 66 h 204"/>
              <a:gd name="T14" fmla="*/ 59 w 125"/>
              <a:gd name="T15" fmla="*/ 58 h 204"/>
              <a:gd name="T16" fmla="*/ 67 w 125"/>
              <a:gd name="T17" fmla="*/ 121 h 204"/>
              <a:gd name="T18" fmla="*/ 68 w 125"/>
              <a:gd name="T19" fmla="*/ 122 h 204"/>
              <a:gd name="T20" fmla="*/ 69 w 125"/>
              <a:gd name="T21" fmla="*/ 100 h 204"/>
              <a:gd name="T22" fmla="*/ 78 w 125"/>
              <a:gd name="T23" fmla="*/ 92 h 204"/>
              <a:gd name="T24" fmla="*/ 86 w 125"/>
              <a:gd name="T25" fmla="*/ 121 h 204"/>
              <a:gd name="T26" fmla="*/ 87 w 125"/>
              <a:gd name="T27" fmla="*/ 122 h 204"/>
              <a:gd name="T28" fmla="*/ 89 w 125"/>
              <a:gd name="T29" fmla="*/ 110 h 204"/>
              <a:gd name="T30" fmla="*/ 98 w 125"/>
              <a:gd name="T31" fmla="*/ 102 h 204"/>
              <a:gd name="T32" fmla="*/ 106 w 125"/>
              <a:gd name="T33" fmla="*/ 121 h 204"/>
              <a:gd name="T34" fmla="*/ 107 w 125"/>
              <a:gd name="T35" fmla="*/ 122 h 204"/>
              <a:gd name="T36" fmla="*/ 108 w 125"/>
              <a:gd name="T37" fmla="*/ 116 h 204"/>
              <a:gd name="T38" fmla="*/ 117 w 125"/>
              <a:gd name="T39" fmla="*/ 108 h 204"/>
              <a:gd name="T40" fmla="*/ 75 w 125"/>
              <a:gd name="T41" fmla="*/ 58 h 204"/>
              <a:gd name="T42" fmla="*/ 41 w 125"/>
              <a:gd name="T43" fmla="*/ 58 h 204"/>
              <a:gd name="T44" fmla="*/ 44 w 125"/>
              <a:gd name="T45" fmla="*/ 66 h 204"/>
              <a:gd name="T46" fmla="*/ 59 w 125"/>
              <a:gd name="T47" fmla="*/ 52 h 204"/>
              <a:gd name="T48" fmla="*/ 73 w 125"/>
              <a:gd name="T49" fmla="*/ 66 h 204"/>
              <a:gd name="T50" fmla="*/ 78 w 125"/>
              <a:gd name="T51" fmla="*/ 86 h 204"/>
              <a:gd name="T52" fmla="*/ 94 w 125"/>
              <a:gd name="T53" fmla="*/ 58 h 204"/>
              <a:gd name="T54" fmla="*/ 21 w 125"/>
              <a:gd name="T55" fmla="*/ 58 h 204"/>
              <a:gd name="T56" fmla="*/ 44 w 125"/>
              <a:gd name="T57" fmla="*/ 88 h 204"/>
              <a:gd name="T58" fmla="*/ 58 w 125"/>
              <a:gd name="T59" fmla="*/ 25 h 204"/>
              <a:gd name="T60" fmla="*/ 74 w 125"/>
              <a:gd name="T61" fmla="*/ 87 h 204"/>
              <a:gd name="T62" fmla="*/ 78 w 125"/>
              <a:gd name="T63" fmla="*/ 86 h 204"/>
              <a:gd name="T64" fmla="*/ 4 w 125"/>
              <a:gd name="T65" fmla="*/ 58 h 204"/>
              <a:gd name="T66" fmla="*/ 112 w 125"/>
              <a:gd name="T67" fmla="*/ 58 h 204"/>
              <a:gd name="T68" fmla="*/ 97 w 125"/>
              <a:gd name="T69" fmla="*/ 96 h 204"/>
              <a:gd name="T70" fmla="*/ 101 w 125"/>
              <a:gd name="T71" fmla="*/ 97 h 204"/>
              <a:gd name="T72" fmla="*/ 58 w 125"/>
              <a:gd name="T73" fmla="*/ 0 h 204"/>
              <a:gd name="T74" fmla="*/ 44 w 125"/>
              <a:gd name="T75" fmla="*/ 11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5" h="204">
                <a:moveTo>
                  <a:pt x="125" y="116"/>
                </a:moveTo>
                <a:cubicBezTo>
                  <a:pt x="125" y="116"/>
                  <a:pt x="125" y="180"/>
                  <a:pt x="125" y="184"/>
                </a:cubicBezTo>
                <a:cubicBezTo>
                  <a:pt x="125" y="190"/>
                  <a:pt x="107" y="204"/>
                  <a:pt x="107" y="204"/>
                </a:cubicBezTo>
                <a:cubicBezTo>
                  <a:pt x="56" y="204"/>
                  <a:pt x="56" y="204"/>
                  <a:pt x="56" y="204"/>
                </a:cubicBezTo>
                <a:cubicBezTo>
                  <a:pt x="56" y="204"/>
                  <a:pt x="39" y="185"/>
                  <a:pt x="33" y="177"/>
                </a:cubicBezTo>
                <a:cubicBezTo>
                  <a:pt x="30" y="174"/>
                  <a:pt x="29" y="172"/>
                  <a:pt x="29" y="165"/>
                </a:cubicBezTo>
                <a:cubicBezTo>
                  <a:pt x="29" y="149"/>
                  <a:pt x="29" y="144"/>
                  <a:pt x="29" y="141"/>
                </a:cubicBezTo>
                <a:cubicBezTo>
                  <a:pt x="29" y="139"/>
                  <a:pt x="34" y="127"/>
                  <a:pt x="34" y="124"/>
                </a:cubicBezTo>
                <a:cubicBezTo>
                  <a:pt x="34" y="121"/>
                  <a:pt x="47" y="123"/>
                  <a:pt x="47" y="134"/>
                </a:cubicBezTo>
                <a:cubicBezTo>
                  <a:pt x="47" y="143"/>
                  <a:pt x="47" y="158"/>
                  <a:pt x="47" y="158"/>
                </a:cubicBezTo>
                <a:cubicBezTo>
                  <a:pt x="47" y="158"/>
                  <a:pt x="48" y="159"/>
                  <a:pt x="48" y="159"/>
                </a:cubicBezTo>
                <a:cubicBezTo>
                  <a:pt x="49" y="159"/>
                  <a:pt x="49" y="159"/>
                  <a:pt x="49" y="159"/>
                </a:cubicBezTo>
                <a:cubicBezTo>
                  <a:pt x="49" y="159"/>
                  <a:pt x="50" y="158"/>
                  <a:pt x="50" y="158"/>
                </a:cubicBezTo>
                <a:cubicBezTo>
                  <a:pt x="50" y="66"/>
                  <a:pt x="50" y="66"/>
                  <a:pt x="50" y="66"/>
                </a:cubicBezTo>
                <a:cubicBezTo>
                  <a:pt x="50" y="62"/>
                  <a:pt x="54" y="58"/>
                  <a:pt x="58" y="58"/>
                </a:cubicBezTo>
                <a:cubicBezTo>
                  <a:pt x="59" y="58"/>
                  <a:pt x="59" y="58"/>
                  <a:pt x="59" y="58"/>
                </a:cubicBezTo>
                <a:cubicBezTo>
                  <a:pt x="63" y="58"/>
                  <a:pt x="67" y="62"/>
                  <a:pt x="67" y="66"/>
                </a:cubicBezTo>
                <a:cubicBezTo>
                  <a:pt x="67" y="121"/>
                  <a:pt x="67" y="121"/>
                  <a:pt x="67" y="121"/>
                </a:cubicBezTo>
                <a:cubicBezTo>
                  <a:pt x="67" y="122"/>
                  <a:pt x="67" y="122"/>
                  <a:pt x="68" y="122"/>
                </a:cubicBezTo>
                <a:cubicBezTo>
                  <a:pt x="68" y="122"/>
                  <a:pt x="68" y="122"/>
                  <a:pt x="68" y="122"/>
                </a:cubicBezTo>
                <a:cubicBezTo>
                  <a:pt x="69" y="122"/>
                  <a:pt x="69" y="122"/>
                  <a:pt x="69" y="121"/>
                </a:cubicBezTo>
                <a:cubicBezTo>
                  <a:pt x="69" y="100"/>
                  <a:pt x="69" y="100"/>
                  <a:pt x="69" y="100"/>
                </a:cubicBezTo>
                <a:cubicBezTo>
                  <a:pt x="69" y="96"/>
                  <a:pt x="73" y="92"/>
                  <a:pt x="77" y="92"/>
                </a:cubicBezTo>
                <a:cubicBezTo>
                  <a:pt x="78" y="92"/>
                  <a:pt x="78" y="92"/>
                  <a:pt x="78" y="92"/>
                </a:cubicBezTo>
                <a:cubicBezTo>
                  <a:pt x="83" y="92"/>
                  <a:pt x="86" y="96"/>
                  <a:pt x="86" y="100"/>
                </a:cubicBezTo>
                <a:cubicBezTo>
                  <a:pt x="86" y="121"/>
                  <a:pt x="86" y="121"/>
                  <a:pt x="86" y="121"/>
                </a:cubicBezTo>
                <a:cubicBezTo>
                  <a:pt x="86" y="122"/>
                  <a:pt x="87" y="122"/>
                  <a:pt x="87" y="122"/>
                </a:cubicBezTo>
                <a:cubicBezTo>
                  <a:pt x="87" y="122"/>
                  <a:pt x="87" y="122"/>
                  <a:pt x="87" y="122"/>
                </a:cubicBezTo>
                <a:cubicBezTo>
                  <a:pt x="88" y="122"/>
                  <a:pt x="89" y="122"/>
                  <a:pt x="89" y="121"/>
                </a:cubicBezTo>
                <a:cubicBezTo>
                  <a:pt x="89" y="110"/>
                  <a:pt x="89" y="110"/>
                  <a:pt x="89" y="110"/>
                </a:cubicBezTo>
                <a:cubicBezTo>
                  <a:pt x="89" y="106"/>
                  <a:pt x="92" y="102"/>
                  <a:pt x="97" y="102"/>
                </a:cubicBezTo>
                <a:cubicBezTo>
                  <a:pt x="98" y="102"/>
                  <a:pt x="98" y="102"/>
                  <a:pt x="98" y="102"/>
                </a:cubicBezTo>
                <a:cubicBezTo>
                  <a:pt x="102" y="102"/>
                  <a:pt x="106" y="106"/>
                  <a:pt x="106" y="110"/>
                </a:cubicBezTo>
                <a:cubicBezTo>
                  <a:pt x="106" y="121"/>
                  <a:pt x="106" y="121"/>
                  <a:pt x="106" y="121"/>
                </a:cubicBezTo>
                <a:cubicBezTo>
                  <a:pt x="106" y="122"/>
                  <a:pt x="106" y="122"/>
                  <a:pt x="107" y="122"/>
                </a:cubicBezTo>
                <a:cubicBezTo>
                  <a:pt x="107" y="122"/>
                  <a:pt x="107" y="122"/>
                  <a:pt x="107" y="122"/>
                </a:cubicBezTo>
                <a:cubicBezTo>
                  <a:pt x="107" y="122"/>
                  <a:pt x="108" y="122"/>
                  <a:pt x="108" y="121"/>
                </a:cubicBezTo>
                <a:cubicBezTo>
                  <a:pt x="108" y="116"/>
                  <a:pt x="108" y="116"/>
                  <a:pt x="108" y="116"/>
                </a:cubicBezTo>
                <a:cubicBezTo>
                  <a:pt x="108" y="111"/>
                  <a:pt x="112" y="108"/>
                  <a:pt x="116" y="108"/>
                </a:cubicBezTo>
                <a:cubicBezTo>
                  <a:pt x="117" y="108"/>
                  <a:pt x="117" y="108"/>
                  <a:pt x="117" y="108"/>
                </a:cubicBezTo>
                <a:cubicBezTo>
                  <a:pt x="121" y="108"/>
                  <a:pt x="125" y="111"/>
                  <a:pt x="125" y="116"/>
                </a:cubicBezTo>
                <a:close/>
                <a:moveTo>
                  <a:pt x="75" y="58"/>
                </a:moveTo>
                <a:cubicBezTo>
                  <a:pt x="75" y="49"/>
                  <a:pt x="67" y="41"/>
                  <a:pt x="58" y="41"/>
                </a:cubicBezTo>
                <a:cubicBezTo>
                  <a:pt x="48" y="41"/>
                  <a:pt x="41" y="49"/>
                  <a:pt x="41" y="58"/>
                </a:cubicBezTo>
                <a:cubicBezTo>
                  <a:pt x="41" y="62"/>
                  <a:pt x="42" y="65"/>
                  <a:pt x="44" y="68"/>
                </a:cubicBezTo>
                <a:cubicBezTo>
                  <a:pt x="44" y="66"/>
                  <a:pt x="44" y="66"/>
                  <a:pt x="44" y="66"/>
                </a:cubicBezTo>
                <a:cubicBezTo>
                  <a:pt x="44" y="58"/>
                  <a:pt x="50" y="52"/>
                  <a:pt x="58" y="52"/>
                </a:cubicBezTo>
                <a:cubicBezTo>
                  <a:pt x="59" y="52"/>
                  <a:pt x="59" y="52"/>
                  <a:pt x="59" y="52"/>
                </a:cubicBezTo>
                <a:cubicBezTo>
                  <a:pt x="67" y="52"/>
                  <a:pt x="73" y="58"/>
                  <a:pt x="73" y="66"/>
                </a:cubicBezTo>
                <a:cubicBezTo>
                  <a:pt x="73" y="66"/>
                  <a:pt x="73" y="66"/>
                  <a:pt x="73" y="66"/>
                </a:cubicBezTo>
                <a:cubicBezTo>
                  <a:pt x="74" y="64"/>
                  <a:pt x="75" y="61"/>
                  <a:pt x="75" y="58"/>
                </a:cubicBezTo>
                <a:close/>
                <a:moveTo>
                  <a:pt x="78" y="86"/>
                </a:moveTo>
                <a:cubicBezTo>
                  <a:pt x="79" y="86"/>
                  <a:pt x="80" y="86"/>
                  <a:pt x="81" y="86"/>
                </a:cubicBezTo>
                <a:cubicBezTo>
                  <a:pt x="89" y="80"/>
                  <a:pt x="94" y="69"/>
                  <a:pt x="94" y="58"/>
                </a:cubicBezTo>
                <a:cubicBezTo>
                  <a:pt x="94" y="38"/>
                  <a:pt x="78" y="21"/>
                  <a:pt x="58" y="21"/>
                </a:cubicBezTo>
                <a:cubicBezTo>
                  <a:pt x="38" y="21"/>
                  <a:pt x="21" y="38"/>
                  <a:pt x="21" y="58"/>
                </a:cubicBezTo>
                <a:cubicBezTo>
                  <a:pt x="21" y="73"/>
                  <a:pt x="31" y="86"/>
                  <a:pt x="44" y="92"/>
                </a:cubicBezTo>
                <a:cubicBezTo>
                  <a:pt x="44" y="88"/>
                  <a:pt x="44" y="88"/>
                  <a:pt x="44" y="88"/>
                </a:cubicBezTo>
                <a:cubicBezTo>
                  <a:pt x="33" y="82"/>
                  <a:pt x="25" y="71"/>
                  <a:pt x="25" y="58"/>
                </a:cubicBezTo>
                <a:cubicBezTo>
                  <a:pt x="25" y="40"/>
                  <a:pt x="40" y="25"/>
                  <a:pt x="58" y="25"/>
                </a:cubicBezTo>
                <a:cubicBezTo>
                  <a:pt x="76" y="25"/>
                  <a:pt x="90" y="40"/>
                  <a:pt x="90" y="58"/>
                </a:cubicBezTo>
                <a:cubicBezTo>
                  <a:pt x="90" y="70"/>
                  <a:pt x="84" y="81"/>
                  <a:pt x="74" y="87"/>
                </a:cubicBezTo>
                <a:cubicBezTo>
                  <a:pt x="75" y="86"/>
                  <a:pt x="76" y="86"/>
                  <a:pt x="77" y="86"/>
                </a:cubicBezTo>
                <a:lnTo>
                  <a:pt x="78" y="86"/>
                </a:lnTo>
                <a:close/>
                <a:moveTo>
                  <a:pt x="44" y="110"/>
                </a:moveTo>
                <a:cubicBezTo>
                  <a:pt x="21" y="104"/>
                  <a:pt x="4" y="83"/>
                  <a:pt x="4" y="58"/>
                </a:cubicBezTo>
                <a:cubicBezTo>
                  <a:pt x="4" y="28"/>
                  <a:pt x="28" y="4"/>
                  <a:pt x="58" y="4"/>
                </a:cubicBezTo>
                <a:cubicBezTo>
                  <a:pt x="88" y="4"/>
                  <a:pt x="112" y="28"/>
                  <a:pt x="112" y="58"/>
                </a:cubicBezTo>
                <a:cubicBezTo>
                  <a:pt x="112" y="73"/>
                  <a:pt x="106" y="87"/>
                  <a:pt x="96" y="96"/>
                </a:cubicBezTo>
                <a:cubicBezTo>
                  <a:pt x="96" y="96"/>
                  <a:pt x="96" y="96"/>
                  <a:pt x="97" y="96"/>
                </a:cubicBezTo>
                <a:cubicBezTo>
                  <a:pt x="98" y="96"/>
                  <a:pt x="98" y="96"/>
                  <a:pt x="98" y="96"/>
                </a:cubicBezTo>
                <a:cubicBezTo>
                  <a:pt x="99" y="96"/>
                  <a:pt x="100" y="97"/>
                  <a:pt x="101" y="97"/>
                </a:cubicBezTo>
                <a:cubicBezTo>
                  <a:pt x="110" y="86"/>
                  <a:pt x="116" y="73"/>
                  <a:pt x="116" y="58"/>
                </a:cubicBezTo>
                <a:cubicBezTo>
                  <a:pt x="116" y="26"/>
                  <a:pt x="90" y="0"/>
                  <a:pt x="58" y="0"/>
                </a:cubicBezTo>
                <a:cubicBezTo>
                  <a:pt x="26" y="0"/>
                  <a:pt x="0" y="26"/>
                  <a:pt x="0" y="58"/>
                </a:cubicBezTo>
                <a:cubicBezTo>
                  <a:pt x="0" y="85"/>
                  <a:pt x="19" y="108"/>
                  <a:pt x="44" y="114"/>
                </a:cubicBezTo>
                <a:lnTo>
                  <a:pt x="44" y="110"/>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1" name="Freeform 46"/>
          <p:cNvSpPr>
            <a:spLocks noEditPoints="1"/>
          </p:cNvSpPr>
          <p:nvPr/>
        </p:nvSpPr>
        <p:spPr bwMode="auto">
          <a:xfrm>
            <a:off x="3283372" y="4557535"/>
            <a:ext cx="355224" cy="297259"/>
          </a:xfrm>
          <a:custGeom>
            <a:avLst/>
            <a:gdLst>
              <a:gd name="T0" fmla="*/ 138 w 202"/>
              <a:gd name="T1" fmla="*/ 143 h 169"/>
              <a:gd name="T2" fmla="*/ 142 w 202"/>
              <a:gd name="T3" fmla="*/ 154 h 169"/>
              <a:gd name="T4" fmla="*/ 126 w 202"/>
              <a:gd name="T5" fmla="*/ 154 h 169"/>
              <a:gd name="T6" fmla="*/ 97 w 202"/>
              <a:gd name="T7" fmla="*/ 149 h 169"/>
              <a:gd name="T8" fmla="*/ 86 w 202"/>
              <a:gd name="T9" fmla="*/ 151 h 169"/>
              <a:gd name="T10" fmla="*/ 71 w 202"/>
              <a:gd name="T11" fmla="*/ 147 h 169"/>
              <a:gd name="T12" fmla="*/ 60 w 202"/>
              <a:gd name="T13" fmla="*/ 147 h 169"/>
              <a:gd name="T14" fmla="*/ 60 w 202"/>
              <a:gd name="T15" fmla="*/ 73 h 169"/>
              <a:gd name="T16" fmla="*/ 80 w 202"/>
              <a:gd name="T17" fmla="*/ 70 h 169"/>
              <a:gd name="T18" fmla="*/ 101 w 202"/>
              <a:gd name="T19" fmla="*/ 48 h 169"/>
              <a:gd name="T20" fmla="*/ 122 w 202"/>
              <a:gd name="T21" fmla="*/ 21 h 169"/>
              <a:gd name="T22" fmla="*/ 133 w 202"/>
              <a:gd name="T23" fmla="*/ 4 h 169"/>
              <a:gd name="T24" fmla="*/ 144 w 202"/>
              <a:gd name="T25" fmla="*/ 29 h 169"/>
              <a:gd name="T26" fmla="*/ 132 w 202"/>
              <a:gd name="T27" fmla="*/ 67 h 169"/>
              <a:gd name="T28" fmla="*/ 131 w 202"/>
              <a:gd name="T29" fmla="*/ 92 h 169"/>
              <a:gd name="T30" fmla="*/ 123 w 202"/>
              <a:gd name="T31" fmla="*/ 113 h 169"/>
              <a:gd name="T32" fmla="*/ 135 w 202"/>
              <a:gd name="T33" fmla="*/ 98 h 169"/>
              <a:gd name="T34" fmla="*/ 141 w 202"/>
              <a:gd name="T35" fmla="*/ 71 h 169"/>
              <a:gd name="T36" fmla="*/ 145 w 202"/>
              <a:gd name="T37" fmla="*/ 67 h 169"/>
              <a:gd name="T38" fmla="*/ 142 w 202"/>
              <a:gd name="T39" fmla="*/ 77 h 169"/>
              <a:gd name="T40" fmla="*/ 148 w 202"/>
              <a:gd name="T41" fmla="*/ 90 h 169"/>
              <a:gd name="T42" fmla="*/ 146 w 202"/>
              <a:gd name="T43" fmla="*/ 99 h 169"/>
              <a:gd name="T44" fmla="*/ 148 w 202"/>
              <a:gd name="T45" fmla="*/ 108 h 169"/>
              <a:gd name="T46" fmla="*/ 142 w 202"/>
              <a:gd name="T47" fmla="*/ 121 h 169"/>
              <a:gd name="T48" fmla="*/ 144 w 202"/>
              <a:gd name="T49" fmla="*/ 129 h 169"/>
              <a:gd name="T50" fmla="*/ 138 w 202"/>
              <a:gd name="T51" fmla="*/ 143 h 169"/>
              <a:gd name="T52" fmla="*/ 202 w 202"/>
              <a:gd name="T53" fmla="*/ 99 h 169"/>
              <a:gd name="T54" fmla="*/ 190 w 202"/>
              <a:gd name="T55" fmla="*/ 88 h 169"/>
              <a:gd name="T56" fmla="*/ 185 w 202"/>
              <a:gd name="T57" fmla="*/ 88 h 169"/>
              <a:gd name="T58" fmla="*/ 194 w 202"/>
              <a:gd name="T59" fmla="*/ 77 h 169"/>
              <a:gd name="T60" fmla="*/ 182 w 202"/>
              <a:gd name="T61" fmla="*/ 66 h 169"/>
              <a:gd name="T62" fmla="*/ 159 w 202"/>
              <a:gd name="T63" fmla="*/ 66 h 169"/>
              <a:gd name="T64" fmla="*/ 148 w 202"/>
              <a:gd name="T65" fmla="*/ 77 h 169"/>
              <a:gd name="T66" fmla="*/ 160 w 202"/>
              <a:gd name="T67" fmla="*/ 88 h 169"/>
              <a:gd name="T68" fmla="*/ 161 w 202"/>
              <a:gd name="T69" fmla="*/ 88 h 169"/>
              <a:gd name="T70" fmla="*/ 152 w 202"/>
              <a:gd name="T71" fmla="*/ 99 h 169"/>
              <a:gd name="T72" fmla="*/ 161 w 202"/>
              <a:gd name="T73" fmla="*/ 110 h 169"/>
              <a:gd name="T74" fmla="*/ 160 w 202"/>
              <a:gd name="T75" fmla="*/ 110 h 169"/>
              <a:gd name="T76" fmla="*/ 148 w 202"/>
              <a:gd name="T77" fmla="*/ 121 h 169"/>
              <a:gd name="T78" fmla="*/ 157 w 202"/>
              <a:gd name="T79" fmla="*/ 132 h 169"/>
              <a:gd name="T80" fmla="*/ 156 w 202"/>
              <a:gd name="T81" fmla="*/ 132 h 169"/>
              <a:gd name="T82" fmla="*/ 144 w 202"/>
              <a:gd name="T83" fmla="*/ 143 h 169"/>
              <a:gd name="T84" fmla="*/ 156 w 202"/>
              <a:gd name="T85" fmla="*/ 154 h 169"/>
              <a:gd name="T86" fmla="*/ 167 w 202"/>
              <a:gd name="T87" fmla="*/ 154 h 169"/>
              <a:gd name="T88" fmla="*/ 179 w 202"/>
              <a:gd name="T89" fmla="*/ 154 h 169"/>
              <a:gd name="T90" fmla="*/ 191 w 202"/>
              <a:gd name="T91" fmla="*/ 143 h 169"/>
              <a:gd name="T92" fmla="*/ 181 w 202"/>
              <a:gd name="T93" fmla="*/ 132 h 169"/>
              <a:gd name="T94" fmla="*/ 186 w 202"/>
              <a:gd name="T95" fmla="*/ 132 h 169"/>
              <a:gd name="T96" fmla="*/ 198 w 202"/>
              <a:gd name="T97" fmla="*/ 121 h 169"/>
              <a:gd name="T98" fmla="*/ 189 w 202"/>
              <a:gd name="T99" fmla="*/ 110 h 169"/>
              <a:gd name="T100" fmla="*/ 190 w 202"/>
              <a:gd name="T101" fmla="*/ 110 h 169"/>
              <a:gd name="T102" fmla="*/ 202 w 202"/>
              <a:gd name="T103" fmla="*/ 99 h 169"/>
              <a:gd name="T104" fmla="*/ 0 w 202"/>
              <a:gd name="T105" fmla="*/ 67 h 169"/>
              <a:gd name="T106" fmla="*/ 53 w 202"/>
              <a:gd name="T107" fmla="*/ 67 h 169"/>
              <a:gd name="T108" fmla="*/ 53 w 202"/>
              <a:gd name="T109" fmla="*/ 169 h 169"/>
              <a:gd name="T110" fmla="*/ 0 w 202"/>
              <a:gd name="T111" fmla="*/ 169 h 169"/>
              <a:gd name="T112" fmla="*/ 0 w 202"/>
              <a:gd name="T113" fmla="*/ 67 h 169"/>
              <a:gd name="T114" fmla="*/ 32 w 202"/>
              <a:gd name="T115" fmla="*/ 153 h 169"/>
              <a:gd name="T116" fmla="*/ 38 w 202"/>
              <a:gd name="T117" fmla="*/ 159 h 169"/>
              <a:gd name="T118" fmla="*/ 45 w 202"/>
              <a:gd name="T119" fmla="*/ 153 h 169"/>
              <a:gd name="T120" fmla="*/ 38 w 202"/>
              <a:gd name="T121" fmla="*/ 146 h 169"/>
              <a:gd name="T122" fmla="*/ 32 w 202"/>
              <a:gd name="T123" fmla="*/ 153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2" h="169">
                <a:moveTo>
                  <a:pt x="138" y="143"/>
                </a:moveTo>
                <a:cubicBezTo>
                  <a:pt x="138" y="147"/>
                  <a:pt x="139" y="151"/>
                  <a:pt x="142" y="154"/>
                </a:cubicBezTo>
                <a:cubicBezTo>
                  <a:pt x="126" y="154"/>
                  <a:pt x="126" y="154"/>
                  <a:pt x="126" y="154"/>
                </a:cubicBezTo>
                <a:cubicBezTo>
                  <a:pt x="119" y="154"/>
                  <a:pt x="102" y="149"/>
                  <a:pt x="97" y="149"/>
                </a:cubicBezTo>
                <a:cubicBezTo>
                  <a:pt x="92" y="149"/>
                  <a:pt x="90" y="151"/>
                  <a:pt x="86" y="151"/>
                </a:cubicBezTo>
                <a:cubicBezTo>
                  <a:pt x="82" y="151"/>
                  <a:pt x="75" y="147"/>
                  <a:pt x="71" y="147"/>
                </a:cubicBezTo>
                <a:cubicBezTo>
                  <a:pt x="60" y="147"/>
                  <a:pt x="60" y="147"/>
                  <a:pt x="60" y="147"/>
                </a:cubicBezTo>
                <a:cubicBezTo>
                  <a:pt x="60" y="73"/>
                  <a:pt x="60" y="73"/>
                  <a:pt x="60" y="73"/>
                </a:cubicBezTo>
                <a:cubicBezTo>
                  <a:pt x="64" y="74"/>
                  <a:pt x="73" y="75"/>
                  <a:pt x="80" y="70"/>
                </a:cubicBezTo>
                <a:cubicBezTo>
                  <a:pt x="89" y="64"/>
                  <a:pt x="97" y="55"/>
                  <a:pt x="101" y="48"/>
                </a:cubicBezTo>
                <a:cubicBezTo>
                  <a:pt x="106" y="42"/>
                  <a:pt x="116" y="36"/>
                  <a:pt x="122" y="21"/>
                </a:cubicBezTo>
                <a:cubicBezTo>
                  <a:pt x="125" y="15"/>
                  <a:pt x="123" y="0"/>
                  <a:pt x="133" y="4"/>
                </a:cubicBezTo>
                <a:cubicBezTo>
                  <a:pt x="144" y="7"/>
                  <a:pt x="144" y="18"/>
                  <a:pt x="144" y="29"/>
                </a:cubicBezTo>
                <a:cubicBezTo>
                  <a:pt x="143" y="41"/>
                  <a:pt x="132" y="63"/>
                  <a:pt x="132" y="67"/>
                </a:cubicBezTo>
                <a:cubicBezTo>
                  <a:pt x="130" y="77"/>
                  <a:pt x="131" y="83"/>
                  <a:pt x="131" y="92"/>
                </a:cubicBezTo>
                <a:cubicBezTo>
                  <a:pt x="130" y="104"/>
                  <a:pt x="123" y="113"/>
                  <a:pt x="123" y="113"/>
                </a:cubicBezTo>
                <a:cubicBezTo>
                  <a:pt x="123" y="113"/>
                  <a:pt x="133" y="107"/>
                  <a:pt x="135" y="98"/>
                </a:cubicBezTo>
                <a:cubicBezTo>
                  <a:pt x="137" y="89"/>
                  <a:pt x="135" y="80"/>
                  <a:pt x="141" y="71"/>
                </a:cubicBezTo>
                <a:cubicBezTo>
                  <a:pt x="142" y="69"/>
                  <a:pt x="143" y="68"/>
                  <a:pt x="145" y="67"/>
                </a:cubicBezTo>
                <a:cubicBezTo>
                  <a:pt x="143" y="69"/>
                  <a:pt x="142" y="73"/>
                  <a:pt x="142" y="77"/>
                </a:cubicBezTo>
                <a:cubicBezTo>
                  <a:pt x="142" y="82"/>
                  <a:pt x="144" y="87"/>
                  <a:pt x="148" y="90"/>
                </a:cubicBezTo>
                <a:cubicBezTo>
                  <a:pt x="147" y="93"/>
                  <a:pt x="146" y="96"/>
                  <a:pt x="146" y="99"/>
                </a:cubicBezTo>
                <a:cubicBezTo>
                  <a:pt x="146" y="102"/>
                  <a:pt x="147" y="105"/>
                  <a:pt x="148" y="108"/>
                </a:cubicBezTo>
                <a:cubicBezTo>
                  <a:pt x="144" y="111"/>
                  <a:pt x="142" y="115"/>
                  <a:pt x="142" y="121"/>
                </a:cubicBezTo>
                <a:cubicBezTo>
                  <a:pt x="142" y="124"/>
                  <a:pt x="143" y="127"/>
                  <a:pt x="144" y="129"/>
                </a:cubicBezTo>
                <a:cubicBezTo>
                  <a:pt x="140" y="133"/>
                  <a:pt x="138" y="137"/>
                  <a:pt x="138" y="143"/>
                </a:cubicBezTo>
                <a:moveTo>
                  <a:pt x="202" y="99"/>
                </a:moveTo>
                <a:cubicBezTo>
                  <a:pt x="202" y="93"/>
                  <a:pt x="197" y="88"/>
                  <a:pt x="190" y="88"/>
                </a:cubicBezTo>
                <a:cubicBezTo>
                  <a:pt x="185" y="88"/>
                  <a:pt x="185" y="88"/>
                  <a:pt x="185" y="88"/>
                </a:cubicBezTo>
                <a:cubicBezTo>
                  <a:pt x="190" y="87"/>
                  <a:pt x="194" y="82"/>
                  <a:pt x="194" y="77"/>
                </a:cubicBezTo>
                <a:cubicBezTo>
                  <a:pt x="194" y="71"/>
                  <a:pt x="189" y="66"/>
                  <a:pt x="182" y="66"/>
                </a:cubicBezTo>
                <a:cubicBezTo>
                  <a:pt x="159" y="66"/>
                  <a:pt x="159" y="66"/>
                  <a:pt x="159" y="66"/>
                </a:cubicBezTo>
                <a:cubicBezTo>
                  <a:pt x="152" y="66"/>
                  <a:pt x="148" y="71"/>
                  <a:pt x="148" y="77"/>
                </a:cubicBezTo>
                <a:cubicBezTo>
                  <a:pt x="148" y="83"/>
                  <a:pt x="153" y="88"/>
                  <a:pt x="160" y="88"/>
                </a:cubicBezTo>
                <a:cubicBezTo>
                  <a:pt x="161" y="88"/>
                  <a:pt x="161" y="88"/>
                  <a:pt x="161" y="88"/>
                </a:cubicBezTo>
                <a:cubicBezTo>
                  <a:pt x="156" y="89"/>
                  <a:pt x="152" y="94"/>
                  <a:pt x="152" y="99"/>
                </a:cubicBezTo>
                <a:cubicBezTo>
                  <a:pt x="152" y="104"/>
                  <a:pt x="156" y="109"/>
                  <a:pt x="161" y="110"/>
                </a:cubicBezTo>
                <a:cubicBezTo>
                  <a:pt x="160" y="110"/>
                  <a:pt x="160" y="110"/>
                  <a:pt x="160" y="110"/>
                </a:cubicBezTo>
                <a:cubicBezTo>
                  <a:pt x="153" y="110"/>
                  <a:pt x="148" y="115"/>
                  <a:pt x="148" y="121"/>
                </a:cubicBezTo>
                <a:cubicBezTo>
                  <a:pt x="148" y="126"/>
                  <a:pt x="152" y="130"/>
                  <a:pt x="157" y="132"/>
                </a:cubicBezTo>
                <a:cubicBezTo>
                  <a:pt x="156" y="132"/>
                  <a:pt x="156" y="132"/>
                  <a:pt x="156" y="132"/>
                </a:cubicBezTo>
                <a:cubicBezTo>
                  <a:pt x="149" y="132"/>
                  <a:pt x="144" y="137"/>
                  <a:pt x="144" y="143"/>
                </a:cubicBezTo>
                <a:cubicBezTo>
                  <a:pt x="144" y="149"/>
                  <a:pt x="149" y="154"/>
                  <a:pt x="156" y="154"/>
                </a:cubicBezTo>
                <a:cubicBezTo>
                  <a:pt x="167" y="154"/>
                  <a:pt x="167" y="154"/>
                  <a:pt x="167" y="154"/>
                </a:cubicBezTo>
                <a:cubicBezTo>
                  <a:pt x="179" y="154"/>
                  <a:pt x="179" y="154"/>
                  <a:pt x="179" y="154"/>
                </a:cubicBezTo>
                <a:cubicBezTo>
                  <a:pt x="185" y="154"/>
                  <a:pt x="191" y="149"/>
                  <a:pt x="191" y="143"/>
                </a:cubicBezTo>
                <a:cubicBezTo>
                  <a:pt x="191" y="137"/>
                  <a:pt x="187" y="133"/>
                  <a:pt x="181" y="132"/>
                </a:cubicBezTo>
                <a:cubicBezTo>
                  <a:pt x="186" y="132"/>
                  <a:pt x="186" y="132"/>
                  <a:pt x="186" y="132"/>
                </a:cubicBezTo>
                <a:cubicBezTo>
                  <a:pt x="193" y="132"/>
                  <a:pt x="198" y="127"/>
                  <a:pt x="198" y="121"/>
                </a:cubicBezTo>
                <a:cubicBezTo>
                  <a:pt x="198" y="115"/>
                  <a:pt x="194" y="111"/>
                  <a:pt x="189" y="110"/>
                </a:cubicBezTo>
                <a:cubicBezTo>
                  <a:pt x="190" y="110"/>
                  <a:pt x="190" y="110"/>
                  <a:pt x="190" y="110"/>
                </a:cubicBezTo>
                <a:cubicBezTo>
                  <a:pt x="197" y="110"/>
                  <a:pt x="202" y="105"/>
                  <a:pt x="202" y="99"/>
                </a:cubicBezTo>
                <a:moveTo>
                  <a:pt x="0" y="67"/>
                </a:moveTo>
                <a:cubicBezTo>
                  <a:pt x="53" y="67"/>
                  <a:pt x="53" y="67"/>
                  <a:pt x="53" y="67"/>
                </a:cubicBezTo>
                <a:cubicBezTo>
                  <a:pt x="53" y="169"/>
                  <a:pt x="53" y="169"/>
                  <a:pt x="53" y="169"/>
                </a:cubicBezTo>
                <a:cubicBezTo>
                  <a:pt x="0" y="169"/>
                  <a:pt x="0" y="169"/>
                  <a:pt x="0" y="169"/>
                </a:cubicBezTo>
                <a:lnTo>
                  <a:pt x="0" y="67"/>
                </a:lnTo>
                <a:close/>
                <a:moveTo>
                  <a:pt x="32" y="153"/>
                </a:moveTo>
                <a:cubicBezTo>
                  <a:pt x="32" y="156"/>
                  <a:pt x="35" y="159"/>
                  <a:pt x="38" y="159"/>
                </a:cubicBezTo>
                <a:cubicBezTo>
                  <a:pt x="42" y="159"/>
                  <a:pt x="45" y="156"/>
                  <a:pt x="45" y="153"/>
                </a:cubicBezTo>
                <a:cubicBezTo>
                  <a:pt x="45" y="149"/>
                  <a:pt x="42" y="146"/>
                  <a:pt x="38" y="146"/>
                </a:cubicBezTo>
                <a:cubicBezTo>
                  <a:pt x="35" y="146"/>
                  <a:pt x="32" y="149"/>
                  <a:pt x="32" y="153"/>
                </a:cubicBezTo>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2" name="Freeform 47"/>
          <p:cNvSpPr>
            <a:spLocks noEditPoints="1"/>
          </p:cNvSpPr>
          <p:nvPr/>
        </p:nvSpPr>
        <p:spPr bwMode="auto">
          <a:xfrm>
            <a:off x="2644625" y="3526109"/>
            <a:ext cx="314072" cy="314766"/>
          </a:xfrm>
          <a:custGeom>
            <a:avLst/>
            <a:gdLst>
              <a:gd name="T0" fmla="*/ 158 w 191"/>
              <a:gd name="T1" fmla="*/ 125 h 191"/>
              <a:gd name="T2" fmla="*/ 141 w 191"/>
              <a:gd name="T3" fmla="*/ 125 h 191"/>
              <a:gd name="T4" fmla="*/ 141 w 191"/>
              <a:gd name="T5" fmla="*/ 67 h 191"/>
              <a:gd name="T6" fmla="*/ 158 w 191"/>
              <a:gd name="T7" fmla="*/ 67 h 191"/>
              <a:gd name="T8" fmla="*/ 191 w 191"/>
              <a:gd name="T9" fmla="*/ 34 h 191"/>
              <a:gd name="T10" fmla="*/ 158 w 191"/>
              <a:gd name="T11" fmla="*/ 0 h 191"/>
              <a:gd name="T12" fmla="*/ 125 w 191"/>
              <a:gd name="T13" fmla="*/ 34 h 191"/>
              <a:gd name="T14" fmla="*/ 125 w 191"/>
              <a:gd name="T15" fmla="*/ 51 h 191"/>
              <a:gd name="T16" fmla="*/ 67 w 191"/>
              <a:gd name="T17" fmla="*/ 51 h 191"/>
              <a:gd name="T18" fmla="*/ 67 w 191"/>
              <a:gd name="T19" fmla="*/ 34 h 191"/>
              <a:gd name="T20" fmla="*/ 34 w 191"/>
              <a:gd name="T21" fmla="*/ 0 h 191"/>
              <a:gd name="T22" fmla="*/ 0 w 191"/>
              <a:gd name="T23" fmla="*/ 34 h 191"/>
              <a:gd name="T24" fmla="*/ 34 w 191"/>
              <a:gd name="T25" fmla="*/ 67 h 191"/>
              <a:gd name="T26" fmla="*/ 51 w 191"/>
              <a:gd name="T27" fmla="*/ 67 h 191"/>
              <a:gd name="T28" fmla="*/ 51 w 191"/>
              <a:gd name="T29" fmla="*/ 125 h 191"/>
              <a:gd name="T30" fmla="*/ 34 w 191"/>
              <a:gd name="T31" fmla="*/ 125 h 191"/>
              <a:gd name="T32" fmla="*/ 0 w 191"/>
              <a:gd name="T33" fmla="*/ 158 h 191"/>
              <a:gd name="T34" fmla="*/ 34 w 191"/>
              <a:gd name="T35" fmla="*/ 191 h 191"/>
              <a:gd name="T36" fmla="*/ 67 w 191"/>
              <a:gd name="T37" fmla="*/ 158 h 191"/>
              <a:gd name="T38" fmla="*/ 67 w 191"/>
              <a:gd name="T39" fmla="*/ 141 h 191"/>
              <a:gd name="T40" fmla="*/ 125 w 191"/>
              <a:gd name="T41" fmla="*/ 141 h 191"/>
              <a:gd name="T42" fmla="*/ 125 w 191"/>
              <a:gd name="T43" fmla="*/ 158 h 191"/>
              <a:gd name="T44" fmla="*/ 158 w 191"/>
              <a:gd name="T45" fmla="*/ 191 h 191"/>
              <a:gd name="T46" fmla="*/ 191 w 191"/>
              <a:gd name="T47" fmla="*/ 158 h 191"/>
              <a:gd name="T48" fmla="*/ 158 w 191"/>
              <a:gd name="T49" fmla="*/ 125 h 191"/>
              <a:gd name="T50" fmla="*/ 141 w 191"/>
              <a:gd name="T51" fmla="*/ 34 h 191"/>
              <a:gd name="T52" fmla="*/ 158 w 191"/>
              <a:gd name="T53" fmla="*/ 16 h 191"/>
              <a:gd name="T54" fmla="*/ 175 w 191"/>
              <a:gd name="T55" fmla="*/ 34 h 191"/>
              <a:gd name="T56" fmla="*/ 158 w 191"/>
              <a:gd name="T57" fmla="*/ 51 h 191"/>
              <a:gd name="T58" fmla="*/ 141 w 191"/>
              <a:gd name="T59" fmla="*/ 51 h 191"/>
              <a:gd name="T60" fmla="*/ 141 w 191"/>
              <a:gd name="T61" fmla="*/ 34 h 191"/>
              <a:gd name="T62" fmla="*/ 34 w 191"/>
              <a:gd name="T63" fmla="*/ 51 h 191"/>
              <a:gd name="T64" fmla="*/ 16 w 191"/>
              <a:gd name="T65" fmla="*/ 34 h 191"/>
              <a:gd name="T66" fmla="*/ 34 w 191"/>
              <a:gd name="T67" fmla="*/ 16 h 191"/>
              <a:gd name="T68" fmla="*/ 51 w 191"/>
              <a:gd name="T69" fmla="*/ 34 h 191"/>
              <a:gd name="T70" fmla="*/ 51 w 191"/>
              <a:gd name="T71" fmla="*/ 51 h 191"/>
              <a:gd name="T72" fmla="*/ 34 w 191"/>
              <a:gd name="T73" fmla="*/ 51 h 191"/>
              <a:gd name="T74" fmla="*/ 51 w 191"/>
              <a:gd name="T75" fmla="*/ 158 h 191"/>
              <a:gd name="T76" fmla="*/ 34 w 191"/>
              <a:gd name="T77" fmla="*/ 175 h 191"/>
              <a:gd name="T78" fmla="*/ 16 w 191"/>
              <a:gd name="T79" fmla="*/ 158 h 191"/>
              <a:gd name="T80" fmla="*/ 34 w 191"/>
              <a:gd name="T81" fmla="*/ 141 h 191"/>
              <a:gd name="T82" fmla="*/ 51 w 191"/>
              <a:gd name="T83" fmla="*/ 141 h 191"/>
              <a:gd name="T84" fmla="*/ 51 w 191"/>
              <a:gd name="T85" fmla="*/ 158 h 191"/>
              <a:gd name="T86" fmla="*/ 67 w 191"/>
              <a:gd name="T87" fmla="*/ 67 h 191"/>
              <a:gd name="T88" fmla="*/ 125 w 191"/>
              <a:gd name="T89" fmla="*/ 67 h 191"/>
              <a:gd name="T90" fmla="*/ 125 w 191"/>
              <a:gd name="T91" fmla="*/ 125 h 191"/>
              <a:gd name="T92" fmla="*/ 67 w 191"/>
              <a:gd name="T93" fmla="*/ 125 h 191"/>
              <a:gd name="T94" fmla="*/ 67 w 191"/>
              <a:gd name="T95" fmla="*/ 67 h 191"/>
              <a:gd name="T96" fmla="*/ 158 w 191"/>
              <a:gd name="T97" fmla="*/ 175 h 191"/>
              <a:gd name="T98" fmla="*/ 141 w 191"/>
              <a:gd name="T99" fmla="*/ 158 h 191"/>
              <a:gd name="T100" fmla="*/ 141 w 191"/>
              <a:gd name="T101" fmla="*/ 141 h 191"/>
              <a:gd name="T102" fmla="*/ 158 w 191"/>
              <a:gd name="T103" fmla="*/ 141 h 191"/>
              <a:gd name="T104" fmla="*/ 175 w 191"/>
              <a:gd name="T105" fmla="*/ 158 h 191"/>
              <a:gd name="T106" fmla="*/ 158 w 191"/>
              <a:gd name="T107" fmla="*/ 175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1" h="191">
                <a:moveTo>
                  <a:pt x="158" y="125"/>
                </a:moveTo>
                <a:cubicBezTo>
                  <a:pt x="141" y="125"/>
                  <a:pt x="141" y="125"/>
                  <a:pt x="141" y="125"/>
                </a:cubicBezTo>
                <a:cubicBezTo>
                  <a:pt x="141" y="67"/>
                  <a:pt x="141" y="67"/>
                  <a:pt x="141" y="67"/>
                </a:cubicBezTo>
                <a:cubicBezTo>
                  <a:pt x="158" y="67"/>
                  <a:pt x="158" y="67"/>
                  <a:pt x="158" y="67"/>
                </a:cubicBezTo>
                <a:cubicBezTo>
                  <a:pt x="176" y="67"/>
                  <a:pt x="191" y="52"/>
                  <a:pt x="191" y="34"/>
                </a:cubicBezTo>
                <a:cubicBezTo>
                  <a:pt x="191" y="15"/>
                  <a:pt x="176" y="0"/>
                  <a:pt x="158" y="0"/>
                </a:cubicBezTo>
                <a:cubicBezTo>
                  <a:pt x="140" y="0"/>
                  <a:pt x="125" y="15"/>
                  <a:pt x="125" y="34"/>
                </a:cubicBezTo>
                <a:cubicBezTo>
                  <a:pt x="125" y="51"/>
                  <a:pt x="125" y="51"/>
                  <a:pt x="125" y="51"/>
                </a:cubicBezTo>
                <a:cubicBezTo>
                  <a:pt x="67" y="51"/>
                  <a:pt x="67" y="51"/>
                  <a:pt x="67" y="51"/>
                </a:cubicBezTo>
                <a:cubicBezTo>
                  <a:pt x="67" y="34"/>
                  <a:pt x="67" y="34"/>
                  <a:pt x="67" y="34"/>
                </a:cubicBezTo>
                <a:cubicBezTo>
                  <a:pt x="67" y="15"/>
                  <a:pt x="52" y="0"/>
                  <a:pt x="34" y="0"/>
                </a:cubicBezTo>
                <a:cubicBezTo>
                  <a:pt x="15" y="0"/>
                  <a:pt x="0" y="15"/>
                  <a:pt x="0" y="34"/>
                </a:cubicBezTo>
                <a:cubicBezTo>
                  <a:pt x="0" y="52"/>
                  <a:pt x="15" y="67"/>
                  <a:pt x="34" y="67"/>
                </a:cubicBezTo>
                <a:cubicBezTo>
                  <a:pt x="51" y="67"/>
                  <a:pt x="51" y="67"/>
                  <a:pt x="51" y="67"/>
                </a:cubicBezTo>
                <a:cubicBezTo>
                  <a:pt x="51" y="125"/>
                  <a:pt x="51" y="125"/>
                  <a:pt x="51" y="125"/>
                </a:cubicBezTo>
                <a:cubicBezTo>
                  <a:pt x="34" y="125"/>
                  <a:pt x="34" y="125"/>
                  <a:pt x="34" y="125"/>
                </a:cubicBezTo>
                <a:cubicBezTo>
                  <a:pt x="15" y="125"/>
                  <a:pt x="0" y="139"/>
                  <a:pt x="0" y="158"/>
                </a:cubicBezTo>
                <a:cubicBezTo>
                  <a:pt x="0" y="176"/>
                  <a:pt x="15" y="191"/>
                  <a:pt x="34" y="191"/>
                </a:cubicBezTo>
                <a:cubicBezTo>
                  <a:pt x="52" y="191"/>
                  <a:pt x="67" y="176"/>
                  <a:pt x="67" y="158"/>
                </a:cubicBezTo>
                <a:cubicBezTo>
                  <a:pt x="67" y="141"/>
                  <a:pt x="67" y="141"/>
                  <a:pt x="67" y="141"/>
                </a:cubicBezTo>
                <a:cubicBezTo>
                  <a:pt x="125" y="141"/>
                  <a:pt x="125" y="141"/>
                  <a:pt x="125" y="141"/>
                </a:cubicBezTo>
                <a:cubicBezTo>
                  <a:pt x="125" y="158"/>
                  <a:pt x="125" y="158"/>
                  <a:pt x="125" y="158"/>
                </a:cubicBezTo>
                <a:cubicBezTo>
                  <a:pt x="125" y="176"/>
                  <a:pt x="140" y="191"/>
                  <a:pt x="158" y="191"/>
                </a:cubicBezTo>
                <a:cubicBezTo>
                  <a:pt x="176" y="191"/>
                  <a:pt x="191" y="176"/>
                  <a:pt x="191" y="158"/>
                </a:cubicBezTo>
                <a:cubicBezTo>
                  <a:pt x="191" y="139"/>
                  <a:pt x="176" y="125"/>
                  <a:pt x="158" y="125"/>
                </a:cubicBezTo>
                <a:close/>
                <a:moveTo>
                  <a:pt x="141" y="34"/>
                </a:moveTo>
                <a:cubicBezTo>
                  <a:pt x="141" y="24"/>
                  <a:pt x="148" y="16"/>
                  <a:pt x="158" y="16"/>
                </a:cubicBezTo>
                <a:cubicBezTo>
                  <a:pt x="168" y="16"/>
                  <a:pt x="175" y="24"/>
                  <a:pt x="175" y="34"/>
                </a:cubicBezTo>
                <a:cubicBezTo>
                  <a:pt x="175" y="43"/>
                  <a:pt x="168" y="51"/>
                  <a:pt x="158" y="51"/>
                </a:cubicBezTo>
                <a:cubicBezTo>
                  <a:pt x="141" y="51"/>
                  <a:pt x="141" y="51"/>
                  <a:pt x="141" y="51"/>
                </a:cubicBezTo>
                <a:lnTo>
                  <a:pt x="141" y="34"/>
                </a:lnTo>
                <a:close/>
                <a:moveTo>
                  <a:pt x="34" y="51"/>
                </a:moveTo>
                <a:cubicBezTo>
                  <a:pt x="24" y="51"/>
                  <a:pt x="16" y="43"/>
                  <a:pt x="16" y="34"/>
                </a:cubicBezTo>
                <a:cubicBezTo>
                  <a:pt x="16" y="24"/>
                  <a:pt x="24" y="16"/>
                  <a:pt x="34" y="16"/>
                </a:cubicBezTo>
                <a:cubicBezTo>
                  <a:pt x="43" y="16"/>
                  <a:pt x="51" y="24"/>
                  <a:pt x="51" y="34"/>
                </a:cubicBezTo>
                <a:cubicBezTo>
                  <a:pt x="51" y="51"/>
                  <a:pt x="51" y="51"/>
                  <a:pt x="51" y="51"/>
                </a:cubicBezTo>
                <a:lnTo>
                  <a:pt x="34" y="51"/>
                </a:lnTo>
                <a:close/>
                <a:moveTo>
                  <a:pt x="51" y="158"/>
                </a:moveTo>
                <a:cubicBezTo>
                  <a:pt x="51" y="167"/>
                  <a:pt x="43" y="175"/>
                  <a:pt x="34" y="175"/>
                </a:cubicBezTo>
                <a:cubicBezTo>
                  <a:pt x="24" y="175"/>
                  <a:pt x="16" y="167"/>
                  <a:pt x="16" y="158"/>
                </a:cubicBezTo>
                <a:cubicBezTo>
                  <a:pt x="16" y="148"/>
                  <a:pt x="24" y="141"/>
                  <a:pt x="34" y="141"/>
                </a:cubicBezTo>
                <a:cubicBezTo>
                  <a:pt x="51" y="141"/>
                  <a:pt x="51" y="141"/>
                  <a:pt x="51" y="141"/>
                </a:cubicBezTo>
                <a:lnTo>
                  <a:pt x="51" y="158"/>
                </a:lnTo>
                <a:close/>
                <a:moveTo>
                  <a:pt x="67" y="67"/>
                </a:moveTo>
                <a:cubicBezTo>
                  <a:pt x="125" y="67"/>
                  <a:pt x="125" y="67"/>
                  <a:pt x="125" y="67"/>
                </a:cubicBezTo>
                <a:cubicBezTo>
                  <a:pt x="125" y="125"/>
                  <a:pt x="125" y="125"/>
                  <a:pt x="125" y="125"/>
                </a:cubicBezTo>
                <a:cubicBezTo>
                  <a:pt x="67" y="125"/>
                  <a:pt x="67" y="125"/>
                  <a:pt x="67" y="125"/>
                </a:cubicBezTo>
                <a:lnTo>
                  <a:pt x="67" y="67"/>
                </a:lnTo>
                <a:close/>
                <a:moveTo>
                  <a:pt x="158" y="175"/>
                </a:moveTo>
                <a:cubicBezTo>
                  <a:pt x="148" y="175"/>
                  <a:pt x="141" y="167"/>
                  <a:pt x="141" y="158"/>
                </a:cubicBezTo>
                <a:cubicBezTo>
                  <a:pt x="141" y="141"/>
                  <a:pt x="141" y="141"/>
                  <a:pt x="141" y="141"/>
                </a:cubicBezTo>
                <a:cubicBezTo>
                  <a:pt x="158" y="141"/>
                  <a:pt x="158" y="141"/>
                  <a:pt x="158" y="141"/>
                </a:cubicBezTo>
                <a:cubicBezTo>
                  <a:pt x="168" y="141"/>
                  <a:pt x="175" y="148"/>
                  <a:pt x="175" y="158"/>
                </a:cubicBezTo>
                <a:cubicBezTo>
                  <a:pt x="175" y="167"/>
                  <a:pt x="168" y="175"/>
                  <a:pt x="158" y="175"/>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23395326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42901" y="606590"/>
            <a:ext cx="2432115" cy="518091"/>
          </a:xfrm>
        </p:spPr>
        <p:txBody>
          <a:bodyPr/>
          <a:lstStyle/>
          <a:p>
            <a:r>
              <a:rPr lang="en-ID"/>
              <a:t>Traffic Analysis. </a:t>
            </a:r>
            <a:endParaRPr lang="en-ID" dirty="0"/>
          </a:p>
        </p:txBody>
      </p:sp>
      <p:sp>
        <p:nvSpPr>
          <p:cNvPr id="4" name="Content Placeholder 3"/>
          <p:cNvSpPr>
            <a:spLocks noGrp="1"/>
          </p:cNvSpPr>
          <p:nvPr>
            <p:ph sz="quarter" idx="12"/>
          </p:nvPr>
        </p:nvSpPr>
        <p:spPr/>
        <p:txBody>
          <a:bodyPr/>
          <a:lstStyle/>
          <a:p>
            <a:r>
              <a:rPr lang="en-ID"/>
              <a:t>Presented By : Johny Guru</a:t>
            </a:r>
          </a:p>
          <a:p>
            <a:endParaRPr lang="en-ID" dirty="0"/>
          </a:p>
        </p:txBody>
      </p:sp>
      <p:sp>
        <p:nvSpPr>
          <p:cNvPr id="10" name="Freeform 5"/>
          <p:cNvSpPr>
            <a:spLocks noEditPoints="1"/>
          </p:cNvSpPr>
          <p:nvPr/>
        </p:nvSpPr>
        <p:spPr bwMode="auto">
          <a:xfrm>
            <a:off x="2924100" y="2210063"/>
            <a:ext cx="5721300" cy="3169800"/>
          </a:xfrm>
          <a:custGeom>
            <a:avLst/>
            <a:gdLst>
              <a:gd name="T0" fmla="*/ 1014 w 3319"/>
              <a:gd name="T1" fmla="*/ 1079 h 1778"/>
              <a:gd name="T2" fmla="*/ 1669 w 3319"/>
              <a:gd name="T3" fmla="*/ 666 h 1778"/>
              <a:gd name="T4" fmla="*/ 1837 w 3319"/>
              <a:gd name="T5" fmla="*/ 149 h 1778"/>
              <a:gd name="T6" fmla="*/ 1883 w 3319"/>
              <a:gd name="T7" fmla="*/ 387 h 1778"/>
              <a:gd name="T8" fmla="*/ 1881 w 3319"/>
              <a:gd name="T9" fmla="*/ 851 h 1778"/>
              <a:gd name="T10" fmla="*/ 2949 w 3319"/>
              <a:gd name="T11" fmla="*/ 1127 h 1778"/>
              <a:gd name="T12" fmla="*/ 3200 w 3319"/>
              <a:gd name="T13" fmla="*/ 1647 h 1778"/>
              <a:gd name="T14" fmla="*/ 2857 w 3319"/>
              <a:gd name="T15" fmla="*/ 1223 h 1778"/>
              <a:gd name="T16" fmla="*/ 3031 w 3319"/>
              <a:gd name="T17" fmla="*/ 1433 h 1778"/>
              <a:gd name="T18" fmla="*/ 2710 w 3319"/>
              <a:gd name="T19" fmla="*/ 1106 h 1778"/>
              <a:gd name="T20" fmla="*/ 2774 w 3319"/>
              <a:gd name="T21" fmla="*/ 1086 h 1778"/>
              <a:gd name="T22" fmla="*/ 2795 w 3319"/>
              <a:gd name="T23" fmla="*/ 1104 h 1778"/>
              <a:gd name="T24" fmla="*/ 2957 w 3319"/>
              <a:gd name="T25" fmla="*/ 773 h 1778"/>
              <a:gd name="T26" fmla="*/ 2913 w 3319"/>
              <a:gd name="T27" fmla="*/ 1231 h 1778"/>
              <a:gd name="T28" fmla="*/ 2783 w 3319"/>
              <a:gd name="T29" fmla="*/ 1218 h 1778"/>
              <a:gd name="T30" fmla="*/ 2660 w 3319"/>
              <a:gd name="T31" fmla="*/ 1191 h 1778"/>
              <a:gd name="T32" fmla="*/ 2681 w 3319"/>
              <a:gd name="T33" fmla="*/ 1042 h 1778"/>
              <a:gd name="T34" fmla="*/ 2089 w 3319"/>
              <a:gd name="T35" fmla="*/ 86 h 1778"/>
              <a:gd name="T36" fmla="*/ 2288 w 3319"/>
              <a:gd name="T37" fmla="*/ 316 h 1778"/>
              <a:gd name="T38" fmla="*/ 2770 w 3319"/>
              <a:gd name="T39" fmla="*/ 122 h 1778"/>
              <a:gd name="T40" fmla="*/ 3110 w 3319"/>
              <a:gd name="T41" fmla="*/ 609 h 1778"/>
              <a:gd name="T42" fmla="*/ 2981 w 3319"/>
              <a:gd name="T43" fmla="*/ 661 h 1778"/>
              <a:gd name="T44" fmla="*/ 2787 w 3319"/>
              <a:gd name="T45" fmla="*/ 951 h 1778"/>
              <a:gd name="T46" fmla="*/ 2424 w 3319"/>
              <a:gd name="T47" fmla="*/ 1051 h 1778"/>
              <a:gd name="T48" fmla="*/ 1990 w 3319"/>
              <a:gd name="T49" fmla="*/ 960 h 1778"/>
              <a:gd name="T50" fmla="*/ 1802 w 3319"/>
              <a:gd name="T51" fmla="*/ 1454 h 1778"/>
              <a:gd name="T52" fmla="*/ 1657 w 3319"/>
              <a:gd name="T53" fmla="*/ 849 h 1778"/>
              <a:gd name="T54" fmla="*/ 1817 w 3319"/>
              <a:gd name="T55" fmla="*/ 791 h 1778"/>
              <a:gd name="T56" fmla="*/ 1696 w 3319"/>
              <a:gd name="T57" fmla="*/ 686 h 1778"/>
              <a:gd name="T58" fmla="*/ 1845 w 3319"/>
              <a:gd name="T59" fmla="*/ 413 h 1778"/>
              <a:gd name="T60" fmla="*/ 2172 w 3319"/>
              <a:gd name="T61" fmla="*/ 403 h 1778"/>
              <a:gd name="T62" fmla="*/ 2331 w 3319"/>
              <a:gd name="T63" fmla="*/ 328 h 1778"/>
              <a:gd name="T64" fmla="*/ 2719 w 3319"/>
              <a:gd name="T65" fmla="*/ 254 h 1778"/>
              <a:gd name="T66" fmla="*/ 3266 w 3319"/>
              <a:gd name="T67" fmla="*/ 294 h 1778"/>
              <a:gd name="T68" fmla="*/ 1852 w 3319"/>
              <a:gd name="T69" fmla="*/ 519 h 1778"/>
              <a:gd name="T70" fmla="*/ 2009 w 3319"/>
              <a:gd name="T71" fmla="*/ 814 h 1778"/>
              <a:gd name="T72" fmla="*/ 2096 w 3319"/>
              <a:gd name="T73" fmla="*/ 1348 h 1778"/>
              <a:gd name="T74" fmla="*/ 1240 w 3319"/>
              <a:gd name="T75" fmla="*/ 463 h 1778"/>
              <a:gd name="T76" fmla="*/ 1456 w 3319"/>
              <a:gd name="T77" fmla="*/ 45 h 1778"/>
              <a:gd name="T78" fmla="*/ 1510 w 3319"/>
              <a:gd name="T79" fmla="*/ 293 h 1778"/>
              <a:gd name="T80" fmla="*/ 361 w 3319"/>
              <a:gd name="T81" fmla="*/ 492 h 1778"/>
              <a:gd name="T82" fmla="*/ 497 w 3319"/>
              <a:gd name="T83" fmla="*/ 637 h 1778"/>
              <a:gd name="T84" fmla="*/ 759 w 3319"/>
              <a:gd name="T85" fmla="*/ 246 h 1778"/>
              <a:gd name="T86" fmla="*/ 1026 w 3319"/>
              <a:gd name="T87" fmla="*/ 472 h 1778"/>
              <a:gd name="T88" fmla="*/ 1126 w 3319"/>
              <a:gd name="T89" fmla="*/ 412 h 1778"/>
              <a:gd name="T90" fmla="*/ 987 w 3319"/>
              <a:gd name="T91" fmla="*/ 221 h 1778"/>
              <a:gd name="T92" fmla="*/ 993 w 3319"/>
              <a:gd name="T93" fmla="*/ 504 h 1778"/>
              <a:gd name="T94" fmla="*/ 1250 w 3319"/>
              <a:gd name="T95" fmla="*/ 77 h 1778"/>
              <a:gd name="T96" fmla="*/ 990 w 3319"/>
              <a:gd name="T97" fmla="*/ 115 h 1778"/>
              <a:gd name="T98" fmla="*/ 979 w 3319"/>
              <a:gd name="T99" fmla="*/ 273 h 1778"/>
              <a:gd name="T100" fmla="*/ 1426 w 3319"/>
              <a:gd name="T101" fmla="*/ 1729 h 1778"/>
              <a:gd name="T102" fmla="*/ 1167 w 3319"/>
              <a:gd name="T103" fmla="*/ 1762 h 1778"/>
              <a:gd name="T104" fmla="*/ 951 w 3319"/>
              <a:gd name="T105" fmla="*/ 1241 h 1778"/>
              <a:gd name="T106" fmla="*/ 518 w 3319"/>
              <a:gd name="T107" fmla="*/ 824 h 1778"/>
              <a:gd name="T108" fmla="*/ 458 w 3319"/>
              <a:gd name="T109" fmla="*/ 571 h 1778"/>
              <a:gd name="T110" fmla="*/ 259 w 3319"/>
              <a:gd name="T111" fmla="*/ 498 h 1778"/>
              <a:gd name="T112" fmla="*/ 574 w 3319"/>
              <a:gd name="T113" fmla="*/ 299 h 1778"/>
              <a:gd name="T114" fmla="*/ 783 w 3319"/>
              <a:gd name="T115" fmla="*/ 257 h 1778"/>
              <a:gd name="T116" fmla="*/ 969 w 3319"/>
              <a:gd name="T117" fmla="*/ 411 h 1778"/>
              <a:gd name="T118" fmla="*/ 1130 w 3319"/>
              <a:gd name="T119" fmla="*/ 596 h 1778"/>
              <a:gd name="T120" fmla="*/ 969 w 3319"/>
              <a:gd name="T121" fmla="*/ 912 h 1778"/>
              <a:gd name="T122" fmla="*/ 1038 w 3319"/>
              <a:gd name="T123" fmla="*/ 1138 h 1778"/>
              <a:gd name="T124" fmla="*/ 917 w 3319"/>
              <a:gd name="T125" fmla="*/ 795 h 1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19" h="1778">
                <a:moveTo>
                  <a:pt x="1012" y="1047"/>
                </a:moveTo>
                <a:cubicBezTo>
                  <a:pt x="1011" y="1047"/>
                  <a:pt x="1011" y="1046"/>
                  <a:pt x="1011" y="1046"/>
                </a:cubicBezTo>
                <a:cubicBezTo>
                  <a:pt x="1011" y="1045"/>
                  <a:pt x="1012" y="1045"/>
                  <a:pt x="1012" y="1045"/>
                </a:cubicBezTo>
                <a:cubicBezTo>
                  <a:pt x="1012" y="1045"/>
                  <a:pt x="1012" y="1045"/>
                  <a:pt x="1012" y="1045"/>
                </a:cubicBezTo>
                <a:cubicBezTo>
                  <a:pt x="1012" y="1045"/>
                  <a:pt x="1012" y="1045"/>
                  <a:pt x="1012" y="1045"/>
                </a:cubicBezTo>
                <a:cubicBezTo>
                  <a:pt x="1012" y="1044"/>
                  <a:pt x="1013" y="1044"/>
                  <a:pt x="1013" y="1043"/>
                </a:cubicBezTo>
                <a:cubicBezTo>
                  <a:pt x="1013" y="1043"/>
                  <a:pt x="1014" y="1043"/>
                  <a:pt x="1015" y="1043"/>
                </a:cubicBezTo>
                <a:cubicBezTo>
                  <a:pt x="1015" y="1043"/>
                  <a:pt x="1015" y="1044"/>
                  <a:pt x="1015" y="1044"/>
                </a:cubicBezTo>
                <a:cubicBezTo>
                  <a:pt x="1015" y="1043"/>
                  <a:pt x="1016" y="1043"/>
                  <a:pt x="1017" y="1043"/>
                </a:cubicBezTo>
                <a:cubicBezTo>
                  <a:pt x="1017" y="1042"/>
                  <a:pt x="1018" y="1042"/>
                  <a:pt x="1018" y="1042"/>
                </a:cubicBezTo>
                <a:cubicBezTo>
                  <a:pt x="1018" y="1042"/>
                  <a:pt x="1019" y="1042"/>
                  <a:pt x="1020" y="1043"/>
                </a:cubicBezTo>
                <a:cubicBezTo>
                  <a:pt x="1020" y="1043"/>
                  <a:pt x="1020" y="1043"/>
                  <a:pt x="1020" y="1044"/>
                </a:cubicBezTo>
                <a:cubicBezTo>
                  <a:pt x="1020" y="1044"/>
                  <a:pt x="1020" y="1044"/>
                  <a:pt x="1020" y="1044"/>
                </a:cubicBezTo>
                <a:cubicBezTo>
                  <a:pt x="1020" y="1044"/>
                  <a:pt x="1020" y="1044"/>
                  <a:pt x="1021" y="1044"/>
                </a:cubicBezTo>
                <a:cubicBezTo>
                  <a:pt x="1021" y="1044"/>
                  <a:pt x="1021" y="1044"/>
                  <a:pt x="1022" y="1044"/>
                </a:cubicBezTo>
                <a:cubicBezTo>
                  <a:pt x="1022" y="1044"/>
                  <a:pt x="1022" y="1044"/>
                  <a:pt x="1022" y="1044"/>
                </a:cubicBezTo>
                <a:cubicBezTo>
                  <a:pt x="1023" y="1044"/>
                  <a:pt x="1023" y="1044"/>
                  <a:pt x="1023" y="1045"/>
                </a:cubicBezTo>
                <a:cubicBezTo>
                  <a:pt x="1024" y="1045"/>
                  <a:pt x="1023" y="1046"/>
                  <a:pt x="1023" y="1046"/>
                </a:cubicBezTo>
                <a:cubicBezTo>
                  <a:pt x="1023" y="1046"/>
                  <a:pt x="1023" y="1046"/>
                  <a:pt x="1023" y="1046"/>
                </a:cubicBezTo>
                <a:cubicBezTo>
                  <a:pt x="1023" y="1047"/>
                  <a:pt x="1023" y="1047"/>
                  <a:pt x="1023" y="1047"/>
                </a:cubicBezTo>
                <a:cubicBezTo>
                  <a:pt x="1023" y="1048"/>
                  <a:pt x="1023" y="1049"/>
                  <a:pt x="1022" y="1049"/>
                </a:cubicBezTo>
                <a:cubicBezTo>
                  <a:pt x="1022" y="1049"/>
                  <a:pt x="1022" y="1049"/>
                  <a:pt x="1022" y="1049"/>
                </a:cubicBezTo>
                <a:cubicBezTo>
                  <a:pt x="1021" y="1049"/>
                  <a:pt x="1021" y="1048"/>
                  <a:pt x="1021" y="1048"/>
                </a:cubicBezTo>
                <a:cubicBezTo>
                  <a:pt x="1021" y="1048"/>
                  <a:pt x="1021" y="1047"/>
                  <a:pt x="1021" y="1047"/>
                </a:cubicBezTo>
                <a:cubicBezTo>
                  <a:pt x="1020" y="1047"/>
                  <a:pt x="1020" y="1047"/>
                  <a:pt x="1020" y="1047"/>
                </a:cubicBezTo>
                <a:cubicBezTo>
                  <a:pt x="1020" y="1047"/>
                  <a:pt x="1020" y="1047"/>
                  <a:pt x="1019" y="1047"/>
                </a:cubicBezTo>
                <a:cubicBezTo>
                  <a:pt x="1019" y="1046"/>
                  <a:pt x="1019" y="1046"/>
                  <a:pt x="1019" y="1046"/>
                </a:cubicBezTo>
                <a:cubicBezTo>
                  <a:pt x="1018" y="1046"/>
                  <a:pt x="1018" y="1046"/>
                  <a:pt x="1018" y="1046"/>
                </a:cubicBezTo>
                <a:cubicBezTo>
                  <a:pt x="1018" y="1046"/>
                  <a:pt x="1018" y="1046"/>
                  <a:pt x="1018" y="1046"/>
                </a:cubicBezTo>
                <a:cubicBezTo>
                  <a:pt x="1018" y="1046"/>
                  <a:pt x="1018" y="1046"/>
                  <a:pt x="1018" y="1046"/>
                </a:cubicBezTo>
                <a:cubicBezTo>
                  <a:pt x="1017" y="1046"/>
                  <a:pt x="1017" y="1046"/>
                  <a:pt x="1017" y="1046"/>
                </a:cubicBezTo>
                <a:cubicBezTo>
                  <a:pt x="1017" y="1046"/>
                  <a:pt x="1016" y="1046"/>
                  <a:pt x="1016" y="1046"/>
                </a:cubicBezTo>
                <a:cubicBezTo>
                  <a:pt x="1016" y="1046"/>
                  <a:pt x="1016" y="1046"/>
                  <a:pt x="1016" y="1046"/>
                </a:cubicBezTo>
                <a:cubicBezTo>
                  <a:pt x="1016" y="1046"/>
                  <a:pt x="1016" y="1046"/>
                  <a:pt x="1015" y="1046"/>
                </a:cubicBezTo>
                <a:cubicBezTo>
                  <a:pt x="1015" y="1046"/>
                  <a:pt x="1015" y="1047"/>
                  <a:pt x="1015" y="1047"/>
                </a:cubicBezTo>
                <a:cubicBezTo>
                  <a:pt x="1015" y="1047"/>
                  <a:pt x="1014" y="1047"/>
                  <a:pt x="1014" y="1046"/>
                </a:cubicBezTo>
                <a:cubicBezTo>
                  <a:pt x="1014" y="1047"/>
                  <a:pt x="1013" y="1048"/>
                  <a:pt x="1013" y="1048"/>
                </a:cubicBezTo>
                <a:cubicBezTo>
                  <a:pt x="1012" y="1048"/>
                  <a:pt x="1012" y="1047"/>
                  <a:pt x="1012" y="1047"/>
                </a:cubicBezTo>
                <a:close/>
                <a:moveTo>
                  <a:pt x="1127" y="1140"/>
                </a:moveTo>
                <a:cubicBezTo>
                  <a:pt x="1128" y="1140"/>
                  <a:pt x="1128" y="1140"/>
                  <a:pt x="1128" y="1140"/>
                </a:cubicBezTo>
                <a:cubicBezTo>
                  <a:pt x="1128" y="1140"/>
                  <a:pt x="1129" y="1140"/>
                  <a:pt x="1129" y="1139"/>
                </a:cubicBezTo>
                <a:cubicBezTo>
                  <a:pt x="1129" y="1139"/>
                  <a:pt x="1129" y="1139"/>
                  <a:pt x="1130" y="1139"/>
                </a:cubicBezTo>
                <a:cubicBezTo>
                  <a:pt x="1130" y="1139"/>
                  <a:pt x="1130" y="1139"/>
                  <a:pt x="1130" y="1139"/>
                </a:cubicBezTo>
                <a:cubicBezTo>
                  <a:pt x="1130" y="1139"/>
                  <a:pt x="1130" y="1139"/>
                  <a:pt x="1130" y="1139"/>
                </a:cubicBezTo>
                <a:cubicBezTo>
                  <a:pt x="1131" y="1139"/>
                  <a:pt x="1131" y="1138"/>
                  <a:pt x="1131" y="1137"/>
                </a:cubicBezTo>
                <a:cubicBezTo>
                  <a:pt x="1131" y="1137"/>
                  <a:pt x="1131" y="1137"/>
                  <a:pt x="1131" y="1136"/>
                </a:cubicBezTo>
                <a:cubicBezTo>
                  <a:pt x="1131" y="1136"/>
                  <a:pt x="1131" y="1136"/>
                  <a:pt x="1131" y="1136"/>
                </a:cubicBezTo>
                <a:cubicBezTo>
                  <a:pt x="1130" y="1136"/>
                  <a:pt x="1130" y="1136"/>
                  <a:pt x="1130" y="1136"/>
                </a:cubicBezTo>
                <a:cubicBezTo>
                  <a:pt x="1129" y="1136"/>
                  <a:pt x="1128" y="1136"/>
                  <a:pt x="1128" y="1137"/>
                </a:cubicBezTo>
                <a:cubicBezTo>
                  <a:pt x="1128" y="1137"/>
                  <a:pt x="1127" y="1137"/>
                  <a:pt x="1127" y="1137"/>
                </a:cubicBezTo>
                <a:cubicBezTo>
                  <a:pt x="1127" y="1137"/>
                  <a:pt x="1127" y="1137"/>
                  <a:pt x="1127" y="1138"/>
                </a:cubicBezTo>
                <a:cubicBezTo>
                  <a:pt x="1127" y="1138"/>
                  <a:pt x="1126" y="1138"/>
                  <a:pt x="1126" y="1139"/>
                </a:cubicBezTo>
                <a:cubicBezTo>
                  <a:pt x="1126" y="1139"/>
                  <a:pt x="1126" y="1140"/>
                  <a:pt x="1126" y="1140"/>
                </a:cubicBezTo>
                <a:cubicBezTo>
                  <a:pt x="1127" y="1140"/>
                  <a:pt x="1127" y="1140"/>
                  <a:pt x="1127" y="1140"/>
                </a:cubicBezTo>
                <a:close/>
                <a:moveTo>
                  <a:pt x="976" y="1012"/>
                </a:moveTo>
                <a:cubicBezTo>
                  <a:pt x="976" y="1012"/>
                  <a:pt x="976" y="1012"/>
                  <a:pt x="975" y="1012"/>
                </a:cubicBezTo>
                <a:cubicBezTo>
                  <a:pt x="975" y="1011"/>
                  <a:pt x="975" y="1011"/>
                  <a:pt x="975" y="1011"/>
                </a:cubicBezTo>
                <a:cubicBezTo>
                  <a:pt x="974" y="1011"/>
                  <a:pt x="974" y="1010"/>
                  <a:pt x="973" y="1010"/>
                </a:cubicBezTo>
                <a:cubicBezTo>
                  <a:pt x="973" y="1010"/>
                  <a:pt x="973" y="1010"/>
                  <a:pt x="973" y="1010"/>
                </a:cubicBezTo>
                <a:cubicBezTo>
                  <a:pt x="973" y="1010"/>
                  <a:pt x="972" y="1010"/>
                  <a:pt x="972" y="1010"/>
                </a:cubicBezTo>
                <a:cubicBezTo>
                  <a:pt x="972" y="1009"/>
                  <a:pt x="971" y="1009"/>
                  <a:pt x="971" y="1009"/>
                </a:cubicBezTo>
                <a:cubicBezTo>
                  <a:pt x="971" y="1010"/>
                  <a:pt x="971" y="1010"/>
                  <a:pt x="971" y="1010"/>
                </a:cubicBezTo>
                <a:cubicBezTo>
                  <a:pt x="971" y="1009"/>
                  <a:pt x="971" y="1009"/>
                  <a:pt x="971" y="1009"/>
                </a:cubicBezTo>
                <a:cubicBezTo>
                  <a:pt x="970" y="1009"/>
                  <a:pt x="970" y="1009"/>
                  <a:pt x="970" y="1009"/>
                </a:cubicBezTo>
                <a:cubicBezTo>
                  <a:pt x="969" y="1009"/>
                  <a:pt x="969" y="1009"/>
                  <a:pt x="969" y="1010"/>
                </a:cubicBezTo>
                <a:cubicBezTo>
                  <a:pt x="969" y="1010"/>
                  <a:pt x="969" y="1010"/>
                  <a:pt x="969" y="1010"/>
                </a:cubicBezTo>
                <a:cubicBezTo>
                  <a:pt x="969" y="1010"/>
                  <a:pt x="969" y="1010"/>
                  <a:pt x="969" y="1010"/>
                </a:cubicBezTo>
                <a:cubicBezTo>
                  <a:pt x="969" y="1011"/>
                  <a:pt x="969" y="1011"/>
                  <a:pt x="969" y="1012"/>
                </a:cubicBezTo>
                <a:cubicBezTo>
                  <a:pt x="969" y="1012"/>
                  <a:pt x="969" y="1012"/>
                  <a:pt x="970" y="1012"/>
                </a:cubicBezTo>
                <a:cubicBezTo>
                  <a:pt x="970" y="1012"/>
                  <a:pt x="971" y="1012"/>
                  <a:pt x="971" y="1012"/>
                </a:cubicBezTo>
                <a:cubicBezTo>
                  <a:pt x="971" y="1012"/>
                  <a:pt x="971" y="1012"/>
                  <a:pt x="972" y="1012"/>
                </a:cubicBezTo>
                <a:cubicBezTo>
                  <a:pt x="972" y="1013"/>
                  <a:pt x="972" y="1013"/>
                  <a:pt x="972" y="1013"/>
                </a:cubicBezTo>
                <a:cubicBezTo>
                  <a:pt x="972" y="1013"/>
                  <a:pt x="973" y="1013"/>
                  <a:pt x="973" y="1013"/>
                </a:cubicBezTo>
                <a:cubicBezTo>
                  <a:pt x="973" y="1013"/>
                  <a:pt x="973" y="1013"/>
                  <a:pt x="973" y="1013"/>
                </a:cubicBezTo>
                <a:cubicBezTo>
                  <a:pt x="973" y="1013"/>
                  <a:pt x="974" y="1013"/>
                  <a:pt x="974" y="1013"/>
                </a:cubicBezTo>
                <a:cubicBezTo>
                  <a:pt x="974" y="1014"/>
                  <a:pt x="974" y="1014"/>
                  <a:pt x="974" y="1014"/>
                </a:cubicBezTo>
                <a:cubicBezTo>
                  <a:pt x="974" y="1014"/>
                  <a:pt x="975" y="1014"/>
                  <a:pt x="975" y="1015"/>
                </a:cubicBezTo>
                <a:cubicBezTo>
                  <a:pt x="974" y="1015"/>
                  <a:pt x="974" y="1015"/>
                  <a:pt x="974" y="1015"/>
                </a:cubicBezTo>
                <a:cubicBezTo>
                  <a:pt x="973" y="1015"/>
                  <a:pt x="973" y="1016"/>
                  <a:pt x="973" y="1016"/>
                </a:cubicBezTo>
                <a:cubicBezTo>
                  <a:pt x="973" y="1017"/>
                  <a:pt x="974" y="1018"/>
                  <a:pt x="974" y="1018"/>
                </a:cubicBezTo>
                <a:cubicBezTo>
                  <a:pt x="974" y="1018"/>
                  <a:pt x="974" y="1018"/>
                  <a:pt x="974" y="1018"/>
                </a:cubicBezTo>
                <a:cubicBezTo>
                  <a:pt x="975" y="1019"/>
                  <a:pt x="975" y="1019"/>
                  <a:pt x="975" y="1019"/>
                </a:cubicBezTo>
                <a:cubicBezTo>
                  <a:pt x="976" y="1019"/>
                  <a:pt x="976" y="1019"/>
                  <a:pt x="976" y="1019"/>
                </a:cubicBezTo>
                <a:cubicBezTo>
                  <a:pt x="976" y="1019"/>
                  <a:pt x="977" y="1019"/>
                  <a:pt x="977" y="1018"/>
                </a:cubicBezTo>
                <a:cubicBezTo>
                  <a:pt x="977" y="1018"/>
                  <a:pt x="977" y="1017"/>
                  <a:pt x="977" y="1017"/>
                </a:cubicBezTo>
                <a:cubicBezTo>
                  <a:pt x="977" y="1016"/>
                  <a:pt x="977" y="1016"/>
                  <a:pt x="977" y="1016"/>
                </a:cubicBezTo>
                <a:cubicBezTo>
                  <a:pt x="977" y="1015"/>
                  <a:pt x="977" y="1015"/>
                  <a:pt x="977" y="1015"/>
                </a:cubicBezTo>
                <a:cubicBezTo>
                  <a:pt x="977" y="1014"/>
                  <a:pt x="977" y="1013"/>
                  <a:pt x="976" y="1012"/>
                </a:cubicBezTo>
                <a:close/>
                <a:moveTo>
                  <a:pt x="958" y="1008"/>
                </a:moveTo>
                <a:cubicBezTo>
                  <a:pt x="958" y="1008"/>
                  <a:pt x="958" y="1008"/>
                  <a:pt x="958" y="1008"/>
                </a:cubicBezTo>
                <a:cubicBezTo>
                  <a:pt x="958" y="1008"/>
                  <a:pt x="958" y="1007"/>
                  <a:pt x="958" y="1007"/>
                </a:cubicBezTo>
                <a:cubicBezTo>
                  <a:pt x="958" y="1006"/>
                  <a:pt x="960" y="1006"/>
                  <a:pt x="960" y="1007"/>
                </a:cubicBezTo>
                <a:cubicBezTo>
                  <a:pt x="960" y="1007"/>
                  <a:pt x="960" y="1007"/>
                  <a:pt x="960" y="1008"/>
                </a:cubicBezTo>
                <a:cubicBezTo>
                  <a:pt x="960" y="1008"/>
                  <a:pt x="960" y="1008"/>
                  <a:pt x="960" y="1009"/>
                </a:cubicBezTo>
                <a:cubicBezTo>
                  <a:pt x="960" y="1009"/>
                  <a:pt x="959" y="1009"/>
                  <a:pt x="959" y="1009"/>
                </a:cubicBezTo>
                <a:cubicBezTo>
                  <a:pt x="959" y="1009"/>
                  <a:pt x="958" y="1009"/>
                  <a:pt x="958" y="1008"/>
                </a:cubicBezTo>
                <a:close/>
                <a:moveTo>
                  <a:pt x="959" y="1008"/>
                </a:moveTo>
                <a:cubicBezTo>
                  <a:pt x="959" y="1008"/>
                  <a:pt x="959" y="1008"/>
                  <a:pt x="959" y="1008"/>
                </a:cubicBezTo>
                <a:cubicBezTo>
                  <a:pt x="959" y="1008"/>
                  <a:pt x="959" y="1008"/>
                  <a:pt x="959" y="1008"/>
                </a:cubicBezTo>
                <a:cubicBezTo>
                  <a:pt x="959" y="1008"/>
                  <a:pt x="959" y="1008"/>
                  <a:pt x="959" y="1008"/>
                </a:cubicBezTo>
                <a:cubicBezTo>
                  <a:pt x="959" y="1008"/>
                  <a:pt x="959" y="1008"/>
                  <a:pt x="959" y="1008"/>
                </a:cubicBezTo>
                <a:cubicBezTo>
                  <a:pt x="959" y="1007"/>
                  <a:pt x="959" y="1007"/>
                  <a:pt x="959" y="1008"/>
                </a:cubicBezTo>
                <a:cubicBezTo>
                  <a:pt x="960" y="1007"/>
                  <a:pt x="960" y="1007"/>
                  <a:pt x="960" y="1007"/>
                </a:cubicBezTo>
                <a:cubicBezTo>
                  <a:pt x="960" y="1007"/>
                  <a:pt x="959" y="1007"/>
                  <a:pt x="959" y="1007"/>
                </a:cubicBezTo>
                <a:cubicBezTo>
                  <a:pt x="959" y="1007"/>
                  <a:pt x="959" y="1007"/>
                  <a:pt x="959" y="1008"/>
                </a:cubicBezTo>
                <a:close/>
                <a:moveTo>
                  <a:pt x="958" y="1008"/>
                </a:moveTo>
                <a:cubicBezTo>
                  <a:pt x="959" y="1009"/>
                  <a:pt x="959" y="1009"/>
                  <a:pt x="960" y="1008"/>
                </a:cubicBezTo>
                <a:cubicBezTo>
                  <a:pt x="959" y="1008"/>
                  <a:pt x="959" y="1008"/>
                  <a:pt x="959" y="1008"/>
                </a:cubicBezTo>
                <a:cubicBezTo>
                  <a:pt x="959" y="1008"/>
                  <a:pt x="959" y="1008"/>
                  <a:pt x="959" y="1008"/>
                </a:cubicBezTo>
                <a:cubicBezTo>
                  <a:pt x="959" y="1008"/>
                  <a:pt x="959" y="1008"/>
                  <a:pt x="959" y="1008"/>
                </a:cubicBezTo>
                <a:cubicBezTo>
                  <a:pt x="959" y="1008"/>
                  <a:pt x="959" y="1008"/>
                  <a:pt x="959" y="1008"/>
                </a:cubicBezTo>
                <a:cubicBezTo>
                  <a:pt x="959" y="1008"/>
                  <a:pt x="959" y="1008"/>
                  <a:pt x="959" y="1008"/>
                </a:cubicBezTo>
                <a:lnTo>
                  <a:pt x="958" y="1008"/>
                </a:lnTo>
                <a:close/>
                <a:moveTo>
                  <a:pt x="957" y="997"/>
                </a:moveTo>
                <a:cubicBezTo>
                  <a:pt x="957" y="998"/>
                  <a:pt x="956" y="998"/>
                  <a:pt x="956" y="998"/>
                </a:cubicBezTo>
                <a:cubicBezTo>
                  <a:pt x="955" y="998"/>
                  <a:pt x="955" y="998"/>
                  <a:pt x="955" y="998"/>
                </a:cubicBezTo>
                <a:cubicBezTo>
                  <a:pt x="955" y="998"/>
                  <a:pt x="955" y="998"/>
                  <a:pt x="955" y="998"/>
                </a:cubicBezTo>
                <a:cubicBezTo>
                  <a:pt x="955" y="997"/>
                  <a:pt x="955" y="997"/>
                  <a:pt x="954" y="997"/>
                </a:cubicBezTo>
                <a:cubicBezTo>
                  <a:pt x="954" y="997"/>
                  <a:pt x="954" y="997"/>
                  <a:pt x="953" y="997"/>
                </a:cubicBezTo>
                <a:cubicBezTo>
                  <a:pt x="953" y="997"/>
                  <a:pt x="953" y="997"/>
                  <a:pt x="953" y="997"/>
                </a:cubicBezTo>
                <a:cubicBezTo>
                  <a:pt x="953" y="997"/>
                  <a:pt x="953" y="997"/>
                  <a:pt x="952" y="997"/>
                </a:cubicBezTo>
                <a:cubicBezTo>
                  <a:pt x="952" y="997"/>
                  <a:pt x="952" y="997"/>
                  <a:pt x="952" y="997"/>
                </a:cubicBezTo>
                <a:cubicBezTo>
                  <a:pt x="952" y="997"/>
                  <a:pt x="952" y="997"/>
                  <a:pt x="952" y="997"/>
                </a:cubicBezTo>
                <a:cubicBezTo>
                  <a:pt x="951" y="997"/>
                  <a:pt x="951" y="998"/>
                  <a:pt x="951" y="998"/>
                </a:cubicBezTo>
                <a:cubicBezTo>
                  <a:pt x="951" y="998"/>
                  <a:pt x="951" y="998"/>
                  <a:pt x="951" y="998"/>
                </a:cubicBezTo>
                <a:cubicBezTo>
                  <a:pt x="951" y="998"/>
                  <a:pt x="951" y="998"/>
                  <a:pt x="950" y="998"/>
                </a:cubicBezTo>
                <a:cubicBezTo>
                  <a:pt x="950" y="998"/>
                  <a:pt x="950" y="998"/>
                  <a:pt x="950" y="998"/>
                </a:cubicBezTo>
                <a:cubicBezTo>
                  <a:pt x="950" y="998"/>
                  <a:pt x="949" y="998"/>
                  <a:pt x="949" y="998"/>
                </a:cubicBezTo>
                <a:cubicBezTo>
                  <a:pt x="949" y="998"/>
                  <a:pt x="948" y="998"/>
                  <a:pt x="948" y="998"/>
                </a:cubicBezTo>
                <a:cubicBezTo>
                  <a:pt x="948" y="998"/>
                  <a:pt x="948" y="998"/>
                  <a:pt x="948" y="998"/>
                </a:cubicBezTo>
                <a:cubicBezTo>
                  <a:pt x="947" y="998"/>
                  <a:pt x="947" y="999"/>
                  <a:pt x="947" y="999"/>
                </a:cubicBezTo>
                <a:cubicBezTo>
                  <a:pt x="947" y="1000"/>
                  <a:pt x="947" y="1000"/>
                  <a:pt x="948" y="1000"/>
                </a:cubicBezTo>
                <a:cubicBezTo>
                  <a:pt x="948" y="1000"/>
                  <a:pt x="948" y="1000"/>
                  <a:pt x="948" y="1000"/>
                </a:cubicBezTo>
                <a:cubicBezTo>
                  <a:pt x="948" y="1001"/>
                  <a:pt x="949" y="1001"/>
                  <a:pt x="949" y="1001"/>
                </a:cubicBezTo>
                <a:cubicBezTo>
                  <a:pt x="949" y="1001"/>
                  <a:pt x="950" y="1001"/>
                  <a:pt x="950" y="1001"/>
                </a:cubicBezTo>
                <a:cubicBezTo>
                  <a:pt x="950" y="1001"/>
                  <a:pt x="950" y="1002"/>
                  <a:pt x="951" y="1002"/>
                </a:cubicBezTo>
                <a:cubicBezTo>
                  <a:pt x="951" y="1002"/>
                  <a:pt x="951" y="1002"/>
                  <a:pt x="951" y="1002"/>
                </a:cubicBezTo>
                <a:cubicBezTo>
                  <a:pt x="952" y="1002"/>
                  <a:pt x="952" y="1002"/>
                  <a:pt x="953" y="1001"/>
                </a:cubicBezTo>
                <a:cubicBezTo>
                  <a:pt x="953" y="1001"/>
                  <a:pt x="954" y="1001"/>
                  <a:pt x="954" y="1001"/>
                </a:cubicBezTo>
                <a:cubicBezTo>
                  <a:pt x="955" y="1001"/>
                  <a:pt x="955" y="1000"/>
                  <a:pt x="955" y="1000"/>
                </a:cubicBezTo>
                <a:cubicBezTo>
                  <a:pt x="955" y="1000"/>
                  <a:pt x="955" y="1000"/>
                  <a:pt x="956" y="1000"/>
                </a:cubicBezTo>
                <a:cubicBezTo>
                  <a:pt x="956" y="1000"/>
                  <a:pt x="957" y="1000"/>
                  <a:pt x="957" y="1000"/>
                </a:cubicBezTo>
                <a:cubicBezTo>
                  <a:pt x="957" y="1001"/>
                  <a:pt x="958" y="1001"/>
                  <a:pt x="958" y="1001"/>
                </a:cubicBezTo>
                <a:cubicBezTo>
                  <a:pt x="959" y="1001"/>
                  <a:pt x="959" y="1001"/>
                  <a:pt x="960" y="1000"/>
                </a:cubicBezTo>
                <a:cubicBezTo>
                  <a:pt x="960" y="1000"/>
                  <a:pt x="960" y="999"/>
                  <a:pt x="960" y="999"/>
                </a:cubicBezTo>
                <a:cubicBezTo>
                  <a:pt x="959" y="999"/>
                  <a:pt x="959" y="999"/>
                  <a:pt x="959" y="998"/>
                </a:cubicBezTo>
                <a:cubicBezTo>
                  <a:pt x="959" y="998"/>
                  <a:pt x="959" y="998"/>
                  <a:pt x="959" y="998"/>
                </a:cubicBezTo>
                <a:cubicBezTo>
                  <a:pt x="959" y="998"/>
                  <a:pt x="959" y="998"/>
                  <a:pt x="959" y="998"/>
                </a:cubicBezTo>
                <a:cubicBezTo>
                  <a:pt x="960" y="998"/>
                  <a:pt x="960" y="998"/>
                  <a:pt x="960" y="998"/>
                </a:cubicBezTo>
                <a:cubicBezTo>
                  <a:pt x="960" y="998"/>
                  <a:pt x="961" y="998"/>
                  <a:pt x="961" y="998"/>
                </a:cubicBezTo>
                <a:cubicBezTo>
                  <a:pt x="961" y="998"/>
                  <a:pt x="961" y="998"/>
                  <a:pt x="961" y="998"/>
                </a:cubicBezTo>
                <a:cubicBezTo>
                  <a:pt x="961" y="998"/>
                  <a:pt x="961" y="998"/>
                  <a:pt x="961" y="999"/>
                </a:cubicBezTo>
                <a:cubicBezTo>
                  <a:pt x="961" y="999"/>
                  <a:pt x="961" y="999"/>
                  <a:pt x="961" y="999"/>
                </a:cubicBezTo>
                <a:cubicBezTo>
                  <a:pt x="961" y="999"/>
                  <a:pt x="962" y="999"/>
                  <a:pt x="962" y="999"/>
                </a:cubicBezTo>
                <a:cubicBezTo>
                  <a:pt x="962" y="1000"/>
                  <a:pt x="962" y="1000"/>
                  <a:pt x="963" y="1000"/>
                </a:cubicBezTo>
                <a:cubicBezTo>
                  <a:pt x="963" y="1000"/>
                  <a:pt x="963" y="1000"/>
                  <a:pt x="963" y="1000"/>
                </a:cubicBezTo>
                <a:cubicBezTo>
                  <a:pt x="964" y="1001"/>
                  <a:pt x="964" y="1001"/>
                  <a:pt x="964" y="1001"/>
                </a:cubicBezTo>
                <a:cubicBezTo>
                  <a:pt x="964" y="1001"/>
                  <a:pt x="964" y="1001"/>
                  <a:pt x="964" y="1001"/>
                </a:cubicBezTo>
                <a:cubicBezTo>
                  <a:pt x="964" y="1001"/>
                  <a:pt x="964" y="1002"/>
                  <a:pt x="964" y="1002"/>
                </a:cubicBezTo>
                <a:cubicBezTo>
                  <a:pt x="964" y="1002"/>
                  <a:pt x="964" y="1002"/>
                  <a:pt x="964" y="1003"/>
                </a:cubicBezTo>
                <a:cubicBezTo>
                  <a:pt x="964" y="1003"/>
                  <a:pt x="964" y="1003"/>
                  <a:pt x="964" y="1003"/>
                </a:cubicBezTo>
                <a:cubicBezTo>
                  <a:pt x="964" y="1003"/>
                  <a:pt x="964" y="1003"/>
                  <a:pt x="964" y="1003"/>
                </a:cubicBezTo>
                <a:cubicBezTo>
                  <a:pt x="964" y="1003"/>
                  <a:pt x="964" y="1004"/>
                  <a:pt x="963" y="1004"/>
                </a:cubicBezTo>
                <a:cubicBezTo>
                  <a:pt x="963" y="1004"/>
                  <a:pt x="963" y="1004"/>
                  <a:pt x="963" y="1004"/>
                </a:cubicBezTo>
                <a:cubicBezTo>
                  <a:pt x="963" y="1004"/>
                  <a:pt x="963" y="1004"/>
                  <a:pt x="963" y="1003"/>
                </a:cubicBezTo>
                <a:cubicBezTo>
                  <a:pt x="963" y="1003"/>
                  <a:pt x="963" y="1003"/>
                  <a:pt x="963" y="1003"/>
                </a:cubicBezTo>
                <a:cubicBezTo>
                  <a:pt x="963" y="1003"/>
                  <a:pt x="963" y="1003"/>
                  <a:pt x="963" y="1002"/>
                </a:cubicBezTo>
                <a:cubicBezTo>
                  <a:pt x="963" y="1001"/>
                  <a:pt x="961" y="1001"/>
                  <a:pt x="961" y="1002"/>
                </a:cubicBezTo>
                <a:cubicBezTo>
                  <a:pt x="960" y="1002"/>
                  <a:pt x="960" y="1002"/>
                  <a:pt x="960" y="1003"/>
                </a:cubicBezTo>
                <a:cubicBezTo>
                  <a:pt x="960" y="1003"/>
                  <a:pt x="961" y="1004"/>
                  <a:pt x="961" y="1004"/>
                </a:cubicBezTo>
                <a:cubicBezTo>
                  <a:pt x="961" y="1004"/>
                  <a:pt x="961" y="1004"/>
                  <a:pt x="961" y="1004"/>
                </a:cubicBezTo>
                <a:cubicBezTo>
                  <a:pt x="961" y="1005"/>
                  <a:pt x="961" y="1005"/>
                  <a:pt x="961" y="1005"/>
                </a:cubicBezTo>
                <a:cubicBezTo>
                  <a:pt x="961" y="1005"/>
                  <a:pt x="961" y="1006"/>
                  <a:pt x="961" y="1006"/>
                </a:cubicBezTo>
                <a:cubicBezTo>
                  <a:pt x="961" y="1006"/>
                  <a:pt x="962" y="1006"/>
                  <a:pt x="962" y="1006"/>
                </a:cubicBezTo>
                <a:cubicBezTo>
                  <a:pt x="962" y="1006"/>
                  <a:pt x="963" y="1006"/>
                  <a:pt x="963" y="1006"/>
                </a:cubicBezTo>
                <a:cubicBezTo>
                  <a:pt x="963" y="1006"/>
                  <a:pt x="963" y="1006"/>
                  <a:pt x="963" y="1006"/>
                </a:cubicBezTo>
                <a:cubicBezTo>
                  <a:pt x="963" y="1006"/>
                  <a:pt x="963" y="1007"/>
                  <a:pt x="964" y="1007"/>
                </a:cubicBezTo>
                <a:cubicBezTo>
                  <a:pt x="964" y="1007"/>
                  <a:pt x="964" y="1007"/>
                  <a:pt x="964" y="1007"/>
                </a:cubicBezTo>
                <a:cubicBezTo>
                  <a:pt x="964" y="1007"/>
                  <a:pt x="965" y="1008"/>
                  <a:pt x="965" y="1008"/>
                </a:cubicBezTo>
                <a:cubicBezTo>
                  <a:pt x="966" y="1008"/>
                  <a:pt x="966" y="1008"/>
                  <a:pt x="966" y="1007"/>
                </a:cubicBezTo>
                <a:cubicBezTo>
                  <a:pt x="966" y="1007"/>
                  <a:pt x="966" y="1007"/>
                  <a:pt x="966" y="1006"/>
                </a:cubicBezTo>
                <a:cubicBezTo>
                  <a:pt x="966" y="1006"/>
                  <a:pt x="966" y="1006"/>
                  <a:pt x="966" y="1006"/>
                </a:cubicBezTo>
                <a:cubicBezTo>
                  <a:pt x="967" y="1005"/>
                  <a:pt x="967" y="1005"/>
                  <a:pt x="967" y="1005"/>
                </a:cubicBezTo>
                <a:cubicBezTo>
                  <a:pt x="967" y="1005"/>
                  <a:pt x="967" y="1005"/>
                  <a:pt x="966" y="1004"/>
                </a:cubicBezTo>
                <a:cubicBezTo>
                  <a:pt x="966" y="1004"/>
                  <a:pt x="966" y="1004"/>
                  <a:pt x="966" y="1004"/>
                </a:cubicBezTo>
                <a:cubicBezTo>
                  <a:pt x="966" y="1004"/>
                  <a:pt x="966" y="1004"/>
                  <a:pt x="966" y="1004"/>
                </a:cubicBezTo>
                <a:cubicBezTo>
                  <a:pt x="967" y="1004"/>
                  <a:pt x="967" y="1004"/>
                  <a:pt x="968" y="1003"/>
                </a:cubicBezTo>
                <a:cubicBezTo>
                  <a:pt x="968" y="1003"/>
                  <a:pt x="968" y="1002"/>
                  <a:pt x="968" y="1002"/>
                </a:cubicBezTo>
                <a:cubicBezTo>
                  <a:pt x="968" y="1002"/>
                  <a:pt x="967" y="1001"/>
                  <a:pt x="967" y="1001"/>
                </a:cubicBezTo>
                <a:cubicBezTo>
                  <a:pt x="967" y="1001"/>
                  <a:pt x="967" y="1001"/>
                  <a:pt x="967" y="1001"/>
                </a:cubicBezTo>
                <a:cubicBezTo>
                  <a:pt x="967" y="1000"/>
                  <a:pt x="967" y="1000"/>
                  <a:pt x="967" y="1000"/>
                </a:cubicBezTo>
                <a:cubicBezTo>
                  <a:pt x="967" y="999"/>
                  <a:pt x="966" y="999"/>
                  <a:pt x="965" y="998"/>
                </a:cubicBezTo>
                <a:cubicBezTo>
                  <a:pt x="965" y="998"/>
                  <a:pt x="965" y="998"/>
                  <a:pt x="965" y="998"/>
                </a:cubicBezTo>
                <a:cubicBezTo>
                  <a:pt x="965" y="998"/>
                  <a:pt x="965" y="998"/>
                  <a:pt x="965" y="998"/>
                </a:cubicBezTo>
                <a:cubicBezTo>
                  <a:pt x="964" y="997"/>
                  <a:pt x="964" y="997"/>
                  <a:pt x="964" y="997"/>
                </a:cubicBezTo>
                <a:cubicBezTo>
                  <a:pt x="964" y="997"/>
                  <a:pt x="964" y="997"/>
                  <a:pt x="963" y="997"/>
                </a:cubicBezTo>
                <a:cubicBezTo>
                  <a:pt x="963" y="997"/>
                  <a:pt x="963" y="997"/>
                  <a:pt x="963" y="996"/>
                </a:cubicBezTo>
                <a:cubicBezTo>
                  <a:pt x="963" y="996"/>
                  <a:pt x="962" y="996"/>
                  <a:pt x="962" y="996"/>
                </a:cubicBezTo>
                <a:cubicBezTo>
                  <a:pt x="962" y="996"/>
                  <a:pt x="961" y="996"/>
                  <a:pt x="961" y="996"/>
                </a:cubicBezTo>
                <a:cubicBezTo>
                  <a:pt x="961" y="996"/>
                  <a:pt x="961" y="996"/>
                  <a:pt x="961" y="996"/>
                </a:cubicBezTo>
                <a:cubicBezTo>
                  <a:pt x="961" y="996"/>
                  <a:pt x="961" y="996"/>
                  <a:pt x="960" y="996"/>
                </a:cubicBezTo>
                <a:cubicBezTo>
                  <a:pt x="960" y="995"/>
                  <a:pt x="959" y="995"/>
                  <a:pt x="959" y="996"/>
                </a:cubicBezTo>
                <a:cubicBezTo>
                  <a:pt x="958" y="996"/>
                  <a:pt x="958" y="996"/>
                  <a:pt x="958" y="997"/>
                </a:cubicBezTo>
                <a:cubicBezTo>
                  <a:pt x="958" y="997"/>
                  <a:pt x="958" y="997"/>
                  <a:pt x="958" y="997"/>
                </a:cubicBezTo>
                <a:cubicBezTo>
                  <a:pt x="958" y="997"/>
                  <a:pt x="958" y="997"/>
                  <a:pt x="958" y="997"/>
                </a:cubicBezTo>
                <a:cubicBezTo>
                  <a:pt x="957" y="997"/>
                  <a:pt x="957" y="997"/>
                  <a:pt x="957" y="997"/>
                </a:cubicBezTo>
                <a:close/>
                <a:moveTo>
                  <a:pt x="955" y="1017"/>
                </a:moveTo>
                <a:cubicBezTo>
                  <a:pt x="955" y="1017"/>
                  <a:pt x="955" y="1016"/>
                  <a:pt x="956" y="1016"/>
                </a:cubicBezTo>
                <a:cubicBezTo>
                  <a:pt x="956" y="1015"/>
                  <a:pt x="956" y="1015"/>
                  <a:pt x="956" y="1015"/>
                </a:cubicBezTo>
                <a:cubicBezTo>
                  <a:pt x="956" y="1015"/>
                  <a:pt x="956" y="1015"/>
                  <a:pt x="956" y="1015"/>
                </a:cubicBezTo>
                <a:cubicBezTo>
                  <a:pt x="955" y="1014"/>
                  <a:pt x="955" y="1014"/>
                  <a:pt x="955" y="1013"/>
                </a:cubicBezTo>
                <a:cubicBezTo>
                  <a:pt x="955" y="1013"/>
                  <a:pt x="956" y="1013"/>
                  <a:pt x="956" y="1013"/>
                </a:cubicBezTo>
                <a:cubicBezTo>
                  <a:pt x="957" y="1013"/>
                  <a:pt x="957" y="1013"/>
                  <a:pt x="957" y="1013"/>
                </a:cubicBezTo>
                <a:cubicBezTo>
                  <a:pt x="957" y="1013"/>
                  <a:pt x="957" y="1013"/>
                  <a:pt x="957" y="1013"/>
                </a:cubicBezTo>
                <a:cubicBezTo>
                  <a:pt x="957" y="1013"/>
                  <a:pt x="957" y="1013"/>
                  <a:pt x="958" y="1013"/>
                </a:cubicBezTo>
                <a:cubicBezTo>
                  <a:pt x="958" y="1013"/>
                  <a:pt x="959" y="1013"/>
                  <a:pt x="959" y="1014"/>
                </a:cubicBezTo>
                <a:cubicBezTo>
                  <a:pt x="959" y="1014"/>
                  <a:pt x="960" y="1015"/>
                  <a:pt x="960" y="1015"/>
                </a:cubicBezTo>
                <a:cubicBezTo>
                  <a:pt x="960" y="1015"/>
                  <a:pt x="960" y="1015"/>
                  <a:pt x="960" y="1015"/>
                </a:cubicBezTo>
                <a:cubicBezTo>
                  <a:pt x="960" y="1016"/>
                  <a:pt x="961" y="1016"/>
                  <a:pt x="961" y="1016"/>
                </a:cubicBezTo>
                <a:cubicBezTo>
                  <a:pt x="961" y="1017"/>
                  <a:pt x="961" y="1017"/>
                  <a:pt x="961" y="1017"/>
                </a:cubicBezTo>
                <a:cubicBezTo>
                  <a:pt x="962" y="1018"/>
                  <a:pt x="962" y="1019"/>
                  <a:pt x="962" y="1020"/>
                </a:cubicBezTo>
                <a:cubicBezTo>
                  <a:pt x="962" y="1020"/>
                  <a:pt x="962" y="1020"/>
                  <a:pt x="962" y="1020"/>
                </a:cubicBezTo>
                <a:cubicBezTo>
                  <a:pt x="962" y="1020"/>
                  <a:pt x="962" y="1020"/>
                  <a:pt x="962" y="1020"/>
                </a:cubicBezTo>
                <a:cubicBezTo>
                  <a:pt x="962" y="1021"/>
                  <a:pt x="963" y="1021"/>
                  <a:pt x="963" y="1021"/>
                </a:cubicBezTo>
                <a:cubicBezTo>
                  <a:pt x="963" y="1022"/>
                  <a:pt x="963" y="1022"/>
                  <a:pt x="963" y="1022"/>
                </a:cubicBezTo>
                <a:cubicBezTo>
                  <a:pt x="963" y="1022"/>
                  <a:pt x="964" y="1022"/>
                  <a:pt x="964" y="1023"/>
                </a:cubicBezTo>
                <a:cubicBezTo>
                  <a:pt x="964" y="1023"/>
                  <a:pt x="964" y="1023"/>
                  <a:pt x="964" y="1023"/>
                </a:cubicBezTo>
                <a:cubicBezTo>
                  <a:pt x="964" y="1023"/>
                  <a:pt x="964" y="1023"/>
                  <a:pt x="964" y="1024"/>
                </a:cubicBezTo>
                <a:cubicBezTo>
                  <a:pt x="964" y="1024"/>
                  <a:pt x="964" y="1024"/>
                  <a:pt x="964" y="1024"/>
                </a:cubicBezTo>
                <a:cubicBezTo>
                  <a:pt x="964" y="1024"/>
                  <a:pt x="964" y="1024"/>
                  <a:pt x="964" y="1024"/>
                </a:cubicBezTo>
                <a:cubicBezTo>
                  <a:pt x="965" y="1026"/>
                  <a:pt x="965" y="1027"/>
                  <a:pt x="964" y="1028"/>
                </a:cubicBezTo>
                <a:cubicBezTo>
                  <a:pt x="963" y="1028"/>
                  <a:pt x="963" y="1028"/>
                  <a:pt x="963" y="1028"/>
                </a:cubicBezTo>
                <a:cubicBezTo>
                  <a:pt x="962" y="1028"/>
                  <a:pt x="962" y="1028"/>
                  <a:pt x="962" y="1028"/>
                </a:cubicBezTo>
                <a:cubicBezTo>
                  <a:pt x="961" y="1028"/>
                  <a:pt x="961" y="1028"/>
                  <a:pt x="961" y="1027"/>
                </a:cubicBezTo>
                <a:cubicBezTo>
                  <a:pt x="960" y="1027"/>
                  <a:pt x="960" y="1027"/>
                  <a:pt x="960" y="1026"/>
                </a:cubicBezTo>
                <a:cubicBezTo>
                  <a:pt x="960" y="1026"/>
                  <a:pt x="960" y="1026"/>
                  <a:pt x="960" y="1026"/>
                </a:cubicBezTo>
                <a:cubicBezTo>
                  <a:pt x="960" y="1026"/>
                  <a:pt x="960" y="1026"/>
                  <a:pt x="960" y="1026"/>
                </a:cubicBezTo>
                <a:cubicBezTo>
                  <a:pt x="960" y="1026"/>
                  <a:pt x="960" y="1026"/>
                  <a:pt x="960" y="1025"/>
                </a:cubicBezTo>
                <a:cubicBezTo>
                  <a:pt x="960" y="1025"/>
                  <a:pt x="960" y="1025"/>
                  <a:pt x="959" y="1025"/>
                </a:cubicBezTo>
                <a:cubicBezTo>
                  <a:pt x="959" y="1025"/>
                  <a:pt x="959" y="1025"/>
                  <a:pt x="959" y="1024"/>
                </a:cubicBezTo>
                <a:cubicBezTo>
                  <a:pt x="959" y="1024"/>
                  <a:pt x="959" y="1024"/>
                  <a:pt x="959" y="1024"/>
                </a:cubicBezTo>
                <a:cubicBezTo>
                  <a:pt x="958" y="1023"/>
                  <a:pt x="958" y="1023"/>
                  <a:pt x="958" y="1023"/>
                </a:cubicBezTo>
                <a:cubicBezTo>
                  <a:pt x="958" y="1023"/>
                  <a:pt x="958" y="1023"/>
                  <a:pt x="958" y="1023"/>
                </a:cubicBezTo>
                <a:cubicBezTo>
                  <a:pt x="957" y="1023"/>
                  <a:pt x="957" y="1023"/>
                  <a:pt x="957" y="1023"/>
                </a:cubicBezTo>
                <a:cubicBezTo>
                  <a:pt x="957" y="1023"/>
                  <a:pt x="957" y="1022"/>
                  <a:pt x="957" y="1022"/>
                </a:cubicBezTo>
                <a:cubicBezTo>
                  <a:pt x="957" y="1022"/>
                  <a:pt x="957" y="1022"/>
                  <a:pt x="956" y="1022"/>
                </a:cubicBezTo>
                <a:cubicBezTo>
                  <a:pt x="956" y="1022"/>
                  <a:pt x="956" y="1021"/>
                  <a:pt x="956" y="1021"/>
                </a:cubicBezTo>
                <a:cubicBezTo>
                  <a:pt x="956" y="1021"/>
                  <a:pt x="956" y="1021"/>
                  <a:pt x="956" y="1021"/>
                </a:cubicBezTo>
                <a:cubicBezTo>
                  <a:pt x="956" y="1021"/>
                  <a:pt x="956" y="1021"/>
                  <a:pt x="956" y="1021"/>
                </a:cubicBezTo>
                <a:cubicBezTo>
                  <a:pt x="955" y="1022"/>
                  <a:pt x="953" y="1021"/>
                  <a:pt x="953" y="1020"/>
                </a:cubicBezTo>
                <a:cubicBezTo>
                  <a:pt x="953" y="1019"/>
                  <a:pt x="953" y="1018"/>
                  <a:pt x="953" y="1018"/>
                </a:cubicBezTo>
                <a:cubicBezTo>
                  <a:pt x="954" y="1018"/>
                  <a:pt x="954" y="1018"/>
                  <a:pt x="954" y="1018"/>
                </a:cubicBezTo>
                <a:cubicBezTo>
                  <a:pt x="955" y="1017"/>
                  <a:pt x="955" y="1017"/>
                  <a:pt x="955" y="1017"/>
                </a:cubicBezTo>
                <a:close/>
                <a:moveTo>
                  <a:pt x="956" y="1017"/>
                </a:moveTo>
                <a:cubicBezTo>
                  <a:pt x="956" y="1017"/>
                  <a:pt x="956" y="1017"/>
                  <a:pt x="956" y="1017"/>
                </a:cubicBezTo>
                <a:cubicBezTo>
                  <a:pt x="956" y="1017"/>
                  <a:pt x="956" y="1017"/>
                  <a:pt x="956" y="1017"/>
                </a:cubicBezTo>
                <a:close/>
                <a:moveTo>
                  <a:pt x="1007" y="1041"/>
                </a:moveTo>
                <a:cubicBezTo>
                  <a:pt x="1008" y="1041"/>
                  <a:pt x="1008" y="1041"/>
                  <a:pt x="1008" y="1041"/>
                </a:cubicBezTo>
                <a:cubicBezTo>
                  <a:pt x="1008" y="1041"/>
                  <a:pt x="1008" y="1041"/>
                  <a:pt x="1008" y="1041"/>
                </a:cubicBezTo>
                <a:cubicBezTo>
                  <a:pt x="1008" y="1041"/>
                  <a:pt x="1009" y="1041"/>
                  <a:pt x="1009" y="1041"/>
                </a:cubicBezTo>
                <a:cubicBezTo>
                  <a:pt x="1009" y="1041"/>
                  <a:pt x="1009" y="1041"/>
                  <a:pt x="1009" y="1041"/>
                </a:cubicBezTo>
                <a:cubicBezTo>
                  <a:pt x="1009" y="1041"/>
                  <a:pt x="1009" y="1041"/>
                  <a:pt x="1009" y="1041"/>
                </a:cubicBezTo>
                <a:cubicBezTo>
                  <a:pt x="1010" y="1041"/>
                  <a:pt x="1010" y="1041"/>
                  <a:pt x="1010" y="1041"/>
                </a:cubicBezTo>
                <a:cubicBezTo>
                  <a:pt x="1010" y="1041"/>
                  <a:pt x="1010" y="1041"/>
                  <a:pt x="1011" y="1041"/>
                </a:cubicBezTo>
                <a:cubicBezTo>
                  <a:pt x="1011" y="1041"/>
                  <a:pt x="1011" y="1040"/>
                  <a:pt x="1011" y="1040"/>
                </a:cubicBezTo>
                <a:cubicBezTo>
                  <a:pt x="1011" y="1040"/>
                  <a:pt x="1011" y="1040"/>
                  <a:pt x="1011" y="1040"/>
                </a:cubicBezTo>
                <a:cubicBezTo>
                  <a:pt x="1011" y="1040"/>
                  <a:pt x="1011" y="1039"/>
                  <a:pt x="1011" y="1039"/>
                </a:cubicBezTo>
                <a:cubicBezTo>
                  <a:pt x="1011" y="1039"/>
                  <a:pt x="1010" y="1039"/>
                  <a:pt x="1010" y="1038"/>
                </a:cubicBezTo>
                <a:cubicBezTo>
                  <a:pt x="1009" y="1038"/>
                  <a:pt x="1009" y="1038"/>
                  <a:pt x="1008" y="1038"/>
                </a:cubicBezTo>
                <a:cubicBezTo>
                  <a:pt x="1008" y="1038"/>
                  <a:pt x="1008" y="1038"/>
                  <a:pt x="1008" y="1038"/>
                </a:cubicBezTo>
                <a:cubicBezTo>
                  <a:pt x="1007" y="1038"/>
                  <a:pt x="1007" y="1038"/>
                  <a:pt x="1007" y="1038"/>
                </a:cubicBezTo>
                <a:cubicBezTo>
                  <a:pt x="1007" y="1038"/>
                  <a:pt x="1007" y="1038"/>
                  <a:pt x="1007" y="1038"/>
                </a:cubicBezTo>
                <a:cubicBezTo>
                  <a:pt x="1006" y="1038"/>
                  <a:pt x="1005" y="1038"/>
                  <a:pt x="1005" y="1039"/>
                </a:cubicBezTo>
                <a:cubicBezTo>
                  <a:pt x="1005" y="1039"/>
                  <a:pt x="1005" y="1040"/>
                  <a:pt x="1006" y="1040"/>
                </a:cubicBezTo>
                <a:cubicBezTo>
                  <a:pt x="1006" y="1041"/>
                  <a:pt x="1007" y="1041"/>
                  <a:pt x="1007" y="1041"/>
                </a:cubicBezTo>
                <a:close/>
                <a:moveTo>
                  <a:pt x="1003" y="1050"/>
                </a:moveTo>
                <a:cubicBezTo>
                  <a:pt x="1002" y="1050"/>
                  <a:pt x="1002" y="1050"/>
                  <a:pt x="1002" y="1050"/>
                </a:cubicBezTo>
                <a:cubicBezTo>
                  <a:pt x="1002" y="1051"/>
                  <a:pt x="1001" y="1051"/>
                  <a:pt x="1001" y="1052"/>
                </a:cubicBezTo>
                <a:cubicBezTo>
                  <a:pt x="1001" y="1053"/>
                  <a:pt x="1001" y="1054"/>
                  <a:pt x="1002" y="1054"/>
                </a:cubicBezTo>
                <a:cubicBezTo>
                  <a:pt x="1003" y="1054"/>
                  <a:pt x="1003" y="1054"/>
                  <a:pt x="1003" y="1054"/>
                </a:cubicBezTo>
                <a:cubicBezTo>
                  <a:pt x="1004" y="1054"/>
                  <a:pt x="1004" y="1054"/>
                  <a:pt x="1005" y="1054"/>
                </a:cubicBezTo>
                <a:cubicBezTo>
                  <a:pt x="1005" y="1054"/>
                  <a:pt x="1005" y="1054"/>
                  <a:pt x="1005" y="1054"/>
                </a:cubicBezTo>
                <a:cubicBezTo>
                  <a:pt x="1006" y="1054"/>
                  <a:pt x="1007" y="1054"/>
                  <a:pt x="1008" y="1053"/>
                </a:cubicBezTo>
                <a:cubicBezTo>
                  <a:pt x="1009" y="1052"/>
                  <a:pt x="1009" y="1051"/>
                  <a:pt x="1009" y="1050"/>
                </a:cubicBezTo>
                <a:cubicBezTo>
                  <a:pt x="1009" y="1050"/>
                  <a:pt x="1009" y="1049"/>
                  <a:pt x="1009" y="1049"/>
                </a:cubicBezTo>
                <a:cubicBezTo>
                  <a:pt x="1010" y="1049"/>
                  <a:pt x="1010" y="1048"/>
                  <a:pt x="1010" y="1048"/>
                </a:cubicBezTo>
                <a:cubicBezTo>
                  <a:pt x="1010" y="1047"/>
                  <a:pt x="1010" y="1047"/>
                  <a:pt x="1009" y="1047"/>
                </a:cubicBezTo>
                <a:cubicBezTo>
                  <a:pt x="1009" y="1046"/>
                  <a:pt x="1008" y="1046"/>
                  <a:pt x="1008" y="1046"/>
                </a:cubicBezTo>
                <a:cubicBezTo>
                  <a:pt x="1008" y="1046"/>
                  <a:pt x="1008" y="1046"/>
                  <a:pt x="1008" y="1046"/>
                </a:cubicBezTo>
                <a:cubicBezTo>
                  <a:pt x="1008" y="1046"/>
                  <a:pt x="1007" y="1046"/>
                  <a:pt x="1007" y="1047"/>
                </a:cubicBezTo>
                <a:cubicBezTo>
                  <a:pt x="1006" y="1047"/>
                  <a:pt x="1006" y="1047"/>
                  <a:pt x="1006" y="1047"/>
                </a:cubicBezTo>
                <a:cubicBezTo>
                  <a:pt x="1006" y="1047"/>
                  <a:pt x="1006" y="1047"/>
                  <a:pt x="1006" y="1047"/>
                </a:cubicBezTo>
                <a:cubicBezTo>
                  <a:pt x="1006" y="1048"/>
                  <a:pt x="1006" y="1048"/>
                  <a:pt x="1006" y="1048"/>
                </a:cubicBezTo>
                <a:cubicBezTo>
                  <a:pt x="1006" y="1049"/>
                  <a:pt x="1006" y="1049"/>
                  <a:pt x="1006" y="1049"/>
                </a:cubicBezTo>
                <a:cubicBezTo>
                  <a:pt x="1006" y="1049"/>
                  <a:pt x="1006" y="1049"/>
                  <a:pt x="1006" y="1050"/>
                </a:cubicBezTo>
                <a:cubicBezTo>
                  <a:pt x="1006" y="1050"/>
                  <a:pt x="1006" y="1050"/>
                  <a:pt x="1006" y="1050"/>
                </a:cubicBezTo>
                <a:cubicBezTo>
                  <a:pt x="1006" y="1050"/>
                  <a:pt x="1005" y="1050"/>
                  <a:pt x="1005" y="1050"/>
                </a:cubicBezTo>
                <a:cubicBezTo>
                  <a:pt x="1004" y="1049"/>
                  <a:pt x="1003" y="1049"/>
                  <a:pt x="1003" y="1050"/>
                </a:cubicBezTo>
                <a:close/>
                <a:moveTo>
                  <a:pt x="966" y="1015"/>
                </a:moveTo>
                <a:cubicBezTo>
                  <a:pt x="966" y="1014"/>
                  <a:pt x="965" y="1013"/>
                  <a:pt x="965" y="1013"/>
                </a:cubicBezTo>
                <a:cubicBezTo>
                  <a:pt x="965" y="1013"/>
                  <a:pt x="964" y="1013"/>
                  <a:pt x="964" y="1013"/>
                </a:cubicBezTo>
                <a:cubicBezTo>
                  <a:pt x="964" y="1013"/>
                  <a:pt x="964" y="1013"/>
                  <a:pt x="964" y="1013"/>
                </a:cubicBezTo>
                <a:cubicBezTo>
                  <a:pt x="963" y="1013"/>
                  <a:pt x="963" y="1013"/>
                  <a:pt x="962" y="1014"/>
                </a:cubicBezTo>
                <a:cubicBezTo>
                  <a:pt x="962" y="1014"/>
                  <a:pt x="962" y="1014"/>
                  <a:pt x="962" y="1015"/>
                </a:cubicBezTo>
                <a:cubicBezTo>
                  <a:pt x="962" y="1015"/>
                  <a:pt x="962" y="1015"/>
                  <a:pt x="962" y="1015"/>
                </a:cubicBezTo>
                <a:cubicBezTo>
                  <a:pt x="962" y="1016"/>
                  <a:pt x="963" y="1016"/>
                  <a:pt x="963" y="1016"/>
                </a:cubicBezTo>
                <a:cubicBezTo>
                  <a:pt x="963" y="1016"/>
                  <a:pt x="963" y="1016"/>
                  <a:pt x="964" y="1016"/>
                </a:cubicBezTo>
                <a:cubicBezTo>
                  <a:pt x="964" y="1016"/>
                  <a:pt x="964" y="1016"/>
                  <a:pt x="964" y="1016"/>
                </a:cubicBezTo>
                <a:cubicBezTo>
                  <a:pt x="965" y="1016"/>
                  <a:pt x="966" y="1016"/>
                  <a:pt x="966" y="1015"/>
                </a:cubicBezTo>
                <a:close/>
                <a:moveTo>
                  <a:pt x="1000" y="1034"/>
                </a:moveTo>
                <a:cubicBezTo>
                  <a:pt x="1000" y="1034"/>
                  <a:pt x="1000" y="1034"/>
                  <a:pt x="1000" y="1034"/>
                </a:cubicBezTo>
                <a:cubicBezTo>
                  <a:pt x="1000" y="1034"/>
                  <a:pt x="1001" y="1034"/>
                  <a:pt x="1001" y="1033"/>
                </a:cubicBezTo>
                <a:cubicBezTo>
                  <a:pt x="1001" y="1033"/>
                  <a:pt x="1001" y="1033"/>
                  <a:pt x="1001" y="1032"/>
                </a:cubicBezTo>
                <a:cubicBezTo>
                  <a:pt x="1001" y="1032"/>
                  <a:pt x="1000" y="1032"/>
                  <a:pt x="1000" y="1032"/>
                </a:cubicBezTo>
                <a:cubicBezTo>
                  <a:pt x="999" y="1032"/>
                  <a:pt x="999" y="1032"/>
                  <a:pt x="999" y="1032"/>
                </a:cubicBezTo>
                <a:cubicBezTo>
                  <a:pt x="998" y="1032"/>
                  <a:pt x="998" y="1033"/>
                  <a:pt x="998" y="1033"/>
                </a:cubicBezTo>
                <a:cubicBezTo>
                  <a:pt x="998" y="1034"/>
                  <a:pt x="999" y="1034"/>
                  <a:pt x="1000" y="1034"/>
                </a:cubicBezTo>
                <a:close/>
                <a:moveTo>
                  <a:pt x="977" y="1027"/>
                </a:moveTo>
                <a:cubicBezTo>
                  <a:pt x="976" y="1027"/>
                  <a:pt x="976" y="1028"/>
                  <a:pt x="977" y="1029"/>
                </a:cubicBezTo>
                <a:cubicBezTo>
                  <a:pt x="977" y="1029"/>
                  <a:pt x="978" y="1030"/>
                  <a:pt x="978" y="1030"/>
                </a:cubicBezTo>
                <a:cubicBezTo>
                  <a:pt x="978" y="1030"/>
                  <a:pt x="979" y="1030"/>
                  <a:pt x="979" y="1030"/>
                </a:cubicBezTo>
                <a:cubicBezTo>
                  <a:pt x="979" y="1030"/>
                  <a:pt x="979" y="1031"/>
                  <a:pt x="980" y="1031"/>
                </a:cubicBezTo>
                <a:cubicBezTo>
                  <a:pt x="980" y="1031"/>
                  <a:pt x="980" y="1031"/>
                  <a:pt x="980" y="1031"/>
                </a:cubicBezTo>
                <a:cubicBezTo>
                  <a:pt x="980" y="1031"/>
                  <a:pt x="981" y="1031"/>
                  <a:pt x="981" y="1031"/>
                </a:cubicBezTo>
                <a:cubicBezTo>
                  <a:pt x="981" y="1031"/>
                  <a:pt x="981" y="1031"/>
                  <a:pt x="981" y="1031"/>
                </a:cubicBezTo>
                <a:cubicBezTo>
                  <a:pt x="981" y="1031"/>
                  <a:pt x="982" y="1031"/>
                  <a:pt x="982" y="1031"/>
                </a:cubicBezTo>
                <a:cubicBezTo>
                  <a:pt x="982" y="1031"/>
                  <a:pt x="982" y="1031"/>
                  <a:pt x="982" y="1031"/>
                </a:cubicBezTo>
                <a:cubicBezTo>
                  <a:pt x="983" y="1031"/>
                  <a:pt x="983" y="1031"/>
                  <a:pt x="983" y="1031"/>
                </a:cubicBezTo>
                <a:cubicBezTo>
                  <a:pt x="983" y="1031"/>
                  <a:pt x="984" y="1031"/>
                  <a:pt x="984" y="1031"/>
                </a:cubicBezTo>
                <a:cubicBezTo>
                  <a:pt x="984" y="1031"/>
                  <a:pt x="984" y="1031"/>
                  <a:pt x="984" y="1031"/>
                </a:cubicBezTo>
                <a:cubicBezTo>
                  <a:pt x="985" y="1031"/>
                  <a:pt x="985" y="1031"/>
                  <a:pt x="985" y="1030"/>
                </a:cubicBezTo>
                <a:cubicBezTo>
                  <a:pt x="985" y="1030"/>
                  <a:pt x="985" y="1030"/>
                  <a:pt x="985" y="1030"/>
                </a:cubicBezTo>
                <a:cubicBezTo>
                  <a:pt x="985" y="1030"/>
                  <a:pt x="985" y="1030"/>
                  <a:pt x="985" y="1031"/>
                </a:cubicBezTo>
                <a:cubicBezTo>
                  <a:pt x="985" y="1031"/>
                  <a:pt x="985" y="1031"/>
                  <a:pt x="985" y="1031"/>
                </a:cubicBezTo>
                <a:cubicBezTo>
                  <a:pt x="985" y="1031"/>
                  <a:pt x="985" y="1031"/>
                  <a:pt x="985" y="1032"/>
                </a:cubicBezTo>
                <a:cubicBezTo>
                  <a:pt x="985" y="1033"/>
                  <a:pt x="985" y="1033"/>
                  <a:pt x="986" y="1033"/>
                </a:cubicBezTo>
                <a:cubicBezTo>
                  <a:pt x="986" y="1033"/>
                  <a:pt x="986" y="1034"/>
                  <a:pt x="986" y="1034"/>
                </a:cubicBezTo>
                <a:cubicBezTo>
                  <a:pt x="986" y="1034"/>
                  <a:pt x="986" y="1034"/>
                  <a:pt x="987" y="1034"/>
                </a:cubicBezTo>
                <a:cubicBezTo>
                  <a:pt x="987" y="1034"/>
                  <a:pt x="988" y="1035"/>
                  <a:pt x="988" y="1035"/>
                </a:cubicBezTo>
                <a:cubicBezTo>
                  <a:pt x="988" y="1035"/>
                  <a:pt x="988" y="1035"/>
                  <a:pt x="988" y="1035"/>
                </a:cubicBezTo>
                <a:cubicBezTo>
                  <a:pt x="989" y="1035"/>
                  <a:pt x="989" y="1035"/>
                  <a:pt x="989" y="1035"/>
                </a:cubicBezTo>
                <a:cubicBezTo>
                  <a:pt x="989" y="1036"/>
                  <a:pt x="989" y="1036"/>
                  <a:pt x="990" y="1036"/>
                </a:cubicBezTo>
                <a:cubicBezTo>
                  <a:pt x="990" y="1036"/>
                  <a:pt x="990" y="1036"/>
                  <a:pt x="991" y="1035"/>
                </a:cubicBezTo>
                <a:cubicBezTo>
                  <a:pt x="991" y="1034"/>
                  <a:pt x="991" y="1033"/>
                  <a:pt x="990" y="1033"/>
                </a:cubicBezTo>
                <a:cubicBezTo>
                  <a:pt x="990" y="1032"/>
                  <a:pt x="989" y="1032"/>
                  <a:pt x="989" y="1032"/>
                </a:cubicBezTo>
                <a:cubicBezTo>
                  <a:pt x="989" y="1032"/>
                  <a:pt x="989" y="1032"/>
                  <a:pt x="989" y="1032"/>
                </a:cubicBezTo>
                <a:cubicBezTo>
                  <a:pt x="989" y="1032"/>
                  <a:pt x="989" y="1032"/>
                  <a:pt x="989" y="1032"/>
                </a:cubicBezTo>
                <a:cubicBezTo>
                  <a:pt x="989" y="1031"/>
                  <a:pt x="988" y="1031"/>
                  <a:pt x="988" y="1031"/>
                </a:cubicBezTo>
                <a:cubicBezTo>
                  <a:pt x="988" y="1031"/>
                  <a:pt x="988" y="1030"/>
                  <a:pt x="988" y="1030"/>
                </a:cubicBezTo>
                <a:cubicBezTo>
                  <a:pt x="988" y="1030"/>
                  <a:pt x="988" y="1030"/>
                  <a:pt x="988" y="1030"/>
                </a:cubicBezTo>
                <a:cubicBezTo>
                  <a:pt x="987" y="1029"/>
                  <a:pt x="987" y="1029"/>
                  <a:pt x="987" y="1028"/>
                </a:cubicBezTo>
                <a:cubicBezTo>
                  <a:pt x="986" y="1028"/>
                  <a:pt x="986" y="1028"/>
                  <a:pt x="986" y="1027"/>
                </a:cubicBezTo>
                <a:cubicBezTo>
                  <a:pt x="986" y="1027"/>
                  <a:pt x="986" y="1027"/>
                  <a:pt x="985" y="1027"/>
                </a:cubicBezTo>
                <a:cubicBezTo>
                  <a:pt x="985" y="1027"/>
                  <a:pt x="985" y="1026"/>
                  <a:pt x="984" y="1026"/>
                </a:cubicBezTo>
                <a:cubicBezTo>
                  <a:pt x="984" y="1026"/>
                  <a:pt x="983" y="1027"/>
                  <a:pt x="983" y="1027"/>
                </a:cubicBezTo>
                <a:cubicBezTo>
                  <a:pt x="983" y="1028"/>
                  <a:pt x="983" y="1029"/>
                  <a:pt x="984" y="1029"/>
                </a:cubicBezTo>
                <a:cubicBezTo>
                  <a:pt x="983" y="1029"/>
                  <a:pt x="983" y="1029"/>
                  <a:pt x="983" y="1029"/>
                </a:cubicBezTo>
                <a:cubicBezTo>
                  <a:pt x="983" y="1029"/>
                  <a:pt x="983" y="1029"/>
                  <a:pt x="983" y="1029"/>
                </a:cubicBezTo>
                <a:cubicBezTo>
                  <a:pt x="983" y="1029"/>
                  <a:pt x="983" y="1029"/>
                  <a:pt x="982" y="1029"/>
                </a:cubicBezTo>
                <a:cubicBezTo>
                  <a:pt x="982" y="1029"/>
                  <a:pt x="982" y="1029"/>
                  <a:pt x="982" y="1029"/>
                </a:cubicBezTo>
                <a:cubicBezTo>
                  <a:pt x="982" y="1029"/>
                  <a:pt x="982" y="1029"/>
                  <a:pt x="982" y="1029"/>
                </a:cubicBezTo>
                <a:cubicBezTo>
                  <a:pt x="982" y="1029"/>
                  <a:pt x="982" y="1029"/>
                  <a:pt x="982" y="1029"/>
                </a:cubicBezTo>
                <a:cubicBezTo>
                  <a:pt x="982" y="1028"/>
                  <a:pt x="982" y="1028"/>
                  <a:pt x="982" y="1028"/>
                </a:cubicBezTo>
                <a:cubicBezTo>
                  <a:pt x="982" y="1028"/>
                  <a:pt x="982" y="1028"/>
                  <a:pt x="982" y="1028"/>
                </a:cubicBezTo>
                <a:cubicBezTo>
                  <a:pt x="981" y="1028"/>
                  <a:pt x="981" y="1028"/>
                  <a:pt x="981" y="1028"/>
                </a:cubicBezTo>
                <a:cubicBezTo>
                  <a:pt x="981" y="1028"/>
                  <a:pt x="981" y="1028"/>
                  <a:pt x="980" y="1028"/>
                </a:cubicBezTo>
                <a:cubicBezTo>
                  <a:pt x="980" y="1028"/>
                  <a:pt x="980" y="1028"/>
                  <a:pt x="980" y="1028"/>
                </a:cubicBezTo>
                <a:cubicBezTo>
                  <a:pt x="980" y="1028"/>
                  <a:pt x="980" y="1028"/>
                  <a:pt x="980" y="1028"/>
                </a:cubicBezTo>
                <a:cubicBezTo>
                  <a:pt x="980" y="1028"/>
                  <a:pt x="980" y="1028"/>
                  <a:pt x="980" y="1028"/>
                </a:cubicBezTo>
                <a:cubicBezTo>
                  <a:pt x="980" y="1027"/>
                  <a:pt x="980" y="1027"/>
                  <a:pt x="979" y="1027"/>
                </a:cubicBezTo>
                <a:cubicBezTo>
                  <a:pt x="978" y="1026"/>
                  <a:pt x="977" y="1026"/>
                  <a:pt x="977" y="1027"/>
                </a:cubicBezTo>
                <a:close/>
                <a:moveTo>
                  <a:pt x="981" y="1024"/>
                </a:moveTo>
                <a:cubicBezTo>
                  <a:pt x="982" y="1024"/>
                  <a:pt x="982" y="1024"/>
                  <a:pt x="982" y="1024"/>
                </a:cubicBezTo>
                <a:cubicBezTo>
                  <a:pt x="982" y="1024"/>
                  <a:pt x="982" y="1024"/>
                  <a:pt x="982" y="1024"/>
                </a:cubicBezTo>
                <a:cubicBezTo>
                  <a:pt x="982" y="1024"/>
                  <a:pt x="982" y="1024"/>
                  <a:pt x="983" y="1024"/>
                </a:cubicBezTo>
                <a:cubicBezTo>
                  <a:pt x="983" y="1024"/>
                  <a:pt x="983" y="1024"/>
                  <a:pt x="983" y="1024"/>
                </a:cubicBezTo>
                <a:cubicBezTo>
                  <a:pt x="983" y="1024"/>
                  <a:pt x="984" y="1024"/>
                  <a:pt x="984" y="1024"/>
                </a:cubicBezTo>
                <a:cubicBezTo>
                  <a:pt x="984" y="1024"/>
                  <a:pt x="984" y="1024"/>
                  <a:pt x="984" y="1024"/>
                </a:cubicBezTo>
                <a:cubicBezTo>
                  <a:pt x="985" y="1024"/>
                  <a:pt x="985" y="1024"/>
                  <a:pt x="985" y="1024"/>
                </a:cubicBezTo>
                <a:cubicBezTo>
                  <a:pt x="985" y="1024"/>
                  <a:pt x="986" y="1023"/>
                  <a:pt x="985" y="1023"/>
                </a:cubicBezTo>
                <a:cubicBezTo>
                  <a:pt x="985" y="1022"/>
                  <a:pt x="985" y="1022"/>
                  <a:pt x="985" y="1022"/>
                </a:cubicBezTo>
                <a:cubicBezTo>
                  <a:pt x="985" y="1022"/>
                  <a:pt x="985" y="1022"/>
                  <a:pt x="985" y="1022"/>
                </a:cubicBezTo>
                <a:cubicBezTo>
                  <a:pt x="985" y="1022"/>
                  <a:pt x="985" y="1021"/>
                  <a:pt x="985" y="1021"/>
                </a:cubicBezTo>
                <a:cubicBezTo>
                  <a:pt x="985" y="1021"/>
                  <a:pt x="985" y="1021"/>
                  <a:pt x="984" y="1021"/>
                </a:cubicBezTo>
                <a:cubicBezTo>
                  <a:pt x="984" y="1021"/>
                  <a:pt x="984" y="1021"/>
                  <a:pt x="984" y="1020"/>
                </a:cubicBezTo>
                <a:cubicBezTo>
                  <a:pt x="984" y="1020"/>
                  <a:pt x="983" y="1020"/>
                  <a:pt x="983" y="1020"/>
                </a:cubicBezTo>
                <a:cubicBezTo>
                  <a:pt x="983" y="1020"/>
                  <a:pt x="983" y="1020"/>
                  <a:pt x="983" y="1020"/>
                </a:cubicBezTo>
                <a:cubicBezTo>
                  <a:pt x="983" y="1019"/>
                  <a:pt x="983" y="1019"/>
                  <a:pt x="983" y="1019"/>
                </a:cubicBezTo>
                <a:cubicBezTo>
                  <a:pt x="983" y="1019"/>
                  <a:pt x="983" y="1019"/>
                  <a:pt x="983" y="1019"/>
                </a:cubicBezTo>
                <a:cubicBezTo>
                  <a:pt x="983" y="1019"/>
                  <a:pt x="983" y="1019"/>
                  <a:pt x="983" y="1019"/>
                </a:cubicBezTo>
                <a:cubicBezTo>
                  <a:pt x="983" y="1019"/>
                  <a:pt x="983" y="1019"/>
                  <a:pt x="983" y="1019"/>
                </a:cubicBezTo>
                <a:cubicBezTo>
                  <a:pt x="983" y="1018"/>
                  <a:pt x="983" y="1018"/>
                  <a:pt x="982" y="1018"/>
                </a:cubicBezTo>
                <a:cubicBezTo>
                  <a:pt x="982" y="1018"/>
                  <a:pt x="982" y="1018"/>
                  <a:pt x="982" y="1018"/>
                </a:cubicBezTo>
                <a:cubicBezTo>
                  <a:pt x="982" y="1018"/>
                  <a:pt x="982" y="1017"/>
                  <a:pt x="982" y="1017"/>
                </a:cubicBezTo>
                <a:cubicBezTo>
                  <a:pt x="982" y="1017"/>
                  <a:pt x="982" y="1017"/>
                  <a:pt x="982" y="1017"/>
                </a:cubicBezTo>
                <a:cubicBezTo>
                  <a:pt x="982" y="1017"/>
                  <a:pt x="982" y="1017"/>
                  <a:pt x="982" y="1017"/>
                </a:cubicBezTo>
                <a:cubicBezTo>
                  <a:pt x="982" y="1017"/>
                  <a:pt x="981" y="1017"/>
                  <a:pt x="981" y="1017"/>
                </a:cubicBezTo>
                <a:cubicBezTo>
                  <a:pt x="981" y="1017"/>
                  <a:pt x="981" y="1017"/>
                  <a:pt x="981" y="1017"/>
                </a:cubicBezTo>
                <a:cubicBezTo>
                  <a:pt x="981" y="1017"/>
                  <a:pt x="981" y="1017"/>
                  <a:pt x="981" y="1017"/>
                </a:cubicBezTo>
                <a:cubicBezTo>
                  <a:pt x="981" y="1017"/>
                  <a:pt x="980" y="1017"/>
                  <a:pt x="980" y="1017"/>
                </a:cubicBezTo>
                <a:cubicBezTo>
                  <a:pt x="979" y="1017"/>
                  <a:pt x="979" y="1018"/>
                  <a:pt x="979" y="1018"/>
                </a:cubicBezTo>
                <a:cubicBezTo>
                  <a:pt x="979" y="1019"/>
                  <a:pt x="979" y="1019"/>
                  <a:pt x="980" y="1019"/>
                </a:cubicBezTo>
                <a:cubicBezTo>
                  <a:pt x="980" y="1020"/>
                  <a:pt x="980" y="1020"/>
                  <a:pt x="980" y="1020"/>
                </a:cubicBezTo>
                <a:cubicBezTo>
                  <a:pt x="980" y="1020"/>
                  <a:pt x="980" y="1020"/>
                  <a:pt x="981" y="1021"/>
                </a:cubicBezTo>
                <a:cubicBezTo>
                  <a:pt x="981" y="1021"/>
                  <a:pt x="981" y="1021"/>
                  <a:pt x="981" y="1021"/>
                </a:cubicBezTo>
                <a:cubicBezTo>
                  <a:pt x="981" y="1021"/>
                  <a:pt x="981" y="1021"/>
                  <a:pt x="981" y="1021"/>
                </a:cubicBezTo>
                <a:cubicBezTo>
                  <a:pt x="981" y="1022"/>
                  <a:pt x="982" y="1022"/>
                  <a:pt x="982" y="1022"/>
                </a:cubicBezTo>
                <a:cubicBezTo>
                  <a:pt x="982" y="1022"/>
                  <a:pt x="981" y="1022"/>
                  <a:pt x="981" y="1023"/>
                </a:cubicBezTo>
                <a:cubicBezTo>
                  <a:pt x="981" y="1023"/>
                  <a:pt x="981" y="1023"/>
                  <a:pt x="981" y="1024"/>
                </a:cubicBezTo>
                <a:close/>
                <a:moveTo>
                  <a:pt x="993" y="1022"/>
                </a:moveTo>
                <a:cubicBezTo>
                  <a:pt x="992" y="1022"/>
                  <a:pt x="992" y="1022"/>
                  <a:pt x="991" y="1023"/>
                </a:cubicBezTo>
                <a:cubicBezTo>
                  <a:pt x="991" y="1023"/>
                  <a:pt x="991" y="1023"/>
                  <a:pt x="991" y="1023"/>
                </a:cubicBezTo>
                <a:cubicBezTo>
                  <a:pt x="991" y="1023"/>
                  <a:pt x="991" y="1023"/>
                  <a:pt x="991" y="1023"/>
                </a:cubicBezTo>
                <a:cubicBezTo>
                  <a:pt x="991" y="1023"/>
                  <a:pt x="991" y="1023"/>
                  <a:pt x="991" y="1023"/>
                </a:cubicBezTo>
                <a:cubicBezTo>
                  <a:pt x="991" y="1023"/>
                  <a:pt x="991" y="1024"/>
                  <a:pt x="991" y="1024"/>
                </a:cubicBezTo>
                <a:cubicBezTo>
                  <a:pt x="991" y="1024"/>
                  <a:pt x="991" y="1024"/>
                  <a:pt x="991" y="1025"/>
                </a:cubicBezTo>
                <a:cubicBezTo>
                  <a:pt x="991" y="1025"/>
                  <a:pt x="991" y="1025"/>
                  <a:pt x="991" y="1026"/>
                </a:cubicBezTo>
                <a:cubicBezTo>
                  <a:pt x="991" y="1026"/>
                  <a:pt x="991" y="1026"/>
                  <a:pt x="991" y="1026"/>
                </a:cubicBezTo>
                <a:cubicBezTo>
                  <a:pt x="991" y="1026"/>
                  <a:pt x="991" y="1026"/>
                  <a:pt x="992" y="1026"/>
                </a:cubicBezTo>
                <a:cubicBezTo>
                  <a:pt x="992" y="1026"/>
                  <a:pt x="992" y="1026"/>
                  <a:pt x="992" y="1026"/>
                </a:cubicBezTo>
                <a:cubicBezTo>
                  <a:pt x="993" y="1026"/>
                  <a:pt x="993" y="1026"/>
                  <a:pt x="993" y="1025"/>
                </a:cubicBezTo>
                <a:cubicBezTo>
                  <a:pt x="994" y="1025"/>
                  <a:pt x="994" y="1025"/>
                  <a:pt x="994" y="1024"/>
                </a:cubicBezTo>
                <a:cubicBezTo>
                  <a:pt x="994" y="1024"/>
                  <a:pt x="994" y="1023"/>
                  <a:pt x="994" y="1023"/>
                </a:cubicBezTo>
                <a:cubicBezTo>
                  <a:pt x="994" y="1023"/>
                  <a:pt x="993" y="1023"/>
                  <a:pt x="993" y="1022"/>
                </a:cubicBezTo>
                <a:close/>
                <a:moveTo>
                  <a:pt x="989" y="1026"/>
                </a:moveTo>
                <a:cubicBezTo>
                  <a:pt x="989" y="1026"/>
                  <a:pt x="989" y="1026"/>
                  <a:pt x="989" y="1026"/>
                </a:cubicBezTo>
                <a:cubicBezTo>
                  <a:pt x="989" y="1026"/>
                  <a:pt x="989" y="1026"/>
                  <a:pt x="989" y="1026"/>
                </a:cubicBezTo>
                <a:cubicBezTo>
                  <a:pt x="989" y="1026"/>
                  <a:pt x="989" y="1026"/>
                  <a:pt x="988" y="1026"/>
                </a:cubicBezTo>
                <a:cubicBezTo>
                  <a:pt x="987" y="1027"/>
                  <a:pt x="987" y="1027"/>
                  <a:pt x="987" y="1027"/>
                </a:cubicBezTo>
                <a:cubicBezTo>
                  <a:pt x="987" y="1028"/>
                  <a:pt x="987" y="1028"/>
                  <a:pt x="987" y="1028"/>
                </a:cubicBezTo>
                <a:cubicBezTo>
                  <a:pt x="987" y="1029"/>
                  <a:pt x="988" y="1029"/>
                  <a:pt x="988" y="1029"/>
                </a:cubicBezTo>
                <a:cubicBezTo>
                  <a:pt x="988" y="1029"/>
                  <a:pt x="989" y="1029"/>
                  <a:pt x="989" y="1029"/>
                </a:cubicBezTo>
                <a:cubicBezTo>
                  <a:pt x="989" y="1029"/>
                  <a:pt x="989" y="1029"/>
                  <a:pt x="989" y="1029"/>
                </a:cubicBezTo>
                <a:cubicBezTo>
                  <a:pt x="989" y="1029"/>
                  <a:pt x="989" y="1029"/>
                  <a:pt x="989" y="1029"/>
                </a:cubicBezTo>
                <a:cubicBezTo>
                  <a:pt x="990" y="1029"/>
                  <a:pt x="990" y="1029"/>
                  <a:pt x="990" y="1029"/>
                </a:cubicBezTo>
                <a:cubicBezTo>
                  <a:pt x="990" y="1028"/>
                  <a:pt x="990" y="1028"/>
                  <a:pt x="991" y="1028"/>
                </a:cubicBezTo>
                <a:cubicBezTo>
                  <a:pt x="991" y="1028"/>
                  <a:pt x="991" y="1028"/>
                  <a:pt x="991" y="1027"/>
                </a:cubicBezTo>
                <a:cubicBezTo>
                  <a:pt x="991" y="1027"/>
                  <a:pt x="991" y="1027"/>
                  <a:pt x="991" y="1027"/>
                </a:cubicBezTo>
                <a:cubicBezTo>
                  <a:pt x="991" y="1027"/>
                  <a:pt x="991" y="1027"/>
                  <a:pt x="991" y="1026"/>
                </a:cubicBezTo>
                <a:cubicBezTo>
                  <a:pt x="990" y="1026"/>
                  <a:pt x="990" y="1026"/>
                  <a:pt x="989" y="1026"/>
                </a:cubicBezTo>
                <a:close/>
                <a:moveTo>
                  <a:pt x="998" y="1035"/>
                </a:moveTo>
                <a:cubicBezTo>
                  <a:pt x="998" y="1035"/>
                  <a:pt x="997" y="1035"/>
                  <a:pt x="997" y="1035"/>
                </a:cubicBezTo>
                <a:cubicBezTo>
                  <a:pt x="997" y="1035"/>
                  <a:pt x="996" y="1035"/>
                  <a:pt x="996" y="1035"/>
                </a:cubicBezTo>
                <a:cubicBezTo>
                  <a:pt x="995" y="1034"/>
                  <a:pt x="994" y="1034"/>
                  <a:pt x="994" y="1034"/>
                </a:cubicBezTo>
                <a:cubicBezTo>
                  <a:pt x="993" y="1035"/>
                  <a:pt x="993" y="1035"/>
                  <a:pt x="993" y="1036"/>
                </a:cubicBezTo>
                <a:cubicBezTo>
                  <a:pt x="993" y="1036"/>
                  <a:pt x="993" y="1037"/>
                  <a:pt x="993" y="1037"/>
                </a:cubicBezTo>
                <a:cubicBezTo>
                  <a:pt x="993" y="1037"/>
                  <a:pt x="993" y="1037"/>
                  <a:pt x="993" y="1038"/>
                </a:cubicBezTo>
                <a:cubicBezTo>
                  <a:pt x="993" y="1038"/>
                  <a:pt x="994" y="1039"/>
                  <a:pt x="994" y="1039"/>
                </a:cubicBezTo>
                <a:cubicBezTo>
                  <a:pt x="994" y="1039"/>
                  <a:pt x="994" y="1039"/>
                  <a:pt x="994" y="1039"/>
                </a:cubicBezTo>
                <a:cubicBezTo>
                  <a:pt x="995" y="1039"/>
                  <a:pt x="996" y="1038"/>
                  <a:pt x="996" y="1038"/>
                </a:cubicBezTo>
                <a:cubicBezTo>
                  <a:pt x="996" y="1038"/>
                  <a:pt x="996" y="1038"/>
                  <a:pt x="996" y="1038"/>
                </a:cubicBezTo>
                <a:cubicBezTo>
                  <a:pt x="996" y="1038"/>
                  <a:pt x="997" y="1038"/>
                  <a:pt x="997" y="1038"/>
                </a:cubicBezTo>
                <a:cubicBezTo>
                  <a:pt x="997" y="1038"/>
                  <a:pt x="997" y="1038"/>
                  <a:pt x="997" y="1038"/>
                </a:cubicBezTo>
                <a:cubicBezTo>
                  <a:pt x="996" y="1038"/>
                  <a:pt x="996" y="1039"/>
                  <a:pt x="996" y="1039"/>
                </a:cubicBezTo>
                <a:cubicBezTo>
                  <a:pt x="995" y="1039"/>
                  <a:pt x="995" y="1039"/>
                  <a:pt x="995" y="1040"/>
                </a:cubicBezTo>
                <a:cubicBezTo>
                  <a:pt x="995" y="1040"/>
                  <a:pt x="995" y="1040"/>
                  <a:pt x="995" y="1040"/>
                </a:cubicBezTo>
                <a:cubicBezTo>
                  <a:pt x="995" y="1040"/>
                  <a:pt x="995" y="1040"/>
                  <a:pt x="994" y="1040"/>
                </a:cubicBezTo>
                <a:cubicBezTo>
                  <a:pt x="994" y="1041"/>
                  <a:pt x="994" y="1041"/>
                  <a:pt x="994" y="1042"/>
                </a:cubicBezTo>
                <a:cubicBezTo>
                  <a:pt x="994" y="1042"/>
                  <a:pt x="995" y="1043"/>
                  <a:pt x="996" y="1043"/>
                </a:cubicBezTo>
                <a:cubicBezTo>
                  <a:pt x="996" y="1043"/>
                  <a:pt x="996" y="1043"/>
                  <a:pt x="996" y="1043"/>
                </a:cubicBezTo>
                <a:cubicBezTo>
                  <a:pt x="996" y="1043"/>
                  <a:pt x="997" y="1043"/>
                  <a:pt x="997" y="1042"/>
                </a:cubicBezTo>
                <a:cubicBezTo>
                  <a:pt x="997" y="1042"/>
                  <a:pt x="997" y="1042"/>
                  <a:pt x="998" y="1042"/>
                </a:cubicBezTo>
                <a:cubicBezTo>
                  <a:pt x="998" y="1042"/>
                  <a:pt x="998" y="1042"/>
                  <a:pt x="998" y="1041"/>
                </a:cubicBezTo>
                <a:cubicBezTo>
                  <a:pt x="998" y="1041"/>
                  <a:pt x="998" y="1041"/>
                  <a:pt x="998" y="1041"/>
                </a:cubicBezTo>
                <a:cubicBezTo>
                  <a:pt x="999" y="1041"/>
                  <a:pt x="999" y="1040"/>
                  <a:pt x="999" y="1040"/>
                </a:cubicBezTo>
                <a:cubicBezTo>
                  <a:pt x="999" y="1039"/>
                  <a:pt x="999" y="1039"/>
                  <a:pt x="999" y="1039"/>
                </a:cubicBezTo>
                <a:cubicBezTo>
                  <a:pt x="1000" y="1040"/>
                  <a:pt x="1000" y="1040"/>
                  <a:pt x="1000" y="1040"/>
                </a:cubicBezTo>
                <a:cubicBezTo>
                  <a:pt x="1000" y="1040"/>
                  <a:pt x="1000" y="1039"/>
                  <a:pt x="1000" y="1039"/>
                </a:cubicBezTo>
                <a:cubicBezTo>
                  <a:pt x="1000" y="1039"/>
                  <a:pt x="1000" y="1039"/>
                  <a:pt x="1000" y="1038"/>
                </a:cubicBezTo>
                <a:cubicBezTo>
                  <a:pt x="1001" y="1039"/>
                  <a:pt x="1001" y="1039"/>
                  <a:pt x="1001" y="1039"/>
                </a:cubicBezTo>
                <a:cubicBezTo>
                  <a:pt x="1001" y="1039"/>
                  <a:pt x="1001" y="1039"/>
                  <a:pt x="1001" y="1039"/>
                </a:cubicBezTo>
                <a:cubicBezTo>
                  <a:pt x="1001" y="1039"/>
                  <a:pt x="1002" y="1039"/>
                  <a:pt x="1002" y="1039"/>
                </a:cubicBezTo>
                <a:cubicBezTo>
                  <a:pt x="1002" y="1038"/>
                  <a:pt x="1002" y="1038"/>
                  <a:pt x="1002" y="1038"/>
                </a:cubicBezTo>
                <a:cubicBezTo>
                  <a:pt x="1002" y="1038"/>
                  <a:pt x="1002" y="1038"/>
                  <a:pt x="1002" y="1038"/>
                </a:cubicBezTo>
                <a:cubicBezTo>
                  <a:pt x="1002" y="1039"/>
                  <a:pt x="1002" y="1039"/>
                  <a:pt x="1002" y="1039"/>
                </a:cubicBezTo>
                <a:cubicBezTo>
                  <a:pt x="1002" y="1039"/>
                  <a:pt x="1003" y="1039"/>
                  <a:pt x="1003" y="1039"/>
                </a:cubicBezTo>
                <a:cubicBezTo>
                  <a:pt x="1003" y="1039"/>
                  <a:pt x="1003" y="1039"/>
                  <a:pt x="1003" y="1038"/>
                </a:cubicBezTo>
                <a:cubicBezTo>
                  <a:pt x="1003" y="1038"/>
                  <a:pt x="1004" y="1038"/>
                  <a:pt x="1004" y="1038"/>
                </a:cubicBezTo>
                <a:cubicBezTo>
                  <a:pt x="1004" y="1038"/>
                  <a:pt x="1004" y="1038"/>
                  <a:pt x="1004" y="1037"/>
                </a:cubicBezTo>
                <a:cubicBezTo>
                  <a:pt x="1004" y="1037"/>
                  <a:pt x="1003" y="1036"/>
                  <a:pt x="1003" y="1036"/>
                </a:cubicBezTo>
                <a:cubicBezTo>
                  <a:pt x="1002" y="1036"/>
                  <a:pt x="1002" y="1036"/>
                  <a:pt x="1001" y="1036"/>
                </a:cubicBezTo>
                <a:cubicBezTo>
                  <a:pt x="1001" y="1036"/>
                  <a:pt x="1001" y="1036"/>
                  <a:pt x="1000" y="1037"/>
                </a:cubicBezTo>
                <a:cubicBezTo>
                  <a:pt x="1000" y="1036"/>
                  <a:pt x="1000" y="1036"/>
                  <a:pt x="1000" y="1036"/>
                </a:cubicBezTo>
                <a:cubicBezTo>
                  <a:pt x="1000" y="1035"/>
                  <a:pt x="999" y="1035"/>
                  <a:pt x="999" y="1035"/>
                </a:cubicBezTo>
                <a:cubicBezTo>
                  <a:pt x="999" y="1035"/>
                  <a:pt x="998" y="1035"/>
                  <a:pt x="998" y="1035"/>
                </a:cubicBezTo>
                <a:cubicBezTo>
                  <a:pt x="998" y="1035"/>
                  <a:pt x="998" y="1035"/>
                  <a:pt x="998" y="1035"/>
                </a:cubicBezTo>
                <a:close/>
                <a:moveTo>
                  <a:pt x="1126" y="1116"/>
                </a:moveTo>
                <a:cubicBezTo>
                  <a:pt x="1127" y="1116"/>
                  <a:pt x="1127" y="1116"/>
                  <a:pt x="1127" y="1116"/>
                </a:cubicBezTo>
                <a:cubicBezTo>
                  <a:pt x="1127" y="1115"/>
                  <a:pt x="1127" y="1115"/>
                  <a:pt x="1127" y="1114"/>
                </a:cubicBezTo>
                <a:cubicBezTo>
                  <a:pt x="1127" y="1113"/>
                  <a:pt x="1126" y="1112"/>
                  <a:pt x="1125" y="1112"/>
                </a:cubicBezTo>
                <a:cubicBezTo>
                  <a:pt x="1125" y="1112"/>
                  <a:pt x="1125" y="1112"/>
                  <a:pt x="1125" y="1112"/>
                </a:cubicBezTo>
                <a:cubicBezTo>
                  <a:pt x="1125" y="1112"/>
                  <a:pt x="1124" y="1112"/>
                  <a:pt x="1124" y="1112"/>
                </a:cubicBezTo>
                <a:cubicBezTo>
                  <a:pt x="1124" y="1112"/>
                  <a:pt x="1124" y="1112"/>
                  <a:pt x="1124" y="1112"/>
                </a:cubicBezTo>
                <a:cubicBezTo>
                  <a:pt x="1124" y="1112"/>
                  <a:pt x="1123" y="1112"/>
                  <a:pt x="1123" y="1113"/>
                </a:cubicBezTo>
                <a:cubicBezTo>
                  <a:pt x="1123" y="1113"/>
                  <a:pt x="1123" y="1113"/>
                  <a:pt x="1123" y="1113"/>
                </a:cubicBezTo>
                <a:cubicBezTo>
                  <a:pt x="1123" y="1113"/>
                  <a:pt x="1123" y="1113"/>
                  <a:pt x="1123" y="1113"/>
                </a:cubicBezTo>
                <a:cubicBezTo>
                  <a:pt x="1123" y="1113"/>
                  <a:pt x="1122" y="1114"/>
                  <a:pt x="1122" y="1114"/>
                </a:cubicBezTo>
                <a:cubicBezTo>
                  <a:pt x="1122" y="1115"/>
                  <a:pt x="1122" y="1116"/>
                  <a:pt x="1123" y="1116"/>
                </a:cubicBezTo>
                <a:cubicBezTo>
                  <a:pt x="1123" y="1116"/>
                  <a:pt x="1123" y="1116"/>
                  <a:pt x="1123" y="1116"/>
                </a:cubicBezTo>
                <a:cubicBezTo>
                  <a:pt x="1123" y="1117"/>
                  <a:pt x="1124" y="1117"/>
                  <a:pt x="1124" y="1117"/>
                </a:cubicBezTo>
                <a:cubicBezTo>
                  <a:pt x="1124" y="1117"/>
                  <a:pt x="1124" y="1117"/>
                  <a:pt x="1124" y="1117"/>
                </a:cubicBezTo>
                <a:cubicBezTo>
                  <a:pt x="1124" y="1117"/>
                  <a:pt x="1124" y="1117"/>
                  <a:pt x="1125" y="1117"/>
                </a:cubicBezTo>
                <a:cubicBezTo>
                  <a:pt x="1125" y="1117"/>
                  <a:pt x="1125" y="1117"/>
                  <a:pt x="1125" y="1117"/>
                </a:cubicBezTo>
                <a:cubicBezTo>
                  <a:pt x="1126" y="1117"/>
                  <a:pt x="1126" y="1117"/>
                  <a:pt x="1126" y="1116"/>
                </a:cubicBezTo>
                <a:close/>
                <a:moveTo>
                  <a:pt x="1104" y="1084"/>
                </a:moveTo>
                <a:cubicBezTo>
                  <a:pt x="1104" y="1084"/>
                  <a:pt x="1104" y="1084"/>
                  <a:pt x="1104" y="1084"/>
                </a:cubicBezTo>
                <a:cubicBezTo>
                  <a:pt x="1104" y="1085"/>
                  <a:pt x="1104" y="1085"/>
                  <a:pt x="1105" y="1085"/>
                </a:cubicBezTo>
                <a:cubicBezTo>
                  <a:pt x="1105" y="1085"/>
                  <a:pt x="1105" y="1085"/>
                  <a:pt x="1105" y="1085"/>
                </a:cubicBezTo>
                <a:cubicBezTo>
                  <a:pt x="1105" y="1085"/>
                  <a:pt x="1105" y="1085"/>
                  <a:pt x="1105" y="1085"/>
                </a:cubicBezTo>
                <a:cubicBezTo>
                  <a:pt x="1106" y="1085"/>
                  <a:pt x="1106" y="1085"/>
                  <a:pt x="1106" y="1085"/>
                </a:cubicBezTo>
                <a:cubicBezTo>
                  <a:pt x="1106" y="1086"/>
                  <a:pt x="1106" y="1086"/>
                  <a:pt x="1106" y="1086"/>
                </a:cubicBezTo>
                <a:cubicBezTo>
                  <a:pt x="1106" y="1086"/>
                  <a:pt x="1106" y="1086"/>
                  <a:pt x="1107" y="1086"/>
                </a:cubicBezTo>
                <a:cubicBezTo>
                  <a:pt x="1107" y="1087"/>
                  <a:pt x="1107" y="1087"/>
                  <a:pt x="1108" y="1087"/>
                </a:cubicBezTo>
                <a:cubicBezTo>
                  <a:pt x="1108" y="1087"/>
                  <a:pt x="1108" y="1087"/>
                  <a:pt x="1108" y="1087"/>
                </a:cubicBezTo>
                <a:cubicBezTo>
                  <a:pt x="1109" y="1087"/>
                  <a:pt x="1109" y="1087"/>
                  <a:pt x="1109" y="1086"/>
                </a:cubicBezTo>
                <a:cubicBezTo>
                  <a:pt x="1109" y="1086"/>
                  <a:pt x="1109" y="1085"/>
                  <a:pt x="1109" y="1085"/>
                </a:cubicBezTo>
                <a:cubicBezTo>
                  <a:pt x="1109" y="1085"/>
                  <a:pt x="1109" y="1085"/>
                  <a:pt x="1109" y="1085"/>
                </a:cubicBezTo>
                <a:cubicBezTo>
                  <a:pt x="1109" y="1085"/>
                  <a:pt x="1109" y="1085"/>
                  <a:pt x="1109" y="1085"/>
                </a:cubicBezTo>
                <a:cubicBezTo>
                  <a:pt x="1109" y="1085"/>
                  <a:pt x="1109" y="1085"/>
                  <a:pt x="1109" y="1084"/>
                </a:cubicBezTo>
                <a:cubicBezTo>
                  <a:pt x="1109" y="1084"/>
                  <a:pt x="1108" y="1084"/>
                  <a:pt x="1108" y="1084"/>
                </a:cubicBezTo>
                <a:cubicBezTo>
                  <a:pt x="1108" y="1084"/>
                  <a:pt x="1108" y="1084"/>
                  <a:pt x="1108" y="1084"/>
                </a:cubicBezTo>
                <a:cubicBezTo>
                  <a:pt x="1108" y="1083"/>
                  <a:pt x="1108" y="1083"/>
                  <a:pt x="1108" y="1083"/>
                </a:cubicBezTo>
                <a:cubicBezTo>
                  <a:pt x="1108" y="1083"/>
                  <a:pt x="1107" y="1083"/>
                  <a:pt x="1107" y="1082"/>
                </a:cubicBezTo>
                <a:cubicBezTo>
                  <a:pt x="1107" y="1082"/>
                  <a:pt x="1107" y="1082"/>
                  <a:pt x="1107" y="1082"/>
                </a:cubicBezTo>
                <a:cubicBezTo>
                  <a:pt x="1107" y="1082"/>
                  <a:pt x="1107" y="1082"/>
                  <a:pt x="1107" y="1082"/>
                </a:cubicBezTo>
                <a:cubicBezTo>
                  <a:pt x="1107" y="1082"/>
                  <a:pt x="1106" y="1081"/>
                  <a:pt x="1106" y="1082"/>
                </a:cubicBezTo>
                <a:cubicBezTo>
                  <a:pt x="1105" y="1082"/>
                  <a:pt x="1105" y="1082"/>
                  <a:pt x="1105" y="1082"/>
                </a:cubicBezTo>
                <a:cubicBezTo>
                  <a:pt x="1104" y="1082"/>
                  <a:pt x="1103" y="1082"/>
                  <a:pt x="1103" y="1083"/>
                </a:cubicBezTo>
                <a:cubicBezTo>
                  <a:pt x="1103" y="1084"/>
                  <a:pt x="1104" y="1084"/>
                  <a:pt x="1104" y="1084"/>
                </a:cubicBezTo>
                <a:close/>
                <a:moveTo>
                  <a:pt x="1113" y="1089"/>
                </a:moveTo>
                <a:cubicBezTo>
                  <a:pt x="1112" y="1088"/>
                  <a:pt x="1112" y="1088"/>
                  <a:pt x="1111" y="1088"/>
                </a:cubicBezTo>
                <a:cubicBezTo>
                  <a:pt x="1111" y="1088"/>
                  <a:pt x="1110" y="1088"/>
                  <a:pt x="1110" y="1089"/>
                </a:cubicBezTo>
                <a:cubicBezTo>
                  <a:pt x="1110" y="1089"/>
                  <a:pt x="1110" y="1089"/>
                  <a:pt x="1110" y="1090"/>
                </a:cubicBezTo>
                <a:cubicBezTo>
                  <a:pt x="1110" y="1090"/>
                  <a:pt x="1110" y="1091"/>
                  <a:pt x="1111" y="1091"/>
                </a:cubicBezTo>
                <a:cubicBezTo>
                  <a:pt x="1111" y="1091"/>
                  <a:pt x="1111" y="1091"/>
                  <a:pt x="1112" y="1091"/>
                </a:cubicBezTo>
                <a:cubicBezTo>
                  <a:pt x="1112" y="1091"/>
                  <a:pt x="1112" y="1091"/>
                  <a:pt x="1112" y="1091"/>
                </a:cubicBezTo>
                <a:cubicBezTo>
                  <a:pt x="1112" y="1091"/>
                  <a:pt x="1112" y="1091"/>
                  <a:pt x="1112" y="1091"/>
                </a:cubicBezTo>
                <a:cubicBezTo>
                  <a:pt x="1113" y="1091"/>
                  <a:pt x="1113" y="1090"/>
                  <a:pt x="1113" y="1090"/>
                </a:cubicBezTo>
                <a:cubicBezTo>
                  <a:pt x="1113" y="1090"/>
                  <a:pt x="1113" y="1090"/>
                  <a:pt x="1113" y="1089"/>
                </a:cubicBezTo>
                <a:cubicBezTo>
                  <a:pt x="1113" y="1089"/>
                  <a:pt x="1113" y="1089"/>
                  <a:pt x="1113" y="1089"/>
                </a:cubicBezTo>
                <a:cubicBezTo>
                  <a:pt x="1113" y="1089"/>
                  <a:pt x="1113" y="1089"/>
                  <a:pt x="1113" y="1089"/>
                </a:cubicBezTo>
                <a:close/>
                <a:moveTo>
                  <a:pt x="1121" y="1109"/>
                </a:moveTo>
                <a:cubicBezTo>
                  <a:pt x="1121" y="1109"/>
                  <a:pt x="1121" y="1109"/>
                  <a:pt x="1122" y="1109"/>
                </a:cubicBezTo>
                <a:cubicBezTo>
                  <a:pt x="1122" y="1110"/>
                  <a:pt x="1122" y="1110"/>
                  <a:pt x="1123" y="1110"/>
                </a:cubicBezTo>
                <a:cubicBezTo>
                  <a:pt x="1123" y="1110"/>
                  <a:pt x="1123" y="1111"/>
                  <a:pt x="1124" y="1111"/>
                </a:cubicBezTo>
                <a:cubicBezTo>
                  <a:pt x="1124" y="1111"/>
                  <a:pt x="1124" y="1111"/>
                  <a:pt x="1124" y="1111"/>
                </a:cubicBezTo>
                <a:cubicBezTo>
                  <a:pt x="1124" y="1111"/>
                  <a:pt x="1124" y="1111"/>
                  <a:pt x="1124" y="1111"/>
                </a:cubicBezTo>
                <a:cubicBezTo>
                  <a:pt x="1125" y="1111"/>
                  <a:pt x="1125" y="1111"/>
                  <a:pt x="1126" y="1111"/>
                </a:cubicBezTo>
                <a:cubicBezTo>
                  <a:pt x="1126" y="1111"/>
                  <a:pt x="1126" y="1111"/>
                  <a:pt x="1127" y="1110"/>
                </a:cubicBezTo>
                <a:cubicBezTo>
                  <a:pt x="1127" y="1110"/>
                  <a:pt x="1127" y="1109"/>
                  <a:pt x="1127" y="1108"/>
                </a:cubicBezTo>
                <a:cubicBezTo>
                  <a:pt x="1127" y="1108"/>
                  <a:pt x="1127" y="1108"/>
                  <a:pt x="1126" y="1108"/>
                </a:cubicBezTo>
                <a:cubicBezTo>
                  <a:pt x="1126" y="1108"/>
                  <a:pt x="1126" y="1108"/>
                  <a:pt x="1126" y="1108"/>
                </a:cubicBezTo>
                <a:cubicBezTo>
                  <a:pt x="1126" y="1108"/>
                  <a:pt x="1126" y="1108"/>
                  <a:pt x="1126" y="1108"/>
                </a:cubicBezTo>
                <a:cubicBezTo>
                  <a:pt x="1126" y="1107"/>
                  <a:pt x="1126" y="1107"/>
                  <a:pt x="1126" y="1107"/>
                </a:cubicBezTo>
                <a:cubicBezTo>
                  <a:pt x="1126" y="1107"/>
                  <a:pt x="1125" y="1106"/>
                  <a:pt x="1125" y="1106"/>
                </a:cubicBezTo>
                <a:cubicBezTo>
                  <a:pt x="1125" y="1106"/>
                  <a:pt x="1125" y="1106"/>
                  <a:pt x="1125" y="1106"/>
                </a:cubicBezTo>
                <a:cubicBezTo>
                  <a:pt x="1125" y="1106"/>
                  <a:pt x="1125" y="1106"/>
                  <a:pt x="1125" y="1106"/>
                </a:cubicBezTo>
                <a:cubicBezTo>
                  <a:pt x="1124" y="1105"/>
                  <a:pt x="1124" y="1105"/>
                  <a:pt x="1124" y="1105"/>
                </a:cubicBezTo>
                <a:cubicBezTo>
                  <a:pt x="1123" y="1105"/>
                  <a:pt x="1123" y="1105"/>
                  <a:pt x="1123" y="1105"/>
                </a:cubicBezTo>
                <a:cubicBezTo>
                  <a:pt x="1123" y="1105"/>
                  <a:pt x="1123" y="1105"/>
                  <a:pt x="1123" y="1105"/>
                </a:cubicBezTo>
                <a:cubicBezTo>
                  <a:pt x="1122" y="1105"/>
                  <a:pt x="1121" y="1106"/>
                  <a:pt x="1121" y="1106"/>
                </a:cubicBezTo>
                <a:cubicBezTo>
                  <a:pt x="1121" y="1106"/>
                  <a:pt x="1121" y="1107"/>
                  <a:pt x="1121" y="1107"/>
                </a:cubicBezTo>
                <a:cubicBezTo>
                  <a:pt x="1121" y="1108"/>
                  <a:pt x="1121" y="1108"/>
                  <a:pt x="1121" y="1109"/>
                </a:cubicBezTo>
                <a:close/>
                <a:moveTo>
                  <a:pt x="973" y="1083"/>
                </a:moveTo>
                <a:cubicBezTo>
                  <a:pt x="973" y="1083"/>
                  <a:pt x="973" y="1083"/>
                  <a:pt x="973" y="1083"/>
                </a:cubicBezTo>
                <a:cubicBezTo>
                  <a:pt x="973" y="1083"/>
                  <a:pt x="973" y="1083"/>
                  <a:pt x="973" y="1083"/>
                </a:cubicBezTo>
                <a:cubicBezTo>
                  <a:pt x="973" y="1084"/>
                  <a:pt x="972" y="1084"/>
                  <a:pt x="972" y="1084"/>
                </a:cubicBezTo>
                <a:cubicBezTo>
                  <a:pt x="972" y="1084"/>
                  <a:pt x="971" y="1085"/>
                  <a:pt x="971" y="1085"/>
                </a:cubicBezTo>
                <a:cubicBezTo>
                  <a:pt x="970" y="1085"/>
                  <a:pt x="970" y="1085"/>
                  <a:pt x="970" y="1084"/>
                </a:cubicBezTo>
                <a:cubicBezTo>
                  <a:pt x="969" y="1084"/>
                  <a:pt x="969" y="1084"/>
                  <a:pt x="969" y="1083"/>
                </a:cubicBezTo>
                <a:cubicBezTo>
                  <a:pt x="968" y="1083"/>
                  <a:pt x="968" y="1083"/>
                  <a:pt x="968" y="1083"/>
                </a:cubicBezTo>
                <a:cubicBezTo>
                  <a:pt x="968" y="1083"/>
                  <a:pt x="968" y="1083"/>
                  <a:pt x="968" y="1083"/>
                </a:cubicBezTo>
                <a:cubicBezTo>
                  <a:pt x="968" y="1083"/>
                  <a:pt x="967" y="1083"/>
                  <a:pt x="967" y="1083"/>
                </a:cubicBezTo>
                <a:cubicBezTo>
                  <a:pt x="967" y="1083"/>
                  <a:pt x="967" y="1083"/>
                  <a:pt x="967" y="1083"/>
                </a:cubicBezTo>
                <a:cubicBezTo>
                  <a:pt x="967" y="1083"/>
                  <a:pt x="966" y="1083"/>
                  <a:pt x="966" y="1083"/>
                </a:cubicBezTo>
                <a:cubicBezTo>
                  <a:pt x="966" y="1083"/>
                  <a:pt x="966" y="1083"/>
                  <a:pt x="966" y="1083"/>
                </a:cubicBezTo>
                <a:cubicBezTo>
                  <a:pt x="965" y="1083"/>
                  <a:pt x="965" y="1083"/>
                  <a:pt x="964" y="1082"/>
                </a:cubicBezTo>
                <a:cubicBezTo>
                  <a:pt x="964" y="1082"/>
                  <a:pt x="964" y="1082"/>
                  <a:pt x="964" y="1082"/>
                </a:cubicBezTo>
                <a:cubicBezTo>
                  <a:pt x="964" y="1082"/>
                  <a:pt x="963" y="1082"/>
                  <a:pt x="963" y="1081"/>
                </a:cubicBezTo>
                <a:cubicBezTo>
                  <a:pt x="963" y="1081"/>
                  <a:pt x="963" y="1081"/>
                  <a:pt x="963" y="1081"/>
                </a:cubicBezTo>
                <a:cubicBezTo>
                  <a:pt x="963" y="1081"/>
                  <a:pt x="962" y="1081"/>
                  <a:pt x="962" y="1080"/>
                </a:cubicBezTo>
                <a:cubicBezTo>
                  <a:pt x="961" y="1080"/>
                  <a:pt x="960" y="1080"/>
                  <a:pt x="960" y="1080"/>
                </a:cubicBezTo>
                <a:cubicBezTo>
                  <a:pt x="960" y="1080"/>
                  <a:pt x="960" y="1080"/>
                  <a:pt x="960" y="1080"/>
                </a:cubicBezTo>
                <a:cubicBezTo>
                  <a:pt x="959" y="1080"/>
                  <a:pt x="958" y="1080"/>
                  <a:pt x="958" y="1079"/>
                </a:cubicBezTo>
                <a:cubicBezTo>
                  <a:pt x="958" y="1079"/>
                  <a:pt x="958" y="1079"/>
                  <a:pt x="958" y="1079"/>
                </a:cubicBezTo>
                <a:cubicBezTo>
                  <a:pt x="958" y="1078"/>
                  <a:pt x="958" y="1078"/>
                  <a:pt x="959" y="1078"/>
                </a:cubicBezTo>
                <a:cubicBezTo>
                  <a:pt x="959" y="1078"/>
                  <a:pt x="959" y="1078"/>
                  <a:pt x="959" y="1078"/>
                </a:cubicBezTo>
                <a:cubicBezTo>
                  <a:pt x="959" y="1077"/>
                  <a:pt x="959" y="1077"/>
                  <a:pt x="959" y="1077"/>
                </a:cubicBezTo>
                <a:cubicBezTo>
                  <a:pt x="959" y="1076"/>
                  <a:pt x="960" y="1076"/>
                  <a:pt x="961" y="1075"/>
                </a:cubicBezTo>
                <a:cubicBezTo>
                  <a:pt x="961" y="1075"/>
                  <a:pt x="961" y="1075"/>
                  <a:pt x="961" y="1075"/>
                </a:cubicBezTo>
                <a:cubicBezTo>
                  <a:pt x="962" y="1075"/>
                  <a:pt x="962" y="1075"/>
                  <a:pt x="962" y="1075"/>
                </a:cubicBezTo>
                <a:cubicBezTo>
                  <a:pt x="963" y="1075"/>
                  <a:pt x="963" y="1075"/>
                  <a:pt x="963" y="1075"/>
                </a:cubicBezTo>
                <a:cubicBezTo>
                  <a:pt x="963" y="1075"/>
                  <a:pt x="963" y="1075"/>
                  <a:pt x="963" y="1075"/>
                </a:cubicBezTo>
                <a:cubicBezTo>
                  <a:pt x="963" y="1075"/>
                  <a:pt x="964" y="1075"/>
                  <a:pt x="964" y="1075"/>
                </a:cubicBezTo>
                <a:cubicBezTo>
                  <a:pt x="965" y="1075"/>
                  <a:pt x="965" y="1075"/>
                  <a:pt x="966" y="1075"/>
                </a:cubicBezTo>
                <a:cubicBezTo>
                  <a:pt x="966" y="1075"/>
                  <a:pt x="967" y="1075"/>
                  <a:pt x="967" y="1075"/>
                </a:cubicBezTo>
                <a:cubicBezTo>
                  <a:pt x="967" y="1075"/>
                  <a:pt x="967" y="1075"/>
                  <a:pt x="967" y="1075"/>
                </a:cubicBezTo>
                <a:cubicBezTo>
                  <a:pt x="968" y="1075"/>
                  <a:pt x="968" y="1075"/>
                  <a:pt x="969" y="1075"/>
                </a:cubicBezTo>
                <a:cubicBezTo>
                  <a:pt x="969" y="1075"/>
                  <a:pt x="969" y="1075"/>
                  <a:pt x="969" y="1075"/>
                </a:cubicBezTo>
                <a:cubicBezTo>
                  <a:pt x="970" y="1075"/>
                  <a:pt x="970" y="1075"/>
                  <a:pt x="970" y="1075"/>
                </a:cubicBezTo>
                <a:cubicBezTo>
                  <a:pt x="971" y="1076"/>
                  <a:pt x="971" y="1076"/>
                  <a:pt x="971" y="1076"/>
                </a:cubicBezTo>
                <a:cubicBezTo>
                  <a:pt x="971" y="1076"/>
                  <a:pt x="971" y="1076"/>
                  <a:pt x="971" y="1076"/>
                </a:cubicBezTo>
                <a:cubicBezTo>
                  <a:pt x="971" y="1076"/>
                  <a:pt x="972" y="1076"/>
                  <a:pt x="972" y="1076"/>
                </a:cubicBezTo>
                <a:cubicBezTo>
                  <a:pt x="972" y="1076"/>
                  <a:pt x="972" y="1076"/>
                  <a:pt x="973" y="1076"/>
                </a:cubicBezTo>
                <a:cubicBezTo>
                  <a:pt x="973" y="1076"/>
                  <a:pt x="973" y="1076"/>
                  <a:pt x="973" y="1076"/>
                </a:cubicBezTo>
                <a:cubicBezTo>
                  <a:pt x="973" y="1076"/>
                  <a:pt x="974" y="1076"/>
                  <a:pt x="974" y="1076"/>
                </a:cubicBezTo>
                <a:cubicBezTo>
                  <a:pt x="974" y="1076"/>
                  <a:pt x="975" y="1076"/>
                  <a:pt x="975" y="1076"/>
                </a:cubicBezTo>
                <a:cubicBezTo>
                  <a:pt x="975" y="1076"/>
                  <a:pt x="975" y="1076"/>
                  <a:pt x="975" y="1077"/>
                </a:cubicBezTo>
                <a:cubicBezTo>
                  <a:pt x="976" y="1077"/>
                  <a:pt x="976" y="1077"/>
                  <a:pt x="976" y="1077"/>
                </a:cubicBezTo>
                <a:cubicBezTo>
                  <a:pt x="977" y="1078"/>
                  <a:pt x="978" y="1078"/>
                  <a:pt x="978" y="1078"/>
                </a:cubicBezTo>
                <a:cubicBezTo>
                  <a:pt x="979" y="1078"/>
                  <a:pt x="981" y="1079"/>
                  <a:pt x="981" y="1080"/>
                </a:cubicBezTo>
                <a:cubicBezTo>
                  <a:pt x="982" y="1081"/>
                  <a:pt x="981" y="1082"/>
                  <a:pt x="981" y="1082"/>
                </a:cubicBezTo>
                <a:cubicBezTo>
                  <a:pt x="980" y="1082"/>
                  <a:pt x="980" y="1082"/>
                  <a:pt x="980" y="1082"/>
                </a:cubicBezTo>
                <a:cubicBezTo>
                  <a:pt x="980" y="1083"/>
                  <a:pt x="980" y="1083"/>
                  <a:pt x="979" y="1083"/>
                </a:cubicBezTo>
                <a:cubicBezTo>
                  <a:pt x="979" y="1083"/>
                  <a:pt x="978" y="1083"/>
                  <a:pt x="978" y="1083"/>
                </a:cubicBezTo>
                <a:cubicBezTo>
                  <a:pt x="978" y="1083"/>
                  <a:pt x="978" y="1083"/>
                  <a:pt x="978" y="1083"/>
                </a:cubicBezTo>
                <a:cubicBezTo>
                  <a:pt x="978" y="1083"/>
                  <a:pt x="978" y="1083"/>
                  <a:pt x="977" y="1083"/>
                </a:cubicBezTo>
                <a:cubicBezTo>
                  <a:pt x="977" y="1083"/>
                  <a:pt x="977" y="1083"/>
                  <a:pt x="977" y="1083"/>
                </a:cubicBezTo>
                <a:cubicBezTo>
                  <a:pt x="977" y="1083"/>
                  <a:pt x="977" y="1083"/>
                  <a:pt x="977" y="1083"/>
                </a:cubicBezTo>
                <a:cubicBezTo>
                  <a:pt x="976" y="1083"/>
                  <a:pt x="975" y="1082"/>
                  <a:pt x="975" y="1082"/>
                </a:cubicBezTo>
                <a:cubicBezTo>
                  <a:pt x="975" y="1082"/>
                  <a:pt x="975" y="1082"/>
                  <a:pt x="975" y="1082"/>
                </a:cubicBezTo>
                <a:cubicBezTo>
                  <a:pt x="974" y="1083"/>
                  <a:pt x="973" y="1083"/>
                  <a:pt x="973" y="1083"/>
                </a:cubicBezTo>
                <a:close/>
                <a:moveTo>
                  <a:pt x="962" y="1076"/>
                </a:moveTo>
                <a:cubicBezTo>
                  <a:pt x="962" y="1076"/>
                  <a:pt x="962" y="1076"/>
                  <a:pt x="962" y="1076"/>
                </a:cubicBezTo>
                <a:cubicBezTo>
                  <a:pt x="962" y="1076"/>
                  <a:pt x="962" y="1076"/>
                  <a:pt x="962" y="1076"/>
                </a:cubicBezTo>
                <a:close/>
                <a:moveTo>
                  <a:pt x="1115" y="1096"/>
                </a:moveTo>
                <a:cubicBezTo>
                  <a:pt x="1115" y="1096"/>
                  <a:pt x="1115" y="1096"/>
                  <a:pt x="1116" y="1097"/>
                </a:cubicBezTo>
                <a:cubicBezTo>
                  <a:pt x="1116" y="1097"/>
                  <a:pt x="1116" y="1097"/>
                  <a:pt x="1117" y="1097"/>
                </a:cubicBezTo>
                <a:cubicBezTo>
                  <a:pt x="1117" y="1097"/>
                  <a:pt x="1117" y="1098"/>
                  <a:pt x="1117" y="1098"/>
                </a:cubicBezTo>
                <a:cubicBezTo>
                  <a:pt x="1118" y="1098"/>
                  <a:pt x="1118" y="1098"/>
                  <a:pt x="1118" y="1098"/>
                </a:cubicBezTo>
                <a:cubicBezTo>
                  <a:pt x="1118" y="1097"/>
                  <a:pt x="1119" y="1097"/>
                  <a:pt x="1119" y="1096"/>
                </a:cubicBezTo>
                <a:cubicBezTo>
                  <a:pt x="1119" y="1096"/>
                  <a:pt x="1119" y="1095"/>
                  <a:pt x="1119" y="1095"/>
                </a:cubicBezTo>
                <a:cubicBezTo>
                  <a:pt x="1120" y="1095"/>
                  <a:pt x="1120" y="1095"/>
                  <a:pt x="1120" y="1095"/>
                </a:cubicBezTo>
                <a:cubicBezTo>
                  <a:pt x="1120" y="1095"/>
                  <a:pt x="1120" y="1095"/>
                  <a:pt x="1120" y="1096"/>
                </a:cubicBezTo>
                <a:cubicBezTo>
                  <a:pt x="1120" y="1096"/>
                  <a:pt x="1120" y="1096"/>
                  <a:pt x="1120" y="1096"/>
                </a:cubicBezTo>
                <a:cubicBezTo>
                  <a:pt x="1120" y="1096"/>
                  <a:pt x="1119" y="1096"/>
                  <a:pt x="1119" y="1096"/>
                </a:cubicBezTo>
                <a:cubicBezTo>
                  <a:pt x="1119" y="1096"/>
                  <a:pt x="1119" y="1096"/>
                  <a:pt x="1119" y="1096"/>
                </a:cubicBezTo>
                <a:cubicBezTo>
                  <a:pt x="1119" y="1096"/>
                  <a:pt x="1119" y="1097"/>
                  <a:pt x="1119" y="1097"/>
                </a:cubicBezTo>
                <a:cubicBezTo>
                  <a:pt x="1119" y="1097"/>
                  <a:pt x="1119" y="1097"/>
                  <a:pt x="1120" y="1098"/>
                </a:cubicBezTo>
                <a:cubicBezTo>
                  <a:pt x="1120" y="1098"/>
                  <a:pt x="1120" y="1098"/>
                  <a:pt x="1120" y="1098"/>
                </a:cubicBezTo>
                <a:cubicBezTo>
                  <a:pt x="1120" y="1098"/>
                  <a:pt x="1120" y="1098"/>
                  <a:pt x="1120" y="1098"/>
                </a:cubicBezTo>
                <a:cubicBezTo>
                  <a:pt x="1119" y="1098"/>
                  <a:pt x="1119" y="1098"/>
                  <a:pt x="1119" y="1098"/>
                </a:cubicBezTo>
                <a:cubicBezTo>
                  <a:pt x="1118" y="1098"/>
                  <a:pt x="1118" y="1099"/>
                  <a:pt x="1118" y="1099"/>
                </a:cubicBezTo>
                <a:cubicBezTo>
                  <a:pt x="1118" y="1100"/>
                  <a:pt x="1118" y="1100"/>
                  <a:pt x="1118" y="1101"/>
                </a:cubicBezTo>
                <a:cubicBezTo>
                  <a:pt x="1118" y="1101"/>
                  <a:pt x="1119" y="1101"/>
                  <a:pt x="1119" y="1101"/>
                </a:cubicBezTo>
                <a:cubicBezTo>
                  <a:pt x="1118" y="1101"/>
                  <a:pt x="1118" y="1102"/>
                  <a:pt x="1119" y="1102"/>
                </a:cubicBezTo>
                <a:cubicBezTo>
                  <a:pt x="1119" y="1102"/>
                  <a:pt x="1119" y="1103"/>
                  <a:pt x="1119" y="1103"/>
                </a:cubicBezTo>
                <a:cubicBezTo>
                  <a:pt x="1119" y="1103"/>
                  <a:pt x="1119" y="1103"/>
                  <a:pt x="1120" y="1103"/>
                </a:cubicBezTo>
                <a:cubicBezTo>
                  <a:pt x="1120" y="1104"/>
                  <a:pt x="1120" y="1104"/>
                  <a:pt x="1121" y="1104"/>
                </a:cubicBezTo>
                <a:cubicBezTo>
                  <a:pt x="1121" y="1104"/>
                  <a:pt x="1121" y="1104"/>
                  <a:pt x="1121" y="1104"/>
                </a:cubicBezTo>
                <a:cubicBezTo>
                  <a:pt x="1121" y="1104"/>
                  <a:pt x="1121" y="1104"/>
                  <a:pt x="1121" y="1104"/>
                </a:cubicBezTo>
                <a:cubicBezTo>
                  <a:pt x="1121" y="1104"/>
                  <a:pt x="1122" y="1104"/>
                  <a:pt x="1123" y="1103"/>
                </a:cubicBezTo>
                <a:cubicBezTo>
                  <a:pt x="1123" y="1102"/>
                  <a:pt x="1123" y="1102"/>
                  <a:pt x="1123" y="1101"/>
                </a:cubicBezTo>
                <a:cubicBezTo>
                  <a:pt x="1123" y="1101"/>
                  <a:pt x="1123" y="1100"/>
                  <a:pt x="1122" y="1100"/>
                </a:cubicBezTo>
                <a:cubicBezTo>
                  <a:pt x="1122" y="1100"/>
                  <a:pt x="1122" y="1100"/>
                  <a:pt x="1122" y="1100"/>
                </a:cubicBezTo>
                <a:cubicBezTo>
                  <a:pt x="1122" y="1099"/>
                  <a:pt x="1122" y="1099"/>
                  <a:pt x="1122" y="1099"/>
                </a:cubicBezTo>
                <a:cubicBezTo>
                  <a:pt x="1122" y="1098"/>
                  <a:pt x="1121" y="1098"/>
                  <a:pt x="1121" y="1098"/>
                </a:cubicBezTo>
                <a:cubicBezTo>
                  <a:pt x="1121" y="1098"/>
                  <a:pt x="1122" y="1098"/>
                  <a:pt x="1122" y="1097"/>
                </a:cubicBezTo>
                <a:cubicBezTo>
                  <a:pt x="1122" y="1097"/>
                  <a:pt x="1122" y="1097"/>
                  <a:pt x="1122" y="1096"/>
                </a:cubicBezTo>
                <a:cubicBezTo>
                  <a:pt x="1122" y="1095"/>
                  <a:pt x="1122" y="1095"/>
                  <a:pt x="1121" y="1095"/>
                </a:cubicBezTo>
                <a:cubicBezTo>
                  <a:pt x="1121" y="1095"/>
                  <a:pt x="1121" y="1095"/>
                  <a:pt x="1121" y="1095"/>
                </a:cubicBezTo>
                <a:cubicBezTo>
                  <a:pt x="1122" y="1095"/>
                  <a:pt x="1122" y="1094"/>
                  <a:pt x="1122" y="1094"/>
                </a:cubicBezTo>
                <a:cubicBezTo>
                  <a:pt x="1122" y="1093"/>
                  <a:pt x="1122" y="1092"/>
                  <a:pt x="1121" y="1092"/>
                </a:cubicBezTo>
                <a:cubicBezTo>
                  <a:pt x="1121" y="1092"/>
                  <a:pt x="1121" y="1092"/>
                  <a:pt x="1120" y="1092"/>
                </a:cubicBezTo>
                <a:cubicBezTo>
                  <a:pt x="1120" y="1091"/>
                  <a:pt x="1120" y="1091"/>
                  <a:pt x="1120" y="1091"/>
                </a:cubicBezTo>
                <a:cubicBezTo>
                  <a:pt x="1119" y="1090"/>
                  <a:pt x="1118" y="1091"/>
                  <a:pt x="1118" y="1091"/>
                </a:cubicBezTo>
                <a:cubicBezTo>
                  <a:pt x="1118" y="1091"/>
                  <a:pt x="1117" y="1092"/>
                  <a:pt x="1117" y="1092"/>
                </a:cubicBezTo>
                <a:cubicBezTo>
                  <a:pt x="1117" y="1092"/>
                  <a:pt x="1117" y="1092"/>
                  <a:pt x="1117" y="1092"/>
                </a:cubicBezTo>
                <a:cubicBezTo>
                  <a:pt x="1116" y="1092"/>
                  <a:pt x="1115" y="1091"/>
                  <a:pt x="1114" y="1093"/>
                </a:cubicBezTo>
                <a:cubicBezTo>
                  <a:pt x="1114" y="1094"/>
                  <a:pt x="1115" y="1095"/>
                  <a:pt x="1115" y="1095"/>
                </a:cubicBezTo>
                <a:cubicBezTo>
                  <a:pt x="1115" y="1095"/>
                  <a:pt x="1115" y="1095"/>
                  <a:pt x="1115" y="1096"/>
                </a:cubicBezTo>
                <a:close/>
                <a:moveTo>
                  <a:pt x="1125" y="1119"/>
                </a:moveTo>
                <a:cubicBezTo>
                  <a:pt x="1125" y="1118"/>
                  <a:pt x="1123" y="1118"/>
                  <a:pt x="1122" y="1119"/>
                </a:cubicBezTo>
                <a:cubicBezTo>
                  <a:pt x="1121" y="1119"/>
                  <a:pt x="1121" y="1120"/>
                  <a:pt x="1121" y="1121"/>
                </a:cubicBezTo>
                <a:cubicBezTo>
                  <a:pt x="1121" y="1121"/>
                  <a:pt x="1121" y="1121"/>
                  <a:pt x="1121" y="1122"/>
                </a:cubicBezTo>
                <a:cubicBezTo>
                  <a:pt x="1122" y="1122"/>
                  <a:pt x="1121" y="1122"/>
                  <a:pt x="1121" y="1122"/>
                </a:cubicBezTo>
                <a:cubicBezTo>
                  <a:pt x="1121" y="1122"/>
                  <a:pt x="1121" y="1122"/>
                  <a:pt x="1122" y="1122"/>
                </a:cubicBezTo>
                <a:cubicBezTo>
                  <a:pt x="1122" y="1122"/>
                  <a:pt x="1122" y="1122"/>
                  <a:pt x="1121" y="1123"/>
                </a:cubicBezTo>
                <a:cubicBezTo>
                  <a:pt x="1121" y="1123"/>
                  <a:pt x="1121" y="1123"/>
                  <a:pt x="1121" y="1123"/>
                </a:cubicBezTo>
                <a:cubicBezTo>
                  <a:pt x="1121" y="1123"/>
                  <a:pt x="1121" y="1124"/>
                  <a:pt x="1121" y="1124"/>
                </a:cubicBezTo>
                <a:cubicBezTo>
                  <a:pt x="1121" y="1124"/>
                  <a:pt x="1121" y="1124"/>
                  <a:pt x="1121" y="1124"/>
                </a:cubicBezTo>
                <a:cubicBezTo>
                  <a:pt x="1121" y="1124"/>
                  <a:pt x="1121" y="1124"/>
                  <a:pt x="1121" y="1124"/>
                </a:cubicBezTo>
                <a:cubicBezTo>
                  <a:pt x="1121" y="1124"/>
                  <a:pt x="1121" y="1124"/>
                  <a:pt x="1121" y="1125"/>
                </a:cubicBezTo>
                <a:cubicBezTo>
                  <a:pt x="1121" y="1125"/>
                  <a:pt x="1120" y="1125"/>
                  <a:pt x="1120" y="1125"/>
                </a:cubicBezTo>
                <a:cubicBezTo>
                  <a:pt x="1120" y="1125"/>
                  <a:pt x="1120" y="1126"/>
                  <a:pt x="1120" y="1126"/>
                </a:cubicBezTo>
                <a:cubicBezTo>
                  <a:pt x="1120" y="1126"/>
                  <a:pt x="1120" y="1127"/>
                  <a:pt x="1120" y="1127"/>
                </a:cubicBezTo>
                <a:cubicBezTo>
                  <a:pt x="1120" y="1127"/>
                  <a:pt x="1120" y="1127"/>
                  <a:pt x="1120" y="1127"/>
                </a:cubicBezTo>
                <a:cubicBezTo>
                  <a:pt x="1120" y="1128"/>
                  <a:pt x="1120" y="1128"/>
                  <a:pt x="1120" y="1128"/>
                </a:cubicBezTo>
                <a:cubicBezTo>
                  <a:pt x="1120" y="1128"/>
                  <a:pt x="1120" y="1128"/>
                  <a:pt x="1119" y="1128"/>
                </a:cubicBezTo>
                <a:cubicBezTo>
                  <a:pt x="1119" y="1128"/>
                  <a:pt x="1119" y="1128"/>
                  <a:pt x="1118" y="1129"/>
                </a:cubicBezTo>
                <a:cubicBezTo>
                  <a:pt x="1118" y="1129"/>
                  <a:pt x="1118" y="1129"/>
                  <a:pt x="1118" y="1129"/>
                </a:cubicBezTo>
                <a:cubicBezTo>
                  <a:pt x="1117" y="1129"/>
                  <a:pt x="1117" y="1130"/>
                  <a:pt x="1117" y="1130"/>
                </a:cubicBezTo>
                <a:cubicBezTo>
                  <a:pt x="1117" y="1130"/>
                  <a:pt x="1117" y="1130"/>
                  <a:pt x="1117" y="1130"/>
                </a:cubicBezTo>
                <a:cubicBezTo>
                  <a:pt x="1116" y="1131"/>
                  <a:pt x="1116" y="1131"/>
                  <a:pt x="1117" y="1132"/>
                </a:cubicBezTo>
                <a:cubicBezTo>
                  <a:pt x="1117" y="1132"/>
                  <a:pt x="1117" y="1132"/>
                  <a:pt x="1117" y="1132"/>
                </a:cubicBezTo>
                <a:cubicBezTo>
                  <a:pt x="1117" y="1132"/>
                  <a:pt x="1117" y="1132"/>
                  <a:pt x="1117" y="1132"/>
                </a:cubicBezTo>
                <a:cubicBezTo>
                  <a:pt x="1117" y="1132"/>
                  <a:pt x="1117" y="1133"/>
                  <a:pt x="1118" y="1133"/>
                </a:cubicBezTo>
                <a:cubicBezTo>
                  <a:pt x="1118" y="1133"/>
                  <a:pt x="1118" y="1133"/>
                  <a:pt x="1118" y="1133"/>
                </a:cubicBezTo>
                <a:cubicBezTo>
                  <a:pt x="1118" y="1133"/>
                  <a:pt x="1118" y="1133"/>
                  <a:pt x="1119" y="1133"/>
                </a:cubicBezTo>
                <a:cubicBezTo>
                  <a:pt x="1119" y="1132"/>
                  <a:pt x="1119" y="1132"/>
                  <a:pt x="1119" y="1132"/>
                </a:cubicBezTo>
                <a:cubicBezTo>
                  <a:pt x="1119" y="1132"/>
                  <a:pt x="1120" y="1132"/>
                  <a:pt x="1120" y="1132"/>
                </a:cubicBezTo>
                <a:cubicBezTo>
                  <a:pt x="1120" y="1132"/>
                  <a:pt x="1120" y="1132"/>
                  <a:pt x="1121" y="1131"/>
                </a:cubicBezTo>
                <a:cubicBezTo>
                  <a:pt x="1121" y="1131"/>
                  <a:pt x="1121" y="1130"/>
                  <a:pt x="1121" y="1130"/>
                </a:cubicBezTo>
                <a:cubicBezTo>
                  <a:pt x="1121" y="1130"/>
                  <a:pt x="1121" y="1129"/>
                  <a:pt x="1121" y="1129"/>
                </a:cubicBezTo>
                <a:cubicBezTo>
                  <a:pt x="1121" y="1129"/>
                  <a:pt x="1121" y="1129"/>
                  <a:pt x="1121" y="1129"/>
                </a:cubicBezTo>
                <a:cubicBezTo>
                  <a:pt x="1122" y="1129"/>
                  <a:pt x="1122" y="1128"/>
                  <a:pt x="1122" y="1128"/>
                </a:cubicBezTo>
                <a:cubicBezTo>
                  <a:pt x="1122" y="1128"/>
                  <a:pt x="1122" y="1128"/>
                  <a:pt x="1122" y="1128"/>
                </a:cubicBezTo>
                <a:cubicBezTo>
                  <a:pt x="1122" y="1127"/>
                  <a:pt x="1122" y="1127"/>
                  <a:pt x="1122" y="1127"/>
                </a:cubicBezTo>
                <a:cubicBezTo>
                  <a:pt x="1122" y="1127"/>
                  <a:pt x="1122" y="1127"/>
                  <a:pt x="1122" y="1127"/>
                </a:cubicBezTo>
                <a:cubicBezTo>
                  <a:pt x="1122" y="1127"/>
                  <a:pt x="1122" y="1127"/>
                  <a:pt x="1122" y="1127"/>
                </a:cubicBezTo>
                <a:cubicBezTo>
                  <a:pt x="1122" y="1126"/>
                  <a:pt x="1122" y="1126"/>
                  <a:pt x="1122" y="1126"/>
                </a:cubicBezTo>
                <a:cubicBezTo>
                  <a:pt x="1123" y="1126"/>
                  <a:pt x="1123" y="1126"/>
                  <a:pt x="1123" y="1126"/>
                </a:cubicBezTo>
                <a:cubicBezTo>
                  <a:pt x="1123" y="1126"/>
                  <a:pt x="1123" y="1126"/>
                  <a:pt x="1123" y="1126"/>
                </a:cubicBezTo>
                <a:cubicBezTo>
                  <a:pt x="1123" y="1126"/>
                  <a:pt x="1123" y="1126"/>
                  <a:pt x="1123" y="1126"/>
                </a:cubicBezTo>
                <a:cubicBezTo>
                  <a:pt x="1124" y="1125"/>
                  <a:pt x="1124" y="1125"/>
                  <a:pt x="1124" y="1125"/>
                </a:cubicBezTo>
                <a:cubicBezTo>
                  <a:pt x="1124" y="1124"/>
                  <a:pt x="1124" y="1124"/>
                  <a:pt x="1124" y="1124"/>
                </a:cubicBezTo>
                <a:cubicBezTo>
                  <a:pt x="1124" y="1124"/>
                  <a:pt x="1124" y="1124"/>
                  <a:pt x="1124" y="1124"/>
                </a:cubicBezTo>
                <a:cubicBezTo>
                  <a:pt x="1124" y="1124"/>
                  <a:pt x="1124" y="1124"/>
                  <a:pt x="1124" y="1124"/>
                </a:cubicBezTo>
                <a:cubicBezTo>
                  <a:pt x="1124" y="1124"/>
                  <a:pt x="1124" y="1124"/>
                  <a:pt x="1125" y="1124"/>
                </a:cubicBezTo>
                <a:cubicBezTo>
                  <a:pt x="1125" y="1124"/>
                  <a:pt x="1125" y="1123"/>
                  <a:pt x="1125" y="1123"/>
                </a:cubicBezTo>
                <a:cubicBezTo>
                  <a:pt x="1125" y="1123"/>
                  <a:pt x="1125" y="1123"/>
                  <a:pt x="1125" y="1123"/>
                </a:cubicBezTo>
                <a:cubicBezTo>
                  <a:pt x="1125" y="1122"/>
                  <a:pt x="1125" y="1122"/>
                  <a:pt x="1125" y="1122"/>
                </a:cubicBezTo>
                <a:cubicBezTo>
                  <a:pt x="1125" y="1122"/>
                  <a:pt x="1125" y="1122"/>
                  <a:pt x="1125" y="1122"/>
                </a:cubicBezTo>
                <a:cubicBezTo>
                  <a:pt x="1125" y="1122"/>
                  <a:pt x="1125" y="1121"/>
                  <a:pt x="1125" y="1121"/>
                </a:cubicBezTo>
                <a:cubicBezTo>
                  <a:pt x="1125" y="1120"/>
                  <a:pt x="1125" y="1120"/>
                  <a:pt x="1125" y="1119"/>
                </a:cubicBezTo>
                <a:close/>
                <a:moveTo>
                  <a:pt x="1054" y="1075"/>
                </a:moveTo>
                <a:cubicBezTo>
                  <a:pt x="1054" y="1075"/>
                  <a:pt x="1055" y="1073"/>
                  <a:pt x="1054" y="1072"/>
                </a:cubicBezTo>
                <a:cubicBezTo>
                  <a:pt x="1054" y="1072"/>
                  <a:pt x="1054" y="1072"/>
                  <a:pt x="1054" y="1072"/>
                </a:cubicBezTo>
                <a:cubicBezTo>
                  <a:pt x="1054" y="1072"/>
                  <a:pt x="1053" y="1071"/>
                  <a:pt x="1053" y="1071"/>
                </a:cubicBezTo>
                <a:cubicBezTo>
                  <a:pt x="1053" y="1071"/>
                  <a:pt x="1052" y="1071"/>
                  <a:pt x="1052" y="1071"/>
                </a:cubicBezTo>
                <a:cubicBezTo>
                  <a:pt x="1052" y="1071"/>
                  <a:pt x="1052" y="1071"/>
                  <a:pt x="1052" y="1071"/>
                </a:cubicBezTo>
                <a:cubicBezTo>
                  <a:pt x="1052" y="1070"/>
                  <a:pt x="1051" y="1070"/>
                  <a:pt x="1050" y="1070"/>
                </a:cubicBezTo>
                <a:cubicBezTo>
                  <a:pt x="1050" y="1069"/>
                  <a:pt x="1049" y="1069"/>
                  <a:pt x="1049" y="1069"/>
                </a:cubicBezTo>
                <a:cubicBezTo>
                  <a:pt x="1049" y="1069"/>
                  <a:pt x="1048" y="1069"/>
                  <a:pt x="1047" y="1069"/>
                </a:cubicBezTo>
                <a:cubicBezTo>
                  <a:pt x="1047" y="1068"/>
                  <a:pt x="1046" y="1068"/>
                  <a:pt x="1046" y="1068"/>
                </a:cubicBezTo>
                <a:cubicBezTo>
                  <a:pt x="1046" y="1068"/>
                  <a:pt x="1046" y="1067"/>
                  <a:pt x="1046" y="1067"/>
                </a:cubicBezTo>
                <a:cubicBezTo>
                  <a:pt x="1045" y="1066"/>
                  <a:pt x="1045" y="1066"/>
                  <a:pt x="1044" y="1066"/>
                </a:cubicBezTo>
                <a:cubicBezTo>
                  <a:pt x="1043" y="1066"/>
                  <a:pt x="1043" y="1066"/>
                  <a:pt x="1042" y="1066"/>
                </a:cubicBezTo>
                <a:cubicBezTo>
                  <a:pt x="1042" y="1066"/>
                  <a:pt x="1041" y="1066"/>
                  <a:pt x="1040" y="1066"/>
                </a:cubicBezTo>
                <a:cubicBezTo>
                  <a:pt x="1040" y="1066"/>
                  <a:pt x="1040" y="1066"/>
                  <a:pt x="1040" y="1066"/>
                </a:cubicBezTo>
                <a:cubicBezTo>
                  <a:pt x="1040" y="1066"/>
                  <a:pt x="1040" y="1065"/>
                  <a:pt x="1039" y="1064"/>
                </a:cubicBezTo>
                <a:cubicBezTo>
                  <a:pt x="1039" y="1064"/>
                  <a:pt x="1039" y="1063"/>
                  <a:pt x="1037" y="1063"/>
                </a:cubicBezTo>
                <a:cubicBezTo>
                  <a:pt x="1037" y="1063"/>
                  <a:pt x="1037" y="1063"/>
                  <a:pt x="1037" y="1063"/>
                </a:cubicBezTo>
                <a:cubicBezTo>
                  <a:pt x="1037" y="1063"/>
                  <a:pt x="1035" y="1063"/>
                  <a:pt x="1034" y="1062"/>
                </a:cubicBezTo>
                <a:cubicBezTo>
                  <a:pt x="1034" y="1062"/>
                  <a:pt x="1033" y="1062"/>
                  <a:pt x="1033" y="1062"/>
                </a:cubicBezTo>
                <a:cubicBezTo>
                  <a:pt x="1032" y="1062"/>
                  <a:pt x="1032" y="1062"/>
                  <a:pt x="1031" y="1062"/>
                </a:cubicBezTo>
                <a:cubicBezTo>
                  <a:pt x="1031" y="1062"/>
                  <a:pt x="1031" y="1061"/>
                  <a:pt x="1030" y="1061"/>
                </a:cubicBezTo>
                <a:cubicBezTo>
                  <a:pt x="1030" y="1061"/>
                  <a:pt x="1029" y="1060"/>
                  <a:pt x="1027" y="1060"/>
                </a:cubicBezTo>
                <a:cubicBezTo>
                  <a:pt x="1027" y="1060"/>
                  <a:pt x="1026" y="1061"/>
                  <a:pt x="1026" y="1061"/>
                </a:cubicBezTo>
                <a:cubicBezTo>
                  <a:pt x="1026" y="1061"/>
                  <a:pt x="1025" y="1062"/>
                  <a:pt x="1025" y="1062"/>
                </a:cubicBezTo>
                <a:cubicBezTo>
                  <a:pt x="1025" y="1062"/>
                  <a:pt x="1024" y="1061"/>
                  <a:pt x="1024" y="1061"/>
                </a:cubicBezTo>
                <a:cubicBezTo>
                  <a:pt x="1024" y="1061"/>
                  <a:pt x="1024" y="1061"/>
                  <a:pt x="1023" y="1061"/>
                </a:cubicBezTo>
                <a:cubicBezTo>
                  <a:pt x="1023" y="1061"/>
                  <a:pt x="1022" y="1061"/>
                  <a:pt x="1021" y="1062"/>
                </a:cubicBezTo>
                <a:cubicBezTo>
                  <a:pt x="1021" y="1062"/>
                  <a:pt x="1021" y="1062"/>
                  <a:pt x="1021" y="1062"/>
                </a:cubicBezTo>
                <a:cubicBezTo>
                  <a:pt x="1021" y="1062"/>
                  <a:pt x="1020" y="1063"/>
                  <a:pt x="1020" y="1063"/>
                </a:cubicBezTo>
                <a:cubicBezTo>
                  <a:pt x="1020" y="1063"/>
                  <a:pt x="1020" y="1063"/>
                  <a:pt x="1020" y="1063"/>
                </a:cubicBezTo>
                <a:cubicBezTo>
                  <a:pt x="1020" y="1063"/>
                  <a:pt x="1020" y="1063"/>
                  <a:pt x="1020" y="1063"/>
                </a:cubicBezTo>
                <a:cubicBezTo>
                  <a:pt x="1020" y="1063"/>
                  <a:pt x="1019" y="1063"/>
                  <a:pt x="1018" y="1063"/>
                </a:cubicBezTo>
                <a:cubicBezTo>
                  <a:pt x="1018" y="1063"/>
                  <a:pt x="1018" y="1063"/>
                  <a:pt x="1017" y="1063"/>
                </a:cubicBezTo>
                <a:cubicBezTo>
                  <a:pt x="1017" y="1063"/>
                  <a:pt x="1017" y="1063"/>
                  <a:pt x="1017" y="1063"/>
                </a:cubicBezTo>
                <a:cubicBezTo>
                  <a:pt x="1017" y="1063"/>
                  <a:pt x="1016" y="1063"/>
                  <a:pt x="1016" y="1063"/>
                </a:cubicBezTo>
                <a:cubicBezTo>
                  <a:pt x="1016" y="1063"/>
                  <a:pt x="1016" y="1063"/>
                  <a:pt x="1016" y="1063"/>
                </a:cubicBezTo>
                <a:cubicBezTo>
                  <a:pt x="1016" y="1062"/>
                  <a:pt x="1016" y="1062"/>
                  <a:pt x="1015" y="1062"/>
                </a:cubicBezTo>
                <a:cubicBezTo>
                  <a:pt x="1015" y="1062"/>
                  <a:pt x="1014" y="1062"/>
                  <a:pt x="1014" y="1062"/>
                </a:cubicBezTo>
                <a:cubicBezTo>
                  <a:pt x="1013" y="1061"/>
                  <a:pt x="1012" y="1061"/>
                  <a:pt x="1011" y="1061"/>
                </a:cubicBezTo>
                <a:cubicBezTo>
                  <a:pt x="1011" y="1061"/>
                  <a:pt x="1010" y="1061"/>
                  <a:pt x="1010" y="1061"/>
                </a:cubicBezTo>
                <a:cubicBezTo>
                  <a:pt x="1009" y="1061"/>
                  <a:pt x="1008" y="1061"/>
                  <a:pt x="1008" y="1061"/>
                </a:cubicBezTo>
                <a:cubicBezTo>
                  <a:pt x="1008" y="1061"/>
                  <a:pt x="1008" y="1061"/>
                  <a:pt x="1008" y="1061"/>
                </a:cubicBezTo>
                <a:cubicBezTo>
                  <a:pt x="1007" y="1061"/>
                  <a:pt x="1007" y="1061"/>
                  <a:pt x="1006" y="1061"/>
                </a:cubicBezTo>
                <a:cubicBezTo>
                  <a:pt x="1006" y="1062"/>
                  <a:pt x="1006" y="1062"/>
                  <a:pt x="1006" y="1062"/>
                </a:cubicBezTo>
                <a:cubicBezTo>
                  <a:pt x="1006" y="1062"/>
                  <a:pt x="1005" y="1062"/>
                  <a:pt x="1005" y="1062"/>
                </a:cubicBezTo>
                <a:cubicBezTo>
                  <a:pt x="1005" y="1062"/>
                  <a:pt x="1004" y="1063"/>
                  <a:pt x="1004" y="1063"/>
                </a:cubicBezTo>
                <a:cubicBezTo>
                  <a:pt x="1004" y="1063"/>
                  <a:pt x="1004" y="1064"/>
                  <a:pt x="1004" y="1064"/>
                </a:cubicBezTo>
                <a:cubicBezTo>
                  <a:pt x="1003" y="1064"/>
                  <a:pt x="1003" y="1065"/>
                  <a:pt x="1004" y="1065"/>
                </a:cubicBezTo>
                <a:cubicBezTo>
                  <a:pt x="1004" y="1065"/>
                  <a:pt x="1004" y="1066"/>
                  <a:pt x="1005" y="1066"/>
                </a:cubicBezTo>
                <a:cubicBezTo>
                  <a:pt x="1005" y="1066"/>
                  <a:pt x="1006" y="1066"/>
                  <a:pt x="1006" y="1066"/>
                </a:cubicBezTo>
                <a:cubicBezTo>
                  <a:pt x="1007" y="1066"/>
                  <a:pt x="1007" y="1066"/>
                  <a:pt x="1008" y="1066"/>
                </a:cubicBezTo>
                <a:cubicBezTo>
                  <a:pt x="1008" y="1067"/>
                  <a:pt x="1008" y="1067"/>
                  <a:pt x="1009" y="1067"/>
                </a:cubicBezTo>
                <a:cubicBezTo>
                  <a:pt x="1009" y="1067"/>
                  <a:pt x="1009" y="1067"/>
                  <a:pt x="1009" y="1067"/>
                </a:cubicBezTo>
                <a:cubicBezTo>
                  <a:pt x="1009" y="1067"/>
                  <a:pt x="1009" y="1067"/>
                  <a:pt x="1009" y="1067"/>
                </a:cubicBezTo>
                <a:cubicBezTo>
                  <a:pt x="1010" y="1067"/>
                  <a:pt x="1010" y="1067"/>
                  <a:pt x="1010" y="1067"/>
                </a:cubicBezTo>
                <a:cubicBezTo>
                  <a:pt x="1010" y="1067"/>
                  <a:pt x="1010" y="1067"/>
                  <a:pt x="1010" y="1067"/>
                </a:cubicBezTo>
                <a:cubicBezTo>
                  <a:pt x="1010" y="1068"/>
                  <a:pt x="1010" y="1068"/>
                  <a:pt x="1010" y="1068"/>
                </a:cubicBezTo>
                <a:cubicBezTo>
                  <a:pt x="1010" y="1068"/>
                  <a:pt x="1010" y="1068"/>
                  <a:pt x="1010" y="1069"/>
                </a:cubicBezTo>
                <a:cubicBezTo>
                  <a:pt x="1010" y="1069"/>
                  <a:pt x="1010" y="1069"/>
                  <a:pt x="1010" y="1070"/>
                </a:cubicBezTo>
                <a:cubicBezTo>
                  <a:pt x="1010" y="1070"/>
                  <a:pt x="1010" y="1070"/>
                  <a:pt x="1010" y="1070"/>
                </a:cubicBezTo>
                <a:cubicBezTo>
                  <a:pt x="1009" y="1070"/>
                  <a:pt x="1009" y="1070"/>
                  <a:pt x="1008" y="1070"/>
                </a:cubicBezTo>
                <a:cubicBezTo>
                  <a:pt x="1008" y="1070"/>
                  <a:pt x="1008" y="1070"/>
                  <a:pt x="1008" y="1070"/>
                </a:cubicBezTo>
                <a:cubicBezTo>
                  <a:pt x="1008" y="1070"/>
                  <a:pt x="1007" y="1070"/>
                  <a:pt x="1007" y="1070"/>
                </a:cubicBezTo>
                <a:cubicBezTo>
                  <a:pt x="1007" y="1070"/>
                  <a:pt x="1006" y="1070"/>
                  <a:pt x="1006" y="1071"/>
                </a:cubicBezTo>
                <a:cubicBezTo>
                  <a:pt x="1005" y="1071"/>
                  <a:pt x="1005" y="1071"/>
                  <a:pt x="1005" y="1072"/>
                </a:cubicBezTo>
                <a:cubicBezTo>
                  <a:pt x="1006" y="1073"/>
                  <a:pt x="1006" y="1073"/>
                  <a:pt x="1007" y="1073"/>
                </a:cubicBezTo>
                <a:cubicBezTo>
                  <a:pt x="1007" y="1073"/>
                  <a:pt x="1007" y="1073"/>
                  <a:pt x="1007" y="1073"/>
                </a:cubicBezTo>
                <a:cubicBezTo>
                  <a:pt x="1007" y="1073"/>
                  <a:pt x="1006" y="1074"/>
                  <a:pt x="1006" y="1074"/>
                </a:cubicBezTo>
                <a:cubicBezTo>
                  <a:pt x="1006" y="1074"/>
                  <a:pt x="1006" y="1074"/>
                  <a:pt x="1006" y="1074"/>
                </a:cubicBezTo>
                <a:cubicBezTo>
                  <a:pt x="1005" y="1074"/>
                  <a:pt x="1005" y="1074"/>
                  <a:pt x="1005" y="1074"/>
                </a:cubicBezTo>
                <a:cubicBezTo>
                  <a:pt x="1005" y="1074"/>
                  <a:pt x="1005" y="1074"/>
                  <a:pt x="1004" y="1074"/>
                </a:cubicBezTo>
                <a:cubicBezTo>
                  <a:pt x="1004" y="1074"/>
                  <a:pt x="1004" y="1073"/>
                  <a:pt x="1004" y="1073"/>
                </a:cubicBezTo>
                <a:cubicBezTo>
                  <a:pt x="1003" y="1073"/>
                  <a:pt x="1002" y="1073"/>
                  <a:pt x="1002" y="1073"/>
                </a:cubicBezTo>
                <a:cubicBezTo>
                  <a:pt x="1002" y="1073"/>
                  <a:pt x="1002" y="1073"/>
                  <a:pt x="1001" y="1073"/>
                </a:cubicBezTo>
                <a:cubicBezTo>
                  <a:pt x="1001" y="1073"/>
                  <a:pt x="1001" y="1074"/>
                  <a:pt x="1001" y="1074"/>
                </a:cubicBezTo>
                <a:cubicBezTo>
                  <a:pt x="1001" y="1074"/>
                  <a:pt x="1001" y="1074"/>
                  <a:pt x="1000" y="1073"/>
                </a:cubicBezTo>
                <a:cubicBezTo>
                  <a:pt x="1000" y="1073"/>
                  <a:pt x="1000" y="1073"/>
                  <a:pt x="999" y="1073"/>
                </a:cubicBezTo>
                <a:cubicBezTo>
                  <a:pt x="999" y="1073"/>
                  <a:pt x="999" y="1073"/>
                  <a:pt x="999" y="1073"/>
                </a:cubicBezTo>
                <a:cubicBezTo>
                  <a:pt x="998" y="1073"/>
                  <a:pt x="998" y="1073"/>
                  <a:pt x="998" y="1073"/>
                </a:cubicBezTo>
                <a:cubicBezTo>
                  <a:pt x="998" y="1073"/>
                  <a:pt x="998" y="1073"/>
                  <a:pt x="997" y="1073"/>
                </a:cubicBezTo>
                <a:cubicBezTo>
                  <a:pt x="997" y="1073"/>
                  <a:pt x="997" y="1073"/>
                  <a:pt x="997" y="1073"/>
                </a:cubicBezTo>
                <a:cubicBezTo>
                  <a:pt x="997" y="1073"/>
                  <a:pt x="996" y="1073"/>
                  <a:pt x="996" y="1074"/>
                </a:cubicBezTo>
                <a:cubicBezTo>
                  <a:pt x="996" y="1074"/>
                  <a:pt x="995" y="1075"/>
                  <a:pt x="995" y="1075"/>
                </a:cubicBezTo>
                <a:cubicBezTo>
                  <a:pt x="995" y="1076"/>
                  <a:pt x="995" y="1076"/>
                  <a:pt x="995" y="1077"/>
                </a:cubicBezTo>
                <a:cubicBezTo>
                  <a:pt x="995" y="1077"/>
                  <a:pt x="995" y="1077"/>
                  <a:pt x="996" y="1078"/>
                </a:cubicBezTo>
                <a:cubicBezTo>
                  <a:pt x="996" y="1078"/>
                  <a:pt x="996" y="1078"/>
                  <a:pt x="996" y="1078"/>
                </a:cubicBezTo>
                <a:cubicBezTo>
                  <a:pt x="996" y="1078"/>
                  <a:pt x="996" y="1078"/>
                  <a:pt x="996" y="1079"/>
                </a:cubicBezTo>
                <a:cubicBezTo>
                  <a:pt x="996" y="1080"/>
                  <a:pt x="998" y="1080"/>
                  <a:pt x="998" y="1080"/>
                </a:cubicBezTo>
                <a:cubicBezTo>
                  <a:pt x="998" y="1080"/>
                  <a:pt x="998" y="1080"/>
                  <a:pt x="998" y="1080"/>
                </a:cubicBezTo>
                <a:cubicBezTo>
                  <a:pt x="998" y="1080"/>
                  <a:pt x="999" y="1080"/>
                  <a:pt x="999" y="1079"/>
                </a:cubicBezTo>
                <a:cubicBezTo>
                  <a:pt x="999" y="1079"/>
                  <a:pt x="999" y="1079"/>
                  <a:pt x="999" y="1080"/>
                </a:cubicBezTo>
                <a:cubicBezTo>
                  <a:pt x="999" y="1080"/>
                  <a:pt x="999" y="1080"/>
                  <a:pt x="1000" y="1080"/>
                </a:cubicBezTo>
                <a:cubicBezTo>
                  <a:pt x="1000" y="1080"/>
                  <a:pt x="1000" y="1080"/>
                  <a:pt x="1000" y="1080"/>
                </a:cubicBezTo>
                <a:cubicBezTo>
                  <a:pt x="1000" y="1080"/>
                  <a:pt x="1001" y="1080"/>
                  <a:pt x="1001" y="1080"/>
                </a:cubicBezTo>
                <a:cubicBezTo>
                  <a:pt x="1001" y="1080"/>
                  <a:pt x="1001" y="1080"/>
                  <a:pt x="1001" y="1080"/>
                </a:cubicBezTo>
                <a:cubicBezTo>
                  <a:pt x="1001" y="1081"/>
                  <a:pt x="1001" y="1081"/>
                  <a:pt x="1002" y="1081"/>
                </a:cubicBezTo>
                <a:cubicBezTo>
                  <a:pt x="1002" y="1081"/>
                  <a:pt x="1002" y="1081"/>
                  <a:pt x="1002" y="1081"/>
                </a:cubicBezTo>
                <a:cubicBezTo>
                  <a:pt x="1003" y="1081"/>
                  <a:pt x="1003" y="1081"/>
                  <a:pt x="1003" y="1081"/>
                </a:cubicBezTo>
                <a:cubicBezTo>
                  <a:pt x="1003" y="1081"/>
                  <a:pt x="1003" y="1081"/>
                  <a:pt x="1003" y="1081"/>
                </a:cubicBezTo>
                <a:cubicBezTo>
                  <a:pt x="1004" y="1081"/>
                  <a:pt x="1004" y="1081"/>
                  <a:pt x="1005" y="1081"/>
                </a:cubicBezTo>
                <a:cubicBezTo>
                  <a:pt x="1005" y="1081"/>
                  <a:pt x="1006" y="1080"/>
                  <a:pt x="1006" y="1080"/>
                </a:cubicBezTo>
                <a:cubicBezTo>
                  <a:pt x="1006" y="1079"/>
                  <a:pt x="1006" y="1079"/>
                  <a:pt x="1006" y="1079"/>
                </a:cubicBezTo>
                <a:cubicBezTo>
                  <a:pt x="1006" y="1079"/>
                  <a:pt x="1006" y="1079"/>
                  <a:pt x="1006" y="1079"/>
                </a:cubicBezTo>
                <a:cubicBezTo>
                  <a:pt x="1006" y="1079"/>
                  <a:pt x="1006" y="1079"/>
                  <a:pt x="1006" y="1079"/>
                </a:cubicBezTo>
                <a:cubicBezTo>
                  <a:pt x="1006" y="1079"/>
                  <a:pt x="1006" y="1079"/>
                  <a:pt x="1007" y="1079"/>
                </a:cubicBezTo>
                <a:cubicBezTo>
                  <a:pt x="1007" y="1079"/>
                  <a:pt x="1009" y="1080"/>
                  <a:pt x="1010" y="1080"/>
                </a:cubicBezTo>
                <a:cubicBezTo>
                  <a:pt x="1010" y="1080"/>
                  <a:pt x="1010" y="1080"/>
                  <a:pt x="1011" y="1080"/>
                </a:cubicBezTo>
                <a:cubicBezTo>
                  <a:pt x="1011" y="1080"/>
                  <a:pt x="1011" y="1080"/>
                  <a:pt x="1011" y="1080"/>
                </a:cubicBezTo>
                <a:cubicBezTo>
                  <a:pt x="1012" y="1080"/>
                  <a:pt x="1013" y="1079"/>
                  <a:pt x="1013" y="1079"/>
                </a:cubicBezTo>
                <a:cubicBezTo>
                  <a:pt x="1013" y="1079"/>
                  <a:pt x="1014" y="1079"/>
                  <a:pt x="1014" y="1079"/>
                </a:cubicBezTo>
                <a:cubicBezTo>
                  <a:pt x="1015" y="1079"/>
                  <a:pt x="1015" y="1079"/>
                  <a:pt x="1016" y="1079"/>
                </a:cubicBezTo>
                <a:cubicBezTo>
                  <a:pt x="1017" y="1079"/>
                  <a:pt x="1017" y="1078"/>
                  <a:pt x="1018" y="1078"/>
                </a:cubicBezTo>
                <a:cubicBezTo>
                  <a:pt x="1018" y="1079"/>
                  <a:pt x="1019" y="1079"/>
                  <a:pt x="1019" y="1079"/>
                </a:cubicBezTo>
                <a:cubicBezTo>
                  <a:pt x="1020" y="1079"/>
                  <a:pt x="1020" y="1080"/>
                  <a:pt x="1020" y="1080"/>
                </a:cubicBezTo>
                <a:cubicBezTo>
                  <a:pt x="1020" y="1081"/>
                  <a:pt x="1021" y="1081"/>
                  <a:pt x="1021" y="1081"/>
                </a:cubicBezTo>
                <a:cubicBezTo>
                  <a:pt x="1021" y="1081"/>
                  <a:pt x="1022" y="1081"/>
                  <a:pt x="1022" y="1081"/>
                </a:cubicBezTo>
                <a:cubicBezTo>
                  <a:pt x="1022" y="1081"/>
                  <a:pt x="1022" y="1081"/>
                  <a:pt x="1022" y="1081"/>
                </a:cubicBezTo>
                <a:cubicBezTo>
                  <a:pt x="1021" y="1082"/>
                  <a:pt x="1021" y="1082"/>
                  <a:pt x="1022" y="1083"/>
                </a:cubicBezTo>
                <a:cubicBezTo>
                  <a:pt x="1022" y="1083"/>
                  <a:pt x="1022" y="1083"/>
                  <a:pt x="1023" y="1083"/>
                </a:cubicBezTo>
                <a:cubicBezTo>
                  <a:pt x="1023" y="1083"/>
                  <a:pt x="1023" y="1083"/>
                  <a:pt x="1023" y="1083"/>
                </a:cubicBezTo>
                <a:cubicBezTo>
                  <a:pt x="1023" y="1083"/>
                  <a:pt x="1023" y="1083"/>
                  <a:pt x="1023" y="1083"/>
                </a:cubicBezTo>
                <a:cubicBezTo>
                  <a:pt x="1023" y="1084"/>
                  <a:pt x="1023" y="1084"/>
                  <a:pt x="1024" y="1084"/>
                </a:cubicBezTo>
                <a:cubicBezTo>
                  <a:pt x="1024" y="1084"/>
                  <a:pt x="1024" y="1085"/>
                  <a:pt x="1024" y="1085"/>
                </a:cubicBezTo>
                <a:cubicBezTo>
                  <a:pt x="1024" y="1085"/>
                  <a:pt x="1024" y="1085"/>
                  <a:pt x="1024" y="1085"/>
                </a:cubicBezTo>
                <a:cubicBezTo>
                  <a:pt x="1026" y="1085"/>
                  <a:pt x="1026" y="1083"/>
                  <a:pt x="1027" y="1083"/>
                </a:cubicBezTo>
                <a:cubicBezTo>
                  <a:pt x="1027" y="1082"/>
                  <a:pt x="1027" y="1082"/>
                  <a:pt x="1027" y="1082"/>
                </a:cubicBezTo>
                <a:cubicBezTo>
                  <a:pt x="1027" y="1082"/>
                  <a:pt x="1027" y="1082"/>
                  <a:pt x="1028" y="1081"/>
                </a:cubicBezTo>
                <a:cubicBezTo>
                  <a:pt x="1028" y="1081"/>
                  <a:pt x="1028" y="1081"/>
                  <a:pt x="1029" y="1080"/>
                </a:cubicBezTo>
                <a:cubicBezTo>
                  <a:pt x="1029" y="1080"/>
                  <a:pt x="1029" y="1079"/>
                  <a:pt x="1029" y="1079"/>
                </a:cubicBezTo>
                <a:cubicBezTo>
                  <a:pt x="1029" y="1079"/>
                  <a:pt x="1029" y="1079"/>
                  <a:pt x="1029" y="1079"/>
                </a:cubicBezTo>
                <a:cubicBezTo>
                  <a:pt x="1029" y="1079"/>
                  <a:pt x="1029" y="1079"/>
                  <a:pt x="1030" y="1079"/>
                </a:cubicBezTo>
                <a:cubicBezTo>
                  <a:pt x="1030" y="1079"/>
                  <a:pt x="1030" y="1078"/>
                  <a:pt x="1030" y="1078"/>
                </a:cubicBezTo>
                <a:cubicBezTo>
                  <a:pt x="1030" y="1078"/>
                  <a:pt x="1030" y="1078"/>
                  <a:pt x="1030" y="1078"/>
                </a:cubicBezTo>
                <a:cubicBezTo>
                  <a:pt x="1031" y="1078"/>
                  <a:pt x="1031" y="1078"/>
                  <a:pt x="1031" y="1078"/>
                </a:cubicBezTo>
                <a:cubicBezTo>
                  <a:pt x="1031" y="1078"/>
                  <a:pt x="1031" y="1078"/>
                  <a:pt x="1031" y="1078"/>
                </a:cubicBezTo>
                <a:cubicBezTo>
                  <a:pt x="1031" y="1078"/>
                  <a:pt x="1032" y="1078"/>
                  <a:pt x="1032" y="1078"/>
                </a:cubicBezTo>
                <a:cubicBezTo>
                  <a:pt x="1032" y="1078"/>
                  <a:pt x="1032" y="1078"/>
                  <a:pt x="1033" y="1078"/>
                </a:cubicBezTo>
                <a:cubicBezTo>
                  <a:pt x="1033" y="1079"/>
                  <a:pt x="1033" y="1079"/>
                  <a:pt x="1034" y="1079"/>
                </a:cubicBezTo>
                <a:cubicBezTo>
                  <a:pt x="1034" y="1079"/>
                  <a:pt x="1035" y="1080"/>
                  <a:pt x="1036" y="1079"/>
                </a:cubicBezTo>
                <a:cubicBezTo>
                  <a:pt x="1036" y="1079"/>
                  <a:pt x="1036" y="1079"/>
                  <a:pt x="1036" y="1079"/>
                </a:cubicBezTo>
                <a:cubicBezTo>
                  <a:pt x="1036" y="1079"/>
                  <a:pt x="1037" y="1079"/>
                  <a:pt x="1037" y="1078"/>
                </a:cubicBezTo>
                <a:cubicBezTo>
                  <a:pt x="1037" y="1078"/>
                  <a:pt x="1038" y="1078"/>
                  <a:pt x="1038" y="1078"/>
                </a:cubicBezTo>
                <a:cubicBezTo>
                  <a:pt x="1038" y="1077"/>
                  <a:pt x="1038" y="1077"/>
                  <a:pt x="1038" y="1077"/>
                </a:cubicBezTo>
                <a:cubicBezTo>
                  <a:pt x="1038" y="1077"/>
                  <a:pt x="1039" y="1077"/>
                  <a:pt x="1039" y="1077"/>
                </a:cubicBezTo>
                <a:cubicBezTo>
                  <a:pt x="1039" y="1077"/>
                  <a:pt x="1039" y="1076"/>
                  <a:pt x="1040" y="1076"/>
                </a:cubicBezTo>
                <a:cubicBezTo>
                  <a:pt x="1040" y="1076"/>
                  <a:pt x="1040" y="1076"/>
                  <a:pt x="1040" y="1076"/>
                </a:cubicBezTo>
                <a:cubicBezTo>
                  <a:pt x="1040" y="1076"/>
                  <a:pt x="1040" y="1077"/>
                  <a:pt x="1040" y="1077"/>
                </a:cubicBezTo>
                <a:cubicBezTo>
                  <a:pt x="1040" y="1077"/>
                  <a:pt x="1041" y="1077"/>
                  <a:pt x="1041" y="1077"/>
                </a:cubicBezTo>
                <a:cubicBezTo>
                  <a:pt x="1042" y="1077"/>
                  <a:pt x="1042" y="1077"/>
                  <a:pt x="1042" y="1077"/>
                </a:cubicBezTo>
                <a:cubicBezTo>
                  <a:pt x="1042" y="1077"/>
                  <a:pt x="1042" y="1077"/>
                  <a:pt x="1042" y="1077"/>
                </a:cubicBezTo>
                <a:cubicBezTo>
                  <a:pt x="1043" y="1077"/>
                  <a:pt x="1043" y="1077"/>
                  <a:pt x="1043" y="1077"/>
                </a:cubicBezTo>
                <a:cubicBezTo>
                  <a:pt x="1043" y="1077"/>
                  <a:pt x="1043" y="1077"/>
                  <a:pt x="1044" y="1077"/>
                </a:cubicBezTo>
                <a:cubicBezTo>
                  <a:pt x="1044" y="1077"/>
                  <a:pt x="1044" y="1077"/>
                  <a:pt x="1044" y="1077"/>
                </a:cubicBezTo>
                <a:cubicBezTo>
                  <a:pt x="1045" y="1077"/>
                  <a:pt x="1045" y="1077"/>
                  <a:pt x="1045" y="1076"/>
                </a:cubicBezTo>
                <a:cubicBezTo>
                  <a:pt x="1046" y="1076"/>
                  <a:pt x="1046" y="1077"/>
                  <a:pt x="1046" y="1077"/>
                </a:cubicBezTo>
                <a:cubicBezTo>
                  <a:pt x="1046" y="1077"/>
                  <a:pt x="1046" y="1076"/>
                  <a:pt x="1046" y="1076"/>
                </a:cubicBezTo>
                <a:cubicBezTo>
                  <a:pt x="1046" y="1077"/>
                  <a:pt x="1046" y="1077"/>
                  <a:pt x="1047" y="1077"/>
                </a:cubicBezTo>
                <a:cubicBezTo>
                  <a:pt x="1047" y="1077"/>
                  <a:pt x="1047" y="1077"/>
                  <a:pt x="1048" y="1077"/>
                </a:cubicBezTo>
                <a:cubicBezTo>
                  <a:pt x="1048" y="1078"/>
                  <a:pt x="1048" y="1078"/>
                  <a:pt x="1048" y="1078"/>
                </a:cubicBezTo>
                <a:cubicBezTo>
                  <a:pt x="1049" y="1078"/>
                  <a:pt x="1050" y="1078"/>
                  <a:pt x="1050" y="1078"/>
                </a:cubicBezTo>
                <a:cubicBezTo>
                  <a:pt x="1050" y="1078"/>
                  <a:pt x="1051" y="1078"/>
                  <a:pt x="1051" y="1078"/>
                </a:cubicBezTo>
                <a:cubicBezTo>
                  <a:pt x="1052" y="1078"/>
                  <a:pt x="1052" y="1078"/>
                  <a:pt x="1052" y="1077"/>
                </a:cubicBezTo>
                <a:cubicBezTo>
                  <a:pt x="1052" y="1077"/>
                  <a:pt x="1052" y="1077"/>
                  <a:pt x="1052" y="1077"/>
                </a:cubicBezTo>
                <a:cubicBezTo>
                  <a:pt x="1053" y="1077"/>
                  <a:pt x="1054" y="1076"/>
                  <a:pt x="1054" y="1075"/>
                </a:cubicBezTo>
                <a:cubicBezTo>
                  <a:pt x="1054" y="1075"/>
                  <a:pt x="1054" y="1075"/>
                  <a:pt x="1054" y="1075"/>
                </a:cubicBezTo>
                <a:close/>
                <a:moveTo>
                  <a:pt x="911" y="1049"/>
                </a:moveTo>
                <a:cubicBezTo>
                  <a:pt x="911" y="1049"/>
                  <a:pt x="911" y="1050"/>
                  <a:pt x="912" y="1050"/>
                </a:cubicBezTo>
                <a:cubicBezTo>
                  <a:pt x="912" y="1050"/>
                  <a:pt x="912" y="1050"/>
                  <a:pt x="912" y="1050"/>
                </a:cubicBezTo>
                <a:cubicBezTo>
                  <a:pt x="912" y="1051"/>
                  <a:pt x="913" y="1051"/>
                  <a:pt x="914" y="1051"/>
                </a:cubicBezTo>
                <a:cubicBezTo>
                  <a:pt x="914" y="1051"/>
                  <a:pt x="914" y="1051"/>
                  <a:pt x="914" y="1051"/>
                </a:cubicBezTo>
                <a:cubicBezTo>
                  <a:pt x="915" y="1051"/>
                  <a:pt x="915" y="1051"/>
                  <a:pt x="916" y="1051"/>
                </a:cubicBezTo>
                <a:cubicBezTo>
                  <a:pt x="916" y="1051"/>
                  <a:pt x="917" y="1050"/>
                  <a:pt x="917" y="1050"/>
                </a:cubicBezTo>
                <a:cubicBezTo>
                  <a:pt x="917" y="1050"/>
                  <a:pt x="917" y="1050"/>
                  <a:pt x="917" y="1050"/>
                </a:cubicBezTo>
                <a:cubicBezTo>
                  <a:pt x="918" y="1050"/>
                  <a:pt x="918" y="1050"/>
                  <a:pt x="918" y="1050"/>
                </a:cubicBezTo>
                <a:cubicBezTo>
                  <a:pt x="918" y="1050"/>
                  <a:pt x="919" y="1050"/>
                  <a:pt x="919" y="1050"/>
                </a:cubicBezTo>
                <a:cubicBezTo>
                  <a:pt x="919" y="1050"/>
                  <a:pt x="919" y="1050"/>
                  <a:pt x="919" y="1050"/>
                </a:cubicBezTo>
                <a:cubicBezTo>
                  <a:pt x="919" y="1050"/>
                  <a:pt x="919" y="1050"/>
                  <a:pt x="919" y="1050"/>
                </a:cubicBezTo>
                <a:cubicBezTo>
                  <a:pt x="920" y="1050"/>
                  <a:pt x="920" y="1050"/>
                  <a:pt x="920" y="1050"/>
                </a:cubicBezTo>
                <a:cubicBezTo>
                  <a:pt x="920" y="1050"/>
                  <a:pt x="920" y="1050"/>
                  <a:pt x="920" y="1050"/>
                </a:cubicBezTo>
                <a:cubicBezTo>
                  <a:pt x="921" y="1050"/>
                  <a:pt x="921" y="1050"/>
                  <a:pt x="921" y="1050"/>
                </a:cubicBezTo>
                <a:cubicBezTo>
                  <a:pt x="921" y="1050"/>
                  <a:pt x="921" y="1050"/>
                  <a:pt x="921" y="1050"/>
                </a:cubicBezTo>
                <a:cubicBezTo>
                  <a:pt x="921" y="1050"/>
                  <a:pt x="921" y="1050"/>
                  <a:pt x="922" y="1050"/>
                </a:cubicBezTo>
                <a:cubicBezTo>
                  <a:pt x="922" y="1050"/>
                  <a:pt x="922" y="1050"/>
                  <a:pt x="922" y="1050"/>
                </a:cubicBezTo>
                <a:cubicBezTo>
                  <a:pt x="922" y="1050"/>
                  <a:pt x="923" y="1049"/>
                  <a:pt x="923" y="1049"/>
                </a:cubicBezTo>
                <a:cubicBezTo>
                  <a:pt x="923" y="1049"/>
                  <a:pt x="923" y="1049"/>
                  <a:pt x="923" y="1049"/>
                </a:cubicBezTo>
                <a:cubicBezTo>
                  <a:pt x="923" y="1049"/>
                  <a:pt x="923" y="1049"/>
                  <a:pt x="923" y="1049"/>
                </a:cubicBezTo>
                <a:cubicBezTo>
                  <a:pt x="923" y="1049"/>
                  <a:pt x="924" y="1049"/>
                  <a:pt x="924" y="1049"/>
                </a:cubicBezTo>
                <a:cubicBezTo>
                  <a:pt x="924" y="1049"/>
                  <a:pt x="924" y="1049"/>
                  <a:pt x="924" y="1049"/>
                </a:cubicBezTo>
                <a:cubicBezTo>
                  <a:pt x="924" y="1049"/>
                  <a:pt x="925" y="1049"/>
                  <a:pt x="925" y="1049"/>
                </a:cubicBezTo>
                <a:cubicBezTo>
                  <a:pt x="925" y="1049"/>
                  <a:pt x="925" y="1049"/>
                  <a:pt x="925" y="1049"/>
                </a:cubicBezTo>
                <a:cubicBezTo>
                  <a:pt x="925" y="1049"/>
                  <a:pt x="925" y="1049"/>
                  <a:pt x="926" y="1049"/>
                </a:cubicBezTo>
                <a:cubicBezTo>
                  <a:pt x="926" y="1049"/>
                  <a:pt x="926" y="1049"/>
                  <a:pt x="926" y="1049"/>
                </a:cubicBezTo>
                <a:cubicBezTo>
                  <a:pt x="927" y="1049"/>
                  <a:pt x="927" y="1049"/>
                  <a:pt x="927" y="1049"/>
                </a:cubicBezTo>
                <a:cubicBezTo>
                  <a:pt x="927" y="1049"/>
                  <a:pt x="927" y="1049"/>
                  <a:pt x="928" y="1049"/>
                </a:cubicBezTo>
                <a:cubicBezTo>
                  <a:pt x="928" y="1049"/>
                  <a:pt x="928" y="1049"/>
                  <a:pt x="928" y="1049"/>
                </a:cubicBezTo>
                <a:cubicBezTo>
                  <a:pt x="928" y="1049"/>
                  <a:pt x="929" y="1049"/>
                  <a:pt x="929" y="1048"/>
                </a:cubicBezTo>
                <a:cubicBezTo>
                  <a:pt x="929" y="1048"/>
                  <a:pt x="929" y="1048"/>
                  <a:pt x="929" y="1048"/>
                </a:cubicBezTo>
                <a:cubicBezTo>
                  <a:pt x="929" y="1047"/>
                  <a:pt x="929" y="1047"/>
                  <a:pt x="929" y="1047"/>
                </a:cubicBezTo>
                <a:cubicBezTo>
                  <a:pt x="929" y="1046"/>
                  <a:pt x="928" y="1046"/>
                  <a:pt x="928" y="1046"/>
                </a:cubicBezTo>
                <a:cubicBezTo>
                  <a:pt x="927" y="1046"/>
                  <a:pt x="927" y="1046"/>
                  <a:pt x="927" y="1047"/>
                </a:cubicBezTo>
                <a:cubicBezTo>
                  <a:pt x="927" y="1047"/>
                  <a:pt x="927" y="1047"/>
                  <a:pt x="927" y="1047"/>
                </a:cubicBezTo>
                <a:cubicBezTo>
                  <a:pt x="926" y="1047"/>
                  <a:pt x="926" y="1047"/>
                  <a:pt x="926" y="1047"/>
                </a:cubicBezTo>
                <a:cubicBezTo>
                  <a:pt x="926" y="1047"/>
                  <a:pt x="926" y="1047"/>
                  <a:pt x="926" y="1047"/>
                </a:cubicBezTo>
                <a:cubicBezTo>
                  <a:pt x="926" y="1047"/>
                  <a:pt x="926" y="1047"/>
                  <a:pt x="926" y="1047"/>
                </a:cubicBezTo>
                <a:cubicBezTo>
                  <a:pt x="926" y="1047"/>
                  <a:pt x="925" y="1047"/>
                  <a:pt x="925" y="1047"/>
                </a:cubicBezTo>
                <a:cubicBezTo>
                  <a:pt x="925" y="1047"/>
                  <a:pt x="924" y="1047"/>
                  <a:pt x="924" y="1047"/>
                </a:cubicBezTo>
                <a:cubicBezTo>
                  <a:pt x="924" y="1047"/>
                  <a:pt x="924" y="1047"/>
                  <a:pt x="924" y="1047"/>
                </a:cubicBezTo>
                <a:cubicBezTo>
                  <a:pt x="924" y="1047"/>
                  <a:pt x="924" y="1047"/>
                  <a:pt x="924" y="1047"/>
                </a:cubicBezTo>
                <a:cubicBezTo>
                  <a:pt x="924" y="1047"/>
                  <a:pt x="923" y="1046"/>
                  <a:pt x="923" y="1046"/>
                </a:cubicBezTo>
                <a:cubicBezTo>
                  <a:pt x="923" y="1047"/>
                  <a:pt x="923" y="1047"/>
                  <a:pt x="922" y="1047"/>
                </a:cubicBezTo>
                <a:cubicBezTo>
                  <a:pt x="922" y="1047"/>
                  <a:pt x="922" y="1047"/>
                  <a:pt x="921" y="1047"/>
                </a:cubicBezTo>
                <a:cubicBezTo>
                  <a:pt x="921" y="1047"/>
                  <a:pt x="921" y="1047"/>
                  <a:pt x="921" y="1047"/>
                </a:cubicBezTo>
                <a:cubicBezTo>
                  <a:pt x="921" y="1047"/>
                  <a:pt x="921" y="1047"/>
                  <a:pt x="921" y="1048"/>
                </a:cubicBezTo>
                <a:cubicBezTo>
                  <a:pt x="921" y="1047"/>
                  <a:pt x="921" y="1047"/>
                  <a:pt x="920" y="1047"/>
                </a:cubicBezTo>
                <a:cubicBezTo>
                  <a:pt x="920" y="1047"/>
                  <a:pt x="920" y="1047"/>
                  <a:pt x="920" y="1047"/>
                </a:cubicBezTo>
                <a:cubicBezTo>
                  <a:pt x="920" y="1047"/>
                  <a:pt x="920" y="1047"/>
                  <a:pt x="920" y="1048"/>
                </a:cubicBezTo>
                <a:cubicBezTo>
                  <a:pt x="920" y="1048"/>
                  <a:pt x="920" y="1047"/>
                  <a:pt x="920" y="1047"/>
                </a:cubicBezTo>
                <a:cubicBezTo>
                  <a:pt x="919" y="1047"/>
                  <a:pt x="919" y="1047"/>
                  <a:pt x="919" y="1047"/>
                </a:cubicBezTo>
                <a:cubicBezTo>
                  <a:pt x="919" y="1047"/>
                  <a:pt x="919" y="1047"/>
                  <a:pt x="919" y="1047"/>
                </a:cubicBezTo>
                <a:cubicBezTo>
                  <a:pt x="919" y="1047"/>
                  <a:pt x="919" y="1047"/>
                  <a:pt x="919" y="1047"/>
                </a:cubicBezTo>
                <a:cubicBezTo>
                  <a:pt x="919" y="1047"/>
                  <a:pt x="919" y="1047"/>
                  <a:pt x="918" y="1046"/>
                </a:cubicBezTo>
                <a:cubicBezTo>
                  <a:pt x="918" y="1046"/>
                  <a:pt x="918" y="1046"/>
                  <a:pt x="918" y="1046"/>
                </a:cubicBezTo>
                <a:cubicBezTo>
                  <a:pt x="918" y="1046"/>
                  <a:pt x="918" y="1046"/>
                  <a:pt x="917" y="1046"/>
                </a:cubicBezTo>
                <a:cubicBezTo>
                  <a:pt x="917" y="1045"/>
                  <a:pt x="915" y="1044"/>
                  <a:pt x="914" y="1044"/>
                </a:cubicBezTo>
                <a:cubicBezTo>
                  <a:pt x="914" y="1044"/>
                  <a:pt x="914" y="1044"/>
                  <a:pt x="913" y="1044"/>
                </a:cubicBezTo>
                <a:cubicBezTo>
                  <a:pt x="913" y="1045"/>
                  <a:pt x="912" y="1045"/>
                  <a:pt x="911" y="1046"/>
                </a:cubicBezTo>
                <a:cubicBezTo>
                  <a:pt x="911" y="1046"/>
                  <a:pt x="911" y="1047"/>
                  <a:pt x="911" y="1047"/>
                </a:cubicBezTo>
                <a:cubicBezTo>
                  <a:pt x="911" y="1047"/>
                  <a:pt x="911" y="1048"/>
                  <a:pt x="911" y="1048"/>
                </a:cubicBezTo>
                <a:cubicBezTo>
                  <a:pt x="911" y="1048"/>
                  <a:pt x="911" y="1048"/>
                  <a:pt x="911" y="1049"/>
                </a:cubicBezTo>
                <a:close/>
                <a:moveTo>
                  <a:pt x="983" y="1064"/>
                </a:moveTo>
                <a:cubicBezTo>
                  <a:pt x="983" y="1064"/>
                  <a:pt x="984" y="1064"/>
                  <a:pt x="984" y="1064"/>
                </a:cubicBezTo>
                <a:cubicBezTo>
                  <a:pt x="984" y="1064"/>
                  <a:pt x="984" y="1064"/>
                  <a:pt x="984" y="1064"/>
                </a:cubicBezTo>
                <a:cubicBezTo>
                  <a:pt x="985" y="1064"/>
                  <a:pt x="985" y="1065"/>
                  <a:pt x="986" y="1065"/>
                </a:cubicBezTo>
                <a:cubicBezTo>
                  <a:pt x="986" y="1065"/>
                  <a:pt x="986" y="1065"/>
                  <a:pt x="987" y="1065"/>
                </a:cubicBezTo>
                <a:cubicBezTo>
                  <a:pt x="987" y="1065"/>
                  <a:pt x="987" y="1065"/>
                  <a:pt x="987" y="1065"/>
                </a:cubicBezTo>
                <a:cubicBezTo>
                  <a:pt x="987" y="1065"/>
                  <a:pt x="988" y="1064"/>
                  <a:pt x="988" y="1064"/>
                </a:cubicBezTo>
                <a:cubicBezTo>
                  <a:pt x="988" y="1064"/>
                  <a:pt x="988" y="1064"/>
                  <a:pt x="989" y="1064"/>
                </a:cubicBezTo>
                <a:cubicBezTo>
                  <a:pt x="989" y="1064"/>
                  <a:pt x="989" y="1064"/>
                  <a:pt x="989" y="1064"/>
                </a:cubicBezTo>
                <a:cubicBezTo>
                  <a:pt x="989" y="1064"/>
                  <a:pt x="989" y="1064"/>
                  <a:pt x="990" y="1064"/>
                </a:cubicBezTo>
                <a:cubicBezTo>
                  <a:pt x="990" y="1064"/>
                  <a:pt x="990" y="1064"/>
                  <a:pt x="990" y="1064"/>
                </a:cubicBezTo>
                <a:cubicBezTo>
                  <a:pt x="991" y="1064"/>
                  <a:pt x="991" y="1064"/>
                  <a:pt x="992" y="1063"/>
                </a:cubicBezTo>
                <a:cubicBezTo>
                  <a:pt x="992" y="1063"/>
                  <a:pt x="992" y="1063"/>
                  <a:pt x="992" y="1063"/>
                </a:cubicBezTo>
                <a:cubicBezTo>
                  <a:pt x="993" y="1063"/>
                  <a:pt x="994" y="1063"/>
                  <a:pt x="994" y="1063"/>
                </a:cubicBezTo>
                <a:cubicBezTo>
                  <a:pt x="995" y="1062"/>
                  <a:pt x="995" y="1062"/>
                  <a:pt x="996" y="1062"/>
                </a:cubicBezTo>
                <a:cubicBezTo>
                  <a:pt x="996" y="1062"/>
                  <a:pt x="996" y="1062"/>
                  <a:pt x="996" y="1062"/>
                </a:cubicBezTo>
                <a:cubicBezTo>
                  <a:pt x="997" y="1062"/>
                  <a:pt x="997" y="1062"/>
                  <a:pt x="998" y="1061"/>
                </a:cubicBezTo>
                <a:cubicBezTo>
                  <a:pt x="998" y="1061"/>
                  <a:pt x="998" y="1061"/>
                  <a:pt x="998" y="1061"/>
                </a:cubicBezTo>
                <a:cubicBezTo>
                  <a:pt x="999" y="1061"/>
                  <a:pt x="999" y="1060"/>
                  <a:pt x="999" y="1059"/>
                </a:cubicBezTo>
                <a:cubicBezTo>
                  <a:pt x="999" y="1058"/>
                  <a:pt x="997" y="1058"/>
                  <a:pt x="996" y="1058"/>
                </a:cubicBezTo>
                <a:cubicBezTo>
                  <a:pt x="996" y="1058"/>
                  <a:pt x="996" y="1058"/>
                  <a:pt x="996" y="1058"/>
                </a:cubicBezTo>
                <a:cubicBezTo>
                  <a:pt x="996" y="1058"/>
                  <a:pt x="995" y="1057"/>
                  <a:pt x="995" y="1057"/>
                </a:cubicBezTo>
                <a:cubicBezTo>
                  <a:pt x="995" y="1057"/>
                  <a:pt x="995" y="1057"/>
                  <a:pt x="995" y="1057"/>
                </a:cubicBezTo>
                <a:cubicBezTo>
                  <a:pt x="995" y="1057"/>
                  <a:pt x="995" y="1057"/>
                  <a:pt x="995" y="1057"/>
                </a:cubicBezTo>
                <a:cubicBezTo>
                  <a:pt x="994" y="1057"/>
                  <a:pt x="994" y="1057"/>
                  <a:pt x="994" y="1056"/>
                </a:cubicBezTo>
                <a:cubicBezTo>
                  <a:pt x="994" y="1056"/>
                  <a:pt x="994" y="1056"/>
                  <a:pt x="993" y="1056"/>
                </a:cubicBezTo>
                <a:cubicBezTo>
                  <a:pt x="993" y="1055"/>
                  <a:pt x="992" y="1055"/>
                  <a:pt x="991" y="1055"/>
                </a:cubicBezTo>
                <a:cubicBezTo>
                  <a:pt x="991" y="1055"/>
                  <a:pt x="991" y="1055"/>
                  <a:pt x="990" y="1054"/>
                </a:cubicBezTo>
                <a:cubicBezTo>
                  <a:pt x="990" y="1054"/>
                  <a:pt x="990" y="1054"/>
                  <a:pt x="989" y="1054"/>
                </a:cubicBezTo>
                <a:cubicBezTo>
                  <a:pt x="989" y="1054"/>
                  <a:pt x="989" y="1054"/>
                  <a:pt x="989" y="1054"/>
                </a:cubicBezTo>
                <a:cubicBezTo>
                  <a:pt x="989" y="1054"/>
                  <a:pt x="989" y="1054"/>
                  <a:pt x="988" y="1054"/>
                </a:cubicBezTo>
                <a:cubicBezTo>
                  <a:pt x="987" y="1054"/>
                  <a:pt x="987" y="1054"/>
                  <a:pt x="987" y="1054"/>
                </a:cubicBezTo>
                <a:cubicBezTo>
                  <a:pt x="987" y="1054"/>
                  <a:pt x="987" y="1054"/>
                  <a:pt x="987" y="1054"/>
                </a:cubicBezTo>
                <a:cubicBezTo>
                  <a:pt x="986" y="1054"/>
                  <a:pt x="986" y="1054"/>
                  <a:pt x="986" y="1054"/>
                </a:cubicBezTo>
                <a:cubicBezTo>
                  <a:pt x="986" y="1054"/>
                  <a:pt x="986" y="1054"/>
                  <a:pt x="985" y="1054"/>
                </a:cubicBezTo>
                <a:cubicBezTo>
                  <a:pt x="985" y="1054"/>
                  <a:pt x="985" y="1054"/>
                  <a:pt x="985" y="1054"/>
                </a:cubicBezTo>
                <a:cubicBezTo>
                  <a:pt x="985" y="1053"/>
                  <a:pt x="986" y="1052"/>
                  <a:pt x="985" y="1051"/>
                </a:cubicBezTo>
                <a:cubicBezTo>
                  <a:pt x="985" y="1050"/>
                  <a:pt x="984" y="1050"/>
                  <a:pt x="983" y="1050"/>
                </a:cubicBezTo>
                <a:cubicBezTo>
                  <a:pt x="983" y="1050"/>
                  <a:pt x="983" y="1050"/>
                  <a:pt x="982" y="1050"/>
                </a:cubicBezTo>
                <a:cubicBezTo>
                  <a:pt x="982" y="1050"/>
                  <a:pt x="982" y="1050"/>
                  <a:pt x="982" y="1050"/>
                </a:cubicBezTo>
                <a:cubicBezTo>
                  <a:pt x="981" y="1050"/>
                  <a:pt x="981" y="1051"/>
                  <a:pt x="981" y="1051"/>
                </a:cubicBezTo>
                <a:cubicBezTo>
                  <a:pt x="980" y="1051"/>
                  <a:pt x="980" y="1051"/>
                  <a:pt x="980" y="1051"/>
                </a:cubicBezTo>
                <a:cubicBezTo>
                  <a:pt x="979" y="1051"/>
                  <a:pt x="979" y="1051"/>
                  <a:pt x="978" y="1050"/>
                </a:cubicBezTo>
                <a:cubicBezTo>
                  <a:pt x="978" y="1050"/>
                  <a:pt x="978" y="1050"/>
                  <a:pt x="978" y="1050"/>
                </a:cubicBezTo>
                <a:cubicBezTo>
                  <a:pt x="977" y="1049"/>
                  <a:pt x="976" y="1049"/>
                  <a:pt x="975" y="1049"/>
                </a:cubicBezTo>
                <a:cubicBezTo>
                  <a:pt x="975" y="1050"/>
                  <a:pt x="975" y="1050"/>
                  <a:pt x="975" y="1050"/>
                </a:cubicBezTo>
                <a:cubicBezTo>
                  <a:pt x="975" y="1050"/>
                  <a:pt x="975" y="1050"/>
                  <a:pt x="975" y="1050"/>
                </a:cubicBezTo>
                <a:cubicBezTo>
                  <a:pt x="975" y="1050"/>
                  <a:pt x="975" y="1050"/>
                  <a:pt x="975" y="1050"/>
                </a:cubicBezTo>
                <a:cubicBezTo>
                  <a:pt x="974" y="1050"/>
                  <a:pt x="974" y="1050"/>
                  <a:pt x="974" y="1050"/>
                </a:cubicBezTo>
                <a:cubicBezTo>
                  <a:pt x="974" y="1049"/>
                  <a:pt x="974" y="1049"/>
                  <a:pt x="974" y="1049"/>
                </a:cubicBezTo>
                <a:cubicBezTo>
                  <a:pt x="973" y="1049"/>
                  <a:pt x="973" y="1048"/>
                  <a:pt x="972" y="1048"/>
                </a:cubicBezTo>
                <a:cubicBezTo>
                  <a:pt x="972" y="1048"/>
                  <a:pt x="972" y="1048"/>
                  <a:pt x="972" y="1048"/>
                </a:cubicBezTo>
                <a:cubicBezTo>
                  <a:pt x="972" y="1048"/>
                  <a:pt x="971" y="1048"/>
                  <a:pt x="971" y="1048"/>
                </a:cubicBezTo>
                <a:cubicBezTo>
                  <a:pt x="971" y="1047"/>
                  <a:pt x="969" y="1046"/>
                  <a:pt x="968" y="1045"/>
                </a:cubicBezTo>
                <a:cubicBezTo>
                  <a:pt x="967" y="1045"/>
                  <a:pt x="967" y="1045"/>
                  <a:pt x="967" y="1045"/>
                </a:cubicBezTo>
                <a:cubicBezTo>
                  <a:pt x="966" y="1045"/>
                  <a:pt x="966" y="1045"/>
                  <a:pt x="966" y="1044"/>
                </a:cubicBezTo>
                <a:cubicBezTo>
                  <a:pt x="965" y="1044"/>
                  <a:pt x="965" y="1044"/>
                  <a:pt x="965" y="1043"/>
                </a:cubicBezTo>
                <a:cubicBezTo>
                  <a:pt x="965" y="1043"/>
                  <a:pt x="964" y="1043"/>
                  <a:pt x="964" y="1043"/>
                </a:cubicBezTo>
                <a:cubicBezTo>
                  <a:pt x="963" y="1042"/>
                  <a:pt x="963" y="1042"/>
                  <a:pt x="963" y="1042"/>
                </a:cubicBezTo>
                <a:cubicBezTo>
                  <a:pt x="963" y="1041"/>
                  <a:pt x="962" y="1041"/>
                  <a:pt x="962" y="1041"/>
                </a:cubicBezTo>
                <a:cubicBezTo>
                  <a:pt x="962" y="1040"/>
                  <a:pt x="961" y="1040"/>
                  <a:pt x="961" y="1040"/>
                </a:cubicBezTo>
                <a:cubicBezTo>
                  <a:pt x="961" y="1040"/>
                  <a:pt x="960" y="1040"/>
                  <a:pt x="960" y="1040"/>
                </a:cubicBezTo>
                <a:cubicBezTo>
                  <a:pt x="960" y="1039"/>
                  <a:pt x="959" y="1039"/>
                  <a:pt x="959" y="1039"/>
                </a:cubicBezTo>
                <a:cubicBezTo>
                  <a:pt x="958" y="1039"/>
                  <a:pt x="958" y="1039"/>
                  <a:pt x="958" y="1039"/>
                </a:cubicBezTo>
                <a:cubicBezTo>
                  <a:pt x="958" y="1038"/>
                  <a:pt x="958" y="1038"/>
                  <a:pt x="957" y="1038"/>
                </a:cubicBezTo>
                <a:cubicBezTo>
                  <a:pt x="957" y="1038"/>
                  <a:pt x="956" y="1037"/>
                  <a:pt x="955" y="1037"/>
                </a:cubicBezTo>
                <a:cubicBezTo>
                  <a:pt x="955" y="1038"/>
                  <a:pt x="954" y="1038"/>
                  <a:pt x="954" y="1038"/>
                </a:cubicBezTo>
                <a:cubicBezTo>
                  <a:pt x="953" y="1038"/>
                  <a:pt x="953" y="1038"/>
                  <a:pt x="953" y="1038"/>
                </a:cubicBezTo>
                <a:cubicBezTo>
                  <a:pt x="953" y="1038"/>
                  <a:pt x="952" y="1038"/>
                  <a:pt x="952" y="1039"/>
                </a:cubicBezTo>
                <a:cubicBezTo>
                  <a:pt x="952" y="1039"/>
                  <a:pt x="952" y="1039"/>
                  <a:pt x="952" y="1039"/>
                </a:cubicBezTo>
                <a:cubicBezTo>
                  <a:pt x="952" y="1039"/>
                  <a:pt x="952" y="1039"/>
                  <a:pt x="951" y="1039"/>
                </a:cubicBezTo>
                <a:cubicBezTo>
                  <a:pt x="951" y="1039"/>
                  <a:pt x="950" y="1039"/>
                  <a:pt x="950" y="1039"/>
                </a:cubicBezTo>
                <a:cubicBezTo>
                  <a:pt x="950" y="1039"/>
                  <a:pt x="950" y="1039"/>
                  <a:pt x="949" y="1039"/>
                </a:cubicBezTo>
                <a:cubicBezTo>
                  <a:pt x="949" y="1039"/>
                  <a:pt x="949" y="1039"/>
                  <a:pt x="949" y="1039"/>
                </a:cubicBezTo>
                <a:cubicBezTo>
                  <a:pt x="948" y="1039"/>
                  <a:pt x="948" y="1039"/>
                  <a:pt x="948" y="1039"/>
                </a:cubicBezTo>
                <a:cubicBezTo>
                  <a:pt x="948" y="1039"/>
                  <a:pt x="948" y="1039"/>
                  <a:pt x="948" y="1039"/>
                </a:cubicBezTo>
                <a:cubicBezTo>
                  <a:pt x="948" y="1038"/>
                  <a:pt x="947" y="1038"/>
                  <a:pt x="947" y="1038"/>
                </a:cubicBezTo>
                <a:cubicBezTo>
                  <a:pt x="947" y="1038"/>
                  <a:pt x="947" y="1037"/>
                  <a:pt x="946" y="1037"/>
                </a:cubicBezTo>
                <a:cubicBezTo>
                  <a:pt x="946" y="1037"/>
                  <a:pt x="946" y="1037"/>
                  <a:pt x="946" y="1037"/>
                </a:cubicBezTo>
                <a:cubicBezTo>
                  <a:pt x="945" y="1036"/>
                  <a:pt x="945" y="1036"/>
                  <a:pt x="944" y="1036"/>
                </a:cubicBezTo>
                <a:cubicBezTo>
                  <a:pt x="944" y="1036"/>
                  <a:pt x="944" y="1036"/>
                  <a:pt x="944" y="1035"/>
                </a:cubicBezTo>
                <a:cubicBezTo>
                  <a:pt x="943" y="1035"/>
                  <a:pt x="943" y="1035"/>
                  <a:pt x="942" y="1035"/>
                </a:cubicBezTo>
                <a:cubicBezTo>
                  <a:pt x="942" y="1035"/>
                  <a:pt x="941" y="1035"/>
                  <a:pt x="941" y="1034"/>
                </a:cubicBezTo>
                <a:cubicBezTo>
                  <a:pt x="940" y="1034"/>
                  <a:pt x="940" y="1034"/>
                  <a:pt x="939" y="1034"/>
                </a:cubicBezTo>
                <a:cubicBezTo>
                  <a:pt x="939" y="1034"/>
                  <a:pt x="939" y="1034"/>
                  <a:pt x="939" y="1034"/>
                </a:cubicBezTo>
                <a:cubicBezTo>
                  <a:pt x="939" y="1034"/>
                  <a:pt x="938" y="1033"/>
                  <a:pt x="938" y="1034"/>
                </a:cubicBezTo>
                <a:cubicBezTo>
                  <a:pt x="937" y="1034"/>
                  <a:pt x="937" y="1034"/>
                  <a:pt x="937" y="1034"/>
                </a:cubicBezTo>
                <a:cubicBezTo>
                  <a:pt x="937" y="1034"/>
                  <a:pt x="936" y="1034"/>
                  <a:pt x="936" y="1034"/>
                </a:cubicBezTo>
                <a:cubicBezTo>
                  <a:pt x="936" y="1034"/>
                  <a:pt x="936" y="1033"/>
                  <a:pt x="936" y="1033"/>
                </a:cubicBezTo>
                <a:cubicBezTo>
                  <a:pt x="936" y="1033"/>
                  <a:pt x="935" y="1033"/>
                  <a:pt x="935" y="1033"/>
                </a:cubicBezTo>
                <a:cubicBezTo>
                  <a:pt x="934" y="1033"/>
                  <a:pt x="934" y="1033"/>
                  <a:pt x="934" y="1033"/>
                </a:cubicBezTo>
                <a:cubicBezTo>
                  <a:pt x="934" y="1033"/>
                  <a:pt x="934" y="1033"/>
                  <a:pt x="934" y="1033"/>
                </a:cubicBezTo>
                <a:cubicBezTo>
                  <a:pt x="934" y="1033"/>
                  <a:pt x="933" y="1033"/>
                  <a:pt x="933" y="1033"/>
                </a:cubicBezTo>
                <a:cubicBezTo>
                  <a:pt x="933" y="1033"/>
                  <a:pt x="932" y="1033"/>
                  <a:pt x="932" y="1033"/>
                </a:cubicBezTo>
                <a:cubicBezTo>
                  <a:pt x="932" y="1033"/>
                  <a:pt x="932" y="1033"/>
                  <a:pt x="932" y="1033"/>
                </a:cubicBezTo>
                <a:cubicBezTo>
                  <a:pt x="931" y="1033"/>
                  <a:pt x="931" y="1033"/>
                  <a:pt x="931" y="1033"/>
                </a:cubicBezTo>
                <a:cubicBezTo>
                  <a:pt x="930" y="1033"/>
                  <a:pt x="930" y="1033"/>
                  <a:pt x="930" y="1033"/>
                </a:cubicBezTo>
                <a:cubicBezTo>
                  <a:pt x="930" y="1033"/>
                  <a:pt x="929" y="1032"/>
                  <a:pt x="928" y="1032"/>
                </a:cubicBezTo>
                <a:cubicBezTo>
                  <a:pt x="927" y="1033"/>
                  <a:pt x="925" y="1033"/>
                  <a:pt x="923" y="1032"/>
                </a:cubicBezTo>
                <a:cubicBezTo>
                  <a:pt x="923" y="1032"/>
                  <a:pt x="922" y="1032"/>
                  <a:pt x="921" y="1032"/>
                </a:cubicBezTo>
                <a:cubicBezTo>
                  <a:pt x="921" y="1032"/>
                  <a:pt x="920" y="1032"/>
                  <a:pt x="920" y="1032"/>
                </a:cubicBezTo>
                <a:cubicBezTo>
                  <a:pt x="919" y="1032"/>
                  <a:pt x="918" y="1032"/>
                  <a:pt x="917" y="1033"/>
                </a:cubicBezTo>
                <a:cubicBezTo>
                  <a:pt x="917" y="1033"/>
                  <a:pt x="916" y="1033"/>
                  <a:pt x="916" y="1033"/>
                </a:cubicBezTo>
                <a:cubicBezTo>
                  <a:pt x="916" y="1034"/>
                  <a:pt x="916" y="1034"/>
                  <a:pt x="915" y="1034"/>
                </a:cubicBezTo>
                <a:cubicBezTo>
                  <a:pt x="915" y="1034"/>
                  <a:pt x="915" y="1034"/>
                  <a:pt x="914" y="1034"/>
                </a:cubicBezTo>
                <a:cubicBezTo>
                  <a:pt x="914" y="1034"/>
                  <a:pt x="914" y="1034"/>
                  <a:pt x="914" y="1034"/>
                </a:cubicBezTo>
                <a:cubicBezTo>
                  <a:pt x="914" y="1034"/>
                  <a:pt x="914" y="1034"/>
                  <a:pt x="913" y="1034"/>
                </a:cubicBezTo>
                <a:cubicBezTo>
                  <a:pt x="913" y="1034"/>
                  <a:pt x="913" y="1034"/>
                  <a:pt x="913" y="1034"/>
                </a:cubicBezTo>
                <a:cubicBezTo>
                  <a:pt x="913" y="1034"/>
                  <a:pt x="912" y="1034"/>
                  <a:pt x="912" y="1034"/>
                </a:cubicBezTo>
                <a:cubicBezTo>
                  <a:pt x="912" y="1034"/>
                  <a:pt x="911" y="1034"/>
                  <a:pt x="911" y="1034"/>
                </a:cubicBezTo>
                <a:cubicBezTo>
                  <a:pt x="911" y="1034"/>
                  <a:pt x="911" y="1034"/>
                  <a:pt x="911" y="1034"/>
                </a:cubicBezTo>
                <a:cubicBezTo>
                  <a:pt x="910" y="1034"/>
                  <a:pt x="910" y="1034"/>
                  <a:pt x="910" y="1034"/>
                </a:cubicBezTo>
                <a:cubicBezTo>
                  <a:pt x="909" y="1034"/>
                  <a:pt x="908" y="1035"/>
                  <a:pt x="908" y="1035"/>
                </a:cubicBezTo>
                <a:cubicBezTo>
                  <a:pt x="907" y="1036"/>
                  <a:pt x="906" y="1036"/>
                  <a:pt x="905" y="1036"/>
                </a:cubicBezTo>
                <a:cubicBezTo>
                  <a:pt x="904" y="1036"/>
                  <a:pt x="904" y="1037"/>
                  <a:pt x="903" y="1038"/>
                </a:cubicBezTo>
                <a:cubicBezTo>
                  <a:pt x="903" y="1038"/>
                  <a:pt x="902" y="1038"/>
                  <a:pt x="902" y="1038"/>
                </a:cubicBezTo>
                <a:cubicBezTo>
                  <a:pt x="902" y="1038"/>
                  <a:pt x="902" y="1038"/>
                  <a:pt x="901" y="1038"/>
                </a:cubicBezTo>
                <a:cubicBezTo>
                  <a:pt x="901" y="1039"/>
                  <a:pt x="901" y="1039"/>
                  <a:pt x="901" y="1039"/>
                </a:cubicBezTo>
                <a:cubicBezTo>
                  <a:pt x="900" y="1039"/>
                  <a:pt x="900" y="1040"/>
                  <a:pt x="900" y="1040"/>
                </a:cubicBezTo>
                <a:cubicBezTo>
                  <a:pt x="899" y="1040"/>
                  <a:pt x="899" y="1041"/>
                  <a:pt x="899" y="1041"/>
                </a:cubicBezTo>
                <a:cubicBezTo>
                  <a:pt x="899" y="1041"/>
                  <a:pt x="899" y="1041"/>
                  <a:pt x="899" y="1042"/>
                </a:cubicBezTo>
                <a:cubicBezTo>
                  <a:pt x="899" y="1042"/>
                  <a:pt x="899" y="1042"/>
                  <a:pt x="899" y="1042"/>
                </a:cubicBezTo>
                <a:cubicBezTo>
                  <a:pt x="898" y="1042"/>
                  <a:pt x="898" y="1043"/>
                  <a:pt x="898" y="1044"/>
                </a:cubicBezTo>
                <a:cubicBezTo>
                  <a:pt x="897" y="1043"/>
                  <a:pt x="896" y="1044"/>
                  <a:pt x="896" y="1044"/>
                </a:cubicBezTo>
                <a:cubicBezTo>
                  <a:pt x="896" y="1044"/>
                  <a:pt x="895" y="1045"/>
                  <a:pt x="895" y="1045"/>
                </a:cubicBezTo>
                <a:cubicBezTo>
                  <a:pt x="895" y="1045"/>
                  <a:pt x="895" y="1045"/>
                  <a:pt x="895" y="1045"/>
                </a:cubicBezTo>
                <a:cubicBezTo>
                  <a:pt x="895" y="1045"/>
                  <a:pt x="895" y="1045"/>
                  <a:pt x="895" y="1045"/>
                </a:cubicBezTo>
                <a:cubicBezTo>
                  <a:pt x="895" y="1045"/>
                  <a:pt x="894" y="1045"/>
                  <a:pt x="894" y="1045"/>
                </a:cubicBezTo>
                <a:cubicBezTo>
                  <a:pt x="894" y="1045"/>
                  <a:pt x="894" y="1046"/>
                  <a:pt x="894" y="1046"/>
                </a:cubicBezTo>
                <a:cubicBezTo>
                  <a:pt x="894" y="1047"/>
                  <a:pt x="894" y="1047"/>
                  <a:pt x="894" y="1047"/>
                </a:cubicBezTo>
                <a:cubicBezTo>
                  <a:pt x="894" y="1047"/>
                  <a:pt x="894" y="1048"/>
                  <a:pt x="895" y="1048"/>
                </a:cubicBezTo>
                <a:cubicBezTo>
                  <a:pt x="895" y="1048"/>
                  <a:pt x="895" y="1048"/>
                  <a:pt x="895" y="1048"/>
                </a:cubicBezTo>
                <a:cubicBezTo>
                  <a:pt x="896" y="1048"/>
                  <a:pt x="896" y="1048"/>
                  <a:pt x="896" y="1048"/>
                </a:cubicBezTo>
                <a:cubicBezTo>
                  <a:pt x="896" y="1048"/>
                  <a:pt x="897" y="1047"/>
                  <a:pt x="898" y="1047"/>
                </a:cubicBezTo>
                <a:cubicBezTo>
                  <a:pt x="898" y="1047"/>
                  <a:pt x="898" y="1047"/>
                  <a:pt x="898" y="1047"/>
                </a:cubicBezTo>
                <a:cubicBezTo>
                  <a:pt x="898" y="1047"/>
                  <a:pt x="898" y="1047"/>
                  <a:pt x="898" y="1047"/>
                </a:cubicBezTo>
                <a:cubicBezTo>
                  <a:pt x="899" y="1049"/>
                  <a:pt x="901" y="1048"/>
                  <a:pt x="901" y="1047"/>
                </a:cubicBezTo>
                <a:cubicBezTo>
                  <a:pt x="901" y="1047"/>
                  <a:pt x="902" y="1047"/>
                  <a:pt x="902" y="1047"/>
                </a:cubicBezTo>
                <a:cubicBezTo>
                  <a:pt x="902" y="1047"/>
                  <a:pt x="903" y="1047"/>
                  <a:pt x="903" y="1047"/>
                </a:cubicBezTo>
                <a:cubicBezTo>
                  <a:pt x="904" y="1047"/>
                  <a:pt x="905" y="1046"/>
                  <a:pt x="905" y="1045"/>
                </a:cubicBezTo>
                <a:cubicBezTo>
                  <a:pt x="905" y="1045"/>
                  <a:pt x="905" y="1045"/>
                  <a:pt x="905" y="1045"/>
                </a:cubicBezTo>
                <a:cubicBezTo>
                  <a:pt x="905" y="1044"/>
                  <a:pt x="906" y="1044"/>
                  <a:pt x="907" y="1044"/>
                </a:cubicBezTo>
                <a:cubicBezTo>
                  <a:pt x="907" y="1044"/>
                  <a:pt x="907" y="1044"/>
                  <a:pt x="908" y="1044"/>
                </a:cubicBezTo>
                <a:cubicBezTo>
                  <a:pt x="908" y="1044"/>
                  <a:pt x="909" y="1044"/>
                  <a:pt x="909" y="1044"/>
                </a:cubicBezTo>
                <a:cubicBezTo>
                  <a:pt x="910" y="1043"/>
                  <a:pt x="910" y="1043"/>
                  <a:pt x="910" y="1043"/>
                </a:cubicBezTo>
                <a:cubicBezTo>
                  <a:pt x="911" y="1043"/>
                  <a:pt x="911" y="1043"/>
                  <a:pt x="912" y="1043"/>
                </a:cubicBezTo>
                <a:cubicBezTo>
                  <a:pt x="913" y="1042"/>
                  <a:pt x="913" y="1042"/>
                  <a:pt x="913" y="1041"/>
                </a:cubicBezTo>
                <a:cubicBezTo>
                  <a:pt x="913" y="1041"/>
                  <a:pt x="913" y="1041"/>
                  <a:pt x="913" y="1041"/>
                </a:cubicBezTo>
                <a:cubicBezTo>
                  <a:pt x="914" y="1041"/>
                  <a:pt x="914" y="1041"/>
                  <a:pt x="914" y="1040"/>
                </a:cubicBezTo>
                <a:cubicBezTo>
                  <a:pt x="915" y="1040"/>
                  <a:pt x="915" y="1040"/>
                  <a:pt x="915" y="1039"/>
                </a:cubicBezTo>
                <a:cubicBezTo>
                  <a:pt x="915" y="1039"/>
                  <a:pt x="915" y="1039"/>
                  <a:pt x="916" y="1039"/>
                </a:cubicBezTo>
                <a:cubicBezTo>
                  <a:pt x="916" y="1039"/>
                  <a:pt x="916" y="1039"/>
                  <a:pt x="917" y="1039"/>
                </a:cubicBezTo>
                <a:cubicBezTo>
                  <a:pt x="917" y="1039"/>
                  <a:pt x="918" y="1039"/>
                  <a:pt x="918" y="1039"/>
                </a:cubicBezTo>
                <a:cubicBezTo>
                  <a:pt x="918" y="1039"/>
                  <a:pt x="918" y="1039"/>
                  <a:pt x="918" y="1039"/>
                </a:cubicBezTo>
                <a:cubicBezTo>
                  <a:pt x="919" y="1039"/>
                  <a:pt x="919" y="1039"/>
                  <a:pt x="919" y="1039"/>
                </a:cubicBezTo>
                <a:cubicBezTo>
                  <a:pt x="919" y="1039"/>
                  <a:pt x="919" y="1039"/>
                  <a:pt x="919" y="1039"/>
                </a:cubicBezTo>
                <a:cubicBezTo>
                  <a:pt x="920" y="1039"/>
                  <a:pt x="920" y="1039"/>
                  <a:pt x="920" y="1039"/>
                </a:cubicBezTo>
                <a:cubicBezTo>
                  <a:pt x="920" y="1039"/>
                  <a:pt x="920" y="1039"/>
                  <a:pt x="921" y="1039"/>
                </a:cubicBezTo>
                <a:cubicBezTo>
                  <a:pt x="921" y="1039"/>
                  <a:pt x="921" y="1039"/>
                  <a:pt x="921" y="1039"/>
                </a:cubicBezTo>
                <a:cubicBezTo>
                  <a:pt x="921" y="1039"/>
                  <a:pt x="921" y="1040"/>
                  <a:pt x="920" y="1040"/>
                </a:cubicBezTo>
                <a:cubicBezTo>
                  <a:pt x="920" y="1040"/>
                  <a:pt x="920" y="1041"/>
                  <a:pt x="920" y="1041"/>
                </a:cubicBezTo>
                <a:cubicBezTo>
                  <a:pt x="920" y="1041"/>
                  <a:pt x="920" y="1042"/>
                  <a:pt x="921" y="1042"/>
                </a:cubicBezTo>
                <a:cubicBezTo>
                  <a:pt x="921" y="1042"/>
                  <a:pt x="921" y="1042"/>
                  <a:pt x="921" y="1042"/>
                </a:cubicBezTo>
                <a:cubicBezTo>
                  <a:pt x="922" y="1042"/>
                  <a:pt x="922" y="1043"/>
                  <a:pt x="923" y="1043"/>
                </a:cubicBezTo>
                <a:cubicBezTo>
                  <a:pt x="923" y="1043"/>
                  <a:pt x="923" y="1044"/>
                  <a:pt x="924" y="1044"/>
                </a:cubicBezTo>
                <a:cubicBezTo>
                  <a:pt x="924" y="1044"/>
                  <a:pt x="924" y="1044"/>
                  <a:pt x="925" y="1044"/>
                </a:cubicBezTo>
                <a:cubicBezTo>
                  <a:pt x="925" y="1044"/>
                  <a:pt x="926" y="1045"/>
                  <a:pt x="927" y="1045"/>
                </a:cubicBezTo>
                <a:cubicBezTo>
                  <a:pt x="927" y="1044"/>
                  <a:pt x="927" y="1044"/>
                  <a:pt x="927" y="1044"/>
                </a:cubicBezTo>
                <a:cubicBezTo>
                  <a:pt x="928" y="1045"/>
                  <a:pt x="928" y="1045"/>
                  <a:pt x="928" y="1045"/>
                </a:cubicBezTo>
                <a:cubicBezTo>
                  <a:pt x="928" y="1045"/>
                  <a:pt x="929" y="1045"/>
                  <a:pt x="929" y="1045"/>
                </a:cubicBezTo>
                <a:cubicBezTo>
                  <a:pt x="929" y="1045"/>
                  <a:pt x="930" y="1044"/>
                  <a:pt x="931" y="1044"/>
                </a:cubicBezTo>
                <a:cubicBezTo>
                  <a:pt x="931" y="1044"/>
                  <a:pt x="931" y="1044"/>
                  <a:pt x="931" y="1044"/>
                </a:cubicBezTo>
                <a:cubicBezTo>
                  <a:pt x="931" y="1044"/>
                  <a:pt x="931" y="1044"/>
                  <a:pt x="931" y="1044"/>
                </a:cubicBezTo>
                <a:cubicBezTo>
                  <a:pt x="931" y="1045"/>
                  <a:pt x="931" y="1045"/>
                  <a:pt x="932" y="1045"/>
                </a:cubicBezTo>
                <a:cubicBezTo>
                  <a:pt x="933" y="1046"/>
                  <a:pt x="934" y="1046"/>
                  <a:pt x="935" y="1045"/>
                </a:cubicBezTo>
                <a:cubicBezTo>
                  <a:pt x="935" y="1045"/>
                  <a:pt x="935" y="1045"/>
                  <a:pt x="935" y="1045"/>
                </a:cubicBezTo>
                <a:cubicBezTo>
                  <a:pt x="935" y="1046"/>
                  <a:pt x="936" y="1046"/>
                  <a:pt x="937" y="1046"/>
                </a:cubicBezTo>
                <a:cubicBezTo>
                  <a:pt x="937" y="1046"/>
                  <a:pt x="938" y="1046"/>
                  <a:pt x="938" y="1046"/>
                </a:cubicBezTo>
                <a:cubicBezTo>
                  <a:pt x="938" y="1046"/>
                  <a:pt x="938" y="1046"/>
                  <a:pt x="938" y="1046"/>
                </a:cubicBezTo>
                <a:cubicBezTo>
                  <a:pt x="939" y="1046"/>
                  <a:pt x="939" y="1046"/>
                  <a:pt x="939" y="1046"/>
                </a:cubicBezTo>
                <a:cubicBezTo>
                  <a:pt x="939" y="1046"/>
                  <a:pt x="939" y="1046"/>
                  <a:pt x="939" y="1046"/>
                </a:cubicBezTo>
                <a:cubicBezTo>
                  <a:pt x="939" y="1046"/>
                  <a:pt x="939" y="1047"/>
                  <a:pt x="940" y="1047"/>
                </a:cubicBezTo>
                <a:cubicBezTo>
                  <a:pt x="940" y="1047"/>
                  <a:pt x="940" y="1047"/>
                  <a:pt x="940" y="1047"/>
                </a:cubicBezTo>
                <a:cubicBezTo>
                  <a:pt x="940" y="1047"/>
                  <a:pt x="940" y="1047"/>
                  <a:pt x="940" y="1047"/>
                </a:cubicBezTo>
                <a:cubicBezTo>
                  <a:pt x="941" y="1047"/>
                  <a:pt x="941" y="1047"/>
                  <a:pt x="942" y="1047"/>
                </a:cubicBezTo>
                <a:cubicBezTo>
                  <a:pt x="942" y="1047"/>
                  <a:pt x="942" y="1047"/>
                  <a:pt x="942" y="1047"/>
                </a:cubicBezTo>
                <a:cubicBezTo>
                  <a:pt x="942" y="1048"/>
                  <a:pt x="943" y="1048"/>
                  <a:pt x="943" y="1048"/>
                </a:cubicBezTo>
                <a:cubicBezTo>
                  <a:pt x="943" y="1048"/>
                  <a:pt x="944" y="1048"/>
                  <a:pt x="945" y="1048"/>
                </a:cubicBezTo>
                <a:cubicBezTo>
                  <a:pt x="945" y="1048"/>
                  <a:pt x="945" y="1048"/>
                  <a:pt x="945" y="1048"/>
                </a:cubicBezTo>
                <a:cubicBezTo>
                  <a:pt x="946" y="1048"/>
                  <a:pt x="946" y="1048"/>
                  <a:pt x="946" y="1048"/>
                </a:cubicBezTo>
                <a:cubicBezTo>
                  <a:pt x="946" y="1048"/>
                  <a:pt x="946" y="1049"/>
                  <a:pt x="946" y="1049"/>
                </a:cubicBezTo>
                <a:cubicBezTo>
                  <a:pt x="947" y="1049"/>
                  <a:pt x="947" y="1049"/>
                  <a:pt x="947" y="1049"/>
                </a:cubicBezTo>
                <a:cubicBezTo>
                  <a:pt x="948" y="1049"/>
                  <a:pt x="948" y="1049"/>
                  <a:pt x="949" y="1049"/>
                </a:cubicBezTo>
                <a:cubicBezTo>
                  <a:pt x="949" y="1049"/>
                  <a:pt x="950" y="1049"/>
                  <a:pt x="950" y="1049"/>
                </a:cubicBezTo>
                <a:cubicBezTo>
                  <a:pt x="951" y="1050"/>
                  <a:pt x="952" y="1049"/>
                  <a:pt x="953" y="1049"/>
                </a:cubicBezTo>
                <a:cubicBezTo>
                  <a:pt x="953" y="1049"/>
                  <a:pt x="954" y="1049"/>
                  <a:pt x="954" y="1049"/>
                </a:cubicBezTo>
                <a:cubicBezTo>
                  <a:pt x="954" y="1049"/>
                  <a:pt x="954" y="1049"/>
                  <a:pt x="954" y="1050"/>
                </a:cubicBezTo>
                <a:cubicBezTo>
                  <a:pt x="954" y="1050"/>
                  <a:pt x="954" y="1050"/>
                  <a:pt x="954" y="1050"/>
                </a:cubicBezTo>
                <a:cubicBezTo>
                  <a:pt x="955" y="1050"/>
                  <a:pt x="955" y="1051"/>
                  <a:pt x="955" y="1051"/>
                </a:cubicBezTo>
                <a:cubicBezTo>
                  <a:pt x="955" y="1051"/>
                  <a:pt x="955" y="1051"/>
                  <a:pt x="955" y="1051"/>
                </a:cubicBezTo>
                <a:cubicBezTo>
                  <a:pt x="955" y="1053"/>
                  <a:pt x="956" y="1054"/>
                  <a:pt x="957" y="1054"/>
                </a:cubicBezTo>
                <a:cubicBezTo>
                  <a:pt x="958" y="1055"/>
                  <a:pt x="958" y="1055"/>
                  <a:pt x="958" y="1055"/>
                </a:cubicBezTo>
                <a:cubicBezTo>
                  <a:pt x="958" y="1055"/>
                  <a:pt x="958" y="1055"/>
                  <a:pt x="958" y="1055"/>
                </a:cubicBezTo>
                <a:cubicBezTo>
                  <a:pt x="958" y="1056"/>
                  <a:pt x="959" y="1056"/>
                  <a:pt x="959" y="1056"/>
                </a:cubicBezTo>
                <a:cubicBezTo>
                  <a:pt x="959" y="1056"/>
                  <a:pt x="960" y="1057"/>
                  <a:pt x="960" y="1057"/>
                </a:cubicBezTo>
                <a:cubicBezTo>
                  <a:pt x="960" y="1057"/>
                  <a:pt x="961" y="1058"/>
                  <a:pt x="962" y="1057"/>
                </a:cubicBezTo>
                <a:cubicBezTo>
                  <a:pt x="962" y="1057"/>
                  <a:pt x="963" y="1057"/>
                  <a:pt x="963" y="1057"/>
                </a:cubicBezTo>
                <a:cubicBezTo>
                  <a:pt x="963" y="1057"/>
                  <a:pt x="964" y="1057"/>
                  <a:pt x="964" y="1057"/>
                </a:cubicBezTo>
                <a:cubicBezTo>
                  <a:pt x="964" y="1057"/>
                  <a:pt x="965" y="1057"/>
                  <a:pt x="965" y="1057"/>
                </a:cubicBezTo>
                <a:cubicBezTo>
                  <a:pt x="965" y="1057"/>
                  <a:pt x="966" y="1057"/>
                  <a:pt x="966" y="1057"/>
                </a:cubicBezTo>
                <a:cubicBezTo>
                  <a:pt x="966" y="1057"/>
                  <a:pt x="967" y="1057"/>
                  <a:pt x="967" y="1057"/>
                </a:cubicBezTo>
                <a:cubicBezTo>
                  <a:pt x="967" y="1057"/>
                  <a:pt x="967" y="1057"/>
                  <a:pt x="967" y="1057"/>
                </a:cubicBezTo>
                <a:cubicBezTo>
                  <a:pt x="967" y="1057"/>
                  <a:pt x="967" y="1058"/>
                  <a:pt x="967" y="1058"/>
                </a:cubicBezTo>
                <a:cubicBezTo>
                  <a:pt x="968" y="1058"/>
                  <a:pt x="968" y="1058"/>
                  <a:pt x="968" y="1059"/>
                </a:cubicBezTo>
                <a:cubicBezTo>
                  <a:pt x="968" y="1059"/>
                  <a:pt x="968" y="1059"/>
                  <a:pt x="968" y="1059"/>
                </a:cubicBezTo>
                <a:cubicBezTo>
                  <a:pt x="968" y="1059"/>
                  <a:pt x="967" y="1059"/>
                  <a:pt x="966" y="1060"/>
                </a:cubicBezTo>
                <a:cubicBezTo>
                  <a:pt x="966" y="1060"/>
                  <a:pt x="966" y="1060"/>
                  <a:pt x="966" y="1061"/>
                </a:cubicBezTo>
                <a:cubicBezTo>
                  <a:pt x="965" y="1061"/>
                  <a:pt x="965" y="1061"/>
                  <a:pt x="964" y="1062"/>
                </a:cubicBezTo>
                <a:cubicBezTo>
                  <a:pt x="964" y="1062"/>
                  <a:pt x="964" y="1062"/>
                  <a:pt x="964" y="1062"/>
                </a:cubicBezTo>
                <a:cubicBezTo>
                  <a:pt x="964" y="1063"/>
                  <a:pt x="964" y="1063"/>
                  <a:pt x="963" y="1063"/>
                </a:cubicBezTo>
                <a:cubicBezTo>
                  <a:pt x="963" y="1064"/>
                  <a:pt x="963" y="1064"/>
                  <a:pt x="963" y="1064"/>
                </a:cubicBezTo>
                <a:cubicBezTo>
                  <a:pt x="964" y="1065"/>
                  <a:pt x="964" y="1065"/>
                  <a:pt x="965" y="1065"/>
                </a:cubicBezTo>
                <a:cubicBezTo>
                  <a:pt x="965" y="1065"/>
                  <a:pt x="965" y="1065"/>
                  <a:pt x="965" y="1065"/>
                </a:cubicBezTo>
                <a:cubicBezTo>
                  <a:pt x="965" y="1065"/>
                  <a:pt x="966" y="1065"/>
                  <a:pt x="966" y="1065"/>
                </a:cubicBezTo>
                <a:cubicBezTo>
                  <a:pt x="966" y="1065"/>
                  <a:pt x="966" y="1065"/>
                  <a:pt x="966" y="1065"/>
                </a:cubicBezTo>
                <a:cubicBezTo>
                  <a:pt x="967" y="1065"/>
                  <a:pt x="968" y="1065"/>
                  <a:pt x="968" y="1065"/>
                </a:cubicBezTo>
                <a:cubicBezTo>
                  <a:pt x="968" y="1065"/>
                  <a:pt x="968" y="1065"/>
                  <a:pt x="968" y="1065"/>
                </a:cubicBezTo>
                <a:cubicBezTo>
                  <a:pt x="969" y="1065"/>
                  <a:pt x="969" y="1064"/>
                  <a:pt x="969" y="1064"/>
                </a:cubicBezTo>
                <a:cubicBezTo>
                  <a:pt x="970" y="1064"/>
                  <a:pt x="970" y="1064"/>
                  <a:pt x="971" y="1064"/>
                </a:cubicBezTo>
                <a:cubicBezTo>
                  <a:pt x="972" y="1064"/>
                  <a:pt x="972" y="1064"/>
                  <a:pt x="973" y="1064"/>
                </a:cubicBezTo>
                <a:cubicBezTo>
                  <a:pt x="973" y="1064"/>
                  <a:pt x="973" y="1064"/>
                  <a:pt x="973" y="1064"/>
                </a:cubicBezTo>
                <a:cubicBezTo>
                  <a:pt x="974" y="1064"/>
                  <a:pt x="976" y="1064"/>
                  <a:pt x="977" y="1063"/>
                </a:cubicBezTo>
                <a:cubicBezTo>
                  <a:pt x="977" y="1063"/>
                  <a:pt x="977" y="1063"/>
                  <a:pt x="977" y="1063"/>
                </a:cubicBezTo>
                <a:cubicBezTo>
                  <a:pt x="978" y="1063"/>
                  <a:pt x="978" y="1063"/>
                  <a:pt x="979" y="1063"/>
                </a:cubicBezTo>
                <a:cubicBezTo>
                  <a:pt x="979" y="1064"/>
                  <a:pt x="980" y="1064"/>
                  <a:pt x="980" y="1063"/>
                </a:cubicBezTo>
                <a:cubicBezTo>
                  <a:pt x="981" y="1063"/>
                  <a:pt x="981" y="1063"/>
                  <a:pt x="981" y="1063"/>
                </a:cubicBezTo>
                <a:cubicBezTo>
                  <a:pt x="981" y="1063"/>
                  <a:pt x="981" y="1064"/>
                  <a:pt x="982" y="1064"/>
                </a:cubicBezTo>
                <a:cubicBezTo>
                  <a:pt x="982" y="1064"/>
                  <a:pt x="983" y="1064"/>
                  <a:pt x="983" y="1064"/>
                </a:cubicBezTo>
                <a:close/>
                <a:moveTo>
                  <a:pt x="929" y="1071"/>
                </a:moveTo>
                <a:cubicBezTo>
                  <a:pt x="929" y="1071"/>
                  <a:pt x="929" y="1071"/>
                  <a:pt x="929" y="1071"/>
                </a:cubicBezTo>
                <a:cubicBezTo>
                  <a:pt x="930" y="1071"/>
                  <a:pt x="930" y="1071"/>
                  <a:pt x="930" y="1071"/>
                </a:cubicBezTo>
                <a:cubicBezTo>
                  <a:pt x="930" y="1071"/>
                  <a:pt x="931" y="1071"/>
                  <a:pt x="931" y="1071"/>
                </a:cubicBezTo>
                <a:cubicBezTo>
                  <a:pt x="931" y="1071"/>
                  <a:pt x="932" y="1071"/>
                  <a:pt x="932" y="1071"/>
                </a:cubicBezTo>
                <a:cubicBezTo>
                  <a:pt x="933" y="1071"/>
                  <a:pt x="933" y="1071"/>
                  <a:pt x="933" y="1071"/>
                </a:cubicBezTo>
                <a:cubicBezTo>
                  <a:pt x="933" y="1070"/>
                  <a:pt x="933" y="1070"/>
                  <a:pt x="934" y="1070"/>
                </a:cubicBezTo>
                <a:cubicBezTo>
                  <a:pt x="934" y="1070"/>
                  <a:pt x="935" y="1069"/>
                  <a:pt x="934" y="1068"/>
                </a:cubicBezTo>
                <a:cubicBezTo>
                  <a:pt x="934" y="1067"/>
                  <a:pt x="933" y="1067"/>
                  <a:pt x="932" y="1067"/>
                </a:cubicBezTo>
                <a:cubicBezTo>
                  <a:pt x="932" y="1067"/>
                  <a:pt x="932" y="1067"/>
                  <a:pt x="932" y="1067"/>
                </a:cubicBezTo>
                <a:cubicBezTo>
                  <a:pt x="932" y="1067"/>
                  <a:pt x="932" y="1068"/>
                  <a:pt x="932" y="1068"/>
                </a:cubicBezTo>
                <a:cubicBezTo>
                  <a:pt x="931" y="1067"/>
                  <a:pt x="930" y="1068"/>
                  <a:pt x="929" y="1068"/>
                </a:cubicBezTo>
                <a:cubicBezTo>
                  <a:pt x="928" y="1069"/>
                  <a:pt x="928" y="1069"/>
                  <a:pt x="928" y="1069"/>
                </a:cubicBezTo>
                <a:cubicBezTo>
                  <a:pt x="928" y="1070"/>
                  <a:pt x="928" y="1070"/>
                  <a:pt x="929" y="1071"/>
                </a:cubicBezTo>
                <a:close/>
                <a:moveTo>
                  <a:pt x="1092" y="1072"/>
                </a:moveTo>
                <a:cubicBezTo>
                  <a:pt x="1092" y="1071"/>
                  <a:pt x="1092" y="1071"/>
                  <a:pt x="1091" y="1071"/>
                </a:cubicBezTo>
                <a:cubicBezTo>
                  <a:pt x="1091" y="1070"/>
                  <a:pt x="1090" y="1071"/>
                  <a:pt x="1090" y="1071"/>
                </a:cubicBezTo>
                <a:cubicBezTo>
                  <a:pt x="1089" y="1072"/>
                  <a:pt x="1089" y="1072"/>
                  <a:pt x="1089" y="1072"/>
                </a:cubicBezTo>
                <a:cubicBezTo>
                  <a:pt x="1089" y="1072"/>
                  <a:pt x="1089" y="1072"/>
                  <a:pt x="1089" y="1072"/>
                </a:cubicBezTo>
                <a:cubicBezTo>
                  <a:pt x="1089" y="1072"/>
                  <a:pt x="1089" y="1073"/>
                  <a:pt x="1090" y="1073"/>
                </a:cubicBezTo>
                <a:cubicBezTo>
                  <a:pt x="1089" y="1073"/>
                  <a:pt x="1089" y="1073"/>
                  <a:pt x="1089" y="1073"/>
                </a:cubicBezTo>
                <a:cubicBezTo>
                  <a:pt x="1089" y="1073"/>
                  <a:pt x="1088" y="1073"/>
                  <a:pt x="1088" y="1073"/>
                </a:cubicBezTo>
                <a:cubicBezTo>
                  <a:pt x="1088" y="1073"/>
                  <a:pt x="1088" y="1073"/>
                  <a:pt x="1088" y="1074"/>
                </a:cubicBezTo>
                <a:cubicBezTo>
                  <a:pt x="1087" y="1074"/>
                  <a:pt x="1086" y="1074"/>
                  <a:pt x="1086" y="1074"/>
                </a:cubicBezTo>
                <a:cubicBezTo>
                  <a:pt x="1086" y="1074"/>
                  <a:pt x="1086" y="1074"/>
                  <a:pt x="1086" y="1074"/>
                </a:cubicBezTo>
                <a:cubicBezTo>
                  <a:pt x="1086" y="1074"/>
                  <a:pt x="1086" y="1074"/>
                  <a:pt x="1086" y="1074"/>
                </a:cubicBezTo>
                <a:cubicBezTo>
                  <a:pt x="1086" y="1074"/>
                  <a:pt x="1086" y="1074"/>
                  <a:pt x="1085" y="1074"/>
                </a:cubicBezTo>
                <a:cubicBezTo>
                  <a:pt x="1085" y="1074"/>
                  <a:pt x="1084" y="1075"/>
                  <a:pt x="1084" y="1075"/>
                </a:cubicBezTo>
                <a:cubicBezTo>
                  <a:pt x="1084" y="1075"/>
                  <a:pt x="1084" y="1076"/>
                  <a:pt x="1084" y="1076"/>
                </a:cubicBezTo>
                <a:cubicBezTo>
                  <a:pt x="1084" y="1076"/>
                  <a:pt x="1084" y="1077"/>
                  <a:pt x="1085" y="1077"/>
                </a:cubicBezTo>
                <a:cubicBezTo>
                  <a:pt x="1085" y="1077"/>
                  <a:pt x="1086" y="1077"/>
                  <a:pt x="1086" y="1077"/>
                </a:cubicBezTo>
                <a:cubicBezTo>
                  <a:pt x="1086" y="1077"/>
                  <a:pt x="1087" y="1077"/>
                  <a:pt x="1087" y="1077"/>
                </a:cubicBezTo>
                <a:cubicBezTo>
                  <a:pt x="1087" y="1077"/>
                  <a:pt x="1087" y="1077"/>
                  <a:pt x="1087" y="1076"/>
                </a:cubicBezTo>
                <a:cubicBezTo>
                  <a:pt x="1087" y="1076"/>
                  <a:pt x="1087" y="1076"/>
                  <a:pt x="1087" y="1076"/>
                </a:cubicBezTo>
                <a:cubicBezTo>
                  <a:pt x="1088" y="1076"/>
                  <a:pt x="1088" y="1076"/>
                  <a:pt x="1089" y="1076"/>
                </a:cubicBezTo>
                <a:cubicBezTo>
                  <a:pt x="1089" y="1076"/>
                  <a:pt x="1089" y="1076"/>
                  <a:pt x="1089" y="1076"/>
                </a:cubicBezTo>
                <a:cubicBezTo>
                  <a:pt x="1089" y="1076"/>
                  <a:pt x="1089" y="1075"/>
                  <a:pt x="1089" y="1075"/>
                </a:cubicBezTo>
                <a:cubicBezTo>
                  <a:pt x="1089" y="1075"/>
                  <a:pt x="1089" y="1075"/>
                  <a:pt x="1089" y="1075"/>
                </a:cubicBezTo>
                <a:cubicBezTo>
                  <a:pt x="1090" y="1075"/>
                  <a:pt x="1090" y="1075"/>
                  <a:pt x="1090" y="1075"/>
                </a:cubicBezTo>
                <a:cubicBezTo>
                  <a:pt x="1090" y="1075"/>
                  <a:pt x="1090" y="1075"/>
                  <a:pt x="1090" y="1075"/>
                </a:cubicBezTo>
                <a:cubicBezTo>
                  <a:pt x="1090" y="1075"/>
                  <a:pt x="1090" y="1075"/>
                  <a:pt x="1090" y="1075"/>
                </a:cubicBezTo>
                <a:cubicBezTo>
                  <a:pt x="1090" y="1075"/>
                  <a:pt x="1090" y="1075"/>
                  <a:pt x="1090" y="1075"/>
                </a:cubicBezTo>
                <a:cubicBezTo>
                  <a:pt x="1091" y="1075"/>
                  <a:pt x="1091" y="1075"/>
                  <a:pt x="1091" y="1075"/>
                </a:cubicBezTo>
                <a:cubicBezTo>
                  <a:pt x="1091" y="1074"/>
                  <a:pt x="1092" y="1074"/>
                  <a:pt x="1092" y="1074"/>
                </a:cubicBezTo>
                <a:cubicBezTo>
                  <a:pt x="1092" y="1074"/>
                  <a:pt x="1092" y="1074"/>
                  <a:pt x="1092" y="1074"/>
                </a:cubicBezTo>
                <a:cubicBezTo>
                  <a:pt x="1092" y="1074"/>
                  <a:pt x="1092" y="1074"/>
                  <a:pt x="1092" y="1074"/>
                </a:cubicBezTo>
                <a:cubicBezTo>
                  <a:pt x="1092" y="1073"/>
                  <a:pt x="1092" y="1073"/>
                  <a:pt x="1092" y="1073"/>
                </a:cubicBezTo>
                <a:cubicBezTo>
                  <a:pt x="1092" y="1073"/>
                  <a:pt x="1092" y="1073"/>
                  <a:pt x="1092" y="1073"/>
                </a:cubicBezTo>
                <a:cubicBezTo>
                  <a:pt x="1092" y="1073"/>
                  <a:pt x="1092" y="1073"/>
                  <a:pt x="1092" y="1073"/>
                </a:cubicBezTo>
                <a:cubicBezTo>
                  <a:pt x="1092" y="1073"/>
                  <a:pt x="1092" y="1072"/>
                  <a:pt x="1092" y="1072"/>
                </a:cubicBezTo>
                <a:close/>
                <a:moveTo>
                  <a:pt x="1084" y="1076"/>
                </a:moveTo>
                <a:cubicBezTo>
                  <a:pt x="1083" y="1075"/>
                  <a:pt x="1083" y="1075"/>
                  <a:pt x="1083" y="1075"/>
                </a:cubicBezTo>
                <a:cubicBezTo>
                  <a:pt x="1083" y="1075"/>
                  <a:pt x="1083" y="1074"/>
                  <a:pt x="1082" y="1074"/>
                </a:cubicBezTo>
                <a:cubicBezTo>
                  <a:pt x="1082" y="1074"/>
                  <a:pt x="1082" y="1074"/>
                  <a:pt x="1082" y="1074"/>
                </a:cubicBezTo>
                <a:cubicBezTo>
                  <a:pt x="1082" y="1074"/>
                  <a:pt x="1082" y="1074"/>
                  <a:pt x="1082" y="1074"/>
                </a:cubicBezTo>
                <a:cubicBezTo>
                  <a:pt x="1082" y="1074"/>
                  <a:pt x="1081" y="1075"/>
                  <a:pt x="1081" y="1075"/>
                </a:cubicBezTo>
                <a:cubicBezTo>
                  <a:pt x="1081" y="1075"/>
                  <a:pt x="1081" y="1075"/>
                  <a:pt x="1081" y="1076"/>
                </a:cubicBezTo>
                <a:cubicBezTo>
                  <a:pt x="1081" y="1076"/>
                  <a:pt x="1081" y="1076"/>
                  <a:pt x="1081" y="1076"/>
                </a:cubicBezTo>
                <a:cubicBezTo>
                  <a:pt x="1081" y="1076"/>
                  <a:pt x="1081" y="1076"/>
                  <a:pt x="1081" y="1076"/>
                </a:cubicBezTo>
                <a:cubicBezTo>
                  <a:pt x="1081" y="1076"/>
                  <a:pt x="1080" y="1076"/>
                  <a:pt x="1080" y="1076"/>
                </a:cubicBezTo>
                <a:cubicBezTo>
                  <a:pt x="1080" y="1076"/>
                  <a:pt x="1080" y="1076"/>
                  <a:pt x="1080" y="1076"/>
                </a:cubicBezTo>
                <a:cubicBezTo>
                  <a:pt x="1080" y="1075"/>
                  <a:pt x="1080" y="1075"/>
                  <a:pt x="1080" y="1075"/>
                </a:cubicBezTo>
                <a:cubicBezTo>
                  <a:pt x="1080" y="1075"/>
                  <a:pt x="1080" y="1075"/>
                  <a:pt x="1080" y="1075"/>
                </a:cubicBezTo>
                <a:cubicBezTo>
                  <a:pt x="1080" y="1075"/>
                  <a:pt x="1080" y="1075"/>
                  <a:pt x="1080" y="1075"/>
                </a:cubicBezTo>
                <a:cubicBezTo>
                  <a:pt x="1079" y="1074"/>
                  <a:pt x="1079" y="1074"/>
                  <a:pt x="1079" y="1074"/>
                </a:cubicBezTo>
                <a:cubicBezTo>
                  <a:pt x="1078" y="1074"/>
                  <a:pt x="1078" y="1074"/>
                  <a:pt x="1078" y="1074"/>
                </a:cubicBezTo>
                <a:cubicBezTo>
                  <a:pt x="1078" y="1074"/>
                  <a:pt x="1078" y="1074"/>
                  <a:pt x="1078" y="1074"/>
                </a:cubicBezTo>
                <a:cubicBezTo>
                  <a:pt x="1077" y="1074"/>
                  <a:pt x="1077" y="1073"/>
                  <a:pt x="1076" y="1073"/>
                </a:cubicBezTo>
                <a:cubicBezTo>
                  <a:pt x="1075" y="1073"/>
                  <a:pt x="1075" y="1073"/>
                  <a:pt x="1075" y="1073"/>
                </a:cubicBezTo>
                <a:cubicBezTo>
                  <a:pt x="1075" y="1073"/>
                  <a:pt x="1075" y="1073"/>
                  <a:pt x="1074" y="1073"/>
                </a:cubicBezTo>
                <a:cubicBezTo>
                  <a:pt x="1074" y="1073"/>
                  <a:pt x="1073" y="1073"/>
                  <a:pt x="1073" y="1073"/>
                </a:cubicBezTo>
                <a:cubicBezTo>
                  <a:pt x="1072" y="1073"/>
                  <a:pt x="1072" y="1073"/>
                  <a:pt x="1072" y="1073"/>
                </a:cubicBezTo>
                <a:cubicBezTo>
                  <a:pt x="1071" y="1073"/>
                  <a:pt x="1070" y="1073"/>
                  <a:pt x="1070" y="1073"/>
                </a:cubicBezTo>
                <a:cubicBezTo>
                  <a:pt x="1070" y="1073"/>
                  <a:pt x="1069" y="1073"/>
                  <a:pt x="1069" y="1073"/>
                </a:cubicBezTo>
                <a:cubicBezTo>
                  <a:pt x="1069" y="1073"/>
                  <a:pt x="1068" y="1073"/>
                  <a:pt x="1068" y="1073"/>
                </a:cubicBezTo>
                <a:cubicBezTo>
                  <a:pt x="1067" y="1073"/>
                  <a:pt x="1067" y="1073"/>
                  <a:pt x="1067" y="1073"/>
                </a:cubicBezTo>
                <a:cubicBezTo>
                  <a:pt x="1067" y="1073"/>
                  <a:pt x="1067" y="1073"/>
                  <a:pt x="1066" y="1073"/>
                </a:cubicBezTo>
                <a:cubicBezTo>
                  <a:pt x="1066" y="1073"/>
                  <a:pt x="1066" y="1073"/>
                  <a:pt x="1065" y="1073"/>
                </a:cubicBezTo>
                <a:cubicBezTo>
                  <a:pt x="1065" y="1073"/>
                  <a:pt x="1065" y="1073"/>
                  <a:pt x="1065" y="1073"/>
                </a:cubicBezTo>
                <a:cubicBezTo>
                  <a:pt x="1064" y="1073"/>
                  <a:pt x="1064" y="1073"/>
                  <a:pt x="1064" y="1074"/>
                </a:cubicBezTo>
                <a:cubicBezTo>
                  <a:pt x="1064" y="1074"/>
                  <a:pt x="1064" y="1074"/>
                  <a:pt x="1064" y="1074"/>
                </a:cubicBezTo>
                <a:cubicBezTo>
                  <a:pt x="1064" y="1074"/>
                  <a:pt x="1064" y="1074"/>
                  <a:pt x="1064" y="1074"/>
                </a:cubicBezTo>
                <a:cubicBezTo>
                  <a:pt x="1063" y="1075"/>
                  <a:pt x="1062" y="1075"/>
                  <a:pt x="1062" y="1076"/>
                </a:cubicBezTo>
                <a:cubicBezTo>
                  <a:pt x="1062" y="1077"/>
                  <a:pt x="1063" y="1077"/>
                  <a:pt x="1063" y="1077"/>
                </a:cubicBezTo>
                <a:cubicBezTo>
                  <a:pt x="1063" y="1078"/>
                  <a:pt x="1063" y="1078"/>
                  <a:pt x="1063" y="1078"/>
                </a:cubicBezTo>
                <a:cubicBezTo>
                  <a:pt x="1063" y="1080"/>
                  <a:pt x="1064" y="1080"/>
                  <a:pt x="1065" y="1080"/>
                </a:cubicBezTo>
                <a:cubicBezTo>
                  <a:pt x="1065" y="1080"/>
                  <a:pt x="1065" y="1080"/>
                  <a:pt x="1065" y="1080"/>
                </a:cubicBezTo>
                <a:cubicBezTo>
                  <a:pt x="1065" y="1080"/>
                  <a:pt x="1065" y="1080"/>
                  <a:pt x="1066" y="1080"/>
                </a:cubicBezTo>
                <a:cubicBezTo>
                  <a:pt x="1066" y="1080"/>
                  <a:pt x="1066" y="1080"/>
                  <a:pt x="1066" y="1080"/>
                </a:cubicBezTo>
                <a:cubicBezTo>
                  <a:pt x="1067" y="1080"/>
                  <a:pt x="1067" y="1080"/>
                  <a:pt x="1067" y="1080"/>
                </a:cubicBezTo>
                <a:cubicBezTo>
                  <a:pt x="1068" y="1080"/>
                  <a:pt x="1068" y="1080"/>
                  <a:pt x="1068" y="1080"/>
                </a:cubicBezTo>
                <a:cubicBezTo>
                  <a:pt x="1068" y="1080"/>
                  <a:pt x="1068" y="1080"/>
                  <a:pt x="1069" y="1080"/>
                </a:cubicBezTo>
                <a:cubicBezTo>
                  <a:pt x="1069" y="1080"/>
                  <a:pt x="1069" y="1080"/>
                  <a:pt x="1070" y="1080"/>
                </a:cubicBezTo>
                <a:cubicBezTo>
                  <a:pt x="1070" y="1080"/>
                  <a:pt x="1071" y="1080"/>
                  <a:pt x="1071" y="1080"/>
                </a:cubicBezTo>
                <a:cubicBezTo>
                  <a:pt x="1071" y="1080"/>
                  <a:pt x="1071" y="1080"/>
                  <a:pt x="1072" y="1080"/>
                </a:cubicBezTo>
                <a:cubicBezTo>
                  <a:pt x="1072" y="1080"/>
                  <a:pt x="1072" y="1080"/>
                  <a:pt x="1072" y="1080"/>
                </a:cubicBezTo>
                <a:cubicBezTo>
                  <a:pt x="1072" y="1080"/>
                  <a:pt x="1073" y="1080"/>
                  <a:pt x="1073" y="1080"/>
                </a:cubicBezTo>
                <a:cubicBezTo>
                  <a:pt x="1073" y="1080"/>
                  <a:pt x="1074" y="1081"/>
                  <a:pt x="1074" y="1081"/>
                </a:cubicBezTo>
                <a:cubicBezTo>
                  <a:pt x="1075" y="1081"/>
                  <a:pt x="1075" y="1081"/>
                  <a:pt x="1075" y="1081"/>
                </a:cubicBezTo>
                <a:cubicBezTo>
                  <a:pt x="1076" y="1081"/>
                  <a:pt x="1077" y="1080"/>
                  <a:pt x="1077" y="1079"/>
                </a:cubicBezTo>
                <a:cubicBezTo>
                  <a:pt x="1078" y="1079"/>
                  <a:pt x="1078" y="1079"/>
                  <a:pt x="1078" y="1078"/>
                </a:cubicBezTo>
                <a:cubicBezTo>
                  <a:pt x="1078" y="1078"/>
                  <a:pt x="1078" y="1078"/>
                  <a:pt x="1078" y="1078"/>
                </a:cubicBezTo>
                <a:cubicBezTo>
                  <a:pt x="1078" y="1079"/>
                  <a:pt x="1078" y="1079"/>
                  <a:pt x="1079" y="1079"/>
                </a:cubicBezTo>
                <a:cubicBezTo>
                  <a:pt x="1079" y="1079"/>
                  <a:pt x="1079" y="1079"/>
                  <a:pt x="1080" y="1079"/>
                </a:cubicBezTo>
                <a:cubicBezTo>
                  <a:pt x="1080" y="1079"/>
                  <a:pt x="1080" y="1079"/>
                  <a:pt x="1081" y="1079"/>
                </a:cubicBezTo>
                <a:cubicBezTo>
                  <a:pt x="1081" y="1079"/>
                  <a:pt x="1081" y="1079"/>
                  <a:pt x="1081" y="1079"/>
                </a:cubicBezTo>
                <a:cubicBezTo>
                  <a:pt x="1082" y="1079"/>
                  <a:pt x="1082" y="1079"/>
                  <a:pt x="1083" y="1078"/>
                </a:cubicBezTo>
                <a:cubicBezTo>
                  <a:pt x="1083" y="1078"/>
                  <a:pt x="1083" y="1077"/>
                  <a:pt x="1083" y="1077"/>
                </a:cubicBezTo>
                <a:cubicBezTo>
                  <a:pt x="1083" y="1077"/>
                  <a:pt x="1083" y="1077"/>
                  <a:pt x="1083" y="1077"/>
                </a:cubicBezTo>
                <a:cubicBezTo>
                  <a:pt x="1083" y="1076"/>
                  <a:pt x="1084" y="1076"/>
                  <a:pt x="1084" y="1076"/>
                </a:cubicBezTo>
                <a:close/>
                <a:moveTo>
                  <a:pt x="1089" y="1080"/>
                </a:moveTo>
                <a:cubicBezTo>
                  <a:pt x="1088" y="1079"/>
                  <a:pt x="1088" y="1079"/>
                  <a:pt x="1087" y="1079"/>
                </a:cubicBezTo>
                <a:cubicBezTo>
                  <a:pt x="1087" y="1079"/>
                  <a:pt x="1087" y="1079"/>
                  <a:pt x="1087" y="1079"/>
                </a:cubicBezTo>
                <a:cubicBezTo>
                  <a:pt x="1087" y="1079"/>
                  <a:pt x="1086" y="1080"/>
                  <a:pt x="1086" y="1080"/>
                </a:cubicBezTo>
                <a:cubicBezTo>
                  <a:pt x="1086" y="1080"/>
                  <a:pt x="1086" y="1080"/>
                  <a:pt x="1086" y="1080"/>
                </a:cubicBezTo>
                <a:cubicBezTo>
                  <a:pt x="1086" y="1080"/>
                  <a:pt x="1086" y="1080"/>
                  <a:pt x="1086" y="1080"/>
                </a:cubicBezTo>
                <a:cubicBezTo>
                  <a:pt x="1085" y="1080"/>
                  <a:pt x="1085" y="1080"/>
                  <a:pt x="1085" y="1080"/>
                </a:cubicBezTo>
                <a:cubicBezTo>
                  <a:pt x="1085" y="1081"/>
                  <a:pt x="1085" y="1081"/>
                  <a:pt x="1085" y="1081"/>
                </a:cubicBezTo>
                <a:cubicBezTo>
                  <a:pt x="1085" y="1082"/>
                  <a:pt x="1085" y="1082"/>
                  <a:pt x="1086" y="1082"/>
                </a:cubicBezTo>
                <a:cubicBezTo>
                  <a:pt x="1086" y="1083"/>
                  <a:pt x="1086" y="1083"/>
                  <a:pt x="1087" y="1083"/>
                </a:cubicBezTo>
                <a:cubicBezTo>
                  <a:pt x="1087" y="1083"/>
                  <a:pt x="1088" y="1082"/>
                  <a:pt x="1088" y="1082"/>
                </a:cubicBezTo>
                <a:cubicBezTo>
                  <a:pt x="1088" y="1082"/>
                  <a:pt x="1088" y="1082"/>
                  <a:pt x="1088" y="1082"/>
                </a:cubicBezTo>
                <a:cubicBezTo>
                  <a:pt x="1089" y="1082"/>
                  <a:pt x="1089" y="1082"/>
                  <a:pt x="1089" y="1082"/>
                </a:cubicBezTo>
                <a:cubicBezTo>
                  <a:pt x="1090" y="1082"/>
                  <a:pt x="1090" y="1081"/>
                  <a:pt x="1090" y="1081"/>
                </a:cubicBezTo>
                <a:cubicBezTo>
                  <a:pt x="1090" y="1080"/>
                  <a:pt x="1089" y="1080"/>
                  <a:pt x="1089" y="1080"/>
                </a:cubicBezTo>
                <a:close/>
                <a:moveTo>
                  <a:pt x="1085" y="946"/>
                </a:moveTo>
                <a:cubicBezTo>
                  <a:pt x="1085" y="946"/>
                  <a:pt x="1085" y="946"/>
                  <a:pt x="1085" y="946"/>
                </a:cubicBezTo>
                <a:cubicBezTo>
                  <a:pt x="1085" y="946"/>
                  <a:pt x="1086" y="946"/>
                  <a:pt x="1086" y="946"/>
                </a:cubicBezTo>
                <a:cubicBezTo>
                  <a:pt x="1086" y="945"/>
                  <a:pt x="1086" y="945"/>
                  <a:pt x="1086" y="945"/>
                </a:cubicBezTo>
                <a:cubicBezTo>
                  <a:pt x="1086" y="945"/>
                  <a:pt x="1086" y="945"/>
                  <a:pt x="1087" y="945"/>
                </a:cubicBezTo>
                <a:cubicBezTo>
                  <a:pt x="1087" y="944"/>
                  <a:pt x="1087" y="944"/>
                  <a:pt x="1087" y="944"/>
                </a:cubicBezTo>
                <a:cubicBezTo>
                  <a:pt x="1087" y="944"/>
                  <a:pt x="1088" y="944"/>
                  <a:pt x="1088" y="944"/>
                </a:cubicBezTo>
                <a:cubicBezTo>
                  <a:pt x="1088" y="944"/>
                  <a:pt x="1088" y="944"/>
                  <a:pt x="1088" y="944"/>
                </a:cubicBezTo>
                <a:cubicBezTo>
                  <a:pt x="1088" y="944"/>
                  <a:pt x="1088" y="944"/>
                  <a:pt x="1088" y="944"/>
                </a:cubicBezTo>
                <a:cubicBezTo>
                  <a:pt x="1088" y="944"/>
                  <a:pt x="1088" y="944"/>
                  <a:pt x="1089" y="943"/>
                </a:cubicBezTo>
                <a:cubicBezTo>
                  <a:pt x="1089" y="943"/>
                  <a:pt x="1089" y="943"/>
                  <a:pt x="1089" y="943"/>
                </a:cubicBezTo>
                <a:cubicBezTo>
                  <a:pt x="1089" y="943"/>
                  <a:pt x="1089" y="943"/>
                  <a:pt x="1089" y="943"/>
                </a:cubicBezTo>
                <a:cubicBezTo>
                  <a:pt x="1089" y="943"/>
                  <a:pt x="1089" y="942"/>
                  <a:pt x="1089" y="942"/>
                </a:cubicBezTo>
                <a:cubicBezTo>
                  <a:pt x="1089" y="942"/>
                  <a:pt x="1089" y="942"/>
                  <a:pt x="1089" y="941"/>
                </a:cubicBezTo>
                <a:cubicBezTo>
                  <a:pt x="1089" y="941"/>
                  <a:pt x="1089" y="941"/>
                  <a:pt x="1089" y="941"/>
                </a:cubicBezTo>
                <a:cubicBezTo>
                  <a:pt x="1089" y="941"/>
                  <a:pt x="1089" y="941"/>
                  <a:pt x="1089" y="941"/>
                </a:cubicBezTo>
                <a:cubicBezTo>
                  <a:pt x="1089" y="941"/>
                  <a:pt x="1089" y="941"/>
                  <a:pt x="1089" y="941"/>
                </a:cubicBezTo>
                <a:cubicBezTo>
                  <a:pt x="1088" y="940"/>
                  <a:pt x="1088" y="940"/>
                  <a:pt x="1088" y="940"/>
                </a:cubicBezTo>
                <a:cubicBezTo>
                  <a:pt x="1088" y="940"/>
                  <a:pt x="1087" y="940"/>
                  <a:pt x="1087" y="940"/>
                </a:cubicBezTo>
                <a:cubicBezTo>
                  <a:pt x="1087" y="940"/>
                  <a:pt x="1087" y="940"/>
                  <a:pt x="1087" y="940"/>
                </a:cubicBezTo>
                <a:cubicBezTo>
                  <a:pt x="1087" y="940"/>
                  <a:pt x="1087" y="941"/>
                  <a:pt x="1086" y="941"/>
                </a:cubicBezTo>
                <a:cubicBezTo>
                  <a:pt x="1086" y="941"/>
                  <a:pt x="1086" y="941"/>
                  <a:pt x="1086" y="941"/>
                </a:cubicBezTo>
                <a:cubicBezTo>
                  <a:pt x="1086" y="941"/>
                  <a:pt x="1086" y="941"/>
                  <a:pt x="1086" y="941"/>
                </a:cubicBezTo>
                <a:cubicBezTo>
                  <a:pt x="1086" y="941"/>
                  <a:pt x="1086" y="941"/>
                  <a:pt x="1086" y="941"/>
                </a:cubicBezTo>
                <a:cubicBezTo>
                  <a:pt x="1086" y="941"/>
                  <a:pt x="1086" y="941"/>
                  <a:pt x="1086" y="942"/>
                </a:cubicBezTo>
                <a:cubicBezTo>
                  <a:pt x="1086" y="942"/>
                  <a:pt x="1086" y="942"/>
                  <a:pt x="1085" y="942"/>
                </a:cubicBezTo>
                <a:cubicBezTo>
                  <a:pt x="1085" y="942"/>
                  <a:pt x="1085" y="942"/>
                  <a:pt x="1085" y="942"/>
                </a:cubicBezTo>
                <a:cubicBezTo>
                  <a:pt x="1085" y="942"/>
                  <a:pt x="1085" y="942"/>
                  <a:pt x="1085" y="943"/>
                </a:cubicBezTo>
                <a:cubicBezTo>
                  <a:pt x="1085" y="943"/>
                  <a:pt x="1085" y="943"/>
                  <a:pt x="1085" y="943"/>
                </a:cubicBezTo>
                <a:cubicBezTo>
                  <a:pt x="1085" y="943"/>
                  <a:pt x="1085" y="943"/>
                  <a:pt x="1085" y="943"/>
                </a:cubicBezTo>
                <a:cubicBezTo>
                  <a:pt x="1085" y="943"/>
                  <a:pt x="1085" y="943"/>
                  <a:pt x="1085" y="943"/>
                </a:cubicBezTo>
                <a:cubicBezTo>
                  <a:pt x="1085" y="943"/>
                  <a:pt x="1085" y="943"/>
                  <a:pt x="1085" y="943"/>
                </a:cubicBezTo>
                <a:cubicBezTo>
                  <a:pt x="1085" y="943"/>
                  <a:pt x="1085" y="943"/>
                  <a:pt x="1085" y="943"/>
                </a:cubicBezTo>
                <a:cubicBezTo>
                  <a:pt x="1085" y="943"/>
                  <a:pt x="1084" y="943"/>
                  <a:pt x="1084" y="943"/>
                </a:cubicBezTo>
                <a:cubicBezTo>
                  <a:pt x="1084" y="942"/>
                  <a:pt x="1083" y="942"/>
                  <a:pt x="1083" y="942"/>
                </a:cubicBezTo>
                <a:cubicBezTo>
                  <a:pt x="1083" y="942"/>
                  <a:pt x="1083" y="943"/>
                  <a:pt x="1082" y="943"/>
                </a:cubicBezTo>
                <a:cubicBezTo>
                  <a:pt x="1082" y="943"/>
                  <a:pt x="1082" y="943"/>
                  <a:pt x="1082" y="943"/>
                </a:cubicBezTo>
                <a:cubicBezTo>
                  <a:pt x="1082" y="943"/>
                  <a:pt x="1082" y="943"/>
                  <a:pt x="1082" y="943"/>
                </a:cubicBezTo>
                <a:cubicBezTo>
                  <a:pt x="1082" y="943"/>
                  <a:pt x="1082" y="943"/>
                  <a:pt x="1082" y="943"/>
                </a:cubicBezTo>
                <a:cubicBezTo>
                  <a:pt x="1082" y="943"/>
                  <a:pt x="1082" y="943"/>
                  <a:pt x="1081" y="943"/>
                </a:cubicBezTo>
                <a:cubicBezTo>
                  <a:pt x="1081" y="943"/>
                  <a:pt x="1081" y="944"/>
                  <a:pt x="1081" y="944"/>
                </a:cubicBezTo>
                <a:cubicBezTo>
                  <a:pt x="1081" y="944"/>
                  <a:pt x="1081" y="944"/>
                  <a:pt x="1081" y="944"/>
                </a:cubicBezTo>
                <a:cubicBezTo>
                  <a:pt x="1081" y="945"/>
                  <a:pt x="1081" y="945"/>
                  <a:pt x="1081" y="945"/>
                </a:cubicBezTo>
                <a:cubicBezTo>
                  <a:pt x="1081" y="945"/>
                  <a:pt x="1081" y="945"/>
                  <a:pt x="1081" y="945"/>
                </a:cubicBezTo>
                <a:cubicBezTo>
                  <a:pt x="1081" y="945"/>
                  <a:pt x="1081" y="946"/>
                  <a:pt x="1081" y="946"/>
                </a:cubicBezTo>
                <a:cubicBezTo>
                  <a:pt x="1082" y="946"/>
                  <a:pt x="1082" y="947"/>
                  <a:pt x="1083" y="947"/>
                </a:cubicBezTo>
                <a:cubicBezTo>
                  <a:pt x="1083" y="947"/>
                  <a:pt x="1083" y="947"/>
                  <a:pt x="1083" y="947"/>
                </a:cubicBezTo>
                <a:cubicBezTo>
                  <a:pt x="1083" y="947"/>
                  <a:pt x="1083" y="947"/>
                  <a:pt x="1083" y="947"/>
                </a:cubicBezTo>
                <a:cubicBezTo>
                  <a:pt x="1084" y="947"/>
                  <a:pt x="1084" y="947"/>
                  <a:pt x="1084" y="946"/>
                </a:cubicBezTo>
                <a:cubicBezTo>
                  <a:pt x="1085" y="946"/>
                  <a:pt x="1085" y="946"/>
                  <a:pt x="1085" y="946"/>
                </a:cubicBezTo>
                <a:close/>
                <a:moveTo>
                  <a:pt x="1137" y="1122"/>
                </a:moveTo>
                <a:cubicBezTo>
                  <a:pt x="1138" y="1123"/>
                  <a:pt x="1138" y="1123"/>
                  <a:pt x="1139" y="1123"/>
                </a:cubicBezTo>
                <a:cubicBezTo>
                  <a:pt x="1139" y="1123"/>
                  <a:pt x="1139" y="1123"/>
                  <a:pt x="1139" y="1123"/>
                </a:cubicBezTo>
                <a:cubicBezTo>
                  <a:pt x="1140" y="1123"/>
                  <a:pt x="1140" y="1122"/>
                  <a:pt x="1140" y="1121"/>
                </a:cubicBezTo>
                <a:cubicBezTo>
                  <a:pt x="1140" y="1121"/>
                  <a:pt x="1140" y="1120"/>
                  <a:pt x="1140" y="1120"/>
                </a:cubicBezTo>
                <a:cubicBezTo>
                  <a:pt x="1140" y="1120"/>
                  <a:pt x="1140" y="1120"/>
                  <a:pt x="1139" y="1119"/>
                </a:cubicBezTo>
                <a:cubicBezTo>
                  <a:pt x="1139" y="1119"/>
                  <a:pt x="1139" y="1119"/>
                  <a:pt x="1139" y="1119"/>
                </a:cubicBezTo>
                <a:cubicBezTo>
                  <a:pt x="1139" y="1118"/>
                  <a:pt x="1138" y="1118"/>
                  <a:pt x="1137" y="1118"/>
                </a:cubicBezTo>
                <a:cubicBezTo>
                  <a:pt x="1137" y="1118"/>
                  <a:pt x="1136" y="1118"/>
                  <a:pt x="1136" y="1119"/>
                </a:cubicBezTo>
                <a:cubicBezTo>
                  <a:pt x="1136" y="1119"/>
                  <a:pt x="1136" y="1119"/>
                  <a:pt x="1136" y="1120"/>
                </a:cubicBezTo>
                <a:cubicBezTo>
                  <a:pt x="1136" y="1120"/>
                  <a:pt x="1136" y="1120"/>
                  <a:pt x="1136" y="1121"/>
                </a:cubicBezTo>
                <a:cubicBezTo>
                  <a:pt x="1136" y="1121"/>
                  <a:pt x="1136" y="1121"/>
                  <a:pt x="1136" y="1121"/>
                </a:cubicBezTo>
                <a:cubicBezTo>
                  <a:pt x="1136" y="1122"/>
                  <a:pt x="1137" y="1122"/>
                  <a:pt x="1137" y="1122"/>
                </a:cubicBezTo>
                <a:close/>
                <a:moveTo>
                  <a:pt x="1114" y="1088"/>
                </a:moveTo>
                <a:cubicBezTo>
                  <a:pt x="1114" y="1088"/>
                  <a:pt x="1114" y="1088"/>
                  <a:pt x="1115" y="1088"/>
                </a:cubicBezTo>
                <a:cubicBezTo>
                  <a:pt x="1115" y="1088"/>
                  <a:pt x="1116" y="1088"/>
                  <a:pt x="1116" y="1088"/>
                </a:cubicBezTo>
                <a:cubicBezTo>
                  <a:pt x="1116" y="1088"/>
                  <a:pt x="1117" y="1088"/>
                  <a:pt x="1117" y="1088"/>
                </a:cubicBezTo>
                <a:cubicBezTo>
                  <a:pt x="1117" y="1087"/>
                  <a:pt x="1117" y="1087"/>
                  <a:pt x="1117" y="1087"/>
                </a:cubicBezTo>
                <a:cubicBezTo>
                  <a:pt x="1118" y="1087"/>
                  <a:pt x="1118" y="1086"/>
                  <a:pt x="1118" y="1086"/>
                </a:cubicBezTo>
                <a:cubicBezTo>
                  <a:pt x="1118" y="1085"/>
                  <a:pt x="1117" y="1085"/>
                  <a:pt x="1117" y="1085"/>
                </a:cubicBezTo>
                <a:cubicBezTo>
                  <a:pt x="1117" y="1085"/>
                  <a:pt x="1116" y="1085"/>
                  <a:pt x="1116" y="1085"/>
                </a:cubicBezTo>
                <a:cubicBezTo>
                  <a:pt x="1116" y="1084"/>
                  <a:pt x="1115" y="1084"/>
                  <a:pt x="1115" y="1084"/>
                </a:cubicBezTo>
                <a:cubicBezTo>
                  <a:pt x="1115" y="1084"/>
                  <a:pt x="1115" y="1084"/>
                  <a:pt x="1115" y="1084"/>
                </a:cubicBezTo>
                <a:cubicBezTo>
                  <a:pt x="1114" y="1084"/>
                  <a:pt x="1114" y="1085"/>
                  <a:pt x="1114" y="1085"/>
                </a:cubicBezTo>
                <a:cubicBezTo>
                  <a:pt x="1113" y="1085"/>
                  <a:pt x="1113" y="1086"/>
                  <a:pt x="1113" y="1086"/>
                </a:cubicBezTo>
                <a:cubicBezTo>
                  <a:pt x="1113" y="1087"/>
                  <a:pt x="1113" y="1087"/>
                  <a:pt x="1113" y="1087"/>
                </a:cubicBezTo>
                <a:cubicBezTo>
                  <a:pt x="1113" y="1087"/>
                  <a:pt x="1113" y="1087"/>
                  <a:pt x="1114" y="1088"/>
                </a:cubicBezTo>
                <a:close/>
                <a:moveTo>
                  <a:pt x="1115" y="1083"/>
                </a:moveTo>
                <a:cubicBezTo>
                  <a:pt x="1115" y="1083"/>
                  <a:pt x="1115" y="1083"/>
                  <a:pt x="1116" y="1083"/>
                </a:cubicBezTo>
                <a:cubicBezTo>
                  <a:pt x="1116" y="1083"/>
                  <a:pt x="1116" y="1083"/>
                  <a:pt x="1116" y="1083"/>
                </a:cubicBezTo>
                <a:cubicBezTo>
                  <a:pt x="1116" y="1083"/>
                  <a:pt x="1116" y="1083"/>
                  <a:pt x="1117" y="1083"/>
                </a:cubicBezTo>
                <a:cubicBezTo>
                  <a:pt x="1117" y="1083"/>
                  <a:pt x="1117" y="1082"/>
                  <a:pt x="1117" y="1082"/>
                </a:cubicBezTo>
                <a:cubicBezTo>
                  <a:pt x="1117" y="1082"/>
                  <a:pt x="1117" y="1082"/>
                  <a:pt x="1117" y="1082"/>
                </a:cubicBezTo>
                <a:cubicBezTo>
                  <a:pt x="1117" y="1081"/>
                  <a:pt x="1117" y="1081"/>
                  <a:pt x="1117" y="1081"/>
                </a:cubicBezTo>
                <a:cubicBezTo>
                  <a:pt x="1117" y="1081"/>
                  <a:pt x="1117" y="1081"/>
                  <a:pt x="1117" y="1081"/>
                </a:cubicBezTo>
                <a:cubicBezTo>
                  <a:pt x="1117" y="1081"/>
                  <a:pt x="1116" y="1080"/>
                  <a:pt x="1116" y="1080"/>
                </a:cubicBezTo>
                <a:cubicBezTo>
                  <a:pt x="1116" y="1080"/>
                  <a:pt x="1116" y="1080"/>
                  <a:pt x="1116" y="1080"/>
                </a:cubicBezTo>
                <a:cubicBezTo>
                  <a:pt x="1116" y="1080"/>
                  <a:pt x="1115" y="1079"/>
                  <a:pt x="1115" y="1079"/>
                </a:cubicBezTo>
                <a:cubicBezTo>
                  <a:pt x="1114" y="1079"/>
                  <a:pt x="1113" y="1080"/>
                  <a:pt x="1113" y="1081"/>
                </a:cubicBezTo>
                <a:cubicBezTo>
                  <a:pt x="1113" y="1081"/>
                  <a:pt x="1113" y="1081"/>
                  <a:pt x="1113" y="1081"/>
                </a:cubicBezTo>
                <a:cubicBezTo>
                  <a:pt x="1113" y="1081"/>
                  <a:pt x="1113" y="1081"/>
                  <a:pt x="1113" y="1081"/>
                </a:cubicBezTo>
                <a:cubicBezTo>
                  <a:pt x="1113" y="1082"/>
                  <a:pt x="1113" y="1082"/>
                  <a:pt x="1113" y="1082"/>
                </a:cubicBezTo>
                <a:cubicBezTo>
                  <a:pt x="1114" y="1083"/>
                  <a:pt x="1114" y="1083"/>
                  <a:pt x="1115" y="1083"/>
                </a:cubicBezTo>
                <a:close/>
                <a:moveTo>
                  <a:pt x="1103" y="1079"/>
                </a:moveTo>
                <a:cubicBezTo>
                  <a:pt x="1103" y="1079"/>
                  <a:pt x="1103" y="1079"/>
                  <a:pt x="1103" y="1079"/>
                </a:cubicBezTo>
                <a:cubicBezTo>
                  <a:pt x="1103" y="1079"/>
                  <a:pt x="1104" y="1079"/>
                  <a:pt x="1104" y="1079"/>
                </a:cubicBezTo>
                <a:cubicBezTo>
                  <a:pt x="1104" y="1079"/>
                  <a:pt x="1104" y="1079"/>
                  <a:pt x="1104" y="1079"/>
                </a:cubicBezTo>
                <a:cubicBezTo>
                  <a:pt x="1104" y="1079"/>
                  <a:pt x="1104" y="1079"/>
                  <a:pt x="1104" y="1079"/>
                </a:cubicBezTo>
                <a:cubicBezTo>
                  <a:pt x="1104" y="1079"/>
                  <a:pt x="1105" y="1079"/>
                  <a:pt x="1105" y="1079"/>
                </a:cubicBezTo>
                <a:cubicBezTo>
                  <a:pt x="1105" y="1079"/>
                  <a:pt x="1105" y="1079"/>
                  <a:pt x="1105" y="1079"/>
                </a:cubicBezTo>
                <a:cubicBezTo>
                  <a:pt x="1106" y="1079"/>
                  <a:pt x="1106" y="1079"/>
                  <a:pt x="1106" y="1078"/>
                </a:cubicBezTo>
                <a:cubicBezTo>
                  <a:pt x="1107" y="1078"/>
                  <a:pt x="1107" y="1077"/>
                  <a:pt x="1107" y="1077"/>
                </a:cubicBezTo>
                <a:cubicBezTo>
                  <a:pt x="1106" y="1077"/>
                  <a:pt x="1106" y="1076"/>
                  <a:pt x="1105" y="1076"/>
                </a:cubicBezTo>
                <a:cubicBezTo>
                  <a:pt x="1105" y="1076"/>
                  <a:pt x="1105" y="1076"/>
                  <a:pt x="1105" y="1076"/>
                </a:cubicBezTo>
                <a:cubicBezTo>
                  <a:pt x="1105" y="1076"/>
                  <a:pt x="1106" y="1076"/>
                  <a:pt x="1106" y="1076"/>
                </a:cubicBezTo>
                <a:cubicBezTo>
                  <a:pt x="1106" y="1076"/>
                  <a:pt x="1106" y="1075"/>
                  <a:pt x="1106" y="1075"/>
                </a:cubicBezTo>
                <a:cubicBezTo>
                  <a:pt x="1106" y="1074"/>
                  <a:pt x="1105" y="1074"/>
                  <a:pt x="1105" y="1074"/>
                </a:cubicBezTo>
                <a:cubicBezTo>
                  <a:pt x="1104" y="1074"/>
                  <a:pt x="1103" y="1075"/>
                  <a:pt x="1103" y="1075"/>
                </a:cubicBezTo>
                <a:cubicBezTo>
                  <a:pt x="1103" y="1075"/>
                  <a:pt x="1102" y="1075"/>
                  <a:pt x="1102" y="1075"/>
                </a:cubicBezTo>
                <a:cubicBezTo>
                  <a:pt x="1102" y="1075"/>
                  <a:pt x="1102" y="1075"/>
                  <a:pt x="1102" y="1075"/>
                </a:cubicBezTo>
                <a:cubicBezTo>
                  <a:pt x="1102" y="1075"/>
                  <a:pt x="1102" y="1075"/>
                  <a:pt x="1102" y="1075"/>
                </a:cubicBezTo>
                <a:cubicBezTo>
                  <a:pt x="1102" y="1076"/>
                  <a:pt x="1101" y="1076"/>
                  <a:pt x="1101" y="1077"/>
                </a:cubicBezTo>
                <a:cubicBezTo>
                  <a:pt x="1101" y="1077"/>
                  <a:pt x="1101" y="1077"/>
                  <a:pt x="1101" y="1077"/>
                </a:cubicBezTo>
                <a:cubicBezTo>
                  <a:pt x="1101" y="1077"/>
                  <a:pt x="1101" y="1078"/>
                  <a:pt x="1101" y="1078"/>
                </a:cubicBezTo>
                <a:cubicBezTo>
                  <a:pt x="1101" y="1078"/>
                  <a:pt x="1102" y="1079"/>
                  <a:pt x="1102" y="1079"/>
                </a:cubicBezTo>
                <a:cubicBezTo>
                  <a:pt x="1102" y="1078"/>
                  <a:pt x="1102" y="1078"/>
                  <a:pt x="1102" y="1078"/>
                </a:cubicBezTo>
                <a:cubicBezTo>
                  <a:pt x="1103" y="1079"/>
                  <a:pt x="1103" y="1079"/>
                  <a:pt x="1103" y="1079"/>
                </a:cubicBezTo>
                <a:cubicBezTo>
                  <a:pt x="1103" y="1079"/>
                  <a:pt x="1103" y="1079"/>
                  <a:pt x="1103" y="1078"/>
                </a:cubicBezTo>
                <a:cubicBezTo>
                  <a:pt x="1103" y="1079"/>
                  <a:pt x="1103" y="1079"/>
                  <a:pt x="1103" y="1079"/>
                </a:cubicBezTo>
                <a:close/>
                <a:moveTo>
                  <a:pt x="1404" y="832"/>
                </a:moveTo>
                <a:cubicBezTo>
                  <a:pt x="1404" y="833"/>
                  <a:pt x="1403" y="834"/>
                  <a:pt x="1403" y="834"/>
                </a:cubicBezTo>
                <a:cubicBezTo>
                  <a:pt x="1403" y="834"/>
                  <a:pt x="1402" y="835"/>
                  <a:pt x="1402" y="835"/>
                </a:cubicBezTo>
                <a:cubicBezTo>
                  <a:pt x="1402" y="835"/>
                  <a:pt x="1401" y="835"/>
                  <a:pt x="1401" y="835"/>
                </a:cubicBezTo>
                <a:cubicBezTo>
                  <a:pt x="1400" y="835"/>
                  <a:pt x="1400" y="834"/>
                  <a:pt x="1399" y="834"/>
                </a:cubicBezTo>
                <a:cubicBezTo>
                  <a:pt x="1398" y="833"/>
                  <a:pt x="1398" y="832"/>
                  <a:pt x="1399" y="831"/>
                </a:cubicBezTo>
                <a:cubicBezTo>
                  <a:pt x="1399" y="831"/>
                  <a:pt x="1400" y="830"/>
                  <a:pt x="1401" y="830"/>
                </a:cubicBezTo>
                <a:cubicBezTo>
                  <a:pt x="1401" y="830"/>
                  <a:pt x="1402" y="830"/>
                  <a:pt x="1402" y="830"/>
                </a:cubicBezTo>
                <a:cubicBezTo>
                  <a:pt x="1403" y="830"/>
                  <a:pt x="1404" y="831"/>
                  <a:pt x="1404" y="832"/>
                </a:cubicBezTo>
                <a:close/>
                <a:moveTo>
                  <a:pt x="1402" y="834"/>
                </a:moveTo>
                <a:cubicBezTo>
                  <a:pt x="1402" y="834"/>
                  <a:pt x="1402" y="834"/>
                  <a:pt x="1402" y="834"/>
                </a:cubicBezTo>
                <a:cubicBezTo>
                  <a:pt x="1402" y="834"/>
                  <a:pt x="1402" y="834"/>
                  <a:pt x="1402" y="834"/>
                </a:cubicBezTo>
                <a:close/>
                <a:moveTo>
                  <a:pt x="1388" y="820"/>
                </a:moveTo>
                <a:cubicBezTo>
                  <a:pt x="1387" y="820"/>
                  <a:pt x="1386" y="820"/>
                  <a:pt x="1386" y="820"/>
                </a:cubicBezTo>
                <a:cubicBezTo>
                  <a:pt x="1385" y="821"/>
                  <a:pt x="1385" y="821"/>
                  <a:pt x="1385" y="822"/>
                </a:cubicBezTo>
                <a:cubicBezTo>
                  <a:pt x="1386" y="822"/>
                  <a:pt x="1386" y="822"/>
                  <a:pt x="1386" y="822"/>
                </a:cubicBezTo>
                <a:cubicBezTo>
                  <a:pt x="1386" y="823"/>
                  <a:pt x="1386" y="823"/>
                  <a:pt x="1387" y="823"/>
                </a:cubicBezTo>
                <a:cubicBezTo>
                  <a:pt x="1387" y="823"/>
                  <a:pt x="1387" y="823"/>
                  <a:pt x="1388" y="824"/>
                </a:cubicBezTo>
                <a:cubicBezTo>
                  <a:pt x="1388" y="824"/>
                  <a:pt x="1388" y="824"/>
                  <a:pt x="1388" y="824"/>
                </a:cubicBezTo>
                <a:cubicBezTo>
                  <a:pt x="1389" y="824"/>
                  <a:pt x="1389" y="823"/>
                  <a:pt x="1390" y="823"/>
                </a:cubicBezTo>
                <a:cubicBezTo>
                  <a:pt x="1390" y="822"/>
                  <a:pt x="1390" y="821"/>
                  <a:pt x="1389" y="820"/>
                </a:cubicBezTo>
                <a:cubicBezTo>
                  <a:pt x="1389" y="820"/>
                  <a:pt x="1388" y="820"/>
                  <a:pt x="1388" y="820"/>
                </a:cubicBezTo>
                <a:close/>
                <a:moveTo>
                  <a:pt x="1375" y="821"/>
                </a:moveTo>
                <a:cubicBezTo>
                  <a:pt x="1375" y="821"/>
                  <a:pt x="1375" y="821"/>
                  <a:pt x="1375" y="821"/>
                </a:cubicBezTo>
                <a:cubicBezTo>
                  <a:pt x="1375" y="821"/>
                  <a:pt x="1375" y="821"/>
                  <a:pt x="1376" y="821"/>
                </a:cubicBezTo>
                <a:cubicBezTo>
                  <a:pt x="1376" y="821"/>
                  <a:pt x="1376" y="820"/>
                  <a:pt x="1377" y="820"/>
                </a:cubicBezTo>
                <a:cubicBezTo>
                  <a:pt x="1377" y="820"/>
                  <a:pt x="1377" y="820"/>
                  <a:pt x="1377" y="820"/>
                </a:cubicBezTo>
                <a:cubicBezTo>
                  <a:pt x="1377" y="820"/>
                  <a:pt x="1377" y="820"/>
                  <a:pt x="1377" y="820"/>
                </a:cubicBezTo>
                <a:cubicBezTo>
                  <a:pt x="1377" y="820"/>
                  <a:pt x="1378" y="820"/>
                  <a:pt x="1378" y="820"/>
                </a:cubicBezTo>
                <a:cubicBezTo>
                  <a:pt x="1378" y="820"/>
                  <a:pt x="1378" y="820"/>
                  <a:pt x="1378" y="820"/>
                </a:cubicBezTo>
                <a:cubicBezTo>
                  <a:pt x="1378" y="820"/>
                  <a:pt x="1379" y="820"/>
                  <a:pt x="1379" y="820"/>
                </a:cubicBezTo>
                <a:cubicBezTo>
                  <a:pt x="1379" y="820"/>
                  <a:pt x="1380" y="820"/>
                  <a:pt x="1380" y="820"/>
                </a:cubicBezTo>
                <a:cubicBezTo>
                  <a:pt x="1381" y="821"/>
                  <a:pt x="1381" y="821"/>
                  <a:pt x="1381" y="821"/>
                </a:cubicBezTo>
                <a:cubicBezTo>
                  <a:pt x="1381" y="822"/>
                  <a:pt x="1380" y="823"/>
                  <a:pt x="1379" y="823"/>
                </a:cubicBezTo>
                <a:cubicBezTo>
                  <a:pt x="1379" y="823"/>
                  <a:pt x="1379" y="823"/>
                  <a:pt x="1379" y="823"/>
                </a:cubicBezTo>
                <a:cubicBezTo>
                  <a:pt x="1378" y="824"/>
                  <a:pt x="1378" y="824"/>
                  <a:pt x="1378" y="825"/>
                </a:cubicBezTo>
                <a:cubicBezTo>
                  <a:pt x="1377" y="826"/>
                  <a:pt x="1376" y="826"/>
                  <a:pt x="1375" y="826"/>
                </a:cubicBezTo>
                <a:cubicBezTo>
                  <a:pt x="1375" y="826"/>
                  <a:pt x="1375" y="826"/>
                  <a:pt x="1375" y="826"/>
                </a:cubicBezTo>
                <a:cubicBezTo>
                  <a:pt x="1375" y="826"/>
                  <a:pt x="1375" y="826"/>
                  <a:pt x="1375" y="826"/>
                </a:cubicBezTo>
                <a:cubicBezTo>
                  <a:pt x="1374" y="826"/>
                  <a:pt x="1374" y="826"/>
                  <a:pt x="1373" y="826"/>
                </a:cubicBezTo>
                <a:cubicBezTo>
                  <a:pt x="1372" y="825"/>
                  <a:pt x="1372" y="825"/>
                  <a:pt x="1372" y="824"/>
                </a:cubicBezTo>
                <a:cubicBezTo>
                  <a:pt x="1372" y="823"/>
                  <a:pt x="1373" y="822"/>
                  <a:pt x="1374" y="821"/>
                </a:cubicBezTo>
                <a:cubicBezTo>
                  <a:pt x="1374" y="821"/>
                  <a:pt x="1375" y="821"/>
                  <a:pt x="1375" y="821"/>
                </a:cubicBezTo>
                <a:close/>
                <a:moveTo>
                  <a:pt x="1375" y="825"/>
                </a:moveTo>
                <a:cubicBezTo>
                  <a:pt x="1375" y="825"/>
                  <a:pt x="1375" y="825"/>
                  <a:pt x="1375" y="825"/>
                </a:cubicBezTo>
                <a:cubicBezTo>
                  <a:pt x="1375" y="825"/>
                  <a:pt x="1375" y="825"/>
                  <a:pt x="1375" y="825"/>
                </a:cubicBezTo>
                <a:cubicBezTo>
                  <a:pt x="1375" y="825"/>
                  <a:pt x="1375" y="825"/>
                  <a:pt x="1375" y="825"/>
                </a:cubicBezTo>
                <a:close/>
                <a:moveTo>
                  <a:pt x="1657" y="567"/>
                </a:moveTo>
                <a:cubicBezTo>
                  <a:pt x="1657" y="567"/>
                  <a:pt x="1657" y="567"/>
                  <a:pt x="1657" y="567"/>
                </a:cubicBezTo>
                <a:cubicBezTo>
                  <a:pt x="1658" y="567"/>
                  <a:pt x="1658" y="567"/>
                  <a:pt x="1658" y="567"/>
                </a:cubicBezTo>
                <a:cubicBezTo>
                  <a:pt x="1658" y="568"/>
                  <a:pt x="1658" y="568"/>
                  <a:pt x="1658" y="568"/>
                </a:cubicBezTo>
                <a:cubicBezTo>
                  <a:pt x="1658" y="569"/>
                  <a:pt x="1658" y="569"/>
                  <a:pt x="1658" y="570"/>
                </a:cubicBezTo>
                <a:cubicBezTo>
                  <a:pt x="1659" y="570"/>
                  <a:pt x="1659" y="570"/>
                  <a:pt x="1660" y="570"/>
                </a:cubicBezTo>
                <a:cubicBezTo>
                  <a:pt x="1660" y="570"/>
                  <a:pt x="1661" y="570"/>
                  <a:pt x="1661" y="569"/>
                </a:cubicBezTo>
                <a:cubicBezTo>
                  <a:pt x="1662" y="569"/>
                  <a:pt x="1662" y="568"/>
                  <a:pt x="1661" y="567"/>
                </a:cubicBezTo>
                <a:cubicBezTo>
                  <a:pt x="1662" y="567"/>
                  <a:pt x="1663" y="566"/>
                  <a:pt x="1662" y="565"/>
                </a:cubicBezTo>
                <a:cubicBezTo>
                  <a:pt x="1662" y="564"/>
                  <a:pt x="1661" y="563"/>
                  <a:pt x="1660" y="564"/>
                </a:cubicBezTo>
                <a:cubicBezTo>
                  <a:pt x="1660" y="564"/>
                  <a:pt x="1660" y="564"/>
                  <a:pt x="1660" y="564"/>
                </a:cubicBezTo>
                <a:cubicBezTo>
                  <a:pt x="1660" y="563"/>
                  <a:pt x="1660" y="563"/>
                  <a:pt x="1660" y="563"/>
                </a:cubicBezTo>
                <a:cubicBezTo>
                  <a:pt x="1660" y="563"/>
                  <a:pt x="1660" y="563"/>
                  <a:pt x="1660" y="562"/>
                </a:cubicBezTo>
                <a:cubicBezTo>
                  <a:pt x="1659" y="562"/>
                  <a:pt x="1659" y="561"/>
                  <a:pt x="1658" y="561"/>
                </a:cubicBezTo>
                <a:cubicBezTo>
                  <a:pt x="1658" y="561"/>
                  <a:pt x="1658" y="561"/>
                  <a:pt x="1658" y="561"/>
                </a:cubicBezTo>
                <a:cubicBezTo>
                  <a:pt x="1657" y="561"/>
                  <a:pt x="1656" y="562"/>
                  <a:pt x="1656" y="563"/>
                </a:cubicBezTo>
                <a:cubicBezTo>
                  <a:pt x="1656" y="563"/>
                  <a:pt x="1656" y="563"/>
                  <a:pt x="1656" y="563"/>
                </a:cubicBezTo>
                <a:cubicBezTo>
                  <a:pt x="1656" y="564"/>
                  <a:pt x="1656" y="564"/>
                  <a:pt x="1657" y="564"/>
                </a:cubicBezTo>
                <a:cubicBezTo>
                  <a:pt x="1656" y="564"/>
                  <a:pt x="1656" y="565"/>
                  <a:pt x="1656" y="566"/>
                </a:cubicBezTo>
                <a:cubicBezTo>
                  <a:pt x="1656" y="566"/>
                  <a:pt x="1656" y="567"/>
                  <a:pt x="1657" y="567"/>
                </a:cubicBezTo>
                <a:close/>
                <a:moveTo>
                  <a:pt x="1617" y="601"/>
                </a:moveTo>
                <a:cubicBezTo>
                  <a:pt x="1617" y="600"/>
                  <a:pt x="1619" y="600"/>
                  <a:pt x="1619" y="600"/>
                </a:cubicBezTo>
                <a:cubicBezTo>
                  <a:pt x="1619" y="600"/>
                  <a:pt x="1619" y="599"/>
                  <a:pt x="1620" y="599"/>
                </a:cubicBezTo>
                <a:cubicBezTo>
                  <a:pt x="1620" y="598"/>
                  <a:pt x="1620" y="598"/>
                  <a:pt x="1620" y="598"/>
                </a:cubicBezTo>
                <a:cubicBezTo>
                  <a:pt x="1620" y="598"/>
                  <a:pt x="1620" y="597"/>
                  <a:pt x="1620" y="597"/>
                </a:cubicBezTo>
                <a:cubicBezTo>
                  <a:pt x="1620" y="596"/>
                  <a:pt x="1621" y="596"/>
                  <a:pt x="1621" y="596"/>
                </a:cubicBezTo>
                <a:cubicBezTo>
                  <a:pt x="1621" y="595"/>
                  <a:pt x="1621" y="595"/>
                  <a:pt x="1622" y="594"/>
                </a:cubicBezTo>
                <a:cubicBezTo>
                  <a:pt x="1622" y="594"/>
                  <a:pt x="1623" y="593"/>
                  <a:pt x="1623" y="593"/>
                </a:cubicBezTo>
                <a:cubicBezTo>
                  <a:pt x="1623" y="592"/>
                  <a:pt x="1623" y="592"/>
                  <a:pt x="1624" y="592"/>
                </a:cubicBezTo>
                <a:cubicBezTo>
                  <a:pt x="1625" y="591"/>
                  <a:pt x="1626" y="592"/>
                  <a:pt x="1626" y="592"/>
                </a:cubicBezTo>
                <a:cubicBezTo>
                  <a:pt x="1627" y="592"/>
                  <a:pt x="1627" y="592"/>
                  <a:pt x="1627" y="593"/>
                </a:cubicBezTo>
                <a:cubicBezTo>
                  <a:pt x="1627" y="592"/>
                  <a:pt x="1628" y="592"/>
                  <a:pt x="1628" y="592"/>
                </a:cubicBezTo>
                <a:cubicBezTo>
                  <a:pt x="1629" y="592"/>
                  <a:pt x="1629" y="592"/>
                  <a:pt x="1629" y="593"/>
                </a:cubicBezTo>
                <a:cubicBezTo>
                  <a:pt x="1629" y="593"/>
                  <a:pt x="1629" y="593"/>
                  <a:pt x="1629" y="593"/>
                </a:cubicBezTo>
                <a:cubicBezTo>
                  <a:pt x="1630" y="592"/>
                  <a:pt x="1631" y="592"/>
                  <a:pt x="1631" y="592"/>
                </a:cubicBezTo>
                <a:cubicBezTo>
                  <a:pt x="1632" y="592"/>
                  <a:pt x="1632" y="592"/>
                  <a:pt x="1632" y="592"/>
                </a:cubicBezTo>
                <a:cubicBezTo>
                  <a:pt x="1632" y="592"/>
                  <a:pt x="1633" y="592"/>
                  <a:pt x="1633" y="592"/>
                </a:cubicBezTo>
                <a:cubicBezTo>
                  <a:pt x="1633" y="592"/>
                  <a:pt x="1633" y="592"/>
                  <a:pt x="1633" y="592"/>
                </a:cubicBezTo>
                <a:cubicBezTo>
                  <a:pt x="1634" y="592"/>
                  <a:pt x="1634" y="592"/>
                  <a:pt x="1634" y="592"/>
                </a:cubicBezTo>
                <a:cubicBezTo>
                  <a:pt x="1635" y="592"/>
                  <a:pt x="1636" y="592"/>
                  <a:pt x="1636" y="592"/>
                </a:cubicBezTo>
                <a:cubicBezTo>
                  <a:pt x="1637" y="592"/>
                  <a:pt x="1637" y="592"/>
                  <a:pt x="1637" y="592"/>
                </a:cubicBezTo>
                <a:cubicBezTo>
                  <a:pt x="1637" y="592"/>
                  <a:pt x="1637" y="592"/>
                  <a:pt x="1637" y="592"/>
                </a:cubicBezTo>
                <a:cubicBezTo>
                  <a:pt x="1638" y="591"/>
                  <a:pt x="1638" y="591"/>
                  <a:pt x="1638" y="591"/>
                </a:cubicBezTo>
                <a:cubicBezTo>
                  <a:pt x="1638" y="591"/>
                  <a:pt x="1638" y="591"/>
                  <a:pt x="1638" y="591"/>
                </a:cubicBezTo>
                <a:cubicBezTo>
                  <a:pt x="1637" y="591"/>
                  <a:pt x="1637" y="591"/>
                  <a:pt x="1636" y="591"/>
                </a:cubicBezTo>
                <a:cubicBezTo>
                  <a:pt x="1636" y="590"/>
                  <a:pt x="1636" y="590"/>
                  <a:pt x="1636" y="590"/>
                </a:cubicBezTo>
                <a:cubicBezTo>
                  <a:pt x="1637" y="589"/>
                  <a:pt x="1637" y="589"/>
                  <a:pt x="1637" y="589"/>
                </a:cubicBezTo>
                <a:cubicBezTo>
                  <a:pt x="1637" y="589"/>
                  <a:pt x="1637" y="589"/>
                  <a:pt x="1637" y="589"/>
                </a:cubicBezTo>
                <a:cubicBezTo>
                  <a:pt x="1636" y="589"/>
                  <a:pt x="1636" y="589"/>
                  <a:pt x="1636" y="589"/>
                </a:cubicBezTo>
                <a:cubicBezTo>
                  <a:pt x="1636" y="589"/>
                  <a:pt x="1636" y="588"/>
                  <a:pt x="1637" y="588"/>
                </a:cubicBezTo>
                <a:cubicBezTo>
                  <a:pt x="1637" y="588"/>
                  <a:pt x="1637" y="587"/>
                  <a:pt x="1637" y="587"/>
                </a:cubicBezTo>
                <a:cubicBezTo>
                  <a:pt x="1637" y="587"/>
                  <a:pt x="1637" y="587"/>
                  <a:pt x="1637" y="587"/>
                </a:cubicBezTo>
                <a:cubicBezTo>
                  <a:pt x="1637" y="587"/>
                  <a:pt x="1637" y="587"/>
                  <a:pt x="1637" y="587"/>
                </a:cubicBezTo>
                <a:cubicBezTo>
                  <a:pt x="1636" y="586"/>
                  <a:pt x="1637" y="586"/>
                  <a:pt x="1637" y="585"/>
                </a:cubicBezTo>
                <a:cubicBezTo>
                  <a:pt x="1638" y="585"/>
                  <a:pt x="1638" y="585"/>
                  <a:pt x="1638" y="585"/>
                </a:cubicBezTo>
                <a:cubicBezTo>
                  <a:pt x="1639" y="585"/>
                  <a:pt x="1639" y="585"/>
                  <a:pt x="1639" y="585"/>
                </a:cubicBezTo>
                <a:cubicBezTo>
                  <a:pt x="1639" y="585"/>
                  <a:pt x="1639" y="585"/>
                  <a:pt x="1639" y="585"/>
                </a:cubicBezTo>
                <a:cubicBezTo>
                  <a:pt x="1640" y="585"/>
                  <a:pt x="1640" y="585"/>
                  <a:pt x="1640" y="585"/>
                </a:cubicBezTo>
                <a:cubicBezTo>
                  <a:pt x="1641" y="585"/>
                  <a:pt x="1641" y="586"/>
                  <a:pt x="1641" y="586"/>
                </a:cubicBezTo>
                <a:cubicBezTo>
                  <a:pt x="1641" y="586"/>
                  <a:pt x="1641" y="586"/>
                  <a:pt x="1641" y="586"/>
                </a:cubicBezTo>
                <a:cubicBezTo>
                  <a:pt x="1641" y="586"/>
                  <a:pt x="1641" y="587"/>
                  <a:pt x="1642" y="587"/>
                </a:cubicBezTo>
                <a:cubicBezTo>
                  <a:pt x="1642" y="587"/>
                  <a:pt x="1643" y="587"/>
                  <a:pt x="1643" y="588"/>
                </a:cubicBezTo>
                <a:cubicBezTo>
                  <a:pt x="1643" y="588"/>
                  <a:pt x="1644" y="589"/>
                  <a:pt x="1643" y="589"/>
                </a:cubicBezTo>
                <a:cubicBezTo>
                  <a:pt x="1643" y="590"/>
                  <a:pt x="1641" y="590"/>
                  <a:pt x="1641" y="590"/>
                </a:cubicBezTo>
                <a:cubicBezTo>
                  <a:pt x="1641" y="590"/>
                  <a:pt x="1640" y="590"/>
                  <a:pt x="1640" y="590"/>
                </a:cubicBezTo>
                <a:cubicBezTo>
                  <a:pt x="1640" y="590"/>
                  <a:pt x="1640" y="590"/>
                  <a:pt x="1639" y="589"/>
                </a:cubicBezTo>
                <a:cubicBezTo>
                  <a:pt x="1639" y="589"/>
                  <a:pt x="1639" y="589"/>
                  <a:pt x="1639" y="589"/>
                </a:cubicBezTo>
                <a:cubicBezTo>
                  <a:pt x="1638" y="590"/>
                  <a:pt x="1638" y="590"/>
                  <a:pt x="1638" y="590"/>
                </a:cubicBezTo>
                <a:cubicBezTo>
                  <a:pt x="1638" y="590"/>
                  <a:pt x="1638" y="590"/>
                  <a:pt x="1638" y="590"/>
                </a:cubicBezTo>
                <a:cubicBezTo>
                  <a:pt x="1639" y="590"/>
                  <a:pt x="1639" y="590"/>
                  <a:pt x="1639" y="590"/>
                </a:cubicBezTo>
                <a:cubicBezTo>
                  <a:pt x="1639" y="590"/>
                  <a:pt x="1639" y="591"/>
                  <a:pt x="1638" y="591"/>
                </a:cubicBezTo>
                <a:cubicBezTo>
                  <a:pt x="1638" y="591"/>
                  <a:pt x="1638" y="591"/>
                  <a:pt x="1639" y="591"/>
                </a:cubicBezTo>
                <a:cubicBezTo>
                  <a:pt x="1639" y="591"/>
                  <a:pt x="1640" y="591"/>
                  <a:pt x="1640" y="591"/>
                </a:cubicBezTo>
                <a:cubicBezTo>
                  <a:pt x="1641" y="591"/>
                  <a:pt x="1641" y="592"/>
                  <a:pt x="1641" y="593"/>
                </a:cubicBezTo>
                <a:cubicBezTo>
                  <a:pt x="1641" y="593"/>
                  <a:pt x="1641" y="593"/>
                  <a:pt x="1641" y="593"/>
                </a:cubicBezTo>
                <a:cubicBezTo>
                  <a:pt x="1641" y="593"/>
                  <a:pt x="1641" y="593"/>
                  <a:pt x="1641" y="593"/>
                </a:cubicBezTo>
                <a:cubicBezTo>
                  <a:pt x="1641" y="593"/>
                  <a:pt x="1641" y="594"/>
                  <a:pt x="1641" y="594"/>
                </a:cubicBezTo>
                <a:cubicBezTo>
                  <a:pt x="1641" y="594"/>
                  <a:pt x="1641" y="594"/>
                  <a:pt x="1641" y="595"/>
                </a:cubicBezTo>
                <a:cubicBezTo>
                  <a:pt x="1641" y="596"/>
                  <a:pt x="1641" y="597"/>
                  <a:pt x="1640" y="597"/>
                </a:cubicBezTo>
                <a:cubicBezTo>
                  <a:pt x="1640" y="597"/>
                  <a:pt x="1639" y="598"/>
                  <a:pt x="1639" y="598"/>
                </a:cubicBezTo>
                <a:cubicBezTo>
                  <a:pt x="1638" y="598"/>
                  <a:pt x="1638" y="598"/>
                  <a:pt x="1638" y="598"/>
                </a:cubicBezTo>
                <a:cubicBezTo>
                  <a:pt x="1638" y="599"/>
                  <a:pt x="1638" y="599"/>
                  <a:pt x="1637" y="600"/>
                </a:cubicBezTo>
                <a:cubicBezTo>
                  <a:pt x="1637" y="600"/>
                  <a:pt x="1637" y="600"/>
                  <a:pt x="1636" y="600"/>
                </a:cubicBezTo>
                <a:cubicBezTo>
                  <a:pt x="1636" y="600"/>
                  <a:pt x="1636" y="600"/>
                  <a:pt x="1636" y="601"/>
                </a:cubicBezTo>
                <a:cubicBezTo>
                  <a:pt x="1635" y="601"/>
                  <a:pt x="1635" y="601"/>
                  <a:pt x="1635" y="601"/>
                </a:cubicBezTo>
                <a:cubicBezTo>
                  <a:pt x="1634" y="601"/>
                  <a:pt x="1634" y="602"/>
                  <a:pt x="1634" y="602"/>
                </a:cubicBezTo>
                <a:cubicBezTo>
                  <a:pt x="1633" y="602"/>
                  <a:pt x="1633" y="602"/>
                  <a:pt x="1632" y="602"/>
                </a:cubicBezTo>
                <a:cubicBezTo>
                  <a:pt x="1632" y="602"/>
                  <a:pt x="1632" y="602"/>
                  <a:pt x="1632" y="602"/>
                </a:cubicBezTo>
                <a:cubicBezTo>
                  <a:pt x="1632" y="602"/>
                  <a:pt x="1633" y="602"/>
                  <a:pt x="1633" y="602"/>
                </a:cubicBezTo>
                <a:cubicBezTo>
                  <a:pt x="1633" y="602"/>
                  <a:pt x="1634" y="603"/>
                  <a:pt x="1634" y="603"/>
                </a:cubicBezTo>
                <a:cubicBezTo>
                  <a:pt x="1634" y="603"/>
                  <a:pt x="1635" y="603"/>
                  <a:pt x="1635" y="604"/>
                </a:cubicBezTo>
                <a:cubicBezTo>
                  <a:pt x="1635" y="604"/>
                  <a:pt x="1635" y="604"/>
                  <a:pt x="1636" y="604"/>
                </a:cubicBezTo>
                <a:cubicBezTo>
                  <a:pt x="1636" y="604"/>
                  <a:pt x="1636" y="604"/>
                  <a:pt x="1636" y="604"/>
                </a:cubicBezTo>
                <a:cubicBezTo>
                  <a:pt x="1637" y="604"/>
                  <a:pt x="1637" y="604"/>
                  <a:pt x="1637" y="604"/>
                </a:cubicBezTo>
                <a:cubicBezTo>
                  <a:pt x="1638" y="604"/>
                  <a:pt x="1638" y="604"/>
                  <a:pt x="1638" y="604"/>
                </a:cubicBezTo>
                <a:cubicBezTo>
                  <a:pt x="1638" y="604"/>
                  <a:pt x="1638" y="604"/>
                  <a:pt x="1638" y="604"/>
                </a:cubicBezTo>
                <a:cubicBezTo>
                  <a:pt x="1639" y="604"/>
                  <a:pt x="1639" y="604"/>
                  <a:pt x="1639" y="604"/>
                </a:cubicBezTo>
                <a:cubicBezTo>
                  <a:pt x="1639" y="604"/>
                  <a:pt x="1639" y="604"/>
                  <a:pt x="1640" y="604"/>
                </a:cubicBezTo>
                <a:cubicBezTo>
                  <a:pt x="1640" y="604"/>
                  <a:pt x="1640" y="604"/>
                  <a:pt x="1640" y="604"/>
                </a:cubicBezTo>
                <a:cubicBezTo>
                  <a:pt x="1640" y="604"/>
                  <a:pt x="1640" y="604"/>
                  <a:pt x="1641" y="604"/>
                </a:cubicBezTo>
                <a:cubicBezTo>
                  <a:pt x="1641" y="604"/>
                  <a:pt x="1641" y="604"/>
                  <a:pt x="1641" y="604"/>
                </a:cubicBezTo>
                <a:cubicBezTo>
                  <a:pt x="1641" y="604"/>
                  <a:pt x="1641" y="604"/>
                  <a:pt x="1641" y="604"/>
                </a:cubicBezTo>
                <a:cubicBezTo>
                  <a:pt x="1642" y="604"/>
                  <a:pt x="1642" y="604"/>
                  <a:pt x="1642" y="604"/>
                </a:cubicBezTo>
                <a:cubicBezTo>
                  <a:pt x="1643" y="604"/>
                  <a:pt x="1644" y="604"/>
                  <a:pt x="1645" y="604"/>
                </a:cubicBezTo>
                <a:cubicBezTo>
                  <a:pt x="1645" y="605"/>
                  <a:pt x="1646" y="605"/>
                  <a:pt x="1647" y="605"/>
                </a:cubicBezTo>
                <a:cubicBezTo>
                  <a:pt x="1648" y="605"/>
                  <a:pt x="1648" y="605"/>
                  <a:pt x="1648" y="605"/>
                </a:cubicBezTo>
                <a:cubicBezTo>
                  <a:pt x="1649" y="606"/>
                  <a:pt x="1650" y="606"/>
                  <a:pt x="1651" y="606"/>
                </a:cubicBezTo>
                <a:cubicBezTo>
                  <a:pt x="1651" y="607"/>
                  <a:pt x="1651" y="608"/>
                  <a:pt x="1651" y="608"/>
                </a:cubicBezTo>
                <a:cubicBezTo>
                  <a:pt x="1651" y="609"/>
                  <a:pt x="1650" y="609"/>
                  <a:pt x="1649" y="610"/>
                </a:cubicBezTo>
                <a:cubicBezTo>
                  <a:pt x="1649" y="610"/>
                  <a:pt x="1649" y="610"/>
                  <a:pt x="1649" y="610"/>
                </a:cubicBezTo>
                <a:cubicBezTo>
                  <a:pt x="1649" y="610"/>
                  <a:pt x="1649" y="610"/>
                  <a:pt x="1649" y="610"/>
                </a:cubicBezTo>
                <a:cubicBezTo>
                  <a:pt x="1648" y="611"/>
                  <a:pt x="1648" y="611"/>
                  <a:pt x="1648" y="611"/>
                </a:cubicBezTo>
                <a:cubicBezTo>
                  <a:pt x="1648" y="612"/>
                  <a:pt x="1648" y="612"/>
                  <a:pt x="1648" y="613"/>
                </a:cubicBezTo>
                <a:cubicBezTo>
                  <a:pt x="1647" y="613"/>
                  <a:pt x="1647" y="614"/>
                  <a:pt x="1647" y="614"/>
                </a:cubicBezTo>
                <a:cubicBezTo>
                  <a:pt x="1647" y="614"/>
                  <a:pt x="1647" y="614"/>
                  <a:pt x="1647" y="615"/>
                </a:cubicBezTo>
                <a:cubicBezTo>
                  <a:pt x="1647" y="615"/>
                  <a:pt x="1647" y="616"/>
                  <a:pt x="1646" y="617"/>
                </a:cubicBezTo>
                <a:cubicBezTo>
                  <a:pt x="1646" y="617"/>
                  <a:pt x="1646" y="617"/>
                  <a:pt x="1646" y="617"/>
                </a:cubicBezTo>
                <a:cubicBezTo>
                  <a:pt x="1646" y="617"/>
                  <a:pt x="1645" y="618"/>
                  <a:pt x="1645" y="618"/>
                </a:cubicBezTo>
                <a:cubicBezTo>
                  <a:pt x="1645" y="618"/>
                  <a:pt x="1645" y="618"/>
                  <a:pt x="1645" y="618"/>
                </a:cubicBezTo>
                <a:cubicBezTo>
                  <a:pt x="1645" y="618"/>
                  <a:pt x="1644" y="619"/>
                  <a:pt x="1644" y="619"/>
                </a:cubicBezTo>
                <a:cubicBezTo>
                  <a:pt x="1644" y="619"/>
                  <a:pt x="1644" y="619"/>
                  <a:pt x="1643" y="620"/>
                </a:cubicBezTo>
                <a:cubicBezTo>
                  <a:pt x="1643" y="620"/>
                  <a:pt x="1643" y="620"/>
                  <a:pt x="1643" y="620"/>
                </a:cubicBezTo>
                <a:cubicBezTo>
                  <a:pt x="1642" y="620"/>
                  <a:pt x="1642" y="621"/>
                  <a:pt x="1642" y="621"/>
                </a:cubicBezTo>
                <a:cubicBezTo>
                  <a:pt x="1642" y="621"/>
                  <a:pt x="1642" y="621"/>
                  <a:pt x="1641" y="622"/>
                </a:cubicBezTo>
                <a:cubicBezTo>
                  <a:pt x="1641" y="622"/>
                  <a:pt x="1641" y="622"/>
                  <a:pt x="1641" y="622"/>
                </a:cubicBezTo>
                <a:cubicBezTo>
                  <a:pt x="1641" y="622"/>
                  <a:pt x="1641" y="622"/>
                  <a:pt x="1641" y="622"/>
                </a:cubicBezTo>
                <a:cubicBezTo>
                  <a:pt x="1642" y="622"/>
                  <a:pt x="1643" y="623"/>
                  <a:pt x="1643" y="624"/>
                </a:cubicBezTo>
                <a:cubicBezTo>
                  <a:pt x="1643" y="624"/>
                  <a:pt x="1643" y="625"/>
                  <a:pt x="1642" y="625"/>
                </a:cubicBezTo>
                <a:cubicBezTo>
                  <a:pt x="1642" y="625"/>
                  <a:pt x="1641" y="625"/>
                  <a:pt x="1641" y="625"/>
                </a:cubicBezTo>
                <a:cubicBezTo>
                  <a:pt x="1640" y="625"/>
                  <a:pt x="1640" y="626"/>
                  <a:pt x="1640" y="626"/>
                </a:cubicBezTo>
                <a:cubicBezTo>
                  <a:pt x="1640" y="626"/>
                  <a:pt x="1639" y="626"/>
                  <a:pt x="1638" y="626"/>
                </a:cubicBezTo>
                <a:cubicBezTo>
                  <a:pt x="1638" y="626"/>
                  <a:pt x="1638" y="626"/>
                  <a:pt x="1638" y="626"/>
                </a:cubicBezTo>
                <a:cubicBezTo>
                  <a:pt x="1638" y="626"/>
                  <a:pt x="1638" y="626"/>
                  <a:pt x="1638" y="626"/>
                </a:cubicBezTo>
                <a:cubicBezTo>
                  <a:pt x="1638" y="627"/>
                  <a:pt x="1638" y="627"/>
                  <a:pt x="1637" y="627"/>
                </a:cubicBezTo>
                <a:cubicBezTo>
                  <a:pt x="1637" y="627"/>
                  <a:pt x="1637" y="627"/>
                  <a:pt x="1637" y="627"/>
                </a:cubicBezTo>
                <a:cubicBezTo>
                  <a:pt x="1637" y="627"/>
                  <a:pt x="1637" y="627"/>
                  <a:pt x="1637" y="627"/>
                </a:cubicBezTo>
                <a:cubicBezTo>
                  <a:pt x="1638" y="627"/>
                  <a:pt x="1638" y="627"/>
                  <a:pt x="1638" y="627"/>
                </a:cubicBezTo>
                <a:cubicBezTo>
                  <a:pt x="1638" y="627"/>
                  <a:pt x="1638" y="627"/>
                  <a:pt x="1639" y="627"/>
                </a:cubicBezTo>
                <a:cubicBezTo>
                  <a:pt x="1639" y="627"/>
                  <a:pt x="1639" y="626"/>
                  <a:pt x="1640" y="626"/>
                </a:cubicBezTo>
                <a:cubicBezTo>
                  <a:pt x="1641" y="626"/>
                  <a:pt x="1643" y="627"/>
                  <a:pt x="1644" y="627"/>
                </a:cubicBezTo>
                <a:cubicBezTo>
                  <a:pt x="1645" y="628"/>
                  <a:pt x="1645" y="628"/>
                  <a:pt x="1645" y="628"/>
                </a:cubicBezTo>
                <a:cubicBezTo>
                  <a:pt x="1645" y="628"/>
                  <a:pt x="1645" y="628"/>
                  <a:pt x="1645" y="628"/>
                </a:cubicBezTo>
                <a:cubicBezTo>
                  <a:pt x="1645" y="628"/>
                  <a:pt x="1646" y="628"/>
                  <a:pt x="1647" y="629"/>
                </a:cubicBezTo>
                <a:cubicBezTo>
                  <a:pt x="1647" y="629"/>
                  <a:pt x="1647" y="630"/>
                  <a:pt x="1648" y="630"/>
                </a:cubicBezTo>
                <a:cubicBezTo>
                  <a:pt x="1648" y="630"/>
                  <a:pt x="1648" y="631"/>
                  <a:pt x="1648" y="631"/>
                </a:cubicBezTo>
                <a:cubicBezTo>
                  <a:pt x="1648" y="632"/>
                  <a:pt x="1648" y="632"/>
                  <a:pt x="1648" y="632"/>
                </a:cubicBezTo>
                <a:cubicBezTo>
                  <a:pt x="1648" y="632"/>
                  <a:pt x="1648" y="632"/>
                  <a:pt x="1648" y="632"/>
                </a:cubicBezTo>
                <a:cubicBezTo>
                  <a:pt x="1648" y="632"/>
                  <a:pt x="1648" y="632"/>
                  <a:pt x="1649" y="632"/>
                </a:cubicBezTo>
                <a:cubicBezTo>
                  <a:pt x="1649" y="632"/>
                  <a:pt x="1650" y="632"/>
                  <a:pt x="1650" y="633"/>
                </a:cubicBezTo>
                <a:cubicBezTo>
                  <a:pt x="1650" y="633"/>
                  <a:pt x="1651" y="634"/>
                  <a:pt x="1651" y="634"/>
                </a:cubicBezTo>
                <a:cubicBezTo>
                  <a:pt x="1651" y="635"/>
                  <a:pt x="1651" y="635"/>
                  <a:pt x="1651" y="636"/>
                </a:cubicBezTo>
                <a:cubicBezTo>
                  <a:pt x="1652" y="636"/>
                  <a:pt x="1651" y="637"/>
                  <a:pt x="1651" y="637"/>
                </a:cubicBezTo>
                <a:cubicBezTo>
                  <a:pt x="1651" y="637"/>
                  <a:pt x="1651" y="638"/>
                  <a:pt x="1651" y="638"/>
                </a:cubicBezTo>
                <a:cubicBezTo>
                  <a:pt x="1651" y="638"/>
                  <a:pt x="1652" y="638"/>
                  <a:pt x="1652" y="639"/>
                </a:cubicBezTo>
                <a:cubicBezTo>
                  <a:pt x="1652" y="639"/>
                  <a:pt x="1652" y="640"/>
                  <a:pt x="1652" y="640"/>
                </a:cubicBezTo>
                <a:cubicBezTo>
                  <a:pt x="1653" y="640"/>
                  <a:pt x="1653" y="641"/>
                  <a:pt x="1653" y="641"/>
                </a:cubicBezTo>
                <a:cubicBezTo>
                  <a:pt x="1653" y="642"/>
                  <a:pt x="1653" y="642"/>
                  <a:pt x="1653" y="642"/>
                </a:cubicBezTo>
                <a:cubicBezTo>
                  <a:pt x="1653" y="643"/>
                  <a:pt x="1653" y="643"/>
                  <a:pt x="1653" y="644"/>
                </a:cubicBezTo>
                <a:cubicBezTo>
                  <a:pt x="1653" y="644"/>
                  <a:pt x="1654" y="645"/>
                  <a:pt x="1655" y="645"/>
                </a:cubicBezTo>
                <a:cubicBezTo>
                  <a:pt x="1655" y="645"/>
                  <a:pt x="1656" y="645"/>
                  <a:pt x="1656" y="645"/>
                </a:cubicBezTo>
                <a:cubicBezTo>
                  <a:pt x="1656" y="646"/>
                  <a:pt x="1656" y="646"/>
                  <a:pt x="1657" y="646"/>
                </a:cubicBezTo>
                <a:cubicBezTo>
                  <a:pt x="1657" y="646"/>
                  <a:pt x="1658" y="646"/>
                  <a:pt x="1658" y="646"/>
                </a:cubicBezTo>
                <a:cubicBezTo>
                  <a:pt x="1659" y="646"/>
                  <a:pt x="1660" y="647"/>
                  <a:pt x="1660" y="648"/>
                </a:cubicBezTo>
                <a:cubicBezTo>
                  <a:pt x="1660" y="648"/>
                  <a:pt x="1660" y="648"/>
                  <a:pt x="1660" y="648"/>
                </a:cubicBezTo>
                <a:cubicBezTo>
                  <a:pt x="1661" y="648"/>
                  <a:pt x="1661" y="649"/>
                  <a:pt x="1661" y="649"/>
                </a:cubicBezTo>
                <a:cubicBezTo>
                  <a:pt x="1661" y="650"/>
                  <a:pt x="1661" y="650"/>
                  <a:pt x="1662" y="650"/>
                </a:cubicBezTo>
                <a:cubicBezTo>
                  <a:pt x="1663" y="650"/>
                  <a:pt x="1663" y="652"/>
                  <a:pt x="1663" y="652"/>
                </a:cubicBezTo>
                <a:cubicBezTo>
                  <a:pt x="1663" y="653"/>
                  <a:pt x="1663" y="653"/>
                  <a:pt x="1663" y="653"/>
                </a:cubicBezTo>
                <a:cubicBezTo>
                  <a:pt x="1664" y="653"/>
                  <a:pt x="1664" y="654"/>
                  <a:pt x="1664" y="654"/>
                </a:cubicBezTo>
                <a:cubicBezTo>
                  <a:pt x="1664" y="655"/>
                  <a:pt x="1664" y="655"/>
                  <a:pt x="1664" y="655"/>
                </a:cubicBezTo>
                <a:cubicBezTo>
                  <a:pt x="1664" y="655"/>
                  <a:pt x="1664" y="655"/>
                  <a:pt x="1664" y="656"/>
                </a:cubicBezTo>
                <a:cubicBezTo>
                  <a:pt x="1664" y="656"/>
                  <a:pt x="1664" y="656"/>
                  <a:pt x="1665" y="657"/>
                </a:cubicBezTo>
                <a:cubicBezTo>
                  <a:pt x="1665" y="657"/>
                  <a:pt x="1665" y="657"/>
                  <a:pt x="1665" y="657"/>
                </a:cubicBezTo>
                <a:cubicBezTo>
                  <a:pt x="1665" y="657"/>
                  <a:pt x="1665" y="658"/>
                  <a:pt x="1665" y="658"/>
                </a:cubicBezTo>
                <a:cubicBezTo>
                  <a:pt x="1665" y="659"/>
                  <a:pt x="1665" y="659"/>
                  <a:pt x="1665" y="659"/>
                </a:cubicBezTo>
                <a:cubicBezTo>
                  <a:pt x="1665" y="659"/>
                  <a:pt x="1664" y="659"/>
                  <a:pt x="1664" y="660"/>
                </a:cubicBezTo>
                <a:cubicBezTo>
                  <a:pt x="1665" y="660"/>
                  <a:pt x="1665" y="660"/>
                  <a:pt x="1665" y="660"/>
                </a:cubicBezTo>
                <a:cubicBezTo>
                  <a:pt x="1666" y="660"/>
                  <a:pt x="1666" y="661"/>
                  <a:pt x="1667" y="662"/>
                </a:cubicBezTo>
                <a:cubicBezTo>
                  <a:pt x="1667" y="662"/>
                  <a:pt x="1667" y="662"/>
                  <a:pt x="1667" y="662"/>
                </a:cubicBezTo>
                <a:cubicBezTo>
                  <a:pt x="1668" y="663"/>
                  <a:pt x="1668" y="664"/>
                  <a:pt x="1667" y="665"/>
                </a:cubicBezTo>
                <a:cubicBezTo>
                  <a:pt x="1667" y="665"/>
                  <a:pt x="1667" y="666"/>
                  <a:pt x="1666" y="666"/>
                </a:cubicBezTo>
                <a:cubicBezTo>
                  <a:pt x="1666" y="666"/>
                  <a:pt x="1666" y="666"/>
                  <a:pt x="1666" y="666"/>
                </a:cubicBezTo>
                <a:cubicBezTo>
                  <a:pt x="1666" y="666"/>
                  <a:pt x="1666" y="667"/>
                  <a:pt x="1666" y="667"/>
                </a:cubicBezTo>
                <a:cubicBezTo>
                  <a:pt x="1666" y="667"/>
                  <a:pt x="1666" y="667"/>
                  <a:pt x="1665" y="667"/>
                </a:cubicBezTo>
                <a:cubicBezTo>
                  <a:pt x="1665" y="667"/>
                  <a:pt x="1666" y="667"/>
                  <a:pt x="1666" y="667"/>
                </a:cubicBezTo>
                <a:cubicBezTo>
                  <a:pt x="1666" y="667"/>
                  <a:pt x="1666" y="667"/>
                  <a:pt x="1666" y="667"/>
                </a:cubicBezTo>
                <a:cubicBezTo>
                  <a:pt x="1667" y="667"/>
                  <a:pt x="1667" y="667"/>
                  <a:pt x="1667" y="667"/>
                </a:cubicBezTo>
                <a:cubicBezTo>
                  <a:pt x="1668" y="666"/>
                  <a:pt x="1669" y="666"/>
                  <a:pt x="1669" y="666"/>
                </a:cubicBezTo>
                <a:cubicBezTo>
                  <a:pt x="1669" y="666"/>
                  <a:pt x="1670" y="666"/>
                  <a:pt x="1670" y="666"/>
                </a:cubicBezTo>
                <a:cubicBezTo>
                  <a:pt x="1671" y="666"/>
                  <a:pt x="1671" y="666"/>
                  <a:pt x="1672" y="666"/>
                </a:cubicBezTo>
                <a:cubicBezTo>
                  <a:pt x="1673" y="666"/>
                  <a:pt x="1674" y="666"/>
                  <a:pt x="1675" y="667"/>
                </a:cubicBezTo>
                <a:cubicBezTo>
                  <a:pt x="1675" y="667"/>
                  <a:pt x="1675" y="667"/>
                  <a:pt x="1676" y="667"/>
                </a:cubicBezTo>
                <a:cubicBezTo>
                  <a:pt x="1676" y="667"/>
                  <a:pt x="1676" y="667"/>
                  <a:pt x="1676" y="667"/>
                </a:cubicBezTo>
                <a:cubicBezTo>
                  <a:pt x="1677" y="667"/>
                  <a:pt x="1677" y="667"/>
                  <a:pt x="1678" y="668"/>
                </a:cubicBezTo>
                <a:cubicBezTo>
                  <a:pt x="1678" y="668"/>
                  <a:pt x="1678" y="668"/>
                  <a:pt x="1678" y="668"/>
                </a:cubicBezTo>
                <a:cubicBezTo>
                  <a:pt x="1679" y="669"/>
                  <a:pt x="1679" y="669"/>
                  <a:pt x="1679" y="669"/>
                </a:cubicBezTo>
                <a:cubicBezTo>
                  <a:pt x="1680" y="669"/>
                  <a:pt x="1680" y="670"/>
                  <a:pt x="1680" y="670"/>
                </a:cubicBezTo>
                <a:cubicBezTo>
                  <a:pt x="1681" y="671"/>
                  <a:pt x="1681" y="672"/>
                  <a:pt x="1681" y="672"/>
                </a:cubicBezTo>
                <a:cubicBezTo>
                  <a:pt x="1681" y="673"/>
                  <a:pt x="1681" y="673"/>
                  <a:pt x="1681" y="673"/>
                </a:cubicBezTo>
                <a:cubicBezTo>
                  <a:pt x="1681" y="674"/>
                  <a:pt x="1681" y="675"/>
                  <a:pt x="1680" y="676"/>
                </a:cubicBezTo>
                <a:cubicBezTo>
                  <a:pt x="1679" y="676"/>
                  <a:pt x="1679" y="677"/>
                  <a:pt x="1679" y="678"/>
                </a:cubicBezTo>
                <a:cubicBezTo>
                  <a:pt x="1679" y="678"/>
                  <a:pt x="1679" y="679"/>
                  <a:pt x="1679" y="679"/>
                </a:cubicBezTo>
                <a:cubicBezTo>
                  <a:pt x="1678" y="680"/>
                  <a:pt x="1678" y="680"/>
                  <a:pt x="1678" y="680"/>
                </a:cubicBezTo>
                <a:cubicBezTo>
                  <a:pt x="1677" y="680"/>
                  <a:pt x="1677" y="680"/>
                  <a:pt x="1676" y="680"/>
                </a:cubicBezTo>
                <a:cubicBezTo>
                  <a:pt x="1676" y="680"/>
                  <a:pt x="1676" y="681"/>
                  <a:pt x="1676" y="681"/>
                </a:cubicBezTo>
                <a:cubicBezTo>
                  <a:pt x="1676" y="681"/>
                  <a:pt x="1676" y="681"/>
                  <a:pt x="1676" y="680"/>
                </a:cubicBezTo>
                <a:cubicBezTo>
                  <a:pt x="1676" y="681"/>
                  <a:pt x="1676" y="681"/>
                  <a:pt x="1676" y="682"/>
                </a:cubicBezTo>
                <a:cubicBezTo>
                  <a:pt x="1676" y="682"/>
                  <a:pt x="1676" y="683"/>
                  <a:pt x="1676" y="683"/>
                </a:cubicBezTo>
                <a:cubicBezTo>
                  <a:pt x="1675" y="684"/>
                  <a:pt x="1674" y="684"/>
                  <a:pt x="1673" y="684"/>
                </a:cubicBezTo>
                <a:cubicBezTo>
                  <a:pt x="1673" y="684"/>
                  <a:pt x="1673" y="684"/>
                  <a:pt x="1673" y="684"/>
                </a:cubicBezTo>
                <a:cubicBezTo>
                  <a:pt x="1673" y="684"/>
                  <a:pt x="1673" y="685"/>
                  <a:pt x="1673" y="685"/>
                </a:cubicBezTo>
                <a:cubicBezTo>
                  <a:pt x="1673" y="685"/>
                  <a:pt x="1673" y="686"/>
                  <a:pt x="1672" y="686"/>
                </a:cubicBezTo>
                <a:cubicBezTo>
                  <a:pt x="1672" y="687"/>
                  <a:pt x="1671" y="687"/>
                  <a:pt x="1670" y="687"/>
                </a:cubicBezTo>
                <a:cubicBezTo>
                  <a:pt x="1671" y="687"/>
                  <a:pt x="1671" y="687"/>
                  <a:pt x="1671" y="687"/>
                </a:cubicBezTo>
                <a:cubicBezTo>
                  <a:pt x="1671" y="687"/>
                  <a:pt x="1671" y="687"/>
                  <a:pt x="1671" y="688"/>
                </a:cubicBezTo>
                <a:cubicBezTo>
                  <a:pt x="1672" y="688"/>
                  <a:pt x="1672" y="688"/>
                  <a:pt x="1673" y="688"/>
                </a:cubicBezTo>
                <a:cubicBezTo>
                  <a:pt x="1673" y="688"/>
                  <a:pt x="1673" y="688"/>
                  <a:pt x="1673" y="688"/>
                </a:cubicBezTo>
                <a:cubicBezTo>
                  <a:pt x="1673" y="688"/>
                  <a:pt x="1673" y="688"/>
                  <a:pt x="1673" y="688"/>
                </a:cubicBezTo>
                <a:cubicBezTo>
                  <a:pt x="1673" y="688"/>
                  <a:pt x="1674" y="688"/>
                  <a:pt x="1674" y="687"/>
                </a:cubicBezTo>
                <a:cubicBezTo>
                  <a:pt x="1674" y="687"/>
                  <a:pt x="1675" y="687"/>
                  <a:pt x="1675" y="687"/>
                </a:cubicBezTo>
                <a:cubicBezTo>
                  <a:pt x="1676" y="687"/>
                  <a:pt x="1676" y="687"/>
                  <a:pt x="1677" y="687"/>
                </a:cubicBezTo>
                <a:cubicBezTo>
                  <a:pt x="1677" y="687"/>
                  <a:pt x="1677" y="687"/>
                  <a:pt x="1677" y="687"/>
                </a:cubicBezTo>
                <a:cubicBezTo>
                  <a:pt x="1677" y="687"/>
                  <a:pt x="1678" y="687"/>
                  <a:pt x="1678" y="688"/>
                </a:cubicBezTo>
                <a:cubicBezTo>
                  <a:pt x="1678" y="688"/>
                  <a:pt x="1678" y="689"/>
                  <a:pt x="1678" y="689"/>
                </a:cubicBezTo>
                <a:cubicBezTo>
                  <a:pt x="1678" y="689"/>
                  <a:pt x="1678" y="689"/>
                  <a:pt x="1678" y="690"/>
                </a:cubicBezTo>
                <a:cubicBezTo>
                  <a:pt x="1678" y="690"/>
                  <a:pt x="1678" y="691"/>
                  <a:pt x="1678" y="691"/>
                </a:cubicBezTo>
                <a:cubicBezTo>
                  <a:pt x="1678" y="691"/>
                  <a:pt x="1678" y="692"/>
                  <a:pt x="1677" y="692"/>
                </a:cubicBezTo>
                <a:cubicBezTo>
                  <a:pt x="1677" y="692"/>
                  <a:pt x="1676" y="693"/>
                  <a:pt x="1676" y="693"/>
                </a:cubicBezTo>
                <a:cubicBezTo>
                  <a:pt x="1676" y="693"/>
                  <a:pt x="1676" y="693"/>
                  <a:pt x="1675" y="693"/>
                </a:cubicBezTo>
                <a:cubicBezTo>
                  <a:pt x="1675" y="693"/>
                  <a:pt x="1675" y="693"/>
                  <a:pt x="1675" y="693"/>
                </a:cubicBezTo>
                <a:cubicBezTo>
                  <a:pt x="1674" y="693"/>
                  <a:pt x="1674" y="693"/>
                  <a:pt x="1674" y="693"/>
                </a:cubicBezTo>
                <a:cubicBezTo>
                  <a:pt x="1674" y="694"/>
                  <a:pt x="1674" y="694"/>
                  <a:pt x="1674" y="694"/>
                </a:cubicBezTo>
                <a:cubicBezTo>
                  <a:pt x="1673" y="694"/>
                  <a:pt x="1673" y="694"/>
                  <a:pt x="1673" y="694"/>
                </a:cubicBezTo>
                <a:cubicBezTo>
                  <a:pt x="1673" y="694"/>
                  <a:pt x="1673" y="694"/>
                  <a:pt x="1673" y="694"/>
                </a:cubicBezTo>
                <a:cubicBezTo>
                  <a:pt x="1673" y="695"/>
                  <a:pt x="1672" y="695"/>
                  <a:pt x="1671" y="695"/>
                </a:cubicBezTo>
                <a:cubicBezTo>
                  <a:pt x="1671" y="695"/>
                  <a:pt x="1671" y="695"/>
                  <a:pt x="1670" y="695"/>
                </a:cubicBezTo>
                <a:cubicBezTo>
                  <a:pt x="1670" y="696"/>
                  <a:pt x="1670" y="696"/>
                  <a:pt x="1670" y="696"/>
                </a:cubicBezTo>
                <a:cubicBezTo>
                  <a:pt x="1669" y="696"/>
                  <a:pt x="1668" y="696"/>
                  <a:pt x="1667" y="696"/>
                </a:cubicBezTo>
                <a:cubicBezTo>
                  <a:pt x="1667" y="696"/>
                  <a:pt x="1667" y="696"/>
                  <a:pt x="1667" y="696"/>
                </a:cubicBezTo>
                <a:cubicBezTo>
                  <a:pt x="1667" y="697"/>
                  <a:pt x="1666" y="697"/>
                  <a:pt x="1665" y="697"/>
                </a:cubicBezTo>
                <a:cubicBezTo>
                  <a:pt x="1665" y="697"/>
                  <a:pt x="1665" y="697"/>
                  <a:pt x="1665" y="697"/>
                </a:cubicBezTo>
                <a:cubicBezTo>
                  <a:pt x="1664" y="697"/>
                  <a:pt x="1664" y="697"/>
                  <a:pt x="1664" y="697"/>
                </a:cubicBezTo>
                <a:cubicBezTo>
                  <a:pt x="1663" y="696"/>
                  <a:pt x="1663" y="696"/>
                  <a:pt x="1663" y="696"/>
                </a:cubicBezTo>
                <a:cubicBezTo>
                  <a:pt x="1662" y="696"/>
                  <a:pt x="1662" y="696"/>
                  <a:pt x="1662" y="696"/>
                </a:cubicBezTo>
                <a:cubicBezTo>
                  <a:pt x="1661" y="696"/>
                  <a:pt x="1661" y="696"/>
                  <a:pt x="1660" y="696"/>
                </a:cubicBezTo>
                <a:cubicBezTo>
                  <a:pt x="1660" y="696"/>
                  <a:pt x="1660" y="696"/>
                  <a:pt x="1660" y="696"/>
                </a:cubicBezTo>
                <a:cubicBezTo>
                  <a:pt x="1660" y="696"/>
                  <a:pt x="1659" y="696"/>
                  <a:pt x="1659" y="696"/>
                </a:cubicBezTo>
                <a:cubicBezTo>
                  <a:pt x="1659" y="696"/>
                  <a:pt x="1659" y="696"/>
                  <a:pt x="1659" y="696"/>
                </a:cubicBezTo>
                <a:cubicBezTo>
                  <a:pt x="1658" y="697"/>
                  <a:pt x="1658" y="697"/>
                  <a:pt x="1658" y="697"/>
                </a:cubicBezTo>
                <a:cubicBezTo>
                  <a:pt x="1657" y="697"/>
                  <a:pt x="1657" y="697"/>
                  <a:pt x="1657" y="697"/>
                </a:cubicBezTo>
                <a:cubicBezTo>
                  <a:pt x="1657" y="697"/>
                  <a:pt x="1657" y="697"/>
                  <a:pt x="1657" y="697"/>
                </a:cubicBezTo>
                <a:cubicBezTo>
                  <a:pt x="1656" y="697"/>
                  <a:pt x="1656" y="697"/>
                  <a:pt x="1655" y="697"/>
                </a:cubicBezTo>
                <a:cubicBezTo>
                  <a:pt x="1654" y="697"/>
                  <a:pt x="1654" y="696"/>
                  <a:pt x="1653" y="696"/>
                </a:cubicBezTo>
                <a:cubicBezTo>
                  <a:pt x="1653" y="696"/>
                  <a:pt x="1653" y="696"/>
                  <a:pt x="1653" y="696"/>
                </a:cubicBezTo>
                <a:cubicBezTo>
                  <a:pt x="1653" y="696"/>
                  <a:pt x="1652" y="696"/>
                  <a:pt x="1652" y="696"/>
                </a:cubicBezTo>
                <a:cubicBezTo>
                  <a:pt x="1652" y="697"/>
                  <a:pt x="1652" y="697"/>
                  <a:pt x="1653" y="697"/>
                </a:cubicBezTo>
                <a:cubicBezTo>
                  <a:pt x="1653" y="698"/>
                  <a:pt x="1653" y="698"/>
                  <a:pt x="1652" y="699"/>
                </a:cubicBezTo>
                <a:cubicBezTo>
                  <a:pt x="1652" y="699"/>
                  <a:pt x="1651" y="699"/>
                  <a:pt x="1650" y="699"/>
                </a:cubicBezTo>
                <a:cubicBezTo>
                  <a:pt x="1650" y="699"/>
                  <a:pt x="1650" y="699"/>
                  <a:pt x="1650" y="699"/>
                </a:cubicBezTo>
                <a:cubicBezTo>
                  <a:pt x="1650" y="699"/>
                  <a:pt x="1650" y="699"/>
                  <a:pt x="1649" y="699"/>
                </a:cubicBezTo>
                <a:cubicBezTo>
                  <a:pt x="1649" y="699"/>
                  <a:pt x="1649" y="699"/>
                  <a:pt x="1649" y="699"/>
                </a:cubicBezTo>
                <a:cubicBezTo>
                  <a:pt x="1649" y="699"/>
                  <a:pt x="1648" y="699"/>
                  <a:pt x="1648" y="699"/>
                </a:cubicBezTo>
                <a:cubicBezTo>
                  <a:pt x="1648" y="699"/>
                  <a:pt x="1647" y="698"/>
                  <a:pt x="1647" y="697"/>
                </a:cubicBezTo>
                <a:cubicBezTo>
                  <a:pt x="1647" y="697"/>
                  <a:pt x="1647" y="697"/>
                  <a:pt x="1647" y="697"/>
                </a:cubicBezTo>
                <a:cubicBezTo>
                  <a:pt x="1647" y="697"/>
                  <a:pt x="1647" y="697"/>
                  <a:pt x="1647" y="697"/>
                </a:cubicBezTo>
                <a:cubicBezTo>
                  <a:pt x="1646" y="697"/>
                  <a:pt x="1646" y="697"/>
                  <a:pt x="1646" y="697"/>
                </a:cubicBezTo>
                <a:cubicBezTo>
                  <a:pt x="1646" y="697"/>
                  <a:pt x="1646" y="698"/>
                  <a:pt x="1645" y="698"/>
                </a:cubicBezTo>
                <a:cubicBezTo>
                  <a:pt x="1645" y="699"/>
                  <a:pt x="1644" y="699"/>
                  <a:pt x="1643" y="699"/>
                </a:cubicBezTo>
                <a:cubicBezTo>
                  <a:pt x="1642" y="699"/>
                  <a:pt x="1642" y="699"/>
                  <a:pt x="1642" y="699"/>
                </a:cubicBezTo>
                <a:cubicBezTo>
                  <a:pt x="1641" y="699"/>
                  <a:pt x="1641" y="699"/>
                  <a:pt x="1640" y="699"/>
                </a:cubicBezTo>
                <a:cubicBezTo>
                  <a:pt x="1640" y="699"/>
                  <a:pt x="1640" y="699"/>
                  <a:pt x="1640" y="699"/>
                </a:cubicBezTo>
                <a:cubicBezTo>
                  <a:pt x="1639" y="699"/>
                  <a:pt x="1639" y="699"/>
                  <a:pt x="1639" y="699"/>
                </a:cubicBezTo>
                <a:cubicBezTo>
                  <a:pt x="1638" y="699"/>
                  <a:pt x="1637" y="698"/>
                  <a:pt x="1636" y="697"/>
                </a:cubicBezTo>
                <a:cubicBezTo>
                  <a:pt x="1636" y="697"/>
                  <a:pt x="1636" y="697"/>
                  <a:pt x="1636" y="697"/>
                </a:cubicBezTo>
                <a:cubicBezTo>
                  <a:pt x="1636" y="697"/>
                  <a:pt x="1636" y="697"/>
                  <a:pt x="1636" y="697"/>
                </a:cubicBezTo>
                <a:cubicBezTo>
                  <a:pt x="1635" y="697"/>
                  <a:pt x="1635" y="697"/>
                  <a:pt x="1635" y="697"/>
                </a:cubicBezTo>
                <a:cubicBezTo>
                  <a:pt x="1634" y="697"/>
                  <a:pt x="1634" y="698"/>
                  <a:pt x="1633" y="698"/>
                </a:cubicBezTo>
                <a:cubicBezTo>
                  <a:pt x="1633" y="698"/>
                  <a:pt x="1633" y="698"/>
                  <a:pt x="1633" y="698"/>
                </a:cubicBezTo>
                <a:cubicBezTo>
                  <a:pt x="1632" y="698"/>
                  <a:pt x="1632" y="698"/>
                  <a:pt x="1632" y="698"/>
                </a:cubicBezTo>
                <a:cubicBezTo>
                  <a:pt x="1632" y="698"/>
                  <a:pt x="1631" y="698"/>
                  <a:pt x="1631" y="698"/>
                </a:cubicBezTo>
                <a:cubicBezTo>
                  <a:pt x="1631" y="698"/>
                  <a:pt x="1631" y="698"/>
                  <a:pt x="1630" y="699"/>
                </a:cubicBezTo>
                <a:cubicBezTo>
                  <a:pt x="1630" y="699"/>
                  <a:pt x="1630" y="699"/>
                  <a:pt x="1630" y="699"/>
                </a:cubicBezTo>
                <a:cubicBezTo>
                  <a:pt x="1630" y="700"/>
                  <a:pt x="1630" y="700"/>
                  <a:pt x="1630" y="701"/>
                </a:cubicBezTo>
                <a:cubicBezTo>
                  <a:pt x="1630" y="702"/>
                  <a:pt x="1629" y="702"/>
                  <a:pt x="1628" y="702"/>
                </a:cubicBezTo>
                <a:cubicBezTo>
                  <a:pt x="1628" y="702"/>
                  <a:pt x="1628" y="702"/>
                  <a:pt x="1628" y="702"/>
                </a:cubicBezTo>
                <a:cubicBezTo>
                  <a:pt x="1628" y="703"/>
                  <a:pt x="1628" y="703"/>
                  <a:pt x="1628" y="703"/>
                </a:cubicBezTo>
                <a:cubicBezTo>
                  <a:pt x="1628" y="704"/>
                  <a:pt x="1627" y="704"/>
                  <a:pt x="1626" y="704"/>
                </a:cubicBezTo>
                <a:cubicBezTo>
                  <a:pt x="1626" y="704"/>
                  <a:pt x="1626" y="704"/>
                  <a:pt x="1625" y="704"/>
                </a:cubicBezTo>
                <a:cubicBezTo>
                  <a:pt x="1625" y="703"/>
                  <a:pt x="1625" y="703"/>
                  <a:pt x="1624" y="703"/>
                </a:cubicBezTo>
                <a:cubicBezTo>
                  <a:pt x="1624" y="702"/>
                  <a:pt x="1624" y="702"/>
                  <a:pt x="1624" y="702"/>
                </a:cubicBezTo>
                <a:cubicBezTo>
                  <a:pt x="1623" y="702"/>
                  <a:pt x="1623" y="702"/>
                  <a:pt x="1622" y="702"/>
                </a:cubicBezTo>
                <a:cubicBezTo>
                  <a:pt x="1622" y="701"/>
                  <a:pt x="1621" y="702"/>
                  <a:pt x="1621" y="702"/>
                </a:cubicBezTo>
                <a:cubicBezTo>
                  <a:pt x="1620" y="702"/>
                  <a:pt x="1619" y="702"/>
                  <a:pt x="1618" y="702"/>
                </a:cubicBezTo>
                <a:cubicBezTo>
                  <a:pt x="1618" y="702"/>
                  <a:pt x="1618" y="702"/>
                  <a:pt x="1618" y="702"/>
                </a:cubicBezTo>
                <a:cubicBezTo>
                  <a:pt x="1617" y="702"/>
                  <a:pt x="1617" y="702"/>
                  <a:pt x="1616" y="703"/>
                </a:cubicBezTo>
                <a:cubicBezTo>
                  <a:pt x="1616" y="703"/>
                  <a:pt x="1616" y="703"/>
                  <a:pt x="1616" y="703"/>
                </a:cubicBezTo>
                <a:cubicBezTo>
                  <a:pt x="1616" y="703"/>
                  <a:pt x="1616" y="703"/>
                  <a:pt x="1615" y="703"/>
                </a:cubicBezTo>
                <a:cubicBezTo>
                  <a:pt x="1615" y="703"/>
                  <a:pt x="1615" y="704"/>
                  <a:pt x="1614" y="704"/>
                </a:cubicBezTo>
                <a:cubicBezTo>
                  <a:pt x="1614" y="704"/>
                  <a:pt x="1614" y="704"/>
                  <a:pt x="1614" y="704"/>
                </a:cubicBezTo>
                <a:cubicBezTo>
                  <a:pt x="1614" y="704"/>
                  <a:pt x="1614" y="705"/>
                  <a:pt x="1613" y="705"/>
                </a:cubicBezTo>
                <a:cubicBezTo>
                  <a:pt x="1613" y="705"/>
                  <a:pt x="1612" y="706"/>
                  <a:pt x="1612" y="706"/>
                </a:cubicBezTo>
                <a:cubicBezTo>
                  <a:pt x="1611" y="706"/>
                  <a:pt x="1610" y="705"/>
                  <a:pt x="1610" y="704"/>
                </a:cubicBezTo>
                <a:cubicBezTo>
                  <a:pt x="1610" y="705"/>
                  <a:pt x="1609" y="705"/>
                  <a:pt x="1609" y="705"/>
                </a:cubicBezTo>
                <a:cubicBezTo>
                  <a:pt x="1608" y="706"/>
                  <a:pt x="1607" y="705"/>
                  <a:pt x="1607" y="705"/>
                </a:cubicBezTo>
                <a:cubicBezTo>
                  <a:pt x="1606" y="704"/>
                  <a:pt x="1606" y="704"/>
                  <a:pt x="1606" y="703"/>
                </a:cubicBezTo>
                <a:cubicBezTo>
                  <a:pt x="1606" y="702"/>
                  <a:pt x="1607" y="702"/>
                  <a:pt x="1607" y="702"/>
                </a:cubicBezTo>
                <a:cubicBezTo>
                  <a:pt x="1608" y="702"/>
                  <a:pt x="1608" y="701"/>
                  <a:pt x="1608" y="701"/>
                </a:cubicBezTo>
                <a:cubicBezTo>
                  <a:pt x="1608" y="701"/>
                  <a:pt x="1609" y="701"/>
                  <a:pt x="1610" y="701"/>
                </a:cubicBezTo>
                <a:cubicBezTo>
                  <a:pt x="1610" y="701"/>
                  <a:pt x="1610" y="701"/>
                  <a:pt x="1610" y="701"/>
                </a:cubicBezTo>
                <a:cubicBezTo>
                  <a:pt x="1611" y="701"/>
                  <a:pt x="1611" y="701"/>
                  <a:pt x="1611" y="701"/>
                </a:cubicBezTo>
                <a:cubicBezTo>
                  <a:pt x="1611" y="700"/>
                  <a:pt x="1612" y="700"/>
                  <a:pt x="1612" y="700"/>
                </a:cubicBezTo>
                <a:cubicBezTo>
                  <a:pt x="1612" y="699"/>
                  <a:pt x="1613" y="699"/>
                  <a:pt x="1613" y="699"/>
                </a:cubicBezTo>
                <a:cubicBezTo>
                  <a:pt x="1613" y="698"/>
                  <a:pt x="1613" y="698"/>
                  <a:pt x="1614" y="698"/>
                </a:cubicBezTo>
                <a:cubicBezTo>
                  <a:pt x="1614" y="698"/>
                  <a:pt x="1614" y="698"/>
                  <a:pt x="1614" y="697"/>
                </a:cubicBezTo>
                <a:cubicBezTo>
                  <a:pt x="1615" y="697"/>
                  <a:pt x="1615" y="697"/>
                  <a:pt x="1615" y="697"/>
                </a:cubicBezTo>
                <a:cubicBezTo>
                  <a:pt x="1616" y="697"/>
                  <a:pt x="1616" y="697"/>
                  <a:pt x="1616" y="697"/>
                </a:cubicBezTo>
                <a:cubicBezTo>
                  <a:pt x="1616" y="697"/>
                  <a:pt x="1616" y="696"/>
                  <a:pt x="1617" y="696"/>
                </a:cubicBezTo>
                <a:cubicBezTo>
                  <a:pt x="1617" y="696"/>
                  <a:pt x="1617" y="696"/>
                  <a:pt x="1617" y="695"/>
                </a:cubicBezTo>
                <a:cubicBezTo>
                  <a:pt x="1618" y="695"/>
                  <a:pt x="1618" y="694"/>
                  <a:pt x="1619" y="692"/>
                </a:cubicBezTo>
                <a:cubicBezTo>
                  <a:pt x="1619" y="691"/>
                  <a:pt x="1620" y="691"/>
                  <a:pt x="1620" y="691"/>
                </a:cubicBezTo>
                <a:cubicBezTo>
                  <a:pt x="1620" y="691"/>
                  <a:pt x="1620" y="691"/>
                  <a:pt x="1620" y="691"/>
                </a:cubicBezTo>
                <a:cubicBezTo>
                  <a:pt x="1621" y="691"/>
                  <a:pt x="1622" y="691"/>
                  <a:pt x="1622" y="690"/>
                </a:cubicBezTo>
                <a:cubicBezTo>
                  <a:pt x="1622" y="689"/>
                  <a:pt x="1623" y="688"/>
                  <a:pt x="1624" y="689"/>
                </a:cubicBezTo>
                <a:cubicBezTo>
                  <a:pt x="1625" y="689"/>
                  <a:pt x="1625" y="689"/>
                  <a:pt x="1626" y="689"/>
                </a:cubicBezTo>
                <a:cubicBezTo>
                  <a:pt x="1627" y="689"/>
                  <a:pt x="1628" y="689"/>
                  <a:pt x="1629" y="689"/>
                </a:cubicBezTo>
                <a:cubicBezTo>
                  <a:pt x="1630" y="689"/>
                  <a:pt x="1630" y="689"/>
                  <a:pt x="1630" y="689"/>
                </a:cubicBezTo>
                <a:cubicBezTo>
                  <a:pt x="1631" y="690"/>
                  <a:pt x="1631" y="690"/>
                  <a:pt x="1631" y="690"/>
                </a:cubicBezTo>
                <a:cubicBezTo>
                  <a:pt x="1632" y="690"/>
                  <a:pt x="1632" y="690"/>
                  <a:pt x="1632" y="690"/>
                </a:cubicBezTo>
                <a:cubicBezTo>
                  <a:pt x="1633" y="690"/>
                  <a:pt x="1633" y="690"/>
                  <a:pt x="1634" y="690"/>
                </a:cubicBezTo>
                <a:cubicBezTo>
                  <a:pt x="1634" y="689"/>
                  <a:pt x="1634" y="689"/>
                  <a:pt x="1634" y="688"/>
                </a:cubicBezTo>
                <a:cubicBezTo>
                  <a:pt x="1633" y="688"/>
                  <a:pt x="1633" y="689"/>
                  <a:pt x="1633" y="689"/>
                </a:cubicBezTo>
                <a:cubicBezTo>
                  <a:pt x="1633" y="689"/>
                  <a:pt x="1633" y="689"/>
                  <a:pt x="1633" y="689"/>
                </a:cubicBezTo>
                <a:cubicBezTo>
                  <a:pt x="1632" y="689"/>
                  <a:pt x="1632" y="689"/>
                  <a:pt x="1632" y="689"/>
                </a:cubicBezTo>
                <a:cubicBezTo>
                  <a:pt x="1632" y="689"/>
                  <a:pt x="1631" y="689"/>
                  <a:pt x="1631" y="689"/>
                </a:cubicBezTo>
                <a:cubicBezTo>
                  <a:pt x="1631" y="689"/>
                  <a:pt x="1629" y="689"/>
                  <a:pt x="1629" y="688"/>
                </a:cubicBezTo>
                <a:cubicBezTo>
                  <a:pt x="1628" y="687"/>
                  <a:pt x="1628" y="687"/>
                  <a:pt x="1628" y="687"/>
                </a:cubicBezTo>
                <a:cubicBezTo>
                  <a:pt x="1628" y="687"/>
                  <a:pt x="1628" y="686"/>
                  <a:pt x="1628" y="686"/>
                </a:cubicBezTo>
                <a:cubicBezTo>
                  <a:pt x="1628" y="686"/>
                  <a:pt x="1627" y="686"/>
                  <a:pt x="1627" y="685"/>
                </a:cubicBezTo>
                <a:cubicBezTo>
                  <a:pt x="1627" y="686"/>
                  <a:pt x="1627" y="686"/>
                  <a:pt x="1627" y="686"/>
                </a:cubicBezTo>
                <a:cubicBezTo>
                  <a:pt x="1626" y="686"/>
                  <a:pt x="1626" y="686"/>
                  <a:pt x="1626" y="686"/>
                </a:cubicBezTo>
                <a:cubicBezTo>
                  <a:pt x="1625" y="686"/>
                  <a:pt x="1625" y="686"/>
                  <a:pt x="1624" y="686"/>
                </a:cubicBezTo>
                <a:cubicBezTo>
                  <a:pt x="1624" y="686"/>
                  <a:pt x="1623" y="686"/>
                  <a:pt x="1623" y="686"/>
                </a:cubicBezTo>
                <a:cubicBezTo>
                  <a:pt x="1623" y="686"/>
                  <a:pt x="1622" y="686"/>
                  <a:pt x="1622" y="686"/>
                </a:cubicBezTo>
                <a:cubicBezTo>
                  <a:pt x="1622" y="686"/>
                  <a:pt x="1621" y="685"/>
                  <a:pt x="1621" y="685"/>
                </a:cubicBezTo>
                <a:cubicBezTo>
                  <a:pt x="1621" y="685"/>
                  <a:pt x="1621" y="684"/>
                  <a:pt x="1621" y="684"/>
                </a:cubicBezTo>
                <a:cubicBezTo>
                  <a:pt x="1621" y="684"/>
                  <a:pt x="1621" y="684"/>
                  <a:pt x="1621" y="684"/>
                </a:cubicBezTo>
                <a:cubicBezTo>
                  <a:pt x="1621" y="684"/>
                  <a:pt x="1621" y="684"/>
                  <a:pt x="1620" y="684"/>
                </a:cubicBezTo>
                <a:cubicBezTo>
                  <a:pt x="1619" y="684"/>
                  <a:pt x="1619" y="685"/>
                  <a:pt x="1618" y="685"/>
                </a:cubicBezTo>
                <a:cubicBezTo>
                  <a:pt x="1618" y="686"/>
                  <a:pt x="1616" y="686"/>
                  <a:pt x="1616" y="685"/>
                </a:cubicBezTo>
                <a:cubicBezTo>
                  <a:pt x="1615" y="685"/>
                  <a:pt x="1615" y="684"/>
                  <a:pt x="1615" y="684"/>
                </a:cubicBezTo>
                <a:cubicBezTo>
                  <a:pt x="1615" y="683"/>
                  <a:pt x="1615" y="683"/>
                  <a:pt x="1615" y="683"/>
                </a:cubicBezTo>
                <a:cubicBezTo>
                  <a:pt x="1614" y="683"/>
                  <a:pt x="1614" y="682"/>
                  <a:pt x="1614" y="682"/>
                </a:cubicBezTo>
                <a:cubicBezTo>
                  <a:pt x="1614" y="682"/>
                  <a:pt x="1614" y="682"/>
                  <a:pt x="1614" y="682"/>
                </a:cubicBezTo>
                <a:cubicBezTo>
                  <a:pt x="1614" y="682"/>
                  <a:pt x="1614" y="682"/>
                  <a:pt x="1614" y="682"/>
                </a:cubicBezTo>
                <a:cubicBezTo>
                  <a:pt x="1614" y="682"/>
                  <a:pt x="1613" y="681"/>
                  <a:pt x="1613" y="681"/>
                </a:cubicBezTo>
                <a:cubicBezTo>
                  <a:pt x="1613" y="681"/>
                  <a:pt x="1612" y="681"/>
                  <a:pt x="1612" y="680"/>
                </a:cubicBezTo>
                <a:cubicBezTo>
                  <a:pt x="1612" y="680"/>
                  <a:pt x="1613" y="679"/>
                  <a:pt x="1613" y="679"/>
                </a:cubicBezTo>
                <a:cubicBezTo>
                  <a:pt x="1613" y="679"/>
                  <a:pt x="1614" y="679"/>
                  <a:pt x="1614" y="678"/>
                </a:cubicBezTo>
                <a:cubicBezTo>
                  <a:pt x="1615" y="678"/>
                  <a:pt x="1615" y="678"/>
                  <a:pt x="1617" y="678"/>
                </a:cubicBezTo>
                <a:cubicBezTo>
                  <a:pt x="1617" y="678"/>
                  <a:pt x="1617" y="678"/>
                  <a:pt x="1617" y="678"/>
                </a:cubicBezTo>
                <a:cubicBezTo>
                  <a:pt x="1618" y="678"/>
                  <a:pt x="1618" y="677"/>
                  <a:pt x="1619" y="677"/>
                </a:cubicBezTo>
                <a:cubicBezTo>
                  <a:pt x="1620" y="677"/>
                  <a:pt x="1620" y="677"/>
                  <a:pt x="1621" y="677"/>
                </a:cubicBezTo>
                <a:cubicBezTo>
                  <a:pt x="1621" y="677"/>
                  <a:pt x="1621" y="677"/>
                  <a:pt x="1621" y="677"/>
                </a:cubicBezTo>
                <a:cubicBezTo>
                  <a:pt x="1622" y="677"/>
                  <a:pt x="1622" y="677"/>
                  <a:pt x="1622" y="677"/>
                </a:cubicBezTo>
                <a:cubicBezTo>
                  <a:pt x="1622" y="677"/>
                  <a:pt x="1622" y="677"/>
                  <a:pt x="1622" y="676"/>
                </a:cubicBezTo>
                <a:cubicBezTo>
                  <a:pt x="1623" y="676"/>
                  <a:pt x="1623" y="676"/>
                  <a:pt x="1624" y="675"/>
                </a:cubicBezTo>
                <a:cubicBezTo>
                  <a:pt x="1624" y="674"/>
                  <a:pt x="1625" y="674"/>
                  <a:pt x="1625" y="673"/>
                </a:cubicBezTo>
                <a:cubicBezTo>
                  <a:pt x="1625" y="673"/>
                  <a:pt x="1625" y="673"/>
                  <a:pt x="1625" y="673"/>
                </a:cubicBezTo>
                <a:cubicBezTo>
                  <a:pt x="1625" y="672"/>
                  <a:pt x="1624" y="672"/>
                  <a:pt x="1624" y="672"/>
                </a:cubicBezTo>
                <a:cubicBezTo>
                  <a:pt x="1624" y="671"/>
                  <a:pt x="1624" y="671"/>
                  <a:pt x="1624" y="670"/>
                </a:cubicBezTo>
                <a:cubicBezTo>
                  <a:pt x="1624" y="670"/>
                  <a:pt x="1624" y="670"/>
                  <a:pt x="1625" y="670"/>
                </a:cubicBezTo>
                <a:cubicBezTo>
                  <a:pt x="1624" y="670"/>
                  <a:pt x="1624" y="669"/>
                  <a:pt x="1624" y="669"/>
                </a:cubicBezTo>
                <a:cubicBezTo>
                  <a:pt x="1624" y="669"/>
                  <a:pt x="1624" y="669"/>
                  <a:pt x="1624" y="669"/>
                </a:cubicBezTo>
                <a:cubicBezTo>
                  <a:pt x="1624" y="669"/>
                  <a:pt x="1624" y="669"/>
                  <a:pt x="1624" y="669"/>
                </a:cubicBezTo>
                <a:cubicBezTo>
                  <a:pt x="1623" y="669"/>
                  <a:pt x="1623" y="669"/>
                  <a:pt x="1623" y="669"/>
                </a:cubicBezTo>
                <a:cubicBezTo>
                  <a:pt x="1623" y="670"/>
                  <a:pt x="1622" y="670"/>
                  <a:pt x="1621" y="670"/>
                </a:cubicBezTo>
                <a:cubicBezTo>
                  <a:pt x="1620" y="670"/>
                  <a:pt x="1620" y="670"/>
                  <a:pt x="1619" y="669"/>
                </a:cubicBezTo>
                <a:cubicBezTo>
                  <a:pt x="1619" y="669"/>
                  <a:pt x="1619" y="668"/>
                  <a:pt x="1620" y="667"/>
                </a:cubicBezTo>
                <a:cubicBezTo>
                  <a:pt x="1620" y="666"/>
                  <a:pt x="1621" y="666"/>
                  <a:pt x="1622" y="666"/>
                </a:cubicBezTo>
                <a:cubicBezTo>
                  <a:pt x="1623" y="665"/>
                  <a:pt x="1623" y="665"/>
                  <a:pt x="1624" y="665"/>
                </a:cubicBezTo>
                <a:cubicBezTo>
                  <a:pt x="1624" y="665"/>
                  <a:pt x="1624" y="665"/>
                  <a:pt x="1624" y="665"/>
                </a:cubicBezTo>
                <a:cubicBezTo>
                  <a:pt x="1624" y="665"/>
                  <a:pt x="1623" y="665"/>
                  <a:pt x="1623" y="664"/>
                </a:cubicBezTo>
                <a:cubicBezTo>
                  <a:pt x="1622" y="664"/>
                  <a:pt x="1622" y="664"/>
                  <a:pt x="1622" y="664"/>
                </a:cubicBezTo>
                <a:cubicBezTo>
                  <a:pt x="1622" y="664"/>
                  <a:pt x="1621" y="664"/>
                  <a:pt x="1621" y="663"/>
                </a:cubicBezTo>
                <a:cubicBezTo>
                  <a:pt x="1621" y="663"/>
                  <a:pt x="1621" y="663"/>
                  <a:pt x="1621" y="663"/>
                </a:cubicBezTo>
                <a:cubicBezTo>
                  <a:pt x="1620" y="662"/>
                  <a:pt x="1620" y="662"/>
                  <a:pt x="1620" y="662"/>
                </a:cubicBezTo>
                <a:cubicBezTo>
                  <a:pt x="1621" y="661"/>
                  <a:pt x="1621" y="660"/>
                  <a:pt x="1622" y="660"/>
                </a:cubicBezTo>
                <a:cubicBezTo>
                  <a:pt x="1622" y="660"/>
                  <a:pt x="1622" y="660"/>
                  <a:pt x="1622" y="660"/>
                </a:cubicBezTo>
                <a:cubicBezTo>
                  <a:pt x="1623" y="660"/>
                  <a:pt x="1623" y="660"/>
                  <a:pt x="1624" y="660"/>
                </a:cubicBezTo>
                <a:cubicBezTo>
                  <a:pt x="1624" y="660"/>
                  <a:pt x="1624" y="660"/>
                  <a:pt x="1624" y="660"/>
                </a:cubicBezTo>
                <a:cubicBezTo>
                  <a:pt x="1624" y="660"/>
                  <a:pt x="1625" y="660"/>
                  <a:pt x="1625" y="661"/>
                </a:cubicBezTo>
                <a:cubicBezTo>
                  <a:pt x="1625" y="661"/>
                  <a:pt x="1625" y="661"/>
                  <a:pt x="1625" y="661"/>
                </a:cubicBezTo>
                <a:cubicBezTo>
                  <a:pt x="1625" y="661"/>
                  <a:pt x="1626" y="661"/>
                  <a:pt x="1626" y="661"/>
                </a:cubicBezTo>
                <a:cubicBezTo>
                  <a:pt x="1626" y="661"/>
                  <a:pt x="1627" y="662"/>
                  <a:pt x="1627" y="662"/>
                </a:cubicBezTo>
                <a:cubicBezTo>
                  <a:pt x="1627" y="662"/>
                  <a:pt x="1627" y="662"/>
                  <a:pt x="1627" y="662"/>
                </a:cubicBezTo>
                <a:cubicBezTo>
                  <a:pt x="1628" y="662"/>
                  <a:pt x="1628" y="662"/>
                  <a:pt x="1629" y="662"/>
                </a:cubicBezTo>
                <a:cubicBezTo>
                  <a:pt x="1629" y="662"/>
                  <a:pt x="1630" y="662"/>
                  <a:pt x="1630" y="662"/>
                </a:cubicBezTo>
                <a:cubicBezTo>
                  <a:pt x="1631" y="662"/>
                  <a:pt x="1631" y="662"/>
                  <a:pt x="1631" y="662"/>
                </a:cubicBezTo>
                <a:cubicBezTo>
                  <a:pt x="1631" y="662"/>
                  <a:pt x="1631" y="662"/>
                  <a:pt x="1632" y="662"/>
                </a:cubicBezTo>
                <a:cubicBezTo>
                  <a:pt x="1632" y="661"/>
                  <a:pt x="1633" y="661"/>
                  <a:pt x="1633" y="661"/>
                </a:cubicBezTo>
                <a:cubicBezTo>
                  <a:pt x="1633" y="661"/>
                  <a:pt x="1634" y="661"/>
                  <a:pt x="1634" y="662"/>
                </a:cubicBezTo>
                <a:cubicBezTo>
                  <a:pt x="1634" y="661"/>
                  <a:pt x="1634" y="661"/>
                  <a:pt x="1635" y="661"/>
                </a:cubicBezTo>
                <a:cubicBezTo>
                  <a:pt x="1635" y="661"/>
                  <a:pt x="1635" y="661"/>
                  <a:pt x="1635" y="661"/>
                </a:cubicBezTo>
                <a:cubicBezTo>
                  <a:pt x="1635" y="661"/>
                  <a:pt x="1635" y="661"/>
                  <a:pt x="1635" y="661"/>
                </a:cubicBezTo>
                <a:cubicBezTo>
                  <a:pt x="1635" y="660"/>
                  <a:pt x="1634" y="659"/>
                  <a:pt x="1635" y="658"/>
                </a:cubicBezTo>
                <a:cubicBezTo>
                  <a:pt x="1635" y="657"/>
                  <a:pt x="1635" y="657"/>
                  <a:pt x="1635" y="657"/>
                </a:cubicBezTo>
                <a:cubicBezTo>
                  <a:pt x="1635" y="657"/>
                  <a:pt x="1635" y="657"/>
                  <a:pt x="1635" y="656"/>
                </a:cubicBezTo>
                <a:cubicBezTo>
                  <a:pt x="1635" y="656"/>
                  <a:pt x="1635" y="656"/>
                  <a:pt x="1635" y="655"/>
                </a:cubicBezTo>
                <a:cubicBezTo>
                  <a:pt x="1635" y="655"/>
                  <a:pt x="1636" y="654"/>
                  <a:pt x="1637" y="654"/>
                </a:cubicBezTo>
                <a:cubicBezTo>
                  <a:pt x="1637" y="654"/>
                  <a:pt x="1637" y="654"/>
                  <a:pt x="1637" y="654"/>
                </a:cubicBezTo>
                <a:cubicBezTo>
                  <a:pt x="1637" y="653"/>
                  <a:pt x="1637" y="653"/>
                  <a:pt x="1637" y="653"/>
                </a:cubicBezTo>
                <a:cubicBezTo>
                  <a:pt x="1637" y="652"/>
                  <a:pt x="1637" y="652"/>
                  <a:pt x="1637" y="652"/>
                </a:cubicBezTo>
                <a:cubicBezTo>
                  <a:pt x="1637" y="652"/>
                  <a:pt x="1637" y="652"/>
                  <a:pt x="1637" y="652"/>
                </a:cubicBezTo>
                <a:cubicBezTo>
                  <a:pt x="1637" y="652"/>
                  <a:pt x="1637" y="652"/>
                  <a:pt x="1637" y="652"/>
                </a:cubicBezTo>
                <a:cubicBezTo>
                  <a:pt x="1637" y="652"/>
                  <a:pt x="1636" y="652"/>
                  <a:pt x="1636" y="652"/>
                </a:cubicBezTo>
                <a:cubicBezTo>
                  <a:pt x="1635" y="652"/>
                  <a:pt x="1634" y="653"/>
                  <a:pt x="1633" y="652"/>
                </a:cubicBezTo>
                <a:cubicBezTo>
                  <a:pt x="1633" y="652"/>
                  <a:pt x="1633" y="652"/>
                  <a:pt x="1633" y="652"/>
                </a:cubicBezTo>
                <a:cubicBezTo>
                  <a:pt x="1633" y="652"/>
                  <a:pt x="1633" y="652"/>
                  <a:pt x="1633" y="652"/>
                </a:cubicBezTo>
                <a:cubicBezTo>
                  <a:pt x="1632" y="652"/>
                  <a:pt x="1631" y="651"/>
                  <a:pt x="1631" y="651"/>
                </a:cubicBezTo>
                <a:cubicBezTo>
                  <a:pt x="1631" y="651"/>
                  <a:pt x="1631" y="651"/>
                  <a:pt x="1631" y="650"/>
                </a:cubicBezTo>
                <a:cubicBezTo>
                  <a:pt x="1631" y="650"/>
                  <a:pt x="1631" y="650"/>
                  <a:pt x="1631" y="649"/>
                </a:cubicBezTo>
                <a:cubicBezTo>
                  <a:pt x="1631" y="649"/>
                  <a:pt x="1631" y="649"/>
                  <a:pt x="1630" y="649"/>
                </a:cubicBezTo>
                <a:cubicBezTo>
                  <a:pt x="1630" y="648"/>
                  <a:pt x="1630" y="648"/>
                  <a:pt x="1630" y="648"/>
                </a:cubicBezTo>
                <a:cubicBezTo>
                  <a:pt x="1629" y="647"/>
                  <a:pt x="1630" y="646"/>
                  <a:pt x="1630" y="646"/>
                </a:cubicBezTo>
                <a:cubicBezTo>
                  <a:pt x="1631" y="645"/>
                  <a:pt x="1631" y="645"/>
                  <a:pt x="1631" y="644"/>
                </a:cubicBezTo>
                <a:cubicBezTo>
                  <a:pt x="1632" y="644"/>
                  <a:pt x="1632" y="644"/>
                  <a:pt x="1632" y="644"/>
                </a:cubicBezTo>
                <a:cubicBezTo>
                  <a:pt x="1632" y="643"/>
                  <a:pt x="1632" y="643"/>
                  <a:pt x="1633" y="642"/>
                </a:cubicBezTo>
                <a:cubicBezTo>
                  <a:pt x="1633" y="642"/>
                  <a:pt x="1633" y="642"/>
                  <a:pt x="1633" y="642"/>
                </a:cubicBezTo>
                <a:cubicBezTo>
                  <a:pt x="1633" y="642"/>
                  <a:pt x="1633" y="642"/>
                  <a:pt x="1633" y="642"/>
                </a:cubicBezTo>
                <a:cubicBezTo>
                  <a:pt x="1633" y="642"/>
                  <a:pt x="1633" y="642"/>
                  <a:pt x="1633" y="642"/>
                </a:cubicBezTo>
                <a:cubicBezTo>
                  <a:pt x="1632" y="642"/>
                  <a:pt x="1632" y="642"/>
                  <a:pt x="1632" y="642"/>
                </a:cubicBezTo>
                <a:cubicBezTo>
                  <a:pt x="1632" y="642"/>
                  <a:pt x="1632" y="642"/>
                  <a:pt x="1632" y="642"/>
                </a:cubicBezTo>
                <a:cubicBezTo>
                  <a:pt x="1632" y="642"/>
                  <a:pt x="1632" y="642"/>
                  <a:pt x="1631" y="643"/>
                </a:cubicBezTo>
                <a:cubicBezTo>
                  <a:pt x="1631" y="643"/>
                  <a:pt x="1631" y="643"/>
                  <a:pt x="1630" y="643"/>
                </a:cubicBezTo>
                <a:cubicBezTo>
                  <a:pt x="1630" y="644"/>
                  <a:pt x="1630" y="644"/>
                  <a:pt x="1630" y="644"/>
                </a:cubicBezTo>
                <a:cubicBezTo>
                  <a:pt x="1629" y="644"/>
                  <a:pt x="1629" y="644"/>
                  <a:pt x="1629" y="644"/>
                </a:cubicBezTo>
                <a:cubicBezTo>
                  <a:pt x="1628" y="644"/>
                  <a:pt x="1628" y="644"/>
                  <a:pt x="1627" y="644"/>
                </a:cubicBezTo>
                <a:cubicBezTo>
                  <a:pt x="1627" y="644"/>
                  <a:pt x="1627" y="644"/>
                  <a:pt x="1626" y="644"/>
                </a:cubicBezTo>
                <a:cubicBezTo>
                  <a:pt x="1626" y="645"/>
                  <a:pt x="1626" y="645"/>
                  <a:pt x="1625" y="645"/>
                </a:cubicBezTo>
                <a:cubicBezTo>
                  <a:pt x="1625" y="645"/>
                  <a:pt x="1624" y="645"/>
                  <a:pt x="1624" y="645"/>
                </a:cubicBezTo>
                <a:cubicBezTo>
                  <a:pt x="1624" y="645"/>
                  <a:pt x="1624" y="645"/>
                  <a:pt x="1624" y="645"/>
                </a:cubicBezTo>
                <a:cubicBezTo>
                  <a:pt x="1623" y="644"/>
                  <a:pt x="1622" y="644"/>
                  <a:pt x="1622" y="643"/>
                </a:cubicBezTo>
                <a:cubicBezTo>
                  <a:pt x="1622" y="643"/>
                  <a:pt x="1622" y="643"/>
                  <a:pt x="1622" y="643"/>
                </a:cubicBezTo>
                <a:cubicBezTo>
                  <a:pt x="1622" y="643"/>
                  <a:pt x="1622" y="644"/>
                  <a:pt x="1622" y="644"/>
                </a:cubicBezTo>
                <a:cubicBezTo>
                  <a:pt x="1621" y="644"/>
                  <a:pt x="1621" y="644"/>
                  <a:pt x="1621" y="644"/>
                </a:cubicBezTo>
                <a:cubicBezTo>
                  <a:pt x="1621" y="645"/>
                  <a:pt x="1620" y="645"/>
                  <a:pt x="1620" y="645"/>
                </a:cubicBezTo>
                <a:cubicBezTo>
                  <a:pt x="1619" y="645"/>
                  <a:pt x="1618" y="643"/>
                  <a:pt x="1618" y="643"/>
                </a:cubicBezTo>
                <a:cubicBezTo>
                  <a:pt x="1618" y="642"/>
                  <a:pt x="1618" y="642"/>
                  <a:pt x="1618" y="642"/>
                </a:cubicBezTo>
                <a:cubicBezTo>
                  <a:pt x="1617" y="642"/>
                  <a:pt x="1617" y="641"/>
                  <a:pt x="1617" y="641"/>
                </a:cubicBezTo>
                <a:cubicBezTo>
                  <a:pt x="1617" y="640"/>
                  <a:pt x="1618" y="640"/>
                  <a:pt x="1618" y="639"/>
                </a:cubicBezTo>
                <a:cubicBezTo>
                  <a:pt x="1618" y="639"/>
                  <a:pt x="1619" y="639"/>
                  <a:pt x="1619" y="639"/>
                </a:cubicBezTo>
                <a:cubicBezTo>
                  <a:pt x="1619" y="639"/>
                  <a:pt x="1619" y="638"/>
                  <a:pt x="1619" y="638"/>
                </a:cubicBezTo>
                <a:cubicBezTo>
                  <a:pt x="1619" y="638"/>
                  <a:pt x="1619" y="638"/>
                  <a:pt x="1619" y="637"/>
                </a:cubicBezTo>
                <a:cubicBezTo>
                  <a:pt x="1620" y="637"/>
                  <a:pt x="1620" y="637"/>
                  <a:pt x="1620" y="637"/>
                </a:cubicBezTo>
                <a:cubicBezTo>
                  <a:pt x="1620" y="636"/>
                  <a:pt x="1620" y="636"/>
                  <a:pt x="1621" y="635"/>
                </a:cubicBezTo>
                <a:cubicBezTo>
                  <a:pt x="1621" y="635"/>
                  <a:pt x="1621" y="635"/>
                  <a:pt x="1622" y="634"/>
                </a:cubicBezTo>
                <a:cubicBezTo>
                  <a:pt x="1622" y="634"/>
                  <a:pt x="1622" y="634"/>
                  <a:pt x="1622" y="634"/>
                </a:cubicBezTo>
                <a:cubicBezTo>
                  <a:pt x="1622" y="633"/>
                  <a:pt x="1622" y="633"/>
                  <a:pt x="1623" y="633"/>
                </a:cubicBezTo>
                <a:cubicBezTo>
                  <a:pt x="1623" y="633"/>
                  <a:pt x="1623" y="633"/>
                  <a:pt x="1623" y="633"/>
                </a:cubicBezTo>
                <a:cubicBezTo>
                  <a:pt x="1622" y="633"/>
                  <a:pt x="1622" y="632"/>
                  <a:pt x="1622" y="632"/>
                </a:cubicBezTo>
                <a:cubicBezTo>
                  <a:pt x="1621" y="631"/>
                  <a:pt x="1621" y="630"/>
                  <a:pt x="1621" y="629"/>
                </a:cubicBezTo>
                <a:cubicBezTo>
                  <a:pt x="1621" y="629"/>
                  <a:pt x="1621" y="628"/>
                  <a:pt x="1621" y="628"/>
                </a:cubicBezTo>
                <a:cubicBezTo>
                  <a:pt x="1621" y="628"/>
                  <a:pt x="1621" y="628"/>
                  <a:pt x="1620" y="628"/>
                </a:cubicBezTo>
                <a:cubicBezTo>
                  <a:pt x="1620" y="628"/>
                  <a:pt x="1620" y="629"/>
                  <a:pt x="1619" y="629"/>
                </a:cubicBezTo>
                <a:cubicBezTo>
                  <a:pt x="1619" y="629"/>
                  <a:pt x="1619" y="629"/>
                  <a:pt x="1619" y="629"/>
                </a:cubicBezTo>
                <a:cubicBezTo>
                  <a:pt x="1619" y="629"/>
                  <a:pt x="1619" y="629"/>
                  <a:pt x="1619" y="629"/>
                </a:cubicBezTo>
                <a:cubicBezTo>
                  <a:pt x="1619" y="630"/>
                  <a:pt x="1619" y="630"/>
                  <a:pt x="1619" y="630"/>
                </a:cubicBezTo>
                <a:cubicBezTo>
                  <a:pt x="1619" y="630"/>
                  <a:pt x="1619" y="630"/>
                  <a:pt x="1619" y="630"/>
                </a:cubicBezTo>
                <a:cubicBezTo>
                  <a:pt x="1619" y="630"/>
                  <a:pt x="1620" y="630"/>
                  <a:pt x="1620" y="630"/>
                </a:cubicBezTo>
                <a:cubicBezTo>
                  <a:pt x="1620" y="630"/>
                  <a:pt x="1621" y="631"/>
                  <a:pt x="1621" y="632"/>
                </a:cubicBezTo>
                <a:cubicBezTo>
                  <a:pt x="1621" y="632"/>
                  <a:pt x="1621" y="632"/>
                  <a:pt x="1621" y="632"/>
                </a:cubicBezTo>
                <a:cubicBezTo>
                  <a:pt x="1621" y="633"/>
                  <a:pt x="1621" y="634"/>
                  <a:pt x="1620" y="634"/>
                </a:cubicBezTo>
                <a:cubicBezTo>
                  <a:pt x="1619" y="635"/>
                  <a:pt x="1618" y="635"/>
                  <a:pt x="1617" y="634"/>
                </a:cubicBezTo>
                <a:cubicBezTo>
                  <a:pt x="1617" y="634"/>
                  <a:pt x="1617" y="634"/>
                  <a:pt x="1617" y="633"/>
                </a:cubicBezTo>
                <a:cubicBezTo>
                  <a:pt x="1617" y="633"/>
                  <a:pt x="1617" y="633"/>
                  <a:pt x="1617" y="633"/>
                </a:cubicBezTo>
                <a:cubicBezTo>
                  <a:pt x="1617" y="633"/>
                  <a:pt x="1617" y="633"/>
                  <a:pt x="1617" y="633"/>
                </a:cubicBezTo>
                <a:cubicBezTo>
                  <a:pt x="1617" y="634"/>
                  <a:pt x="1617" y="635"/>
                  <a:pt x="1617" y="635"/>
                </a:cubicBezTo>
                <a:cubicBezTo>
                  <a:pt x="1616" y="637"/>
                  <a:pt x="1614" y="637"/>
                  <a:pt x="1613" y="637"/>
                </a:cubicBezTo>
                <a:cubicBezTo>
                  <a:pt x="1613" y="637"/>
                  <a:pt x="1612" y="636"/>
                  <a:pt x="1612" y="636"/>
                </a:cubicBezTo>
                <a:cubicBezTo>
                  <a:pt x="1612" y="635"/>
                  <a:pt x="1612" y="634"/>
                  <a:pt x="1613" y="634"/>
                </a:cubicBezTo>
                <a:cubicBezTo>
                  <a:pt x="1613" y="634"/>
                  <a:pt x="1613" y="633"/>
                  <a:pt x="1613" y="633"/>
                </a:cubicBezTo>
                <a:cubicBezTo>
                  <a:pt x="1613" y="633"/>
                  <a:pt x="1613" y="633"/>
                  <a:pt x="1613" y="633"/>
                </a:cubicBezTo>
                <a:cubicBezTo>
                  <a:pt x="1613" y="632"/>
                  <a:pt x="1614" y="632"/>
                  <a:pt x="1614" y="632"/>
                </a:cubicBezTo>
                <a:cubicBezTo>
                  <a:pt x="1614" y="631"/>
                  <a:pt x="1614" y="631"/>
                  <a:pt x="1614" y="630"/>
                </a:cubicBezTo>
                <a:cubicBezTo>
                  <a:pt x="1614" y="630"/>
                  <a:pt x="1614" y="630"/>
                  <a:pt x="1614" y="630"/>
                </a:cubicBezTo>
                <a:cubicBezTo>
                  <a:pt x="1614" y="629"/>
                  <a:pt x="1614" y="629"/>
                  <a:pt x="1614" y="628"/>
                </a:cubicBezTo>
                <a:cubicBezTo>
                  <a:pt x="1614" y="628"/>
                  <a:pt x="1614" y="628"/>
                  <a:pt x="1614" y="628"/>
                </a:cubicBezTo>
                <a:cubicBezTo>
                  <a:pt x="1614" y="628"/>
                  <a:pt x="1614" y="628"/>
                  <a:pt x="1614" y="629"/>
                </a:cubicBezTo>
                <a:cubicBezTo>
                  <a:pt x="1613" y="629"/>
                  <a:pt x="1613" y="629"/>
                  <a:pt x="1613" y="629"/>
                </a:cubicBezTo>
                <a:cubicBezTo>
                  <a:pt x="1613" y="629"/>
                  <a:pt x="1613" y="630"/>
                  <a:pt x="1613" y="630"/>
                </a:cubicBezTo>
                <a:cubicBezTo>
                  <a:pt x="1612" y="630"/>
                  <a:pt x="1612" y="630"/>
                  <a:pt x="1612" y="630"/>
                </a:cubicBezTo>
                <a:cubicBezTo>
                  <a:pt x="1612" y="630"/>
                  <a:pt x="1612" y="630"/>
                  <a:pt x="1612" y="630"/>
                </a:cubicBezTo>
                <a:cubicBezTo>
                  <a:pt x="1612" y="631"/>
                  <a:pt x="1612" y="631"/>
                  <a:pt x="1612" y="631"/>
                </a:cubicBezTo>
                <a:cubicBezTo>
                  <a:pt x="1612" y="631"/>
                  <a:pt x="1612" y="631"/>
                  <a:pt x="1612" y="631"/>
                </a:cubicBezTo>
                <a:cubicBezTo>
                  <a:pt x="1611" y="632"/>
                  <a:pt x="1610" y="632"/>
                  <a:pt x="1609" y="631"/>
                </a:cubicBezTo>
                <a:cubicBezTo>
                  <a:pt x="1609" y="631"/>
                  <a:pt x="1609" y="631"/>
                  <a:pt x="1609" y="631"/>
                </a:cubicBezTo>
                <a:cubicBezTo>
                  <a:pt x="1609" y="631"/>
                  <a:pt x="1608" y="631"/>
                  <a:pt x="1607" y="631"/>
                </a:cubicBezTo>
                <a:cubicBezTo>
                  <a:pt x="1607" y="630"/>
                  <a:pt x="1607" y="630"/>
                  <a:pt x="1607" y="630"/>
                </a:cubicBezTo>
                <a:cubicBezTo>
                  <a:pt x="1607" y="629"/>
                  <a:pt x="1607" y="629"/>
                  <a:pt x="1607" y="629"/>
                </a:cubicBezTo>
                <a:cubicBezTo>
                  <a:pt x="1607" y="629"/>
                  <a:pt x="1607" y="629"/>
                  <a:pt x="1607" y="628"/>
                </a:cubicBezTo>
                <a:cubicBezTo>
                  <a:pt x="1608" y="628"/>
                  <a:pt x="1608" y="628"/>
                  <a:pt x="1608" y="628"/>
                </a:cubicBezTo>
                <a:cubicBezTo>
                  <a:pt x="1609" y="628"/>
                  <a:pt x="1609" y="627"/>
                  <a:pt x="1609" y="627"/>
                </a:cubicBezTo>
                <a:cubicBezTo>
                  <a:pt x="1610" y="627"/>
                  <a:pt x="1610" y="627"/>
                  <a:pt x="1611" y="627"/>
                </a:cubicBezTo>
                <a:cubicBezTo>
                  <a:pt x="1611" y="626"/>
                  <a:pt x="1612" y="626"/>
                  <a:pt x="1612" y="626"/>
                </a:cubicBezTo>
                <a:cubicBezTo>
                  <a:pt x="1612" y="626"/>
                  <a:pt x="1612" y="626"/>
                  <a:pt x="1612" y="626"/>
                </a:cubicBezTo>
                <a:cubicBezTo>
                  <a:pt x="1612" y="626"/>
                  <a:pt x="1613" y="626"/>
                  <a:pt x="1613" y="625"/>
                </a:cubicBezTo>
                <a:cubicBezTo>
                  <a:pt x="1613" y="625"/>
                  <a:pt x="1614" y="625"/>
                  <a:pt x="1615" y="625"/>
                </a:cubicBezTo>
                <a:cubicBezTo>
                  <a:pt x="1615" y="625"/>
                  <a:pt x="1615" y="625"/>
                  <a:pt x="1615" y="625"/>
                </a:cubicBezTo>
                <a:cubicBezTo>
                  <a:pt x="1615" y="625"/>
                  <a:pt x="1615" y="625"/>
                  <a:pt x="1616" y="625"/>
                </a:cubicBezTo>
                <a:cubicBezTo>
                  <a:pt x="1616" y="624"/>
                  <a:pt x="1616" y="624"/>
                  <a:pt x="1616" y="623"/>
                </a:cubicBezTo>
                <a:cubicBezTo>
                  <a:pt x="1616" y="623"/>
                  <a:pt x="1616" y="622"/>
                  <a:pt x="1616" y="622"/>
                </a:cubicBezTo>
                <a:cubicBezTo>
                  <a:pt x="1616" y="621"/>
                  <a:pt x="1617" y="621"/>
                  <a:pt x="1617" y="621"/>
                </a:cubicBezTo>
                <a:cubicBezTo>
                  <a:pt x="1617" y="621"/>
                  <a:pt x="1617" y="620"/>
                  <a:pt x="1617" y="620"/>
                </a:cubicBezTo>
                <a:cubicBezTo>
                  <a:pt x="1617" y="620"/>
                  <a:pt x="1617" y="620"/>
                  <a:pt x="1617" y="620"/>
                </a:cubicBezTo>
                <a:cubicBezTo>
                  <a:pt x="1617" y="620"/>
                  <a:pt x="1616" y="620"/>
                  <a:pt x="1616" y="620"/>
                </a:cubicBezTo>
                <a:cubicBezTo>
                  <a:pt x="1616" y="620"/>
                  <a:pt x="1616" y="620"/>
                  <a:pt x="1616" y="620"/>
                </a:cubicBezTo>
                <a:cubicBezTo>
                  <a:pt x="1616" y="620"/>
                  <a:pt x="1616" y="621"/>
                  <a:pt x="1616" y="621"/>
                </a:cubicBezTo>
                <a:cubicBezTo>
                  <a:pt x="1616" y="621"/>
                  <a:pt x="1616" y="621"/>
                  <a:pt x="1616" y="622"/>
                </a:cubicBezTo>
                <a:cubicBezTo>
                  <a:pt x="1616" y="622"/>
                  <a:pt x="1615" y="623"/>
                  <a:pt x="1614" y="623"/>
                </a:cubicBezTo>
                <a:cubicBezTo>
                  <a:pt x="1614" y="623"/>
                  <a:pt x="1614" y="623"/>
                  <a:pt x="1613" y="623"/>
                </a:cubicBezTo>
                <a:cubicBezTo>
                  <a:pt x="1613" y="623"/>
                  <a:pt x="1612" y="624"/>
                  <a:pt x="1611" y="623"/>
                </a:cubicBezTo>
                <a:cubicBezTo>
                  <a:pt x="1610" y="623"/>
                  <a:pt x="1610" y="623"/>
                  <a:pt x="1610" y="622"/>
                </a:cubicBezTo>
                <a:cubicBezTo>
                  <a:pt x="1610" y="622"/>
                  <a:pt x="1610" y="621"/>
                  <a:pt x="1610" y="621"/>
                </a:cubicBezTo>
                <a:cubicBezTo>
                  <a:pt x="1610" y="621"/>
                  <a:pt x="1610" y="621"/>
                  <a:pt x="1611" y="621"/>
                </a:cubicBezTo>
                <a:cubicBezTo>
                  <a:pt x="1610" y="620"/>
                  <a:pt x="1610" y="620"/>
                  <a:pt x="1610" y="619"/>
                </a:cubicBezTo>
                <a:cubicBezTo>
                  <a:pt x="1610" y="618"/>
                  <a:pt x="1610" y="618"/>
                  <a:pt x="1611" y="618"/>
                </a:cubicBezTo>
                <a:cubicBezTo>
                  <a:pt x="1612" y="618"/>
                  <a:pt x="1612" y="618"/>
                  <a:pt x="1612" y="618"/>
                </a:cubicBezTo>
                <a:cubicBezTo>
                  <a:pt x="1612" y="618"/>
                  <a:pt x="1613" y="618"/>
                  <a:pt x="1613" y="618"/>
                </a:cubicBezTo>
                <a:cubicBezTo>
                  <a:pt x="1613" y="618"/>
                  <a:pt x="1613" y="618"/>
                  <a:pt x="1613" y="618"/>
                </a:cubicBezTo>
                <a:cubicBezTo>
                  <a:pt x="1613" y="618"/>
                  <a:pt x="1613" y="618"/>
                  <a:pt x="1613" y="618"/>
                </a:cubicBezTo>
                <a:cubicBezTo>
                  <a:pt x="1612" y="617"/>
                  <a:pt x="1612" y="617"/>
                  <a:pt x="1611" y="616"/>
                </a:cubicBezTo>
                <a:cubicBezTo>
                  <a:pt x="1611" y="616"/>
                  <a:pt x="1612" y="615"/>
                  <a:pt x="1612" y="615"/>
                </a:cubicBezTo>
                <a:cubicBezTo>
                  <a:pt x="1612" y="615"/>
                  <a:pt x="1611" y="615"/>
                  <a:pt x="1611" y="615"/>
                </a:cubicBezTo>
                <a:cubicBezTo>
                  <a:pt x="1611" y="615"/>
                  <a:pt x="1611" y="615"/>
                  <a:pt x="1611" y="615"/>
                </a:cubicBezTo>
                <a:cubicBezTo>
                  <a:pt x="1610" y="615"/>
                  <a:pt x="1610" y="615"/>
                  <a:pt x="1610" y="614"/>
                </a:cubicBezTo>
                <a:cubicBezTo>
                  <a:pt x="1610" y="614"/>
                  <a:pt x="1609" y="614"/>
                  <a:pt x="1609" y="614"/>
                </a:cubicBezTo>
                <a:cubicBezTo>
                  <a:pt x="1609" y="614"/>
                  <a:pt x="1609" y="614"/>
                  <a:pt x="1609" y="613"/>
                </a:cubicBezTo>
                <a:cubicBezTo>
                  <a:pt x="1609" y="613"/>
                  <a:pt x="1609" y="613"/>
                  <a:pt x="1610" y="612"/>
                </a:cubicBezTo>
                <a:cubicBezTo>
                  <a:pt x="1610" y="611"/>
                  <a:pt x="1612" y="611"/>
                  <a:pt x="1612" y="612"/>
                </a:cubicBezTo>
                <a:cubicBezTo>
                  <a:pt x="1613" y="612"/>
                  <a:pt x="1613" y="613"/>
                  <a:pt x="1613" y="613"/>
                </a:cubicBezTo>
                <a:cubicBezTo>
                  <a:pt x="1613" y="614"/>
                  <a:pt x="1613" y="614"/>
                  <a:pt x="1613" y="614"/>
                </a:cubicBezTo>
                <a:cubicBezTo>
                  <a:pt x="1613" y="614"/>
                  <a:pt x="1612" y="614"/>
                  <a:pt x="1612" y="615"/>
                </a:cubicBezTo>
                <a:cubicBezTo>
                  <a:pt x="1612" y="615"/>
                  <a:pt x="1613" y="615"/>
                  <a:pt x="1613" y="615"/>
                </a:cubicBezTo>
                <a:cubicBezTo>
                  <a:pt x="1613" y="615"/>
                  <a:pt x="1614" y="615"/>
                  <a:pt x="1614" y="615"/>
                </a:cubicBezTo>
                <a:cubicBezTo>
                  <a:pt x="1614" y="614"/>
                  <a:pt x="1614" y="613"/>
                  <a:pt x="1615" y="613"/>
                </a:cubicBezTo>
                <a:cubicBezTo>
                  <a:pt x="1615" y="613"/>
                  <a:pt x="1615" y="613"/>
                  <a:pt x="1616" y="612"/>
                </a:cubicBezTo>
                <a:cubicBezTo>
                  <a:pt x="1616" y="612"/>
                  <a:pt x="1616" y="612"/>
                  <a:pt x="1616" y="612"/>
                </a:cubicBezTo>
                <a:cubicBezTo>
                  <a:pt x="1615" y="612"/>
                  <a:pt x="1615" y="612"/>
                  <a:pt x="1615" y="612"/>
                </a:cubicBezTo>
                <a:cubicBezTo>
                  <a:pt x="1615" y="612"/>
                  <a:pt x="1615" y="612"/>
                  <a:pt x="1615" y="612"/>
                </a:cubicBezTo>
                <a:cubicBezTo>
                  <a:pt x="1614" y="612"/>
                  <a:pt x="1614" y="612"/>
                  <a:pt x="1613" y="612"/>
                </a:cubicBezTo>
                <a:cubicBezTo>
                  <a:pt x="1613" y="612"/>
                  <a:pt x="1613" y="612"/>
                  <a:pt x="1613" y="612"/>
                </a:cubicBezTo>
                <a:cubicBezTo>
                  <a:pt x="1613" y="612"/>
                  <a:pt x="1613" y="612"/>
                  <a:pt x="1613" y="612"/>
                </a:cubicBezTo>
                <a:cubicBezTo>
                  <a:pt x="1613" y="612"/>
                  <a:pt x="1613" y="612"/>
                  <a:pt x="1613" y="612"/>
                </a:cubicBezTo>
                <a:cubicBezTo>
                  <a:pt x="1612" y="612"/>
                  <a:pt x="1611" y="612"/>
                  <a:pt x="1611" y="611"/>
                </a:cubicBezTo>
                <a:cubicBezTo>
                  <a:pt x="1610" y="610"/>
                  <a:pt x="1610" y="610"/>
                  <a:pt x="1610" y="609"/>
                </a:cubicBezTo>
                <a:cubicBezTo>
                  <a:pt x="1609" y="609"/>
                  <a:pt x="1608" y="609"/>
                  <a:pt x="1608" y="609"/>
                </a:cubicBezTo>
                <a:cubicBezTo>
                  <a:pt x="1607" y="608"/>
                  <a:pt x="1607" y="607"/>
                  <a:pt x="1607" y="607"/>
                </a:cubicBezTo>
                <a:cubicBezTo>
                  <a:pt x="1608" y="606"/>
                  <a:pt x="1608" y="606"/>
                  <a:pt x="1609" y="605"/>
                </a:cubicBezTo>
                <a:cubicBezTo>
                  <a:pt x="1609" y="605"/>
                  <a:pt x="1609" y="605"/>
                  <a:pt x="1609" y="605"/>
                </a:cubicBezTo>
                <a:cubicBezTo>
                  <a:pt x="1609" y="604"/>
                  <a:pt x="1610" y="604"/>
                  <a:pt x="1610" y="604"/>
                </a:cubicBezTo>
                <a:cubicBezTo>
                  <a:pt x="1611" y="604"/>
                  <a:pt x="1611" y="604"/>
                  <a:pt x="1611" y="604"/>
                </a:cubicBezTo>
                <a:cubicBezTo>
                  <a:pt x="1611" y="603"/>
                  <a:pt x="1613" y="603"/>
                  <a:pt x="1613" y="603"/>
                </a:cubicBezTo>
                <a:cubicBezTo>
                  <a:pt x="1614" y="604"/>
                  <a:pt x="1614" y="604"/>
                  <a:pt x="1614" y="604"/>
                </a:cubicBezTo>
                <a:cubicBezTo>
                  <a:pt x="1614" y="605"/>
                  <a:pt x="1614" y="605"/>
                  <a:pt x="1614" y="605"/>
                </a:cubicBezTo>
                <a:cubicBezTo>
                  <a:pt x="1614" y="606"/>
                  <a:pt x="1614" y="607"/>
                  <a:pt x="1614" y="607"/>
                </a:cubicBezTo>
                <a:cubicBezTo>
                  <a:pt x="1614" y="608"/>
                  <a:pt x="1614" y="608"/>
                  <a:pt x="1614" y="608"/>
                </a:cubicBezTo>
                <a:cubicBezTo>
                  <a:pt x="1614" y="608"/>
                  <a:pt x="1614" y="608"/>
                  <a:pt x="1614" y="608"/>
                </a:cubicBezTo>
                <a:cubicBezTo>
                  <a:pt x="1614" y="608"/>
                  <a:pt x="1614" y="608"/>
                  <a:pt x="1614" y="609"/>
                </a:cubicBezTo>
                <a:cubicBezTo>
                  <a:pt x="1615" y="609"/>
                  <a:pt x="1615" y="609"/>
                  <a:pt x="1615" y="609"/>
                </a:cubicBezTo>
                <a:cubicBezTo>
                  <a:pt x="1615" y="609"/>
                  <a:pt x="1615" y="609"/>
                  <a:pt x="1615" y="609"/>
                </a:cubicBezTo>
                <a:cubicBezTo>
                  <a:pt x="1615" y="609"/>
                  <a:pt x="1615" y="609"/>
                  <a:pt x="1616" y="609"/>
                </a:cubicBezTo>
                <a:cubicBezTo>
                  <a:pt x="1616" y="609"/>
                  <a:pt x="1616" y="609"/>
                  <a:pt x="1616" y="608"/>
                </a:cubicBezTo>
                <a:cubicBezTo>
                  <a:pt x="1615" y="608"/>
                  <a:pt x="1615" y="608"/>
                  <a:pt x="1615" y="607"/>
                </a:cubicBezTo>
                <a:cubicBezTo>
                  <a:pt x="1615" y="607"/>
                  <a:pt x="1615" y="607"/>
                  <a:pt x="1615" y="606"/>
                </a:cubicBezTo>
                <a:cubicBezTo>
                  <a:pt x="1615" y="606"/>
                  <a:pt x="1616" y="605"/>
                  <a:pt x="1616" y="605"/>
                </a:cubicBezTo>
                <a:cubicBezTo>
                  <a:pt x="1616" y="605"/>
                  <a:pt x="1616" y="605"/>
                  <a:pt x="1616" y="604"/>
                </a:cubicBezTo>
                <a:cubicBezTo>
                  <a:pt x="1617" y="604"/>
                  <a:pt x="1617" y="604"/>
                  <a:pt x="1617" y="604"/>
                </a:cubicBezTo>
                <a:cubicBezTo>
                  <a:pt x="1616" y="604"/>
                  <a:pt x="1616" y="604"/>
                  <a:pt x="1616" y="604"/>
                </a:cubicBezTo>
                <a:cubicBezTo>
                  <a:pt x="1616" y="604"/>
                  <a:pt x="1615" y="602"/>
                  <a:pt x="1616" y="601"/>
                </a:cubicBezTo>
                <a:cubicBezTo>
                  <a:pt x="1616" y="601"/>
                  <a:pt x="1617" y="601"/>
                  <a:pt x="1617" y="601"/>
                </a:cubicBezTo>
                <a:cubicBezTo>
                  <a:pt x="1617" y="601"/>
                  <a:pt x="1617" y="601"/>
                  <a:pt x="1617" y="601"/>
                </a:cubicBezTo>
                <a:close/>
                <a:moveTo>
                  <a:pt x="1633" y="605"/>
                </a:moveTo>
                <a:cubicBezTo>
                  <a:pt x="1633" y="605"/>
                  <a:pt x="1633" y="605"/>
                  <a:pt x="1633" y="605"/>
                </a:cubicBezTo>
                <a:cubicBezTo>
                  <a:pt x="1634" y="605"/>
                  <a:pt x="1634" y="605"/>
                  <a:pt x="1634" y="605"/>
                </a:cubicBezTo>
                <a:cubicBezTo>
                  <a:pt x="1634" y="605"/>
                  <a:pt x="1634" y="605"/>
                  <a:pt x="1634" y="605"/>
                </a:cubicBezTo>
                <a:cubicBezTo>
                  <a:pt x="1634" y="605"/>
                  <a:pt x="1634" y="605"/>
                  <a:pt x="1634" y="605"/>
                </a:cubicBezTo>
                <a:cubicBezTo>
                  <a:pt x="1634" y="605"/>
                  <a:pt x="1634" y="605"/>
                  <a:pt x="1633" y="605"/>
                </a:cubicBezTo>
                <a:cubicBezTo>
                  <a:pt x="1633" y="605"/>
                  <a:pt x="1633" y="605"/>
                  <a:pt x="1633" y="605"/>
                </a:cubicBezTo>
                <a:close/>
                <a:moveTo>
                  <a:pt x="1607" y="604"/>
                </a:moveTo>
                <a:cubicBezTo>
                  <a:pt x="1608" y="604"/>
                  <a:pt x="1608" y="604"/>
                  <a:pt x="1608" y="604"/>
                </a:cubicBezTo>
                <a:cubicBezTo>
                  <a:pt x="1608" y="604"/>
                  <a:pt x="1608" y="604"/>
                  <a:pt x="1608" y="604"/>
                </a:cubicBezTo>
                <a:cubicBezTo>
                  <a:pt x="1608" y="604"/>
                  <a:pt x="1608" y="604"/>
                  <a:pt x="1608" y="604"/>
                </a:cubicBezTo>
                <a:cubicBezTo>
                  <a:pt x="1608" y="603"/>
                  <a:pt x="1608" y="603"/>
                  <a:pt x="1608" y="603"/>
                </a:cubicBezTo>
                <a:cubicBezTo>
                  <a:pt x="1608" y="603"/>
                  <a:pt x="1608" y="603"/>
                  <a:pt x="1608" y="603"/>
                </a:cubicBezTo>
                <a:cubicBezTo>
                  <a:pt x="1608" y="604"/>
                  <a:pt x="1608" y="604"/>
                  <a:pt x="1608" y="604"/>
                </a:cubicBezTo>
                <a:cubicBezTo>
                  <a:pt x="1608" y="604"/>
                  <a:pt x="1609" y="604"/>
                  <a:pt x="1609" y="603"/>
                </a:cubicBezTo>
                <a:cubicBezTo>
                  <a:pt x="1610" y="603"/>
                  <a:pt x="1610" y="602"/>
                  <a:pt x="1610" y="601"/>
                </a:cubicBezTo>
                <a:cubicBezTo>
                  <a:pt x="1610" y="601"/>
                  <a:pt x="1610" y="601"/>
                  <a:pt x="1610" y="601"/>
                </a:cubicBezTo>
                <a:cubicBezTo>
                  <a:pt x="1610" y="601"/>
                  <a:pt x="1610" y="601"/>
                  <a:pt x="1610" y="601"/>
                </a:cubicBezTo>
                <a:cubicBezTo>
                  <a:pt x="1612" y="601"/>
                  <a:pt x="1612" y="600"/>
                  <a:pt x="1612" y="598"/>
                </a:cubicBezTo>
                <a:cubicBezTo>
                  <a:pt x="1612" y="598"/>
                  <a:pt x="1613" y="598"/>
                  <a:pt x="1613" y="598"/>
                </a:cubicBezTo>
                <a:cubicBezTo>
                  <a:pt x="1614" y="597"/>
                  <a:pt x="1614" y="596"/>
                  <a:pt x="1614" y="595"/>
                </a:cubicBezTo>
                <a:cubicBezTo>
                  <a:pt x="1615" y="595"/>
                  <a:pt x="1615" y="594"/>
                  <a:pt x="1615" y="593"/>
                </a:cubicBezTo>
                <a:cubicBezTo>
                  <a:pt x="1615" y="593"/>
                  <a:pt x="1614" y="592"/>
                  <a:pt x="1613" y="592"/>
                </a:cubicBezTo>
                <a:cubicBezTo>
                  <a:pt x="1612" y="592"/>
                  <a:pt x="1611" y="593"/>
                  <a:pt x="1610" y="594"/>
                </a:cubicBezTo>
                <a:cubicBezTo>
                  <a:pt x="1609" y="594"/>
                  <a:pt x="1609" y="595"/>
                  <a:pt x="1609" y="595"/>
                </a:cubicBezTo>
                <a:cubicBezTo>
                  <a:pt x="1608" y="596"/>
                  <a:pt x="1608" y="596"/>
                  <a:pt x="1608" y="596"/>
                </a:cubicBezTo>
                <a:cubicBezTo>
                  <a:pt x="1607" y="596"/>
                  <a:pt x="1607" y="596"/>
                  <a:pt x="1606" y="597"/>
                </a:cubicBezTo>
                <a:cubicBezTo>
                  <a:pt x="1606" y="597"/>
                  <a:pt x="1606" y="598"/>
                  <a:pt x="1606" y="598"/>
                </a:cubicBezTo>
                <a:cubicBezTo>
                  <a:pt x="1606" y="598"/>
                  <a:pt x="1606" y="599"/>
                  <a:pt x="1606" y="599"/>
                </a:cubicBezTo>
                <a:cubicBezTo>
                  <a:pt x="1607" y="599"/>
                  <a:pt x="1607" y="599"/>
                  <a:pt x="1607" y="600"/>
                </a:cubicBezTo>
                <a:cubicBezTo>
                  <a:pt x="1607" y="600"/>
                  <a:pt x="1607" y="600"/>
                  <a:pt x="1608" y="600"/>
                </a:cubicBezTo>
                <a:cubicBezTo>
                  <a:pt x="1608" y="601"/>
                  <a:pt x="1608" y="601"/>
                  <a:pt x="1608" y="601"/>
                </a:cubicBezTo>
                <a:cubicBezTo>
                  <a:pt x="1608" y="601"/>
                  <a:pt x="1608" y="601"/>
                  <a:pt x="1608" y="601"/>
                </a:cubicBezTo>
                <a:cubicBezTo>
                  <a:pt x="1607" y="600"/>
                  <a:pt x="1607" y="600"/>
                  <a:pt x="1607" y="600"/>
                </a:cubicBezTo>
                <a:cubicBezTo>
                  <a:pt x="1606" y="600"/>
                  <a:pt x="1605" y="601"/>
                  <a:pt x="1605" y="602"/>
                </a:cubicBezTo>
                <a:cubicBezTo>
                  <a:pt x="1605" y="603"/>
                  <a:pt x="1605" y="603"/>
                  <a:pt x="1605" y="603"/>
                </a:cubicBezTo>
                <a:cubicBezTo>
                  <a:pt x="1605" y="603"/>
                  <a:pt x="1605" y="603"/>
                  <a:pt x="1604" y="603"/>
                </a:cubicBezTo>
                <a:cubicBezTo>
                  <a:pt x="1603" y="602"/>
                  <a:pt x="1603" y="602"/>
                  <a:pt x="1603" y="602"/>
                </a:cubicBezTo>
                <a:cubicBezTo>
                  <a:pt x="1602" y="602"/>
                  <a:pt x="1601" y="603"/>
                  <a:pt x="1601" y="604"/>
                </a:cubicBezTo>
                <a:cubicBezTo>
                  <a:pt x="1601" y="605"/>
                  <a:pt x="1602" y="605"/>
                  <a:pt x="1602" y="606"/>
                </a:cubicBezTo>
                <a:cubicBezTo>
                  <a:pt x="1602" y="606"/>
                  <a:pt x="1602" y="606"/>
                  <a:pt x="1602" y="606"/>
                </a:cubicBezTo>
                <a:cubicBezTo>
                  <a:pt x="1602" y="607"/>
                  <a:pt x="1602" y="607"/>
                  <a:pt x="1602" y="608"/>
                </a:cubicBezTo>
                <a:cubicBezTo>
                  <a:pt x="1602" y="608"/>
                  <a:pt x="1602" y="608"/>
                  <a:pt x="1602" y="608"/>
                </a:cubicBezTo>
                <a:cubicBezTo>
                  <a:pt x="1602" y="609"/>
                  <a:pt x="1602" y="609"/>
                  <a:pt x="1602" y="610"/>
                </a:cubicBezTo>
                <a:cubicBezTo>
                  <a:pt x="1602" y="610"/>
                  <a:pt x="1602" y="610"/>
                  <a:pt x="1602" y="610"/>
                </a:cubicBezTo>
                <a:cubicBezTo>
                  <a:pt x="1602" y="610"/>
                  <a:pt x="1602" y="610"/>
                  <a:pt x="1602" y="610"/>
                </a:cubicBezTo>
                <a:cubicBezTo>
                  <a:pt x="1602" y="611"/>
                  <a:pt x="1602" y="611"/>
                  <a:pt x="1602" y="611"/>
                </a:cubicBezTo>
                <a:cubicBezTo>
                  <a:pt x="1602" y="612"/>
                  <a:pt x="1603" y="612"/>
                  <a:pt x="1603" y="612"/>
                </a:cubicBezTo>
                <a:cubicBezTo>
                  <a:pt x="1604" y="612"/>
                  <a:pt x="1605" y="611"/>
                  <a:pt x="1605" y="611"/>
                </a:cubicBezTo>
                <a:cubicBezTo>
                  <a:pt x="1605" y="610"/>
                  <a:pt x="1605" y="610"/>
                  <a:pt x="1605" y="609"/>
                </a:cubicBezTo>
                <a:cubicBezTo>
                  <a:pt x="1605" y="609"/>
                  <a:pt x="1605" y="608"/>
                  <a:pt x="1605" y="608"/>
                </a:cubicBezTo>
                <a:cubicBezTo>
                  <a:pt x="1605" y="608"/>
                  <a:pt x="1605" y="608"/>
                  <a:pt x="1605" y="608"/>
                </a:cubicBezTo>
                <a:cubicBezTo>
                  <a:pt x="1605" y="607"/>
                  <a:pt x="1605" y="607"/>
                  <a:pt x="1605" y="606"/>
                </a:cubicBezTo>
                <a:cubicBezTo>
                  <a:pt x="1605" y="606"/>
                  <a:pt x="1605" y="606"/>
                  <a:pt x="1605" y="606"/>
                </a:cubicBezTo>
                <a:cubicBezTo>
                  <a:pt x="1606" y="606"/>
                  <a:pt x="1606" y="605"/>
                  <a:pt x="1606" y="605"/>
                </a:cubicBezTo>
                <a:cubicBezTo>
                  <a:pt x="1606" y="604"/>
                  <a:pt x="1606" y="604"/>
                  <a:pt x="1606" y="604"/>
                </a:cubicBezTo>
                <a:cubicBezTo>
                  <a:pt x="1607" y="604"/>
                  <a:pt x="1607" y="604"/>
                  <a:pt x="1607" y="604"/>
                </a:cubicBezTo>
                <a:close/>
                <a:moveTo>
                  <a:pt x="1661" y="563"/>
                </a:moveTo>
                <a:cubicBezTo>
                  <a:pt x="1662" y="563"/>
                  <a:pt x="1662" y="563"/>
                  <a:pt x="1662" y="563"/>
                </a:cubicBezTo>
                <a:cubicBezTo>
                  <a:pt x="1663" y="563"/>
                  <a:pt x="1663" y="563"/>
                  <a:pt x="1663" y="563"/>
                </a:cubicBezTo>
                <a:cubicBezTo>
                  <a:pt x="1663" y="563"/>
                  <a:pt x="1663" y="562"/>
                  <a:pt x="1663" y="562"/>
                </a:cubicBezTo>
                <a:cubicBezTo>
                  <a:pt x="1663" y="562"/>
                  <a:pt x="1664" y="562"/>
                  <a:pt x="1664" y="562"/>
                </a:cubicBezTo>
                <a:cubicBezTo>
                  <a:pt x="1665" y="562"/>
                  <a:pt x="1665" y="562"/>
                  <a:pt x="1665" y="561"/>
                </a:cubicBezTo>
                <a:cubicBezTo>
                  <a:pt x="1665" y="561"/>
                  <a:pt x="1665" y="561"/>
                  <a:pt x="1665" y="561"/>
                </a:cubicBezTo>
                <a:cubicBezTo>
                  <a:pt x="1666" y="560"/>
                  <a:pt x="1666" y="560"/>
                  <a:pt x="1666" y="559"/>
                </a:cubicBezTo>
                <a:cubicBezTo>
                  <a:pt x="1666" y="559"/>
                  <a:pt x="1665" y="558"/>
                  <a:pt x="1664" y="558"/>
                </a:cubicBezTo>
                <a:cubicBezTo>
                  <a:pt x="1664" y="558"/>
                  <a:pt x="1664" y="558"/>
                  <a:pt x="1664" y="558"/>
                </a:cubicBezTo>
                <a:cubicBezTo>
                  <a:pt x="1663" y="558"/>
                  <a:pt x="1662" y="559"/>
                  <a:pt x="1662" y="560"/>
                </a:cubicBezTo>
                <a:cubicBezTo>
                  <a:pt x="1662" y="560"/>
                  <a:pt x="1662" y="560"/>
                  <a:pt x="1662" y="560"/>
                </a:cubicBezTo>
                <a:cubicBezTo>
                  <a:pt x="1662" y="560"/>
                  <a:pt x="1661" y="560"/>
                  <a:pt x="1661" y="560"/>
                </a:cubicBezTo>
                <a:cubicBezTo>
                  <a:pt x="1660" y="561"/>
                  <a:pt x="1660" y="561"/>
                  <a:pt x="1660" y="561"/>
                </a:cubicBezTo>
                <a:cubicBezTo>
                  <a:pt x="1660" y="561"/>
                  <a:pt x="1660" y="562"/>
                  <a:pt x="1660" y="562"/>
                </a:cubicBezTo>
                <a:cubicBezTo>
                  <a:pt x="1660" y="563"/>
                  <a:pt x="1661" y="563"/>
                  <a:pt x="1661" y="563"/>
                </a:cubicBezTo>
                <a:close/>
                <a:moveTo>
                  <a:pt x="1840" y="606"/>
                </a:moveTo>
                <a:cubicBezTo>
                  <a:pt x="1840" y="606"/>
                  <a:pt x="1839" y="607"/>
                  <a:pt x="1839" y="607"/>
                </a:cubicBezTo>
                <a:cubicBezTo>
                  <a:pt x="1839" y="607"/>
                  <a:pt x="1839" y="607"/>
                  <a:pt x="1839" y="607"/>
                </a:cubicBezTo>
                <a:cubicBezTo>
                  <a:pt x="1838" y="607"/>
                  <a:pt x="1838" y="608"/>
                  <a:pt x="1837" y="608"/>
                </a:cubicBezTo>
                <a:cubicBezTo>
                  <a:pt x="1837" y="609"/>
                  <a:pt x="1837" y="609"/>
                  <a:pt x="1838" y="609"/>
                </a:cubicBezTo>
                <a:cubicBezTo>
                  <a:pt x="1838" y="609"/>
                  <a:pt x="1838" y="609"/>
                  <a:pt x="1838" y="609"/>
                </a:cubicBezTo>
                <a:cubicBezTo>
                  <a:pt x="1837" y="609"/>
                  <a:pt x="1837" y="609"/>
                  <a:pt x="1837" y="609"/>
                </a:cubicBezTo>
                <a:cubicBezTo>
                  <a:pt x="1836" y="609"/>
                  <a:pt x="1836" y="609"/>
                  <a:pt x="1836" y="609"/>
                </a:cubicBezTo>
                <a:cubicBezTo>
                  <a:pt x="1835" y="609"/>
                  <a:pt x="1835" y="609"/>
                  <a:pt x="1835" y="609"/>
                </a:cubicBezTo>
                <a:cubicBezTo>
                  <a:pt x="1835" y="610"/>
                  <a:pt x="1835" y="610"/>
                  <a:pt x="1835" y="610"/>
                </a:cubicBezTo>
                <a:cubicBezTo>
                  <a:pt x="1835" y="610"/>
                  <a:pt x="1835" y="610"/>
                  <a:pt x="1835" y="610"/>
                </a:cubicBezTo>
                <a:cubicBezTo>
                  <a:pt x="1835" y="609"/>
                  <a:pt x="1835" y="609"/>
                  <a:pt x="1835" y="609"/>
                </a:cubicBezTo>
                <a:cubicBezTo>
                  <a:pt x="1833" y="609"/>
                  <a:pt x="1833" y="609"/>
                  <a:pt x="1832" y="610"/>
                </a:cubicBezTo>
                <a:cubicBezTo>
                  <a:pt x="1832" y="611"/>
                  <a:pt x="1831" y="611"/>
                  <a:pt x="1831" y="611"/>
                </a:cubicBezTo>
                <a:cubicBezTo>
                  <a:pt x="1830" y="612"/>
                  <a:pt x="1830" y="613"/>
                  <a:pt x="1829" y="613"/>
                </a:cubicBezTo>
                <a:cubicBezTo>
                  <a:pt x="1829" y="613"/>
                  <a:pt x="1828" y="614"/>
                  <a:pt x="1828" y="615"/>
                </a:cubicBezTo>
                <a:cubicBezTo>
                  <a:pt x="1827" y="615"/>
                  <a:pt x="1828" y="615"/>
                  <a:pt x="1828" y="616"/>
                </a:cubicBezTo>
                <a:cubicBezTo>
                  <a:pt x="1828" y="616"/>
                  <a:pt x="1828" y="616"/>
                  <a:pt x="1828" y="617"/>
                </a:cubicBezTo>
                <a:cubicBezTo>
                  <a:pt x="1828" y="617"/>
                  <a:pt x="1828" y="618"/>
                  <a:pt x="1828" y="618"/>
                </a:cubicBezTo>
                <a:cubicBezTo>
                  <a:pt x="1829" y="619"/>
                  <a:pt x="1829" y="619"/>
                  <a:pt x="1830" y="619"/>
                </a:cubicBezTo>
                <a:cubicBezTo>
                  <a:pt x="1830" y="619"/>
                  <a:pt x="1830" y="619"/>
                  <a:pt x="1830" y="619"/>
                </a:cubicBezTo>
                <a:cubicBezTo>
                  <a:pt x="1830" y="619"/>
                  <a:pt x="1830" y="620"/>
                  <a:pt x="1831" y="620"/>
                </a:cubicBezTo>
                <a:cubicBezTo>
                  <a:pt x="1831" y="620"/>
                  <a:pt x="1831" y="620"/>
                  <a:pt x="1831" y="620"/>
                </a:cubicBezTo>
                <a:cubicBezTo>
                  <a:pt x="1830" y="620"/>
                  <a:pt x="1830" y="620"/>
                  <a:pt x="1830" y="620"/>
                </a:cubicBezTo>
                <a:cubicBezTo>
                  <a:pt x="1830" y="620"/>
                  <a:pt x="1830" y="620"/>
                  <a:pt x="1830" y="620"/>
                </a:cubicBezTo>
                <a:cubicBezTo>
                  <a:pt x="1830" y="621"/>
                  <a:pt x="1829" y="621"/>
                  <a:pt x="1829" y="622"/>
                </a:cubicBezTo>
                <a:cubicBezTo>
                  <a:pt x="1829" y="623"/>
                  <a:pt x="1830" y="624"/>
                  <a:pt x="1831" y="624"/>
                </a:cubicBezTo>
                <a:cubicBezTo>
                  <a:pt x="1831" y="624"/>
                  <a:pt x="1831" y="624"/>
                  <a:pt x="1831" y="624"/>
                </a:cubicBezTo>
                <a:cubicBezTo>
                  <a:pt x="1832" y="624"/>
                  <a:pt x="1833" y="623"/>
                  <a:pt x="1833" y="623"/>
                </a:cubicBezTo>
                <a:cubicBezTo>
                  <a:pt x="1834" y="622"/>
                  <a:pt x="1833" y="621"/>
                  <a:pt x="1833" y="621"/>
                </a:cubicBezTo>
                <a:cubicBezTo>
                  <a:pt x="1833" y="621"/>
                  <a:pt x="1833" y="621"/>
                  <a:pt x="1833" y="621"/>
                </a:cubicBezTo>
                <a:cubicBezTo>
                  <a:pt x="1833" y="620"/>
                  <a:pt x="1833" y="620"/>
                  <a:pt x="1833" y="620"/>
                </a:cubicBezTo>
                <a:cubicBezTo>
                  <a:pt x="1833" y="620"/>
                  <a:pt x="1833" y="620"/>
                  <a:pt x="1833" y="620"/>
                </a:cubicBezTo>
                <a:cubicBezTo>
                  <a:pt x="1834" y="621"/>
                  <a:pt x="1834" y="621"/>
                  <a:pt x="1834" y="621"/>
                </a:cubicBezTo>
                <a:cubicBezTo>
                  <a:pt x="1834" y="621"/>
                  <a:pt x="1834" y="620"/>
                  <a:pt x="1835" y="620"/>
                </a:cubicBezTo>
                <a:cubicBezTo>
                  <a:pt x="1835" y="620"/>
                  <a:pt x="1835" y="620"/>
                  <a:pt x="1835" y="620"/>
                </a:cubicBezTo>
                <a:cubicBezTo>
                  <a:pt x="1836" y="619"/>
                  <a:pt x="1836" y="619"/>
                  <a:pt x="1836" y="618"/>
                </a:cubicBezTo>
                <a:cubicBezTo>
                  <a:pt x="1836" y="618"/>
                  <a:pt x="1837" y="617"/>
                  <a:pt x="1837" y="617"/>
                </a:cubicBezTo>
                <a:cubicBezTo>
                  <a:pt x="1837" y="617"/>
                  <a:pt x="1837" y="617"/>
                  <a:pt x="1837" y="617"/>
                </a:cubicBezTo>
                <a:cubicBezTo>
                  <a:pt x="1837" y="617"/>
                  <a:pt x="1837" y="617"/>
                  <a:pt x="1837" y="617"/>
                </a:cubicBezTo>
                <a:cubicBezTo>
                  <a:pt x="1838" y="616"/>
                  <a:pt x="1838" y="616"/>
                  <a:pt x="1838" y="615"/>
                </a:cubicBezTo>
                <a:cubicBezTo>
                  <a:pt x="1838" y="615"/>
                  <a:pt x="1839" y="614"/>
                  <a:pt x="1838" y="614"/>
                </a:cubicBezTo>
                <a:cubicBezTo>
                  <a:pt x="1838" y="613"/>
                  <a:pt x="1838" y="613"/>
                  <a:pt x="1837" y="613"/>
                </a:cubicBezTo>
                <a:cubicBezTo>
                  <a:pt x="1838" y="613"/>
                  <a:pt x="1838" y="613"/>
                  <a:pt x="1838" y="612"/>
                </a:cubicBezTo>
                <a:cubicBezTo>
                  <a:pt x="1838" y="612"/>
                  <a:pt x="1838" y="612"/>
                  <a:pt x="1838" y="612"/>
                </a:cubicBezTo>
                <a:cubicBezTo>
                  <a:pt x="1838" y="611"/>
                  <a:pt x="1838" y="611"/>
                  <a:pt x="1838" y="611"/>
                </a:cubicBezTo>
                <a:cubicBezTo>
                  <a:pt x="1839" y="611"/>
                  <a:pt x="1839" y="611"/>
                  <a:pt x="1839" y="610"/>
                </a:cubicBezTo>
                <a:cubicBezTo>
                  <a:pt x="1839" y="610"/>
                  <a:pt x="1839" y="610"/>
                  <a:pt x="1839" y="610"/>
                </a:cubicBezTo>
                <a:cubicBezTo>
                  <a:pt x="1839" y="610"/>
                  <a:pt x="1839" y="610"/>
                  <a:pt x="1839" y="610"/>
                </a:cubicBezTo>
                <a:cubicBezTo>
                  <a:pt x="1839" y="610"/>
                  <a:pt x="1839" y="610"/>
                  <a:pt x="1839" y="610"/>
                </a:cubicBezTo>
                <a:cubicBezTo>
                  <a:pt x="1840" y="610"/>
                  <a:pt x="1840" y="610"/>
                  <a:pt x="1840" y="610"/>
                </a:cubicBezTo>
                <a:cubicBezTo>
                  <a:pt x="1840" y="610"/>
                  <a:pt x="1840" y="610"/>
                  <a:pt x="1841" y="610"/>
                </a:cubicBezTo>
                <a:cubicBezTo>
                  <a:pt x="1842" y="610"/>
                  <a:pt x="1842" y="609"/>
                  <a:pt x="1842" y="608"/>
                </a:cubicBezTo>
                <a:cubicBezTo>
                  <a:pt x="1842" y="608"/>
                  <a:pt x="1842" y="607"/>
                  <a:pt x="1842" y="607"/>
                </a:cubicBezTo>
                <a:cubicBezTo>
                  <a:pt x="1841" y="607"/>
                  <a:pt x="1841" y="606"/>
                  <a:pt x="1840" y="606"/>
                </a:cubicBezTo>
                <a:close/>
                <a:moveTo>
                  <a:pt x="1839" y="602"/>
                </a:moveTo>
                <a:cubicBezTo>
                  <a:pt x="1839" y="602"/>
                  <a:pt x="1840" y="602"/>
                  <a:pt x="1840" y="601"/>
                </a:cubicBezTo>
                <a:cubicBezTo>
                  <a:pt x="1840" y="601"/>
                  <a:pt x="1840" y="601"/>
                  <a:pt x="1840" y="601"/>
                </a:cubicBezTo>
                <a:cubicBezTo>
                  <a:pt x="1840" y="601"/>
                  <a:pt x="1840" y="601"/>
                  <a:pt x="1840" y="600"/>
                </a:cubicBezTo>
                <a:cubicBezTo>
                  <a:pt x="1841" y="600"/>
                  <a:pt x="1840" y="600"/>
                  <a:pt x="1840" y="599"/>
                </a:cubicBezTo>
                <a:cubicBezTo>
                  <a:pt x="1840" y="599"/>
                  <a:pt x="1839" y="599"/>
                  <a:pt x="1839" y="599"/>
                </a:cubicBezTo>
                <a:cubicBezTo>
                  <a:pt x="1838" y="599"/>
                  <a:pt x="1838" y="599"/>
                  <a:pt x="1838" y="600"/>
                </a:cubicBezTo>
                <a:cubicBezTo>
                  <a:pt x="1837" y="600"/>
                  <a:pt x="1837" y="600"/>
                  <a:pt x="1837" y="600"/>
                </a:cubicBezTo>
                <a:cubicBezTo>
                  <a:pt x="1837" y="601"/>
                  <a:pt x="1837" y="601"/>
                  <a:pt x="1837" y="601"/>
                </a:cubicBezTo>
                <a:cubicBezTo>
                  <a:pt x="1837" y="601"/>
                  <a:pt x="1837" y="602"/>
                  <a:pt x="1837" y="602"/>
                </a:cubicBezTo>
                <a:cubicBezTo>
                  <a:pt x="1838" y="602"/>
                  <a:pt x="1838" y="602"/>
                  <a:pt x="1839" y="602"/>
                </a:cubicBezTo>
                <a:close/>
                <a:moveTo>
                  <a:pt x="1801" y="643"/>
                </a:moveTo>
                <a:cubicBezTo>
                  <a:pt x="1801" y="643"/>
                  <a:pt x="1801" y="643"/>
                  <a:pt x="1801" y="643"/>
                </a:cubicBezTo>
                <a:cubicBezTo>
                  <a:pt x="1801" y="643"/>
                  <a:pt x="1801" y="643"/>
                  <a:pt x="1801" y="643"/>
                </a:cubicBezTo>
                <a:cubicBezTo>
                  <a:pt x="1800" y="642"/>
                  <a:pt x="1799" y="642"/>
                  <a:pt x="1799" y="641"/>
                </a:cubicBezTo>
                <a:cubicBezTo>
                  <a:pt x="1797" y="641"/>
                  <a:pt x="1796" y="641"/>
                  <a:pt x="1795" y="643"/>
                </a:cubicBezTo>
                <a:cubicBezTo>
                  <a:pt x="1795" y="644"/>
                  <a:pt x="1796" y="645"/>
                  <a:pt x="1797" y="646"/>
                </a:cubicBezTo>
                <a:cubicBezTo>
                  <a:pt x="1797" y="647"/>
                  <a:pt x="1798" y="647"/>
                  <a:pt x="1799" y="647"/>
                </a:cubicBezTo>
                <a:cubicBezTo>
                  <a:pt x="1799" y="647"/>
                  <a:pt x="1799" y="647"/>
                  <a:pt x="1799" y="647"/>
                </a:cubicBezTo>
                <a:cubicBezTo>
                  <a:pt x="1799" y="648"/>
                  <a:pt x="1800" y="648"/>
                  <a:pt x="1800" y="648"/>
                </a:cubicBezTo>
                <a:cubicBezTo>
                  <a:pt x="1800" y="647"/>
                  <a:pt x="1800" y="647"/>
                  <a:pt x="1800" y="647"/>
                </a:cubicBezTo>
                <a:cubicBezTo>
                  <a:pt x="1800" y="647"/>
                  <a:pt x="1800" y="647"/>
                  <a:pt x="1800" y="647"/>
                </a:cubicBezTo>
                <a:cubicBezTo>
                  <a:pt x="1800" y="647"/>
                  <a:pt x="1800" y="647"/>
                  <a:pt x="1800" y="647"/>
                </a:cubicBezTo>
                <a:cubicBezTo>
                  <a:pt x="1800" y="647"/>
                  <a:pt x="1800" y="647"/>
                  <a:pt x="1800" y="647"/>
                </a:cubicBezTo>
                <a:cubicBezTo>
                  <a:pt x="1801" y="648"/>
                  <a:pt x="1801" y="648"/>
                  <a:pt x="1801" y="648"/>
                </a:cubicBezTo>
                <a:cubicBezTo>
                  <a:pt x="1801" y="648"/>
                  <a:pt x="1801" y="648"/>
                  <a:pt x="1801" y="648"/>
                </a:cubicBezTo>
                <a:cubicBezTo>
                  <a:pt x="1801" y="648"/>
                  <a:pt x="1801" y="648"/>
                  <a:pt x="1801" y="648"/>
                </a:cubicBezTo>
                <a:cubicBezTo>
                  <a:pt x="1802" y="648"/>
                  <a:pt x="1802" y="647"/>
                  <a:pt x="1802" y="647"/>
                </a:cubicBezTo>
                <a:cubicBezTo>
                  <a:pt x="1802" y="647"/>
                  <a:pt x="1802" y="646"/>
                  <a:pt x="1802" y="646"/>
                </a:cubicBezTo>
                <a:cubicBezTo>
                  <a:pt x="1802" y="645"/>
                  <a:pt x="1802" y="645"/>
                  <a:pt x="1802" y="645"/>
                </a:cubicBezTo>
                <a:cubicBezTo>
                  <a:pt x="1802" y="645"/>
                  <a:pt x="1802" y="644"/>
                  <a:pt x="1801" y="643"/>
                </a:cubicBezTo>
                <a:close/>
                <a:moveTo>
                  <a:pt x="1899" y="200"/>
                </a:moveTo>
                <a:cubicBezTo>
                  <a:pt x="1900" y="200"/>
                  <a:pt x="1900" y="200"/>
                  <a:pt x="1900" y="200"/>
                </a:cubicBezTo>
                <a:cubicBezTo>
                  <a:pt x="1900" y="200"/>
                  <a:pt x="1900" y="200"/>
                  <a:pt x="1900" y="200"/>
                </a:cubicBezTo>
                <a:cubicBezTo>
                  <a:pt x="1900" y="200"/>
                  <a:pt x="1901" y="200"/>
                  <a:pt x="1901" y="200"/>
                </a:cubicBezTo>
                <a:cubicBezTo>
                  <a:pt x="1901" y="200"/>
                  <a:pt x="1901" y="200"/>
                  <a:pt x="1902" y="200"/>
                </a:cubicBezTo>
                <a:cubicBezTo>
                  <a:pt x="1902" y="199"/>
                  <a:pt x="1902" y="199"/>
                  <a:pt x="1902" y="199"/>
                </a:cubicBezTo>
                <a:cubicBezTo>
                  <a:pt x="1902" y="199"/>
                  <a:pt x="1903" y="199"/>
                  <a:pt x="1903" y="199"/>
                </a:cubicBezTo>
                <a:cubicBezTo>
                  <a:pt x="1903" y="199"/>
                  <a:pt x="1904" y="198"/>
                  <a:pt x="1904" y="198"/>
                </a:cubicBezTo>
                <a:cubicBezTo>
                  <a:pt x="1905" y="198"/>
                  <a:pt x="1906" y="198"/>
                  <a:pt x="1907" y="198"/>
                </a:cubicBezTo>
                <a:cubicBezTo>
                  <a:pt x="1907" y="198"/>
                  <a:pt x="1908" y="198"/>
                  <a:pt x="1909" y="198"/>
                </a:cubicBezTo>
                <a:cubicBezTo>
                  <a:pt x="1909" y="198"/>
                  <a:pt x="1909" y="198"/>
                  <a:pt x="1909" y="198"/>
                </a:cubicBezTo>
                <a:cubicBezTo>
                  <a:pt x="1910" y="198"/>
                  <a:pt x="1911" y="198"/>
                  <a:pt x="1911" y="197"/>
                </a:cubicBezTo>
                <a:cubicBezTo>
                  <a:pt x="1911" y="196"/>
                  <a:pt x="1911" y="196"/>
                  <a:pt x="1910" y="195"/>
                </a:cubicBezTo>
                <a:cubicBezTo>
                  <a:pt x="1909" y="195"/>
                  <a:pt x="1909" y="195"/>
                  <a:pt x="1909" y="195"/>
                </a:cubicBezTo>
                <a:cubicBezTo>
                  <a:pt x="1908" y="195"/>
                  <a:pt x="1908" y="195"/>
                  <a:pt x="1908" y="195"/>
                </a:cubicBezTo>
                <a:cubicBezTo>
                  <a:pt x="1907" y="194"/>
                  <a:pt x="1906" y="194"/>
                  <a:pt x="1906" y="194"/>
                </a:cubicBezTo>
                <a:cubicBezTo>
                  <a:pt x="1905" y="194"/>
                  <a:pt x="1904" y="194"/>
                  <a:pt x="1904" y="195"/>
                </a:cubicBezTo>
                <a:cubicBezTo>
                  <a:pt x="1904" y="195"/>
                  <a:pt x="1903" y="195"/>
                  <a:pt x="1903" y="195"/>
                </a:cubicBezTo>
                <a:cubicBezTo>
                  <a:pt x="1903" y="195"/>
                  <a:pt x="1902" y="195"/>
                  <a:pt x="1902" y="196"/>
                </a:cubicBezTo>
                <a:cubicBezTo>
                  <a:pt x="1901" y="196"/>
                  <a:pt x="1901" y="196"/>
                  <a:pt x="1901" y="196"/>
                </a:cubicBezTo>
                <a:cubicBezTo>
                  <a:pt x="1901" y="196"/>
                  <a:pt x="1900" y="196"/>
                  <a:pt x="1900" y="197"/>
                </a:cubicBezTo>
                <a:cubicBezTo>
                  <a:pt x="1900" y="197"/>
                  <a:pt x="1900" y="197"/>
                  <a:pt x="1899" y="197"/>
                </a:cubicBezTo>
                <a:cubicBezTo>
                  <a:pt x="1898" y="197"/>
                  <a:pt x="1898" y="198"/>
                  <a:pt x="1898" y="199"/>
                </a:cubicBezTo>
                <a:cubicBezTo>
                  <a:pt x="1898" y="200"/>
                  <a:pt x="1899" y="200"/>
                  <a:pt x="1899" y="200"/>
                </a:cubicBezTo>
                <a:close/>
                <a:moveTo>
                  <a:pt x="1777" y="201"/>
                </a:moveTo>
                <a:cubicBezTo>
                  <a:pt x="1777" y="201"/>
                  <a:pt x="1777" y="202"/>
                  <a:pt x="1777" y="203"/>
                </a:cubicBezTo>
                <a:cubicBezTo>
                  <a:pt x="1777" y="203"/>
                  <a:pt x="1777" y="203"/>
                  <a:pt x="1777" y="204"/>
                </a:cubicBezTo>
                <a:cubicBezTo>
                  <a:pt x="1777" y="204"/>
                  <a:pt x="1777" y="205"/>
                  <a:pt x="1778" y="205"/>
                </a:cubicBezTo>
                <a:cubicBezTo>
                  <a:pt x="1778" y="205"/>
                  <a:pt x="1778" y="205"/>
                  <a:pt x="1778" y="206"/>
                </a:cubicBezTo>
                <a:cubicBezTo>
                  <a:pt x="1778" y="206"/>
                  <a:pt x="1778" y="206"/>
                  <a:pt x="1778" y="206"/>
                </a:cubicBezTo>
                <a:cubicBezTo>
                  <a:pt x="1778" y="207"/>
                  <a:pt x="1778" y="208"/>
                  <a:pt x="1778" y="208"/>
                </a:cubicBezTo>
                <a:cubicBezTo>
                  <a:pt x="1779" y="209"/>
                  <a:pt x="1779" y="209"/>
                  <a:pt x="1780" y="209"/>
                </a:cubicBezTo>
                <a:cubicBezTo>
                  <a:pt x="1780" y="209"/>
                  <a:pt x="1780" y="210"/>
                  <a:pt x="1780" y="210"/>
                </a:cubicBezTo>
                <a:cubicBezTo>
                  <a:pt x="1781" y="210"/>
                  <a:pt x="1781" y="210"/>
                  <a:pt x="1781" y="210"/>
                </a:cubicBezTo>
                <a:cubicBezTo>
                  <a:pt x="1781" y="210"/>
                  <a:pt x="1781" y="210"/>
                  <a:pt x="1781" y="210"/>
                </a:cubicBezTo>
                <a:cubicBezTo>
                  <a:pt x="1781" y="210"/>
                  <a:pt x="1781" y="210"/>
                  <a:pt x="1781" y="211"/>
                </a:cubicBezTo>
                <a:cubicBezTo>
                  <a:pt x="1781" y="212"/>
                  <a:pt x="1781" y="212"/>
                  <a:pt x="1781" y="213"/>
                </a:cubicBezTo>
                <a:cubicBezTo>
                  <a:pt x="1782" y="213"/>
                  <a:pt x="1782" y="213"/>
                  <a:pt x="1782" y="213"/>
                </a:cubicBezTo>
                <a:cubicBezTo>
                  <a:pt x="1783" y="214"/>
                  <a:pt x="1783" y="214"/>
                  <a:pt x="1783" y="215"/>
                </a:cubicBezTo>
                <a:cubicBezTo>
                  <a:pt x="1784" y="215"/>
                  <a:pt x="1784" y="217"/>
                  <a:pt x="1786" y="217"/>
                </a:cubicBezTo>
                <a:cubicBezTo>
                  <a:pt x="1786" y="217"/>
                  <a:pt x="1786" y="217"/>
                  <a:pt x="1786" y="217"/>
                </a:cubicBezTo>
                <a:cubicBezTo>
                  <a:pt x="1787" y="217"/>
                  <a:pt x="1787" y="216"/>
                  <a:pt x="1787" y="216"/>
                </a:cubicBezTo>
                <a:cubicBezTo>
                  <a:pt x="1787" y="214"/>
                  <a:pt x="1786" y="212"/>
                  <a:pt x="1785" y="210"/>
                </a:cubicBezTo>
                <a:cubicBezTo>
                  <a:pt x="1785" y="210"/>
                  <a:pt x="1785" y="209"/>
                  <a:pt x="1785" y="209"/>
                </a:cubicBezTo>
                <a:cubicBezTo>
                  <a:pt x="1785" y="209"/>
                  <a:pt x="1785" y="208"/>
                  <a:pt x="1785" y="207"/>
                </a:cubicBezTo>
                <a:cubicBezTo>
                  <a:pt x="1785" y="207"/>
                  <a:pt x="1784" y="206"/>
                  <a:pt x="1783" y="206"/>
                </a:cubicBezTo>
                <a:cubicBezTo>
                  <a:pt x="1783" y="205"/>
                  <a:pt x="1783" y="205"/>
                  <a:pt x="1782" y="205"/>
                </a:cubicBezTo>
                <a:cubicBezTo>
                  <a:pt x="1782" y="205"/>
                  <a:pt x="1782" y="205"/>
                  <a:pt x="1782" y="205"/>
                </a:cubicBezTo>
                <a:cubicBezTo>
                  <a:pt x="1782" y="204"/>
                  <a:pt x="1781" y="204"/>
                  <a:pt x="1781" y="203"/>
                </a:cubicBezTo>
                <a:cubicBezTo>
                  <a:pt x="1781" y="203"/>
                  <a:pt x="1781" y="203"/>
                  <a:pt x="1781" y="203"/>
                </a:cubicBezTo>
                <a:cubicBezTo>
                  <a:pt x="1781" y="202"/>
                  <a:pt x="1781" y="202"/>
                  <a:pt x="1781" y="202"/>
                </a:cubicBezTo>
                <a:cubicBezTo>
                  <a:pt x="1781" y="201"/>
                  <a:pt x="1782" y="199"/>
                  <a:pt x="1781" y="198"/>
                </a:cubicBezTo>
                <a:cubicBezTo>
                  <a:pt x="1781" y="198"/>
                  <a:pt x="1780" y="198"/>
                  <a:pt x="1780" y="198"/>
                </a:cubicBezTo>
                <a:cubicBezTo>
                  <a:pt x="1780" y="197"/>
                  <a:pt x="1780" y="196"/>
                  <a:pt x="1779" y="196"/>
                </a:cubicBezTo>
                <a:cubicBezTo>
                  <a:pt x="1779" y="196"/>
                  <a:pt x="1778" y="196"/>
                  <a:pt x="1777" y="196"/>
                </a:cubicBezTo>
                <a:cubicBezTo>
                  <a:pt x="1776" y="196"/>
                  <a:pt x="1775" y="196"/>
                  <a:pt x="1775" y="197"/>
                </a:cubicBezTo>
                <a:cubicBezTo>
                  <a:pt x="1775" y="198"/>
                  <a:pt x="1776" y="200"/>
                  <a:pt x="1777" y="201"/>
                </a:cubicBezTo>
                <a:close/>
                <a:moveTo>
                  <a:pt x="1925" y="160"/>
                </a:moveTo>
                <a:cubicBezTo>
                  <a:pt x="1925" y="160"/>
                  <a:pt x="1925" y="160"/>
                  <a:pt x="1926" y="160"/>
                </a:cubicBezTo>
                <a:cubicBezTo>
                  <a:pt x="1926" y="160"/>
                  <a:pt x="1927" y="160"/>
                  <a:pt x="1927" y="159"/>
                </a:cubicBezTo>
                <a:cubicBezTo>
                  <a:pt x="1927" y="159"/>
                  <a:pt x="1928" y="159"/>
                  <a:pt x="1928" y="159"/>
                </a:cubicBezTo>
                <a:cubicBezTo>
                  <a:pt x="1928" y="158"/>
                  <a:pt x="1929" y="158"/>
                  <a:pt x="1929" y="158"/>
                </a:cubicBezTo>
                <a:cubicBezTo>
                  <a:pt x="1929" y="158"/>
                  <a:pt x="1930" y="157"/>
                  <a:pt x="1930" y="157"/>
                </a:cubicBezTo>
                <a:cubicBezTo>
                  <a:pt x="1931" y="156"/>
                  <a:pt x="1931" y="156"/>
                  <a:pt x="1931" y="156"/>
                </a:cubicBezTo>
                <a:cubicBezTo>
                  <a:pt x="1932" y="156"/>
                  <a:pt x="1932" y="156"/>
                  <a:pt x="1933" y="155"/>
                </a:cubicBezTo>
                <a:cubicBezTo>
                  <a:pt x="1934" y="155"/>
                  <a:pt x="1934" y="155"/>
                  <a:pt x="1934" y="155"/>
                </a:cubicBezTo>
                <a:cubicBezTo>
                  <a:pt x="1935" y="155"/>
                  <a:pt x="1936" y="154"/>
                  <a:pt x="1936" y="152"/>
                </a:cubicBezTo>
                <a:cubicBezTo>
                  <a:pt x="1936" y="152"/>
                  <a:pt x="1936" y="151"/>
                  <a:pt x="1935" y="151"/>
                </a:cubicBezTo>
                <a:cubicBezTo>
                  <a:pt x="1935" y="151"/>
                  <a:pt x="1935" y="151"/>
                  <a:pt x="1934" y="151"/>
                </a:cubicBezTo>
                <a:cubicBezTo>
                  <a:pt x="1934" y="151"/>
                  <a:pt x="1934" y="151"/>
                  <a:pt x="1934" y="151"/>
                </a:cubicBezTo>
                <a:cubicBezTo>
                  <a:pt x="1934" y="151"/>
                  <a:pt x="1933" y="151"/>
                  <a:pt x="1933" y="150"/>
                </a:cubicBezTo>
                <a:cubicBezTo>
                  <a:pt x="1932" y="150"/>
                  <a:pt x="1931" y="150"/>
                  <a:pt x="1930" y="151"/>
                </a:cubicBezTo>
                <a:cubicBezTo>
                  <a:pt x="1929" y="151"/>
                  <a:pt x="1929" y="151"/>
                  <a:pt x="1929" y="151"/>
                </a:cubicBezTo>
                <a:cubicBezTo>
                  <a:pt x="1928" y="152"/>
                  <a:pt x="1927" y="153"/>
                  <a:pt x="1925" y="154"/>
                </a:cubicBezTo>
                <a:cubicBezTo>
                  <a:pt x="1925" y="154"/>
                  <a:pt x="1925" y="154"/>
                  <a:pt x="1925" y="154"/>
                </a:cubicBezTo>
                <a:cubicBezTo>
                  <a:pt x="1923" y="155"/>
                  <a:pt x="1921" y="156"/>
                  <a:pt x="1921" y="158"/>
                </a:cubicBezTo>
                <a:cubicBezTo>
                  <a:pt x="1921" y="158"/>
                  <a:pt x="1921" y="159"/>
                  <a:pt x="1922" y="159"/>
                </a:cubicBezTo>
                <a:cubicBezTo>
                  <a:pt x="1923" y="160"/>
                  <a:pt x="1924" y="160"/>
                  <a:pt x="1925" y="160"/>
                </a:cubicBezTo>
                <a:close/>
                <a:moveTo>
                  <a:pt x="1896" y="161"/>
                </a:moveTo>
                <a:cubicBezTo>
                  <a:pt x="1896" y="161"/>
                  <a:pt x="1896" y="161"/>
                  <a:pt x="1897" y="160"/>
                </a:cubicBezTo>
                <a:cubicBezTo>
                  <a:pt x="1898" y="159"/>
                  <a:pt x="1898" y="158"/>
                  <a:pt x="1898" y="158"/>
                </a:cubicBezTo>
                <a:cubicBezTo>
                  <a:pt x="1898" y="157"/>
                  <a:pt x="1898" y="157"/>
                  <a:pt x="1898" y="156"/>
                </a:cubicBezTo>
                <a:cubicBezTo>
                  <a:pt x="1897" y="156"/>
                  <a:pt x="1897" y="156"/>
                  <a:pt x="1896" y="156"/>
                </a:cubicBezTo>
                <a:cubicBezTo>
                  <a:pt x="1895" y="156"/>
                  <a:pt x="1894" y="156"/>
                  <a:pt x="1894" y="157"/>
                </a:cubicBezTo>
                <a:cubicBezTo>
                  <a:pt x="1894" y="159"/>
                  <a:pt x="1894" y="159"/>
                  <a:pt x="1894" y="159"/>
                </a:cubicBezTo>
                <a:cubicBezTo>
                  <a:pt x="1894" y="159"/>
                  <a:pt x="1894" y="160"/>
                  <a:pt x="1895" y="160"/>
                </a:cubicBezTo>
                <a:cubicBezTo>
                  <a:pt x="1895" y="160"/>
                  <a:pt x="1895" y="161"/>
                  <a:pt x="1896" y="161"/>
                </a:cubicBezTo>
                <a:close/>
                <a:moveTo>
                  <a:pt x="1889" y="205"/>
                </a:moveTo>
                <a:cubicBezTo>
                  <a:pt x="1889" y="205"/>
                  <a:pt x="1889" y="206"/>
                  <a:pt x="1890" y="206"/>
                </a:cubicBezTo>
                <a:cubicBezTo>
                  <a:pt x="1890" y="206"/>
                  <a:pt x="1890" y="206"/>
                  <a:pt x="1890" y="206"/>
                </a:cubicBezTo>
                <a:cubicBezTo>
                  <a:pt x="1890" y="206"/>
                  <a:pt x="1890" y="206"/>
                  <a:pt x="1890" y="206"/>
                </a:cubicBezTo>
                <a:cubicBezTo>
                  <a:pt x="1890" y="207"/>
                  <a:pt x="1891" y="207"/>
                  <a:pt x="1891" y="207"/>
                </a:cubicBezTo>
                <a:cubicBezTo>
                  <a:pt x="1892" y="207"/>
                  <a:pt x="1893" y="206"/>
                  <a:pt x="1893" y="206"/>
                </a:cubicBezTo>
                <a:cubicBezTo>
                  <a:pt x="1893" y="205"/>
                  <a:pt x="1893" y="205"/>
                  <a:pt x="1893" y="205"/>
                </a:cubicBezTo>
                <a:cubicBezTo>
                  <a:pt x="1893" y="205"/>
                  <a:pt x="1893" y="205"/>
                  <a:pt x="1893" y="205"/>
                </a:cubicBezTo>
                <a:cubicBezTo>
                  <a:pt x="1893" y="204"/>
                  <a:pt x="1893" y="204"/>
                  <a:pt x="1893" y="204"/>
                </a:cubicBezTo>
                <a:cubicBezTo>
                  <a:pt x="1893" y="203"/>
                  <a:pt x="1893" y="203"/>
                  <a:pt x="1893" y="202"/>
                </a:cubicBezTo>
                <a:cubicBezTo>
                  <a:pt x="1893" y="202"/>
                  <a:pt x="1893" y="202"/>
                  <a:pt x="1893" y="202"/>
                </a:cubicBezTo>
                <a:cubicBezTo>
                  <a:pt x="1893" y="202"/>
                  <a:pt x="1892" y="201"/>
                  <a:pt x="1892" y="201"/>
                </a:cubicBezTo>
                <a:cubicBezTo>
                  <a:pt x="1892" y="201"/>
                  <a:pt x="1892" y="201"/>
                  <a:pt x="1892" y="201"/>
                </a:cubicBezTo>
                <a:cubicBezTo>
                  <a:pt x="1892" y="200"/>
                  <a:pt x="1892" y="200"/>
                  <a:pt x="1892" y="200"/>
                </a:cubicBezTo>
                <a:cubicBezTo>
                  <a:pt x="1891" y="199"/>
                  <a:pt x="1891" y="199"/>
                  <a:pt x="1890" y="199"/>
                </a:cubicBezTo>
                <a:cubicBezTo>
                  <a:pt x="1890" y="199"/>
                  <a:pt x="1889" y="200"/>
                  <a:pt x="1889" y="201"/>
                </a:cubicBezTo>
                <a:cubicBezTo>
                  <a:pt x="1889" y="201"/>
                  <a:pt x="1889" y="201"/>
                  <a:pt x="1889" y="201"/>
                </a:cubicBezTo>
                <a:cubicBezTo>
                  <a:pt x="1889" y="202"/>
                  <a:pt x="1888" y="202"/>
                  <a:pt x="1889" y="203"/>
                </a:cubicBezTo>
                <a:cubicBezTo>
                  <a:pt x="1889" y="203"/>
                  <a:pt x="1889" y="203"/>
                  <a:pt x="1889" y="203"/>
                </a:cubicBezTo>
                <a:cubicBezTo>
                  <a:pt x="1889" y="204"/>
                  <a:pt x="1889" y="204"/>
                  <a:pt x="1889" y="204"/>
                </a:cubicBezTo>
                <a:cubicBezTo>
                  <a:pt x="1889" y="204"/>
                  <a:pt x="1889" y="205"/>
                  <a:pt x="1889" y="205"/>
                </a:cubicBezTo>
                <a:close/>
                <a:moveTo>
                  <a:pt x="1829" y="161"/>
                </a:moveTo>
                <a:cubicBezTo>
                  <a:pt x="1829" y="161"/>
                  <a:pt x="1829" y="161"/>
                  <a:pt x="1830" y="161"/>
                </a:cubicBezTo>
                <a:cubicBezTo>
                  <a:pt x="1830" y="161"/>
                  <a:pt x="1830" y="161"/>
                  <a:pt x="1830" y="162"/>
                </a:cubicBezTo>
                <a:cubicBezTo>
                  <a:pt x="1830" y="162"/>
                  <a:pt x="1830" y="162"/>
                  <a:pt x="1830" y="162"/>
                </a:cubicBezTo>
                <a:cubicBezTo>
                  <a:pt x="1830" y="162"/>
                  <a:pt x="1830" y="162"/>
                  <a:pt x="1830" y="162"/>
                </a:cubicBezTo>
                <a:cubicBezTo>
                  <a:pt x="1829" y="163"/>
                  <a:pt x="1830" y="163"/>
                  <a:pt x="1830" y="164"/>
                </a:cubicBezTo>
                <a:cubicBezTo>
                  <a:pt x="1830" y="164"/>
                  <a:pt x="1830" y="164"/>
                  <a:pt x="1830" y="164"/>
                </a:cubicBezTo>
                <a:cubicBezTo>
                  <a:pt x="1830" y="164"/>
                  <a:pt x="1829" y="165"/>
                  <a:pt x="1829" y="165"/>
                </a:cubicBezTo>
                <a:cubicBezTo>
                  <a:pt x="1829" y="166"/>
                  <a:pt x="1829" y="166"/>
                  <a:pt x="1829" y="167"/>
                </a:cubicBezTo>
                <a:cubicBezTo>
                  <a:pt x="1829" y="168"/>
                  <a:pt x="1830" y="168"/>
                  <a:pt x="1830" y="169"/>
                </a:cubicBezTo>
                <a:cubicBezTo>
                  <a:pt x="1830" y="169"/>
                  <a:pt x="1831" y="169"/>
                  <a:pt x="1831" y="169"/>
                </a:cubicBezTo>
                <a:cubicBezTo>
                  <a:pt x="1831" y="170"/>
                  <a:pt x="1831" y="171"/>
                  <a:pt x="1832" y="171"/>
                </a:cubicBezTo>
                <a:cubicBezTo>
                  <a:pt x="1832" y="171"/>
                  <a:pt x="1833" y="171"/>
                  <a:pt x="1833" y="171"/>
                </a:cubicBezTo>
                <a:cubicBezTo>
                  <a:pt x="1833" y="171"/>
                  <a:pt x="1833" y="171"/>
                  <a:pt x="1833" y="171"/>
                </a:cubicBezTo>
                <a:cubicBezTo>
                  <a:pt x="1833" y="172"/>
                  <a:pt x="1834" y="172"/>
                  <a:pt x="1834" y="172"/>
                </a:cubicBezTo>
                <a:cubicBezTo>
                  <a:pt x="1835" y="173"/>
                  <a:pt x="1835" y="173"/>
                  <a:pt x="1836" y="173"/>
                </a:cubicBezTo>
                <a:cubicBezTo>
                  <a:pt x="1836" y="173"/>
                  <a:pt x="1836" y="173"/>
                  <a:pt x="1836" y="173"/>
                </a:cubicBezTo>
                <a:cubicBezTo>
                  <a:pt x="1837" y="173"/>
                  <a:pt x="1838" y="173"/>
                  <a:pt x="1838" y="173"/>
                </a:cubicBezTo>
                <a:cubicBezTo>
                  <a:pt x="1839" y="173"/>
                  <a:pt x="1839" y="173"/>
                  <a:pt x="1840" y="173"/>
                </a:cubicBezTo>
                <a:cubicBezTo>
                  <a:pt x="1840" y="173"/>
                  <a:pt x="1840" y="173"/>
                  <a:pt x="1840" y="173"/>
                </a:cubicBezTo>
                <a:cubicBezTo>
                  <a:pt x="1841" y="173"/>
                  <a:pt x="1842" y="174"/>
                  <a:pt x="1843" y="173"/>
                </a:cubicBezTo>
                <a:cubicBezTo>
                  <a:pt x="1843" y="173"/>
                  <a:pt x="1843" y="173"/>
                  <a:pt x="1843" y="173"/>
                </a:cubicBezTo>
                <a:cubicBezTo>
                  <a:pt x="1844" y="172"/>
                  <a:pt x="1844" y="172"/>
                  <a:pt x="1845" y="172"/>
                </a:cubicBezTo>
                <a:cubicBezTo>
                  <a:pt x="1845" y="171"/>
                  <a:pt x="1845" y="171"/>
                  <a:pt x="1845" y="171"/>
                </a:cubicBezTo>
                <a:cubicBezTo>
                  <a:pt x="1845" y="171"/>
                  <a:pt x="1845" y="171"/>
                  <a:pt x="1845" y="171"/>
                </a:cubicBezTo>
                <a:cubicBezTo>
                  <a:pt x="1845" y="172"/>
                  <a:pt x="1845" y="172"/>
                  <a:pt x="1845" y="172"/>
                </a:cubicBezTo>
                <a:cubicBezTo>
                  <a:pt x="1846" y="172"/>
                  <a:pt x="1846" y="172"/>
                  <a:pt x="1846" y="172"/>
                </a:cubicBezTo>
                <a:cubicBezTo>
                  <a:pt x="1846" y="172"/>
                  <a:pt x="1847" y="172"/>
                  <a:pt x="1847" y="171"/>
                </a:cubicBezTo>
                <a:cubicBezTo>
                  <a:pt x="1847" y="171"/>
                  <a:pt x="1847" y="171"/>
                  <a:pt x="1848" y="171"/>
                </a:cubicBezTo>
                <a:cubicBezTo>
                  <a:pt x="1848" y="171"/>
                  <a:pt x="1848" y="171"/>
                  <a:pt x="1848" y="171"/>
                </a:cubicBezTo>
                <a:cubicBezTo>
                  <a:pt x="1849" y="171"/>
                  <a:pt x="1849" y="171"/>
                  <a:pt x="1849" y="171"/>
                </a:cubicBezTo>
                <a:cubicBezTo>
                  <a:pt x="1849" y="171"/>
                  <a:pt x="1849" y="171"/>
                  <a:pt x="1850" y="171"/>
                </a:cubicBezTo>
                <a:cubicBezTo>
                  <a:pt x="1850" y="172"/>
                  <a:pt x="1851" y="172"/>
                  <a:pt x="1852" y="172"/>
                </a:cubicBezTo>
                <a:cubicBezTo>
                  <a:pt x="1853" y="172"/>
                  <a:pt x="1854" y="171"/>
                  <a:pt x="1854" y="171"/>
                </a:cubicBezTo>
                <a:cubicBezTo>
                  <a:pt x="1855" y="170"/>
                  <a:pt x="1855" y="170"/>
                  <a:pt x="1855" y="170"/>
                </a:cubicBezTo>
                <a:cubicBezTo>
                  <a:pt x="1855" y="171"/>
                  <a:pt x="1854" y="171"/>
                  <a:pt x="1854" y="172"/>
                </a:cubicBezTo>
                <a:cubicBezTo>
                  <a:pt x="1853" y="172"/>
                  <a:pt x="1853" y="172"/>
                  <a:pt x="1853" y="172"/>
                </a:cubicBezTo>
                <a:cubicBezTo>
                  <a:pt x="1852" y="173"/>
                  <a:pt x="1852" y="173"/>
                  <a:pt x="1851" y="173"/>
                </a:cubicBezTo>
                <a:cubicBezTo>
                  <a:pt x="1850" y="173"/>
                  <a:pt x="1850" y="172"/>
                  <a:pt x="1849" y="172"/>
                </a:cubicBezTo>
                <a:cubicBezTo>
                  <a:pt x="1848" y="172"/>
                  <a:pt x="1847" y="173"/>
                  <a:pt x="1847" y="174"/>
                </a:cubicBezTo>
                <a:cubicBezTo>
                  <a:pt x="1846" y="174"/>
                  <a:pt x="1846" y="175"/>
                  <a:pt x="1847" y="175"/>
                </a:cubicBezTo>
                <a:cubicBezTo>
                  <a:pt x="1847" y="175"/>
                  <a:pt x="1847" y="176"/>
                  <a:pt x="1847" y="176"/>
                </a:cubicBezTo>
                <a:cubicBezTo>
                  <a:pt x="1848" y="176"/>
                  <a:pt x="1848" y="176"/>
                  <a:pt x="1849" y="176"/>
                </a:cubicBezTo>
                <a:cubicBezTo>
                  <a:pt x="1848" y="176"/>
                  <a:pt x="1848" y="176"/>
                  <a:pt x="1848" y="176"/>
                </a:cubicBezTo>
                <a:cubicBezTo>
                  <a:pt x="1847" y="176"/>
                  <a:pt x="1847" y="176"/>
                  <a:pt x="1846" y="176"/>
                </a:cubicBezTo>
                <a:cubicBezTo>
                  <a:pt x="1846" y="176"/>
                  <a:pt x="1846" y="175"/>
                  <a:pt x="1846" y="175"/>
                </a:cubicBezTo>
                <a:cubicBezTo>
                  <a:pt x="1846" y="175"/>
                  <a:pt x="1845" y="175"/>
                  <a:pt x="1845" y="175"/>
                </a:cubicBezTo>
                <a:cubicBezTo>
                  <a:pt x="1845" y="175"/>
                  <a:pt x="1844" y="175"/>
                  <a:pt x="1844" y="175"/>
                </a:cubicBezTo>
                <a:cubicBezTo>
                  <a:pt x="1844" y="175"/>
                  <a:pt x="1843" y="175"/>
                  <a:pt x="1843" y="175"/>
                </a:cubicBezTo>
                <a:cubicBezTo>
                  <a:pt x="1839" y="175"/>
                  <a:pt x="1839" y="175"/>
                  <a:pt x="1839" y="175"/>
                </a:cubicBezTo>
                <a:cubicBezTo>
                  <a:pt x="1839" y="175"/>
                  <a:pt x="1838" y="175"/>
                  <a:pt x="1838" y="175"/>
                </a:cubicBezTo>
                <a:cubicBezTo>
                  <a:pt x="1838" y="176"/>
                  <a:pt x="1838" y="176"/>
                  <a:pt x="1838" y="177"/>
                </a:cubicBezTo>
                <a:cubicBezTo>
                  <a:pt x="1839" y="178"/>
                  <a:pt x="1840" y="179"/>
                  <a:pt x="1841" y="179"/>
                </a:cubicBezTo>
                <a:cubicBezTo>
                  <a:pt x="1842" y="180"/>
                  <a:pt x="1842" y="180"/>
                  <a:pt x="1842" y="180"/>
                </a:cubicBezTo>
                <a:cubicBezTo>
                  <a:pt x="1843" y="181"/>
                  <a:pt x="1843" y="181"/>
                  <a:pt x="1844" y="182"/>
                </a:cubicBezTo>
                <a:cubicBezTo>
                  <a:pt x="1845" y="182"/>
                  <a:pt x="1846" y="182"/>
                  <a:pt x="1847" y="182"/>
                </a:cubicBezTo>
                <a:cubicBezTo>
                  <a:pt x="1847" y="182"/>
                  <a:pt x="1847" y="182"/>
                  <a:pt x="1847" y="182"/>
                </a:cubicBezTo>
                <a:cubicBezTo>
                  <a:pt x="1847" y="182"/>
                  <a:pt x="1847" y="182"/>
                  <a:pt x="1847" y="183"/>
                </a:cubicBezTo>
                <a:cubicBezTo>
                  <a:pt x="1847" y="183"/>
                  <a:pt x="1848" y="184"/>
                  <a:pt x="1848" y="185"/>
                </a:cubicBezTo>
                <a:cubicBezTo>
                  <a:pt x="1849" y="185"/>
                  <a:pt x="1850" y="185"/>
                  <a:pt x="1851" y="185"/>
                </a:cubicBezTo>
                <a:cubicBezTo>
                  <a:pt x="1852" y="185"/>
                  <a:pt x="1852" y="184"/>
                  <a:pt x="1853" y="184"/>
                </a:cubicBezTo>
                <a:cubicBezTo>
                  <a:pt x="1853" y="184"/>
                  <a:pt x="1853" y="184"/>
                  <a:pt x="1854" y="185"/>
                </a:cubicBezTo>
                <a:cubicBezTo>
                  <a:pt x="1854" y="185"/>
                  <a:pt x="1855" y="185"/>
                  <a:pt x="1855" y="185"/>
                </a:cubicBezTo>
                <a:cubicBezTo>
                  <a:pt x="1856" y="185"/>
                  <a:pt x="1857" y="184"/>
                  <a:pt x="1857" y="184"/>
                </a:cubicBezTo>
                <a:cubicBezTo>
                  <a:pt x="1858" y="184"/>
                  <a:pt x="1858" y="184"/>
                  <a:pt x="1859" y="184"/>
                </a:cubicBezTo>
                <a:cubicBezTo>
                  <a:pt x="1859" y="184"/>
                  <a:pt x="1860" y="185"/>
                  <a:pt x="1860" y="185"/>
                </a:cubicBezTo>
                <a:cubicBezTo>
                  <a:pt x="1860" y="185"/>
                  <a:pt x="1860" y="185"/>
                  <a:pt x="1860" y="185"/>
                </a:cubicBezTo>
                <a:cubicBezTo>
                  <a:pt x="1861" y="185"/>
                  <a:pt x="1862" y="185"/>
                  <a:pt x="1862" y="185"/>
                </a:cubicBezTo>
                <a:cubicBezTo>
                  <a:pt x="1862" y="185"/>
                  <a:pt x="1863" y="184"/>
                  <a:pt x="1863" y="184"/>
                </a:cubicBezTo>
                <a:cubicBezTo>
                  <a:pt x="1863" y="184"/>
                  <a:pt x="1863" y="184"/>
                  <a:pt x="1863" y="184"/>
                </a:cubicBezTo>
                <a:cubicBezTo>
                  <a:pt x="1863" y="184"/>
                  <a:pt x="1863" y="185"/>
                  <a:pt x="1863" y="185"/>
                </a:cubicBezTo>
                <a:cubicBezTo>
                  <a:pt x="1863" y="185"/>
                  <a:pt x="1862" y="185"/>
                  <a:pt x="1862" y="186"/>
                </a:cubicBezTo>
                <a:cubicBezTo>
                  <a:pt x="1862" y="186"/>
                  <a:pt x="1861" y="187"/>
                  <a:pt x="1862" y="189"/>
                </a:cubicBezTo>
                <a:cubicBezTo>
                  <a:pt x="1863" y="190"/>
                  <a:pt x="1865" y="191"/>
                  <a:pt x="1866" y="191"/>
                </a:cubicBezTo>
                <a:cubicBezTo>
                  <a:pt x="1866" y="191"/>
                  <a:pt x="1867" y="191"/>
                  <a:pt x="1867" y="191"/>
                </a:cubicBezTo>
                <a:cubicBezTo>
                  <a:pt x="1867" y="191"/>
                  <a:pt x="1868" y="191"/>
                  <a:pt x="1868" y="190"/>
                </a:cubicBezTo>
                <a:cubicBezTo>
                  <a:pt x="1868" y="190"/>
                  <a:pt x="1869" y="190"/>
                  <a:pt x="1869" y="190"/>
                </a:cubicBezTo>
                <a:cubicBezTo>
                  <a:pt x="1869" y="190"/>
                  <a:pt x="1869" y="189"/>
                  <a:pt x="1870" y="189"/>
                </a:cubicBezTo>
                <a:cubicBezTo>
                  <a:pt x="1871" y="189"/>
                  <a:pt x="1873" y="188"/>
                  <a:pt x="1873" y="187"/>
                </a:cubicBezTo>
                <a:cubicBezTo>
                  <a:pt x="1873" y="186"/>
                  <a:pt x="1873" y="186"/>
                  <a:pt x="1872" y="186"/>
                </a:cubicBezTo>
                <a:cubicBezTo>
                  <a:pt x="1872" y="186"/>
                  <a:pt x="1872" y="186"/>
                  <a:pt x="1873" y="186"/>
                </a:cubicBezTo>
                <a:cubicBezTo>
                  <a:pt x="1873" y="185"/>
                  <a:pt x="1873" y="185"/>
                  <a:pt x="1873" y="185"/>
                </a:cubicBezTo>
                <a:cubicBezTo>
                  <a:pt x="1874" y="185"/>
                  <a:pt x="1874" y="184"/>
                  <a:pt x="1874" y="184"/>
                </a:cubicBezTo>
                <a:cubicBezTo>
                  <a:pt x="1874" y="184"/>
                  <a:pt x="1874" y="184"/>
                  <a:pt x="1874" y="184"/>
                </a:cubicBezTo>
                <a:cubicBezTo>
                  <a:pt x="1875" y="183"/>
                  <a:pt x="1876" y="184"/>
                  <a:pt x="1876" y="184"/>
                </a:cubicBezTo>
                <a:cubicBezTo>
                  <a:pt x="1877" y="185"/>
                  <a:pt x="1877" y="185"/>
                  <a:pt x="1877" y="185"/>
                </a:cubicBezTo>
                <a:cubicBezTo>
                  <a:pt x="1877" y="185"/>
                  <a:pt x="1877" y="186"/>
                  <a:pt x="1879" y="186"/>
                </a:cubicBezTo>
                <a:cubicBezTo>
                  <a:pt x="1881" y="186"/>
                  <a:pt x="1882" y="185"/>
                  <a:pt x="1883" y="184"/>
                </a:cubicBezTo>
                <a:cubicBezTo>
                  <a:pt x="1883" y="183"/>
                  <a:pt x="1883" y="183"/>
                  <a:pt x="1883" y="183"/>
                </a:cubicBezTo>
                <a:cubicBezTo>
                  <a:pt x="1884" y="183"/>
                  <a:pt x="1885" y="182"/>
                  <a:pt x="1884" y="181"/>
                </a:cubicBezTo>
                <a:cubicBezTo>
                  <a:pt x="1884" y="180"/>
                  <a:pt x="1884" y="179"/>
                  <a:pt x="1884" y="179"/>
                </a:cubicBezTo>
                <a:cubicBezTo>
                  <a:pt x="1883" y="179"/>
                  <a:pt x="1883" y="179"/>
                  <a:pt x="1883" y="179"/>
                </a:cubicBezTo>
                <a:cubicBezTo>
                  <a:pt x="1883" y="179"/>
                  <a:pt x="1883" y="178"/>
                  <a:pt x="1884" y="178"/>
                </a:cubicBezTo>
                <a:cubicBezTo>
                  <a:pt x="1884" y="178"/>
                  <a:pt x="1885" y="177"/>
                  <a:pt x="1885" y="177"/>
                </a:cubicBezTo>
                <a:cubicBezTo>
                  <a:pt x="1886" y="177"/>
                  <a:pt x="1887" y="176"/>
                  <a:pt x="1887" y="175"/>
                </a:cubicBezTo>
                <a:cubicBezTo>
                  <a:pt x="1887" y="175"/>
                  <a:pt x="1887" y="174"/>
                  <a:pt x="1887" y="174"/>
                </a:cubicBezTo>
                <a:cubicBezTo>
                  <a:pt x="1887" y="173"/>
                  <a:pt x="1888" y="173"/>
                  <a:pt x="1888" y="172"/>
                </a:cubicBezTo>
                <a:cubicBezTo>
                  <a:pt x="1888" y="172"/>
                  <a:pt x="1888" y="172"/>
                  <a:pt x="1889" y="171"/>
                </a:cubicBezTo>
                <a:cubicBezTo>
                  <a:pt x="1889" y="171"/>
                  <a:pt x="1889" y="171"/>
                  <a:pt x="1890" y="171"/>
                </a:cubicBezTo>
                <a:cubicBezTo>
                  <a:pt x="1891" y="170"/>
                  <a:pt x="1892" y="169"/>
                  <a:pt x="1893" y="168"/>
                </a:cubicBezTo>
                <a:cubicBezTo>
                  <a:pt x="1893" y="168"/>
                  <a:pt x="1893" y="168"/>
                  <a:pt x="1893" y="168"/>
                </a:cubicBezTo>
                <a:cubicBezTo>
                  <a:pt x="1894" y="167"/>
                  <a:pt x="1894" y="165"/>
                  <a:pt x="1894" y="163"/>
                </a:cubicBezTo>
                <a:cubicBezTo>
                  <a:pt x="1893" y="162"/>
                  <a:pt x="1893" y="162"/>
                  <a:pt x="1894" y="161"/>
                </a:cubicBezTo>
                <a:cubicBezTo>
                  <a:pt x="1894" y="160"/>
                  <a:pt x="1893" y="160"/>
                  <a:pt x="1893" y="159"/>
                </a:cubicBezTo>
                <a:cubicBezTo>
                  <a:pt x="1892" y="159"/>
                  <a:pt x="1892" y="159"/>
                  <a:pt x="1891" y="159"/>
                </a:cubicBezTo>
                <a:cubicBezTo>
                  <a:pt x="1890" y="159"/>
                  <a:pt x="1890" y="159"/>
                  <a:pt x="1890" y="159"/>
                </a:cubicBezTo>
                <a:cubicBezTo>
                  <a:pt x="1889" y="159"/>
                  <a:pt x="1889" y="159"/>
                  <a:pt x="1889" y="159"/>
                </a:cubicBezTo>
                <a:cubicBezTo>
                  <a:pt x="1889" y="159"/>
                  <a:pt x="1889" y="159"/>
                  <a:pt x="1889" y="158"/>
                </a:cubicBezTo>
                <a:cubicBezTo>
                  <a:pt x="1889" y="158"/>
                  <a:pt x="1889" y="158"/>
                  <a:pt x="1889" y="157"/>
                </a:cubicBezTo>
                <a:cubicBezTo>
                  <a:pt x="1888" y="157"/>
                  <a:pt x="1888" y="157"/>
                  <a:pt x="1888" y="157"/>
                </a:cubicBezTo>
                <a:cubicBezTo>
                  <a:pt x="1888" y="157"/>
                  <a:pt x="1887" y="157"/>
                  <a:pt x="1887" y="157"/>
                </a:cubicBezTo>
                <a:cubicBezTo>
                  <a:pt x="1887" y="157"/>
                  <a:pt x="1887" y="157"/>
                  <a:pt x="1886" y="158"/>
                </a:cubicBezTo>
                <a:cubicBezTo>
                  <a:pt x="1886" y="158"/>
                  <a:pt x="1886" y="158"/>
                  <a:pt x="1885" y="158"/>
                </a:cubicBezTo>
                <a:cubicBezTo>
                  <a:pt x="1885" y="157"/>
                  <a:pt x="1884" y="157"/>
                  <a:pt x="1883" y="157"/>
                </a:cubicBezTo>
                <a:cubicBezTo>
                  <a:pt x="1882" y="158"/>
                  <a:pt x="1882" y="158"/>
                  <a:pt x="1882" y="158"/>
                </a:cubicBezTo>
                <a:cubicBezTo>
                  <a:pt x="1881" y="158"/>
                  <a:pt x="1880" y="157"/>
                  <a:pt x="1880" y="157"/>
                </a:cubicBezTo>
                <a:cubicBezTo>
                  <a:pt x="1880" y="156"/>
                  <a:pt x="1879" y="156"/>
                  <a:pt x="1879" y="155"/>
                </a:cubicBezTo>
                <a:cubicBezTo>
                  <a:pt x="1878" y="154"/>
                  <a:pt x="1877" y="154"/>
                  <a:pt x="1875" y="153"/>
                </a:cubicBezTo>
                <a:cubicBezTo>
                  <a:pt x="1876" y="153"/>
                  <a:pt x="1876" y="152"/>
                  <a:pt x="1875" y="152"/>
                </a:cubicBezTo>
                <a:cubicBezTo>
                  <a:pt x="1875" y="151"/>
                  <a:pt x="1875" y="151"/>
                  <a:pt x="1874" y="151"/>
                </a:cubicBezTo>
                <a:cubicBezTo>
                  <a:pt x="1874" y="151"/>
                  <a:pt x="1874" y="151"/>
                  <a:pt x="1873" y="151"/>
                </a:cubicBezTo>
                <a:cubicBezTo>
                  <a:pt x="1873" y="152"/>
                  <a:pt x="1872" y="152"/>
                  <a:pt x="1872" y="153"/>
                </a:cubicBezTo>
                <a:cubicBezTo>
                  <a:pt x="1872" y="152"/>
                  <a:pt x="1872" y="152"/>
                  <a:pt x="1871" y="151"/>
                </a:cubicBezTo>
                <a:cubicBezTo>
                  <a:pt x="1871" y="151"/>
                  <a:pt x="1871" y="151"/>
                  <a:pt x="1870" y="151"/>
                </a:cubicBezTo>
                <a:cubicBezTo>
                  <a:pt x="1870" y="151"/>
                  <a:pt x="1870" y="151"/>
                  <a:pt x="1869" y="151"/>
                </a:cubicBezTo>
                <a:cubicBezTo>
                  <a:pt x="1869" y="152"/>
                  <a:pt x="1869" y="153"/>
                  <a:pt x="1868" y="153"/>
                </a:cubicBezTo>
                <a:cubicBezTo>
                  <a:pt x="1868" y="154"/>
                  <a:pt x="1868" y="154"/>
                  <a:pt x="1868" y="154"/>
                </a:cubicBezTo>
                <a:cubicBezTo>
                  <a:pt x="1868" y="155"/>
                  <a:pt x="1868" y="155"/>
                  <a:pt x="1867" y="155"/>
                </a:cubicBezTo>
                <a:cubicBezTo>
                  <a:pt x="1867" y="155"/>
                  <a:pt x="1866" y="156"/>
                  <a:pt x="1866" y="157"/>
                </a:cubicBezTo>
                <a:cubicBezTo>
                  <a:pt x="1866" y="157"/>
                  <a:pt x="1866" y="157"/>
                  <a:pt x="1866" y="157"/>
                </a:cubicBezTo>
                <a:cubicBezTo>
                  <a:pt x="1866" y="157"/>
                  <a:pt x="1866" y="157"/>
                  <a:pt x="1866" y="157"/>
                </a:cubicBezTo>
                <a:cubicBezTo>
                  <a:pt x="1865" y="156"/>
                  <a:pt x="1865" y="156"/>
                  <a:pt x="1864" y="156"/>
                </a:cubicBezTo>
                <a:cubicBezTo>
                  <a:pt x="1864" y="156"/>
                  <a:pt x="1864" y="156"/>
                  <a:pt x="1864" y="157"/>
                </a:cubicBezTo>
                <a:cubicBezTo>
                  <a:pt x="1864" y="156"/>
                  <a:pt x="1864" y="156"/>
                  <a:pt x="1864" y="156"/>
                </a:cubicBezTo>
                <a:cubicBezTo>
                  <a:pt x="1864" y="156"/>
                  <a:pt x="1864" y="156"/>
                  <a:pt x="1864" y="156"/>
                </a:cubicBezTo>
                <a:cubicBezTo>
                  <a:pt x="1864" y="155"/>
                  <a:pt x="1864" y="155"/>
                  <a:pt x="1863" y="154"/>
                </a:cubicBezTo>
                <a:cubicBezTo>
                  <a:pt x="1863" y="154"/>
                  <a:pt x="1863" y="154"/>
                  <a:pt x="1863" y="154"/>
                </a:cubicBezTo>
                <a:cubicBezTo>
                  <a:pt x="1864" y="154"/>
                  <a:pt x="1865" y="153"/>
                  <a:pt x="1865" y="151"/>
                </a:cubicBezTo>
                <a:cubicBezTo>
                  <a:pt x="1865" y="150"/>
                  <a:pt x="1864" y="148"/>
                  <a:pt x="1864" y="148"/>
                </a:cubicBezTo>
                <a:cubicBezTo>
                  <a:pt x="1863" y="147"/>
                  <a:pt x="1862" y="147"/>
                  <a:pt x="1861" y="147"/>
                </a:cubicBezTo>
                <a:cubicBezTo>
                  <a:pt x="1861" y="147"/>
                  <a:pt x="1860" y="147"/>
                  <a:pt x="1860" y="147"/>
                </a:cubicBezTo>
                <a:cubicBezTo>
                  <a:pt x="1860" y="147"/>
                  <a:pt x="1859" y="147"/>
                  <a:pt x="1859" y="148"/>
                </a:cubicBezTo>
                <a:cubicBezTo>
                  <a:pt x="1859" y="148"/>
                  <a:pt x="1859" y="149"/>
                  <a:pt x="1859" y="149"/>
                </a:cubicBezTo>
                <a:cubicBezTo>
                  <a:pt x="1859" y="149"/>
                  <a:pt x="1859" y="149"/>
                  <a:pt x="1859" y="149"/>
                </a:cubicBezTo>
                <a:cubicBezTo>
                  <a:pt x="1859" y="149"/>
                  <a:pt x="1859" y="149"/>
                  <a:pt x="1858" y="149"/>
                </a:cubicBezTo>
                <a:cubicBezTo>
                  <a:pt x="1858" y="149"/>
                  <a:pt x="1858" y="149"/>
                  <a:pt x="1858" y="149"/>
                </a:cubicBezTo>
                <a:cubicBezTo>
                  <a:pt x="1857" y="150"/>
                  <a:pt x="1857" y="150"/>
                  <a:pt x="1856" y="151"/>
                </a:cubicBezTo>
                <a:cubicBezTo>
                  <a:pt x="1856" y="152"/>
                  <a:pt x="1857" y="153"/>
                  <a:pt x="1857" y="154"/>
                </a:cubicBezTo>
                <a:cubicBezTo>
                  <a:pt x="1857" y="154"/>
                  <a:pt x="1858" y="154"/>
                  <a:pt x="1858" y="154"/>
                </a:cubicBezTo>
                <a:cubicBezTo>
                  <a:pt x="1858" y="155"/>
                  <a:pt x="1858" y="156"/>
                  <a:pt x="1858" y="156"/>
                </a:cubicBezTo>
                <a:cubicBezTo>
                  <a:pt x="1858" y="157"/>
                  <a:pt x="1858" y="157"/>
                  <a:pt x="1858" y="158"/>
                </a:cubicBezTo>
                <a:cubicBezTo>
                  <a:pt x="1858" y="158"/>
                  <a:pt x="1858" y="159"/>
                  <a:pt x="1858" y="160"/>
                </a:cubicBezTo>
                <a:cubicBezTo>
                  <a:pt x="1858" y="161"/>
                  <a:pt x="1858" y="162"/>
                  <a:pt x="1859" y="163"/>
                </a:cubicBezTo>
                <a:cubicBezTo>
                  <a:pt x="1859" y="163"/>
                  <a:pt x="1859" y="163"/>
                  <a:pt x="1859" y="163"/>
                </a:cubicBezTo>
                <a:cubicBezTo>
                  <a:pt x="1859" y="163"/>
                  <a:pt x="1858" y="163"/>
                  <a:pt x="1858" y="163"/>
                </a:cubicBezTo>
                <a:cubicBezTo>
                  <a:pt x="1858" y="163"/>
                  <a:pt x="1858" y="162"/>
                  <a:pt x="1858" y="161"/>
                </a:cubicBezTo>
                <a:cubicBezTo>
                  <a:pt x="1858" y="161"/>
                  <a:pt x="1857" y="161"/>
                  <a:pt x="1857" y="160"/>
                </a:cubicBezTo>
                <a:cubicBezTo>
                  <a:pt x="1856" y="160"/>
                  <a:pt x="1856" y="160"/>
                  <a:pt x="1856" y="160"/>
                </a:cubicBezTo>
                <a:cubicBezTo>
                  <a:pt x="1856" y="159"/>
                  <a:pt x="1856" y="159"/>
                  <a:pt x="1855" y="158"/>
                </a:cubicBezTo>
                <a:cubicBezTo>
                  <a:pt x="1855" y="158"/>
                  <a:pt x="1855" y="158"/>
                  <a:pt x="1855" y="158"/>
                </a:cubicBezTo>
                <a:cubicBezTo>
                  <a:pt x="1855" y="157"/>
                  <a:pt x="1856" y="156"/>
                  <a:pt x="1854" y="155"/>
                </a:cubicBezTo>
                <a:cubicBezTo>
                  <a:pt x="1854" y="154"/>
                  <a:pt x="1852" y="155"/>
                  <a:pt x="1852" y="155"/>
                </a:cubicBezTo>
                <a:cubicBezTo>
                  <a:pt x="1851" y="155"/>
                  <a:pt x="1851" y="155"/>
                  <a:pt x="1851" y="155"/>
                </a:cubicBezTo>
                <a:cubicBezTo>
                  <a:pt x="1851" y="155"/>
                  <a:pt x="1850" y="155"/>
                  <a:pt x="1850" y="155"/>
                </a:cubicBezTo>
                <a:cubicBezTo>
                  <a:pt x="1849" y="155"/>
                  <a:pt x="1848" y="155"/>
                  <a:pt x="1848" y="154"/>
                </a:cubicBezTo>
                <a:cubicBezTo>
                  <a:pt x="1848" y="153"/>
                  <a:pt x="1847" y="153"/>
                  <a:pt x="1846" y="152"/>
                </a:cubicBezTo>
                <a:cubicBezTo>
                  <a:pt x="1846" y="152"/>
                  <a:pt x="1846" y="152"/>
                  <a:pt x="1846" y="152"/>
                </a:cubicBezTo>
                <a:cubicBezTo>
                  <a:pt x="1846" y="152"/>
                  <a:pt x="1845" y="152"/>
                  <a:pt x="1845" y="151"/>
                </a:cubicBezTo>
                <a:cubicBezTo>
                  <a:pt x="1845" y="151"/>
                  <a:pt x="1845" y="150"/>
                  <a:pt x="1844" y="149"/>
                </a:cubicBezTo>
                <a:cubicBezTo>
                  <a:pt x="1844" y="149"/>
                  <a:pt x="1843" y="149"/>
                  <a:pt x="1843" y="149"/>
                </a:cubicBezTo>
                <a:cubicBezTo>
                  <a:pt x="1842" y="149"/>
                  <a:pt x="1842" y="149"/>
                  <a:pt x="1842" y="149"/>
                </a:cubicBezTo>
                <a:cubicBezTo>
                  <a:pt x="1842" y="149"/>
                  <a:pt x="1842" y="149"/>
                  <a:pt x="1842" y="149"/>
                </a:cubicBezTo>
                <a:cubicBezTo>
                  <a:pt x="1842" y="148"/>
                  <a:pt x="1842" y="147"/>
                  <a:pt x="1841" y="147"/>
                </a:cubicBezTo>
                <a:cubicBezTo>
                  <a:pt x="1841" y="146"/>
                  <a:pt x="1840" y="146"/>
                  <a:pt x="1839" y="146"/>
                </a:cubicBezTo>
                <a:cubicBezTo>
                  <a:pt x="1837" y="146"/>
                  <a:pt x="1837" y="148"/>
                  <a:pt x="1837" y="148"/>
                </a:cubicBezTo>
                <a:cubicBezTo>
                  <a:pt x="1837" y="148"/>
                  <a:pt x="1837" y="149"/>
                  <a:pt x="1837" y="149"/>
                </a:cubicBezTo>
                <a:cubicBezTo>
                  <a:pt x="1836" y="150"/>
                  <a:pt x="1837" y="151"/>
                  <a:pt x="1837" y="152"/>
                </a:cubicBezTo>
                <a:cubicBezTo>
                  <a:pt x="1837" y="152"/>
                  <a:pt x="1837" y="152"/>
                  <a:pt x="1837" y="152"/>
                </a:cubicBezTo>
                <a:cubicBezTo>
                  <a:pt x="1837" y="152"/>
                  <a:pt x="1838" y="153"/>
                  <a:pt x="1838" y="153"/>
                </a:cubicBezTo>
                <a:cubicBezTo>
                  <a:pt x="1838" y="153"/>
                  <a:pt x="1838" y="153"/>
                  <a:pt x="1838" y="154"/>
                </a:cubicBezTo>
                <a:cubicBezTo>
                  <a:pt x="1839" y="154"/>
                  <a:pt x="1839" y="154"/>
                  <a:pt x="1839" y="154"/>
                </a:cubicBezTo>
                <a:cubicBezTo>
                  <a:pt x="1839" y="154"/>
                  <a:pt x="1839" y="155"/>
                  <a:pt x="1839" y="155"/>
                </a:cubicBezTo>
                <a:cubicBezTo>
                  <a:pt x="1839" y="155"/>
                  <a:pt x="1839" y="156"/>
                  <a:pt x="1839" y="156"/>
                </a:cubicBezTo>
                <a:cubicBezTo>
                  <a:pt x="1839" y="156"/>
                  <a:pt x="1839" y="156"/>
                  <a:pt x="1839" y="156"/>
                </a:cubicBezTo>
                <a:cubicBezTo>
                  <a:pt x="1838" y="156"/>
                  <a:pt x="1838" y="157"/>
                  <a:pt x="1838" y="157"/>
                </a:cubicBezTo>
                <a:cubicBezTo>
                  <a:pt x="1838" y="157"/>
                  <a:pt x="1838" y="157"/>
                  <a:pt x="1838" y="156"/>
                </a:cubicBezTo>
                <a:cubicBezTo>
                  <a:pt x="1838" y="156"/>
                  <a:pt x="1838" y="156"/>
                  <a:pt x="1838" y="156"/>
                </a:cubicBezTo>
                <a:cubicBezTo>
                  <a:pt x="1838" y="155"/>
                  <a:pt x="1838" y="155"/>
                  <a:pt x="1838" y="155"/>
                </a:cubicBezTo>
                <a:cubicBezTo>
                  <a:pt x="1837" y="154"/>
                  <a:pt x="1835" y="154"/>
                  <a:pt x="1835" y="156"/>
                </a:cubicBezTo>
                <a:cubicBezTo>
                  <a:pt x="1835" y="156"/>
                  <a:pt x="1835" y="156"/>
                  <a:pt x="1835" y="157"/>
                </a:cubicBezTo>
                <a:cubicBezTo>
                  <a:pt x="1835" y="157"/>
                  <a:pt x="1835" y="158"/>
                  <a:pt x="1835" y="158"/>
                </a:cubicBezTo>
                <a:cubicBezTo>
                  <a:pt x="1835" y="159"/>
                  <a:pt x="1836" y="159"/>
                  <a:pt x="1836" y="159"/>
                </a:cubicBezTo>
                <a:cubicBezTo>
                  <a:pt x="1836" y="159"/>
                  <a:pt x="1836" y="159"/>
                  <a:pt x="1836" y="159"/>
                </a:cubicBezTo>
                <a:cubicBezTo>
                  <a:pt x="1835" y="158"/>
                  <a:pt x="1833" y="158"/>
                  <a:pt x="1832" y="157"/>
                </a:cubicBezTo>
                <a:cubicBezTo>
                  <a:pt x="1832" y="157"/>
                  <a:pt x="1831" y="157"/>
                  <a:pt x="1831" y="157"/>
                </a:cubicBezTo>
                <a:cubicBezTo>
                  <a:pt x="1830" y="157"/>
                  <a:pt x="1830" y="157"/>
                  <a:pt x="1830" y="157"/>
                </a:cubicBezTo>
                <a:cubicBezTo>
                  <a:pt x="1829" y="157"/>
                  <a:pt x="1828" y="157"/>
                  <a:pt x="1827" y="158"/>
                </a:cubicBezTo>
                <a:cubicBezTo>
                  <a:pt x="1827" y="158"/>
                  <a:pt x="1827" y="159"/>
                  <a:pt x="1827" y="160"/>
                </a:cubicBezTo>
                <a:cubicBezTo>
                  <a:pt x="1828" y="161"/>
                  <a:pt x="1828" y="161"/>
                  <a:pt x="1829" y="161"/>
                </a:cubicBezTo>
                <a:close/>
                <a:moveTo>
                  <a:pt x="1777" y="181"/>
                </a:moveTo>
                <a:cubicBezTo>
                  <a:pt x="1777" y="181"/>
                  <a:pt x="1776" y="180"/>
                  <a:pt x="1776" y="180"/>
                </a:cubicBezTo>
                <a:cubicBezTo>
                  <a:pt x="1776" y="179"/>
                  <a:pt x="1777" y="178"/>
                  <a:pt x="1778" y="177"/>
                </a:cubicBezTo>
                <a:cubicBezTo>
                  <a:pt x="1778" y="177"/>
                  <a:pt x="1778" y="177"/>
                  <a:pt x="1779" y="176"/>
                </a:cubicBezTo>
                <a:cubicBezTo>
                  <a:pt x="1779" y="176"/>
                  <a:pt x="1779" y="176"/>
                  <a:pt x="1780" y="176"/>
                </a:cubicBezTo>
                <a:cubicBezTo>
                  <a:pt x="1780" y="176"/>
                  <a:pt x="1780" y="176"/>
                  <a:pt x="1780" y="176"/>
                </a:cubicBezTo>
                <a:cubicBezTo>
                  <a:pt x="1780" y="175"/>
                  <a:pt x="1780" y="175"/>
                  <a:pt x="1780" y="174"/>
                </a:cubicBezTo>
                <a:cubicBezTo>
                  <a:pt x="1780" y="173"/>
                  <a:pt x="1780" y="172"/>
                  <a:pt x="1780" y="171"/>
                </a:cubicBezTo>
                <a:cubicBezTo>
                  <a:pt x="1780" y="170"/>
                  <a:pt x="1781" y="169"/>
                  <a:pt x="1781" y="169"/>
                </a:cubicBezTo>
                <a:cubicBezTo>
                  <a:pt x="1782" y="168"/>
                  <a:pt x="1784" y="168"/>
                  <a:pt x="1785" y="169"/>
                </a:cubicBezTo>
                <a:cubicBezTo>
                  <a:pt x="1785" y="169"/>
                  <a:pt x="1785" y="170"/>
                  <a:pt x="1786" y="171"/>
                </a:cubicBezTo>
                <a:cubicBezTo>
                  <a:pt x="1786" y="171"/>
                  <a:pt x="1786" y="171"/>
                  <a:pt x="1786" y="171"/>
                </a:cubicBezTo>
                <a:cubicBezTo>
                  <a:pt x="1786" y="170"/>
                  <a:pt x="1786" y="169"/>
                  <a:pt x="1786" y="168"/>
                </a:cubicBezTo>
                <a:cubicBezTo>
                  <a:pt x="1786" y="168"/>
                  <a:pt x="1787" y="167"/>
                  <a:pt x="1787" y="167"/>
                </a:cubicBezTo>
                <a:cubicBezTo>
                  <a:pt x="1788" y="167"/>
                  <a:pt x="1788" y="167"/>
                  <a:pt x="1788" y="168"/>
                </a:cubicBezTo>
                <a:cubicBezTo>
                  <a:pt x="1789" y="168"/>
                  <a:pt x="1789" y="168"/>
                  <a:pt x="1790" y="169"/>
                </a:cubicBezTo>
                <a:cubicBezTo>
                  <a:pt x="1790" y="169"/>
                  <a:pt x="1790" y="169"/>
                  <a:pt x="1790" y="169"/>
                </a:cubicBezTo>
                <a:cubicBezTo>
                  <a:pt x="1790" y="169"/>
                  <a:pt x="1791" y="169"/>
                  <a:pt x="1791" y="169"/>
                </a:cubicBezTo>
                <a:cubicBezTo>
                  <a:pt x="1791" y="169"/>
                  <a:pt x="1791" y="169"/>
                  <a:pt x="1792" y="169"/>
                </a:cubicBezTo>
                <a:cubicBezTo>
                  <a:pt x="1792" y="169"/>
                  <a:pt x="1792" y="169"/>
                  <a:pt x="1793" y="169"/>
                </a:cubicBezTo>
                <a:cubicBezTo>
                  <a:pt x="1793" y="169"/>
                  <a:pt x="1793" y="168"/>
                  <a:pt x="1793" y="168"/>
                </a:cubicBezTo>
                <a:cubicBezTo>
                  <a:pt x="1793" y="168"/>
                  <a:pt x="1793" y="168"/>
                  <a:pt x="1794" y="167"/>
                </a:cubicBezTo>
                <a:cubicBezTo>
                  <a:pt x="1794" y="167"/>
                  <a:pt x="1795" y="166"/>
                  <a:pt x="1796" y="166"/>
                </a:cubicBezTo>
                <a:cubicBezTo>
                  <a:pt x="1797" y="166"/>
                  <a:pt x="1797" y="166"/>
                  <a:pt x="1797" y="166"/>
                </a:cubicBezTo>
                <a:cubicBezTo>
                  <a:pt x="1797" y="166"/>
                  <a:pt x="1798" y="167"/>
                  <a:pt x="1798" y="167"/>
                </a:cubicBezTo>
                <a:cubicBezTo>
                  <a:pt x="1798" y="167"/>
                  <a:pt x="1798" y="167"/>
                  <a:pt x="1798" y="167"/>
                </a:cubicBezTo>
                <a:cubicBezTo>
                  <a:pt x="1799" y="167"/>
                  <a:pt x="1799" y="167"/>
                  <a:pt x="1800" y="168"/>
                </a:cubicBezTo>
                <a:cubicBezTo>
                  <a:pt x="1800" y="168"/>
                  <a:pt x="1800" y="169"/>
                  <a:pt x="1800" y="169"/>
                </a:cubicBezTo>
                <a:cubicBezTo>
                  <a:pt x="1800" y="169"/>
                  <a:pt x="1800" y="170"/>
                  <a:pt x="1800" y="170"/>
                </a:cubicBezTo>
                <a:cubicBezTo>
                  <a:pt x="1800" y="170"/>
                  <a:pt x="1800" y="170"/>
                  <a:pt x="1800" y="171"/>
                </a:cubicBezTo>
                <a:cubicBezTo>
                  <a:pt x="1800" y="171"/>
                  <a:pt x="1800" y="171"/>
                  <a:pt x="1800" y="171"/>
                </a:cubicBezTo>
                <a:cubicBezTo>
                  <a:pt x="1800" y="171"/>
                  <a:pt x="1800" y="172"/>
                  <a:pt x="1800" y="172"/>
                </a:cubicBezTo>
                <a:cubicBezTo>
                  <a:pt x="1799" y="173"/>
                  <a:pt x="1799" y="173"/>
                  <a:pt x="1798" y="173"/>
                </a:cubicBezTo>
                <a:cubicBezTo>
                  <a:pt x="1797" y="173"/>
                  <a:pt x="1797" y="173"/>
                  <a:pt x="1797" y="173"/>
                </a:cubicBezTo>
                <a:cubicBezTo>
                  <a:pt x="1797" y="173"/>
                  <a:pt x="1796" y="173"/>
                  <a:pt x="1796" y="173"/>
                </a:cubicBezTo>
                <a:cubicBezTo>
                  <a:pt x="1796" y="173"/>
                  <a:pt x="1796" y="174"/>
                  <a:pt x="1795" y="174"/>
                </a:cubicBezTo>
                <a:cubicBezTo>
                  <a:pt x="1795" y="174"/>
                  <a:pt x="1795" y="175"/>
                  <a:pt x="1795" y="175"/>
                </a:cubicBezTo>
                <a:cubicBezTo>
                  <a:pt x="1794" y="175"/>
                  <a:pt x="1793" y="176"/>
                  <a:pt x="1792" y="176"/>
                </a:cubicBezTo>
                <a:cubicBezTo>
                  <a:pt x="1792" y="176"/>
                  <a:pt x="1792" y="176"/>
                  <a:pt x="1792" y="176"/>
                </a:cubicBezTo>
                <a:cubicBezTo>
                  <a:pt x="1792" y="176"/>
                  <a:pt x="1791" y="176"/>
                  <a:pt x="1791" y="176"/>
                </a:cubicBezTo>
                <a:cubicBezTo>
                  <a:pt x="1792" y="176"/>
                  <a:pt x="1794" y="176"/>
                  <a:pt x="1795" y="176"/>
                </a:cubicBezTo>
                <a:cubicBezTo>
                  <a:pt x="1795" y="176"/>
                  <a:pt x="1795" y="175"/>
                  <a:pt x="1795" y="175"/>
                </a:cubicBezTo>
                <a:cubicBezTo>
                  <a:pt x="1795" y="175"/>
                  <a:pt x="1796" y="175"/>
                  <a:pt x="1797" y="175"/>
                </a:cubicBezTo>
                <a:cubicBezTo>
                  <a:pt x="1798" y="176"/>
                  <a:pt x="1798" y="176"/>
                  <a:pt x="1798" y="177"/>
                </a:cubicBezTo>
                <a:cubicBezTo>
                  <a:pt x="1798" y="178"/>
                  <a:pt x="1798" y="179"/>
                  <a:pt x="1797" y="179"/>
                </a:cubicBezTo>
                <a:cubicBezTo>
                  <a:pt x="1797" y="179"/>
                  <a:pt x="1798" y="179"/>
                  <a:pt x="1799" y="180"/>
                </a:cubicBezTo>
                <a:cubicBezTo>
                  <a:pt x="1799" y="180"/>
                  <a:pt x="1799" y="180"/>
                  <a:pt x="1799" y="180"/>
                </a:cubicBezTo>
                <a:cubicBezTo>
                  <a:pt x="1799" y="178"/>
                  <a:pt x="1800" y="176"/>
                  <a:pt x="1800" y="175"/>
                </a:cubicBezTo>
                <a:cubicBezTo>
                  <a:pt x="1801" y="174"/>
                  <a:pt x="1801" y="174"/>
                  <a:pt x="1801" y="173"/>
                </a:cubicBezTo>
                <a:cubicBezTo>
                  <a:pt x="1801" y="173"/>
                  <a:pt x="1802" y="172"/>
                  <a:pt x="1802" y="172"/>
                </a:cubicBezTo>
                <a:cubicBezTo>
                  <a:pt x="1802" y="172"/>
                  <a:pt x="1802" y="172"/>
                  <a:pt x="1802" y="172"/>
                </a:cubicBezTo>
                <a:cubicBezTo>
                  <a:pt x="1803" y="171"/>
                  <a:pt x="1803" y="171"/>
                  <a:pt x="1804" y="170"/>
                </a:cubicBezTo>
                <a:cubicBezTo>
                  <a:pt x="1805" y="170"/>
                  <a:pt x="1805" y="170"/>
                  <a:pt x="1806" y="171"/>
                </a:cubicBezTo>
                <a:cubicBezTo>
                  <a:pt x="1806" y="171"/>
                  <a:pt x="1806" y="171"/>
                  <a:pt x="1806" y="171"/>
                </a:cubicBezTo>
                <a:cubicBezTo>
                  <a:pt x="1806" y="171"/>
                  <a:pt x="1807" y="171"/>
                  <a:pt x="1807" y="171"/>
                </a:cubicBezTo>
                <a:cubicBezTo>
                  <a:pt x="1808" y="172"/>
                  <a:pt x="1808" y="172"/>
                  <a:pt x="1809" y="172"/>
                </a:cubicBezTo>
                <a:cubicBezTo>
                  <a:pt x="1810" y="173"/>
                  <a:pt x="1811" y="175"/>
                  <a:pt x="1811" y="177"/>
                </a:cubicBezTo>
                <a:cubicBezTo>
                  <a:pt x="1811" y="177"/>
                  <a:pt x="1811" y="178"/>
                  <a:pt x="1810" y="178"/>
                </a:cubicBezTo>
                <a:cubicBezTo>
                  <a:pt x="1810" y="179"/>
                  <a:pt x="1810" y="179"/>
                  <a:pt x="1810" y="179"/>
                </a:cubicBezTo>
                <a:cubicBezTo>
                  <a:pt x="1810" y="180"/>
                  <a:pt x="1810" y="181"/>
                  <a:pt x="1811" y="182"/>
                </a:cubicBezTo>
                <a:cubicBezTo>
                  <a:pt x="1811" y="182"/>
                  <a:pt x="1811" y="183"/>
                  <a:pt x="1811" y="184"/>
                </a:cubicBezTo>
                <a:cubicBezTo>
                  <a:pt x="1811" y="183"/>
                  <a:pt x="1811" y="183"/>
                  <a:pt x="1811" y="183"/>
                </a:cubicBezTo>
                <a:cubicBezTo>
                  <a:pt x="1812" y="183"/>
                  <a:pt x="1812" y="182"/>
                  <a:pt x="1812" y="182"/>
                </a:cubicBezTo>
                <a:cubicBezTo>
                  <a:pt x="1813" y="182"/>
                  <a:pt x="1813" y="182"/>
                  <a:pt x="1813" y="182"/>
                </a:cubicBezTo>
                <a:cubicBezTo>
                  <a:pt x="1813" y="181"/>
                  <a:pt x="1813" y="180"/>
                  <a:pt x="1813" y="179"/>
                </a:cubicBezTo>
                <a:cubicBezTo>
                  <a:pt x="1812" y="178"/>
                  <a:pt x="1812" y="177"/>
                  <a:pt x="1812" y="176"/>
                </a:cubicBezTo>
                <a:cubicBezTo>
                  <a:pt x="1812" y="176"/>
                  <a:pt x="1812" y="176"/>
                  <a:pt x="1813" y="176"/>
                </a:cubicBezTo>
                <a:cubicBezTo>
                  <a:pt x="1813" y="175"/>
                  <a:pt x="1813" y="174"/>
                  <a:pt x="1813" y="174"/>
                </a:cubicBezTo>
                <a:cubicBezTo>
                  <a:pt x="1812" y="173"/>
                  <a:pt x="1812" y="171"/>
                  <a:pt x="1812" y="169"/>
                </a:cubicBezTo>
                <a:cubicBezTo>
                  <a:pt x="1813" y="169"/>
                  <a:pt x="1813" y="168"/>
                  <a:pt x="1813" y="168"/>
                </a:cubicBezTo>
                <a:cubicBezTo>
                  <a:pt x="1813" y="166"/>
                  <a:pt x="1813" y="165"/>
                  <a:pt x="1814" y="164"/>
                </a:cubicBezTo>
                <a:cubicBezTo>
                  <a:pt x="1814" y="164"/>
                  <a:pt x="1814" y="164"/>
                  <a:pt x="1814" y="164"/>
                </a:cubicBezTo>
                <a:cubicBezTo>
                  <a:pt x="1814" y="164"/>
                  <a:pt x="1815" y="163"/>
                  <a:pt x="1815" y="163"/>
                </a:cubicBezTo>
                <a:cubicBezTo>
                  <a:pt x="1815" y="163"/>
                  <a:pt x="1815" y="163"/>
                  <a:pt x="1815" y="162"/>
                </a:cubicBezTo>
                <a:cubicBezTo>
                  <a:pt x="1815" y="162"/>
                  <a:pt x="1816" y="161"/>
                  <a:pt x="1817" y="161"/>
                </a:cubicBezTo>
                <a:cubicBezTo>
                  <a:pt x="1818" y="161"/>
                  <a:pt x="1819" y="162"/>
                  <a:pt x="1820" y="163"/>
                </a:cubicBezTo>
                <a:cubicBezTo>
                  <a:pt x="1820" y="163"/>
                  <a:pt x="1820" y="164"/>
                  <a:pt x="1820" y="164"/>
                </a:cubicBezTo>
                <a:cubicBezTo>
                  <a:pt x="1820" y="165"/>
                  <a:pt x="1820" y="165"/>
                  <a:pt x="1820" y="165"/>
                </a:cubicBezTo>
                <a:cubicBezTo>
                  <a:pt x="1820" y="165"/>
                  <a:pt x="1820" y="165"/>
                  <a:pt x="1820" y="165"/>
                </a:cubicBezTo>
                <a:cubicBezTo>
                  <a:pt x="1821" y="166"/>
                  <a:pt x="1821" y="166"/>
                  <a:pt x="1821" y="167"/>
                </a:cubicBezTo>
                <a:cubicBezTo>
                  <a:pt x="1822" y="166"/>
                  <a:pt x="1822" y="166"/>
                  <a:pt x="1823" y="165"/>
                </a:cubicBezTo>
                <a:cubicBezTo>
                  <a:pt x="1823" y="165"/>
                  <a:pt x="1823" y="165"/>
                  <a:pt x="1823" y="165"/>
                </a:cubicBezTo>
                <a:cubicBezTo>
                  <a:pt x="1825" y="165"/>
                  <a:pt x="1826" y="167"/>
                  <a:pt x="1827" y="168"/>
                </a:cubicBezTo>
                <a:cubicBezTo>
                  <a:pt x="1827" y="168"/>
                  <a:pt x="1827" y="168"/>
                  <a:pt x="1827" y="168"/>
                </a:cubicBezTo>
                <a:cubicBezTo>
                  <a:pt x="1827" y="169"/>
                  <a:pt x="1827" y="169"/>
                  <a:pt x="1827" y="169"/>
                </a:cubicBezTo>
                <a:cubicBezTo>
                  <a:pt x="1828" y="169"/>
                  <a:pt x="1828" y="170"/>
                  <a:pt x="1828" y="171"/>
                </a:cubicBezTo>
                <a:cubicBezTo>
                  <a:pt x="1829" y="171"/>
                  <a:pt x="1829" y="172"/>
                  <a:pt x="1828" y="173"/>
                </a:cubicBezTo>
                <a:cubicBezTo>
                  <a:pt x="1828" y="173"/>
                  <a:pt x="1828" y="173"/>
                  <a:pt x="1828" y="173"/>
                </a:cubicBezTo>
                <a:cubicBezTo>
                  <a:pt x="1829" y="172"/>
                  <a:pt x="1830" y="172"/>
                  <a:pt x="1832" y="173"/>
                </a:cubicBezTo>
                <a:cubicBezTo>
                  <a:pt x="1833" y="173"/>
                  <a:pt x="1833" y="175"/>
                  <a:pt x="1833" y="176"/>
                </a:cubicBezTo>
                <a:cubicBezTo>
                  <a:pt x="1833" y="176"/>
                  <a:pt x="1833" y="176"/>
                  <a:pt x="1833" y="177"/>
                </a:cubicBezTo>
                <a:cubicBezTo>
                  <a:pt x="1834" y="177"/>
                  <a:pt x="1834" y="178"/>
                  <a:pt x="1834" y="178"/>
                </a:cubicBezTo>
                <a:cubicBezTo>
                  <a:pt x="1835" y="179"/>
                  <a:pt x="1835" y="180"/>
                  <a:pt x="1835" y="181"/>
                </a:cubicBezTo>
                <a:cubicBezTo>
                  <a:pt x="1835" y="182"/>
                  <a:pt x="1835" y="182"/>
                  <a:pt x="1835" y="183"/>
                </a:cubicBezTo>
                <a:cubicBezTo>
                  <a:pt x="1835" y="184"/>
                  <a:pt x="1835" y="185"/>
                  <a:pt x="1836" y="186"/>
                </a:cubicBezTo>
                <a:cubicBezTo>
                  <a:pt x="1836" y="186"/>
                  <a:pt x="1836" y="186"/>
                  <a:pt x="1836" y="186"/>
                </a:cubicBezTo>
                <a:cubicBezTo>
                  <a:pt x="1836" y="186"/>
                  <a:pt x="1836" y="187"/>
                  <a:pt x="1836" y="187"/>
                </a:cubicBezTo>
                <a:cubicBezTo>
                  <a:pt x="1837" y="187"/>
                  <a:pt x="1837" y="187"/>
                  <a:pt x="1838" y="187"/>
                </a:cubicBezTo>
                <a:cubicBezTo>
                  <a:pt x="1838" y="187"/>
                  <a:pt x="1838" y="187"/>
                  <a:pt x="1838" y="187"/>
                </a:cubicBezTo>
                <a:cubicBezTo>
                  <a:pt x="1840" y="187"/>
                  <a:pt x="1840" y="188"/>
                  <a:pt x="1841" y="189"/>
                </a:cubicBezTo>
                <a:cubicBezTo>
                  <a:pt x="1841" y="189"/>
                  <a:pt x="1841" y="189"/>
                  <a:pt x="1841" y="189"/>
                </a:cubicBezTo>
                <a:cubicBezTo>
                  <a:pt x="1841" y="190"/>
                  <a:pt x="1841" y="190"/>
                  <a:pt x="1841" y="191"/>
                </a:cubicBezTo>
                <a:cubicBezTo>
                  <a:pt x="1842" y="191"/>
                  <a:pt x="1842" y="191"/>
                  <a:pt x="1842" y="191"/>
                </a:cubicBezTo>
                <a:cubicBezTo>
                  <a:pt x="1842" y="191"/>
                  <a:pt x="1842" y="191"/>
                  <a:pt x="1842" y="190"/>
                </a:cubicBezTo>
                <a:cubicBezTo>
                  <a:pt x="1842" y="190"/>
                  <a:pt x="1843" y="189"/>
                  <a:pt x="1844" y="189"/>
                </a:cubicBezTo>
                <a:cubicBezTo>
                  <a:pt x="1844" y="189"/>
                  <a:pt x="1844" y="189"/>
                  <a:pt x="1844" y="189"/>
                </a:cubicBezTo>
                <a:cubicBezTo>
                  <a:pt x="1844" y="189"/>
                  <a:pt x="1845" y="189"/>
                  <a:pt x="1845" y="189"/>
                </a:cubicBezTo>
                <a:cubicBezTo>
                  <a:pt x="1845" y="189"/>
                  <a:pt x="1845" y="189"/>
                  <a:pt x="1845" y="189"/>
                </a:cubicBezTo>
                <a:cubicBezTo>
                  <a:pt x="1846" y="189"/>
                  <a:pt x="1846" y="190"/>
                  <a:pt x="1847" y="190"/>
                </a:cubicBezTo>
                <a:cubicBezTo>
                  <a:pt x="1848" y="190"/>
                  <a:pt x="1848" y="190"/>
                  <a:pt x="1849" y="191"/>
                </a:cubicBezTo>
                <a:cubicBezTo>
                  <a:pt x="1850" y="191"/>
                  <a:pt x="1850" y="192"/>
                  <a:pt x="1849" y="193"/>
                </a:cubicBezTo>
                <a:cubicBezTo>
                  <a:pt x="1849" y="194"/>
                  <a:pt x="1848" y="195"/>
                  <a:pt x="1846" y="195"/>
                </a:cubicBezTo>
                <a:cubicBezTo>
                  <a:pt x="1847" y="196"/>
                  <a:pt x="1847" y="196"/>
                  <a:pt x="1848" y="196"/>
                </a:cubicBezTo>
                <a:cubicBezTo>
                  <a:pt x="1849" y="196"/>
                  <a:pt x="1849" y="197"/>
                  <a:pt x="1850" y="197"/>
                </a:cubicBezTo>
                <a:cubicBezTo>
                  <a:pt x="1850" y="197"/>
                  <a:pt x="1850" y="198"/>
                  <a:pt x="1850" y="198"/>
                </a:cubicBezTo>
                <a:cubicBezTo>
                  <a:pt x="1850" y="198"/>
                  <a:pt x="1851" y="198"/>
                  <a:pt x="1851" y="198"/>
                </a:cubicBezTo>
                <a:cubicBezTo>
                  <a:pt x="1851" y="198"/>
                  <a:pt x="1851" y="198"/>
                  <a:pt x="1851" y="198"/>
                </a:cubicBezTo>
                <a:cubicBezTo>
                  <a:pt x="1852" y="198"/>
                  <a:pt x="1852" y="198"/>
                  <a:pt x="1852" y="198"/>
                </a:cubicBezTo>
                <a:cubicBezTo>
                  <a:pt x="1853" y="198"/>
                  <a:pt x="1853" y="198"/>
                  <a:pt x="1853" y="199"/>
                </a:cubicBezTo>
                <a:cubicBezTo>
                  <a:pt x="1854" y="199"/>
                  <a:pt x="1854" y="199"/>
                  <a:pt x="1854" y="200"/>
                </a:cubicBezTo>
                <a:cubicBezTo>
                  <a:pt x="1854" y="200"/>
                  <a:pt x="1854" y="200"/>
                  <a:pt x="1854" y="200"/>
                </a:cubicBezTo>
                <a:cubicBezTo>
                  <a:pt x="1853" y="201"/>
                  <a:pt x="1853" y="203"/>
                  <a:pt x="1851" y="203"/>
                </a:cubicBezTo>
                <a:cubicBezTo>
                  <a:pt x="1851" y="203"/>
                  <a:pt x="1851" y="203"/>
                  <a:pt x="1850" y="203"/>
                </a:cubicBezTo>
                <a:cubicBezTo>
                  <a:pt x="1850" y="203"/>
                  <a:pt x="1850" y="203"/>
                  <a:pt x="1850" y="203"/>
                </a:cubicBezTo>
                <a:cubicBezTo>
                  <a:pt x="1850" y="203"/>
                  <a:pt x="1849" y="203"/>
                  <a:pt x="1849" y="204"/>
                </a:cubicBezTo>
                <a:cubicBezTo>
                  <a:pt x="1848" y="204"/>
                  <a:pt x="1848" y="204"/>
                  <a:pt x="1847" y="204"/>
                </a:cubicBezTo>
                <a:cubicBezTo>
                  <a:pt x="1847" y="204"/>
                  <a:pt x="1847" y="204"/>
                  <a:pt x="1847" y="204"/>
                </a:cubicBezTo>
                <a:cubicBezTo>
                  <a:pt x="1846" y="204"/>
                  <a:pt x="1846" y="204"/>
                  <a:pt x="1846" y="204"/>
                </a:cubicBezTo>
                <a:cubicBezTo>
                  <a:pt x="1845" y="204"/>
                  <a:pt x="1845" y="204"/>
                  <a:pt x="1845" y="204"/>
                </a:cubicBezTo>
                <a:cubicBezTo>
                  <a:pt x="1844" y="204"/>
                  <a:pt x="1844" y="204"/>
                  <a:pt x="1844" y="204"/>
                </a:cubicBezTo>
                <a:cubicBezTo>
                  <a:pt x="1843" y="204"/>
                  <a:pt x="1843" y="204"/>
                  <a:pt x="1843" y="205"/>
                </a:cubicBezTo>
                <a:cubicBezTo>
                  <a:pt x="1843" y="205"/>
                  <a:pt x="1843" y="205"/>
                  <a:pt x="1842" y="205"/>
                </a:cubicBezTo>
                <a:cubicBezTo>
                  <a:pt x="1842" y="206"/>
                  <a:pt x="1842" y="206"/>
                  <a:pt x="1842" y="207"/>
                </a:cubicBezTo>
                <a:cubicBezTo>
                  <a:pt x="1841" y="208"/>
                  <a:pt x="1841" y="208"/>
                  <a:pt x="1840" y="209"/>
                </a:cubicBezTo>
                <a:cubicBezTo>
                  <a:pt x="1840" y="209"/>
                  <a:pt x="1840" y="209"/>
                  <a:pt x="1839" y="209"/>
                </a:cubicBezTo>
                <a:cubicBezTo>
                  <a:pt x="1839" y="210"/>
                  <a:pt x="1839" y="210"/>
                  <a:pt x="1838" y="210"/>
                </a:cubicBezTo>
                <a:cubicBezTo>
                  <a:pt x="1838" y="210"/>
                  <a:pt x="1838" y="210"/>
                  <a:pt x="1838" y="210"/>
                </a:cubicBezTo>
                <a:cubicBezTo>
                  <a:pt x="1838" y="211"/>
                  <a:pt x="1838" y="211"/>
                  <a:pt x="1838" y="211"/>
                </a:cubicBezTo>
                <a:cubicBezTo>
                  <a:pt x="1838" y="211"/>
                  <a:pt x="1838" y="212"/>
                  <a:pt x="1838" y="213"/>
                </a:cubicBezTo>
                <a:cubicBezTo>
                  <a:pt x="1838" y="213"/>
                  <a:pt x="1839" y="213"/>
                  <a:pt x="1839" y="214"/>
                </a:cubicBezTo>
                <a:cubicBezTo>
                  <a:pt x="1839" y="215"/>
                  <a:pt x="1839" y="216"/>
                  <a:pt x="1839" y="217"/>
                </a:cubicBezTo>
                <a:cubicBezTo>
                  <a:pt x="1839" y="217"/>
                  <a:pt x="1839" y="218"/>
                  <a:pt x="1838" y="218"/>
                </a:cubicBezTo>
                <a:cubicBezTo>
                  <a:pt x="1838" y="218"/>
                  <a:pt x="1838" y="218"/>
                  <a:pt x="1838" y="218"/>
                </a:cubicBezTo>
                <a:cubicBezTo>
                  <a:pt x="1839" y="218"/>
                  <a:pt x="1839" y="219"/>
                  <a:pt x="1839" y="219"/>
                </a:cubicBezTo>
                <a:cubicBezTo>
                  <a:pt x="1839" y="220"/>
                  <a:pt x="1838" y="224"/>
                  <a:pt x="1835" y="224"/>
                </a:cubicBezTo>
                <a:cubicBezTo>
                  <a:pt x="1834" y="224"/>
                  <a:pt x="1834" y="223"/>
                  <a:pt x="1834" y="222"/>
                </a:cubicBezTo>
                <a:cubicBezTo>
                  <a:pt x="1834" y="222"/>
                  <a:pt x="1834" y="222"/>
                  <a:pt x="1834" y="222"/>
                </a:cubicBezTo>
                <a:cubicBezTo>
                  <a:pt x="1833" y="223"/>
                  <a:pt x="1833" y="223"/>
                  <a:pt x="1833" y="223"/>
                </a:cubicBezTo>
                <a:cubicBezTo>
                  <a:pt x="1833" y="224"/>
                  <a:pt x="1833" y="225"/>
                  <a:pt x="1834" y="226"/>
                </a:cubicBezTo>
                <a:cubicBezTo>
                  <a:pt x="1834" y="227"/>
                  <a:pt x="1835" y="228"/>
                  <a:pt x="1835" y="228"/>
                </a:cubicBezTo>
                <a:cubicBezTo>
                  <a:pt x="1835" y="229"/>
                  <a:pt x="1835" y="229"/>
                  <a:pt x="1835" y="229"/>
                </a:cubicBezTo>
                <a:cubicBezTo>
                  <a:pt x="1835" y="230"/>
                  <a:pt x="1835" y="231"/>
                  <a:pt x="1835" y="231"/>
                </a:cubicBezTo>
                <a:cubicBezTo>
                  <a:pt x="1834" y="232"/>
                  <a:pt x="1834" y="232"/>
                  <a:pt x="1834" y="233"/>
                </a:cubicBezTo>
                <a:cubicBezTo>
                  <a:pt x="1834" y="234"/>
                  <a:pt x="1834" y="235"/>
                  <a:pt x="1833" y="236"/>
                </a:cubicBezTo>
                <a:cubicBezTo>
                  <a:pt x="1833" y="236"/>
                  <a:pt x="1833" y="237"/>
                  <a:pt x="1832" y="237"/>
                </a:cubicBezTo>
                <a:cubicBezTo>
                  <a:pt x="1832" y="237"/>
                  <a:pt x="1832" y="237"/>
                  <a:pt x="1831" y="237"/>
                </a:cubicBezTo>
                <a:cubicBezTo>
                  <a:pt x="1831" y="238"/>
                  <a:pt x="1830" y="238"/>
                  <a:pt x="1830" y="238"/>
                </a:cubicBezTo>
                <a:cubicBezTo>
                  <a:pt x="1829" y="238"/>
                  <a:pt x="1829" y="238"/>
                  <a:pt x="1829" y="238"/>
                </a:cubicBezTo>
                <a:cubicBezTo>
                  <a:pt x="1829" y="239"/>
                  <a:pt x="1829" y="239"/>
                  <a:pt x="1829" y="239"/>
                </a:cubicBezTo>
                <a:cubicBezTo>
                  <a:pt x="1829" y="240"/>
                  <a:pt x="1829" y="240"/>
                  <a:pt x="1829" y="241"/>
                </a:cubicBezTo>
                <a:cubicBezTo>
                  <a:pt x="1829" y="242"/>
                  <a:pt x="1828" y="242"/>
                  <a:pt x="1828" y="243"/>
                </a:cubicBezTo>
                <a:cubicBezTo>
                  <a:pt x="1827" y="243"/>
                  <a:pt x="1827" y="244"/>
                  <a:pt x="1827" y="245"/>
                </a:cubicBezTo>
                <a:cubicBezTo>
                  <a:pt x="1827" y="245"/>
                  <a:pt x="1827" y="246"/>
                  <a:pt x="1827" y="246"/>
                </a:cubicBezTo>
                <a:cubicBezTo>
                  <a:pt x="1827" y="246"/>
                  <a:pt x="1827" y="246"/>
                  <a:pt x="1827" y="246"/>
                </a:cubicBezTo>
                <a:cubicBezTo>
                  <a:pt x="1827" y="247"/>
                  <a:pt x="1827" y="248"/>
                  <a:pt x="1826" y="248"/>
                </a:cubicBezTo>
                <a:cubicBezTo>
                  <a:pt x="1826" y="249"/>
                  <a:pt x="1826" y="250"/>
                  <a:pt x="1826" y="251"/>
                </a:cubicBezTo>
                <a:cubicBezTo>
                  <a:pt x="1826" y="252"/>
                  <a:pt x="1826" y="252"/>
                  <a:pt x="1826" y="252"/>
                </a:cubicBezTo>
                <a:cubicBezTo>
                  <a:pt x="1825" y="252"/>
                  <a:pt x="1825" y="253"/>
                  <a:pt x="1825" y="254"/>
                </a:cubicBezTo>
                <a:cubicBezTo>
                  <a:pt x="1824" y="255"/>
                  <a:pt x="1824" y="255"/>
                  <a:pt x="1823" y="255"/>
                </a:cubicBezTo>
                <a:cubicBezTo>
                  <a:pt x="1823" y="256"/>
                  <a:pt x="1823" y="256"/>
                  <a:pt x="1823" y="256"/>
                </a:cubicBezTo>
                <a:cubicBezTo>
                  <a:pt x="1824" y="257"/>
                  <a:pt x="1824" y="257"/>
                  <a:pt x="1824" y="258"/>
                </a:cubicBezTo>
                <a:cubicBezTo>
                  <a:pt x="1824" y="258"/>
                  <a:pt x="1824" y="259"/>
                  <a:pt x="1825" y="259"/>
                </a:cubicBezTo>
                <a:cubicBezTo>
                  <a:pt x="1825" y="260"/>
                  <a:pt x="1824" y="261"/>
                  <a:pt x="1824" y="261"/>
                </a:cubicBezTo>
                <a:cubicBezTo>
                  <a:pt x="1824" y="261"/>
                  <a:pt x="1824" y="261"/>
                  <a:pt x="1824" y="261"/>
                </a:cubicBezTo>
                <a:cubicBezTo>
                  <a:pt x="1823" y="261"/>
                  <a:pt x="1823" y="261"/>
                  <a:pt x="1823" y="262"/>
                </a:cubicBezTo>
                <a:cubicBezTo>
                  <a:pt x="1823" y="262"/>
                  <a:pt x="1823" y="262"/>
                  <a:pt x="1823" y="262"/>
                </a:cubicBezTo>
                <a:cubicBezTo>
                  <a:pt x="1822" y="264"/>
                  <a:pt x="1821" y="264"/>
                  <a:pt x="1820" y="264"/>
                </a:cubicBezTo>
                <a:cubicBezTo>
                  <a:pt x="1820" y="264"/>
                  <a:pt x="1820" y="264"/>
                  <a:pt x="1819" y="264"/>
                </a:cubicBezTo>
                <a:cubicBezTo>
                  <a:pt x="1819" y="263"/>
                  <a:pt x="1819" y="263"/>
                  <a:pt x="1819" y="263"/>
                </a:cubicBezTo>
                <a:cubicBezTo>
                  <a:pt x="1819" y="264"/>
                  <a:pt x="1819" y="264"/>
                  <a:pt x="1819" y="264"/>
                </a:cubicBezTo>
                <a:cubicBezTo>
                  <a:pt x="1819" y="264"/>
                  <a:pt x="1819" y="264"/>
                  <a:pt x="1818" y="264"/>
                </a:cubicBezTo>
                <a:cubicBezTo>
                  <a:pt x="1818" y="264"/>
                  <a:pt x="1818" y="264"/>
                  <a:pt x="1818" y="264"/>
                </a:cubicBezTo>
                <a:cubicBezTo>
                  <a:pt x="1817" y="264"/>
                  <a:pt x="1816" y="263"/>
                  <a:pt x="1816" y="263"/>
                </a:cubicBezTo>
                <a:cubicBezTo>
                  <a:pt x="1816" y="262"/>
                  <a:pt x="1816" y="261"/>
                  <a:pt x="1816" y="261"/>
                </a:cubicBezTo>
                <a:cubicBezTo>
                  <a:pt x="1816" y="260"/>
                  <a:pt x="1816" y="260"/>
                  <a:pt x="1816" y="260"/>
                </a:cubicBezTo>
                <a:cubicBezTo>
                  <a:pt x="1816" y="260"/>
                  <a:pt x="1816" y="259"/>
                  <a:pt x="1815" y="258"/>
                </a:cubicBezTo>
                <a:cubicBezTo>
                  <a:pt x="1815" y="257"/>
                  <a:pt x="1814" y="257"/>
                  <a:pt x="1814" y="257"/>
                </a:cubicBezTo>
                <a:cubicBezTo>
                  <a:pt x="1813" y="257"/>
                  <a:pt x="1811" y="257"/>
                  <a:pt x="1812" y="254"/>
                </a:cubicBezTo>
                <a:cubicBezTo>
                  <a:pt x="1812" y="252"/>
                  <a:pt x="1812" y="251"/>
                  <a:pt x="1814" y="251"/>
                </a:cubicBezTo>
                <a:cubicBezTo>
                  <a:pt x="1815" y="251"/>
                  <a:pt x="1816" y="251"/>
                  <a:pt x="1816" y="250"/>
                </a:cubicBezTo>
                <a:cubicBezTo>
                  <a:pt x="1816" y="250"/>
                  <a:pt x="1816" y="250"/>
                  <a:pt x="1816" y="250"/>
                </a:cubicBezTo>
                <a:cubicBezTo>
                  <a:pt x="1816" y="250"/>
                  <a:pt x="1816" y="250"/>
                  <a:pt x="1816" y="250"/>
                </a:cubicBezTo>
                <a:cubicBezTo>
                  <a:pt x="1816" y="250"/>
                  <a:pt x="1816" y="250"/>
                  <a:pt x="1816" y="250"/>
                </a:cubicBezTo>
                <a:cubicBezTo>
                  <a:pt x="1815" y="250"/>
                  <a:pt x="1814" y="249"/>
                  <a:pt x="1813" y="249"/>
                </a:cubicBezTo>
                <a:cubicBezTo>
                  <a:pt x="1812" y="250"/>
                  <a:pt x="1812" y="250"/>
                  <a:pt x="1811" y="250"/>
                </a:cubicBezTo>
                <a:cubicBezTo>
                  <a:pt x="1811" y="250"/>
                  <a:pt x="1811" y="250"/>
                  <a:pt x="1811" y="251"/>
                </a:cubicBezTo>
                <a:cubicBezTo>
                  <a:pt x="1810" y="251"/>
                  <a:pt x="1809" y="251"/>
                  <a:pt x="1808" y="251"/>
                </a:cubicBezTo>
                <a:cubicBezTo>
                  <a:pt x="1808" y="251"/>
                  <a:pt x="1808" y="250"/>
                  <a:pt x="1808" y="250"/>
                </a:cubicBezTo>
                <a:cubicBezTo>
                  <a:pt x="1807" y="250"/>
                  <a:pt x="1807" y="250"/>
                  <a:pt x="1807" y="249"/>
                </a:cubicBezTo>
                <a:cubicBezTo>
                  <a:pt x="1807" y="248"/>
                  <a:pt x="1806" y="247"/>
                  <a:pt x="1805" y="247"/>
                </a:cubicBezTo>
                <a:cubicBezTo>
                  <a:pt x="1805" y="246"/>
                  <a:pt x="1804" y="246"/>
                  <a:pt x="1804" y="245"/>
                </a:cubicBezTo>
                <a:cubicBezTo>
                  <a:pt x="1804" y="245"/>
                  <a:pt x="1804" y="245"/>
                  <a:pt x="1804" y="245"/>
                </a:cubicBezTo>
                <a:cubicBezTo>
                  <a:pt x="1804" y="244"/>
                  <a:pt x="1804" y="244"/>
                  <a:pt x="1803" y="244"/>
                </a:cubicBezTo>
                <a:cubicBezTo>
                  <a:pt x="1803" y="244"/>
                  <a:pt x="1803" y="244"/>
                  <a:pt x="1803" y="244"/>
                </a:cubicBezTo>
                <a:cubicBezTo>
                  <a:pt x="1802" y="244"/>
                  <a:pt x="1801" y="243"/>
                  <a:pt x="1801" y="242"/>
                </a:cubicBezTo>
                <a:cubicBezTo>
                  <a:pt x="1801" y="242"/>
                  <a:pt x="1801" y="242"/>
                  <a:pt x="1801" y="241"/>
                </a:cubicBezTo>
                <a:cubicBezTo>
                  <a:pt x="1801" y="241"/>
                  <a:pt x="1801" y="240"/>
                  <a:pt x="1800" y="240"/>
                </a:cubicBezTo>
                <a:cubicBezTo>
                  <a:pt x="1800" y="239"/>
                  <a:pt x="1799" y="239"/>
                  <a:pt x="1799" y="238"/>
                </a:cubicBezTo>
                <a:cubicBezTo>
                  <a:pt x="1799" y="237"/>
                  <a:pt x="1800" y="237"/>
                  <a:pt x="1800" y="237"/>
                </a:cubicBezTo>
                <a:cubicBezTo>
                  <a:pt x="1800" y="237"/>
                  <a:pt x="1800" y="237"/>
                  <a:pt x="1800" y="237"/>
                </a:cubicBezTo>
                <a:cubicBezTo>
                  <a:pt x="1799" y="237"/>
                  <a:pt x="1799" y="236"/>
                  <a:pt x="1799" y="236"/>
                </a:cubicBezTo>
                <a:cubicBezTo>
                  <a:pt x="1798" y="236"/>
                  <a:pt x="1798" y="235"/>
                  <a:pt x="1798" y="234"/>
                </a:cubicBezTo>
                <a:cubicBezTo>
                  <a:pt x="1798" y="233"/>
                  <a:pt x="1799" y="232"/>
                  <a:pt x="1800" y="232"/>
                </a:cubicBezTo>
                <a:cubicBezTo>
                  <a:pt x="1800" y="232"/>
                  <a:pt x="1801" y="232"/>
                  <a:pt x="1802" y="232"/>
                </a:cubicBezTo>
                <a:cubicBezTo>
                  <a:pt x="1802" y="232"/>
                  <a:pt x="1802" y="232"/>
                  <a:pt x="1802" y="232"/>
                </a:cubicBezTo>
                <a:cubicBezTo>
                  <a:pt x="1802" y="232"/>
                  <a:pt x="1802" y="232"/>
                  <a:pt x="1802" y="232"/>
                </a:cubicBezTo>
                <a:cubicBezTo>
                  <a:pt x="1803" y="232"/>
                  <a:pt x="1804" y="232"/>
                  <a:pt x="1805" y="233"/>
                </a:cubicBezTo>
                <a:cubicBezTo>
                  <a:pt x="1805" y="233"/>
                  <a:pt x="1806" y="233"/>
                  <a:pt x="1806" y="234"/>
                </a:cubicBezTo>
                <a:cubicBezTo>
                  <a:pt x="1806" y="234"/>
                  <a:pt x="1806" y="234"/>
                  <a:pt x="1806" y="234"/>
                </a:cubicBezTo>
                <a:cubicBezTo>
                  <a:pt x="1806" y="234"/>
                  <a:pt x="1808" y="233"/>
                  <a:pt x="1809" y="234"/>
                </a:cubicBezTo>
                <a:cubicBezTo>
                  <a:pt x="1809" y="234"/>
                  <a:pt x="1809" y="234"/>
                  <a:pt x="1810" y="235"/>
                </a:cubicBezTo>
                <a:cubicBezTo>
                  <a:pt x="1810" y="235"/>
                  <a:pt x="1810" y="235"/>
                  <a:pt x="1810" y="235"/>
                </a:cubicBezTo>
                <a:cubicBezTo>
                  <a:pt x="1810" y="234"/>
                  <a:pt x="1811" y="234"/>
                  <a:pt x="1812" y="235"/>
                </a:cubicBezTo>
                <a:cubicBezTo>
                  <a:pt x="1812" y="235"/>
                  <a:pt x="1812" y="235"/>
                  <a:pt x="1812" y="235"/>
                </a:cubicBezTo>
                <a:cubicBezTo>
                  <a:pt x="1813" y="235"/>
                  <a:pt x="1813" y="234"/>
                  <a:pt x="1814" y="234"/>
                </a:cubicBezTo>
                <a:cubicBezTo>
                  <a:pt x="1813" y="233"/>
                  <a:pt x="1813" y="233"/>
                  <a:pt x="1812" y="233"/>
                </a:cubicBezTo>
                <a:cubicBezTo>
                  <a:pt x="1812" y="233"/>
                  <a:pt x="1812" y="233"/>
                  <a:pt x="1812" y="233"/>
                </a:cubicBezTo>
                <a:cubicBezTo>
                  <a:pt x="1811" y="233"/>
                  <a:pt x="1811" y="233"/>
                  <a:pt x="1810" y="233"/>
                </a:cubicBezTo>
                <a:cubicBezTo>
                  <a:pt x="1810" y="233"/>
                  <a:pt x="1810" y="233"/>
                  <a:pt x="1809" y="233"/>
                </a:cubicBezTo>
                <a:cubicBezTo>
                  <a:pt x="1808" y="232"/>
                  <a:pt x="1807" y="232"/>
                  <a:pt x="1806" y="231"/>
                </a:cubicBezTo>
                <a:cubicBezTo>
                  <a:pt x="1806" y="231"/>
                  <a:pt x="1806" y="230"/>
                  <a:pt x="1806" y="229"/>
                </a:cubicBezTo>
                <a:cubicBezTo>
                  <a:pt x="1806" y="229"/>
                  <a:pt x="1807" y="228"/>
                  <a:pt x="1809" y="228"/>
                </a:cubicBezTo>
                <a:cubicBezTo>
                  <a:pt x="1809" y="228"/>
                  <a:pt x="1810" y="228"/>
                  <a:pt x="1810" y="228"/>
                </a:cubicBezTo>
                <a:cubicBezTo>
                  <a:pt x="1811" y="228"/>
                  <a:pt x="1811" y="228"/>
                  <a:pt x="1811" y="228"/>
                </a:cubicBezTo>
                <a:cubicBezTo>
                  <a:pt x="1811" y="228"/>
                  <a:pt x="1811" y="228"/>
                  <a:pt x="1811" y="228"/>
                </a:cubicBezTo>
                <a:cubicBezTo>
                  <a:pt x="1812" y="228"/>
                  <a:pt x="1812" y="227"/>
                  <a:pt x="1812" y="227"/>
                </a:cubicBezTo>
                <a:cubicBezTo>
                  <a:pt x="1813" y="227"/>
                  <a:pt x="1814" y="227"/>
                  <a:pt x="1814" y="227"/>
                </a:cubicBezTo>
                <a:cubicBezTo>
                  <a:pt x="1815" y="227"/>
                  <a:pt x="1815" y="227"/>
                  <a:pt x="1816" y="227"/>
                </a:cubicBezTo>
                <a:cubicBezTo>
                  <a:pt x="1816" y="227"/>
                  <a:pt x="1816" y="227"/>
                  <a:pt x="1816" y="227"/>
                </a:cubicBezTo>
                <a:cubicBezTo>
                  <a:pt x="1817" y="227"/>
                  <a:pt x="1817" y="227"/>
                  <a:pt x="1818" y="226"/>
                </a:cubicBezTo>
                <a:cubicBezTo>
                  <a:pt x="1817" y="227"/>
                  <a:pt x="1815" y="227"/>
                  <a:pt x="1814" y="226"/>
                </a:cubicBezTo>
                <a:cubicBezTo>
                  <a:pt x="1813" y="226"/>
                  <a:pt x="1813" y="226"/>
                  <a:pt x="1812" y="226"/>
                </a:cubicBezTo>
                <a:cubicBezTo>
                  <a:pt x="1811" y="226"/>
                  <a:pt x="1811" y="226"/>
                  <a:pt x="1811" y="226"/>
                </a:cubicBezTo>
                <a:cubicBezTo>
                  <a:pt x="1810" y="226"/>
                  <a:pt x="1809" y="227"/>
                  <a:pt x="1808" y="227"/>
                </a:cubicBezTo>
                <a:cubicBezTo>
                  <a:pt x="1807" y="228"/>
                  <a:pt x="1806" y="228"/>
                  <a:pt x="1805" y="228"/>
                </a:cubicBezTo>
                <a:cubicBezTo>
                  <a:pt x="1804" y="228"/>
                  <a:pt x="1803" y="228"/>
                  <a:pt x="1803" y="228"/>
                </a:cubicBezTo>
                <a:cubicBezTo>
                  <a:pt x="1803" y="228"/>
                  <a:pt x="1803" y="228"/>
                  <a:pt x="1802" y="228"/>
                </a:cubicBezTo>
                <a:cubicBezTo>
                  <a:pt x="1802" y="229"/>
                  <a:pt x="1802" y="229"/>
                  <a:pt x="1801" y="229"/>
                </a:cubicBezTo>
                <a:cubicBezTo>
                  <a:pt x="1801" y="229"/>
                  <a:pt x="1801" y="229"/>
                  <a:pt x="1800" y="229"/>
                </a:cubicBezTo>
                <a:cubicBezTo>
                  <a:pt x="1800" y="229"/>
                  <a:pt x="1799" y="229"/>
                  <a:pt x="1799" y="229"/>
                </a:cubicBezTo>
                <a:cubicBezTo>
                  <a:pt x="1798" y="229"/>
                  <a:pt x="1798" y="229"/>
                  <a:pt x="1797" y="228"/>
                </a:cubicBezTo>
                <a:cubicBezTo>
                  <a:pt x="1797" y="228"/>
                  <a:pt x="1797" y="227"/>
                  <a:pt x="1797" y="226"/>
                </a:cubicBezTo>
                <a:cubicBezTo>
                  <a:pt x="1797" y="226"/>
                  <a:pt x="1797" y="225"/>
                  <a:pt x="1797" y="225"/>
                </a:cubicBezTo>
                <a:cubicBezTo>
                  <a:pt x="1797" y="223"/>
                  <a:pt x="1796" y="222"/>
                  <a:pt x="1797" y="221"/>
                </a:cubicBezTo>
                <a:cubicBezTo>
                  <a:pt x="1798" y="220"/>
                  <a:pt x="1800" y="219"/>
                  <a:pt x="1801" y="219"/>
                </a:cubicBezTo>
                <a:cubicBezTo>
                  <a:pt x="1802" y="219"/>
                  <a:pt x="1802" y="219"/>
                  <a:pt x="1802" y="219"/>
                </a:cubicBezTo>
                <a:cubicBezTo>
                  <a:pt x="1802" y="219"/>
                  <a:pt x="1803" y="220"/>
                  <a:pt x="1803" y="220"/>
                </a:cubicBezTo>
                <a:cubicBezTo>
                  <a:pt x="1803" y="220"/>
                  <a:pt x="1803" y="220"/>
                  <a:pt x="1803" y="220"/>
                </a:cubicBezTo>
                <a:cubicBezTo>
                  <a:pt x="1803" y="220"/>
                  <a:pt x="1803" y="220"/>
                  <a:pt x="1803" y="220"/>
                </a:cubicBezTo>
                <a:cubicBezTo>
                  <a:pt x="1803" y="219"/>
                  <a:pt x="1804" y="219"/>
                  <a:pt x="1804" y="219"/>
                </a:cubicBezTo>
                <a:cubicBezTo>
                  <a:pt x="1805" y="219"/>
                  <a:pt x="1805" y="219"/>
                  <a:pt x="1805" y="219"/>
                </a:cubicBezTo>
                <a:cubicBezTo>
                  <a:pt x="1806" y="218"/>
                  <a:pt x="1806" y="218"/>
                  <a:pt x="1806" y="217"/>
                </a:cubicBezTo>
                <a:cubicBezTo>
                  <a:pt x="1807" y="217"/>
                  <a:pt x="1807" y="217"/>
                  <a:pt x="1807" y="217"/>
                </a:cubicBezTo>
                <a:cubicBezTo>
                  <a:pt x="1808" y="217"/>
                  <a:pt x="1808" y="217"/>
                  <a:pt x="1808" y="216"/>
                </a:cubicBezTo>
                <a:cubicBezTo>
                  <a:pt x="1809" y="215"/>
                  <a:pt x="1810" y="215"/>
                  <a:pt x="1812" y="214"/>
                </a:cubicBezTo>
                <a:cubicBezTo>
                  <a:pt x="1811" y="214"/>
                  <a:pt x="1811" y="213"/>
                  <a:pt x="1812" y="213"/>
                </a:cubicBezTo>
                <a:cubicBezTo>
                  <a:pt x="1812" y="212"/>
                  <a:pt x="1812" y="212"/>
                  <a:pt x="1813" y="211"/>
                </a:cubicBezTo>
                <a:cubicBezTo>
                  <a:pt x="1814" y="211"/>
                  <a:pt x="1816" y="211"/>
                  <a:pt x="1817" y="211"/>
                </a:cubicBezTo>
                <a:cubicBezTo>
                  <a:pt x="1818" y="211"/>
                  <a:pt x="1818" y="211"/>
                  <a:pt x="1819" y="210"/>
                </a:cubicBezTo>
                <a:cubicBezTo>
                  <a:pt x="1820" y="210"/>
                  <a:pt x="1821" y="210"/>
                  <a:pt x="1821" y="209"/>
                </a:cubicBezTo>
                <a:cubicBezTo>
                  <a:pt x="1822" y="209"/>
                  <a:pt x="1822" y="209"/>
                  <a:pt x="1823" y="209"/>
                </a:cubicBezTo>
                <a:cubicBezTo>
                  <a:pt x="1823" y="209"/>
                  <a:pt x="1823" y="209"/>
                  <a:pt x="1823" y="208"/>
                </a:cubicBezTo>
                <a:cubicBezTo>
                  <a:pt x="1823" y="208"/>
                  <a:pt x="1823" y="208"/>
                  <a:pt x="1823" y="208"/>
                </a:cubicBezTo>
                <a:cubicBezTo>
                  <a:pt x="1823" y="208"/>
                  <a:pt x="1823" y="208"/>
                  <a:pt x="1822" y="209"/>
                </a:cubicBezTo>
                <a:cubicBezTo>
                  <a:pt x="1822" y="209"/>
                  <a:pt x="1822" y="209"/>
                  <a:pt x="1821" y="209"/>
                </a:cubicBezTo>
                <a:cubicBezTo>
                  <a:pt x="1821" y="209"/>
                  <a:pt x="1820" y="210"/>
                  <a:pt x="1819" y="210"/>
                </a:cubicBezTo>
                <a:cubicBezTo>
                  <a:pt x="1818" y="210"/>
                  <a:pt x="1817" y="210"/>
                  <a:pt x="1817" y="209"/>
                </a:cubicBezTo>
                <a:cubicBezTo>
                  <a:pt x="1817" y="209"/>
                  <a:pt x="1817" y="208"/>
                  <a:pt x="1817" y="208"/>
                </a:cubicBezTo>
                <a:cubicBezTo>
                  <a:pt x="1817" y="207"/>
                  <a:pt x="1817" y="207"/>
                  <a:pt x="1817" y="207"/>
                </a:cubicBezTo>
                <a:cubicBezTo>
                  <a:pt x="1817" y="206"/>
                  <a:pt x="1817" y="206"/>
                  <a:pt x="1817" y="206"/>
                </a:cubicBezTo>
                <a:cubicBezTo>
                  <a:pt x="1816" y="206"/>
                  <a:pt x="1816" y="207"/>
                  <a:pt x="1815" y="207"/>
                </a:cubicBezTo>
                <a:cubicBezTo>
                  <a:pt x="1815" y="207"/>
                  <a:pt x="1815" y="208"/>
                  <a:pt x="1814" y="208"/>
                </a:cubicBezTo>
                <a:cubicBezTo>
                  <a:pt x="1814" y="209"/>
                  <a:pt x="1813" y="209"/>
                  <a:pt x="1812" y="210"/>
                </a:cubicBezTo>
                <a:cubicBezTo>
                  <a:pt x="1812" y="210"/>
                  <a:pt x="1811" y="210"/>
                  <a:pt x="1811" y="210"/>
                </a:cubicBezTo>
                <a:cubicBezTo>
                  <a:pt x="1809" y="210"/>
                  <a:pt x="1809" y="209"/>
                  <a:pt x="1809" y="209"/>
                </a:cubicBezTo>
                <a:cubicBezTo>
                  <a:pt x="1808" y="208"/>
                  <a:pt x="1809" y="207"/>
                  <a:pt x="1810" y="206"/>
                </a:cubicBezTo>
                <a:cubicBezTo>
                  <a:pt x="1810" y="205"/>
                  <a:pt x="1810" y="205"/>
                  <a:pt x="1810" y="205"/>
                </a:cubicBezTo>
                <a:cubicBezTo>
                  <a:pt x="1810" y="205"/>
                  <a:pt x="1811" y="205"/>
                  <a:pt x="1811" y="205"/>
                </a:cubicBezTo>
                <a:cubicBezTo>
                  <a:pt x="1811" y="204"/>
                  <a:pt x="1811" y="203"/>
                  <a:pt x="1811" y="203"/>
                </a:cubicBezTo>
                <a:cubicBezTo>
                  <a:pt x="1811" y="203"/>
                  <a:pt x="1811" y="203"/>
                  <a:pt x="1811" y="203"/>
                </a:cubicBezTo>
                <a:cubicBezTo>
                  <a:pt x="1810" y="203"/>
                  <a:pt x="1810" y="203"/>
                  <a:pt x="1809" y="202"/>
                </a:cubicBezTo>
                <a:cubicBezTo>
                  <a:pt x="1809" y="203"/>
                  <a:pt x="1809" y="203"/>
                  <a:pt x="1809" y="203"/>
                </a:cubicBezTo>
                <a:cubicBezTo>
                  <a:pt x="1808" y="204"/>
                  <a:pt x="1807" y="205"/>
                  <a:pt x="1806" y="205"/>
                </a:cubicBezTo>
                <a:cubicBezTo>
                  <a:pt x="1805" y="205"/>
                  <a:pt x="1804" y="204"/>
                  <a:pt x="1804" y="203"/>
                </a:cubicBezTo>
                <a:cubicBezTo>
                  <a:pt x="1804" y="203"/>
                  <a:pt x="1804" y="203"/>
                  <a:pt x="1804" y="203"/>
                </a:cubicBezTo>
                <a:cubicBezTo>
                  <a:pt x="1804" y="203"/>
                  <a:pt x="1804" y="203"/>
                  <a:pt x="1804" y="203"/>
                </a:cubicBezTo>
                <a:cubicBezTo>
                  <a:pt x="1804" y="203"/>
                  <a:pt x="1804" y="203"/>
                  <a:pt x="1804" y="204"/>
                </a:cubicBezTo>
                <a:cubicBezTo>
                  <a:pt x="1804" y="204"/>
                  <a:pt x="1804" y="205"/>
                  <a:pt x="1804" y="206"/>
                </a:cubicBezTo>
                <a:cubicBezTo>
                  <a:pt x="1804" y="206"/>
                  <a:pt x="1804" y="206"/>
                  <a:pt x="1804" y="206"/>
                </a:cubicBezTo>
                <a:cubicBezTo>
                  <a:pt x="1804" y="207"/>
                  <a:pt x="1804" y="207"/>
                  <a:pt x="1804" y="208"/>
                </a:cubicBezTo>
                <a:cubicBezTo>
                  <a:pt x="1805" y="208"/>
                  <a:pt x="1805" y="209"/>
                  <a:pt x="1806" y="209"/>
                </a:cubicBezTo>
                <a:cubicBezTo>
                  <a:pt x="1806" y="211"/>
                  <a:pt x="1806" y="212"/>
                  <a:pt x="1804" y="213"/>
                </a:cubicBezTo>
                <a:cubicBezTo>
                  <a:pt x="1803" y="213"/>
                  <a:pt x="1803" y="213"/>
                  <a:pt x="1803" y="214"/>
                </a:cubicBezTo>
                <a:cubicBezTo>
                  <a:pt x="1802" y="214"/>
                  <a:pt x="1802" y="214"/>
                  <a:pt x="1802" y="214"/>
                </a:cubicBezTo>
                <a:cubicBezTo>
                  <a:pt x="1802" y="214"/>
                  <a:pt x="1802" y="214"/>
                  <a:pt x="1802" y="214"/>
                </a:cubicBezTo>
                <a:cubicBezTo>
                  <a:pt x="1802" y="214"/>
                  <a:pt x="1802" y="214"/>
                  <a:pt x="1802" y="215"/>
                </a:cubicBezTo>
                <a:cubicBezTo>
                  <a:pt x="1802" y="215"/>
                  <a:pt x="1802" y="215"/>
                  <a:pt x="1802" y="215"/>
                </a:cubicBezTo>
                <a:cubicBezTo>
                  <a:pt x="1802" y="217"/>
                  <a:pt x="1801" y="218"/>
                  <a:pt x="1799" y="218"/>
                </a:cubicBezTo>
                <a:cubicBezTo>
                  <a:pt x="1798" y="218"/>
                  <a:pt x="1797" y="218"/>
                  <a:pt x="1796" y="217"/>
                </a:cubicBezTo>
                <a:cubicBezTo>
                  <a:pt x="1795" y="217"/>
                  <a:pt x="1795" y="217"/>
                  <a:pt x="1794" y="217"/>
                </a:cubicBezTo>
                <a:cubicBezTo>
                  <a:pt x="1794" y="217"/>
                  <a:pt x="1793" y="217"/>
                  <a:pt x="1793" y="217"/>
                </a:cubicBezTo>
                <a:cubicBezTo>
                  <a:pt x="1793" y="216"/>
                  <a:pt x="1793" y="215"/>
                  <a:pt x="1793" y="215"/>
                </a:cubicBezTo>
                <a:cubicBezTo>
                  <a:pt x="1794" y="215"/>
                  <a:pt x="1794" y="214"/>
                  <a:pt x="1794" y="214"/>
                </a:cubicBezTo>
                <a:cubicBezTo>
                  <a:pt x="1794" y="214"/>
                  <a:pt x="1794" y="213"/>
                  <a:pt x="1794" y="213"/>
                </a:cubicBezTo>
                <a:cubicBezTo>
                  <a:pt x="1794" y="213"/>
                  <a:pt x="1793" y="213"/>
                  <a:pt x="1793" y="213"/>
                </a:cubicBezTo>
                <a:cubicBezTo>
                  <a:pt x="1792" y="213"/>
                  <a:pt x="1792" y="212"/>
                  <a:pt x="1792" y="212"/>
                </a:cubicBezTo>
                <a:cubicBezTo>
                  <a:pt x="1792" y="212"/>
                  <a:pt x="1791" y="212"/>
                  <a:pt x="1791" y="212"/>
                </a:cubicBezTo>
                <a:cubicBezTo>
                  <a:pt x="1790" y="212"/>
                  <a:pt x="1789" y="211"/>
                  <a:pt x="1788" y="210"/>
                </a:cubicBezTo>
                <a:cubicBezTo>
                  <a:pt x="1788" y="209"/>
                  <a:pt x="1788" y="209"/>
                  <a:pt x="1788" y="209"/>
                </a:cubicBezTo>
                <a:cubicBezTo>
                  <a:pt x="1788" y="209"/>
                  <a:pt x="1788" y="209"/>
                  <a:pt x="1788" y="208"/>
                </a:cubicBezTo>
                <a:cubicBezTo>
                  <a:pt x="1788" y="208"/>
                  <a:pt x="1788" y="208"/>
                  <a:pt x="1788" y="208"/>
                </a:cubicBezTo>
                <a:cubicBezTo>
                  <a:pt x="1788" y="207"/>
                  <a:pt x="1788" y="206"/>
                  <a:pt x="1789" y="206"/>
                </a:cubicBezTo>
                <a:cubicBezTo>
                  <a:pt x="1789" y="206"/>
                  <a:pt x="1789" y="206"/>
                  <a:pt x="1789" y="206"/>
                </a:cubicBezTo>
                <a:cubicBezTo>
                  <a:pt x="1788" y="205"/>
                  <a:pt x="1788" y="205"/>
                  <a:pt x="1787" y="204"/>
                </a:cubicBezTo>
                <a:cubicBezTo>
                  <a:pt x="1787" y="204"/>
                  <a:pt x="1787" y="204"/>
                  <a:pt x="1787" y="204"/>
                </a:cubicBezTo>
                <a:cubicBezTo>
                  <a:pt x="1787" y="204"/>
                  <a:pt x="1786" y="204"/>
                  <a:pt x="1786" y="203"/>
                </a:cubicBezTo>
                <a:cubicBezTo>
                  <a:pt x="1785" y="203"/>
                  <a:pt x="1785" y="203"/>
                  <a:pt x="1785" y="202"/>
                </a:cubicBezTo>
                <a:cubicBezTo>
                  <a:pt x="1785" y="201"/>
                  <a:pt x="1784" y="201"/>
                  <a:pt x="1784" y="200"/>
                </a:cubicBezTo>
                <a:cubicBezTo>
                  <a:pt x="1784" y="200"/>
                  <a:pt x="1783" y="200"/>
                  <a:pt x="1783" y="198"/>
                </a:cubicBezTo>
                <a:cubicBezTo>
                  <a:pt x="1783" y="197"/>
                  <a:pt x="1783" y="197"/>
                  <a:pt x="1782" y="196"/>
                </a:cubicBezTo>
                <a:cubicBezTo>
                  <a:pt x="1781" y="196"/>
                  <a:pt x="1781" y="195"/>
                  <a:pt x="1781" y="194"/>
                </a:cubicBezTo>
                <a:cubicBezTo>
                  <a:pt x="1781" y="193"/>
                  <a:pt x="1781" y="193"/>
                  <a:pt x="1781" y="192"/>
                </a:cubicBezTo>
                <a:cubicBezTo>
                  <a:pt x="1781" y="192"/>
                  <a:pt x="1782" y="192"/>
                  <a:pt x="1782" y="192"/>
                </a:cubicBezTo>
                <a:cubicBezTo>
                  <a:pt x="1782" y="192"/>
                  <a:pt x="1783" y="192"/>
                  <a:pt x="1783" y="192"/>
                </a:cubicBezTo>
                <a:cubicBezTo>
                  <a:pt x="1783" y="192"/>
                  <a:pt x="1782" y="192"/>
                  <a:pt x="1782" y="191"/>
                </a:cubicBezTo>
                <a:cubicBezTo>
                  <a:pt x="1782" y="191"/>
                  <a:pt x="1782" y="190"/>
                  <a:pt x="1783" y="190"/>
                </a:cubicBezTo>
                <a:cubicBezTo>
                  <a:pt x="1783" y="190"/>
                  <a:pt x="1783" y="189"/>
                  <a:pt x="1783" y="188"/>
                </a:cubicBezTo>
                <a:cubicBezTo>
                  <a:pt x="1783" y="188"/>
                  <a:pt x="1783" y="188"/>
                  <a:pt x="1783" y="188"/>
                </a:cubicBezTo>
                <a:cubicBezTo>
                  <a:pt x="1783" y="187"/>
                  <a:pt x="1784" y="186"/>
                  <a:pt x="1784" y="186"/>
                </a:cubicBezTo>
                <a:cubicBezTo>
                  <a:pt x="1785" y="186"/>
                  <a:pt x="1785" y="185"/>
                  <a:pt x="1785" y="185"/>
                </a:cubicBezTo>
                <a:cubicBezTo>
                  <a:pt x="1785" y="185"/>
                  <a:pt x="1784" y="185"/>
                  <a:pt x="1784" y="185"/>
                </a:cubicBezTo>
                <a:cubicBezTo>
                  <a:pt x="1784" y="184"/>
                  <a:pt x="1783" y="184"/>
                  <a:pt x="1783" y="184"/>
                </a:cubicBezTo>
                <a:cubicBezTo>
                  <a:pt x="1782" y="183"/>
                  <a:pt x="1782" y="183"/>
                  <a:pt x="1782" y="183"/>
                </a:cubicBezTo>
                <a:cubicBezTo>
                  <a:pt x="1782" y="184"/>
                  <a:pt x="1782" y="184"/>
                  <a:pt x="1782" y="184"/>
                </a:cubicBezTo>
                <a:cubicBezTo>
                  <a:pt x="1782" y="184"/>
                  <a:pt x="1782" y="184"/>
                  <a:pt x="1782" y="184"/>
                </a:cubicBezTo>
                <a:cubicBezTo>
                  <a:pt x="1782" y="185"/>
                  <a:pt x="1783" y="185"/>
                  <a:pt x="1783" y="185"/>
                </a:cubicBezTo>
                <a:cubicBezTo>
                  <a:pt x="1783" y="185"/>
                  <a:pt x="1783" y="185"/>
                  <a:pt x="1783" y="185"/>
                </a:cubicBezTo>
                <a:cubicBezTo>
                  <a:pt x="1783" y="186"/>
                  <a:pt x="1783" y="187"/>
                  <a:pt x="1782" y="187"/>
                </a:cubicBezTo>
                <a:cubicBezTo>
                  <a:pt x="1782" y="188"/>
                  <a:pt x="1781" y="189"/>
                  <a:pt x="1781" y="189"/>
                </a:cubicBezTo>
                <a:cubicBezTo>
                  <a:pt x="1780" y="190"/>
                  <a:pt x="1780" y="190"/>
                  <a:pt x="1779" y="190"/>
                </a:cubicBezTo>
                <a:cubicBezTo>
                  <a:pt x="1779" y="190"/>
                  <a:pt x="1778" y="190"/>
                  <a:pt x="1778" y="189"/>
                </a:cubicBezTo>
                <a:cubicBezTo>
                  <a:pt x="1778" y="188"/>
                  <a:pt x="1778" y="188"/>
                  <a:pt x="1778" y="187"/>
                </a:cubicBezTo>
                <a:cubicBezTo>
                  <a:pt x="1778" y="187"/>
                  <a:pt x="1778" y="187"/>
                  <a:pt x="1777" y="186"/>
                </a:cubicBezTo>
                <a:cubicBezTo>
                  <a:pt x="1777" y="186"/>
                  <a:pt x="1777" y="186"/>
                  <a:pt x="1777" y="186"/>
                </a:cubicBezTo>
                <a:cubicBezTo>
                  <a:pt x="1776" y="185"/>
                  <a:pt x="1776" y="184"/>
                  <a:pt x="1777" y="183"/>
                </a:cubicBezTo>
                <a:cubicBezTo>
                  <a:pt x="1777" y="183"/>
                  <a:pt x="1777" y="183"/>
                  <a:pt x="1777" y="183"/>
                </a:cubicBezTo>
                <a:cubicBezTo>
                  <a:pt x="1777" y="182"/>
                  <a:pt x="1777" y="181"/>
                  <a:pt x="1777" y="181"/>
                </a:cubicBezTo>
                <a:close/>
                <a:moveTo>
                  <a:pt x="1810" y="189"/>
                </a:moveTo>
                <a:cubicBezTo>
                  <a:pt x="1810" y="189"/>
                  <a:pt x="1812" y="189"/>
                  <a:pt x="1812" y="189"/>
                </a:cubicBezTo>
                <a:cubicBezTo>
                  <a:pt x="1813" y="190"/>
                  <a:pt x="1813" y="190"/>
                  <a:pt x="1813" y="191"/>
                </a:cubicBezTo>
                <a:cubicBezTo>
                  <a:pt x="1813" y="191"/>
                  <a:pt x="1814" y="192"/>
                  <a:pt x="1814" y="192"/>
                </a:cubicBezTo>
                <a:cubicBezTo>
                  <a:pt x="1815" y="193"/>
                  <a:pt x="1815" y="194"/>
                  <a:pt x="1815" y="195"/>
                </a:cubicBezTo>
                <a:cubicBezTo>
                  <a:pt x="1815" y="195"/>
                  <a:pt x="1815" y="195"/>
                  <a:pt x="1815" y="195"/>
                </a:cubicBezTo>
                <a:cubicBezTo>
                  <a:pt x="1816" y="194"/>
                  <a:pt x="1815" y="193"/>
                  <a:pt x="1814" y="192"/>
                </a:cubicBezTo>
                <a:cubicBezTo>
                  <a:pt x="1814" y="191"/>
                  <a:pt x="1814" y="191"/>
                  <a:pt x="1814" y="190"/>
                </a:cubicBezTo>
                <a:cubicBezTo>
                  <a:pt x="1813" y="189"/>
                  <a:pt x="1813" y="189"/>
                  <a:pt x="1813" y="188"/>
                </a:cubicBezTo>
                <a:cubicBezTo>
                  <a:pt x="1813" y="188"/>
                  <a:pt x="1813" y="187"/>
                  <a:pt x="1813" y="187"/>
                </a:cubicBezTo>
                <a:cubicBezTo>
                  <a:pt x="1813" y="187"/>
                  <a:pt x="1812" y="187"/>
                  <a:pt x="1812" y="187"/>
                </a:cubicBezTo>
                <a:cubicBezTo>
                  <a:pt x="1812" y="186"/>
                  <a:pt x="1811" y="186"/>
                  <a:pt x="1811" y="185"/>
                </a:cubicBezTo>
                <a:cubicBezTo>
                  <a:pt x="1811" y="185"/>
                  <a:pt x="1811" y="185"/>
                  <a:pt x="1811" y="185"/>
                </a:cubicBezTo>
                <a:cubicBezTo>
                  <a:pt x="1811" y="185"/>
                  <a:pt x="1811" y="185"/>
                  <a:pt x="1811" y="186"/>
                </a:cubicBezTo>
                <a:cubicBezTo>
                  <a:pt x="1811" y="187"/>
                  <a:pt x="1810" y="188"/>
                  <a:pt x="1810" y="189"/>
                </a:cubicBezTo>
                <a:close/>
                <a:moveTo>
                  <a:pt x="1800" y="186"/>
                </a:moveTo>
                <a:cubicBezTo>
                  <a:pt x="1800" y="186"/>
                  <a:pt x="1800" y="186"/>
                  <a:pt x="1800" y="186"/>
                </a:cubicBezTo>
                <a:cubicBezTo>
                  <a:pt x="1800" y="186"/>
                  <a:pt x="1800" y="186"/>
                  <a:pt x="1800" y="186"/>
                </a:cubicBezTo>
                <a:cubicBezTo>
                  <a:pt x="1800" y="186"/>
                  <a:pt x="1800" y="186"/>
                  <a:pt x="1800" y="185"/>
                </a:cubicBezTo>
                <a:cubicBezTo>
                  <a:pt x="1800" y="185"/>
                  <a:pt x="1800" y="185"/>
                  <a:pt x="1800" y="184"/>
                </a:cubicBezTo>
                <a:cubicBezTo>
                  <a:pt x="1800" y="185"/>
                  <a:pt x="1800" y="185"/>
                  <a:pt x="1800" y="185"/>
                </a:cubicBezTo>
                <a:cubicBezTo>
                  <a:pt x="1800" y="186"/>
                  <a:pt x="1800" y="186"/>
                  <a:pt x="1800" y="186"/>
                </a:cubicBezTo>
                <a:close/>
                <a:moveTo>
                  <a:pt x="1783" y="192"/>
                </a:moveTo>
                <a:cubicBezTo>
                  <a:pt x="1784" y="193"/>
                  <a:pt x="1784" y="193"/>
                  <a:pt x="1784" y="193"/>
                </a:cubicBezTo>
                <a:cubicBezTo>
                  <a:pt x="1785" y="194"/>
                  <a:pt x="1785" y="194"/>
                  <a:pt x="1785" y="194"/>
                </a:cubicBezTo>
                <a:cubicBezTo>
                  <a:pt x="1786" y="195"/>
                  <a:pt x="1786" y="194"/>
                  <a:pt x="1786" y="194"/>
                </a:cubicBezTo>
                <a:cubicBezTo>
                  <a:pt x="1786" y="194"/>
                  <a:pt x="1786" y="193"/>
                  <a:pt x="1786" y="193"/>
                </a:cubicBezTo>
                <a:cubicBezTo>
                  <a:pt x="1786" y="193"/>
                  <a:pt x="1786" y="193"/>
                  <a:pt x="1786" y="193"/>
                </a:cubicBezTo>
                <a:cubicBezTo>
                  <a:pt x="1785" y="193"/>
                  <a:pt x="1784" y="193"/>
                  <a:pt x="1783" y="192"/>
                </a:cubicBezTo>
                <a:close/>
                <a:moveTo>
                  <a:pt x="1864" y="236"/>
                </a:moveTo>
                <a:cubicBezTo>
                  <a:pt x="1863" y="236"/>
                  <a:pt x="1863" y="237"/>
                  <a:pt x="1863" y="237"/>
                </a:cubicBezTo>
                <a:cubicBezTo>
                  <a:pt x="1863" y="238"/>
                  <a:pt x="1863" y="238"/>
                  <a:pt x="1863" y="238"/>
                </a:cubicBezTo>
                <a:cubicBezTo>
                  <a:pt x="1863" y="239"/>
                  <a:pt x="1863" y="239"/>
                  <a:pt x="1863" y="240"/>
                </a:cubicBezTo>
                <a:cubicBezTo>
                  <a:pt x="1862" y="240"/>
                  <a:pt x="1861" y="241"/>
                  <a:pt x="1861" y="243"/>
                </a:cubicBezTo>
                <a:cubicBezTo>
                  <a:pt x="1861" y="245"/>
                  <a:pt x="1862" y="245"/>
                  <a:pt x="1863" y="245"/>
                </a:cubicBezTo>
                <a:cubicBezTo>
                  <a:pt x="1863" y="245"/>
                  <a:pt x="1863" y="245"/>
                  <a:pt x="1863" y="245"/>
                </a:cubicBezTo>
                <a:cubicBezTo>
                  <a:pt x="1865" y="245"/>
                  <a:pt x="1865" y="244"/>
                  <a:pt x="1866" y="244"/>
                </a:cubicBezTo>
                <a:cubicBezTo>
                  <a:pt x="1866" y="244"/>
                  <a:pt x="1866" y="243"/>
                  <a:pt x="1866" y="243"/>
                </a:cubicBezTo>
                <a:cubicBezTo>
                  <a:pt x="1866" y="243"/>
                  <a:pt x="1866" y="243"/>
                  <a:pt x="1866" y="243"/>
                </a:cubicBezTo>
                <a:cubicBezTo>
                  <a:pt x="1866" y="242"/>
                  <a:pt x="1867" y="242"/>
                  <a:pt x="1867" y="241"/>
                </a:cubicBezTo>
                <a:cubicBezTo>
                  <a:pt x="1867" y="240"/>
                  <a:pt x="1867" y="240"/>
                  <a:pt x="1868" y="239"/>
                </a:cubicBezTo>
                <a:cubicBezTo>
                  <a:pt x="1870" y="239"/>
                  <a:pt x="1871" y="238"/>
                  <a:pt x="1872" y="236"/>
                </a:cubicBezTo>
                <a:cubicBezTo>
                  <a:pt x="1873" y="236"/>
                  <a:pt x="1873" y="235"/>
                  <a:pt x="1873" y="235"/>
                </a:cubicBezTo>
                <a:cubicBezTo>
                  <a:pt x="1873" y="235"/>
                  <a:pt x="1873" y="234"/>
                  <a:pt x="1873" y="234"/>
                </a:cubicBezTo>
                <a:cubicBezTo>
                  <a:pt x="1874" y="233"/>
                  <a:pt x="1874" y="233"/>
                  <a:pt x="1874" y="233"/>
                </a:cubicBezTo>
                <a:cubicBezTo>
                  <a:pt x="1875" y="232"/>
                  <a:pt x="1875" y="231"/>
                  <a:pt x="1875" y="231"/>
                </a:cubicBezTo>
                <a:cubicBezTo>
                  <a:pt x="1875" y="230"/>
                  <a:pt x="1876" y="230"/>
                  <a:pt x="1876" y="230"/>
                </a:cubicBezTo>
                <a:cubicBezTo>
                  <a:pt x="1876" y="230"/>
                  <a:pt x="1876" y="230"/>
                  <a:pt x="1876" y="230"/>
                </a:cubicBezTo>
                <a:cubicBezTo>
                  <a:pt x="1877" y="230"/>
                  <a:pt x="1878" y="230"/>
                  <a:pt x="1879" y="229"/>
                </a:cubicBezTo>
                <a:cubicBezTo>
                  <a:pt x="1879" y="227"/>
                  <a:pt x="1878" y="226"/>
                  <a:pt x="1878" y="225"/>
                </a:cubicBezTo>
                <a:cubicBezTo>
                  <a:pt x="1877" y="225"/>
                  <a:pt x="1877" y="225"/>
                  <a:pt x="1877" y="225"/>
                </a:cubicBezTo>
                <a:cubicBezTo>
                  <a:pt x="1877" y="224"/>
                  <a:pt x="1876" y="224"/>
                  <a:pt x="1876" y="224"/>
                </a:cubicBezTo>
                <a:cubicBezTo>
                  <a:pt x="1876" y="224"/>
                  <a:pt x="1876" y="224"/>
                  <a:pt x="1875" y="224"/>
                </a:cubicBezTo>
                <a:cubicBezTo>
                  <a:pt x="1875" y="224"/>
                  <a:pt x="1875" y="224"/>
                  <a:pt x="1875" y="224"/>
                </a:cubicBezTo>
                <a:cubicBezTo>
                  <a:pt x="1874" y="225"/>
                  <a:pt x="1874" y="225"/>
                  <a:pt x="1874" y="225"/>
                </a:cubicBezTo>
                <a:cubicBezTo>
                  <a:pt x="1873" y="225"/>
                  <a:pt x="1872" y="225"/>
                  <a:pt x="1871" y="225"/>
                </a:cubicBezTo>
                <a:cubicBezTo>
                  <a:pt x="1871" y="225"/>
                  <a:pt x="1870" y="225"/>
                  <a:pt x="1870" y="226"/>
                </a:cubicBezTo>
                <a:cubicBezTo>
                  <a:pt x="1869" y="225"/>
                  <a:pt x="1869" y="225"/>
                  <a:pt x="1868" y="225"/>
                </a:cubicBezTo>
                <a:cubicBezTo>
                  <a:pt x="1868" y="224"/>
                  <a:pt x="1867" y="224"/>
                  <a:pt x="1866" y="223"/>
                </a:cubicBezTo>
                <a:cubicBezTo>
                  <a:pt x="1866" y="223"/>
                  <a:pt x="1866" y="223"/>
                  <a:pt x="1866" y="222"/>
                </a:cubicBezTo>
                <a:cubicBezTo>
                  <a:pt x="1866" y="222"/>
                  <a:pt x="1866" y="222"/>
                  <a:pt x="1866" y="221"/>
                </a:cubicBezTo>
                <a:cubicBezTo>
                  <a:pt x="1866" y="221"/>
                  <a:pt x="1867" y="221"/>
                  <a:pt x="1867" y="221"/>
                </a:cubicBezTo>
                <a:cubicBezTo>
                  <a:pt x="1868" y="221"/>
                  <a:pt x="1869" y="221"/>
                  <a:pt x="1869" y="220"/>
                </a:cubicBezTo>
                <a:cubicBezTo>
                  <a:pt x="1870" y="220"/>
                  <a:pt x="1870" y="219"/>
                  <a:pt x="1870" y="219"/>
                </a:cubicBezTo>
                <a:cubicBezTo>
                  <a:pt x="1870" y="218"/>
                  <a:pt x="1870" y="217"/>
                  <a:pt x="1869" y="217"/>
                </a:cubicBezTo>
                <a:cubicBezTo>
                  <a:pt x="1869" y="216"/>
                  <a:pt x="1869" y="216"/>
                  <a:pt x="1868" y="216"/>
                </a:cubicBezTo>
                <a:cubicBezTo>
                  <a:pt x="1867" y="214"/>
                  <a:pt x="1866" y="212"/>
                  <a:pt x="1865" y="212"/>
                </a:cubicBezTo>
                <a:cubicBezTo>
                  <a:pt x="1864" y="212"/>
                  <a:pt x="1864" y="212"/>
                  <a:pt x="1864" y="213"/>
                </a:cubicBezTo>
                <a:cubicBezTo>
                  <a:pt x="1863" y="213"/>
                  <a:pt x="1863" y="213"/>
                  <a:pt x="1863" y="214"/>
                </a:cubicBezTo>
                <a:cubicBezTo>
                  <a:pt x="1863" y="214"/>
                  <a:pt x="1863" y="214"/>
                  <a:pt x="1862" y="215"/>
                </a:cubicBezTo>
                <a:cubicBezTo>
                  <a:pt x="1861" y="215"/>
                  <a:pt x="1861" y="215"/>
                  <a:pt x="1861" y="215"/>
                </a:cubicBezTo>
                <a:cubicBezTo>
                  <a:pt x="1861" y="216"/>
                  <a:pt x="1860" y="217"/>
                  <a:pt x="1859" y="217"/>
                </a:cubicBezTo>
                <a:cubicBezTo>
                  <a:pt x="1859" y="217"/>
                  <a:pt x="1859" y="217"/>
                  <a:pt x="1858" y="217"/>
                </a:cubicBezTo>
                <a:cubicBezTo>
                  <a:pt x="1857" y="216"/>
                  <a:pt x="1855" y="216"/>
                  <a:pt x="1854" y="216"/>
                </a:cubicBezTo>
                <a:cubicBezTo>
                  <a:pt x="1854" y="216"/>
                  <a:pt x="1855" y="216"/>
                  <a:pt x="1855" y="216"/>
                </a:cubicBezTo>
                <a:cubicBezTo>
                  <a:pt x="1855" y="216"/>
                  <a:pt x="1855" y="216"/>
                  <a:pt x="1855" y="216"/>
                </a:cubicBezTo>
                <a:cubicBezTo>
                  <a:pt x="1856" y="216"/>
                  <a:pt x="1857" y="216"/>
                  <a:pt x="1857" y="215"/>
                </a:cubicBezTo>
                <a:cubicBezTo>
                  <a:pt x="1857" y="215"/>
                  <a:pt x="1857" y="215"/>
                  <a:pt x="1858" y="215"/>
                </a:cubicBezTo>
                <a:cubicBezTo>
                  <a:pt x="1858" y="215"/>
                  <a:pt x="1858" y="215"/>
                  <a:pt x="1859" y="215"/>
                </a:cubicBezTo>
                <a:cubicBezTo>
                  <a:pt x="1859" y="215"/>
                  <a:pt x="1859" y="215"/>
                  <a:pt x="1859" y="215"/>
                </a:cubicBezTo>
                <a:cubicBezTo>
                  <a:pt x="1859" y="215"/>
                  <a:pt x="1860" y="215"/>
                  <a:pt x="1860" y="215"/>
                </a:cubicBezTo>
                <a:cubicBezTo>
                  <a:pt x="1860" y="215"/>
                  <a:pt x="1861" y="214"/>
                  <a:pt x="1861" y="214"/>
                </a:cubicBezTo>
                <a:cubicBezTo>
                  <a:pt x="1861" y="214"/>
                  <a:pt x="1861" y="214"/>
                  <a:pt x="1860" y="213"/>
                </a:cubicBezTo>
                <a:cubicBezTo>
                  <a:pt x="1860" y="213"/>
                  <a:pt x="1860" y="212"/>
                  <a:pt x="1861" y="211"/>
                </a:cubicBezTo>
                <a:cubicBezTo>
                  <a:pt x="1861" y="211"/>
                  <a:pt x="1861" y="211"/>
                  <a:pt x="1861" y="211"/>
                </a:cubicBezTo>
                <a:cubicBezTo>
                  <a:pt x="1862" y="211"/>
                  <a:pt x="1862" y="210"/>
                  <a:pt x="1863" y="209"/>
                </a:cubicBezTo>
                <a:cubicBezTo>
                  <a:pt x="1863" y="209"/>
                  <a:pt x="1863" y="209"/>
                  <a:pt x="1863" y="208"/>
                </a:cubicBezTo>
                <a:cubicBezTo>
                  <a:pt x="1864" y="208"/>
                  <a:pt x="1864" y="208"/>
                  <a:pt x="1864" y="207"/>
                </a:cubicBezTo>
                <a:cubicBezTo>
                  <a:pt x="1865" y="206"/>
                  <a:pt x="1864" y="206"/>
                  <a:pt x="1864" y="206"/>
                </a:cubicBezTo>
                <a:cubicBezTo>
                  <a:pt x="1863" y="205"/>
                  <a:pt x="1862" y="205"/>
                  <a:pt x="1861" y="205"/>
                </a:cubicBezTo>
                <a:cubicBezTo>
                  <a:pt x="1861" y="205"/>
                  <a:pt x="1861" y="205"/>
                  <a:pt x="1861" y="205"/>
                </a:cubicBezTo>
                <a:cubicBezTo>
                  <a:pt x="1861" y="205"/>
                  <a:pt x="1861" y="205"/>
                  <a:pt x="1861" y="205"/>
                </a:cubicBezTo>
                <a:cubicBezTo>
                  <a:pt x="1860" y="205"/>
                  <a:pt x="1860" y="205"/>
                  <a:pt x="1860" y="205"/>
                </a:cubicBezTo>
                <a:cubicBezTo>
                  <a:pt x="1860" y="204"/>
                  <a:pt x="1859" y="203"/>
                  <a:pt x="1859" y="203"/>
                </a:cubicBezTo>
                <a:cubicBezTo>
                  <a:pt x="1858" y="203"/>
                  <a:pt x="1858" y="203"/>
                  <a:pt x="1857" y="203"/>
                </a:cubicBezTo>
                <a:cubicBezTo>
                  <a:pt x="1857" y="203"/>
                  <a:pt x="1857" y="204"/>
                  <a:pt x="1856" y="204"/>
                </a:cubicBezTo>
                <a:cubicBezTo>
                  <a:pt x="1856" y="204"/>
                  <a:pt x="1856" y="204"/>
                  <a:pt x="1856" y="204"/>
                </a:cubicBezTo>
                <a:cubicBezTo>
                  <a:pt x="1855" y="204"/>
                  <a:pt x="1854" y="204"/>
                  <a:pt x="1852" y="204"/>
                </a:cubicBezTo>
                <a:cubicBezTo>
                  <a:pt x="1851" y="204"/>
                  <a:pt x="1850" y="205"/>
                  <a:pt x="1850" y="205"/>
                </a:cubicBezTo>
                <a:cubicBezTo>
                  <a:pt x="1850" y="206"/>
                  <a:pt x="1849" y="206"/>
                  <a:pt x="1849" y="206"/>
                </a:cubicBezTo>
                <a:cubicBezTo>
                  <a:pt x="1848" y="206"/>
                  <a:pt x="1848" y="206"/>
                  <a:pt x="1847" y="206"/>
                </a:cubicBezTo>
                <a:cubicBezTo>
                  <a:pt x="1847" y="206"/>
                  <a:pt x="1847" y="207"/>
                  <a:pt x="1847" y="207"/>
                </a:cubicBezTo>
                <a:cubicBezTo>
                  <a:pt x="1847" y="207"/>
                  <a:pt x="1847" y="207"/>
                  <a:pt x="1847" y="207"/>
                </a:cubicBezTo>
                <a:cubicBezTo>
                  <a:pt x="1846" y="207"/>
                  <a:pt x="1845" y="207"/>
                  <a:pt x="1844" y="208"/>
                </a:cubicBezTo>
                <a:cubicBezTo>
                  <a:pt x="1844" y="209"/>
                  <a:pt x="1844" y="210"/>
                  <a:pt x="1845" y="211"/>
                </a:cubicBezTo>
                <a:cubicBezTo>
                  <a:pt x="1846" y="211"/>
                  <a:pt x="1846" y="211"/>
                  <a:pt x="1847" y="211"/>
                </a:cubicBezTo>
                <a:cubicBezTo>
                  <a:pt x="1847" y="211"/>
                  <a:pt x="1848" y="211"/>
                  <a:pt x="1848" y="211"/>
                </a:cubicBezTo>
                <a:cubicBezTo>
                  <a:pt x="1848" y="211"/>
                  <a:pt x="1848" y="211"/>
                  <a:pt x="1849" y="211"/>
                </a:cubicBezTo>
                <a:cubicBezTo>
                  <a:pt x="1849" y="211"/>
                  <a:pt x="1849" y="211"/>
                  <a:pt x="1849" y="212"/>
                </a:cubicBezTo>
                <a:cubicBezTo>
                  <a:pt x="1849" y="212"/>
                  <a:pt x="1849" y="212"/>
                  <a:pt x="1849" y="212"/>
                </a:cubicBezTo>
                <a:cubicBezTo>
                  <a:pt x="1849" y="212"/>
                  <a:pt x="1849" y="212"/>
                  <a:pt x="1850" y="212"/>
                </a:cubicBezTo>
                <a:cubicBezTo>
                  <a:pt x="1850" y="213"/>
                  <a:pt x="1850" y="213"/>
                  <a:pt x="1850" y="213"/>
                </a:cubicBezTo>
                <a:cubicBezTo>
                  <a:pt x="1849" y="214"/>
                  <a:pt x="1849" y="215"/>
                  <a:pt x="1850" y="215"/>
                </a:cubicBezTo>
                <a:cubicBezTo>
                  <a:pt x="1850" y="216"/>
                  <a:pt x="1850" y="217"/>
                  <a:pt x="1852" y="217"/>
                </a:cubicBezTo>
                <a:cubicBezTo>
                  <a:pt x="1852" y="217"/>
                  <a:pt x="1852" y="217"/>
                  <a:pt x="1852" y="217"/>
                </a:cubicBezTo>
                <a:cubicBezTo>
                  <a:pt x="1852" y="217"/>
                  <a:pt x="1852" y="217"/>
                  <a:pt x="1852" y="217"/>
                </a:cubicBezTo>
                <a:cubicBezTo>
                  <a:pt x="1852" y="217"/>
                  <a:pt x="1852" y="218"/>
                  <a:pt x="1852" y="218"/>
                </a:cubicBezTo>
                <a:cubicBezTo>
                  <a:pt x="1851" y="218"/>
                  <a:pt x="1851" y="218"/>
                  <a:pt x="1851" y="218"/>
                </a:cubicBezTo>
                <a:cubicBezTo>
                  <a:pt x="1851" y="218"/>
                  <a:pt x="1850" y="218"/>
                  <a:pt x="1850" y="219"/>
                </a:cubicBezTo>
                <a:cubicBezTo>
                  <a:pt x="1849" y="219"/>
                  <a:pt x="1848" y="219"/>
                  <a:pt x="1848" y="220"/>
                </a:cubicBezTo>
                <a:cubicBezTo>
                  <a:pt x="1848" y="221"/>
                  <a:pt x="1848" y="221"/>
                  <a:pt x="1849" y="222"/>
                </a:cubicBezTo>
                <a:cubicBezTo>
                  <a:pt x="1849" y="222"/>
                  <a:pt x="1850" y="223"/>
                  <a:pt x="1850" y="223"/>
                </a:cubicBezTo>
                <a:cubicBezTo>
                  <a:pt x="1851" y="223"/>
                  <a:pt x="1851" y="223"/>
                  <a:pt x="1851" y="223"/>
                </a:cubicBezTo>
                <a:cubicBezTo>
                  <a:pt x="1852" y="224"/>
                  <a:pt x="1852" y="224"/>
                  <a:pt x="1853" y="225"/>
                </a:cubicBezTo>
                <a:cubicBezTo>
                  <a:pt x="1853" y="225"/>
                  <a:pt x="1854" y="225"/>
                  <a:pt x="1854" y="225"/>
                </a:cubicBezTo>
                <a:cubicBezTo>
                  <a:pt x="1855" y="225"/>
                  <a:pt x="1855" y="225"/>
                  <a:pt x="1855" y="225"/>
                </a:cubicBezTo>
                <a:cubicBezTo>
                  <a:pt x="1855" y="225"/>
                  <a:pt x="1855" y="226"/>
                  <a:pt x="1855" y="226"/>
                </a:cubicBezTo>
                <a:cubicBezTo>
                  <a:pt x="1854" y="226"/>
                  <a:pt x="1854" y="227"/>
                  <a:pt x="1854" y="227"/>
                </a:cubicBezTo>
                <a:cubicBezTo>
                  <a:pt x="1854" y="227"/>
                  <a:pt x="1854" y="228"/>
                  <a:pt x="1854" y="228"/>
                </a:cubicBezTo>
                <a:cubicBezTo>
                  <a:pt x="1854" y="229"/>
                  <a:pt x="1854" y="229"/>
                  <a:pt x="1854" y="229"/>
                </a:cubicBezTo>
                <a:cubicBezTo>
                  <a:pt x="1853" y="230"/>
                  <a:pt x="1853" y="230"/>
                  <a:pt x="1852" y="231"/>
                </a:cubicBezTo>
                <a:cubicBezTo>
                  <a:pt x="1852" y="231"/>
                  <a:pt x="1851" y="232"/>
                  <a:pt x="1851" y="232"/>
                </a:cubicBezTo>
                <a:cubicBezTo>
                  <a:pt x="1851" y="233"/>
                  <a:pt x="1851" y="233"/>
                  <a:pt x="1850" y="234"/>
                </a:cubicBezTo>
                <a:cubicBezTo>
                  <a:pt x="1850" y="234"/>
                  <a:pt x="1850" y="234"/>
                  <a:pt x="1850" y="234"/>
                </a:cubicBezTo>
                <a:cubicBezTo>
                  <a:pt x="1850" y="234"/>
                  <a:pt x="1850" y="234"/>
                  <a:pt x="1850" y="234"/>
                </a:cubicBezTo>
                <a:cubicBezTo>
                  <a:pt x="1850" y="234"/>
                  <a:pt x="1850" y="234"/>
                  <a:pt x="1850" y="234"/>
                </a:cubicBezTo>
                <a:cubicBezTo>
                  <a:pt x="1849" y="234"/>
                  <a:pt x="1849" y="235"/>
                  <a:pt x="1848" y="235"/>
                </a:cubicBezTo>
                <a:cubicBezTo>
                  <a:pt x="1848" y="235"/>
                  <a:pt x="1848" y="235"/>
                  <a:pt x="1848" y="236"/>
                </a:cubicBezTo>
                <a:cubicBezTo>
                  <a:pt x="1848" y="236"/>
                  <a:pt x="1848" y="237"/>
                  <a:pt x="1848" y="237"/>
                </a:cubicBezTo>
                <a:cubicBezTo>
                  <a:pt x="1849" y="237"/>
                  <a:pt x="1849" y="237"/>
                  <a:pt x="1848" y="238"/>
                </a:cubicBezTo>
                <a:cubicBezTo>
                  <a:pt x="1848" y="238"/>
                  <a:pt x="1848" y="239"/>
                  <a:pt x="1849" y="240"/>
                </a:cubicBezTo>
                <a:cubicBezTo>
                  <a:pt x="1850" y="241"/>
                  <a:pt x="1851" y="241"/>
                  <a:pt x="1852" y="240"/>
                </a:cubicBezTo>
                <a:cubicBezTo>
                  <a:pt x="1852" y="240"/>
                  <a:pt x="1853" y="240"/>
                  <a:pt x="1853" y="240"/>
                </a:cubicBezTo>
                <a:cubicBezTo>
                  <a:pt x="1854" y="240"/>
                  <a:pt x="1854" y="240"/>
                  <a:pt x="1854" y="240"/>
                </a:cubicBezTo>
                <a:cubicBezTo>
                  <a:pt x="1854" y="239"/>
                  <a:pt x="1854" y="239"/>
                  <a:pt x="1855" y="239"/>
                </a:cubicBezTo>
                <a:cubicBezTo>
                  <a:pt x="1855" y="239"/>
                  <a:pt x="1855" y="239"/>
                  <a:pt x="1856" y="239"/>
                </a:cubicBezTo>
                <a:cubicBezTo>
                  <a:pt x="1856" y="239"/>
                  <a:pt x="1856" y="239"/>
                  <a:pt x="1856" y="239"/>
                </a:cubicBezTo>
                <a:cubicBezTo>
                  <a:pt x="1858" y="239"/>
                  <a:pt x="1859" y="238"/>
                  <a:pt x="1859" y="237"/>
                </a:cubicBezTo>
                <a:cubicBezTo>
                  <a:pt x="1859" y="237"/>
                  <a:pt x="1860" y="237"/>
                  <a:pt x="1860" y="237"/>
                </a:cubicBezTo>
                <a:cubicBezTo>
                  <a:pt x="1860" y="236"/>
                  <a:pt x="1861" y="236"/>
                  <a:pt x="1862" y="236"/>
                </a:cubicBezTo>
                <a:cubicBezTo>
                  <a:pt x="1863" y="235"/>
                  <a:pt x="1863" y="235"/>
                  <a:pt x="1864" y="235"/>
                </a:cubicBezTo>
                <a:cubicBezTo>
                  <a:pt x="1864" y="235"/>
                  <a:pt x="1864" y="235"/>
                  <a:pt x="1864" y="235"/>
                </a:cubicBezTo>
                <a:cubicBezTo>
                  <a:pt x="1864" y="235"/>
                  <a:pt x="1864" y="234"/>
                  <a:pt x="1864" y="234"/>
                </a:cubicBezTo>
                <a:cubicBezTo>
                  <a:pt x="1864" y="235"/>
                  <a:pt x="1864" y="235"/>
                  <a:pt x="1864" y="235"/>
                </a:cubicBezTo>
                <a:cubicBezTo>
                  <a:pt x="1864" y="236"/>
                  <a:pt x="1864" y="236"/>
                  <a:pt x="1864" y="236"/>
                </a:cubicBezTo>
                <a:close/>
                <a:moveTo>
                  <a:pt x="1832" y="156"/>
                </a:moveTo>
                <a:cubicBezTo>
                  <a:pt x="1833" y="156"/>
                  <a:pt x="1833" y="156"/>
                  <a:pt x="1833" y="156"/>
                </a:cubicBezTo>
                <a:cubicBezTo>
                  <a:pt x="1833" y="156"/>
                  <a:pt x="1833" y="156"/>
                  <a:pt x="1834" y="156"/>
                </a:cubicBezTo>
                <a:cubicBezTo>
                  <a:pt x="1834" y="156"/>
                  <a:pt x="1835" y="156"/>
                  <a:pt x="1835" y="155"/>
                </a:cubicBezTo>
                <a:cubicBezTo>
                  <a:pt x="1835" y="155"/>
                  <a:pt x="1835" y="155"/>
                  <a:pt x="1835" y="155"/>
                </a:cubicBezTo>
                <a:cubicBezTo>
                  <a:pt x="1835" y="154"/>
                  <a:pt x="1835" y="153"/>
                  <a:pt x="1835" y="153"/>
                </a:cubicBezTo>
                <a:cubicBezTo>
                  <a:pt x="1835" y="152"/>
                  <a:pt x="1835" y="152"/>
                  <a:pt x="1834" y="151"/>
                </a:cubicBezTo>
                <a:cubicBezTo>
                  <a:pt x="1834" y="151"/>
                  <a:pt x="1833" y="151"/>
                  <a:pt x="1833" y="151"/>
                </a:cubicBezTo>
                <a:cubicBezTo>
                  <a:pt x="1833" y="151"/>
                  <a:pt x="1833" y="151"/>
                  <a:pt x="1833" y="151"/>
                </a:cubicBezTo>
                <a:cubicBezTo>
                  <a:pt x="1832" y="151"/>
                  <a:pt x="1832" y="151"/>
                  <a:pt x="1832" y="151"/>
                </a:cubicBezTo>
                <a:cubicBezTo>
                  <a:pt x="1832" y="151"/>
                  <a:pt x="1831" y="151"/>
                  <a:pt x="1831" y="151"/>
                </a:cubicBezTo>
                <a:cubicBezTo>
                  <a:pt x="1831" y="151"/>
                  <a:pt x="1831" y="151"/>
                  <a:pt x="1831" y="151"/>
                </a:cubicBezTo>
                <a:cubicBezTo>
                  <a:pt x="1830" y="152"/>
                  <a:pt x="1829" y="153"/>
                  <a:pt x="1829" y="154"/>
                </a:cubicBezTo>
                <a:cubicBezTo>
                  <a:pt x="1829" y="155"/>
                  <a:pt x="1830" y="156"/>
                  <a:pt x="1831" y="156"/>
                </a:cubicBezTo>
                <a:cubicBezTo>
                  <a:pt x="1831" y="156"/>
                  <a:pt x="1832" y="156"/>
                  <a:pt x="1832" y="156"/>
                </a:cubicBezTo>
                <a:close/>
                <a:moveTo>
                  <a:pt x="1845" y="143"/>
                </a:moveTo>
                <a:cubicBezTo>
                  <a:pt x="1846" y="143"/>
                  <a:pt x="1846" y="143"/>
                  <a:pt x="1846" y="143"/>
                </a:cubicBezTo>
                <a:cubicBezTo>
                  <a:pt x="1847" y="143"/>
                  <a:pt x="1847" y="144"/>
                  <a:pt x="1849" y="144"/>
                </a:cubicBezTo>
                <a:cubicBezTo>
                  <a:pt x="1849" y="144"/>
                  <a:pt x="1849" y="144"/>
                  <a:pt x="1849" y="144"/>
                </a:cubicBezTo>
                <a:cubicBezTo>
                  <a:pt x="1849" y="144"/>
                  <a:pt x="1849" y="144"/>
                  <a:pt x="1849" y="144"/>
                </a:cubicBezTo>
                <a:cubicBezTo>
                  <a:pt x="1850" y="144"/>
                  <a:pt x="1851" y="143"/>
                  <a:pt x="1852" y="143"/>
                </a:cubicBezTo>
                <a:cubicBezTo>
                  <a:pt x="1853" y="142"/>
                  <a:pt x="1854" y="141"/>
                  <a:pt x="1853" y="140"/>
                </a:cubicBezTo>
                <a:cubicBezTo>
                  <a:pt x="1853" y="139"/>
                  <a:pt x="1853" y="139"/>
                  <a:pt x="1852" y="138"/>
                </a:cubicBezTo>
                <a:cubicBezTo>
                  <a:pt x="1852" y="138"/>
                  <a:pt x="1852" y="138"/>
                  <a:pt x="1852" y="138"/>
                </a:cubicBezTo>
                <a:cubicBezTo>
                  <a:pt x="1852" y="138"/>
                  <a:pt x="1851" y="138"/>
                  <a:pt x="1851" y="138"/>
                </a:cubicBezTo>
                <a:cubicBezTo>
                  <a:pt x="1851" y="138"/>
                  <a:pt x="1851" y="138"/>
                  <a:pt x="1851" y="138"/>
                </a:cubicBezTo>
                <a:cubicBezTo>
                  <a:pt x="1849" y="138"/>
                  <a:pt x="1849" y="138"/>
                  <a:pt x="1849" y="138"/>
                </a:cubicBezTo>
                <a:cubicBezTo>
                  <a:pt x="1849" y="138"/>
                  <a:pt x="1848" y="138"/>
                  <a:pt x="1848" y="138"/>
                </a:cubicBezTo>
                <a:cubicBezTo>
                  <a:pt x="1848" y="138"/>
                  <a:pt x="1847" y="138"/>
                  <a:pt x="1847" y="138"/>
                </a:cubicBezTo>
                <a:cubicBezTo>
                  <a:pt x="1847" y="138"/>
                  <a:pt x="1846" y="137"/>
                  <a:pt x="1845" y="137"/>
                </a:cubicBezTo>
                <a:cubicBezTo>
                  <a:pt x="1845" y="137"/>
                  <a:pt x="1845" y="137"/>
                  <a:pt x="1845" y="137"/>
                </a:cubicBezTo>
                <a:cubicBezTo>
                  <a:pt x="1844" y="138"/>
                  <a:pt x="1843" y="139"/>
                  <a:pt x="1843" y="140"/>
                </a:cubicBezTo>
                <a:cubicBezTo>
                  <a:pt x="1843" y="142"/>
                  <a:pt x="1845" y="142"/>
                  <a:pt x="1845" y="143"/>
                </a:cubicBezTo>
                <a:close/>
                <a:moveTo>
                  <a:pt x="1486" y="929"/>
                </a:moveTo>
                <a:cubicBezTo>
                  <a:pt x="1486" y="928"/>
                  <a:pt x="1485" y="928"/>
                  <a:pt x="1485" y="928"/>
                </a:cubicBezTo>
                <a:cubicBezTo>
                  <a:pt x="1485" y="928"/>
                  <a:pt x="1484" y="928"/>
                  <a:pt x="1484" y="928"/>
                </a:cubicBezTo>
                <a:cubicBezTo>
                  <a:pt x="1484" y="928"/>
                  <a:pt x="1483" y="928"/>
                  <a:pt x="1483" y="928"/>
                </a:cubicBezTo>
                <a:cubicBezTo>
                  <a:pt x="1483" y="928"/>
                  <a:pt x="1483" y="928"/>
                  <a:pt x="1482" y="928"/>
                </a:cubicBezTo>
                <a:cubicBezTo>
                  <a:pt x="1482" y="929"/>
                  <a:pt x="1482" y="929"/>
                  <a:pt x="1481" y="929"/>
                </a:cubicBezTo>
                <a:cubicBezTo>
                  <a:pt x="1481" y="929"/>
                  <a:pt x="1481" y="929"/>
                  <a:pt x="1481" y="929"/>
                </a:cubicBezTo>
                <a:cubicBezTo>
                  <a:pt x="1481" y="929"/>
                  <a:pt x="1480" y="929"/>
                  <a:pt x="1480" y="929"/>
                </a:cubicBezTo>
                <a:cubicBezTo>
                  <a:pt x="1480" y="929"/>
                  <a:pt x="1480" y="929"/>
                  <a:pt x="1479" y="929"/>
                </a:cubicBezTo>
                <a:cubicBezTo>
                  <a:pt x="1479" y="929"/>
                  <a:pt x="1478" y="929"/>
                  <a:pt x="1478" y="930"/>
                </a:cubicBezTo>
                <a:cubicBezTo>
                  <a:pt x="1477" y="930"/>
                  <a:pt x="1477" y="931"/>
                  <a:pt x="1477" y="931"/>
                </a:cubicBezTo>
                <a:cubicBezTo>
                  <a:pt x="1476" y="932"/>
                  <a:pt x="1477" y="933"/>
                  <a:pt x="1477" y="933"/>
                </a:cubicBezTo>
                <a:cubicBezTo>
                  <a:pt x="1477" y="933"/>
                  <a:pt x="1477" y="933"/>
                  <a:pt x="1477" y="933"/>
                </a:cubicBezTo>
                <a:cubicBezTo>
                  <a:pt x="1477" y="933"/>
                  <a:pt x="1477" y="934"/>
                  <a:pt x="1479" y="934"/>
                </a:cubicBezTo>
                <a:cubicBezTo>
                  <a:pt x="1479" y="934"/>
                  <a:pt x="1479" y="934"/>
                  <a:pt x="1479" y="934"/>
                </a:cubicBezTo>
                <a:cubicBezTo>
                  <a:pt x="1480" y="934"/>
                  <a:pt x="1481" y="934"/>
                  <a:pt x="1481" y="934"/>
                </a:cubicBezTo>
                <a:cubicBezTo>
                  <a:pt x="1482" y="933"/>
                  <a:pt x="1482" y="933"/>
                  <a:pt x="1483" y="933"/>
                </a:cubicBezTo>
                <a:cubicBezTo>
                  <a:pt x="1483" y="933"/>
                  <a:pt x="1483" y="933"/>
                  <a:pt x="1484" y="933"/>
                </a:cubicBezTo>
                <a:cubicBezTo>
                  <a:pt x="1484" y="933"/>
                  <a:pt x="1486" y="932"/>
                  <a:pt x="1487" y="931"/>
                </a:cubicBezTo>
                <a:cubicBezTo>
                  <a:pt x="1487" y="930"/>
                  <a:pt x="1486" y="930"/>
                  <a:pt x="1486" y="929"/>
                </a:cubicBezTo>
                <a:close/>
                <a:moveTo>
                  <a:pt x="1467" y="933"/>
                </a:moveTo>
                <a:cubicBezTo>
                  <a:pt x="1467" y="933"/>
                  <a:pt x="1466" y="934"/>
                  <a:pt x="1466" y="934"/>
                </a:cubicBezTo>
                <a:cubicBezTo>
                  <a:pt x="1466" y="934"/>
                  <a:pt x="1466" y="934"/>
                  <a:pt x="1466" y="935"/>
                </a:cubicBezTo>
                <a:cubicBezTo>
                  <a:pt x="1466" y="935"/>
                  <a:pt x="1466" y="935"/>
                  <a:pt x="1466" y="935"/>
                </a:cubicBezTo>
                <a:cubicBezTo>
                  <a:pt x="1465" y="936"/>
                  <a:pt x="1465" y="936"/>
                  <a:pt x="1466" y="937"/>
                </a:cubicBezTo>
                <a:cubicBezTo>
                  <a:pt x="1466" y="937"/>
                  <a:pt x="1466" y="938"/>
                  <a:pt x="1467" y="938"/>
                </a:cubicBezTo>
                <a:cubicBezTo>
                  <a:pt x="1467" y="938"/>
                  <a:pt x="1467" y="938"/>
                  <a:pt x="1468" y="938"/>
                </a:cubicBezTo>
                <a:cubicBezTo>
                  <a:pt x="1468" y="938"/>
                  <a:pt x="1469" y="937"/>
                  <a:pt x="1470" y="936"/>
                </a:cubicBezTo>
                <a:cubicBezTo>
                  <a:pt x="1470" y="935"/>
                  <a:pt x="1470" y="935"/>
                  <a:pt x="1470" y="934"/>
                </a:cubicBezTo>
                <a:cubicBezTo>
                  <a:pt x="1469" y="933"/>
                  <a:pt x="1468" y="933"/>
                  <a:pt x="1467" y="933"/>
                </a:cubicBezTo>
                <a:close/>
                <a:moveTo>
                  <a:pt x="1472" y="927"/>
                </a:moveTo>
                <a:cubicBezTo>
                  <a:pt x="1472" y="927"/>
                  <a:pt x="1472" y="926"/>
                  <a:pt x="1472" y="926"/>
                </a:cubicBezTo>
                <a:cubicBezTo>
                  <a:pt x="1472" y="926"/>
                  <a:pt x="1472" y="926"/>
                  <a:pt x="1472" y="925"/>
                </a:cubicBezTo>
                <a:cubicBezTo>
                  <a:pt x="1472" y="925"/>
                  <a:pt x="1472" y="925"/>
                  <a:pt x="1471" y="924"/>
                </a:cubicBezTo>
                <a:cubicBezTo>
                  <a:pt x="1471" y="924"/>
                  <a:pt x="1471" y="924"/>
                  <a:pt x="1470" y="924"/>
                </a:cubicBezTo>
                <a:cubicBezTo>
                  <a:pt x="1470" y="924"/>
                  <a:pt x="1470" y="924"/>
                  <a:pt x="1470" y="924"/>
                </a:cubicBezTo>
                <a:cubicBezTo>
                  <a:pt x="1469" y="924"/>
                  <a:pt x="1467" y="925"/>
                  <a:pt x="1467" y="926"/>
                </a:cubicBezTo>
                <a:cubicBezTo>
                  <a:pt x="1468" y="927"/>
                  <a:pt x="1468" y="928"/>
                  <a:pt x="1469" y="929"/>
                </a:cubicBezTo>
                <a:cubicBezTo>
                  <a:pt x="1469" y="929"/>
                  <a:pt x="1469" y="929"/>
                  <a:pt x="1469" y="929"/>
                </a:cubicBezTo>
                <a:cubicBezTo>
                  <a:pt x="1469" y="930"/>
                  <a:pt x="1470" y="930"/>
                  <a:pt x="1470" y="930"/>
                </a:cubicBezTo>
                <a:cubicBezTo>
                  <a:pt x="1470" y="930"/>
                  <a:pt x="1470" y="930"/>
                  <a:pt x="1470" y="930"/>
                </a:cubicBezTo>
                <a:cubicBezTo>
                  <a:pt x="1470" y="930"/>
                  <a:pt x="1471" y="930"/>
                  <a:pt x="1471" y="930"/>
                </a:cubicBezTo>
                <a:cubicBezTo>
                  <a:pt x="1471" y="930"/>
                  <a:pt x="1472" y="930"/>
                  <a:pt x="1472" y="929"/>
                </a:cubicBezTo>
                <a:cubicBezTo>
                  <a:pt x="1472" y="929"/>
                  <a:pt x="1472" y="929"/>
                  <a:pt x="1472" y="929"/>
                </a:cubicBezTo>
                <a:cubicBezTo>
                  <a:pt x="1472" y="929"/>
                  <a:pt x="1473" y="928"/>
                  <a:pt x="1472" y="927"/>
                </a:cubicBezTo>
                <a:cubicBezTo>
                  <a:pt x="1472" y="927"/>
                  <a:pt x="1472" y="927"/>
                  <a:pt x="1472" y="927"/>
                </a:cubicBezTo>
                <a:close/>
                <a:moveTo>
                  <a:pt x="1667" y="831"/>
                </a:moveTo>
                <a:cubicBezTo>
                  <a:pt x="1668" y="831"/>
                  <a:pt x="1668" y="831"/>
                  <a:pt x="1668" y="831"/>
                </a:cubicBezTo>
                <a:cubicBezTo>
                  <a:pt x="1669" y="830"/>
                  <a:pt x="1670" y="830"/>
                  <a:pt x="1670" y="829"/>
                </a:cubicBezTo>
                <a:cubicBezTo>
                  <a:pt x="1670" y="828"/>
                  <a:pt x="1670" y="828"/>
                  <a:pt x="1670" y="828"/>
                </a:cubicBezTo>
                <a:cubicBezTo>
                  <a:pt x="1670" y="827"/>
                  <a:pt x="1669" y="827"/>
                  <a:pt x="1669" y="827"/>
                </a:cubicBezTo>
                <a:cubicBezTo>
                  <a:pt x="1669" y="827"/>
                  <a:pt x="1669" y="827"/>
                  <a:pt x="1668" y="827"/>
                </a:cubicBezTo>
                <a:cubicBezTo>
                  <a:pt x="1668" y="827"/>
                  <a:pt x="1668" y="827"/>
                  <a:pt x="1668" y="827"/>
                </a:cubicBezTo>
                <a:cubicBezTo>
                  <a:pt x="1668" y="827"/>
                  <a:pt x="1667" y="826"/>
                  <a:pt x="1667" y="826"/>
                </a:cubicBezTo>
                <a:cubicBezTo>
                  <a:pt x="1666" y="826"/>
                  <a:pt x="1666" y="827"/>
                  <a:pt x="1666" y="827"/>
                </a:cubicBezTo>
                <a:cubicBezTo>
                  <a:pt x="1666" y="827"/>
                  <a:pt x="1666" y="827"/>
                  <a:pt x="1666" y="827"/>
                </a:cubicBezTo>
                <a:cubicBezTo>
                  <a:pt x="1665" y="828"/>
                  <a:pt x="1665" y="828"/>
                  <a:pt x="1665" y="828"/>
                </a:cubicBezTo>
                <a:cubicBezTo>
                  <a:pt x="1665" y="828"/>
                  <a:pt x="1665" y="828"/>
                  <a:pt x="1665" y="828"/>
                </a:cubicBezTo>
                <a:cubicBezTo>
                  <a:pt x="1664" y="828"/>
                  <a:pt x="1663" y="829"/>
                  <a:pt x="1663" y="830"/>
                </a:cubicBezTo>
                <a:cubicBezTo>
                  <a:pt x="1663" y="830"/>
                  <a:pt x="1663" y="831"/>
                  <a:pt x="1664" y="832"/>
                </a:cubicBezTo>
                <a:cubicBezTo>
                  <a:pt x="1665" y="832"/>
                  <a:pt x="1665" y="833"/>
                  <a:pt x="1665" y="833"/>
                </a:cubicBezTo>
                <a:cubicBezTo>
                  <a:pt x="1666" y="833"/>
                  <a:pt x="1667" y="832"/>
                  <a:pt x="1667" y="831"/>
                </a:cubicBezTo>
                <a:close/>
                <a:moveTo>
                  <a:pt x="1509" y="927"/>
                </a:moveTo>
                <a:cubicBezTo>
                  <a:pt x="1509" y="927"/>
                  <a:pt x="1510" y="927"/>
                  <a:pt x="1510" y="927"/>
                </a:cubicBezTo>
                <a:cubicBezTo>
                  <a:pt x="1510" y="927"/>
                  <a:pt x="1510" y="927"/>
                  <a:pt x="1510" y="927"/>
                </a:cubicBezTo>
                <a:cubicBezTo>
                  <a:pt x="1511" y="927"/>
                  <a:pt x="1511" y="927"/>
                  <a:pt x="1511" y="927"/>
                </a:cubicBezTo>
                <a:cubicBezTo>
                  <a:pt x="1511" y="927"/>
                  <a:pt x="1511" y="927"/>
                  <a:pt x="1512" y="926"/>
                </a:cubicBezTo>
                <a:cubicBezTo>
                  <a:pt x="1513" y="926"/>
                  <a:pt x="1513" y="925"/>
                  <a:pt x="1513" y="924"/>
                </a:cubicBezTo>
                <a:cubicBezTo>
                  <a:pt x="1512" y="924"/>
                  <a:pt x="1512" y="923"/>
                  <a:pt x="1511" y="923"/>
                </a:cubicBezTo>
                <a:cubicBezTo>
                  <a:pt x="1510" y="923"/>
                  <a:pt x="1509" y="923"/>
                  <a:pt x="1508" y="924"/>
                </a:cubicBezTo>
                <a:cubicBezTo>
                  <a:pt x="1508" y="924"/>
                  <a:pt x="1506" y="925"/>
                  <a:pt x="1506" y="926"/>
                </a:cubicBezTo>
                <a:cubicBezTo>
                  <a:pt x="1506" y="927"/>
                  <a:pt x="1507" y="927"/>
                  <a:pt x="1508" y="927"/>
                </a:cubicBezTo>
                <a:cubicBezTo>
                  <a:pt x="1508" y="927"/>
                  <a:pt x="1508" y="927"/>
                  <a:pt x="1508" y="927"/>
                </a:cubicBezTo>
                <a:cubicBezTo>
                  <a:pt x="1509" y="927"/>
                  <a:pt x="1509" y="927"/>
                  <a:pt x="1509" y="927"/>
                </a:cubicBezTo>
                <a:close/>
                <a:moveTo>
                  <a:pt x="1675" y="824"/>
                </a:moveTo>
                <a:cubicBezTo>
                  <a:pt x="1675" y="824"/>
                  <a:pt x="1675" y="824"/>
                  <a:pt x="1675" y="824"/>
                </a:cubicBezTo>
                <a:cubicBezTo>
                  <a:pt x="1674" y="824"/>
                  <a:pt x="1674" y="823"/>
                  <a:pt x="1675" y="822"/>
                </a:cubicBezTo>
                <a:cubicBezTo>
                  <a:pt x="1675" y="822"/>
                  <a:pt x="1675" y="822"/>
                  <a:pt x="1675" y="822"/>
                </a:cubicBezTo>
                <a:cubicBezTo>
                  <a:pt x="1675" y="821"/>
                  <a:pt x="1676" y="821"/>
                  <a:pt x="1676" y="820"/>
                </a:cubicBezTo>
                <a:cubicBezTo>
                  <a:pt x="1677" y="820"/>
                  <a:pt x="1678" y="820"/>
                  <a:pt x="1679" y="820"/>
                </a:cubicBezTo>
                <a:cubicBezTo>
                  <a:pt x="1679" y="821"/>
                  <a:pt x="1679" y="821"/>
                  <a:pt x="1679" y="821"/>
                </a:cubicBezTo>
                <a:cubicBezTo>
                  <a:pt x="1679" y="821"/>
                  <a:pt x="1679" y="821"/>
                  <a:pt x="1679" y="821"/>
                </a:cubicBezTo>
                <a:cubicBezTo>
                  <a:pt x="1680" y="820"/>
                  <a:pt x="1680" y="820"/>
                  <a:pt x="1680" y="820"/>
                </a:cubicBezTo>
                <a:cubicBezTo>
                  <a:pt x="1681" y="820"/>
                  <a:pt x="1681" y="820"/>
                  <a:pt x="1681" y="820"/>
                </a:cubicBezTo>
                <a:cubicBezTo>
                  <a:pt x="1681" y="820"/>
                  <a:pt x="1681" y="820"/>
                  <a:pt x="1682" y="820"/>
                </a:cubicBezTo>
                <a:cubicBezTo>
                  <a:pt x="1682" y="820"/>
                  <a:pt x="1682" y="821"/>
                  <a:pt x="1682" y="821"/>
                </a:cubicBezTo>
                <a:cubicBezTo>
                  <a:pt x="1683" y="821"/>
                  <a:pt x="1683" y="821"/>
                  <a:pt x="1683" y="822"/>
                </a:cubicBezTo>
                <a:cubicBezTo>
                  <a:pt x="1683" y="822"/>
                  <a:pt x="1683" y="822"/>
                  <a:pt x="1683" y="822"/>
                </a:cubicBezTo>
                <a:cubicBezTo>
                  <a:pt x="1683" y="822"/>
                  <a:pt x="1683" y="822"/>
                  <a:pt x="1683" y="822"/>
                </a:cubicBezTo>
                <a:cubicBezTo>
                  <a:pt x="1683" y="823"/>
                  <a:pt x="1682" y="823"/>
                  <a:pt x="1682" y="823"/>
                </a:cubicBezTo>
                <a:cubicBezTo>
                  <a:pt x="1682" y="823"/>
                  <a:pt x="1682" y="823"/>
                  <a:pt x="1682" y="823"/>
                </a:cubicBezTo>
                <a:cubicBezTo>
                  <a:pt x="1682" y="824"/>
                  <a:pt x="1681" y="824"/>
                  <a:pt x="1681" y="824"/>
                </a:cubicBezTo>
                <a:cubicBezTo>
                  <a:pt x="1680" y="824"/>
                  <a:pt x="1680" y="824"/>
                  <a:pt x="1680" y="824"/>
                </a:cubicBezTo>
                <a:cubicBezTo>
                  <a:pt x="1680" y="824"/>
                  <a:pt x="1680" y="825"/>
                  <a:pt x="1680" y="825"/>
                </a:cubicBezTo>
                <a:cubicBezTo>
                  <a:pt x="1680" y="826"/>
                  <a:pt x="1680" y="826"/>
                  <a:pt x="1680" y="826"/>
                </a:cubicBezTo>
                <a:cubicBezTo>
                  <a:pt x="1679" y="826"/>
                  <a:pt x="1679" y="827"/>
                  <a:pt x="1678" y="827"/>
                </a:cubicBezTo>
                <a:cubicBezTo>
                  <a:pt x="1678" y="827"/>
                  <a:pt x="1678" y="827"/>
                  <a:pt x="1678" y="827"/>
                </a:cubicBezTo>
                <a:cubicBezTo>
                  <a:pt x="1677" y="827"/>
                  <a:pt x="1676" y="827"/>
                  <a:pt x="1675" y="826"/>
                </a:cubicBezTo>
                <a:cubicBezTo>
                  <a:pt x="1675" y="825"/>
                  <a:pt x="1675" y="825"/>
                  <a:pt x="1675" y="824"/>
                </a:cubicBezTo>
                <a:close/>
                <a:moveTo>
                  <a:pt x="1678" y="826"/>
                </a:moveTo>
                <a:cubicBezTo>
                  <a:pt x="1678" y="826"/>
                  <a:pt x="1678" y="826"/>
                  <a:pt x="1678" y="826"/>
                </a:cubicBezTo>
                <a:cubicBezTo>
                  <a:pt x="1678" y="826"/>
                  <a:pt x="1678" y="826"/>
                  <a:pt x="1678" y="826"/>
                </a:cubicBezTo>
                <a:close/>
                <a:moveTo>
                  <a:pt x="1685" y="821"/>
                </a:moveTo>
                <a:cubicBezTo>
                  <a:pt x="1686" y="821"/>
                  <a:pt x="1686" y="821"/>
                  <a:pt x="1686" y="821"/>
                </a:cubicBezTo>
                <a:cubicBezTo>
                  <a:pt x="1686" y="821"/>
                  <a:pt x="1686" y="821"/>
                  <a:pt x="1686" y="821"/>
                </a:cubicBezTo>
                <a:cubicBezTo>
                  <a:pt x="1687" y="822"/>
                  <a:pt x="1687" y="822"/>
                  <a:pt x="1688" y="822"/>
                </a:cubicBezTo>
                <a:cubicBezTo>
                  <a:pt x="1688" y="822"/>
                  <a:pt x="1688" y="822"/>
                  <a:pt x="1688" y="822"/>
                </a:cubicBezTo>
                <a:cubicBezTo>
                  <a:pt x="1689" y="822"/>
                  <a:pt x="1689" y="822"/>
                  <a:pt x="1689" y="822"/>
                </a:cubicBezTo>
                <a:cubicBezTo>
                  <a:pt x="1691" y="822"/>
                  <a:pt x="1691" y="821"/>
                  <a:pt x="1691" y="821"/>
                </a:cubicBezTo>
                <a:cubicBezTo>
                  <a:pt x="1691" y="820"/>
                  <a:pt x="1691" y="820"/>
                  <a:pt x="1691" y="819"/>
                </a:cubicBezTo>
                <a:cubicBezTo>
                  <a:pt x="1691" y="819"/>
                  <a:pt x="1691" y="819"/>
                  <a:pt x="1691" y="819"/>
                </a:cubicBezTo>
                <a:cubicBezTo>
                  <a:pt x="1690" y="819"/>
                  <a:pt x="1690" y="819"/>
                  <a:pt x="1690" y="818"/>
                </a:cubicBezTo>
                <a:cubicBezTo>
                  <a:pt x="1689" y="818"/>
                  <a:pt x="1689" y="818"/>
                  <a:pt x="1689" y="818"/>
                </a:cubicBezTo>
                <a:cubicBezTo>
                  <a:pt x="1689" y="818"/>
                  <a:pt x="1689" y="817"/>
                  <a:pt x="1689" y="817"/>
                </a:cubicBezTo>
                <a:cubicBezTo>
                  <a:pt x="1689" y="817"/>
                  <a:pt x="1688" y="817"/>
                  <a:pt x="1688" y="817"/>
                </a:cubicBezTo>
                <a:cubicBezTo>
                  <a:pt x="1688" y="817"/>
                  <a:pt x="1688" y="817"/>
                  <a:pt x="1687" y="817"/>
                </a:cubicBezTo>
                <a:cubicBezTo>
                  <a:pt x="1687" y="817"/>
                  <a:pt x="1687" y="817"/>
                  <a:pt x="1687" y="817"/>
                </a:cubicBezTo>
                <a:cubicBezTo>
                  <a:pt x="1686" y="817"/>
                  <a:pt x="1686" y="818"/>
                  <a:pt x="1686" y="818"/>
                </a:cubicBezTo>
                <a:cubicBezTo>
                  <a:pt x="1685" y="818"/>
                  <a:pt x="1685" y="818"/>
                  <a:pt x="1684" y="818"/>
                </a:cubicBezTo>
                <a:cubicBezTo>
                  <a:pt x="1684" y="819"/>
                  <a:pt x="1684" y="819"/>
                  <a:pt x="1684" y="820"/>
                </a:cubicBezTo>
                <a:cubicBezTo>
                  <a:pt x="1684" y="821"/>
                  <a:pt x="1685" y="821"/>
                  <a:pt x="1685" y="821"/>
                </a:cubicBezTo>
                <a:close/>
                <a:moveTo>
                  <a:pt x="1489" y="937"/>
                </a:moveTo>
                <a:cubicBezTo>
                  <a:pt x="1490" y="937"/>
                  <a:pt x="1491" y="937"/>
                  <a:pt x="1491" y="936"/>
                </a:cubicBezTo>
                <a:cubicBezTo>
                  <a:pt x="1492" y="936"/>
                  <a:pt x="1492" y="936"/>
                  <a:pt x="1492" y="936"/>
                </a:cubicBezTo>
                <a:cubicBezTo>
                  <a:pt x="1492" y="935"/>
                  <a:pt x="1492" y="935"/>
                  <a:pt x="1493" y="935"/>
                </a:cubicBezTo>
                <a:cubicBezTo>
                  <a:pt x="1493" y="935"/>
                  <a:pt x="1494" y="935"/>
                  <a:pt x="1494" y="934"/>
                </a:cubicBezTo>
                <a:cubicBezTo>
                  <a:pt x="1494" y="933"/>
                  <a:pt x="1494" y="932"/>
                  <a:pt x="1493" y="931"/>
                </a:cubicBezTo>
                <a:cubicBezTo>
                  <a:pt x="1493" y="931"/>
                  <a:pt x="1492" y="931"/>
                  <a:pt x="1492" y="931"/>
                </a:cubicBezTo>
                <a:cubicBezTo>
                  <a:pt x="1491" y="931"/>
                  <a:pt x="1491" y="931"/>
                  <a:pt x="1490" y="931"/>
                </a:cubicBezTo>
                <a:cubicBezTo>
                  <a:pt x="1490" y="931"/>
                  <a:pt x="1489" y="931"/>
                  <a:pt x="1489" y="931"/>
                </a:cubicBezTo>
                <a:cubicBezTo>
                  <a:pt x="1488" y="932"/>
                  <a:pt x="1487" y="933"/>
                  <a:pt x="1486" y="934"/>
                </a:cubicBezTo>
                <a:cubicBezTo>
                  <a:pt x="1486" y="936"/>
                  <a:pt x="1487" y="937"/>
                  <a:pt x="1488" y="937"/>
                </a:cubicBezTo>
                <a:cubicBezTo>
                  <a:pt x="1488" y="937"/>
                  <a:pt x="1488" y="937"/>
                  <a:pt x="1489" y="937"/>
                </a:cubicBezTo>
                <a:close/>
                <a:moveTo>
                  <a:pt x="1507" y="928"/>
                </a:moveTo>
                <a:cubicBezTo>
                  <a:pt x="1507" y="928"/>
                  <a:pt x="1507" y="928"/>
                  <a:pt x="1507" y="927"/>
                </a:cubicBezTo>
                <a:cubicBezTo>
                  <a:pt x="1507" y="927"/>
                  <a:pt x="1506" y="927"/>
                  <a:pt x="1506" y="927"/>
                </a:cubicBezTo>
                <a:cubicBezTo>
                  <a:pt x="1506" y="927"/>
                  <a:pt x="1505" y="928"/>
                  <a:pt x="1505" y="928"/>
                </a:cubicBezTo>
                <a:cubicBezTo>
                  <a:pt x="1504" y="929"/>
                  <a:pt x="1502" y="930"/>
                  <a:pt x="1502" y="932"/>
                </a:cubicBezTo>
                <a:cubicBezTo>
                  <a:pt x="1502" y="932"/>
                  <a:pt x="1502" y="932"/>
                  <a:pt x="1502" y="932"/>
                </a:cubicBezTo>
                <a:cubicBezTo>
                  <a:pt x="1502" y="932"/>
                  <a:pt x="1501" y="932"/>
                  <a:pt x="1501" y="933"/>
                </a:cubicBezTo>
                <a:cubicBezTo>
                  <a:pt x="1501" y="934"/>
                  <a:pt x="1501" y="935"/>
                  <a:pt x="1503" y="935"/>
                </a:cubicBezTo>
                <a:cubicBezTo>
                  <a:pt x="1503" y="935"/>
                  <a:pt x="1503" y="935"/>
                  <a:pt x="1503" y="935"/>
                </a:cubicBezTo>
                <a:cubicBezTo>
                  <a:pt x="1504" y="935"/>
                  <a:pt x="1504" y="935"/>
                  <a:pt x="1505" y="935"/>
                </a:cubicBezTo>
                <a:cubicBezTo>
                  <a:pt x="1505" y="935"/>
                  <a:pt x="1505" y="935"/>
                  <a:pt x="1505" y="934"/>
                </a:cubicBezTo>
                <a:cubicBezTo>
                  <a:pt x="1505" y="934"/>
                  <a:pt x="1506" y="934"/>
                  <a:pt x="1506" y="934"/>
                </a:cubicBezTo>
                <a:cubicBezTo>
                  <a:pt x="1506" y="933"/>
                  <a:pt x="1506" y="933"/>
                  <a:pt x="1507" y="933"/>
                </a:cubicBezTo>
                <a:cubicBezTo>
                  <a:pt x="1507" y="933"/>
                  <a:pt x="1507" y="933"/>
                  <a:pt x="1507" y="933"/>
                </a:cubicBezTo>
                <a:cubicBezTo>
                  <a:pt x="1508" y="932"/>
                  <a:pt x="1509" y="931"/>
                  <a:pt x="1508" y="930"/>
                </a:cubicBezTo>
                <a:cubicBezTo>
                  <a:pt x="1508" y="930"/>
                  <a:pt x="1508" y="929"/>
                  <a:pt x="1508" y="929"/>
                </a:cubicBezTo>
                <a:cubicBezTo>
                  <a:pt x="1508" y="929"/>
                  <a:pt x="1508" y="929"/>
                  <a:pt x="1508" y="929"/>
                </a:cubicBezTo>
                <a:cubicBezTo>
                  <a:pt x="1508" y="928"/>
                  <a:pt x="1508" y="928"/>
                  <a:pt x="1507" y="928"/>
                </a:cubicBezTo>
                <a:close/>
                <a:moveTo>
                  <a:pt x="1484" y="886"/>
                </a:moveTo>
                <a:cubicBezTo>
                  <a:pt x="1484" y="886"/>
                  <a:pt x="1484" y="886"/>
                  <a:pt x="1484" y="886"/>
                </a:cubicBezTo>
                <a:cubicBezTo>
                  <a:pt x="1484" y="887"/>
                  <a:pt x="1484" y="887"/>
                  <a:pt x="1484" y="888"/>
                </a:cubicBezTo>
                <a:cubicBezTo>
                  <a:pt x="1484" y="888"/>
                  <a:pt x="1483" y="889"/>
                  <a:pt x="1482" y="889"/>
                </a:cubicBezTo>
                <a:cubicBezTo>
                  <a:pt x="1482" y="889"/>
                  <a:pt x="1482" y="889"/>
                  <a:pt x="1482" y="889"/>
                </a:cubicBezTo>
                <a:cubicBezTo>
                  <a:pt x="1482" y="889"/>
                  <a:pt x="1481" y="889"/>
                  <a:pt x="1481" y="889"/>
                </a:cubicBezTo>
                <a:cubicBezTo>
                  <a:pt x="1481" y="889"/>
                  <a:pt x="1480" y="889"/>
                  <a:pt x="1480" y="889"/>
                </a:cubicBezTo>
                <a:cubicBezTo>
                  <a:pt x="1480" y="889"/>
                  <a:pt x="1479" y="889"/>
                  <a:pt x="1478" y="888"/>
                </a:cubicBezTo>
                <a:cubicBezTo>
                  <a:pt x="1478" y="887"/>
                  <a:pt x="1478" y="886"/>
                  <a:pt x="1478" y="886"/>
                </a:cubicBezTo>
                <a:cubicBezTo>
                  <a:pt x="1479" y="885"/>
                  <a:pt x="1480" y="885"/>
                  <a:pt x="1480" y="885"/>
                </a:cubicBezTo>
                <a:cubicBezTo>
                  <a:pt x="1481" y="885"/>
                  <a:pt x="1481" y="885"/>
                  <a:pt x="1481" y="885"/>
                </a:cubicBezTo>
                <a:cubicBezTo>
                  <a:pt x="1481" y="885"/>
                  <a:pt x="1482" y="885"/>
                  <a:pt x="1482" y="885"/>
                </a:cubicBezTo>
                <a:cubicBezTo>
                  <a:pt x="1482" y="885"/>
                  <a:pt x="1483" y="885"/>
                  <a:pt x="1483" y="885"/>
                </a:cubicBezTo>
                <a:cubicBezTo>
                  <a:pt x="1484" y="885"/>
                  <a:pt x="1484" y="885"/>
                  <a:pt x="1484" y="886"/>
                </a:cubicBezTo>
                <a:close/>
                <a:moveTo>
                  <a:pt x="1482" y="888"/>
                </a:moveTo>
                <a:cubicBezTo>
                  <a:pt x="1482" y="888"/>
                  <a:pt x="1482" y="888"/>
                  <a:pt x="1482" y="888"/>
                </a:cubicBezTo>
                <a:cubicBezTo>
                  <a:pt x="1482" y="888"/>
                  <a:pt x="1482" y="888"/>
                  <a:pt x="1482" y="888"/>
                </a:cubicBezTo>
                <a:close/>
                <a:moveTo>
                  <a:pt x="1790" y="447"/>
                </a:moveTo>
                <a:cubicBezTo>
                  <a:pt x="1790" y="447"/>
                  <a:pt x="1790" y="447"/>
                  <a:pt x="1790" y="446"/>
                </a:cubicBezTo>
                <a:cubicBezTo>
                  <a:pt x="1790" y="446"/>
                  <a:pt x="1790" y="446"/>
                  <a:pt x="1791" y="446"/>
                </a:cubicBezTo>
                <a:cubicBezTo>
                  <a:pt x="1791" y="445"/>
                  <a:pt x="1791" y="445"/>
                  <a:pt x="1792" y="444"/>
                </a:cubicBezTo>
                <a:cubicBezTo>
                  <a:pt x="1792" y="444"/>
                  <a:pt x="1791" y="443"/>
                  <a:pt x="1791" y="443"/>
                </a:cubicBezTo>
                <a:cubicBezTo>
                  <a:pt x="1791" y="443"/>
                  <a:pt x="1791" y="443"/>
                  <a:pt x="1791" y="443"/>
                </a:cubicBezTo>
                <a:cubicBezTo>
                  <a:pt x="1791" y="442"/>
                  <a:pt x="1791" y="442"/>
                  <a:pt x="1790" y="442"/>
                </a:cubicBezTo>
                <a:cubicBezTo>
                  <a:pt x="1789" y="442"/>
                  <a:pt x="1787" y="443"/>
                  <a:pt x="1787" y="444"/>
                </a:cubicBezTo>
                <a:cubicBezTo>
                  <a:pt x="1787" y="445"/>
                  <a:pt x="1787" y="445"/>
                  <a:pt x="1787" y="445"/>
                </a:cubicBezTo>
                <a:cubicBezTo>
                  <a:pt x="1787" y="445"/>
                  <a:pt x="1786" y="446"/>
                  <a:pt x="1786" y="446"/>
                </a:cubicBezTo>
                <a:cubicBezTo>
                  <a:pt x="1786" y="446"/>
                  <a:pt x="1786" y="446"/>
                  <a:pt x="1786" y="446"/>
                </a:cubicBezTo>
                <a:cubicBezTo>
                  <a:pt x="1786" y="446"/>
                  <a:pt x="1786" y="447"/>
                  <a:pt x="1786" y="447"/>
                </a:cubicBezTo>
                <a:cubicBezTo>
                  <a:pt x="1786" y="448"/>
                  <a:pt x="1786" y="448"/>
                  <a:pt x="1787" y="448"/>
                </a:cubicBezTo>
                <a:cubicBezTo>
                  <a:pt x="1787" y="449"/>
                  <a:pt x="1787" y="449"/>
                  <a:pt x="1788" y="449"/>
                </a:cubicBezTo>
                <a:cubicBezTo>
                  <a:pt x="1789" y="449"/>
                  <a:pt x="1790" y="447"/>
                  <a:pt x="1790" y="447"/>
                </a:cubicBezTo>
                <a:close/>
                <a:moveTo>
                  <a:pt x="1786" y="449"/>
                </a:moveTo>
                <a:cubicBezTo>
                  <a:pt x="1786" y="449"/>
                  <a:pt x="1786" y="449"/>
                  <a:pt x="1786" y="449"/>
                </a:cubicBezTo>
                <a:cubicBezTo>
                  <a:pt x="1785" y="449"/>
                  <a:pt x="1784" y="450"/>
                  <a:pt x="1784" y="451"/>
                </a:cubicBezTo>
                <a:cubicBezTo>
                  <a:pt x="1784" y="451"/>
                  <a:pt x="1784" y="451"/>
                  <a:pt x="1784" y="451"/>
                </a:cubicBezTo>
                <a:cubicBezTo>
                  <a:pt x="1784" y="452"/>
                  <a:pt x="1784" y="452"/>
                  <a:pt x="1785" y="452"/>
                </a:cubicBezTo>
                <a:cubicBezTo>
                  <a:pt x="1785" y="453"/>
                  <a:pt x="1785" y="453"/>
                  <a:pt x="1786" y="453"/>
                </a:cubicBezTo>
                <a:cubicBezTo>
                  <a:pt x="1786" y="453"/>
                  <a:pt x="1787" y="452"/>
                  <a:pt x="1787" y="452"/>
                </a:cubicBezTo>
                <a:cubicBezTo>
                  <a:pt x="1788" y="452"/>
                  <a:pt x="1788" y="451"/>
                  <a:pt x="1788" y="450"/>
                </a:cubicBezTo>
                <a:cubicBezTo>
                  <a:pt x="1788" y="450"/>
                  <a:pt x="1787" y="449"/>
                  <a:pt x="1786" y="449"/>
                </a:cubicBezTo>
                <a:close/>
                <a:moveTo>
                  <a:pt x="1780" y="484"/>
                </a:moveTo>
                <a:cubicBezTo>
                  <a:pt x="1780" y="484"/>
                  <a:pt x="1779" y="484"/>
                  <a:pt x="1779" y="484"/>
                </a:cubicBezTo>
                <a:cubicBezTo>
                  <a:pt x="1779" y="484"/>
                  <a:pt x="1778" y="485"/>
                  <a:pt x="1778" y="485"/>
                </a:cubicBezTo>
                <a:cubicBezTo>
                  <a:pt x="1778" y="485"/>
                  <a:pt x="1778" y="486"/>
                  <a:pt x="1778" y="486"/>
                </a:cubicBezTo>
                <a:cubicBezTo>
                  <a:pt x="1778" y="486"/>
                  <a:pt x="1778" y="486"/>
                  <a:pt x="1778" y="487"/>
                </a:cubicBezTo>
                <a:cubicBezTo>
                  <a:pt x="1778" y="487"/>
                  <a:pt x="1778" y="487"/>
                  <a:pt x="1778" y="487"/>
                </a:cubicBezTo>
                <a:cubicBezTo>
                  <a:pt x="1778" y="488"/>
                  <a:pt x="1779" y="488"/>
                  <a:pt x="1780" y="488"/>
                </a:cubicBezTo>
                <a:cubicBezTo>
                  <a:pt x="1780" y="488"/>
                  <a:pt x="1780" y="488"/>
                  <a:pt x="1780" y="488"/>
                </a:cubicBezTo>
                <a:cubicBezTo>
                  <a:pt x="1780" y="488"/>
                  <a:pt x="1781" y="487"/>
                  <a:pt x="1781" y="487"/>
                </a:cubicBezTo>
                <a:cubicBezTo>
                  <a:pt x="1782" y="486"/>
                  <a:pt x="1782" y="486"/>
                  <a:pt x="1782" y="486"/>
                </a:cubicBezTo>
                <a:cubicBezTo>
                  <a:pt x="1782" y="485"/>
                  <a:pt x="1782" y="485"/>
                  <a:pt x="1782" y="485"/>
                </a:cubicBezTo>
                <a:cubicBezTo>
                  <a:pt x="1782" y="485"/>
                  <a:pt x="1781" y="484"/>
                  <a:pt x="1781" y="484"/>
                </a:cubicBezTo>
                <a:cubicBezTo>
                  <a:pt x="1781" y="484"/>
                  <a:pt x="1781" y="484"/>
                  <a:pt x="1780" y="484"/>
                </a:cubicBezTo>
                <a:close/>
                <a:moveTo>
                  <a:pt x="1713" y="564"/>
                </a:moveTo>
                <a:cubicBezTo>
                  <a:pt x="1713" y="564"/>
                  <a:pt x="1714" y="564"/>
                  <a:pt x="1714" y="563"/>
                </a:cubicBezTo>
                <a:cubicBezTo>
                  <a:pt x="1714" y="563"/>
                  <a:pt x="1714" y="563"/>
                  <a:pt x="1714" y="563"/>
                </a:cubicBezTo>
                <a:cubicBezTo>
                  <a:pt x="1714" y="562"/>
                  <a:pt x="1714" y="562"/>
                  <a:pt x="1714" y="562"/>
                </a:cubicBezTo>
                <a:cubicBezTo>
                  <a:pt x="1714" y="561"/>
                  <a:pt x="1713" y="561"/>
                  <a:pt x="1713" y="561"/>
                </a:cubicBezTo>
                <a:cubicBezTo>
                  <a:pt x="1712" y="561"/>
                  <a:pt x="1711" y="562"/>
                  <a:pt x="1711" y="562"/>
                </a:cubicBezTo>
                <a:cubicBezTo>
                  <a:pt x="1711" y="563"/>
                  <a:pt x="1711" y="563"/>
                  <a:pt x="1711" y="563"/>
                </a:cubicBezTo>
                <a:cubicBezTo>
                  <a:pt x="1711" y="563"/>
                  <a:pt x="1711" y="564"/>
                  <a:pt x="1711" y="564"/>
                </a:cubicBezTo>
                <a:cubicBezTo>
                  <a:pt x="1712" y="564"/>
                  <a:pt x="1712" y="564"/>
                  <a:pt x="1713" y="564"/>
                </a:cubicBezTo>
                <a:close/>
                <a:moveTo>
                  <a:pt x="1892" y="384"/>
                </a:moveTo>
                <a:cubicBezTo>
                  <a:pt x="1891" y="385"/>
                  <a:pt x="1891" y="385"/>
                  <a:pt x="1891" y="385"/>
                </a:cubicBezTo>
                <a:cubicBezTo>
                  <a:pt x="1891" y="386"/>
                  <a:pt x="1891" y="386"/>
                  <a:pt x="1890" y="386"/>
                </a:cubicBezTo>
                <a:cubicBezTo>
                  <a:pt x="1890" y="386"/>
                  <a:pt x="1890" y="386"/>
                  <a:pt x="1890" y="386"/>
                </a:cubicBezTo>
                <a:cubicBezTo>
                  <a:pt x="1889" y="386"/>
                  <a:pt x="1888" y="386"/>
                  <a:pt x="1888" y="387"/>
                </a:cubicBezTo>
                <a:cubicBezTo>
                  <a:pt x="1888" y="388"/>
                  <a:pt x="1888" y="388"/>
                  <a:pt x="1888" y="388"/>
                </a:cubicBezTo>
                <a:cubicBezTo>
                  <a:pt x="1888" y="389"/>
                  <a:pt x="1889" y="389"/>
                  <a:pt x="1890" y="389"/>
                </a:cubicBezTo>
                <a:cubicBezTo>
                  <a:pt x="1890" y="389"/>
                  <a:pt x="1890" y="389"/>
                  <a:pt x="1890" y="389"/>
                </a:cubicBezTo>
                <a:cubicBezTo>
                  <a:pt x="1890" y="389"/>
                  <a:pt x="1891" y="389"/>
                  <a:pt x="1891" y="389"/>
                </a:cubicBezTo>
                <a:cubicBezTo>
                  <a:pt x="1892" y="389"/>
                  <a:pt x="1892" y="389"/>
                  <a:pt x="1892" y="390"/>
                </a:cubicBezTo>
                <a:cubicBezTo>
                  <a:pt x="1892" y="390"/>
                  <a:pt x="1892" y="390"/>
                  <a:pt x="1893" y="390"/>
                </a:cubicBezTo>
                <a:cubicBezTo>
                  <a:pt x="1893" y="390"/>
                  <a:pt x="1893" y="390"/>
                  <a:pt x="1894" y="390"/>
                </a:cubicBezTo>
                <a:cubicBezTo>
                  <a:pt x="1894" y="390"/>
                  <a:pt x="1894" y="390"/>
                  <a:pt x="1894" y="390"/>
                </a:cubicBezTo>
                <a:cubicBezTo>
                  <a:pt x="1894" y="390"/>
                  <a:pt x="1894" y="390"/>
                  <a:pt x="1895" y="390"/>
                </a:cubicBezTo>
                <a:cubicBezTo>
                  <a:pt x="1895" y="390"/>
                  <a:pt x="1895" y="390"/>
                  <a:pt x="1895" y="390"/>
                </a:cubicBezTo>
                <a:cubicBezTo>
                  <a:pt x="1896" y="390"/>
                  <a:pt x="1896" y="390"/>
                  <a:pt x="1896" y="390"/>
                </a:cubicBezTo>
                <a:cubicBezTo>
                  <a:pt x="1897" y="390"/>
                  <a:pt x="1898" y="389"/>
                  <a:pt x="1898" y="388"/>
                </a:cubicBezTo>
                <a:cubicBezTo>
                  <a:pt x="1898" y="388"/>
                  <a:pt x="1898" y="387"/>
                  <a:pt x="1897" y="387"/>
                </a:cubicBezTo>
                <a:cubicBezTo>
                  <a:pt x="1897" y="387"/>
                  <a:pt x="1897" y="387"/>
                  <a:pt x="1896" y="387"/>
                </a:cubicBezTo>
                <a:cubicBezTo>
                  <a:pt x="1896" y="387"/>
                  <a:pt x="1896" y="387"/>
                  <a:pt x="1895" y="387"/>
                </a:cubicBezTo>
                <a:cubicBezTo>
                  <a:pt x="1895" y="387"/>
                  <a:pt x="1895" y="387"/>
                  <a:pt x="1895" y="387"/>
                </a:cubicBezTo>
                <a:cubicBezTo>
                  <a:pt x="1895" y="387"/>
                  <a:pt x="1895" y="387"/>
                  <a:pt x="1895" y="387"/>
                </a:cubicBezTo>
                <a:cubicBezTo>
                  <a:pt x="1895" y="386"/>
                  <a:pt x="1895" y="386"/>
                  <a:pt x="1894" y="385"/>
                </a:cubicBezTo>
                <a:cubicBezTo>
                  <a:pt x="1894" y="385"/>
                  <a:pt x="1893" y="384"/>
                  <a:pt x="1892" y="384"/>
                </a:cubicBezTo>
                <a:close/>
                <a:moveTo>
                  <a:pt x="1837" y="317"/>
                </a:moveTo>
                <a:cubicBezTo>
                  <a:pt x="1838" y="317"/>
                  <a:pt x="1838" y="317"/>
                  <a:pt x="1839" y="317"/>
                </a:cubicBezTo>
                <a:cubicBezTo>
                  <a:pt x="1839" y="317"/>
                  <a:pt x="1839" y="317"/>
                  <a:pt x="1839" y="317"/>
                </a:cubicBezTo>
                <a:cubicBezTo>
                  <a:pt x="1840" y="317"/>
                  <a:pt x="1841" y="316"/>
                  <a:pt x="1841" y="316"/>
                </a:cubicBezTo>
                <a:cubicBezTo>
                  <a:pt x="1841" y="316"/>
                  <a:pt x="1841" y="315"/>
                  <a:pt x="1841" y="315"/>
                </a:cubicBezTo>
                <a:cubicBezTo>
                  <a:pt x="1841" y="315"/>
                  <a:pt x="1841" y="314"/>
                  <a:pt x="1841" y="314"/>
                </a:cubicBezTo>
                <a:cubicBezTo>
                  <a:pt x="1841" y="314"/>
                  <a:pt x="1841" y="313"/>
                  <a:pt x="1840" y="313"/>
                </a:cubicBezTo>
                <a:cubicBezTo>
                  <a:pt x="1840" y="312"/>
                  <a:pt x="1840" y="311"/>
                  <a:pt x="1839" y="311"/>
                </a:cubicBezTo>
                <a:cubicBezTo>
                  <a:pt x="1839" y="311"/>
                  <a:pt x="1838" y="311"/>
                  <a:pt x="1837" y="311"/>
                </a:cubicBezTo>
                <a:cubicBezTo>
                  <a:pt x="1837" y="312"/>
                  <a:pt x="1836" y="312"/>
                  <a:pt x="1836" y="312"/>
                </a:cubicBezTo>
                <a:cubicBezTo>
                  <a:pt x="1836" y="313"/>
                  <a:pt x="1836" y="314"/>
                  <a:pt x="1837" y="314"/>
                </a:cubicBezTo>
                <a:cubicBezTo>
                  <a:pt x="1837" y="314"/>
                  <a:pt x="1837" y="314"/>
                  <a:pt x="1837" y="315"/>
                </a:cubicBezTo>
                <a:cubicBezTo>
                  <a:pt x="1837" y="315"/>
                  <a:pt x="1837" y="315"/>
                  <a:pt x="1837" y="315"/>
                </a:cubicBezTo>
                <a:cubicBezTo>
                  <a:pt x="1837" y="315"/>
                  <a:pt x="1837" y="315"/>
                  <a:pt x="1837" y="315"/>
                </a:cubicBezTo>
                <a:cubicBezTo>
                  <a:pt x="1837" y="316"/>
                  <a:pt x="1837" y="316"/>
                  <a:pt x="1837" y="317"/>
                </a:cubicBezTo>
                <a:close/>
                <a:moveTo>
                  <a:pt x="1846" y="404"/>
                </a:moveTo>
                <a:cubicBezTo>
                  <a:pt x="1846" y="403"/>
                  <a:pt x="1846" y="403"/>
                  <a:pt x="1846" y="403"/>
                </a:cubicBezTo>
                <a:cubicBezTo>
                  <a:pt x="1846" y="403"/>
                  <a:pt x="1846" y="402"/>
                  <a:pt x="1845" y="402"/>
                </a:cubicBezTo>
                <a:cubicBezTo>
                  <a:pt x="1845" y="401"/>
                  <a:pt x="1845" y="401"/>
                  <a:pt x="1844" y="401"/>
                </a:cubicBezTo>
                <a:cubicBezTo>
                  <a:pt x="1843" y="401"/>
                  <a:pt x="1843" y="402"/>
                  <a:pt x="1842" y="403"/>
                </a:cubicBezTo>
                <a:cubicBezTo>
                  <a:pt x="1842" y="403"/>
                  <a:pt x="1843" y="404"/>
                  <a:pt x="1843" y="405"/>
                </a:cubicBezTo>
                <a:cubicBezTo>
                  <a:pt x="1843" y="405"/>
                  <a:pt x="1843" y="405"/>
                  <a:pt x="1843" y="406"/>
                </a:cubicBezTo>
                <a:cubicBezTo>
                  <a:pt x="1843" y="407"/>
                  <a:pt x="1844" y="408"/>
                  <a:pt x="1845" y="408"/>
                </a:cubicBezTo>
                <a:cubicBezTo>
                  <a:pt x="1845" y="408"/>
                  <a:pt x="1845" y="408"/>
                  <a:pt x="1845" y="408"/>
                </a:cubicBezTo>
                <a:cubicBezTo>
                  <a:pt x="1846" y="408"/>
                  <a:pt x="1847" y="407"/>
                  <a:pt x="1847" y="407"/>
                </a:cubicBezTo>
                <a:cubicBezTo>
                  <a:pt x="1847" y="406"/>
                  <a:pt x="1847" y="405"/>
                  <a:pt x="1847" y="405"/>
                </a:cubicBezTo>
                <a:cubicBezTo>
                  <a:pt x="1847" y="405"/>
                  <a:pt x="1846" y="404"/>
                  <a:pt x="1846" y="404"/>
                </a:cubicBezTo>
                <a:cubicBezTo>
                  <a:pt x="1846" y="404"/>
                  <a:pt x="1846" y="404"/>
                  <a:pt x="1846" y="404"/>
                </a:cubicBezTo>
                <a:close/>
                <a:moveTo>
                  <a:pt x="1885" y="385"/>
                </a:moveTo>
                <a:cubicBezTo>
                  <a:pt x="1884" y="385"/>
                  <a:pt x="1883" y="386"/>
                  <a:pt x="1883" y="387"/>
                </a:cubicBezTo>
                <a:cubicBezTo>
                  <a:pt x="1883" y="388"/>
                  <a:pt x="1884" y="388"/>
                  <a:pt x="1885" y="388"/>
                </a:cubicBezTo>
                <a:cubicBezTo>
                  <a:pt x="1885" y="388"/>
                  <a:pt x="1885" y="388"/>
                  <a:pt x="1885" y="388"/>
                </a:cubicBezTo>
                <a:cubicBezTo>
                  <a:pt x="1886" y="388"/>
                  <a:pt x="1887" y="388"/>
                  <a:pt x="1887" y="387"/>
                </a:cubicBezTo>
                <a:cubicBezTo>
                  <a:pt x="1887" y="386"/>
                  <a:pt x="1886" y="385"/>
                  <a:pt x="1885" y="385"/>
                </a:cubicBezTo>
                <a:cubicBezTo>
                  <a:pt x="1885" y="385"/>
                  <a:pt x="1885" y="385"/>
                  <a:pt x="1885" y="385"/>
                </a:cubicBezTo>
                <a:close/>
                <a:moveTo>
                  <a:pt x="1879" y="393"/>
                </a:moveTo>
                <a:cubicBezTo>
                  <a:pt x="1879" y="393"/>
                  <a:pt x="1880" y="392"/>
                  <a:pt x="1880" y="392"/>
                </a:cubicBezTo>
                <a:cubicBezTo>
                  <a:pt x="1880" y="392"/>
                  <a:pt x="1880" y="392"/>
                  <a:pt x="1880" y="392"/>
                </a:cubicBezTo>
                <a:cubicBezTo>
                  <a:pt x="1881" y="392"/>
                  <a:pt x="1881" y="392"/>
                  <a:pt x="1881" y="392"/>
                </a:cubicBezTo>
                <a:cubicBezTo>
                  <a:pt x="1881" y="391"/>
                  <a:pt x="1882" y="391"/>
                  <a:pt x="1882" y="390"/>
                </a:cubicBezTo>
                <a:cubicBezTo>
                  <a:pt x="1882" y="390"/>
                  <a:pt x="1882" y="390"/>
                  <a:pt x="1882" y="390"/>
                </a:cubicBezTo>
                <a:cubicBezTo>
                  <a:pt x="1882" y="389"/>
                  <a:pt x="1882" y="389"/>
                  <a:pt x="1882" y="389"/>
                </a:cubicBezTo>
                <a:cubicBezTo>
                  <a:pt x="1882" y="389"/>
                  <a:pt x="1882" y="389"/>
                  <a:pt x="1882" y="389"/>
                </a:cubicBezTo>
                <a:cubicBezTo>
                  <a:pt x="1882" y="389"/>
                  <a:pt x="1882" y="389"/>
                  <a:pt x="1882" y="389"/>
                </a:cubicBezTo>
                <a:cubicBezTo>
                  <a:pt x="1881" y="388"/>
                  <a:pt x="1881" y="388"/>
                  <a:pt x="1880" y="388"/>
                </a:cubicBezTo>
                <a:cubicBezTo>
                  <a:pt x="1879" y="388"/>
                  <a:pt x="1879" y="388"/>
                  <a:pt x="1879" y="388"/>
                </a:cubicBezTo>
                <a:cubicBezTo>
                  <a:pt x="1878" y="388"/>
                  <a:pt x="1877" y="389"/>
                  <a:pt x="1877" y="389"/>
                </a:cubicBezTo>
                <a:cubicBezTo>
                  <a:pt x="1877" y="389"/>
                  <a:pt x="1877" y="390"/>
                  <a:pt x="1877" y="390"/>
                </a:cubicBezTo>
                <a:cubicBezTo>
                  <a:pt x="1877" y="390"/>
                  <a:pt x="1877" y="391"/>
                  <a:pt x="1877" y="392"/>
                </a:cubicBezTo>
                <a:cubicBezTo>
                  <a:pt x="1878" y="392"/>
                  <a:pt x="1878" y="393"/>
                  <a:pt x="1879" y="393"/>
                </a:cubicBezTo>
                <a:close/>
                <a:moveTo>
                  <a:pt x="1711" y="568"/>
                </a:moveTo>
                <a:cubicBezTo>
                  <a:pt x="1711" y="568"/>
                  <a:pt x="1711" y="568"/>
                  <a:pt x="1711" y="568"/>
                </a:cubicBezTo>
                <a:cubicBezTo>
                  <a:pt x="1711" y="568"/>
                  <a:pt x="1711" y="568"/>
                  <a:pt x="1711" y="568"/>
                </a:cubicBezTo>
                <a:cubicBezTo>
                  <a:pt x="1711" y="569"/>
                  <a:pt x="1711" y="569"/>
                  <a:pt x="1711" y="570"/>
                </a:cubicBezTo>
                <a:cubicBezTo>
                  <a:pt x="1712" y="570"/>
                  <a:pt x="1712" y="570"/>
                  <a:pt x="1713" y="570"/>
                </a:cubicBezTo>
                <a:cubicBezTo>
                  <a:pt x="1713" y="570"/>
                  <a:pt x="1713" y="570"/>
                  <a:pt x="1713" y="570"/>
                </a:cubicBezTo>
                <a:cubicBezTo>
                  <a:pt x="1713" y="570"/>
                  <a:pt x="1714" y="570"/>
                  <a:pt x="1714" y="570"/>
                </a:cubicBezTo>
                <a:cubicBezTo>
                  <a:pt x="1714" y="570"/>
                  <a:pt x="1714" y="569"/>
                  <a:pt x="1714" y="569"/>
                </a:cubicBezTo>
                <a:cubicBezTo>
                  <a:pt x="1714" y="569"/>
                  <a:pt x="1714" y="569"/>
                  <a:pt x="1714" y="569"/>
                </a:cubicBezTo>
                <a:cubicBezTo>
                  <a:pt x="1715" y="568"/>
                  <a:pt x="1715" y="568"/>
                  <a:pt x="1715" y="568"/>
                </a:cubicBezTo>
                <a:cubicBezTo>
                  <a:pt x="1715" y="567"/>
                  <a:pt x="1715" y="567"/>
                  <a:pt x="1714" y="567"/>
                </a:cubicBezTo>
                <a:cubicBezTo>
                  <a:pt x="1714" y="566"/>
                  <a:pt x="1713" y="566"/>
                  <a:pt x="1713" y="566"/>
                </a:cubicBezTo>
                <a:cubicBezTo>
                  <a:pt x="1712" y="566"/>
                  <a:pt x="1711" y="567"/>
                  <a:pt x="1711" y="568"/>
                </a:cubicBezTo>
                <a:close/>
                <a:moveTo>
                  <a:pt x="1785" y="868"/>
                </a:moveTo>
                <a:cubicBezTo>
                  <a:pt x="1785" y="868"/>
                  <a:pt x="1785" y="868"/>
                  <a:pt x="1785" y="868"/>
                </a:cubicBezTo>
                <a:cubicBezTo>
                  <a:pt x="1785" y="868"/>
                  <a:pt x="1786" y="868"/>
                  <a:pt x="1786" y="868"/>
                </a:cubicBezTo>
                <a:cubicBezTo>
                  <a:pt x="1786" y="868"/>
                  <a:pt x="1786" y="868"/>
                  <a:pt x="1786" y="868"/>
                </a:cubicBezTo>
                <a:cubicBezTo>
                  <a:pt x="1787" y="868"/>
                  <a:pt x="1787" y="868"/>
                  <a:pt x="1787" y="867"/>
                </a:cubicBezTo>
                <a:cubicBezTo>
                  <a:pt x="1787" y="867"/>
                  <a:pt x="1787" y="867"/>
                  <a:pt x="1787" y="867"/>
                </a:cubicBezTo>
                <a:cubicBezTo>
                  <a:pt x="1788" y="867"/>
                  <a:pt x="1788" y="867"/>
                  <a:pt x="1788" y="866"/>
                </a:cubicBezTo>
                <a:cubicBezTo>
                  <a:pt x="1788" y="866"/>
                  <a:pt x="1789" y="865"/>
                  <a:pt x="1788" y="865"/>
                </a:cubicBezTo>
                <a:cubicBezTo>
                  <a:pt x="1788" y="864"/>
                  <a:pt x="1788" y="864"/>
                  <a:pt x="1787" y="864"/>
                </a:cubicBezTo>
                <a:cubicBezTo>
                  <a:pt x="1787" y="864"/>
                  <a:pt x="1786" y="864"/>
                  <a:pt x="1786" y="864"/>
                </a:cubicBezTo>
                <a:cubicBezTo>
                  <a:pt x="1786" y="864"/>
                  <a:pt x="1786" y="864"/>
                  <a:pt x="1786" y="864"/>
                </a:cubicBezTo>
                <a:cubicBezTo>
                  <a:pt x="1785" y="864"/>
                  <a:pt x="1785" y="864"/>
                  <a:pt x="1785" y="864"/>
                </a:cubicBezTo>
                <a:cubicBezTo>
                  <a:pt x="1784" y="864"/>
                  <a:pt x="1783" y="864"/>
                  <a:pt x="1782" y="865"/>
                </a:cubicBezTo>
                <a:cubicBezTo>
                  <a:pt x="1782" y="866"/>
                  <a:pt x="1783" y="867"/>
                  <a:pt x="1784" y="868"/>
                </a:cubicBezTo>
                <a:cubicBezTo>
                  <a:pt x="1784" y="868"/>
                  <a:pt x="1784" y="868"/>
                  <a:pt x="1785" y="868"/>
                </a:cubicBezTo>
                <a:close/>
                <a:moveTo>
                  <a:pt x="1638" y="713"/>
                </a:moveTo>
                <a:cubicBezTo>
                  <a:pt x="1638" y="713"/>
                  <a:pt x="1638" y="713"/>
                  <a:pt x="1638" y="713"/>
                </a:cubicBezTo>
                <a:cubicBezTo>
                  <a:pt x="1638" y="713"/>
                  <a:pt x="1638" y="713"/>
                  <a:pt x="1638" y="713"/>
                </a:cubicBezTo>
                <a:cubicBezTo>
                  <a:pt x="1639" y="714"/>
                  <a:pt x="1639" y="714"/>
                  <a:pt x="1639" y="714"/>
                </a:cubicBezTo>
                <a:cubicBezTo>
                  <a:pt x="1639" y="714"/>
                  <a:pt x="1640" y="714"/>
                  <a:pt x="1640" y="714"/>
                </a:cubicBezTo>
                <a:cubicBezTo>
                  <a:pt x="1640" y="714"/>
                  <a:pt x="1640" y="714"/>
                  <a:pt x="1640" y="714"/>
                </a:cubicBezTo>
                <a:cubicBezTo>
                  <a:pt x="1641" y="714"/>
                  <a:pt x="1641" y="714"/>
                  <a:pt x="1641" y="714"/>
                </a:cubicBezTo>
                <a:cubicBezTo>
                  <a:pt x="1641" y="714"/>
                  <a:pt x="1641" y="714"/>
                  <a:pt x="1641" y="714"/>
                </a:cubicBezTo>
                <a:cubicBezTo>
                  <a:pt x="1641" y="714"/>
                  <a:pt x="1642" y="714"/>
                  <a:pt x="1642" y="713"/>
                </a:cubicBezTo>
                <a:cubicBezTo>
                  <a:pt x="1642" y="713"/>
                  <a:pt x="1642" y="713"/>
                  <a:pt x="1642" y="713"/>
                </a:cubicBezTo>
                <a:cubicBezTo>
                  <a:pt x="1642" y="713"/>
                  <a:pt x="1642" y="713"/>
                  <a:pt x="1642" y="713"/>
                </a:cubicBezTo>
                <a:cubicBezTo>
                  <a:pt x="1642" y="713"/>
                  <a:pt x="1642" y="712"/>
                  <a:pt x="1642" y="712"/>
                </a:cubicBezTo>
                <a:cubicBezTo>
                  <a:pt x="1642" y="712"/>
                  <a:pt x="1642" y="712"/>
                  <a:pt x="1642" y="712"/>
                </a:cubicBezTo>
                <a:cubicBezTo>
                  <a:pt x="1642" y="711"/>
                  <a:pt x="1641" y="711"/>
                  <a:pt x="1641" y="711"/>
                </a:cubicBezTo>
                <a:cubicBezTo>
                  <a:pt x="1641" y="711"/>
                  <a:pt x="1641" y="711"/>
                  <a:pt x="1641" y="711"/>
                </a:cubicBezTo>
                <a:cubicBezTo>
                  <a:pt x="1641" y="711"/>
                  <a:pt x="1641" y="711"/>
                  <a:pt x="1641" y="711"/>
                </a:cubicBezTo>
                <a:cubicBezTo>
                  <a:pt x="1640" y="711"/>
                  <a:pt x="1640" y="711"/>
                  <a:pt x="1640" y="711"/>
                </a:cubicBezTo>
                <a:cubicBezTo>
                  <a:pt x="1640" y="711"/>
                  <a:pt x="1639" y="711"/>
                  <a:pt x="1639" y="711"/>
                </a:cubicBezTo>
                <a:cubicBezTo>
                  <a:pt x="1639" y="711"/>
                  <a:pt x="1639" y="711"/>
                  <a:pt x="1639" y="711"/>
                </a:cubicBezTo>
                <a:cubicBezTo>
                  <a:pt x="1639" y="711"/>
                  <a:pt x="1639" y="711"/>
                  <a:pt x="1639" y="710"/>
                </a:cubicBezTo>
                <a:cubicBezTo>
                  <a:pt x="1639" y="710"/>
                  <a:pt x="1639" y="710"/>
                  <a:pt x="1638" y="709"/>
                </a:cubicBezTo>
                <a:cubicBezTo>
                  <a:pt x="1638" y="709"/>
                  <a:pt x="1638" y="709"/>
                  <a:pt x="1638" y="709"/>
                </a:cubicBezTo>
                <a:cubicBezTo>
                  <a:pt x="1638" y="709"/>
                  <a:pt x="1638" y="709"/>
                  <a:pt x="1638" y="709"/>
                </a:cubicBezTo>
                <a:cubicBezTo>
                  <a:pt x="1638" y="709"/>
                  <a:pt x="1637" y="709"/>
                  <a:pt x="1637" y="709"/>
                </a:cubicBezTo>
                <a:cubicBezTo>
                  <a:pt x="1637" y="709"/>
                  <a:pt x="1637" y="709"/>
                  <a:pt x="1637" y="709"/>
                </a:cubicBezTo>
                <a:cubicBezTo>
                  <a:pt x="1637" y="708"/>
                  <a:pt x="1636" y="708"/>
                  <a:pt x="1636" y="708"/>
                </a:cubicBezTo>
                <a:cubicBezTo>
                  <a:pt x="1635" y="708"/>
                  <a:pt x="1635" y="709"/>
                  <a:pt x="1635" y="709"/>
                </a:cubicBezTo>
                <a:cubicBezTo>
                  <a:pt x="1635" y="709"/>
                  <a:pt x="1635" y="709"/>
                  <a:pt x="1635" y="709"/>
                </a:cubicBezTo>
                <a:cubicBezTo>
                  <a:pt x="1635" y="709"/>
                  <a:pt x="1635" y="709"/>
                  <a:pt x="1635" y="709"/>
                </a:cubicBezTo>
                <a:cubicBezTo>
                  <a:pt x="1635" y="709"/>
                  <a:pt x="1635" y="709"/>
                  <a:pt x="1635" y="709"/>
                </a:cubicBezTo>
                <a:cubicBezTo>
                  <a:pt x="1634" y="709"/>
                  <a:pt x="1634" y="709"/>
                  <a:pt x="1634" y="709"/>
                </a:cubicBezTo>
                <a:cubicBezTo>
                  <a:pt x="1634" y="710"/>
                  <a:pt x="1634" y="710"/>
                  <a:pt x="1634" y="710"/>
                </a:cubicBezTo>
                <a:cubicBezTo>
                  <a:pt x="1634" y="710"/>
                  <a:pt x="1634" y="711"/>
                  <a:pt x="1634" y="711"/>
                </a:cubicBezTo>
                <a:cubicBezTo>
                  <a:pt x="1635" y="712"/>
                  <a:pt x="1635" y="712"/>
                  <a:pt x="1635" y="712"/>
                </a:cubicBezTo>
                <a:cubicBezTo>
                  <a:pt x="1636" y="712"/>
                  <a:pt x="1636" y="712"/>
                  <a:pt x="1636" y="712"/>
                </a:cubicBezTo>
                <a:cubicBezTo>
                  <a:pt x="1636" y="712"/>
                  <a:pt x="1636" y="712"/>
                  <a:pt x="1636" y="711"/>
                </a:cubicBezTo>
                <a:cubicBezTo>
                  <a:pt x="1637" y="711"/>
                  <a:pt x="1637" y="711"/>
                  <a:pt x="1637" y="711"/>
                </a:cubicBezTo>
                <a:cubicBezTo>
                  <a:pt x="1637" y="711"/>
                  <a:pt x="1637" y="711"/>
                  <a:pt x="1637" y="711"/>
                </a:cubicBezTo>
                <a:cubicBezTo>
                  <a:pt x="1637" y="712"/>
                  <a:pt x="1637" y="712"/>
                  <a:pt x="1638" y="712"/>
                </a:cubicBezTo>
                <a:cubicBezTo>
                  <a:pt x="1638" y="712"/>
                  <a:pt x="1638" y="712"/>
                  <a:pt x="1638" y="712"/>
                </a:cubicBezTo>
                <a:cubicBezTo>
                  <a:pt x="1638" y="712"/>
                  <a:pt x="1638" y="712"/>
                  <a:pt x="1638" y="711"/>
                </a:cubicBezTo>
                <a:cubicBezTo>
                  <a:pt x="1638" y="712"/>
                  <a:pt x="1638" y="712"/>
                  <a:pt x="1638" y="712"/>
                </a:cubicBezTo>
                <a:cubicBezTo>
                  <a:pt x="1638" y="712"/>
                  <a:pt x="1638" y="713"/>
                  <a:pt x="1638" y="713"/>
                </a:cubicBezTo>
                <a:close/>
                <a:moveTo>
                  <a:pt x="1601" y="397"/>
                </a:moveTo>
                <a:cubicBezTo>
                  <a:pt x="1601" y="397"/>
                  <a:pt x="1601" y="398"/>
                  <a:pt x="1601" y="398"/>
                </a:cubicBezTo>
                <a:cubicBezTo>
                  <a:pt x="1601" y="398"/>
                  <a:pt x="1602" y="398"/>
                  <a:pt x="1602" y="398"/>
                </a:cubicBezTo>
                <a:cubicBezTo>
                  <a:pt x="1602" y="398"/>
                  <a:pt x="1602" y="398"/>
                  <a:pt x="1602" y="398"/>
                </a:cubicBezTo>
                <a:cubicBezTo>
                  <a:pt x="1603" y="398"/>
                  <a:pt x="1603" y="398"/>
                  <a:pt x="1604" y="398"/>
                </a:cubicBezTo>
                <a:cubicBezTo>
                  <a:pt x="1604" y="398"/>
                  <a:pt x="1604" y="397"/>
                  <a:pt x="1604" y="397"/>
                </a:cubicBezTo>
                <a:cubicBezTo>
                  <a:pt x="1604" y="397"/>
                  <a:pt x="1605" y="397"/>
                  <a:pt x="1605" y="397"/>
                </a:cubicBezTo>
                <a:cubicBezTo>
                  <a:pt x="1605" y="397"/>
                  <a:pt x="1605" y="397"/>
                  <a:pt x="1605" y="396"/>
                </a:cubicBezTo>
                <a:cubicBezTo>
                  <a:pt x="1605" y="396"/>
                  <a:pt x="1606" y="396"/>
                  <a:pt x="1606" y="396"/>
                </a:cubicBezTo>
                <a:cubicBezTo>
                  <a:pt x="1606" y="396"/>
                  <a:pt x="1606" y="396"/>
                  <a:pt x="1606" y="395"/>
                </a:cubicBezTo>
                <a:cubicBezTo>
                  <a:pt x="1606" y="395"/>
                  <a:pt x="1606" y="395"/>
                  <a:pt x="1606" y="395"/>
                </a:cubicBezTo>
                <a:cubicBezTo>
                  <a:pt x="1607" y="395"/>
                  <a:pt x="1607" y="395"/>
                  <a:pt x="1607" y="395"/>
                </a:cubicBezTo>
                <a:cubicBezTo>
                  <a:pt x="1607" y="395"/>
                  <a:pt x="1607" y="395"/>
                  <a:pt x="1607" y="395"/>
                </a:cubicBezTo>
                <a:cubicBezTo>
                  <a:pt x="1607" y="395"/>
                  <a:pt x="1607" y="395"/>
                  <a:pt x="1607" y="395"/>
                </a:cubicBezTo>
                <a:cubicBezTo>
                  <a:pt x="1608" y="395"/>
                  <a:pt x="1608" y="394"/>
                  <a:pt x="1608" y="394"/>
                </a:cubicBezTo>
                <a:cubicBezTo>
                  <a:pt x="1608" y="394"/>
                  <a:pt x="1608" y="394"/>
                  <a:pt x="1608" y="394"/>
                </a:cubicBezTo>
                <a:cubicBezTo>
                  <a:pt x="1608" y="394"/>
                  <a:pt x="1608" y="394"/>
                  <a:pt x="1608" y="394"/>
                </a:cubicBezTo>
                <a:cubicBezTo>
                  <a:pt x="1609" y="395"/>
                  <a:pt x="1609" y="395"/>
                  <a:pt x="1610" y="394"/>
                </a:cubicBezTo>
                <a:cubicBezTo>
                  <a:pt x="1610" y="394"/>
                  <a:pt x="1610" y="394"/>
                  <a:pt x="1610" y="394"/>
                </a:cubicBezTo>
                <a:cubicBezTo>
                  <a:pt x="1610" y="394"/>
                  <a:pt x="1610" y="394"/>
                  <a:pt x="1610" y="394"/>
                </a:cubicBezTo>
                <a:cubicBezTo>
                  <a:pt x="1610" y="394"/>
                  <a:pt x="1611" y="394"/>
                  <a:pt x="1611" y="394"/>
                </a:cubicBezTo>
                <a:cubicBezTo>
                  <a:pt x="1611" y="394"/>
                  <a:pt x="1612" y="394"/>
                  <a:pt x="1612" y="394"/>
                </a:cubicBezTo>
                <a:cubicBezTo>
                  <a:pt x="1612" y="394"/>
                  <a:pt x="1612" y="394"/>
                  <a:pt x="1612" y="394"/>
                </a:cubicBezTo>
                <a:cubicBezTo>
                  <a:pt x="1612" y="394"/>
                  <a:pt x="1613" y="394"/>
                  <a:pt x="1613" y="393"/>
                </a:cubicBezTo>
                <a:cubicBezTo>
                  <a:pt x="1613" y="393"/>
                  <a:pt x="1614" y="393"/>
                  <a:pt x="1614" y="392"/>
                </a:cubicBezTo>
                <a:cubicBezTo>
                  <a:pt x="1614" y="392"/>
                  <a:pt x="1614" y="391"/>
                  <a:pt x="1614" y="391"/>
                </a:cubicBezTo>
                <a:cubicBezTo>
                  <a:pt x="1614" y="391"/>
                  <a:pt x="1614" y="391"/>
                  <a:pt x="1614" y="391"/>
                </a:cubicBezTo>
                <a:cubicBezTo>
                  <a:pt x="1614" y="391"/>
                  <a:pt x="1614" y="391"/>
                  <a:pt x="1614" y="390"/>
                </a:cubicBezTo>
                <a:cubicBezTo>
                  <a:pt x="1614" y="390"/>
                  <a:pt x="1614" y="390"/>
                  <a:pt x="1614" y="390"/>
                </a:cubicBezTo>
                <a:cubicBezTo>
                  <a:pt x="1614" y="390"/>
                  <a:pt x="1614" y="390"/>
                  <a:pt x="1614" y="390"/>
                </a:cubicBezTo>
                <a:cubicBezTo>
                  <a:pt x="1615" y="389"/>
                  <a:pt x="1615" y="389"/>
                  <a:pt x="1615" y="388"/>
                </a:cubicBezTo>
                <a:cubicBezTo>
                  <a:pt x="1615" y="387"/>
                  <a:pt x="1614" y="387"/>
                  <a:pt x="1613" y="387"/>
                </a:cubicBezTo>
                <a:cubicBezTo>
                  <a:pt x="1613" y="387"/>
                  <a:pt x="1613" y="387"/>
                  <a:pt x="1613" y="387"/>
                </a:cubicBezTo>
                <a:cubicBezTo>
                  <a:pt x="1613" y="387"/>
                  <a:pt x="1613" y="387"/>
                  <a:pt x="1613" y="387"/>
                </a:cubicBezTo>
                <a:cubicBezTo>
                  <a:pt x="1612" y="387"/>
                  <a:pt x="1612" y="387"/>
                  <a:pt x="1612" y="387"/>
                </a:cubicBezTo>
                <a:cubicBezTo>
                  <a:pt x="1612" y="387"/>
                  <a:pt x="1612" y="387"/>
                  <a:pt x="1612" y="387"/>
                </a:cubicBezTo>
                <a:cubicBezTo>
                  <a:pt x="1611" y="387"/>
                  <a:pt x="1611" y="387"/>
                  <a:pt x="1611" y="387"/>
                </a:cubicBezTo>
                <a:cubicBezTo>
                  <a:pt x="1611" y="388"/>
                  <a:pt x="1611" y="388"/>
                  <a:pt x="1611" y="388"/>
                </a:cubicBezTo>
                <a:cubicBezTo>
                  <a:pt x="1611" y="387"/>
                  <a:pt x="1611" y="387"/>
                  <a:pt x="1611" y="387"/>
                </a:cubicBezTo>
                <a:cubicBezTo>
                  <a:pt x="1611" y="387"/>
                  <a:pt x="1611" y="387"/>
                  <a:pt x="1610" y="387"/>
                </a:cubicBezTo>
                <a:cubicBezTo>
                  <a:pt x="1610" y="387"/>
                  <a:pt x="1609" y="388"/>
                  <a:pt x="1609" y="388"/>
                </a:cubicBezTo>
                <a:cubicBezTo>
                  <a:pt x="1609" y="389"/>
                  <a:pt x="1609" y="389"/>
                  <a:pt x="1609" y="389"/>
                </a:cubicBezTo>
                <a:cubicBezTo>
                  <a:pt x="1609" y="389"/>
                  <a:pt x="1608" y="389"/>
                  <a:pt x="1608" y="390"/>
                </a:cubicBezTo>
                <a:cubicBezTo>
                  <a:pt x="1608" y="390"/>
                  <a:pt x="1608" y="390"/>
                  <a:pt x="1608" y="391"/>
                </a:cubicBezTo>
                <a:cubicBezTo>
                  <a:pt x="1608" y="391"/>
                  <a:pt x="1608" y="391"/>
                  <a:pt x="1608" y="391"/>
                </a:cubicBezTo>
                <a:cubicBezTo>
                  <a:pt x="1607" y="391"/>
                  <a:pt x="1607" y="391"/>
                  <a:pt x="1607" y="392"/>
                </a:cubicBezTo>
                <a:cubicBezTo>
                  <a:pt x="1607" y="392"/>
                  <a:pt x="1607" y="392"/>
                  <a:pt x="1607" y="392"/>
                </a:cubicBezTo>
                <a:cubicBezTo>
                  <a:pt x="1607" y="392"/>
                  <a:pt x="1607" y="392"/>
                  <a:pt x="1607" y="392"/>
                </a:cubicBezTo>
                <a:cubicBezTo>
                  <a:pt x="1606" y="392"/>
                  <a:pt x="1606" y="392"/>
                  <a:pt x="1606" y="392"/>
                </a:cubicBezTo>
                <a:cubicBezTo>
                  <a:pt x="1606" y="392"/>
                  <a:pt x="1606" y="392"/>
                  <a:pt x="1605" y="392"/>
                </a:cubicBezTo>
                <a:cubicBezTo>
                  <a:pt x="1605" y="392"/>
                  <a:pt x="1605" y="393"/>
                  <a:pt x="1605" y="393"/>
                </a:cubicBezTo>
                <a:cubicBezTo>
                  <a:pt x="1605" y="393"/>
                  <a:pt x="1604" y="393"/>
                  <a:pt x="1604" y="393"/>
                </a:cubicBezTo>
                <a:cubicBezTo>
                  <a:pt x="1604" y="393"/>
                  <a:pt x="1604" y="393"/>
                  <a:pt x="1604" y="393"/>
                </a:cubicBezTo>
                <a:cubicBezTo>
                  <a:pt x="1604" y="393"/>
                  <a:pt x="1604" y="393"/>
                  <a:pt x="1604" y="393"/>
                </a:cubicBezTo>
                <a:cubicBezTo>
                  <a:pt x="1603" y="393"/>
                  <a:pt x="1603" y="394"/>
                  <a:pt x="1603" y="394"/>
                </a:cubicBezTo>
                <a:cubicBezTo>
                  <a:pt x="1602" y="394"/>
                  <a:pt x="1602" y="394"/>
                  <a:pt x="1602" y="394"/>
                </a:cubicBezTo>
                <a:cubicBezTo>
                  <a:pt x="1602" y="395"/>
                  <a:pt x="1602" y="395"/>
                  <a:pt x="1602" y="395"/>
                </a:cubicBezTo>
                <a:cubicBezTo>
                  <a:pt x="1602" y="395"/>
                  <a:pt x="1602" y="395"/>
                  <a:pt x="1602" y="395"/>
                </a:cubicBezTo>
                <a:cubicBezTo>
                  <a:pt x="1601" y="395"/>
                  <a:pt x="1601" y="395"/>
                  <a:pt x="1601" y="395"/>
                </a:cubicBezTo>
                <a:cubicBezTo>
                  <a:pt x="1601" y="395"/>
                  <a:pt x="1601" y="396"/>
                  <a:pt x="1601" y="396"/>
                </a:cubicBezTo>
                <a:cubicBezTo>
                  <a:pt x="1601" y="396"/>
                  <a:pt x="1600" y="396"/>
                  <a:pt x="1601" y="396"/>
                </a:cubicBezTo>
                <a:cubicBezTo>
                  <a:pt x="1601" y="397"/>
                  <a:pt x="1601" y="397"/>
                  <a:pt x="1601" y="397"/>
                </a:cubicBezTo>
                <a:cubicBezTo>
                  <a:pt x="1601" y="397"/>
                  <a:pt x="1601" y="397"/>
                  <a:pt x="1601" y="397"/>
                </a:cubicBezTo>
                <a:close/>
                <a:moveTo>
                  <a:pt x="1727" y="810"/>
                </a:moveTo>
                <a:cubicBezTo>
                  <a:pt x="1727" y="810"/>
                  <a:pt x="1726" y="811"/>
                  <a:pt x="1726" y="812"/>
                </a:cubicBezTo>
                <a:cubicBezTo>
                  <a:pt x="1726" y="813"/>
                  <a:pt x="1727" y="813"/>
                  <a:pt x="1728" y="814"/>
                </a:cubicBezTo>
                <a:cubicBezTo>
                  <a:pt x="1728" y="814"/>
                  <a:pt x="1727" y="814"/>
                  <a:pt x="1727" y="814"/>
                </a:cubicBezTo>
                <a:cubicBezTo>
                  <a:pt x="1727" y="815"/>
                  <a:pt x="1727" y="815"/>
                  <a:pt x="1728" y="816"/>
                </a:cubicBezTo>
                <a:cubicBezTo>
                  <a:pt x="1728" y="816"/>
                  <a:pt x="1729" y="817"/>
                  <a:pt x="1729" y="817"/>
                </a:cubicBezTo>
                <a:cubicBezTo>
                  <a:pt x="1729" y="817"/>
                  <a:pt x="1729" y="817"/>
                  <a:pt x="1729" y="817"/>
                </a:cubicBezTo>
                <a:cubicBezTo>
                  <a:pt x="1729" y="817"/>
                  <a:pt x="1729" y="817"/>
                  <a:pt x="1729" y="818"/>
                </a:cubicBezTo>
                <a:cubicBezTo>
                  <a:pt x="1729" y="818"/>
                  <a:pt x="1729" y="818"/>
                  <a:pt x="1729" y="818"/>
                </a:cubicBezTo>
                <a:cubicBezTo>
                  <a:pt x="1729" y="818"/>
                  <a:pt x="1729" y="818"/>
                  <a:pt x="1729" y="818"/>
                </a:cubicBezTo>
                <a:cubicBezTo>
                  <a:pt x="1729" y="818"/>
                  <a:pt x="1729" y="818"/>
                  <a:pt x="1729" y="818"/>
                </a:cubicBezTo>
                <a:cubicBezTo>
                  <a:pt x="1729" y="819"/>
                  <a:pt x="1728" y="819"/>
                  <a:pt x="1728" y="819"/>
                </a:cubicBezTo>
                <a:cubicBezTo>
                  <a:pt x="1728" y="819"/>
                  <a:pt x="1727" y="820"/>
                  <a:pt x="1727" y="821"/>
                </a:cubicBezTo>
                <a:cubicBezTo>
                  <a:pt x="1727" y="822"/>
                  <a:pt x="1729" y="823"/>
                  <a:pt x="1730" y="822"/>
                </a:cubicBezTo>
                <a:cubicBezTo>
                  <a:pt x="1730" y="823"/>
                  <a:pt x="1729" y="824"/>
                  <a:pt x="1729" y="824"/>
                </a:cubicBezTo>
                <a:cubicBezTo>
                  <a:pt x="1727" y="825"/>
                  <a:pt x="1727" y="827"/>
                  <a:pt x="1728" y="827"/>
                </a:cubicBezTo>
                <a:cubicBezTo>
                  <a:pt x="1728" y="828"/>
                  <a:pt x="1729" y="829"/>
                  <a:pt x="1729" y="829"/>
                </a:cubicBezTo>
                <a:cubicBezTo>
                  <a:pt x="1728" y="829"/>
                  <a:pt x="1729" y="830"/>
                  <a:pt x="1729" y="830"/>
                </a:cubicBezTo>
                <a:cubicBezTo>
                  <a:pt x="1729" y="830"/>
                  <a:pt x="1729" y="830"/>
                  <a:pt x="1729" y="831"/>
                </a:cubicBezTo>
                <a:cubicBezTo>
                  <a:pt x="1729" y="831"/>
                  <a:pt x="1729" y="831"/>
                  <a:pt x="1729" y="831"/>
                </a:cubicBezTo>
                <a:cubicBezTo>
                  <a:pt x="1729" y="832"/>
                  <a:pt x="1730" y="833"/>
                  <a:pt x="1731" y="834"/>
                </a:cubicBezTo>
                <a:cubicBezTo>
                  <a:pt x="1731" y="834"/>
                  <a:pt x="1731" y="834"/>
                  <a:pt x="1731" y="834"/>
                </a:cubicBezTo>
                <a:cubicBezTo>
                  <a:pt x="1732" y="834"/>
                  <a:pt x="1732" y="833"/>
                  <a:pt x="1733" y="833"/>
                </a:cubicBezTo>
                <a:cubicBezTo>
                  <a:pt x="1733" y="833"/>
                  <a:pt x="1733" y="833"/>
                  <a:pt x="1733" y="833"/>
                </a:cubicBezTo>
                <a:cubicBezTo>
                  <a:pt x="1735" y="834"/>
                  <a:pt x="1736" y="833"/>
                  <a:pt x="1736" y="832"/>
                </a:cubicBezTo>
                <a:cubicBezTo>
                  <a:pt x="1736" y="832"/>
                  <a:pt x="1736" y="831"/>
                  <a:pt x="1736" y="831"/>
                </a:cubicBezTo>
                <a:cubicBezTo>
                  <a:pt x="1736" y="831"/>
                  <a:pt x="1736" y="830"/>
                  <a:pt x="1736" y="830"/>
                </a:cubicBezTo>
                <a:cubicBezTo>
                  <a:pt x="1736" y="830"/>
                  <a:pt x="1736" y="830"/>
                  <a:pt x="1736" y="830"/>
                </a:cubicBezTo>
                <a:cubicBezTo>
                  <a:pt x="1737" y="830"/>
                  <a:pt x="1737" y="830"/>
                  <a:pt x="1737" y="830"/>
                </a:cubicBezTo>
                <a:cubicBezTo>
                  <a:pt x="1737" y="831"/>
                  <a:pt x="1737" y="831"/>
                  <a:pt x="1738" y="831"/>
                </a:cubicBezTo>
                <a:cubicBezTo>
                  <a:pt x="1739" y="831"/>
                  <a:pt x="1740" y="831"/>
                  <a:pt x="1741" y="830"/>
                </a:cubicBezTo>
                <a:cubicBezTo>
                  <a:pt x="1741" y="829"/>
                  <a:pt x="1741" y="828"/>
                  <a:pt x="1741" y="828"/>
                </a:cubicBezTo>
                <a:cubicBezTo>
                  <a:pt x="1741" y="827"/>
                  <a:pt x="1742" y="827"/>
                  <a:pt x="1742" y="826"/>
                </a:cubicBezTo>
                <a:cubicBezTo>
                  <a:pt x="1742" y="826"/>
                  <a:pt x="1742" y="826"/>
                  <a:pt x="1742" y="826"/>
                </a:cubicBezTo>
                <a:cubicBezTo>
                  <a:pt x="1742" y="825"/>
                  <a:pt x="1743" y="824"/>
                  <a:pt x="1743" y="823"/>
                </a:cubicBezTo>
                <a:cubicBezTo>
                  <a:pt x="1742" y="822"/>
                  <a:pt x="1742" y="822"/>
                  <a:pt x="1742" y="821"/>
                </a:cubicBezTo>
                <a:cubicBezTo>
                  <a:pt x="1743" y="821"/>
                  <a:pt x="1743" y="821"/>
                  <a:pt x="1742" y="820"/>
                </a:cubicBezTo>
                <a:cubicBezTo>
                  <a:pt x="1742" y="820"/>
                  <a:pt x="1743" y="820"/>
                  <a:pt x="1743" y="819"/>
                </a:cubicBezTo>
                <a:cubicBezTo>
                  <a:pt x="1743" y="819"/>
                  <a:pt x="1743" y="818"/>
                  <a:pt x="1742" y="817"/>
                </a:cubicBezTo>
                <a:cubicBezTo>
                  <a:pt x="1742" y="817"/>
                  <a:pt x="1742" y="817"/>
                  <a:pt x="1742" y="817"/>
                </a:cubicBezTo>
                <a:cubicBezTo>
                  <a:pt x="1742" y="816"/>
                  <a:pt x="1742" y="816"/>
                  <a:pt x="1741" y="815"/>
                </a:cubicBezTo>
                <a:cubicBezTo>
                  <a:pt x="1742" y="815"/>
                  <a:pt x="1742" y="815"/>
                  <a:pt x="1742" y="815"/>
                </a:cubicBezTo>
                <a:cubicBezTo>
                  <a:pt x="1742" y="815"/>
                  <a:pt x="1742" y="815"/>
                  <a:pt x="1742" y="815"/>
                </a:cubicBezTo>
                <a:cubicBezTo>
                  <a:pt x="1743" y="815"/>
                  <a:pt x="1743" y="815"/>
                  <a:pt x="1743" y="815"/>
                </a:cubicBezTo>
                <a:cubicBezTo>
                  <a:pt x="1743" y="814"/>
                  <a:pt x="1744" y="814"/>
                  <a:pt x="1744" y="813"/>
                </a:cubicBezTo>
                <a:cubicBezTo>
                  <a:pt x="1744" y="812"/>
                  <a:pt x="1743" y="811"/>
                  <a:pt x="1742" y="810"/>
                </a:cubicBezTo>
                <a:cubicBezTo>
                  <a:pt x="1742" y="810"/>
                  <a:pt x="1742" y="810"/>
                  <a:pt x="1742" y="810"/>
                </a:cubicBezTo>
                <a:cubicBezTo>
                  <a:pt x="1742" y="810"/>
                  <a:pt x="1742" y="809"/>
                  <a:pt x="1742" y="809"/>
                </a:cubicBezTo>
                <a:cubicBezTo>
                  <a:pt x="1742" y="808"/>
                  <a:pt x="1742" y="807"/>
                  <a:pt x="1741" y="807"/>
                </a:cubicBezTo>
                <a:cubicBezTo>
                  <a:pt x="1741" y="806"/>
                  <a:pt x="1740" y="806"/>
                  <a:pt x="1739" y="806"/>
                </a:cubicBezTo>
                <a:cubicBezTo>
                  <a:pt x="1739" y="806"/>
                  <a:pt x="1739" y="806"/>
                  <a:pt x="1739" y="806"/>
                </a:cubicBezTo>
                <a:cubicBezTo>
                  <a:pt x="1739" y="805"/>
                  <a:pt x="1739" y="805"/>
                  <a:pt x="1739" y="804"/>
                </a:cubicBezTo>
                <a:cubicBezTo>
                  <a:pt x="1740" y="804"/>
                  <a:pt x="1740" y="804"/>
                  <a:pt x="1740" y="804"/>
                </a:cubicBezTo>
                <a:cubicBezTo>
                  <a:pt x="1741" y="803"/>
                  <a:pt x="1741" y="802"/>
                  <a:pt x="1741" y="801"/>
                </a:cubicBezTo>
                <a:cubicBezTo>
                  <a:pt x="1741" y="800"/>
                  <a:pt x="1741" y="800"/>
                  <a:pt x="1741" y="799"/>
                </a:cubicBezTo>
                <a:cubicBezTo>
                  <a:pt x="1741" y="799"/>
                  <a:pt x="1741" y="799"/>
                  <a:pt x="1741" y="799"/>
                </a:cubicBezTo>
                <a:cubicBezTo>
                  <a:pt x="1742" y="798"/>
                  <a:pt x="1742" y="798"/>
                  <a:pt x="1742" y="798"/>
                </a:cubicBezTo>
                <a:cubicBezTo>
                  <a:pt x="1742" y="797"/>
                  <a:pt x="1742" y="796"/>
                  <a:pt x="1743" y="796"/>
                </a:cubicBezTo>
                <a:cubicBezTo>
                  <a:pt x="1743" y="795"/>
                  <a:pt x="1743" y="795"/>
                  <a:pt x="1743" y="795"/>
                </a:cubicBezTo>
                <a:cubicBezTo>
                  <a:pt x="1743" y="794"/>
                  <a:pt x="1743" y="792"/>
                  <a:pt x="1743" y="791"/>
                </a:cubicBezTo>
                <a:cubicBezTo>
                  <a:pt x="1743" y="791"/>
                  <a:pt x="1743" y="791"/>
                  <a:pt x="1743" y="791"/>
                </a:cubicBezTo>
                <a:cubicBezTo>
                  <a:pt x="1743" y="791"/>
                  <a:pt x="1743" y="791"/>
                  <a:pt x="1742" y="790"/>
                </a:cubicBezTo>
                <a:cubicBezTo>
                  <a:pt x="1743" y="790"/>
                  <a:pt x="1743" y="790"/>
                  <a:pt x="1743" y="789"/>
                </a:cubicBezTo>
                <a:cubicBezTo>
                  <a:pt x="1743" y="789"/>
                  <a:pt x="1743" y="788"/>
                  <a:pt x="1743" y="787"/>
                </a:cubicBezTo>
                <a:cubicBezTo>
                  <a:pt x="1743" y="787"/>
                  <a:pt x="1743" y="787"/>
                  <a:pt x="1743" y="787"/>
                </a:cubicBezTo>
                <a:cubicBezTo>
                  <a:pt x="1743" y="787"/>
                  <a:pt x="1742" y="786"/>
                  <a:pt x="1741" y="785"/>
                </a:cubicBezTo>
                <a:cubicBezTo>
                  <a:pt x="1741" y="785"/>
                  <a:pt x="1741" y="785"/>
                  <a:pt x="1740" y="785"/>
                </a:cubicBezTo>
                <a:cubicBezTo>
                  <a:pt x="1739" y="785"/>
                  <a:pt x="1738" y="786"/>
                  <a:pt x="1738" y="787"/>
                </a:cubicBezTo>
                <a:cubicBezTo>
                  <a:pt x="1738" y="787"/>
                  <a:pt x="1737" y="788"/>
                  <a:pt x="1738" y="789"/>
                </a:cubicBezTo>
                <a:cubicBezTo>
                  <a:pt x="1738" y="789"/>
                  <a:pt x="1738" y="789"/>
                  <a:pt x="1738" y="789"/>
                </a:cubicBezTo>
                <a:cubicBezTo>
                  <a:pt x="1737" y="789"/>
                  <a:pt x="1737" y="789"/>
                  <a:pt x="1736" y="789"/>
                </a:cubicBezTo>
                <a:cubicBezTo>
                  <a:pt x="1736" y="790"/>
                  <a:pt x="1736" y="790"/>
                  <a:pt x="1736" y="790"/>
                </a:cubicBezTo>
                <a:cubicBezTo>
                  <a:pt x="1736" y="790"/>
                  <a:pt x="1735" y="790"/>
                  <a:pt x="1734" y="790"/>
                </a:cubicBezTo>
                <a:cubicBezTo>
                  <a:pt x="1733" y="790"/>
                  <a:pt x="1733" y="791"/>
                  <a:pt x="1732" y="792"/>
                </a:cubicBezTo>
                <a:cubicBezTo>
                  <a:pt x="1732" y="792"/>
                  <a:pt x="1732" y="792"/>
                  <a:pt x="1732" y="792"/>
                </a:cubicBezTo>
                <a:cubicBezTo>
                  <a:pt x="1731" y="792"/>
                  <a:pt x="1731" y="794"/>
                  <a:pt x="1731" y="794"/>
                </a:cubicBezTo>
                <a:cubicBezTo>
                  <a:pt x="1731" y="795"/>
                  <a:pt x="1731" y="795"/>
                  <a:pt x="1731" y="795"/>
                </a:cubicBezTo>
                <a:cubicBezTo>
                  <a:pt x="1730" y="796"/>
                  <a:pt x="1731" y="797"/>
                  <a:pt x="1731" y="797"/>
                </a:cubicBezTo>
                <a:cubicBezTo>
                  <a:pt x="1732" y="798"/>
                  <a:pt x="1732" y="798"/>
                  <a:pt x="1731" y="798"/>
                </a:cubicBezTo>
                <a:cubicBezTo>
                  <a:pt x="1731" y="799"/>
                  <a:pt x="1731" y="800"/>
                  <a:pt x="1732" y="800"/>
                </a:cubicBezTo>
                <a:cubicBezTo>
                  <a:pt x="1732" y="801"/>
                  <a:pt x="1732" y="801"/>
                  <a:pt x="1733" y="801"/>
                </a:cubicBezTo>
                <a:cubicBezTo>
                  <a:pt x="1733" y="801"/>
                  <a:pt x="1733" y="801"/>
                  <a:pt x="1733" y="801"/>
                </a:cubicBezTo>
                <a:cubicBezTo>
                  <a:pt x="1732" y="802"/>
                  <a:pt x="1732" y="803"/>
                  <a:pt x="1732" y="804"/>
                </a:cubicBezTo>
                <a:cubicBezTo>
                  <a:pt x="1733" y="805"/>
                  <a:pt x="1734" y="805"/>
                  <a:pt x="1735" y="806"/>
                </a:cubicBezTo>
                <a:cubicBezTo>
                  <a:pt x="1735" y="806"/>
                  <a:pt x="1735" y="806"/>
                  <a:pt x="1735" y="806"/>
                </a:cubicBezTo>
                <a:cubicBezTo>
                  <a:pt x="1735" y="806"/>
                  <a:pt x="1735" y="806"/>
                  <a:pt x="1736" y="806"/>
                </a:cubicBezTo>
                <a:cubicBezTo>
                  <a:pt x="1735" y="806"/>
                  <a:pt x="1735" y="806"/>
                  <a:pt x="1735" y="807"/>
                </a:cubicBezTo>
                <a:cubicBezTo>
                  <a:pt x="1735" y="807"/>
                  <a:pt x="1734" y="807"/>
                  <a:pt x="1734" y="807"/>
                </a:cubicBezTo>
                <a:cubicBezTo>
                  <a:pt x="1734" y="807"/>
                  <a:pt x="1734" y="808"/>
                  <a:pt x="1734" y="808"/>
                </a:cubicBezTo>
                <a:cubicBezTo>
                  <a:pt x="1733" y="808"/>
                  <a:pt x="1733" y="808"/>
                  <a:pt x="1733" y="808"/>
                </a:cubicBezTo>
                <a:cubicBezTo>
                  <a:pt x="1733" y="808"/>
                  <a:pt x="1732" y="809"/>
                  <a:pt x="1732" y="809"/>
                </a:cubicBezTo>
                <a:cubicBezTo>
                  <a:pt x="1731" y="809"/>
                  <a:pt x="1731" y="810"/>
                  <a:pt x="1731" y="810"/>
                </a:cubicBezTo>
                <a:cubicBezTo>
                  <a:pt x="1731" y="811"/>
                  <a:pt x="1730" y="811"/>
                  <a:pt x="1730" y="810"/>
                </a:cubicBezTo>
                <a:cubicBezTo>
                  <a:pt x="1730" y="810"/>
                  <a:pt x="1730" y="810"/>
                  <a:pt x="1730" y="809"/>
                </a:cubicBezTo>
                <a:cubicBezTo>
                  <a:pt x="1730" y="809"/>
                  <a:pt x="1731" y="809"/>
                  <a:pt x="1731" y="809"/>
                </a:cubicBezTo>
                <a:cubicBezTo>
                  <a:pt x="1732" y="809"/>
                  <a:pt x="1732" y="808"/>
                  <a:pt x="1732" y="808"/>
                </a:cubicBezTo>
                <a:cubicBezTo>
                  <a:pt x="1732" y="807"/>
                  <a:pt x="1732" y="806"/>
                  <a:pt x="1732" y="806"/>
                </a:cubicBezTo>
                <a:cubicBezTo>
                  <a:pt x="1732" y="806"/>
                  <a:pt x="1731" y="805"/>
                  <a:pt x="1731" y="805"/>
                </a:cubicBezTo>
                <a:cubicBezTo>
                  <a:pt x="1730" y="805"/>
                  <a:pt x="1730" y="805"/>
                  <a:pt x="1730" y="805"/>
                </a:cubicBezTo>
                <a:cubicBezTo>
                  <a:pt x="1729" y="805"/>
                  <a:pt x="1729" y="805"/>
                  <a:pt x="1728" y="806"/>
                </a:cubicBezTo>
                <a:cubicBezTo>
                  <a:pt x="1728" y="806"/>
                  <a:pt x="1727" y="807"/>
                  <a:pt x="1727" y="808"/>
                </a:cubicBezTo>
                <a:cubicBezTo>
                  <a:pt x="1727" y="808"/>
                  <a:pt x="1727" y="808"/>
                  <a:pt x="1728" y="809"/>
                </a:cubicBezTo>
                <a:cubicBezTo>
                  <a:pt x="1728" y="809"/>
                  <a:pt x="1728" y="809"/>
                  <a:pt x="1728" y="809"/>
                </a:cubicBezTo>
                <a:cubicBezTo>
                  <a:pt x="1727" y="809"/>
                  <a:pt x="1727" y="809"/>
                  <a:pt x="1727" y="809"/>
                </a:cubicBezTo>
                <a:cubicBezTo>
                  <a:pt x="1727" y="810"/>
                  <a:pt x="1727" y="810"/>
                  <a:pt x="1727" y="810"/>
                </a:cubicBezTo>
                <a:close/>
                <a:moveTo>
                  <a:pt x="1619" y="656"/>
                </a:moveTo>
                <a:cubicBezTo>
                  <a:pt x="1619" y="656"/>
                  <a:pt x="1619" y="656"/>
                  <a:pt x="1619" y="656"/>
                </a:cubicBezTo>
                <a:cubicBezTo>
                  <a:pt x="1619" y="656"/>
                  <a:pt x="1619" y="656"/>
                  <a:pt x="1620" y="656"/>
                </a:cubicBezTo>
                <a:cubicBezTo>
                  <a:pt x="1620" y="656"/>
                  <a:pt x="1620" y="656"/>
                  <a:pt x="1620" y="656"/>
                </a:cubicBezTo>
                <a:cubicBezTo>
                  <a:pt x="1620" y="656"/>
                  <a:pt x="1620" y="656"/>
                  <a:pt x="1620" y="656"/>
                </a:cubicBezTo>
                <a:cubicBezTo>
                  <a:pt x="1621" y="656"/>
                  <a:pt x="1621" y="656"/>
                  <a:pt x="1621" y="656"/>
                </a:cubicBezTo>
                <a:cubicBezTo>
                  <a:pt x="1621" y="656"/>
                  <a:pt x="1621" y="656"/>
                  <a:pt x="1621" y="656"/>
                </a:cubicBezTo>
                <a:cubicBezTo>
                  <a:pt x="1621" y="656"/>
                  <a:pt x="1621" y="656"/>
                  <a:pt x="1621" y="656"/>
                </a:cubicBezTo>
                <a:cubicBezTo>
                  <a:pt x="1621" y="656"/>
                  <a:pt x="1622" y="656"/>
                  <a:pt x="1622" y="656"/>
                </a:cubicBezTo>
                <a:cubicBezTo>
                  <a:pt x="1622" y="656"/>
                  <a:pt x="1622" y="656"/>
                  <a:pt x="1622" y="655"/>
                </a:cubicBezTo>
                <a:cubicBezTo>
                  <a:pt x="1622" y="655"/>
                  <a:pt x="1622" y="655"/>
                  <a:pt x="1622" y="655"/>
                </a:cubicBezTo>
                <a:cubicBezTo>
                  <a:pt x="1622" y="655"/>
                  <a:pt x="1623" y="655"/>
                  <a:pt x="1623" y="655"/>
                </a:cubicBezTo>
                <a:cubicBezTo>
                  <a:pt x="1623" y="655"/>
                  <a:pt x="1623" y="655"/>
                  <a:pt x="1623" y="655"/>
                </a:cubicBezTo>
                <a:cubicBezTo>
                  <a:pt x="1623" y="655"/>
                  <a:pt x="1623" y="655"/>
                  <a:pt x="1624" y="655"/>
                </a:cubicBezTo>
                <a:cubicBezTo>
                  <a:pt x="1624" y="655"/>
                  <a:pt x="1624" y="654"/>
                  <a:pt x="1624" y="654"/>
                </a:cubicBezTo>
                <a:cubicBezTo>
                  <a:pt x="1624" y="654"/>
                  <a:pt x="1624" y="654"/>
                  <a:pt x="1624" y="654"/>
                </a:cubicBezTo>
                <a:cubicBezTo>
                  <a:pt x="1624" y="654"/>
                  <a:pt x="1624" y="654"/>
                  <a:pt x="1624" y="654"/>
                </a:cubicBezTo>
                <a:cubicBezTo>
                  <a:pt x="1625" y="654"/>
                  <a:pt x="1625" y="653"/>
                  <a:pt x="1625" y="653"/>
                </a:cubicBezTo>
                <a:cubicBezTo>
                  <a:pt x="1625" y="653"/>
                  <a:pt x="1625" y="653"/>
                  <a:pt x="1625" y="653"/>
                </a:cubicBezTo>
                <a:cubicBezTo>
                  <a:pt x="1625" y="653"/>
                  <a:pt x="1625" y="653"/>
                  <a:pt x="1625" y="653"/>
                </a:cubicBezTo>
                <a:cubicBezTo>
                  <a:pt x="1625" y="653"/>
                  <a:pt x="1625" y="653"/>
                  <a:pt x="1625" y="653"/>
                </a:cubicBezTo>
                <a:cubicBezTo>
                  <a:pt x="1625" y="653"/>
                  <a:pt x="1625" y="653"/>
                  <a:pt x="1625" y="653"/>
                </a:cubicBezTo>
                <a:cubicBezTo>
                  <a:pt x="1625" y="653"/>
                  <a:pt x="1625" y="652"/>
                  <a:pt x="1625" y="652"/>
                </a:cubicBezTo>
                <a:cubicBezTo>
                  <a:pt x="1626" y="652"/>
                  <a:pt x="1626" y="652"/>
                  <a:pt x="1626" y="652"/>
                </a:cubicBezTo>
                <a:cubicBezTo>
                  <a:pt x="1626" y="651"/>
                  <a:pt x="1626" y="651"/>
                  <a:pt x="1626" y="651"/>
                </a:cubicBezTo>
                <a:cubicBezTo>
                  <a:pt x="1626" y="651"/>
                  <a:pt x="1625" y="650"/>
                  <a:pt x="1625" y="650"/>
                </a:cubicBezTo>
                <a:cubicBezTo>
                  <a:pt x="1625" y="650"/>
                  <a:pt x="1625" y="650"/>
                  <a:pt x="1625" y="650"/>
                </a:cubicBezTo>
                <a:cubicBezTo>
                  <a:pt x="1625" y="650"/>
                  <a:pt x="1625" y="650"/>
                  <a:pt x="1625" y="650"/>
                </a:cubicBezTo>
                <a:cubicBezTo>
                  <a:pt x="1626" y="649"/>
                  <a:pt x="1625" y="649"/>
                  <a:pt x="1625" y="648"/>
                </a:cubicBezTo>
                <a:cubicBezTo>
                  <a:pt x="1625" y="648"/>
                  <a:pt x="1625" y="648"/>
                  <a:pt x="1624" y="648"/>
                </a:cubicBezTo>
                <a:cubicBezTo>
                  <a:pt x="1624" y="648"/>
                  <a:pt x="1624" y="648"/>
                  <a:pt x="1624" y="648"/>
                </a:cubicBezTo>
                <a:cubicBezTo>
                  <a:pt x="1624" y="648"/>
                  <a:pt x="1624" y="648"/>
                  <a:pt x="1624" y="649"/>
                </a:cubicBezTo>
                <a:cubicBezTo>
                  <a:pt x="1623" y="649"/>
                  <a:pt x="1623" y="649"/>
                  <a:pt x="1623" y="649"/>
                </a:cubicBezTo>
                <a:cubicBezTo>
                  <a:pt x="1623" y="649"/>
                  <a:pt x="1623" y="649"/>
                  <a:pt x="1623" y="649"/>
                </a:cubicBezTo>
                <a:cubicBezTo>
                  <a:pt x="1623" y="649"/>
                  <a:pt x="1623" y="649"/>
                  <a:pt x="1622" y="649"/>
                </a:cubicBezTo>
                <a:cubicBezTo>
                  <a:pt x="1622" y="649"/>
                  <a:pt x="1622" y="649"/>
                  <a:pt x="1622" y="649"/>
                </a:cubicBezTo>
                <a:cubicBezTo>
                  <a:pt x="1622" y="649"/>
                  <a:pt x="1622" y="650"/>
                  <a:pt x="1622" y="650"/>
                </a:cubicBezTo>
                <a:cubicBezTo>
                  <a:pt x="1622" y="650"/>
                  <a:pt x="1621" y="650"/>
                  <a:pt x="1621" y="650"/>
                </a:cubicBezTo>
                <a:cubicBezTo>
                  <a:pt x="1621" y="650"/>
                  <a:pt x="1621" y="650"/>
                  <a:pt x="1621" y="650"/>
                </a:cubicBezTo>
                <a:cubicBezTo>
                  <a:pt x="1621" y="650"/>
                  <a:pt x="1621" y="650"/>
                  <a:pt x="1621" y="650"/>
                </a:cubicBezTo>
                <a:cubicBezTo>
                  <a:pt x="1621" y="650"/>
                  <a:pt x="1621" y="651"/>
                  <a:pt x="1621" y="651"/>
                </a:cubicBezTo>
                <a:cubicBezTo>
                  <a:pt x="1621" y="651"/>
                  <a:pt x="1621" y="651"/>
                  <a:pt x="1621" y="651"/>
                </a:cubicBezTo>
                <a:cubicBezTo>
                  <a:pt x="1621" y="651"/>
                  <a:pt x="1621" y="651"/>
                  <a:pt x="1620" y="651"/>
                </a:cubicBezTo>
                <a:cubicBezTo>
                  <a:pt x="1620" y="651"/>
                  <a:pt x="1620" y="651"/>
                  <a:pt x="1620" y="651"/>
                </a:cubicBezTo>
                <a:cubicBezTo>
                  <a:pt x="1620" y="651"/>
                  <a:pt x="1620" y="651"/>
                  <a:pt x="1620" y="651"/>
                </a:cubicBezTo>
                <a:cubicBezTo>
                  <a:pt x="1620" y="652"/>
                  <a:pt x="1620" y="652"/>
                  <a:pt x="1620" y="652"/>
                </a:cubicBezTo>
                <a:cubicBezTo>
                  <a:pt x="1620" y="652"/>
                  <a:pt x="1620" y="652"/>
                  <a:pt x="1619" y="652"/>
                </a:cubicBezTo>
                <a:cubicBezTo>
                  <a:pt x="1619" y="652"/>
                  <a:pt x="1619" y="652"/>
                  <a:pt x="1619" y="652"/>
                </a:cubicBezTo>
                <a:cubicBezTo>
                  <a:pt x="1619" y="653"/>
                  <a:pt x="1619" y="653"/>
                  <a:pt x="1619" y="653"/>
                </a:cubicBezTo>
                <a:cubicBezTo>
                  <a:pt x="1619" y="653"/>
                  <a:pt x="1619" y="653"/>
                  <a:pt x="1619" y="653"/>
                </a:cubicBezTo>
                <a:cubicBezTo>
                  <a:pt x="1619" y="654"/>
                  <a:pt x="1619" y="654"/>
                  <a:pt x="1619" y="654"/>
                </a:cubicBezTo>
                <a:cubicBezTo>
                  <a:pt x="1619" y="654"/>
                  <a:pt x="1619" y="654"/>
                  <a:pt x="1619" y="654"/>
                </a:cubicBezTo>
                <a:cubicBezTo>
                  <a:pt x="1619" y="654"/>
                  <a:pt x="1619" y="654"/>
                  <a:pt x="1619" y="654"/>
                </a:cubicBezTo>
                <a:cubicBezTo>
                  <a:pt x="1619" y="654"/>
                  <a:pt x="1619" y="654"/>
                  <a:pt x="1619" y="654"/>
                </a:cubicBezTo>
                <a:cubicBezTo>
                  <a:pt x="1619" y="654"/>
                  <a:pt x="1618" y="654"/>
                  <a:pt x="1618" y="654"/>
                </a:cubicBezTo>
                <a:cubicBezTo>
                  <a:pt x="1618" y="654"/>
                  <a:pt x="1618" y="654"/>
                  <a:pt x="1618" y="654"/>
                </a:cubicBezTo>
                <a:cubicBezTo>
                  <a:pt x="1618" y="655"/>
                  <a:pt x="1618" y="655"/>
                  <a:pt x="1618" y="655"/>
                </a:cubicBezTo>
                <a:cubicBezTo>
                  <a:pt x="1618" y="656"/>
                  <a:pt x="1619" y="656"/>
                  <a:pt x="1619" y="656"/>
                </a:cubicBezTo>
                <a:close/>
                <a:moveTo>
                  <a:pt x="1583" y="646"/>
                </a:moveTo>
                <a:cubicBezTo>
                  <a:pt x="1583" y="646"/>
                  <a:pt x="1582" y="645"/>
                  <a:pt x="1581" y="645"/>
                </a:cubicBezTo>
                <a:cubicBezTo>
                  <a:pt x="1581" y="645"/>
                  <a:pt x="1580" y="645"/>
                  <a:pt x="1580" y="645"/>
                </a:cubicBezTo>
                <a:cubicBezTo>
                  <a:pt x="1580" y="645"/>
                  <a:pt x="1579" y="645"/>
                  <a:pt x="1579" y="644"/>
                </a:cubicBezTo>
                <a:cubicBezTo>
                  <a:pt x="1578" y="644"/>
                  <a:pt x="1577" y="644"/>
                  <a:pt x="1577" y="645"/>
                </a:cubicBezTo>
                <a:cubicBezTo>
                  <a:pt x="1577" y="645"/>
                  <a:pt x="1577" y="645"/>
                  <a:pt x="1577" y="645"/>
                </a:cubicBezTo>
                <a:cubicBezTo>
                  <a:pt x="1577" y="645"/>
                  <a:pt x="1576" y="645"/>
                  <a:pt x="1576" y="645"/>
                </a:cubicBezTo>
                <a:cubicBezTo>
                  <a:pt x="1576" y="645"/>
                  <a:pt x="1575" y="644"/>
                  <a:pt x="1575" y="644"/>
                </a:cubicBezTo>
                <a:cubicBezTo>
                  <a:pt x="1574" y="644"/>
                  <a:pt x="1573" y="645"/>
                  <a:pt x="1573" y="645"/>
                </a:cubicBezTo>
                <a:cubicBezTo>
                  <a:pt x="1572" y="646"/>
                  <a:pt x="1572" y="647"/>
                  <a:pt x="1573" y="647"/>
                </a:cubicBezTo>
                <a:cubicBezTo>
                  <a:pt x="1573" y="647"/>
                  <a:pt x="1573" y="647"/>
                  <a:pt x="1573" y="648"/>
                </a:cubicBezTo>
                <a:cubicBezTo>
                  <a:pt x="1573" y="648"/>
                  <a:pt x="1573" y="648"/>
                  <a:pt x="1573" y="648"/>
                </a:cubicBezTo>
                <a:cubicBezTo>
                  <a:pt x="1573" y="648"/>
                  <a:pt x="1572" y="648"/>
                  <a:pt x="1572" y="649"/>
                </a:cubicBezTo>
                <a:cubicBezTo>
                  <a:pt x="1572" y="650"/>
                  <a:pt x="1572" y="651"/>
                  <a:pt x="1573" y="651"/>
                </a:cubicBezTo>
                <a:cubicBezTo>
                  <a:pt x="1573" y="651"/>
                  <a:pt x="1573" y="652"/>
                  <a:pt x="1574" y="652"/>
                </a:cubicBezTo>
                <a:cubicBezTo>
                  <a:pt x="1574" y="652"/>
                  <a:pt x="1574" y="652"/>
                  <a:pt x="1574" y="652"/>
                </a:cubicBezTo>
                <a:cubicBezTo>
                  <a:pt x="1574" y="652"/>
                  <a:pt x="1574" y="652"/>
                  <a:pt x="1574" y="653"/>
                </a:cubicBezTo>
                <a:cubicBezTo>
                  <a:pt x="1574" y="653"/>
                  <a:pt x="1573" y="654"/>
                  <a:pt x="1572" y="654"/>
                </a:cubicBezTo>
                <a:cubicBezTo>
                  <a:pt x="1572" y="654"/>
                  <a:pt x="1571" y="655"/>
                  <a:pt x="1571" y="656"/>
                </a:cubicBezTo>
                <a:cubicBezTo>
                  <a:pt x="1571" y="657"/>
                  <a:pt x="1572" y="657"/>
                  <a:pt x="1572" y="658"/>
                </a:cubicBezTo>
                <a:cubicBezTo>
                  <a:pt x="1573" y="658"/>
                  <a:pt x="1573" y="658"/>
                  <a:pt x="1573" y="658"/>
                </a:cubicBezTo>
                <a:cubicBezTo>
                  <a:pt x="1573" y="659"/>
                  <a:pt x="1573" y="659"/>
                  <a:pt x="1574" y="659"/>
                </a:cubicBezTo>
                <a:cubicBezTo>
                  <a:pt x="1574" y="659"/>
                  <a:pt x="1575" y="659"/>
                  <a:pt x="1575" y="659"/>
                </a:cubicBezTo>
                <a:cubicBezTo>
                  <a:pt x="1575" y="660"/>
                  <a:pt x="1575" y="660"/>
                  <a:pt x="1576" y="660"/>
                </a:cubicBezTo>
                <a:cubicBezTo>
                  <a:pt x="1576" y="661"/>
                  <a:pt x="1577" y="661"/>
                  <a:pt x="1577" y="661"/>
                </a:cubicBezTo>
                <a:cubicBezTo>
                  <a:pt x="1577" y="661"/>
                  <a:pt x="1577" y="661"/>
                  <a:pt x="1577" y="661"/>
                </a:cubicBezTo>
                <a:cubicBezTo>
                  <a:pt x="1577" y="661"/>
                  <a:pt x="1577" y="662"/>
                  <a:pt x="1577" y="662"/>
                </a:cubicBezTo>
                <a:cubicBezTo>
                  <a:pt x="1577" y="662"/>
                  <a:pt x="1577" y="662"/>
                  <a:pt x="1577" y="662"/>
                </a:cubicBezTo>
                <a:cubicBezTo>
                  <a:pt x="1577" y="662"/>
                  <a:pt x="1576" y="662"/>
                  <a:pt x="1576" y="662"/>
                </a:cubicBezTo>
                <a:cubicBezTo>
                  <a:pt x="1576" y="663"/>
                  <a:pt x="1576" y="663"/>
                  <a:pt x="1576" y="663"/>
                </a:cubicBezTo>
                <a:cubicBezTo>
                  <a:pt x="1576" y="664"/>
                  <a:pt x="1576" y="664"/>
                  <a:pt x="1576" y="664"/>
                </a:cubicBezTo>
                <a:cubicBezTo>
                  <a:pt x="1576" y="664"/>
                  <a:pt x="1575" y="664"/>
                  <a:pt x="1575" y="664"/>
                </a:cubicBezTo>
                <a:cubicBezTo>
                  <a:pt x="1575" y="665"/>
                  <a:pt x="1575" y="665"/>
                  <a:pt x="1575" y="665"/>
                </a:cubicBezTo>
                <a:cubicBezTo>
                  <a:pt x="1575" y="665"/>
                  <a:pt x="1574" y="665"/>
                  <a:pt x="1574" y="665"/>
                </a:cubicBezTo>
                <a:cubicBezTo>
                  <a:pt x="1574" y="666"/>
                  <a:pt x="1574" y="666"/>
                  <a:pt x="1574" y="666"/>
                </a:cubicBezTo>
                <a:cubicBezTo>
                  <a:pt x="1573" y="666"/>
                  <a:pt x="1573" y="666"/>
                  <a:pt x="1573" y="667"/>
                </a:cubicBezTo>
                <a:cubicBezTo>
                  <a:pt x="1573" y="667"/>
                  <a:pt x="1573" y="668"/>
                  <a:pt x="1573" y="668"/>
                </a:cubicBezTo>
                <a:cubicBezTo>
                  <a:pt x="1573" y="668"/>
                  <a:pt x="1573" y="668"/>
                  <a:pt x="1573" y="668"/>
                </a:cubicBezTo>
                <a:cubicBezTo>
                  <a:pt x="1573" y="668"/>
                  <a:pt x="1573" y="669"/>
                  <a:pt x="1572" y="669"/>
                </a:cubicBezTo>
                <a:cubicBezTo>
                  <a:pt x="1572" y="669"/>
                  <a:pt x="1572" y="669"/>
                  <a:pt x="1572" y="669"/>
                </a:cubicBezTo>
                <a:cubicBezTo>
                  <a:pt x="1572" y="669"/>
                  <a:pt x="1572" y="669"/>
                  <a:pt x="1571" y="669"/>
                </a:cubicBezTo>
                <a:cubicBezTo>
                  <a:pt x="1571" y="670"/>
                  <a:pt x="1571" y="670"/>
                  <a:pt x="1571" y="670"/>
                </a:cubicBezTo>
                <a:cubicBezTo>
                  <a:pt x="1570" y="670"/>
                  <a:pt x="1569" y="670"/>
                  <a:pt x="1568" y="670"/>
                </a:cubicBezTo>
                <a:cubicBezTo>
                  <a:pt x="1568" y="670"/>
                  <a:pt x="1568" y="670"/>
                  <a:pt x="1568" y="670"/>
                </a:cubicBezTo>
                <a:cubicBezTo>
                  <a:pt x="1567" y="671"/>
                  <a:pt x="1566" y="671"/>
                  <a:pt x="1565" y="673"/>
                </a:cubicBezTo>
                <a:cubicBezTo>
                  <a:pt x="1565" y="673"/>
                  <a:pt x="1565" y="674"/>
                  <a:pt x="1566" y="674"/>
                </a:cubicBezTo>
                <a:cubicBezTo>
                  <a:pt x="1566" y="674"/>
                  <a:pt x="1566" y="674"/>
                  <a:pt x="1567" y="675"/>
                </a:cubicBezTo>
                <a:cubicBezTo>
                  <a:pt x="1567" y="675"/>
                  <a:pt x="1566" y="675"/>
                  <a:pt x="1566" y="675"/>
                </a:cubicBezTo>
                <a:cubicBezTo>
                  <a:pt x="1566" y="676"/>
                  <a:pt x="1566" y="676"/>
                  <a:pt x="1566" y="676"/>
                </a:cubicBezTo>
                <a:cubicBezTo>
                  <a:pt x="1566" y="676"/>
                  <a:pt x="1566" y="677"/>
                  <a:pt x="1566" y="677"/>
                </a:cubicBezTo>
                <a:cubicBezTo>
                  <a:pt x="1566" y="677"/>
                  <a:pt x="1566" y="678"/>
                  <a:pt x="1567" y="678"/>
                </a:cubicBezTo>
                <a:cubicBezTo>
                  <a:pt x="1567" y="678"/>
                  <a:pt x="1567" y="678"/>
                  <a:pt x="1567" y="678"/>
                </a:cubicBezTo>
                <a:cubicBezTo>
                  <a:pt x="1568" y="679"/>
                  <a:pt x="1568" y="679"/>
                  <a:pt x="1568" y="679"/>
                </a:cubicBezTo>
                <a:cubicBezTo>
                  <a:pt x="1568" y="679"/>
                  <a:pt x="1568" y="680"/>
                  <a:pt x="1568" y="680"/>
                </a:cubicBezTo>
                <a:cubicBezTo>
                  <a:pt x="1568" y="681"/>
                  <a:pt x="1569" y="681"/>
                  <a:pt x="1570" y="681"/>
                </a:cubicBezTo>
                <a:cubicBezTo>
                  <a:pt x="1570" y="681"/>
                  <a:pt x="1570" y="681"/>
                  <a:pt x="1570" y="682"/>
                </a:cubicBezTo>
                <a:cubicBezTo>
                  <a:pt x="1571" y="682"/>
                  <a:pt x="1571" y="682"/>
                  <a:pt x="1571" y="682"/>
                </a:cubicBezTo>
                <a:cubicBezTo>
                  <a:pt x="1572" y="682"/>
                  <a:pt x="1572" y="682"/>
                  <a:pt x="1573" y="682"/>
                </a:cubicBezTo>
                <a:cubicBezTo>
                  <a:pt x="1574" y="682"/>
                  <a:pt x="1574" y="682"/>
                  <a:pt x="1575" y="683"/>
                </a:cubicBezTo>
                <a:cubicBezTo>
                  <a:pt x="1575" y="683"/>
                  <a:pt x="1576" y="683"/>
                  <a:pt x="1576" y="683"/>
                </a:cubicBezTo>
                <a:cubicBezTo>
                  <a:pt x="1576" y="683"/>
                  <a:pt x="1576" y="683"/>
                  <a:pt x="1576" y="683"/>
                </a:cubicBezTo>
                <a:cubicBezTo>
                  <a:pt x="1577" y="683"/>
                  <a:pt x="1577" y="683"/>
                  <a:pt x="1577" y="683"/>
                </a:cubicBezTo>
                <a:cubicBezTo>
                  <a:pt x="1578" y="683"/>
                  <a:pt x="1579" y="683"/>
                  <a:pt x="1580" y="683"/>
                </a:cubicBezTo>
                <a:cubicBezTo>
                  <a:pt x="1580" y="683"/>
                  <a:pt x="1580" y="683"/>
                  <a:pt x="1580" y="683"/>
                </a:cubicBezTo>
                <a:cubicBezTo>
                  <a:pt x="1580" y="683"/>
                  <a:pt x="1581" y="683"/>
                  <a:pt x="1582" y="683"/>
                </a:cubicBezTo>
                <a:cubicBezTo>
                  <a:pt x="1582" y="682"/>
                  <a:pt x="1582" y="682"/>
                  <a:pt x="1582" y="682"/>
                </a:cubicBezTo>
                <a:cubicBezTo>
                  <a:pt x="1583" y="682"/>
                  <a:pt x="1584" y="681"/>
                  <a:pt x="1585" y="680"/>
                </a:cubicBezTo>
                <a:cubicBezTo>
                  <a:pt x="1585" y="680"/>
                  <a:pt x="1585" y="680"/>
                  <a:pt x="1585" y="680"/>
                </a:cubicBezTo>
                <a:cubicBezTo>
                  <a:pt x="1586" y="680"/>
                  <a:pt x="1586" y="680"/>
                  <a:pt x="1587" y="680"/>
                </a:cubicBezTo>
                <a:cubicBezTo>
                  <a:pt x="1587" y="680"/>
                  <a:pt x="1588" y="680"/>
                  <a:pt x="1588" y="680"/>
                </a:cubicBezTo>
                <a:cubicBezTo>
                  <a:pt x="1588" y="680"/>
                  <a:pt x="1588" y="680"/>
                  <a:pt x="1588" y="680"/>
                </a:cubicBezTo>
                <a:cubicBezTo>
                  <a:pt x="1589" y="680"/>
                  <a:pt x="1590" y="679"/>
                  <a:pt x="1590" y="679"/>
                </a:cubicBezTo>
                <a:cubicBezTo>
                  <a:pt x="1590" y="679"/>
                  <a:pt x="1590" y="679"/>
                  <a:pt x="1590" y="678"/>
                </a:cubicBezTo>
                <a:cubicBezTo>
                  <a:pt x="1591" y="678"/>
                  <a:pt x="1591" y="678"/>
                  <a:pt x="1592" y="678"/>
                </a:cubicBezTo>
                <a:cubicBezTo>
                  <a:pt x="1592" y="678"/>
                  <a:pt x="1592" y="677"/>
                  <a:pt x="1593" y="677"/>
                </a:cubicBezTo>
                <a:cubicBezTo>
                  <a:pt x="1593" y="677"/>
                  <a:pt x="1593" y="677"/>
                  <a:pt x="1593" y="677"/>
                </a:cubicBezTo>
                <a:cubicBezTo>
                  <a:pt x="1594" y="677"/>
                  <a:pt x="1594" y="677"/>
                  <a:pt x="1594" y="677"/>
                </a:cubicBezTo>
                <a:cubicBezTo>
                  <a:pt x="1595" y="677"/>
                  <a:pt x="1595" y="677"/>
                  <a:pt x="1595" y="677"/>
                </a:cubicBezTo>
                <a:cubicBezTo>
                  <a:pt x="1595" y="677"/>
                  <a:pt x="1596" y="677"/>
                  <a:pt x="1596" y="677"/>
                </a:cubicBezTo>
                <a:cubicBezTo>
                  <a:pt x="1596" y="677"/>
                  <a:pt x="1597" y="677"/>
                  <a:pt x="1597" y="677"/>
                </a:cubicBezTo>
                <a:cubicBezTo>
                  <a:pt x="1597" y="676"/>
                  <a:pt x="1597" y="676"/>
                  <a:pt x="1598" y="676"/>
                </a:cubicBezTo>
                <a:cubicBezTo>
                  <a:pt x="1598" y="677"/>
                  <a:pt x="1599" y="676"/>
                  <a:pt x="1599" y="676"/>
                </a:cubicBezTo>
                <a:cubicBezTo>
                  <a:pt x="1599" y="676"/>
                  <a:pt x="1600" y="676"/>
                  <a:pt x="1600" y="676"/>
                </a:cubicBezTo>
                <a:cubicBezTo>
                  <a:pt x="1601" y="676"/>
                  <a:pt x="1601" y="676"/>
                  <a:pt x="1601" y="676"/>
                </a:cubicBezTo>
                <a:cubicBezTo>
                  <a:pt x="1601" y="676"/>
                  <a:pt x="1602" y="676"/>
                  <a:pt x="1602" y="676"/>
                </a:cubicBezTo>
                <a:cubicBezTo>
                  <a:pt x="1603" y="676"/>
                  <a:pt x="1603" y="676"/>
                  <a:pt x="1604" y="676"/>
                </a:cubicBezTo>
                <a:cubicBezTo>
                  <a:pt x="1605" y="676"/>
                  <a:pt x="1605" y="676"/>
                  <a:pt x="1605" y="675"/>
                </a:cubicBezTo>
                <a:cubicBezTo>
                  <a:pt x="1605" y="675"/>
                  <a:pt x="1605" y="674"/>
                  <a:pt x="1605" y="674"/>
                </a:cubicBezTo>
                <a:cubicBezTo>
                  <a:pt x="1605" y="674"/>
                  <a:pt x="1605" y="674"/>
                  <a:pt x="1605" y="674"/>
                </a:cubicBezTo>
                <a:cubicBezTo>
                  <a:pt x="1605" y="673"/>
                  <a:pt x="1605" y="673"/>
                  <a:pt x="1605" y="673"/>
                </a:cubicBezTo>
                <a:cubicBezTo>
                  <a:pt x="1605" y="673"/>
                  <a:pt x="1605" y="673"/>
                  <a:pt x="1606" y="673"/>
                </a:cubicBezTo>
                <a:cubicBezTo>
                  <a:pt x="1606" y="672"/>
                  <a:pt x="1606" y="672"/>
                  <a:pt x="1607" y="672"/>
                </a:cubicBezTo>
                <a:cubicBezTo>
                  <a:pt x="1607" y="672"/>
                  <a:pt x="1608" y="671"/>
                  <a:pt x="1608" y="669"/>
                </a:cubicBezTo>
                <a:cubicBezTo>
                  <a:pt x="1608" y="669"/>
                  <a:pt x="1608" y="669"/>
                  <a:pt x="1608" y="668"/>
                </a:cubicBezTo>
                <a:cubicBezTo>
                  <a:pt x="1608" y="668"/>
                  <a:pt x="1608" y="668"/>
                  <a:pt x="1608" y="668"/>
                </a:cubicBezTo>
                <a:cubicBezTo>
                  <a:pt x="1608" y="668"/>
                  <a:pt x="1609" y="667"/>
                  <a:pt x="1609" y="666"/>
                </a:cubicBezTo>
                <a:cubicBezTo>
                  <a:pt x="1609" y="666"/>
                  <a:pt x="1609" y="666"/>
                  <a:pt x="1609" y="666"/>
                </a:cubicBezTo>
                <a:cubicBezTo>
                  <a:pt x="1609" y="666"/>
                  <a:pt x="1609" y="665"/>
                  <a:pt x="1609" y="665"/>
                </a:cubicBezTo>
                <a:cubicBezTo>
                  <a:pt x="1609" y="665"/>
                  <a:pt x="1609" y="665"/>
                  <a:pt x="1610" y="665"/>
                </a:cubicBezTo>
                <a:cubicBezTo>
                  <a:pt x="1610" y="664"/>
                  <a:pt x="1610" y="664"/>
                  <a:pt x="1609" y="663"/>
                </a:cubicBezTo>
                <a:cubicBezTo>
                  <a:pt x="1609" y="663"/>
                  <a:pt x="1609" y="662"/>
                  <a:pt x="1609" y="661"/>
                </a:cubicBezTo>
                <a:cubicBezTo>
                  <a:pt x="1608" y="661"/>
                  <a:pt x="1608" y="661"/>
                  <a:pt x="1608" y="661"/>
                </a:cubicBezTo>
                <a:cubicBezTo>
                  <a:pt x="1608" y="661"/>
                  <a:pt x="1608" y="661"/>
                  <a:pt x="1608" y="661"/>
                </a:cubicBezTo>
                <a:cubicBezTo>
                  <a:pt x="1608" y="660"/>
                  <a:pt x="1608" y="660"/>
                  <a:pt x="1608" y="660"/>
                </a:cubicBezTo>
                <a:cubicBezTo>
                  <a:pt x="1609" y="659"/>
                  <a:pt x="1609" y="658"/>
                  <a:pt x="1608" y="657"/>
                </a:cubicBezTo>
                <a:cubicBezTo>
                  <a:pt x="1608" y="657"/>
                  <a:pt x="1608" y="657"/>
                  <a:pt x="1608" y="657"/>
                </a:cubicBezTo>
                <a:cubicBezTo>
                  <a:pt x="1608" y="657"/>
                  <a:pt x="1608" y="656"/>
                  <a:pt x="1608" y="656"/>
                </a:cubicBezTo>
                <a:cubicBezTo>
                  <a:pt x="1608" y="656"/>
                  <a:pt x="1608" y="655"/>
                  <a:pt x="1608" y="655"/>
                </a:cubicBezTo>
                <a:cubicBezTo>
                  <a:pt x="1608" y="655"/>
                  <a:pt x="1607" y="654"/>
                  <a:pt x="1607" y="654"/>
                </a:cubicBezTo>
                <a:cubicBezTo>
                  <a:pt x="1607" y="654"/>
                  <a:pt x="1608" y="654"/>
                  <a:pt x="1608" y="654"/>
                </a:cubicBezTo>
                <a:cubicBezTo>
                  <a:pt x="1608" y="654"/>
                  <a:pt x="1608" y="654"/>
                  <a:pt x="1609" y="654"/>
                </a:cubicBezTo>
                <a:cubicBezTo>
                  <a:pt x="1609" y="654"/>
                  <a:pt x="1609" y="654"/>
                  <a:pt x="1609" y="654"/>
                </a:cubicBezTo>
                <a:cubicBezTo>
                  <a:pt x="1609" y="654"/>
                  <a:pt x="1609" y="654"/>
                  <a:pt x="1609" y="654"/>
                </a:cubicBezTo>
                <a:cubicBezTo>
                  <a:pt x="1609" y="653"/>
                  <a:pt x="1609" y="653"/>
                  <a:pt x="1610" y="653"/>
                </a:cubicBezTo>
                <a:cubicBezTo>
                  <a:pt x="1610" y="653"/>
                  <a:pt x="1610" y="653"/>
                  <a:pt x="1610" y="653"/>
                </a:cubicBezTo>
                <a:cubicBezTo>
                  <a:pt x="1610" y="653"/>
                  <a:pt x="1610" y="653"/>
                  <a:pt x="1610" y="653"/>
                </a:cubicBezTo>
                <a:cubicBezTo>
                  <a:pt x="1611" y="652"/>
                  <a:pt x="1611" y="652"/>
                  <a:pt x="1611" y="652"/>
                </a:cubicBezTo>
                <a:cubicBezTo>
                  <a:pt x="1611" y="651"/>
                  <a:pt x="1612" y="651"/>
                  <a:pt x="1612" y="651"/>
                </a:cubicBezTo>
                <a:cubicBezTo>
                  <a:pt x="1612" y="651"/>
                  <a:pt x="1612" y="651"/>
                  <a:pt x="1612" y="650"/>
                </a:cubicBezTo>
                <a:cubicBezTo>
                  <a:pt x="1612" y="650"/>
                  <a:pt x="1612" y="650"/>
                  <a:pt x="1612" y="650"/>
                </a:cubicBezTo>
                <a:cubicBezTo>
                  <a:pt x="1613" y="651"/>
                  <a:pt x="1614" y="651"/>
                  <a:pt x="1614" y="650"/>
                </a:cubicBezTo>
                <a:cubicBezTo>
                  <a:pt x="1614" y="650"/>
                  <a:pt x="1615" y="650"/>
                  <a:pt x="1615" y="649"/>
                </a:cubicBezTo>
                <a:cubicBezTo>
                  <a:pt x="1615" y="649"/>
                  <a:pt x="1615" y="648"/>
                  <a:pt x="1615" y="648"/>
                </a:cubicBezTo>
                <a:cubicBezTo>
                  <a:pt x="1615" y="648"/>
                  <a:pt x="1615" y="648"/>
                  <a:pt x="1615" y="647"/>
                </a:cubicBezTo>
                <a:cubicBezTo>
                  <a:pt x="1615" y="647"/>
                  <a:pt x="1615" y="647"/>
                  <a:pt x="1616" y="647"/>
                </a:cubicBezTo>
                <a:cubicBezTo>
                  <a:pt x="1616" y="646"/>
                  <a:pt x="1617" y="644"/>
                  <a:pt x="1616" y="643"/>
                </a:cubicBezTo>
                <a:cubicBezTo>
                  <a:pt x="1615" y="643"/>
                  <a:pt x="1615" y="643"/>
                  <a:pt x="1614" y="643"/>
                </a:cubicBezTo>
                <a:cubicBezTo>
                  <a:pt x="1614" y="642"/>
                  <a:pt x="1614" y="642"/>
                  <a:pt x="1614" y="642"/>
                </a:cubicBezTo>
                <a:cubicBezTo>
                  <a:pt x="1614" y="641"/>
                  <a:pt x="1614" y="641"/>
                  <a:pt x="1614" y="641"/>
                </a:cubicBezTo>
                <a:cubicBezTo>
                  <a:pt x="1613" y="641"/>
                  <a:pt x="1613" y="641"/>
                  <a:pt x="1613" y="640"/>
                </a:cubicBezTo>
                <a:cubicBezTo>
                  <a:pt x="1613" y="640"/>
                  <a:pt x="1613" y="640"/>
                  <a:pt x="1613" y="639"/>
                </a:cubicBezTo>
                <a:cubicBezTo>
                  <a:pt x="1612" y="639"/>
                  <a:pt x="1612" y="639"/>
                  <a:pt x="1612" y="638"/>
                </a:cubicBezTo>
                <a:cubicBezTo>
                  <a:pt x="1613" y="637"/>
                  <a:pt x="1612" y="636"/>
                  <a:pt x="1611" y="636"/>
                </a:cubicBezTo>
                <a:cubicBezTo>
                  <a:pt x="1611" y="636"/>
                  <a:pt x="1610" y="636"/>
                  <a:pt x="1610" y="636"/>
                </a:cubicBezTo>
                <a:cubicBezTo>
                  <a:pt x="1610" y="636"/>
                  <a:pt x="1610" y="636"/>
                  <a:pt x="1610" y="635"/>
                </a:cubicBezTo>
                <a:cubicBezTo>
                  <a:pt x="1610" y="635"/>
                  <a:pt x="1609" y="635"/>
                  <a:pt x="1608" y="635"/>
                </a:cubicBezTo>
                <a:cubicBezTo>
                  <a:pt x="1608" y="635"/>
                  <a:pt x="1608" y="635"/>
                  <a:pt x="1608" y="635"/>
                </a:cubicBezTo>
                <a:cubicBezTo>
                  <a:pt x="1607" y="635"/>
                  <a:pt x="1607" y="635"/>
                  <a:pt x="1606" y="635"/>
                </a:cubicBezTo>
                <a:cubicBezTo>
                  <a:pt x="1606" y="635"/>
                  <a:pt x="1606" y="635"/>
                  <a:pt x="1606" y="635"/>
                </a:cubicBezTo>
                <a:cubicBezTo>
                  <a:pt x="1606" y="635"/>
                  <a:pt x="1605" y="635"/>
                  <a:pt x="1605" y="635"/>
                </a:cubicBezTo>
                <a:cubicBezTo>
                  <a:pt x="1605" y="635"/>
                  <a:pt x="1605" y="635"/>
                  <a:pt x="1604" y="636"/>
                </a:cubicBezTo>
                <a:cubicBezTo>
                  <a:pt x="1604" y="635"/>
                  <a:pt x="1603" y="634"/>
                  <a:pt x="1603" y="634"/>
                </a:cubicBezTo>
                <a:cubicBezTo>
                  <a:pt x="1603" y="634"/>
                  <a:pt x="1602" y="634"/>
                  <a:pt x="1602" y="634"/>
                </a:cubicBezTo>
                <a:cubicBezTo>
                  <a:pt x="1602" y="633"/>
                  <a:pt x="1601" y="633"/>
                  <a:pt x="1601" y="633"/>
                </a:cubicBezTo>
                <a:cubicBezTo>
                  <a:pt x="1600" y="633"/>
                  <a:pt x="1599" y="634"/>
                  <a:pt x="1599" y="634"/>
                </a:cubicBezTo>
                <a:cubicBezTo>
                  <a:pt x="1599" y="635"/>
                  <a:pt x="1599" y="635"/>
                  <a:pt x="1599" y="635"/>
                </a:cubicBezTo>
                <a:cubicBezTo>
                  <a:pt x="1598" y="635"/>
                  <a:pt x="1598" y="635"/>
                  <a:pt x="1598" y="634"/>
                </a:cubicBezTo>
                <a:cubicBezTo>
                  <a:pt x="1598" y="634"/>
                  <a:pt x="1597" y="634"/>
                  <a:pt x="1597" y="634"/>
                </a:cubicBezTo>
                <a:cubicBezTo>
                  <a:pt x="1596" y="635"/>
                  <a:pt x="1596" y="635"/>
                  <a:pt x="1596" y="635"/>
                </a:cubicBezTo>
                <a:cubicBezTo>
                  <a:pt x="1596" y="634"/>
                  <a:pt x="1595" y="634"/>
                  <a:pt x="1594" y="634"/>
                </a:cubicBezTo>
                <a:cubicBezTo>
                  <a:pt x="1594" y="634"/>
                  <a:pt x="1594" y="634"/>
                  <a:pt x="1594" y="634"/>
                </a:cubicBezTo>
                <a:cubicBezTo>
                  <a:pt x="1594" y="634"/>
                  <a:pt x="1593" y="634"/>
                  <a:pt x="1593" y="634"/>
                </a:cubicBezTo>
                <a:cubicBezTo>
                  <a:pt x="1593" y="635"/>
                  <a:pt x="1592" y="635"/>
                  <a:pt x="1592" y="635"/>
                </a:cubicBezTo>
                <a:cubicBezTo>
                  <a:pt x="1592" y="635"/>
                  <a:pt x="1592" y="635"/>
                  <a:pt x="1592" y="635"/>
                </a:cubicBezTo>
                <a:cubicBezTo>
                  <a:pt x="1591" y="635"/>
                  <a:pt x="1591" y="635"/>
                  <a:pt x="1590" y="635"/>
                </a:cubicBezTo>
                <a:cubicBezTo>
                  <a:pt x="1589" y="636"/>
                  <a:pt x="1589" y="637"/>
                  <a:pt x="1589" y="638"/>
                </a:cubicBezTo>
                <a:cubicBezTo>
                  <a:pt x="1589" y="638"/>
                  <a:pt x="1589" y="638"/>
                  <a:pt x="1589" y="639"/>
                </a:cubicBezTo>
                <a:cubicBezTo>
                  <a:pt x="1588" y="639"/>
                  <a:pt x="1587" y="640"/>
                  <a:pt x="1586" y="640"/>
                </a:cubicBezTo>
                <a:cubicBezTo>
                  <a:pt x="1586" y="641"/>
                  <a:pt x="1586" y="641"/>
                  <a:pt x="1586" y="642"/>
                </a:cubicBezTo>
                <a:cubicBezTo>
                  <a:pt x="1586" y="642"/>
                  <a:pt x="1586" y="643"/>
                  <a:pt x="1587" y="643"/>
                </a:cubicBezTo>
                <a:cubicBezTo>
                  <a:pt x="1588" y="643"/>
                  <a:pt x="1588" y="643"/>
                  <a:pt x="1589" y="643"/>
                </a:cubicBezTo>
                <a:cubicBezTo>
                  <a:pt x="1589" y="644"/>
                  <a:pt x="1589" y="644"/>
                  <a:pt x="1589" y="644"/>
                </a:cubicBezTo>
                <a:cubicBezTo>
                  <a:pt x="1589" y="644"/>
                  <a:pt x="1588" y="644"/>
                  <a:pt x="1588" y="644"/>
                </a:cubicBezTo>
                <a:cubicBezTo>
                  <a:pt x="1588" y="645"/>
                  <a:pt x="1588" y="645"/>
                  <a:pt x="1587" y="645"/>
                </a:cubicBezTo>
                <a:cubicBezTo>
                  <a:pt x="1587" y="645"/>
                  <a:pt x="1586" y="645"/>
                  <a:pt x="1586" y="646"/>
                </a:cubicBezTo>
                <a:cubicBezTo>
                  <a:pt x="1586" y="646"/>
                  <a:pt x="1586" y="646"/>
                  <a:pt x="1586" y="646"/>
                </a:cubicBezTo>
                <a:cubicBezTo>
                  <a:pt x="1586" y="646"/>
                  <a:pt x="1586" y="646"/>
                  <a:pt x="1586" y="646"/>
                </a:cubicBezTo>
                <a:cubicBezTo>
                  <a:pt x="1585" y="646"/>
                  <a:pt x="1585" y="646"/>
                  <a:pt x="1584" y="646"/>
                </a:cubicBezTo>
                <a:cubicBezTo>
                  <a:pt x="1584" y="646"/>
                  <a:pt x="1584" y="646"/>
                  <a:pt x="1583" y="646"/>
                </a:cubicBezTo>
                <a:cubicBezTo>
                  <a:pt x="1583" y="646"/>
                  <a:pt x="1583" y="646"/>
                  <a:pt x="1583" y="646"/>
                </a:cubicBezTo>
                <a:close/>
                <a:moveTo>
                  <a:pt x="1483" y="494"/>
                </a:moveTo>
                <a:cubicBezTo>
                  <a:pt x="1483" y="494"/>
                  <a:pt x="1483" y="494"/>
                  <a:pt x="1483" y="494"/>
                </a:cubicBezTo>
                <a:cubicBezTo>
                  <a:pt x="1483" y="494"/>
                  <a:pt x="1483" y="494"/>
                  <a:pt x="1483" y="494"/>
                </a:cubicBezTo>
                <a:cubicBezTo>
                  <a:pt x="1483" y="494"/>
                  <a:pt x="1483" y="493"/>
                  <a:pt x="1483" y="493"/>
                </a:cubicBezTo>
                <a:cubicBezTo>
                  <a:pt x="1482" y="493"/>
                  <a:pt x="1483" y="492"/>
                  <a:pt x="1483" y="492"/>
                </a:cubicBezTo>
                <a:cubicBezTo>
                  <a:pt x="1483" y="492"/>
                  <a:pt x="1483" y="491"/>
                  <a:pt x="1484" y="491"/>
                </a:cubicBezTo>
                <a:cubicBezTo>
                  <a:pt x="1483" y="491"/>
                  <a:pt x="1483" y="490"/>
                  <a:pt x="1482" y="490"/>
                </a:cubicBezTo>
                <a:cubicBezTo>
                  <a:pt x="1482" y="490"/>
                  <a:pt x="1482" y="490"/>
                  <a:pt x="1482" y="489"/>
                </a:cubicBezTo>
                <a:cubicBezTo>
                  <a:pt x="1482" y="489"/>
                  <a:pt x="1480" y="488"/>
                  <a:pt x="1481" y="487"/>
                </a:cubicBezTo>
                <a:cubicBezTo>
                  <a:pt x="1481" y="487"/>
                  <a:pt x="1481" y="486"/>
                  <a:pt x="1481" y="486"/>
                </a:cubicBezTo>
                <a:cubicBezTo>
                  <a:pt x="1480" y="486"/>
                  <a:pt x="1480" y="486"/>
                  <a:pt x="1479" y="486"/>
                </a:cubicBezTo>
                <a:cubicBezTo>
                  <a:pt x="1479" y="486"/>
                  <a:pt x="1478" y="486"/>
                  <a:pt x="1477" y="486"/>
                </a:cubicBezTo>
                <a:cubicBezTo>
                  <a:pt x="1477" y="485"/>
                  <a:pt x="1476" y="485"/>
                  <a:pt x="1475" y="485"/>
                </a:cubicBezTo>
                <a:cubicBezTo>
                  <a:pt x="1475" y="485"/>
                  <a:pt x="1474" y="485"/>
                  <a:pt x="1473" y="485"/>
                </a:cubicBezTo>
                <a:cubicBezTo>
                  <a:pt x="1473" y="485"/>
                  <a:pt x="1473" y="485"/>
                  <a:pt x="1472" y="485"/>
                </a:cubicBezTo>
                <a:cubicBezTo>
                  <a:pt x="1472" y="485"/>
                  <a:pt x="1471" y="485"/>
                  <a:pt x="1470" y="484"/>
                </a:cubicBezTo>
                <a:cubicBezTo>
                  <a:pt x="1470" y="484"/>
                  <a:pt x="1470" y="484"/>
                  <a:pt x="1469" y="483"/>
                </a:cubicBezTo>
                <a:cubicBezTo>
                  <a:pt x="1469" y="483"/>
                  <a:pt x="1469" y="483"/>
                  <a:pt x="1469" y="483"/>
                </a:cubicBezTo>
                <a:cubicBezTo>
                  <a:pt x="1469" y="483"/>
                  <a:pt x="1468" y="482"/>
                  <a:pt x="1468" y="482"/>
                </a:cubicBezTo>
                <a:cubicBezTo>
                  <a:pt x="1468" y="482"/>
                  <a:pt x="1468" y="481"/>
                  <a:pt x="1468" y="481"/>
                </a:cubicBezTo>
                <a:cubicBezTo>
                  <a:pt x="1468" y="480"/>
                  <a:pt x="1469" y="480"/>
                  <a:pt x="1469" y="480"/>
                </a:cubicBezTo>
                <a:cubicBezTo>
                  <a:pt x="1469" y="480"/>
                  <a:pt x="1470" y="480"/>
                  <a:pt x="1470" y="480"/>
                </a:cubicBezTo>
                <a:cubicBezTo>
                  <a:pt x="1470" y="480"/>
                  <a:pt x="1471" y="480"/>
                  <a:pt x="1472" y="480"/>
                </a:cubicBezTo>
                <a:cubicBezTo>
                  <a:pt x="1472" y="480"/>
                  <a:pt x="1472" y="480"/>
                  <a:pt x="1472" y="480"/>
                </a:cubicBezTo>
                <a:cubicBezTo>
                  <a:pt x="1473" y="480"/>
                  <a:pt x="1473" y="480"/>
                  <a:pt x="1473" y="480"/>
                </a:cubicBezTo>
                <a:cubicBezTo>
                  <a:pt x="1474" y="479"/>
                  <a:pt x="1474" y="479"/>
                  <a:pt x="1475" y="479"/>
                </a:cubicBezTo>
                <a:cubicBezTo>
                  <a:pt x="1475" y="479"/>
                  <a:pt x="1476" y="479"/>
                  <a:pt x="1476" y="479"/>
                </a:cubicBezTo>
                <a:cubicBezTo>
                  <a:pt x="1476" y="479"/>
                  <a:pt x="1477" y="479"/>
                  <a:pt x="1477" y="479"/>
                </a:cubicBezTo>
                <a:cubicBezTo>
                  <a:pt x="1477" y="479"/>
                  <a:pt x="1477" y="479"/>
                  <a:pt x="1478" y="479"/>
                </a:cubicBezTo>
                <a:cubicBezTo>
                  <a:pt x="1478" y="479"/>
                  <a:pt x="1478" y="479"/>
                  <a:pt x="1478" y="479"/>
                </a:cubicBezTo>
                <a:cubicBezTo>
                  <a:pt x="1478" y="479"/>
                  <a:pt x="1478" y="479"/>
                  <a:pt x="1478" y="479"/>
                </a:cubicBezTo>
                <a:cubicBezTo>
                  <a:pt x="1478" y="479"/>
                  <a:pt x="1478" y="479"/>
                  <a:pt x="1478" y="478"/>
                </a:cubicBezTo>
                <a:cubicBezTo>
                  <a:pt x="1479" y="478"/>
                  <a:pt x="1479" y="478"/>
                  <a:pt x="1480" y="478"/>
                </a:cubicBezTo>
                <a:cubicBezTo>
                  <a:pt x="1480" y="478"/>
                  <a:pt x="1480" y="478"/>
                  <a:pt x="1480" y="478"/>
                </a:cubicBezTo>
                <a:cubicBezTo>
                  <a:pt x="1480" y="478"/>
                  <a:pt x="1481" y="478"/>
                  <a:pt x="1481" y="479"/>
                </a:cubicBezTo>
                <a:cubicBezTo>
                  <a:pt x="1481" y="479"/>
                  <a:pt x="1482" y="479"/>
                  <a:pt x="1482" y="480"/>
                </a:cubicBezTo>
                <a:cubicBezTo>
                  <a:pt x="1482" y="479"/>
                  <a:pt x="1483" y="479"/>
                  <a:pt x="1483" y="479"/>
                </a:cubicBezTo>
                <a:cubicBezTo>
                  <a:pt x="1483" y="479"/>
                  <a:pt x="1482" y="479"/>
                  <a:pt x="1482" y="479"/>
                </a:cubicBezTo>
                <a:cubicBezTo>
                  <a:pt x="1482" y="479"/>
                  <a:pt x="1482" y="478"/>
                  <a:pt x="1482" y="478"/>
                </a:cubicBezTo>
                <a:cubicBezTo>
                  <a:pt x="1482" y="477"/>
                  <a:pt x="1482" y="477"/>
                  <a:pt x="1482" y="477"/>
                </a:cubicBezTo>
                <a:cubicBezTo>
                  <a:pt x="1483" y="476"/>
                  <a:pt x="1483" y="476"/>
                  <a:pt x="1484" y="475"/>
                </a:cubicBezTo>
                <a:cubicBezTo>
                  <a:pt x="1485" y="475"/>
                  <a:pt x="1486" y="475"/>
                  <a:pt x="1486" y="475"/>
                </a:cubicBezTo>
                <a:cubicBezTo>
                  <a:pt x="1486" y="475"/>
                  <a:pt x="1486" y="475"/>
                  <a:pt x="1486" y="475"/>
                </a:cubicBezTo>
                <a:cubicBezTo>
                  <a:pt x="1487" y="475"/>
                  <a:pt x="1487" y="475"/>
                  <a:pt x="1487" y="475"/>
                </a:cubicBezTo>
                <a:cubicBezTo>
                  <a:pt x="1488" y="475"/>
                  <a:pt x="1488" y="475"/>
                  <a:pt x="1488" y="475"/>
                </a:cubicBezTo>
                <a:cubicBezTo>
                  <a:pt x="1489" y="475"/>
                  <a:pt x="1489" y="475"/>
                  <a:pt x="1489" y="475"/>
                </a:cubicBezTo>
                <a:cubicBezTo>
                  <a:pt x="1489" y="475"/>
                  <a:pt x="1488" y="474"/>
                  <a:pt x="1488" y="474"/>
                </a:cubicBezTo>
                <a:cubicBezTo>
                  <a:pt x="1487" y="474"/>
                  <a:pt x="1487" y="473"/>
                  <a:pt x="1487" y="473"/>
                </a:cubicBezTo>
                <a:cubicBezTo>
                  <a:pt x="1487" y="473"/>
                  <a:pt x="1487" y="473"/>
                  <a:pt x="1487" y="473"/>
                </a:cubicBezTo>
                <a:cubicBezTo>
                  <a:pt x="1487" y="472"/>
                  <a:pt x="1487" y="472"/>
                  <a:pt x="1487" y="472"/>
                </a:cubicBezTo>
                <a:cubicBezTo>
                  <a:pt x="1487" y="472"/>
                  <a:pt x="1487" y="472"/>
                  <a:pt x="1487" y="472"/>
                </a:cubicBezTo>
                <a:cubicBezTo>
                  <a:pt x="1487" y="473"/>
                  <a:pt x="1487" y="473"/>
                  <a:pt x="1487" y="473"/>
                </a:cubicBezTo>
                <a:cubicBezTo>
                  <a:pt x="1487" y="473"/>
                  <a:pt x="1487" y="473"/>
                  <a:pt x="1487" y="473"/>
                </a:cubicBezTo>
                <a:cubicBezTo>
                  <a:pt x="1486" y="473"/>
                  <a:pt x="1486" y="473"/>
                  <a:pt x="1486" y="473"/>
                </a:cubicBezTo>
                <a:cubicBezTo>
                  <a:pt x="1485" y="473"/>
                  <a:pt x="1485" y="472"/>
                  <a:pt x="1485" y="472"/>
                </a:cubicBezTo>
                <a:cubicBezTo>
                  <a:pt x="1484" y="472"/>
                  <a:pt x="1484" y="472"/>
                  <a:pt x="1484" y="472"/>
                </a:cubicBezTo>
                <a:cubicBezTo>
                  <a:pt x="1483" y="473"/>
                  <a:pt x="1483" y="473"/>
                  <a:pt x="1483" y="473"/>
                </a:cubicBezTo>
                <a:cubicBezTo>
                  <a:pt x="1482" y="473"/>
                  <a:pt x="1482" y="473"/>
                  <a:pt x="1481" y="472"/>
                </a:cubicBezTo>
                <a:cubicBezTo>
                  <a:pt x="1481" y="472"/>
                  <a:pt x="1481" y="472"/>
                  <a:pt x="1480" y="472"/>
                </a:cubicBezTo>
                <a:cubicBezTo>
                  <a:pt x="1480" y="472"/>
                  <a:pt x="1479" y="472"/>
                  <a:pt x="1479" y="471"/>
                </a:cubicBezTo>
                <a:cubicBezTo>
                  <a:pt x="1479" y="471"/>
                  <a:pt x="1479" y="471"/>
                  <a:pt x="1479" y="471"/>
                </a:cubicBezTo>
                <a:cubicBezTo>
                  <a:pt x="1478" y="472"/>
                  <a:pt x="1478" y="472"/>
                  <a:pt x="1478" y="472"/>
                </a:cubicBezTo>
                <a:cubicBezTo>
                  <a:pt x="1477" y="472"/>
                  <a:pt x="1477" y="472"/>
                  <a:pt x="1477" y="472"/>
                </a:cubicBezTo>
                <a:cubicBezTo>
                  <a:pt x="1477" y="472"/>
                  <a:pt x="1476" y="473"/>
                  <a:pt x="1476" y="473"/>
                </a:cubicBezTo>
                <a:cubicBezTo>
                  <a:pt x="1475" y="473"/>
                  <a:pt x="1475" y="473"/>
                  <a:pt x="1475" y="473"/>
                </a:cubicBezTo>
                <a:cubicBezTo>
                  <a:pt x="1475" y="473"/>
                  <a:pt x="1475" y="473"/>
                  <a:pt x="1475" y="473"/>
                </a:cubicBezTo>
                <a:cubicBezTo>
                  <a:pt x="1474" y="474"/>
                  <a:pt x="1474" y="474"/>
                  <a:pt x="1473" y="474"/>
                </a:cubicBezTo>
                <a:cubicBezTo>
                  <a:pt x="1472" y="474"/>
                  <a:pt x="1472" y="474"/>
                  <a:pt x="1472" y="474"/>
                </a:cubicBezTo>
                <a:cubicBezTo>
                  <a:pt x="1471" y="474"/>
                  <a:pt x="1471" y="473"/>
                  <a:pt x="1470" y="473"/>
                </a:cubicBezTo>
                <a:cubicBezTo>
                  <a:pt x="1470" y="473"/>
                  <a:pt x="1469" y="472"/>
                  <a:pt x="1469" y="472"/>
                </a:cubicBezTo>
                <a:cubicBezTo>
                  <a:pt x="1467" y="472"/>
                  <a:pt x="1466" y="471"/>
                  <a:pt x="1466" y="469"/>
                </a:cubicBezTo>
                <a:cubicBezTo>
                  <a:pt x="1466" y="469"/>
                  <a:pt x="1467" y="468"/>
                  <a:pt x="1468" y="468"/>
                </a:cubicBezTo>
                <a:cubicBezTo>
                  <a:pt x="1469" y="468"/>
                  <a:pt x="1470" y="468"/>
                  <a:pt x="1470" y="468"/>
                </a:cubicBezTo>
                <a:cubicBezTo>
                  <a:pt x="1470" y="468"/>
                  <a:pt x="1470" y="467"/>
                  <a:pt x="1471" y="467"/>
                </a:cubicBezTo>
                <a:cubicBezTo>
                  <a:pt x="1471" y="467"/>
                  <a:pt x="1472" y="466"/>
                  <a:pt x="1472" y="466"/>
                </a:cubicBezTo>
                <a:cubicBezTo>
                  <a:pt x="1474" y="466"/>
                  <a:pt x="1475" y="468"/>
                  <a:pt x="1475" y="468"/>
                </a:cubicBezTo>
                <a:cubicBezTo>
                  <a:pt x="1475" y="468"/>
                  <a:pt x="1475" y="468"/>
                  <a:pt x="1475" y="468"/>
                </a:cubicBezTo>
                <a:cubicBezTo>
                  <a:pt x="1475" y="468"/>
                  <a:pt x="1475" y="468"/>
                  <a:pt x="1475" y="468"/>
                </a:cubicBezTo>
                <a:cubicBezTo>
                  <a:pt x="1475" y="468"/>
                  <a:pt x="1475" y="468"/>
                  <a:pt x="1475" y="468"/>
                </a:cubicBezTo>
                <a:cubicBezTo>
                  <a:pt x="1475" y="468"/>
                  <a:pt x="1475" y="468"/>
                  <a:pt x="1475" y="467"/>
                </a:cubicBezTo>
                <a:cubicBezTo>
                  <a:pt x="1474" y="467"/>
                  <a:pt x="1473" y="467"/>
                  <a:pt x="1474" y="465"/>
                </a:cubicBezTo>
                <a:cubicBezTo>
                  <a:pt x="1474" y="465"/>
                  <a:pt x="1474" y="464"/>
                  <a:pt x="1475" y="464"/>
                </a:cubicBezTo>
                <a:cubicBezTo>
                  <a:pt x="1474" y="463"/>
                  <a:pt x="1474" y="462"/>
                  <a:pt x="1474" y="461"/>
                </a:cubicBezTo>
                <a:cubicBezTo>
                  <a:pt x="1475" y="460"/>
                  <a:pt x="1476" y="460"/>
                  <a:pt x="1477" y="461"/>
                </a:cubicBezTo>
                <a:cubicBezTo>
                  <a:pt x="1477" y="461"/>
                  <a:pt x="1477" y="460"/>
                  <a:pt x="1478" y="460"/>
                </a:cubicBezTo>
                <a:cubicBezTo>
                  <a:pt x="1478" y="460"/>
                  <a:pt x="1479" y="460"/>
                  <a:pt x="1479" y="460"/>
                </a:cubicBezTo>
                <a:cubicBezTo>
                  <a:pt x="1480" y="460"/>
                  <a:pt x="1481" y="460"/>
                  <a:pt x="1482" y="461"/>
                </a:cubicBezTo>
                <a:cubicBezTo>
                  <a:pt x="1482" y="461"/>
                  <a:pt x="1482" y="461"/>
                  <a:pt x="1482" y="461"/>
                </a:cubicBezTo>
                <a:cubicBezTo>
                  <a:pt x="1482" y="461"/>
                  <a:pt x="1483" y="462"/>
                  <a:pt x="1483" y="462"/>
                </a:cubicBezTo>
                <a:cubicBezTo>
                  <a:pt x="1484" y="462"/>
                  <a:pt x="1484" y="462"/>
                  <a:pt x="1485" y="462"/>
                </a:cubicBezTo>
                <a:cubicBezTo>
                  <a:pt x="1484" y="462"/>
                  <a:pt x="1484" y="462"/>
                  <a:pt x="1484" y="461"/>
                </a:cubicBezTo>
                <a:cubicBezTo>
                  <a:pt x="1483" y="461"/>
                  <a:pt x="1483" y="461"/>
                  <a:pt x="1483" y="460"/>
                </a:cubicBezTo>
                <a:cubicBezTo>
                  <a:pt x="1483" y="460"/>
                  <a:pt x="1483" y="460"/>
                  <a:pt x="1483" y="459"/>
                </a:cubicBezTo>
                <a:cubicBezTo>
                  <a:pt x="1483" y="459"/>
                  <a:pt x="1482" y="459"/>
                  <a:pt x="1482" y="459"/>
                </a:cubicBezTo>
                <a:cubicBezTo>
                  <a:pt x="1482" y="459"/>
                  <a:pt x="1482" y="459"/>
                  <a:pt x="1481" y="459"/>
                </a:cubicBezTo>
                <a:cubicBezTo>
                  <a:pt x="1481" y="459"/>
                  <a:pt x="1481" y="459"/>
                  <a:pt x="1480" y="459"/>
                </a:cubicBezTo>
                <a:cubicBezTo>
                  <a:pt x="1480" y="459"/>
                  <a:pt x="1480" y="458"/>
                  <a:pt x="1480" y="458"/>
                </a:cubicBezTo>
                <a:cubicBezTo>
                  <a:pt x="1480" y="457"/>
                  <a:pt x="1480" y="456"/>
                  <a:pt x="1481" y="456"/>
                </a:cubicBezTo>
                <a:cubicBezTo>
                  <a:pt x="1482" y="455"/>
                  <a:pt x="1484" y="455"/>
                  <a:pt x="1484" y="456"/>
                </a:cubicBezTo>
                <a:cubicBezTo>
                  <a:pt x="1485" y="456"/>
                  <a:pt x="1485" y="457"/>
                  <a:pt x="1486" y="457"/>
                </a:cubicBezTo>
                <a:cubicBezTo>
                  <a:pt x="1486" y="457"/>
                  <a:pt x="1487" y="457"/>
                  <a:pt x="1487" y="457"/>
                </a:cubicBezTo>
                <a:cubicBezTo>
                  <a:pt x="1487" y="456"/>
                  <a:pt x="1487" y="456"/>
                  <a:pt x="1487" y="456"/>
                </a:cubicBezTo>
                <a:cubicBezTo>
                  <a:pt x="1488" y="456"/>
                  <a:pt x="1488" y="456"/>
                  <a:pt x="1489" y="456"/>
                </a:cubicBezTo>
                <a:cubicBezTo>
                  <a:pt x="1489" y="456"/>
                  <a:pt x="1490" y="456"/>
                  <a:pt x="1490" y="457"/>
                </a:cubicBezTo>
                <a:cubicBezTo>
                  <a:pt x="1491" y="457"/>
                  <a:pt x="1491" y="458"/>
                  <a:pt x="1491" y="458"/>
                </a:cubicBezTo>
                <a:cubicBezTo>
                  <a:pt x="1491" y="459"/>
                  <a:pt x="1491" y="459"/>
                  <a:pt x="1491" y="459"/>
                </a:cubicBezTo>
                <a:cubicBezTo>
                  <a:pt x="1492" y="459"/>
                  <a:pt x="1493" y="460"/>
                  <a:pt x="1493" y="460"/>
                </a:cubicBezTo>
                <a:cubicBezTo>
                  <a:pt x="1493" y="461"/>
                  <a:pt x="1493" y="461"/>
                  <a:pt x="1493" y="461"/>
                </a:cubicBezTo>
                <a:cubicBezTo>
                  <a:pt x="1493" y="461"/>
                  <a:pt x="1494" y="461"/>
                  <a:pt x="1494" y="461"/>
                </a:cubicBezTo>
                <a:cubicBezTo>
                  <a:pt x="1495" y="461"/>
                  <a:pt x="1495" y="462"/>
                  <a:pt x="1496" y="462"/>
                </a:cubicBezTo>
                <a:cubicBezTo>
                  <a:pt x="1496" y="463"/>
                  <a:pt x="1496" y="463"/>
                  <a:pt x="1496" y="464"/>
                </a:cubicBezTo>
                <a:cubicBezTo>
                  <a:pt x="1497" y="465"/>
                  <a:pt x="1497" y="465"/>
                  <a:pt x="1497" y="466"/>
                </a:cubicBezTo>
                <a:cubicBezTo>
                  <a:pt x="1497" y="467"/>
                  <a:pt x="1497" y="468"/>
                  <a:pt x="1496" y="468"/>
                </a:cubicBezTo>
                <a:cubicBezTo>
                  <a:pt x="1496" y="468"/>
                  <a:pt x="1495" y="468"/>
                  <a:pt x="1495" y="469"/>
                </a:cubicBezTo>
                <a:cubicBezTo>
                  <a:pt x="1495" y="469"/>
                  <a:pt x="1495" y="469"/>
                  <a:pt x="1495" y="469"/>
                </a:cubicBezTo>
                <a:cubicBezTo>
                  <a:pt x="1495" y="469"/>
                  <a:pt x="1495" y="469"/>
                  <a:pt x="1495" y="469"/>
                </a:cubicBezTo>
                <a:cubicBezTo>
                  <a:pt x="1495" y="469"/>
                  <a:pt x="1495" y="469"/>
                  <a:pt x="1495" y="469"/>
                </a:cubicBezTo>
                <a:cubicBezTo>
                  <a:pt x="1495" y="469"/>
                  <a:pt x="1495" y="469"/>
                  <a:pt x="1495" y="470"/>
                </a:cubicBezTo>
                <a:cubicBezTo>
                  <a:pt x="1495" y="470"/>
                  <a:pt x="1495" y="470"/>
                  <a:pt x="1496" y="470"/>
                </a:cubicBezTo>
                <a:cubicBezTo>
                  <a:pt x="1497" y="471"/>
                  <a:pt x="1497" y="472"/>
                  <a:pt x="1497" y="473"/>
                </a:cubicBezTo>
                <a:cubicBezTo>
                  <a:pt x="1496" y="474"/>
                  <a:pt x="1496" y="474"/>
                  <a:pt x="1496" y="474"/>
                </a:cubicBezTo>
                <a:cubicBezTo>
                  <a:pt x="1495" y="474"/>
                  <a:pt x="1496" y="475"/>
                  <a:pt x="1496" y="475"/>
                </a:cubicBezTo>
                <a:cubicBezTo>
                  <a:pt x="1496" y="475"/>
                  <a:pt x="1496" y="475"/>
                  <a:pt x="1496" y="475"/>
                </a:cubicBezTo>
                <a:cubicBezTo>
                  <a:pt x="1496" y="475"/>
                  <a:pt x="1496" y="476"/>
                  <a:pt x="1496" y="476"/>
                </a:cubicBezTo>
                <a:cubicBezTo>
                  <a:pt x="1496" y="475"/>
                  <a:pt x="1497" y="475"/>
                  <a:pt x="1497" y="475"/>
                </a:cubicBezTo>
                <a:cubicBezTo>
                  <a:pt x="1497" y="475"/>
                  <a:pt x="1497" y="475"/>
                  <a:pt x="1497" y="475"/>
                </a:cubicBezTo>
                <a:cubicBezTo>
                  <a:pt x="1497" y="475"/>
                  <a:pt x="1497" y="475"/>
                  <a:pt x="1497" y="474"/>
                </a:cubicBezTo>
                <a:cubicBezTo>
                  <a:pt x="1498" y="474"/>
                  <a:pt x="1498" y="473"/>
                  <a:pt x="1498" y="472"/>
                </a:cubicBezTo>
                <a:cubicBezTo>
                  <a:pt x="1499" y="472"/>
                  <a:pt x="1501" y="472"/>
                  <a:pt x="1502" y="473"/>
                </a:cubicBezTo>
                <a:cubicBezTo>
                  <a:pt x="1502" y="473"/>
                  <a:pt x="1502" y="473"/>
                  <a:pt x="1502" y="473"/>
                </a:cubicBezTo>
                <a:cubicBezTo>
                  <a:pt x="1502" y="473"/>
                  <a:pt x="1503" y="473"/>
                  <a:pt x="1503" y="473"/>
                </a:cubicBezTo>
                <a:cubicBezTo>
                  <a:pt x="1503" y="473"/>
                  <a:pt x="1503" y="473"/>
                  <a:pt x="1503" y="473"/>
                </a:cubicBezTo>
                <a:cubicBezTo>
                  <a:pt x="1503" y="473"/>
                  <a:pt x="1503" y="473"/>
                  <a:pt x="1503" y="473"/>
                </a:cubicBezTo>
                <a:cubicBezTo>
                  <a:pt x="1503" y="473"/>
                  <a:pt x="1503" y="473"/>
                  <a:pt x="1503" y="473"/>
                </a:cubicBezTo>
                <a:cubicBezTo>
                  <a:pt x="1503" y="472"/>
                  <a:pt x="1503" y="472"/>
                  <a:pt x="1503" y="472"/>
                </a:cubicBezTo>
                <a:cubicBezTo>
                  <a:pt x="1503" y="472"/>
                  <a:pt x="1504" y="472"/>
                  <a:pt x="1504" y="471"/>
                </a:cubicBezTo>
                <a:cubicBezTo>
                  <a:pt x="1504" y="471"/>
                  <a:pt x="1504" y="471"/>
                  <a:pt x="1504" y="470"/>
                </a:cubicBezTo>
                <a:cubicBezTo>
                  <a:pt x="1503" y="470"/>
                  <a:pt x="1503" y="470"/>
                  <a:pt x="1503" y="470"/>
                </a:cubicBezTo>
                <a:cubicBezTo>
                  <a:pt x="1503" y="470"/>
                  <a:pt x="1503" y="469"/>
                  <a:pt x="1502" y="469"/>
                </a:cubicBezTo>
                <a:cubicBezTo>
                  <a:pt x="1502" y="468"/>
                  <a:pt x="1502" y="468"/>
                  <a:pt x="1502" y="467"/>
                </a:cubicBezTo>
                <a:cubicBezTo>
                  <a:pt x="1502" y="467"/>
                  <a:pt x="1502" y="467"/>
                  <a:pt x="1502" y="467"/>
                </a:cubicBezTo>
                <a:cubicBezTo>
                  <a:pt x="1502" y="467"/>
                  <a:pt x="1502" y="466"/>
                  <a:pt x="1502" y="466"/>
                </a:cubicBezTo>
                <a:cubicBezTo>
                  <a:pt x="1502" y="466"/>
                  <a:pt x="1502" y="465"/>
                  <a:pt x="1502" y="465"/>
                </a:cubicBezTo>
                <a:cubicBezTo>
                  <a:pt x="1503" y="463"/>
                  <a:pt x="1504" y="462"/>
                  <a:pt x="1505" y="462"/>
                </a:cubicBezTo>
                <a:cubicBezTo>
                  <a:pt x="1505" y="462"/>
                  <a:pt x="1506" y="462"/>
                  <a:pt x="1506" y="462"/>
                </a:cubicBezTo>
                <a:cubicBezTo>
                  <a:pt x="1507" y="462"/>
                  <a:pt x="1507" y="462"/>
                  <a:pt x="1508" y="462"/>
                </a:cubicBezTo>
                <a:cubicBezTo>
                  <a:pt x="1508" y="462"/>
                  <a:pt x="1508" y="462"/>
                  <a:pt x="1508" y="462"/>
                </a:cubicBezTo>
                <a:cubicBezTo>
                  <a:pt x="1508" y="462"/>
                  <a:pt x="1509" y="462"/>
                  <a:pt x="1509" y="462"/>
                </a:cubicBezTo>
                <a:cubicBezTo>
                  <a:pt x="1509" y="462"/>
                  <a:pt x="1509" y="462"/>
                  <a:pt x="1510" y="462"/>
                </a:cubicBezTo>
                <a:cubicBezTo>
                  <a:pt x="1510" y="463"/>
                  <a:pt x="1510" y="463"/>
                  <a:pt x="1510" y="463"/>
                </a:cubicBezTo>
                <a:cubicBezTo>
                  <a:pt x="1510" y="465"/>
                  <a:pt x="1509" y="466"/>
                  <a:pt x="1509" y="467"/>
                </a:cubicBezTo>
                <a:cubicBezTo>
                  <a:pt x="1509" y="467"/>
                  <a:pt x="1509" y="468"/>
                  <a:pt x="1509" y="468"/>
                </a:cubicBezTo>
                <a:cubicBezTo>
                  <a:pt x="1510" y="468"/>
                  <a:pt x="1510" y="469"/>
                  <a:pt x="1510" y="469"/>
                </a:cubicBezTo>
                <a:cubicBezTo>
                  <a:pt x="1510" y="470"/>
                  <a:pt x="1510" y="470"/>
                  <a:pt x="1510" y="471"/>
                </a:cubicBezTo>
                <a:cubicBezTo>
                  <a:pt x="1510" y="471"/>
                  <a:pt x="1510" y="471"/>
                  <a:pt x="1511" y="471"/>
                </a:cubicBezTo>
                <a:cubicBezTo>
                  <a:pt x="1511" y="471"/>
                  <a:pt x="1511" y="470"/>
                  <a:pt x="1511" y="470"/>
                </a:cubicBezTo>
                <a:cubicBezTo>
                  <a:pt x="1511" y="469"/>
                  <a:pt x="1512" y="469"/>
                  <a:pt x="1512" y="469"/>
                </a:cubicBezTo>
                <a:cubicBezTo>
                  <a:pt x="1512" y="469"/>
                  <a:pt x="1512" y="469"/>
                  <a:pt x="1512" y="469"/>
                </a:cubicBezTo>
                <a:cubicBezTo>
                  <a:pt x="1512" y="468"/>
                  <a:pt x="1512" y="468"/>
                  <a:pt x="1512" y="468"/>
                </a:cubicBezTo>
                <a:cubicBezTo>
                  <a:pt x="1512" y="468"/>
                  <a:pt x="1511" y="467"/>
                  <a:pt x="1511" y="467"/>
                </a:cubicBezTo>
                <a:cubicBezTo>
                  <a:pt x="1511" y="465"/>
                  <a:pt x="1514" y="463"/>
                  <a:pt x="1514" y="463"/>
                </a:cubicBezTo>
                <a:cubicBezTo>
                  <a:pt x="1515" y="462"/>
                  <a:pt x="1517" y="462"/>
                  <a:pt x="1518" y="462"/>
                </a:cubicBezTo>
                <a:cubicBezTo>
                  <a:pt x="1519" y="462"/>
                  <a:pt x="1520" y="462"/>
                  <a:pt x="1520" y="463"/>
                </a:cubicBezTo>
                <a:cubicBezTo>
                  <a:pt x="1520" y="463"/>
                  <a:pt x="1520" y="464"/>
                  <a:pt x="1521" y="464"/>
                </a:cubicBezTo>
                <a:cubicBezTo>
                  <a:pt x="1521" y="464"/>
                  <a:pt x="1521" y="464"/>
                  <a:pt x="1521" y="465"/>
                </a:cubicBezTo>
                <a:cubicBezTo>
                  <a:pt x="1521" y="464"/>
                  <a:pt x="1521" y="464"/>
                  <a:pt x="1521" y="464"/>
                </a:cubicBezTo>
                <a:cubicBezTo>
                  <a:pt x="1522" y="463"/>
                  <a:pt x="1523" y="462"/>
                  <a:pt x="1525" y="462"/>
                </a:cubicBezTo>
                <a:cubicBezTo>
                  <a:pt x="1525" y="462"/>
                  <a:pt x="1526" y="463"/>
                  <a:pt x="1527" y="463"/>
                </a:cubicBezTo>
                <a:cubicBezTo>
                  <a:pt x="1527" y="463"/>
                  <a:pt x="1527" y="463"/>
                  <a:pt x="1527" y="463"/>
                </a:cubicBezTo>
                <a:cubicBezTo>
                  <a:pt x="1528" y="463"/>
                  <a:pt x="1528" y="463"/>
                  <a:pt x="1529" y="464"/>
                </a:cubicBezTo>
                <a:cubicBezTo>
                  <a:pt x="1529" y="465"/>
                  <a:pt x="1529" y="465"/>
                  <a:pt x="1529" y="465"/>
                </a:cubicBezTo>
                <a:cubicBezTo>
                  <a:pt x="1529" y="465"/>
                  <a:pt x="1529" y="466"/>
                  <a:pt x="1529" y="466"/>
                </a:cubicBezTo>
                <a:cubicBezTo>
                  <a:pt x="1529" y="466"/>
                  <a:pt x="1529" y="466"/>
                  <a:pt x="1529" y="466"/>
                </a:cubicBezTo>
                <a:cubicBezTo>
                  <a:pt x="1530" y="465"/>
                  <a:pt x="1531" y="464"/>
                  <a:pt x="1531" y="463"/>
                </a:cubicBezTo>
                <a:cubicBezTo>
                  <a:pt x="1532" y="463"/>
                  <a:pt x="1532" y="463"/>
                  <a:pt x="1532" y="463"/>
                </a:cubicBezTo>
                <a:cubicBezTo>
                  <a:pt x="1532" y="463"/>
                  <a:pt x="1533" y="463"/>
                  <a:pt x="1533" y="463"/>
                </a:cubicBezTo>
                <a:cubicBezTo>
                  <a:pt x="1533" y="464"/>
                  <a:pt x="1533" y="464"/>
                  <a:pt x="1533" y="464"/>
                </a:cubicBezTo>
                <a:cubicBezTo>
                  <a:pt x="1533" y="465"/>
                  <a:pt x="1533" y="465"/>
                  <a:pt x="1533" y="465"/>
                </a:cubicBezTo>
                <a:cubicBezTo>
                  <a:pt x="1534" y="465"/>
                  <a:pt x="1534" y="465"/>
                  <a:pt x="1535" y="465"/>
                </a:cubicBezTo>
                <a:cubicBezTo>
                  <a:pt x="1535" y="465"/>
                  <a:pt x="1535" y="465"/>
                  <a:pt x="1535" y="465"/>
                </a:cubicBezTo>
                <a:cubicBezTo>
                  <a:pt x="1536" y="464"/>
                  <a:pt x="1536" y="464"/>
                  <a:pt x="1537" y="464"/>
                </a:cubicBezTo>
                <a:cubicBezTo>
                  <a:pt x="1537" y="464"/>
                  <a:pt x="1537" y="464"/>
                  <a:pt x="1537" y="464"/>
                </a:cubicBezTo>
                <a:cubicBezTo>
                  <a:pt x="1537" y="464"/>
                  <a:pt x="1537" y="463"/>
                  <a:pt x="1537" y="463"/>
                </a:cubicBezTo>
                <a:cubicBezTo>
                  <a:pt x="1536" y="462"/>
                  <a:pt x="1536" y="461"/>
                  <a:pt x="1537" y="461"/>
                </a:cubicBezTo>
                <a:cubicBezTo>
                  <a:pt x="1537" y="460"/>
                  <a:pt x="1538" y="459"/>
                  <a:pt x="1539" y="459"/>
                </a:cubicBezTo>
                <a:cubicBezTo>
                  <a:pt x="1540" y="459"/>
                  <a:pt x="1540" y="459"/>
                  <a:pt x="1541" y="459"/>
                </a:cubicBezTo>
                <a:cubicBezTo>
                  <a:pt x="1541" y="459"/>
                  <a:pt x="1541" y="459"/>
                  <a:pt x="1542" y="459"/>
                </a:cubicBezTo>
                <a:cubicBezTo>
                  <a:pt x="1542" y="459"/>
                  <a:pt x="1542" y="459"/>
                  <a:pt x="1542" y="459"/>
                </a:cubicBezTo>
                <a:cubicBezTo>
                  <a:pt x="1542" y="459"/>
                  <a:pt x="1542" y="459"/>
                  <a:pt x="1542" y="459"/>
                </a:cubicBezTo>
                <a:cubicBezTo>
                  <a:pt x="1543" y="459"/>
                  <a:pt x="1544" y="459"/>
                  <a:pt x="1544" y="459"/>
                </a:cubicBezTo>
                <a:cubicBezTo>
                  <a:pt x="1545" y="460"/>
                  <a:pt x="1545" y="461"/>
                  <a:pt x="1545" y="461"/>
                </a:cubicBezTo>
                <a:cubicBezTo>
                  <a:pt x="1545" y="461"/>
                  <a:pt x="1545" y="462"/>
                  <a:pt x="1546" y="462"/>
                </a:cubicBezTo>
                <a:cubicBezTo>
                  <a:pt x="1546" y="462"/>
                  <a:pt x="1546" y="463"/>
                  <a:pt x="1546" y="464"/>
                </a:cubicBezTo>
                <a:cubicBezTo>
                  <a:pt x="1546" y="464"/>
                  <a:pt x="1546" y="464"/>
                  <a:pt x="1546" y="464"/>
                </a:cubicBezTo>
                <a:cubicBezTo>
                  <a:pt x="1546" y="464"/>
                  <a:pt x="1546" y="464"/>
                  <a:pt x="1546" y="464"/>
                </a:cubicBezTo>
                <a:cubicBezTo>
                  <a:pt x="1546" y="464"/>
                  <a:pt x="1546" y="464"/>
                  <a:pt x="1546" y="464"/>
                </a:cubicBezTo>
                <a:cubicBezTo>
                  <a:pt x="1547" y="464"/>
                  <a:pt x="1547" y="463"/>
                  <a:pt x="1548" y="463"/>
                </a:cubicBezTo>
                <a:cubicBezTo>
                  <a:pt x="1548" y="463"/>
                  <a:pt x="1548" y="463"/>
                  <a:pt x="1548" y="463"/>
                </a:cubicBezTo>
                <a:cubicBezTo>
                  <a:pt x="1549" y="462"/>
                  <a:pt x="1550" y="462"/>
                  <a:pt x="1551" y="461"/>
                </a:cubicBezTo>
                <a:cubicBezTo>
                  <a:pt x="1552" y="461"/>
                  <a:pt x="1552" y="461"/>
                  <a:pt x="1553" y="461"/>
                </a:cubicBezTo>
                <a:cubicBezTo>
                  <a:pt x="1553" y="461"/>
                  <a:pt x="1553" y="461"/>
                  <a:pt x="1554" y="461"/>
                </a:cubicBezTo>
                <a:cubicBezTo>
                  <a:pt x="1554" y="461"/>
                  <a:pt x="1554" y="461"/>
                  <a:pt x="1555" y="461"/>
                </a:cubicBezTo>
                <a:cubicBezTo>
                  <a:pt x="1555" y="461"/>
                  <a:pt x="1555" y="462"/>
                  <a:pt x="1555" y="462"/>
                </a:cubicBezTo>
                <a:cubicBezTo>
                  <a:pt x="1555" y="463"/>
                  <a:pt x="1554" y="463"/>
                  <a:pt x="1554" y="464"/>
                </a:cubicBezTo>
                <a:cubicBezTo>
                  <a:pt x="1553" y="464"/>
                  <a:pt x="1553" y="464"/>
                  <a:pt x="1553" y="464"/>
                </a:cubicBezTo>
                <a:cubicBezTo>
                  <a:pt x="1553" y="464"/>
                  <a:pt x="1553" y="465"/>
                  <a:pt x="1553" y="465"/>
                </a:cubicBezTo>
                <a:cubicBezTo>
                  <a:pt x="1552" y="465"/>
                  <a:pt x="1552" y="465"/>
                  <a:pt x="1552" y="465"/>
                </a:cubicBezTo>
                <a:cubicBezTo>
                  <a:pt x="1552" y="465"/>
                  <a:pt x="1552" y="465"/>
                  <a:pt x="1552" y="466"/>
                </a:cubicBezTo>
                <a:cubicBezTo>
                  <a:pt x="1552" y="466"/>
                  <a:pt x="1552" y="466"/>
                  <a:pt x="1552" y="466"/>
                </a:cubicBezTo>
                <a:cubicBezTo>
                  <a:pt x="1552" y="466"/>
                  <a:pt x="1552" y="466"/>
                  <a:pt x="1552" y="466"/>
                </a:cubicBezTo>
                <a:cubicBezTo>
                  <a:pt x="1552" y="466"/>
                  <a:pt x="1552" y="466"/>
                  <a:pt x="1553" y="466"/>
                </a:cubicBezTo>
                <a:cubicBezTo>
                  <a:pt x="1555" y="466"/>
                  <a:pt x="1555" y="469"/>
                  <a:pt x="1555" y="469"/>
                </a:cubicBezTo>
                <a:cubicBezTo>
                  <a:pt x="1555" y="470"/>
                  <a:pt x="1554" y="471"/>
                  <a:pt x="1554" y="471"/>
                </a:cubicBezTo>
                <a:cubicBezTo>
                  <a:pt x="1554" y="471"/>
                  <a:pt x="1554" y="471"/>
                  <a:pt x="1554" y="471"/>
                </a:cubicBezTo>
                <a:cubicBezTo>
                  <a:pt x="1553" y="471"/>
                  <a:pt x="1552" y="472"/>
                  <a:pt x="1552" y="472"/>
                </a:cubicBezTo>
                <a:cubicBezTo>
                  <a:pt x="1552" y="472"/>
                  <a:pt x="1552" y="472"/>
                  <a:pt x="1552" y="472"/>
                </a:cubicBezTo>
                <a:cubicBezTo>
                  <a:pt x="1552" y="472"/>
                  <a:pt x="1552" y="472"/>
                  <a:pt x="1552" y="472"/>
                </a:cubicBezTo>
                <a:cubicBezTo>
                  <a:pt x="1553" y="472"/>
                  <a:pt x="1553" y="472"/>
                  <a:pt x="1553" y="472"/>
                </a:cubicBezTo>
                <a:cubicBezTo>
                  <a:pt x="1553" y="472"/>
                  <a:pt x="1553" y="472"/>
                  <a:pt x="1553" y="472"/>
                </a:cubicBezTo>
                <a:cubicBezTo>
                  <a:pt x="1554" y="472"/>
                  <a:pt x="1555" y="472"/>
                  <a:pt x="1555" y="473"/>
                </a:cubicBezTo>
                <a:cubicBezTo>
                  <a:pt x="1556" y="473"/>
                  <a:pt x="1556" y="474"/>
                  <a:pt x="1556" y="474"/>
                </a:cubicBezTo>
                <a:cubicBezTo>
                  <a:pt x="1556" y="474"/>
                  <a:pt x="1556" y="475"/>
                  <a:pt x="1555" y="475"/>
                </a:cubicBezTo>
                <a:cubicBezTo>
                  <a:pt x="1555" y="475"/>
                  <a:pt x="1555" y="475"/>
                  <a:pt x="1555" y="475"/>
                </a:cubicBezTo>
                <a:cubicBezTo>
                  <a:pt x="1556" y="475"/>
                  <a:pt x="1556" y="475"/>
                  <a:pt x="1557" y="475"/>
                </a:cubicBezTo>
                <a:cubicBezTo>
                  <a:pt x="1557" y="475"/>
                  <a:pt x="1557" y="475"/>
                  <a:pt x="1557" y="475"/>
                </a:cubicBezTo>
                <a:cubicBezTo>
                  <a:pt x="1558" y="475"/>
                  <a:pt x="1558" y="475"/>
                  <a:pt x="1559" y="476"/>
                </a:cubicBezTo>
                <a:cubicBezTo>
                  <a:pt x="1559" y="476"/>
                  <a:pt x="1559" y="476"/>
                  <a:pt x="1559" y="476"/>
                </a:cubicBezTo>
                <a:cubicBezTo>
                  <a:pt x="1560" y="476"/>
                  <a:pt x="1560" y="476"/>
                  <a:pt x="1560" y="476"/>
                </a:cubicBezTo>
                <a:cubicBezTo>
                  <a:pt x="1561" y="476"/>
                  <a:pt x="1561" y="476"/>
                  <a:pt x="1562" y="477"/>
                </a:cubicBezTo>
                <a:cubicBezTo>
                  <a:pt x="1562" y="477"/>
                  <a:pt x="1562" y="478"/>
                  <a:pt x="1562" y="479"/>
                </a:cubicBezTo>
                <a:cubicBezTo>
                  <a:pt x="1561" y="480"/>
                  <a:pt x="1560" y="480"/>
                  <a:pt x="1559" y="480"/>
                </a:cubicBezTo>
                <a:cubicBezTo>
                  <a:pt x="1559" y="480"/>
                  <a:pt x="1558" y="480"/>
                  <a:pt x="1558" y="480"/>
                </a:cubicBezTo>
                <a:cubicBezTo>
                  <a:pt x="1558" y="480"/>
                  <a:pt x="1558" y="480"/>
                  <a:pt x="1558" y="480"/>
                </a:cubicBezTo>
                <a:cubicBezTo>
                  <a:pt x="1558" y="480"/>
                  <a:pt x="1557" y="480"/>
                  <a:pt x="1557" y="481"/>
                </a:cubicBezTo>
                <a:cubicBezTo>
                  <a:pt x="1557" y="481"/>
                  <a:pt x="1557" y="481"/>
                  <a:pt x="1557" y="481"/>
                </a:cubicBezTo>
                <a:cubicBezTo>
                  <a:pt x="1557" y="481"/>
                  <a:pt x="1557" y="481"/>
                  <a:pt x="1557" y="482"/>
                </a:cubicBezTo>
                <a:cubicBezTo>
                  <a:pt x="1557" y="482"/>
                  <a:pt x="1556" y="483"/>
                  <a:pt x="1556" y="483"/>
                </a:cubicBezTo>
                <a:cubicBezTo>
                  <a:pt x="1556" y="483"/>
                  <a:pt x="1556" y="483"/>
                  <a:pt x="1556" y="483"/>
                </a:cubicBezTo>
                <a:cubicBezTo>
                  <a:pt x="1556" y="483"/>
                  <a:pt x="1556" y="484"/>
                  <a:pt x="1556" y="484"/>
                </a:cubicBezTo>
                <a:cubicBezTo>
                  <a:pt x="1557" y="484"/>
                  <a:pt x="1558" y="485"/>
                  <a:pt x="1558" y="487"/>
                </a:cubicBezTo>
                <a:cubicBezTo>
                  <a:pt x="1558" y="487"/>
                  <a:pt x="1558" y="487"/>
                  <a:pt x="1559" y="487"/>
                </a:cubicBezTo>
                <a:cubicBezTo>
                  <a:pt x="1559" y="487"/>
                  <a:pt x="1559" y="488"/>
                  <a:pt x="1559" y="489"/>
                </a:cubicBezTo>
                <a:cubicBezTo>
                  <a:pt x="1558" y="490"/>
                  <a:pt x="1557" y="491"/>
                  <a:pt x="1556" y="491"/>
                </a:cubicBezTo>
                <a:cubicBezTo>
                  <a:pt x="1556" y="492"/>
                  <a:pt x="1555" y="491"/>
                  <a:pt x="1555" y="491"/>
                </a:cubicBezTo>
                <a:cubicBezTo>
                  <a:pt x="1554" y="491"/>
                  <a:pt x="1554" y="490"/>
                  <a:pt x="1554" y="490"/>
                </a:cubicBezTo>
                <a:cubicBezTo>
                  <a:pt x="1554" y="490"/>
                  <a:pt x="1554" y="490"/>
                  <a:pt x="1554" y="491"/>
                </a:cubicBezTo>
                <a:cubicBezTo>
                  <a:pt x="1554" y="491"/>
                  <a:pt x="1553" y="492"/>
                  <a:pt x="1553" y="492"/>
                </a:cubicBezTo>
                <a:cubicBezTo>
                  <a:pt x="1552" y="492"/>
                  <a:pt x="1552" y="492"/>
                  <a:pt x="1552" y="493"/>
                </a:cubicBezTo>
                <a:cubicBezTo>
                  <a:pt x="1552" y="494"/>
                  <a:pt x="1552" y="495"/>
                  <a:pt x="1551" y="496"/>
                </a:cubicBezTo>
                <a:cubicBezTo>
                  <a:pt x="1550" y="496"/>
                  <a:pt x="1549" y="496"/>
                  <a:pt x="1548" y="496"/>
                </a:cubicBezTo>
                <a:cubicBezTo>
                  <a:pt x="1548" y="496"/>
                  <a:pt x="1548" y="496"/>
                  <a:pt x="1547" y="496"/>
                </a:cubicBezTo>
                <a:cubicBezTo>
                  <a:pt x="1547" y="496"/>
                  <a:pt x="1547" y="496"/>
                  <a:pt x="1547" y="496"/>
                </a:cubicBezTo>
                <a:cubicBezTo>
                  <a:pt x="1547" y="496"/>
                  <a:pt x="1547" y="496"/>
                  <a:pt x="1546" y="496"/>
                </a:cubicBezTo>
                <a:cubicBezTo>
                  <a:pt x="1546" y="496"/>
                  <a:pt x="1546" y="496"/>
                  <a:pt x="1546" y="497"/>
                </a:cubicBezTo>
                <a:cubicBezTo>
                  <a:pt x="1545" y="497"/>
                  <a:pt x="1544" y="497"/>
                  <a:pt x="1544" y="498"/>
                </a:cubicBezTo>
                <a:cubicBezTo>
                  <a:pt x="1544" y="498"/>
                  <a:pt x="1543" y="498"/>
                  <a:pt x="1543" y="498"/>
                </a:cubicBezTo>
                <a:cubicBezTo>
                  <a:pt x="1542" y="498"/>
                  <a:pt x="1542" y="498"/>
                  <a:pt x="1542" y="498"/>
                </a:cubicBezTo>
                <a:cubicBezTo>
                  <a:pt x="1541" y="498"/>
                  <a:pt x="1541" y="498"/>
                  <a:pt x="1540" y="498"/>
                </a:cubicBezTo>
                <a:cubicBezTo>
                  <a:pt x="1540" y="497"/>
                  <a:pt x="1540" y="497"/>
                  <a:pt x="1540" y="497"/>
                </a:cubicBezTo>
                <a:cubicBezTo>
                  <a:pt x="1540" y="498"/>
                  <a:pt x="1540" y="498"/>
                  <a:pt x="1540" y="498"/>
                </a:cubicBezTo>
                <a:cubicBezTo>
                  <a:pt x="1540" y="498"/>
                  <a:pt x="1540" y="498"/>
                  <a:pt x="1539" y="499"/>
                </a:cubicBezTo>
                <a:cubicBezTo>
                  <a:pt x="1539" y="499"/>
                  <a:pt x="1539" y="499"/>
                  <a:pt x="1538" y="500"/>
                </a:cubicBezTo>
                <a:cubicBezTo>
                  <a:pt x="1538" y="500"/>
                  <a:pt x="1538" y="500"/>
                  <a:pt x="1537" y="501"/>
                </a:cubicBezTo>
                <a:cubicBezTo>
                  <a:pt x="1536" y="501"/>
                  <a:pt x="1536" y="501"/>
                  <a:pt x="1536" y="501"/>
                </a:cubicBezTo>
                <a:cubicBezTo>
                  <a:pt x="1536" y="502"/>
                  <a:pt x="1535" y="502"/>
                  <a:pt x="1534" y="503"/>
                </a:cubicBezTo>
                <a:cubicBezTo>
                  <a:pt x="1534" y="503"/>
                  <a:pt x="1533" y="503"/>
                  <a:pt x="1533" y="503"/>
                </a:cubicBezTo>
                <a:cubicBezTo>
                  <a:pt x="1533" y="504"/>
                  <a:pt x="1533" y="504"/>
                  <a:pt x="1532" y="504"/>
                </a:cubicBezTo>
                <a:cubicBezTo>
                  <a:pt x="1531" y="504"/>
                  <a:pt x="1530" y="504"/>
                  <a:pt x="1529" y="504"/>
                </a:cubicBezTo>
                <a:cubicBezTo>
                  <a:pt x="1529" y="504"/>
                  <a:pt x="1529" y="504"/>
                  <a:pt x="1528" y="504"/>
                </a:cubicBezTo>
                <a:cubicBezTo>
                  <a:pt x="1528" y="504"/>
                  <a:pt x="1528" y="504"/>
                  <a:pt x="1527" y="504"/>
                </a:cubicBezTo>
                <a:cubicBezTo>
                  <a:pt x="1527" y="505"/>
                  <a:pt x="1527" y="505"/>
                  <a:pt x="1526" y="505"/>
                </a:cubicBezTo>
                <a:cubicBezTo>
                  <a:pt x="1526" y="505"/>
                  <a:pt x="1525" y="506"/>
                  <a:pt x="1525" y="506"/>
                </a:cubicBezTo>
                <a:cubicBezTo>
                  <a:pt x="1525" y="506"/>
                  <a:pt x="1525" y="506"/>
                  <a:pt x="1524" y="506"/>
                </a:cubicBezTo>
                <a:cubicBezTo>
                  <a:pt x="1524" y="506"/>
                  <a:pt x="1524" y="506"/>
                  <a:pt x="1523" y="506"/>
                </a:cubicBezTo>
                <a:cubicBezTo>
                  <a:pt x="1523" y="506"/>
                  <a:pt x="1522" y="506"/>
                  <a:pt x="1522" y="506"/>
                </a:cubicBezTo>
                <a:cubicBezTo>
                  <a:pt x="1522" y="506"/>
                  <a:pt x="1522" y="506"/>
                  <a:pt x="1522" y="505"/>
                </a:cubicBezTo>
                <a:cubicBezTo>
                  <a:pt x="1521" y="507"/>
                  <a:pt x="1520" y="508"/>
                  <a:pt x="1519" y="508"/>
                </a:cubicBezTo>
                <a:cubicBezTo>
                  <a:pt x="1519" y="508"/>
                  <a:pt x="1519" y="508"/>
                  <a:pt x="1519" y="508"/>
                </a:cubicBezTo>
                <a:cubicBezTo>
                  <a:pt x="1518" y="508"/>
                  <a:pt x="1517" y="508"/>
                  <a:pt x="1517" y="508"/>
                </a:cubicBezTo>
                <a:cubicBezTo>
                  <a:pt x="1516" y="508"/>
                  <a:pt x="1516" y="508"/>
                  <a:pt x="1516" y="508"/>
                </a:cubicBezTo>
                <a:cubicBezTo>
                  <a:pt x="1516" y="508"/>
                  <a:pt x="1516" y="508"/>
                  <a:pt x="1516" y="509"/>
                </a:cubicBezTo>
                <a:cubicBezTo>
                  <a:pt x="1516" y="509"/>
                  <a:pt x="1516" y="510"/>
                  <a:pt x="1515" y="510"/>
                </a:cubicBezTo>
                <a:cubicBezTo>
                  <a:pt x="1514" y="510"/>
                  <a:pt x="1512" y="511"/>
                  <a:pt x="1511" y="510"/>
                </a:cubicBezTo>
                <a:cubicBezTo>
                  <a:pt x="1510" y="510"/>
                  <a:pt x="1510" y="510"/>
                  <a:pt x="1509" y="510"/>
                </a:cubicBezTo>
                <a:cubicBezTo>
                  <a:pt x="1509" y="510"/>
                  <a:pt x="1508" y="510"/>
                  <a:pt x="1507" y="510"/>
                </a:cubicBezTo>
                <a:cubicBezTo>
                  <a:pt x="1507" y="510"/>
                  <a:pt x="1506" y="510"/>
                  <a:pt x="1506" y="509"/>
                </a:cubicBezTo>
                <a:cubicBezTo>
                  <a:pt x="1506" y="509"/>
                  <a:pt x="1506" y="509"/>
                  <a:pt x="1506" y="509"/>
                </a:cubicBezTo>
                <a:cubicBezTo>
                  <a:pt x="1505" y="509"/>
                  <a:pt x="1505" y="508"/>
                  <a:pt x="1504" y="508"/>
                </a:cubicBezTo>
                <a:cubicBezTo>
                  <a:pt x="1504" y="508"/>
                  <a:pt x="1503" y="508"/>
                  <a:pt x="1503" y="507"/>
                </a:cubicBezTo>
                <a:cubicBezTo>
                  <a:pt x="1503" y="507"/>
                  <a:pt x="1502" y="507"/>
                  <a:pt x="1502" y="507"/>
                </a:cubicBezTo>
                <a:cubicBezTo>
                  <a:pt x="1502" y="507"/>
                  <a:pt x="1502" y="507"/>
                  <a:pt x="1502" y="507"/>
                </a:cubicBezTo>
                <a:cubicBezTo>
                  <a:pt x="1502" y="507"/>
                  <a:pt x="1502" y="508"/>
                  <a:pt x="1501" y="508"/>
                </a:cubicBezTo>
                <a:cubicBezTo>
                  <a:pt x="1501" y="508"/>
                  <a:pt x="1501" y="508"/>
                  <a:pt x="1501" y="508"/>
                </a:cubicBezTo>
                <a:cubicBezTo>
                  <a:pt x="1501" y="509"/>
                  <a:pt x="1502" y="509"/>
                  <a:pt x="1502" y="510"/>
                </a:cubicBezTo>
                <a:cubicBezTo>
                  <a:pt x="1502" y="510"/>
                  <a:pt x="1501" y="511"/>
                  <a:pt x="1500" y="511"/>
                </a:cubicBezTo>
                <a:cubicBezTo>
                  <a:pt x="1500" y="512"/>
                  <a:pt x="1500" y="512"/>
                  <a:pt x="1499" y="512"/>
                </a:cubicBezTo>
                <a:cubicBezTo>
                  <a:pt x="1499" y="512"/>
                  <a:pt x="1499" y="512"/>
                  <a:pt x="1499" y="512"/>
                </a:cubicBezTo>
                <a:cubicBezTo>
                  <a:pt x="1498" y="512"/>
                  <a:pt x="1498" y="512"/>
                  <a:pt x="1498" y="512"/>
                </a:cubicBezTo>
                <a:cubicBezTo>
                  <a:pt x="1497" y="512"/>
                  <a:pt x="1496" y="511"/>
                  <a:pt x="1496" y="511"/>
                </a:cubicBezTo>
                <a:cubicBezTo>
                  <a:pt x="1496" y="510"/>
                  <a:pt x="1496" y="509"/>
                  <a:pt x="1497" y="509"/>
                </a:cubicBezTo>
                <a:cubicBezTo>
                  <a:pt x="1498" y="508"/>
                  <a:pt x="1498" y="508"/>
                  <a:pt x="1498" y="508"/>
                </a:cubicBezTo>
                <a:cubicBezTo>
                  <a:pt x="1498" y="508"/>
                  <a:pt x="1498" y="508"/>
                  <a:pt x="1498" y="508"/>
                </a:cubicBezTo>
                <a:cubicBezTo>
                  <a:pt x="1498" y="508"/>
                  <a:pt x="1498" y="508"/>
                  <a:pt x="1497" y="507"/>
                </a:cubicBezTo>
                <a:cubicBezTo>
                  <a:pt x="1497" y="507"/>
                  <a:pt x="1497" y="507"/>
                  <a:pt x="1496" y="506"/>
                </a:cubicBezTo>
                <a:cubicBezTo>
                  <a:pt x="1496" y="506"/>
                  <a:pt x="1496" y="506"/>
                  <a:pt x="1495" y="506"/>
                </a:cubicBezTo>
                <a:cubicBezTo>
                  <a:pt x="1495" y="505"/>
                  <a:pt x="1495" y="504"/>
                  <a:pt x="1495" y="503"/>
                </a:cubicBezTo>
                <a:cubicBezTo>
                  <a:pt x="1495" y="503"/>
                  <a:pt x="1495" y="503"/>
                  <a:pt x="1495" y="503"/>
                </a:cubicBezTo>
                <a:cubicBezTo>
                  <a:pt x="1495" y="503"/>
                  <a:pt x="1495" y="503"/>
                  <a:pt x="1494" y="503"/>
                </a:cubicBezTo>
                <a:cubicBezTo>
                  <a:pt x="1494" y="503"/>
                  <a:pt x="1494" y="503"/>
                  <a:pt x="1494" y="503"/>
                </a:cubicBezTo>
                <a:cubicBezTo>
                  <a:pt x="1493" y="503"/>
                  <a:pt x="1493" y="503"/>
                  <a:pt x="1492" y="503"/>
                </a:cubicBezTo>
                <a:cubicBezTo>
                  <a:pt x="1492" y="502"/>
                  <a:pt x="1492" y="502"/>
                  <a:pt x="1492" y="502"/>
                </a:cubicBezTo>
                <a:cubicBezTo>
                  <a:pt x="1492" y="502"/>
                  <a:pt x="1491" y="502"/>
                  <a:pt x="1491" y="502"/>
                </a:cubicBezTo>
                <a:cubicBezTo>
                  <a:pt x="1490" y="503"/>
                  <a:pt x="1490" y="503"/>
                  <a:pt x="1490" y="503"/>
                </a:cubicBezTo>
                <a:cubicBezTo>
                  <a:pt x="1489" y="502"/>
                  <a:pt x="1489" y="502"/>
                  <a:pt x="1489" y="502"/>
                </a:cubicBezTo>
                <a:cubicBezTo>
                  <a:pt x="1488" y="502"/>
                  <a:pt x="1488" y="502"/>
                  <a:pt x="1488" y="502"/>
                </a:cubicBezTo>
                <a:cubicBezTo>
                  <a:pt x="1488" y="502"/>
                  <a:pt x="1488" y="502"/>
                  <a:pt x="1487" y="503"/>
                </a:cubicBezTo>
                <a:cubicBezTo>
                  <a:pt x="1487" y="503"/>
                  <a:pt x="1487" y="503"/>
                  <a:pt x="1487" y="503"/>
                </a:cubicBezTo>
                <a:cubicBezTo>
                  <a:pt x="1486" y="503"/>
                  <a:pt x="1486" y="503"/>
                  <a:pt x="1485" y="503"/>
                </a:cubicBezTo>
                <a:cubicBezTo>
                  <a:pt x="1484" y="503"/>
                  <a:pt x="1484" y="503"/>
                  <a:pt x="1484" y="503"/>
                </a:cubicBezTo>
                <a:cubicBezTo>
                  <a:pt x="1484" y="503"/>
                  <a:pt x="1483" y="503"/>
                  <a:pt x="1483" y="503"/>
                </a:cubicBezTo>
                <a:cubicBezTo>
                  <a:pt x="1482" y="503"/>
                  <a:pt x="1482" y="503"/>
                  <a:pt x="1482" y="503"/>
                </a:cubicBezTo>
                <a:cubicBezTo>
                  <a:pt x="1481" y="503"/>
                  <a:pt x="1481" y="503"/>
                  <a:pt x="1480" y="503"/>
                </a:cubicBezTo>
                <a:cubicBezTo>
                  <a:pt x="1480" y="503"/>
                  <a:pt x="1479" y="503"/>
                  <a:pt x="1479" y="503"/>
                </a:cubicBezTo>
                <a:cubicBezTo>
                  <a:pt x="1479" y="503"/>
                  <a:pt x="1479" y="503"/>
                  <a:pt x="1479" y="503"/>
                </a:cubicBezTo>
                <a:cubicBezTo>
                  <a:pt x="1478" y="503"/>
                  <a:pt x="1478" y="502"/>
                  <a:pt x="1477" y="502"/>
                </a:cubicBezTo>
                <a:cubicBezTo>
                  <a:pt x="1477" y="502"/>
                  <a:pt x="1477" y="501"/>
                  <a:pt x="1477" y="500"/>
                </a:cubicBezTo>
                <a:cubicBezTo>
                  <a:pt x="1477" y="500"/>
                  <a:pt x="1477" y="499"/>
                  <a:pt x="1477" y="499"/>
                </a:cubicBezTo>
                <a:cubicBezTo>
                  <a:pt x="1476" y="497"/>
                  <a:pt x="1477" y="496"/>
                  <a:pt x="1477" y="495"/>
                </a:cubicBezTo>
                <a:cubicBezTo>
                  <a:pt x="1478" y="495"/>
                  <a:pt x="1478" y="495"/>
                  <a:pt x="1478" y="495"/>
                </a:cubicBezTo>
                <a:cubicBezTo>
                  <a:pt x="1479" y="495"/>
                  <a:pt x="1479" y="495"/>
                  <a:pt x="1479" y="495"/>
                </a:cubicBezTo>
                <a:cubicBezTo>
                  <a:pt x="1479" y="496"/>
                  <a:pt x="1479" y="496"/>
                  <a:pt x="1479" y="496"/>
                </a:cubicBezTo>
                <a:cubicBezTo>
                  <a:pt x="1480" y="496"/>
                  <a:pt x="1480" y="496"/>
                  <a:pt x="1480" y="496"/>
                </a:cubicBezTo>
                <a:cubicBezTo>
                  <a:pt x="1480" y="496"/>
                  <a:pt x="1480" y="496"/>
                  <a:pt x="1480" y="496"/>
                </a:cubicBezTo>
                <a:cubicBezTo>
                  <a:pt x="1481" y="496"/>
                  <a:pt x="1481" y="496"/>
                  <a:pt x="1482" y="496"/>
                </a:cubicBezTo>
                <a:cubicBezTo>
                  <a:pt x="1482" y="496"/>
                  <a:pt x="1482" y="495"/>
                  <a:pt x="1483" y="495"/>
                </a:cubicBezTo>
                <a:cubicBezTo>
                  <a:pt x="1483" y="495"/>
                  <a:pt x="1483" y="495"/>
                  <a:pt x="1483" y="495"/>
                </a:cubicBezTo>
                <a:cubicBezTo>
                  <a:pt x="1483" y="495"/>
                  <a:pt x="1483" y="495"/>
                  <a:pt x="1483" y="494"/>
                </a:cubicBezTo>
                <a:close/>
                <a:moveTo>
                  <a:pt x="1521" y="469"/>
                </a:moveTo>
                <a:cubicBezTo>
                  <a:pt x="1522" y="470"/>
                  <a:pt x="1522" y="470"/>
                  <a:pt x="1522" y="471"/>
                </a:cubicBezTo>
                <a:cubicBezTo>
                  <a:pt x="1523" y="470"/>
                  <a:pt x="1523" y="470"/>
                  <a:pt x="1522" y="469"/>
                </a:cubicBezTo>
                <a:cubicBezTo>
                  <a:pt x="1522" y="469"/>
                  <a:pt x="1522" y="469"/>
                  <a:pt x="1522" y="468"/>
                </a:cubicBezTo>
                <a:cubicBezTo>
                  <a:pt x="1522" y="468"/>
                  <a:pt x="1521" y="468"/>
                  <a:pt x="1521" y="468"/>
                </a:cubicBezTo>
                <a:cubicBezTo>
                  <a:pt x="1521" y="468"/>
                  <a:pt x="1521" y="468"/>
                  <a:pt x="1521" y="468"/>
                </a:cubicBezTo>
                <a:cubicBezTo>
                  <a:pt x="1521" y="469"/>
                  <a:pt x="1521" y="469"/>
                  <a:pt x="1521" y="469"/>
                </a:cubicBezTo>
                <a:close/>
                <a:moveTo>
                  <a:pt x="1495" y="473"/>
                </a:moveTo>
                <a:cubicBezTo>
                  <a:pt x="1495" y="473"/>
                  <a:pt x="1495" y="473"/>
                  <a:pt x="1495" y="473"/>
                </a:cubicBezTo>
                <a:cubicBezTo>
                  <a:pt x="1495" y="473"/>
                  <a:pt x="1495" y="473"/>
                  <a:pt x="1495" y="473"/>
                </a:cubicBezTo>
                <a:cubicBezTo>
                  <a:pt x="1495" y="473"/>
                  <a:pt x="1495" y="473"/>
                  <a:pt x="1495" y="473"/>
                </a:cubicBezTo>
                <a:close/>
                <a:moveTo>
                  <a:pt x="1881" y="851"/>
                </a:moveTo>
                <a:cubicBezTo>
                  <a:pt x="1881" y="851"/>
                  <a:pt x="1879" y="851"/>
                  <a:pt x="1879" y="852"/>
                </a:cubicBezTo>
                <a:cubicBezTo>
                  <a:pt x="1879" y="853"/>
                  <a:pt x="1879" y="854"/>
                  <a:pt x="1880" y="854"/>
                </a:cubicBezTo>
                <a:cubicBezTo>
                  <a:pt x="1880" y="854"/>
                  <a:pt x="1880" y="854"/>
                  <a:pt x="1880" y="854"/>
                </a:cubicBezTo>
                <a:cubicBezTo>
                  <a:pt x="1880" y="854"/>
                  <a:pt x="1880" y="855"/>
                  <a:pt x="1880" y="855"/>
                </a:cubicBezTo>
                <a:cubicBezTo>
                  <a:pt x="1880" y="855"/>
                  <a:pt x="1881" y="855"/>
                  <a:pt x="1881" y="855"/>
                </a:cubicBezTo>
                <a:cubicBezTo>
                  <a:pt x="1881" y="855"/>
                  <a:pt x="1881" y="855"/>
                  <a:pt x="1881" y="855"/>
                </a:cubicBezTo>
                <a:cubicBezTo>
                  <a:pt x="1881" y="855"/>
                  <a:pt x="1881" y="855"/>
                  <a:pt x="1881" y="855"/>
                </a:cubicBezTo>
                <a:cubicBezTo>
                  <a:pt x="1881" y="856"/>
                  <a:pt x="1881" y="856"/>
                  <a:pt x="1881" y="856"/>
                </a:cubicBezTo>
                <a:cubicBezTo>
                  <a:pt x="1881" y="856"/>
                  <a:pt x="1881" y="857"/>
                  <a:pt x="1881" y="857"/>
                </a:cubicBezTo>
                <a:cubicBezTo>
                  <a:pt x="1881" y="857"/>
                  <a:pt x="1882" y="857"/>
                  <a:pt x="1882" y="857"/>
                </a:cubicBezTo>
                <a:cubicBezTo>
                  <a:pt x="1882" y="857"/>
                  <a:pt x="1882" y="857"/>
                  <a:pt x="1882" y="857"/>
                </a:cubicBezTo>
                <a:cubicBezTo>
                  <a:pt x="1882" y="857"/>
                  <a:pt x="1883" y="857"/>
                  <a:pt x="1883" y="857"/>
                </a:cubicBezTo>
                <a:cubicBezTo>
                  <a:pt x="1883" y="857"/>
                  <a:pt x="1883" y="857"/>
                  <a:pt x="1883" y="857"/>
                </a:cubicBezTo>
                <a:cubicBezTo>
                  <a:pt x="1883" y="856"/>
                  <a:pt x="1884" y="856"/>
                  <a:pt x="1884" y="856"/>
                </a:cubicBezTo>
                <a:cubicBezTo>
                  <a:pt x="1883" y="856"/>
                  <a:pt x="1883" y="856"/>
                  <a:pt x="1883" y="856"/>
                </a:cubicBezTo>
                <a:cubicBezTo>
                  <a:pt x="1884" y="855"/>
                  <a:pt x="1884" y="855"/>
                  <a:pt x="1884" y="855"/>
                </a:cubicBezTo>
                <a:cubicBezTo>
                  <a:pt x="1884" y="855"/>
                  <a:pt x="1884" y="855"/>
                  <a:pt x="1883" y="854"/>
                </a:cubicBezTo>
                <a:cubicBezTo>
                  <a:pt x="1883" y="854"/>
                  <a:pt x="1883" y="854"/>
                  <a:pt x="1883" y="854"/>
                </a:cubicBezTo>
                <a:cubicBezTo>
                  <a:pt x="1883" y="854"/>
                  <a:pt x="1883" y="854"/>
                  <a:pt x="1883" y="854"/>
                </a:cubicBezTo>
                <a:cubicBezTo>
                  <a:pt x="1883" y="853"/>
                  <a:pt x="1883" y="852"/>
                  <a:pt x="1881" y="851"/>
                </a:cubicBezTo>
                <a:close/>
                <a:moveTo>
                  <a:pt x="1885" y="849"/>
                </a:moveTo>
                <a:cubicBezTo>
                  <a:pt x="1885" y="848"/>
                  <a:pt x="1886" y="847"/>
                  <a:pt x="1887" y="847"/>
                </a:cubicBezTo>
                <a:cubicBezTo>
                  <a:pt x="1888" y="847"/>
                  <a:pt x="1889" y="848"/>
                  <a:pt x="1889" y="849"/>
                </a:cubicBezTo>
                <a:cubicBezTo>
                  <a:pt x="1889" y="849"/>
                  <a:pt x="1889" y="849"/>
                  <a:pt x="1890" y="849"/>
                </a:cubicBezTo>
                <a:cubicBezTo>
                  <a:pt x="1890" y="849"/>
                  <a:pt x="1890" y="850"/>
                  <a:pt x="1890" y="850"/>
                </a:cubicBezTo>
                <a:cubicBezTo>
                  <a:pt x="1890" y="850"/>
                  <a:pt x="1890" y="850"/>
                  <a:pt x="1890" y="850"/>
                </a:cubicBezTo>
                <a:cubicBezTo>
                  <a:pt x="1891" y="850"/>
                  <a:pt x="1891" y="850"/>
                  <a:pt x="1891" y="850"/>
                </a:cubicBezTo>
                <a:cubicBezTo>
                  <a:pt x="1892" y="851"/>
                  <a:pt x="1892" y="852"/>
                  <a:pt x="1892" y="852"/>
                </a:cubicBezTo>
                <a:cubicBezTo>
                  <a:pt x="1892" y="853"/>
                  <a:pt x="1891" y="853"/>
                  <a:pt x="1891" y="853"/>
                </a:cubicBezTo>
                <a:cubicBezTo>
                  <a:pt x="1891" y="854"/>
                  <a:pt x="1890" y="854"/>
                  <a:pt x="1890" y="854"/>
                </a:cubicBezTo>
                <a:cubicBezTo>
                  <a:pt x="1889" y="854"/>
                  <a:pt x="1887" y="853"/>
                  <a:pt x="1887" y="853"/>
                </a:cubicBezTo>
                <a:cubicBezTo>
                  <a:pt x="1886" y="852"/>
                  <a:pt x="1885" y="851"/>
                  <a:pt x="1885" y="849"/>
                </a:cubicBezTo>
                <a:close/>
                <a:moveTo>
                  <a:pt x="1890" y="853"/>
                </a:moveTo>
                <a:cubicBezTo>
                  <a:pt x="1890" y="853"/>
                  <a:pt x="1890" y="853"/>
                  <a:pt x="1890" y="853"/>
                </a:cubicBezTo>
                <a:cubicBezTo>
                  <a:pt x="1890" y="853"/>
                  <a:pt x="1890" y="853"/>
                  <a:pt x="1890" y="853"/>
                </a:cubicBezTo>
                <a:close/>
                <a:moveTo>
                  <a:pt x="1912" y="870"/>
                </a:moveTo>
                <a:cubicBezTo>
                  <a:pt x="1912" y="870"/>
                  <a:pt x="1913" y="870"/>
                  <a:pt x="1913" y="870"/>
                </a:cubicBezTo>
                <a:cubicBezTo>
                  <a:pt x="1914" y="869"/>
                  <a:pt x="1914" y="869"/>
                  <a:pt x="1915" y="869"/>
                </a:cubicBezTo>
                <a:cubicBezTo>
                  <a:pt x="1915" y="869"/>
                  <a:pt x="1915" y="868"/>
                  <a:pt x="1915" y="868"/>
                </a:cubicBezTo>
                <a:cubicBezTo>
                  <a:pt x="1915" y="868"/>
                  <a:pt x="1916" y="868"/>
                  <a:pt x="1916" y="868"/>
                </a:cubicBezTo>
                <a:cubicBezTo>
                  <a:pt x="1917" y="868"/>
                  <a:pt x="1917" y="867"/>
                  <a:pt x="1918" y="866"/>
                </a:cubicBezTo>
                <a:cubicBezTo>
                  <a:pt x="1918" y="866"/>
                  <a:pt x="1918" y="866"/>
                  <a:pt x="1918" y="865"/>
                </a:cubicBezTo>
                <a:cubicBezTo>
                  <a:pt x="1919" y="865"/>
                  <a:pt x="1920" y="864"/>
                  <a:pt x="1920" y="864"/>
                </a:cubicBezTo>
                <a:cubicBezTo>
                  <a:pt x="1920" y="863"/>
                  <a:pt x="1920" y="863"/>
                  <a:pt x="1920" y="863"/>
                </a:cubicBezTo>
                <a:cubicBezTo>
                  <a:pt x="1920" y="862"/>
                  <a:pt x="1919" y="862"/>
                  <a:pt x="1919" y="862"/>
                </a:cubicBezTo>
                <a:cubicBezTo>
                  <a:pt x="1919" y="862"/>
                  <a:pt x="1919" y="862"/>
                  <a:pt x="1919" y="862"/>
                </a:cubicBezTo>
                <a:cubicBezTo>
                  <a:pt x="1918" y="862"/>
                  <a:pt x="1918" y="862"/>
                  <a:pt x="1918" y="862"/>
                </a:cubicBezTo>
                <a:cubicBezTo>
                  <a:pt x="1918" y="862"/>
                  <a:pt x="1918" y="862"/>
                  <a:pt x="1918" y="862"/>
                </a:cubicBezTo>
                <a:cubicBezTo>
                  <a:pt x="1917" y="862"/>
                  <a:pt x="1916" y="862"/>
                  <a:pt x="1915" y="862"/>
                </a:cubicBezTo>
                <a:cubicBezTo>
                  <a:pt x="1915" y="863"/>
                  <a:pt x="1915" y="863"/>
                  <a:pt x="1915" y="863"/>
                </a:cubicBezTo>
                <a:cubicBezTo>
                  <a:pt x="1914" y="863"/>
                  <a:pt x="1914" y="863"/>
                  <a:pt x="1914" y="863"/>
                </a:cubicBezTo>
                <a:cubicBezTo>
                  <a:pt x="1914" y="863"/>
                  <a:pt x="1913" y="863"/>
                  <a:pt x="1913" y="864"/>
                </a:cubicBezTo>
                <a:cubicBezTo>
                  <a:pt x="1912" y="864"/>
                  <a:pt x="1911" y="865"/>
                  <a:pt x="1910" y="867"/>
                </a:cubicBezTo>
                <a:cubicBezTo>
                  <a:pt x="1910" y="867"/>
                  <a:pt x="1910" y="869"/>
                  <a:pt x="1911" y="870"/>
                </a:cubicBezTo>
                <a:cubicBezTo>
                  <a:pt x="1911" y="870"/>
                  <a:pt x="1911" y="870"/>
                  <a:pt x="1912" y="870"/>
                </a:cubicBezTo>
                <a:close/>
                <a:moveTo>
                  <a:pt x="1900" y="864"/>
                </a:moveTo>
                <a:cubicBezTo>
                  <a:pt x="1900" y="864"/>
                  <a:pt x="1901" y="864"/>
                  <a:pt x="1901" y="863"/>
                </a:cubicBezTo>
                <a:cubicBezTo>
                  <a:pt x="1901" y="863"/>
                  <a:pt x="1901" y="863"/>
                  <a:pt x="1901" y="863"/>
                </a:cubicBezTo>
                <a:cubicBezTo>
                  <a:pt x="1901" y="863"/>
                  <a:pt x="1901" y="863"/>
                  <a:pt x="1902" y="863"/>
                </a:cubicBezTo>
                <a:cubicBezTo>
                  <a:pt x="1902" y="863"/>
                  <a:pt x="1902" y="863"/>
                  <a:pt x="1902" y="863"/>
                </a:cubicBezTo>
                <a:cubicBezTo>
                  <a:pt x="1902" y="863"/>
                  <a:pt x="1902" y="863"/>
                  <a:pt x="1902" y="863"/>
                </a:cubicBezTo>
                <a:cubicBezTo>
                  <a:pt x="1903" y="862"/>
                  <a:pt x="1903" y="862"/>
                  <a:pt x="1903" y="861"/>
                </a:cubicBezTo>
                <a:cubicBezTo>
                  <a:pt x="1903" y="861"/>
                  <a:pt x="1903" y="860"/>
                  <a:pt x="1902" y="860"/>
                </a:cubicBezTo>
                <a:cubicBezTo>
                  <a:pt x="1902" y="859"/>
                  <a:pt x="1900" y="859"/>
                  <a:pt x="1900" y="860"/>
                </a:cubicBezTo>
                <a:cubicBezTo>
                  <a:pt x="1899" y="861"/>
                  <a:pt x="1898" y="861"/>
                  <a:pt x="1898" y="862"/>
                </a:cubicBezTo>
                <a:cubicBezTo>
                  <a:pt x="1898" y="862"/>
                  <a:pt x="1898" y="862"/>
                  <a:pt x="1898" y="862"/>
                </a:cubicBezTo>
                <a:cubicBezTo>
                  <a:pt x="1898" y="862"/>
                  <a:pt x="1898" y="863"/>
                  <a:pt x="1898" y="863"/>
                </a:cubicBezTo>
                <a:cubicBezTo>
                  <a:pt x="1899" y="864"/>
                  <a:pt x="1899" y="864"/>
                  <a:pt x="1900" y="864"/>
                </a:cubicBezTo>
                <a:cubicBezTo>
                  <a:pt x="1900" y="864"/>
                  <a:pt x="1900" y="864"/>
                  <a:pt x="1900" y="864"/>
                </a:cubicBezTo>
                <a:close/>
                <a:moveTo>
                  <a:pt x="1893" y="822"/>
                </a:moveTo>
                <a:cubicBezTo>
                  <a:pt x="1893" y="822"/>
                  <a:pt x="1892" y="822"/>
                  <a:pt x="1892" y="822"/>
                </a:cubicBezTo>
                <a:cubicBezTo>
                  <a:pt x="1892" y="822"/>
                  <a:pt x="1891" y="822"/>
                  <a:pt x="1891" y="822"/>
                </a:cubicBezTo>
                <a:cubicBezTo>
                  <a:pt x="1891" y="822"/>
                  <a:pt x="1890" y="822"/>
                  <a:pt x="1890" y="822"/>
                </a:cubicBezTo>
                <a:cubicBezTo>
                  <a:pt x="1889" y="822"/>
                  <a:pt x="1888" y="822"/>
                  <a:pt x="1887" y="823"/>
                </a:cubicBezTo>
                <a:cubicBezTo>
                  <a:pt x="1887" y="823"/>
                  <a:pt x="1887" y="824"/>
                  <a:pt x="1887" y="824"/>
                </a:cubicBezTo>
                <a:cubicBezTo>
                  <a:pt x="1886" y="825"/>
                  <a:pt x="1887" y="825"/>
                  <a:pt x="1887" y="826"/>
                </a:cubicBezTo>
                <a:cubicBezTo>
                  <a:pt x="1888" y="826"/>
                  <a:pt x="1888" y="827"/>
                  <a:pt x="1890" y="827"/>
                </a:cubicBezTo>
                <a:cubicBezTo>
                  <a:pt x="1890" y="827"/>
                  <a:pt x="1890" y="827"/>
                  <a:pt x="1890" y="827"/>
                </a:cubicBezTo>
                <a:cubicBezTo>
                  <a:pt x="1891" y="827"/>
                  <a:pt x="1892" y="827"/>
                  <a:pt x="1892" y="826"/>
                </a:cubicBezTo>
                <a:cubicBezTo>
                  <a:pt x="1892" y="826"/>
                  <a:pt x="1893" y="826"/>
                  <a:pt x="1893" y="826"/>
                </a:cubicBezTo>
                <a:cubicBezTo>
                  <a:pt x="1893" y="826"/>
                  <a:pt x="1893" y="826"/>
                  <a:pt x="1893" y="826"/>
                </a:cubicBezTo>
                <a:cubicBezTo>
                  <a:pt x="1893" y="825"/>
                  <a:pt x="1893" y="825"/>
                  <a:pt x="1893" y="825"/>
                </a:cubicBezTo>
                <a:cubicBezTo>
                  <a:pt x="1894" y="824"/>
                  <a:pt x="1894" y="824"/>
                  <a:pt x="1894" y="824"/>
                </a:cubicBezTo>
                <a:cubicBezTo>
                  <a:pt x="1894" y="822"/>
                  <a:pt x="1893" y="822"/>
                  <a:pt x="1893" y="822"/>
                </a:cubicBezTo>
                <a:close/>
                <a:moveTo>
                  <a:pt x="1876" y="870"/>
                </a:moveTo>
                <a:cubicBezTo>
                  <a:pt x="1876" y="870"/>
                  <a:pt x="1875" y="870"/>
                  <a:pt x="1874" y="869"/>
                </a:cubicBezTo>
                <a:cubicBezTo>
                  <a:pt x="1874" y="869"/>
                  <a:pt x="1873" y="869"/>
                  <a:pt x="1873" y="870"/>
                </a:cubicBezTo>
                <a:cubicBezTo>
                  <a:pt x="1872" y="870"/>
                  <a:pt x="1872" y="870"/>
                  <a:pt x="1872" y="871"/>
                </a:cubicBezTo>
                <a:cubicBezTo>
                  <a:pt x="1872" y="871"/>
                  <a:pt x="1871" y="871"/>
                  <a:pt x="1871" y="872"/>
                </a:cubicBezTo>
                <a:cubicBezTo>
                  <a:pt x="1871" y="872"/>
                  <a:pt x="1871" y="872"/>
                  <a:pt x="1871" y="872"/>
                </a:cubicBezTo>
                <a:cubicBezTo>
                  <a:pt x="1871" y="872"/>
                  <a:pt x="1870" y="873"/>
                  <a:pt x="1870" y="874"/>
                </a:cubicBezTo>
                <a:cubicBezTo>
                  <a:pt x="1870" y="874"/>
                  <a:pt x="1870" y="875"/>
                  <a:pt x="1871" y="875"/>
                </a:cubicBezTo>
                <a:cubicBezTo>
                  <a:pt x="1871" y="875"/>
                  <a:pt x="1872" y="875"/>
                  <a:pt x="1872" y="875"/>
                </a:cubicBezTo>
                <a:cubicBezTo>
                  <a:pt x="1873" y="875"/>
                  <a:pt x="1873" y="876"/>
                  <a:pt x="1874" y="876"/>
                </a:cubicBezTo>
                <a:cubicBezTo>
                  <a:pt x="1874" y="876"/>
                  <a:pt x="1874" y="876"/>
                  <a:pt x="1874" y="876"/>
                </a:cubicBezTo>
                <a:cubicBezTo>
                  <a:pt x="1875" y="876"/>
                  <a:pt x="1876" y="876"/>
                  <a:pt x="1878" y="876"/>
                </a:cubicBezTo>
                <a:cubicBezTo>
                  <a:pt x="1878" y="876"/>
                  <a:pt x="1879" y="876"/>
                  <a:pt x="1880" y="876"/>
                </a:cubicBezTo>
                <a:cubicBezTo>
                  <a:pt x="1880" y="876"/>
                  <a:pt x="1881" y="876"/>
                  <a:pt x="1882" y="876"/>
                </a:cubicBezTo>
                <a:cubicBezTo>
                  <a:pt x="1882" y="876"/>
                  <a:pt x="1882" y="876"/>
                  <a:pt x="1882" y="876"/>
                </a:cubicBezTo>
                <a:cubicBezTo>
                  <a:pt x="1882" y="877"/>
                  <a:pt x="1882" y="877"/>
                  <a:pt x="1882" y="877"/>
                </a:cubicBezTo>
                <a:cubicBezTo>
                  <a:pt x="1883" y="878"/>
                  <a:pt x="1884" y="879"/>
                  <a:pt x="1885" y="879"/>
                </a:cubicBezTo>
                <a:cubicBezTo>
                  <a:pt x="1885" y="879"/>
                  <a:pt x="1886" y="879"/>
                  <a:pt x="1886" y="878"/>
                </a:cubicBezTo>
                <a:cubicBezTo>
                  <a:pt x="1887" y="878"/>
                  <a:pt x="1887" y="878"/>
                  <a:pt x="1888" y="877"/>
                </a:cubicBezTo>
                <a:cubicBezTo>
                  <a:pt x="1888" y="877"/>
                  <a:pt x="1888" y="877"/>
                  <a:pt x="1888" y="877"/>
                </a:cubicBezTo>
                <a:cubicBezTo>
                  <a:pt x="1889" y="877"/>
                  <a:pt x="1889" y="877"/>
                  <a:pt x="1889" y="877"/>
                </a:cubicBezTo>
                <a:cubicBezTo>
                  <a:pt x="1889" y="877"/>
                  <a:pt x="1889" y="877"/>
                  <a:pt x="1890" y="877"/>
                </a:cubicBezTo>
                <a:cubicBezTo>
                  <a:pt x="1890" y="877"/>
                  <a:pt x="1890" y="877"/>
                  <a:pt x="1890" y="877"/>
                </a:cubicBezTo>
                <a:cubicBezTo>
                  <a:pt x="1891" y="877"/>
                  <a:pt x="1891" y="877"/>
                  <a:pt x="1892" y="877"/>
                </a:cubicBezTo>
                <a:cubicBezTo>
                  <a:pt x="1893" y="877"/>
                  <a:pt x="1894" y="877"/>
                  <a:pt x="1895" y="877"/>
                </a:cubicBezTo>
                <a:cubicBezTo>
                  <a:pt x="1896" y="877"/>
                  <a:pt x="1896" y="877"/>
                  <a:pt x="1897" y="877"/>
                </a:cubicBezTo>
                <a:cubicBezTo>
                  <a:pt x="1897" y="877"/>
                  <a:pt x="1897" y="877"/>
                  <a:pt x="1898" y="877"/>
                </a:cubicBezTo>
                <a:cubicBezTo>
                  <a:pt x="1898" y="877"/>
                  <a:pt x="1899" y="877"/>
                  <a:pt x="1899" y="876"/>
                </a:cubicBezTo>
                <a:cubicBezTo>
                  <a:pt x="1899" y="876"/>
                  <a:pt x="1899" y="876"/>
                  <a:pt x="1900" y="876"/>
                </a:cubicBezTo>
                <a:cubicBezTo>
                  <a:pt x="1900" y="875"/>
                  <a:pt x="1900" y="874"/>
                  <a:pt x="1900" y="874"/>
                </a:cubicBezTo>
                <a:cubicBezTo>
                  <a:pt x="1900" y="874"/>
                  <a:pt x="1900" y="874"/>
                  <a:pt x="1900" y="874"/>
                </a:cubicBezTo>
                <a:cubicBezTo>
                  <a:pt x="1901" y="873"/>
                  <a:pt x="1901" y="873"/>
                  <a:pt x="1901" y="873"/>
                </a:cubicBezTo>
                <a:cubicBezTo>
                  <a:pt x="1901" y="873"/>
                  <a:pt x="1900" y="873"/>
                  <a:pt x="1900" y="872"/>
                </a:cubicBezTo>
                <a:cubicBezTo>
                  <a:pt x="1900" y="872"/>
                  <a:pt x="1900" y="872"/>
                  <a:pt x="1899" y="872"/>
                </a:cubicBezTo>
                <a:cubicBezTo>
                  <a:pt x="1899" y="872"/>
                  <a:pt x="1899" y="872"/>
                  <a:pt x="1899" y="872"/>
                </a:cubicBezTo>
                <a:cubicBezTo>
                  <a:pt x="1899" y="872"/>
                  <a:pt x="1898" y="872"/>
                  <a:pt x="1898" y="872"/>
                </a:cubicBezTo>
                <a:cubicBezTo>
                  <a:pt x="1898" y="872"/>
                  <a:pt x="1897" y="872"/>
                  <a:pt x="1897" y="873"/>
                </a:cubicBezTo>
                <a:cubicBezTo>
                  <a:pt x="1897" y="873"/>
                  <a:pt x="1897" y="873"/>
                  <a:pt x="1897" y="873"/>
                </a:cubicBezTo>
                <a:cubicBezTo>
                  <a:pt x="1897" y="873"/>
                  <a:pt x="1897" y="873"/>
                  <a:pt x="1897" y="874"/>
                </a:cubicBezTo>
                <a:cubicBezTo>
                  <a:pt x="1897" y="874"/>
                  <a:pt x="1896" y="874"/>
                  <a:pt x="1896" y="874"/>
                </a:cubicBezTo>
                <a:cubicBezTo>
                  <a:pt x="1896" y="874"/>
                  <a:pt x="1896" y="874"/>
                  <a:pt x="1896" y="873"/>
                </a:cubicBezTo>
                <a:cubicBezTo>
                  <a:pt x="1896" y="873"/>
                  <a:pt x="1895" y="873"/>
                  <a:pt x="1895" y="873"/>
                </a:cubicBezTo>
                <a:cubicBezTo>
                  <a:pt x="1895" y="873"/>
                  <a:pt x="1895" y="873"/>
                  <a:pt x="1895" y="873"/>
                </a:cubicBezTo>
                <a:cubicBezTo>
                  <a:pt x="1895" y="873"/>
                  <a:pt x="1895" y="872"/>
                  <a:pt x="1894" y="872"/>
                </a:cubicBezTo>
                <a:cubicBezTo>
                  <a:pt x="1893" y="871"/>
                  <a:pt x="1892" y="871"/>
                  <a:pt x="1892" y="871"/>
                </a:cubicBezTo>
                <a:cubicBezTo>
                  <a:pt x="1892" y="871"/>
                  <a:pt x="1892" y="871"/>
                  <a:pt x="1891" y="871"/>
                </a:cubicBezTo>
                <a:cubicBezTo>
                  <a:pt x="1891" y="871"/>
                  <a:pt x="1890" y="871"/>
                  <a:pt x="1888" y="870"/>
                </a:cubicBezTo>
                <a:cubicBezTo>
                  <a:pt x="1888" y="870"/>
                  <a:pt x="1888" y="870"/>
                  <a:pt x="1888" y="870"/>
                </a:cubicBezTo>
                <a:cubicBezTo>
                  <a:pt x="1886" y="870"/>
                  <a:pt x="1885" y="870"/>
                  <a:pt x="1884" y="871"/>
                </a:cubicBezTo>
                <a:cubicBezTo>
                  <a:pt x="1884" y="871"/>
                  <a:pt x="1883" y="872"/>
                  <a:pt x="1883" y="872"/>
                </a:cubicBezTo>
                <a:cubicBezTo>
                  <a:pt x="1882" y="872"/>
                  <a:pt x="1882" y="872"/>
                  <a:pt x="1882" y="872"/>
                </a:cubicBezTo>
                <a:cubicBezTo>
                  <a:pt x="1882" y="872"/>
                  <a:pt x="1881" y="872"/>
                  <a:pt x="1881" y="872"/>
                </a:cubicBezTo>
                <a:cubicBezTo>
                  <a:pt x="1881" y="872"/>
                  <a:pt x="1881" y="872"/>
                  <a:pt x="1881" y="872"/>
                </a:cubicBezTo>
                <a:cubicBezTo>
                  <a:pt x="1881" y="871"/>
                  <a:pt x="1880" y="871"/>
                  <a:pt x="1880" y="870"/>
                </a:cubicBezTo>
                <a:cubicBezTo>
                  <a:pt x="1880" y="870"/>
                  <a:pt x="1880" y="870"/>
                  <a:pt x="1880" y="870"/>
                </a:cubicBezTo>
                <a:cubicBezTo>
                  <a:pt x="1879" y="870"/>
                  <a:pt x="1879" y="869"/>
                  <a:pt x="1878" y="869"/>
                </a:cubicBezTo>
                <a:cubicBezTo>
                  <a:pt x="1877" y="869"/>
                  <a:pt x="1876" y="869"/>
                  <a:pt x="1876" y="870"/>
                </a:cubicBezTo>
                <a:close/>
                <a:moveTo>
                  <a:pt x="1907" y="874"/>
                </a:moveTo>
                <a:cubicBezTo>
                  <a:pt x="1907" y="874"/>
                  <a:pt x="1907" y="874"/>
                  <a:pt x="1907" y="874"/>
                </a:cubicBezTo>
                <a:cubicBezTo>
                  <a:pt x="1907" y="874"/>
                  <a:pt x="1907" y="874"/>
                  <a:pt x="1907" y="874"/>
                </a:cubicBezTo>
                <a:cubicBezTo>
                  <a:pt x="1908" y="874"/>
                  <a:pt x="1909" y="874"/>
                  <a:pt x="1909" y="873"/>
                </a:cubicBezTo>
                <a:cubicBezTo>
                  <a:pt x="1909" y="873"/>
                  <a:pt x="1909" y="873"/>
                  <a:pt x="1909" y="873"/>
                </a:cubicBezTo>
                <a:cubicBezTo>
                  <a:pt x="1909" y="872"/>
                  <a:pt x="1909" y="872"/>
                  <a:pt x="1909" y="872"/>
                </a:cubicBezTo>
                <a:cubicBezTo>
                  <a:pt x="1909" y="871"/>
                  <a:pt x="1909" y="871"/>
                  <a:pt x="1909" y="871"/>
                </a:cubicBezTo>
                <a:cubicBezTo>
                  <a:pt x="1909" y="870"/>
                  <a:pt x="1909" y="870"/>
                  <a:pt x="1908" y="870"/>
                </a:cubicBezTo>
                <a:cubicBezTo>
                  <a:pt x="1908" y="869"/>
                  <a:pt x="1908" y="869"/>
                  <a:pt x="1907" y="869"/>
                </a:cubicBezTo>
                <a:cubicBezTo>
                  <a:pt x="1906" y="869"/>
                  <a:pt x="1906" y="870"/>
                  <a:pt x="1906" y="870"/>
                </a:cubicBezTo>
                <a:cubicBezTo>
                  <a:pt x="1905" y="871"/>
                  <a:pt x="1905" y="872"/>
                  <a:pt x="1905" y="872"/>
                </a:cubicBezTo>
                <a:cubicBezTo>
                  <a:pt x="1905" y="873"/>
                  <a:pt x="1905" y="874"/>
                  <a:pt x="1906" y="874"/>
                </a:cubicBezTo>
                <a:cubicBezTo>
                  <a:pt x="1906" y="874"/>
                  <a:pt x="1906" y="874"/>
                  <a:pt x="1907" y="874"/>
                </a:cubicBezTo>
                <a:close/>
                <a:moveTo>
                  <a:pt x="1892" y="854"/>
                </a:moveTo>
                <a:cubicBezTo>
                  <a:pt x="1891" y="854"/>
                  <a:pt x="1891" y="855"/>
                  <a:pt x="1891" y="855"/>
                </a:cubicBezTo>
                <a:cubicBezTo>
                  <a:pt x="1891" y="854"/>
                  <a:pt x="1890" y="854"/>
                  <a:pt x="1890" y="854"/>
                </a:cubicBezTo>
                <a:cubicBezTo>
                  <a:pt x="1889" y="854"/>
                  <a:pt x="1889" y="854"/>
                  <a:pt x="1889" y="854"/>
                </a:cubicBezTo>
                <a:cubicBezTo>
                  <a:pt x="1888" y="854"/>
                  <a:pt x="1888" y="855"/>
                  <a:pt x="1888" y="855"/>
                </a:cubicBezTo>
                <a:cubicBezTo>
                  <a:pt x="1888" y="855"/>
                  <a:pt x="1887" y="855"/>
                  <a:pt x="1887" y="855"/>
                </a:cubicBezTo>
                <a:cubicBezTo>
                  <a:pt x="1887" y="856"/>
                  <a:pt x="1887" y="856"/>
                  <a:pt x="1887" y="857"/>
                </a:cubicBezTo>
                <a:cubicBezTo>
                  <a:pt x="1887" y="857"/>
                  <a:pt x="1887" y="858"/>
                  <a:pt x="1887" y="858"/>
                </a:cubicBezTo>
                <a:cubicBezTo>
                  <a:pt x="1888" y="859"/>
                  <a:pt x="1888" y="859"/>
                  <a:pt x="1889" y="859"/>
                </a:cubicBezTo>
                <a:cubicBezTo>
                  <a:pt x="1889" y="859"/>
                  <a:pt x="1889" y="859"/>
                  <a:pt x="1889" y="859"/>
                </a:cubicBezTo>
                <a:cubicBezTo>
                  <a:pt x="1890" y="859"/>
                  <a:pt x="1890" y="858"/>
                  <a:pt x="1890" y="858"/>
                </a:cubicBezTo>
                <a:cubicBezTo>
                  <a:pt x="1891" y="859"/>
                  <a:pt x="1892" y="859"/>
                  <a:pt x="1893" y="858"/>
                </a:cubicBezTo>
                <a:cubicBezTo>
                  <a:pt x="1894" y="858"/>
                  <a:pt x="1895" y="857"/>
                  <a:pt x="1895" y="856"/>
                </a:cubicBezTo>
                <a:cubicBezTo>
                  <a:pt x="1895" y="855"/>
                  <a:pt x="1894" y="854"/>
                  <a:pt x="1893" y="854"/>
                </a:cubicBezTo>
                <a:lnTo>
                  <a:pt x="1892" y="854"/>
                </a:lnTo>
                <a:close/>
                <a:moveTo>
                  <a:pt x="1847" y="840"/>
                </a:moveTo>
                <a:cubicBezTo>
                  <a:pt x="1846" y="839"/>
                  <a:pt x="1845" y="839"/>
                  <a:pt x="1844" y="839"/>
                </a:cubicBezTo>
                <a:cubicBezTo>
                  <a:pt x="1844" y="839"/>
                  <a:pt x="1843" y="840"/>
                  <a:pt x="1843" y="840"/>
                </a:cubicBezTo>
                <a:cubicBezTo>
                  <a:pt x="1843" y="840"/>
                  <a:pt x="1843" y="840"/>
                  <a:pt x="1843" y="840"/>
                </a:cubicBezTo>
                <a:cubicBezTo>
                  <a:pt x="1843" y="841"/>
                  <a:pt x="1843" y="841"/>
                  <a:pt x="1843" y="841"/>
                </a:cubicBezTo>
                <a:cubicBezTo>
                  <a:pt x="1843" y="841"/>
                  <a:pt x="1843" y="841"/>
                  <a:pt x="1843" y="841"/>
                </a:cubicBezTo>
                <a:cubicBezTo>
                  <a:pt x="1842" y="841"/>
                  <a:pt x="1842" y="841"/>
                  <a:pt x="1842" y="842"/>
                </a:cubicBezTo>
                <a:cubicBezTo>
                  <a:pt x="1842" y="842"/>
                  <a:pt x="1841" y="842"/>
                  <a:pt x="1841" y="842"/>
                </a:cubicBezTo>
                <a:cubicBezTo>
                  <a:pt x="1841" y="843"/>
                  <a:pt x="1841" y="844"/>
                  <a:pt x="1841" y="845"/>
                </a:cubicBezTo>
                <a:cubicBezTo>
                  <a:pt x="1842" y="846"/>
                  <a:pt x="1843" y="846"/>
                  <a:pt x="1844" y="846"/>
                </a:cubicBezTo>
                <a:cubicBezTo>
                  <a:pt x="1844" y="846"/>
                  <a:pt x="1845" y="846"/>
                  <a:pt x="1845" y="846"/>
                </a:cubicBezTo>
                <a:cubicBezTo>
                  <a:pt x="1845" y="846"/>
                  <a:pt x="1845" y="846"/>
                  <a:pt x="1845" y="846"/>
                </a:cubicBezTo>
                <a:cubicBezTo>
                  <a:pt x="1845" y="846"/>
                  <a:pt x="1845" y="846"/>
                  <a:pt x="1845" y="846"/>
                </a:cubicBezTo>
                <a:cubicBezTo>
                  <a:pt x="1845" y="846"/>
                  <a:pt x="1844" y="847"/>
                  <a:pt x="1844" y="847"/>
                </a:cubicBezTo>
                <a:cubicBezTo>
                  <a:pt x="1844" y="848"/>
                  <a:pt x="1844" y="848"/>
                  <a:pt x="1844" y="848"/>
                </a:cubicBezTo>
                <a:cubicBezTo>
                  <a:pt x="1844" y="849"/>
                  <a:pt x="1844" y="849"/>
                  <a:pt x="1845" y="849"/>
                </a:cubicBezTo>
                <a:cubicBezTo>
                  <a:pt x="1845" y="849"/>
                  <a:pt x="1845" y="850"/>
                  <a:pt x="1845" y="850"/>
                </a:cubicBezTo>
                <a:cubicBezTo>
                  <a:pt x="1845" y="850"/>
                  <a:pt x="1845" y="850"/>
                  <a:pt x="1845" y="850"/>
                </a:cubicBezTo>
                <a:cubicBezTo>
                  <a:pt x="1845" y="850"/>
                  <a:pt x="1846" y="851"/>
                  <a:pt x="1846" y="851"/>
                </a:cubicBezTo>
                <a:cubicBezTo>
                  <a:pt x="1846" y="851"/>
                  <a:pt x="1847" y="851"/>
                  <a:pt x="1847" y="851"/>
                </a:cubicBezTo>
                <a:cubicBezTo>
                  <a:pt x="1847" y="851"/>
                  <a:pt x="1848" y="851"/>
                  <a:pt x="1849" y="850"/>
                </a:cubicBezTo>
                <a:cubicBezTo>
                  <a:pt x="1849" y="850"/>
                  <a:pt x="1850" y="849"/>
                  <a:pt x="1849" y="848"/>
                </a:cubicBezTo>
                <a:cubicBezTo>
                  <a:pt x="1849" y="848"/>
                  <a:pt x="1849" y="848"/>
                  <a:pt x="1849" y="848"/>
                </a:cubicBezTo>
                <a:cubicBezTo>
                  <a:pt x="1849" y="847"/>
                  <a:pt x="1849" y="847"/>
                  <a:pt x="1848" y="847"/>
                </a:cubicBezTo>
                <a:cubicBezTo>
                  <a:pt x="1849" y="847"/>
                  <a:pt x="1849" y="846"/>
                  <a:pt x="1849" y="846"/>
                </a:cubicBezTo>
                <a:cubicBezTo>
                  <a:pt x="1849" y="845"/>
                  <a:pt x="1849" y="843"/>
                  <a:pt x="1848" y="843"/>
                </a:cubicBezTo>
                <a:cubicBezTo>
                  <a:pt x="1848" y="842"/>
                  <a:pt x="1848" y="842"/>
                  <a:pt x="1848" y="842"/>
                </a:cubicBezTo>
                <a:cubicBezTo>
                  <a:pt x="1847" y="842"/>
                  <a:pt x="1847" y="842"/>
                  <a:pt x="1847" y="842"/>
                </a:cubicBezTo>
                <a:cubicBezTo>
                  <a:pt x="1847" y="841"/>
                  <a:pt x="1847" y="841"/>
                  <a:pt x="1847" y="840"/>
                </a:cubicBezTo>
                <a:close/>
                <a:moveTo>
                  <a:pt x="1882" y="858"/>
                </a:moveTo>
                <a:cubicBezTo>
                  <a:pt x="1881" y="858"/>
                  <a:pt x="1880" y="859"/>
                  <a:pt x="1880" y="859"/>
                </a:cubicBezTo>
                <a:cubicBezTo>
                  <a:pt x="1880" y="859"/>
                  <a:pt x="1880" y="860"/>
                  <a:pt x="1880" y="860"/>
                </a:cubicBezTo>
                <a:cubicBezTo>
                  <a:pt x="1880" y="860"/>
                  <a:pt x="1879" y="861"/>
                  <a:pt x="1879" y="861"/>
                </a:cubicBezTo>
                <a:cubicBezTo>
                  <a:pt x="1879" y="862"/>
                  <a:pt x="1879" y="862"/>
                  <a:pt x="1879" y="862"/>
                </a:cubicBezTo>
                <a:cubicBezTo>
                  <a:pt x="1880" y="863"/>
                  <a:pt x="1880" y="863"/>
                  <a:pt x="1881" y="863"/>
                </a:cubicBezTo>
                <a:cubicBezTo>
                  <a:pt x="1881" y="863"/>
                  <a:pt x="1881" y="863"/>
                  <a:pt x="1882" y="863"/>
                </a:cubicBezTo>
                <a:cubicBezTo>
                  <a:pt x="1882" y="862"/>
                  <a:pt x="1882" y="862"/>
                  <a:pt x="1882" y="862"/>
                </a:cubicBezTo>
                <a:cubicBezTo>
                  <a:pt x="1883" y="862"/>
                  <a:pt x="1883" y="862"/>
                  <a:pt x="1883" y="861"/>
                </a:cubicBezTo>
                <a:cubicBezTo>
                  <a:pt x="1884" y="861"/>
                  <a:pt x="1884" y="860"/>
                  <a:pt x="1883" y="859"/>
                </a:cubicBezTo>
                <a:cubicBezTo>
                  <a:pt x="1883" y="858"/>
                  <a:pt x="1882" y="858"/>
                  <a:pt x="1882" y="858"/>
                </a:cubicBezTo>
                <a:close/>
                <a:moveTo>
                  <a:pt x="1884" y="840"/>
                </a:moveTo>
                <a:cubicBezTo>
                  <a:pt x="1884" y="840"/>
                  <a:pt x="1885" y="840"/>
                  <a:pt x="1885" y="840"/>
                </a:cubicBezTo>
                <a:cubicBezTo>
                  <a:pt x="1886" y="840"/>
                  <a:pt x="1887" y="840"/>
                  <a:pt x="1887" y="839"/>
                </a:cubicBezTo>
                <a:cubicBezTo>
                  <a:pt x="1887" y="839"/>
                  <a:pt x="1887" y="839"/>
                  <a:pt x="1887" y="839"/>
                </a:cubicBezTo>
                <a:cubicBezTo>
                  <a:pt x="1887" y="838"/>
                  <a:pt x="1887" y="838"/>
                  <a:pt x="1887" y="837"/>
                </a:cubicBezTo>
                <a:cubicBezTo>
                  <a:pt x="1887" y="836"/>
                  <a:pt x="1886" y="836"/>
                  <a:pt x="1884" y="836"/>
                </a:cubicBezTo>
                <a:cubicBezTo>
                  <a:pt x="1883" y="836"/>
                  <a:pt x="1883" y="837"/>
                  <a:pt x="1883" y="838"/>
                </a:cubicBezTo>
                <a:cubicBezTo>
                  <a:pt x="1883" y="838"/>
                  <a:pt x="1883" y="838"/>
                  <a:pt x="1884" y="839"/>
                </a:cubicBezTo>
                <a:cubicBezTo>
                  <a:pt x="1884" y="839"/>
                  <a:pt x="1884" y="839"/>
                  <a:pt x="1884" y="839"/>
                </a:cubicBezTo>
                <a:cubicBezTo>
                  <a:pt x="1884" y="839"/>
                  <a:pt x="1884" y="840"/>
                  <a:pt x="1884" y="840"/>
                </a:cubicBezTo>
                <a:close/>
                <a:moveTo>
                  <a:pt x="1849" y="574"/>
                </a:moveTo>
                <a:cubicBezTo>
                  <a:pt x="1849" y="574"/>
                  <a:pt x="1848" y="574"/>
                  <a:pt x="1848" y="574"/>
                </a:cubicBezTo>
                <a:cubicBezTo>
                  <a:pt x="1848" y="573"/>
                  <a:pt x="1848" y="573"/>
                  <a:pt x="1848" y="573"/>
                </a:cubicBezTo>
                <a:cubicBezTo>
                  <a:pt x="1849" y="573"/>
                  <a:pt x="1849" y="573"/>
                  <a:pt x="1849" y="573"/>
                </a:cubicBezTo>
                <a:cubicBezTo>
                  <a:pt x="1850" y="572"/>
                  <a:pt x="1850" y="572"/>
                  <a:pt x="1849" y="571"/>
                </a:cubicBezTo>
                <a:cubicBezTo>
                  <a:pt x="1849" y="571"/>
                  <a:pt x="1849" y="571"/>
                  <a:pt x="1849" y="571"/>
                </a:cubicBezTo>
                <a:cubicBezTo>
                  <a:pt x="1849" y="570"/>
                  <a:pt x="1848" y="569"/>
                  <a:pt x="1847" y="568"/>
                </a:cubicBezTo>
                <a:cubicBezTo>
                  <a:pt x="1847" y="568"/>
                  <a:pt x="1847" y="568"/>
                  <a:pt x="1846" y="568"/>
                </a:cubicBezTo>
                <a:cubicBezTo>
                  <a:pt x="1846" y="568"/>
                  <a:pt x="1845" y="569"/>
                  <a:pt x="1845" y="569"/>
                </a:cubicBezTo>
                <a:cubicBezTo>
                  <a:pt x="1845" y="569"/>
                  <a:pt x="1845" y="570"/>
                  <a:pt x="1845" y="570"/>
                </a:cubicBezTo>
                <a:cubicBezTo>
                  <a:pt x="1845" y="570"/>
                  <a:pt x="1845" y="570"/>
                  <a:pt x="1845" y="571"/>
                </a:cubicBezTo>
                <a:cubicBezTo>
                  <a:pt x="1844" y="570"/>
                  <a:pt x="1844" y="570"/>
                  <a:pt x="1843" y="570"/>
                </a:cubicBezTo>
                <a:cubicBezTo>
                  <a:pt x="1842" y="571"/>
                  <a:pt x="1842" y="571"/>
                  <a:pt x="1842" y="571"/>
                </a:cubicBezTo>
                <a:cubicBezTo>
                  <a:pt x="1841" y="572"/>
                  <a:pt x="1842" y="573"/>
                  <a:pt x="1842" y="573"/>
                </a:cubicBezTo>
                <a:cubicBezTo>
                  <a:pt x="1842" y="574"/>
                  <a:pt x="1842" y="574"/>
                  <a:pt x="1843" y="574"/>
                </a:cubicBezTo>
                <a:cubicBezTo>
                  <a:pt x="1843" y="574"/>
                  <a:pt x="1843" y="574"/>
                  <a:pt x="1843" y="574"/>
                </a:cubicBezTo>
                <a:cubicBezTo>
                  <a:pt x="1844" y="574"/>
                  <a:pt x="1844" y="575"/>
                  <a:pt x="1844" y="575"/>
                </a:cubicBezTo>
                <a:cubicBezTo>
                  <a:pt x="1845" y="575"/>
                  <a:pt x="1845" y="576"/>
                  <a:pt x="1846" y="576"/>
                </a:cubicBezTo>
                <a:cubicBezTo>
                  <a:pt x="1846" y="577"/>
                  <a:pt x="1847" y="577"/>
                  <a:pt x="1848" y="577"/>
                </a:cubicBezTo>
                <a:cubicBezTo>
                  <a:pt x="1849" y="577"/>
                  <a:pt x="1849" y="577"/>
                  <a:pt x="1849" y="577"/>
                </a:cubicBezTo>
                <a:cubicBezTo>
                  <a:pt x="1850" y="577"/>
                  <a:pt x="1850" y="576"/>
                  <a:pt x="1850" y="576"/>
                </a:cubicBezTo>
                <a:cubicBezTo>
                  <a:pt x="1850" y="574"/>
                  <a:pt x="1849" y="574"/>
                  <a:pt x="1849" y="574"/>
                </a:cubicBezTo>
                <a:close/>
                <a:moveTo>
                  <a:pt x="1612" y="549"/>
                </a:moveTo>
                <a:cubicBezTo>
                  <a:pt x="1612" y="549"/>
                  <a:pt x="1613" y="549"/>
                  <a:pt x="1613" y="549"/>
                </a:cubicBezTo>
                <a:cubicBezTo>
                  <a:pt x="1614" y="549"/>
                  <a:pt x="1615" y="548"/>
                  <a:pt x="1615" y="548"/>
                </a:cubicBezTo>
                <a:cubicBezTo>
                  <a:pt x="1615" y="547"/>
                  <a:pt x="1615" y="546"/>
                  <a:pt x="1615" y="546"/>
                </a:cubicBezTo>
                <a:cubicBezTo>
                  <a:pt x="1615" y="545"/>
                  <a:pt x="1613" y="544"/>
                  <a:pt x="1612" y="545"/>
                </a:cubicBezTo>
                <a:cubicBezTo>
                  <a:pt x="1612" y="545"/>
                  <a:pt x="1611" y="546"/>
                  <a:pt x="1612" y="547"/>
                </a:cubicBezTo>
                <a:cubicBezTo>
                  <a:pt x="1612" y="547"/>
                  <a:pt x="1612" y="547"/>
                  <a:pt x="1612" y="547"/>
                </a:cubicBezTo>
                <a:cubicBezTo>
                  <a:pt x="1611" y="548"/>
                  <a:pt x="1612" y="548"/>
                  <a:pt x="1612" y="549"/>
                </a:cubicBezTo>
                <a:close/>
                <a:moveTo>
                  <a:pt x="1611" y="533"/>
                </a:moveTo>
                <a:cubicBezTo>
                  <a:pt x="1611" y="534"/>
                  <a:pt x="1611" y="534"/>
                  <a:pt x="1610" y="534"/>
                </a:cubicBezTo>
                <a:cubicBezTo>
                  <a:pt x="1610" y="534"/>
                  <a:pt x="1610" y="534"/>
                  <a:pt x="1609" y="534"/>
                </a:cubicBezTo>
                <a:cubicBezTo>
                  <a:pt x="1608" y="534"/>
                  <a:pt x="1607" y="535"/>
                  <a:pt x="1607" y="536"/>
                </a:cubicBezTo>
                <a:cubicBezTo>
                  <a:pt x="1607" y="536"/>
                  <a:pt x="1607" y="536"/>
                  <a:pt x="1607" y="537"/>
                </a:cubicBezTo>
                <a:cubicBezTo>
                  <a:pt x="1607" y="537"/>
                  <a:pt x="1608" y="538"/>
                  <a:pt x="1608" y="538"/>
                </a:cubicBezTo>
                <a:cubicBezTo>
                  <a:pt x="1608" y="538"/>
                  <a:pt x="1609" y="539"/>
                  <a:pt x="1609" y="539"/>
                </a:cubicBezTo>
                <a:cubicBezTo>
                  <a:pt x="1609" y="539"/>
                  <a:pt x="1610" y="539"/>
                  <a:pt x="1610" y="539"/>
                </a:cubicBezTo>
                <a:cubicBezTo>
                  <a:pt x="1611" y="539"/>
                  <a:pt x="1611" y="538"/>
                  <a:pt x="1612" y="538"/>
                </a:cubicBezTo>
                <a:cubicBezTo>
                  <a:pt x="1612" y="538"/>
                  <a:pt x="1612" y="538"/>
                  <a:pt x="1612" y="537"/>
                </a:cubicBezTo>
                <a:cubicBezTo>
                  <a:pt x="1612" y="537"/>
                  <a:pt x="1612" y="538"/>
                  <a:pt x="1612" y="538"/>
                </a:cubicBezTo>
                <a:cubicBezTo>
                  <a:pt x="1612" y="538"/>
                  <a:pt x="1612" y="538"/>
                  <a:pt x="1612" y="538"/>
                </a:cubicBezTo>
                <a:cubicBezTo>
                  <a:pt x="1612" y="539"/>
                  <a:pt x="1612" y="539"/>
                  <a:pt x="1613" y="539"/>
                </a:cubicBezTo>
                <a:cubicBezTo>
                  <a:pt x="1613" y="540"/>
                  <a:pt x="1613" y="540"/>
                  <a:pt x="1613" y="540"/>
                </a:cubicBezTo>
                <a:cubicBezTo>
                  <a:pt x="1613" y="540"/>
                  <a:pt x="1613" y="540"/>
                  <a:pt x="1614" y="540"/>
                </a:cubicBezTo>
                <a:cubicBezTo>
                  <a:pt x="1613" y="540"/>
                  <a:pt x="1612" y="541"/>
                  <a:pt x="1612" y="542"/>
                </a:cubicBezTo>
                <a:cubicBezTo>
                  <a:pt x="1612" y="543"/>
                  <a:pt x="1613" y="544"/>
                  <a:pt x="1614" y="544"/>
                </a:cubicBezTo>
                <a:cubicBezTo>
                  <a:pt x="1614" y="544"/>
                  <a:pt x="1614" y="544"/>
                  <a:pt x="1614" y="544"/>
                </a:cubicBezTo>
                <a:cubicBezTo>
                  <a:pt x="1615" y="544"/>
                  <a:pt x="1615" y="543"/>
                  <a:pt x="1615" y="542"/>
                </a:cubicBezTo>
                <a:cubicBezTo>
                  <a:pt x="1615" y="542"/>
                  <a:pt x="1615" y="541"/>
                  <a:pt x="1615" y="541"/>
                </a:cubicBezTo>
                <a:cubicBezTo>
                  <a:pt x="1616" y="541"/>
                  <a:pt x="1617" y="541"/>
                  <a:pt x="1617" y="540"/>
                </a:cubicBezTo>
                <a:cubicBezTo>
                  <a:pt x="1618" y="539"/>
                  <a:pt x="1617" y="538"/>
                  <a:pt x="1617" y="538"/>
                </a:cubicBezTo>
                <a:cubicBezTo>
                  <a:pt x="1617" y="538"/>
                  <a:pt x="1616" y="538"/>
                  <a:pt x="1616" y="537"/>
                </a:cubicBezTo>
                <a:cubicBezTo>
                  <a:pt x="1616" y="537"/>
                  <a:pt x="1616" y="537"/>
                  <a:pt x="1616" y="537"/>
                </a:cubicBezTo>
                <a:cubicBezTo>
                  <a:pt x="1616" y="536"/>
                  <a:pt x="1616" y="534"/>
                  <a:pt x="1615" y="534"/>
                </a:cubicBezTo>
                <a:cubicBezTo>
                  <a:pt x="1614" y="533"/>
                  <a:pt x="1612" y="532"/>
                  <a:pt x="1611" y="533"/>
                </a:cubicBezTo>
                <a:close/>
                <a:moveTo>
                  <a:pt x="1763" y="615"/>
                </a:moveTo>
                <a:cubicBezTo>
                  <a:pt x="1763" y="615"/>
                  <a:pt x="1763" y="615"/>
                  <a:pt x="1763" y="616"/>
                </a:cubicBezTo>
                <a:cubicBezTo>
                  <a:pt x="1764" y="616"/>
                  <a:pt x="1764" y="616"/>
                  <a:pt x="1764" y="616"/>
                </a:cubicBezTo>
                <a:cubicBezTo>
                  <a:pt x="1764" y="616"/>
                  <a:pt x="1765" y="616"/>
                  <a:pt x="1765" y="616"/>
                </a:cubicBezTo>
                <a:cubicBezTo>
                  <a:pt x="1766" y="616"/>
                  <a:pt x="1766" y="616"/>
                  <a:pt x="1767" y="616"/>
                </a:cubicBezTo>
                <a:cubicBezTo>
                  <a:pt x="1767" y="616"/>
                  <a:pt x="1769" y="615"/>
                  <a:pt x="1769" y="614"/>
                </a:cubicBezTo>
                <a:cubicBezTo>
                  <a:pt x="1769" y="613"/>
                  <a:pt x="1769" y="613"/>
                  <a:pt x="1769" y="613"/>
                </a:cubicBezTo>
                <a:cubicBezTo>
                  <a:pt x="1768" y="612"/>
                  <a:pt x="1768" y="612"/>
                  <a:pt x="1768" y="612"/>
                </a:cubicBezTo>
                <a:cubicBezTo>
                  <a:pt x="1768" y="612"/>
                  <a:pt x="1768" y="612"/>
                  <a:pt x="1768" y="612"/>
                </a:cubicBezTo>
                <a:cubicBezTo>
                  <a:pt x="1767" y="612"/>
                  <a:pt x="1767" y="612"/>
                  <a:pt x="1767" y="612"/>
                </a:cubicBezTo>
                <a:cubicBezTo>
                  <a:pt x="1767" y="612"/>
                  <a:pt x="1767" y="612"/>
                  <a:pt x="1767" y="612"/>
                </a:cubicBezTo>
                <a:cubicBezTo>
                  <a:pt x="1767" y="612"/>
                  <a:pt x="1767" y="612"/>
                  <a:pt x="1767" y="612"/>
                </a:cubicBezTo>
                <a:cubicBezTo>
                  <a:pt x="1766" y="612"/>
                  <a:pt x="1766" y="612"/>
                  <a:pt x="1765" y="613"/>
                </a:cubicBezTo>
                <a:cubicBezTo>
                  <a:pt x="1764" y="613"/>
                  <a:pt x="1763" y="614"/>
                  <a:pt x="1763" y="615"/>
                </a:cubicBezTo>
                <a:close/>
                <a:moveTo>
                  <a:pt x="2993" y="1087"/>
                </a:moveTo>
                <a:cubicBezTo>
                  <a:pt x="2993" y="1087"/>
                  <a:pt x="2993" y="1088"/>
                  <a:pt x="2995" y="1088"/>
                </a:cubicBezTo>
                <a:cubicBezTo>
                  <a:pt x="2995" y="1088"/>
                  <a:pt x="2996" y="1088"/>
                  <a:pt x="2996" y="1088"/>
                </a:cubicBezTo>
                <a:cubicBezTo>
                  <a:pt x="2996" y="1088"/>
                  <a:pt x="2997" y="1088"/>
                  <a:pt x="2997" y="1088"/>
                </a:cubicBezTo>
                <a:cubicBezTo>
                  <a:pt x="2998" y="1088"/>
                  <a:pt x="2998" y="1087"/>
                  <a:pt x="2998" y="1087"/>
                </a:cubicBezTo>
                <a:cubicBezTo>
                  <a:pt x="2999" y="1087"/>
                  <a:pt x="2999" y="1086"/>
                  <a:pt x="2999" y="1086"/>
                </a:cubicBezTo>
                <a:cubicBezTo>
                  <a:pt x="2999" y="1086"/>
                  <a:pt x="2999" y="1086"/>
                  <a:pt x="3000" y="1085"/>
                </a:cubicBezTo>
                <a:cubicBezTo>
                  <a:pt x="3000" y="1084"/>
                  <a:pt x="3000" y="1083"/>
                  <a:pt x="2998" y="1082"/>
                </a:cubicBezTo>
                <a:cubicBezTo>
                  <a:pt x="2998" y="1082"/>
                  <a:pt x="2998" y="1082"/>
                  <a:pt x="2998" y="1082"/>
                </a:cubicBezTo>
                <a:cubicBezTo>
                  <a:pt x="2998" y="1082"/>
                  <a:pt x="2997" y="1082"/>
                  <a:pt x="2997" y="1082"/>
                </a:cubicBezTo>
                <a:cubicBezTo>
                  <a:pt x="2997" y="1082"/>
                  <a:pt x="2997" y="1082"/>
                  <a:pt x="2997" y="1082"/>
                </a:cubicBezTo>
                <a:cubicBezTo>
                  <a:pt x="2996" y="1082"/>
                  <a:pt x="2995" y="1082"/>
                  <a:pt x="2995" y="1083"/>
                </a:cubicBezTo>
                <a:cubicBezTo>
                  <a:pt x="2995" y="1083"/>
                  <a:pt x="2995" y="1083"/>
                  <a:pt x="2995" y="1084"/>
                </a:cubicBezTo>
                <a:cubicBezTo>
                  <a:pt x="2994" y="1084"/>
                  <a:pt x="2994" y="1084"/>
                  <a:pt x="2994" y="1084"/>
                </a:cubicBezTo>
                <a:cubicBezTo>
                  <a:pt x="2994" y="1085"/>
                  <a:pt x="2994" y="1085"/>
                  <a:pt x="2994" y="1085"/>
                </a:cubicBezTo>
                <a:cubicBezTo>
                  <a:pt x="2993" y="1085"/>
                  <a:pt x="2993" y="1086"/>
                  <a:pt x="2993" y="1087"/>
                </a:cubicBezTo>
                <a:close/>
                <a:moveTo>
                  <a:pt x="3060" y="1142"/>
                </a:moveTo>
                <a:cubicBezTo>
                  <a:pt x="3061" y="1142"/>
                  <a:pt x="3062" y="1142"/>
                  <a:pt x="3062" y="1142"/>
                </a:cubicBezTo>
                <a:cubicBezTo>
                  <a:pt x="3063" y="1143"/>
                  <a:pt x="3063" y="1143"/>
                  <a:pt x="3063" y="1143"/>
                </a:cubicBezTo>
                <a:cubicBezTo>
                  <a:pt x="3063" y="1143"/>
                  <a:pt x="3063" y="1143"/>
                  <a:pt x="3063" y="1143"/>
                </a:cubicBezTo>
                <a:cubicBezTo>
                  <a:pt x="3063" y="1144"/>
                  <a:pt x="3063" y="1144"/>
                  <a:pt x="3063" y="1144"/>
                </a:cubicBezTo>
                <a:cubicBezTo>
                  <a:pt x="3063" y="1145"/>
                  <a:pt x="3063" y="1146"/>
                  <a:pt x="3062" y="1147"/>
                </a:cubicBezTo>
                <a:cubicBezTo>
                  <a:pt x="3062" y="1147"/>
                  <a:pt x="3062" y="1147"/>
                  <a:pt x="3061" y="1147"/>
                </a:cubicBezTo>
                <a:cubicBezTo>
                  <a:pt x="3061" y="1147"/>
                  <a:pt x="3061" y="1147"/>
                  <a:pt x="3061" y="1147"/>
                </a:cubicBezTo>
                <a:cubicBezTo>
                  <a:pt x="3061" y="1147"/>
                  <a:pt x="3061" y="1147"/>
                  <a:pt x="3060" y="1147"/>
                </a:cubicBezTo>
                <a:cubicBezTo>
                  <a:pt x="3060" y="1147"/>
                  <a:pt x="3060" y="1147"/>
                  <a:pt x="3060" y="1147"/>
                </a:cubicBezTo>
                <a:cubicBezTo>
                  <a:pt x="3060" y="1147"/>
                  <a:pt x="3060" y="1147"/>
                  <a:pt x="3060" y="1147"/>
                </a:cubicBezTo>
                <a:cubicBezTo>
                  <a:pt x="3059" y="1147"/>
                  <a:pt x="3058" y="1147"/>
                  <a:pt x="3058" y="1146"/>
                </a:cubicBezTo>
                <a:cubicBezTo>
                  <a:pt x="3057" y="1145"/>
                  <a:pt x="3057" y="1144"/>
                  <a:pt x="3058" y="1144"/>
                </a:cubicBezTo>
                <a:cubicBezTo>
                  <a:pt x="3058" y="1144"/>
                  <a:pt x="3059" y="1144"/>
                  <a:pt x="3059" y="1143"/>
                </a:cubicBezTo>
                <a:cubicBezTo>
                  <a:pt x="3059" y="1143"/>
                  <a:pt x="3059" y="1143"/>
                  <a:pt x="3059" y="1143"/>
                </a:cubicBezTo>
                <a:cubicBezTo>
                  <a:pt x="3059" y="1143"/>
                  <a:pt x="3059" y="1143"/>
                  <a:pt x="3060" y="1143"/>
                </a:cubicBezTo>
                <a:cubicBezTo>
                  <a:pt x="3060" y="1143"/>
                  <a:pt x="3060" y="1143"/>
                  <a:pt x="3060" y="1143"/>
                </a:cubicBezTo>
                <a:cubicBezTo>
                  <a:pt x="3060" y="1143"/>
                  <a:pt x="3060" y="1142"/>
                  <a:pt x="3060" y="1142"/>
                </a:cubicBezTo>
                <a:close/>
                <a:moveTo>
                  <a:pt x="3061" y="1146"/>
                </a:moveTo>
                <a:cubicBezTo>
                  <a:pt x="3061" y="1146"/>
                  <a:pt x="3061" y="1146"/>
                  <a:pt x="3061" y="1146"/>
                </a:cubicBezTo>
                <a:cubicBezTo>
                  <a:pt x="3061" y="1146"/>
                  <a:pt x="3061" y="1146"/>
                  <a:pt x="3061" y="1146"/>
                </a:cubicBezTo>
                <a:close/>
                <a:moveTo>
                  <a:pt x="3003" y="1043"/>
                </a:moveTo>
                <a:cubicBezTo>
                  <a:pt x="3002" y="1043"/>
                  <a:pt x="3002" y="1043"/>
                  <a:pt x="3001" y="1044"/>
                </a:cubicBezTo>
                <a:cubicBezTo>
                  <a:pt x="3001" y="1044"/>
                  <a:pt x="3001" y="1044"/>
                  <a:pt x="3001" y="1045"/>
                </a:cubicBezTo>
                <a:cubicBezTo>
                  <a:pt x="3001" y="1045"/>
                  <a:pt x="3001" y="1045"/>
                  <a:pt x="3001" y="1045"/>
                </a:cubicBezTo>
                <a:cubicBezTo>
                  <a:pt x="3001" y="1046"/>
                  <a:pt x="3001" y="1047"/>
                  <a:pt x="3002" y="1047"/>
                </a:cubicBezTo>
                <a:cubicBezTo>
                  <a:pt x="3002" y="1047"/>
                  <a:pt x="3002" y="1047"/>
                  <a:pt x="3003" y="1047"/>
                </a:cubicBezTo>
                <a:cubicBezTo>
                  <a:pt x="3004" y="1047"/>
                  <a:pt x="3005" y="1047"/>
                  <a:pt x="3005" y="1046"/>
                </a:cubicBezTo>
                <a:cubicBezTo>
                  <a:pt x="3005" y="1044"/>
                  <a:pt x="3005" y="1044"/>
                  <a:pt x="3005" y="1044"/>
                </a:cubicBezTo>
                <a:cubicBezTo>
                  <a:pt x="3005" y="1044"/>
                  <a:pt x="3004" y="1043"/>
                  <a:pt x="3004" y="1043"/>
                </a:cubicBezTo>
                <a:cubicBezTo>
                  <a:pt x="3004" y="1043"/>
                  <a:pt x="3003" y="1043"/>
                  <a:pt x="3003" y="1043"/>
                </a:cubicBezTo>
                <a:close/>
                <a:moveTo>
                  <a:pt x="2983" y="1147"/>
                </a:moveTo>
                <a:cubicBezTo>
                  <a:pt x="2982" y="1147"/>
                  <a:pt x="2982" y="1147"/>
                  <a:pt x="2982" y="1148"/>
                </a:cubicBezTo>
                <a:cubicBezTo>
                  <a:pt x="2982" y="1148"/>
                  <a:pt x="2982" y="1148"/>
                  <a:pt x="2982" y="1148"/>
                </a:cubicBezTo>
                <a:cubicBezTo>
                  <a:pt x="2982" y="1148"/>
                  <a:pt x="2982" y="1148"/>
                  <a:pt x="2982" y="1148"/>
                </a:cubicBezTo>
                <a:cubicBezTo>
                  <a:pt x="2982" y="1149"/>
                  <a:pt x="2982" y="1149"/>
                  <a:pt x="2982" y="1150"/>
                </a:cubicBezTo>
                <a:cubicBezTo>
                  <a:pt x="2982" y="1150"/>
                  <a:pt x="2983" y="1151"/>
                  <a:pt x="2983" y="1151"/>
                </a:cubicBezTo>
                <a:cubicBezTo>
                  <a:pt x="2983" y="1151"/>
                  <a:pt x="2983" y="1151"/>
                  <a:pt x="2983" y="1151"/>
                </a:cubicBezTo>
                <a:cubicBezTo>
                  <a:pt x="2984" y="1151"/>
                  <a:pt x="2984" y="1151"/>
                  <a:pt x="2984" y="1150"/>
                </a:cubicBezTo>
                <a:cubicBezTo>
                  <a:pt x="2984" y="1150"/>
                  <a:pt x="2984" y="1150"/>
                  <a:pt x="2984" y="1150"/>
                </a:cubicBezTo>
                <a:cubicBezTo>
                  <a:pt x="2985" y="1150"/>
                  <a:pt x="2985" y="1150"/>
                  <a:pt x="2985" y="1150"/>
                </a:cubicBezTo>
                <a:cubicBezTo>
                  <a:pt x="2985" y="1149"/>
                  <a:pt x="2985" y="1149"/>
                  <a:pt x="2985" y="1149"/>
                </a:cubicBezTo>
                <a:cubicBezTo>
                  <a:pt x="2986" y="1149"/>
                  <a:pt x="2986" y="1148"/>
                  <a:pt x="2986" y="1148"/>
                </a:cubicBezTo>
                <a:cubicBezTo>
                  <a:pt x="2986" y="1148"/>
                  <a:pt x="2986" y="1148"/>
                  <a:pt x="2986" y="1148"/>
                </a:cubicBezTo>
                <a:cubicBezTo>
                  <a:pt x="2986" y="1147"/>
                  <a:pt x="2985" y="1147"/>
                  <a:pt x="2985" y="1147"/>
                </a:cubicBezTo>
                <a:cubicBezTo>
                  <a:pt x="2985" y="1146"/>
                  <a:pt x="2984" y="1146"/>
                  <a:pt x="2984" y="1146"/>
                </a:cubicBezTo>
                <a:cubicBezTo>
                  <a:pt x="2983" y="1146"/>
                  <a:pt x="2983" y="1147"/>
                  <a:pt x="2983" y="1147"/>
                </a:cubicBezTo>
                <a:close/>
                <a:moveTo>
                  <a:pt x="3001" y="1036"/>
                </a:moveTo>
                <a:cubicBezTo>
                  <a:pt x="3001" y="1036"/>
                  <a:pt x="3001" y="1035"/>
                  <a:pt x="3001" y="1035"/>
                </a:cubicBezTo>
                <a:cubicBezTo>
                  <a:pt x="3000" y="1035"/>
                  <a:pt x="3000" y="1034"/>
                  <a:pt x="3000" y="1034"/>
                </a:cubicBezTo>
                <a:cubicBezTo>
                  <a:pt x="2998" y="1034"/>
                  <a:pt x="2998" y="1034"/>
                  <a:pt x="2998" y="1034"/>
                </a:cubicBezTo>
                <a:cubicBezTo>
                  <a:pt x="2997" y="1034"/>
                  <a:pt x="2997" y="1035"/>
                  <a:pt x="2997" y="1036"/>
                </a:cubicBezTo>
                <a:cubicBezTo>
                  <a:pt x="2997" y="1037"/>
                  <a:pt x="2997" y="1037"/>
                  <a:pt x="2997" y="1037"/>
                </a:cubicBezTo>
                <a:cubicBezTo>
                  <a:pt x="2997" y="1037"/>
                  <a:pt x="2997" y="1037"/>
                  <a:pt x="2997" y="1038"/>
                </a:cubicBezTo>
                <a:cubicBezTo>
                  <a:pt x="2997" y="1038"/>
                  <a:pt x="2998" y="1038"/>
                  <a:pt x="2999" y="1038"/>
                </a:cubicBezTo>
                <a:cubicBezTo>
                  <a:pt x="2999" y="1038"/>
                  <a:pt x="2999" y="1038"/>
                  <a:pt x="2999" y="1038"/>
                </a:cubicBezTo>
                <a:cubicBezTo>
                  <a:pt x="2999" y="1038"/>
                  <a:pt x="2999" y="1038"/>
                  <a:pt x="2999" y="1038"/>
                </a:cubicBezTo>
                <a:cubicBezTo>
                  <a:pt x="2999" y="1038"/>
                  <a:pt x="2999" y="1038"/>
                  <a:pt x="2999" y="1038"/>
                </a:cubicBezTo>
                <a:cubicBezTo>
                  <a:pt x="2999" y="1038"/>
                  <a:pt x="2999" y="1038"/>
                  <a:pt x="2999" y="1038"/>
                </a:cubicBezTo>
                <a:cubicBezTo>
                  <a:pt x="2999" y="1039"/>
                  <a:pt x="3000" y="1039"/>
                  <a:pt x="3000" y="1040"/>
                </a:cubicBezTo>
                <a:cubicBezTo>
                  <a:pt x="3000" y="1040"/>
                  <a:pt x="3000" y="1040"/>
                  <a:pt x="3000" y="1040"/>
                </a:cubicBezTo>
                <a:cubicBezTo>
                  <a:pt x="3001" y="1041"/>
                  <a:pt x="3001" y="1041"/>
                  <a:pt x="3001" y="1041"/>
                </a:cubicBezTo>
                <a:cubicBezTo>
                  <a:pt x="3002" y="1041"/>
                  <a:pt x="3003" y="1040"/>
                  <a:pt x="3003" y="1039"/>
                </a:cubicBezTo>
                <a:cubicBezTo>
                  <a:pt x="3003" y="1038"/>
                  <a:pt x="3003" y="1038"/>
                  <a:pt x="3003" y="1038"/>
                </a:cubicBezTo>
                <a:cubicBezTo>
                  <a:pt x="3003" y="1038"/>
                  <a:pt x="3003" y="1038"/>
                  <a:pt x="3003" y="1037"/>
                </a:cubicBezTo>
                <a:cubicBezTo>
                  <a:pt x="3002" y="1037"/>
                  <a:pt x="3002" y="1037"/>
                  <a:pt x="3002" y="1037"/>
                </a:cubicBezTo>
                <a:cubicBezTo>
                  <a:pt x="3001" y="1037"/>
                  <a:pt x="3001" y="1037"/>
                  <a:pt x="3001" y="1037"/>
                </a:cubicBezTo>
                <a:cubicBezTo>
                  <a:pt x="3001" y="1037"/>
                  <a:pt x="3001" y="1037"/>
                  <a:pt x="3001" y="1037"/>
                </a:cubicBezTo>
                <a:cubicBezTo>
                  <a:pt x="3001" y="1037"/>
                  <a:pt x="3001" y="1037"/>
                  <a:pt x="3001" y="1037"/>
                </a:cubicBezTo>
                <a:cubicBezTo>
                  <a:pt x="3001" y="1037"/>
                  <a:pt x="3001" y="1036"/>
                  <a:pt x="3001" y="1036"/>
                </a:cubicBezTo>
                <a:close/>
                <a:moveTo>
                  <a:pt x="2962" y="1142"/>
                </a:moveTo>
                <a:cubicBezTo>
                  <a:pt x="2963" y="1142"/>
                  <a:pt x="2963" y="1142"/>
                  <a:pt x="2963" y="1142"/>
                </a:cubicBezTo>
                <a:cubicBezTo>
                  <a:pt x="2963" y="1142"/>
                  <a:pt x="2964" y="1142"/>
                  <a:pt x="2964" y="1142"/>
                </a:cubicBezTo>
                <a:cubicBezTo>
                  <a:pt x="2965" y="1142"/>
                  <a:pt x="2965" y="1141"/>
                  <a:pt x="2965" y="1141"/>
                </a:cubicBezTo>
                <a:cubicBezTo>
                  <a:pt x="2965" y="1140"/>
                  <a:pt x="2965" y="1139"/>
                  <a:pt x="2964" y="1139"/>
                </a:cubicBezTo>
                <a:cubicBezTo>
                  <a:pt x="2963" y="1139"/>
                  <a:pt x="2963" y="1139"/>
                  <a:pt x="2963" y="1139"/>
                </a:cubicBezTo>
                <a:cubicBezTo>
                  <a:pt x="2962" y="1139"/>
                  <a:pt x="2962" y="1139"/>
                  <a:pt x="2961" y="1139"/>
                </a:cubicBezTo>
                <a:cubicBezTo>
                  <a:pt x="2960" y="1139"/>
                  <a:pt x="2960" y="1140"/>
                  <a:pt x="2960" y="1141"/>
                </a:cubicBezTo>
                <a:cubicBezTo>
                  <a:pt x="2960" y="1141"/>
                  <a:pt x="2960" y="1141"/>
                  <a:pt x="2960" y="1141"/>
                </a:cubicBezTo>
                <a:cubicBezTo>
                  <a:pt x="2960" y="1141"/>
                  <a:pt x="2960" y="1141"/>
                  <a:pt x="2960" y="1142"/>
                </a:cubicBezTo>
                <a:cubicBezTo>
                  <a:pt x="2961" y="1142"/>
                  <a:pt x="2961" y="1142"/>
                  <a:pt x="2962" y="1142"/>
                </a:cubicBezTo>
                <a:cubicBezTo>
                  <a:pt x="2962" y="1142"/>
                  <a:pt x="2962" y="1142"/>
                  <a:pt x="2962" y="1142"/>
                </a:cubicBezTo>
                <a:close/>
                <a:moveTo>
                  <a:pt x="2995" y="1030"/>
                </a:moveTo>
                <a:cubicBezTo>
                  <a:pt x="2994" y="1030"/>
                  <a:pt x="2993" y="1030"/>
                  <a:pt x="2993" y="1031"/>
                </a:cubicBezTo>
                <a:cubicBezTo>
                  <a:pt x="2993" y="1032"/>
                  <a:pt x="2993" y="1032"/>
                  <a:pt x="2993" y="1032"/>
                </a:cubicBezTo>
                <a:cubicBezTo>
                  <a:pt x="2993" y="1032"/>
                  <a:pt x="2994" y="1033"/>
                  <a:pt x="2994" y="1033"/>
                </a:cubicBezTo>
                <a:cubicBezTo>
                  <a:pt x="2994" y="1033"/>
                  <a:pt x="2995" y="1033"/>
                  <a:pt x="2995" y="1033"/>
                </a:cubicBezTo>
                <a:cubicBezTo>
                  <a:pt x="2996" y="1033"/>
                  <a:pt x="2997" y="1033"/>
                  <a:pt x="2997" y="1032"/>
                </a:cubicBezTo>
                <a:cubicBezTo>
                  <a:pt x="2997" y="1031"/>
                  <a:pt x="2997" y="1031"/>
                  <a:pt x="2997" y="1031"/>
                </a:cubicBezTo>
                <a:cubicBezTo>
                  <a:pt x="2997" y="1031"/>
                  <a:pt x="2996" y="1030"/>
                  <a:pt x="2996" y="1030"/>
                </a:cubicBezTo>
                <a:cubicBezTo>
                  <a:pt x="2996" y="1030"/>
                  <a:pt x="2995" y="1030"/>
                  <a:pt x="2995" y="1030"/>
                </a:cubicBezTo>
                <a:close/>
                <a:moveTo>
                  <a:pt x="3196" y="1427"/>
                </a:moveTo>
                <a:cubicBezTo>
                  <a:pt x="3196" y="1427"/>
                  <a:pt x="3196" y="1427"/>
                  <a:pt x="3196" y="1427"/>
                </a:cubicBezTo>
                <a:cubicBezTo>
                  <a:pt x="3196" y="1427"/>
                  <a:pt x="3197" y="1427"/>
                  <a:pt x="3197" y="1427"/>
                </a:cubicBezTo>
                <a:cubicBezTo>
                  <a:pt x="3198" y="1427"/>
                  <a:pt x="3198" y="1427"/>
                  <a:pt x="3198" y="1427"/>
                </a:cubicBezTo>
                <a:cubicBezTo>
                  <a:pt x="3198" y="1427"/>
                  <a:pt x="3199" y="1427"/>
                  <a:pt x="3199" y="1426"/>
                </a:cubicBezTo>
                <a:cubicBezTo>
                  <a:pt x="3199" y="1426"/>
                  <a:pt x="3199" y="1426"/>
                  <a:pt x="3199" y="1426"/>
                </a:cubicBezTo>
                <a:cubicBezTo>
                  <a:pt x="3200" y="1426"/>
                  <a:pt x="3200" y="1426"/>
                  <a:pt x="3201" y="1425"/>
                </a:cubicBezTo>
                <a:cubicBezTo>
                  <a:pt x="3201" y="1425"/>
                  <a:pt x="3201" y="1424"/>
                  <a:pt x="3200" y="1424"/>
                </a:cubicBezTo>
                <a:cubicBezTo>
                  <a:pt x="3200" y="1423"/>
                  <a:pt x="3199" y="1423"/>
                  <a:pt x="3198" y="1423"/>
                </a:cubicBezTo>
                <a:cubicBezTo>
                  <a:pt x="3198" y="1423"/>
                  <a:pt x="3198" y="1422"/>
                  <a:pt x="3198" y="1422"/>
                </a:cubicBezTo>
                <a:cubicBezTo>
                  <a:pt x="3197" y="1422"/>
                  <a:pt x="3196" y="1423"/>
                  <a:pt x="3196" y="1423"/>
                </a:cubicBezTo>
                <a:cubicBezTo>
                  <a:pt x="3196" y="1423"/>
                  <a:pt x="3195" y="1423"/>
                  <a:pt x="3195" y="1424"/>
                </a:cubicBezTo>
                <a:cubicBezTo>
                  <a:pt x="3195" y="1424"/>
                  <a:pt x="3195" y="1425"/>
                  <a:pt x="3195" y="1425"/>
                </a:cubicBezTo>
                <a:cubicBezTo>
                  <a:pt x="3195" y="1425"/>
                  <a:pt x="3195" y="1426"/>
                  <a:pt x="3195" y="1426"/>
                </a:cubicBezTo>
                <a:cubicBezTo>
                  <a:pt x="3195" y="1427"/>
                  <a:pt x="3196" y="1427"/>
                  <a:pt x="3196" y="1427"/>
                </a:cubicBezTo>
                <a:close/>
                <a:moveTo>
                  <a:pt x="3057" y="1130"/>
                </a:moveTo>
                <a:cubicBezTo>
                  <a:pt x="3056" y="1130"/>
                  <a:pt x="3056" y="1131"/>
                  <a:pt x="3055" y="1131"/>
                </a:cubicBezTo>
                <a:cubicBezTo>
                  <a:pt x="3055" y="1131"/>
                  <a:pt x="3055" y="1132"/>
                  <a:pt x="3055" y="1132"/>
                </a:cubicBezTo>
                <a:cubicBezTo>
                  <a:pt x="3055" y="1133"/>
                  <a:pt x="3055" y="1133"/>
                  <a:pt x="3055" y="1133"/>
                </a:cubicBezTo>
                <a:cubicBezTo>
                  <a:pt x="3055" y="1133"/>
                  <a:pt x="3055" y="1134"/>
                  <a:pt x="3055" y="1134"/>
                </a:cubicBezTo>
                <a:cubicBezTo>
                  <a:pt x="3055" y="1134"/>
                  <a:pt x="3056" y="1134"/>
                  <a:pt x="3056" y="1134"/>
                </a:cubicBezTo>
                <a:cubicBezTo>
                  <a:pt x="3057" y="1134"/>
                  <a:pt x="3057" y="1134"/>
                  <a:pt x="3057" y="1134"/>
                </a:cubicBezTo>
                <a:cubicBezTo>
                  <a:pt x="3057" y="1134"/>
                  <a:pt x="3057" y="1134"/>
                  <a:pt x="3057" y="1134"/>
                </a:cubicBezTo>
                <a:cubicBezTo>
                  <a:pt x="3057" y="1134"/>
                  <a:pt x="3058" y="1134"/>
                  <a:pt x="3058" y="1134"/>
                </a:cubicBezTo>
                <a:cubicBezTo>
                  <a:pt x="3058" y="1134"/>
                  <a:pt x="3058" y="1134"/>
                  <a:pt x="3058" y="1133"/>
                </a:cubicBezTo>
                <a:cubicBezTo>
                  <a:pt x="3058" y="1133"/>
                  <a:pt x="3059" y="1133"/>
                  <a:pt x="3059" y="1132"/>
                </a:cubicBezTo>
                <a:cubicBezTo>
                  <a:pt x="3059" y="1132"/>
                  <a:pt x="3059" y="1131"/>
                  <a:pt x="3058" y="1131"/>
                </a:cubicBezTo>
                <a:cubicBezTo>
                  <a:pt x="3058" y="1131"/>
                  <a:pt x="3057" y="1130"/>
                  <a:pt x="3057" y="1130"/>
                </a:cubicBezTo>
                <a:close/>
                <a:moveTo>
                  <a:pt x="2953" y="1125"/>
                </a:moveTo>
                <a:cubicBezTo>
                  <a:pt x="2953" y="1125"/>
                  <a:pt x="2954" y="1125"/>
                  <a:pt x="2954" y="1125"/>
                </a:cubicBezTo>
                <a:cubicBezTo>
                  <a:pt x="2954" y="1125"/>
                  <a:pt x="2954" y="1125"/>
                  <a:pt x="2954" y="1125"/>
                </a:cubicBezTo>
                <a:cubicBezTo>
                  <a:pt x="2955" y="1125"/>
                  <a:pt x="2955" y="1124"/>
                  <a:pt x="2955" y="1124"/>
                </a:cubicBezTo>
                <a:cubicBezTo>
                  <a:pt x="2956" y="1124"/>
                  <a:pt x="2956" y="1124"/>
                  <a:pt x="2956" y="1124"/>
                </a:cubicBezTo>
                <a:cubicBezTo>
                  <a:pt x="2957" y="1123"/>
                  <a:pt x="2957" y="1122"/>
                  <a:pt x="2957" y="1121"/>
                </a:cubicBezTo>
                <a:cubicBezTo>
                  <a:pt x="2957" y="1121"/>
                  <a:pt x="2958" y="1121"/>
                  <a:pt x="2958" y="1120"/>
                </a:cubicBezTo>
                <a:cubicBezTo>
                  <a:pt x="2958" y="1120"/>
                  <a:pt x="2957" y="1119"/>
                  <a:pt x="2957" y="1119"/>
                </a:cubicBezTo>
                <a:cubicBezTo>
                  <a:pt x="2957" y="1119"/>
                  <a:pt x="2957" y="1119"/>
                  <a:pt x="2956" y="1119"/>
                </a:cubicBezTo>
                <a:cubicBezTo>
                  <a:pt x="2955" y="1119"/>
                  <a:pt x="2955" y="1119"/>
                  <a:pt x="2955" y="1120"/>
                </a:cubicBezTo>
                <a:cubicBezTo>
                  <a:pt x="2954" y="1120"/>
                  <a:pt x="2954" y="1120"/>
                  <a:pt x="2953" y="1121"/>
                </a:cubicBezTo>
                <a:cubicBezTo>
                  <a:pt x="2953" y="1121"/>
                  <a:pt x="2953" y="1121"/>
                  <a:pt x="2953" y="1121"/>
                </a:cubicBezTo>
                <a:cubicBezTo>
                  <a:pt x="2953" y="1121"/>
                  <a:pt x="2952" y="1121"/>
                  <a:pt x="2952" y="1122"/>
                </a:cubicBezTo>
                <a:cubicBezTo>
                  <a:pt x="2952" y="1122"/>
                  <a:pt x="2951" y="1123"/>
                  <a:pt x="2951" y="1123"/>
                </a:cubicBezTo>
                <a:cubicBezTo>
                  <a:pt x="2951" y="1124"/>
                  <a:pt x="2951" y="1124"/>
                  <a:pt x="2952" y="1124"/>
                </a:cubicBezTo>
                <a:cubicBezTo>
                  <a:pt x="2952" y="1125"/>
                  <a:pt x="2952" y="1125"/>
                  <a:pt x="2953" y="1125"/>
                </a:cubicBezTo>
                <a:cubicBezTo>
                  <a:pt x="2953" y="1125"/>
                  <a:pt x="2953" y="1125"/>
                  <a:pt x="2953" y="1125"/>
                </a:cubicBezTo>
                <a:close/>
                <a:moveTo>
                  <a:pt x="2990" y="1090"/>
                </a:moveTo>
                <a:cubicBezTo>
                  <a:pt x="2989" y="1091"/>
                  <a:pt x="2987" y="1091"/>
                  <a:pt x="2987" y="1093"/>
                </a:cubicBezTo>
                <a:cubicBezTo>
                  <a:pt x="2987" y="1093"/>
                  <a:pt x="2987" y="1094"/>
                  <a:pt x="2988" y="1095"/>
                </a:cubicBezTo>
                <a:cubicBezTo>
                  <a:pt x="2988" y="1095"/>
                  <a:pt x="2989" y="1095"/>
                  <a:pt x="2989" y="1095"/>
                </a:cubicBezTo>
                <a:cubicBezTo>
                  <a:pt x="2989" y="1095"/>
                  <a:pt x="2989" y="1095"/>
                  <a:pt x="2989" y="1095"/>
                </a:cubicBezTo>
                <a:cubicBezTo>
                  <a:pt x="2990" y="1095"/>
                  <a:pt x="2991" y="1095"/>
                  <a:pt x="2992" y="1094"/>
                </a:cubicBezTo>
                <a:cubicBezTo>
                  <a:pt x="2992" y="1094"/>
                  <a:pt x="2993" y="1094"/>
                  <a:pt x="2993" y="1093"/>
                </a:cubicBezTo>
                <a:cubicBezTo>
                  <a:pt x="2993" y="1093"/>
                  <a:pt x="2993" y="1093"/>
                  <a:pt x="2993" y="1093"/>
                </a:cubicBezTo>
                <a:cubicBezTo>
                  <a:pt x="2994" y="1092"/>
                  <a:pt x="2995" y="1091"/>
                  <a:pt x="2995" y="1090"/>
                </a:cubicBezTo>
                <a:cubicBezTo>
                  <a:pt x="2995" y="1089"/>
                  <a:pt x="2995" y="1089"/>
                  <a:pt x="2995" y="1089"/>
                </a:cubicBezTo>
                <a:cubicBezTo>
                  <a:pt x="2995" y="1088"/>
                  <a:pt x="2994" y="1088"/>
                  <a:pt x="2994" y="1088"/>
                </a:cubicBezTo>
                <a:cubicBezTo>
                  <a:pt x="2992" y="1088"/>
                  <a:pt x="2991" y="1088"/>
                  <a:pt x="2990" y="1090"/>
                </a:cubicBezTo>
                <a:cubicBezTo>
                  <a:pt x="2990" y="1090"/>
                  <a:pt x="2990" y="1090"/>
                  <a:pt x="2990" y="1090"/>
                </a:cubicBezTo>
                <a:close/>
                <a:moveTo>
                  <a:pt x="2987" y="1094"/>
                </a:moveTo>
                <a:cubicBezTo>
                  <a:pt x="2987" y="1094"/>
                  <a:pt x="2987" y="1093"/>
                  <a:pt x="2987" y="1092"/>
                </a:cubicBezTo>
                <a:cubicBezTo>
                  <a:pt x="2986" y="1092"/>
                  <a:pt x="2986" y="1092"/>
                  <a:pt x="2985" y="1091"/>
                </a:cubicBezTo>
                <a:cubicBezTo>
                  <a:pt x="2985" y="1091"/>
                  <a:pt x="2984" y="1092"/>
                  <a:pt x="2984" y="1092"/>
                </a:cubicBezTo>
                <a:cubicBezTo>
                  <a:pt x="2984" y="1092"/>
                  <a:pt x="2984" y="1092"/>
                  <a:pt x="2984" y="1092"/>
                </a:cubicBezTo>
                <a:cubicBezTo>
                  <a:pt x="2984" y="1092"/>
                  <a:pt x="2983" y="1092"/>
                  <a:pt x="2983" y="1092"/>
                </a:cubicBezTo>
                <a:cubicBezTo>
                  <a:pt x="2983" y="1092"/>
                  <a:pt x="2983" y="1092"/>
                  <a:pt x="2983" y="1092"/>
                </a:cubicBezTo>
                <a:cubicBezTo>
                  <a:pt x="2982" y="1093"/>
                  <a:pt x="2982" y="1093"/>
                  <a:pt x="2981" y="1093"/>
                </a:cubicBezTo>
                <a:cubicBezTo>
                  <a:pt x="2981" y="1093"/>
                  <a:pt x="2981" y="1093"/>
                  <a:pt x="2981" y="1094"/>
                </a:cubicBezTo>
                <a:cubicBezTo>
                  <a:pt x="2981" y="1094"/>
                  <a:pt x="2981" y="1094"/>
                  <a:pt x="2981" y="1094"/>
                </a:cubicBezTo>
                <a:cubicBezTo>
                  <a:pt x="2980" y="1094"/>
                  <a:pt x="2980" y="1095"/>
                  <a:pt x="2980" y="1095"/>
                </a:cubicBezTo>
                <a:cubicBezTo>
                  <a:pt x="2980" y="1096"/>
                  <a:pt x="2980" y="1096"/>
                  <a:pt x="2980" y="1096"/>
                </a:cubicBezTo>
                <a:cubicBezTo>
                  <a:pt x="2980" y="1096"/>
                  <a:pt x="2980" y="1096"/>
                  <a:pt x="2980" y="1096"/>
                </a:cubicBezTo>
                <a:cubicBezTo>
                  <a:pt x="2980" y="1097"/>
                  <a:pt x="2980" y="1097"/>
                  <a:pt x="2981" y="1098"/>
                </a:cubicBezTo>
                <a:cubicBezTo>
                  <a:pt x="2981" y="1098"/>
                  <a:pt x="2982" y="1098"/>
                  <a:pt x="2982" y="1098"/>
                </a:cubicBezTo>
                <a:cubicBezTo>
                  <a:pt x="2982" y="1098"/>
                  <a:pt x="2982" y="1098"/>
                  <a:pt x="2982" y="1098"/>
                </a:cubicBezTo>
                <a:cubicBezTo>
                  <a:pt x="2983" y="1098"/>
                  <a:pt x="2983" y="1098"/>
                  <a:pt x="2983" y="1098"/>
                </a:cubicBezTo>
                <a:cubicBezTo>
                  <a:pt x="2983" y="1098"/>
                  <a:pt x="2983" y="1098"/>
                  <a:pt x="2983" y="1098"/>
                </a:cubicBezTo>
                <a:cubicBezTo>
                  <a:pt x="2984" y="1098"/>
                  <a:pt x="2984" y="1097"/>
                  <a:pt x="2985" y="1097"/>
                </a:cubicBezTo>
                <a:cubicBezTo>
                  <a:pt x="2985" y="1097"/>
                  <a:pt x="2985" y="1096"/>
                  <a:pt x="2986" y="1096"/>
                </a:cubicBezTo>
                <a:cubicBezTo>
                  <a:pt x="2986" y="1095"/>
                  <a:pt x="2986" y="1095"/>
                  <a:pt x="2987" y="1094"/>
                </a:cubicBezTo>
                <a:close/>
                <a:moveTo>
                  <a:pt x="3172" y="1159"/>
                </a:moveTo>
                <a:cubicBezTo>
                  <a:pt x="3172" y="1159"/>
                  <a:pt x="3172" y="1159"/>
                  <a:pt x="3172" y="1159"/>
                </a:cubicBezTo>
                <a:cubicBezTo>
                  <a:pt x="3171" y="1159"/>
                  <a:pt x="3171" y="1159"/>
                  <a:pt x="3170" y="1160"/>
                </a:cubicBezTo>
                <a:cubicBezTo>
                  <a:pt x="3170" y="1160"/>
                  <a:pt x="3170" y="1160"/>
                  <a:pt x="3170" y="1160"/>
                </a:cubicBezTo>
                <a:cubicBezTo>
                  <a:pt x="3170" y="1160"/>
                  <a:pt x="3170" y="1160"/>
                  <a:pt x="3170" y="1160"/>
                </a:cubicBezTo>
                <a:cubicBezTo>
                  <a:pt x="3170" y="1160"/>
                  <a:pt x="3170" y="1160"/>
                  <a:pt x="3170" y="1160"/>
                </a:cubicBezTo>
                <a:cubicBezTo>
                  <a:pt x="3170" y="1161"/>
                  <a:pt x="3169" y="1161"/>
                  <a:pt x="3169" y="1162"/>
                </a:cubicBezTo>
                <a:cubicBezTo>
                  <a:pt x="3169" y="1162"/>
                  <a:pt x="3169" y="1162"/>
                  <a:pt x="3170" y="1163"/>
                </a:cubicBezTo>
                <a:cubicBezTo>
                  <a:pt x="3170" y="1163"/>
                  <a:pt x="3170" y="1163"/>
                  <a:pt x="3171" y="1163"/>
                </a:cubicBezTo>
                <a:cubicBezTo>
                  <a:pt x="3171" y="1163"/>
                  <a:pt x="3171" y="1163"/>
                  <a:pt x="3171" y="1163"/>
                </a:cubicBezTo>
                <a:cubicBezTo>
                  <a:pt x="3171" y="1163"/>
                  <a:pt x="3172" y="1163"/>
                  <a:pt x="3172" y="1163"/>
                </a:cubicBezTo>
                <a:cubicBezTo>
                  <a:pt x="3172" y="1163"/>
                  <a:pt x="3172" y="1163"/>
                  <a:pt x="3172" y="1163"/>
                </a:cubicBezTo>
                <a:cubicBezTo>
                  <a:pt x="3172" y="1163"/>
                  <a:pt x="3173" y="1163"/>
                  <a:pt x="3173" y="1162"/>
                </a:cubicBezTo>
                <a:cubicBezTo>
                  <a:pt x="3174" y="1162"/>
                  <a:pt x="3174" y="1161"/>
                  <a:pt x="3174" y="1161"/>
                </a:cubicBezTo>
                <a:cubicBezTo>
                  <a:pt x="3174" y="1160"/>
                  <a:pt x="3174" y="1160"/>
                  <a:pt x="3173" y="1160"/>
                </a:cubicBezTo>
                <a:cubicBezTo>
                  <a:pt x="3173" y="1159"/>
                  <a:pt x="3173" y="1159"/>
                  <a:pt x="3172" y="1159"/>
                </a:cubicBezTo>
                <a:cubicBezTo>
                  <a:pt x="3172" y="1159"/>
                  <a:pt x="3172" y="1159"/>
                  <a:pt x="3172" y="1159"/>
                </a:cubicBezTo>
                <a:close/>
                <a:moveTo>
                  <a:pt x="3037" y="1141"/>
                </a:moveTo>
                <a:cubicBezTo>
                  <a:pt x="3036" y="1141"/>
                  <a:pt x="3036" y="1142"/>
                  <a:pt x="3036" y="1142"/>
                </a:cubicBezTo>
                <a:cubicBezTo>
                  <a:pt x="3036" y="1142"/>
                  <a:pt x="3036" y="1142"/>
                  <a:pt x="3036" y="1142"/>
                </a:cubicBezTo>
                <a:cubicBezTo>
                  <a:pt x="3036" y="1142"/>
                  <a:pt x="3036" y="1143"/>
                  <a:pt x="3036" y="1143"/>
                </a:cubicBezTo>
                <a:cubicBezTo>
                  <a:pt x="3036" y="1143"/>
                  <a:pt x="3036" y="1143"/>
                  <a:pt x="3036" y="1144"/>
                </a:cubicBezTo>
                <a:cubicBezTo>
                  <a:pt x="3035" y="1144"/>
                  <a:pt x="3035" y="1144"/>
                  <a:pt x="3035" y="1145"/>
                </a:cubicBezTo>
                <a:cubicBezTo>
                  <a:pt x="3035" y="1146"/>
                  <a:pt x="3035" y="1146"/>
                  <a:pt x="3035" y="1146"/>
                </a:cubicBezTo>
                <a:cubicBezTo>
                  <a:pt x="3035" y="1146"/>
                  <a:pt x="3035" y="1146"/>
                  <a:pt x="3035" y="1147"/>
                </a:cubicBezTo>
                <a:cubicBezTo>
                  <a:pt x="3035" y="1147"/>
                  <a:pt x="3036" y="1147"/>
                  <a:pt x="3036" y="1147"/>
                </a:cubicBezTo>
                <a:cubicBezTo>
                  <a:pt x="3036" y="1147"/>
                  <a:pt x="3036" y="1147"/>
                  <a:pt x="3036" y="1147"/>
                </a:cubicBezTo>
                <a:cubicBezTo>
                  <a:pt x="3037" y="1147"/>
                  <a:pt x="3038" y="1146"/>
                  <a:pt x="3038" y="1146"/>
                </a:cubicBezTo>
                <a:cubicBezTo>
                  <a:pt x="3038" y="1145"/>
                  <a:pt x="3038" y="1145"/>
                  <a:pt x="3038" y="1145"/>
                </a:cubicBezTo>
                <a:cubicBezTo>
                  <a:pt x="3038" y="1145"/>
                  <a:pt x="3038" y="1145"/>
                  <a:pt x="3038" y="1144"/>
                </a:cubicBezTo>
                <a:cubicBezTo>
                  <a:pt x="3038" y="1144"/>
                  <a:pt x="3038" y="1144"/>
                  <a:pt x="3039" y="1144"/>
                </a:cubicBezTo>
                <a:cubicBezTo>
                  <a:pt x="3039" y="1143"/>
                  <a:pt x="3040" y="1143"/>
                  <a:pt x="3040" y="1142"/>
                </a:cubicBezTo>
                <a:cubicBezTo>
                  <a:pt x="3040" y="1142"/>
                  <a:pt x="3040" y="1141"/>
                  <a:pt x="3039" y="1141"/>
                </a:cubicBezTo>
                <a:cubicBezTo>
                  <a:pt x="3039" y="1140"/>
                  <a:pt x="3038" y="1140"/>
                  <a:pt x="3037" y="1141"/>
                </a:cubicBezTo>
                <a:cubicBezTo>
                  <a:pt x="3037" y="1141"/>
                  <a:pt x="3037" y="1141"/>
                  <a:pt x="3037" y="1141"/>
                </a:cubicBezTo>
                <a:close/>
                <a:moveTo>
                  <a:pt x="3036" y="1156"/>
                </a:moveTo>
                <a:cubicBezTo>
                  <a:pt x="3036" y="1156"/>
                  <a:pt x="3037" y="1155"/>
                  <a:pt x="3037" y="1155"/>
                </a:cubicBezTo>
                <a:cubicBezTo>
                  <a:pt x="3037" y="1155"/>
                  <a:pt x="3038" y="1155"/>
                  <a:pt x="3038" y="1155"/>
                </a:cubicBezTo>
                <a:cubicBezTo>
                  <a:pt x="3038" y="1155"/>
                  <a:pt x="3038" y="1155"/>
                  <a:pt x="3038" y="1154"/>
                </a:cubicBezTo>
                <a:cubicBezTo>
                  <a:pt x="3039" y="1154"/>
                  <a:pt x="3039" y="1154"/>
                  <a:pt x="3039" y="1153"/>
                </a:cubicBezTo>
                <a:cubicBezTo>
                  <a:pt x="3039" y="1152"/>
                  <a:pt x="3039" y="1152"/>
                  <a:pt x="3039" y="1152"/>
                </a:cubicBezTo>
                <a:cubicBezTo>
                  <a:pt x="3039" y="1151"/>
                  <a:pt x="3038" y="1151"/>
                  <a:pt x="3038" y="1151"/>
                </a:cubicBezTo>
                <a:cubicBezTo>
                  <a:pt x="3037" y="1151"/>
                  <a:pt x="3037" y="1151"/>
                  <a:pt x="3037" y="1151"/>
                </a:cubicBezTo>
                <a:cubicBezTo>
                  <a:pt x="3037" y="1151"/>
                  <a:pt x="3037" y="1151"/>
                  <a:pt x="3037" y="1151"/>
                </a:cubicBezTo>
                <a:cubicBezTo>
                  <a:pt x="3036" y="1151"/>
                  <a:pt x="3036" y="1151"/>
                  <a:pt x="3035" y="1151"/>
                </a:cubicBezTo>
                <a:cubicBezTo>
                  <a:pt x="3034" y="1151"/>
                  <a:pt x="3033" y="1152"/>
                  <a:pt x="3033" y="1153"/>
                </a:cubicBezTo>
                <a:cubicBezTo>
                  <a:pt x="3033" y="1154"/>
                  <a:pt x="3033" y="1154"/>
                  <a:pt x="3034" y="1155"/>
                </a:cubicBezTo>
                <a:cubicBezTo>
                  <a:pt x="3034" y="1155"/>
                  <a:pt x="3034" y="1155"/>
                  <a:pt x="3035" y="1156"/>
                </a:cubicBezTo>
                <a:cubicBezTo>
                  <a:pt x="3036" y="1156"/>
                  <a:pt x="3036" y="1156"/>
                  <a:pt x="3036" y="1156"/>
                </a:cubicBezTo>
                <a:close/>
                <a:moveTo>
                  <a:pt x="3146" y="1300"/>
                </a:moveTo>
                <a:cubicBezTo>
                  <a:pt x="3146" y="1300"/>
                  <a:pt x="3146" y="1300"/>
                  <a:pt x="3146" y="1300"/>
                </a:cubicBezTo>
                <a:cubicBezTo>
                  <a:pt x="3146" y="1300"/>
                  <a:pt x="3147" y="1301"/>
                  <a:pt x="3147" y="1301"/>
                </a:cubicBezTo>
                <a:cubicBezTo>
                  <a:pt x="3146" y="1301"/>
                  <a:pt x="3146" y="1301"/>
                  <a:pt x="3147" y="1301"/>
                </a:cubicBezTo>
                <a:cubicBezTo>
                  <a:pt x="3147" y="1302"/>
                  <a:pt x="3147" y="1303"/>
                  <a:pt x="3148" y="1303"/>
                </a:cubicBezTo>
                <a:cubicBezTo>
                  <a:pt x="3148" y="1303"/>
                  <a:pt x="3149" y="1304"/>
                  <a:pt x="3150" y="1304"/>
                </a:cubicBezTo>
                <a:cubicBezTo>
                  <a:pt x="3150" y="1304"/>
                  <a:pt x="3150" y="1304"/>
                  <a:pt x="3150" y="1304"/>
                </a:cubicBezTo>
                <a:cubicBezTo>
                  <a:pt x="3150" y="1304"/>
                  <a:pt x="3150" y="1304"/>
                  <a:pt x="3150" y="1305"/>
                </a:cubicBezTo>
                <a:cubicBezTo>
                  <a:pt x="3150" y="1305"/>
                  <a:pt x="3151" y="1305"/>
                  <a:pt x="3151" y="1306"/>
                </a:cubicBezTo>
                <a:cubicBezTo>
                  <a:pt x="3151" y="1306"/>
                  <a:pt x="3151" y="1306"/>
                  <a:pt x="3152" y="1306"/>
                </a:cubicBezTo>
                <a:cubicBezTo>
                  <a:pt x="3152" y="1306"/>
                  <a:pt x="3152" y="1307"/>
                  <a:pt x="3153" y="1308"/>
                </a:cubicBezTo>
                <a:cubicBezTo>
                  <a:pt x="3153" y="1308"/>
                  <a:pt x="3154" y="1308"/>
                  <a:pt x="3154" y="1308"/>
                </a:cubicBezTo>
                <a:cubicBezTo>
                  <a:pt x="3154" y="1308"/>
                  <a:pt x="3154" y="1308"/>
                  <a:pt x="3154" y="1308"/>
                </a:cubicBezTo>
                <a:cubicBezTo>
                  <a:pt x="3154" y="1308"/>
                  <a:pt x="3155" y="1308"/>
                  <a:pt x="3155" y="1307"/>
                </a:cubicBezTo>
                <a:cubicBezTo>
                  <a:pt x="3155" y="1307"/>
                  <a:pt x="3155" y="1306"/>
                  <a:pt x="3155" y="1306"/>
                </a:cubicBezTo>
                <a:cubicBezTo>
                  <a:pt x="3155" y="1305"/>
                  <a:pt x="3155" y="1305"/>
                  <a:pt x="3155" y="1304"/>
                </a:cubicBezTo>
                <a:cubicBezTo>
                  <a:pt x="3155" y="1304"/>
                  <a:pt x="3154" y="1303"/>
                  <a:pt x="3153" y="1303"/>
                </a:cubicBezTo>
                <a:cubicBezTo>
                  <a:pt x="3153" y="1303"/>
                  <a:pt x="3153" y="1303"/>
                  <a:pt x="3153" y="1303"/>
                </a:cubicBezTo>
                <a:cubicBezTo>
                  <a:pt x="3153" y="1302"/>
                  <a:pt x="3152" y="1302"/>
                  <a:pt x="3152" y="1302"/>
                </a:cubicBezTo>
                <a:cubicBezTo>
                  <a:pt x="3151" y="1302"/>
                  <a:pt x="3151" y="1302"/>
                  <a:pt x="3151" y="1301"/>
                </a:cubicBezTo>
                <a:cubicBezTo>
                  <a:pt x="3151" y="1301"/>
                  <a:pt x="3150" y="1300"/>
                  <a:pt x="3150" y="1300"/>
                </a:cubicBezTo>
                <a:cubicBezTo>
                  <a:pt x="3150" y="1300"/>
                  <a:pt x="3150" y="1300"/>
                  <a:pt x="3150" y="1300"/>
                </a:cubicBezTo>
                <a:cubicBezTo>
                  <a:pt x="3150" y="1299"/>
                  <a:pt x="3150" y="1299"/>
                  <a:pt x="3150" y="1299"/>
                </a:cubicBezTo>
                <a:cubicBezTo>
                  <a:pt x="3150" y="1299"/>
                  <a:pt x="3150" y="1299"/>
                  <a:pt x="3150" y="1299"/>
                </a:cubicBezTo>
                <a:cubicBezTo>
                  <a:pt x="3150" y="1299"/>
                  <a:pt x="3150" y="1299"/>
                  <a:pt x="3150" y="1299"/>
                </a:cubicBezTo>
                <a:cubicBezTo>
                  <a:pt x="3150" y="1299"/>
                  <a:pt x="3150" y="1299"/>
                  <a:pt x="3149" y="1298"/>
                </a:cubicBezTo>
                <a:cubicBezTo>
                  <a:pt x="3149" y="1298"/>
                  <a:pt x="3149" y="1298"/>
                  <a:pt x="3149" y="1298"/>
                </a:cubicBezTo>
                <a:cubicBezTo>
                  <a:pt x="3150" y="1298"/>
                  <a:pt x="3150" y="1298"/>
                  <a:pt x="3150" y="1297"/>
                </a:cubicBezTo>
                <a:cubicBezTo>
                  <a:pt x="3150" y="1297"/>
                  <a:pt x="3149" y="1296"/>
                  <a:pt x="3149" y="1296"/>
                </a:cubicBezTo>
                <a:cubicBezTo>
                  <a:pt x="3149" y="1296"/>
                  <a:pt x="3149" y="1296"/>
                  <a:pt x="3148" y="1296"/>
                </a:cubicBezTo>
                <a:cubicBezTo>
                  <a:pt x="3148" y="1295"/>
                  <a:pt x="3148" y="1295"/>
                  <a:pt x="3148" y="1295"/>
                </a:cubicBezTo>
                <a:cubicBezTo>
                  <a:pt x="3147" y="1294"/>
                  <a:pt x="3146" y="1294"/>
                  <a:pt x="3146" y="1294"/>
                </a:cubicBezTo>
                <a:cubicBezTo>
                  <a:pt x="3146" y="1294"/>
                  <a:pt x="3146" y="1294"/>
                  <a:pt x="3146" y="1294"/>
                </a:cubicBezTo>
                <a:cubicBezTo>
                  <a:pt x="3145" y="1294"/>
                  <a:pt x="3144" y="1295"/>
                  <a:pt x="3144" y="1296"/>
                </a:cubicBezTo>
                <a:cubicBezTo>
                  <a:pt x="3144" y="1297"/>
                  <a:pt x="3145" y="1297"/>
                  <a:pt x="3145" y="1297"/>
                </a:cubicBezTo>
                <a:cubicBezTo>
                  <a:pt x="3145" y="1297"/>
                  <a:pt x="3145" y="1298"/>
                  <a:pt x="3146" y="1298"/>
                </a:cubicBezTo>
                <a:cubicBezTo>
                  <a:pt x="3146" y="1298"/>
                  <a:pt x="3146" y="1298"/>
                  <a:pt x="3146" y="1298"/>
                </a:cubicBezTo>
                <a:cubicBezTo>
                  <a:pt x="3146" y="1298"/>
                  <a:pt x="3146" y="1298"/>
                  <a:pt x="3146" y="1298"/>
                </a:cubicBezTo>
                <a:cubicBezTo>
                  <a:pt x="3146" y="1299"/>
                  <a:pt x="3146" y="1299"/>
                  <a:pt x="3146" y="1300"/>
                </a:cubicBezTo>
                <a:close/>
                <a:moveTo>
                  <a:pt x="3005" y="1051"/>
                </a:moveTo>
                <a:cubicBezTo>
                  <a:pt x="3005" y="1051"/>
                  <a:pt x="3005" y="1050"/>
                  <a:pt x="3005" y="1050"/>
                </a:cubicBezTo>
                <a:cubicBezTo>
                  <a:pt x="3004" y="1050"/>
                  <a:pt x="3004" y="1049"/>
                  <a:pt x="3003" y="1049"/>
                </a:cubicBezTo>
                <a:cubicBezTo>
                  <a:pt x="3003" y="1049"/>
                  <a:pt x="3002" y="1050"/>
                  <a:pt x="3002" y="1051"/>
                </a:cubicBezTo>
                <a:cubicBezTo>
                  <a:pt x="3002" y="1052"/>
                  <a:pt x="3002" y="1052"/>
                  <a:pt x="3002" y="1052"/>
                </a:cubicBezTo>
                <a:cubicBezTo>
                  <a:pt x="3002" y="1052"/>
                  <a:pt x="3002" y="1053"/>
                  <a:pt x="3002" y="1053"/>
                </a:cubicBezTo>
                <a:cubicBezTo>
                  <a:pt x="3002" y="1053"/>
                  <a:pt x="3002" y="1053"/>
                  <a:pt x="3002" y="1053"/>
                </a:cubicBezTo>
                <a:cubicBezTo>
                  <a:pt x="3002" y="1053"/>
                  <a:pt x="3002" y="1053"/>
                  <a:pt x="3002" y="1053"/>
                </a:cubicBezTo>
                <a:cubicBezTo>
                  <a:pt x="3002" y="1054"/>
                  <a:pt x="3002" y="1054"/>
                  <a:pt x="3002" y="1054"/>
                </a:cubicBezTo>
                <a:cubicBezTo>
                  <a:pt x="3002" y="1055"/>
                  <a:pt x="3002" y="1055"/>
                  <a:pt x="3002" y="1055"/>
                </a:cubicBezTo>
                <a:cubicBezTo>
                  <a:pt x="3003" y="1056"/>
                  <a:pt x="3003" y="1056"/>
                  <a:pt x="3003" y="1056"/>
                </a:cubicBezTo>
                <a:cubicBezTo>
                  <a:pt x="3003" y="1056"/>
                  <a:pt x="3003" y="1056"/>
                  <a:pt x="3003" y="1056"/>
                </a:cubicBezTo>
                <a:cubicBezTo>
                  <a:pt x="3002" y="1057"/>
                  <a:pt x="3002" y="1057"/>
                  <a:pt x="3002" y="1058"/>
                </a:cubicBezTo>
                <a:cubicBezTo>
                  <a:pt x="3002" y="1058"/>
                  <a:pt x="3002" y="1059"/>
                  <a:pt x="3002" y="1059"/>
                </a:cubicBezTo>
                <a:cubicBezTo>
                  <a:pt x="3002" y="1059"/>
                  <a:pt x="3002" y="1059"/>
                  <a:pt x="3002" y="1059"/>
                </a:cubicBezTo>
                <a:cubicBezTo>
                  <a:pt x="3002" y="1060"/>
                  <a:pt x="3002" y="1060"/>
                  <a:pt x="3003" y="1061"/>
                </a:cubicBezTo>
                <a:cubicBezTo>
                  <a:pt x="3003" y="1061"/>
                  <a:pt x="3003" y="1061"/>
                  <a:pt x="3003" y="1061"/>
                </a:cubicBezTo>
                <a:cubicBezTo>
                  <a:pt x="3003" y="1061"/>
                  <a:pt x="3003" y="1061"/>
                  <a:pt x="3002" y="1062"/>
                </a:cubicBezTo>
                <a:cubicBezTo>
                  <a:pt x="3002" y="1062"/>
                  <a:pt x="3002" y="1062"/>
                  <a:pt x="3002" y="1062"/>
                </a:cubicBezTo>
                <a:cubicBezTo>
                  <a:pt x="3002" y="1062"/>
                  <a:pt x="3001" y="1062"/>
                  <a:pt x="3001" y="1063"/>
                </a:cubicBezTo>
                <a:cubicBezTo>
                  <a:pt x="3001" y="1063"/>
                  <a:pt x="3002" y="1064"/>
                  <a:pt x="3002" y="1064"/>
                </a:cubicBezTo>
                <a:cubicBezTo>
                  <a:pt x="3002" y="1064"/>
                  <a:pt x="3003" y="1065"/>
                  <a:pt x="3003" y="1065"/>
                </a:cubicBezTo>
                <a:cubicBezTo>
                  <a:pt x="3003" y="1065"/>
                  <a:pt x="3003" y="1065"/>
                  <a:pt x="3003" y="1065"/>
                </a:cubicBezTo>
                <a:cubicBezTo>
                  <a:pt x="3004" y="1064"/>
                  <a:pt x="3004" y="1064"/>
                  <a:pt x="3005" y="1064"/>
                </a:cubicBezTo>
                <a:cubicBezTo>
                  <a:pt x="3005" y="1063"/>
                  <a:pt x="3005" y="1063"/>
                  <a:pt x="3005" y="1062"/>
                </a:cubicBezTo>
                <a:cubicBezTo>
                  <a:pt x="3005" y="1062"/>
                  <a:pt x="3005" y="1061"/>
                  <a:pt x="3005" y="1061"/>
                </a:cubicBezTo>
                <a:cubicBezTo>
                  <a:pt x="3005" y="1061"/>
                  <a:pt x="3005" y="1061"/>
                  <a:pt x="3005" y="1061"/>
                </a:cubicBezTo>
                <a:cubicBezTo>
                  <a:pt x="3005" y="1060"/>
                  <a:pt x="3005" y="1060"/>
                  <a:pt x="3005" y="1060"/>
                </a:cubicBezTo>
                <a:cubicBezTo>
                  <a:pt x="3005" y="1059"/>
                  <a:pt x="3005" y="1059"/>
                  <a:pt x="3005" y="1059"/>
                </a:cubicBezTo>
                <a:cubicBezTo>
                  <a:pt x="3005" y="1059"/>
                  <a:pt x="3005" y="1059"/>
                  <a:pt x="3005" y="1059"/>
                </a:cubicBezTo>
                <a:cubicBezTo>
                  <a:pt x="3006" y="1059"/>
                  <a:pt x="3006" y="1058"/>
                  <a:pt x="3006" y="1058"/>
                </a:cubicBezTo>
                <a:cubicBezTo>
                  <a:pt x="3006" y="1057"/>
                  <a:pt x="3006" y="1057"/>
                  <a:pt x="3005" y="1056"/>
                </a:cubicBezTo>
                <a:cubicBezTo>
                  <a:pt x="3005" y="1056"/>
                  <a:pt x="3005" y="1056"/>
                  <a:pt x="3004" y="1056"/>
                </a:cubicBezTo>
                <a:cubicBezTo>
                  <a:pt x="3005" y="1055"/>
                  <a:pt x="3005" y="1055"/>
                  <a:pt x="3005" y="1055"/>
                </a:cubicBezTo>
                <a:cubicBezTo>
                  <a:pt x="3005" y="1054"/>
                  <a:pt x="3005" y="1054"/>
                  <a:pt x="3005" y="1053"/>
                </a:cubicBezTo>
                <a:cubicBezTo>
                  <a:pt x="3005" y="1053"/>
                  <a:pt x="3005" y="1053"/>
                  <a:pt x="3005" y="1052"/>
                </a:cubicBezTo>
                <a:cubicBezTo>
                  <a:pt x="3005" y="1052"/>
                  <a:pt x="3005" y="1052"/>
                  <a:pt x="3005" y="1052"/>
                </a:cubicBezTo>
                <a:cubicBezTo>
                  <a:pt x="3005" y="1052"/>
                  <a:pt x="3005" y="1052"/>
                  <a:pt x="3005" y="1052"/>
                </a:cubicBezTo>
                <a:lnTo>
                  <a:pt x="3005" y="1051"/>
                </a:lnTo>
                <a:close/>
                <a:moveTo>
                  <a:pt x="3144" y="1300"/>
                </a:moveTo>
                <a:cubicBezTo>
                  <a:pt x="3144" y="1300"/>
                  <a:pt x="3144" y="1300"/>
                  <a:pt x="3144" y="1300"/>
                </a:cubicBezTo>
                <a:cubicBezTo>
                  <a:pt x="3143" y="1300"/>
                  <a:pt x="3143" y="1299"/>
                  <a:pt x="3142" y="1299"/>
                </a:cubicBezTo>
                <a:cubicBezTo>
                  <a:pt x="3142" y="1299"/>
                  <a:pt x="3142" y="1299"/>
                  <a:pt x="3142" y="1299"/>
                </a:cubicBezTo>
                <a:cubicBezTo>
                  <a:pt x="3141" y="1299"/>
                  <a:pt x="3141" y="1300"/>
                  <a:pt x="3141" y="1301"/>
                </a:cubicBezTo>
                <a:cubicBezTo>
                  <a:pt x="3141" y="1302"/>
                  <a:pt x="3141" y="1302"/>
                  <a:pt x="3142" y="1302"/>
                </a:cubicBezTo>
                <a:cubicBezTo>
                  <a:pt x="3142" y="1302"/>
                  <a:pt x="3142" y="1302"/>
                  <a:pt x="3142" y="1302"/>
                </a:cubicBezTo>
                <a:cubicBezTo>
                  <a:pt x="3142" y="1302"/>
                  <a:pt x="3142" y="1302"/>
                  <a:pt x="3142" y="1302"/>
                </a:cubicBezTo>
                <a:cubicBezTo>
                  <a:pt x="3142" y="1303"/>
                  <a:pt x="3143" y="1303"/>
                  <a:pt x="3143" y="1303"/>
                </a:cubicBezTo>
                <a:cubicBezTo>
                  <a:pt x="3144" y="1303"/>
                  <a:pt x="3144" y="1303"/>
                  <a:pt x="3144" y="1303"/>
                </a:cubicBezTo>
                <a:cubicBezTo>
                  <a:pt x="3144" y="1303"/>
                  <a:pt x="3145" y="1303"/>
                  <a:pt x="3145" y="1302"/>
                </a:cubicBezTo>
                <a:cubicBezTo>
                  <a:pt x="3145" y="1302"/>
                  <a:pt x="3145" y="1301"/>
                  <a:pt x="3145" y="1301"/>
                </a:cubicBezTo>
                <a:cubicBezTo>
                  <a:pt x="3145" y="1301"/>
                  <a:pt x="3145" y="1301"/>
                  <a:pt x="3145" y="1301"/>
                </a:cubicBezTo>
                <a:cubicBezTo>
                  <a:pt x="3145" y="1300"/>
                  <a:pt x="3144" y="1300"/>
                  <a:pt x="3144" y="1300"/>
                </a:cubicBezTo>
                <a:close/>
                <a:moveTo>
                  <a:pt x="3149" y="1155"/>
                </a:moveTo>
                <a:cubicBezTo>
                  <a:pt x="3149" y="1155"/>
                  <a:pt x="3149" y="1155"/>
                  <a:pt x="3149" y="1155"/>
                </a:cubicBezTo>
                <a:cubicBezTo>
                  <a:pt x="3150" y="1155"/>
                  <a:pt x="3151" y="1154"/>
                  <a:pt x="3151" y="1154"/>
                </a:cubicBezTo>
                <a:cubicBezTo>
                  <a:pt x="3151" y="1153"/>
                  <a:pt x="3151" y="1153"/>
                  <a:pt x="3151" y="1152"/>
                </a:cubicBezTo>
                <a:cubicBezTo>
                  <a:pt x="3151" y="1152"/>
                  <a:pt x="3150" y="1152"/>
                  <a:pt x="3150" y="1152"/>
                </a:cubicBezTo>
                <a:cubicBezTo>
                  <a:pt x="3150" y="1151"/>
                  <a:pt x="3150" y="1151"/>
                  <a:pt x="3149" y="1151"/>
                </a:cubicBezTo>
                <a:cubicBezTo>
                  <a:pt x="3149" y="1151"/>
                  <a:pt x="3149" y="1151"/>
                  <a:pt x="3149" y="1151"/>
                </a:cubicBezTo>
                <a:cubicBezTo>
                  <a:pt x="3148" y="1151"/>
                  <a:pt x="3148" y="1151"/>
                  <a:pt x="3148" y="1152"/>
                </a:cubicBezTo>
                <a:cubicBezTo>
                  <a:pt x="3147" y="1152"/>
                  <a:pt x="3146" y="1152"/>
                  <a:pt x="3146" y="1153"/>
                </a:cubicBezTo>
                <a:cubicBezTo>
                  <a:pt x="3146" y="1154"/>
                  <a:pt x="3147" y="1154"/>
                  <a:pt x="3148" y="1154"/>
                </a:cubicBezTo>
                <a:cubicBezTo>
                  <a:pt x="3148" y="1155"/>
                  <a:pt x="3148" y="1155"/>
                  <a:pt x="3149" y="1155"/>
                </a:cubicBezTo>
                <a:close/>
                <a:moveTo>
                  <a:pt x="3045" y="1134"/>
                </a:moveTo>
                <a:cubicBezTo>
                  <a:pt x="3045" y="1134"/>
                  <a:pt x="3045" y="1134"/>
                  <a:pt x="3046" y="1134"/>
                </a:cubicBezTo>
                <a:cubicBezTo>
                  <a:pt x="3046" y="1134"/>
                  <a:pt x="3046" y="1134"/>
                  <a:pt x="3046" y="1134"/>
                </a:cubicBezTo>
                <a:cubicBezTo>
                  <a:pt x="3046" y="1135"/>
                  <a:pt x="3047" y="1135"/>
                  <a:pt x="3047" y="1135"/>
                </a:cubicBezTo>
                <a:cubicBezTo>
                  <a:pt x="3048" y="1135"/>
                  <a:pt x="3049" y="1134"/>
                  <a:pt x="3049" y="1133"/>
                </a:cubicBezTo>
                <a:cubicBezTo>
                  <a:pt x="3049" y="1132"/>
                  <a:pt x="3049" y="1132"/>
                  <a:pt x="3049" y="1132"/>
                </a:cubicBezTo>
                <a:cubicBezTo>
                  <a:pt x="3049" y="1132"/>
                  <a:pt x="3048" y="1131"/>
                  <a:pt x="3048" y="1131"/>
                </a:cubicBezTo>
                <a:cubicBezTo>
                  <a:pt x="3048" y="1131"/>
                  <a:pt x="3048" y="1131"/>
                  <a:pt x="3047" y="1130"/>
                </a:cubicBezTo>
                <a:cubicBezTo>
                  <a:pt x="3047" y="1130"/>
                  <a:pt x="3046" y="1130"/>
                  <a:pt x="3045" y="1130"/>
                </a:cubicBezTo>
                <a:cubicBezTo>
                  <a:pt x="3044" y="1130"/>
                  <a:pt x="3044" y="1131"/>
                  <a:pt x="3044" y="1131"/>
                </a:cubicBezTo>
                <a:cubicBezTo>
                  <a:pt x="3044" y="1131"/>
                  <a:pt x="3044" y="1132"/>
                  <a:pt x="3044" y="1132"/>
                </a:cubicBezTo>
                <a:cubicBezTo>
                  <a:pt x="3044" y="1132"/>
                  <a:pt x="3044" y="1133"/>
                  <a:pt x="3045" y="1133"/>
                </a:cubicBezTo>
                <a:cubicBezTo>
                  <a:pt x="3045" y="1133"/>
                  <a:pt x="3045" y="1134"/>
                  <a:pt x="3045" y="1134"/>
                </a:cubicBezTo>
                <a:close/>
                <a:moveTo>
                  <a:pt x="3113" y="1160"/>
                </a:moveTo>
                <a:cubicBezTo>
                  <a:pt x="3113" y="1161"/>
                  <a:pt x="3113" y="1161"/>
                  <a:pt x="3113" y="1161"/>
                </a:cubicBezTo>
                <a:cubicBezTo>
                  <a:pt x="3113" y="1161"/>
                  <a:pt x="3114" y="1161"/>
                  <a:pt x="3114" y="1161"/>
                </a:cubicBezTo>
                <a:cubicBezTo>
                  <a:pt x="3114" y="1161"/>
                  <a:pt x="3114" y="1161"/>
                  <a:pt x="3114" y="1161"/>
                </a:cubicBezTo>
                <a:cubicBezTo>
                  <a:pt x="3115" y="1161"/>
                  <a:pt x="3115" y="1161"/>
                  <a:pt x="3116" y="1160"/>
                </a:cubicBezTo>
                <a:cubicBezTo>
                  <a:pt x="3116" y="1160"/>
                  <a:pt x="3116" y="1160"/>
                  <a:pt x="3116" y="1160"/>
                </a:cubicBezTo>
                <a:cubicBezTo>
                  <a:pt x="3117" y="1159"/>
                  <a:pt x="3117" y="1159"/>
                  <a:pt x="3116" y="1158"/>
                </a:cubicBezTo>
                <a:cubicBezTo>
                  <a:pt x="3116" y="1158"/>
                  <a:pt x="3116" y="1157"/>
                  <a:pt x="3115" y="1157"/>
                </a:cubicBezTo>
                <a:cubicBezTo>
                  <a:pt x="3115" y="1157"/>
                  <a:pt x="3115" y="1157"/>
                  <a:pt x="3114" y="1157"/>
                </a:cubicBezTo>
                <a:cubicBezTo>
                  <a:pt x="3114" y="1157"/>
                  <a:pt x="3114" y="1157"/>
                  <a:pt x="3114" y="1157"/>
                </a:cubicBezTo>
                <a:cubicBezTo>
                  <a:pt x="3114" y="1157"/>
                  <a:pt x="3114" y="1157"/>
                  <a:pt x="3113" y="1157"/>
                </a:cubicBezTo>
                <a:cubicBezTo>
                  <a:pt x="3113" y="1157"/>
                  <a:pt x="3112" y="1157"/>
                  <a:pt x="3112" y="1158"/>
                </a:cubicBezTo>
                <a:cubicBezTo>
                  <a:pt x="3112" y="1158"/>
                  <a:pt x="3111" y="1159"/>
                  <a:pt x="3112" y="1159"/>
                </a:cubicBezTo>
                <a:cubicBezTo>
                  <a:pt x="3112" y="1160"/>
                  <a:pt x="3112" y="1160"/>
                  <a:pt x="3113" y="1160"/>
                </a:cubicBezTo>
                <a:close/>
                <a:moveTo>
                  <a:pt x="3196" y="1366"/>
                </a:moveTo>
                <a:cubicBezTo>
                  <a:pt x="3196" y="1366"/>
                  <a:pt x="3196" y="1366"/>
                  <a:pt x="3196" y="1366"/>
                </a:cubicBezTo>
                <a:cubicBezTo>
                  <a:pt x="3196" y="1366"/>
                  <a:pt x="3196" y="1366"/>
                  <a:pt x="3196" y="1366"/>
                </a:cubicBezTo>
                <a:cubicBezTo>
                  <a:pt x="3197" y="1366"/>
                  <a:pt x="3198" y="1366"/>
                  <a:pt x="3198" y="1365"/>
                </a:cubicBezTo>
                <a:cubicBezTo>
                  <a:pt x="3198" y="1365"/>
                  <a:pt x="3198" y="1365"/>
                  <a:pt x="3198" y="1365"/>
                </a:cubicBezTo>
                <a:cubicBezTo>
                  <a:pt x="3198" y="1365"/>
                  <a:pt x="3198" y="1365"/>
                  <a:pt x="3198" y="1365"/>
                </a:cubicBezTo>
                <a:cubicBezTo>
                  <a:pt x="3198" y="1365"/>
                  <a:pt x="3198" y="1364"/>
                  <a:pt x="3198" y="1364"/>
                </a:cubicBezTo>
                <a:cubicBezTo>
                  <a:pt x="3199" y="1364"/>
                  <a:pt x="3199" y="1364"/>
                  <a:pt x="3199" y="1365"/>
                </a:cubicBezTo>
                <a:cubicBezTo>
                  <a:pt x="3199" y="1365"/>
                  <a:pt x="3199" y="1365"/>
                  <a:pt x="3199" y="1365"/>
                </a:cubicBezTo>
                <a:cubicBezTo>
                  <a:pt x="3199" y="1365"/>
                  <a:pt x="3200" y="1365"/>
                  <a:pt x="3200" y="1365"/>
                </a:cubicBezTo>
                <a:cubicBezTo>
                  <a:pt x="3200" y="1365"/>
                  <a:pt x="3201" y="1364"/>
                  <a:pt x="3201" y="1363"/>
                </a:cubicBezTo>
                <a:cubicBezTo>
                  <a:pt x="3201" y="1363"/>
                  <a:pt x="3201" y="1363"/>
                  <a:pt x="3201" y="1363"/>
                </a:cubicBezTo>
                <a:cubicBezTo>
                  <a:pt x="3201" y="1362"/>
                  <a:pt x="3201" y="1362"/>
                  <a:pt x="3201" y="1362"/>
                </a:cubicBezTo>
                <a:cubicBezTo>
                  <a:pt x="3202" y="1361"/>
                  <a:pt x="3201" y="1361"/>
                  <a:pt x="3201" y="1360"/>
                </a:cubicBezTo>
                <a:cubicBezTo>
                  <a:pt x="3201" y="1360"/>
                  <a:pt x="3201" y="1360"/>
                  <a:pt x="3201" y="1360"/>
                </a:cubicBezTo>
                <a:cubicBezTo>
                  <a:pt x="3202" y="1359"/>
                  <a:pt x="3202" y="1359"/>
                  <a:pt x="3202" y="1358"/>
                </a:cubicBezTo>
                <a:cubicBezTo>
                  <a:pt x="3202" y="1358"/>
                  <a:pt x="3201" y="1357"/>
                  <a:pt x="3200" y="1357"/>
                </a:cubicBezTo>
                <a:cubicBezTo>
                  <a:pt x="3200" y="1357"/>
                  <a:pt x="3199" y="1357"/>
                  <a:pt x="3198" y="1357"/>
                </a:cubicBezTo>
                <a:cubicBezTo>
                  <a:pt x="3198" y="1358"/>
                  <a:pt x="3198" y="1358"/>
                  <a:pt x="3198" y="1359"/>
                </a:cubicBezTo>
                <a:cubicBezTo>
                  <a:pt x="3198" y="1359"/>
                  <a:pt x="3198" y="1359"/>
                  <a:pt x="3198" y="1359"/>
                </a:cubicBezTo>
                <a:cubicBezTo>
                  <a:pt x="3198" y="1359"/>
                  <a:pt x="3197" y="1358"/>
                  <a:pt x="3197" y="1358"/>
                </a:cubicBezTo>
                <a:cubicBezTo>
                  <a:pt x="3197" y="1358"/>
                  <a:pt x="3197" y="1358"/>
                  <a:pt x="3197" y="1358"/>
                </a:cubicBezTo>
                <a:cubicBezTo>
                  <a:pt x="3197" y="1358"/>
                  <a:pt x="3197" y="1357"/>
                  <a:pt x="3197" y="1357"/>
                </a:cubicBezTo>
                <a:cubicBezTo>
                  <a:pt x="3197" y="1357"/>
                  <a:pt x="3197" y="1357"/>
                  <a:pt x="3197" y="1357"/>
                </a:cubicBezTo>
                <a:cubicBezTo>
                  <a:pt x="3197" y="1357"/>
                  <a:pt x="3197" y="1357"/>
                  <a:pt x="3198" y="1357"/>
                </a:cubicBezTo>
                <a:cubicBezTo>
                  <a:pt x="3198" y="1356"/>
                  <a:pt x="3198" y="1356"/>
                  <a:pt x="3197" y="1355"/>
                </a:cubicBezTo>
                <a:cubicBezTo>
                  <a:pt x="3197" y="1355"/>
                  <a:pt x="3197" y="1355"/>
                  <a:pt x="3196" y="1355"/>
                </a:cubicBezTo>
                <a:cubicBezTo>
                  <a:pt x="3196" y="1355"/>
                  <a:pt x="3196" y="1355"/>
                  <a:pt x="3196" y="1355"/>
                </a:cubicBezTo>
                <a:cubicBezTo>
                  <a:pt x="3195" y="1355"/>
                  <a:pt x="3194" y="1355"/>
                  <a:pt x="3194" y="1355"/>
                </a:cubicBezTo>
                <a:cubicBezTo>
                  <a:pt x="3194" y="1356"/>
                  <a:pt x="3194" y="1356"/>
                  <a:pt x="3194" y="1357"/>
                </a:cubicBezTo>
                <a:cubicBezTo>
                  <a:pt x="3194" y="1357"/>
                  <a:pt x="3194" y="1357"/>
                  <a:pt x="3194" y="1357"/>
                </a:cubicBezTo>
                <a:cubicBezTo>
                  <a:pt x="3194" y="1357"/>
                  <a:pt x="3194" y="1357"/>
                  <a:pt x="3194" y="1357"/>
                </a:cubicBezTo>
                <a:cubicBezTo>
                  <a:pt x="3193" y="1357"/>
                  <a:pt x="3193" y="1358"/>
                  <a:pt x="3193" y="1358"/>
                </a:cubicBezTo>
                <a:cubicBezTo>
                  <a:pt x="3193" y="1358"/>
                  <a:pt x="3193" y="1358"/>
                  <a:pt x="3193" y="1359"/>
                </a:cubicBezTo>
                <a:cubicBezTo>
                  <a:pt x="3193" y="1359"/>
                  <a:pt x="3193" y="1360"/>
                  <a:pt x="3194" y="1360"/>
                </a:cubicBezTo>
                <a:cubicBezTo>
                  <a:pt x="3194" y="1360"/>
                  <a:pt x="3194" y="1360"/>
                  <a:pt x="3194" y="1360"/>
                </a:cubicBezTo>
                <a:cubicBezTo>
                  <a:pt x="3194" y="1361"/>
                  <a:pt x="3194" y="1361"/>
                  <a:pt x="3194" y="1361"/>
                </a:cubicBezTo>
                <a:cubicBezTo>
                  <a:pt x="3194" y="1361"/>
                  <a:pt x="3194" y="1361"/>
                  <a:pt x="3194" y="1361"/>
                </a:cubicBezTo>
                <a:cubicBezTo>
                  <a:pt x="3194" y="1361"/>
                  <a:pt x="3194" y="1361"/>
                  <a:pt x="3194" y="1361"/>
                </a:cubicBezTo>
                <a:cubicBezTo>
                  <a:pt x="3194" y="1361"/>
                  <a:pt x="3194" y="1362"/>
                  <a:pt x="3194" y="1362"/>
                </a:cubicBezTo>
                <a:cubicBezTo>
                  <a:pt x="3194" y="1363"/>
                  <a:pt x="3194" y="1363"/>
                  <a:pt x="3194" y="1364"/>
                </a:cubicBezTo>
                <a:cubicBezTo>
                  <a:pt x="3194" y="1364"/>
                  <a:pt x="3194" y="1364"/>
                  <a:pt x="3195" y="1364"/>
                </a:cubicBezTo>
                <a:cubicBezTo>
                  <a:pt x="3195" y="1365"/>
                  <a:pt x="3195" y="1366"/>
                  <a:pt x="3196" y="1366"/>
                </a:cubicBezTo>
                <a:close/>
                <a:moveTo>
                  <a:pt x="3202" y="1375"/>
                </a:moveTo>
                <a:cubicBezTo>
                  <a:pt x="3203" y="1375"/>
                  <a:pt x="3204" y="1374"/>
                  <a:pt x="3204" y="1374"/>
                </a:cubicBezTo>
                <a:cubicBezTo>
                  <a:pt x="3205" y="1373"/>
                  <a:pt x="3205" y="1372"/>
                  <a:pt x="3204" y="1372"/>
                </a:cubicBezTo>
                <a:cubicBezTo>
                  <a:pt x="3204" y="1372"/>
                  <a:pt x="3204" y="1371"/>
                  <a:pt x="3204" y="1371"/>
                </a:cubicBezTo>
                <a:cubicBezTo>
                  <a:pt x="3204" y="1371"/>
                  <a:pt x="3204" y="1371"/>
                  <a:pt x="3204" y="1371"/>
                </a:cubicBezTo>
                <a:cubicBezTo>
                  <a:pt x="3204" y="1371"/>
                  <a:pt x="3204" y="1371"/>
                  <a:pt x="3204" y="1371"/>
                </a:cubicBezTo>
                <a:cubicBezTo>
                  <a:pt x="3204" y="1370"/>
                  <a:pt x="3204" y="1370"/>
                  <a:pt x="3203" y="1370"/>
                </a:cubicBezTo>
                <a:cubicBezTo>
                  <a:pt x="3203" y="1370"/>
                  <a:pt x="3203" y="1370"/>
                  <a:pt x="3203" y="1370"/>
                </a:cubicBezTo>
                <a:cubicBezTo>
                  <a:pt x="3203" y="1369"/>
                  <a:pt x="3203" y="1369"/>
                  <a:pt x="3203" y="1369"/>
                </a:cubicBezTo>
                <a:cubicBezTo>
                  <a:pt x="3203" y="1369"/>
                  <a:pt x="3203" y="1369"/>
                  <a:pt x="3203" y="1368"/>
                </a:cubicBezTo>
                <a:cubicBezTo>
                  <a:pt x="3203" y="1368"/>
                  <a:pt x="3203" y="1368"/>
                  <a:pt x="3203" y="1368"/>
                </a:cubicBezTo>
                <a:cubicBezTo>
                  <a:pt x="3203" y="1368"/>
                  <a:pt x="3202" y="1367"/>
                  <a:pt x="3202" y="1367"/>
                </a:cubicBezTo>
                <a:cubicBezTo>
                  <a:pt x="3202" y="1367"/>
                  <a:pt x="3202" y="1367"/>
                  <a:pt x="3202" y="1367"/>
                </a:cubicBezTo>
                <a:cubicBezTo>
                  <a:pt x="3201" y="1367"/>
                  <a:pt x="3200" y="1367"/>
                  <a:pt x="3200" y="1367"/>
                </a:cubicBezTo>
                <a:cubicBezTo>
                  <a:pt x="3199" y="1367"/>
                  <a:pt x="3199" y="1367"/>
                  <a:pt x="3199" y="1367"/>
                </a:cubicBezTo>
                <a:cubicBezTo>
                  <a:pt x="3198" y="1367"/>
                  <a:pt x="3198" y="1368"/>
                  <a:pt x="3198" y="1368"/>
                </a:cubicBezTo>
                <a:cubicBezTo>
                  <a:pt x="3198" y="1369"/>
                  <a:pt x="3198" y="1369"/>
                  <a:pt x="3199" y="1370"/>
                </a:cubicBezTo>
                <a:cubicBezTo>
                  <a:pt x="3199" y="1370"/>
                  <a:pt x="3199" y="1370"/>
                  <a:pt x="3199" y="1370"/>
                </a:cubicBezTo>
                <a:cubicBezTo>
                  <a:pt x="3199" y="1370"/>
                  <a:pt x="3199" y="1370"/>
                  <a:pt x="3199" y="1370"/>
                </a:cubicBezTo>
                <a:cubicBezTo>
                  <a:pt x="3199" y="1370"/>
                  <a:pt x="3199" y="1370"/>
                  <a:pt x="3199" y="1370"/>
                </a:cubicBezTo>
                <a:cubicBezTo>
                  <a:pt x="3199" y="1370"/>
                  <a:pt x="3200" y="1370"/>
                  <a:pt x="3200" y="1371"/>
                </a:cubicBezTo>
                <a:cubicBezTo>
                  <a:pt x="3200" y="1371"/>
                  <a:pt x="3200" y="1371"/>
                  <a:pt x="3200" y="1371"/>
                </a:cubicBezTo>
                <a:cubicBezTo>
                  <a:pt x="3199" y="1371"/>
                  <a:pt x="3199" y="1371"/>
                  <a:pt x="3199" y="1372"/>
                </a:cubicBezTo>
                <a:cubicBezTo>
                  <a:pt x="3199" y="1372"/>
                  <a:pt x="3199" y="1372"/>
                  <a:pt x="3199" y="1372"/>
                </a:cubicBezTo>
                <a:cubicBezTo>
                  <a:pt x="3199" y="1372"/>
                  <a:pt x="3199" y="1372"/>
                  <a:pt x="3199" y="1372"/>
                </a:cubicBezTo>
                <a:cubicBezTo>
                  <a:pt x="3199" y="1372"/>
                  <a:pt x="3199" y="1372"/>
                  <a:pt x="3199" y="1372"/>
                </a:cubicBezTo>
                <a:cubicBezTo>
                  <a:pt x="3199" y="1373"/>
                  <a:pt x="3199" y="1373"/>
                  <a:pt x="3199" y="1373"/>
                </a:cubicBezTo>
                <a:cubicBezTo>
                  <a:pt x="3199" y="1374"/>
                  <a:pt x="3199" y="1374"/>
                  <a:pt x="3199" y="1374"/>
                </a:cubicBezTo>
                <a:cubicBezTo>
                  <a:pt x="3199" y="1374"/>
                  <a:pt x="3199" y="1374"/>
                  <a:pt x="3199" y="1375"/>
                </a:cubicBezTo>
                <a:cubicBezTo>
                  <a:pt x="3199" y="1375"/>
                  <a:pt x="3200" y="1375"/>
                  <a:pt x="3200" y="1375"/>
                </a:cubicBezTo>
                <a:cubicBezTo>
                  <a:pt x="3200" y="1375"/>
                  <a:pt x="3200" y="1375"/>
                  <a:pt x="3200" y="1375"/>
                </a:cubicBezTo>
                <a:cubicBezTo>
                  <a:pt x="3200" y="1375"/>
                  <a:pt x="3200" y="1375"/>
                  <a:pt x="3200" y="1375"/>
                </a:cubicBezTo>
                <a:cubicBezTo>
                  <a:pt x="3201" y="1375"/>
                  <a:pt x="3202" y="1375"/>
                  <a:pt x="3202" y="1375"/>
                </a:cubicBezTo>
                <a:close/>
                <a:moveTo>
                  <a:pt x="3005" y="1067"/>
                </a:moveTo>
                <a:cubicBezTo>
                  <a:pt x="3005" y="1066"/>
                  <a:pt x="3005" y="1066"/>
                  <a:pt x="3005" y="1066"/>
                </a:cubicBezTo>
                <a:cubicBezTo>
                  <a:pt x="3005" y="1065"/>
                  <a:pt x="3004" y="1065"/>
                  <a:pt x="3004" y="1065"/>
                </a:cubicBezTo>
                <a:cubicBezTo>
                  <a:pt x="3004" y="1065"/>
                  <a:pt x="3004" y="1065"/>
                  <a:pt x="3004" y="1065"/>
                </a:cubicBezTo>
                <a:cubicBezTo>
                  <a:pt x="3003" y="1064"/>
                  <a:pt x="3002" y="1065"/>
                  <a:pt x="3002" y="1065"/>
                </a:cubicBezTo>
                <a:cubicBezTo>
                  <a:pt x="3001" y="1065"/>
                  <a:pt x="3001" y="1066"/>
                  <a:pt x="3001" y="1066"/>
                </a:cubicBezTo>
                <a:cubicBezTo>
                  <a:pt x="3001" y="1067"/>
                  <a:pt x="3000" y="1067"/>
                  <a:pt x="3001" y="1068"/>
                </a:cubicBezTo>
                <a:cubicBezTo>
                  <a:pt x="3001" y="1068"/>
                  <a:pt x="3001" y="1069"/>
                  <a:pt x="3002" y="1069"/>
                </a:cubicBezTo>
                <a:cubicBezTo>
                  <a:pt x="3003" y="1069"/>
                  <a:pt x="3003" y="1069"/>
                  <a:pt x="3003" y="1069"/>
                </a:cubicBezTo>
                <a:cubicBezTo>
                  <a:pt x="3003" y="1069"/>
                  <a:pt x="3003" y="1069"/>
                  <a:pt x="3003" y="1069"/>
                </a:cubicBezTo>
                <a:cubicBezTo>
                  <a:pt x="3004" y="1068"/>
                  <a:pt x="3004" y="1068"/>
                  <a:pt x="3004" y="1068"/>
                </a:cubicBezTo>
                <a:cubicBezTo>
                  <a:pt x="3005" y="1068"/>
                  <a:pt x="3005" y="1067"/>
                  <a:pt x="3005" y="1067"/>
                </a:cubicBezTo>
                <a:close/>
                <a:moveTo>
                  <a:pt x="2997" y="1080"/>
                </a:moveTo>
                <a:cubicBezTo>
                  <a:pt x="2997" y="1081"/>
                  <a:pt x="2997" y="1081"/>
                  <a:pt x="2998" y="1081"/>
                </a:cubicBezTo>
                <a:cubicBezTo>
                  <a:pt x="2998" y="1081"/>
                  <a:pt x="2998" y="1081"/>
                  <a:pt x="2998" y="1081"/>
                </a:cubicBezTo>
                <a:cubicBezTo>
                  <a:pt x="2998" y="1081"/>
                  <a:pt x="2999" y="1081"/>
                  <a:pt x="2999" y="1081"/>
                </a:cubicBezTo>
                <a:cubicBezTo>
                  <a:pt x="2999" y="1081"/>
                  <a:pt x="2999" y="1081"/>
                  <a:pt x="2999" y="1081"/>
                </a:cubicBezTo>
                <a:cubicBezTo>
                  <a:pt x="2999" y="1081"/>
                  <a:pt x="3000" y="1081"/>
                  <a:pt x="3000" y="1080"/>
                </a:cubicBezTo>
                <a:cubicBezTo>
                  <a:pt x="3000" y="1080"/>
                  <a:pt x="3000" y="1080"/>
                  <a:pt x="3001" y="1080"/>
                </a:cubicBezTo>
                <a:cubicBezTo>
                  <a:pt x="3001" y="1079"/>
                  <a:pt x="3001" y="1079"/>
                  <a:pt x="3001" y="1079"/>
                </a:cubicBezTo>
                <a:cubicBezTo>
                  <a:pt x="3001" y="1079"/>
                  <a:pt x="3001" y="1079"/>
                  <a:pt x="3001" y="1078"/>
                </a:cubicBezTo>
                <a:cubicBezTo>
                  <a:pt x="3001" y="1078"/>
                  <a:pt x="3001" y="1078"/>
                  <a:pt x="3001" y="1078"/>
                </a:cubicBezTo>
                <a:cubicBezTo>
                  <a:pt x="3001" y="1078"/>
                  <a:pt x="3001" y="1077"/>
                  <a:pt x="3001" y="1077"/>
                </a:cubicBezTo>
                <a:cubicBezTo>
                  <a:pt x="3001" y="1077"/>
                  <a:pt x="3001" y="1077"/>
                  <a:pt x="3001" y="1077"/>
                </a:cubicBezTo>
                <a:cubicBezTo>
                  <a:pt x="3002" y="1076"/>
                  <a:pt x="3002" y="1076"/>
                  <a:pt x="3002" y="1075"/>
                </a:cubicBezTo>
                <a:cubicBezTo>
                  <a:pt x="3002" y="1075"/>
                  <a:pt x="3003" y="1075"/>
                  <a:pt x="3003" y="1074"/>
                </a:cubicBezTo>
                <a:cubicBezTo>
                  <a:pt x="3003" y="1074"/>
                  <a:pt x="3003" y="1074"/>
                  <a:pt x="3003" y="1073"/>
                </a:cubicBezTo>
                <a:cubicBezTo>
                  <a:pt x="3003" y="1073"/>
                  <a:pt x="3003" y="1072"/>
                  <a:pt x="3004" y="1071"/>
                </a:cubicBezTo>
                <a:cubicBezTo>
                  <a:pt x="3004" y="1071"/>
                  <a:pt x="3003" y="1071"/>
                  <a:pt x="3003" y="1070"/>
                </a:cubicBezTo>
                <a:cubicBezTo>
                  <a:pt x="3002" y="1069"/>
                  <a:pt x="3000" y="1070"/>
                  <a:pt x="3000" y="1071"/>
                </a:cubicBezTo>
                <a:cubicBezTo>
                  <a:pt x="3000" y="1071"/>
                  <a:pt x="3000" y="1071"/>
                  <a:pt x="2999" y="1072"/>
                </a:cubicBezTo>
                <a:cubicBezTo>
                  <a:pt x="2999" y="1072"/>
                  <a:pt x="2999" y="1072"/>
                  <a:pt x="2999" y="1073"/>
                </a:cubicBezTo>
                <a:cubicBezTo>
                  <a:pt x="2999" y="1074"/>
                  <a:pt x="2999" y="1074"/>
                  <a:pt x="2999" y="1074"/>
                </a:cubicBezTo>
                <a:cubicBezTo>
                  <a:pt x="2999" y="1074"/>
                  <a:pt x="2999" y="1074"/>
                  <a:pt x="2998" y="1074"/>
                </a:cubicBezTo>
                <a:cubicBezTo>
                  <a:pt x="2998" y="1075"/>
                  <a:pt x="2998" y="1075"/>
                  <a:pt x="2998" y="1076"/>
                </a:cubicBezTo>
                <a:cubicBezTo>
                  <a:pt x="2997" y="1076"/>
                  <a:pt x="2997" y="1076"/>
                  <a:pt x="2997" y="1076"/>
                </a:cubicBezTo>
                <a:cubicBezTo>
                  <a:pt x="2997" y="1076"/>
                  <a:pt x="2997" y="1076"/>
                  <a:pt x="2997" y="1076"/>
                </a:cubicBezTo>
                <a:cubicBezTo>
                  <a:pt x="2997" y="1077"/>
                  <a:pt x="2997" y="1077"/>
                  <a:pt x="2997" y="1077"/>
                </a:cubicBezTo>
                <a:cubicBezTo>
                  <a:pt x="2997" y="1077"/>
                  <a:pt x="2996" y="1079"/>
                  <a:pt x="2997" y="1080"/>
                </a:cubicBezTo>
                <a:close/>
                <a:moveTo>
                  <a:pt x="3193" y="1317"/>
                </a:moveTo>
                <a:cubicBezTo>
                  <a:pt x="3193" y="1317"/>
                  <a:pt x="3193" y="1317"/>
                  <a:pt x="3193" y="1317"/>
                </a:cubicBezTo>
                <a:cubicBezTo>
                  <a:pt x="3192" y="1317"/>
                  <a:pt x="3192" y="1318"/>
                  <a:pt x="3192" y="1318"/>
                </a:cubicBezTo>
                <a:cubicBezTo>
                  <a:pt x="3192" y="1319"/>
                  <a:pt x="3192" y="1320"/>
                  <a:pt x="3193" y="1320"/>
                </a:cubicBezTo>
                <a:cubicBezTo>
                  <a:pt x="3193" y="1320"/>
                  <a:pt x="3193" y="1320"/>
                  <a:pt x="3193" y="1320"/>
                </a:cubicBezTo>
                <a:cubicBezTo>
                  <a:pt x="3193" y="1320"/>
                  <a:pt x="3193" y="1320"/>
                  <a:pt x="3193" y="1320"/>
                </a:cubicBezTo>
                <a:cubicBezTo>
                  <a:pt x="3193" y="1320"/>
                  <a:pt x="3193" y="1320"/>
                  <a:pt x="3194" y="1320"/>
                </a:cubicBezTo>
                <a:cubicBezTo>
                  <a:pt x="3194" y="1319"/>
                  <a:pt x="3195" y="1319"/>
                  <a:pt x="3195" y="1319"/>
                </a:cubicBezTo>
                <a:cubicBezTo>
                  <a:pt x="3196" y="1319"/>
                  <a:pt x="3196" y="1319"/>
                  <a:pt x="3197" y="1318"/>
                </a:cubicBezTo>
                <a:cubicBezTo>
                  <a:pt x="3197" y="1318"/>
                  <a:pt x="3197" y="1318"/>
                  <a:pt x="3197" y="1318"/>
                </a:cubicBezTo>
                <a:cubicBezTo>
                  <a:pt x="3197" y="1318"/>
                  <a:pt x="3197" y="1317"/>
                  <a:pt x="3197" y="1317"/>
                </a:cubicBezTo>
                <a:cubicBezTo>
                  <a:pt x="3197" y="1316"/>
                  <a:pt x="3196" y="1316"/>
                  <a:pt x="3196" y="1316"/>
                </a:cubicBezTo>
                <a:cubicBezTo>
                  <a:pt x="3195" y="1316"/>
                  <a:pt x="3195" y="1316"/>
                  <a:pt x="3195" y="1316"/>
                </a:cubicBezTo>
                <a:cubicBezTo>
                  <a:pt x="3195" y="1316"/>
                  <a:pt x="3194" y="1316"/>
                  <a:pt x="3194" y="1316"/>
                </a:cubicBezTo>
                <a:cubicBezTo>
                  <a:pt x="3193" y="1316"/>
                  <a:pt x="3193" y="1316"/>
                  <a:pt x="3193" y="1317"/>
                </a:cubicBezTo>
                <a:close/>
                <a:moveTo>
                  <a:pt x="3184" y="1414"/>
                </a:moveTo>
                <a:cubicBezTo>
                  <a:pt x="3184" y="1414"/>
                  <a:pt x="3184" y="1414"/>
                  <a:pt x="3184" y="1415"/>
                </a:cubicBezTo>
                <a:cubicBezTo>
                  <a:pt x="3184" y="1415"/>
                  <a:pt x="3184" y="1416"/>
                  <a:pt x="3184" y="1416"/>
                </a:cubicBezTo>
                <a:cubicBezTo>
                  <a:pt x="3184" y="1416"/>
                  <a:pt x="3184" y="1417"/>
                  <a:pt x="3184" y="1417"/>
                </a:cubicBezTo>
                <a:cubicBezTo>
                  <a:pt x="3184" y="1417"/>
                  <a:pt x="3185" y="1417"/>
                  <a:pt x="3185" y="1417"/>
                </a:cubicBezTo>
                <a:cubicBezTo>
                  <a:pt x="3185" y="1417"/>
                  <a:pt x="3185" y="1417"/>
                  <a:pt x="3186" y="1417"/>
                </a:cubicBezTo>
                <a:cubicBezTo>
                  <a:pt x="3187" y="1417"/>
                  <a:pt x="3187" y="1417"/>
                  <a:pt x="3187" y="1416"/>
                </a:cubicBezTo>
                <a:cubicBezTo>
                  <a:pt x="3187" y="1416"/>
                  <a:pt x="3187" y="1416"/>
                  <a:pt x="3187" y="1416"/>
                </a:cubicBezTo>
                <a:cubicBezTo>
                  <a:pt x="3188" y="1415"/>
                  <a:pt x="3188" y="1415"/>
                  <a:pt x="3188" y="1415"/>
                </a:cubicBezTo>
                <a:cubicBezTo>
                  <a:pt x="3188" y="1414"/>
                  <a:pt x="3188" y="1414"/>
                  <a:pt x="3187" y="1414"/>
                </a:cubicBezTo>
                <a:cubicBezTo>
                  <a:pt x="3187" y="1413"/>
                  <a:pt x="3187" y="1413"/>
                  <a:pt x="3186" y="1413"/>
                </a:cubicBezTo>
                <a:cubicBezTo>
                  <a:pt x="3186" y="1413"/>
                  <a:pt x="3185" y="1413"/>
                  <a:pt x="3184" y="1414"/>
                </a:cubicBezTo>
                <a:close/>
                <a:moveTo>
                  <a:pt x="3190" y="1421"/>
                </a:moveTo>
                <a:cubicBezTo>
                  <a:pt x="3191" y="1421"/>
                  <a:pt x="3192" y="1421"/>
                  <a:pt x="3193" y="1421"/>
                </a:cubicBezTo>
                <a:cubicBezTo>
                  <a:pt x="3193" y="1421"/>
                  <a:pt x="3193" y="1421"/>
                  <a:pt x="3193" y="1421"/>
                </a:cubicBezTo>
                <a:cubicBezTo>
                  <a:pt x="3194" y="1421"/>
                  <a:pt x="3195" y="1421"/>
                  <a:pt x="3194" y="1420"/>
                </a:cubicBezTo>
                <a:cubicBezTo>
                  <a:pt x="3194" y="1419"/>
                  <a:pt x="3194" y="1419"/>
                  <a:pt x="3193" y="1419"/>
                </a:cubicBezTo>
                <a:cubicBezTo>
                  <a:pt x="3193" y="1419"/>
                  <a:pt x="3193" y="1419"/>
                  <a:pt x="3193" y="1419"/>
                </a:cubicBezTo>
                <a:cubicBezTo>
                  <a:pt x="3193" y="1419"/>
                  <a:pt x="3192" y="1418"/>
                  <a:pt x="3192" y="1418"/>
                </a:cubicBezTo>
                <a:cubicBezTo>
                  <a:pt x="3192" y="1418"/>
                  <a:pt x="3192" y="1418"/>
                  <a:pt x="3192" y="1418"/>
                </a:cubicBezTo>
                <a:cubicBezTo>
                  <a:pt x="3193" y="1418"/>
                  <a:pt x="3193" y="1417"/>
                  <a:pt x="3193" y="1417"/>
                </a:cubicBezTo>
                <a:cubicBezTo>
                  <a:pt x="3193" y="1416"/>
                  <a:pt x="3193" y="1416"/>
                  <a:pt x="3192" y="1416"/>
                </a:cubicBezTo>
                <a:cubicBezTo>
                  <a:pt x="3192" y="1415"/>
                  <a:pt x="3191" y="1415"/>
                  <a:pt x="3190" y="1415"/>
                </a:cubicBezTo>
                <a:cubicBezTo>
                  <a:pt x="3190" y="1415"/>
                  <a:pt x="3189" y="1416"/>
                  <a:pt x="3189" y="1416"/>
                </a:cubicBezTo>
                <a:cubicBezTo>
                  <a:pt x="3189" y="1417"/>
                  <a:pt x="3188" y="1418"/>
                  <a:pt x="3189" y="1419"/>
                </a:cubicBezTo>
                <a:cubicBezTo>
                  <a:pt x="3189" y="1419"/>
                  <a:pt x="3189" y="1421"/>
                  <a:pt x="3190" y="1421"/>
                </a:cubicBezTo>
                <a:close/>
                <a:moveTo>
                  <a:pt x="3094" y="1144"/>
                </a:moveTo>
                <a:cubicBezTo>
                  <a:pt x="3094" y="1144"/>
                  <a:pt x="3094" y="1144"/>
                  <a:pt x="3094" y="1144"/>
                </a:cubicBezTo>
                <a:cubicBezTo>
                  <a:pt x="3094" y="1144"/>
                  <a:pt x="3095" y="1144"/>
                  <a:pt x="3095" y="1144"/>
                </a:cubicBezTo>
                <a:cubicBezTo>
                  <a:pt x="3095" y="1144"/>
                  <a:pt x="3095" y="1144"/>
                  <a:pt x="3096" y="1144"/>
                </a:cubicBezTo>
                <a:cubicBezTo>
                  <a:pt x="3096" y="1143"/>
                  <a:pt x="3096" y="1143"/>
                  <a:pt x="3096" y="1143"/>
                </a:cubicBezTo>
                <a:cubicBezTo>
                  <a:pt x="3096" y="1143"/>
                  <a:pt x="3096" y="1143"/>
                  <a:pt x="3096" y="1143"/>
                </a:cubicBezTo>
                <a:cubicBezTo>
                  <a:pt x="3096" y="1142"/>
                  <a:pt x="3096" y="1142"/>
                  <a:pt x="3097" y="1142"/>
                </a:cubicBezTo>
                <a:cubicBezTo>
                  <a:pt x="3097" y="1142"/>
                  <a:pt x="3098" y="1142"/>
                  <a:pt x="3098" y="1141"/>
                </a:cubicBezTo>
                <a:cubicBezTo>
                  <a:pt x="3098" y="1140"/>
                  <a:pt x="3097" y="1140"/>
                  <a:pt x="3096" y="1140"/>
                </a:cubicBezTo>
                <a:cubicBezTo>
                  <a:pt x="3095" y="1140"/>
                  <a:pt x="3094" y="1140"/>
                  <a:pt x="3093" y="1141"/>
                </a:cubicBezTo>
                <a:cubicBezTo>
                  <a:pt x="3093" y="1141"/>
                  <a:pt x="3093" y="1141"/>
                  <a:pt x="3093" y="1141"/>
                </a:cubicBezTo>
                <a:cubicBezTo>
                  <a:pt x="3092" y="1142"/>
                  <a:pt x="3092" y="1142"/>
                  <a:pt x="3092" y="1143"/>
                </a:cubicBezTo>
                <a:cubicBezTo>
                  <a:pt x="3092" y="1144"/>
                  <a:pt x="3093" y="1144"/>
                  <a:pt x="3094" y="1144"/>
                </a:cubicBezTo>
                <a:close/>
                <a:moveTo>
                  <a:pt x="3091" y="1266"/>
                </a:moveTo>
                <a:cubicBezTo>
                  <a:pt x="3091" y="1266"/>
                  <a:pt x="3091" y="1265"/>
                  <a:pt x="3090" y="1264"/>
                </a:cubicBezTo>
                <a:cubicBezTo>
                  <a:pt x="3090" y="1264"/>
                  <a:pt x="3089" y="1264"/>
                  <a:pt x="3089" y="1264"/>
                </a:cubicBezTo>
                <a:cubicBezTo>
                  <a:pt x="3088" y="1264"/>
                  <a:pt x="3087" y="1264"/>
                  <a:pt x="3087" y="1265"/>
                </a:cubicBezTo>
                <a:cubicBezTo>
                  <a:pt x="3087" y="1266"/>
                  <a:pt x="3087" y="1266"/>
                  <a:pt x="3088" y="1266"/>
                </a:cubicBezTo>
                <a:cubicBezTo>
                  <a:pt x="3088" y="1266"/>
                  <a:pt x="3088" y="1267"/>
                  <a:pt x="3088" y="1267"/>
                </a:cubicBezTo>
                <a:cubicBezTo>
                  <a:pt x="3088" y="1268"/>
                  <a:pt x="3088" y="1268"/>
                  <a:pt x="3089" y="1268"/>
                </a:cubicBezTo>
                <a:cubicBezTo>
                  <a:pt x="3089" y="1268"/>
                  <a:pt x="3089" y="1268"/>
                  <a:pt x="3089" y="1268"/>
                </a:cubicBezTo>
                <a:cubicBezTo>
                  <a:pt x="3090" y="1268"/>
                  <a:pt x="3091" y="1267"/>
                  <a:pt x="3091" y="1266"/>
                </a:cubicBezTo>
                <a:close/>
                <a:moveTo>
                  <a:pt x="2945" y="1128"/>
                </a:moveTo>
                <a:cubicBezTo>
                  <a:pt x="2945" y="1128"/>
                  <a:pt x="2946" y="1128"/>
                  <a:pt x="2946" y="1128"/>
                </a:cubicBezTo>
                <a:cubicBezTo>
                  <a:pt x="2946" y="1128"/>
                  <a:pt x="2946" y="1128"/>
                  <a:pt x="2946" y="1128"/>
                </a:cubicBezTo>
                <a:cubicBezTo>
                  <a:pt x="2947" y="1128"/>
                  <a:pt x="2948" y="1128"/>
                  <a:pt x="2949" y="1127"/>
                </a:cubicBezTo>
                <a:cubicBezTo>
                  <a:pt x="2949" y="1126"/>
                  <a:pt x="2950" y="1125"/>
                  <a:pt x="2949" y="1125"/>
                </a:cubicBezTo>
                <a:cubicBezTo>
                  <a:pt x="2949" y="1124"/>
                  <a:pt x="2949" y="1124"/>
                  <a:pt x="2948" y="1124"/>
                </a:cubicBezTo>
                <a:cubicBezTo>
                  <a:pt x="2948" y="1124"/>
                  <a:pt x="2948" y="1124"/>
                  <a:pt x="2948" y="1124"/>
                </a:cubicBezTo>
                <a:cubicBezTo>
                  <a:pt x="2947" y="1124"/>
                  <a:pt x="2947" y="1124"/>
                  <a:pt x="2947" y="1124"/>
                </a:cubicBezTo>
                <a:cubicBezTo>
                  <a:pt x="2947" y="1124"/>
                  <a:pt x="2946" y="1124"/>
                  <a:pt x="2946" y="1125"/>
                </a:cubicBezTo>
                <a:cubicBezTo>
                  <a:pt x="2946" y="1125"/>
                  <a:pt x="2946" y="1125"/>
                  <a:pt x="2946" y="1125"/>
                </a:cubicBezTo>
                <a:cubicBezTo>
                  <a:pt x="2945" y="1125"/>
                  <a:pt x="2945" y="1125"/>
                  <a:pt x="2945" y="1125"/>
                </a:cubicBezTo>
                <a:cubicBezTo>
                  <a:pt x="2945" y="1126"/>
                  <a:pt x="2944" y="1126"/>
                  <a:pt x="2944" y="1126"/>
                </a:cubicBezTo>
                <a:cubicBezTo>
                  <a:pt x="2944" y="1126"/>
                  <a:pt x="2944" y="1126"/>
                  <a:pt x="2944" y="1127"/>
                </a:cubicBezTo>
                <a:cubicBezTo>
                  <a:pt x="2944" y="1127"/>
                  <a:pt x="2944" y="1127"/>
                  <a:pt x="2944" y="1127"/>
                </a:cubicBezTo>
                <a:cubicBezTo>
                  <a:pt x="2944" y="1128"/>
                  <a:pt x="2945" y="1128"/>
                  <a:pt x="2945" y="1128"/>
                </a:cubicBezTo>
                <a:close/>
                <a:moveTo>
                  <a:pt x="3122" y="1296"/>
                </a:moveTo>
                <a:cubicBezTo>
                  <a:pt x="3121" y="1296"/>
                  <a:pt x="3121" y="1296"/>
                  <a:pt x="3120" y="1296"/>
                </a:cubicBezTo>
                <a:cubicBezTo>
                  <a:pt x="3120" y="1296"/>
                  <a:pt x="3120" y="1296"/>
                  <a:pt x="3121" y="1295"/>
                </a:cubicBezTo>
                <a:cubicBezTo>
                  <a:pt x="3121" y="1295"/>
                  <a:pt x="3120" y="1294"/>
                  <a:pt x="3120" y="1294"/>
                </a:cubicBezTo>
                <a:cubicBezTo>
                  <a:pt x="3119" y="1294"/>
                  <a:pt x="3119" y="1293"/>
                  <a:pt x="3119" y="1293"/>
                </a:cubicBezTo>
                <a:cubicBezTo>
                  <a:pt x="3119" y="1293"/>
                  <a:pt x="3119" y="1293"/>
                  <a:pt x="3119" y="1293"/>
                </a:cubicBezTo>
                <a:cubicBezTo>
                  <a:pt x="3119" y="1293"/>
                  <a:pt x="3118" y="1293"/>
                  <a:pt x="3118" y="1292"/>
                </a:cubicBezTo>
                <a:cubicBezTo>
                  <a:pt x="3118" y="1292"/>
                  <a:pt x="3118" y="1292"/>
                  <a:pt x="3118" y="1292"/>
                </a:cubicBezTo>
                <a:cubicBezTo>
                  <a:pt x="3118" y="1292"/>
                  <a:pt x="3118" y="1292"/>
                  <a:pt x="3118" y="1292"/>
                </a:cubicBezTo>
                <a:cubicBezTo>
                  <a:pt x="3118" y="1292"/>
                  <a:pt x="3118" y="1291"/>
                  <a:pt x="3117" y="1291"/>
                </a:cubicBezTo>
                <a:cubicBezTo>
                  <a:pt x="3117" y="1291"/>
                  <a:pt x="3116" y="1291"/>
                  <a:pt x="3116" y="1291"/>
                </a:cubicBezTo>
                <a:cubicBezTo>
                  <a:pt x="3115" y="1291"/>
                  <a:pt x="3115" y="1291"/>
                  <a:pt x="3114" y="1291"/>
                </a:cubicBezTo>
                <a:cubicBezTo>
                  <a:pt x="3114" y="1291"/>
                  <a:pt x="3114" y="1291"/>
                  <a:pt x="3114" y="1291"/>
                </a:cubicBezTo>
                <a:cubicBezTo>
                  <a:pt x="3114" y="1291"/>
                  <a:pt x="3114" y="1291"/>
                  <a:pt x="3114" y="1290"/>
                </a:cubicBezTo>
                <a:cubicBezTo>
                  <a:pt x="3114" y="1290"/>
                  <a:pt x="3114" y="1290"/>
                  <a:pt x="3114" y="1290"/>
                </a:cubicBezTo>
                <a:cubicBezTo>
                  <a:pt x="3114" y="1290"/>
                  <a:pt x="3114" y="1289"/>
                  <a:pt x="3113" y="1289"/>
                </a:cubicBezTo>
                <a:cubicBezTo>
                  <a:pt x="3113" y="1289"/>
                  <a:pt x="3112" y="1289"/>
                  <a:pt x="3111" y="1289"/>
                </a:cubicBezTo>
                <a:cubicBezTo>
                  <a:pt x="3111" y="1289"/>
                  <a:pt x="3111" y="1290"/>
                  <a:pt x="3111" y="1290"/>
                </a:cubicBezTo>
                <a:cubicBezTo>
                  <a:pt x="3111" y="1290"/>
                  <a:pt x="3111" y="1290"/>
                  <a:pt x="3111" y="1290"/>
                </a:cubicBezTo>
                <a:cubicBezTo>
                  <a:pt x="3111" y="1290"/>
                  <a:pt x="3111" y="1290"/>
                  <a:pt x="3111" y="1290"/>
                </a:cubicBezTo>
                <a:cubicBezTo>
                  <a:pt x="3111" y="1289"/>
                  <a:pt x="3111" y="1289"/>
                  <a:pt x="3110" y="1289"/>
                </a:cubicBezTo>
                <a:cubicBezTo>
                  <a:pt x="3110" y="1288"/>
                  <a:pt x="3110" y="1288"/>
                  <a:pt x="3109" y="1288"/>
                </a:cubicBezTo>
                <a:cubicBezTo>
                  <a:pt x="3109" y="1288"/>
                  <a:pt x="3109" y="1288"/>
                  <a:pt x="3109" y="1288"/>
                </a:cubicBezTo>
                <a:cubicBezTo>
                  <a:pt x="3109" y="1288"/>
                  <a:pt x="3108" y="1288"/>
                  <a:pt x="3108" y="1288"/>
                </a:cubicBezTo>
                <a:cubicBezTo>
                  <a:pt x="3107" y="1288"/>
                  <a:pt x="3106" y="1288"/>
                  <a:pt x="3106" y="1289"/>
                </a:cubicBezTo>
                <a:cubicBezTo>
                  <a:pt x="3106" y="1290"/>
                  <a:pt x="3107" y="1291"/>
                  <a:pt x="3108" y="1291"/>
                </a:cubicBezTo>
                <a:cubicBezTo>
                  <a:pt x="3108" y="1291"/>
                  <a:pt x="3108" y="1292"/>
                  <a:pt x="3109" y="1292"/>
                </a:cubicBezTo>
                <a:cubicBezTo>
                  <a:pt x="3109" y="1292"/>
                  <a:pt x="3109" y="1292"/>
                  <a:pt x="3109" y="1292"/>
                </a:cubicBezTo>
                <a:cubicBezTo>
                  <a:pt x="3109" y="1292"/>
                  <a:pt x="3110" y="1291"/>
                  <a:pt x="3110" y="1291"/>
                </a:cubicBezTo>
                <a:cubicBezTo>
                  <a:pt x="3110" y="1291"/>
                  <a:pt x="3110" y="1291"/>
                  <a:pt x="3110" y="1291"/>
                </a:cubicBezTo>
                <a:cubicBezTo>
                  <a:pt x="3110" y="1292"/>
                  <a:pt x="3110" y="1292"/>
                  <a:pt x="3111" y="1292"/>
                </a:cubicBezTo>
                <a:cubicBezTo>
                  <a:pt x="3111" y="1293"/>
                  <a:pt x="3111" y="1293"/>
                  <a:pt x="3112" y="1293"/>
                </a:cubicBezTo>
                <a:cubicBezTo>
                  <a:pt x="3112" y="1293"/>
                  <a:pt x="3112" y="1293"/>
                  <a:pt x="3112" y="1293"/>
                </a:cubicBezTo>
                <a:cubicBezTo>
                  <a:pt x="3112" y="1293"/>
                  <a:pt x="3112" y="1293"/>
                  <a:pt x="3112" y="1293"/>
                </a:cubicBezTo>
                <a:cubicBezTo>
                  <a:pt x="3113" y="1293"/>
                  <a:pt x="3113" y="1293"/>
                  <a:pt x="3113" y="1293"/>
                </a:cubicBezTo>
                <a:cubicBezTo>
                  <a:pt x="3113" y="1293"/>
                  <a:pt x="3113" y="1293"/>
                  <a:pt x="3113" y="1293"/>
                </a:cubicBezTo>
                <a:cubicBezTo>
                  <a:pt x="3113" y="1293"/>
                  <a:pt x="3113" y="1293"/>
                  <a:pt x="3113" y="1293"/>
                </a:cubicBezTo>
                <a:cubicBezTo>
                  <a:pt x="3113" y="1293"/>
                  <a:pt x="3113" y="1293"/>
                  <a:pt x="3113" y="1293"/>
                </a:cubicBezTo>
                <a:cubicBezTo>
                  <a:pt x="3113" y="1294"/>
                  <a:pt x="3113" y="1294"/>
                  <a:pt x="3113" y="1295"/>
                </a:cubicBezTo>
                <a:cubicBezTo>
                  <a:pt x="3113" y="1295"/>
                  <a:pt x="3113" y="1295"/>
                  <a:pt x="3113" y="1295"/>
                </a:cubicBezTo>
                <a:cubicBezTo>
                  <a:pt x="3113" y="1295"/>
                  <a:pt x="3113" y="1295"/>
                  <a:pt x="3113" y="1295"/>
                </a:cubicBezTo>
                <a:cubicBezTo>
                  <a:pt x="3113" y="1295"/>
                  <a:pt x="3113" y="1295"/>
                  <a:pt x="3113" y="1295"/>
                </a:cubicBezTo>
                <a:cubicBezTo>
                  <a:pt x="3112" y="1296"/>
                  <a:pt x="3112" y="1296"/>
                  <a:pt x="3112" y="1297"/>
                </a:cubicBezTo>
                <a:cubicBezTo>
                  <a:pt x="3112" y="1298"/>
                  <a:pt x="3113" y="1298"/>
                  <a:pt x="3114" y="1298"/>
                </a:cubicBezTo>
                <a:cubicBezTo>
                  <a:pt x="3114" y="1298"/>
                  <a:pt x="3114" y="1298"/>
                  <a:pt x="3114" y="1298"/>
                </a:cubicBezTo>
                <a:cubicBezTo>
                  <a:pt x="3114" y="1298"/>
                  <a:pt x="3114" y="1298"/>
                  <a:pt x="3114" y="1298"/>
                </a:cubicBezTo>
                <a:cubicBezTo>
                  <a:pt x="3115" y="1298"/>
                  <a:pt x="3115" y="1298"/>
                  <a:pt x="3116" y="1298"/>
                </a:cubicBezTo>
                <a:cubicBezTo>
                  <a:pt x="3116" y="1297"/>
                  <a:pt x="3116" y="1297"/>
                  <a:pt x="3116" y="1297"/>
                </a:cubicBezTo>
                <a:cubicBezTo>
                  <a:pt x="3116" y="1297"/>
                  <a:pt x="3116" y="1297"/>
                  <a:pt x="3116" y="1296"/>
                </a:cubicBezTo>
                <a:cubicBezTo>
                  <a:pt x="3116" y="1296"/>
                  <a:pt x="3116" y="1296"/>
                  <a:pt x="3116" y="1296"/>
                </a:cubicBezTo>
                <a:cubicBezTo>
                  <a:pt x="3116" y="1297"/>
                  <a:pt x="3117" y="1297"/>
                  <a:pt x="3117" y="1297"/>
                </a:cubicBezTo>
                <a:cubicBezTo>
                  <a:pt x="3117" y="1297"/>
                  <a:pt x="3117" y="1297"/>
                  <a:pt x="3118" y="1297"/>
                </a:cubicBezTo>
                <a:cubicBezTo>
                  <a:pt x="3118" y="1297"/>
                  <a:pt x="3118" y="1297"/>
                  <a:pt x="3118" y="1297"/>
                </a:cubicBezTo>
                <a:cubicBezTo>
                  <a:pt x="3118" y="1297"/>
                  <a:pt x="3118" y="1297"/>
                  <a:pt x="3118" y="1297"/>
                </a:cubicBezTo>
                <a:cubicBezTo>
                  <a:pt x="3119" y="1297"/>
                  <a:pt x="3119" y="1297"/>
                  <a:pt x="3119" y="1297"/>
                </a:cubicBezTo>
                <a:cubicBezTo>
                  <a:pt x="3119" y="1297"/>
                  <a:pt x="3118" y="1297"/>
                  <a:pt x="3118" y="1298"/>
                </a:cubicBezTo>
                <a:cubicBezTo>
                  <a:pt x="3118" y="1299"/>
                  <a:pt x="3119" y="1299"/>
                  <a:pt x="3120" y="1299"/>
                </a:cubicBezTo>
                <a:cubicBezTo>
                  <a:pt x="3120" y="1299"/>
                  <a:pt x="3121" y="1300"/>
                  <a:pt x="3121" y="1300"/>
                </a:cubicBezTo>
                <a:cubicBezTo>
                  <a:pt x="3121" y="1300"/>
                  <a:pt x="3122" y="1299"/>
                  <a:pt x="3122" y="1299"/>
                </a:cubicBezTo>
                <a:cubicBezTo>
                  <a:pt x="3123" y="1298"/>
                  <a:pt x="3123" y="1298"/>
                  <a:pt x="3123" y="1297"/>
                </a:cubicBezTo>
                <a:cubicBezTo>
                  <a:pt x="3122" y="1297"/>
                  <a:pt x="3122" y="1296"/>
                  <a:pt x="3122" y="1296"/>
                </a:cubicBezTo>
                <a:close/>
                <a:moveTo>
                  <a:pt x="3092" y="1181"/>
                </a:moveTo>
                <a:cubicBezTo>
                  <a:pt x="3093" y="1181"/>
                  <a:pt x="3093" y="1180"/>
                  <a:pt x="3093" y="1180"/>
                </a:cubicBezTo>
                <a:cubicBezTo>
                  <a:pt x="3093" y="1180"/>
                  <a:pt x="3093" y="1179"/>
                  <a:pt x="3093" y="1179"/>
                </a:cubicBezTo>
                <a:cubicBezTo>
                  <a:pt x="3093" y="1179"/>
                  <a:pt x="3093" y="1179"/>
                  <a:pt x="3093" y="1178"/>
                </a:cubicBezTo>
                <a:cubicBezTo>
                  <a:pt x="3093" y="1178"/>
                  <a:pt x="3093" y="1178"/>
                  <a:pt x="3092" y="1177"/>
                </a:cubicBezTo>
                <a:cubicBezTo>
                  <a:pt x="3092" y="1177"/>
                  <a:pt x="3091" y="1177"/>
                  <a:pt x="3091" y="1177"/>
                </a:cubicBezTo>
                <a:cubicBezTo>
                  <a:pt x="3090" y="1177"/>
                  <a:pt x="3089" y="1178"/>
                  <a:pt x="3089" y="1178"/>
                </a:cubicBezTo>
                <a:cubicBezTo>
                  <a:pt x="3089" y="1179"/>
                  <a:pt x="3089" y="1180"/>
                  <a:pt x="3090" y="1181"/>
                </a:cubicBezTo>
                <a:cubicBezTo>
                  <a:pt x="3091" y="1181"/>
                  <a:pt x="3091" y="1181"/>
                  <a:pt x="3091" y="1181"/>
                </a:cubicBezTo>
                <a:cubicBezTo>
                  <a:pt x="3091" y="1181"/>
                  <a:pt x="3092" y="1181"/>
                  <a:pt x="3092" y="1181"/>
                </a:cubicBezTo>
                <a:close/>
                <a:moveTo>
                  <a:pt x="3146" y="1305"/>
                </a:moveTo>
                <a:cubicBezTo>
                  <a:pt x="3145" y="1305"/>
                  <a:pt x="3144" y="1305"/>
                  <a:pt x="3143" y="1304"/>
                </a:cubicBezTo>
                <a:cubicBezTo>
                  <a:pt x="3143" y="1304"/>
                  <a:pt x="3142" y="1304"/>
                  <a:pt x="3141" y="1304"/>
                </a:cubicBezTo>
                <a:cubicBezTo>
                  <a:pt x="3141" y="1303"/>
                  <a:pt x="3141" y="1303"/>
                  <a:pt x="3141" y="1303"/>
                </a:cubicBezTo>
                <a:cubicBezTo>
                  <a:pt x="3140" y="1303"/>
                  <a:pt x="3140" y="1303"/>
                  <a:pt x="3139" y="1303"/>
                </a:cubicBezTo>
                <a:cubicBezTo>
                  <a:pt x="3139" y="1303"/>
                  <a:pt x="3139" y="1303"/>
                  <a:pt x="3139" y="1303"/>
                </a:cubicBezTo>
                <a:cubicBezTo>
                  <a:pt x="3138" y="1303"/>
                  <a:pt x="3138" y="1302"/>
                  <a:pt x="3137" y="1302"/>
                </a:cubicBezTo>
                <a:cubicBezTo>
                  <a:pt x="3137" y="1302"/>
                  <a:pt x="3137" y="1302"/>
                  <a:pt x="3137" y="1302"/>
                </a:cubicBezTo>
                <a:cubicBezTo>
                  <a:pt x="3137" y="1302"/>
                  <a:pt x="3137" y="1302"/>
                  <a:pt x="3136" y="1302"/>
                </a:cubicBezTo>
                <a:cubicBezTo>
                  <a:pt x="3135" y="1302"/>
                  <a:pt x="3135" y="1303"/>
                  <a:pt x="3134" y="1304"/>
                </a:cubicBezTo>
                <a:cubicBezTo>
                  <a:pt x="3134" y="1305"/>
                  <a:pt x="3134" y="1305"/>
                  <a:pt x="3134" y="1306"/>
                </a:cubicBezTo>
                <a:cubicBezTo>
                  <a:pt x="3134" y="1306"/>
                  <a:pt x="3135" y="1306"/>
                  <a:pt x="3135" y="1306"/>
                </a:cubicBezTo>
                <a:cubicBezTo>
                  <a:pt x="3136" y="1307"/>
                  <a:pt x="3136" y="1307"/>
                  <a:pt x="3136" y="1307"/>
                </a:cubicBezTo>
                <a:cubicBezTo>
                  <a:pt x="3136" y="1308"/>
                  <a:pt x="3137" y="1308"/>
                  <a:pt x="3137" y="1309"/>
                </a:cubicBezTo>
                <a:cubicBezTo>
                  <a:pt x="3137" y="1309"/>
                  <a:pt x="3138" y="1309"/>
                  <a:pt x="3138" y="1309"/>
                </a:cubicBezTo>
                <a:cubicBezTo>
                  <a:pt x="3138" y="1309"/>
                  <a:pt x="3139" y="1309"/>
                  <a:pt x="3140" y="1310"/>
                </a:cubicBezTo>
                <a:cubicBezTo>
                  <a:pt x="3140" y="1310"/>
                  <a:pt x="3140" y="1310"/>
                  <a:pt x="3140" y="1310"/>
                </a:cubicBezTo>
                <a:cubicBezTo>
                  <a:pt x="3141" y="1310"/>
                  <a:pt x="3141" y="1310"/>
                  <a:pt x="3141" y="1310"/>
                </a:cubicBezTo>
                <a:cubicBezTo>
                  <a:pt x="3141" y="1310"/>
                  <a:pt x="3142" y="1310"/>
                  <a:pt x="3142" y="1309"/>
                </a:cubicBezTo>
                <a:cubicBezTo>
                  <a:pt x="3142" y="1310"/>
                  <a:pt x="3142" y="1310"/>
                  <a:pt x="3142" y="1310"/>
                </a:cubicBezTo>
                <a:cubicBezTo>
                  <a:pt x="3142" y="1310"/>
                  <a:pt x="3143" y="1310"/>
                  <a:pt x="3143" y="1311"/>
                </a:cubicBezTo>
                <a:cubicBezTo>
                  <a:pt x="3144" y="1311"/>
                  <a:pt x="3144" y="1311"/>
                  <a:pt x="3145" y="1311"/>
                </a:cubicBezTo>
                <a:cubicBezTo>
                  <a:pt x="3145" y="1311"/>
                  <a:pt x="3145" y="1311"/>
                  <a:pt x="3145" y="1311"/>
                </a:cubicBezTo>
                <a:cubicBezTo>
                  <a:pt x="3146" y="1311"/>
                  <a:pt x="3147" y="1311"/>
                  <a:pt x="3147" y="1310"/>
                </a:cubicBezTo>
                <a:cubicBezTo>
                  <a:pt x="3147" y="1310"/>
                  <a:pt x="3147" y="1309"/>
                  <a:pt x="3147" y="1309"/>
                </a:cubicBezTo>
                <a:cubicBezTo>
                  <a:pt x="3147" y="1309"/>
                  <a:pt x="3148" y="1309"/>
                  <a:pt x="3148" y="1309"/>
                </a:cubicBezTo>
                <a:cubicBezTo>
                  <a:pt x="3148" y="1308"/>
                  <a:pt x="3148" y="1307"/>
                  <a:pt x="3148" y="1307"/>
                </a:cubicBezTo>
                <a:cubicBezTo>
                  <a:pt x="3147" y="1306"/>
                  <a:pt x="3147" y="1305"/>
                  <a:pt x="3146" y="1305"/>
                </a:cubicBezTo>
                <a:close/>
                <a:moveTo>
                  <a:pt x="3142" y="1324"/>
                </a:moveTo>
                <a:cubicBezTo>
                  <a:pt x="3141" y="1324"/>
                  <a:pt x="3141" y="1324"/>
                  <a:pt x="3141" y="1323"/>
                </a:cubicBezTo>
                <a:cubicBezTo>
                  <a:pt x="3140" y="1323"/>
                  <a:pt x="3140" y="1323"/>
                  <a:pt x="3139" y="1323"/>
                </a:cubicBezTo>
                <a:cubicBezTo>
                  <a:pt x="3139" y="1323"/>
                  <a:pt x="3138" y="1323"/>
                  <a:pt x="3138" y="1323"/>
                </a:cubicBezTo>
                <a:cubicBezTo>
                  <a:pt x="3138" y="1323"/>
                  <a:pt x="3138" y="1323"/>
                  <a:pt x="3137" y="1323"/>
                </a:cubicBezTo>
                <a:cubicBezTo>
                  <a:pt x="3137" y="1323"/>
                  <a:pt x="3136" y="1323"/>
                  <a:pt x="3136" y="1324"/>
                </a:cubicBezTo>
                <a:cubicBezTo>
                  <a:pt x="3136" y="1325"/>
                  <a:pt x="3136" y="1325"/>
                  <a:pt x="3136" y="1325"/>
                </a:cubicBezTo>
                <a:cubicBezTo>
                  <a:pt x="3136" y="1325"/>
                  <a:pt x="3136" y="1325"/>
                  <a:pt x="3136" y="1326"/>
                </a:cubicBezTo>
                <a:cubicBezTo>
                  <a:pt x="3136" y="1326"/>
                  <a:pt x="3136" y="1326"/>
                  <a:pt x="3136" y="1326"/>
                </a:cubicBezTo>
                <a:cubicBezTo>
                  <a:pt x="3136" y="1326"/>
                  <a:pt x="3137" y="1326"/>
                  <a:pt x="3137" y="1326"/>
                </a:cubicBezTo>
                <a:cubicBezTo>
                  <a:pt x="3137" y="1327"/>
                  <a:pt x="3137" y="1327"/>
                  <a:pt x="3137" y="1327"/>
                </a:cubicBezTo>
                <a:cubicBezTo>
                  <a:pt x="3137" y="1327"/>
                  <a:pt x="3138" y="1327"/>
                  <a:pt x="3138" y="1327"/>
                </a:cubicBezTo>
                <a:cubicBezTo>
                  <a:pt x="3138" y="1327"/>
                  <a:pt x="3138" y="1327"/>
                  <a:pt x="3138" y="1327"/>
                </a:cubicBezTo>
                <a:cubicBezTo>
                  <a:pt x="3139" y="1327"/>
                  <a:pt x="3139" y="1327"/>
                  <a:pt x="3139" y="1327"/>
                </a:cubicBezTo>
                <a:cubicBezTo>
                  <a:pt x="3139" y="1327"/>
                  <a:pt x="3139" y="1327"/>
                  <a:pt x="3140" y="1327"/>
                </a:cubicBezTo>
                <a:cubicBezTo>
                  <a:pt x="3140" y="1327"/>
                  <a:pt x="3140" y="1327"/>
                  <a:pt x="3141" y="1327"/>
                </a:cubicBezTo>
                <a:cubicBezTo>
                  <a:pt x="3141" y="1327"/>
                  <a:pt x="3141" y="1327"/>
                  <a:pt x="3141" y="1327"/>
                </a:cubicBezTo>
                <a:cubicBezTo>
                  <a:pt x="3142" y="1327"/>
                  <a:pt x="3142" y="1327"/>
                  <a:pt x="3142" y="1327"/>
                </a:cubicBezTo>
                <a:cubicBezTo>
                  <a:pt x="3142" y="1327"/>
                  <a:pt x="3143" y="1327"/>
                  <a:pt x="3143" y="1326"/>
                </a:cubicBezTo>
                <a:cubicBezTo>
                  <a:pt x="3143" y="1325"/>
                  <a:pt x="3143" y="1325"/>
                  <a:pt x="3142" y="1324"/>
                </a:cubicBezTo>
                <a:close/>
                <a:moveTo>
                  <a:pt x="3136" y="1297"/>
                </a:moveTo>
                <a:cubicBezTo>
                  <a:pt x="3136" y="1297"/>
                  <a:pt x="3136" y="1297"/>
                  <a:pt x="3136" y="1297"/>
                </a:cubicBezTo>
                <a:cubicBezTo>
                  <a:pt x="3137" y="1297"/>
                  <a:pt x="3137" y="1297"/>
                  <a:pt x="3137" y="1297"/>
                </a:cubicBezTo>
                <a:cubicBezTo>
                  <a:pt x="3137" y="1297"/>
                  <a:pt x="3137" y="1297"/>
                  <a:pt x="3137" y="1297"/>
                </a:cubicBezTo>
                <a:cubicBezTo>
                  <a:pt x="3138" y="1297"/>
                  <a:pt x="3138" y="1297"/>
                  <a:pt x="3138" y="1296"/>
                </a:cubicBezTo>
                <a:cubicBezTo>
                  <a:pt x="3139" y="1296"/>
                  <a:pt x="3139" y="1296"/>
                  <a:pt x="3139" y="1296"/>
                </a:cubicBezTo>
                <a:cubicBezTo>
                  <a:pt x="3139" y="1295"/>
                  <a:pt x="3139" y="1295"/>
                  <a:pt x="3139" y="1295"/>
                </a:cubicBezTo>
                <a:cubicBezTo>
                  <a:pt x="3139" y="1295"/>
                  <a:pt x="3139" y="1294"/>
                  <a:pt x="3138" y="1293"/>
                </a:cubicBezTo>
                <a:cubicBezTo>
                  <a:pt x="3138" y="1293"/>
                  <a:pt x="3138" y="1292"/>
                  <a:pt x="3137" y="1292"/>
                </a:cubicBezTo>
                <a:cubicBezTo>
                  <a:pt x="3137" y="1292"/>
                  <a:pt x="3137" y="1292"/>
                  <a:pt x="3137" y="1292"/>
                </a:cubicBezTo>
                <a:cubicBezTo>
                  <a:pt x="3137" y="1292"/>
                  <a:pt x="3136" y="1291"/>
                  <a:pt x="3136" y="1291"/>
                </a:cubicBezTo>
                <a:cubicBezTo>
                  <a:pt x="3136" y="1291"/>
                  <a:pt x="3136" y="1291"/>
                  <a:pt x="3136" y="1291"/>
                </a:cubicBezTo>
                <a:cubicBezTo>
                  <a:pt x="3136" y="1290"/>
                  <a:pt x="3135" y="1290"/>
                  <a:pt x="3135" y="1290"/>
                </a:cubicBezTo>
                <a:cubicBezTo>
                  <a:pt x="3134" y="1289"/>
                  <a:pt x="3134" y="1289"/>
                  <a:pt x="3134" y="1289"/>
                </a:cubicBezTo>
                <a:cubicBezTo>
                  <a:pt x="3133" y="1289"/>
                  <a:pt x="3133" y="1289"/>
                  <a:pt x="3133" y="1289"/>
                </a:cubicBezTo>
                <a:cubicBezTo>
                  <a:pt x="3133" y="1289"/>
                  <a:pt x="3133" y="1289"/>
                  <a:pt x="3133" y="1289"/>
                </a:cubicBezTo>
                <a:cubicBezTo>
                  <a:pt x="3132" y="1289"/>
                  <a:pt x="3132" y="1289"/>
                  <a:pt x="3132" y="1289"/>
                </a:cubicBezTo>
                <a:cubicBezTo>
                  <a:pt x="3131" y="1288"/>
                  <a:pt x="3131" y="1288"/>
                  <a:pt x="3130" y="1288"/>
                </a:cubicBezTo>
                <a:cubicBezTo>
                  <a:pt x="3130" y="1287"/>
                  <a:pt x="3130" y="1287"/>
                  <a:pt x="3130" y="1287"/>
                </a:cubicBezTo>
                <a:cubicBezTo>
                  <a:pt x="3130" y="1287"/>
                  <a:pt x="3130" y="1287"/>
                  <a:pt x="3129" y="1287"/>
                </a:cubicBezTo>
                <a:cubicBezTo>
                  <a:pt x="3129" y="1287"/>
                  <a:pt x="3128" y="1287"/>
                  <a:pt x="3128" y="1287"/>
                </a:cubicBezTo>
                <a:cubicBezTo>
                  <a:pt x="3127" y="1286"/>
                  <a:pt x="3127" y="1286"/>
                  <a:pt x="3127" y="1286"/>
                </a:cubicBezTo>
                <a:cubicBezTo>
                  <a:pt x="3126" y="1286"/>
                  <a:pt x="3126" y="1286"/>
                  <a:pt x="3126" y="1286"/>
                </a:cubicBezTo>
                <a:cubicBezTo>
                  <a:pt x="3126" y="1286"/>
                  <a:pt x="3126" y="1286"/>
                  <a:pt x="3126" y="1286"/>
                </a:cubicBezTo>
                <a:cubicBezTo>
                  <a:pt x="3126" y="1286"/>
                  <a:pt x="3125" y="1287"/>
                  <a:pt x="3125" y="1287"/>
                </a:cubicBezTo>
                <a:cubicBezTo>
                  <a:pt x="3125" y="1287"/>
                  <a:pt x="3125" y="1288"/>
                  <a:pt x="3125" y="1288"/>
                </a:cubicBezTo>
                <a:cubicBezTo>
                  <a:pt x="3125" y="1288"/>
                  <a:pt x="3125" y="1288"/>
                  <a:pt x="3125" y="1288"/>
                </a:cubicBezTo>
                <a:cubicBezTo>
                  <a:pt x="3125" y="1289"/>
                  <a:pt x="3125" y="1289"/>
                  <a:pt x="3126" y="1289"/>
                </a:cubicBezTo>
                <a:cubicBezTo>
                  <a:pt x="3126" y="1289"/>
                  <a:pt x="3126" y="1289"/>
                  <a:pt x="3126" y="1289"/>
                </a:cubicBezTo>
                <a:cubicBezTo>
                  <a:pt x="3126" y="1289"/>
                  <a:pt x="3126" y="1290"/>
                  <a:pt x="3127" y="1290"/>
                </a:cubicBezTo>
                <a:cubicBezTo>
                  <a:pt x="3127" y="1290"/>
                  <a:pt x="3127" y="1290"/>
                  <a:pt x="3128" y="1290"/>
                </a:cubicBezTo>
                <a:cubicBezTo>
                  <a:pt x="3128" y="1290"/>
                  <a:pt x="3128" y="1290"/>
                  <a:pt x="3128" y="1291"/>
                </a:cubicBezTo>
                <a:cubicBezTo>
                  <a:pt x="3128" y="1291"/>
                  <a:pt x="3128" y="1291"/>
                  <a:pt x="3129" y="1291"/>
                </a:cubicBezTo>
                <a:cubicBezTo>
                  <a:pt x="3129" y="1291"/>
                  <a:pt x="3129" y="1291"/>
                  <a:pt x="3129" y="1292"/>
                </a:cubicBezTo>
                <a:cubicBezTo>
                  <a:pt x="3130" y="1292"/>
                  <a:pt x="3130" y="1292"/>
                  <a:pt x="3130" y="1292"/>
                </a:cubicBezTo>
                <a:cubicBezTo>
                  <a:pt x="3130" y="1292"/>
                  <a:pt x="3130" y="1293"/>
                  <a:pt x="3131" y="1293"/>
                </a:cubicBezTo>
                <a:cubicBezTo>
                  <a:pt x="3131" y="1293"/>
                  <a:pt x="3131" y="1293"/>
                  <a:pt x="3131" y="1293"/>
                </a:cubicBezTo>
                <a:cubicBezTo>
                  <a:pt x="3131" y="1293"/>
                  <a:pt x="3131" y="1293"/>
                  <a:pt x="3132" y="1294"/>
                </a:cubicBezTo>
                <a:cubicBezTo>
                  <a:pt x="3132" y="1294"/>
                  <a:pt x="3132" y="1294"/>
                  <a:pt x="3133" y="1295"/>
                </a:cubicBezTo>
                <a:cubicBezTo>
                  <a:pt x="3133" y="1295"/>
                  <a:pt x="3133" y="1295"/>
                  <a:pt x="3134" y="1296"/>
                </a:cubicBezTo>
                <a:cubicBezTo>
                  <a:pt x="3134" y="1296"/>
                  <a:pt x="3135" y="1297"/>
                  <a:pt x="3136" y="1297"/>
                </a:cubicBezTo>
                <a:close/>
                <a:moveTo>
                  <a:pt x="3087" y="1136"/>
                </a:moveTo>
                <a:cubicBezTo>
                  <a:pt x="3087" y="1136"/>
                  <a:pt x="3087" y="1136"/>
                  <a:pt x="3087" y="1135"/>
                </a:cubicBezTo>
                <a:cubicBezTo>
                  <a:pt x="3087" y="1135"/>
                  <a:pt x="3087" y="1135"/>
                  <a:pt x="3086" y="1134"/>
                </a:cubicBezTo>
                <a:cubicBezTo>
                  <a:pt x="3086" y="1134"/>
                  <a:pt x="3086" y="1134"/>
                  <a:pt x="3085" y="1134"/>
                </a:cubicBezTo>
                <a:cubicBezTo>
                  <a:pt x="3084" y="1134"/>
                  <a:pt x="3083" y="1134"/>
                  <a:pt x="3083" y="1136"/>
                </a:cubicBezTo>
                <a:cubicBezTo>
                  <a:pt x="3083" y="1136"/>
                  <a:pt x="3083" y="1136"/>
                  <a:pt x="3083" y="1136"/>
                </a:cubicBezTo>
                <a:cubicBezTo>
                  <a:pt x="3082" y="1137"/>
                  <a:pt x="3082" y="1137"/>
                  <a:pt x="3083" y="1138"/>
                </a:cubicBezTo>
                <a:cubicBezTo>
                  <a:pt x="3083" y="1138"/>
                  <a:pt x="3084" y="1139"/>
                  <a:pt x="3084" y="1139"/>
                </a:cubicBezTo>
                <a:cubicBezTo>
                  <a:pt x="3084" y="1139"/>
                  <a:pt x="3084" y="1139"/>
                  <a:pt x="3084" y="1139"/>
                </a:cubicBezTo>
                <a:cubicBezTo>
                  <a:pt x="3084" y="1139"/>
                  <a:pt x="3084" y="1139"/>
                  <a:pt x="3085" y="1138"/>
                </a:cubicBezTo>
                <a:cubicBezTo>
                  <a:pt x="3085" y="1138"/>
                  <a:pt x="3085" y="1138"/>
                  <a:pt x="3086" y="1138"/>
                </a:cubicBezTo>
                <a:cubicBezTo>
                  <a:pt x="3086" y="1137"/>
                  <a:pt x="3087" y="1137"/>
                  <a:pt x="3087" y="1136"/>
                </a:cubicBezTo>
                <a:close/>
                <a:moveTo>
                  <a:pt x="3087" y="1263"/>
                </a:moveTo>
                <a:cubicBezTo>
                  <a:pt x="3088" y="1263"/>
                  <a:pt x="3088" y="1262"/>
                  <a:pt x="3089" y="1262"/>
                </a:cubicBezTo>
                <a:cubicBezTo>
                  <a:pt x="3089" y="1262"/>
                  <a:pt x="3089" y="1262"/>
                  <a:pt x="3089" y="1262"/>
                </a:cubicBezTo>
                <a:cubicBezTo>
                  <a:pt x="3089" y="1261"/>
                  <a:pt x="3089" y="1261"/>
                  <a:pt x="3090" y="1261"/>
                </a:cubicBezTo>
                <a:cubicBezTo>
                  <a:pt x="3090" y="1261"/>
                  <a:pt x="3090" y="1260"/>
                  <a:pt x="3090" y="1260"/>
                </a:cubicBezTo>
                <a:cubicBezTo>
                  <a:pt x="3090" y="1260"/>
                  <a:pt x="3090" y="1259"/>
                  <a:pt x="3089" y="1259"/>
                </a:cubicBezTo>
                <a:cubicBezTo>
                  <a:pt x="3089" y="1259"/>
                  <a:pt x="3089" y="1259"/>
                  <a:pt x="3088" y="1259"/>
                </a:cubicBezTo>
                <a:cubicBezTo>
                  <a:pt x="3088" y="1259"/>
                  <a:pt x="3087" y="1259"/>
                  <a:pt x="3087" y="1259"/>
                </a:cubicBezTo>
                <a:cubicBezTo>
                  <a:pt x="3087" y="1260"/>
                  <a:pt x="3087" y="1260"/>
                  <a:pt x="3087" y="1260"/>
                </a:cubicBezTo>
                <a:cubicBezTo>
                  <a:pt x="3086" y="1260"/>
                  <a:pt x="3086" y="1260"/>
                  <a:pt x="3086" y="1260"/>
                </a:cubicBezTo>
                <a:cubicBezTo>
                  <a:pt x="3086" y="1260"/>
                  <a:pt x="3086" y="1261"/>
                  <a:pt x="3086" y="1261"/>
                </a:cubicBezTo>
                <a:cubicBezTo>
                  <a:pt x="3086" y="1261"/>
                  <a:pt x="3086" y="1262"/>
                  <a:pt x="3086" y="1262"/>
                </a:cubicBezTo>
                <a:cubicBezTo>
                  <a:pt x="3087" y="1262"/>
                  <a:pt x="3087" y="1263"/>
                  <a:pt x="3087" y="1263"/>
                </a:cubicBezTo>
                <a:cubicBezTo>
                  <a:pt x="3087" y="1263"/>
                  <a:pt x="3087" y="1263"/>
                  <a:pt x="3087" y="1263"/>
                </a:cubicBezTo>
                <a:close/>
                <a:moveTo>
                  <a:pt x="3231" y="1135"/>
                </a:moveTo>
                <a:cubicBezTo>
                  <a:pt x="3231" y="1135"/>
                  <a:pt x="3231" y="1135"/>
                  <a:pt x="3231" y="1135"/>
                </a:cubicBezTo>
                <a:cubicBezTo>
                  <a:pt x="3230" y="1136"/>
                  <a:pt x="3229" y="1136"/>
                  <a:pt x="3229" y="1137"/>
                </a:cubicBezTo>
                <a:cubicBezTo>
                  <a:pt x="3228" y="1137"/>
                  <a:pt x="3228" y="1137"/>
                  <a:pt x="3228" y="1138"/>
                </a:cubicBezTo>
                <a:cubicBezTo>
                  <a:pt x="3228" y="1139"/>
                  <a:pt x="3228" y="1139"/>
                  <a:pt x="3229" y="1139"/>
                </a:cubicBezTo>
                <a:cubicBezTo>
                  <a:pt x="3229" y="1139"/>
                  <a:pt x="3229" y="1139"/>
                  <a:pt x="3229" y="1139"/>
                </a:cubicBezTo>
                <a:cubicBezTo>
                  <a:pt x="3230" y="1139"/>
                  <a:pt x="3230" y="1139"/>
                  <a:pt x="3230" y="1139"/>
                </a:cubicBezTo>
                <a:cubicBezTo>
                  <a:pt x="3231" y="1139"/>
                  <a:pt x="3231" y="1139"/>
                  <a:pt x="3231" y="1139"/>
                </a:cubicBezTo>
                <a:cubicBezTo>
                  <a:pt x="3232" y="1138"/>
                  <a:pt x="3233" y="1137"/>
                  <a:pt x="3232" y="1137"/>
                </a:cubicBezTo>
                <a:cubicBezTo>
                  <a:pt x="3232" y="1136"/>
                  <a:pt x="3231" y="1135"/>
                  <a:pt x="3231" y="1135"/>
                </a:cubicBezTo>
                <a:close/>
                <a:moveTo>
                  <a:pt x="3269" y="1205"/>
                </a:moveTo>
                <a:cubicBezTo>
                  <a:pt x="3268" y="1205"/>
                  <a:pt x="3268" y="1205"/>
                  <a:pt x="3268" y="1205"/>
                </a:cubicBezTo>
                <a:cubicBezTo>
                  <a:pt x="3268" y="1205"/>
                  <a:pt x="3268" y="1206"/>
                  <a:pt x="3267" y="1206"/>
                </a:cubicBezTo>
                <a:cubicBezTo>
                  <a:pt x="3267" y="1206"/>
                  <a:pt x="3267" y="1206"/>
                  <a:pt x="3266" y="1207"/>
                </a:cubicBezTo>
                <a:cubicBezTo>
                  <a:pt x="3266" y="1207"/>
                  <a:pt x="3266" y="1207"/>
                  <a:pt x="3266" y="1207"/>
                </a:cubicBezTo>
                <a:cubicBezTo>
                  <a:pt x="3266" y="1207"/>
                  <a:pt x="3265" y="1208"/>
                  <a:pt x="3265" y="1208"/>
                </a:cubicBezTo>
                <a:cubicBezTo>
                  <a:pt x="3265" y="1208"/>
                  <a:pt x="3265" y="1209"/>
                  <a:pt x="3265" y="1209"/>
                </a:cubicBezTo>
                <a:cubicBezTo>
                  <a:pt x="3265" y="1210"/>
                  <a:pt x="3266" y="1210"/>
                  <a:pt x="3266" y="1210"/>
                </a:cubicBezTo>
                <a:cubicBezTo>
                  <a:pt x="3266" y="1210"/>
                  <a:pt x="3267" y="1210"/>
                  <a:pt x="3267" y="1210"/>
                </a:cubicBezTo>
                <a:cubicBezTo>
                  <a:pt x="3267" y="1210"/>
                  <a:pt x="3268" y="1210"/>
                  <a:pt x="3268" y="1210"/>
                </a:cubicBezTo>
                <a:cubicBezTo>
                  <a:pt x="3268" y="1210"/>
                  <a:pt x="3268" y="1210"/>
                  <a:pt x="3268" y="1210"/>
                </a:cubicBezTo>
                <a:cubicBezTo>
                  <a:pt x="3269" y="1209"/>
                  <a:pt x="3270" y="1209"/>
                  <a:pt x="3271" y="1207"/>
                </a:cubicBezTo>
                <a:cubicBezTo>
                  <a:pt x="3271" y="1207"/>
                  <a:pt x="3271" y="1207"/>
                  <a:pt x="3271" y="1206"/>
                </a:cubicBezTo>
                <a:cubicBezTo>
                  <a:pt x="3271" y="1206"/>
                  <a:pt x="3271" y="1206"/>
                  <a:pt x="3271" y="1206"/>
                </a:cubicBezTo>
                <a:cubicBezTo>
                  <a:pt x="3271" y="1205"/>
                  <a:pt x="3269" y="1204"/>
                  <a:pt x="3269" y="1205"/>
                </a:cubicBezTo>
                <a:close/>
                <a:moveTo>
                  <a:pt x="3260" y="1136"/>
                </a:moveTo>
                <a:cubicBezTo>
                  <a:pt x="3260" y="1136"/>
                  <a:pt x="3259" y="1136"/>
                  <a:pt x="3259" y="1136"/>
                </a:cubicBezTo>
                <a:cubicBezTo>
                  <a:pt x="3259" y="1136"/>
                  <a:pt x="3259" y="1136"/>
                  <a:pt x="3259" y="1136"/>
                </a:cubicBezTo>
                <a:cubicBezTo>
                  <a:pt x="3257" y="1136"/>
                  <a:pt x="3257" y="1136"/>
                  <a:pt x="3257" y="1136"/>
                </a:cubicBezTo>
                <a:cubicBezTo>
                  <a:pt x="3257" y="1136"/>
                  <a:pt x="3256" y="1136"/>
                  <a:pt x="3256" y="1137"/>
                </a:cubicBezTo>
                <a:cubicBezTo>
                  <a:pt x="3256" y="1137"/>
                  <a:pt x="3256" y="1137"/>
                  <a:pt x="3256" y="1137"/>
                </a:cubicBezTo>
                <a:cubicBezTo>
                  <a:pt x="3255" y="1137"/>
                  <a:pt x="3255" y="1138"/>
                  <a:pt x="3255" y="1138"/>
                </a:cubicBezTo>
                <a:cubicBezTo>
                  <a:pt x="3255" y="1139"/>
                  <a:pt x="3255" y="1139"/>
                  <a:pt x="3256" y="1139"/>
                </a:cubicBezTo>
                <a:cubicBezTo>
                  <a:pt x="3256" y="1139"/>
                  <a:pt x="3256" y="1140"/>
                  <a:pt x="3257" y="1140"/>
                </a:cubicBezTo>
                <a:cubicBezTo>
                  <a:pt x="3257" y="1140"/>
                  <a:pt x="3257" y="1140"/>
                  <a:pt x="3258" y="1140"/>
                </a:cubicBezTo>
                <a:cubicBezTo>
                  <a:pt x="3258" y="1140"/>
                  <a:pt x="3258" y="1140"/>
                  <a:pt x="3258" y="1140"/>
                </a:cubicBezTo>
                <a:cubicBezTo>
                  <a:pt x="3259" y="1140"/>
                  <a:pt x="3259" y="1140"/>
                  <a:pt x="3260" y="1139"/>
                </a:cubicBezTo>
                <a:cubicBezTo>
                  <a:pt x="3260" y="1138"/>
                  <a:pt x="3260" y="1138"/>
                  <a:pt x="3260" y="1137"/>
                </a:cubicBezTo>
                <a:cubicBezTo>
                  <a:pt x="3260" y="1137"/>
                  <a:pt x="3260" y="1137"/>
                  <a:pt x="3260" y="1136"/>
                </a:cubicBezTo>
                <a:cubicBezTo>
                  <a:pt x="3260" y="1136"/>
                  <a:pt x="3260" y="1136"/>
                  <a:pt x="3260" y="1136"/>
                </a:cubicBezTo>
                <a:cubicBezTo>
                  <a:pt x="3260" y="1136"/>
                  <a:pt x="3260" y="1136"/>
                  <a:pt x="3260" y="1136"/>
                </a:cubicBezTo>
                <a:close/>
                <a:moveTo>
                  <a:pt x="3213" y="1406"/>
                </a:moveTo>
                <a:cubicBezTo>
                  <a:pt x="3213" y="1406"/>
                  <a:pt x="3214" y="1406"/>
                  <a:pt x="3214" y="1406"/>
                </a:cubicBezTo>
                <a:cubicBezTo>
                  <a:pt x="3214" y="1406"/>
                  <a:pt x="3214" y="1406"/>
                  <a:pt x="3214" y="1406"/>
                </a:cubicBezTo>
                <a:cubicBezTo>
                  <a:pt x="3215" y="1406"/>
                  <a:pt x="3216" y="1405"/>
                  <a:pt x="3216" y="1405"/>
                </a:cubicBezTo>
                <a:cubicBezTo>
                  <a:pt x="3216" y="1404"/>
                  <a:pt x="3215" y="1404"/>
                  <a:pt x="3215" y="1403"/>
                </a:cubicBezTo>
                <a:cubicBezTo>
                  <a:pt x="3215" y="1403"/>
                  <a:pt x="3214" y="1403"/>
                  <a:pt x="3214" y="1403"/>
                </a:cubicBezTo>
                <a:cubicBezTo>
                  <a:pt x="3214" y="1403"/>
                  <a:pt x="3213" y="1403"/>
                  <a:pt x="3213" y="1403"/>
                </a:cubicBezTo>
                <a:cubicBezTo>
                  <a:pt x="3213" y="1403"/>
                  <a:pt x="3212" y="1404"/>
                  <a:pt x="3212" y="1404"/>
                </a:cubicBezTo>
                <a:cubicBezTo>
                  <a:pt x="3212" y="1404"/>
                  <a:pt x="3212" y="1405"/>
                  <a:pt x="3213" y="1405"/>
                </a:cubicBezTo>
                <a:cubicBezTo>
                  <a:pt x="3213" y="1405"/>
                  <a:pt x="3213" y="1405"/>
                  <a:pt x="3213" y="1406"/>
                </a:cubicBezTo>
                <a:close/>
                <a:moveTo>
                  <a:pt x="3224" y="1153"/>
                </a:moveTo>
                <a:cubicBezTo>
                  <a:pt x="3223" y="1153"/>
                  <a:pt x="3223" y="1153"/>
                  <a:pt x="3223" y="1153"/>
                </a:cubicBezTo>
                <a:cubicBezTo>
                  <a:pt x="3223" y="1153"/>
                  <a:pt x="3223" y="1153"/>
                  <a:pt x="3222" y="1153"/>
                </a:cubicBezTo>
                <a:cubicBezTo>
                  <a:pt x="3222" y="1154"/>
                  <a:pt x="3222" y="1154"/>
                  <a:pt x="3221" y="1154"/>
                </a:cubicBezTo>
                <a:cubicBezTo>
                  <a:pt x="3221" y="1154"/>
                  <a:pt x="3221" y="1155"/>
                  <a:pt x="3221" y="1155"/>
                </a:cubicBezTo>
                <a:cubicBezTo>
                  <a:pt x="3221" y="1155"/>
                  <a:pt x="3220" y="1155"/>
                  <a:pt x="3220" y="1155"/>
                </a:cubicBezTo>
                <a:cubicBezTo>
                  <a:pt x="3220" y="1156"/>
                  <a:pt x="3220" y="1156"/>
                  <a:pt x="3220" y="1157"/>
                </a:cubicBezTo>
                <a:cubicBezTo>
                  <a:pt x="3220" y="1157"/>
                  <a:pt x="3221" y="1158"/>
                  <a:pt x="3221" y="1158"/>
                </a:cubicBezTo>
                <a:cubicBezTo>
                  <a:pt x="3221" y="1158"/>
                  <a:pt x="3222" y="1158"/>
                  <a:pt x="3222" y="1158"/>
                </a:cubicBezTo>
                <a:cubicBezTo>
                  <a:pt x="3222" y="1158"/>
                  <a:pt x="3222" y="1158"/>
                  <a:pt x="3222" y="1158"/>
                </a:cubicBezTo>
                <a:cubicBezTo>
                  <a:pt x="3222" y="1158"/>
                  <a:pt x="3223" y="1158"/>
                  <a:pt x="3223" y="1158"/>
                </a:cubicBezTo>
                <a:cubicBezTo>
                  <a:pt x="3223" y="1158"/>
                  <a:pt x="3223" y="1158"/>
                  <a:pt x="3223" y="1158"/>
                </a:cubicBezTo>
                <a:cubicBezTo>
                  <a:pt x="3224" y="1157"/>
                  <a:pt x="3225" y="1156"/>
                  <a:pt x="3226" y="1155"/>
                </a:cubicBezTo>
                <a:cubicBezTo>
                  <a:pt x="3226" y="1155"/>
                  <a:pt x="3226" y="1154"/>
                  <a:pt x="3226" y="1154"/>
                </a:cubicBezTo>
                <a:cubicBezTo>
                  <a:pt x="3226" y="1154"/>
                  <a:pt x="3226" y="1153"/>
                  <a:pt x="3226" y="1153"/>
                </a:cubicBezTo>
                <a:cubicBezTo>
                  <a:pt x="3226" y="1152"/>
                  <a:pt x="3224" y="1152"/>
                  <a:pt x="3224" y="1153"/>
                </a:cubicBezTo>
                <a:close/>
                <a:moveTo>
                  <a:pt x="3079" y="1167"/>
                </a:moveTo>
                <a:cubicBezTo>
                  <a:pt x="3080" y="1167"/>
                  <a:pt x="3080" y="1166"/>
                  <a:pt x="3080" y="1166"/>
                </a:cubicBezTo>
                <a:cubicBezTo>
                  <a:pt x="3080" y="1166"/>
                  <a:pt x="3080" y="1165"/>
                  <a:pt x="3080" y="1165"/>
                </a:cubicBezTo>
                <a:cubicBezTo>
                  <a:pt x="3081" y="1165"/>
                  <a:pt x="3081" y="1165"/>
                  <a:pt x="3081" y="1165"/>
                </a:cubicBezTo>
                <a:cubicBezTo>
                  <a:pt x="3081" y="1165"/>
                  <a:pt x="3081" y="1165"/>
                  <a:pt x="3081" y="1164"/>
                </a:cubicBezTo>
                <a:cubicBezTo>
                  <a:pt x="3081" y="1164"/>
                  <a:pt x="3082" y="1164"/>
                  <a:pt x="3082" y="1163"/>
                </a:cubicBezTo>
                <a:cubicBezTo>
                  <a:pt x="3082" y="1163"/>
                  <a:pt x="3082" y="1163"/>
                  <a:pt x="3082" y="1163"/>
                </a:cubicBezTo>
                <a:cubicBezTo>
                  <a:pt x="3082" y="1163"/>
                  <a:pt x="3082" y="1162"/>
                  <a:pt x="3082" y="1162"/>
                </a:cubicBezTo>
                <a:cubicBezTo>
                  <a:pt x="3082" y="1161"/>
                  <a:pt x="3081" y="1160"/>
                  <a:pt x="3080" y="1161"/>
                </a:cubicBezTo>
                <a:cubicBezTo>
                  <a:pt x="3079" y="1161"/>
                  <a:pt x="3079" y="1161"/>
                  <a:pt x="3079" y="1161"/>
                </a:cubicBezTo>
                <a:cubicBezTo>
                  <a:pt x="3079" y="1161"/>
                  <a:pt x="3079" y="1161"/>
                  <a:pt x="3079" y="1161"/>
                </a:cubicBezTo>
                <a:cubicBezTo>
                  <a:pt x="3079" y="1161"/>
                  <a:pt x="3078" y="1161"/>
                  <a:pt x="3078" y="1161"/>
                </a:cubicBezTo>
                <a:cubicBezTo>
                  <a:pt x="3077" y="1161"/>
                  <a:pt x="3076" y="1162"/>
                  <a:pt x="3076" y="1163"/>
                </a:cubicBezTo>
                <a:cubicBezTo>
                  <a:pt x="3075" y="1163"/>
                  <a:pt x="3075" y="1163"/>
                  <a:pt x="3075" y="1163"/>
                </a:cubicBezTo>
                <a:cubicBezTo>
                  <a:pt x="3075" y="1163"/>
                  <a:pt x="3075" y="1163"/>
                  <a:pt x="3075" y="1163"/>
                </a:cubicBezTo>
                <a:cubicBezTo>
                  <a:pt x="3075" y="1164"/>
                  <a:pt x="3075" y="1164"/>
                  <a:pt x="3076" y="1165"/>
                </a:cubicBezTo>
                <a:cubicBezTo>
                  <a:pt x="3076" y="1165"/>
                  <a:pt x="3076" y="1165"/>
                  <a:pt x="3077" y="1165"/>
                </a:cubicBezTo>
                <a:cubicBezTo>
                  <a:pt x="3077" y="1165"/>
                  <a:pt x="3077" y="1165"/>
                  <a:pt x="3077" y="1165"/>
                </a:cubicBezTo>
                <a:cubicBezTo>
                  <a:pt x="3077" y="1165"/>
                  <a:pt x="3077" y="1166"/>
                  <a:pt x="3077" y="1166"/>
                </a:cubicBezTo>
                <a:cubicBezTo>
                  <a:pt x="3077" y="1166"/>
                  <a:pt x="3078" y="1167"/>
                  <a:pt x="3079" y="1167"/>
                </a:cubicBezTo>
                <a:close/>
                <a:moveTo>
                  <a:pt x="3102" y="1280"/>
                </a:moveTo>
                <a:cubicBezTo>
                  <a:pt x="3102" y="1281"/>
                  <a:pt x="3102" y="1281"/>
                  <a:pt x="3102" y="1281"/>
                </a:cubicBezTo>
                <a:cubicBezTo>
                  <a:pt x="3102" y="1281"/>
                  <a:pt x="3102" y="1281"/>
                  <a:pt x="3102" y="1281"/>
                </a:cubicBezTo>
                <a:cubicBezTo>
                  <a:pt x="3102" y="1281"/>
                  <a:pt x="3101" y="1281"/>
                  <a:pt x="3101" y="1281"/>
                </a:cubicBezTo>
                <a:cubicBezTo>
                  <a:pt x="3101" y="1281"/>
                  <a:pt x="3101" y="1282"/>
                  <a:pt x="3100" y="1282"/>
                </a:cubicBezTo>
                <a:cubicBezTo>
                  <a:pt x="3100" y="1282"/>
                  <a:pt x="3100" y="1282"/>
                  <a:pt x="3100" y="1282"/>
                </a:cubicBezTo>
                <a:cubicBezTo>
                  <a:pt x="3100" y="1282"/>
                  <a:pt x="3099" y="1282"/>
                  <a:pt x="3099" y="1282"/>
                </a:cubicBezTo>
                <a:cubicBezTo>
                  <a:pt x="3099" y="1282"/>
                  <a:pt x="3099" y="1282"/>
                  <a:pt x="3099" y="1282"/>
                </a:cubicBezTo>
                <a:cubicBezTo>
                  <a:pt x="3099" y="1282"/>
                  <a:pt x="3099" y="1282"/>
                  <a:pt x="3099" y="1282"/>
                </a:cubicBezTo>
                <a:cubicBezTo>
                  <a:pt x="3098" y="1282"/>
                  <a:pt x="3098" y="1282"/>
                  <a:pt x="3097" y="1282"/>
                </a:cubicBezTo>
                <a:cubicBezTo>
                  <a:pt x="3097" y="1282"/>
                  <a:pt x="3097" y="1282"/>
                  <a:pt x="3097" y="1282"/>
                </a:cubicBezTo>
                <a:cubicBezTo>
                  <a:pt x="3097" y="1282"/>
                  <a:pt x="3096" y="1282"/>
                  <a:pt x="3096" y="1282"/>
                </a:cubicBezTo>
                <a:cubicBezTo>
                  <a:pt x="3096" y="1282"/>
                  <a:pt x="3096" y="1282"/>
                  <a:pt x="3096" y="1282"/>
                </a:cubicBezTo>
                <a:cubicBezTo>
                  <a:pt x="3095" y="1282"/>
                  <a:pt x="3095" y="1282"/>
                  <a:pt x="3095" y="1282"/>
                </a:cubicBezTo>
                <a:cubicBezTo>
                  <a:pt x="3094" y="1281"/>
                  <a:pt x="3094" y="1281"/>
                  <a:pt x="3093" y="1280"/>
                </a:cubicBezTo>
                <a:cubicBezTo>
                  <a:pt x="3093" y="1280"/>
                  <a:pt x="3093" y="1279"/>
                  <a:pt x="3093" y="1279"/>
                </a:cubicBezTo>
                <a:cubicBezTo>
                  <a:pt x="3093" y="1278"/>
                  <a:pt x="3093" y="1278"/>
                  <a:pt x="3093" y="1278"/>
                </a:cubicBezTo>
                <a:cubicBezTo>
                  <a:pt x="3092" y="1277"/>
                  <a:pt x="3092" y="1277"/>
                  <a:pt x="3092" y="1276"/>
                </a:cubicBezTo>
                <a:cubicBezTo>
                  <a:pt x="3092" y="1276"/>
                  <a:pt x="3091" y="1276"/>
                  <a:pt x="3091" y="1276"/>
                </a:cubicBezTo>
                <a:cubicBezTo>
                  <a:pt x="3091" y="1276"/>
                  <a:pt x="3091" y="1276"/>
                  <a:pt x="3091" y="1276"/>
                </a:cubicBezTo>
                <a:cubicBezTo>
                  <a:pt x="3091" y="1276"/>
                  <a:pt x="3090" y="1275"/>
                  <a:pt x="3090" y="1274"/>
                </a:cubicBezTo>
                <a:cubicBezTo>
                  <a:pt x="3090" y="1274"/>
                  <a:pt x="3090" y="1274"/>
                  <a:pt x="3090" y="1274"/>
                </a:cubicBezTo>
                <a:cubicBezTo>
                  <a:pt x="3089" y="1273"/>
                  <a:pt x="3090" y="1272"/>
                  <a:pt x="3090" y="1272"/>
                </a:cubicBezTo>
                <a:cubicBezTo>
                  <a:pt x="3090" y="1272"/>
                  <a:pt x="3089" y="1271"/>
                  <a:pt x="3089" y="1271"/>
                </a:cubicBezTo>
                <a:cubicBezTo>
                  <a:pt x="3089" y="1270"/>
                  <a:pt x="3089" y="1269"/>
                  <a:pt x="3090" y="1269"/>
                </a:cubicBezTo>
                <a:cubicBezTo>
                  <a:pt x="3090" y="1268"/>
                  <a:pt x="3091" y="1267"/>
                  <a:pt x="3092" y="1267"/>
                </a:cubicBezTo>
                <a:cubicBezTo>
                  <a:pt x="3093" y="1267"/>
                  <a:pt x="3093" y="1267"/>
                  <a:pt x="3093" y="1267"/>
                </a:cubicBezTo>
                <a:cubicBezTo>
                  <a:pt x="3094" y="1268"/>
                  <a:pt x="3094" y="1268"/>
                  <a:pt x="3095" y="1269"/>
                </a:cubicBezTo>
                <a:cubicBezTo>
                  <a:pt x="3095" y="1269"/>
                  <a:pt x="3095" y="1269"/>
                  <a:pt x="3095" y="1269"/>
                </a:cubicBezTo>
                <a:cubicBezTo>
                  <a:pt x="3095" y="1269"/>
                  <a:pt x="3096" y="1270"/>
                  <a:pt x="3095" y="1271"/>
                </a:cubicBezTo>
                <a:cubicBezTo>
                  <a:pt x="3095" y="1271"/>
                  <a:pt x="3095" y="1271"/>
                  <a:pt x="3095" y="1271"/>
                </a:cubicBezTo>
                <a:cubicBezTo>
                  <a:pt x="3096" y="1271"/>
                  <a:pt x="3096" y="1272"/>
                  <a:pt x="3096" y="1272"/>
                </a:cubicBezTo>
                <a:cubicBezTo>
                  <a:pt x="3096" y="1272"/>
                  <a:pt x="3096" y="1272"/>
                  <a:pt x="3096" y="1272"/>
                </a:cubicBezTo>
                <a:cubicBezTo>
                  <a:pt x="3096" y="1272"/>
                  <a:pt x="3096" y="1272"/>
                  <a:pt x="3097" y="1272"/>
                </a:cubicBezTo>
                <a:cubicBezTo>
                  <a:pt x="3097" y="1272"/>
                  <a:pt x="3097" y="1272"/>
                  <a:pt x="3098" y="1272"/>
                </a:cubicBezTo>
                <a:cubicBezTo>
                  <a:pt x="3098" y="1272"/>
                  <a:pt x="3098" y="1272"/>
                  <a:pt x="3098" y="1272"/>
                </a:cubicBezTo>
                <a:cubicBezTo>
                  <a:pt x="3098" y="1272"/>
                  <a:pt x="3098" y="1273"/>
                  <a:pt x="3099" y="1273"/>
                </a:cubicBezTo>
                <a:cubicBezTo>
                  <a:pt x="3099" y="1273"/>
                  <a:pt x="3099" y="1273"/>
                  <a:pt x="3099" y="1273"/>
                </a:cubicBezTo>
                <a:cubicBezTo>
                  <a:pt x="3099" y="1273"/>
                  <a:pt x="3099" y="1273"/>
                  <a:pt x="3099" y="1273"/>
                </a:cubicBezTo>
                <a:cubicBezTo>
                  <a:pt x="3100" y="1274"/>
                  <a:pt x="3100" y="1274"/>
                  <a:pt x="3100" y="1274"/>
                </a:cubicBezTo>
                <a:cubicBezTo>
                  <a:pt x="3101" y="1274"/>
                  <a:pt x="3101" y="1274"/>
                  <a:pt x="3101" y="1275"/>
                </a:cubicBezTo>
                <a:cubicBezTo>
                  <a:pt x="3101" y="1275"/>
                  <a:pt x="3101" y="1275"/>
                  <a:pt x="3101" y="1275"/>
                </a:cubicBezTo>
                <a:cubicBezTo>
                  <a:pt x="3102" y="1275"/>
                  <a:pt x="3102" y="1275"/>
                  <a:pt x="3102" y="1276"/>
                </a:cubicBezTo>
                <a:cubicBezTo>
                  <a:pt x="3102" y="1276"/>
                  <a:pt x="3103" y="1276"/>
                  <a:pt x="3103" y="1277"/>
                </a:cubicBezTo>
                <a:cubicBezTo>
                  <a:pt x="3103" y="1277"/>
                  <a:pt x="3103" y="1278"/>
                  <a:pt x="3103" y="1279"/>
                </a:cubicBezTo>
                <a:cubicBezTo>
                  <a:pt x="3103" y="1279"/>
                  <a:pt x="3103" y="1279"/>
                  <a:pt x="3103" y="1280"/>
                </a:cubicBezTo>
                <a:cubicBezTo>
                  <a:pt x="3103" y="1280"/>
                  <a:pt x="3104" y="1280"/>
                  <a:pt x="3104" y="1280"/>
                </a:cubicBezTo>
                <a:cubicBezTo>
                  <a:pt x="3105" y="1280"/>
                  <a:pt x="3105" y="1280"/>
                  <a:pt x="3105" y="1281"/>
                </a:cubicBezTo>
                <a:cubicBezTo>
                  <a:pt x="3105" y="1282"/>
                  <a:pt x="3105" y="1282"/>
                  <a:pt x="3104" y="1282"/>
                </a:cubicBezTo>
                <a:cubicBezTo>
                  <a:pt x="3104" y="1282"/>
                  <a:pt x="3104" y="1282"/>
                  <a:pt x="3104" y="1282"/>
                </a:cubicBezTo>
                <a:cubicBezTo>
                  <a:pt x="3103" y="1282"/>
                  <a:pt x="3102" y="1282"/>
                  <a:pt x="3102" y="1281"/>
                </a:cubicBezTo>
                <a:cubicBezTo>
                  <a:pt x="3102" y="1281"/>
                  <a:pt x="3102" y="1281"/>
                  <a:pt x="3102" y="1280"/>
                </a:cubicBezTo>
                <a:close/>
                <a:moveTo>
                  <a:pt x="3104" y="1281"/>
                </a:moveTo>
                <a:cubicBezTo>
                  <a:pt x="3104" y="1281"/>
                  <a:pt x="3104" y="1281"/>
                  <a:pt x="3104" y="1281"/>
                </a:cubicBezTo>
                <a:cubicBezTo>
                  <a:pt x="3104" y="1281"/>
                  <a:pt x="3104" y="1281"/>
                  <a:pt x="3104" y="1281"/>
                </a:cubicBezTo>
                <a:cubicBezTo>
                  <a:pt x="3104" y="1281"/>
                  <a:pt x="3104" y="1280"/>
                  <a:pt x="3104" y="1280"/>
                </a:cubicBezTo>
                <a:lnTo>
                  <a:pt x="3104" y="1281"/>
                </a:lnTo>
                <a:close/>
                <a:moveTo>
                  <a:pt x="3103" y="1281"/>
                </a:moveTo>
                <a:cubicBezTo>
                  <a:pt x="3104" y="1281"/>
                  <a:pt x="3104" y="1281"/>
                  <a:pt x="3104" y="1281"/>
                </a:cubicBezTo>
                <a:cubicBezTo>
                  <a:pt x="3104" y="1280"/>
                  <a:pt x="3104" y="1280"/>
                  <a:pt x="3104" y="1280"/>
                </a:cubicBezTo>
                <a:cubicBezTo>
                  <a:pt x="3104" y="1280"/>
                  <a:pt x="3104" y="1281"/>
                  <a:pt x="3103" y="1281"/>
                </a:cubicBezTo>
                <a:close/>
                <a:moveTo>
                  <a:pt x="3210" y="1375"/>
                </a:moveTo>
                <a:cubicBezTo>
                  <a:pt x="3210" y="1375"/>
                  <a:pt x="3210" y="1375"/>
                  <a:pt x="3209" y="1375"/>
                </a:cubicBezTo>
                <a:cubicBezTo>
                  <a:pt x="3208" y="1374"/>
                  <a:pt x="3207" y="1375"/>
                  <a:pt x="3207" y="1376"/>
                </a:cubicBezTo>
                <a:cubicBezTo>
                  <a:pt x="3206" y="1376"/>
                  <a:pt x="3206" y="1376"/>
                  <a:pt x="3206" y="1377"/>
                </a:cubicBezTo>
                <a:cubicBezTo>
                  <a:pt x="3206" y="1378"/>
                  <a:pt x="3207" y="1378"/>
                  <a:pt x="3208" y="1378"/>
                </a:cubicBezTo>
                <a:cubicBezTo>
                  <a:pt x="3208" y="1378"/>
                  <a:pt x="3208" y="1378"/>
                  <a:pt x="3208" y="1378"/>
                </a:cubicBezTo>
                <a:cubicBezTo>
                  <a:pt x="3208" y="1378"/>
                  <a:pt x="3208" y="1378"/>
                  <a:pt x="3209" y="1378"/>
                </a:cubicBezTo>
                <a:cubicBezTo>
                  <a:pt x="3209" y="1378"/>
                  <a:pt x="3209" y="1378"/>
                  <a:pt x="3209" y="1378"/>
                </a:cubicBezTo>
                <a:cubicBezTo>
                  <a:pt x="3209" y="1378"/>
                  <a:pt x="3209" y="1378"/>
                  <a:pt x="3209" y="1378"/>
                </a:cubicBezTo>
                <a:cubicBezTo>
                  <a:pt x="3210" y="1378"/>
                  <a:pt x="3211" y="1378"/>
                  <a:pt x="3211" y="1377"/>
                </a:cubicBezTo>
                <a:cubicBezTo>
                  <a:pt x="3211" y="1377"/>
                  <a:pt x="3211" y="1376"/>
                  <a:pt x="3210" y="1375"/>
                </a:cubicBezTo>
                <a:close/>
                <a:moveTo>
                  <a:pt x="3208" y="1387"/>
                </a:moveTo>
                <a:cubicBezTo>
                  <a:pt x="3208" y="1387"/>
                  <a:pt x="3208" y="1388"/>
                  <a:pt x="3209" y="1388"/>
                </a:cubicBezTo>
                <a:cubicBezTo>
                  <a:pt x="3209" y="1388"/>
                  <a:pt x="3209" y="1388"/>
                  <a:pt x="3209" y="1388"/>
                </a:cubicBezTo>
                <a:cubicBezTo>
                  <a:pt x="3209" y="1387"/>
                  <a:pt x="3209" y="1387"/>
                  <a:pt x="3209" y="1387"/>
                </a:cubicBezTo>
                <a:cubicBezTo>
                  <a:pt x="3210" y="1387"/>
                  <a:pt x="3211" y="1386"/>
                  <a:pt x="3211" y="1386"/>
                </a:cubicBezTo>
                <a:cubicBezTo>
                  <a:pt x="3211" y="1385"/>
                  <a:pt x="3211" y="1385"/>
                  <a:pt x="3211" y="1385"/>
                </a:cubicBezTo>
                <a:cubicBezTo>
                  <a:pt x="3211" y="1384"/>
                  <a:pt x="3211" y="1384"/>
                  <a:pt x="3210" y="1384"/>
                </a:cubicBezTo>
                <a:cubicBezTo>
                  <a:pt x="3210" y="1383"/>
                  <a:pt x="3210" y="1383"/>
                  <a:pt x="3209" y="1383"/>
                </a:cubicBezTo>
                <a:cubicBezTo>
                  <a:pt x="3208" y="1383"/>
                  <a:pt x="3208" y="1383"/>
                  <a:pt x="3208" y="1383"/>
                </a:cubicBezTo>
                <a:cubicBezTo>
                  <a:pt x="3208" y="1383"/>
                  <a:pt x="3206" y="1383"/>
                  <a:pt x="3206" y="1384"/>
                </a:cubicBezTo>
                <a:cubicBezTo>
                  <a:pt x="3206" y="1384"/>
                  <a:pt x="3206" y="1385"/>
                  <a:pt x="3206" y="1385"/>
                </a:cubicBezTo>
                <a:cubicBezTo>
                  <a:pt x="3206" y="1385"/>
                  <a:pt x="3206" y="1385"/>
                  <a:pt x="3206" y="1385"/>
                </a:cubicBezTo>
                <a:cubicBezTo>
                  <a:pt x="3206" y="1385"/>
                  <a:pt x="3206" y="1386"/>
                  <a:pt x="3206" y="1386"/>
                </a:cubicBezTo>
                <a:cubicBezTo>
                  <a:pt x="3206" y="1387"/>
                  <a:pt x="3207" y="1387"/>
                  <a:pt x="3208" y="1387"/>
                </a:cubicBezTo>
                <a:close/>
                <a:moveTo>
                  <a:pt x="3109" y="1276"/>
                </a:moveTo>
                <a:cubicBezTo>
                  <a:pt x="3109" y="1275"/>
                  <a:pt x="3109" y="1275"/>
                  <a:pt x="3108" y="1275"/>
                </a:cubicBezTo>
                <a:cubicBezTo>
                  <a:pt x="3107" y="1275"/>
                  <a:pt x="3107" y="1275"/>
                  <a:pt x="3107" y="1275"/>
                </a:cubicBezTo>
                <a:cubicBezTo>
                  <a:pt x="3107" y="1275"/>
                  <a:pt x="3106" y="1275"/>
                  <a:pt x="3106" y="1276"/>
                </a:cubicBezTo>
                <a:cubicBezTo>
                  <a:pt x="3106" y="1276"/>
                  <a:pt x="3106" y="1276"/>
                  <a:pt x="3106" y="1276"/>
                </a:cubicBezTo>
                <a:cubicBezTo>
                  <a:pt x="3106" y="1276"/>
                  <a:pt x="3106" y="1276"/>
                  <a:pt x="3106" y="1277"/>
                </a:cubicBezTo>
                <a:cubicBezTo>
                  <a:pt x="3105" y="1277"/>
                  <a:pt x="3105" y="1278"/>
                  <a:pt x="3105" y="1278"/>
                </a:cubicBezTo>
                <a:cubicBezTo>
                  <a:pt x="3105" y="1278"/>
                  <a:pt x="3106" y="1278"/>
                  <a:pt x="3106" y="1279"/>
                </a:cubicBezTo>
                <a:cubicBezTo>
                  <a:pt x="3106" y="1279"/>
                  <a:pt x="3106" y="1279"/>
                  <a:pt x="3105" y="1279"/>
                </a:cubicBezTo>
                <a:cubicBezTo>
                  <a:pt x="3105" y="1280"/>
                  <a:pt x="3106" y="1280"/>
                  <a:pt x="3106" y="1280"/>
                </a:cubicBezTo>
                <a:cubicBezTo>
                  <a:pt x="3106" y="1280"/>
                  <a:pt x="3106" y="1281"/>
                  <a:pt x="3106" y="1281"/>
                </a:cubicBezTo>
                <a:cubicBezTo>
                  <a:pt x="3106" y="1281"/>
                  <a:pt x="3106" y="1281"/>
                  <a:pt x="3106" y="1281"/>
                </a:cubicBezTo>
                <a:cubicBezTo>
                  <a:pt x="3106" y="1281"/>
                  <a:pt x="3106" y="1281"/>
                  <a:pt x="3107" y="1281"/>
                </a:cubicBezTo>
                <a:cubicBezTo>
                  <a:pt x="3107" y="1282"/>
                  <a:pt x="3107" y="1282"/>
                  <a:pt x="3108" y="1282"/>
                </a:cubicBezTo>
                <a:cubicBezTo>
                  <a:pt x="3108" y="1283"/>
                  <a:pt x="3108" y="1283"/>
                  <a:pt x="3109" y="1283"/>
                </a:cubicBezTo>
                <a:cubicBezTo>
                  <a:pt x="3109" y="1283"/>
                  <a:pt x="3109" y="1283"/>
                  <a:pt x="3110" y="1284"/>
                </a:cubicBezTo>
                <a:cubicBezTo>
                  <a:pt x="3110" y="1284"/>
                  <a:pt x="3111" y="1284"/>
                  <a:pt x="3111" y="1285"/>
                </a:cubicBezTo>
                <a:cubicBezTo>
                  <a:pt x="3111" y="1285"/>
                  <a:pt x="3111" y="1285"/>
                  <a:pt x="3112" y="1286"/>
                </a:cubicBezTo>
                <a:cubicBezTo>
                  <a:pt x="3112" y="1286"/>
                  <a:pt x="3112" y="1286"/>
                  <a:pt x="3112" y="1286"/>
                </a:cubicBezTo>
                <a:cubicBezTo>
                  <a:pt x="3112" y="1286"/>
                  <a:pt x="3113" y="1286"/>
                  <a:pt x="3113" y="1286"/>
                </a:cubicBezTo>
                <a:cubicBezTo>
                  <a:pt x="3114" y="1286"/>
                  <a:pt x="3114" y="1286"/>
                  <a:pt x="3114" y="1287"/>
                </a:cubicBezTo>
                <a:cubicBezTo>
                  <a:pt x="3115" y="1287"/>
                  <a:pt x="3115" y="1287"/>
                  <a:pt x="3116" y="1287"/>
                </a:cubicBezTo>
                <a:cubicBezTo>
                  <a:pt x="3116" y="1287"/>
                  <a:pt x="3117" y="1287"/>
                  <a:pt x="3117" y="1287"/>
                </a:cubicBezTo>
                <a:cubicBezTo>
                  <a:pt x="3117" y="1287"/>
                  <a:pt x="3117" y="1287"/>
                  <a:pt x="3117" y="1287"/>
                </a:cubicBezTo>
                <a:cubicBezTo>
                  <a:pt x="3117" y="1287"/>
                  <a:pt x="3118" y="1287"/>
                  <a:pt x="3118" y="1286"/>
                </a:cubicBezTo>
                <a:cubicBezTo>
                  <a:pt x="3118" y="1286"/>
                  <a:pt x="3118" y="1286"/>
                  <a:pt x="3118" y="1285"/>
                </a:cubicBezTo>
                <a:cubicBezTo>
                  <a:pt x="3118" y="1284"/>
                  <a:pt x="3117" y="1284"/>
                  <a:pt x="3117" y="1283"/>
                </a:cubicBezTo>
                <a:cubicBezTo>
                  <a:pt x="3117" y="1283"/>
                  <a:pt x="3117" y="1283"/>
                  <a:pt x="3117" y="1283"/>
                </a:cubicBezTo>
                <a:cubicBezTo>
                  <a:pt x="3116" y="1283"/>
                  <a:pt x="3116" y="1283"/>
                  <a:pt x="3116" y="1282"/>
                </a:cubicBezTo>
                <a:cubicBezTo>
                  <a:pt x="3116" y="1282"/>
                  <a:pt x="3115" y="1282"/>
                  <a:pt x="3115" y="1282"/>
                </a:cubicBezTo>
                <a:cubicBezTo>
                  <a:pt x="3115" y="1282"/>
                  <a:pt x="3115" y="1282"/>
                  <a:pt x="3115" y="1282"/>
                </a:cubicBezTo>
                <a:cubicBezTo>
                  <a:pt x="3114" y="1281"/>
                  <a:pt x="3114" y="1281"/>
                  <a:pt x="3114" y="1281"/>
                </a:cubicBezTo>
                <a:cubicBezTo>
                  <a:pt x="3114" y="1280"/>
                  <a:pt x="3114" y="1280"/>
                  <a:pt x="3114" y="1280"/>
                </a:cubicBezTo>
                <a:cubicBezTo>
                  <a:pt x="3113" y="1280"/>
                  <a:pt x="3112" y="1280"/>
                  <a:pt x="3112" y="1280"/>
                </a:cubicBezTo>
                <a:cubicBezTo>
                  <a:pt x="3112" y="1280"/>
                  <a:pt x="3111" y="1280"/>
                  <a:pt x="3111" y="1280"/>
                </a:cubicBezTo>
                <a:cubicBezTo>
                  <a:pt x="3111" y="1280"/>
                  <a:pt x="3110" y="1280"/>
                  <a:pt x="3110" y="1279"/>
                </a:cubicBezTo>
                <a:cubicBezTo>
                  <a:pt x="3110" y="1279"/>
                  <a:pt x="3110" y="1278"/>
                  <a:pt x="3109" y="1278"/>
                </a:cubicBezTo>
                <a:cubicBezTo>
                  <a:pt x="3109" y="1278"/>
                  <a:pt x="3109" y="1278"/>
                  <a:pt x="3109" y="1278"/>
                </a:cubicBezTo>
                <a:cubicBezTo>
                  <a:pt x="3109" y="1278"/>
                  <a:pt x="3110" y="1277"/>
                  <a:pt x="3109" y="1276"/>
                </a:cubicBezTo>
                <a:close/>
                <a:moveTo>
                  <a:pt x="3205" y="1364"/>
                </a:moveTo>
                <a:cubicBezTo>
                  <a:pt x="3206" y="1364"/>
                  <a:pt x="3207" y="1364"/>
                  <a:pt x="3207" y="1364"/>
                </a:cubicBezTo>
                <a:cubicBezTo>
                  <a:pt x="3208" y="1364"/>
                  <a:pt x="3208" y="1363"/>
                  <a:pt x="3208" y="1363"/>
                </a:cubicBezTo>
                <a:cubicBezTo>
                  <a:pt x="3209" y="1363"/>
                  <a:pt x="3209" y="1362"/>
                  <a:pt x="3209" y="1362"/>
                </a:cubicBezTo>
                <a:cubicBezTo>
                  <a:pt x="3209" y="1362"/>
                  <a:pt x="3209" y="1362"/>
                  <a:pt x="3209" y="1362"/>
                </a:cubicBezTo>
                <a:cubicBezTo>
                  <a:pt x="3209" y="1362"/>
                  <a:pt x="3210" y="1363"/>
                  <a:pt x="3210" y="1363"/>
                </a:cubicBezTo>
                <a:cubicBezTo>
                  <a:pt x="3210" y="1363"/>
                  <a:pt x="3210" y="1363"/>
                  <a:pt x="3210" y="1363"/>
                </a:cubicBezTo>
                <a:cubicBezTo>
                  <a:pt x="3211" y="1363"/>
                  <a:pt x="3212" y="1362"/>
                  <a:pt x="3212" y="1361"/>
                </a:cubicBezTo>
                <a:cubicBezTo>
                  <a:pt x="3212" y="1361"/>
                  <a:pt x="3212" y="1361"/>
                  <a:pt x="3212" y="1361"/>
                </a:cubicBezTo>
                <a:cubicBezTo>
                  <a:pt x="3212" y="1361"/>
                  <a:pt x="3212" y="1360"/>
                  <a:pt x="3212" y="1360"/>
                </a:cubicBezTo>
                <a:cubicBezTo>
                  <a:pt x="3212" y="1360"/>
                  <a:pt x="3212" y="1359"/>
                  <a:pt x="3212" y="1359"/>
                </a:cubicBezTo>
                <a:cubicBezTo>
                  <a:pt x="3212" y="1359"/>
                  <a:pt x="3211" y="1358"/>
                  <a:pt x="3211" y="1358"/>
                </a:cubicBezTo>
                <a:cubicBezTo>
                  <a:pt x="3211" y="1357"/>
                  <a:pt x="3209" y="1357"/>
                  <a:pt x="3209" y="1358"/>
                </a:cubicBezTo>
                <a:cubicBezTo>
                  <a:pt x="3208" y="1358"/>
                  <a:pt x="3208" y="1359"/>
                  <a:pt x="3209" y="1360"/>
                </a:cubicBezTo>
                <a:cubicBezTo>
                  <a:pt x="3209" y="1360"/>
                  <a:pt x="3209" y="1360"/>
                  <a:pt x="3209" y="1360"/>
                </a:cubicBezTo>
                <a:cubicBezTo>
                  <a:pt x="3209" y="1361"/>
                  <a:pt x="3209" y="1361"/>
                  <a:pt x="3209" y="1361"/>
                </a:cubicBezTo>
                <a:cubicBezTo>
                  <a:pt x="3208" y="1360"/>
                  <a:pt x="3208" y="1360"/>
                  <a:pt x="3207" y="1360"/>
                </a:cubicBezTo>
                <a:cubicBezTo>
                  <a:pt x="3207" y="1360"/>
                  <a:pt x="3207" y="1360"/>
                  <a:pt x="3207" y="1360"/>
                </a:cubicBezTo>
                <a:cubicBezTo>
                  <a:pt x="3206" y="1361"/>
                  <a:pt x="3206" y="1361"/>
                  <a:pt x="3206" y="1361"/>
                </a:cubicBezTo>
                <a:cubicBezTo>
                  <a:pt x="3206" y="1361"/>
                  <a:pt x="3206" y="1361"/>
                  <a:pt x="3205" y="1361"/>
                </a:cubicBezTo>
                <a:cubicBezTo>
                  <a:pt x="3205" y="1361"/>
                  <a:pt x="3204" y="1362"/>
                  <a:pt x="3204" y="1363"/>
                </a:cubicBezTo>
                <a:cubicBezTo>
                  <a:pt x="3204" y="1364"/>
                  <a:pt x="3205" y="1364"/>
                  <a:pt x="3205" y="1364"/>
                </a:cubicBezTo>
                <a:cubicBezTo>
                  <a:pt x="3205" y="1364"/>
                  <a:pt x="3205" y="1364"/>
                  <a:pt x="3205" y="1364"/>
                </a:cubicBezTo>
                <a:close/>
                <a:moveTo>
                  <a:pt x="3065" y="1129"/>
                </a:moveTo>
                <a:cubicBezTo>
                  <a:pt x="3064" y="1129"/>
                  <a:pt x="3064" y="1130"/>
                  <a:pt x="3064" y="1130"/>
                </a:cubicBezTo>
                <a:cubicBezTo>
                  <a:pt x="3064" y="1130"/>
                  <a:pt x="3064" y="1130"/>
                  <a:pt x="3064" y="1130"/>
                </a:cubicBezTo>
                <a:cubicBezTo>
                  <a:pt x="3063" y="1130"/>
                  <a:pt x="3062" y="1131"/>
                  <a:pt x="3062" y="1132"/>
                </a:cubicBezTo>
                <a:cubicBezTo>
                  <a:pt x="3062" y="1132"/>
                  <a:pt x="3063" y="1133"/>
                  <a:pt x="3063" y="1133"/>
                </a:cubicBezTo>
                <a:cubicBezTo>
                  <a:pt x="3063" y="1133"/>
                  <a:pt x="3064" y="1134"/>
                  <a:pt x="3064" y="1134"/>
                </a:cubicBezTo>
                <a:cubicBezTo>
                  <a:pt x="3064" y="1134"/>
                  <a:pt x="3064" y="1134"/>
                  <a:pt x="3064" y="1134"/>
                </a:cubicBezTo>
                <a:cubicBezTo>
                  <a:pt x="3065" y="1134"/>
                  <a:pt x="3065" y="1133"/>
                  <a:pt x="3065" y="1133"/>
                </a:cubicBezTo>
                <a:cubicBezTo>
                  <a:pt x="3066" y="1133"/>
                  <a:pt x="3066" y="1133"/>
                  <a:pt x="3066" y="1133"/>
                </a:cubicBezTo>
                <a:cubicBezTo>
                  <a:pt x="3066" y="1132"/>
                  <a:pt x="3066" y="1132"/>
                  <a:pt x="3066" y="1132"/>
                </a:cubicBezTo>
                <a:cubicBezTo>
                  <a:pt x="3067" y="1132"/>
                  <a:pt x="3067" y="1131"/>
                  <a:pt x="3067" y="1131"/>
                </a:cubicBezTo>
                <a:cubicBezTo>
                  <a:pt x="3067" y="1131"/>
                  <a:pt x="3067" y="1131"/>
                  <a:pt x="3067" y="1130"/>
                </a:cubicBezTo>
                <a:cubicBezTo>
                  <a:pt x="3067" y="1130"/>
                  <a:pt x="3066" y="1130"/>
                  <a:pt x="3066" y="1129"/>
                </a:cubicBezTo>
                <a:cubicBezTo>
                  <a:pt x="3066" y="1129"/>
                  <a:pt x="3065" y="1129"/>
                  <a:pt x="3065" y="1129"/>
                </a:cubicBezTo>
                <a:close/>
                <a:moveTo>
                  <a:pt x="3089" y="1206"/>
                </a:moveTo>
                <a:cubicBezTo>
                  <a:pt x="3089" y="1206"/>
                  <a:pt x="3089" y="1206"/>
                  <a:pt x="3089" y="1206"/>
                </a:cubicBezTo>
                <a:cubicBezTo>
                  <a:pt x="3088" y="1206"/>
                  <a:pt x="3088" y="1206"/>
                  <a:pt x="3088" y="1206"/>
                </a:cubicBezTo>
                <a:cubicBezTo>
                  <a:pt x="3087" y="1206"/>
                  <a:pt x="3086" y="1207"/>
                  <a:pt x="3086" y="1208"/>
                </a:cubicBezTo>
                <a:cubicBezTo>
                  <a:pt x="3086" y="1208"/>
                  <a:pt x="3087" y="1209"/>
                  <a:pt x="3087" y="1209"/>
                </a:cubicBezTo>
                <a:cubicBezTo>
                  <a:pt x="3087" y="1210"/>
                  <a:pt x="3088" y="1210"/>
                  <a:pt x="3088" y="1210"/>
                </a:cubicBezTo>
                <a:cubicBezTo>
                  <a:pt x="3088" y="1210"/>
                  <a:pt x="3089" y="1210"/>
                  <a:pt x="3090" y="1209"/>
                </a:cubicBezTo>
                <a:cubicBezTo>
                  <a:pt x="3090" y="1209"/>
                  <a:pt x="3090" y="1209"/>
                  <a:pt x="3090" y="1209"/>
                </a:cubicBezTo>
                <a:cubicBezTo>
                  <a:pt x="3091" y="1209"/>
                  <a:pt x="3091" y="1208"/>
                  <a:pt x="3091" y="1208"/>
                </a:cubicBezTo>
                <a:cubicBezTo>
                  <a:pt x="3091" y="1207"/>
                  <a:pt x="3091" y="1207"/>
                  <a:pt x="3091" y="1207"/>
                </a:cubicBezTo>
                <a:cubicBezTo>
                  <a:pt x="3091" y="1207"/>
                  <a:pt x="3091" y="1207"/>
                  <a:pt x="3090" y="1206"/>
                </a:cubicBezTo>
                <a:cubicBezTo>
                  <a:pt x="3090" y="1206"/>
                  <a:pt x="3090" y="1206"/>
                  <a:pt x="3089" y="1206"/>
                </a:cubicBezTo>
                <a:close/>
                <a:moveTo>
                  <a:pt x="2909" y="1151"/>
                </a:moveTo>
                <a:cubicBezTo>
                  <a:pt x="2909" y="1151"/>
                  <a:pt x="2908" y="1152"/>
                  <a:pt x="2908" y="1152"/>
                </a:cubicBezTo>
                <a:cubicBezTo>
                  <a:pt x="2908" y="1152"/>
                  <a:pt x="2908" y="1152"/>
                  <a:pt x="2908" y="1153"/>
                </a:cubicBezTo>
                <a:cubicBezTo>
                  <a:pt x="2907" y="1153"/>
                  <a:pt x="2907" y="1154"/>
                  <a:pt x="2908" y="1154"/>
                </a:cubicBezTo>
                <a:cubicBezTo>
                  <a:pt x="2908" y="1155"/>
                  <a:pt x="2909" y="1155"/>
                  <a:pt x="2909" y="1155"/>
                </a:cubicBezTo>
                <a:cubicBezTo>
                  <a:pt x="2909" y="1155"/>
                  <a:pt x="2909" y="1155"/>
                  <a:pt x="2909" y="1155"/>
                </a:cubicBezTo>
                <a:cubicBezTo>
                  <a:pt x="2910" y="1155"/>
                  <a:pt x="2910" y="1155"/>
                  <a:pt x="2911" y="1154"/>
                </a:cubicBezTo>
                <a:cubicBezTo>
                  <a:pt x="2911" y="1154"/>
                  <a:pt x="2911" y="1154"/>
                  <a:pt x="2911" y="1154"/>
                </a:cubicBezTo>
                <a:cubicBezTo>
                  <a:pt x="2911" y="1153"/>
                  <a:pt x="2912" y="1153"/>
                  <a:pt x="2912" y="1153"/>
                </a:cubicBezTo>
                <a:cubicBezTo>
                  <a:pt x="2913" y="1153"/>
                  <a:pt x="2913" y="1152"/>
                  <a:pt x="2914" y="1151"/>
                </a:cubicBezTo>
                <a:cubicBezTo>
                  <a:pt x="2915" y="1150"/>
                  <a:pt x="2916" y="1148"/>
                  <a:pt x="2916" y="1147"/>
                </a:cubicBezTo>
                <a:cubicBezTo>
                  <a:pt x="2916" y="1147"/>
                  <a:pt x="2916" y="1147"/>
                  <a:pt x="2916" y="1147"/>
                </a:cubicBezTo>
                <a:cubicBezTo>
                  <a:pt x="2916" y="1146"/>
                  <a:pt x="2916" y="1146"/>
                  <a:pt x="2916" y="1145"/>
                </a:cubicBezTo>
                <a:cubicBezTo>
                  <a:pt x="2915" y="1144"/>
                  <a:pt x="2914" y="1144"/>
                  <a:pt x="2913" y="1145"/>
                </a:cubicBezTo>
                <a:cubicBezTo>
                  <a:pt x="2912" y="1146"/>
                  <a:pt x="2912" y="1146"/>
                  <a:pt x="2912" y="1146"/>
                </a:cubicBezTo>
                <a:cubicBezTo>
                  <a:pt x="2912" y="1147"/>
                  <a:pt x="2912" y="1147"/>
                  <a:pt x="2911" y="1147"/>
                </a:cubicBezTo>
                <a:cubicBezTo>
                  <a:pt x="2911" y="1148"/>
                  <a:pt x="2910" y="1149"/>
                  <a:pt x="2910" y="1150"/>
                </a:cubicBezTo>
                <a:cubicBezTo>
                  <a:pt x="2909" y="1150"/>
                  <a:pt x="2909" y="1151"/>
                  <a:pt x="2909" y="1151"/>
                </a:cubicBezTo>
                <a:close/>
                <a:moveTo>
                  <a:pt x="2913" y="1144"/>
                </a:moveTo>
                <a:cubicBezTo>
                  <a:pt x="2913" y="1144"/>
                  <a:pt x="2913" y="1144"/>
                  <a:pt x="2913" y="1144"/>
                </a:cubicBezTo>
                <a:cubicBezTo>
                  <a:pt x="2914" y="1144"/>
                  <a:pt x="2915" y="1144"/>
                  <a:pt x="2915" y="1144"/>
                </a:cubicBezTo>
                <a:cubicBezTo>
                  <a:pt x="2916" y="1144"/>
                  <a:pt x="2916" y="1144"/>
                  <a:pt x="2917" y="1144"/>
                </a:cubicBezTo>
                <a:cubicBezTo>
                  <a:pt x="2917" y="1143"/>
                  <a:pt x="2917" y="1143"/>
                  <a:pt x="2917" y="1143"/>
                </a:cubicBezTo>
                <a:cubicBezTo>
                  <a:pt x="2917" y="1143"/>
                  <a:pt x="2917" y="1142"/>
                  <a:pt x="2917" y="1142"/>
                </a:cubicBezTo>
                <a:cubicBezTo>
                  <a:pt x="2917" y="1142"/>
                  <a:pt x="2917" y="1142"/>
                  <a:pt x="2917" y="1141"/>
                </a:cubicBezTo>
                <a:cubicBezTo>
                  <a:pt x="2916" y="1141"/>
                  <a:pt x="2916" y="1141"/>
                  <a:pt x="2916" y="1141"/>
                </a:cubicBezTo>
                <a:cubicBezTo>
                  <a:pt x="2915" y="1141"/>
                  <a:pt x="2915" y="1140"/>
                  <a:pt x="2915" y="1140"/>
                </a:cubicBezTo>
                <a:cubicBezTo>
                  <a:pt x="2914" y="1140"/>
                  <a:pt x="2914" y="1140"/>
                  <a:pt x="2914" y="1140"/>
                </a:cubicBezTo>
                <a:cubicBezTo>
                  <a:pt x="2914" y="1140"/>
                  <a:pt x="2913" y="1140"/>
                  <a:pt x="2913" y="1141"/>
                </a:cubicBezTo>
                <a:cubicBezTo>
                  <a:pt x="2912" y="1141"/>
                  <a:pt x="2912" y="1141"/>
                  <a:pt x="2912" y="1141"/>
                </a:cubicBezTo>
                <a:cubicBezTo>
                  <a:pt x="2911" y="1141"/>
                  <a:pt x="2911" y="1141"/>
                  <a:pt x="2911" y="1141"/>
                </a:cubicBezTo>
                <a:cubicBezTo>
                  <a:pt x="2911" y="1142"/>
                  <a:pt x="2910" y="1142"/>
                  <a:pt x="2911" y="1143"/>
                </a:cubicBezTo>
                <a:cubicBezTo>
                  <a:pt x="2911" y="1143"/>
                  <a:pt x="2911" y="1144"/>
                  <a:pt x="2911" y="1144"/>
                </a:cubicBezTo>
                <a:cubicBezTo>
                  <a:pt x="2912" y="1144"/>
                  <a:pt x="2913" y="1144"/>
                  <a:pt x="2913" y="1144"/>
                </a:cubicBezTo>
                <a:close/>
                <a:moveTo>
                  <a:pt x="3159" y="1319"/>
                </a:moveTo>
                <a:cubicBezTo>
                  <a:pt x="3159" y="1319"/>
                  <a:pt x="3159" y="1319"/>
                  <a:pt x="3159" y="1319"/>
                </a:cubicBezTo>
                <a:cubicBezTo>
                  <a:pt x="3159" y="1320"/>
                  <a:pt x="3159" y="1320"/>
                  <a:pt x="3159" y="1320"/>
                </a:cubicBezTo>
                <a:cubicBezTo>
                  <a:pt x="3158" y="1320"/>
                  <a:pt x="3158" y="1320"/>
                  <a:pt x="3158" y="1320"/>
                </a:cubicBezTo>
                <a:cubicBezTo>
                  <a:pt x="3158" y="1320"/>
                  <a:pt x="3158" y="1320"/>
                  <a:pt x="3157" y="1320"/>
                </a:cubicBezTo>
                <a:cubicBezTo>
                  <a:pt x="3157" y="1320"/>
                  <a:pt x="3157" y="1320"/>
                  <a:pt x="3157" y="1320"/>
                </a:cubicBezTo>
                <a:cubicBezTo>
                  <a:pt x="3157" y="1320"/>
                  <a:pt x="3157" y="1320"/>
                  <a:pt x="3157" y="1320"/>
                </a:cubicBezTo>
                <a:cubicBezTo>
                  <a:pt x="3156" y="1320"/>
                  <a:pt x="3155" y="1319"/>
                  <a:pt x="3154" y="1319"/>
                </a:cubicBezTo>
                <a:cubicBezTo>
                  <a:pt x="3154" y="1319"/>
                  <a:pt x="3154" y="1319"/>
                  <a:pt x="3154" y="1319"/>
                </a:cubicBezTo>
                <a:cubicBezTo>
                  <a:pt x="3154" y="1318"/>
                  <a:pt x="3153" y="1318"/>
                  <a:pt x="3153" y="1318"/>
                </a:cubicBezTo>
                <a:cubicBezTo>
                  <a:pt x="3153" y="1318"/>
                  <a:pt x="3153" y="1318"/>
                  <a:pt x="3153" y="1318"/>
                </a:cubicBezTo>
                <a:cubicBezTo>
                  <a:pt x="3153" y="1318"/>
                  <a:pt x="3153" y="1318"/>
                  <a:pt x="3153" y="1318"/>
                </a:cubicBezTo>
                <a:cubicBezTo>
                  <a:pt x="3152" y="1317"/>
                  <a:pt x="3152" y="1317"/>
                  <a:pt x="3151" y="1317"/>
                </a:cubicBezTo>
                <a:cubicBezTo>
                  <a:pt x="3151" y="1316"/>
                  <a:pt x="3151" y="1316"/>
                  <a:pt x="3150" y="1315"/>
                </a:cubicBezTo>
                <a:cubicBezTo>
                  <a:pt x="3150" y="1315"/>
                  <a:pt x="3150" y="1315"/>
                  <a:pt x="3150" y="1314"/>
                </a:cubicBezTo>
                <a:cubicBezTo>
                  <a:pt x="3149" y="1314"/>
                  <a:pt x="3149" y="1314"/>
                  <a:pt x="3149" y="1313"/>
                </a:cubicBezTo>
                <a:cubicBezTo>
                  <a:pt x="3149" y="1313"/>
                  <a:pt x="3150" y="1313"/>
                  <a:pt x="3150" y="1313"/>
                </a:cubicBezTo>
                <a:cubicBezTo>
                  <a:pt x="3150" y="1312"/>
                  <a:pt x="3150" y="1312"/>
                  <a:pt x="3151" y="1312"/>
                </a:cubicBezTo>
                <a:cubicBezTo>
                  <a:pt x="3151" y="1312"/>
                  <a:pt x="3151" y="1312"/>
                  <a:pt x="3151" y="1312"/>
                </a:cubicBezTo>
                <a:cubicBezTo>
                  <a:pt x="3152" y="1312"/>
                  <a:pt x="3152" y="1312"/>
                  <a:pt x="3153" y="1312"/>
                </a:cubicBezTo>
                <a:cubicBezTo>
                  <a:pt x="3153" y="1312"/>
                  <a:pt x="3154" y="1312"/>
                  <a:pt x="3154" y="1313"/>
                </a:cubicBezTo>
                <a:cubicBezTo>
                  <a:pt x="3154" y="1313"/>
                  <a:pt x="3154" y="1313"/>
                  <a:pt x="3155" y="1313"/>
                </a:cubicBezTo>
                <a:cubicBezTo>
                  <a:pt x="3155" y="1313"/>
                  <a:pt x="3155" y="1314"/>
                  <a:pt x="3155" y="1314"/>
                </a:cubicBezTo>
                <a:cubicBezTo>
                  <a:pt x="3155" y="1314"/>
                  <a:pt x="3155" y="1314"/>
                  <a:pt x="3156" y="1314"/>
                </a:cubicBezTo>
                <a:cubicBezTo>
                  <a:pt x="3156" y="1314"/>
                  <a:pt x="3156" y="1314"/>
                  <a:pt x="3156" y="1314"/>
                </a:cubicBezTo>
                <a:cubicBezTo>
                  <a:pt x="3157" y="1314"/>
                  <a:pt x="3157" y="1314"/>
                  <a:pt x="3158" y="1314"/>
                </a:cubicBezTo>
                <a:cubicBezTo>
                  <a:pt x="3158" y="1314"/>
                  <a:pt x="3158" y="1314"/>
                  <a:pt x="3158" y="1314"/>
                </a:cubicBezTo>
                <a:cubicBezTo>
                  <a:pt x="3158" y="1314"/>
                  <a:pt x="3158" y="1315"/>
                  <a:pt x="3159" y="1315"/>
                </a:cubicBezTo>
                <a:cubicBezTo>
                  <a:pt x="3159" y="1315"/>
                  <a:pt x="3160" y="1316"/>
                  <a:pt x="3160" y="1316"/>
                </a:cubicBezTo>
                <a:cubicBezTo>
                  <a:pt x="3160" y="1317"/>
                  <a:pt x="3160" y="1317"/>
                  <a:pt x="3160" y="1318"/>
                </a:cubicBezTo>
                <a:cubicBezTo>
                  <a:pt x="3160" y="1318"/>
                  <a:pt x="3161" y="1319"/>
                  <a:pt x="3160" y="1319"/>
                </a:cubicBezTo>
                <a:cubicBezTo>
                  <a:pt x="3160" y="1320"/>
                  <a:pt x="3159" y="1320"/>
                  <a:pt x="3159" y="1320"/>
                </a:cubicBezTo>
                <a:lnTo>
                  <a:pt x="3159" y="1319"/>
                </a:lnTo>
                <a:close/>
                <a:moveTo>
                  <a:pt x="3157" y="1319"/>
                </a:moveTo>
                <a:cubicBezTo>
                  <a:pt x="3157" y="1319"/>
                  <a:pt x="3157" y="1319"/>
                  <a:pt x="3157" y="1319"/>
                </a:cubicBezTo>
                <a:cubicBezTo>
                  <a:pt x="3157" y="1319"/>
                  <a:pt x="3157" y="1319"/>
                  <a:pt x="3157" y="1319"/>
                </a:cubicBezTo>
                <a:close/>
                <a:moveTo>
                  <a:pt x="3170" y="1425"/>
                </a:moveTo>
                <a:cubicBezTo>
                  <a:pt x="3170" y="1425"/>
                  <a:pt x="3170" y="1425"/>
                  <a:pt x="3170" y="1425"/>
                </a:cubicBezTo>
                <a:cubicBezTo>
                  <a:pt x="3170" y="1425"/>
                  <a:pt x="3169" y="1424"/>
                  <a:pt x="3169" y="1424"/>
                </a:cubicBezTo>
                <a:cubicBezTo>
                  <a:pt x="3169" y="1424"/>
                  <a:pt x="3169" y="1424"/>
                  <a:pt x="3169" y="1423"/>
                </a:cubicBezTo>
                <a:cubicBezTo>
                  <a:pt x="3169" y="1423"/>
                  <a:pt x="3169" y="1423"/>
                  <a:pt x="3168" y="1423"/>
                </a:cubicBezTo>
                <a:cubicBezTo>
                  <a:pt x="3167" y="1423"/>
                  <a:pt x="3166" y="1422"/>
                  <a:pt x="3166" y="1422"/>
                </a:cubicBezTo>
                <a:cubicBezTo>
                  <a:pt x="3166" y="1421"/>
                  <a:pt x="3166" y="1420"/>
                  <a:pt x="3166" y="1420"/>
                </a:cubicBezTo>
                <a:cubicBezTo>
                  <a:pt x="3165" y="1420"/>
                  <a:pt x="3165" y="1419"/>
                  <a:pt x="3165" y="1419"/>
                </a:cubicBezTo>
                <a:cubicBezTo>
                  <a:pt x="3165" y="1419"/>
                  <a:pt x="3164" y="1419"/>
                  <a:pt x="3164" y="1418"/>
                </a:cubicBezTo>
                <a:cubicBezTo>
                  <a:pt x="3164" y="1418"/>
                  <a:pt x="3163" y="1417"/>
                  <a:pt x="3163" y="1417"/>
                </a:cubicBezTo>
                <a:cubicBezTo>
                  <a:pt x="3163" y="1416"/>
                  <a:pt x="3163" y="1416"/>
                  <a:pt x="3163" y="1416"/>
                </a:cubicBezTo>
                <a:cubicBezTo>
                  <a:pt x="3163" y="1415"/>
                  <a:pt x="3162" y="1415"/>
                  <a:pt x="3162" y="1415"/>
                </a:cubicBezTo>
                <a:cubicBezTo>
                  <a:pt x="3162" y="1414"/>
                  <a:pt x="3162" y="1414"/>
                  <a:pt x="3162" y="1414"/>
                </a:cubicBezTo>
                <a:cubicBezTo>
                  <a:pt x="3162" y="1413"/>
                  <a:pt x="3162" y="1413"/>
                  <a:pt x="3162" y="1413"/>
                </a:cubicBezTo>
                <a:cubicBezTo>
                  <a:pt x="3162" y="1413"/>
                  <a:pt x="3161" y="1412"/>
                  <a:pt x="3161" y="1411"/>
                </a:cubicBezTo>
                <a:cubicBezTo>
                  <a:pt x="3161" y="1411"/>
                  <a:pt x="3161" y="1411"/>
                  <a:pt x="3161" y="1411"/>
                </a:cubicBezTo>
                <a:cubicBezTo>
                  <a:pt x="3161" y="1411"/>
                  <a:pt x="3161" y="1410"/>
                  <a:pt x="3161" y="1410"/>
                </a:cubicBezTo>
                <a:cubicBezTo>
                  <a:pt x="3162" y="1410"/>
                  <a:pt x="3162" y="1410"/>
                  <a:pt x="3163" y="1410"/>
                </a:cubicBezTo>
                <a:cubicBezTo>
                  <a:pt x="3163" y="1410"/>
                  <a:pt x="3163" y="1410"/>
                  <a:pt x="3163" y="1410"/>
                </a:cubicBezTo>
                <a:cubicBezTo>
                  <a:pt x="3164" y="1410"/>
                  <a:pt x="3164" y="1410"/>
                  <a:pt x="3164" y="1411"/>
                </a:cubicBezTo>
                <a:cubicBezTo>
                  <a:pt x="3165" y="1411"/>
                  <a:pt x="3165" y="1411"/>
                  <a:pt x="3165" y="1411"/>
                </a:cubicBezTo>
                <a:cubicBezTo>
                  <a:pt x="3165" y="1411"/>
                  <a:pt x="3164" y="1411"/>
                  <a:pt x="3164" y="1411"/>
                </a:cubicBezTo>
                <a:cubicBezTo>
                  <a:pt x="3165" y="1412"/>
                  <a:pt x="3165" y="1412"/>
                  <a:pt x="3165" y="1412"/>
                </a:cubicBezTo>
                <a:cubicBezTo>
                  <a:pt x="3165" y="1411"/>
                  <a:pt x="3165" y="1411"/>
                  <a:pt x="3165" y="1411"/>
                </a:cubicBezTo>
                <a:cubicBezTo>
                  <a:pt x="3165" y="1411"/>
                  <a:pt x="3166" y="1411"/>
                  <a:pt x="3167" y="1411"/>
                </a:cubicBezTo>
                <a:cubicBezTo>
                  <a:pt x="3167" y="1411"/>
                  <a:pt x="3167" y="1412"/>
                  <a:pt x="3167" y="1412"/>
                </a:cubicBezTo>
                <a:cubicBezTo>
                  <a:pt x="3167" y="1413"/>
                  <a:pt x="3167" y="1413"/>
                  <a:pt x="3168" y="1413"/>
                </a:cubicBezTo>
                <a:cubicBezTo>
                  <a:pt x="3168" y="1413"/>
                  <a:pt x="3168" y="1413"/>
                  <a:pt x="3168" y="1414"/>
                </a:cubicBezTo>
                <a:cubicBezTo>
                  <a:pt x="3168" y="1414"/>
                  <a:pt x="3168" y="1414"/>
                  <a:pt x="3169" y="1414"/>
                </a:cubicBezTo>
                <a:cubicBezTo>
                  <a:pt x="3169" y="1414"/>
                  <a:pt x="3170" y="1415"/>
                  <a:pt x="3170" y="1415"/>
                </a:cubicBezTo>
                <a:cubicBezTo>
                  <a:pt x="3170" y="1416"/>
                  <a:pt x="3170" y="1416"/>
                  <a:pt x="3170" y="1416"/>
                </a:cubicBezTo>
                <a:cubicBezTo>
                  <a:pt x="3171" y="1416"/>
                  <a:pt x="3171" y="1416"/>
                  <a:pt x="3171" y="1416"/>
                </a:cubicBezTo>
                <a:cubicBezTo>
                  <a:pt x="3171" y="1416"/>
                  <a:pt x="3171" y="1417"/>
                  <a:pt x="3171" y="1417"/>
                </a:cubicBezTo>
                <a:cubicBezTo>
                  <a:pt x="3172" y="1417"/>
                  <a:pt x="3173" y="1417"/>
                  <a:pt x="3173" y="1418"/>
                </a:cubicBezTo>
                <a:cubicBezTo>
                  <a:pt x="3173" y="1418"/>
                  <a:pt x="3173" y="1418"/>
                  <a:pt x="3173" y="1418"/>
                </a:cubicBezTo>
                <a:cubicBezTo>
                  <a:pt x="3174" y="1418"/>
                  <a:pt x="3174" y="1418"/>
                  <a:pt x="3174" y="1418"/>
                </a:cubicBezTo>
                <a:cubicBezTo>
                  <a:pt x="3174" y="1419"/>
                  <a:pt x="3175" y="1420"/>
                  <a:pt x="3175" y="1420"/>
                </a:cubicBezTo>
                <a:cubicBezTo>
                  <a:pt x="3175" y="1421"/>
                  <a:pt x="3175" y="1421"/>
                  <a:pt x="3176" y="1421"/>
                </a:cubicBezTo>
                <a:cubicBezTo>
                  <a:pt x="3176" y="1422"/>
                  <a:pt x="3176" y="1422"/>
                  <a:pt x="3176" y="1423"/>
                </a:cubicBezTo>
                <a:cubicBezTo>
                  <a:pt x="3176" y="1423"/>
                  <a:pt x="3176" y="1423"/>
                  <a:pt x="3176" y="1423"/>
                </a:cubicBezTo>
                <a:cubicBezTo>
                  <a:pt x="3176" y="1423"/>
                  <a:pt x="3176" y="1423"/>
                  <a:pt x="3177" y="1423"/>
                </a:cubicBezTo>
                <a:cubicBezTo>
                  <a:pt x="3177" y="1423"/>
                  <a:pt x="3177" y="1423"/>
                  <a:pt x="3177" y="1423"/>
                </a:cubicBezTo>
                <a:cubicBezTo>
                  <a:pt x="3177" y="1423"/>
                  <a:pt x="3178" y="1423"/>
                  <a:pt x="3178" y="1423"/>
                </a:cubicBezTo>
                <a:cubicBezTo>
                  <a:pt x="3179" y="1424"/>
                  <a:pt x="3179" y="1424"/>
                  <a:pt x="3179" y="1424"/>
                </a:cubicBezTo>
                <a:cubicBezTo>
                  <a:pt x="3179" y="1424"/>
                  <a:pt x="3179" y="1424"/>
                  <a:pt x="3179" y="1424"/>
                </a:cubicBezTo>
                <a:cubicBezTo>
                  <a:pt x="3179" y="1424"/>
                  <a:pt x="3179" y="1424"/>
                  <a:pt x="3179" y="1424"/>
                </a:cubicBezTo>
                <a:cubicBezTo>
                  <a:pt x="3180" y="1425"/>
                  <a:pt x="3180" y="1425"/>
                  <a:pt x="3180" y="1425"/>
                </a:cubicBezTo>
                <a:cubicBezTo>
                  <a:pt x="3180" y="1425"/>
                  <a:pt x="3181" y="1426"/>
                  <a:pt x="3181" y="1426"/>
                </a:cubicBezTo>
                <a:cubicBezTo>
                  <a:pt x="3182" y="1427"/>
                  <a:pt x="3182" y="1427"/>
                  <a:pt x="3182" y="1428"/>
                </a:cubicBezTo>
                <a:cubicBezTo>
                  <a:pt x="3182" y="1428"/>
                  <a:pt x="3183" y="1428"/>
                  <a:pt x="3183" y="1428"/>
                </a:cubicBezTo>
                <a:cubicBezTo>
                  <a:pt x="3183" y="1428"/>
                  <a:pt x="3183" y="1429"/>
                  <a:pt x="3183" y="1429"/>
                </a:cubicBezTo>
                <a:cubicBezTo>
                  <a:pt x="3183" y="1429"/>
                  <a:pt x="3183" y="1429"/>
                  <a:pt x="3183" y="1429"/>
                </a:cubicBezTo>
                <a:cubicBezTo>
                  <a:pt x="3184" y="1429"/>
                  <a:pt x="3184" y="1429"/>
                  <a:pt x="3184" y="1429"/>
                </a:cubicBezTo>
                <a:cubicBezTo>
                  <a:pt x="3185" y="1429"/>
                  <a:pt x="3186" y="1430"/>
                  <a:pt x="3186" y="1431"/>
                </a:cubicBezTo>
                <a:cubicBezTo>
                  <a:pt x="3186" y="1431"/>
                  <a:pt x="3186" y="1431"/>
                  <a:pt x="3186" y="1431"/>
                </a:cubicBezTo>
                <a:cubicBezTo>
                  <a:pt x="3187" y="1431"/>
                  <a:pt x="3187" y="1432"/>
                  <a:pt x="3187" y="1432"/>
                </a:cubicBezTo>
                <a:cubicBezTo>
                  <a:pt x="3187" y="1432"/>
                  <a:pt x="3187" y="1432"/>
                  <a:pt x="3187" y="1432"/>
                </a:cubicBezTo>
                <a:cubicBezTo>
                  <a:pt x="3187" y="1433"/>
                  <a:pt x="3187" y="1433"/>
                  <a:pt x="3187" y="1433"/>
                </a:cubicBezTo>
                <a:cubicBezTo>
                  <a:pt x="3187" y="1434"/>
                  <a:pt x="3187" y="1434"/>
                  <a:pt x="3187" y="1434"/>
                </a:cubicBezTo>
                <a:cubicBezTo>
                  <a:pt x="3187" y="1435"/>
                  <a:pt x="3186" y="1435"/>
                  <a:pt x="3186" y="1435"/>
                </a:cubicBezTo>
                <a:cubicBezTo>
                  <a:pt x="3186" y="1435"/>
                  <a:pt x="3186" y="1435"/>
                  <a:pt x="3186" y="1435"/>
                </a:cubicBezTo>
                <a:cubicBezTo>
                  <a:pt x="3185" y="1435"/>
                  <a:pt x="3185" y="1434"/>
                  <a:pt x="3185" y="1434"/>
                </a:cubicBezTo>
                <a:cubicBezTo>
                  <a:pt x="3185" y="1434"/>
                  <a:pt x="3184" y="1434"/>
                  <a:pt x="3184" y="1434"/>
                </a:cubicBezTo>
                <a:cubicBezTo>
                  <a:pt x="3184" y="1434"/>
                  <a:pt x="3184" y="1434"/>
                  <a:pt x="3184" y="1434"/>
                </a:cubicBezTo>
                <a:cubicBezTo>
                  <a:pt x="3184" y="1434"/>
                  <a:pt x="3183" y="1434"/>
                  <a:pt x="3183" y="1434"/>
                </a:cubicBezTo>
                <a:cubicBezTo>
                  <a:pt x="3182" y="1434"/>
                  <a:pt x="3182" y="1433"/>
                  <a:pt x="3182" y="1433"/>
                </a:cubicBezTo>
                <a:cubicBezTo>
                  <a:pt x="3182" y="1433"/>
                  <a:pt x="3182" y="1433"/>
                  <a:pt x="3182" y="1433"/>
                </a:cubicBezTo>
                <a:cubicBezTo>
                  <a:pt x="3181" y="1434"/>
                  <a:pt x="3181" y="1434"/>
                  <a:pt x="3180" y="1434"/>
                </a:cubicBezTo>
                <a:cubicBezTo>
                  <a:pt x="3179" y="1433"/>
                  <a:pt x="3179" y="1433"/>
                  <a:pt x="3178" y="1432"/>
                </a:cubicBezTo>
                <a:cubicBezTo>
                  <a:pt x="3178" y="1432"/>
                  <a:pt x="3178" y="1432"/>
                  <a:pt x="3178" y="1432"/>
                </a:cubicBezTo>
                <a:cubicBezTo>
                  <a:pt x="3178" y="1432"/>
                  <a:pt x="3177" y="1432"/>
                  <a:pt x="3177" y="1431"/>
                </a:cubicBezTo>
                <a:cubicBezTo>
                  <a:pt x="3177" y="1431"/>
                  <a:pt x="3177" y="1431"/>
                  <a:pt x="3177" y="1431"/>
                </a:cubicBezTo>
                <a:cubicBezTo>
                  <a:pt x="3177" y="1431"/>
                  <a:pt x="3177" y="1431"/>
                  <a:pt x="3177" y="1431"/>
                </a:cubicBezTo>
                <a:cubicBezTo>
                  <a:pt x="3176" y="1431"/>
                  <a:pt x="3176" y="1430"/>
                  <a:pt x="3176" y="1430"/>
                </a:cubicBezTo>
                <a:cubicBezTo>
                  <a:pt x="3176" y="1430"/>
                  <a:pt x="3175" y="1430"/>
                  <a:pt x="3175" y="1430"/>
                </a:cubicBezTo>
                <a:cubicBezTo>
                  <a:pt x="3175" y="1430"/>
                  <a:pt x="3175" y="1429"/>
                  <a:pt x="3174" y="1429"/>
                </a:cubicBezTo>
                <a:cubicBezTo>
                  <a:pt x="3174" y="1428"/>
                  <a:pt x="3174" y="1428"/>
                  <a:pt x="3174" y="1428"/>
                </a:cubicBezTo>
                <a:cubicBezTo>
                  <a:pt x="3174" y="1428"/>
                  <a:pt x="3174" y="1428"/>
                  <a:pt x="3174" y="1428"/>
                </a:cubicBezTo>
                <a:cubicBezTo>
                  <a:pt x="3174" y="1428"/>
                  <a:pt x="3174" y="1428"/>
                  <a:pt x="3174" y="1428"/>
                </a:cubicBezTo>
                <a:cubicBezTo>
                  <a:pt x="3174" y="1428"/>
                  <a:pt x="3174" y="1428"/>
                  <a:pt x="3174" y="1428"/>
                </a:cubicBezTo>
                <a:cubicBezTo>
                  <a:pt x="3173" y="1428"/>
                  <a:pt x="3173" y="1428"/>
                  <a:pt x="3172" y="1428"/>
                </a:cubicBezTo>
                <a:cubicBezTo>
                  <a:pt x="3172" y="1427"/>
                  <a:pt x="3172" y="1427"/>
                  <a:pt x="3171" y="1427"/>
                </a:cubicBezTo>
                <a:cubicBezTo>
                  <a:pt x="3171" y="1427"/>
                  <a:pt x="3171" y="1427"/>
                  <a:pt x="3171" y="1427"/>
                </a:cubicBezTo>
                <a:cubicBezTo>
                  <a:pt x="3171" y="1427"/>
                  <a:pt x="3171" y="1426"/>
                  <a:pt x="3171" y="1426"/>
                </a:cubicBezTo>
                <a:cubicBezTo>
                  <a:pt x="3171" y="1426"/>
                  <a:pt x="3171" y="1426"/>
                  <a:pt x="3171" y="1426"/>
                </a:cubicBezTo>
                <a:cubicBezTo>
                  <a:pt x="3171" y="1426"/>
                  <a:pt x="3170" y="1426"/>
                  <a:pt x="3170" y="1425"/>
                </a:cubicBezTo>
                <a:close/>
                <a:moveTo>
                  <a:pt x="3174" y="1427"/>
                </a:moveTo>
                <a:cubicBezTo>
                  <a:pt x="3174" y="1427"/>
                  <a:pt x="3174" y="1427"/>
                  <a:pt x="3174" y="1427"/>
                </a:cubicBezTo>
                <a:cubicBezTo>
                  <a:pt x="3174" y="1427"/>
                  <a:pt x="3174" y="1427"/>
                  <a:pt x="3174" y="1427"/>
                </a:cubicBezTo>
                <a:close/>
                <a:moveTo>
                  <a:pt x="3211" y="1398"/>
                </a:moveTo>
                <a:cubicBezTo>
                  <a:pt x="3211" y="1398"/>
                  <a:pt x="3212" y="1399"/>
                  <a:pt x="3212" y="1399"/>
                </a:cubicBezTo>
                <a:cubicBezTo>
                  <a:pt x="3212" y="1399"/>
                  <a:pt x="3213" y="1399"/>
                  <a:pt x="3213" y="1399"/>
                </a:cubicBezTo>
                <a:cubicBezTo>
                  <a:pt x="3213" y="1399"/>
                  <a:pt x="3213" y="1399"/>
                  <a:pt x="3213" y="1399"/>
                </a:cubicBezTo>
                <a:cubicBezTo>
                  <a:pt x="3214" y="1399"/>
                  <a:pt x="3214" y="1399"/>
                  <a:pt x="3215" y="1399"/>
                </a:cubicBezTo>
                <a:cubicBezTo>
                  <a:pt x="3215" y="1398"/>
                  <a:pt x="3215" y="1398"/>
                  <a:pt x="3215" y="1398"/>
                </a:cubicBezTo>
                <a:cubicBezTo>
                  <a:pt x="3215" y="1397"/>
                  <a:pt x="3215" y="1397"/>
                  <a:pt x="3214" y="1397"/>
                </a:cubicBezTo>
                <a:cubicBezTo>
                  <a:pt x="3214" y="1396"/>
                  <a:pt x="3214" y="1396"/>
                  <a:pt x="3214" y="1396"/>
                </a:cubicBezTo>
                <a:cubicBezTo>
                  <a:pt x="3214" y="1395"/>
                  <a:pt x="3214" y="1395"/>
                  <a:pt x="3213" y="1395"/>
                </a:cubicBezTo>
                <a:cubicBezTo>
                  <a:pt x="3213" y="1395"/>
                  <a:pt x="3213" y="1395"/>
                  <a:pt x="3212" y="1395"/>
                </a:cubicBezTo>
                <a:cubicBezTo>
                  <a:pt x="3212" y="1395"/>
                  <a:pt x="3212" y="1395"/>
                  <a:pt x="3212" y="1395"/>
                </a:cubicBezTo>
                <a:cubicBezTo>
                  <a:pt x="3212" y="1395"/>
                  <a:pt x="3211" y="1395"/>
                  <a:pt x="3211" y="1396"/>
                </a:cubicBezTo>
                <a:cubicBezTo>
                  <a:pt x="3211" y="1397"/>
                  <a:pt x="3211" y="1397"/>
                  <a:pt x="3211" y="1397"/>
                </a:cubicBezTo>
                <a:cubicBezTo>
                  <a:pt x="3211" y="1397"/>
                  <a:pt x="3211" y="1397"/>
                  <a:pt x="3211" y="1397"/>
                </a:cubicBezTo>
                <a:cubicBezTo>
                  <a:pt x="3211" y="1397"/>
                  <a:pt x="3211" y="1398"/>
                  <a:pt x="3211" y="1398"/>
                </a:cubicBezTo>
                <a:close/>
                <a:moveTo>
                  <a:pt x="3068" y="1149"/>
                </a:moveTo>
                <a:cubicBezTo>
                  <a:pt x="3067" y="1150"/>
                  <a:pt x="3067" y="1150"/>
                  <a:pt x="3067" y="1150"/>
                </a:cubicBezTo>
                <a:cubicBezTo>
                  <a:pt x="3067" y="1151"/>
                  <a:pt x="3068" y="1151"/>
                  <a:pt x="3068" y="1151"/>
                </a:cubicBezTo>
                <a:cubicBezTo>
                  <a:pt x="3068" y="1152"/>
                  <a:pt x="3068" y="1152"/>
                  <a:pt x="3069" y="1152"/>
                </a:cubicBezTo>
                <a:cubicBezTo>
                  <a:pt x="3069" y="1152"/>
                  <a:pt x="3069" y="1152"/>
                  <a:pt x="3069" y="1152"/>
                </a:cubicBezTo>
                <a:cubicBezTo>
                  <a:pt x="3070" y="1152"/>
                  <a:pt x="3070" y="1152"/>
                  <a:pt x="3070" y="1152"/>
                </a:cubicBezTo>
                <a:cubicBezTo>
                  <a:pt x="3070" y="1152"/>
                  <a:pt x="3071" y="1151"/>
                  <a:pt x="3071" y="1151"/>
                </a:cubicBezTo>
                <a:cubicBezTo>
                  <a:pt x="3071" y="1151"/>
                  <a:pt x="3071" y="1150"/>
                  <a:pt x="3071" y="1149"/>
                </a:cubicBezTo>
                <a:cubicBezTo>
                  <a:pt x="3071" y="1149"/>
                  <a:pt x="3070" y="1149"/>
                  <a:pt x="3070" y="1149"/>
                </a:cubicBezTo>
                <a:cubicBezTo>
                  <a:pt x="3069" y="1148"/>
                  <a:pt x="3068" y="1148"/>
                  <a:pt x="3068" y="1149"/>
                </a:cubicBezTo>
                <a:close/>
                <a:moveTo>
                  <a:pt x="3211" y="1364"/>
                </a:moveTo>
                <a:cubicBezTo>
                  <a:pt x="3210" y="1364"/>
                  <a:pt x="3210" y="1364"/>
                  <a:pt x="3209" y="1364"/>
                </a:cubicBezTo>
                <a:cubicBezTo>
                  <a:pt x="3209" y="1364"/>
                  <a:pt x="3208" y="1364"/>
                  <a:pt x="3208" y="1365"/>
                </a:cubicBezTo>
                <a:cubicBezTo>
                  <a:pt x="3208" y="1365"/>
                  <a:pt x="3208" y="1366"/>
                  <a:pt x="3208" y="1366"/>
                </a:cubicBezTo>
                <a:cubicBezTo>
                  <a:pt x="3208" y="1366"/>
                  <a:pt x="3208" y="1366"/>
                  <a:pt x="3208" y="1367"/>
                </a:cubicBezTo>
                <a:cubicBezTo>
                  <a:pt x="3208" y="1367"/>
                  <a:pt x="3208" y="1367"/>
                  <a:pt x="3208" y="1368"/>
                </a:cubicBezTo>
                <a:cubicBezTo>
                  <a:pt x="3209" y="1368"/>
                  <a:pt x="3209" y="1368"/>
                  <a:pt x="3210" y="1368"/>
                </a:cubicBezTo>
                <a:cubicBezTo>
                  <a:pt x="3210" y="1368"/>
                  <a:pt x="3210" y="1368"/>
                  <a:pt x="3210" y="1368"/>
                </a:cubicBezTo>
                <a:cubicBezTo>
                  <a:pt x="3210" y="1368"/>
                  <a:pt x="3211" y="1367"/>
                  <a:pt x="3211" y="1367"/>
                </a:cubicBezTo>
                <a:cubicBezTo>
                  <a:pt x="3211" y="1366"/>
                  <a:pt x="3211" y="1366"/>
                  <a:pt x="3211" y="1366"/>
                </a:cubicBezTo>
                <a:cubicBezTo>
                  <a:pt x="3211" y="1366"/>
                  <a:pt x="3211" y="1365"/>
                  <a:pt x="3211" y="1365"/>
                </a:cubicBezTo>
                <a:cubicBezTo>
                  <a:pt x="3211" y="1365"/>
                  <a:pt x="3211" y="1364"/>
                  <a:pt x="3211" y="1364"/>
                </a:cubicBezTo>
                <a:close/>
                <a:moveTo>
                  <a:pt x="3206" y="1374"/>
                </a:moveTo>
                <a:cubicBezTo>
                  <a:pt x="3207" y="1374"/>
                  <a:pt x="3208" y="1375"/>
                  <a:pt x="3208" y="1374"/>
                </a:cubicBezTo>
                <a:cubicBezTo>
                  <a:pt x="3209" y="1374"/>
                  <a:pt x="3209" y="1374"/>
                  <a:pt x="3209" y="1374"/>
                </a:cubicBezTo>
                <a:cubicBezTo>
                  <a:pt x="3209" y="1374"/>
                  <a:pt x="3209" y="1374"/>
                  <a:pt x="3209" y="1374"/>
                </a:cubicBezTo>
                <a:cubicBezTo>
                  <a:pt x="3210" y="1374"/>
                  <a:pt x="3210" y="1374"/>
                  <a:pt x="3211" y="1374"/>
                </a:cubicBezTo>
                <a:cubicBezTo>
                  <a:pt x="3211" y="1373"/>
                  <a:pt x="3211" y="1373"/>
                  <a:pt x="3211" y="1372"/>
                </a:cubicBezTo>
                <a:cubicBezTo>
                  <a:pt x="3211" y="1372"/>
                  <a:pt x="3210" y="1371"/>
                  <a:pt x="3210" y="1371"/>
                </a:cubicBezTo>
                <a:cubicBezTo>
                  <a:pt x="3210" y="1371"/>
                  <a:pt x="3210" y="1371"/>
                  <a:pt x="3210" y="1371"/>
                </a:cubicBezTo>
                <a:cubicBezTo>
                  <a:pt x="3210" y="1370"/>
                  <a:pt x="3209" y="1370"/>
                  <a:pt x="3209" y="1370"/>
                </a:cubicBezTo>
                <a:cubicBezTo>
                  <a:pt x="3208" y="1370"/>
                  <a:pt x="3208" y="1370"/>
                  <a:pt x="3208" y="1370"/>
                </a:cubicBezTo>
                <a:cubicBezTo>
                  <a:pt x="3208" y="1370"/>
                  <a:pt x="3208" y="1370"/>
                  <a:pt x="3208" y="1370"/>
                </a:cubicBezTo>
                <a:cubicBezTo>
                  <a:pt x="3208" y="1370"/>
                  <a:pt x="3207" y="1370"/>
                  <a:pt x="3207" y="1370"/>
                </a:cubicBezTo>
                <a:cubicBezTo>
                  <a:pt x="3207" y="1370"/>
                  <a:pt x="3206" y="1370"/>
                  <a:pt x="3206" y="1370"/>
                </a:cubicBezTo>
                <a:cubicBezTo>
                  <a:pt x="3206" y="1370"/>
                  <a:pt x="3206" y="1370"/>
                  <a:pt x="3206" y="1371"/>
                </a:cubicBezTo>
                <a:cubicBezTo>
                  <a:pt x="3205" y="1371"/>
                  <a:pt x="3205" y="1371"/>
                  <a:pt x="3205" y="1371"/>
                </a:cubicBezTo>
                <a:cubicBezTo>
                  <a:pt x="3205" y="1372"/>
                  <a:pt x="3205" y="1372"/>
                  <a:pt x="3205" y="1373"/>
                </a:cubicBezTo>
                <a:cubicBezTo>
                  <a:pt x="3205" y="1373"/>
                  <a:pt x="3205" y="1374"/>
                  <a:pt x="3206" y="1374"/>
                </a:cubicBezTo>
                <a:close/>
                <a:moveTo>
                  <a:pt x="3238" y="1621"/>
                </a:moveTo>
                <a:cubicBezTo>
                  <a:pt x="3238" y="1622"/>
                  <a:pt x="3238" y="1622"/>
                  <a:pt x="3238" y="1623"/>
                </a:cubicBezTo>
                <a:cubicBezTo>
                  <a:pt x="3238" y="1624"/>
                  <a:pt x="3237" y="1624"/>
                  <a:pt x="3237" y="1624"/>
                </a:cubicBezTo>
                <a:cubicBezTo>
                  <a:pt x="3237" y="1624"/>
                  <a:pt x="3237" y="1624"/>
                  <a:pt x="3237" y="1624"/>
                </a:cubicBezTo>
                <a:cubicBezTo>
                  <a:pt x="3237" y="1625"/>
                  <a:pt x="3237" y="1626"/>
                  <a:pt x="3237" y="1626"/>
                </a:cubicBezTo>
                <a:cubicBezTo>
                  <a:pt x="3236" y="1626"/>
                  <a:pt x="3236" y="1626"/>
                  <a:pt x="3236" y="1626"/>
                </a:cubicBezTo>
                <a:cubicBezTo>
                  <a:pt x="3236" y="1627"/>
                  <a:pt x="3236" y="1627"/>
                  <a:pt x="3236" y="1627"/>
                </a:cubicBezTo>
                <a:cubicBezTo>
                  <a:pt x="3236" y="1627"/>
                  <a:pt x="3236" y="1628"/>
                  <a:pt x="3236" y="1628"/>
                </a:cubicBezTo>
                <a:cubicBezTo>
                  <a:pt x="3237" y="1628"/>
                  <a:pt x="3237" y="1628"/>
                  <a:pt x="3238" y="1629"/>
                </a:cubicBezTo>
                <a:cubicBezTo>
                  <a:pt x="3238" y="1629"/>
                  <a:pt x="3238" y="1630"/>
                  <a:pt x="3238" y="1630"/>
                </a:cubicBezTo>
                <a:cubicBezTo>
                  <a:pt x="3237" y="1631"/>
                  <a:pt x="3237" y="1631"/>
                  <a:pt x="3236" y="1631"/>
                </a:cubicBezTo>
                <a:cubicBezTo>
                  <a:pt x="3236" y="1631"/>
                  <a:pt x="3236" y="1632"/>
                  <a:pt x="3235" y="1632"/>
                </a:cubicBezTo>
                <a:cubicBezTo>
                  <a:pt x="3235" y="1632"/>
                  <a:pt x="3235" y="1632"/>
                  <a:pt x="3235" y="1632"/>
                </a:cubicBezTo>
                <a:cubicBezTo>
                  <a:pt x="3235" y="1632"/>
                  <a:pt x="3234" y="1632"/>
                  <a:pt x="3234" y="1632"/>
                </a:cubicBezTo>
                <a:cubicBezTo>
                  <a:pt x="3234" y="1633"/>
                  <a:pt x="3234" y="1633"/>
                  <a:pt x="3234" y="1633"/>
                </a:cubicBezTo>
                <a:cubicBezTo>
                  <a:pt x="3234" y="1633"/>
                  <a:pt x="3234" y="1633"/>
                  <a:pt x="3234" y="1634"/>
                </a:cubicBezTo>
                <a:cubicBezTo>
                  <a:pt x="3234" y="1634"/>
                  <a:pt x="3234" y="1634"/>
                  <a:pt x="3234" y="1634"/>
                </a:cubicBezTo>
                <a:cubicBezTo>
                  <a:pt x="3233" y="1634"/>
                  <a:pt x="3233" y="1635"/>
                  <a:pt x="3233" y="1635"/>
                </a:cubicBezTo>
                <a:cubicBezTo>
                  <a:pt x="3233" y="1635"/>
                  <a:pt x="3233" y="1635"/>
                  <a:pt x="3233" y="1635"/>
                </a:cubicBezTo>
                <a:cubicBezTo>
                  <a:pt x="3233" y="1636"/>
                  <a:pt x="3233" y="1636"/>
                  <a:pt x="3232" y="1637"/>
                </a:cubicBezTo>
                <a:cubicBezTo>
                  <a:pt x="3232" y="1637"/>
                  <a:pt x="3231" y="1637"/>
                  <a:pt x="3231" y="1638"/>
                </a:cubicBezTo>
                <a:cubicBezTo>
                  <a:pt x="3231" y="1638"/>
                  <a:pt x="3231" y="1639"/>
                  <a:pt x="3230" y="1639"/>
                </a:cubicBezTo>
                <a:cubicBezTo>
                  <a:pt x="3230" y="1639"/>
                  <a:pt x="3230" y="1639"/>
                  <a:pt x="3230" y="1639"/>
                </a:cubicBezTo>
                <a:cubicBezTo>
                  <a:pt x="3230" y="1640"/>
                  <a:pt x="3230" y="1640"/>
                  <a:pt x="3230" y="1640"/>
                </a:cubicBezTo>
                <a:cubicBezTo>
                  <a:pt x="3230" y="1640"/>
                  <a:pt x="3230" y="1641"/>
                  <a:pt x="3229" y="1641"/>
                </a:cubicBezTo>
                <a:cubicBezTo>
                  <a:pt x="3229" y="1641"/>
                  <a:pt x="3229" y="1641"/>
                  <a:pt x="3229" y="1642"/>
                </a:cubicBezTo>
                <a:cubicBezTo>
                  <a:pt x="3228" y="1642"/>
                  <a:pt x="3228" y="1642"/>
                  <a:pt x="3228" y="1642"/>
                </a:cubicBezTo>
                <a:cubicBezTo>
                  <a:pt x="3228" y="1642"/>
                  <a:pt x="3228" y="1642"/>
                  <a:pt x="3228" y="1642"/>
                </a:cubicBezTo>
                <a:cubicBezTo>
                  <a:pt x="3228" y="1642"/>
                  <a:pt x="3228" y="1643"/>
                  <a:pt x="3228" y="1643"/>
                </a:cubicBezTo>
                <a:cubicBezTo>
                  <a:pt x="3227" y="1644"/>
                  <a:pt x="3226" y="1644"/>
                  <a:pt x="3226" y="1644"/>
                </a:cubicBezTo>
                <a:cubicBezTo>
                  <a:pt x="3225" y="1644"/>
                  <a:pt x="3225" y="1644"/>
                  <a:pt x="3225" y="1644"/>
                </a:cubicBezTo>
                <a:cubicBezTo>
                  <a:pt x="3225" y="1644"/>
                  <a:pt x="3225" y="1644"/>
                  <a:pt x="3224" y="1644"/>
                </a:cubicBezTo>
                <a:cubicBezTo>
                  <a:pt x="3224" y="1644"/>
                  <a:pt x="3224" y="1644"/>
                  <a:pt x="3224" y="1644"/>
                </a:cubicBezTo>
                <a:cubicBezTo>
                  <a:pt x="3224" y="1645"/>
                  <a:pt x="3224" y="1645"/>
                  <a:pt x="3224" y="1645"/>
                </a:cubicBezTo>
                <a:cubicBezTo>
                  <a:pt x="3225" y="1645"/>
                  <a:pt x="3224" y="1646"/>
                  <a:pt x="3224" y="1646"/>
                </a:cubicBezTo>
                <a:cubicBezTo>
                  <a:pt x="3225" y="1647"/>
                  <a:pt x="3226" y="1647"/>
                  <a:pt x="3226" y="1648"/>
                </a:cubicBezTo>
                <a:cubicBezTo>
                  <a:pt x="3226" y="1649"/>
                  <a:pt x="3226" y="1650"/>
                  <a:pt x="3226" y="1651"/>
                </a:cubicBezTo>
                <a:cubicBezTo>
                  <a:pt x="3226" y="1651"/>
                  <a:pt x="3225" y="1652"/>
                  <a:pt x="3225" y="1652"/>
                </a:cubicBezTo>
                <a:cubicBezTo>
                  <a:pt x="3224" y="1652"/>
                  <a:pt x="3224" y="1651"/>
                  <a:pt x="3224" y="1651"/>
                </a:cubicBezTo>
                <a:cubicBezTo>
                  <a:pt x="3224" y="1651"/>
                  <a:pt x="3224" y="1651"/>
                  <a:pt x="3224" y="1651"/>
                </a:cubicBezTo>
                <a:cubicBezTo>
                  <a:pt x="3223" y="1651"/>
                  <a:pt x="3223" y="1651"/>
                  <a:pt x="3223" y="1651"/>
                </a:cubicBezTo>
                <a:cubicBezTo>
                  <a:pt x="3223" y="1651"/>
                  <a:pt x="3223" y="1651"/>
                  <a:pt x="3222" y="1651"/>
                </a:cubicBezTo>
                <a:cubicBezTo>
                  <a:pt x="3222" y="1651"/>
                  <a:pt x="3221" y="1651"/>
                  <a:pt x="3221" y="1651"/>
                </a:cubicBezTo>
                <a:cubicBezTo>
                  <a:pt x="3221" y="1651"/>
                  <a:pt x="3221" y="1651"/>
                  <a:pt x="3221" y="1651"/>
                </a:cubicBezTo>
                <a:cubicBezTo>
                  <a:pt x="3220" y="1651"/>
                  <a:pt x="3220" y="1651"/>
                  <a:pt x="3219" y="1651"/>
                </a:cubicBezTo>
                <a:cubicBezTo>
                  <a:pt x="3219" y="1652"/>
                  <a:pt x="3219" y="1652"/>
                  <a:pt x="3218" y="1652"/>
                </a:cubicBezTo>
                <a:cubicBezTo>
                  <a:pt x="3218" y="1652"/>
                  <a:pt x="3218" y="1652"/>
                  <a:pt x="3218" y="1652"/>
                </a:cubicBezTo>
                <a:cubicBezTo>
                  <a:pt x="3218" y="1652"/>
                  <a:pt x="3218" y="1652"/>
                  <a:pt x="3218" y="1652"/>
                </a:cubicBezTo>
                <a:cubicBezTo>
                  <a:pt x="3218" y="1652"/>
                  <a:pt x="3218" y="1652"/>
                  <a:pt x="3218" y="1652"/>
                </a:cubicBezTo>
                <a:cubicBezTo>
                  <a:pt x="3218" y="1652"/>
                  <a:pt x="3218" y="1652"/>
                  <a:pt x="3217" y="1652"/>
                </a:cubicBezTo>
                <a:cubicBezTo>
                  <a:pt x="3217" y="1652"/>
                  <a:pt x="3217" y="1652"/>
                  <a:pt x="3217" y="1652"/>
                </a:cubicBezTo>
                <a:cubicBezTo>
                  <a:pt x="3217" y="1653"/>
                  <a:pt x="3217" y="1654"/>
                  <a:pt x="3216" y="1654"/>
                </a:cubicBezTo>
                <a:cubicBezTo>
                  <a:pt x="3216" y="1654"/>
                  <a:pt x="3215" y="1654"/>
                  <a:pt x="3215" y="1654"/>
                </a:cubicBezTo>
                <a:cubicBezTo>
                  <a:pt x="3215" y="1654"/>
                  <a:pt x="3215" y="1654"/>
                  <a:pt x="3215" y="1654"/>
                </a:cubicBezTo>
                <a:cubicBezTo>
                  <a:pt x="3214" y="1654"/>
                  <a:pt x="3214" y="1654"/>
                  <a:pt x="3214" y="1654"/>
                </a:cubicBezTo>
                <a:cubicBezTo>
                  <a:pt x="3214" y="1655"/>
                  <a:pt x="3214" y="1655"/>
                  <a:pt x="3213" y="1655"/>
                </a:cubicBezTo>
                <a:cubicBezTo>
                  <a:pt x="3213" y="1655"/>
                  <a:pt x="3213" y="1655"/>
                  <a:pt x="3213" y="1655"/>
                </a:cubicBezTo>
                <a:cubicBezTo>
                  <a:pt x="3213" y="1655"/>
                  <a:pt x="3213" y="1656"/>
                  <a:pt x="3213" y="1656"/>
                </a:cubicBezTo>
                <a:cubicBezTo>
                  <a:pt x="3213" y="1656"/>
                  <a:pt x="3213" y="1656"/>
                  <a:pt x="3213" y="1657"/>
                </a:cubicBezTo>
                <a:cubicBezTo>
                  <a:pt x="3213" y="1657"/>
                  <a:pt x="3213" y="1658"/>
                  <a:pt x="3213" y="1658"/>
                </a:cubicBezTo>
                <a:cubicBezTo>
                  <a:pt x="3213" y="1658"/>
                  <a:pt x="3212" y="1658"/>
                  <a:pt x="3212" y="1658"/>
                </a:cubicBezTo>
                <a:cubicBezTo>
                  <a:pt x="3212" y="1659"/>
                  <a:pt x="3212" y="1659"/>
                  <a:pt x="3212" y="1659"/>
                </a:cubicBezTo>
                <a:cubicBezTo>
                  <a:pt x="3212" y="1659"/>
                  <a:pt x="3212" y="1659"/>
                  <a:pt x="3212" y="1659"/>
                </a:cubicBezTo>
                <a:cubicBezTo>
                  <a:pt x="3212" y="1660"/>
                  <a:pt x="3212" y="1660"/>
                  <a:pt x="3211" y="1660"/>
                </a:cubicBezTo>
                <a:cubicBezTo>
                  <a:pt x="3211" y="1661"/>
                  <a:pt x="3211" y="1662"/>
                  <a:pt x="3210" y="1663"/>
                </a:cubicBezTo>
                <a:cubicBezTo>
                  <a:pt x="3210" y="1663"/>
                  <a:pt x="3210" y="1663"/>
                  <a:pt x="3209" y="1664"/>
                </a:cubicBezTo>
                <a:cubicBezTo>
                  <a:pt x="3209" y="1664"/>
                  <a:pt x="3209" y="1664"/>
                  <a:pt x="3209" y="1664"/>
                </a:cubicBezTo>
                <a:cubicBezTo>
                  <a:pt x="3209" y="1664"/>
                  <a:pt x="3208" y="1664"/>
                  <a:pt x="3208" y="1664"/>
                </a:cubicBezTo>
                <a:cubicBezTo>
                  <a:pt x="3208" y="1664"/>
                  <a:pt x="3208" y="1664"/>
                  <a:pt x="3208" y="1665"/>
                </a:cubicBezTo>
                <a:cubicBezTo>
                  <a:pt x="3208" y="1665"/>
                  <a:pt x="3207" y="1665"/>
                  <a:pt x="3207" y="1665"/>
                </a:cubicBezTo>
                <a:cubicBezTo>
                  <a:pt x="3207" y="1665"/>
                  <a:pt x="3207" y="1665"/>
                  <a:pt x="3207" y="1666"/>
                </a:cubicBezTo>
                <a:cubicBezTo>
                  <a:pt x="3207" y="1666"/>
                  <a:pt x="3207" y="1666"/>
                  <a:pt x="3207" y="1667"/>
                </a:cubicBezTo>
                <a:cubicBezTo>
                  <a:pt x="3207" y="1667"/>
                  <a:pt x="3207" y="1667"/>
                  <a:pt x="3206" y="1668"/>
                </a:cubicBezTo>
                <a:cubicBezTo>
                  <a:pt x="3206" y="1668"/>
                  <a:pt x="3206" y="1668"/>
                  <a:pt x="3206" y="1668"/>
                </a:cubicBezTo>
                <a:cubicBezTo>
                  <a:pt x="3206" y="1668"/>
                  <a:pt x="3206" y="1668"/>
                  <a:pt x="3206" y="1669"/>
                </a:cubicBezTo>
                <a:cubicBezTo>
                  <a:pt x="3206" y="1669"/>
                  <a:pt x="3206" y="1669"/>
                  <a:pt x="3205" y="1670"/>
                </a:cubicBezTo>
                <a:cubicBezTo>
                  <a:pt x="3205" y="1670"/>
                  <a:pt x="3205" y="1670"/>
                  <a:pt x="3205" y="1671"/>
                </a:cubicBezTo>
                <a:cubicBezTo>
                  <a:pt x="3205" y="1671"/>
                  <a:pt x="3205" y="1671"/>
                  <a:pt x="3205" y="1671"/>
                </a:cubicBezTo>
                <a:cubicBezTo>
                  <a:pt x="3205" y="1671"/>
                  <a:pt x="3205" y="1672"/>
                  <a:pt x="3205" y="1672"/>
                </a:cubicBezTo>
                <a:cubicBezTo>
                  <a:pt x="3205" y="1672"/>
                  <a:pt x="3205" y="1672"/>
                  <a:pt x="3205" y="1673"/>
                </a:cubicBezTo>
                <a:cubicBezTo>
                  <a:pt x="3204" y="1673"/>
                  <a:pt x="3204" y="1674"/>
                  <a:pt x="3203" y="1674"/>
                </a:cubicBezTo>
                <a:cubicBezTo>
                  <a:pt x="3203" y="1674"/>
                  <a:pt x="3203" y="1674"/>
                  <a:pt x="3202" y="1674"/>
                </a:cubicBezTo>
                <a:cubicBezTo>
                  <a:pt x="3202" y="1674"/>
                  <a:pt x="3202" y="1674"/>
                  <a:pt x="3201" y="1674"/>
                </a:cubicBezTo>
                <a:cubicBezTo>
                  <a:pt x="3201" y="1674"/>
                  <a:pt x="3201" y="1674"/>
                  <a:pt x="3201" y="1674"/>
                </a:cubicBezTo>
                <a:cubicBezTo>
                  <a:pt x="3200" y="1674"/>
                  <a:pt x="3200" y="1674"/>
                  <a:pt x="3200" y="1674"/>
                </a:cubicBezTo>
                <a:cubicBezTo>
                  <a:pt x="3200" y="1675"/>
                  <a:pt x="3200" y="1676"/>
                  <a:pt x="3199" y="1676"/>
                </a:cubicBezTo>
                <a:cubicBezTo>
                  <a:pt x="3200" y="1676"/>
                  <a:pt x="3199" y="1676"/>
                  <a:pt x="3199" y="1676"/>
                </a:cubicBezTo>
                <a:cubicBezTo>
                  <a:pt x="3199" y="1677"/>
                  <a:pt x="3199" y="1677"/>
                  <a:pt x="3199" y="1677"/>
                </a:cubicBezTo>
                <a:cubicBezTo>
                  <a:pt x="3199" y="1677"/>
                  <a:pt x="3198" y="1678"/>
                  <a:pt x="3197" y="1678"/>
                </a:cubicBezTo>
                <a:cubicBezTo>
                  <a:pt x="3197" y="1678"/>
                  <a:pt x="3197" y="1678"/>
                  <a:pt x="3197" y="1678"/>
                </a:cubicBezTo>
                <a:cubicBezTo>
                  <a:pt x="3197" y="1678"/>
                  <a:pt x="3197" y="1678"/>
                  <a:pt x="3197" y="1678"/>
                </a:cubicBezTo>
                <a:cubicBezTo>
                  <a:pt x="3196" y="1679"/>
                  <a:pt x="3196" y="1679"/>
                  <a:pt x="3196" y="1679"/>
                </a:cubicBezTo>
                <a:cubicBezTo>
                  <a:pt x="3195" y="1679"/>
                  <a:pt x="3195" y="1679"/>
                  <a:pt x="3195" y="1679"/>
                </a:cubicBezTo>
                <a:cubicBezTo>
                  <a:pt x="3195" y="1680"/>
                  <a:pt x="3195" y="1680"/>
                  <a:pt x="3195" y="1680"/>
                </a:cubicBezTo>
                <a:cubicBezTo>
                  <a:pt x="3194" y="1680"/>
                  <a:pt x="3194" y="1680"/>
                  <a:pt x="3194" y="1681"/>
                </a:cubicBezTo>
                <a:cubicBezTo>
                  <a:pt x="3193" y="1681"/>
                  <a:pt x="3193" y="1681"/>
                  <a:pt x="3193" y="1681"/>
                </a:cubicBezTo>
                <a:cubicBezTo>
                  <a:pt x="3192" y="1682"/>
                  <a:pt x="3192" y="1682"/>
                  <a:pt x="3192" y="1682"/>
                </a:cubicBezTo>
                <a:cubicBezTo>
                  <a:pt x="3191" y="1683"/>
                  <a:pt x="3191" y="1683"/>
                  <a:pt x="3191" y="1683"/>
                </a:cubicBezTo>
                <a:cubicBezTo>
                  <a:pt x="3190" y="1683"/>
                  <a:pt x="3190" y="1683"/>
                  <a:pt x="3190" y="1683"/>
                </a:cubicBezTo>
                <a:cubicBezTo>
                  <a:pt x="3190" y="1683"/>
                  <a:pt x="3190" y="1683"/>
                  <a:pt x="3189" y="1683"/>
                </a:cubicBezTo>
                <a:cubicBezTo>
                  <a:pt x="3189" y="1683"/>
                  <a:pt x="3189" y="1683"/>
                  <a:pt x="3189" y="1683"/>
                </a:cubicBezTo>
                <a:cubicBezTo>
                  <a:pt x="3189" y="1683"/>
                  <a:pt x="3188" y="1684"/>
                  <a:pt x="3188" y="1684"/>
                </a:cubicBezTo>
                <a:cubicBezTo>
                  <a:pt x="3187" y="1684"/>
                  <a:pt x="3187" y="1684"/>
                  <a:pt x="3187" y="1684"/>
                </a:cubicBezTo>
                <a:cubicBezTo>
                  <a:pt x="3187" y="1684"/>
                  <a:pt x="3187" y="1684"/>
                  <a:pt x="3187" y="1684"/>
                </a:cubicBezTo>
                <a:cubicBezTo>
                  <a:pt x="3186" y="1684"/>
                  <a:pt x="3186" y="1684"/>
                  <a:pt x="3186" y="1684"/>
                </a:cubicBezTo>
                <a:cubicBezTo>
                  <a:pt x="3185" y="1684"/>
                  <a:pt x="3185" y="1684"/>
                  <a:pt x="3185" y="1684"/>
                </a:cubicBezTo>
                <a:cubicBezTo>
                  <a:pt x="3185" y="1684"/>
                  <a:pt x="3184" y="1684"/>
                  <a:pt x="3184" y="1683"/>
                </a:cubicBezTo>
                <a:cubicBezTo>
                  <a:pt x="3184" y="1683"/>
                  <a:pt x="3184" y="1683"/>
                  <a:pt x="3184" y="1683"/>
                </a:cubicBezTo>
                <a:cubicBezTo>
                  <a:pt x="3183" y="1683"/>
                  <a:pt x="3183" y="1683"/>
                  <a:pt x="3183" y="1683"/>
                </a:cubicBezTo>
                <a:cubicBezTo>
                  <a:pt x="3183" y="1683"/>
                  <a:pt x="3182" y="1683"/>
                  <a:pt x="3182" y="1682"/>
                </a:cubicBezTo>
                <a:cubicBezTo>
                  <a:pt x="3182" y="1682"/>
                  <a:pt x="3181" y="1682"/>
                  <a:pt x="3181" y="1681"/>
                </a:cubicBezTo>
                <a:cubicBezTo>
                  <a:pt x="3180" y="1681"/>
                  <a:pt x="3179" y="1681"/>
                  <a:pt x="3179" y="1680"/>
                </a:cubicBezTo>
                <a:cubicBezTo>
                  <a:pt x="3179" y="1679"/>
                  <a:pt x="3179" y="1679"/>
                  <a:pt x="3179" y="1679"/>
                </a:cubicBezTo>
                <a:cubicBezTo>
                  <a:pt x="3179" y="1679"/>
                  <a:pt x="3178" y="1679"/>
                  <a:pt x="3178" y="1679"/>
                </a:cubicBezTo>
                <a:cubicBezTo>
                  <a:pt x="3178" y="1680"/>
                  <a:pt x="3178" y="1680"/>
                  <a:pt x="3177" y="1680"/>
                </a:cubicBezTo>
                <a:cubicBezTo>
                  <a:pt x="3177" y="1680"/>
                  <a:pt x="3177" y="1680"/>
                  <a:pt x="3177" y="1680"/>
                </a:cubicBezTo>
                <a:cubicBezTo>
                  <a:pt x="3177" y="1681"/>
                  <a:pt x="3176" y="1681"/>
                  <a:pt x="3176" y="1681"/>
                </a:cubicBezTo>
                <a:cubicBezTo>
                  <a:pt x="3176" y="1681"/>
                  <a:pt x="3175" y="1681"/>
                  <a:pt x="3175" y="1680"/>
                </a:cubicBezTo>
                <a:cubicBezTo>
                  <a:pt x="3175" y="1680"/>
                  <a:pt x="3175" y="1680"/>
                  <a:pt x="3175" y="1680"/>
                </a:cubicBezTo>
                <a:cubicBezTo>
                  <a:pt x="3174" y="1680"/>
                  <a:pt x="3174" y="1680"/>
                  <a:pt x="3174" y="1680"/>
                </a:cubicBezTo>
                <a:cubicBezTo>
                  <a:pt x="3173" y="1681"/>
                  <a:pt x="3173" y="1681"/>
                  <a:pt x="3172" y="1681"/>
                </a:cubicBezTo>
                <a:cubicBezTo>
                  <a:pt x="3171" y="1680"/>
                  <a:pt x="3171" y="1679"/>
                  <a:pt x="3171" y="1679"/>
                </a:cubicBezTo>
                <a:cubicBezTo>
                  <a:pt x="3171" y="1678"/>
                  <a:pt x="3171" y="1678"/>
                  <a:pt x="3171" y="1678"/>
                </a:cubicBezTo>
                <a:cubicBezTo>
                  <a:pt x="3171" y="1678"/>
                  <a:pt x="3170" y="1677"/>
                  <a:pt x="3171" y="1677"/>
                </a:cubicBezTo>
                <a:cubicBezTo>
                  <a:pt x="3171" y="1677"/>
                  <a:pt x="3171" y="1676"/>
                  <a:pt x="3171" y="1676"/>
                </a:cubicBezTo>
                <a:cubicBezTo>
                  <a:pt x="3170" y="1676"/>
                  <a:pt x="3170" y="1676"/>
                  <a:pt x="3170" y="1675"/>
                </a:cubicBezTo>
                <a:cubicBezTo>
                  <a:pt x="3170" y="1674"/>
                  <a:pt x="3170" y="1673"/>
                  <a:pt x="3172" y="1672"/>
                </a:cubicBezTo>
                <a:cubicBezTo>
                  <a:pt x="3172" y="1672"/>
                  <a:pt x="3173" y="1672"/>
                  <a:pt x="3173" y="1672"/>
                </a:cubicBezTo>
                <a:cubicBezTo>
                  <a:pt x="3173" y="1671"/>
                  <a:pt x="3174" y="1671"/>
                  <a:pt x="3174" y="1670"/>
                </a:cubicBezTo>
                <a:cubicBezTo>
                  <a:pt x="3174" y="1670"/>
                  <a:pt x="3174" y="1670"/>
                  <a:pt x="3175" y="1670"/>
                </a:cubicBezTo>
                <a:cubicBezTo>
                  <a:pt x="3175" y="1669"/>
                  <a:pt x="3175" y="1669"/>
                  <a:pt x="3176" y="1668"/>
                </a:cubicBezTo>
                <a:cubicBezTo>
                  <a:pt x="3176" y="1668"/>
                  <a:pt x="3177" y="1668"/>
                  <a:pt x="3178" y="1668"/>
                </a:cubicBezTo>
                <a:cubicBezTo>
                  <a:pt x="3178" y="1668"/>
                  <a:pt x="3178" y="1668"/>
                  <a:pt x="3178" y="1668"/>
                </a:cubicBezTo>
                <a:cubicBezTo>
                  <a:pt x="3178" y="1667"/>
                  <a:pt x="3178" y="1667"/>
                  <a:pt x="3178" y="1667"/>
                </a:cubicBezTo>
                <a:cubicBezTo>
                  <a:pt x="3178" y="1667"/>
                  <a:pt x="3178" y="1666"/>
                  <a:pt x="3178" y="1666"/>
                </a:cubicBezTo>
                <a:cubicBezTo>
                  <a:pt x="3178" y="1666"/>
                  <a:pt x="3178" y="1666"/>
                  <a:pt x="3178" y="1666"/>
                </a:cubicBezTo>
                <a:cubicBezTo>
                  <a:pt x="3178" y="1666"/>
                  <a:pt x="3179" y="1665"/>
                  <a:pt x="3179" y="1665"/>
                </a:cubicBezTo>
                <a:cubicBezTo>
                  <a:pt x="3180" y="1664"/>
                  <a:pt x="3180" y="1664"/>
                  <a:pt x="3180" y="1664"/>
                </a:cubicBezTo>
                <a:cubicBezTo>
                  <a:pt x="3180" y="1664"/>
                  <a:pt x="3181" y="1663"/>
                  <a:pt x="3181" y="1663"/>
                </a:cubicBezTo>
                <a:cubicBezTo>
                  <a:pt x="3182" y="1663"/>
                  <a:pt x="3182" y="1662"/>
                  <a:pt x="3182" y="1662"/>
                </a:cubicBezTo>
                <a:cubicBezTo>
                  <a:pt x="3182" y="1662"/>
                  <a:pt x="3182" y="1662"/>
                  <a:pt x="3182" y="1661"/>
                </a:cubicBezTo>
                <a:cubicBezTo>
                  <a:pt x="3183" y="1661"/>
                  <a:pt x="3183" y="1660"/>
                  <a:pt x="3183" y="1660"/>
                </a:cubicBezTo>
                <a:cubicBezTo>
                  <a:pt x="3184" y="1660"/>
                  <a:pt x="3184" y="1660"/>
                  <a:pt x="3184" y="1660"/>
                </a:cubicBezTo>
                <a:cubicBezTo>
                  <a:pt x="3184" y="1659"/>
                  <a:pt x="3184" y="1659"/>
                  <a:pt x="3185" y="1659"/>
                </a:cubicBezTo>
                <a:cubicBezTo>
                  <a:pt x="3185" y="1659"/>
                  <a:pt x="3185" y="1659"/>
                  <a:pt x="3185" y="1659"/>
                </a:cubicBezTo>
                <a:cubicBezTo>
                  <a:pt x="3185" y="1659"/>
                  <a:pt x="3186" y="1659"/>
                  <a:pt x="3186" y="1659"/>
                </a:cubicBezTo>
                <a:cubicBezTo>
                  <a:pt x="3186" y="1659"/>
                  <a:pt x="3186" y="1659"/>
                  <a:pt x="3186" y="1659"/>
                </a:cubicBezTo>
                <a:cubicBezTo>
                  <a:pt x="3186" y="1659"/>
                  <a:pt x="3186" y="1658"/>
                  <a:pt x="3186" y="1657"/>
                </a:cubicBezTo>
                <a:cubicBezTo>
                  <a:pt x="3187" y="1657"/>
                  <a:pt x="3187" y="1657"/>
                  <a:pt x="3187" y="1657"/>
                </a:cubicBezTo>
                <a:cubicBezTo>
                  <a:pt x="3187" y="1657"/>
                  <a:pt x="3187" y="1656"/>
                  <a:pt x="3188" y="1656"/>
                </a:cubicBezTo>
                <a:cubicBezTo>
                  <a:pt x="3189" y="1655"/>
                  <a:pt x="3189" y="1655"/>
                  <a:pt x="3190" y="1654"/>
                </a:cubicBezTo>
                <a:cubicBezTo>
                  <a:pt x="3190" y="1654"/>
                  <a:pt x="3190" y="1654"/>
                  <a:pt x="3190" y="1654"/>
                </a:cubicBezTo>
                <a:cubicBezTo>
                  <a:pt x="3190" y="1653"/>
                  <a:pt x="3191" y="1653"/>
                  <a:pt x="3191" y="1653"/>
                </a:cubicBezTo>
                <a:cubicBezTo>
                  <a:pt x="3191" y="1653"/>
                  <a:pt x="3191" y="1653"/>
                  <a:pt x="3191" y="1653"/>
                </a:cubicBezTo>
                <a:cubicBezTo>
                  <a:pt x="3191" y="1653"/>
                  <a:pt x="3191" y="1653"/>
                  <a:pt x="3192" y="1653"/>
                </a:cubicBezTo>
                <a:cubicBezTo>
                  <a:pt x="3192" y="1652"/>
                  <a:pt x="3192" y="1652"/>
                  <a:pt x="3193" y="1652"/>
                </a:cubicBezTo>
                <a:cubicBezTo>
                  <a:pt x="3193" y="1652"/>
                  <a:pt x="3194" y="1652"/>
                  <a:pt x="3194" y="1652"/>
                </a:cubicBezTo>
                <a:cubicBezTo>
                  <a:pt x="3195" y="1652"/>
                  <a:pt x="3195" y="1652"/>
                  <a:pt x="3195" y="1652"/>
                </a:cubicBezTo>
                <a:cubicBezTo>
                  <a:pt x="3195" y="1651"/>
                  <a:pt x="3195" y="1651"/>
                  <a:pt x="3195" y="1651"/>
                </a:cubicBezTo>
                <a:cubicBezTo>
                  <a:pt x="3196" y="1651"/>
                  <a:pt x="3196" y="1651"/>
                  <a:pt x="3197" y="1651"/>
                </a:cubicBezTo>
                <a:cubicBezTo>
                  <a:pt x="3197" y="1651"/>
                  <a:pt x="3197" y="1651"/>
                  <a:pt x="3197" y="1651"/>
                </a:cubicBezTo>
                <a:cubicBezTo>
                  <a:pt x="3197" y="1651"/>
                  <a:pt x="3197" y="1651"/>
                  <a:pt x="3197" y="1651"/>
                </a:cubicBezTo>
                <a:cubicBezTo>
                  <a:pt x="3197" y="1650"/>
                  <a:pt x="3197" y="1650"/>
                  <a:pt x="3197" y="1650"/>
                </a:cubicBezTo>
                <a:cubicBezTo>
                  <a:pt x="3197" y="1649"/>
                  <a:pt x="3198" y="1648"/>
                  <a:pt x="3199" y="1648"/>
                </a:cubicBezTo>
                <a:cubicBezTo>
                  <a:pt x="3199" y="1648"/>
                  <a:pt x="3200" y="1647"/>
                  <a:pt x="3200" y="1647"/>
                </a:cubicBezTo>
                <a:cubicBezTo>
                  <a:pt x="3200" y="1647"/>
                  <a:pt x="3201" y="1647"/>
                  <a:pt x="3201" y="1646"/>
                </a:cubicBezTo>
                <a:cubicBezTo>
                  <a:pt x="3202" y="1646"/>
                  <a:pt x="3202" y="1646"/>
                  <a:pt x="3203" y="1645"/>
                </a:cubicBezTo>
                <a:cubicBezTo>
                  <a:pt x="3203" y="1645"/>
                  <a:pt x="3204" y="1644"/>
                  <a:pt x="3204" y="1644"/>
                </a:cubicBezTo>
                <a:cubicBezTo>
                  <a:pt x="3204" y="1644"/>
                  <a:pt x="3205" y="1644"/>
                  <a:pt x="3205" y="1644"/>
                </a:cubicBezTo>
                <a:cubicBezTo>
                  <a:pt x="3205" y="1644"/>
                  <a:pt x="3205" y="1644"/>
                  <a:pt x="3205" y="1644"/>
                </a:cubicBezTo>
                <a:cubicBezTo>
                  <a:pt x="3205" y="1643"/>
                  <a:pt x="3206" y="1643"/>
                  <a:pt x="3206" y="1643"/>
                </a:cubicBezTo>
                <a:cubicBezTo>
                  <a:pt x="3206" y="1643"/>
                  <a:pt x="3206" y="1643"/>
                  <a:pt x="3206" y="1643"/>
                </a:cubicBezTo>
                <a:cubicBezTo>
                  <a:pt x="3206" y="1643"/>
                  <a:pt x="3207" y="1642"/>
                  <a:pt x="3207" y="1642"/>
                </a:cubicBezTo>
                <a:cubicBezTo>
                  <a:pt x="3207" y="1642"/>
                  <a:pt x="3208" y="1642"/>
                  <a:pt x="3208" y="1642"/>
                </a:cubicBezTo>
                <a:cubicBezTo>
                  <a:pt x="3208" y="1642"/>
                  <a:pt x="3208" y="1642"/>
                  <a:pt x="3208" y="1642"/>
                </a:cubicBezTo>
                <a:cubicBezTo>
                  <a:pt x="3209" y="1641"/>
                  <a:pt x="3209" y="1641"/>
                  <a:pt x="3209" y="1641"/>
                </a:cubicBezTo>
                <a:cubicBezTo>
                  <a:pt x="3209" y="1641"/>
                  <a:pt x="3209" y="1641"/>
                  <a:pt x="3209" y="1641"/>
                </a:cubicBezTo>
                <a:cubicBezTo>
                  <a:pt x="3210" y="1641"/>
                  <a:pt x="3210" y="1640"/>
                  <a:pt x="3210" y="1640"/>
                </a:cubicBezTo>
                <a:cubicBezTo>
                  <a:pt x="3210" y="1640"/>
                  <a:pt x="3210" y="1640"/>
                  <a:pt x="3210" y="1640"/>
                </a:cubicBezTo>
                <a:cubicBezTo>
                  <a:pt x="3211" y="1640"/>
                  <a:pt x="3211" y="1640"/>
                  <a:pt x="3211" y="1640"/>
                </a:cubicBezTo>
                <a:cubicBezTo>
                  <a:pt x="3211" y="1639"/>
                  <a:pt x="3211" y="1639"/>
                  <a:pt x="3211" y="1639"/>
                </a:cubicBezTo>
                <a:cubicBezTo>
                  <a:pt x="3211" y="1638"/>
                  <a:pt x="3212" y="1638"/>
                  <a:pt x="3212" y="1638"/>
                </a:cubicBezTo>
                <a:cubicBezTo>
                  <a:pt x="3212" y="1638"/>
                  <a:pt x="3213" y="1637"/>
                  <a:pt x="3213" y="1637"/>
                </a:cubicBezTo>
                <a:cubicBezTo>
                  <a:pt x="3213" y="1637"/>
                  <a:pt x="3214" y="1636"/>
                  <a:pt x="3214" y="1636"/>
                </a:cubicBezTo>
                <a:cubicBezTo>
                  <a:pt x="3214" y="1636"/>
                  <a:pt x="3214" y="1636"/>
                  <a:pt x="3214" y="1636"/>
                </a:cubicBezTo>
                <a:cubicBezTo>
                  <a:pt x="3214" y="1635"/>
                  <a:pt x="3213" y="1634"/>
                  <a:pt x="3215" y="1633"/>
                </a:cubicBezTo>
                <a:cubicBezTo>
                  <a:pt x="3215" y="1633"/>
                  <a:pt x="3215" y="1633"/>
                  <a:pt x="3215" y="1633"/>
                </a:cubicBezTo>
                <a:cubicBezTo>
                  <a:pt x="3215" y="1633"/>
                  <a:pt x="3215" y="1632"/>
                  <a:pt x="3215" y="1632"/>
                </a:cubicBezTo>
                <a:cubicBezTo>
                  <a:pt x="3215" y="1632"/>
                  <a:pt x="3215" y="1632"/>
                  <a:pt x="3215" y="1632"/>
                </a:cubicBezTo>
                <a:cubicBezTo>
                  <a:pt x="3215" y="1631"/>
                  <a:pt x="3216" y="1630"/>
                  <a:pt x="3216" y="1630"/>
                </a:cubicBezTo>
                <a:cubicBezTo>
                  <a:pt x="3216" y="1630"/>
                  <a:pt x="3216" y="1630"/>
                  <a:pt x="3216" y="1630"/>
                </a:cubicBezTo>
                <a:cubicBezTo>
                  <a:pt x="3217" y="1629"/>
                  <a:pt x="3217" y="1629"/>
                  <a:pt x="3218" y="1629"/>
                </a:cubicBezTo>
                <a:cubicBezTo>
                  <a:pt x="3218" y="1629"/>
                  <a:pt x="3218" y="1629"/>
                  <a:pt x="3218" y="1629"/>
                </a:cubicBezTo>
                <a:cubicBezTo>
                  <a:pt x="3218" y="1629"/>
                  <a:pt x="3218" y="1629"/>
                  <a:pt x="3218" y="1629"/>
                </a:cubicBezTo>
                <a:cubicBezTo>
                  <a:pt x="3218" y="1629"/>
                  <a:pt x="3218" y="1628"/>
                  <a:pt x="3219" y="1628"/>
                </a:cubicBezTo>
                <a:cubicBezTo>
                  <a:pt x="3219" y="1628"/>
                  <a:pt x="3219" y="1627"/>
                  <a:pt x="3219" y="1627"/>
                </a:cubicBezTo>
                <a:cubicBezTo>
                  <a:pt x="3219" y="1627"/>
                  <a:pt x="3220" y="1627"/>
                  <a:pt x="3220" y="1627"/>
                </a:cubicBezTo>
                <a:cubicBezTo>
                  <a:pt x="3220" y="1627"/>
                  <a:pt x="3220" y="1626"/>
                  <a:pt x="3221" y="1626"/>
                </a:cubicBezTo>
                <a:cubicBezTo>
                  <a:pt x="3221" y="1625"/>
                  <a:pt x="3222" y="1625"/>
                  <a:pt x="3222" y="1624"/>
                </a:cubicBezTo>
                <a:cubicBezTo>
                  <a:pt x="3222" y="1624"/>
                  <a:pt x="3222" y="1624"/>
                  <a:pt x="3222" y="1623"/>
                </a:cubicBezTo>
                <a:cubicBezTo>
                  <a:pt x="3222" y="1623"/>
                  <a:pt x="3222" y="1623"/>
                  <a:pt x="3222" y="1622"/>
                </a:cubicBezTo>
                <a:cubicBezTo>
                  <a:pt x="3222" y="1622"/>
                  <a:pt x="3222" y="1622"/>
                  <a:pt x="3223" y="1621"/>
                </a:cubicBezTo>
                <a:cubicBezTo>
                  <a:pt x="3223" y="1621"/>
                  <a:pt x="3223" y="1621"/>
                  <a:pt x="3223" y="1620"/>
                </a:cubicBezTo>
                <a:cubicBezTo>
                  <a:pt x="3223" y="1620"/>
                  <a:pt x="3224" y="1619"/>
                  <a:pt x="3225" y="1619"/>
                </a:cubicBezTo>
                <a:cubicBezTo>
                  <a:pt x="3225" y="1619"/>
                  <a:pt x="3225" y="1619"/>
                  <a:pt x="3225" y="1618"/>
                </a:cubicBezTo>
                <a:cubicBezTo>
                  <a:pt x="3226" y="1618"/>
                  <a:pt x="3227" y="1617"/>
                  <a:pt x="3228" y="1618"/>
                </a:cubicBezTo>
                <a:cubicBezTo>
                  <a:pt x="3228" y="1618"/>
                  <a:pt x="3228" y="1618"/>
                  <a:pt x="3229" y="1619"/>
                </a:cubicBezTo>
                <a:cubicBezTo>
                  <a:pt x="3229" y="1619"/>
                  <a:pt x="3229" y="1619"/>
                  <a:pt x="3229" y="1619"/>
                </a:cubicBezTo>
                <a:cubicBezTo>
                  <a:pt x="3231" y="1619"/>
                  <a:pt x="3231" y="1620"/>
                  <a:pt x="3231" y="1621"/>
                </a:cubicBezTo>
                <a:cubicBezTo>
                  <a:pt x="3231" y="1622"/>
                  <a:pt x="3231" y="1622"/>
                  <a:pt x="3230" y="1622"/>
                </a:cubicBezTo>
                <a:cubicBezTo>
                  <a:pt x="3230" y="1623"/>
                  <a:pt x="3230" y="1623"/>
                  <a:pt x="3230" y="1623"/>
                </a:cubicBezTo>
                <a:cubicBezTo>
                  <a:pt x="3230" y="1623"/>
                  <a:pt x="3231" y="1622"/>
                  <a:pt x="3231" y="1622"/>
                </a:cubicBezTo>
                <a:cubicBezTo>
                  <a:pt x="3232" y="1622"/>
                  <a:pt x="3233" y="1622"/>
                  <a:pt x="3234" y="1622"/>
                </a:cubicBezTo>
                <a:cubicBezTo>
                  <a:pt x="3234" y="1623"/>
                  <a:pt x="3234" y="1623"/>
                  <a:pt x="3234" y="1623"/>
                </a:cubicBezTo>
                <a:cubicBezTo>
                  <a:pt x="3234" y="1622"/>
                  <a:pt x="3234" y="1622"/>
                  <a:pt x="3234" y="1622"/>
                </a:cubicBezTo>
                <a:cubicBezTo>
                  <a:pt x="3234" y="1622"/>
                  <a:pt x="3234" y="1622"/>
                  <a:pt x="3234" y="1622"/>
                </a:cubicBezTo>
                <a:cubicBezTo>
                  <a:pt x="3234" y="1622"/>
                  <a:pt x="3234" y="1622"/>
                  <a:pt x="3233" y="1622"/>
                </a:cubicBezTo>
                <a:cubicBezTo>
                  <a:pt x="3233" y="1622"/>
                  <a:pt x="3233" y="1622"/>
                  <a:pt x="3233" y="1621"/>
                </a:cubicBezTo>
                <a:cubicBezTo>
                  <a:pt x="3233" y="1621"/>
                  <a:pt x="3233" y="1621"/>
                  <a:pt x="3233" y="1621"/>
                </a:cubicBezTo>
                <a:cubicBezTo>
                  <a:pt x="3232" y="1621"/>
                  <a:pt x="3232" y="1620"/>
                  <a:pt x="3232" y="1619"/>
                </a:cubicBezTo>
                <a:cubicBezTo>
                  <a:pt x="3233" y="1618"/>
                  <a:pt x="3233" y="1618"/>
                  <a:pt x="3234" y="1618"/>
                </a:cubicBezTo>
                <a:cubicBezTo>
                  <a:pt x="3234" y="1618"/>
                  <a:pt x="3234" y="1618"/>
                  <a:pt x="3234" y="1618"/>
                </a:cubicBezTo>
                <a:cubicBezTo>
                  <a:pt x="3235" y="1618"/>
                  <a:pt x="3236" y="1618"/>
                  <a:pt x="3236" y="1619"/>
                </a:cubicBezTo>
                <a:cubicBezTo>
                  <a:pt x="3236" y="1620"/>
                  <a:pt x="3236" y="1620"/>
                  <a:pt x="3236" y="1620"/>
                </a:cubicBezTo>
                <a:cubicBezTo>
                  <a:pt x="3237" y="1620"/>
                  <a:pt x="3237" y="1620"/>
                  <a:pt x="3238" y="1621"/>
                </a:cubicBezTo>
                <a:close/>
                <a:moveTo>
                  <a:pt x="3217" y="1630"/>
                </a:moveTo>
                <a:cubicBezTo>
                  <a:pt x="3217" y="1630"/>
                  <a:pt x="3217" y="1630"/>
                  <a:pt x="3217" y="1630"/>
                </a:cubicBezTo>
                <a:cubicBezTo>
                  <a:pt x="3217" y="1630"/>
                  <a:pt x="3217" y="1630"/>
                  <a:pt x="3217" y="1630"/>
                </a:cubicBezTo>
                <a:close/>
                <a:moveTo>
                  <a:pt x="3152" y="1762"/>
                </a:moveTo>
                <a:cubicBezTo>
                  <a:pt x="3151" y="1762"/>
                  <a:pt x="3151" y="1763"/>
                  <a:pt x="3150" y="1763"/>
                </a:cubicBezTo>
                <a:cubicBezTo>
                  <a:pt x="3150" y="1764"/>
                  <a:pt x="3150" y="1765"/>
                  <a:pt x="3149" y="1765"/>
                </a:cubicBezTo>
                <a:cubicBezTo>
                  <a:pt x="3148" y="1766"/>
                  <a:pt x="3148" y="1767"/>
                  <a:pt x="3148" y="1768"/>
                </a:cubicBezTo>
                <a:cubicBezTo>
                  <a:pt x="3148" y="1768"/>
                  <a:pt x="3149" y="1768"/>
                  <a:pt x="3149" y="1768"/>
                </a:cubicBezTo>
                <a:cubicBezTo>
                  <a:pt x="3150" y="1768"/>
                  <a:pt x="3150" y="1768"/>
                  <a:pt x="3150" y="1768"/>
                </a:cubicBezTo>
                <a:cubicBezTo>
                  <a:pt x="3151" y="1768"/>
                  <a:pt x="3152" y="1768"/>
                  <a:pt x="3153" y="1766"/>
                </a:cubicBezTo>
                <a:cubicBezTo>
                  <a:pt x="3153" y="1765"/>
                  <a:pt x="3154" y="1764"/>
                  <a:pt x="3154" y="1763"/>
                </a:cubicBezTo>
                <a:cubicBezTo>
                  <a:pt x="3155" y="1763"/>
                  <a:pt x="3154" y="1762"/>
                  <a:pt x="3154" y="1762"/>
                </a:cubicBezTo>
                <a:cubicBezTo>
                  <a:pt x="3154" y="1761"/>
                  <a:pt x="3153" y="1761"/>
                  <a:pt x="3152" y="1762"/>
                </a:cubicBezTo>
                <a:close/>
                <a:moveTo>
                  <a:pt x="3181" y="1685"/>
                </a:moveTo>
                <a:cubicBezTo>
                  <a:pt x="3181" y="1685"/>
                  <a:pt x="3181" y="1684"/>
                  <a:pt x="3181" y="1684"/>
                </a:cubicBezTo>
                <a:cubicBezTo>
                  <a:pt x="3181" y="1684"/>
                  <a:pt x="3181" y="1684"/>
                  <a:pt x="3181" y="1684"/>
                </a:cubicBezTo>
                <a:cubicBezTo>
                  <a:pt x="3180" y="1683"/>
                  <a:pt x="3179" y="1683"/>
                  <a:pt x="3179" y="1683"/>
                </a:cubicBezTo>
                <a:cubicBezTo>
                  <a:pt x="3178" y="1683"/>
                  <a:pt x="3177" y="1683"/>
                  <a:pt x="3177" y="1684"/>
                </a:cubicBezTo>
                <a:cubicBezTo>
                  <a:pt x="3176" y="1684"/>
                  <a:pt x="3176" y="1684"/>
                  <a:pt x="3176" y="1685"/>
                </a:cubicBezTo>
                <a:cubicBezTo>
                  <a:pt x="3176" y="1685"/>
                  <a:pt x="3176" y="1685"/>
                  <a:pt x="3176" y="1685"/>
                </a:cubicBezTo>
                <a:cubicBezTo>
                  <a:pt x="3176" y="1686"/>
                  <a:pt x="3176" y="1686"/>
                  <a:pt x="3176" y="1686"/>
                </a:cubicBezTo>
                <a:cubicBezTo>
                  <a:pt x="3176" y="1686"/>
                  <a:pt x="3176" y="1687"/>
                  <a:pt x="3176" y="1687"/>
                </a:cubicBezTo>
                <a:cubicBezTo>
                  <a:pt x="3176" y="1687"/>
                  <a:pt x="3176" y="1687"/>
                  <a:pt x="3176" y="1687"/>
                </a:cubicBezTo>
                <a:cubicBezTo>
                  <a:pt x="3176" y="1687"/>
                  <a:pt x="3176" y="1687"/>
                  <a:pt x="3176" y="1687"/>
                </a:cubicBezTo>
                <a:cubicBezTo>
                  <a:pt x="3176" y="1687"/>
                  <a:pt x="3176" y="1687"/>
                  <a:pt x="3176" y="1687"/>
                </a:cubicBezTo>
                <a:cubicBezTo>
                  <a:pt x="3175" y="1687"/>
                  <a:pt x="3175" y="1688"/>
                  <a:pt x="3175" y="1688"/>
                </a:cubicBezTo>
                <a:cubicBezTo>
                  <a:pt x="3175" y="1688"/>
                  <a:pt x="3175" y="1688"/>
                  <a:pt x="3174" y="1688"/>
                </a:cubicBezTo>
                <a:cubicBezTo>
                  <a:pt x="3174" y="1689"/>
                  <a:pt x="3174" y="1689"/>
                  <a:pt x="3173" y="1690"/>
                </a:cubicBezTo>
                <a:cubicBezTo>
                  <a:pt x="3173" y="1690"/>
                  <a:pt x="3173" y="1690"/>
                  <a:pt x="3173" y="1690"/>
                </a:cubicBezTo>
                <a:cubicBezTo>
                  <a:pt x="3173" y="1690"/>
                  <a:pt x="3173" y="1690"/>
                  <a:pt x="3173" y="1690"/>
                </a:cubicBezTo>
                <a:cubicBezTo>
                  <a:pt x="3172" y="1691"/>
                  <a:pt x="3171" y="1692"/>
                  <a:pt x="3171" y="1692"/>
                </a:cubicBezTo>
                <a:cubicBezTo>
                  <a:pt x="3171" y="1693"/>
                  <a:pt x="3172" y="1694"/>
                  <a:pt x="3173" y="1694"/>
                </a:cubicBezTo>
                <a:cubicBezTo>
                  <a:pt x="3173" y="1694"/>
                  <a:pt x="3173" y="1694"/>
                  <a:pt x="3173" y="1694"/>
                </a:cubicBezTo>
                <a:cubicBezTo>
                  <a:pt x="3175" y="1693"/>
                  <a:pt x="3175" y="1693"/>
                  <a:pt x="3176" y="1691"/>
                </a:cubicBezTo>
                <a:cubicBezTo>
                  <a:pt x="3176" y="1691"/>
                  <a:pt x="3176" y="1691"/>
                  <a:pt x="3176" y="1691"/>
                </a:cubicBezTo>
                <a:cubicBezTo>
                  <a:pt x="3176" y="1691"/>
                  <a:pt x="3176" y="1691"/>
                  <a:pt x="3176" y="1691"/>
                </a:cubicBezTo>
                <a:cubicBezTo>
                  <a:pt x="3177" y="1691"/>
                  <a:pt x="3178" y="1690"/>
                  <a:pt x="3179" y="1690"/>
                </a:cubicBezTo>
                <a:cubicBezTo>
                  <a:pt x="3179" y="1689"/>
                  <a:pt x="3180" y="1689"/>
                  <a:pt x="3180" y="1689"/>
                </a:cubicBezTo>
                <a:cubicBezTo>
                  <a:pt x="3180" y="1689"/>
                  <a:pt x="3181" y="1689"/>
                  <a:pt x="3181" y="1688"/>
                </a:cubicBezTo>
                <a:cubicBezTo>
                  <a:pt x="3182" y="1688"/>
                  <a:pt x="3182" y="1687"/>
                  <a:pt x="3182" y="1686"/>
                </a:cubicBezTo>
                <a:cubicBezTo>
                  <a:pt x="3182" y="1685"/>
                  <a:pt x="3181" y="1685"/>
                  <a:pt x="3181" y="1685"/>
                </a:cubicBezTo>
                <a:close/>
                <a:moveTo>
                  <a:pt x="3107" y="1775"/>
                </a:moveTo>
                <a:cubicBezTo>
                  <a:pt x="3106" y="1775"/>
                  <a:pt x="3106" y="1775"/>
                  <a:pt x="3106" y="1775"/>
                </a:cubicBezTo>
                <a:cubicBezTo>
                  <a:pt x="3106" y="1774"/>
                  <a:pt x="3105" y="1773"/>
                  <a:pt x="3104" y="1773"/>
                </a:cubicBezTo>
                <a:cubicBezTo>
                  <a:pt x="3104" y="1773"/>
                  <a:pt x="3104" y="1773"/>
                  <a:pt x="3104" y="1773"/>
                </a:cubicBezTo>
                <a:cubicBezTo>
                  <a:pt x="3103" y="1773"/>
                  <a:pt x="3103" y="1773"/>
                  <a:pt x="3102" y="1773"/>
                </a:cubicBezTo>
                <a:cubicBezTo>
                  <a:pt x="3102" y="1774"/>
                  <a:pt x="3102" y="1774"/>
                  <a:pt x="3102" y="1775"/>
                </a:cubicBezTo>
                <a:cubicBezTo>
                  <a:pt x="3103" y="1775"/>
                  <a:pt x="3103" y="1775"/>
                  <a:pt x="3103" y="1775"/>
                </a:cubicBezTo>
                <a:cubicBezTo>
                  <a:pt x="3103" y="1776"/>
                  <a:pt x="3103" y="1776"/>
                  <a:pt x="3104" y="1776"/>
                </a:cubicBezTo>
                <a:cubicBezTo>
                  <a:pt x="3104" y="1777"/>
                  <a:pt x="3104" y="1777"/>
                  <a:pt x="3105" y="1778"/>
                </a:cubicBezTo>
                <a:cubicBezTo>
                  <a:pt x="3105" y="1778"/>
                  <a:pt x="3105" y="1778"/>
                  <a:pt x="3106" y="1778"/>
                </a:cubicBezTo>
                <a:cubicBezTo>
                  <a:pt x="3106" y="1778"/>
                  <a:pt x="3106" y="1778"/>
                  <a:pt x="3106" y="1778"/>
                </a:cubicBezTo>
                <a:cubicBezTo>
                  <a:pt x="3106" y="1778"/>
                  <a:pt x="3106" y="1778"/>
                  <a:pt x="3106" y="1778"/>
                </a:cubicBezTo>
                <a:cubicBezTo>
                  <a:pt x="3107" y="1778"/>
                  <a:pt x="3107" y="1778"/>
                  <a:pt x="3107" y="1778"/>
                </a:cubicBezTo>
                <a:cubicBezTo>
                  <a:pt x="3107" y="1778"/>
                  <a:pt x="3107" y="1778"/>
                  <a:pt x="3107" y="1778"/>
                </a:cubicBezTo>
                <a:cubicBezTo>
                  <a:pt x="3107" y="1777"/>
                  <a:pt x="3108" y="1777"/>
                  <a:pt x="3108" y="1777"/>
                </a:cubicBezTo>
                <a:cubicBezTo>
                  <a:pt x="3108" y="1776"/>
                  <a:pt x="3108" y="1775"/>
                  <a:pt x="3107" y="1775"/>
                </a:cubicBezTo>
                <a:close/>
                <a:moveTo>
                  <a:pt x="3165" y="1721"/>
                </a:moveTo>
                <a:cubicBezTo>
                  <a:pt x="3165" y="1721"/>
                  <a:pt x="3165" y="1721"/>
                  <a:pt x="3165" y="1721"/>
                </a:cubicBezTo>
                <a:cubicBezTo>
                  <a:pt x="3164" y="1721"/>
                  <a:pt x="3164" y="1721"/>
                  <a:pt x="3164" y="1721"/>
                </a:cubicBezTo>
                <a:cubicBezTo>
                  <a:pt x="3163" y="1722"/>
                  <a:pt x="3163" y="1722"/>
                  <a:pt x="3162" y="1723"/>
                </a:cubicBezTo>
                <a:cubicBezTo>
                  <a:pt x="3162" y="1724"/>
                  <a:pt x="3161" y="1724"/>
                  <a:pt x="3160" y="1725"/>
                </a:cubicBezTo>
                <a:cubicBezTo>
                  <a:pt x="3160" y="1726"/>
                  <a:pt x="3160" y="1727"/>
                  <a:pt x="3160" y="1727"/>
                </a:cubicBezTo>
                <a:cubicBezTo>
                  <a:pt x="3160" y="1728"/>
                  <a:pt x="3161" y="1728"/>
                  <a:pt x="3161" y="1728"/>
                </a:cubicBezTo>
                <a:cubicBezTo>
                  <a:pt x="3161" y="1728"/>
                  <a:pt x="3161" y="1728"/>
                  <a:pt x="3162" y="1728"/>
                </a:cubicBezTo>
                <a:cubicBezTo>
                  <a:pt x="3162" y="1728"/>
                  <a:pt x="3162" y="1728"/>
                  <a:pt x="3162" y="1728"/>
                </a:cubicBezTo>
                <a:cubicBezTo>
                  <a:pt x="3162" y="1728"/>
                  <a:pt x="3163" y="1728"/>
                  <a:pt x="3163" y="1728"/>
                </a:cubicBezTo>
                <a:cubicBezTo>
                  <a:pt x="3164" y="1728"/>
                  <a:pt x="3165" y="1727"/>
                  <a:pt x="3165" y="1726"/>
                </a:cubicBezTo>
                <a:cubicBezTo>
                  <a:pt x="3165" y="1726"/>
                  <a:pt x="3165" y="1725"/>
                  <a:pt x="3165" y="1725"/>
                </a:cubicBezTo>
                <a:cubicBezTo>
                  <a:pt x="3165" y="1725"/>
                  <a:pt x="3166" y="1725"/>
                  <a:pt x="3166" y="1724"/>
                </a:cubicBezTo>
                <a:cubicBezTo>
                  <a:pt x="3167" y="1723"/>
                  <a:pt x="3168" y="1722"/>
                  <a:pt x="3168" y="1721"/>
                </a:cubicBezTo>
                <a:cubicBezTo>
                  <a:pt x="3168" y="1720"/>
                  <a:pt x="3168" y="1720"/>
                  <a:pt x="3168" y="1720"/>
                </a:cubicBezTo>
                <a:cubicBezTo>
                  <a:pt x="3167" y="1719"/>
                  <a:pt x="3165" y="1719"/>
                  <a:pt x="3165" y="1721"/>
                </a:cubicBezTo>
                <a:close/>
                <a:moveTo>
                  <a:pt x="3274" y="1585"/>
                </a:moveTo>
                <a:cubicBezTo>
                  <a:pt x="3274" y="1585"/>
                  <a:pt x="3274" y="1585"/>
                  <a:pt x="3274" y="1585"/>
                </a:cubicBezTo>
                <a:cubicBezTo>
                  <a:pt x="3274" y="1585"/>
                  <a:pt x="3274" y="1585"/>
                  <a:pt x="3273" y="1585"/>
                </a:cubicBezTo>
                <a:cubicBezTo>
                  <a:pt x="3273" y="1584"/>
                  <a:pt x="3273" y="1584"/>
                  <a:pt x="3273" y="1584"/>
                </a:cubicBezTo>
                <a:cubicBezTo>
                  <a:pt x="3272" y="1583"/>
                  <a:pt x="3270" y="1583"/>
                  <a:pt x="3269" y="1584"/>
                </a:cubicBezTo>
                <a:cubicBezTo>
                  <a:pt x="3269" y="1584"/>
                  <a:pt x="3269" y="1585"/>
                  <a:pt x="3268" y="1585"/>
                </a:cubicBezTo>
                <a:cubicBezTo>
                  <a:pt x="3268" y="1586"/>
                  <a:pt x="3268" y="1586"/>
                  <a:pt x="3268" y="1586"/>
                </a:cubicBezTo>
                <a:cubicBezTo>
                  <a:pt x="3268" y="1586"/>
                  <a:pt x="3267" y="1586"/>
                  <a:pt x="3267" y="1586"/>
                </a:cubicBezTo>
                <a:cubicBezTo>
                  <a:pt x="3267" y="1586"/>
                  <a:pt x="3267" y="1586"/>
                  <a:pt x="3267" y="1587"/>
                </a:cubicBezTo>
                <a:cubicBezTo>
                  <a:pt x="3267" y="1587"/>
                  <a:pt x="3267" y="1587"/>
                  <a:pt x="3266" y="1587"/>
                </a:cubicBezTo>
                <a:cubicBezTo>
                  <a:pt x="3266" y="1587"/>
                  <a:pt x="3266" y="1587"/>
                  <a:pt x="3266" y="1587"/>
                </a:cubicBezTo>
                <a:cubicBezTo>
                  <a:pt x="3265" y="1587"/>
                  <a:pt x="3265" y="1588"/>
                  <a:pt x="3265" y="1588"/>
                </a:cubicBezTo>
                <a:cubicBezTo>
                  <a:pt x="3265" y="1588"/>
                  <a:pt x="3265" y="1588"/>
                  <a:pt x="3264" y="1588"/>
                </a:cubicBezTo>
                <a:cubicBezTo>
                  <a:pt x="3264" y="1588"/>
                  <a:pt x="3264" y="1588"/>
                  <a:pt x="3264" y="1588"/>
                </a:cubicBezTo>
                <a:cubicBezTo>
                  <a:pt x="3263" y="1588"/>
                  <a:pt x="3263" y="1588"/>
                  <a:pt x="3263" y="1588"/>
                </a:cubicBezTo>
                <a:cubicBezTo>
                  <a:pt x="3263" y="1588"/>
                  <a:pt x="3262" y="1588"/>
                  <a:pt x="3262" y="1588"/>
                </a:cubicBezTo>
                <a:cubicBezTo>
                  <a:pt x="3262" y="1588"/>
                  <a:pt x="3262" y="1587"/>
                  <a:pt x="3262" y="1587"/>
                </a:cubicBezTo>
                <a:cubicBezTo>
                  <a:pt x="3261" y="1587"/>
                  <a:pt x="3261" y="1587"/>
                  <a:pt x="3261" y="1587"/>
                </a:cubicBezTo>
                <a:cubicBezTo>
                  <a:pt x="3261" y="1587"/>
                  <a:pt x="3261" y="1587"/>
                  <a:pt x="3260" y="1586"/>
                </a:cubicBezTo>
                <a:cubicBezTo>
                  <a:pt x="3260" y="1586"/>
                  <a:pt x="3260" y="1586"/>
                  <a:pt x="3259" y="1586"/>
                </a:cubicBezTo>
                <a:cubicBezTo>
                  <a:pt x="3259" y="1586"/>
                  <a:pt x="3259" y="1586"/>
                  <a:pt x="3259" y="1586"/>
                </a:cubicBezTo>
                <a:cubicBezTo>
                  <a:pt x="3259" y="1586"/>
                  <a:pt x="3259" y="1586"/>
                  <a:pt x="3259" y="1586"/>
                </a:cubicBezTo>
                <a:cubicBezTo>
                  <a:pt x="3258" y="1587"/>
                  <a:pt x="3258" y="1587"/>
                  <a:pt x="3258" y="1587"/>
                </a:cubicBezTo>
                <a:cubicBezTo>
                  <a:pt x="3258" y="1587"/>
                  <a:pt x="3258" y="1587"/>
                  <a:pt x="3258" y="1587"/>
                </a:cubicBezTo>
                <a:cubicBezTo>
                  <a:pt x="3258" y="1586"/>
                  <a:pt x="3258" y="1586"/>
                  <a:pt x="3258" y="1586"/>
                </a:cubicBezTo>
                <a:cubicBezTo>
                  <a:pt x="3258" y="1586"/>
                  <a:pt x="3258" y="1586"/>
                  <a:pt x="3258" y="1586"/>
                </a:cubicBezTo>
                <a:cubicBezTo>
                  <a:pt x="3258" y="1586"/>
                  <a:pt x="3258" y="1586"/>
                  <a:pt x="3258" y="1586"/>
                </a:cubicBezTo>
                <a:cubicBezTo>
                  <a:pt x="3258" y="1586"/>
                  <a:pt x="3258" y="1585"/>
                  <a:pt x="3258" y="1585"/>
                </a:cubicBezTo>
                <a:cubicBezTo>
                  <a:pt x="3258" y="1585"/>
                  <a:pt x="3258" y="1584"/>
                  <a:pt x="3258" y="1583"/>
                </a:cubicBezTo>
                <a:cubicBezTo>
                  <a:pt x="3258" y="1583"/>
                  <a:pt x="3258" y="1582"/>
                  <a:pt x="3257" y="1582"/>
                </a:cubicBezTo>
                <a:cubicBezTo>
                  <a:pt x="3257" y="1582"/>
                  <a:pt x="3257" y="1582"/>
                  <a:pt x="3257" y="1582"/>
                </a:cubicBezTo>
                <a:cubicBezTo>
                  <a:pt x="3257" y="1582"/>
                  <a:pt x="3257" y="1582"/>
                  <a:pt x="3257" y="1582"/>
                </a:cubicBezTo>
                <a:cubicBezTo>
                  <a:pt x="3257" y="1581"/>
                  <a:pt x="3256" y="1580"/>
                  <a:pt x="3256" y="1580"/>
                </a:cubicBezTo>
                <a:cubicBezTo>
                  <a:pt x="3256" y="1580"/>
                  <a:pt x="3256" y="1580"/>
                  <a:pt x="3256" y="1580"/>
                </a:cubicBezTo>
                <a:cubicBezTo>
                  <a:pt x="3257" y="1579"/>
                  <a:pt x="3256" y="1578"/>
                  <a:pt x="3256" y="1578"/>
                </a:cubicBezTo>
                <a:cubicBezTo>
                  <a:pt x="3256" y="1578"/>
                  <a:pt x="3255" y="1577"/>
                  <a:pt x="3255" y="1577"/>
                </a:cubicBezTo>
                <a:cubicBezTo>
                  <a:pt x="3255" y="1577"/>
                  <a:pt x="3255" y="1577"/>
                  <a:pt x="3255" y="1577"/>
                </a:cubicBezTo>
                <a:cubicBezTo>
                  <a:pt x="3255" y="1577"/>
                  <a:pt x="3255" y="1577"/>
                  <a:pt x="3254" y="1576"/>
                </a:cubicBezTo>
                <a:cubicBezTo>
                  <a:pt x="3254" y="1576"/>
                  <a:pt x="3254" y="1576"/>
                  <a:pt x="3255" y="1576"/>
                </a:cubicBezTo>
                <a:cubicBezTo>
                  <a:pt x="3255" y="1575"/>
                  <a:pt x="3255" y="1574"/>
                  <a:pt x="3255" y="1573"/>
                </a:cubicBezTo>
                <a:cubicBezTo>
                  <a:pt x="3254" y="1573"/>
                  <a:pt x="3254" y="1572"/>
                  <a:pt x="3254" y="1572"/>
                </a:cubicBezTo>
                <a:cubicBezTo>
                  <a:pt x="3254" y="1572"/>
                  <a:pt x="3253" y="1572"/>
                  <a:pt x="3253" y="1572"/>
                </a:cubicBezTo>
                <a:cubicBezTo>
                  <a:pt x="3253" y="1572"/>
                  <a:pt x="3252" y="1572"/>
                  <a:pt x="3252" y="1573"/>
                </a:cubicBezTo>
                <a:cubicBezTo>
                  <a:pt x="3252" y="1573"/>
                  <a:pt x="3251" y="1573"/>
                  <a:pt x="3251" y="1574"/>
                </a:cubicBezTo>
                <a:cubicBezTo>
                  <a:pt x="3251" y="1574"/>
                  <a:pt x="3251" y="1574"/>
                  <a:pt x="3251" y="1574"/>
                </a:cubicBezTo>
                <a:cubicBezTo>
                  <a:pt x="3251" y="1574"/>
                  <a:pt x="3251" y="1574"/>
                  <a:pt x="3251" y="1574"/>
                </a:cubicBezTo>
                <a:cubicBezTo>
                  <a:pt x="3251" y="1575"/>
                  <a:pt x="3251" y="1575"/>
                  <a:pt x="3252" y="1575"/>
                </a:cubicBezTo>
                <a:cubicBezTo>
                  <a:pt x="3252" y="1576"/>
                  <a:pt x="3252" y="1576"/>
                  <a:pt x="3252" y="1576"/>
                </a:cubicBezTo>
                <a:cubicBezTo>
                  <a:pt x="3251" y="1576"/>
                  <a:pt x="3251" y="1576"/>
                  <a:pt x="3250" y="1576"/>
                </a:cubicBezTo>
                <a:cubicBezTo>
                  <a:pt x="3250" y="1577"/>
                  <a:pt x="3249" y="1577"/>
                  <a:pt x="3249" y="1577"/>
                </a:cubicBezTo>
                <a:cubicBezTo>
                  <a:pt x="3249" y="1578"/>
                  <a:pt x="3249" y="1578"/>
                  <a:pt x="3250" y="1578"/>
                </a:cubicBezTo>
                <a:cubicBezTo>
                  <a:pt x="3250" y="1579"/>
                  <a:pt x="3250" y="1579"/>
                  <a:pt x="3251" y="1579"/>
                </a:cubicBezTo>
                <a:cubicBezTo>
                  <a:pt x="3251" y="1579"/>
                  <a:pt x="3251" y="1579"/>
                  <a:pt x="3251" y="1579"/>
                </a:cubicBezTo>
                <a:cubicBezTo>
                  <a:pt x="3251" y="1579"/>
                  <a:pt x="3250" y="1580"/>
                  <a:pt x="3251" y="1580"/>
                </a:cubicBezTo>
                <a:cubicBezTo>
                  <a:pt x="3251" y="1580"/>
                  <a:pt x="3251" y="1580"/>
                  <a:pt x="3251" y="1580"/>
                </a:cubicBezTo>
                <a:cubicBezTo>
                  <a:pt x="3250" y="1580"/>
                  <a:pt x="3250" y="1580"/>
                  <a:pt x="3250" y="1580"/>
                </a:cubicBezTo>
                <a:cubicBezTo>
                  <a:pt x="3249" y="1580"/>
                  <a:pt x="3249" y="1580"/>
                  <a:pt x="3249" y="1580"/>
                </a:cubicBezTo>
                <a:cubicBezTo>
                  <a:pt x="3249" y="1580"/>
                  <a:pt x="3249" y="1580"/>
                  <a:pt x="3249" y="1580"/>
                </a:cubicBezTo>
                <a:cubicBezTo>
                  <a:pt x="3249" y="1580"/>
                  <a:pt x="3249" y="1580"/>
                  <a:pt x="3249" y="1580"/>
                </a:cubicBezTo>
                <a:cubicBezTo>
                  <a:pt x="3249" y="1579"/>
                  <a:pt x="3249" y="1579"/>
                  <a:pt x="3248" y="1579"/>
                </a:cubicBezTo>
                <a:cubicBezTo>
                  <a:pt x="3248" y="1579"/>
                  <a:pt x="3248" y="1578"/>
                  <a:pt x="3248" y="1578"/>
                </a:cubicBezTo>
                <a:cubicBezTo>
                  <a:pt x="3248" y="1578"/>
                  <a:pt x="3248" y="1578"/>
                  <a:pt x="3249" y="1578"/>
                </a:cubicBezTo>
                <a:cubicBezTo>
                  <a:pt x="3249" y="1577"/>
                  <a:pt x="3249" y="1576"/>
                  <a:pt x="3249" y="1576"/>
                </a:cubicBezTo>
                <a:cubicBezTo>
                  <a:pt x="3248" y="1576"/>
                  <a:pt x="3248" y="1576"/>
                  <a:pt x="3248" y="1576"/>
                </a:cubicBezTo>
                <a:cubicBezTo>
                  <a:pt x="3249" y="1575"/>
                  <a:pt x="3249" y="1575"/>
                  <a:pt x="3249" y="1575"/>
                </a:cubicBezTo>
                <a:cubicBezTo>
                  <a:pt x="3249" y="1574"/>
                  <a:pt x="3249" y="1573"/>
                  <a:pt x="3248" y="1573"/>
                </a:cubicBezTo>
                <a:cubicBezTo>
                  <a:pt x="3248" y="1573"/>
                  <a:pt x="3247" y="1572"/>
                  <a:pt x="3247" y="1572"/>
                </a:cubicBezTo>
                <a:cubicBezTo>
                  <a:pt x="3247" y="1572"/>
                  <a:pt x="3248" y="1572"/>
                  <a:pt x="3248" y="1571"/>
                </a:cubicBezTo>
                <a:cubicBezTo>
                  <a:pt x="3248" y="1571"/>
                  <a:pt x="3248" y="1570"/>
                  <a:pt x="3248" y="1570"/>
                </a:cubicBezTo>
                <a:cubicBezTo>
                  <a:pt x="3249" y="1569"/>
                  <a:pt x="3248" y="1569"/>
                  <a:pt x="3248" y="1569"/>
                </a:cubicBezTo>
                <a:cubicBezTo>
                  <a:pt x="3248" y="1569"/>
                  <a:pt x="3248" y="1568"/>
                  <a:pt x="3248" y="1568"/>
                </a:cubicBezTo>
                <a:cubicBezTo>
                  <a:pt x="3248" y="1568"/>
                  <a:pt x="3249" y="1567"/>
                  <a:pt x="3248" y="1567"/>
                </a:cubicBezTo>
                <a:cubicBezTo>
                  <a:pt x="3248" y="1566"/>
                  <a:pt x="3248" y="1566"/>
                  <a:pt x="3248" y="1566"/>
                </a:cubicBezTo>
                <a:cubicBezTo>
                  <a:pt x="3247" y="1566"/>
                  <a:pt x="3247" y="1566"/>
                  <a:pt x="3247" y="1566"/>
                </a:cubicBezTo>
                <a:cubicBezTo>
                  <a:pt x="3247" y="1565"/>
                  <a:pt x="3247" y="1565"/>
                  <a:pt x="3247" y="1565"/>
                </a:cubicBezTo>
                <a:cubicBezTo>
                  <a:pt x="3247" y="1564"/>
                  <a:pt x="3246" y="1564"/>
                  <a:pt x="3246" y="1564"/>
                </a:cubicBezTo>
                <a:cubicBezTo>
                  <a:pt x="3245" y="1564"/>
                  <a:pt x="3245" y="1564"/>
                  <a:pt x="3245" y="1564"/>
                </a:cubicBezTo>
                <a:cubicBezTo>
                  <a:pt x="3245" y="1565"/>
                  <a:pt x="3245" y="1565"/>
                  <a:pt x="3244" y="1565"/>
                </a:cubicBezTo>
                <a:cubicBezTo>
                  <a:pt x="3244" y="1565"/>
                  <a:pt x="3244" y="1565"/>
                  <a:pt x="3244" y="1565"/>
                </a:cubicBezTo>
                <a:cubicBezTo>
                  <a:pt x="3244" y="1565"/>
                  <a:pt x="3244" y="1565"/>
                  <a:pt x="3244" y="1565"/>
                </a:cubicBezTo>
                <a:cubicBezTo>
                  <a:pt x="3243" y="1564"/>
                  <a:pt x="3243" y="1564"/>
                  <a:pt x="3243" y="1564"/>
                </a:cubicBezTo>
                <a:cubicBezTo>
                  <a:pt x="3243" y="1564"/>
                  <a:pt x="3243" y="1564"/>
                  <a:pt x="3243" y="1564"/>
                </a:cubicBezTo>
                <a:cubicBezTo>
                  <a:pt x="3243" y="1563"/>
                  <a:pt x="3243" y="1563"/>
                  <a:pt x="3243" y="1562"/>
                </a:cubicBezTo>
                <a:cubicBezTo>
                  <a:pt x="3242" y="1562"/>
                  <a:pt x="3241" y="1561"/>
                  <a:pt x="3240" y="1561"/>
                </a:cubicBezTo>
                <a:cubicBezTo>
                  <a:pt x="3240" y="1561"/>
                  <a:pt x="3240" y="1561"/>
                  <a:pt x="3240" y="1561"/>
                </a:cubicBezTo>
                <a:cubicBezTo>
                  <a:pt x="3240" y="1561"/>
                  <a:pt x="3240" y="1561"/>
                  <a:pt x="3240" y="1561"/>
                </a:cubicBezTo>
                <a:cubicBezTo>
                  <a:pt x="3240" y="1561"/>
                  <a:pt x="3240" y="1561"/>
                  <a:pt x="3240" y="1561"/>
                </a:cubicBezTo>
                <a:cubicBezTo>
                  <a:pt x="3239" y="1561"/>
                  <a:pt x="3239" y="1561"/>
                  <a:pt x="3238" y="1561"/>
                </a:cubicBezTo>
                <a:cubicBezTo>
                  <a:pt x="3238" y="1561"/>
                  <a:pt x="3237" y="1561"/>
                  <a:pt x="3237" y="1562"/>
                </a:cubicBezTo>
                <a:cubicBezTo>
                  <a:pt x="3237" y="1561"/>
                  <a:pt x="3236" y="1561"/>
                  <a:pt x="3236" y="1561"/>
                </a:cubicBezTo>
                <a:cubicBezTo>
                  <a:pt x="3236" y="1561"/>
                  <a:pt x="3236" y="1561"/>
                  <a:pt x="3236" y="1560"/>
                </a:cubicBezTo>
                <a:cubicBezTo>
                  <a:pt x="3235" y="1560"/>
                  <a:pt x="3235" y="1560"/>
                  <a:pt x="3235" y="1560"/>
                </a:cubicBezTo>
                <a:cubicBezTo>
                  <a:pt x="3235" y="1559"/>
                  <a:pt x="3235" y="1559"/>
                  <a:pt x="3234" y="1558"/>
                </a:cubicBezTo>
                <a:cubicBezTo>
                  <a:pt x="3234" y="1558"/>
                  <a:pt x="3233" y="1558"/>
                  <a:pt x="3232" y="1558"/>
                </a:cubicBezTo>
                <a:cubicBezTo>
                  <a:pt x="3232" y="1558"/>
                  <a:pt x="3232" y="1558"/>
                  <a:pt x="3231" y="1558"/>
                </a:cubicBezTo>
                <a:cubicBezTo>
                  <a:pt x="3231" y="1558"/>
                  <a:pt x="3231" y="1559"/>
                  <a:pt x="3231" y="1559"/>
                </a:cubicBezTo>
                <a:cubicBezTo>
                  <a:pt x="3230" y="1559"/>
                  <a:pt x="3230" y="1559"/>
                  <a:pt x="3230" y="1560"/>
                </a:cubicBezTo>
                <a:cubicBezTo>
                  <a:pt x="3230" y="1561"/>
                  <a:pt x="3231" y="1562"/>
                  <a:pt x="3232" y="1562"/>
                </a:cubicBezTo>
                <a:cubicBezTo>
                  <a:pt x="3232" y="1562"/>
                  <a:pt x="3232" y="1562"/>
                  <a:pt x="3233" y="1563"/>
                </a:cubicBezTo>
                <a:cubicBezTo>
                  <a:pt x="3233" y="1563"/>
                  <a:pt x="3233" y="1563"/>
                  <a:pt x="3233" y="1563"/>
                </a:cubicBezTo>
                <a:cubicBezTo>
                  <a:pt x="3233" y="1563"/>
                  <a:pt x="3233" y="1564"/>
                  <a:pt x="3234" y="1564"/>
                </a:cubicBezTo>
                <a:cubicBezTo>
                  <a:pt x="3234" y="1564"/>
                  <a:pt x="3234" y="1565"/>
                  <a:pt x="3234" y="1565"/>
                </a:cubicBezTo>
                <a:cubicBezTo>
                  <a:pt x="3234" y="1565"/>
                  <a:pt x="3234" y="1565"/>
                  <a:pt x="3234" y="1565"/>
                </a:cubicBezTo>
                <a:cubicBezTo>
                  <a:pt x="3234" y="1566"/>
                  <a:pt x="3234" y="1566"/>
                  <a:pt x="3234" y="1566"/>
                </a:cubicBezTo>
                <a:cubicBezTo>
                  <a:pt x="3234" y="1567"/>
                  <a:pt x="3234" y="1567"/>
                  <a:pt x="3234" y="1567"/>
                </a:cubicBezTo>
                <a:cubicBezTo>
                  <a:pt x="3234" y="1568"/>
                  <a:pt x="3234" y="1568"/>
                  <a:pt x="3234" y="1568"/>
                </a:cubicBezTo>
                <a:cubicBezTo>
                  <a:pt x="3235" y="1569"/>
                  <a:pt x="3235" y="1569"/>
                  <a:pt x="3236" y="1569"/>
                </a:cubicBezTo>
                <a:cubicBezTo>
                  <a:pt x="3236" y="1569"/>
                  <a:pt x="3236" y="1569"/>
                  <a:pt x="3236" y="1569"/>
                </a:cubicBezTo>
                <a:cubicBezTo>
                  <a:pt x="3236" y="1569"/>
                  <a:pt x="3236" y="1569"/>
                  <a:pt x="3236" y="1569"/>
                </a:cubicBezTo>
                <a:cubicBezTo>
                  <a:pt x="3236" y="1570"/>
                  <a:pt x="3236" y="1570"/>
                  <a:pt x="3237" y="1570"/>
                </a:cubicBezTo>
                <a:cubicBezTo>
                  <a:pt x="3237" y="1571"/>
                  <a:pt x="3237" y="1571"/>
                  <a:pt x="3238" y="1571"/>
                </a:cubicBezTo>
                <a:cubicBezTo>
                  <a:pt x="3238" y="1571"/>
                  <a:pt x="3238" y="1572"/>
                  <a:pt x="3238" y="1572"/>
                </a:cubicBezTo>
                <a:cubicBezTo>
                  <a:pt x="3238" y="1572"/>
                  <a:pt x="3238" y="1572"/>
                  <a:pt x="3238" y="1572"/>
                </a:cubicBezTo>
                <a:cubicBezTo>
                  <a:pt x="3238" y="1572"/>
                  <a:pt x="3238" y="1573"/>
                  <a:pt x="3238" y="1573"/>
                </a:cubicBezTo>
                <a:cubicBezTo>
                  <a:pt x="3239" y="1573"/>
                  <a:pt x="3239" y="1573"/>
                  <a:pt x="3239" y="1573"/>
                </a:cubicBezTo>
                <a:cubicBezTo>
                  <a:pt x="3239" y="1574"/>
                  <a:pt x="3239" y="1574"/>
                  <a:pt x="3239" y="1574"/>
                </a:cubicBezTo>
                <a:cubicBezTo>
                  <a:pt x="3239" y="1574"/>
                  <a:pt x="3239" y="1574"/>
                  <a:pt x="3239" y="1575"/>
                </a:cubicBezTo>
                <a:cubicBezTo>
                  <a:pt x="3240" y="1575"/>
                  <a:pt x="3240" y="1575"/>
                  <a:pt x="3240" y="1576"/>
                </a:cubicBezTo>
                <a:cubicBezTo>
                  <a:pt x="3240" y="1576"/>
                  <a:pt x="3240" y="1577"/>
                  <a:pt x="3240" y="1577"/>
                </a:cubicBezTo>
                <a:cubicBezTo>
                  <a:pt x="3240" y="1578"/>
                  <a:pt x="3241" y="1578"/>
                  <a:pt x="3241" y="1578"/>
                </a:cubicBezTo>
                <a:cubicBezTo>
                  <a:pt x="3242" y="1578"/>
                  <a:pt x="3242" y="1578"/>
                  <a:pt x="3242" y="1578"/>
                </a:cubicBezTo>
                <a:cubicBezTo>
                  <a:pt x="3242" y="1578"/>
                  <a:pt x="3242" y="1579"/>
                  <a:pt x="3242" y="1579"/>
                </a:cubicBezTo>
                <a:cubicBezTo>
                  <a:pt x="3242" y="1579"/>
                  <a:pt x="3242" y="1580"/>
                  <a:pt x="3242" y="1580"/>
                </a:cubicBezTo>
                <a:cubicBezTo>
                  <a:pt x="3242" y="1580"/>
                  <a:pt x="3242" y="1581"/>
                  <a:pt x="3242" y="1581"/>
                </a:cubicBezTo>
                <a:cubicBezTo>
                  <a:pt x="3242" y="1582"/>
                  <a:pt x="3243" y="1583"/>
                  <a:pt x="3243" y="1583"/>
                </a:cubicBezTo>
                <a:cubicBezTo>
                  <a:pt x="3244" y="1583"/>
                  <a:pt x="3244" y="1583"/>
                  <a:pt x="3244" y="1583"/>
                </a:cubicBezTo>
                <a:cubicBezTo>
                  <a:pt x="3245" y="1583"/>
                  <a:pt x="3245" y="1583"/>
                  <a:pt x="3245" y="1583"/>
                </a:cubicBezTo>
                <a:cubicBezTo>
                  <a:pt x="3245" y="1583"/>
                  <a:pt x="3245" y="1583"/>
                  <a:pt x="3245" y="1583"/>
                </a:cubicBezTo>
                <a:cubicBezTo>
                  <a:pt x="3245" y="1584"/>
                  <a:pt x="3246" y="1584"/>
                  <a:pt x="3246" y="1584"/>
                </a:cubicBezTo>
                <a:cubicBezTo>
                  <a:pt x="3246" y="1584"/>
                  <a:pt x="3246" y="1584"/>
                  <a:pt x="3246" y="1584"/>
                </a:cubicBezTo>
                <a:cubicBezTo>
                  <a:pt x="3246" y="1584"/>
                  <a:pt x="3246" y="1584"/>
                  <a:pt x="3246" y="1584"/>
                </a:cubicBezTo>
                <a:cubicBezTo>
                  <a:pt x="3246" y="1585"/>
                  <a:pt x="3245" y="1585"/>
                  <a:pt x="3245" y="1586"/>
                </a:cubicBezTo>
                <a:cubicBezTo>
                  <a:pt x="3246" y="1587"/>
                  <a:pt x="3246" y="1587"/>
                  <a:pt x="3245" y="1588"/>
                </a:cubicBezTo>
                <a:cubicBezTo>
                  <a:pt x="3245" y="1589"/>
                  <a:pt x="3245" y="1589"/>
                  <a:pt x="3245" y="1590"/>
                </a:cubicBezTo>
                <a:cubicBezTo>
                  <a:pt x="3244" y="1590"/>
                  <a:pt x="3244" y="1590"/>
                  <a:pt x="3244" y="1590"/>
                </a:cubicBezTo>
                <a:cubicBezTo>
                  <a:pt x="3244" y="1591"/>
                  <a:pt x="3244" y="1591"/>
                  <a:pt x="3244" y="1592"/>
                </a:cubicBezTo>
                <a:cubicBezTo>
                  <a:pt x="3244" y="1592"/>
                  <a:pt x="3244" y="1592"/>
                  <a:pt x="3244" y="1592"/>
                </a:cubicBezTo>
                <a:cubicBezTo>
                  <a:pt x="3243" y="1592"/>
                  <a:pt x="3243" y="1592"/>
                  <a:pt x="3243" y="1593"/>
                </a:cubicBezTo>
                <a:cubicBezTo>
                  <a:pt x="3243" y="1593"/>
                  <a:pt x="3243" y="1594"/>
                  <a:pt x="3243" y="1595"/>
                </a:cubicBezTo>
                <a:cubicBezTo>
                  <a:pt x="3243" y="1595"/>
                  <a:pt x="3243" y="1595"/>
                  <a:pt x="3243" y="1595"/>
                </a:cubicBezTo>
                <a:cubicBezTo>
                  <a:pt x="3243" y="1596"/>
                  <a:pt x="3243" y="1596"/>
                  <a:pt x="3243" y="1597"/>
                </a:cubicBezTo>
                <a:cubicBezTo>
                  <a:pt x="3243" y="1597"/>
                  <a:pt x="3243" y="1597"/>
                  <a:pt x="3243" y="1598"/>
                </a:cubicBezTo>
                <a:cubicBezTo>
                  <a:pt x="3243" y="1598"/>
                  <a:pt x="3243" y="1599"/>
                  <a:pt x="3243" y="1600"/>
                </a:cubicBezTo>
                <a:cubicBezTo>
                  <a:pt x="3243" y="1600"/>
                  <a:pt x="3242" y="1600"/>
                  <a:pt x="3242" y="1600"/>
                </a:cubicBezTo>
                <a:cubicBezTo>
                  <a:pt x="3241" y="1600"/>
                  <a:pt x="3241" y="1600"/>
                  <a:pt x="3240" y="1600"/>
                </a:cubicBezTo>
                <a:cubicBezTo>
                  <a:pt x="3240" y="1600"/>
                  <a:pt x="3239" y="1600"/>
                  <a:pt x="3239" y="1600"/>
                </a:cubicBezTo>
                <a:cubicBezTo>
                  <a:pt x="3239" y="1600"/>
                  <a:pt x="3239" y="1600"/>
                  <a:pt x="3239" y="1600"/>
                </a:cubicBezTo>
                <a:cubicBezTo>
                  <a:pt x="3238" y="1600"/>
                  <a:pt x="3238" y="1600"/>
                  <a:pt x="3237" y="1601"/>
                </a:cubicBezTo>
                <a:cubicBezTo>
                  <a:pt x="3237" y="1601"/>
                  <a:pt x="3237" y="1601"/>
                  <a:pt x="3237" y="1601"/>
                </a:cubicBezTo>
                <a:cubicBezTo>
                  <a:pt x="3237" y="1602"/>
                  <a:pt x="3236" y="1602"/>
                  <a:pt x="3236" y="1602"/>
                </a:cubicBezTo>
                <a:cubicBezTo>
                  <a:pt x="3236" y="1602"/>
                  <a:pt x="3236" y="1602"/>
                  <a:pt x="3236" y="1603"/>
                </a:cubicBezTo>
                <a:cubicBezTo>
                  <a:pt x="3235" y="1603"/>
                  <a:pt x="3235" y="1603"/>
                  <a:pt x="3235" y="1604"/>
                </a:cubicBezTo>
                <a:cubicBezTo>
                  <a:pt x="3235" y="1604"/>
                  <a:pt x="3235" y="1604"/>
                  <a:pt x="3235" y="1604"/>
                </a:cubicBezTo>
                <a:cubicBezTo>
                  <a:pt x="3235" y="1604"/>
                  <a:pt x="3234" y="1605"/>
                  <a:pt x="3234" y="1605"/>
                </a:cubicBezTo>
                <a:cubicBezTo>
                  <a:pt x="3234" y="1606"/>
                  <a:pt x="3235" y="1607"/>
                  <a:pt x="3236" y="1607"/>
                </a:cubicBezTo>
                <a:cubicBezTo>
                  <a:pt x="3236" y="1607"/>
                  <a:pt x="3236" y="1607"/>
                  <a:pt x="3236" y="1607"/>
                </a:cubicBezTo>
                <a:cubicBezTo>
                  <a:pt x="3236" y="1608"/>
                  <a:pt x="3236" y="1608"/>
                  <a:pt x="3237" y="1608"/>
                </a:cubicBezTo>
                <a:cubicBezTo>
                  <a:pt x="3237" y="1608"/>
                  <a:pt x="3237" y="1608"/>
                  <a:pt x="3237" y="1608"/>
                </a:cubicBezTo>
                <a:cubicBezTo>
                  <a:pt x="3237" y="1608"/>
                  <a:pt x="3238" y="1608"/>
                  <a:pt x="3238" y="1608"/>
                </a:cubicBezTo>
                <a:cubicBezTo>
                  <a:pt x="3238" y="1609"/>
                  <a:pt x="3238" y="1609"/>
                  <a:pt x="3238" y="1609"/>
                </a:cubicBezTo>
                <a:cubicBezTo>
                  <a:pt x="3238" y="1609"/>
                  <a:pt x="3239" y="1609"/>
                  <a:pt x="3239" y="1609"/>
                </a:cubicBezTo>
                <a:cubicBezTo>
                  <a:pt x="3239" y="1610"/>
                  <a:pt x="3239" y="1610"/>
                  <a:pt x="3240" y="1610"/>
                </a:cubicBezTo>
                <a:cubicBezTo>
                  <a:pt x="3240" y="1610"/>
                  <a:pt x="3240" y="1610"/>
                  <a:pt x="3241" y="1610"/>
                </a:cubicBezTo>
                <a:cubicBezTo>
                  <a:pt x="3241" y="1611"/>
                  <a:pt x="3242" y="1611"/>
                  <a:pt x="3242" y="1610"/>
                </a:cubicBezTo>
                <a:cubicBezTo>
                  <a:pt x="3242" y="1610"/>
                  <a:pt x="3242" y="1610"/>
                  <a:pt x="3242" y="1610"/>
                </a:cubicBezTo>
                <a:cubicBezTo>
                  <a:pt x="3243" y="1611"/>
                  <a:pt x="3243" y="1611"/>
                  <a:pt x="3243" y="1611"/>
                </a:cubicBezTo>
                <a:cubicBezTo>
                  <a:pt x="3243" y="1611"/>
                  <a:pt x="3243" y="1611"/>
                  <a:pt x="3243" y="1611"/>
                </a:cubicBezTo>
                <a:cubicBezTo>
                  <a:pt x="3244" y="1611"/>
                  <a:pt x="3244" y="1611"/>
                  <a:pt x="3244" y="1612"/>
                </a:cubicBezTo>
                <a:cubicBezTo>
                  <a:pt x="3244" y="1612"/>
                  <a:pt x="3244" y="1613"/>
                  <a:pt x="3244" y="1613"/>
                </a:cubicBezTo>
                <a:cubicBezTo>
                  <a:pt x="3244" y="1613"/>
                  <a:pt x="3244" y="1613"/>
                  <a:pt x="3244" y="1613"/>
                </a:cubicBezTo>
                <a:cubicBezTo>
                  <a:pt x="3244" y="1614"/>
                  <a:pt x="3244" y="1615"/>
                  <a:pt x="3244" y="1615"/>
                </a:cubicBezTo>
                <a:cubicBezTo>
                  <a:pt x="3244" y="1615"/>
                  <a:pt x="3244" y="1615"/>
                  <a:pt x="3244" y="1615"/>
                </a:cubicBezTo>
                <a:cubicBezTo>
                  <a:pt x="3243" y="1616"/>
                  <a:pt x="3243" y="1616"/>
                  <a:pt x="3243" y="1616"/>
                </a:cubicBezTo>
                <a:cubicBezTo>
                  <a:pt x="3243" y="1616"/>
                  <a:pt x="3242" y="1617"/>
                  <a:pt x="3242" y="1617"/>
                </a:cubicBezTo>
                <a:cubicBezTo>
                  <a:pt x="3242" y="1618"/>
                  <a:pt x="3242" y="1618"/>
                  <a:pt x="3242" y="1618"/>
                </a:cubicBezTo>
                <a:cubicBezTo>
                  <a:pt x="3242" y="1618"/>
                  <a:pt x="3242" y="1619"/>
                  <a:pt x="3241" y="1619"/>
                </a:cubicBezTo>
                <a:cubicBezTo>
                  <a:pt x="3241" y="1619"/>
                  <a:pt x="3241" y="1620"/>
                  <a:pt x="3241" y="1620"/>
                </a:cubicBezTo>
                <a:cubicBezTo>
                  <a:pt x="3240" y="1621"/>
                  <a:pt x="3240" y="1621"/>
                  <a:pt x="3240" y="1621"/>
                </a:cubicBezTo>
                <a:cubicBezTo>
                  <a:pt x="3240" y="1621"/>
                  <a:pt x="3239" y="1622"/>
                  <a:pt x="3239" y="1622"/>
                </a:cubicBezTo>
                <a:cubicBezTo>
                  <a:pt x="3239" y="1622"/>
                  <a:pt x="3239" y="1622"/>
                  <a:pt x="3238" y="1622"/>
                </a:cubicBezTo>
                <a:cubicBezTo>
                  <a:pt x="3238" y="1622"/>
                  <a:pt x="3238" y="1623"/>
                  <a:pt x="3238" y="1623"/>
                </a:cubicBezTo>
                <a:cubicBezTo>
                  <a:pt x="3238" y="1624"/>
                  <a:pt x="3238" y="1624"/>
                  <a:pt x="3238" y="1624"/>
                </a:cubicBezTo>
                <a:cubicBezTo>
                  <a:pt x="3238" y="1625"/>
                  <a:pt x="3239" y="1625"/>
                  <a:pt x="3239" y="1625"/>
                </a:cubicBezTo>
                <a:cubicBezTo>
                  <a:pt x="3239" y="1625"/>
                  <a:pt x="3240" y="1625"/>
                  <a:pt x="3240" y="1625"/>
                </a:cubicBezTo>
                <a:cubicBezTo>
                  <a:pt x="3240" y="1625"/>
                  <a:pt x="3240" y="1625"/>
                  <a:pt x="3240" y="1625"/>
                </a:cubicBezTo>
                <a:cubicBezTo>
                  <a:pt x="3240" y="1626"/>
                  <a:pt x="3241" y="1626"/>
                  <a:pt x="3241" y="1626"/>
                </a:cubicBezTo>
                <a:cubicBezTo>
                  <a:pt x="3241" y="1626"/>
                  <a:pt x="3241" y="1626"/>
                  <a:pt x="3241" y="1627"/>
                </a:cubicBezTo>
                <a:cubicBezTo>
                  <a:pt x="3241" y="1627"/>
                  <a:pt x="3242" y="1628"/>
                  <a:pt x="3242" y="1628"/>
                </a:cubicBezTo>
                <a:cubicBezTo>
                  <a:pt x="3242" y="1628"/>
                  <a:pt x="3242" y="1628"/>
                  <a:pt x="3242" y="1628"/>
                </a:cubicBezTo>
                <a:cubicBezTo>
                  <a:pt x="3243" y="1628"/>
                  <a:pt x="3244" y="1628"/>
                  <a:pt x="3244" y="1628"/>
                </a:cubicBezTo>
                <a:cubicBezTo>
                  <a:pt x="3245" y="1627"/>
                  <a:pt x="3245" y="1627"/>
                  <a:pt x="3246" y="1627"/>
                </a:cubicBezTo>
                <a:cubicBezTo>
                  <a:pt x="3246" y="1626"/>
                  <a:pt x="3246" y="1626"/>
                  <a:pt x="3246" y="1626"/>
                </a:cubicBezTo>
                <a:cubicBezTo>
                  <a:pt x="3246" y="1626"/>
                  <a:pt x="3247" y="1626"/>
                  <a:pt x="3247" y="1625"/>
                </a:cubicBezTo>
                <a:cubicBezTo>
                  <a:pt x="3248" y="1625"/>
                  <a:pt x="3248" y="1625"/>
                  <a:pt x="3249" y="1624"/>
                </a:cubicBezTo>
                <a:cubicBezTo>
                  <a:pt x="3249" y="1623"/>
                  <a:pt x="3250" y="1622"/>
                  <a:pt x="3250" y="1621"/>
                </a:cubicBezTo>
                <a:cubicBezTo>
                  <a:pt x="3250" y="1621"/>
                  <a:pt x="3250" y="1620"/>
                  <a:pt x="3251" y="1620"/>
                </a:cubicBezTo>
                <a:cubicBezTo>
                  <a:pt x="3251" y="1620"/>
                  <a:pt x="3252" y="1619"/>
                  <a:pt x="3252" y="1619"/>
                </a:cubicBezTo>
                <a:cubicBezTo>
                  <a:pt x="3252" y="1618"/>
                  <a:pt x="3253" y="1618"/>
                  <a:pt x="3253" y="1618"/>
                </a:cubicBezTo>
                <a:cubicBezTo>
                  <a:pt x="3253" y="1618"/>
                  <a:pt x="3253" y="1618"/>
                  <a:pt x="3253" y="1617"/>
                </a:cubicBezTo>
                <a:cubicBezTo>
                  <a:pt x="3253" y="1617"/>
                  <a:pt x="3253" y="1617"/>
                  <a:pt x="3254" y="1617"/>
                </a:cubicBezTo>
                <a:cubicBezTo>
                  <a:pt x="3255" y="1617"/>
                  <a:pt x="3256" y="1615"/>
                  <a:pt x="3256" y="1614"/>
                </a:cubicBezTo>
                <a:cubicBezTo>
                  <a:pt x="3256" y="1614"/>
                  <a:pt x="3257" y="1614"/>
                  <a:pt x="3257" y="1613"/>
                </a:cubicBezTo>
                <a:cubicBezTo>
                  <a:pt x="3257" y="1613"/>
                  <a:pt x="3258" y="1613"/>
                  <a:pt x="3258" y="1612"/>
                </a:cubicBezTo>
                <a:cubicBezTo>
                  <a:pt x="3259" y="1612"/>
                  <a:pt x="3259" y="1611"/>
                  <a:pt x="3259" y="1611"/>
                </a:cubicBezTo>
                <a:cubicBezTo>
                  <a:pt x="3259" y="1610"/>
                  <a:pt x="3259" y="1610"/>
                  <a:pt x="3259" y="1610"/>
                </a:cubicBezTo>
                <a:cubicBezTo>
                  <a:pt x="3259" y="1610"/>
                  <a:pt x="3259" y="1610"/>
                  <a:pt x="3259" y="1610"/>
                </a:cubicBezTo>
                <a:cubicBezTo>
                  <a:pt x="3259" y="1610"/>
                  <a:pt x="3260" y="1609"/>
                  <a:pt x="3260" y="1608"/>
                </a:cubicBezTo>
                <a:cubicBezTo>
                  <a:pt x="3260" y="1607"/>
                  <a:pt x="3260" y="1606"/>
                  <a:pt x="3259" y="1605"/>
                </a:cubicBezTo>
                <a:cubicBezTo>
                  <a:pt x="3260" y="1605"/>
                  <a:pt x="3260" y="1604"/>
                  <a:pt x="3260" y="1604"/>
                </a:cubicBezTo>
                <a:cubicBezTo>
                  <a:pt x="3260" y="1604"/>
                  <a:pt x="3260" y="1604"/>
                  <a:pt x="3260" y="1604"/>
                </a:cubicBezTo>
                <a:cubicBezTo>
                  <a:pt x="3261" y="1603"/>
                  <a:pt x="3262" y="1603"/>
                  <a:pt x="3262" y="1602"/>
                </a:cubicBezTo>
                <a:cubicBezTo>
                  <a:pt x="3262" y="1602"/>
                  <a:pt x="3262" y="1602"/>
                  <a:pt x="3262" y="1602"/>
                </a:cubicBezTo>
                <a:cubicBezTo>
                  <a:pt x="3263" y="1602"/>
                  <a:pt x="3263" y="1601"/>
                  <a:pt x="3263" y="1601"/>
                </a:cubicBezTo>
                <a:cubicBezTo>
                  <a:pt x="3264" y="1602"/>
                  <a:pt x="3264" y="1602"/>
                  <a:pt x="3265" y="1602"/>
                </a:cubicBezTo>
                <a:cubicBezTo>
                  <a:pt x="3266" y="1602"/>
                  <a:pt x="3266" y="1602"/>
                  <a:pt x="3266" y="1602"/>
                </a:cubicBezTo>
                <a:cubicBezTo>
                  <a:pt x="3266" y="1602"/>
                  <a:pt x="3266" y="1602"/>
                  <a:pt x="3266" y="1602"/>
                </a:cubicBezTo>
                <a:cubicBezTo>
                  <a:pt x="3266" y="1602"/>
                  <a:pt x="3267" y="1602"/>
                  <a:pt x="3268" y="1601"/>
                </a:cubicBezTo>
                <a:cubicBezTo>
                  <a:pt x="3268" y="1600"/>
                  <a:pt x="3268" y="1599"/>
                  <a:pt x="3267" y="1599"/>
                </a:cubicBezTo>
                <a:cubicBezTo>
                  <a:pt x="3267" y="1599"/>
                  <a:pt x="3267" y="1598"/>
                  <a:pt x="3267" y="1598"/>
                </a:cubicBezTo>
                <a:cubicBezTo>
                  <a:pt x="3267" y="1598"/>
                  <a:pt x="3267" y="1598"/>
                  <a:pt x="3267" y="1598"/>
                </a:cubicBezTo>
                <a:cubicBezTo>
                  <a:pt x="3267" y="1598"/>
                  <a:pt x="3267" y="1598"/>
                  <a:pt x="3267" y="1598"/>
                </a:cubicBezTo>
                <a:cubicBezTo>
                  <a:pt x="3267" y="1598"/>
                  <a:pt x="3268" y="1598"/>
                  <a:pt x="3268" y="1597"/>
                </a:cubicBezTo>
                <a:cubicBezTo>
                  <a:pt x="3268" y="1597"/>
                  <a:pt x="3268" y="1597"/>
                  <a:pt x="3268" y="1596"/>
                </a:cubicBezTo>
                <a:cubicBezTo>
                  <a:pt x="3268" y="1597"/>
                  <a:pt x="3268" y="1597"/>
                  <a:pt x="3269" y="1597"/>
                </a:cubicBezTo>
                <a:cubicBezTo>
                  <a:pt x="3269" y="1597"/>
                  <a:pt x="3269" y="1597"/>
                  <a:pt x="3269" y="1597"/>
                </a:cubicBezTo>
                <a:cubicBezTo>
                  <a:pt x="3269" y="1597"/>
                  <a:pt x="3269" y="1597"/>
                  <a:pt x="3269" y="1597"/>
                </a:cubicBezTo>
                <a:cubicBezTo>
                  <a:pt x="3270" y="1597"/>
                  <a:pt x="3271" y="1597"/>
                  <a:pt x="3271" y="1595"/>
                </a:cubicBezTo>
                <a:cubicBezTo>
                  <a:pt x="3271" y="1594"/>
                  <a:pt x="3272" y="1594"/>
                  <a:pt x="3272" y="1594"/>
                </a:cubicBezTo>
                <a:cubicBezTo>
                  <a:pt x="3272" y="1593"/>
                  <a:pt x="3273" y="1593"/>
                  <a:pt x="3273" y="1593"/>
                </a:cubicBezTo>
                <a:cubicBezTo>
                  <a:pt x="3274" y="1592"/>
                  <a:pt x="3274" y="1591"/>
                  <a:pt x="3274" y="1590"/>
                </a:cubicBezTo>
                <a:cubicBezTo>
                  <a:pt x="3274" y="1590"/>
                  <a:pt x="3273" y="1590"/>
                  <a:pt x="3273" y="1589"/>
                </a:cubicBezTo>
                <a:cubicBezTo>
                  <a:pt x="3273" y="1589"/>
                  <a:pt x="3273" y="1589"/>
                  <a:pt x="3273" y="1588"/>
                </a:cubicBezTo>
                <a:cubicBezTo>
                  <a:pt x="3273" y="1588"/>
                  <a:pt x="3273" y="1588"/>
                  <a:pt x="3273" y="1588"/>
                </a:cubicBezTo>
                <a:cubicBezTo>
                  <a:pt x="3273" y="1588"/>
                  <a:pt x="3273" y="1588"/>
                  <a:pt x="3273" y="1588"/>
                </a:cubicBezTo>
                <a:cubicBezTo>
                  <a:pt x="3274" y="1588"/>
                  <a:pt x="3274" y="1588"/>
                  <a:pt x="3275" y="1587"/>
                </a:cubicBezTo>
                <a:cubicBezTo>
                  <a:pt x="3275" y="1586"/>
                  <a:pt x="3275" y="1586"/>
                  <a:pt x="3275" y="1586"/>
                </a:cubicBezTo>
                <a:cubicBezTo>
                  <a:pt x="3275" y="1586"/>
                  <a:pt x="3275" y="1585"/>
                  <a:pt x="3274" y="1585"/>
                </a:cubicBezTo>
                <a:close/>
                <a:moveTo>
                  <a:pt x="3292" y="1365"/>
                </a:moveTo>
                <a:cubicBezTo>
                  <a:pt x="3292" y="1365"/>
                  <a:pt x="3292" y="1365"/>
                  <a:pt x="3292" y="1365"/>
                </a:cubicBezTo>
                <a:cubicBezTo>
                  <a:pt x="3292" y="1365"/>
                  <a:pt x="3293" y="1365"/>
                  <a:pt x="3293" y="1366"/>
                </a:cubicBezTo>
                <a:cubicBezTo>
                  <a:pt x="3293" y="1366"/>
                  <a:pt x="3292" y="1366"/>
                  <a:pt x="3292" y="1366"/>
                </a:cubicBezTo>
                <a:cubicBezTo>
                  <a:pt x="3292" y="1366"/>
                  <a:pt x="3292" y="1367"/>
                  <a:pt x="3292" y="1367"/>
                </a:cubicBezTo>
                <a:cubicBezTo>
                  <a:pt x="3292" y="1367"/>
                  <a:pt x="3293" y="1368"/>
                  <a:pt x="3292" y="1369"/>
                </a:cubicBezTo>
                <a:cubicBezTo>
                  <a:pt x="3290" y="1370"/>
                  <a:pt x="3289" y="1370"/>
                  <a:pt x="3287" y="1370"/>
                </a:cubicBezTo>
                <a:cubicBezTo>
                  <a:pt x="3287" y="1371"/>
                  <a:pt x="3287" y="1371"/>
                  <a:pt x="3287" y="1371"/>
                </a:cubicBezTo>
                <a:cubicBezTo>
                  <a:pt x="3287" y="1371"/>
                  <a:pt x="3287" y="1371"/>
                  <a:pt x="3286" y="1371"/>
                </a:cubicBezTo>
                <a:cubicBezTo>
                  <a:pt x="3285" y="1371"/>
                  <a:pt x="3285" y="1370"/>
                  <a:pt x="3284" y="1370"/>
                </a:cubicBezTo>
                <a:cubicBezTo>
                  <a:pt x="3284" y="1371"/>
                  <a:pt x="3284" y="1371"/>
                  <a:pt x="3284" y="1371"/>
                </a:cubicBezTo>
                <a:cubicBezTo>
                  <a:pt x="3284" y="1371"/>
                  <a:pt x="3284" y="1371"/>
                  <a:pt x="3284" y="1371"/>
                </a:cubicBezTo>
                <a:cubicBezTo>
                  <a:pt x="3283" y="1371"/>
                  <a:pt x="3283" y="1371"/>
                  <a:pt x="3282" y="1371"/>
                </a:cubicBezTo>
                <a:cubicBezTo>
                  <a:pt x="3281" y="1371"/>
                  <a:pt x="3281" y="1371"/>
                  <a:pt x="3280" y="1371"/>
                </a:cubicBezTo>
                <a:cubicBezTo>
                  <a:pt x="3280" y="1371"/>
                  <a:pt x="3280" y="1371"/>
                  <a:pt x="3280" y="1371"/>
                </a:cubicBezTo>
                <a:cubicBezTo>
                  <a:pt x="3279" y="1371"/>
                  <a:pt x="3279" y="1371"/>
                  <a:pt x="3279" y="1371"/>
                </a:cubicBezTo>
                <a:cubicBezTo>
                  <a:pt x="3277" y="1371"/>
                  <a:pt x="3276" y="1371"/>
                  <a:pt x="3275" y="1370"/>
                </a:cubicBezTo>
                <a:cubicBezTo>
                  <a:pt x="3275" y="1370"/>
                  <a:pt x="3275" y="1370"/>
                  <a:pt x="3275" y="1369"/>
                </a:cubicBezTo>
                <a:cubicBezTo>
                  <a:pt x="3275" y="1369"/>
                  <a:pt x="3275" y="1369"/>
                  <a:pt x="3275" y="1369"/>
                </a:cubicBezTo>
                <a:cubicBezTo>
                  <a:pt x="3275" y="1369"/>
                  <a:pt x="3274" y="1369"/>
                  <a:pt x="3274" y="1369"/>
                </a:cubicBezTo>
                <a:cubicBezTo>
                  <a:pt x="3273" y="1369"/>
                  <a:pt x="3273" y="1368"/>
                  <a:pt x="3273" y="1368"/>
                </a:cubicBezTo>
                <a:cubicBezTo>
                  <a:pt x="3273" y="1367"/>
                  <a:pt x="3273" y="1367"/>
                  <a:pt x="3273" y="1367"/>
                </a:cubicBezTo>
                <a:cubicBezTo>
                  <a:pt x="3273" y="1366"/>
                  <a:pt x="3273" y="1365"/>
                  <a:pt x="3274" y="1364"/>
                </a:cubicBezTo>
                <a:cubicBezTo>
                  <a:pt x="3274" y="1364"/>
                  <a:pt x="3275" y="1364"/>
                  <a:pt x="3275" y="1364"/>
                </a:cubicBezTo>
                <a:cubicBezTo>
                  <a:pt x="3276" y="1364"/>
                  <a:pt x="3276" y="1363"/>
                  <a:pt x="3277" y="1363"/>
                </a:cubicBezTo>
                <a:cubicBezTo>
                  <a:pt x="3277" y="1363"/>
                  <a:pt x="3277" y="1363"/>
                  <a:pt x="3277" y="1363"/>
                </a:cubicBezTo>
                <a:cubicBezTo>
                  <a:pt x="3277" y="1362"/>
                  <a:pt x="3277" y="1362"/>
                  <a:pt x="3277" y="1362"/>
                </a:cubicBezTo>
                <a:cubicBezTo>
                  <a:pt x="3278" y="1361"/>
                  <a:pt x="3278" y="1361"/>
                  <a:pt x="3279" y="1361"/>
                </a:cubicBezTo>
                <a:cubicBezTo>
                  <a:pt x="3280" y="1360"/>
                  <a:pt x="3281" y="1360"/>
                  <a:pt x="3281" y="1359"/>
                </a:cubicBezTo>
                <a:cubicBezTo>
                  <a:pt x="3282" y="1359"/>
                  <a:pt x="3283" y="1358"/>
                  <a:pt x="3284" y="1358"/>
                </a:cubicBezTo>
                <a:cubicBezTo>
                  <a:pt x="3284" y="1358"/>
                  <a:pt x="3285" y="1358"/>
                  <a:pt x="3285" y="1358"/>
                </a:cubicBezTo>
                <a:cubicBezTo>
                  <a:pt x="3285" y="1358"/>
                  <a:pt x="3285" y="1358"/>
                  <a:pt x="3285" y="1358"/>
                </a:cubicBezTo>
                <a:cubicBezTo>
                  <a:pt x="3285" y="1358"/>
                  <a:pt x="3286" y="1358"/>
                  <a:pt x="3286" y="1358"/>
                </a:cubicBezTo>
                <a:cubicBezTo>
                  <a:pt x="3286" y="1358"/>
                  <a:pt x="3286" y="1358"/>
                  <a:pt x="3287" y="1358"/>
                </a:cubicBezTo>
                <a:cubicBezTo>
                  <a:pt x="3287" y="1357"/>
                  <a:pt x="3288" y="1357"/>
                  <a:pt x="3289" y="1357"/>
                </a:cubicBezTo>
                <a:cubicBezTo>
                  <a:pt x="3290" y="1357"/>
                  <a:pt x="3290" y="1358"/>
                  <a:pt x="3290" y="1358"/>
                </a:cubicBezTo>
                <a:cubicBezTo>
                  <a:pt x="3291" y="1359"/>
                  <a:pt x="3291" y="1359"/>
                  <a:pt x="3291" y="1359"/>
                </a:cubicBezTo>
                <a:cubicBezTo>
                  <a:pt x="3291" y="1359"/>
                  <a:pt x="3291" y="1360"/>
                  <a:pt x="3291" y="1360"/>
                </a:cubicBezTo>
                <a:cubicBezTo>
                  <a:pt x="3291" y="1360"/>
                  <a:pt x="3291" y="1360"/>
                  <a:pt x="3292" y="1360"/>
                </a:cubicBezTo>
                <a:cubicBezTo>
                  <a:pt x="3292" y="1360"/>
                  <a:pt x="3292" y="1360"/>
                  <a:pt x="3292" y="1360"/>
                </a:cubicBezTo>
                <a:cubicBezTo>
                  <a:pt x="3294" y="1361"/>
                  <a:pt x="3293" y="1363"/>
                  <a:pt x="3292" y="1364"/>
                </a:cubicBezTo>
                <a:lnTo>
                  <a:pt x="3292" y="1365"/>
                </a:lnTo>
                <a:close/>
                <a:moveTo>
                  <a:pt x="3291" y="1367"/>
                </a:moveTo>
                <a:cubicBezTo>
                  <a:pt x="3291" y="1367"/>
                  <a:pt x="3291" y="1367"/>
                  <a:pt x="3291" y="1367"/>
                </a:cubicBezTo>
                <a:cubicBezTo>
                  <a:pt x="3291" y="1367"/>
                  <a:pt x="3291" y="1367"/>
                  <a:pt x="3291" y="1367"/>
                </a:cubicBezTo>
                <a:close/>
                <a:moveTo>
                  <a:pt x="3318" y="1344"/>
                </a:moveTo>
                <a:cubicBezTo>
                  <a:pt x="3318" y="1344"/>
                  <a:pt x="3318" y="1344"/>
                  <a:pt x="3318" y="1344"/>
                </a:cubicBezTo>
                <a:cubicBezTo>
                  <a:pt x="3318" y="1343"/>
                  <a:pt x="3318" y="1343"/>
                  <a:pt x="3317" y="1343"/>
                </a:cubicBezTo>
                <a:cubicBezTo>
                  <a:pt x="3317" y="1343"/>
                  <a:pt x="3317" y="1343"/>
                  <a:pt x="3317" y="1343"/>
                </a:cubicBezTo>
                <a:cubicBezTo>
                  <a:pt x="3316" y="1344"/>
                  <a:pt x="3315" y="1344"/>
                  <a:pt x="3315" y="1344"/>
                </a:cubicBezTo>
                <a:cubicBezTo>
                  <a:pt x="3313" y="1345"/>
                  <a:pt x="3312" y="1345"/>
                  <a:pt x="3311" y="1345"/>
                </a:cubicBezTo>
                <a:cubicBezTo>
                  <a:pt x="3311" y="1345"/>
                  <a:pt x="3311" y="1346"/>
                  <a:pt x="3310" y="1346"/>
                </a:cubicBezTo>
                <a:cubicBezTo>
                  <a:pt x="3310" y="1346"/>
                  <a:pt x="3310" y="1346"/>
                  <a:pt x="3309" y="1346"/>
                </a:cubicBezTo>
                <a:cubicBezTo>
                  <a:pt x="3309" y="1346"/>
                  <a:pt x="3309" y="1346"/>
                  <a:pt x="3309" y="1346"/>
                </a:cubicBezTo>
                <a:cubicBezTo>
                  <a:pt x="3309" y="1346"/>
                  <a:pt x="3309" y="1346"/>
                  <a:pt x="3308" y="1347"/>
                </a:cubicBezTo>
                <a:cubicBezTo>
                  <a:pt x="3308" y="1347"/>
                  <a:pt x="3308" y="1347"/>
                  <a:pt x="3307" y="1347"/>
                </a:cubicBezTo>
                <a:cubicBezTo>
                  <a:pt x="3307" y="1348"/>
                  <a:pt x="3306" y="1348"/>
                  <a:pt x="3306" y="1348"/>
                </a:cubicBezTo>
                <a:cubicBezTo>
                  <a:pt x="3306" y="1348"/>
                  <a:pt x="3305" y="1347"/>
                  <a:pt x="3304" y="1347"/>
                </a:cubicBezTo>
                <a:cubicBezTo>
                  <a:pt x="3304" y="1347"/>
                  <a:pt x="3303" y="1347"/>
                  <a:pt x="3302" y="1347"/>
                </a:cubicBezTo>
                <a:cubicBezTo>
                  <a:pt x="3302" y="1348"/>
                  <a:pt x="3302" y="1348"/>
                  <a:pt x="3301" y="1348"/>
                </a:cubicBezTo>
                <a:cubicBezTo>
                  <a:pt x="3301" y="1348"/>
                  <a:pt x="3301" y="1348"/>
                  <a:pt x="3301" y="1348"/>
                </a:cubicBezTo>
                <a:cubicBezTo>
                  <a:pt x="3301" y="1348"/>
                  <a:pt x="3300" y="1348"/>
                  <a:pt x="3300" y="1348"/>
                </a:cubicBezTo>
                <a:cubicBezTo>
                  <a:pt x="3299" y="1348"/>
                  <a:pt x="3298" y="1348"/>
                  <a:pt x="3297" y="1349"/>
                </a:cubicBezTo>
                <a:cubicBezTo>
                  <a:pt x="3296" y="1349"/>
                  <a:pt x="3296" y="1349"/>
                  <a:pt x="3296" y="1350"/>
                </a:cubicBezTo>
                <a:cubicBezTo>
                  <a:pt x="3296" y="1350"/>
                  <a:pt x="3295" y="1351"/>
                  <a:pt x="3295" y="1351"/>
                </a:cubicBezTo>
                <a:cubicBezTo>
                  <a:pt x="3295" y="1351"/>
                  <a:pt x="3294" y="1351"/>
                  <a:pt x="3294" y="1352"/>
                </a:cubicBezTo>
                <a:cubicBezTo>
                  <a:pt x="3294" y="1353"/>
                  <a:pt x="3294" y="1353"/>
                  <a:pt x="3295" y="1354"/>
                </a:cubicBezTo>
                <a:cubicBezTo>
                  <a:pt x="3295" y="1354"/>
                  <a:pt x="3295" y="1354"/>
                  <a:pt x="3295" y="1355"/>
                </a:cubicBezTo>
                <a:cubicBezTo>
                  <a:pt x="3295" y="1355"/>
                  <a:pt x="3295" y="1355"/>
                  <a:pt x="3296" y="1355"/>
                </a:cubicBezTo>
                <a:cubicBezTo>
                  <a:pt x="3296" y="1355"/>
                  <a:pt x="3296" y="1355"/>
                  <a:pt x="3296" y="1355"/>
                </a:cubicBezTo>
                <a:cubicBezTo>
                  <a:pt x="3296" y="1355"/>
                  <a:pt x="3296" y="1356"/>
                  <a:pt x="3296" y="1356"/>
                </a:cubicBezTo>
                <a:cubicBezTo>
                  <a:pt x="3296" y="1356"/>
                  <a:pt x="3296" y="1356"/>
                  <a:pt x="3297" y="1356"/>
                </a:cubicBezTo>
                <a:cubicBezTo>
                  <a:pt x="3297" y="1356"/>
                  <a:pt x="3297" y="1356"/>
                  <a:pt x="3298" y="1356"/>
                </a:cubicBezTo>
                <a:cubicBezTo>
                  <a:pt x="3298" y="1356"/>
                  <a:pt x="3299" y="1355"/>
                  <a:pt x="3299" y="1355"/>
                </a:cubicBezTo>
                <a:cubicBezTo>
                  <a:pt x="3299" y="1355"/>
                  <a:pt x="3299" y="1354"/>
                  <a:pt x="3299" y="1354"/>
                </a:cubicBezTo>
                <a:cubicBezTo>
                  <a:pt x="3299" y="1354"/>
                  <a:pt x="3299" y="1354"/>
                  <a:pt x="3299" y="1354"/>
                </a:cubicBezTo>
                <a:cubicBezTo>
                  <a:pt x="3299" y="1355"/>
                  <a:pt x="3300" y="1355"/>
                  <a:pt x="3300" y="1355"/>
                </a:cubicBezTo>
                <a:cubicBezTo>
                  <a:pt x="3300" y="1355"/>
                  <a:pt x="3301" y="1355"/>
                  <a:pt x="3301" y="1355"/>
                </a:cubicBezTo>
                <a:cubicBezTo>
                  <a:pt x="3302" y="1355"/>
                  <a:pt x="3302" y="1354"/>
                  <a:pt x="3303" y="1354"/>
                </a:cubicBezTo>
                <a:cubicBezTo>
                  <a:pt x="3303" y="1354"/>
                  <a:pt x="3303" y="1354"/>
                  <a:pt x="3304" y="1354"/>
                </a:cubicBezTo>
                <a:cubicBezTo>
                  <a:pt x="3304" y="1354"/>
                  <a:pt x="3304" y="1354"/>
                  <a:pt x="3304" y="1354"/>
                </a:cubicBezTo>
                <a:cubicBezTo>
                  <a:pt x="3304" y="1354"/>
                  <a:pt x="3305" y="1354"/>
                  <a:pt x="3305" y="1354"/>
                </a:cubicBezTo>
                <a:cubicBezTo>
                  <a:pt x="3305" y="1354"/>
                  <a:pt x="3305" y="1354"/>
                  <a:pt x="3306" y="1355"/>
                </a:cubicBezTo>
                <a:cubicBezTo>
                  <a:pt x="3306" y="1355"/>
                  <a:pt x="3307" y="1356"/>
                  <a:pt x="3308" y="1355"/>
                </a:cubicBezTo>
                <a:cubicBezTo>
                  <a:pt x="3309" y="1355"/>
                  <a:pt x="3310" y="1355"/>
                  <a:pt x="3311" y="1355"/>
                </a:cubicBezTo>
                <a:cubicBezTo>
                  <a:pt x="3311" y="1355"/>
                  <a:pt x="3312" y="1355"/>
                  <a:pt x="3312" y="1355"/>
                </a:cubicBezTo>
                <a:cubicBezTo>
                  <a:pt x="3313" y="1355"/>
                  <a:pt x="3313" y="1355"/>
                  <a:pt x="3313" y="1354"/>
                </a:cubicBezTo>
                <a:cubicBezTo>
                  <a:pt x="3314" y="1354"/>
                  <a:pt x="3314" y="1354"/>
                  <a:pt x="3314" y="1354"/>
                </a:cubicBezTo>
                <a:cubicBezTo>
                  <a:pt x="3314" y="1353"/>
                  <a:pt x="3314" y="1353"/>
                  <a:pt x="3314" y="1353"/>
                </a:cubicBezTo>
                <a:cubicBezTo>
                  <a:pt x="3314" y="1353"/>
                  <a:pt x="3315" y="1352"/>
                  <a:pt x="3315" y="1352"/>
                </a:cubicBezTo>
                <a:cubicBezTo>
                  <a:pt x="3315" y="1351"/>
                  <a:pt x="3315" y="1351"/>
                  <a:pt x="3315" y="1350"/>
                </a:cubicBezTo>
                <a:cubicBezTo>
                  <a:pt x="3315" y="1350"/>
                  <a:pt x="3315" y="1350"/>
                  <a:pt x="3314" y="1350"/>
                </a:cubicBezTo>
                <a:cubicBezTo>
                  <a:pt x="3315" y="1349"/>
                  <a:pt x="3315" y="1349"/>
                  <a:pt x="3315" y="1348"/>
                </a:cubicBezTo>
                <a:cubicBezTo>
                  <a:pt x="3315" y="1348"/>
                  <a:pt x="3316" y="1347"/>
                  <a:pt x="3316" y="1347"/>
                </a:cubicBezTo>
                <a:cubicBezTo>
                  <a:pt x="3317" y="1347"/>
                  <a:pt x="3318" y="1346"/>
                  <a:pt x="3318" y="1346"/>
                </a:cubicBezTo>
                <a:cubicBezTo>
                  <a:pt x="3319" y="1345"/>
                  <a:pt x="3319" y="1344"/>
                  <a:pt x="3318" y="1344"/>
                </a:cubicBezTo>
                <a:close/>
                <a:moveTo>
                  <a:pt x="3043" y="1306"/>
                </a:moveTo>
                <a:cubicBezTo>
                  <a:pt x="3043" y="1306"/>
                  <a:pt x="3043" y="1306"/>
                  <a:pt x="3043" y="1306"/>
                </a:cubicBezTo>
                <a:cubicBezTo>
                  <a:pt x="3043" y="1307"/>
                  <a:pt x="3044" y="1307"/>
                  <a:pt x="3044" y="1307"/>
                </a:cubicBezTo>
                <a:cubicBezTo>
                  <a:pt x="3045" y="1307"/>
                  <a:pt x="3045" y="1307"/>
                  <a:pt x="3045" y="1307"/>
                </a:cubicBezTo>
                <a:cubicBezTo>
                  <a:pt x="3045" y="1307"/>
                  <a:pt x="3045" y="1307"/>
                  <a:pt x="3046" y="1306"/>
                </a:cubicBezTo>
                <a:cubicBezTo>
                  <a:pt x="3046" y="1306"/>
                  <a:pt x="3046" y="1306"/>
                  <a:pt x="3046" y="1305"/>
                </a:cubicBezTo>
                <a:cubicBezTo>
                  <a:pt x="3046" y="1305"/>
                  <a:pt x="3046" y="1305"/>
                  <a:pt x="3046" y="1304"/>
                </a:cubicBezTo>
                <a:cubicBezTo>
                  <a:pt x="3046" y="1304"/>
                  <a:pt x="3045" y="1303"/>
                  <a:pt x="3045" y="1303"/>
                </a:cubicBezTo>
                <a:cubicBezTo>
                  <a:pt x="3045" y="1303"/>
                  <a:pt x="3044" y="1303"/>
                  <a:pt x="3044" y="1303"/>
                </a:cubicBezTo>
                <a:cubicBezTo>
                  <a:pt x="3043" y="1303"/>
                  <a:pt x="3042" y="1303"/>
                  <a:pt x="3042" y="1304"/>
                </a:cubicBezTo>
                <a:cubicBezTo>
                  <a:pt x="3042" y="1305"/>
                  <a:pt x="3042" y="1305"/>
                  <a:pt x="3043" y="1306"/>
                </a:cubicBezTo>
                <a:cubicBezTo>
                  <a:pt x="3043" y="1306"/>
                  <a:pt x="3043" y="1306"/>
                  <a:pt x="3043" y="1306"/>
                </a:cubicBezTo>
                <a:close/>
                <a:moveTo>
                  <a:pt x="3049" y="1314"/>
                </a:moveTo>
                <a:cubicBezTo>
                  <a:pt x="3049" y="1315"/>
                  <a:pt x="3048" y="1315"/>
                  <a:pt x="3047" y="1315"/>
                </a:cubicBezTo>
                <a:cubicBezTo>
                  <a:pt x="3047" y="1315"/>
                  <a:pt x="3048" y="1315"/>
                  <a:pt x="3048" y="1316"/>
                </a:cubicBezTo>
                <a:cubicBezTo>
                  <a:pt x="3048" y="1316"/>
                  <a:pt x="3048" y="1317"/>
                  <a:pt x="3047" y="1317"/>
                </a:cubicBezTo>
                <a:cubicBezTo>
                  <a:pt x="3047" y="1318"/>
                  <a:pt x="3046" y="1318"/>
                  <a:pt x="3046" y="1318"/>
                </a:cubicBezTo>
                <a:cubicBezTo>
                  <a:pt x="3045" y="1318"/>
                  <a:pt x="3045" y="1318"/>
                  <a:pt x="3045" y="1318"/>
                </a:cubicBezTo>
                <a:cubicBezTo>
                  <a:pt x="3045" y="1318"/>
                  <a:pt x="3044" y="1318"/>
                  <a:pt x="3044" y="1318"/>
                </a:cubicBezTo>
                <a:cubicBezTo>
                  <a:pt x="3044" y="1318"/>
                  <a:pt x="3044" y="1318"/>
                  <a:pt x="3043" y="1318"/>
                </a:cubicBezTo>
                <a:cubicBezTo>
                  <a:pt x="3043" y="1318"/>
                  <a:pt x="3043" y="1318"/>
                  <a:pt x="3042" y="1318"/>
                </a:cubicBezTo>
                <a:cubicBezTo>
                  <a:pt x="3042" y="1318"/>
                  <a:pt x="3042" y="1318"/>
                  <a:pt x="3042" y="1317"/>
                </a:cubicBezTo>
                <a:cubicBezTo>
                  <a:pt x="3042" y="1317"/>
                  <a:pt x="3041" y="1317"/>
                  <a:pt x="3041" y="1317"/>
                </a:cubicBezTo>
                <a:cubicBezTo>
                  <a:pt x="3041" y="1317"/>
                  <a:pt x="3040" y="1317"/>
                  <a:pt x="3040" y="1317"/>
                </a:cubicBezTo>
                <a:cubicBezTo>
                  <a:pt x="3040" y="1316"/>
                  <a:pt x="3040" y="1316"/>
                  <a:pt x="3040" y="1316"/>
                </a:cubicBezTo>
                <a:cubicBezTo>
                  <a:pt x="3040" y="1316"/>
                  <a:pt x="3039" y="1316"/>
                  <a:pt x="3039" y="1316"/>
                </a:cubicBezTo>
                <a:cubicBezTo>
                  <a:pt x="3039" y="1316"/>
                  <a:pt x="3039" y="1316"/>
                  <a:pt x="3039" y="1316"/>
                </a:cubicBezTo>
                <a:cubicBezTo>
                  <a:pt x="3038" y="1316"/>
                  <a:pt x="3038" y="1315"/>
                  <a:pt x="3037" y="1315"/>
                </a:cubicBezTo>
                <a:cubicBezTo>
                  <a:pt x="3037" y="1315"/>
                  <a:pt x="3037" y="1315"/>
                  <a:pt x="3037" y="1315"/>
                </a:cubicBezTo>
                <a:cubicBezTo>
                  <a:pt x="3036" y="1315"/>
                  <a:pt x="3036" y="1315"/>
                  <a:pt x="3036" y="1315"/>
                </a:cubicBezTo>
                <a:cubicBezTo>
                  <a:pt x="3035" y="1315"/>
                  <a:pt x="3035" y="1315"/>
                  <a:pt x="3035" y="1315"/>
                </a:cubicBezTo>
                <a:cubicBezTo>
                  <a:pt x="3035" y="1315"/>
                  <a:pt x="3034" y="1315"/>
                  <a:pt x="3034" y="1314"/>
                </a:cubicBezTo>
                <a:cubicBezTo>
                  <a:pt x="3034" y="1314"/>
                  <a:pt x="3034" y="1314"/>
                  <a:pt x="3034" y="1314"/>
                </a:cubicBezTo>
                <a:cubicBezTo>
                  <a:pt x="3033" y="1314"/>
                  <a:pt x="3033" y="1314"/>
                  <a:pt x="3033" y="1314"/>
                </a:cubicBezTo>
                <a:cubicBezTo>
                  <a:pt x="3033" y="1314"/>
                  <a:pt x="3032" y="1314"/>
                  <a:pt x="3032" y="1314"/>
                </a:cubicBezTo>
                <a:cubicBezTo>
                  <a:pt x="3031" y="1314"/>
                  <a:pt x="3031" y="1314"/>
                  <a:pt x="3031" y="1314"/>
                </a:cubicBezTo>
                <a:cubicBezTo>
                  <a:pt x="3031" y="1314"/>
                  <a:pt x="3031" y="1314"/>
                  <a:pt x="3031" y="1314"/>
                </a:cubicBezTo>
                <a:cubicBezTo>
                  <a:pt x="3030" y="1314"/>
                  <a:pt x="3030" y="1314"/>
                  <a:pt x="3030" y="1314"/>
                </a:cubicBezTo>
                <a:cubicBezTo>
                  <a:pt x="3029" y="1314"/>
                  <a:pt x="3029" y="1314"/>
                  <a:pt x="3028" y="1314"/>
                </a:cubicBezTo>
                <a:cubicBezTo>
                  <a:pt x="3028" y="1313"/>
                  <a:pt x="3028" y="1313"/>
                  <a:pt x="3028" y="1313"/>
                </a:cubicBezTo>
                <a:cubicBezTo>
                  <a:pt x="3028" y="1313"/>
                  <a:pt x="3027" y="1313"/>
                  <a:pt x="3027" y="1313"/>
                </a:cubicBezTo>
                <a:cubicBezTo>
                  <a:pt x="3027" y="1314"/>
                  <a:pt x="3025" y="1314"/>
                  <a:pt x="3025" y="1314"/>
                </a:cubicBezTo>
                <a:cubicBezTo>
                  <a:pt x="3024" y="1314"/>
                  <a:pt x="3024" y="1313"/>
                  <a:pt x="3023" y="1313"/>
                </a:cubicBezTo>
                <a:cubicBezTo>
                  <a:pt x="3023" y="1313"/>
                  <a:pt x="3022" y="1313"/>
                  <a:pt x="3022" y="1313"/>
                </a:cubicBezTo>
                <a:cubicBezTo>
                  <a:pt x="3021" y="1313"/>
                  <a:pt x="3020" y="1313"/>
                  <a:pt x="3019" y="1313"/>
                </a:cubicBezTo>
                <a:cubicBezTo>
                  <a:pt x="3019" y="1313"/>
                  <a:pt x="3019" y="1313"/>
                  <a:pt x="3019" y="1313"/>
                </a:cubicBezTo>
                <a:cubicBezTo>
                  <a:pt x="3018" y="1313"/>
                  <a:pt x="3018" y="1313"/>
                  <a:pt x="3017" y="1312"/>
                </a:cubicBezTo>
                <a:cubicBezTo>
                  <a:pt x="3017" y="1312"/>
                  <a:pt x="3017" y="1312"/>
                  <a:pt x="3017" y="1312"/>
                </a:cubicBezTo>
                <a:cubicBezTo>
                  <a:pt x="3016" y="1312"/>
                  <a:pt x="3016" y="1311"/>
                  <a:pt x="3015" y="1311"/>
                </a:cubicBezTo>
                <a:cubicBezTo>
                  <a:pt x="3015" y="1310"/>
                  <a:pt x="3015" y="1310"/>
                  <a:pt x="3015" y="1310"/>
                </a:cubicBezTo>
                <a:cubicBezTo>
                  <a:pt x="3015" y="1310"/>
                  <a:pt x="3015" y="1309"/>
                  <a:pt x="3014" y="1309"/>
                </a:cubicBezTo>
                <a:cubicBezTo>
                  <a:pt x="3014" y="1309"/>
                  <a:pt x="3013" y="1308"/>
                  <a:pt x="3013" y="1308"/>
                </a:cubicBezTo>
                <a:cubicBezTo>
                  <a:pt x="3013" y="1308"/>
                  <a:pt x="3013" y="1308"/>
                  <a:pt x="3013" y="1308"/>
                </a:cubicBezTo>
                <a:cubicBezTo>
                  <a:pt x="3013" y="1308"/>
                  <a:pt x="3013" y="1308"/>
                  <a:pt x="3013" y="1308"/>
                </a:cubicBezTo>
                <a:cubicBezTo>
                  <a:pt x="3012" y="1307"/>
                  <a:pt x="3012" y="1307"/>
                  <a:pt x="3012" y="1307"/>
                </a:cubicBezTo>
                <a:cubicBezTo>
                  <a:pt x="3012" y="1307"/>
                  <a:pt x="3011" y="1307"/>
                  <a:pt x="3011" y="1306"/>
                </a:cubicBezTo>
                <a:cubicBezTo>
                  <a:pt x="3011" y="1306"/>
                  <a:pt x="3010" y="1305"/>
                  <a:pt x="3010" y="1305"/>
                </a:cubicBezTo>
                <a:cubicBezTo>
                  <a:pt x="3010" y="1305"/>
                  <a:pt x="3010" y="1305"/>
                  <a:pt x="3010" y="1304"/>
                </a:cubicBezTo>
                <a:cubicBezTo>
                  <a:pt x="3010" y="1304"/>
                  <a:pt x="3010" y="1304"/>
                  <a:pt x="3010" y="1304"/>
                </a:cubicBezTo>
                <a:cubicBezTo>
                  <a:pt x="3010" y="1304"/>
                  <a:pt x="3010" y="1304"/>
                  <a:pt x="3010" y="1304"/>
                </a:cubicBezTo>
                <a:cubicBezTo>
                  <a:pt x="3009" y="1304"/>
                  <a:pt x="3008" y="1304"/>
                  <a:pt x="3008" y="1303"/>
                </a:cubicBezTo>
                <a:cubicBezTo>
                  <a:pt x="3007" y="1303"/>
                  <a:pt x="3007" y="1302"/>
                  <a:pt x="3007" y="1302"/>
                </a:cubicBezTo>
                <a:cubicBezTo>
                  <a:pt x="3007" y="1301"/>
                  <a:pt x="3007" y="1301"/>
                  <a:pt x="3006" y="1301"/>
                </a:cubicBezTo>
                <a:cubicBezTo>
                  <a:pt x="3006" y="1300"/>
                  <a:pt x="3005" y="1299"/>
                  <a:pt x="3004" y="1298"/>
                </a:cubicBezTo>
                <a:cubicBezTo>
                  <a:pt x="3004" y="1298"/>
                  <a:pt x="3004" y="1297"/>
                  <a:pt x="3004" y="1297"/>
                </a:cubicBezTo>
                <a:cubicBezTo>
                  <a:pt x="3004" y="1297"/>
                  <a:pt x="3004" y="1297"/>
                  <a:pt x="3004" y="1297"/>
                </a:cubicBezTo>
                <a:cubicBezTo>
                  <a:pt x="3004" y="1297"/>
                  <a:pt x="3003" y="1297"/>
                  <a:pt x="3003" y="1297"/>
                </a:cubicBezTo>
                <a:cubicBezTo>
                  <a:pt x="3003" y="1297"/>
                  <a:pt x="3003" y="1296"/>
                  <a:pt x="3003" y="1296"/>
                </a:cubicBezTo>
                <a:cubicBezTo>
                  <a:pt x="3003" y="1296"/>
                  <a:pt x="3003" y="1296"/>
                  <a:pt x="3003" y="1296"/>
                </a:cubicBezTo>
                <a:cubicBezTo>
                  <a:pt x="3002" y="1295"/>
                  <a:pt x="3002" y="1295"/>
                  <a:pt x="3001" y="1295"/>
                </a:cubicBezTo>
                <a:cubicBezTo>
                  <a:pt x="3000" y="1295"/>
                  <a:pt x="3000" y="1295"/>
                  <a:pt x="3000" y="1295"/>
                </a:cubicBezTo>
                <a:cubicBezTo>
                  <a:pt x="3000" y="1295"/>
                  <a:pt x="2999" y="1295"/>
                  <a:pt x="2998" y="1295"/>
                </a:cubicBezTo>
                <a:cubicBezTo>
                  <a:pt x="2997" y="1294"/>
                  <a:pt x="2997" y="1294"/>
                  <a:pt x="2997" y="1294"/>
                </a:cubicBezTo>
                <a:cubicBezTo>
                  <a:pt x="2996" y="1294"/>
                  <a:pt x="2995" y="1294"/>
                  <a:pt x="2995" y="1294"/>
                </a:cubicBezTo>
                <a:cubicBezTo>
                  <a:pt x="2994" y="1293"/>
                  <a:pt x="2994" y="1293"/>
                  <a:pt x="2993" y="1293"/>
                </a:cubicBezTo>
                <a:cubicBezTo>
                  <a:pt x="2993" y="1292"/>
                  <a:pt x="2992" y="1292"/>
                  <a:pt x="2992" y="1291"/>
                </a:cubicBezTo>
                <a:cubicBezTo>
                  <a:pt x="2992" y="1291"/>
                  <a:pt x="2992" y="1291"/>
                  <a:pt x="2992" y="1291"/>
                </a:cubicBezTo>
                <a:cubicBezTo>
                  <a:pt x="2991" y="1291"/>
                  <a:pt x="2991" y="1291"/>
                  <a:pt x="2991" y="1291"/>
                </a:cubicBezTo>
                <a:cubicBezTo>
                  <a:pt x="2991" y="1291"/>
                  <a:pt x="2990" y="1291"/>
                  <a:pt x="2990" y="1291"/>
                </a:cubicBezTo>
                <a:cubicBezTo>
                  <a:pt x="2990" y="1291"/>
                  <a:pt x="2990" y="1291"/>
                  <a:pt x="2990" y="1291"/>
                </a:cubicBezTo>
                <a:cubicBezTo>
                  <a:pt x="2989" y="1291"/>
                  <a:pt x="2988" y="1291"/>
                  <a:pt x="2988" y="1290"/>
                </a:cubicBezTo>
                <a:cubicBezTo>
                  <a:pt x="2988" y="1290"/>
                  <a:pt x="2988" y="1290"/>
                  <a:pt x="2988" y="1290"/>
                </a:cubicBezTo>
                <a:cubicBezTo>
                  <a:pt x="2988" y="1290"/>
                  <a:pt x="2988" y="1290"/>
                  <a:pt x="2988" y="1290"/>
                </a:cubicBezTo>
                <a:cubicBezTo>
                  <a:pt x="2988" y="1291"/>
                  <a:pt x="2987" y="1291"/>
                  <a:pt x="2987" y="1291"/>
                </a:cubicBezTo>
                <a:cubicBezTo>
                  <a:pt x="2987" y="1291"/>
                  <a:pt x="2987" y="1291"/>
                  <a:pt x="2986" y="1291"/>
                </a:cubicBezTo>
                <a:cubicBezTo>
                  <a:pt x="2986" y="1291"/>
                  <a:pt x="2986" y="1291"/>
                  <a:pt x="2985" y="1291"/>
                </a:cubicBezTo>
                <a:cubicBezTo>
                  <a:pt x="2985" y="1291"/>
                  <a:pt x="2985" y="1292"/>
                  <a:pt x="2985" y="1292"/>
                </a:cubicBezTo>
                <a:cubicBezTo>
                  <a:pt x="2985" y="1292"/>
                  <a:pt x="2984" y="1292"/>
                  <a:pt x="2984" y="1292"/>
                </a:cubicBezTo>
                <a:cubicBezTo>
                  <a:pt x="2983" y="1292"/>
                  <a:pt x="2983" y="1292"/>
                  <a:pt x="2983" y="1292"/>
                </a:cubicBezTo>
                <a:cubicBezTo>
                  <a:pt x="2983" y="1292"/>
                  <a:pt x="2983" y="1292"/>
                  <a:pt x="2983" y="1292"/>
                </a:cubicBezTo>
                <a:cubicBezTo>
                  <a:pt x="2983" y="1292"/>
                  <a:pt x="2983" y="1293"/>
                  <a:pt x="2983" y="1293"/>
                </a:cubicBezTo>
                <a:cubicBezTo>
                  <a:pt x="2983" y="1294"/>
                  <a:pt x="2982" y="1295"/>
                  <a:pt x="2981" y="1294"/>
                </a:cubicBezTo>
                <a:cubicBezTo>
                  <a:pt x="2981" y="1294"/>
                  <a:pt x="2980" y="1294"/>
                  <a:pt x="2980" y="1294"/>
                </a:cubicBezTo>
                <a:cubicBezTo>
                  <a:pt x="2980" y="1294"/>
                  <a:pt x="2980" y="1294"/>
                  <a:pt x="2980" y="1295"/>
                </a:cubicBezTo>
                <a:cubicBezTo>
                  <a:pt x="2980" y="1295"/>
                  <a:pt x="2979" y="1295"/>
                  <a:pt x="2979" y="1295"/>
                </a:cubicBezTo>
                <a:cubicBezTo>
                  <a:pt x="2979" y="1296"/>
                  <a:pt x="2979" y="1296"/>
                  <a:pt x="2979" y="1296"/>
                </a:cubicBezTo>
                <a:cubicBezTo>
                  <a:pt x="2979" y="1296"/>
                  <a:pt x="2979" y="1296"/>
                  <a:pt x="2979" y="1297"/>
                </a:cubicBezTo>
                <a:cubicBezTo>
                  <a:pt x="2979" y="1297"/>
                  <a:pt x="2979" y="1297"/>
                  <a:pt x="2979" y="1297"/>
                </a:cubicBezTo>
                <a:cubicBezTo>
                  <a:pt x="2979" y="1297"/>
                  <a:pt x="2979" y="1297"/>
                  <a:pt x="2979" y="1297"/>
                </a:cubicBezTo>
                <a:cubicBezTo>
                  <a:pt x="2979" y="1297"/>
                  <a:pt x="2979" y="1298"/>
                  <a:pt x="2979" y="1298"/>
                </a:cubicBezTo>
                <a:cubicBezTo>
                  <a:pt x="2980" y="1298"/>
                  <a:pt x="2980" y="1298"/>
                  <a:pt x="2980" y="1298"/>
                </a:cubicBezTo>
                <a:cubicBezTo>
                  <a:pt x="2980" y="1299"/>
                  <a:pt x="2980" y="1299"/>
                  <a:pt x="2980" y="1300"/>
                </a:cubicBezTo>
                <a:cubicBezTo>
                  <a:pt x="2980" y="1300"/>
                  <a:pt x="2980" y="1300"/>
                  <a:pt x="2980" y="1300"/>
                </a:cubicBezTo>
                <a:cubicBezTo>
                  <a:pt x="2980" y="1300"/>
                  <a:pt x="2980" y="1301"/>
                  <a:pt x="2979" y="1301"/>
                </a:cubicBezTo>
                <a:cubicBezTo>
                  <a:pt x="2979" y="1301"/>
                  <a:pt x="2979" y="1301"/>
                  <a:pt x="2978" y="1301"/>
                </a:cubicBezTo>
                <a:cubicBezTo>
                  <a:pt x="2978" y="1301"/>
                  <a:pt x="2977" y="1301"/>
                  <a:pt x="2977" y="1300"/>
                </a:cubicBezTo>
                <a:cubicBezTo>
                  <a:pt x="2977" y="1300"/>
                  <a:pt x="2977" y="1299"/>
                  <a:pt x="2977" y="1299"/>
                </a:cubicBezTo>
                <a:cubicBezTo>
                  <a:pt x="2977" y="1299"/>
                  <a:pt x="2977" y="1299"/>
                  <a:pt x="2977" y="1299"/>
                </a:cubicBezTo>
                <a:cubicBezTo>
                  <a:pt x="2976" y="1299"/>
                  <a:pt x="2976" y="1298"/>
                  <a:pt x="2976" y="1298"/>
                </a:cubicBezTo>
                <a:cubicBezTo>
                  <a:pt x="2975" y="1298"/>
                  <a:pt x="2975" y="1298"/>
                  <a:pt x="2974" y="1297"/>
                </a:cubicBezTo>
                <a:cubicBezTo>
                  <a:pt x="2974" y="1297"/>
                  <a:pt x="2974" y="1297"/>
                  <a:pt x="2974" y="1297"/>
                </a:cubicBezTo>
                <a:cubicBezTo>
                  <a:pt x="2974" y="1297"/>
                  <a:pt x="2974" y="1297"/>
                  <a:pt x="2973" y="1297"/>
                </a:cubicBezTo>
                <a:cubicBezTo>
                  <a:pt x="2973" y="1297"/>
                  <a:pt x="2973" y="1297"/>
                  <a:pt x="2973" y="1297"/>
                </a:cubicBezTo>
                <a:cubicBezTo>
                  <a:pt x="2973" y="1298"/>
                  <a:pt x="2973" y="1298"/>
                  <a:pt x="2972" y="1298"/>
                </a:cubicBezTo>
                <a:cubicBezTo>
                  <a:pt x="2972" y="1298"/>
                  <a:pt x="2972" y="1298"/>
                  <a:pt x="2973" y="1298"/>
                </a:cubicBezTo>
                <a:cubicBezTo>
                  <a:pt x="2973" y="1298"/>
                  <a:pt x="2973" y="1298"/>
                  <a:pt x="2974" y="1299"/>
                </a:cubicBezTo>
                <a:cubicBezTo>
                  <a:pt x="2974" y="1299"/>
                  <a:pt x="2974" y="1299"/>
                  <a:pt x="2974" y="1299"/>
                </a:cubicBezTo>
                <a:cubicBezTo>
                  <a:pt x="2975" y="1299"/>
                  <a:pt x="2976" y="1300"/>
                  <a:pt x="2976" y="1300"/>
                </a:cubicBezTo>
                <a:cubicBezTo>
                  <a:pt x="2977" y="1301"/>
                  <a:pt x="2977" y="1301"/>
                  <a:pt x="2976" y="1302"/>
                </a:cubicBezTo>
                <a:cubicBezTo>
                  <a:pt x="2976" y="1302"/>
                  <a:pt x="2976" y="1302"/>
                  <a:pt x="2976" y="1302"/>
                </a:cubicBezTo>
                <a:cubicBezTo>
                  <a:pt x="2977" y="1303"/>
                  <a:pt x="2977" y="1303"/>
                  <a:pt x="2976" y="1304"/>
                </a:cubicBezTo>
                <a:cubicBezTo>
                  <a:pt x="2976" y="1304"/>
                  <a:pt x="2976" y="1305"/>
                  <a:pt x="2975" y="1305"/>
                </a:cubicBezTo>
                <a:cubicBezTo>
                  <a:pt x="2974" y="1305"/>
                  <a:pt x="2974" y="1305"/>
                  <a:pt x="2974" y="1305"/>
                </a:cubicBezTo>
                <a:cubicBezTo>
                  <a:pt x="2974" y="1305"/>
                  <a:pt x="2974" y="1305"/>
                  <a:pt x="2974" y="1305"/>
                </a:cubicBezTo>
                <a:cubicBezTo>
                  <a:pt x="2974" y="1305"/>
                  <a:pt x="2974" y="1305"/>
                  <a:pt x="2973" y="1305"/>
                </a:cubicBezTo>
                <a:cubicBezTo>
                  <a:pt x="2973" y="1305"/>
                  <a:pt x="2973" y="1305"/>
                  <a:pt x="2973" y="1306"/>
                </a:cubicBezTo>
                <a:cubicBezTo>
                  <a:pt x="2972" y="1306"/>
                  <a:pt x="2972" y="1306"/>
                  <a:pt x="2972" y="1306"/>
                </a:cubicBezTo>
                <a:cubicBezTo>
                  <a:pt x="2971" y="1306"/>
                  <a:pt x="2971" y="1306"/>
                  <a:pt x="2970" y="1306"/>
                </a:cubicBezTo>
                <a:cubicBezTo>
                  <a:pt x="2970" y="1307"/>
                  <a:pt x="2968" y="1308"/>
                  <a:pt x="2967" y="1307"/>
                </a:cubicBezTo>
                <a:cubicBezTo>
                  <a:pt x="2966" y="1307"/>
                  <a:pt x="2966" y="1307"/>
                  <a:pt x="2965" y="1306"/>
                </a:cubicBezTo>
                <a:cubicBezTo>
                  <a:pt x="2965" y="1306"/>
                  <a:pt x="2965" y="1306"/>
                  <a:pt x="2965" y="1306"/>
                </a:cubicBezTo>
                <a:cubicBezTo>
                  <a:pt x="2965" y="1306"/>
                  <a:pt x="2964" y="1305"/>
                  <a:pt x="2964" y="1305"/>
                </a:cubicBezTo>
                <a:cubicBezTo>
                  <a:pt x="2964" y="1305"/>
                  <a:pt x="2964" y="1305"/>
                  <a:pt x="2964" y="1305"/>
                </a:cubicBezTo>
                <a:cubicBezTo>
                  <a:pt x="2964" y="1305"/>
                  <a:pt x="2963" y="1305"/>
                  <a:pt x="2963" y="1305"/>
                </a:cubicBezTo>
                <a:cubicBezTo>
                  <a:pt x="2963" y="1305"/>
                  <a:pt x="2963" y="1305"/>
                  <a:pt x="2963" y="1305"/>
                </a:cubicBezTo>
                <a:cubicBezTo>
                  <a:pt x="2963" y="1305"/>
                  <a:pt x="2962" y="1305"/>
                  <a:pt x="2962" y="1305"/>
                </a:cubicBezTo>
                <a:cubicBezTo>
                  <a:pt x="2962" y="1305"/>
                  <a:pt x="2961" y="1305"/>
                  <a:pt x="2961" y="1305"/>
                </a:cubicBezTo>
                <a:cubicBezTo>
                  <a:pt x="2961" y="1305"/>
                  <a:pt x="2961" y="1305"/>
                  <a:pt x="2960" y="1305"/>
                </a:cubicBezTo>
                <a:cubicBezTo>
                  <a:pt x="2960" y="1305"/>
                  <a:pt x="2959" y="1305"/>
                  <a:pt x="2959" y="1305"/>
                </a:cubicBezTo>
                <a:cubicBezTo>
                  <a:pt x="2959" y="1305"/>
                  <a:pt x="2959" y="1305"/>
                  <a:pt x="2958" y="1305"/>
                </a:cubicBezTo>
                <a:cubicBezTo>
                  <a:pt x="2958" y="1305"/>
                  <a:pt x="2957" y="1305"/>
                  <a:pt x="2956" y="1305"/>
                </a:cubicBezTo>
                <a:cubicBezTo>
                  <a:pt x="2956" y="1305"/>
                  <a:pt x="2956" y="1305"/>
                  <a:pt x="2956" y="1305"/>
                </a:cubicBezTo>
                <a:cubicBezTo>
                  <a:pt x="2955" y="1305"/>
                  <a:pt x="2955" y="1305"/>
                  <a:pt x="2955" y="1305"/>
                </a:cubicBezTo>
                <a:cubicBezTo>
                  <a:pt x="2954" y="1305"/>
                  <a:pt x="2954" y="1305"/>
                  <a:pt x="2954" y="1305"/>
                </a:cubicBezTo>
                <a:cubicBezTo>
                  <a:pt x="2954" y="1305"/>
                  <a:pt x="2954" y="1305"/>
                  <a:pt x="2954" y="1305"/>
                </a:cubicBezTo>
                <a:cubicBezTo>
                  <a:pt x="2954" y="1305"/>
                  <a:pt x="2954" y="1305"/>
                  <a:pt x="2953" y="1305"/>
                </a:cubicBezTo>
                <a:cubicBezTo>
                  <a:pt x="2953" y="1305"/>
                  <a:pt x="2953" y="1305"/>
                  <a:pt x="2953" y="1305"/>
                </a:cubicBezTo>
                <a:cubicBezTo>
                  <a:pt x="2953" y="1305"/>
                  <a:pt x="2953" y="1305"/>
                  <a:pt x="2953" y="1305"/>
                </a:cubicBezTo>
                <a:cubicBezTo>
                  <a:pt x="2953" y="1305"/>
                  <a:pt x="2953" y="1305"/>
                  <a:pt x="2953" y="1305"/>
                </a:cubicBezTo>
                <a:cubicBezTo>
                  <a:pt x="2953" y="1305"/>
                  <a:pt x="2953" y="1305"/>
                  <a:pt x="2953" y="1305"/>
                </a:cubicBezTo>
                <a:cubicBezTo>
                  <a:pt x="2952" y="1305"/>
                  <a:pt x="2952" y="1305"/>
                  <a:pt x="2952" y="1305"/>
                </a:cubicBezTo>
                <a:cubicBezTo>
                  <a:pt x="2952" y="1305"/>
                  <a:pt x="2951" y="1305"/>
                  <a:pt x="2951" y="1305"/>
                </a:cubicBezTo>
                <a:cubicBezTo>
                  <a:pt x="2951" y="1304"/>
                  <a:pt x="2951" y="1304"/>
                  <a:pt x="2951" y="1304"/>
                </a:cubicBezTo>
                <a:cubicBezTo>
                  <a:pt x="2951" y="1304"/>
                  <a:pt x="2950" y="1304"/>
                  <a:pt x="2950" y="1304"/>
                </a:cubicBezTo>
                <a:cubicBezTo>
                  <a:pt x="2949" y="1304"/>
                  <a:pt x="2949" y="1303"/>
                  <a:pt x="2948" y="1303"/>
                </a:cubicBezTo>
                <a:cubicBezTo>
                  <a:pt x="2948" y="1302"/>
                  <a:pt x="2948" y="1302"/>
                  <a:pt x="2947" y="1302"/>
                </a:cubicBezTo>
                <a:cubicBezTo>
                  <a:pt x="2947" y="1302"/>
                  <a:pt x="2947" y="1301"/>
                  <a:pt x="2947" y="1301"/>
                </a:cubicBezTo>
                <a:cubicBezTo>
                  <a:pt x="2947" y="1301"/>
                  <a:pt x="2946" y="1301"/>
                  <a:pt x="2946" y="1300"/>
                </a:cubicBezTo>
                <a:cubicBezTo>
                  <a:pt x="2946" y="1300"/>
                  <a:pt x="2946" y="1300"/>
                  <a:pt x="2946" y="1300"/>
                </a:cubicBezTo>
                <a:cubicBezTo>
                  <a:pt x="2946" y="1299"/>
                  <a:pt x="2946" y="1299"/>
                  <a:pt x="2946" y="1299"/>
                </a:cubicBezTo>
                <a:cubicBezTo>
                  <a:pt x="2946" y="1299"/>
                  <a:pt x="2945" y="1298"/>
                  <a:pt x="2945" y="1298"/>
                </a:cubicBezTo>
                <a:cubicBezTo>
                  <a:pt x="2944" y="1298"/>
                  <a:pt x="2944" y="1297"/>
                  <a:pt x="2944" y="1297"/>
                </a:cubicBezTo>
                <a:cubicBezTo>
                  <a:pt x="2944" y="1296"/>
                  <a:pt x="2943" y="1296"/>
                  <a:pt x="2943" y="1296"/>
                </a:cubicBezTo>
                <a:cubicBezTo>
                  <a:pt x="2942" y="1295"/>
                  <a:pt x="2942" y="1295"/>
                  <a:pt x="2943" y="1294"/>
                </a:cubicBezTo>
                <a:cubicBezTo>
                  <a:pt x="2943" y="1294"/>
                  <a:pt x="2943" y="1294"/>
                  <a:pt x="2943" y="1294"/>
                </a:cubicBezTo>
                <a:cubicBezTo>
                  <a:pt x="2942" y="1294"/>
                  <a:pt x="2942" y="1294"/>
                  <a:pt x="2942" y="1294"/>
                </a:cubicBezTo>
                <a:cubicBezTo>
                  <a:pt x="2942" y="1294"/>
                  <a:pt x="2942" y="1294"/>
                  <a:pt x="2942" y="1294"/>
                </a:cubicBezTo>
                <a:cubicBezTo>
                  <a:pt x="2941" y="1294"/>
                  <a:pt x="2941" y="1294"/>
                  <a:pt x="2941" y="1294"/>
                </a:cubicBezTo>
                <a:cubicBezTo>
                  <a:pt x="2941" y="1294"/>
                  <a:pt x="2941" y="1295"/>
                  <a:pt x="2940" y="1295"/>
                </a:cubicBezTo>
                <a:cubicBezTo>
                  <a:pt x="2940" y="1295"/>
                  <a:pt x="2940" y="1295"/>
                  <a:pt x="2940" y="1295"/>
                </a:cubicBezTo>
                <a:cubicBezTo>
                  <a:pt x="2939" y="1295"/>
                  <a:pt x="2938" y="1295"/>
                  <a:pt x="2937" y="1295"/>
                </a:cubicBezTo>
                <a:cubicBezTo>
                  <a:pt x="2937" y="1295"/>
                  <a:pt x="2937" y="1295"/>
                  <a:pt x="2937" y="1295"/>
                </a:cubicBezTo>
                <a:cubicBezTo>
                  <a:pt x="2936" y="1295"/>
                  <a:pt x="2936" y="1295"/>
                  <a:pt x="2936" y="1295"/>
                </a:cubicBezTo>
                <a:cubicBezTo>
                  <a:pt x="2935" y="1295"/>
                  <a:pt x="2935" y="1295"/>
                  <a:pt x="2935" y="1295"/>
                </a:cubicBezTo>
                <a:cubicBezTo>
                  <a:pt x="2935" y="1295"/>
                  <a:pt x="2935" y="1295"/>
                  <a:pt x="2935" y="1295"/>
                </a:cubicBezTo>
                <a:cubicBezTo>
                  <a:pt x="2935" y="1295"/>
                  <a:pt x="2935" y="1295"/>
                  <a:pt x="2935" y="1295"/>
                </a:cubicBezTo>
                <a:cubicBezTo>
                  <a:pt x="2935" y="1296"/>
                  <a:pt x="2935" y="1296"/>
                  <a:pt x="2934" y="1296"/>
                </a:cubicBezTo>
                <a:cubicBezTo>
                  <a:pt x="2934" y="1296"/>
                  <a:pt x="2934" y="1296"/>
                  <a:pt x="2934" y="1297"/>
                </a:cubicBezTo>
                <a:cubicBezTo>
                  <a:pt x="2934" y="1297"/>
                  <a:pt x="2934" y="1297"/>
                  <a:pt x="2934" y="1297"/>
                </a:cubicBezTo>
                <a:cubicBezTo>
                  <a:pt x="2934" y="1297"/>
                  <a:pt x="2934" y="1297"/>
                  <a:pt x="2934" y="1297"/>
                </a:cubicBezTo>
                <a:cubicBezTo>
                  <a:pt x="2933" y="1298"/>
                  <a:pt x="2933" y="1298"/>
                  <a:pt x="2932" y="1297"/>
                </a:cubicBezTo>
                <a:cubicBezTo>
                  <a:pt x="2932" y="1297"/>
                  <a:pt x="2932" y="1297"/>
                  <a:pt x="2932" y="1297"/>
                </a:cubicBezTo>
                <a:cubicBezTo>
                  <a:pt x="2932" y="1297"/>
                  <a:pt x="2931" y="1297"/>
                  <a:pt x="2931" y="1297"/>
                </a:cubicBezTo>
                <a:cubicBezTo>
                  <a:pt x="2931" y="1297"/>
                  <a:pt x="2931" y="1296"/>
                  <a:pt x="2930" y="1296"/>
                </a:cubicBezTo>
                <a:cubicBezTo>
                  <a:pt x="2930" y="1296"/>
                  <a:pt x="2929" y="1297"/>
                  <a:pt x="2929" y="1297"/>
                </a:cubicBezTo>
                <a:cubicBezTo>
                  <a:pt x="2928" y="1297"/>
                  <a:pt x="2928" y="1297"/>
                  <a:pt x="2928" y="1297"/>
                </a:cubicBezTo>
                <a:cubicBezTo>
                  <a:pt x="2928" y="1297"/>
                  <a:pt x="2928" y="1297"/>
                  <a:pt x="2928" y="1297"/>
                </a:cubicBezTo>
                <a:cubicBezTo>
                  <a:pt x="2927" y="1297"/>
                  <a:pt x="2927" y="1296"/>
                  <a:pt x="2926" y="1296"/>
                </a:cubicBezTo>
                <a:cubicBezTo>
                  <a:pt x="2926" y="1296"/>
                  <a:pt x="2926" y="1296"/>
                  <a:pt x="2926" y="1296"/>
                </a:cubicBezTo>
                <a:cubicBezTo>
                  <a:pt x="2926" y="1296"/>
                  <a:pt x="2925" y="1296"/>
                  <a:pt x="2925" y="1297"/>
                </a:cubicBezTo>
                <a:cubicBezTo>
                  <a:pt x="2924" y="1297"/>
                  <a:pt x="2924" y="1297"/>
                  <a:pt x="2923" y="1297"/>
                </a:cubicBezTo>
                <a:cubicBezTo>
                  <a:pt x="2923" y="1297"/>
                  <a:pt x="2923" y="1297"/>
                  <a:pt x="2922" y="1297"/>
                </a:cubicBezTo>
                <a:cubicBezTo>
                  <a:pt x="2922" y="1297"/>
                  <a:pt x="2922" y="1297"/>
                  <a:pt x="2921" y="1297"/>
                </a:cubicBezTo>
                <a:cubicBezTo>
                  <a:pt x="2921" y="1296"/>
                  <a:pt x="2921" y="1296"/>
                  <a:pt x="2921" y="1295"/>
                </a:cubicBezTo>
                <a:cubicBezTo>
                  <a:pt x="2922" y="1295"/>
                  <a:pt x="2922" y="1295"/>
                  <a:pt x="2922" y="1295"/>
                </a:cubicBezTo>
                <a:cubicBezTo>
                  <a:pt x="2922" y="1294"/>
                  <a:pt x="2922" y="1294"/>
                  <a:pt x="2923" y="1293"/>
                </a:cubicBezTo>
                <a:cubicBezTo>
                  <a:pt x="2923" y="1293"/>
                  <a:pt x="2923" y="1293"/>
                  <a:pt x="2923" y="1293"/>
                </a:cubicBezTo>
                <a:cubicBezTo>
                  <a:pt x="2923" y="1293"/>
                  <a:pt x="2923" y="1293"/>
                  <a:pt x="2923" y="1293"/>
                </a:cubicBezTo>
                <a:cubicBezTo>
                  <a:pt x="2924" y="1293"/>
                  <a:pt x="2924" y="1292"/>
                  <a:pt x="2924" y="1292"/>
                </a:cubicBezTo>
                <a:cubicBezTo>
                  <a:pt x="2924" y="1291"/>
                  <a:pt x="2924" y="1291"/>
                  <a:pt x="2924" y="1291"/>
                </a:cubicBezTo>
                <a:cubicBezTo>
                  <a:pt x="2924" y="1291"/>
                  <a:pt x="2925" y="1291"/>
                  <a:pt x="2925" y="1290"/>
                </a:cubicBezTo>
                <a:cubicBezTo>
                  <a:pt x="2925" y="1290"/>
                  <a:pt x="2925" y="1289"/>
                  <a:pt x="2925" y="1289"/>
                </a:cubicBezTo>
                <a:cubicBezTo>
                  <a:pt x="2925" y="1288"/>
                  <a:pt x="2926" y="1287"/>
                  <a:pt x="2926" y="1287"/>
                </a:cubicBezTo>
                <a:cubicBezTo>
                  <a:pt x="2926" y="1287"/>
                  <a:pt x="2927" y="1286"/>
                  <a:pt x="2927" y="1286"/>
                </a:cubicBezTo>
                <a:cubicBezTo>
                  <a:pt x="2927" y="1286"/>
                  <a:pt x="2927" y="1286"/>
                  <a:pt x="2927" y="1286"/>
                </a:cubicBezTo>
                <a:cubicBezTo>
                  <a:pt x="2928" y="1285"/>
                  <a:pt x="2929" y="1285"/>
                  <a:pt x="2929" y="1285"/>
                </a:cubicBezTo>
                <a:cubicBezTo>
                  <a:pt x="2929" y="1285"/>
                  <a:pt x="2930" y="1285"/>
                  <a:pt x="2930" y="1285"/>
                </a:cubicBezTo>
                <a:cubicBezTo>
                  <a:pt x="2930" y="1285"/>
                  <a:pt x="2930" y="1285"/>
                  <a:pt x="2931" y="1285"/>
                </a:cubicBezTo>
                <a:cubicBezTo>
                  <a:pt x="2931" y="1286"/>
                  <a:pt x="2931" y="1286"/>
                  <a:pt x="2931" y="1286"/>
                </a:cubicBezTo>
                <a:cubicBezTo>
                  <a:pt x="2931" y="1286"/>
                  <a:pt x="2932" y="1286"/>
                  <a:pt x="2932" y="1286"/>
                </a:cubicBezTo>
                <a:cubicBezTo>
                  <a:pt x="2932" y="1286"/>
                  <a:pt x="2932" y="1286"/>
                  <a:pt x="2932" y="1286"/>
                </a:cubicBezTo>
                <a:cubicBezTo>
                  <a:pt x="2932" y="1285"/>
                  <a:pt x="2932" y="1285"/>
                  <a:pt x="2933" y="1285"/>
                </a:cubicBezTo>
                <a:cubicBezTo>
                  <a:pt x="2933" y="1285"/>
                  <a:pt x="2933" y="1285"/>
                  <a:pt x="2933" y="1285"/>
                </a:cubicBezTo>
                <a:cubicBezTo>
                  <a:pt x="2932" y="1285"/>
                  <a:pt x="2932" y="1285"/>
                  <a:pt x="2932" y="1285"/>
                </a:cubicBezTo>
                <a:cubicBezTo>
                  <a:pt x="2932" y="1284"/>
                  <a:pt x="2932" y="1284"/>
                  <a:pt x="2932" y="1284"/>
                </a:cubicBezTo>
                <a:cubicBezTo>
                  <a:pt x="2931" y="1284"/>
                  <a:pt x="2930" y="1283"/>
                  <a:pt x="2930" y="1283"/>
                </a:cubicBezTo>
                <a:cubicBezTo>
                  <a:pt x="2930" y="1283"/>
                  <a:pt x="2930" y="1283"/>
                  <a:pt x="2930" y="1283"/>
                </a:cubicBezTo>
                <a:cubicBezTo>
                  <a:pt x="2930" y="1282"/>
                  <a:pt x="2930" y="1281"/>
                  <a:pt x="2930" y="1281"/>
                </a:cubicBezTo>
                <a:cubicBezTo>
                  <a:pt x="2930" y="1280"/>
                  <a:pt x="2931" y="1280"/>
                  <a:pt x="2931" y="1280"/>
                </a:cubicBezTo>
                <a:cubicBezTo>
                  <a:pt x="2931" y="1279"/>
                  <a:pt x="2930" y="1279"/>
                  <a:pt x="2930" y="1279"/>
                </a:cubicBezTo>
                <a:cubicBezTo>
                  <a:pt x="2930" y="1279"/>
                  <a:pt x="2930" y="1279"/>
                  <a:pt x="2930" y="1279"/>
                </a:cubicBezTo>
                <a:cubicBezTo>
                  <a:pt x="2929" y="1278"/>
                  <a:pt x="2928" y="1278"/>
                  <a:pt x="2928" y="1277"/>
                </a:cubicBezTo>
                <a:cubicBezTo>
                  <a:pt x="2928" y="1277"/>
                  <a:pt x="2928" y="1277"/>
                  <a:pt x="2927" y="1276"/>
                </a:cubicBezTo>
                <a:cubicBezTo>
                  <a:pt x="2927" y="1276"/>
                  <a:pt x="2927" y="1275"/>
                  <a:pt x="2927" y="1275"/>
                </a:cubicBezTo>
                <a:cubicBezTo>
                  <a:pt x="2927" y="1275"/>
                  <a:pt x="2927" y="1275"/>
                  <a:pt x="2927" y="1275"/>
                </a:cubicBezTo>
                <a:cubicBezTo>
                  <a:pt x="2927" y="1274"/>
                  <a:pt x="2927" y="1274"/>
                  <a:pt x="2927" y="1274"/>
                </a:cubicBezTo>
                <a:cubicBezTo>
                  <a:pt x="2927" y="1274"/>
                  <a:pt x="2927" y="1274"/>
                  <a:pt x="2927" y="1273"/>
                </a:cubicBezTo>
                <a:cubicBezTo>
                  <a:pt x="2926" y="1273"/>
                  <a:pt x="2926" y="1273"/>
                  <a:pt x="2926" y="1273"/>
                </a:cubicBezTo>
                <a:cubicBezTo>
                  <a:pt x="2926" y="1272"/>
                  <a:pt x="2925" y="1272"/>
                  <a:pt x="2925" y="1272"/>
                </a:cubicBezTo>
                <a:cubicBezTo>
                  <a:pt x="2925" y="1271"/>
                  <a:pt x="2925" y="1270"/>
                  <a:pt x="2926" y="1270"/>
                </a:cubicBezTo>
                <a:cubicBezTo>
                  <a:pt x="2925" y="1270"/>
                  <a:pt x="2925" y="1270"/>
                  <a:pt x="2925" y="1269"/>
                </a:cubicBezTo>
                <a:cubicBezTo>
                  <a:pt x="2925" y="1269"/>
                  <a:pt x="2925" y="1269"/>
                  <a:pt x="2925" y="1268"/>
                </a:cubicBezTo>
                <a:cubicBezTo>
                  <a:pt x="2925" y="1268"/>
                  <a:pt x="2925" y="1268"/>
                  <a:pt x="2924" y="1268"/>
                </a:cubicBezTo>
                <a:cubicBezTo>
                  <a:pt x="2924" y="1268"/>
                  <a:pt x="2924" y="1268"/>
                  <a:pt x="2924" y="1267"/>
                </a:cubicBezTo>
                <a:cubicBezTo>
                  <a:pt x="2924" y="1267"/>
                  <a:pt x="2923" y="1267"/>
                  <a:pt x="2923" y="1267"/>
                </a:cubicBezTo>
                <a:cubicBezTo>
                  <a:pt x="2923" y="1267"/>
                  <a:pt x="2923" y="1267"/>
                  <a:pt x="2923" y="1267"/>
                </a:cubicBezTo>
                <a:cubicBezTo>
                  <a:pt x="2923" y="1267"/>
                  <a:pt x="2923" y="1267"/>
                  <a:pt x="2922" y="1267"/>
                </a:cubicBezTo>
                <a:cubicBezTo>
                  <a:pt x="2922" y="1267"/>
                  <a:pt x="2922" y="1267"/>
                  <a:pt x="2922" y="1267"/>
                </a:cubicBezTo>
                <a:cubicBezTo>
                  <a:pt x="2922" y="1267"/>
                  <a:pt x="2921" y="1267"/>
                  <a:pt x="2921" y="1266"/>
                </a:cubicBezTo>
                <a:cubicBezTo>
                  <a:pt x="2921" y="1266"/>
                  <a:pt x="2921" y="1266"/>
                  <a:pt x="2921" y="1266"/>
                </a:cubicBezTo>
                <a:cubicBezTo>
                  <a:pt x="2920" y="1265"/>
                  <a:pt x="2919" y="1265"/>
                  <a:pt x="2918" y="1265"/>
                </a:cubicBezTo>
                <a:cubicBezTo>
                  <a:pt x="2918" y="1265"/>
                  <a:pt x="2917" y="1264"/>
                  <a:pt x="2917" y="1264"/>
                </a:cubicBezTo>
                <a:cubicBezTo>
                  <a:pt x="2917" y="1263"/>
                  <a:pt x="2917" y="1263"/>
                  <a:pt x="2917" y="1263"/>
                </a:cubicBezTo>
                <a:cubicBezTo>
                  <a:pt x="2917" y="1263"/>
                  <a:pt x="2917" y="1263"/>
                  <a:pt x="2917" y="1263"/>
                </a:cubicBezTo>
                <a:cubicBezTo>
                  <a:pt x="2916" y="1263"/>
                  <a:pt x="2916" y="1263"/>
                  <a:pt x="2915" y="1262"/>
                </a:cubicBezTo>
                <a:cubicBezTo>
                  <a:pt x="2915" y="1262"/>
                  <a:pt x="2915" y="1262"/>
                  <a:pt x="2915" y="1262"/>
                </a:cubicBezTo>
                <a:cubicBezTo>
                  <a:pt x="2915" y="1262"/>
                  <a:pt x="2915" y="1262"/>
                  <a:pt x="2914" y="1262"/>
                </a:cubicBezTo>
                <a:cubicBezTo>
                  <a:pt x="2914" y="1262"/>
                  <a:pt x="2914" y="1262"/>
                  <a:pt x="2914" y="1262"/>
                </a:cubicBezTo>
                <a:cubicBezTo>
                  <a:pt x="2914" y="1262"/>
                  <a:pt x="2913" y="1262"/>
                  <a:pt x="2913" y="1262"/>
                </a:cubicBezTo>
                <a:cubicBezTo>
                  <a:pt x="2913" y="1262"/>
                  <a:pt x="2912" y="1262"/>
                  <a:pt x="2912" y="1262"/>
                </a:cubicBezTo>
                <a:cubicBezTo>
                  <a:pt x="2912" y="1262"/>
                  <a:pt x="2911" y="1262"/>
                  <a:pt x="2911" y="1261"/>
                </a:cubicBezTo>
                <a:cubicBezTo>
                  <a:pt x="2910" y="1261"/>
                  <a:pt x="2910" y="1261"/>
                  <a:pt x="2910" y="1261"/>
                </a:cubicBezTo>
                <a:cubicBezTo>
                  <a:pt x="2910" y="1261"/>
                  <a:pt x="2910" y="1261"/>
                  <a:pt x="2910" y="1261"/>
                </a:cubicBezTo>
                <a:cubicBezTo>
                  <a:pt x="2909" y="1261"/>
                  <a:pt x="2909" y="1261"/>
                  <a:pt x="2908" y="1260"/>
                </a:cubicBezTo>
                <a:cubicBezTo>
                  <a:pt x="2908" y="1260"/>
                  <a:pt x="2908" y="1260"/>
                  <a:pt x="2908" y="1260"/>
                </a:cubicBezTo>
                <a:cubicBezTo>
                  <a:pt x="2908" y="1260"/>
                  <a:pt x="2908" y="1260"/>
                  <a:pt x="2908" y="1260"/>
                </a:cubicBezTo>
                <a:cubicBezTo>
                  <a:pt x="2907" y="1260"/>
                  <a:pt x="2907" y="1260"/>
                  <a:pt x="2907" y="1260"/>
                </a:cubicBezTo>
                <a:cubicBezTo>
                  <a:pt x="2906" y="1260"/>
                  <a:pt x="2906" y="1260"/>
                  <a:pt x="2905" y="1259"/>
                </a:cubicBezTo>
                <a:cubicBezTo>
                  <a:pt x="2904" y="1259"/>
                  <a:pt x="2904" y="1259"/>
                  <a:pt x="2904" y="1259"/>
                </a:cubicBezTo>
                <a:cubicBezTo>
                  <a:pt x="2904" y="1259"/>
                  <a:pt x="2903" y="1259"/>
                  <a:pt x="2903" y="1259"/>
                </a:cubicBezTo>
                <a:cubicBezTo>
                  <a:pt x="2903" y="1258"/>
                  <a:pt x="2902" y="1258"/>
                  <a:pt x="2902" y="1258"/>
                </a:cubicBezTo>
                <a:cubicBezTo>
                  <a:pt x="2901" y="1258"/>
                  <a:pt x="2901" y="1258"/>
                  <a:pt x="2900" y="1258"/>
                </a:cubicBezTo>
                <a:cubicBezTo>
                  <a:pt x="2900" y="1258"/>
                  <a:pt x="2900" y="1258"/>
                  <a:pt x="2900" y="1258"/>
                </a:cubicBezTo>
                <a:cubicBezTo>
                  <a:pt x="2900" y="1258"/>
                  <a:pt x="2900" y="1258"/>
                  <a:pt x="2899" y="1258"/>
                </a:cubicBezTo>
                <a:cubicBezTo>
                  <a:pt x="2898" y="1258"/>
                  <a:pt x="2898" y="1258"/>
                  <a:pt x="2898" y="1257"/>
                </a:cubicBezTo>
                <a:cubicBezTo>
                  <a:pt x="2898" y="1257"/>
                  <a:pt x="2898" y="1257"/>
                  <a:pt x="2898" y="1257"/>
                </a:cubicBezTo>
                <a:cubicBezTo>
                  <a:pt x="2897" y="1257"/>
                  <a:pt x="2897" y="1257"/>
                  <a:pt x="2897" y="1257"/>
                </a:cubicBezTo>
                <a:cubicBezTo>
                  <a:pt x="2896" y="1256"/>
                  <a:pt x="2896" y="1256"/>
                  <a:pt x="2896" y="1255"/>
                </a:cubicBezTo>
                <a:cubicBezTo>
                  <a:pt x="2896" y="1255"/>
                  <a:pt x="2895" y="1255"/>
                  <a:pt x="2895" y="1255"/>
                </a:cubicBezTo>
                <a:cubicBezTo>
                  <a:pt x="2895" y="1255"/>
                  <a:pt x="2895" y="1255"/>
                  <a:pt x="2894" y="1255"/>
                </a:cubicBezTo>
                <a:cubicBezTo>
                  <a:pt x="2894" y="1255"/>
                  <a:pt x="2893" y="1254"/>
                  <a:pt x="2893" y="1253"/>
                </a:cubicBezTo>
                <a:cubicBezTo>
                  <a:pt x="2893" y="1253"/>
                  <a:pt x="2893" y="1253"/>
                  <a:pt x="2893" y="1253"/>
                </a:cubicBezTo>
                <a:cubicBezTo>
                  <a:pt x="2893" y="1253"/>
                  <a:pt x="2892" y="1253"/>
                  <a:pt x="2891" y="1252"/>
                </a:cubicBezTo>
                <a:cubicBezTo>
                  <a:pt x="2891" y="1252"/>
                  <a:pt x="2891" y="1252"/>
                  <a:pt x="2891" y="1252"/>
                </a:cubicBezTo>
                <a:cubicBezTo>
                  <a:pt x="2891" y="1252"/>
                  <a:pt x="2891" y="1252"/>
                  <a:pt x="2891" y="1252"/>
                </a:cubicBezTo>
                <a:cubicBezTo>
                  <a:pt x="2890" y="1252"/>
                  <a:pt x="2889" y="1252"/>
                  <a:pt x="2889" y="1252"/>
                </a:cubicBezTo>
                <a:cubicBezTo>
                  <a:pt x="2889" y="1252"/>
                  <a:pt x="2889" y="1251"/>
                  <a:pt x="2889" y="1251"/>
                </a:cubicBezTo>
                <a:cubicBezTo>
                  <a:pt x="2889" y="1251"/>
                  <a:pt x="2889" y="1251"/>
                  <a:pt x="2889" y="1251"/>
                </a:cubicBezTo>
                <a:cubicBezTo>
                  <a:pt x="2889" y="1251"/>
                  <a:pt x="2889" y="1251"/>
                  <a:pt x="2889" y="1251"/>
                </a:cubicBezTo>
                <a:cubicBezTo>
                  <a:pt x="2889" y="1251"/>
                  <a:pt x="2889" y="1251"/>
                  <a:pt x="2888" y="1251"/>
                </a:cubicBezTo>
                <a:cubicBezTo>
                  <a:pt x="2887" y="1251"/>
                  <a:pt x="2887" y="1250"/>
                  <a:pt x="2886" y="1250"/>
                </a:cubicBezTo>
                <a:cubicBezTo>
                  <a:pt x="2886" y="1249"/>
                  <a:pt x="2886" y="1249"/>
                  <a:pt x="2886" y="1249"/>
                </a:cubicBezTo>
                <a:cubicBezTo>
                  <a:pt x="2886" y="1248"/>
                  <a:pt x="2886" y="1248"/>
                  <a:pt x="2886" y="1248"/>
                </a:cubicBezTo>
                <a:cubicBezTo>
                  <a:pt x="2886" y="1248"/>
                  <a:pt x="2886" y="1248"/>
                  <a:pt x="2886" y="1247"/>
                </a:cubicBezTo>
                <a:cubicBezTo>
                  <a:pt x="2886" y="1248"/>
                  <a:pt x="2885" y="1248"/>
                  <a:pt x="2885" y="1248"/>
                </a:cubicBezTo>
                <a:cubicBezTo>
                  <a:pt x="2885" y="1248"/>
                  <a:pt x="2885" y="1248"/>
                  <a:pt x="2885" y="1248"/>
                </a:cubicBezTo>
                <a:cubicBezTo>
                  <a:pt x="2885" y="1248"/>
                  <a:pt x="2885" y="1248"/>
                  <a:pt x="2885" y="1248"/>
                </a:cubicBezTo>
                <a:cubicBezTo>
                  <a:pt x="2885" y="1249"/>
                  <a:pt x="2885" y="1249"/>
                  <a:pt x="2884" y="1250"/>
                </a:cubicBezTo>
                <a:cubicBezTo>
                  <a:pt x="2884" y="1250"/>
                  <a:pt x="2884" y="1250"/>
                  <a:pt x="2884" y="1250"/>
                </a:cubicBezTo>
                <a:cubicBezTo>
                  <a:pt x="2884" y="1250"/>
                  <a:pt x="2884" y="1250"/>
                  <a:pt x="2884" y="1250"/>
                </a:cubicBezTo>
                <a:cubicBezTo>
                  <a:pt x="2884" y="1250"/>
                  <a:pt x="2884" y="1250"/>
                  <a:pt x="2884" y="1250"/>
                </a:cubicBezTo>
                <a:cubicBezTo>
                  <a:pt x="2884" y="1251"/>
                  <a:pt x="2883" y="1254"/>
                  <a:pt x="2882" y="1254"/>
                </a:cubicBezTo>
                <a:cubicBezTo>
                  <a:pt x="2881" y="1254"/>
                  <a:pt x="2880" y="1255"/>
                  <a:pt x="2879" y="1255"/>
                </a:cubicBezTo>
                <a:cubicBezTo>
                  <a:pt x="2878" y="1255"/>
                  <a:pt x="2877" y="1255"/>
                  <a:pt x="2877" y="1254"/>
                </a:cubicBezTo>
                <a:cubicBezTo>
                  <a:pt x="2877" y="1253"/>
                  <a:pt x="2877" y="1253"/>
                  <a:pt x="2877" y="1253"/>
                </a:cubicBezTo>
                <a:cubicBezTo>
                  <a:pt x="2876" y="1253"/>
                  <a:pt x="2876" y="1253"/>
                  <a:pt x="2876" y="1252"/>
                </a:cubicBezTo>
                <a:cubicBezTo>
                  <a:pt x="2876" y="1252"/>
                  <a:pt x="2876" y="1252"/>
                  <a:pt x="2876" y="1252"/>
                </a:cubicBezTo>
                <a:cubicBezTo>
                  <a:pt x="2875" y="1251"/>
                  <a:pt x="2875" y="1250"/>
                  <a:pt x="2875" y="1250"/>
                </a:cubicBezTo>
                <a:cubicBezTo>
                  <a:pt x="2875" y="1249"/>
                  <a:pt x="2876" y="1248"/>
                  <a:pt x="2876" y="1248"/>
                </a:cubicBezTo>
                <a:cubicBezTo>
                  <a:pt x="2876" y="1248"/>
                  <a:pt x="2876" y="1248"/>
                  <a:pt x="2876" y="1248"/>
                </a:cubicBezTo>
                <a:cubicBezTo>
                  <a:pt x="2876" y="1248"/>
                  <a:pt x="2876" y="1248"/>
                  <a:pt x="2876" y="1248"/>
                </a:cubicBezTo>
                <a:cubicBezTo>
                  <a:pt x="2876" y="1247"/>
                  <a:pt x="2876" y="1247"/>
                  <a:pt x="2876" y="1247"/>
                </a:cubicBezTo>
                <a:cubicBezTo>
                  <a:pt x="2876" y="1247"/>
                  <a:pt x="2875" y="1247"/>
                  <a:pt x="2875" y="1247"/>
                </a:cubicBezTo>
                <a:cubicBezTo>
                  <a:pt x="2875" y="1246"/>
                  <a:pt x="2874" y="1246"/>
                  <a:pt x="2874" y="1245"/>
                </a:cubicBezTo>
                <a:cubicBezTo>
                  <a:pt x="2874" y="1245"/>
                  <a:pt x="2874" y="1245"/>
                  <a:pt x="2874" y="1245"/>
                </a:cubicBezTo>
                <a:cubicBezTo>
                  <a:pt x="2874" y="1244"/>
                  <a:pt x="2874" y="1244"/>
                  <a:pt x="2874" y="1244"/>
                </a:cubicBezTo>
                <a:cubicBezTo>
                  <a:pt x="2874" y="1244"/>
                  <a:pt x="2874" y="1244"/>
                  <a:pt x="2874" y="1244"/>
                </a:cubicBezTo>
                <a:cubicBezTo>
                  <a:pt x="2873" y="1244"/>
                  <a:pt x="2873" y="1244"/>
                  <a:pt x="2873" y="1244"/>
                </a:cubicBezTo>
                <a:cubicBezTo>
                  <a:pt x="2872" y="1244"/>
                  <a:pt x="2872" y="1243"/>
                  <a:pt x="2871" y="1243"/>
                </a:cubicBezTo>
                <a:cubicBezTo>
                  <a:pt x="2871" y="1243"/>
                  <a:pt x="2871" y="1243"/>
                  <a:pt x="2871" y="1243"/>
                </a:cubicBezTo>
                <a:cubicBezTo>
                  <a:pt x="2870" y="1243"/>
                  <a:pt x="2869" y="1243"/>
                  <a:pt x="2869" y="1242"/>
                </a:cubicBezTo>
                <a:cubicBezTo>
                  <a:pt x="2869" y="1241"/>
                  <a:pt x="2869" y="1240"/>
                  <a:pt x="2870" y="1240"/>
                </a:cubicBezTo>
                <a:cubicBezTo>
                  <a:pt x="2870" y="1239"/>
                  <a:pt x="2870" y="1239"/>
                  <a:pt x="2870" y="1239"/>
                </a:cubicBezTo>
                <a:cubicBezTo>
                  <a:pt x="2871" y="1238"/>
                  <a:pt x="2873" y="1238"/>
                  <a:pt x="2874" y="1239"/>
                </a:cubicBezTo>
                <a:cubicBezTo>
                  <a:pt x="2874" y="1240"/>
                  <a:pt x="2874" y="1240"/>
                  <a:pt x="2875" y="1240"/>
                </a:cubicBezTo>
                <a:cubicBezTo>
                  <a:pt x="2875" y="1240"/>
                  <a:pt x="2876" y="1240"/>
                  <a:pt x="2876" y="1240"/>
                </a:cubicBezTo>
                <a:cubicBezTo>
                  <a:pt x="2877" y="1240"/>
                  <a:pt x="2877" y="1240"/>
                  <a:pt x="2878" y="1240"/>
                </a:cubicBezTo>
                <a:cubicBezTo>
                  <a:pt x="2878" y="1240"/>
                  <a:pt x="2878" y="1240"/>
                  <a:pt x="2878" y="1240"/>
                </a:cubicBezTo>
                <a:cubicBezTo>
                  <a:pt x="2878" y="1239"/>
                  <a:pt x="2878" y="1239"/>
                  <a:pt x="2878" y="1238"/>
                </a:cubicBezTo>
                <a:cubicBezTo>
                  <a:pt x="2878" y="1237"/>
                  <a:pt x="2879" y="1237"/>
                  <a:pt x="2880" y="1237"/>
                </a:cubicBezTo>
                <a:cubicBezTo>
                  <a:pt x="2881" y="1236"/>
                  <a:pt x="2882" y="1237"/>
                  <a:pt x="2882" y="1237"/>
                </a:cubicBezTo>
                <a:cubicBezTo>
                  <a:pt x="2882" y="1237"/>
                  <a:pt x="2883" y="1237"/>
                  <a:pt x="2883" y="1237"/>
                </a:cubicBezTo>
                <a:cubicBezTo>
                  <a:pt x="2883" y="1238"/>
                  <a:pt x="2884" y="1238"/>
                  <a:pt x="2884" y="1238"/>
                </a:cubicBezTo>
                <a:cubicBezTo>
                  <a:pt x="2884" y="1239"/>
                  <a:pt x="2884" y="1239"/>
                  <a:pt x="2885" y="1239"/>
                </a:cubicBezTo>
                <a:cubicBezTo>
                  <a:pt x="2885" y="1238"/>
                  <a:pt x="2885" y="1238"/>
                  <a:pt x="2885" y="1237"/>
                </a:cubicBezTo>
                <a:cubicBezTo>
                  <a:pt x="2886" y="1237"/>
                  <a:pt x="2886" y="1237"/>
                  <a:pt x="2886" y="1237"/>
                </a:cubicBezTo>
                <a:cubicBezTo>
                  <a:pt x="2886" y="1237"/>
                  <a:pt x="2886" y="1237"/>
                  <a:pt x="2886" y="1237"/>
                </a:cubicBezTo>
                <a:cubicBezTo>
                  <a:pt x="2886" y="1237"/>
                  <a:pt x="2886" y="1237"/>
                  <a:pt x="2886" y="1236"/>
                </a:cubicBezTo>
                <a:cubicBezTo>
                  <a:pt x="2886" y="1236"/>
                  <a:pt x="2886" y="1236"/>
                  <a:pt x="2886" y="1236"/>
                </a:cubicBezTo>
                <a:cubicBezTo>
                  <a:pt x="2885" y="1236"/>
                  <a:pt x="2885" y="1236"/>
                  <a:pt x="2884" y="1236"/>
                </a:cubicBezTo>
                <a:cubicBezTo>
                  <a:pt x="2884" y="1235"/>
                  <a:pt x="2884" y="1235"/>
                  <a:pt x="2884" y="1235"/>
                </a:cubicBezTo>
                <a:cubicBezTo>
                  <a:pt x="2884" y="1235"/>
                  <a:pt x="2884" y="1235"/>
                  <a:pt x="2884" y="1235"/>
                </a:cubicBezTo>
                <a:cubicBezTo>
                  <a:pt x="2884" y="1235"/>
                  <a:pt x="2884" y="1235"/>
                  <a:pt x="2883" y="1235"/>
                </a:cubicBezTo>
                <a:cubicBezTo>
                  <a:pt x="2883" y="1236"/>
                  <a:pt x="2883" y="1236"/>
                  <a:pt x="2883" y="1236"/>
                </a:cubicBezTo>
                <a:cubicBezTo>
                  <a:pt x="2882" y="1237"/>
                  <a:pt x="2881" y="1237"/>
                  <a:pt x="2880" y="1236"/>
                </a:cubicBezTo>
                <a:cubicBezTo>
                  <a:pt x="2880" y="1236"/>
                  <a:pt x="2880" y="1237"/>
                  <a:pt x="2879" y="1237"/>
                </a:cubicBezTo>
                <a:cubicBezTo>
                  <a:pt x="2879" y="1237"/>
                  <a:pt x="2879" y="1237"/>
                  <a:pt x="2879" y="1237"/>
                </a:cubicBezTo>
                <a:cubicBezTo>
                  <a:pt x="2878" y="1237"/>
                  <a:pt x="2878" y="1237"/>
                  <a:pt x="2878" y="1237"/>
                </a:cubicBezTo>
                <a:cubicBezTo>
                  <a:pt x="2877" y="1237"/>
                  <a:pt x="2877" y="1237"/>
                  <a:pt x="2877" y="1237"/>
                </a:cubicBezTo>
                <a:cubicBezTo>
                  <a:pt x="2876" y="1236"/>
                  <a:pt x="2876" y="1236"/>
                  <a:pt x="2876" y="1236"/>
                </a:cubicBezTo>
                <a:cubicBezTo>
                  <a:pt x="2876" y="1236"/>
                  <a:pt x="2875" y="1236"/>
                  <a:pt x="2875" y="1236"/>
                </a:cubicBezTo>
                <a:cubicBezTo>
                  <a:pt x="2874" y="1236"/>
                  <a:pt x="2874" y="1236"/>
                  <a:pt x="2874" y="1236"/>
                </a:cubicBezTo>
                <a:cubicBezTo>
                  <a:pt x="2873" y="1236"/>
                  <a:pt x="2872" y="1236"/>
                  <a:pt x="2872" y="1236"/>
                </a:cubicBezTo>
                <a:cubicBezTo>
                  <a:pt x="2871" y="1236"/>
                  <a:pt x="2871" y="1236"/>
                  <a:pt x="2871" y="1235"/>
                </a:cubicBezTo>
                <a:cubicBezTo>
                  <a:pt x="2871" y="1235"/>
                  <a:pt x="2871" y="1235"/>
                  <a:pt x="2871" y="1235"/>
                </a:cubicBezTo>
                <a:cubicBezTo>
                  <a:pt x="2870" y="1235"/>
                  <a:pt x="2870" y="1235"/>
                  <a:pt x="2869" y="1234"/>
                </a:cubicBezTo>
                <a:cubicBezTo>
                  <a:pt x="2869" y="1234"/>
                  <a:pt x="2869" y="1233"/>
                  <a:pt x="2868" y="1233"/>
                </a:cubicBezTo>
                <a:cubicBezTo>
                  <a:pt x="2868" y="1232"/>
                  <a:pt x="2868" y="1232"/>
                  <a:pt x="2868" y="1231"/>
                </a:cubicBezTo>
                <a:cubicBezTo>
                  <a:pt x="2868" y="1231"/>
                  <a:pt x="2868" y="1231"/>
                  <a:pt x="2868" y="1231"/>
                </a:cubicBezTo>
                <a:cubicBezTo>
                  <a:pt x="2868" y="1231"/>
                  <a:pt x="2868" y="1231"/>
                  <a:pt x="2868" y="1230"/>
                </a:cubicBezTo>
                <a:cubicBezTo>
                  <a:pt x="2868" y="1230"/>
                  <a:pt x="2868" y="1230"/>
                  <a:pt x="2868" y="1230"/>
                </a:cubicBezTo>
                <a:cubicBezTo>
                  <a:pt x="2868" y="1230"/>
                  <a:pt x="2867" y="1229"/>
                  <a:pt x="2867" y="1229"/>
                </a:cubicBezTo>
                <a:cubicBezTo>
                  <a:pt x="2867" y="1229"/>
                  <a:pt x="2866" y="1229"/>
                  <a:pt x="2866" y="1229"/>
                </a:cubicBezTo>
                <a:cubicBezTo>
                  <a:pt x="2866" y="1229"/>
                  <a:pt x="2866" y="1228"/>
                  <a:pt x="2865" y="1228"/>
                </a:cubicBezTo>
                <a:cubicBezTo>
                  <a:pt x="2865" y="1228"/>
                  <a:pt x="2865" y="1228"/>
                  <a:pt x="2865" y="1228"/>
                </a:cubicBezTo>
                <a:cubicBezTo>
                  <a:pt x="2865" y="1228"/>
                  <a:pt x="2865" y="1228"/>
                  <a:pt x="2865" y="1228"/>
                </a:cubicBezTo>
                <a:cubicBezTo>
                  <a:pt x="2865" y="1228"/>
                  <a:pt x="2865" y="1228"/>
                  <a:pt x="2865" y="1228"/>
                </a:cubicBezTo>
                <a:cubicBezTo>
                  <a:pt x="2864" y="1229"/>
                  <a:pt x="2863" y="1229"/>
                  <a:pt x="2862" y="1229"/>
                </a:cubicBezTo>
                <a:cubicBezTo>
                  <a:pt x="2862" y="1229"/>
                  <a:pt x="2862" y="1229"/>
                  <a:pt x="2862" y="1229"/>
                </a:cubicBezTo>
                <a:cubicBezTo>
                  <a:pt x="2861" y="1229"/>
                  <a:pt x="2861" y="1229"/>
                  <a:pt x="2860" y="1228"/>
                </a:cubicBezTo>
                <a:cubicBezTo>
                  <a:pt x="2860" y="1228"/>
                  <a:pt x="2860" y="1228"/>
                  <a:pt x="2860" y="1227"/>
                </a:cubicBezTo>
                <a:cubicBezTo>
                  <a:pt x="2859" y="1227"/>
                  <a:pt x="2859" y="1227"/>
                  <a:pt x="2859" y="1227"/>
                </a:cubicBezTo>
                <a:cubicBezTo>
                  <a:pt x="2859" y="1227"/>
                  <a:pt x="2858" y="1227"/>
                  <a:pt x="2858" y="1227"/>
                </a:cubicBezTo>
                <a:cubicBezTo>
                  <a:pt x="2858" y="1227"/>
                  <a:pt x="2857" y="1227"/>
                  <a:pt x="2857" y="1226"/>
                </a:cubicBezTo>
                <a:cubicBezTo>
                  <a:pt x="2857" y="1226"/>
                  <a:pt x="2857" y="1225"/>
                  <a:pt x="2857" y="1225"/>
                </a:cubicBezTo>
                <a:cubicBezTo>
                  <a:pt x="2857" y="1225"/>
                  <a:pt x="2857" y="1224"/>
                  <a:pt x="2858" y="1224"/>
                </a:cubicBezTo>
                <a:cubicBezTo>
                  <a:pt x="2857" y="1224"/>
                  <a:pt x="2857" y="1224"/>
                  <a:pt x="2857" y="1224"/>
                </a:cubicBezTo>
                <a:cubicBezTo>
                  <a:pt x="2857" y="1223"/>
                  <a:pt x="2857" y="1223"/>
                  <a:pt x="2857" y="1223"/>
                </a:cubicBezTo>
                <a:cubicBezTo>
                  <a:pt x="2857" y="1223"/>
                  <a:pt x="2857" y="1223"/>
                  <a:pt x="2857" y="1223"/>
                </a:cubicBezTo>
                <a:cubicBezTo>
                  <a:pt x="2857" y="1223"/>
                  <a:pt x="2857" y="1223"/>
                  <a:pt x="2857" y="1223"/>
                </a:cubicBezTo>
                <a:cubicBezTo>
                  <a:pt x="2857" y="1223"/>
                  <a:pt x="2857" y="1223"/>
                  <a:pt x="2857" y="1223"/>
                </a:cubicBezTo>
                <a:cubicBezTo>
                  <a:pt x="2856" y="1223"/>
                  <a:pt x="2855" y="1223"/>
                  <a:pt x="2855" y="1222"/>
                </a:cubicBezTo>
                <a:cubicBezTo>
                  <a:pt x="2855" y="1221"/>
                  <a:pt x="2856" y="1220"/>
                  <a:pt x="2857" y="1220"/>
                </a:cubicBezTo>
                <a:cubicBezTo>
                  <a:pt x="2857" y="1220"/>
                  <a:pt x="2857" y="1220"/>
                  <a:pt x="2857" y="1220"/>
                </a:cubicBezTo>
                <a:cubicBezTo>
                  <a:pt x="2858" y="1220"/>
                  <a:pt x="2858" y="1220"/>
                  <a:pt x="2858" y="1221"/>
                </a:cubicBezTo>
                <a:cubicBezTo>
                  <a:pt x="2859" y="1220"/>
                  <a:pt x="2859" y="1219"/>
                  <a:pt x="2860" y="1219"/>
                </a:cubicBezTo>
                <a:cubicBezTo>
                  <a:pt x="2861" y="1219"/>
                  <a:pt x="2861" y="1220"/>
                  <a:pt x="2861" y="1221"/>
                </a:cubicBezTo>
                <a:cubicBezTo>
                  <a:pt x="2861" y="1221"/>
                  <a:pt x="2861" y="1222"/>
                  <a:pt x="2861" y="1222"/>
                </a:cubicBezTo>
                <a:cubicBezTo>
                  <a:pt x="2861" y="1222"/>
                  <a:pt x="2861" y="1222"/>
                  <a:pt x="2862" y="1222"/>
                </a:cubicBezTo>
                <a:cubicBezTo>
                  <a:pt x="2862" y="1222"/>
                  <a:pt x="2862" y="1222"/>
                  <a:pt x="2862" y="1222"/>
                </a:cubicBezTo>
                <a:cubicBezTo>
                  <a:pt x="2862" y="1221"/>
                  <a:pt x="2863" y="1221"/>
                  <a:pt x="2863" y="1221"/>
                </a:cubicBezTo>
                <a:cubicBezTo>
                  <a:pt x="2863" y="1220"/>
                  <a:pt x="2864" y="1220"/>
                  <a:pt x="2864" y="1220"/>
                </a:cubicBezTo>
                <a:cubicBezTo>
                  <a:pt x="2864" y="1220"/>
                  <a:pt x="2865" y="1220"/>
                  <a:pt x="2865" y="1220"/>
                </a:cubicBezTo>
                <a:cubicBezTo>
                  <a:pt x="2865" y="1220"/>
                  <a:pt x="2865" y="1220"/>
                  <a:pt x="2865" y="1220"/>
                </a:cubicBezTo>
                <a:cubicBezTo>
                  <a:pt x="2865" y="1220"/>
                  <a:pt x="2865" y="1220"/>
                  <a:pt x="2865" y="1220"/>
                </a:cubicBezTo>
                <a:cubicBezTo>
                  <a:pt x="2866" y="1220"/>
                  <a:pt x="2866" y="1220"/>
                  <a:pt x="2866" y="1220"/>
                </a:cubicBezTo>
                <a:cubicBezTo>
                  <a:pt x="2867" y="1219"/>
                  <a:pt x="2867" y="1219"/>
                  <a:pt x="2867" y="1219"/>
                </a:cubicBezTo>
                <a:cubicBezTo>
                  <a:pt x="2867" y="1219"/>
                  <a:pt x="2868" y="1219"/>
                  <a:pt x="2868" y="1219"/>
                </a:cubicBezTo>
                <a:cubicBezTo>
                  <a:pt x="2869" y="1218"/>
                  <a:pt x="2870" y="1217"/>
                  <a:pt x="2870" y="1217"/>
                </a:cubicBezTo>
                <a:cubicBezTo>
                  <a:pt x="2870" y="1217"/>
                  <a:pt x="2870" y="1217"/>
                  <a:pt x="2870" y="1217"/>
                </a:cubicBezTo>
                <a:cubicBezTo>
                  <a:pt x="2871" y="1216"/>
                  <a:pt x="2872" y="1216"/>
                  <a:pt x="2873" y="1216"/>
                </a:cubicBezTo>
                <a:cubicBezTo>
                  <a:pt x="2873" y="1216"/>
                  <a:pt x="2873" y="1216"/>
                  <a:pt x="2873" y="1216"/>
                </a:cubicBezTo>
                <a:cubicBezTo>
                  <a:pt x="2874" y="1216"/>
                  <a:pt x="2875" y="1216"/>
                  <a:pt x="2876" y="1216"/>
                </a:cubicBezTo>
                <a:cubicBezTo>
                  <a:pt x="2876" y="1216"/>
                  <a:pt x="2876" y="1216"/>
                  <a:pt x="2876" y="1216"/>
                </a:cubicBezTo>
                <a:cubicBezTo>
                  <a:pt x="2877" y="1217"/>
                  <a:pt x="2877" y="1217"/>
                  <a:pt x="2878" y="1217"/>
                </a:cubicBezTo>
                <a:cubicBezTo>
                  <a:pt x="2878" y="1217"/>
                  <a:pt x="2878" y="1217"/>
                  <a:pt x="2878" y="1217"/>
                </a:cubicBezTo>
                <a:cubicBezTo>
                  <a:pt x="2878" y="1217"/>
                  <a:pt x="2879" y="1217"/>
                  <a:pt x="2879" y="1218"/>
                </a:cubicBezTo>
                <a:cubicBezTo>
                  <a:pt x="2880" y="1218"/>
                  <a:pt x="2880" y="1218"/>
                  <a:pt x="2880" y="1218"/>
                </a:cubicBezTo>
                <a:cubicBezTo>
                  <a:pt x="2881" y="1219"/>
                  <a:pt x="2881" y="1219"/>
                  <a:pt x="2881" y="1219"/>
                </a:cubicBezTo>
                <a:cubicBezTo>
                  <a:pt x="2881" y="1219"/>
                  <a:pt x="2882" y="1219"/>
                  <a:pt x="2882" y="1219"/>
                </a:cubicBezTo>
                <a:cubicBezTo>
                  <a:pt x="2882" y="1220"/>
                  <a:pt x="2883" y="1220"/>
                  <a:pt x="2883" y="1220"/>
                </a:cubicBezTo>
                <a:cubicBezTo>
                  <a:pt x="2883" y="1220"/>
                  <a:pt x="2883" y="1220"/>
                  <a:pt x="2883" y="1220"/>
                </a:cubicBezTo>
                <a:cubicBezTo>
                  <a:pt x="2883" y="1220"/>
                  <a:pt x="2883" y="1220"/>
                  <a:pt x="2884" y="1220"/>
                </a:cubicBezTo>
                <a:cubicBezTo>
                  <a:pt x="2884" y="1220"/>
                  <a:pt x="2884" y="1220"/>
                  <a:pt x="2885" y="1220"/>
                </a:cubicBezTo>
                <a:cubicBezTo>
                  <a:pt x="2885" y="1220"/>
                  <a:pt x="2885" y="1220"/>
                  <a:pt x="2885" y="1220"/>
                </a:cubicBezTo>
                <a:cubicBezTo>
                  <a:pt x="2887" y="1220"/>
                  <a:pt x="2888" y="1220"/>
                  <a:pt x="2889" y="1220"/>
                </a:cubicBezTo>
                <a:cubicBezTo>
                  <a:pt x="2889" y="1221"/>
                  <a:pt x="2890" y="1221"/>
                  <a:pt x="2890" y="1222"/>
                </a:cubicBezTo>
                <a:cubicBezTo>
                  <a:pt x="2890" y="1222"/>
                  <a:pt x="2889" y="1222"/>
                  <a:pt x="2889" y="1222"/>
                </a:cubicBezTo>
                <a:cubicBezTo>
                  <a:pt x="2889" y="1223"/>
                  <a:pt x="2889" y="1223"/>
                  <a:pt x="2889" y="1223"/>
                </a:cubicBezTo>
                <a:cubicBezTo>
                  <a:pt x="2889" y="1223"/>
                  <a:pt x="2889" y="1223"/>
                  <a:pt x="2889" y="1224"/>
                </a:cubicBezTo>
                <a:cubicBezTo>
                  <a:pt x="2889" y="1224"/>
                  <a:pt x="2889" y="1224"/>
                  <a:pt x="2889" y="1224"/>
                </a:cubicBezTo>
                <a:cubicBezTo>
                  <a:pt x="2889" y="1224"/>
                  <a:pt x="2890" y="1224"/>
                  <a:pt x="2890" y="1224"/>
                </a:cubicBezTo>
                <a:cubicBezTo>
                  <a:pt x="2890" y="1225"/>
                  <a:pt x="2890" y="1225"/>
                  <a:pt x="2890" y="1225"/>
                </a:cubicBezTo>
                <a:cubicBezTo>
                  <a:pt x="2891" y="1225"/>
                  <a:pt x="2891" y="1225"/>
                  <a:pt x="2891" y="1226"/>
                </a:cubicBezTo>
                <a:cubicBezTo>
                  <a:pt x="2892" y="1227"/>
                  <a:pt x="2892" y="1227"/>
                  <a:pt x="2892" y="1228"/>
                </a:cubicBezTo>
                <a:cubicBezTo>
                  <a:pt x="2892" y="1228"/>
                  <a:pt x="2892" y="1228"/>
                  <a:pt x="2892" y="1228"/>
                </a:cubicBezTo>
                <a:cubicBezTo>
                  <a:pt x="2892" y="1229"/>
                  <a:pt x="2892" y="1230"/>
                  <a:pt x="2891" y="1230"/>
                </a:cubicBezTo>
                <a:cubicBezTo>
                  <a:pt x="2891" y="1230"/>
                  <a:pt x="2890" y="1230"/>
                  <a:pt x="2890" y="1231"/>
                </a:cubicBezTo>
                <a:cubicBezTo>
                  <a:pt x="2890" y="1231"/>
                  <a:pt x="2890" y="1231"/>
                  <a:pt x="2890" y="1231"/>
                </a:cubicBezTo>
                <a:cubicBezTo>
                  <a:pt x="2890" y="1231"/>
                  <a:pt x="2890" y="1231"/>
                  <a:pt x="2890" y="1232"/>
                </a:cubicBezTo>
                <a:cubicBezTo>
                  <a:pt x="2890" y="1232"/>
                  <a:pt x="2890" y="1232"/>
                  <a:pt x="2890" y="1232"/>
                </a:cubicBezTo>
                <a:cubicBezTo>
                  <a:pt x="2890" y="1232"/>
                  <a:pt x="2891" y="1233"/>
                  <a:pt x="2891" y="1233"/>
                </a:cubicBezTo>
                <a:cubicBezTo>
                  <a:pt x="2891" y="1233"/>
                  <a:pt x="2891" y="1234"/>
                  <a:pt x="2891" y="1234"/>
                </a:cubicBezTo>
                <a:cubicBezTo>
                  <a:pt x="2891" y="1234"/>
                  <a:pt x="2890" y="1234"/>
                  <a:pt x="2890" y="1234"/>
                </a:cubicBezTo>
                <a:cubicBezTo>
                  <a:pt x="2891" y="1235"/>
                  <a:pt x="2891" y="1236"/>
                  <a:pt x="2890" y="1236"/>
                </a:cubicBezTo>
                <a:cubicBezTo>
                  <a:pt x="2890" y="1236"/>
                  <a:pt x="2891" y="1238"/>
                  <a:pt x="2891" y="1239"/>
                </a:cubicBezTo>
                <a:cubicBezTo>
                  <a:pt x="2891" y="1239"/>
                  <a:pt x="2891" y="1239"/>
                  <a:pt x="2892" y="1239"/>
                </a:cubicBezTo>
                <a:cubicBezTo>
                  <a:pt x="2892" y="1240"/>
                  <a:pt x="2892" y="1240"/>
                  <a:pt x="2892" y="1240"/>
                </a:cubicBezTo>
                <a:cubicBezTo>
                  <a:pt x="2892" y="1240"/>
                  <a:pt x="2892" y="1240"/>
                  <a:pt x="2892" y="1240"/>
                </a:cubicBezTo>
                <a:cubicBezTo>
                  <a:pt x="2892" y="1240"/>
                  <a:pt x="2892" y="1239"/>
                  <a:pt x="2892" y="1239"/>
                </a:cubicBezTo>
                <a:cubicBezTo>
                  <a:pt x="2892" y="1239"/>
                  <a:pt x="2893" y="1238"/>
                  <a:pt x="2894" y="1238"/>
                </a:cubicBezTo>
                <a:cubicBezTo>
                  <a:pt x="2895" y="1238"/>
                  <a:pt x="2895" y="1238"/>
                  <a:pt x="2895" y="1239"/>
                </a:cubicBezTo>
                <a:cubicBezTo>
                  <a:pt x="2895" y="1240"/>
                  <a:pt x="2895" y="1240"/>
                  <a:pt x="2895" y="1240"/>
                </a:cubicBezTo>
                <a:cubicBezTo>
                  <a:pt x="2895" y="1241"/>
                  <a:pt x="2896" y="1241"/>
                  <a:pt x="2896" y="1241"/>
                </a:cubicBezTo>
                <a:cubicBezTo>
                  <a:pt x="2896" y="1241"/>
                  <a:pt x="2896" y="1242"/>
                  <a:pt x="2896" y="1242"/>
                </a:cubicBezTo>
                <a:cubicBezTo>
                  <a:pt x="2896" y="1242"/>
                  <a:pt x="2896" y="1242"/>
                  <a:pt x="2896" y="1242"/>
                </a:cubicBezTo>
                <a:cubicBezTo>
                  <a:pt x="2896" y="1242"/>
                  <a:pt x="2897" y="1242"/>
                  <a:pt x="2897" y="1243"/>
                </a:cubicBezTo>
                <a:cubicBezTo>
                  <a:pt x="2897" y="1243"/>
                  <a:pt x="2897" y="1244"/>
                  <a:pt x="2898" y="1244"/>
                </a:cubicBezTo>
                <a:cubicBezTo>
                  <a:pt x="2898" y="1244"/>
                  <a:pt x="2898" y="1245"/>
                  <a:pt x="2899" y="1245"/>
                </a:cubicBezTo>
                <a:cubicBezTo>
                  <a:pt x="2899" y="1245"/>
                  <a:pt x="2899" y="1245"/>
                  <a:pt x="2899" y="1246"/>
                </a:cubicBezTo>
                <a:cubicBezTo>
                  <a:pt x="2900" y="1246"/>
                  <a:pt x="2900" y="1246"/>
                  <a:pt x="2900" y="1246"/>
                </a:cubicBezTo>
                <a:cubicBezTo>
                  <a:pt x="2900" y="1246"/>
                  <a:pt x="2901" y="1246"/>
                  <a:pt x="2901" y="1246"/>
                </a:cubicBezTo>
                <a:cubicBezTo>
                  <a:pt x="2902" y="1246"/>
                  <a:pt x="2902" y="1246"/>
                  <a:pt x="2902" y="1246"/>
                </a:cubicBezTo>
                <a:cubicBezTo>
                  <a:pt x="2902" y="1246"/>
                  <a:pt x="2902" y="1246"/>
                  <a:pt x="2902" y="1246"/>
                </a:cubicBezTo>
                <a:cubicBezTo>
                  <a:pt x="2902" y="1245"/>
                  <a:pt x="2902" y="1245"/>
                  <a:pt x="2902" y="1245"/>
                </a:cubicBezTo>
                <a:cubicBezTo>
                  <a:pt x="2902" y="1244"/>
                  <a:pt x="2903" y="1244"/>
                  <a:pt x="2903" y="1244"/>
                </a:cubicBezTo>
                <a:cubicBezTo>
                  <a:pt x="2904" y="1244"/>
                  <a:pt x="2904" y="1243"/>
                  <a:pt x="2904" y="1243"/>
                </a:cubicBezTo>
                <a:cubicBezTo>
                  <a:pt x="2904" y="1243"/>
                  <a:pt x="2904" y="1243"/>
                  <a:pt x="2904" y="1243"/>
                </a:cubicBezTo>
                <a:cubicBezTo>
                  <a:pt x="2904" y="1243"/>
                  <a:pt x="2904" y="1242"/>
                  <a:pt x="2904" y="1242"/>
                </a:cubicBezTo>
                <a:cubicBezTo>
                  <a:pt x="2904" y="1241"/>
                  <a:pt x="2904" y="1240"/>
                  <a:pt x="2904" y="1240"/>
                </a:cubicBezTo>
                <a:cubicBezTo>
                  <a:pt x="2905" y="1239"/>
                  <a:pt x="2905" y="1238"/>
                  <a:pt x="2907" y="1238"/>
                </a:cubicBezTo>
                <a:cubicBezTo>
                  <a:pt x="2907" y="1238"/>
                  <a:pt x="2907" y="1238"/>
                  <a:pt x="2907" y="1238"/>
                </a:cubicBezTo>
                <a:cubicBezTo>
                  <a:pt x="2907" y="1238"/>
                  <a:pt x="2907" y="1238"/>
                  <a:pt x="2907" y="1238"/>
                </a:cubicBezTo>
                <a:cubicBezTo>
                  <a:pt x="2908" y="1238"/>
                  <a:pt x="2908" y="1238"/>
                  <a:pt x="2908" y="1238"/>
                </a:cubicBezTo>
                <a:cubicBezTo>
                  <a:pt x="2908" y="1238"/>
                  <a:pt x="2908" y="1237"/>
                  <a:pt x="2908" y="1237"/>
                </a:cubicBezTo>
                <a:cubicBezTo>
                  <a:pt x="2908" y="1237"/>
                  <a:pt x="2908" y="1237"/>
                  <a:pt x="2908" y="1236"/>
                </a:cubicBezTo>
                <a:cubicBezTo>
                  <a:pt x="2908" y="1235"/>
                  <a:pt x="2910" y="1235"/>
                  <a:pt x="2911" y="1235"/>
                </a:cubicBezTo>
                <a:cubicBezTo>
                  <a:pt x="2911" y="1235"/>
                  <a:pt x="2911" y="1235"/>
                  <a:pt x="2911" y="1235"/>
                </a:cubicBezTo>
                <a:cubicBezTo>
                  <a:pt x="2912" y="1236"/>
                  <a:pt x="2912" y="1236"/>
                  <a:pt x="2912" y="1236"/>
                </a:cubicBezTo>
                <a:cubicBezTo>
                  <a:pt x="2912" y="1236"/>
                  <a:pt x="2912" y="1236"/>
                  <a:pt x="2912" y="1236"/>
                </a:cubicBezTo>
                <a:cubicBezTo>
                  <a:pt x="2912" y="1235"/>
                  <a:pt x="2912" y="1235"/>
                  <a:pt x="2912" y="1235"/>
                </a:cubicBezTo>
                <a:cubicBezTo>
                  <a:pt x="2912" y="1235"/>
                  <a:pt x="2912" y="1234"/>
                  <a:pt x="2913" y="1234"/>
                </a:cubicBezTo>
                <a:cubicBezTo>
                  <a:pt x="2913" y="1234"/>
                  <a:pt x="2914" y="1234"/>
                  <a:pt x="2914" y="1234"/>
                </a:cubicBezTo>
                <a:cubicBezTo>
                  <a:pt x="2914" y="1234"/>
                  <a:pt x="2915" y="1234"/>
                  <a:pt x="2915" y="1234"/>
                </a:cubicBezTo>
                <a:cubicBezTo>
                  <a:pt x="2915" y="1234"/>
                  <a:pt x="2915" y="1234"/>
                  <a:pt x="2915" y="1234"/>
                </a:cubicBezTo>
                <a:cubicBezTo>
                  <a:pt x="2915" y="1233"/>
                  <a:pt x="2915" y="1233"/>
                  <a:pt x="2915" y="1233"/>
                </a:cubicBezTo>
                <a:cubicBezTo>
                  <a:pt x="2915" y="1233"/>
                  <a:pt x="2915" y="1233"/>
                  <a:pt x="2915" y="1233"/>
                </a:cubicBezTo>
                <a:cubicBezTo>
                  <a:pt x="2914" y="1233"/>
                  <a:pt x="2914" y="1232"/>
                  <a:pt x="2914" y="1231"/>
                </a:cubicBezTo>
                <a:cubicBezTo>
                  <a:pt x="2914" y="1230"/>
                  <a:pt x="2916" y="1230"/>
                  <a:pt x="2916" y="1230"/>
                </a:cubicBezTo>
                <a:cubicBezTo>
                  <a:pt x="2917" y="1230"/>
                  <a:pt x="2917" y="1229"/>
                  <a:pt x="2917" y="1229"/>
                </a:cubicBezTo>
                <a:cubicBezTo>
                  <a:pt x="2917" y="1229"/>
                  <a:pt x="2918" y="1229"/>
                  <a:pt x="2918" y="1229"/>
                </a:cubicBezTo>
                <a:cubicBezTo>
                  <a:pt x="2919" y="1228"/>
                  <a:pt x="2919" y="1228"/>
                  <a:pt x="2919" y="1228"/>
                </a:cubicBezTo>
                <a:cubicBezTo>
                  <a:pt x="2921" y="1227"/>
                  <a:pt x="2922" y="1227"/>
                  <a:pt x="2923" y="1228"/>
                </a:cubicBezTo>
                <a:cubicBezTo>
                  <a:pt x="2923" y="1229"/>
                  <a:pt x="2923" y="1229"/>
                  <a:pt x="2923" y="1229"/>
                </a:cubicBezTo>
                <a:cubicBezTo>
                  <a:pt x="2923" y="1229"/>
                  <a:pt x="2923" y="1229"/>
                  <a:pt x="2923" y="1229"/>
                </a:cubicBezTo>
                <a:cubicBezTo>
                  <a:pt x="2923" y="1229"/>
                  <a:pt x="2924" y="1229"/>
                  <a:pt x="2924" y="1229"/>
                </a:cubicBezTo>
                <a:cubicBezTo>
                  <a:pt x="2924" y="1230"/>
                  <a:pt x="2924" y="1230"/>
                  <a:pt x="2925" y="1230"/>
                </a:cubicBezTo>
                <a:cubicBezTo>
                  <a:pt x="2925" y="1230"/>
                  <a:pt x="2925" y="1230"/>
                  <a:pt x="2925" y="1230"/>
                </a:cubicBezTo>
                <a:cubicBezTo>
                  <a:pt x="2926" y="1230"/>
                  <a:pt x="2926" y="1230"/>
                  <a:pt x="2926" y="1230"/>
                </a:cubicBezTo>
                <a:cubicBezTo>
                  <a:pt x="2926" y="1230"/>
                  <a:pt x="2927" y="1231"/>
                  <a:pt x="2927" y="1231"/>
                </a:cubicBezTo>
                <a:cubicBezTo>
                  <a:pt x="2927" y="1231"/>
                  <a:pt x="2928" y="1231"/>
                  <a:pt x="2929" y="1231"/>
                </a:cubicBezTo>
                <a:cubicBezTo>
                  <a:pt x="2929" y="1231"/>
                  <a:pt x="2929" y="1231"/>
                  <a:pt x="2929" y="1231"/>
                </a:cubicBezTo>
                <a:cubicBezTo>
                  <a:pt x="2930" y="1231"/>
                  <a:pt x="2931" y="1232"/>
                  <a:pt x="2932" y="1233"/>
                </a:cubicBezTo>
                <a:cubicBezTo>
                  <a:pt x="2932" y="1233"/>
                  <a:pt x="2932" y="1233"/>
                  <a:pt x="2932" y="1233"/>
                </a:cubicBezTo>
                <a:cubicBezTo>
                  <a:pt x="2932" y="1233"/>
                  <a:pt x="2933" y="1233"/>
                  <a:pt x="2933" y="1233"/>
                </a:cubicBezTo>
                <a:cubicBezTo>
                  <a:pt x="2933" y="1233"/>
                  <a:pt x="2934" y="1233"/>
                  <a:pt x="2934" y="1233"/>
                </a:cubicBezTo>
                <a:cubicBezTo>
                  <a:pt x="2934" y="1233"/>
                  <a:pt x="2934" y="1234"/>
                  <a:pt x="2935" y="1234"/>
                </a:cubicBezTo>
                <a:cubicBezTo>
                  <a:pt x="2935" y="1234"/>
                  <a:pt x="2935" y="1234"/>
                  <a:pt x="2935" y="1234"/>
                </a:cubicBezTo>
                <a:cubicBezTo>
                  <a:pt x="2936" y="1234"/>
                  <a:pt x="2936" y="1234"/>
                  <a:pt x="2937" y="1234"/>
                </a:cubicBezTo>
                <a:cubicBezTo>
                  <a:pt x="2937" y="1234"/>
                  <a:pt x="2938" y="1234"/>
                  <a:pt x="2938" y="1235"/>
                </a:cubicBezTo>
                <a:cubicBezTo>
                  <a:pt x="2938" y="1235"/>
                  <a:pt x="2938" y="1235"/>
                  <a:pt x="2938" y="1235"/>
                </a:cubicBezTo>
                <a:cubicBezTo>
                  <a:pt x="2938" y="1235"/>
                  <a:pt x="2939" y="1235"/>
                  <a:pt x="2939" y="1235"/>
                </a:cubicBezTo>
                <a:cubicBezTo>
                  <a:pt x="2939" y="1235"/>
                  <a:pt x="2940" y="1236"/>
                  <a:pt x="2940" y="1236"/>
                </a:cubicBezTo>
                <a:cubicBezTo>
                  <a:pt x="2940" y="1236"/>
                  <a:pt x="2940" y="1236"/>
                  <a:pt x="2940" y="1236"/>
                </a:cubicBezTo>
                <a:cubicBezTo>
                  <a:pt x="2941" y="1236"/>
                  <a:pt x="2941" y="1236"/>
                  <a:pt x="2941" y="1236"/>
                </a:cubicBezTo>
                <a:cubicBezTo>
                  <a:pt x="2941" y="1236"/>
                  <a:pt x="2941" y="1236"/>
                  <a:pt x="2941" y="1236"/>
                </a:cubicBezTo>
                <a:cubicBezTo>
                  <a:pt x="2941" y="1236"/>
                  <a:pt x="2942" y="1236"/>
                  <a:pt x="2942" y="1236"/>
                </a:cubicBezTo>
                <a:cubicBezTo>
                  <a:pt x="2942" y="1236"/>
                  <a:pt x="2942" y="1236"/>
                  <a:pt x="2942" y="1236"/>
                </a:cubicBezTo>
                <a:cubicBezTo>
                  <a:pt x="2942" y="1236"/>
                  <a:pt x="2943" y="1236"/>
                  <a:pt x="2943" y="1236"/>
                </a:cubicBezTo>
                <a:cubicBezTo>
                  <a:pt x="2944" y="1236"/>
                  <a:pt x="2944" y="1236"/>
                  <a:pt x="2944" y="1237"/>
                </a:cubicBezTo>
                <a:cubicBezTo>
                  <a:pt x="2944" y="1237"/>
                  <a:pt x="2944" y="1237"/>
                  <a:pt x="2944" y="1237"/>
                </a:cubicBezTo>
                <a:cubicBezTo>
                  <a:pt x="2945" y="1237"/>
                  <a:pt x="2945" y="1237"/>
                  <a:pt x="2945" y="1237"/>
                </a:cubicBezTo>
                <a:cubicBezTo>
                  <a:pt x="2945" y="1237"/>
                  <a:pt x="2945" y="1237"/>
                  <a:pt x="2946" y="1237"/>
                </a:cubicBezTo>
                <a:cubicBezTo>
                  <a:pt x="2946" y="1236"/>
                  <a:pt x="2946" y="1236"/>
                  <a:pt x="2947" y="1236"/>
                </a:cubicBezTo>
                <a:cubicBezTo>
                  <a:pt x="2948" y="1236"/>
                  <a:pt x="2949" y="1238"/>
                  <a:pt x="2949" y="1239"/>
                </a:cubicBezTo>
                <a:cubicBezTo>
                  <a:pt x="2949" y="1239"/>
                  <a:pt x="2949" y="1239"/>
                  <a:pt x="2949" y="1240"/>
                </a:cubicBezTo>
                <a:cubicBezTo>
                  <a:pt x="2949" y="1240"/>
                  <a:pt x="2949" y="1240"/>
                  <a:pt x="2949" y="1240"/>
                </a:cubicBezTo>
                <a:cubicBezTo>
                  <a:pt x="2950" y="1240"/>
                  <a:pt x="2950" y="1240"/>
                  <a:pt x="2950" y="1240"/>
                </a:cubicBezTo>
                <a:cubicBezTo>
                  <a:pt x="2951" y="1240"/>
                  <a:pt x="2951" y="1240"/>
                  <a:pt x="2951" y="1240"/>
                </a:cubicBezTo>
                <a:cubicBezTo>
                  <a:pt x="2951" y="1240"/>
                  <a:pt x="2951" y="1240"/>
                  <a:pt x="2951" y="1240"/>
                </a:cubicBezTo>
                <a:cubicBezTo>
                  <a:pt x="2951" y="1240"/>
                  <a:pt x="2951" y="1240"/>
                  <a:pt x="2951" y="1240"/>
                </a:cubicBezTo>
                <a:cubicBezTo>
                  <a:pt x="2951" y="1240"/>
                  <a:pt x="2952" y="1240"/>
                  <a:pt x="2952" y="1240"/>
                </a:cubicBezTo>
                <a:cubicBezTo>
                  <a:pt x="2952" y="1240"/>
                  <a:pt x="2952" y="1241"/>
                  <a:pt x="2952" y="1241"/>
                </a:cubicBezTo>
                <a:cubicBezTo>
                  <a:pt x="2952" y="1241"/>
                  <a:pt x="2953" y="1241"/>
                  <a:pt x="2953" y="1241"/>
                </a:cubicBezTo>
                <a:cubicBezTo>
                  <a:pt x="2953" y="1241"/>
                  <a:pt x="2953" y="1241"/>
                  <a:pt x="2954" y="1241"/>
                </a:cubicBezTo>
                <a:cubicBezTo>
                  <a:pt x="2955" y="1242"/>
                  <a:pt x="2956" y="1242"/>
                  <a:pt x="2956" y="1242"/>
                </a:cubicBezTo>
                <a:cubicBezTo>
                  <a:pt x="2956" y="1243"/>
                  <a:pt x="2957" y="1243"/>
                  <a:pt x="2957" y="1243"/>
                </a:cubicBezTo>
                <a:cubicBezTo>
                  <a:pt x="2957" y="1243"/>
                  <a:pt x="2958" y="1243"/>
                  <a:pt x="2958" y="1244"/>
                </a:cubicBezTo>
                <a:cubicBezTo>
                  <a:pt x="2959" y="1244"/>
                  <a:pt x="2960" y="1244"/>
                  <a:pt x="2960" y="1244"/>
                </a:cubicBezTo>
                <a:cubicBezTo>
                  <a:pt x="2961" y="1244"/>
                  <a:pt x="2961" y="1244"/>
                  <a:pt x="2961" y="1244"/>
                </a:cubicBezTo>
                <a:cubicBezTo>
                  <a:pt x="2961" y="1244"/>
                  <a:pt x="2961" y="1245"/>
                  <a:pt x="2962" y="1245"/>
                </a:cubicBezTo>
                <a:cubicBezTo>
                  <a:pt x="2962" y="1245"/>
                  <a:pt x="2962" y="1245"/>
                  <a:pt x="2962" y="1245"/>
                </a:cubicBezTo>
                <a:cubicBezTo>
                  <a:pt x="2963" y="1245"/>
                  <a:pt x="2963" y="1245"/>
                  <a:pt x="2963" y="1245"/>
                </a:cubicBezTo>
                <a:cubicBezTo>
                  <a:pt x="2963" y="1245"/>
                  <a:pt x="2963" y="1245"/>
                  <a:pt x="2963" y="1245"/>
                </a:cubicBezTo>
                <a:cubicBezTo>
                  <a:pt x="2963" y="1245"/>
                  <a:pt x="2964" y="1245"/>
                  <a:pt x="2964" y="1245"/>
                </a:cubicBezTo>
                <a:cubicBezTo>
                  <a:pt x="2965" y="1245"/>
                  <a:pt x="2966" y="1245"/>
                  <a:pt x="2966" y="1246"/>
                </a:cubicBezTo>
                <a:cubicBezTo>
                  <a:pt x="2966" y="1246"/>
                  <a:pt x="2967" y="1246"/>
                  <a:pt x="2967" y="1246"/>
                </a:cubicBezTo>
                <a:cubicBezTo>
                  <a:pt x="2967" y="1246"/>
                  <a:pt x="2968" y="1247"/>
                  <a:pt x="2968" y="1247"/>
                </a:cubicBezTo>
                <a:cubicBezTo>
                  <a:pt x="2969" y="1247"/>
                  <a:pt x="2970" y="1247"/>
                  <a:pt x="2972" y="1248"/>
                </a:cubicBezTo>
                <a:cubicBezTo>
                  <a:pt x="2972" y="1248"/>
                  <a:pt x="2972" y="1248"/>
                  <a:pt x="2973" y="1248"/>
                </a:cubicBezTo>
                <a:cubicBezTo>
                  <a:pt x="2973" y="1248"/>
                  <a:pt x="2974" y="1248"/>
                  <a:pt x="2974" y="1248"/>
                </a:cubicBezTo>
                <a:cubicBezTo>
                  <a:pt x="2975" y="1248"/>
                  <a:pt x="2975" y="1248"/>
                  <a:pt x="2975" y="1248"/>
                </a:cubicBezTo>
                <a:cubicBezTo>
                  <a:pt x="2975" y="1249"/>
                  <a:pt x="2975" y="1249"/>
                  <a:pt x="2976" y="1249"/>
                </a:cubicBezTo>
                <a:cubicBezTo>
                  <a:pt x="2976" y="1249"/>
                  <a:pt x="2976" y="1249"/>
                  <a:pt x="2977" y="1249"/>
                </a:cubicBezTo>
                <a:cubicBezTo>
                  <a:pt x="2977" y="1250"/>
                  <a:pt x="2977" y="1250"/>
                  <a:pt x="2978" y="1250"/>
                </a:cubicBezTo>
                <a:cubicBezTo>
                  <a:pt x="2979" y="1250"/>
                  <a:pt x="2979" y="1250"/>
                  <a:pt x="2980" y="1251"/>
                </a:cubicBezTo>
                <a:cubicBezTo>
                  <a:pt x="2980" y="1251"/>
                  <a:pt x="2981" y="1251"/>
                  <a:pt x="2981" y="1251"/>
                </a:cubicBezTo>
                <a:cubicBezTo>
                  <a:pt x="2982" y="1251"/>
                  <a:pt x="2982" y="1251"/>
                  <a:pt x="2983" y="1252"/>
                </a:cubicBezTo>
                <a:cubicBezTo>
                  <a:pt x="2983" y="1252"/>
                  <a:pt x="2983" y="1252"/>
                  <a:pt x="2984" y="1252"/>
                </a:cubicBezTo>
                <a:cubicBezTo>
                  <a:pt x="2984" y="1252"/>
                  <a:pt x="2984" y="1252"/>
                  <a:pt x="2984" y="1252"/>
                </a:cubicBezTo>
                <a:cubicBezTo>
                  <a:pt x="2984" y="1252"/>
                  <a:pt x="2985" y="1252"/>
                  <a:pt x="2985" y="1252"/>
                </a:cubicBezTo>
                <a:cubicBezTo>
                  <a:pt x="2985" y="1252"/>
                  <a:pt x="2985" y="1252"/>
                  <a:pt x="2985" y="1252"/>
                </a:cubicBezTo>
                <a:cubicBezTo>
                  <a:pt x="2985" y="1252"/>
                  <a:pt x="2985" y="1252"/>
                  <a:pt x="2985" y="1252"/>
                </a:cubicBezTo>
                <a:cubicBezTo>
                  <a:pt x="2986" y="1252"/>
                  <a:pt x="2986" y="1252"/>
                  <a:pt x="2987" y="1253"/>
                </a:cubicBezTo>
                <a:cubicBezTo>
                  <a:pt x="2987" y="1253"/>
                  <a:pt x="2987" y="1253"/>
                  <a:pt x="2987" y="1253"/>
                </a:cubicBezTo>
                <a:cubicBezTo>
                  <a:pt x="2987" y="1253"/>
                  <a:pt x="2988" y="1253"/>
                  <a:pt x="2988" y="1253"/>
                </a:cubicBezTo>
                <a:cubicBezTo>
                  <a:pt x="2988" y="1253"/>
                  <a:pt x="2989" y="1254"/>
                  <a:pt x="2989" y="1254"/>
                </a:cubicBezTo>
                <a:cubicBezTo>
                  <a:pt x="2989" y="1254"/>
                  <a:pt x="2989" y="1254"/>
                  <a:pt x="2990" y="1254"/>
                </a:cubicBezTo>
                <a:cubicBezTo>
                  <a:pt x="2990" y="1254"/>
                  <a:pt x="2990" y="1254"/>
                  <a:pt x="2990" y="1255"/>
                </a:cubicBezTo>
                <a:cubicBezTo>
                  <a:pt x="2991" y="1255"/>
                  <a:pt x="2991" y="1255"/>
                  <a:pt x="2991" y="1255"/>
                </a:cubicBezTo>
                <a:cubicBezTo>
                  <a:pt x="2992" y="1255"/>
                  <a:pt x="2992" y="1256"/>
                  <a:pt x="2992" y="1256"/>
                </a:cubicBezTo>
                <a:cubicBezTo>
                  <a:pt x="2992" y="1256"/>
                  <a:pt x="2992" y="1256"/>
                  <a:pt x="2992" y="1256"/>
                </a:cubicBezTo>
                <a:cubicBezTo>
                  <a:pt x="2993" y="1257"/>
                  <a:pt x="2994" y="1257"/>
                  <a:pt x="2995" y="1258"/>
                </a:cubicBezTo>
                <a:cubicBezTo>
                  <a:pt x="2995" y="1258"/>
                  <a:pt x="2995" y="1259"/>
                  <a:pt x="2995" y="1259"/>
                </a:cubicBezTo>
                <a:cubicBezTo>
                  <a:pt x="2996" y="1258"/>
                  <a:pt x="2997" y="1258"/>
                  <a:pt x="2998" y="1259"/>
                </a:cubicBezTo>
                <a:cubicBezTo>
                  <a:pt x="2998" y="1259"/>
                  <a:pt x="2998" y="1259"/>
                  <a:pt x="2999" y="1260"/>
                </a:cubicBezTo>
                <a:cubicBezTo>
                  <a:pt x="2999" y="1260"/>
                  <a:pt x="2999" y="1260"/>
                  <a:pt x="2999" y="1260"/>
                </a:cubicBezTo>
                <a:cubicBezTo>
                  <a:pt x="2999" y="1260"/>
                  <a:pt x="2999" y="1261"/>
                  <a:pt x="3000" y="1261"/>
                </a:cubicBezTo>
                <a:cubicBezTo>
                  <a:pt x="3000" y="1261"/>
                  <a:pt x="3000" y="1261"/>
                  <a:pt x="3000" y="1261"/>
                </a:cubicBezTo>
                <a:cubicBezTo>
                  <a:pt x="3001" y="1262"/>
                  <a:pt x="3001" y="1262"/>
                  <a:pt x="3001" y="1262"/>
                </a:cubicBezTo>
                <a:cubicBezTo>
                  <a:pt x="3001" y="1262"/>
                  <a:pt x="3001" y="1262"/>
                  <a:pt x="3001" y="1262"/>
                </a:cubicBezTo>
                <a:cubicBezTo>
                  <a:pt x="3001" y="1262"/>
                  <a:pt x="3002" y="1263"/>
                  <a:pt x="3002" y="1264"/>
                </a:cubicBezTo>
                <a:cubicBezTo>
                  <a:pt x="3002" y="1264"/>
                  <a:pt x="3003" y="1265"/>
                  <a:pt x="3002" y="1266"/>
                </a:cubicBezTo>
                <a:cubicBezTo>
                  <a:pt x="3002" y="1266"/>
                  <a:pt x="3002" y="1266"/>
                  <a:pt x="3002" y="1267"/>
                </a:cubicBezTo>
                <a:cubicBezTo>
                  <a:pt x="3002" y="1267"/>
                  <a:pt x="3002" y="1267"/>
                  <a:pt x="3002" y="1268"/>
                </a:cubicBezTo>
                <a:cubicBezTo>
                  <a:pt x="3002" y="1268"/>
                  <a:pt x="3002" y="1268"/>
                  <a:pt x="3001" y="1269"/>
                </a:cubicBezTo>
                <a:cubicBezTo>
                  <a:pt x="3001" y="1269"/>
                  <a:pt x="3001" y="1269"/>
                  <a:pt x="3001" y="1269"/>
                </a:cubicBezTo>
                <a:cubicBezTo>
                  <a:pt x="3001" y="1269"/>
                  <a:pt x="3001" y="1269"/>
                  <a:pt x="3001" y="1269"/>
                </a:cubicBezTo>
                <a:cubicBezTo>
                  <a:pt x="3002" y="1269"/>
                  <a:pt x="3002" y="1270"/>
                  <a:pt x="3002" y="1270"/>
                </a:cubicBezTo>
                <a:cubicBezTo>
                  <a:pt x="3002" y="1270"/>
                  <a:pt x="3002" y="1270"/>
                  <a:pt x="3002" y="1270"/>
                </a:cubicBezTo>
                <a:cubicBezTo>
                  <a:pt x="3003" y="1270"/>
                  <a:pt x="3003" y="1270"/>
                  <a:pt x="3004" y="1270"/>
                </a:cubicBezTo>
                <a:cubicBezTo>
                  <a:pt x="3004" y="1270"/>
                  <a:pt x="3004" y="1270"/>
                  <a:pt x="3004" y="1270"/>
                </a:cubicBezTo>
                <a:cubicBezTo>
                  <a:pt x="3004" y="1270"/>
                  <a:pt x="3004" y="1270"/>
                  <a:pt x="3004" y="1270"/>
                </a:cubicBezTo>
                <a:cubicBezTo>
                  <a:pt x="3005" y="1270"/>
                  <a:pt x="3005" y="1270"/>
                  <a:pt x="3005" y="1270"/>
                </a:cubicBezTo>
                <a:cubicBezTo>
                  <a:pt x="3005" y="1270"/>
                  <a:pt x="3005" y="1270"/>
                  <a:pt x="3005" y="1270"/>
                </a:cubicBezTo>
                <a:cubicBezTo>
                  <a:pt x="3006" y="1270"/>
                  <a:pt x="3006" y="1270"/>
                  <a:pt x="3006" y="1270"/>
                </a:cubicBezTo>
                <a:cubicBezTo>
                  <a:pt x="3007" y="1270"/>
                  <a:pt x="3008" y="1270"/>
                  <a:pt x="3008" y="1271"/>
                </a:cubicBezTo>
                <a:cubicBezTo>
                  <a:pt x="3009" y="1271"/>
                  <a:pt x="3009" y="1271"/>
                  <a:pt x="3009" y="1272"/>
                </a:cubicBezTo>
                <a:cubicBezTo>
                  <a:pt x="3009" y="1272"/>
                  <a:pt x="3010" y="1272"/>
                  <a:pt x="3010" y="1272"/>
                </a:cubicBezTo>
                <a:cubicBezTo>
                  <a:pt x="3010" y="1272"/>
                  <a:pt x="3011" y="1273"/>
                  <a:pt x="3011" y="1273"/>
                </a:cubicBezTo>
                <a:cubicBezTo>
                  <a:pt x="3012" y="1273"/>
                  <a:pt x="3012" y="1273"/>
                  <a:pt x="3013" y="1273"/>
                </a:cubicBezTo>
                <a:cubicBezTo>
                  <a:pt x="3013" y="1273"/>
                  <a:pt x="3013" y="1273"/>
                  <a:pt x="3013" y="1274"/>
                </a:cubicBezTo>
                <a:cubicBezTo>
                  <a:pt x="3014" y="1274"/>
                  <a:pt x="3014" y="1274"/>
                  <a:pt x="3014" y="1274"/>
                </a:cubicBezTo>
                <a:cubicBezTo>
                  <a:pt x="3014" y="1274"/>
                  <a:pt x="3015" y="1274"/>
                  <a:pt x="3015" y="1274"/>
                </a:cubicBezTo>
                <a:cubicBezTo>
                  <a:pt x="3015" y="1274"/>
                  <a:pt x="3015" y="1274"/>
                  <a:pt x="3015" y="1274"/>
                </a:cubicBezTo>
                <a:cubicBezTo>
                  <a:pt x="3016" y="1274"/>
                  <a:pt x="3016" y="1274"/>
                  <a:pt x="3017" y="1274"/>
                </a:cubicBezTo>
                <a:cubicBezTo>
                  <a:pt x="3017" y="1274"/>
                  <a:pt x="3017" y="1274"/>
                  <a:pt x="3017" y="1274"/>
                </a:cubicBezTo>
                <a:cubicBezTo>
                  <a:pt x="3018" y="1274"/>
                  <a:pt x="3018" y="1274"/>
                  <a:pt x="3018" y="1274"/>
                </a:cubicBezTo>
                <a:cubicBezTo>
                  <a:pt x="3018" y="1274"/>
                  <a:pt x="3018" y="1274"/>
                  <a:pt x="3019" y="1274"/>
                </a:cubicBezTo>
                <a:cubicBezTo>
                  <a:pt x="3019" y="1274"/>
                  <a:pt x="3020" y="1274"/>
                  <a:pt x="3020" y="1275"/>
                </a:cubicBezTo>
                <a:cubicBezTo>
                  <a:pt x="3020" y="1276"/>
                  <a:pt x="3021" y="1277"/>
                  <a:pt x="3022" y="1278"/>
                </a:cubicBezTo>
                <a:cubicBezTo>
                  <a:pt x="3022" y="1278"/>
                  <a:pt x="3022" y="1279"/>
                  <a:pt x="3022" y="1280"/>
                </a:cubicBezTo>
                <a:cubicBezTo>
                  <a:pt x="3022" y="1281"/>
                  <a:pt x="3022" y="1281"/>
                  <a:pt x="3021" y="1282"/>
                </a:cubicBezTo>
                <a:cubicBezTo>
                  <a:pt x="3020" y="1282"/>
                  <a:pt x="3019" y="1283"/>
                  <a:pt x="3019" y="1283"/>
                </a:cubicBezTo>
                <a:cubicBezTo>
                  <a:pt x="3019" y="1283"/>
                  <a:pt x="3019" y="1283"/>
                  <a:pt x="3019" y="1283"/>
                </a:cubicBezTo>
                <a:cubicBezTo>
                  <a:pt x="3019" y="1283"/>
                  <a:pt x="3018" y="1284"/>
                  <a:pt x="3018" y="1284"/>
                </a:cubicBezTo>
                <a:cubicBezTo>
                  <a:pt x="3017" y="1284"/>
                  <a:pt x="3017" y="1284"/>
                  <a:pt x="3016" y="1284"/>
                </a:cubicBezTo>
                <a:cubicBezTo>
                  <a:pt x="3015" y="1284"/>
                  <a:pt x="3015" y="1284"/>
                  <a:pt x="3015" y="1284"/>
                </a:cubicBezTo>
                <a:cubicBezTo>
                  <a:pt x="3014" y="1284"/>
                  <a:pt x="3014" y="1284"/>
                  <a:pt x="3014" y="1284"/>
                </a:cubicBezTo>
                <a:cubicBezTo>
                  <a:pt x="3014" y="1284"/>
                  <a:pt x="3014" y="1284"/>
                  <a:pt x="3014" y="1284"/>
                </a:cubicBezTo>
                <a:cubicBezTo>
                  <a:pt x="3015" y="1284"/>
                  <a:pt x="3015" y="1285"/>
                  <a:pt x="3015" y="1285"/>
                </a:cubicBezTo>
                <a:cubicBezTo>
                  <a:pt x="3015" y="1285"/>
                  <a:pt x="3016" y="1285"/>
                  <a:pt x="3016" y="1285"/>
                </a:cubicBezTo>
                <a:cubicBezTo>
                  <a:pt x="3016" y="1286"/>
                  <a:pt x="3016" y="1287"/>
                  <a:pt x="3016" y="1287"/>
                </a:cubicBezTo>
                <a:cubicBezTo>
                  <a:pt x="3017" y="1287"/>
                  <a:pt x="3017" y="1288"/>
                  <a:pt x="3017" y="1288"/>
                </a:cubicBezTo>
                <a:cubicBezTo>
                  <a:pt x="3017" y="1288"/>
                  <a:pt x="3017" y="1288"/>
                  <a:pt x="3017" y="1288"/>
                </a:cubicBezTo>
                <a:cubicBezTo>
                  <a:pt x="3017" y="1288"/>
                  <a:pt x="3017" y="1289"/>
                  <a:pt x="3017" y="1289"/>
                </a:cubicBezTo>
                <a:cubicBezTo>
                  <a:pt x="3017" y="1289"/>
                  <a:pt x="3017" y="1289"/>
                  <a:pt x="3018" y="1289"/>
                </a:cubicBezTo>
                <a:cubicBezTo>
                  <a:pt x="3018" y="1289"/>
                  <a:pt x="3018" y="1290"/>
                  <a:pt x="3019" y="1291"/>
                </a:cubicBezTo>
                <a:cubicBezTo>
                  <a:pt x="3019" y="1291"/>
                  <a:pt x="3019" y="1291"/>
                  <a:pt x="3019" y="1291"/>
                </a:cubicBezTo>
                <a:cubicBezTo>
                  <a:pt x="3020" y="1291"/>
                  <a:pt x="3020" y="1292"/>
                  <a:pt x="3021" y="1292"/>
                </a:cubicBezTo>
                <a:cubicBezTo>
                  <a:pt x="3022" y="1291"/>
                  <a:pt x="3022" y="1292"/>
                  <a:pt x="3023" y="1292"/>
                </a:cubicBezTo>
                <a:cubicBezTo>
                  <a:pt x="3023" y="1292"/>
                  <a:pt x="3023" y="1293"/>
                  <a:pt x="3024" y="1293"/>
                </a:cubicBezTo>
                <a:cubicBezTo>
                  <a:pt x="3024" y="1293"/>
                  <a:pt x="3024" y="1293"/>
                  <a:pt x="3025" y="1294"/>
                </a:cubicBezTo>
                <a:cubicBezTo>
                  <a:pt x="3025" y="1294"/>
                  <a:pt x="3025" y="1295"/>
                  <a:pt x="3025" y="1295"/>
                </a:cubicBezTo>
                <a:cubicBezTo>
                  <a:pt x="3025" y="1295"/>
                  <a:pt x="3025" y="1295"/>
                  <a:pt x="3025" y="1295"/>
                </a:cubicBezTo>
                <a:cubicBezTo>
                  <a:pt x="3025" y="1295"/>
                  <a:pt x="3025" y="1295"/>
                  <a:pt x="3025" y="1295"/>
                </a:cubicBezTo>
                <a:cubicBezTo>
                  <a:pt x="3025" y="1295"/>
                  <a:pt x="3025" y="1295"/>
                  <a:pt x="3025" y="1295"/>
                </a:cubicBezTo>
                <a:cubicBezTo>
                  <a:pt x="3026" y="1296"/>
                  <a:pt x="3026" y="1296"/>
                  <a:pt x="3026" y="1296"/>
                </a:cubicBezTo>
                <a:cubicBezTo>
                  <a:pt x="3027" y="1297"/>
                  <a:pt x="3027" y="1297"/>
                  <a:pt x="3027" y="1298"/>
                </a:cubicBezTo>
                <a:cubicBezTo>
                  <a:pt x="3027" y="1298"/>
                  <a:pt x="3027" y="1298"/>
                  <a:pt x="3027" y="1298"/>
                </a:cubicBezTo>
                <a:cubicBezTo>
                  <a:pt x="3027" y="1298"/>
                  <a:pt x="3028" y="1298"/>
                  <a:pt x="3028" y="1298"/>
                </a:cubicBezTo>
                <a:cubicBezTo>
                  <a:pt x="3028" y="1299"/>
                  <a:pt x="3028" y="1299"/>
                  <a:pt x="3029" y="1300"/>
                </a:cubicBezTo>
                <a:cubicBezTo>
                  <a:pt x="3029" y="1300"/>
                  <a:pt x="3029" y="1300"/>
                  <a:pt x="3029" y="1301"/>
                </a:cubicBezTo>
                <a:cubicBezTo>
                  <a:pt x="3029" y="1301"/>
                  <a:pt x="3029" y="1301"/>
                  <a:pt x="3029" y="1301"/>
                </a:cubicBezTo>
                <a:cubicBezTo>
                  <a:pt x="3029" y="1301"/>
                  <a:pt x="3029" y="1301"/>
                  <a:pt x="3029" y="1301"/>
                </a:cubicBezTo>
                <a:cubicBezTo>
                  <a:pt x="3030" y="1302"/>
                  <a:pt x="3030" y="1302"/>
                  <a:pt x="3030" y="1302"/>
                </a:cubicBezTo>
                <a:cubicBezTo>
                  <a:pt x="3030" y="1302"/>
                  <a:pt x="3030" y="1302"/>
                  <a:pt x="3030" y="1302"/>
                </a:cubicBezTo>
                <a:cubicBezTo>
                  <a:pt x="3031" y="1302"/>
                  <a:pt x="3031" y="1302"/>
                  <a:pt x="3031" y="1302"/>
                </a:cubicBezTo>
                <a:cubicBezTo>
                  <a:pt x="3031" y="1302"/>
                  <a:pt x="3032" y="1302"/>
                  <a:pt x="3032" y="1302"/>
                </a:cubicBezTo>
                <a:cubicBezTo>
                  <a:pt x="3033" y="1301"/>
                  <a:pt x="3034" y="1301"/>
                  <a:pt x="3035" y="1302"/>
                </a:cubicBezTo>
                <a:cubicBezTo>
                  <a:pt x="3035" y="1302"/>
                  <a:pt x="3035" y="1302"/>
                  <a:pt x="3036" y="1303"/>
                </a:cubicBezTo>
                <a:cubicBezTo>
                  <a:pt x="3036" y="1303"/>
                  <a:pt x="3036" y="1304"/>
                  <a:pt x="3035" y="1304"/>
                </a:cubicBezTo>
                <a:cubicBezTo>
                  <a:pt x="3035" y="1304"/>
                  <a:pt x="3035" y="1305"/>
                  <a:pt x="3035" y="1305"/>
                </a:cubicBezTo>
                <a:cubicBezTo>
                  <a:pt x="3035" y="1305"/>
                  <a:pt x="3034" y="1306"/>
                  <a:pt x="3034" y="1306"/>
                </a:cubicBezTo>
                <a:cubicBezTo>
                  <a:pt x="3034" y="1306"/>
                  <a:pt x="3034" y="1306"/>
                  <a:pt x="3034" y="1306"/>
                </a:cubicBezTo>
                <a:cubicBezTo>
                  <a:pt x="3034" y="1306"/>
                  <a:pt x="3034" y="1306"/>
                  <a:pt x="3034" y="1306"/>
                </a:cubicBezTo>
                <a:cubicBezTo>
                  <a:pt x="3034" y="1306"/>
                  <a:pt x="3034" y="1306"/>
                  <a:pt x="3034" y="1307"/>
                </a:cubicBezTo>
                <a:cubicBezTo>
                  <a:pt x="3035" y="1307"/>
                  <a:pt x="3035" y="1307"/>
                  <a:pt x="3035" y="1307"/>
                </a:cubicBezTo>
                <a:cubicBezTo>
                  <a:pt x="3036" y="1307"/>
                  <a:pt x="3036" y="1307"/>
                  <a:pt x="3036" y="1307"/>
                </a:cubicBezTo>
                <a:cubicBezTo>
                  <a:pt x="3036" y="1308"/>
                  <a:pt x="3036" y="1308"/>
                  <a:pt x="3036" y="1308"/>
                </a:cubicBezTo>
                <a:cubicBezTo>
                  <a:pt x="3036" y="1307"/>
                  <a:pt x="3036" y="1307"/>
                  <a:pt x="3036" y="1307"/>
                </a:cubicBezTo>
                <a:cubicBezTo>
                  <a:pt x="3037" y="1307"/>
                  <a:pt x="3037" y="1307"/>
                  <a:pt x="3038" y="1307"/>
                </a:cubicBezTo>
                <a:cubicBezTo>
                  <a:pt x="3038" y="1307"/>
                  <a:pt x="3038" y="1307"/>
                  <a:pt x="3039" y="1307"/>
                </a:cubicBezTo>
                <a:cubicBezTo>
                  <a:pt x="3039" y="1307"/>
                  <a:pt x="3039" y="1307"/>
                  <a:pt x="3040" y="1307"/>
                </a:cubicBezTo>
                <a:cubicBezTo>
                  <a:pt x="3040" y="1307"/>
                  <a:pt x="3040" y="1307"/>
                  <a:pt x="3040" y="1307"/>
                </a:cubicBezTo>
                <a:cubicBezTo>
                  <a:pt x="3041" y="1307"/>
                  <a:pt x="3042" y="1307"/>
                  <a:pt x="3042" y="1308"/>
                </a:cubicBezTo>
                <a:cubicBezTo>
                  <a:pt x="3042" y="1308"/>
                  <a:pt x="3042" y="1308"/>
                  <a:pt x="3042" y="1309"/>
                </a:cubicBezTo>
                <a:cubicBezTo>
                  <a:pt x="3042" y="1309"/>
                  <a:pt x="3042" y="1310"/>
                  <a:pt x="3041" y="1310"/>
                </a:cubicBezTo>
                <a:cubicBezTo>
                  <a:pt x="3041" y="1310"/>
                  <a:pt x="3041" y="1310"/>
                  <a:pt x="3041" y="1310"/>
                </a:cubicBezTo>
                <a:cubicBezTo>
                  <a:pt x="3040" y="1310"/>
                  <a:pt x="3040" y="1310"/>
                  <a:pt x="3039" y="1310"/>
                </a:cubicBezTo>
                <a:cubicBezTo>
                  <a:pt x="3040" y="1311"/>
                  <a:pt x="3041" y="1311"/>
                  <a:pt x="3041" y="1311"/>
                </a:cubicBezTo>
                <a:cubicBezTo>
                  <a:pt x="3041" y="1311"/>
                  <a:pt x="3042" y="1311"/>
                  <a:pt x="3042" y="1311"/>
                </a:cubicBezTo>
                <a:cubicBezTo>
                  <a:pt x="3042" y="1311"/>
                  <a:pt x="3042" y="1311"/>
                  <a:pt x="3042" y="1311"/>
                </a:cubicBezTo>
                <a:cubicBezTo>
                  <a:pt x="3043" y="1311"/>
                  <a:pt x="3043" y="1311"/>
                  <a:pt x="3044" y="1311"/>
                </a:cubicBezTo>
                <a:cubicBezTo>
                  <a:pt x="3044" y="1311"/>
                  <a:pt x="3045" y="1312"/>
                  <a:pt x="3045" y="1312"/>
                </a:cubicBezTo>
                <a:cubicBezTo>
                  <a:pt x="3045" y="1312"/>
                  <a:pt x="3046" y="1312"/>
                  <a:pt x="3046" y="1312"/>
                </a:cubicBezTo>
                <a:cubicBezTo>
                  <a:pt x="3046" y="1312"/>
                  <a:pt x="3047" y="1312"/>
                  <a:pt x="3047" y="1312"/>
                </a:cubicBezTo>
                <a:cubicBezTo>
                  <a:pt x="3047" y="1312"/>
                  <a:pt x="3048" y="1312"/>
                  <a:pt x="3048" y="1312"/>
                </a:cubicBezTo>
                <a:cubicBezTo>
                  <a:pt x="3049" y="1312"/>
                  <a:pt x="3050" y="1313"/>
                  <a:pt x="3050" y="1313"/>
                </a:cubicBezTo>
                <a:cubicBezTo>
                  <a:pt x="3050" y="1314"/>
                  <a:pt x="3049" y="1314"/>
                  <a:pt x="3049" y="1314"/>
                </a:cubicBezTo>
                <a:close/>
                <a:moveTo>
                  <a:pt x="2874" y="1235"/>
                </a:moveTo>
                <a:cubicBezTo>
                  <a:pt x="2874" y="1235"/>
                  <a:pt x="2874" y="1235"/>
                  <a:pt x="2874" y="1235"/>
                </a:cubicBezTo>
                <a:cubicBezTo>
                  <a:pt x="2874" y="1235"/>
                  <a:pt x="2874" y="1235"/>
                  <a:pt x="2874" y="1235"/>
                </a:cubicBezTo>
                <a:close/>
                <a:moveTo>
                  <a:pt x="2871" y="1242"/>
                </a:moveTo>
                <a:cubicBezTo>
                  <a:pt x="2871" y="1242"/>
                  <a:pt x="2871" y="1242"/>
                  <a:pt x="2871" y="1242"/>
                </a:cubicBezTo>
                <a:cubicBezTo>
                  <a:pt x="2871" y="1242"/>
                  <a:pt x="2871" y="1242"/>
                  <a:pt x="2871" y="1242"/>
                </a:cubicBezTo>
                <a:close/>
                <a:moveTo>
                  <a:pt x="2908" y="1259"/>
                </a:moveTo>
                <a:cubicBezTo>
                  <a:pt x="2908" y="1259"/>
                  <a:pt x="2908" y="1259"/>
                  <a:pt x="2908" y="1259"/>
                </a:cubicBezTo>
                <a:cubicBezTo>
                  <a:pt x="2908" y="1259"/>
                  <a:pt x="2908" y="1259"/>
                  <a:pt x="2908" y="1259"/>
                </a:cubicBezTo>
                <a:close/>
                <a:moveTo>
                  <a:pt x="2917" y="1262"/>
                </a:moveTo>
                <a:cubicBezTo>
                  <a:pt x="2917" y="1262"/>
                  <a:pt x="2917" y="1262"/>
                  <a:pt x="2917" y="1262"/>
                </a:cubicBezTo>
                <a:cubicBezTo>
                  <a:pt x="2917" y="1262"/>
                  <a:pt x="2917" y="1262"/>
                  <a:pt x="2917" y="1262"/>
                </a:cubicBezTo>
                <a:close/>
                <a:moveTo>
                  <a:pt x="2978" y="1298"/>
                </a:moveTo>
                <a:cubicBezTo>
                  <a:pt x="2978" y="1298"/>
                  <a:pt x="2978" y="1298"/>
                  <a:pt x="2977" y="1298"/>
                </a:cubicBezTo>
                <a:cubicBezTo>
                  <a:pt x="2977" y="1298"/>
                  <a:pt x="2977" y="1298"/>
                  <a:pt x="2977" y="1298"/>
                </a:cubicBezTo>
                <a:cubicBezTo>
                  <a:pt x="2977" y="1298"/>
                  <a:pt x="2977" y="1298"/>
                  <a:pt x="2977" y="1298"/>
                </a:cubicBezTo>
                <a:cubicBezTo>
                  <a:pt x="2977" y="1298"/>
                  <a:pt x="2977" y="1298"/>
                  <a:pt x="2977" y="1298"/>
                </a:cubicBezTo>
                <a:cubicBezTo>
                  <a:pt x="2978" y="1298"/>
                  <a:pt x="2978" y="1298"/>
                  <a:pt x="2978" y="1298"/>
                </a:cubicBezTo>
                <a:close/>
                <a:moveTo>
                  <a:pt x="2984" y="1253"/>
                </a:moveTo>
                <a:cubicBezTo>
                  <a:pt x="2984" y="1253"/>
                  <a:pt x="2984" y="1253"/>
                  <a:pt x="2984" y="1253"/>
                </a:cubicBezTo>
                <a:cubicBezTo>
                  <a:pt x="2984" y="1253"/>
                  <a:pt x="2984" y="1253"/>
                  <a:pt x="2984" y="1253"/>
                </a:cubicBezTo>
                <a:close/>
                <a:moveTo>
                  <a:pt x="2982" y="1295"/>
                </a:moveTo>
                <a:cubicBezTo>
                  <a:pt x="2981" y="1295"/>
                  <a:pt x="2981" y="1295"/>
                  <a:pt x="2981" y="1295"/>
                </a:cubicBezTo>
                <a:cubicBezTo>
                  <a:pt x="2980" y="1295"/>
                  <a:pt x="2979" y="1296"/>
                  <a:pt x="2979" y="1297"/>
                </a:cubicBezTo>
                <a:cubicBezTo>
                  <a:pt x="2979" y="1297"/>
                  <a:pt x="2980" y="1298"/>
                  <a:pt x="2981" y="1298"/>
                </a:cubicBezTo>
                <a:cubicBezTo>
                  <a:pt x="2981" y="1298"/>
                  <a:pt x="2981" y="1298"/>
                  <a:pt x="2981" y="1298"/>
                </a:cubicBezTo>
                <a:cubicBezTo>
                  <a:pt x="2981" y="1298"/>
                  <a:pt x="2981" y="1298"/>
                  <a:pt x="2982" y="1298"/>
                </a:cubicBezTo>
                <a:cubicBezTo>
                  <a:pt x="2983" y="1298"/>
                  <a:pt x="2983" y="1297"/>
                  <a:pt x="2983" y="1296"/>
                </a:cubicBezTo>
                <a:cubicBezTo>
                  <a:pt x="2983" y="1295"/>
                  <a:pt x="2983" y="1295"/>
                  <a:pt x="2982" y="1295"/>
                </a:cubicBezTo>
                <a:close/>
                <a:moveTo>
                  <a:pt x="3005" y="1264"/>
                </a:moveTo>
                <a:cubicBezTo>
                  <a:pt x="3005" y="1264"/>
                  <a:pt x="3006" y="1264"/>
                  <a:pt x="3006" y="1264"/>
                </a:cubicBezTo>
                <a:cubicBezTo>
                  <a:pt x="3006" y="1264"/>
                  <a:pt x="3006" y="1264"/>
                  <a:pt x="3006" y="1264"/>
                </a:cubicBezTo>
                <a:cubicBezTo>
                  <a:pt x="3007" y="1264"/>
                  <a:pt x="3007" y="1264"/>
                  <a:pt x="3007" y="1264"/>
                </a:cubicBezTo>
                <a:cubicBezTo>
                  <a:pt x="3008" y="1264"/>
                  <a:pt x="3008" y="1263"/>
                  <a:pt x="3008" y="1263"/>
                </a:cubicBezTo>
                <a:cubicBezTo>
                  <a:pt x="3008" y="1262"/>
                  <a:pt x="3008" y="1261"/>
                  <a:pt x="3007" y="1261"/>
                </a:cubicBezTo>
                <a:cubicBezTo>
                  <a:pt x="3007" y="1261"/>
                  <a:pt x="3007" y="1261"/>
                  <a:pt x="3007" y="1261"/>
                </a:cubicBezTo>
                <a:cubicBezTo>
                  <a:pt x="3006" y="1260"/>
                  <a:pt x="3005" y="1260"/>
                  <a:pt x="3004" y="1261"/>
                </a:cubicBezTo>
                <a:cubicBezTo>
                  <a:pt x="3004" y="1261"/>
                  <a:pt x="3004" y="1261"/>
                  <a:pt x="3004" y="1262"/>
                </a:cubicBezTo>
                <a:cubicBezTo>
                  <a:pt x="3004" y="1262"/>
                  <a:pt x="3004" y="1263"/>
                  <a:pt x="3004" y="1263"/>
                </a:cubicBezTo>
                <a:cubicBezTo>
                  <a:pt x="3004" y="1263"/>
                  <a:pt x="3005" y="1264"/>
                  <a:pt x="3005" y="1264"/>
                </a:cubicBezTo>
                <a:close/>
                <a:moveTo>
                  <a:pt x="3070" y="1302"/>
                </a:moveTo>
                <a:cubicBezTo>
                  <a:pt x="3070" y="1302"/>
                  <a:pt x="3070" y="1302"/>
                  <a:pt x="3069" y="1302"/>
                </a:cubicBezTo>
                <a:cubicBezTo>
                  <a:pt x="3069" y="1302"/>
                  <a:pt x="3069" y="1301"/>
                  <a:pt x="3069" y="1301"/>
                </a:cubicBezTo>
                <a:cubicBezTo>
                  <a:pt x="3069" y="1301"/>
                  <a:pt x="3069" y="1301"/>
                  <a:pt x="3068" y="1300"/>
                </a:cubicBezTo>
                <a:cubicBezTo>
                  <a:pt x="3068" y="1300"/>
                  <a:pt x="3067" y="1300"/>
                  <a:pt x="3066" y="1301"/>
                </a:cubicBezTo>
                <a:cubicBezTo>
                  <a:pt x="3066" y="1301"/>
                  <a:pt x="3065" y="1302"/>
                  <a:pt x="3065" y="1302"/>
                </a:cubicBezTo>
                <a:cubicBezTo>
                  <a:pt x="3065" y="1303"/>
                  <a:pt x="3066" y="1304"/>
                  <a:pt x="3067" y="1304"/>
                </a:cubicBezTo>
                <a:cubicBezTo>
                  <a:pt x="3068" y="1304"/>
                  <a:pt x="3068" y="1304"/>
                  <a:pt x="3068" y="1304"/>
                </a:cubicBezTo>
                <a:cubicBezTo>
                  <a:pt x="3068" y="1304"/>
                  <a:pt x="3068" y="1304"/>
                  <a:pt x="3068" y="1304"/>
                </a:cubicBezTo>
                <a:cubicBezTo>
                  <a:pt x="3068" y="1305"/>
                  <a:pt x="3069" y="1305"/>
                  <a:pt x="3069" y="1305"/>
                </a:cubicBezTo>
                <a:cubicBezTo>
                  <a:pt x="3070" y="1305"/>
                  <a:pt x="3070" y="1304"/>
                  <a:pt x="3071" y="1304"/>
                </a:cubicBezTo>
                <a:cubicBezTo>
                  <a:pt x="3071" y="1303"/>
                  <a:pt x="3071" y="1303"/>
                  <a:pt x="3070" y="1302"/>
                </a:cubicBezTo>
                <a:close/>
                <a:moveTo>
                  <a:pt x="3015" y="1266"/>
                </a:moveTo>
                <a:cubicBezTo>
                  <a:pt x="3015" y="1266"/>
                  <a:pt x="3015" y="1267"/>
                  <a:pt x="3014" y="1267"/>
                </a:cubicBezTo>
                <a:cubicBezTo>
                  <a:pt x="3014" y="1267"/>
                  <a:pt x="3014" y="1268"/>
                  <a:pt x="3014" y="1268"/>
                </a:cubicBezTo>
                <a:cubicBezTo>
                  <a:pt x="3014" y="1269"/>
                  <a:pt x="3014" y="1269"/>
                  <a:pt x="3014" y="1269"/>
                </a:cubicBezTo>
                <a:cubicBezTo>
                  <a:pt x="3015" y="1270"/>
                  <a:pt x="3015" y="1270"/>
                  <a:pt x="3016" y="1270"/>
                </a:cubicBezTo>
                <a:cubicBezTo>
                  <a:pt x="3016" y="1270"/>
                  <a:pt x="3016" y="1270"/>
                  <a:pt x="3016" y="1270"/>
                </a:cubicBezTo>
                <a:cubicBezTo>
                  <a:pt x="3017" y="1270"/>
                  <a:pt x="3017" y="1270"/>
                  <a:pt x="3017" y="1270"/>
                </a:cubicBezTo>
                <a:cubicBezTo>
                  <a:pt x="3017" y="1270"/>
                  <a:pt x="3018" y="1270"/>
                  <a:pt x="3018" y="1269"/>
                </a:cubicBezTo>
                <a:cubicBezTo>
                  <a:pt x="3018" y="1268"/>
                  <a:pt x="3018" y="1268"/>
                  <a:pt x="3018" y="1267"/>
                </a:cubicBezTo>
                <a:cubicBezTo>
                  <a:pt x="3018" y="1267"/>
                  <a:pt x="3018" y="1266"/>
                  <a:pt x="3017" y="1266"/>
                </a:cubicBezTo>
                <a:cubicBezTo>
                  <a:pt x="3017" y="1266"/>
                  <a:pt x="3016" y="1266"/>
                  <a:pt x="3015" y="1266"/>
                </a:cubicBezTo>
                <a:close/>
                <a:moveTo>
                  <a:pt x="3075" y="1323"/>
                </a:moveTo>
                <a:cubicBezTo>
                  <a:pt x="3074" y="1323"/>
                  <a:pt x="3074" y="1323"/>
                  <a:pt x="3074" y="1323"/>
                </a:cubicBezTo>
                <a:cubicBezTo>
                  <a:pt x="3074" y="1323"/>
                  <a:pt x="3074" y="1323"/>
                  <a:pt x="3074" y="1323"/>
                </a:cubicBezTo>
                <a:cubicBezTo>
                  <a:pt x="3073" y="1323"/>
                  <a:pt x="3073" y="1323"/>
                  <a:pt x="3072" y="1323"/>
                </a:cubicBezTo>
                <a:cubicBezTo>
                  <a:pt x="3072" y="1322"/>
                  <a:pt x="3071" y="1323"/>
                  <a:pt x="3071" y="1323"/>
                </a:cubicBezTo>
                <a:cubicBezTo>
                  <a:pt x="3070" y="1324"/>
                  <a:pt x="3071" y="1324"/>
                  <a:pt x="3071" y="1325"/>
                </a:cubicBezTo>
                <a:cubicBezTo>
                  <a:pt x="3071" y="1325"/>
                  <a:pt x="3071" y="1325"/>
                  <a:pt x="3071" y="1325"/>
                </a:cubicBezTo>
                <a:cubicBezTo>
                  <a:pt x="3071" y="1325"/>
                  <a:pt x="3071" y="1325"/>
                  <a:pt x="3071" y="1325"/>
                </a:cubicBezTo>
                <a:cubicBezTo>
                  <a:pt x="3071" y="1326"/>
                  <a:pt x="3071" y="1326"/>
                  <a:pt x="3072" y="1326"/>
                </a:cubicBezTo>
                <a:cubicBezTo>
                  <a:pt x="3072" y="1326"/>
                  <a:pt x="3073" y="1327"/>
                  <a:pt x="3073" y="1327"/>
                </a:cubicBezTo>
                <a:cubicBezTo>
                  <a:pt x="3073" y="1327"/>
                  <a:pt x="3073" y="1327"/>
                  <a:pt x="3073" y="1327"/>
                </a:cubicBezTo>
                <a:cubicBezTo>
                  <a:pt x="3073" y="1327"/>
                  <a:pt x="3073" y="1327"/>
                  <a:pt x="3073" y="1327"/>
                </a:cubicBezTo>
                <a:cubicBezTo>
                  <a:pt x="3073" y="1327"/>
                  <a:pt x="3073" y="1327"/>
                  <a:pt x="3074" y="1327"/>
                </a:cubicBezTo>
                <a:cubicBezTo>
                  <a:pt x="3074" y="1327"/>
                  <a:pt x="3074" y="1327"/>
                  <a:pt x="3075" y="1327"/>
                </a:cubicBezTo>
                <a:cubicBezTo>
                  <a:pt x="3075" y="1327"/>
                  <a:pt x="3076" y="1327"/>
                  <a:pt x="3076" y="1327"/>
                </a:cubicBezTo>
                <a:cubicBezTo>
                  <a:pt x="3077" y="1326"/>
                  <a:pt x="3077" y="1325"/>
                  <a:pt x="3077" y="1324"/>
                </a:cubicBezTo>
                <a:cubicBezTo>
                  <a:pt x="3077" y="1324"/>
                  <a:pt x="3077" y="1324"/>
                  <a:pt x="3077" y="1323"/>
                </a:cubicBezTo>
                <a:cubicBezTo>
                  <a:pt x="3076" y="1323"/>
                  <a:pt x="3075" y="1323"/>
                  <a:pt x="3075" y="1323"/>
                </a:cubicBezTo>
                <a:close/>
                <a:moveTo>
                  <a:pt x="3082" y="1321"/>
                </a:moveTo>
                <a:cubicBezTo>
                  <a:pt x="3082" y="1321"/>
                  <a:pt x="3082" y="1321"/>
                  <a:pt x="3082" y="1321"/>
                </a:cubicBezTo>
                <a:cubicBezTo>
                  <a:pt x="3082" y="1321"/>
                  <a:pt x="3081" y="1321"/>
                  <a:pt x="3081" y="1321"/>
                </a:cubicBezTo>
                <a:cubicBezTo>
                  <a:pt x="3081" y="1321"/>
                  <a:pt x="3081" y="1321"/>
                  <a:pt x="3081" y="1321"/>
                </a:cubicBezTo>
                <a:cubicBezTo>
                  <a:pt x="3081" y="1321"/>
                  <a:pt x="3080" y="1321"/>
                  <a:pt x="3080" y="1321"/>
                </a:cubicBezTo>
                <a:cubicBezTo>
                  <a:pt x="3080" y="1321"/>
                  <a:pt x="3079" y="1321"/>
                  <a:pt x="3079" y="1322"/>
                </a:cubicBezTo>
                <a:cubicBezTo>
                  <a:pt x="3079" y="1322"/>
                  <a:pt x="3079" y="1323"/>
                  <a:pt x="3079" y="1323"/>
                </a:cubicBezTo>
                <a:cubicBezTo>
                  <a:pt x="3079" y="1324"/>
                  <a:pt x="3080" y="1324"/>
                  <a:pt x="3080" y="1324"/>
                </a:cubicBezTo>
                <a:cubicBezTo>
                  <a:pt x="3081" y="1324"/>
                  <a:pt x="3081" y="1324"/>
                  <a:pt x="3081" y="1324"/>
                </a:cubicBezTo>
                <a:cubicBezTo>
                  <a:pt x="3083" y="1324"/>
                  <a:pt x="3083" y="1323"/>
                  <a:pt x="3083" y="1323"/>
                </a:cubicBezTo>
                <a:cubicBezTo>
                  <a:pt x="3083" y="1322"/>
                  <a:pt x="3083" y="1322"/>
                  <a:pt x="3083" y="1322"/>
                </a:cubicBezTo>
                <a:cubicBezTo>
                  <a:pt x="3083" y="1321"/>
                  <a:pt x="3082" y="1321"/>
                  <a:pt x="3082" y="1321"/>
                </a:cubicBezTo>
                <a:close/>
                <a:moveTo>
                  <a:pt x="3050" y="1312"/>
                </a:moveTo>
                <a:cubicBezTo>
                  <a:pt x="3050" y="1313"/>
                  <a:pt x="3051" y="1313"/>
                  <a:pt x="3051" y="1313"/>
                </a:cubicBezTo>
                <a:cubicBezTo>
                  <a:pt x="3051" y="1313"/>
                  <a:pt x="3051" y="1313"/>
                  <a:pt x="3051" y="1313"/>
                </a:cubicBezTo>
                <a:cubicBezTo>
                  <a:pt x="3052" y="1313"/>
                  <a:pt x="3052" y="1313"/>
                  <a:pt x="3053" y="1313"/>
                </a:cubicBezTo>
                <a:cubicBezTo>
                  <a:pt x="3053" y="1313"/>
                  <a:pt x="3054" y="1312"/>
                  <a:pt x="3054" y="1312"/>
                </a:cubicBezTo>
                <a:cubicBezTo>
                  <a:pt x="3054" y="1312"/>
                  <a:pt x="3054" y="1311"/>
                  <a:pt x="3054" y="1311"/>
                </a:cubicBezTo>
                <a:cubicBezTo>
                  <a:pt x="3054" y="1311"/>
                  <a:pt x="3054" y="1310"/>
                  <a:pt x="3054" y="1310"/>
                </a:cubicBezTo>
                <a:cubicBezTo>
                  <a:pt x="3054" y="1309"/>
                  <a:pt x="3052" y="1308"/>
                  <a:pt x="3052" y="1309"/>
                </a:cubicBezTo>
                <a:cubicBezTo>
                  <a:pt x="3052" y="1309"/>
                  <a:pt x="3052" y="1309"/>
                  <a:pt x="3052" y="1309"/>
                </a:cubicBezTo>
                <a:cubicBezTo>
                  <a:pt x="3052" y="1309"/>
                  <a:pt x="3052" y="1309"/>
                  <a:pt x="3052" y="1309"/>
                </a:cubicBezTo>
                <a:cubicBezTo>
                  <a:pt x="3052" y="1309"/>
                  <a:pt x="3052" y="1309"/>
                  <a:pt x="3052" y="1309"/>
                </a:cubicBezTo>
                <a:cubicBezTo>
                  <a:pt x="3052" y="1308"/>
                  <a:pt x="3052" y="1307"/>
                  <a:pt x="3051" y="1307"/>
                </a:cubicBezTo>
                <a:cubicBezTo>
                  <a:pt x="3051" y="1305"/>
                  <a:pt x="3049" y="1305"/>
                  <a:pt x="3048" y="1305"/>
                </a:cubicBezTo>
                <a:cubicBezTo>
                  <a:pt x="3047" y="1305"/>
                  <a:pt x="3047" y="1305"/>
                  <a:pt x="3047" y="1306"/>
                </a:cubicBezTo>
                <a:cubicBezTo>
                  <a:pt x="3046" y="1306"/>
                  <a:pt x="3046" y="1307"/>
                  <a:pt x="3046" y="1307"/>
                </a:cubicBezTo>
                <a:cubicBezTo>
                  <a:pt x="3046" y="1307"/>
                  <a:pt x="3046" y="1308"/>
                  <a:pt x="3047" y="1308"/>
                </a:cubicBezTo>
                <a:cubicBezTo>
                  <a:pt x="3047" y="1308"/>
                  <a:pt x="3047" y="1308"/>
                  <a:pt x="3047" y="1308"/>
                </a:cubicBezTo>
                <a:cubicBezTo>
                  <a:pt x="3047" y="1309"/>
                  <a:pt x="3048" y="1309"/>
                  <a:pt x="3048" y="1309"/>
                </a:cubicBezTo>
                <a:cubicBezTo>
                  <a:pt x="3049" y="1309"/>
                  <a:pt x="3049" y="1309"/>
                  <a:pt x="3049" y="1309"/>
                </a:cubicBezTo>
                <a:cubicBezTo>
                  <a:pt x="3049" y="1309"/>
                  <a:pt x="3048" y="1309"/>
                  <a:pt x="3048" y="1309"/>
                </a:cubicBezTo>
                <a:cubicBezTo>
                  <a:pt x="3048" y="1310"/>
                  <a:pt x="3048" y="1311"/>
                  <a:pt x="3049" y="1311"/>
                </a:cubicBezTo>
                <a:cubicBezTo>
                  <a:pt x="3049" y="1311"/>
                  <a:pt x="3049" y="1311"/>
                  <a:pt x="3049" y="1311"/>
                </a:cubicBezTo>
                <a:cubicBezTo>
                  <a:pt x="3050" y="1312"/>
                  <a:pt x="3050" y="1312"/>
                  <a:pt x="3050" y="1312"/>
                </a:cubicBezTo>
                <a:close/>
                <a:moveTo>
                  <a:pt x="3053" y="1268"/>
                </a:moveTo>
                <a:cubicBezTo>
                  <a:pt x="3053" y="1269"/>
                  <a:pt x="3053" y="1269"/>
                  <a:pt x="3053" y="1269"/>
                </a:cubicBezTo>
                <a:cubicBezTo>
                  <a:pt x="3053" y="1269"/>
                  <a:pt x="3053" y="1269"/>
                  <a:pt x="3052" y="1269"/>
                </a:cubicBezTo>
                <a:cubicBezTo>
                  <a:pt x="3052" y="1269"/>
                  <a:pt x="3052" y="1269"/>
                  <a:pt x="3051" y="1269"/>
                </a:cubicBezTo>
                <a:cubicBezTo>
                  <a:pt x="3051" y="1269"/>
                  <a:pt x="3050" y="1269"/>
                  <a:pt x="3050" y="1268"/>
                </a:cubicBezTo>
                <a:cubicBezTo>
                  <a:pt x="3050" y="1268"/>
                  <a:pt x="3050" y="1268"/>
                  <a:pt x="3049" y="1268"/>
                </a:cubicBezTo>
                <a:cubicBezTo>
                  <a:pt x="3049" y="1268"/>
                  <a:pt x="3049" y="1268"/>
                  <a:pt x="3049" y="1268"/>
                </a:cubicBezTo>
                <a:cubicBezTo>
                  <a:pt x="3048" y="1268"/>
                  <a:pt x="3047" y="1268"/>
                  <a:pt x="3047" y="1269"/>
                </a:cubicBezTo>
                <a:cubicBezTo>
                  <a:pt x="3047" y="1269"/>
                  <a:pt x="3047" y="1269"/>
                  <a:pt x="3046" y="1269"/>
                </a:cubicBezTo>
                <a:cubicBezTo>
                  <a:pt x="3046" y="1269"/>
                  <a:pt x="3046" y="1269"/>
                  <a:pt x="3046" y="1269"/>
                </a:cubicBezTo>
                <a:cubicBezTo>
                  <a:pt x="3046" y="1269"/>
                  <a:pt x="3046" y="1269"/>
                  <a:pt x="3046" y="1269"/>
                </a:cubicBezTo>
                <a:cubicBezTo>
                  <a:pt x="3046" y="1268"/>
                  <a:pt x="3046" y="1268"/>
                  <a:pt x="3046" y="1268"/>
                </a:cubicBezTo>
                <a:cubicBezTo>
                  <a:pt x="3046" y="1268"/>
                  <a:pt x="3046" y="1268"/>
                  <a:pt x="3046" y="1268"/>
                </a:cubicBezTo>
                <a:cubicBezTo>
                  <a:pt x="3046" y="1268"/>
                  <a:pt x="3046" y="1268"/>
                  <a:pt x="3046" y="1267"/>
                </a:cubicBezTo>
                <a:cubicBezTo>
                  <a:pt x="3047" y="1267"/>
                  <a:pt x="3047" y="1267"/>
                  <a:pt x="3047" y="1266"/>
                </a:cubicBezTo>
                <a:cubicBezTo>
                  <a:pt x="3048" y="1266"/>
                  <a:pt x="3048" y="1266"/>
                  <a:pt x="3048" y="1265"/>
                </a:cubicBezTo>
                <a:cubicBezTo>
                  <a:pt x="3048" y="1265"/>
                  <a:pt x="3048" y="1265"/>
                  <a:pt x="3048" y="1265"/>
                </a:cubicBezTo>
                <a:cubicBezTo>
                  <a:pt x="3048" y="1265"/>
                  <a:pt x="3048" y="1265"/>
                  <a:pt x="3048" y="1265"/>
                </a:cubicBezTo>
                <a:cubicBezTo>
                  <a:pt x="3048" y="1265"/>
                  <a:pt x="3048" y="1264"/>
                  <a:pt x="3048" y="1264"/>
                </a:cubicBezTo>
                <a:cubicBezTo>
                  <a:pt x="3048" y="1264"/>
                  <a:pt x="3048" y="1264"/>
                  <a:pt x="3048" y="1264"/>
                </a:cubicBezTo>
                <a:cubicBezTo>
                  <a:pt x="3048" y="1264"/>
                  <a:pt x="3048" y="1264"/>
                  <a:pt x="3048" y="1263"/>
                </a:cubicBezTo>
                <a:cubicBezTo>
                  <a:pt x="3048" y="1263"/>
                  <a:pt x="3048" y="1263"/>
                  <a:pt x="3048" y="1263"/>
                </a:cubicBezTo>
                <a:cubicBezTo>
                  <a:pt x="3048" y="1263"/>
                  <a:pt x="3048" y="1263"/>
                  <a:pt x="3048" y="1263"/>
                </a:cubicBezTo>
                <a:cubicBezTo>
                  <a:pt x="3048" y="1262"/>
                  <a:pt x="3048" y="1262"/>
                  <a:pt x="3048" y="1262"/>
                </a:cubicBezTo>
                <a:cubicBezTo>
                  <a:pt x="3047" y="1262"/>
                  <a:pt x="3046" y="1261"/>
                  <a:pt x="3046" y="1262"/>
                </a:cubicBezTo>
                <a:cubicBezTo>
                  <a:pt x="3045" y="1262"/>
                  <a:pt x="3045" y="1262"/>
                  <a:pt x="3045" y="1263"/>
                </a:cubicBezTo>
                <a:cubicBezTo>
                  <a:pt x="3044" y="1263"/>
                  <a:pt x="3044" y="1263"/>
                  <a:pt x="3044" y="1263"/>
                </a:cubicBezTo>
                <a:cubicBezTo>
                  <a:pt x="3044" y="1264"/>
                  <a:pt x="3043" y="1264"/>
                  <a:pt x="3044" y="1265"/>
                </a:cubicBezTo>
                <a:cubicBezTo>
                  <a:pt x="3044" y="1265"/>
                  <a:pt x="3044" y="1265"/>
                  <a:pt x="3044" y="1265"/>
                </a:cubicBezTo>
                <a:cubicBezTo>
                  <a:pt x="3044" y="1265"/>
                  <a:pt x="3043" y="1265"/>
                  <a:pt x="3043" y="1265"/>
                </a:cubicBezTo>
                <a:cubicBezTo>
                  <a:pt x="3042" y="1266"/>
                  <a:pt x="3042" y="1267"/>
                  <a:pt x="3042" y="1267"/>
                </a:cubicBezTo>
                <a:cubicBezTo>
                  <a:pt x="3042" y="1268"/>
                  <a:pt x="3042" y="1268"/>
                  <a:pt x="3042" y="1268"/>
                </a:cubicBezTo>
                <a:cubicBezTo>
                  <a:pt x="3042" y="1268"/>
                  <a:pt x="3042" y="1268"/>
                  <a:pt x="3042" y="1268"/>
                </a:cubicBezTo>
                <a:cubicBezTo>
                  <a:pt x="3041" y="1268"/>
                  <a:pt x="3041" y="1268"/>
                  <a:pt x="3041" y="1268"/>
                </a:cubicBezTo>
                <a:cubicBezTo>
                  <a:pt x="3041" y="1268"/>
                  <a:pt x="3040" y="1268"/>
                  <a:pt x="3040" y="1268"/>
                </a:cubicBezTo>
                <a:cubicBezTo>
                  <a:pt x="3040" y="1268"/>
                  <a:pt x="3039" y="1268"/>
                  <a:pt x="3039" y="1268"/>
                </a:cubicBezTo>
                <a:cubicBezTo>
                  <a:pt x="3039" y="1268"/>
                  <a:pt x="3039" y="1268"/>
                  <a:pt x="3039" y="1268"/>
                </a:cubicBezTo>
                <a:cubicBezTo>
                  <a:pt x="3039" y="1268"/>
                  <a:pt x="3038" y="1269"/>
                  <a:pt x="3038" y="1269"/>
                </a:cubicBezTo>
                <a:cubicBezTo>
                  <a:pt x="3038" y="1269"/>
                  <a:pt x="3038" y="1269"/>
                  <a:pt x="3038" y="1269"/>
                </a:cubicBezTo>
                <a:cubicBezTo>
                  <a:pt x="3037" y="1269"/>
                  <a:pt x="3037" y="1269"/>
                  <a:pt x="3036" y="1269"/>
                </a:cubicBezTo>
                <a:cubicBezTo>
                  <a:pt x="3036" y="1269"/>
                  <a:pt x="3035" y="1268"/>
                  <a:pt x="3035" y="1268"/>
                </a:cubicBezTo>
                <a:cubicBezTo>
                  <a:pt x="3035" y="1268"/>
                  <a:pt x="3035" y="1268"/>
                  <a:pt x="3035" y="1268"/>
                </a:cubicBezTo>
                <a:cubicBezTo>
                  <a:pt x="3035" y="1268"/>
                  <a:pt x="3035" y="1268"/>
                  <a:pt x="3035" y="1268"/>
                </a:cubicBezTo>
                <a:cubicBezTo>
                  <a:pt x="3035" y="1268"/>
                  <a:pt x="3034" y="1268"/>
                  <a:pt x="3034" y="1268"/>
                </a:cubicBezTo>
                <a:cubicBezTo>
                  <a:pt x="3034" y="1268"/>
                  <a:pt x="3034" y="1268"/>
                  <a:pt x="3034" y="1268"/>
                </a:cubicBezTo>
                <a:cubicBezTo>
                  <a:pt x="3034" y="1268"/>
                  <a:pt x="3033" y="1268"/>
                  <a:pt x="3032" y="1268"/>
                </a:cubicBezTo>
                <a:cubicBezTo>
                  <a:pt x="3031" y="1268"/>
                  <a:pt x="3031" y="1268"/>
                  <a:pt x="3030" y="1268"/>
                </a:cubicBezTo>
                <a:cubicBezTo>
                  <a:pt x="3030" y="1268"/>
                  <a:pt x="3030" y="1268"/>
                  <a:pt x="3029" y="1268"/>
                </a:cubicBezTo>
                <a:cubicBezTo>
                  <a:pt x="3029" y="1268"/>
                  <a:pt x="3029" y="1268"/>
                  <a:pt x="3028" y="1268"/>
                </a:cubicBezTo>
                <a:cubicBezTo>
                  <a:pt x="3028" y="1268"/>
                  <a:pt x="3028" y="1269"/>
                  <a:pt x="3027" y="1269"/>
                </a:cubicBezTo>
                <a:cubicBezTo>
                  <a:pt x="3027" y="1269"/>
                  <a:pt x="3027" y="1269"/>
                  <a:pt x="3027" y="1269"/>
                </a:cubicBezTo>
                <a:cubicBezTo>
                  <a:pt x="3027" y="1269"/>
                  <a:pt x="3026" y="1270"/>
                  <a:pt x="3026" y="1271"/>
                </a:cubicBezTo>
                <a:cubicBezTo>
                  <a:pt x="3026" y="1272"/>
                  <a:pt x="3027" y="1272"/>
                  <a:pt x="3027" y="1273"/>
                </a:cubicBezTo>
                <a:cubicBezTo>
                  <a:pt x="3027" y="1273"/>
                  <a:pt x="3027" y="1273"/>
                  <a:pt x="3027" y="1273"/>
                </a:cubicBezTo>
                <a:cubicBezTo>
                  <a:pt x="3028" y="1273"/>
                  <a:pt x="3028" y="1274"/>
                  <a:pt x="3029" y="1274"/>
                </a:cubicBezTo>
                <a:cubicBezTo>
                  <a:pt x="3029" y="1274"/>
                  <a:pt x="3029" y="1274"/>
                  <a:pt x="3029" y="1274"/>
                </a:cubicBezTo>
                <a:cubicBezTo>
                  <a:pt x="3029" y="1274"/>
                  <a:pt x="3030" y="1274"/>
                  <a:pt x="3030" y="1274"/>
                </a:cubicBezTo>
                <a:cubicBezTo>
                  <a:pt x="3030" y="1274"/>
                  <a:pt x="3030" y="1274"/>
                  <a:pt x="3031" y="1274"/>
                </a:cubicBezTo>
                <a:cubicBezTo>
                  <a:pt x="3031" y="1274"/>
                  <a:pt x="3031" y="1274"/>
                  <a:pt x="3031" y="1274"/>
                </a:cubicBezTo>
                <a:cubicBezTo>
                  <a:pt x="3031" y="1275"/>
                  <a:pt x="3032" y="1275"/>
                  <a:pt x="3032" y="1275"/>
                </a:cubicBezTo>
                <a:cubicBezTo>
                  <a:pt x="3032" y="1276"/>
                  <a:pt x="3033" y="1276"/>
                  <a:pt x="3033" y="1276"/>
                </a:cubicBezTo>
                <a:cubicBezTo>
                  <a:pt x="3033" y="1277"/>
                  <a:pt x="3034" y="1277"/>
                  <a:pt x="3034" y="1277"/>
                </a:cubicBezTo>
                <a:cubicBezTo>
                  <a:pt x="3034" y="1277"/>
                  <a:pt x="3035" y="1277"/>
                  <a:pt x="3035" y="1277"/>
                </a:cubicBezTo>
                <a:cubicBezTo>
                  <a:pt x="3035" y="1277"/>
                  <a:pt x="3036" y="1277"/>
                  <a:pt x="3036" y="1276"/>
                </a:cubicBezTo>
                <a:cubicBezTo>
                  <a:pt x="3037" y="1276"/>
                  <a:pt x="3037" y="1276"/>
                  <a:pt x="3038" y="1276"/>
                </a:cubicBezTo>
                <a:cubicBezTo>
                  <a:pt x="3038" y="1277"/>
                  <a:pt x="3038" y="1277"/>
                  <a:pt x="3038" y="1277"/>
                </a:cubicBezTo>
                <a:cubicBezTo>
                  <a:pt x="3038" y="1277"/>
                  <a:pt x="3039" y="1278"/>
                  <a:pt x="3039" y="1278"/>
                </a:cubicBezTo>
                <a:cubicBezTo>
                  <a:pt x="3040" y="1278"/>
                  <a:pt x="3040" y="1278"/>
                  <a:pt x="3040" y="1278"/>
                </a:cubicBezTo>
                <a:cubicBezTo>
                  <a:pt x="3040" y="1278"/>
                  <a:pt x="3041" y="1278"/>
                  <a:pt x="3041" y="1278"/>
                </a:cubicBezTo>
                <a:cubicBezTo>
                  <a:pt x="3041" y="1278"/>
                  <a:pt x="3041" y="1278"/>
                  <a:pt x="3042" y="1278"/>
                </a:cubicBezTo>
                <a:cubicBezTo>
                  <a:pt x="3042" y="1278"/>
                  <a:pt x="3042" y="1278"/>
                  <a:pt x="3042" y="1278"/>
                </a:cubicBezTo>
                <a:cubicBezTo>
                  <a:pt x="3043" y="1278"/>
                  <a:pt x="3043" y="1278"/>
                  <a:pt x="3043" y="1278"/>
                </a:cubicBezTo>
                <a:cubicBezTo>
                  <a:pt x="3043" y="1278"/>
                  <a:pt x="3044" y="1278"/>
                  <a:pt x="3044" y="1278"/>
                </a:cubicBezTo>
                <a:cubicBezTo>
                  <a:pt x="3044" y="1278"/>
                  <a:pt x="3044" y="1278"/>
                  <a:pt x="3045" y="1278"/>
                </a:cubicBezTo>
                <a:cubicBezTo>
                  <a:pt x="3045" y="1277"/>
                  <a:pt x="3045" y="1277"/>
                  <a:pt x="3045" y="1277"/>
                </a:cubicBezTo>
                <a:cubicBezTo>
                  <a:pt x="3045" y="1277"/>
                  <a:pt x="3045" y="1277"/>
                  <a:pt x="3045" y="1277"/>
                </a:cubicBezTo>
                <a:cubicBezTo>
                  <a:pt x="3046" y="1277"/>
                  <a:pt x="3046" y="1277"/>
                  <a:pt x="3046" y="1277"/>
                </a:cubicBezTo>
                <a:cubicBezTo>
                  <a:pt x="3047" y="1277"/>
                  <a:pt x="3047" y="1277"/>
                  <a:pt x="3047" y="1277"/>
                </a:cubicBezTo>
                <a:cubicBezTo>
                  <a:pt x="3048" y="1278"/>
                  <a:pt x="3048" y="1278"/>
                  <a:pt x="3049" y="1278"/>
                </a:cubicBezTo>
                <a:cubicBezTo>
                  <a:pt x="3049" y="1278"/>
                  <a:pt x="3049" y="1278"/>
                  <a:pt x="3049" y="1278"/>
                </a:cubicBezTo>
                <a:cubicBezTo>
                  <a:pt x="3049" y="1278"/>
                  <a:pt x="3050" y="1278"/>
                  <a:pt x="3050" y="1277"/>
                </a:cubicBezTo>
                <a:cubicBezTo>
                  <a:pt x="3050" y="1277"/>
                  <a:pt x="3050" y="1277"/>
                  <a:pt x="3051" y="1277"/>
                </a:cubicBezTo>
                <a:cubicBezTo>
                  <a:pt x="3051" y="1277"/>
                  <a:pt x="3051" y="1277"/>
                  <a:pt x="3051" y="1277"/>
                </a:cubicBezTo>
                <a:cubicBezTo>
                  <a:pt x="3051" y="1277"/>
                  <a:pt x="3051" y="1278"/>
                  <a:pt x="3052" y="1278"/>
                </a:cubicBezTo>
                <a:cubicBezTo>
                  <a:pt x="3053" y="1278"/>
                  <a:pt x="3054" y="1278"/>
                  <a:pt x="3054" y="1277"/>
                </a:cubicBezTo>
                <a:cubicBezTo>
                  <a:pt x="3055" y="1277"/>
                  <a:pt x="3055" y="1276"/>
                  <a:pt x="3055" y="1276"/>
                </a:cubicBezTo>
                <a:cubicBezTo>
                  <a:pt x="3055" y="1276"/>
                  <a:pt x="3055" y="1276"/>
                  <a:pt x="3055" y="1276"/>
                </a:cubicBezTo>
                <a:cubicBezTo>
                  <a:pt x="3055" y="1276"/>
                  <a:pt x="3056" y="1276"/>
                  <a:pt x="3057" y="1276"/>
                </a:cubicBezTo>
                <a:cubicBezTo>
                  <a:pt x="3057" y="1276"/>
                  <a:pt x="3058" y="1275"/>
                  <a:pt x="3058" y="1275"/>
                </a:cubicBezTo>
                <a:cubicBezTo>
                  <a:pt x="3058" y="1274"/>
                  <a:pt x="3058" y="1274"/>
                  <a:pt x="3059" y="1274"/>
                </a:cubicBezTo>
                <a:cubicBezTo>
                  <a:pt x="3059" y="1273"/>
                  <a:pt x="3059" y="1273"/>
                  <a:pt x="3059" y="1273"/>
                </a:cubicBezTo>
                <a:cubicBezTo>
                  <a:pt x="3060" y="1273"/>
                  <a:pt x="3060" y="1273"/>
                  <a:pt x="3060" y="1272"/>
                </a:cubicBezTo>
                <a:cubicBezTo>
                  <a:pt x="3061" y="1272"/>
                  <a:pt x="3061" y="1271"/>
                  <a:pt x="3061" y="1270"/>
                </a:cubicBezTo>
                <a:cubicBezTo>
                  <a:pt x="3061" y="1270"/>
                  <a:pt x="3061" y="1270"/>
                  <a:pt x="3061" y="1270"/>
                </a:cubicBezTo>
                <a:cubicBezTo>
                  <a:pt x="3061" y="1270"/>
                  <a:pt x="3061" y="1270"/>
                  <a:pt x="3061" y="1270"/>
                </a:cubicBezTo>
                <a:cubicBezTo>
                  <a:pt x="3061" y="1271"/>
                  <a:pt x="3061" y="1271"/>
                  <a:pt x="3061" y="1271"/>
                </a:cubicBezTo>
                <a:cubicBezTo>
                  <a:pt x="3062" y="1271"/>
                  <a:pt x="3063" y="1271"/>
                  <a:pt x="3064" y="1271"/>
                </a:cubicBezTo>
                <a:cubicBezTo>
                  <a:pt x="3064" y="1271"/>
                  <a:pt x="3064" y="1271"/>
                  <a:pt x="3064" y="1271"/>
                </a:cubicBezTo>
                <a:cubicBezTo>
                  <a:pt x="3065" y="1271"/>
                  <a:pt x="3066" y="1271"/>
                  <a:pt x="3066" y="1270"/>
                </a:cubicBezTo>
                <a:cubicBezTo>
                  <a:pt x="3066" y="1270"/>
                  <a:pt x="3066" y="1270"/>
                  <a:pt x="3066" y="1270"/>
                </a:cubicBezTo>
                <a:cubicBezTo>
                  <a:pt x="3067" y="1270"/>
                  <a:pt x="3067" y="1269"/>
                  <a:pt x="3067" y="1268"/>
                </a:cubicBezTo>
                <a:cubicBezTo>
                  <a:pt x="3067" y="1268"/>
                  <a:pt x="3067" y="1267"/>
                  <a:pt x="3065" y="1267"/>
                </a:cubicBezTo>
                <a:cubicBezTo>
                  <a:pt x="3065" y="1267"/>
                  <a:pt x="3065" y="1267"/>
                  <a:pt x="3065" y="1267"/>
                </a:cubicBezTo>
                <a:cubicBezTo>
                  <a:pt x="3065" y="1266"/>
                  <a:pt x="3065" y="1266"/>
                  <a:pt x="3065" y="1266"/>
                </a:cubicBezTo>
                <a:cubicBezTo>
                  <a:pt x="3065" y="1266"/>
                  <a:pt x="3065" y="1266"/>
                  <a:pt x="3065" y="1266"/>
                </a:cubicBezTo>
                <a:cubicBezTo>
                  <a:pt x="3065" y="1266"/>
                  <a:pt x="3065" y="1266"/>
                  <a:pt x="3065" y="1266"/>
                </a:cubicBezTo>
                <a:cubicBezTo>
                  <a:pt x="3065" y="1265"/>
                  <a:pt x="3065" y="1265"/>
                  <a:pt x="3065" y="1265"/>
                </a:cubicBezTo>
                <a:cubicBezTo>
                  <a:pt x="3066" y="1266"/>
                  <a:pt x="3066" y="1266"/>
                  <a:pt x="3067" y="1266"/>
                </a:cubicBezTo>
                <a:cubicBezTo>
                  <a:pt x="3068" y="1265"/>
                  <a:pt x="3068" y="1265"/>
                  <a:pt x="3068" y="1265"/>
                </a:cubicBezTo>
                <a:cubicBezTo>
                  <a:pt x="3069" y="1264"/>
                  <a:pt x="3069" y="1264"/>
                  <a:pt x="3069" y="1264"/>
                </a:cubicBezTo>
                <a:cubicBezTo>
                  <a:pt x="3071" y="1263"/>
                  <a:pt x="3070" y="1261"/>
                  <a:pt x="3070" y="1260"/>
                </a:cubicBezTo>
                <a:cubicBezTo>
                  <a:pt x="3070" y="1260"/>
                  <a:pt x="3070" y="1259"/>
                  <a:pt x="3070" y="1259"/>
                </a:cubicBezTo>
                <a:cubicBezTo>
                  <a:pt x="3070" y="1258"/>
                  <a:pt x="3069" y="1258"/>
                  <a:pt x="3069" y="1257"/>
                </a:cubicBezTo>
                <a:cubicBezTo>
                  <a:pt x="3068" y="1256"/>
                  <a:pt x="3066" y="1256"/>
                  <a:pt x="3065" y="1257"/>
                </a:cubicBezTo>
                <a:cubicBezTo>
                  <a:pt x="3065" y="1257"/>
                  <a:pt x="3065" y="1257"/>
                  <a:pt x="3065" y="1258"/>
                </a:cubicBezTo>
                <a:cubicBezTo>
                  <a:pt x="3065" y="1258"/>
                  <a:pt x="3065" y="1258"/>
                  <a:pt x="3065" y="1258"/>
                </a:cubicBezTo>
                <a:cubicBezTo>
                  <a:pt x="3064" y="1257"/>
                  <a:pt x="3063" y="1257"/>
                  <a:pt x="3062" y="1257"/>
                </a:cubicBezTo>
                <a:cubicBezTo>
                  <a:pt x="3062" y="1257"/>
                  <a:pt x="3061" y="1257"/>
                  <a:pt x="3061" y="1257"/>
                </a:cubicBezTo>
                <a:cubicBezTo>
                  <a:pt x="3061" y="1257"/>
                  <a:pt x="3060" y="1257"/>
                  <a:pt x="3060" y="1258"/>
                </a:cubicBezTo>
                <a:cubicBezTo>
                  <a:pt x="3059" y="1259"/>
                  <a:pt x="3059" y="1259"/>
                  <a:pt x="3059" y="1260"/>
                </a:cubicBezTo>
                <a:cubicBezTo>
                  <a:pt x="3059" y="1260"/>
                  <a:pt x="3059" y="1260"/>
                  <a:pt x="3059" y="1260"/>
                </a:cubicBezTo>
                <a:cubicBezTo>
                  <a:pt x="3059" y="1261"/>
                  <a:pt x="3060" y="1261"/>
                  <a:pt x="3060" y="1262"/>
                </a:cubicBezTo>
                <a:cubicBezTo>
                  <a:pt x="3060" y="1262"/>
                  <a:pt x="3060" y="1262"/>
                  <a:pt x="3060" y="1262"/>
                </a:cubicBezTo>
                <a:cubicBezTo>
                  <a:pt x="3060" y="1262"/>
                  <a:pt x="3060" y="1262"/>
                  <a:pt x="3060" y="1262"/>
                </a:cubicBezTo>
                <a:cubicBezTo>
                  <a:pt x="3060" y="1263"/>
                  <a:pt x="3060" y="1263"/>
                  <a:pt x="3060" y="1264"/>
                </a:cubicBezTo>
                <a:cubicBezTo>
                  <a:pt x="3060" y="1264"/>
                  <a:pt x="3060" y="1264"/>
                  <a:pt x="3060" y="1264"/>
                </a:cubicBezTo>
                <a:cubicBezTo>
                  <a:pt x="3060" y="1264"/>
                  <a:pt x="3059" y="1264"/>
                  <a:pt x="3059" y="1264"/>
                </a:cubicBezTo>
                <a:cubicBezTo>
                  <a:pt x="3058" y="1264"/>
                  <a:pt x="3057" y="1264"/>
                  <a:pt x="3057" y="1265"/>
                </a:cubicBezTo>
                <a:cubicBezTo>
                  <a:pt x="3056" y="1265"/>
                  <a:pt x="3056" y="1266"/>
                  <a:pt x="3055" y="1266"/>
                </a:cubicBezTo>
                <a:cubicBezTo>
                  <a:pt x="3055" y="1266"/>
                  <a:pt x="3054" y="1266"/>
                  <a:pt x="3054" y="1267"/>
                </a:cubicBezTo>
                <a:cubicBezTo>
                  <a:pt x="3054" y="1268"/>
                  <a:pt x="3054" y="1268"/>
                  <a:pt x="3054" y="1268"/>
                </a:cubicBezTo>
                <a:cubicBezTo>
                  <a:pt x="3054" y="1268"/>
                  <a:pt x="3054" y="1268"/>
                  <a:pt x="3053" y="1268"/>
                </a:cubicBezTo>
                <a:cubicBezTo>
                  <a:pt x="3053" y="1268"/>
                  <a:pt x="3053" y="1268"/>
                  <a:pt x="3053" y="1268"/>
                </a:cubicBezTo>
                <a:close/>
                <a:moveTo>
                  <a:pt x="3043" y="1230"/>
                </a:moveTo>
                <a:cubicBezTo>
                  <a:pt x="3043" y="1230"/>
                  <a:pt x="3043" y="1229"/>
                  <a:pt x="3042" y="1229"/>
                </a:cubicBezTo>
                <a:cubicBezTo>
                  <a:pt x="3042" y="1229"/>
                  <a:pt x="3041" y="1229"/>
                  <a:pt x="3041" y="1229"/>
                </a:cubicBezTo>
                <a:cubicBezTo>
                  <a:pt x="3040" y="1229"/>
                  <a:pt x="3040" y="1230"/>
                  <a:pt x="3040" y="1231"/>
                </a:cubicBezTo>
                <a:cubicBezTo>
                  <a:pt x="3040" y="1232"/>
                  <a:pt x="3040" y="1232"/>
                  <a:pt x="3040" y="1233"/>
                </a:cubicBezTo>
                <a:cubicBezTo>
                  <a:pt x="3040" y="1233"/>
                  <a:pt x="3041" y="1233"/>
                  <a:pt x="3041" y="1233"/>
                </a:cubicBezTo>
                <a:cubicBezTo>
                  <a:pt x="3041" y="1233"/>
                  <a:pt x="3041" y="1233"/>
                  <a:pt x="3041" y="1233"/>
                </a:cubicBezTo>
                <a:cubicBezTo>
                  <a:pt x="3041" y="1233"/>
                  <a:pt x="3042" y="1233"/>
                  <a:pt x="3042" y="1233"/>
                </a:cubicBezTo>
                <a:cubicBezTo>
                  <a:pt x="3042" y="1233"/>
                  <a:pt x="3042" y="1234"/>
                  <a:pt x="3043" y="1234"/>
                </a:cubicBezTo>
                <a:cubicBezTo>
                  <a:pt x="3044" y="1234"/>
                  <a:pt x="3044" y="1233"/>
                  <a:pt x="3044" y="1232"/>
                </a:cubicBezTo>
                <a:cubicBezTo>
                  <a:pt x="3044" y="1232"/>
                  <a:pt x="3044" y="1232"/>
                  <a:pt x="3044" y="1232"/>
                </a:cubicBezTo>
                <a:cubicBezTo>
                  <a:pt x="3044" y="1231"/>
                  <a:pt x="3044" y="1231"/>
                  <a:pt x="3044" y="1231"/>
                </a:cubicBezTo>
                <a:cubicBezTo>
                  <a:pt x="3044" y="1230"/>
                  <a:pt x="3044" y="1230"/>
                  <a:pt x="3043" y="1230"/>
                </a:cubicBezTo>
                <a:close/>
                <a:moveTo>
                  <a:pt x="3050" y="1242"/>
                </a:moveTo>
                <a:cubicBezTo>
                  <a:pt x="3050" y="1242"/>
                  <a:pt x="3050" y="1242"/>
                  <a:pt x="3050" y="1242"/>
                </a:cubicBezTo>
                <a:cubicBezTo>
                  <a:pt x="3049" y="1241"/>
                  <a:pt x="3048" y="1241"/>
                  <a:pt x="3048" y="1241"/>
                </a:cubicBezTo>
                <a:cubicBezTo>
                  <a:pt x="3047" y="1241"/>
                  <a:pt x="3047" y="1241"/>
                  <a:pt x="3047" y="1242"/>
                </a:cubicBezTo>
                <a:cubicBezTo>
                  <a:pt x="3046" y="1242"/>
                  <a:pt x="3045" y="1242"/>
                  <a:pt x="3045" y="1243"/>
                </a:cubicBezTo>
                <a:cubicBezTo>
                  <a:pt x="3045" y="1243"/>
                  <a:pt x="3045" y="1244"/>
                  <a:pt x="3046" y="1244"/>
                </a:cubicBezTo>
                <a:cubicBezTo>
                  <a:pt x="3046" y="1244"/>
                  <a:pt x="3046" y="1245"/>
                  <a:pt x="3046" y="1245"/>
                </a:cubicBezTo>
                <a:cubicBezTo>
                  <a:pt x="3046" y="1245"/>
                  <a:pt x="3046" y="1245"/>
                  <a:pt x="3046" y="1245"/>
                </a:cubicBezTo>
                <a:cubicBezTo>
                  <a:pt x="3046" y="1245"/>
                  <a:pt x="3046" y="1245"/>
                  <a:pt x="3046" y="1246"/>
                </a:cubicBezTo>
                <a:cubicBezTo>
                  <a:pt x="3047" y="1246"/>
                  <a:pt x="3047" y="1246"/>
                  <a:pt x="3047" y="1246"/>
                </a:cubicBezTo>
                <a:cubicBezTo>
                  <a:pt x="3047" y="1246"/>
                  <a:pt x="3048" y="1246"/>
                  <a:pt x="3048" y="1246"/>
                </a:cubicBezTo>
                <a:cubicBezTo>
                  <a:pt x="3048" y="1246"/>
                  <a:pt x="3049" y="1246"/>
                  <a:pt x="3049" y="1246"/>
                </a:cubicBezTo>
                <a:cubicBezTo>
                  <a:pt x="3050" y="1245"/>
                  <a:pt x="3050" y="1244"/>
                  <a:pt x="3050" y="1244"/>
                </a:cubicBezTo>
                <a:cubicBezTo>
                  <a:pt x="3050" y="1243"/>
                  <a:pt x="3051" y="1243"/>
                  <a:pt x="3051" y="1243"/>
                </a:cubicBezTo>
                <a:cubicBezTo>
                  <a:pt x="3051" y="1242"/>
                  <a:pt x="3050" y="1242"/>
                  <a:pt x="3050" y="1242"/>
                </a:cubicBezTo>
                <a:close/>
                <a:moveTo>
                  <a:pt x="3054" y="1296"/>
                </a:moveTo>
                <a:cubicBezTo>
                  <a:pt x="3054" y="1296"/>
                  <a:pt x="3054" y="1296"/>
                  <a:pt x="3054" y="1296"/>
                </a:cubicBezTo>
                <a:cubicBezTo>
                  <a:pt x="3054" y="1296"/>
                  <a:pt x="3054" y="1295"/>
                  <a:pt x="3054" y="1295"/>
                </a:cubicBezTo>
                <a:cubicBezTo>
                  <a:pt x="3054" y="1295"/>
                  <a:pt x="3053" y="1294"/>
                  <a:pt x="3053" y="1294"/>
                </a:cubicBezTo>
                <a:cubicBezTo>
                  <a:pt x="3052" y="1294"/>
                  <a:pt x="3051" y="1295"/>
                  <a:pt x="3051" y="1296"/>
                </a:cubicBezTo>
                <a:cubicBezTo>
                  <a:pt x="3051" y="1297"/>
                  <a:pt x="3051" y="1297"/>
                  <a:pt x="3051" y="1297"/>
                </a:cubicBezTo>
                <a:cubicBezTo>
                  <a:pt x="3051" y="1297"/>
                  <a:pt x="3051" y="1297"/>
                  <a:pt x="3051" y="1298"/>
                </a:cubicBezTo>
                <a:cubicBezTo>
                  <a:pt x="3051" y="1298"/>
                  <a:pt x="3051" y="1298"/>
                  <a:pt x="3052" y="1298"/>
                </a:cubicBezTo>
                <a:cubicBezTo>
                  <a:pt x="3052" y="1298"/>
                  <a:pt x="3052" y="1299"/>
                  <a:pt x="3053" y="1299"/>
                </a:cubicBezTo>
                <a:cubicBezTo>
                  <a:pt x="3053" y="1299"/>
                  <a:pt x="3053" y="1299"/>
                  <a:pt x="3053" y="1299"/>
                </a:cubicBezTo>
                <a:cubicBezTo>
                  <a:pt x="3053" y="1299"/>
                  <a:pt x="3054" y="1298"/>
                  <a:pt x="3054" y="1298"/>
                </a:cubicBezTo>
                <a:cubicBezTo>
                  <a:pt x="3054" y="1298"/>
                  <a:pt x="3055" y="1297"/>
                  <a:pt x="3054" y="1297"/>
                </a:cubicBezTo>
                <a:cubicBezTo>
                  <a:pt x="3054" y="1297"/>
                  <a:pt x="3054" y="1297"/>
                  <a:pt x="3054" y="1296"/>
                </a:cubicBezTo>
                <a:close/>
                <a:moveTo>
                  <a:pt x="3019" y="1239"/>
                </a:moveTo>
                <a:cubicBezTo>
                  <a:pt x="3020" y="1239"/>
                  <a:pt x="3020" y="1238"/>
                  <a:pt x="3019" y="1238"/>
                </a:cubicBezTo>
                <a:cubicBezTo>
                  <a:pt x="3019" y="1237"/>
                  <a:pt x="3019" y="1237"/>
                  <a:pt x="3018" y="1237"/>
                </a:cubicBezTo>
                <a:cubicBezTo>
                  <a:pt x="3018" y="1237"/>
                  <a:pt x="3018" y="1237"/>
                  <a:pt x="3018" y="1237"/>
                </a:cubicBezTo>
                <a:cubicBezTo>
                  <a:pt x="3017" y="1237"/>
                  <a:pt x="3017" y="1237"/>
                  <a:pt x="3017" y="1237"/>
                </a:cubicBezTo>
                <a:cubicBezTo>
                  <a:pt x="3017" y="1237"/>
                  <a:pt x="3017" y="1237"/>
                  <a:pt x="3017" y="1237"/>
                </a:cubicBezTo>
                <a:cubicBezTo>
                  <a:pt x="3017" y="1237"/>
                  <a:pt x="3016" y="1237"/>
                  <a:pt x="3016" y="1237"/>
                </a:cubicBezTo>
                <a:cubicBezTo>
                  <a:pt x="3016" y="1237"/>
                  <a:pt x="3016" y="1236"/>
                  <a:pt x="3016" y="1236"/>
                </a:cubicBezTo>
                <a:cubicBezTo>
                  <a:pt x="3015" y="1236"/>
                  <a:pt x="3015" y="1237"/>
                  <a:pt x="3015" y="1237"/>
                </a:cubicBezTo>
                <a:cubicBezTo>
                  <a:pt x="3015" y="1237"/>
                  <a:pt x="3015" y="1237"/>
                  <a:pt x="3014" y="1237"/>
                </a:cubicBezTo>
                <a:cubicBezTo>
                  <a:pt x="3014" y="1237"/>
                  <a:pt x="3014" y="1237"/>
                  <a:pt x="3014" y="1237"/>
                </a:cubicBezTo>
                <a:cubicBezTo>
                  <a:pt x="3014" y="1237"/>
                  <a:pt x="3014" y="1237"/>
                  <a:pt x="3013" y="1237"/>
                </a:cubicBezTo>
                <a:cubicBezTo>
                  <a:pt x="3013" y="1237"/>
                  <a:pt x="3013" y="1237"/>
                  <a:pt x="3013" y="1237"/>
                </a:cubicBezTo>
                <a:cubicBezTo>
                  <a:pt x="3012" y="1237"/>
                  <a:pt x="3012" y="1237"/>
                  <a:pt x="3011" y="1237"/>
                </a:cubicBezTo>
                <a:cubicBezTo>
                  <a:pt x="3011" y="1238"/>
                  <a:pt x="3011" y="1238"/>
                  <a:pt x="3011" y="1238"/>
                </a:cubicBezTo>
                <a:cubicBezTo>
                  <a:pt x="3011" y="1238"/>
                  <a:pt x="3011" y="1239"/>
                  <a:pt x="3011" y="1239"/>
                </a:cubicBezTo>
                <a:cubicBezTo>
                  <a:pt x="3011" y="1239"/>
                  <a:pt x="3011" y="1240"/>
                  <a:pt x="3012" y="1240"/>
                </a:cubicBezTo>
                <a:cubicBezTo>
                  <a:pt x="3012" y="1240"/>
                  <a:pt x="3012" y="1240"/>
                  <a:pt x="3013" y="1240"/>
                </a:cubicBezTo>
                <a:cubicBezTo>
                  <a:pt x="3013" y="1241"/>
                  <a:pt x="3013" y="1241"/>
                  <a:pt x="3014" y="1241"/>
                </a:cubicBezTo>
                <a:cubicBezTo>
                  <a:pt x="3014" y="1240"/>
                  <a:pt x="3014" y="1240"/>
                  <a:pt x="3014" y="1240"/>
                </a:cubicBezTo>
                <a:cubicBezTo>
                  <a:pt x="3014" y="1241"/>
                  <a:pt x="3014" y="1241"/>
                  <a:pt x="3014" y="1241"/>
                </a:cubicBezTo>
                <a:cubicBezTo>
                  <a:pt x="3014" y="1241"/>
                  <a:pt x="3015" y="1241"/>
                  <a:pt x="3015" y="1241"/>
                </a:cubicBezTo>
                <a:cubicBezTo>
                  <a:pt x="3015" y="1241"/>
                  <a:pt x="3015" y="1241"/>
                  <a:pt x="3016" y="1241"/>
                </a:cubicBezTo>
                <a:cubicBezTo>
                  <a:pt x="3016" y="1241"/>
                  <a:pt x="3016" y="1241"/>
                  <a:pt x="3016" y="1241"/>
                </a:cubicBezTo>
                <a:cubicBezTo>
                  <a:pt x="3017" y="1241"/>
                  <a:pt x="3018" y="1240"/>
                  <a:pt x="3019" y="1239"/>
                </a:cubicBezTo>
                <a:close/>
                <a:moveTo>
                  <a:pt x="3053" y="1245"/>
                </a:moveTo>
                <a:cubicBezTo>
                  <a:pt x="3053" y="1245"/>
                  <a:pt x="3054" y="1246"/>
                  <a:pt x="3054" y="1246"/>
                </a:cubicBezTo>
                <a:cubicBezTo>
                  <a:pt x="3054" y="1246"/>
                  <a:pt x="3054" y="1246"/>
                  <a:pt x="3055" y="1246"/>
                </a:cubicBezTo>
                <a:cubicBezTo>
                  <a:pt x="3055" y="1246"/>
                  <a:pt x="3055" y="1246"/>
                  <a:pt x="3056" y="1247"/>
                </a:cubicBezTo>
                <a:cubicBezTo>
                  <a:pt x="3056" y="1247"/>
                  <a:pt x="3056" y="1247"/>
                  <a:pt x="3056" y="1247"/>
                </a:cubicBezTo>
                <a:cubicBezTo>
                  <a:pt x="3056" y="1248"/>
                  <a:pt x="3056" y="1248"/>
                  <a:pt x="3057" y="1248"/>
                </a:cubicBezTo>
                <a:cubicBezTo>
                  <a:pt x="3058" y="1248"/>
                  <a:pt x="3058" y="1248"/>
                  <a:pt x="3058" y="1248"/>
                </a:cubicBezTo>
                <a:cubicBezTo>
                  <a:pt x="3059" y="1248"/>
                  <a:pt x="3059" y="1248"/>
                  <a:pt x="3060" y="1248"/>
                </a:cubicBezTo>
                <a:cubicBezTo>
                  <a:pt x="3060" y="1249"/>
                  <a:pt x="3060" y="1249"/>
                  <a:pt x="3061" y="1249"/>
                </a:cubicBezTo>
                <a:cubicBezTo>
                  <a:pt x="3061" y="1249"/>
                  <a:pt x="3061" y="1249"/>
                  <a:pt x="3061" y="1249"/>
                </a:cubicBezTo>
                <a:cubicBezTo>
                  <a:pt x="3061" y="1249"/>
                  <a:pt x="3061" y="1249"/>
                  <a:pt x="3061" y="1250"/>
                </a:cubicBezTo>
                <a:cubicBezTo>
                  <a:pt x="3062" y="1250"/>
                  <a:pt x="3063" y="1251"/>
                  <a:pt x="3064" y="1251"/>
                </a:cubicBezTo>
                <a:cubicBezTo>
                  <a:pt x="3064" y="1251"/>
                  <a:pt x="3065" y="1251"/>
                  <a:pt x="3065" y="1251"/>
                </a:cubicBezTo>
                <a:cubicBezTo>
                  <a:pt x="3066" y="1251"/>
                  <a:pt x="3066" y="1251"/>
                  <a:pt x="3066" y="1251"/>
                </a:cubicBezTo>
                <a:cubicBezTo>
                  <a:pt x="3067" y="1252"/>
                  <a:pt x="3067" y="1252"/>
                  <a:pt x="3067" y="1252"/>
                </a:cubicBezTo>
                <a:cubicBezTo>
                  <a:pt x="3068" y="1252"/>
                  <a:pt x="3068" y="1253"/>
                  <a:pt x="3069" y="1253"/>
                </a:cubicBezTo>
                <a:cubicBezTo>
                  <a:pt x="3069" y="1254"/>
                  <a:pt x="3070" y="1254"/>
                  <a:pt x="3070" y="1254"/>
                </a:cubicBezTo>
                <a:cubicBezTo>
                  <a:pt x="3070" y="1254"/>
                  <a:pt x="3070" y="1254"/>
                  <a:pt x="3070" y="1254"/>
                </a:cubicBezTo>
                <a:cubicBezTo>
                  <a:pt x="3070" y="1255"/>
                  <a:pt x="3070" y="1255"/>
                  <a:pt x="3070" y="1255"/>
                </a:cubicBezTo>
                <a:cubicBezTo>
                  <a:pt x="3070" y="1255"/>
                  <a:pt x="3070" y="1256"/>
                  <a:pt x="3071" y="1256"/>
                </a:cubicBezTo>
                <a:cubicBezTo>
                  <a:pt x="3071" y="1256"/>
                  <a:pt x="3071" y="1256"/>
                  <a:pt x="3071" y="1256"/>
                </a:cubicBezTo>
                <a:cubicBezTo>
                  <a:pt x="3071" y="1257"/>
                  <a:pt x="3071" y="1257"/>
                  <a:pt x="3071" y="1257"/>
                </a:cubicBezTo>
                <a:cubicBezTo>
                  <a:pt x="3072" y="1257"/>
                  <a:pt x="3072" y="1257"/>
                  <a:pt x="3072" y="1257"/>
                </a:cubicBezTo>
                <a:cubicBezTo>
                  <a:pt x="3072" y="1258"/>
                  <a:pt x="3072" y="1258"/>
                  <a:pt x="3072" y="1258"/>
                </a:cubicBezTo>
                <a:cubicBezTo>
                  <a:pt x="3072" y="1258"/>
                  <a:pt x="3072" y="1258"/>
                  <a:pt x="3072" y="1258"/>
                </a:cubicBezTo>
                <a:cubicBezTo>
                  <a:pt x="3072" y="1258"/>
                  <a:pt x="3072" y="1258"/>
                  <a:pt x="3072" y="1258"/>
                </a:cubicBezTo>
                <a:cubicBezTo>
                  <a:pt x="3071" y="1258"/>
                  <a:pt x="3071" y="1259"/>
                  <a:pt x="3071" y="1259"/>
                </a:cubicBezTo>
                <a:cubicBezTo>
                  <a:pt x="3071" y="1259"/>
                  <a:pt x="3071" y="1260"/>
                  <a:pt x="3071" y="1260"/>
                </a:cubicBezTo>
                <a:cubicBezTo>
                  <a:pt x="3071" y="1260"/>
                  <a:pt x="3070" y="1261"/>
                  <a:pt x="3070" y="1262"/>
                </a:cubicBezTo>
                <a:cubicBezTo>
                  <a:pt x="3071" y="1262"/>
                  <a:pt x="3071" y="1263"/>
                  <a:pt x="3072" y="1263"/>
                </a:cubicBezTo>
                <a:cubicBezTo>
                  <a:pt x="3072" y="1263"/>
                  <a:pt x="3072" y="1263"/>
                  <a:pt x="3072" y="1263"/>
                </a:cubicBezTo>
                <a:cubicBezTo>
                  <a:pt x="3072" y="1263"/>
                  <a:pt x="3072" y="1263"/>
                  <a:pt x="3072" y="1263"/>
                </a:cubicBezTo>
                <a:cubicBezTo>
                  <a:pt x="3072" y="1263"/>
                  <a:pt x="3073" y="1264"/>
                  <a:pt x="3073" y="1264"/>
                </a:cubicBezTo>
                <a:cubicBezTo>
                  <a:pt x="3074" y="1264"/>
                  <a:pt x="3075" y="1263"/>
                  <a:pt x="3075" y="1263"/>
                </a:cubicBezTo>
                <a:cubicBezTo>
                  <a:pt x="3075" y="1262"/>
                  <a:pt x="3075" y="1262"/>
                  <a:pt x="3075" y="1261"/>
                </a:cubicBezTo>
                <a:cubicBezTo>
                  <a:pt x="3076" y="1261"/>
                  <a:pt x="3076" y="1260"/>
                  <a:pt x="3077" y="1259"/>
                </a:cubicBezTo>
                <a:cubicBezTo>
                  <a:pt x="3077" y="1259"/>
                  <a:pt x="3077" y="1259"/>
                  <a:pt x="3077" y="1259"/>
                </a:cubicBezTo>
                <a:cubicBezTo>
                  <a:pt x="3077" y="1259"/>
                  <a:pt x="3077" y="1258"/>
                  <a:pt x="3077" y="1258"/>
                </a:cubicBezTo>
                <a:cubicBezTo>
                  <a:pt x="3077" y="1257"/>
                  <a:pt x="3076" y="1257"/>
                  <a:pt x="3076" y="1257"/>
                </a:cubicBezTo>
                <a:cubicBezTo>
                  <a:pt x="3076" y="1256"/>
                  <a:pt x="3076" y="1256"/>
                  <a:pt x="3076" y="1256"/>
                </a:cubicBezTo>
                <a:cubicBezTo>
                  <a:pt x="3075" y="1256"/>
                  <a:pt x="3075" y="1255"/>
                  <a:pt x="3075" y="1255"/>
                </a:cubicBezTo>
                <a:cubicBezTo>
                  <a:pt x="3075" y="1255"/>
                  <a:pt x="3075" y="1254"/>
                  <a:pt x="3075" y="1254"/>
                </a:cubicBezTo>
                <a:cubicBezTo>
                  <a:pt x="3075" y="1254"/>
                  <a:pt x="3075" y="1253"/>
                  <a:pt x="3075" y="1253"/>
                </a:cubicBezTo>
                <a:cubicBezTo>
                  <a:pt x="3074" y="1252"/>
                  <a:pt x="3074" y="1252"/>
                  <a:pt x="3073" y="1252"/>
                </a:cubicBezTo>
                <a:cubicBezTo>
                  <a:pt x="3073" y="1252"/>
                  <a:pt x="3073" y="1252"/>
                  <a:pt x="3073" y="1252"/>
                </a:cubicBezTo>
                <a:cubicBezTo>
                  <a:pt x="3072" y="1252"/>
                  <a:pt x="3071" y="1251"/>
                  <a:pt x="3071" y="1251"/>
                </a:cubicBezTo>
                <a:cubicBezTo>
                  <a:pt x="3070" y="1250"/>
                  <a:pt x="3070" y="1250"/>
                  <a:pt x="3069" y="1249"/>
                </a:cubicBezTo>
                <a:cubicBezTo>
                  <a:pt x="3068" y="1249"/>
                  <a:pt x="3067" y="1248"/>
                  <a:pt x="3066" y="1248"/>
                </a:cubicBezTo>
                <a:cubicBezTo>
                  <a:pt x="3065" y="1248"/>
                  <a:pt x="3065" y="1248"/>
                  <a:pt x="3065" y="1248"/>
                </a:cubicBezTo>
                <a:cubicBezTo>
                  <a:pt x="3065" y="1248"/>
                  <a:pt x="3064" y="1247"/>
                  <a:pt x="3064" y="1247"/>
                </a:cubicBezTo>
                <a:cubicBezTo>
                  <a:pt x="3063" y="1247"/>
                  <a:pt x="3063" y="1247"/>
                  <a:pt x="3063" y="1247"/>
                </a:cubicBezTo>
                <a:cubicBezTo>
                  <a:pt x="3063" y="1246"/>
                  <a:pt x="3063" y="1246"/>
                  <a:pt x="3062" y="1245"/>
                </a:cubicBezTo>
                <a:cubicBezTo>
                  <a:pt x="3062" y="1245"/>
                  <a:pt x="3061" y="1245"/>
                  <a:pt x="3059" y="1245"/>
                </a:cubicBezTo>
                <a:cubicBezTo>
                  <a:pt x="3059" y="1245"/>
                  <a:pt x="3058" y="1245"/>
                  <a:pt x="3058" y="1244"/>
                </a:cubicBezTo>
                <a:cubicBezTo>
                  <a:pt x="3058" y="1244"/>
                  <a:pt x="3057" y="1244"/>
                  <a:pt x="3057" y="1244"/>
                </a:cubicBezTo>
                <a:cubicBezTo>
                  <a:pt x="3057" y="1244"/>
                  <a:pt x="3057" y="1243"/>
                  <a:pt x="3056" y="1243"/>
                </a:cubicBezTo>
                <a:cubicBezTo>
                  <a:pt x="3056" y="1243"/>
                  <a:pt x="3056" y="1243"/>
                  <a:pt x="3056" y="1243"/>
                </a:cubicBezTo>
                <a:cubicBezTo>
                  <a:pt x="3055" y="1243"/>
                  <a:pt x="3055" y="1243"/>
                  <a:pt x="3055" y="1243"/>
                </a:cubicBezTo>
                <a:cubicBezTo>
                  <a:pt x="3054" y="1243"/>
                  <a:pt x="3054" y="1243"/>
                  <a:pt x="3054" y="1244"/>
                </a:cubicBezTo>
                <a:cubicBezTo>
                  <a:pt x="3053" y="1244"/>
                  <a:pt x="3053" y="1245"/>
                  <a:pt x="3053" y="1245"/>
                </a:cubicBezTo>
                <a:close/>
                <a:moveTo>
                  <a:pt x="3023" y="1273"/>
                </a:moveTo>
                <a:cubicBezTo>
                  <a:pt x="3024" y="1273"/>
                  <a:pt x="3024" y="1273"/>
                  <a:pt x="3025" y="1273"/>
                </a:cubicBezTo>
                <a:cubicBezTo>
                  <a:pt x="3025" y="1272"/>
                  <a:pt x="3025" y="1272"/>
                  <a:pt x="3025" y="1271"/>
                </a:cubicBezTo>
                <a:cubicBezTo>
                  <a:pt x="3025" y="1271"/>
                  <a:pt x="3025" y="1271"/>
                  <a:pt x="3024" y="1271"/>
                </a:cubicBezTo>
                <a:cubicBezTo>
                  <a:pt x="3024" y="1270"/>
                  <a:pt x="3024" y="1269"/>
                  <a:pt x="3024" y="1269"/>
                </a:cubicBezTo>
                <a:cubicBezTo>
                  <a:pt x="3023" y="1268"/>
                  <a:pt x="3022" y="1268"/>
                  <a:pt x="3021" y="1269"/>
                </a:cubicBezTo>
                <a:cubicBezTo>
                  <a:pt x="3021" y="1269"/>
                  <a:pt x="3021" y="1269"/>
                  <a:pt x="3020" y="1270"/>
                </a:cubicBezTo>
                <a:cubicBezTo>
                  <a:pt x="3020" y="1271"/>
                  <a:pt x="3020" y="1271"/>
                  <a:pt x="3021" y="1271"/>
                </a:cubicBezTo>
                <a:cubicBezTo>
                  <a:pt x="3022" y="1273"/>
                  <a:pt x="3022" y="1273"/>
                  <a:pt x="3022" y="1273"/>
                </a:cubicBezTo>
                <a:cubicBezTo>
                  <a:pt x="3023" y="1273"/>
                  <a:pt x="3023" y="1273"/>
                  <a:pt x="3023" y="1273"/>
                </a:cubicBezTo>
                <a:close/>
                <a:moveTo>
                  <a:pt x="2978" y="1609"/>
                </a:moveTo>
                <a:cubicBezTo>
                  <a:pt x="2977" y="1609"/>
                  <a:pt x="2977" y="1609"/>
                  <a:pt x="2977" y="1608"/>
                </a:cubicBezTo>
                <a:cubicBezTo>
                  <a:pt x="2977" y="1609"/>
                  <a:pt x="2977" y="1609"/>
                  <a:pt x="2977" y="1608"/>
                </a:cubicBezTo>
                <a:cubicBezTo>
                  <a:pt x="2977" y="1608"/>
                  <a:pt x="2977" y="1607"/>
                  <a:pt x="2976" y="1607"/>
                </a:cubicBezTo>
                <a:cubicBezTo>
                  <a:pt x="2975" y="1606"/>
                  <a:pt x="2973" y="1605"/>
                  <a:pt x="2972" y="1606"/>
                </a:cubicBezTo>
                <a:cubicBezTo>
                  <a:pt x="2972" y="1607"/>
                  <a:pt x="2971" y="1608"/>
                  <a:pt x="2971" y="1608"/>
                </a:cubicBezTo>
                <a:cubicBezTo>
                  <a:pt x="2971" y="1609"/>
                  <a:pt x="2971" y="1609"/>
                  <a:pt x="2971" y="1609"/>
                </a:cubicBezTo>
                <a:cubicBezTo>
                  <a:pt x="2971" y="1610"/>
                  <a:pt x="2971" y="1611"/>
                  <a:pt x="2971" y="1612"/>
                </a:cubicBezTo>
                <a:cubicBezTo>
                  <a:pt x="2971" y="1612"/>
                  <a:pt x="2971" y="1612"/>
                  <a:pt x="2971" y="1612"/>
                </a:cubicBezTo>
                <a:cubicBezTo>
                  <a:pt x="2971" y="1613"/>
                  <a:pt x="2971" y="1613"/>
                  <a:pt x="2971" y="1614"/>
                </a:cubicBezTo>
                <a:cubicBezTo>
                  <a:pt x="2972" y="1615"/>
                  <a:pt x="2972" y="1615"/>
                  <a:pt x="2973" y="1615"/>
                </a:cubicBezTo>
                <a:cubicBezTo>
                  <a:pt x="2975" y="1615"/>
                  <a:pt x="2976" y="1614"/>
                  <a:pt x="2977" y="1613"/>
                </a:cubicBezTo>
                <a:cubicBezTo>
                  <a:pt x="2977" y="1612"/>
                  <a:pt x="2978" y="1611"/>
                  <a:pt x="2977" y="1611"/>
                </a:cubicBezTo>
                <a:cubicBezTo>
                  <a:pt x="2977" y="1611"/>
                  <a:pt x="2977" y="1611"/>
                  <a:pt x="2977" y="1611"/>
                </a:cubicBezTo>
                <a:cubicBezTo>
                  <a:pt x="2978" y="1610"/>
                  <a:pt x="2978" y="1610"/>
                  <a:pt x="2978" y="1609"/>
                </a:cubicBezTo>
                <a:close/>
                <a:moveTo>
                  <a:pt x="2995" y="1648"/>
                </a:moveTo>
                <a:cubicBezTo>
                  <a:pt x="2995" y="1649"/>
                  <a:pt x="2995" y="1649"/>
                  <a:pt x="2995" y="1648"/>
                </a:cubicBezTo>
                <a:cubicBezTo>
                  <a:pt x="2995" y="1648"/>
                  <a:pt x="2995" y="1648"/>
                  <a:pt x="2995" y="1648"/>
                </a:cubicBezTo>
                <a:cubicBezTo>
                  <a:pt x="2995" y="1648"/>
                  <a:pt x="2995" y="1648"/>
                  <a:pt x="2995" y="1648"/>
                </a:cubicBezTo>
                <a:close/>
                <a:moveTo>
                  <a:pt x="3016" y="1613"/>
                </a:moveTo>
                <a:cubicBezTo>
                  <a:pt x="3017" y="1614"/>
                  <a:pt x="3018" y="1615"/>
                  <a:pt x="3017" y="1616"/>
                </a:cubicBezTo>
                <a:cubicBezTo>
                  <a:pt x="3017" y="1618"/>
                  <a:pt x="3016" y="1619"/>
                  <a:pt x="3015" y="1619"/>
                </a:cubicBezTo>
                <a:cubicBezTo>
                  <a:pt x="3015" y="1619"/>
                  <a:pt x="3015" y="1619"/>
                  <a:pt x="3015" y="1619"/>
                </a:cubicBezTo>
                <a:cubicBezTo>
                  <a:pt x="3015" y="1619"/>
                  <a:pt x="3015" y="1619"/>
                  <a:pt x="3014" y="1619"/>
                </a:cubicBezTo>
                <a:cubicBezTo>
                  <a:pt x="3015" y="1619"/>
                  <a:pt x="3016" y="1620"/>
                  <a:pt x="3016" y="1620"/>
                </a:cubicBezTo>
                <a:cubicBezTo>
                  <a:pt x="3017" y="1621"/>
                  <a:pt x="3016" y="1622"/>
                  <a:pt x="3016" y="1623"/>
                </a:cubicBezTo>
                <a:cubicBezTo>
                  <a:pt x="3016" y="1623"/>
                  <a:pt x="3016" y="1623"/>
                  <a:pt x="3016" y="1623"/>
                </a:cubicBezTo>
                <a:cubicBezTo>
                  <a:pt x="3016" y="1623"/>
                  <a:pt x="3016" y="1623"/>
                  <a:pt x="3016" y="1624"/>
                </a:cubicBezTo>
                <a:cubicBezTo>
                  <a:pt x="3016" y="1624"/>
                  <a:pt x="3016" y="1624"/>
                  <a:pt x="3016" y="1624"/>
                </a:cubicBezTo>
                <a:cubicBezTo>
                  <a:pt x="3016" y="1624"/>
                  <a:pt x="3016" y="1624"/>
                  <a:pt x="3016" y="1624"/>
                </a:cubicBezTo>
                <a:cubicBezTo>
                  <a:pt x="3016" y="1624"/>
                  <a:pt x="3016" y="1624"/>
                  <a:pt x="3016" y="1624"/>
                </a:cubicBezTo>
                <a:cubicBezTo>
                  <a:pt x="3017" y="1625"/>
                  <a:pt x="3016" y="1626"/>
                  <a:pt x="3016" y="1626"/>
                </a:cubicBezTo>
                <a:cubicBezTo>
                  <a:pt x="3016" y="1626"/>
                  <a:pt x="3016" y="1626"/>
                  <a:pt x="3016" y="1627"/>
                </a:cubicBezTo>
                <a:cubicBezTo>
                  <a:pt x="3016" y="1627"/>
                  <a:pt x="3016" y="1627"/>
                  <a:pt x="3016" y="1628"/>
                </a:cubicBezTo>
                <a:cubicBezTo>
                  <a:pt x="3016" y="1628"/>
                  <a:pt x="3016" y="1629"/>
                  <a:pt x="3016" y="1629"/>
                </a:cubicBezTo>
                <a:cubicBezTo>
                  <a:pt x="3016" y="1630"/>
                  <a:pt x="3016" y="1633"/>
                  <a:pt x="3016" y="1633"/>
                </a:cubicBezTo>
                <a:cubicBezTo>
                  <a:pt x="3017" y="1633"/>
                  <a:pt x="3017" y="1634"/>
                  <a:pt x="3016" y="1635"/>
                </a:cubicBezTo>
                <a:cubicBezTo>
                  <a:pt x="3016" y="1635"/>
                  <a:pt x="3016" y="1635"/>
                  <a:pt x="3016" y="1635"/>
                </a:cubicBezTo>
                <a:cubicBezTo>
                  <a:pt x="3016" y="1636"/>
                  <a:pt x="3015" y="1636"/>
                  <a:pt x="3014" y="1637"/>
                </a:cubicBezTo>
                <a:cubicBezTo>
                  <a:pt x="3015" y="1637"/>
                  <a:pt x="3015" y="1638"/>
                  <a:pt x="3015" y="1639"/>
                </a:cubicBezTo>
                <a:cubicBezTo>
                  <a:pt x="3015" y="1640"/>
                  <a:pt x="3014" y="1640"/>
                  <a:pt x="3013" y="1641"/>
                </a:cubicBezTo>
                <a:cubicBezTo>
                  <a:pt x="3013" y="1641"/>
                  <a:pt x="3013" y="1641"/>
                  <a:pt x="3013" y="1642"/>
                </a:cubicBezTo>
                <a:cubicBezTo>
                  <a:pt x="3013" y="1643"/>
                  <a:pt x="3014" y="1644"/>
                  <a:pt x="3013" y="1645"/>
                </a:cubicBezTo>
                <a:cubicBezTo>
                  <a:pt x="3013" y="1646"/>
                  <a:pt x="3011" y="1646"/>
                  <a:pt x="3010" y="1645"/>
                </a:cubicBezTo>
                <a:cubicBezTo>
                  <a:pt x="3009" y="1646"/>
                  <a:pt x="3008" y="1646"/>
                  <a:pt x="3007" y="1645"/>
                </a:cubicBezTo>
                <a:cubicBezTo>
                  <a:pt x="3007" y="1645"/>
                  <a:pt x="3007" y="1645"/>
                  <a:pt x="3007" y="1646"/>
                </a:cubicBezTo>
                <a:cubicBezTo>
                  <a:pt x="3007" y="1648"/>
                  <a:pt x="3004" y="1649"/>
                  <a:pt x="3003" y="1648"/>
                </a:cubicBezTo>
                <a:cubicBezTo>
                  <a:pt x="3002" y="1649"/>
                  <a:pt x="3000" y="1650"/>
                  <a:pt x="2998" y="1649"/>
                </a:cubicBezTo>
                <a:cubicBezTo>
                  <a:pt x="2998" y="1649"/>
                  <a:pt x="2997" y="1649"/>
                  <a:pt x="2997" y="1649"/>
                </a:cubicBezTo>
                <a:cubicBezTo>
                  <a:pt x="2996" y="1648"/>
                  <a:pt x="2996" y="1648"/>
                  <a:pt x="2995" y="1648"/>
                </a:cubicBezTo>
                <a:cubicBezTo>
                  <a:pt x="2995" y="1648"/>
                  <a:pt x="2995" y="1648"/>
                  <a:pt x="2995" y="1648"/>
                </a:cubicBezTo>
                <a:cubicBezTo>
                  <a:pt x="2995" y="1648"/>
                  <a:pt x="2995" y="1648"/>
                  <a:pt x="2995" y="1648"/>
                </a:cubicBezTo>
                <a:cubicBezTo>
                  <a:pt x="2995" y="1648"/>
                  <a:pt x="2995" y="1648"/>
                  <a:pt x="2995" y="1648"/>
                </a:cubicBezTo>
                <a:cubicBezTo>
                  <a:pt x="2995" y="1648"/>
                  <a:pt x="2995" y="1648"/>
                  <a:pt x="2995" y="1648"/>
                </a:cubicBezTo>
                <a:cubicBezTo>
                  <a:pt x="2994" y="1649"/>
                  <a:pt x="2993" y="1649"/>
                  <a:pt x="2992" y="1648"/>
                </a:cubicBezTo>
                <a:cubicBezTo>
                  <a:pt x="2991" y="1648"/>
                  <a:pt x="2991" y="1647"/>
                  <a:pt x="2991" y="1646"/>
                </a:cubicBezTo>
                <a:cubicBezTo>
                  <a:pt x="2990" y="1645"/>
                  <a:pt x="2989" y="1643"/>
                  <a:pt x="2988" y="1643"/>
                </a:cubicBezTo>
                <a:cubicBezTo>
                  <a:pt x="2986" y="1643"/>
                  <a:pt x="2986" y="1640"/>
                  <a:pt x="2985" y="1639"/>
                </a:cubicBezTo>
                <a:cubicBezTo>
                  <a:pt x="2984" y="1639"/>
                  <a:pt x="2984" y="1638"/>
                  <a:pt x="2984" y="1638"/>
                </a:cubicBezTo>
                <a:cubicBezTo>
                  <a:pt x="2984" y="1636"/>
                  <a:pt x="2983" y="1635"/>
                  <a:pt x="2983" y="1634"/>
                </a:cubicBezTo>
                <a:cubicBezTo>
                  <a:pt x="2983" y="1634"/>
                  <a:pt x="2983" y="1633"/>
                  <a:pt x="2984" y="1633"/>
                </a:cubicBezTo>
                <a:cubicBezTo>
                  <a:pt x="2983" y="1631"/>
                  <a:pt x="2981" y="1629"/>
                  <a:pt x="2981" y="1628"/>
                </a:cubicBezTo>
                <a:cubicBezTo>
                  <a:pt x="2980" y="1627"/>
                  <a:pt x="2980" y="1626"/>
                  <a:pt x="2979" y="1625"/>
                </a:cubicBezTo>
                <a:cubicBezTo>
                  <a:pt x="2979" y="1624"/>
                  <a:pt x="2979" y="1624"/>
                  <a:pt x="2979" y="1623"/>
                </a:cubicBezTo>
                <a:cubicBezTo>
                  <a:pt x="2978" y="1622"/>
                  <a:pt x="2978" y="1622"/>
                  <a:pt x="2978" y="1621"/>
                </a:cubicBezTo>
                <a:cubicBezTo>
                  <a:pt x="2979" y="1619"/>
                  <a:pt x="2979" y="1620"/>
                  <a:pt x="2979" y="1618"/>
                </a:cubicBezTo>
                <a:cubicBezTo>
                  <a:pt x="2979" y="1617"/>
                  <a:pt x="2979" y="1616"/>
                  <a:pt x="2979" y="1616"/>
                </a:cubicBezTo>
                <a:cubicBezTo>
                  <a:pt x="2979" y="1616"/>
                  <a:pt x="2979" y="1615"/>
                  <a:pt x="2979" y="1615"/>
                </a:cubicBezTo>
                <a:cubicBezTo>
                  <a:pt x="2980" y="1614"/>
                  <a:pt x="2980" y="1614"/>
                  <a:pt x="2981" y="1614"/>
                </a:cubicBezTo>
                <a:cubicBezTo>
                  <a:pt x="2981" y="1614"/>
                  <a:pt x="2981" y="1614"/>
                  <a:pt x="2981" y="1614"/>
                </a:cubicBezTo>
                <a:cubicBezTo>
                  <a:pt x="2982" y="1613"/>
                  <a:pt x="2982" y="1613"/>
                  <a:pt x="2982" y="1613"/>
                </a:cubicBezTo>
                <a:cubicBezTo>
                  <a:pt x="2983" y="1613"/>
                  <a:pt x="2983" y="1613"/>
                  <a:pt x="2984" y="1614"/>
                </a:cubicBezTo>
                <a:cubicBezTo>
                  <a:pt x="2985" y="1614"/>
                  <a:pt x="2985" y="1615"/>
                  <a:pt x="2985" y="1616"/>
                </a:cubicBezTo>
                <a:cubicBezTo>
                  <a:pt x="2985" y="1617"/>
                  <a:pt x="2985" y="1617"/>
                  <a:pt x="2985" y="1617"/>
                </a:cubicBezTo>
                <a:cubicBezTo>
                  <a:pt x="2985" y="1617"/>
                  <a:pt x="2985" y="1617"/>
                  <a:pt x="2985" y="1617"/>
                </a:cubicBezTo>
                <a:cubicBezTo>
                  <a:pt x="2985" y="1617"/>
                  <a:pt x="2985" y="1617"/>
                  <a:pt x="2985" y="1618"/>
                </a:cubicBezTo>
                <a:cubicBezTo>
                  <a:pt x="2985" y="1618"/>
                  <a:pt x="2985" y="1618"/>
                  <a:pt x="2985" y="1618"/>
                </a:cubicBezTo>
                <a:cubicBezTo>
                  <a:pt x="2985" y="1618"/>
                  <a:pt x="2985" y="1618"/>
                  <a:pt x="2986" y="1618"/>
                </a:cubicBezTo>
                <a:cubicBezTo>
                  <a:pt x="2986" y="1617"/>
                  <a:pt x="2987" y="1617"/>
                  <a:pt x="2988" y="1618"/>
                </a:cubicBezTo>
                <a:cubicBezTo>
                  <a:pt x="2989" y="1619"/>
                  <a:pt x="2992" y="1620"/>
                  <a:pt x="2994" y="1621"/>
                </a:cubicBezTo>
                <a:cubicBezTo>
                  <a:pt x="2999" y="1623"/>
                  <a:pt x="2997" y="1620"/>
                  <a:pt x="2999" y="1620"/>
                </a:cubicBezTo>
                <a:cubicBezTo>
                  <a:pt x="2999" y="1620"/>
                  <a:pt x="2999" y="1620"/>
                  <a:pt x="2999" y="1620"/>
                </a:cubicBezTo>
                <a:cubicBezTo>
                  <a:pt x="3000" y="1620"/>
                  <a:pt x="3000" y="1620"/>
                  <a:pt x="3001" y="1620"/>
                </a:cubicBezTo>
                <a:cubicBezTo>
                  <a:pt x="3000" y="1620"/>
                  <a:pt x="3002" y="1619"/>
                  <a:pt x="3003" y="1619"/>
                </a:cubicBezTo>
                <a:cubicBezTo>
                  <a:pt x="3005" y="1619"/>
                  <a:pt x="3003" y="1619"/>
                  <a:pt x="3004" y="1619"/>
                </a:cubicBezTo>
                <a:cubicBezTo>
                  <a:pt x="3005" y="1619"/>
                  <a:pt x="3005" y="1619"/>
                  <a:pt x="3006" y="1619"/>
                </a:cubicBezTo>
                <a:cubicBezTo>
                  <a:pt x="3006" y="1619"/>
                  <a:pt x="3006" y="1619"/>
                  <a:pt x="3006" y="1618"/>
                </a:cubicBezTo>
                <a:cubicBezTo>
                  <a:pt x="3007" y="1618"/>
                  <a:pt x="3008" y="1618"/>
                  <a:pt x="3009" y="1618"/>
                </a:cubicBezTo>
                <a:cubicBezTo>
                  <a:pt x="3008" y="1618"/>
                  <a:pt x="3009" y="1618"/>
                  <a:pt x="3009" y="1618"/>
                </a:cubicBezTo>
                <a:cubicBezTo>
                  <a:pt x="3009" y="1618"/>
                  <a:pt x="3009" y="1617"/>
                  <a:pt x="3010" y="1617"/>
                </a:cubicBezTo>
                <a:cubicBezTo>
                  <a:pt x="3009" y="1616"/>
                  <a:pt x="3009" y="1615"/>
                  <a:pt x="3009" y="1614"/>
                </a:cubicBezTo>
                <a:cubicBezTo>
                  <a:pt x="3009" y="1614"/>
                  <a:pt x="3009" y="1614"/>
                  <a:pt x="3009" y="1614"/>
                </a:cubicBezTo>
                <a:cubicBezTo>
                  <a:pt x="3009" y="1614"/>
                  <a:pt x="3009" y="1614"/>
                  <a:pt x="3009" y="1613"/>
                </a:cubicBezTo>
                <a:cubicBezTo>
                  <a:pt x="3008" y="1613"/>
                  <a:pt x="3008" y="1613"/>
                  <a:pt x="3008" y="1612"/>
                </a:cubicBezTo>
                <a:cubicBezTo>
                  <a:pt x="3007" y="1612"/>
                  <a:pt x="3007" y="1611"/>
                  <a:pt x="3007" y="1611"/>
                </a:cubicBezTo>
                <a:cubicBezTo>
                  <a:pt x="3007" y="1609"/>
                  <a:pt x="3008" y="1609"/>
                  <a:pt x="3009" y="1608"/>
                </a:cubicBezTo>
                <a:cubicBezTo>
                  <a:pt x="3010" y="1607"/>
                  <a:pt x="3011" y="1607"/>
                  <a:pt x="3012" y="1608"/>
                </a:cubicBezTo>
                <a:cubicBezTo>
                  <a:pt x="3013" y="1608"/>
                  <a:pt x="3013" y="1608"/>
                  <a:pt x="3014" y="1609"/>
                </a:cubicBezTo>
                <a:cubicBezTo>
                  <a:pt x="3014" y="1609"/>
                  <a:pt x="3014" y="1609"/>
                  <a:pt x="3014" y="1609"/>
                </a:cubicBezTo>
                <a:cubicBezTo>
                  <a:pt x="3014" y="1609"/>
                  <a:pt x="3015" y="1609"/>
                  <a:pt x="3015" y="1609"/>
                </a:cubicBezTo>
                <a:cubicBezTo>
                  <a:pt x="3016" y="1609"/>
                  <a:pt x="3016" y="1611"/>
                  <a:pt x="3016" y="1612"/>
                </a:cubicBezTo>
                <a:cubicBezTo>
                  <a:pt x="3016" y="1612"/>
                  <a:pt x="3016" y="1612"/>
                  <a:pt x="3016" y="1612"/>
                </a:cubicBezTo>
                <a:cubicBezTo>
                  <a:pt x="3016" y="1613"/>
                  <a:pt x="3016" y="1613"/>
                  <a:pt x="3016" y="1613"/>
                </a:cubicBezTo>
                <a:cubicBezTo>
                  <a:pt x="3016" y="1613"/>
                  <a:pt x="3016" y="1613"/>
                  <a:pt x="3016" y="1613"/>
                </a:cubicBezTo>
                <a:close/>
                <a:moveTo>
                  <a:pt x="3007" y="1645"/>
                </a:moveTo>
                <a:cubicBezTo>
                  <a:pt x="3007" y="1645"/>
                  <a:pt x="3007" y="1645"/>
                  <a:pt x="3007" y="1645"/>
                </a:cubicBezTo>
                <a:cubicBezTo>
                  <a:pt x="3007" y="1645"/>
                  <a:pt x="3007" y="1645"/>
                  <a:pt x="3007" y="1645"/>
                </a:cubicBezTo>
                <a:cubicBezTo>
                  <a:pt x="3007" y="1645"/>
                  <a:pt x="3007" y="1645"/>
                  <a:pt x="3007" y="1645"/>
                </a:cubicBezTo>
                <a:close/>
                <a:moveTo>
                  <a:pt x="3016" y="1626"/>
                </a:moveTo>
                <a:cubicBezTo>
                  <a:pt x="3016" y="1626"/>
                  <a:pt x="3016" y="1626"/>
                  <a:pt x="3016" y="1626"/>
                </a:cubicBezTo>
                <a:cubicBezTo>
                  <a:pt x="3016" y="1626"/>
                  <a:pt x="3016" y="1626"/>
                  <a:pt x="3016" y="1626"/>
                </a:cubicBezTo>
                <a:cubicBezTo>
                  <a:pt x="3016" y="1626"/>
                  <a:pt x="3016" y="1626"/>
                  <a:pt x="3016" y="1626"/>
                </a:cubicBezTo>
                <a:close/>
                <a:moveTo>
                  <a:pt x="2994" y="1602"/>
                </a:moveTo>
                <a:cubicBezTo>
                  <a:pt x="2994" y="1602"/>
                  <a:pt x="2994" y="1602"/>
                  <a:pt x="2994" y="1602"/>
                </a:cubicBezTo>
                <a:cubicBezTo>
                  <a:pt x="2994" y="1602"/>
                  <a:pt x="2994" y="1602"/>
                  <a:pt x="2994" y="1602"/>
                </a:cubicBezTo>
                <a:cubicBezTo>
                  <a:pt x="2994" y="1602"/>
                  <a:pt x="2994" y="1602"/>
                  <a:pt x="2994" y="1602"/>
                </a:cubicBezTo>
                <a:close/>
                <a:moveTo>
                  <a:pt x="3063" y="1493"/>
                </a:moveTo>
                <a:cubicBezTo>
                  <a:pt x="3063" y="1492"/>
                  <a:pt x="3063" y="1492"/>
                  <a:pt x="3063" y="1491"/>
                </a:cubicBezTo>
                <a:cubicBezTo>
                  <a:pt x="3063" y="1489"/>
                  <a:pt x="3063" y="1489"/>
                  <a:pt x="3064" y="1487"/>
                </a:cubicBezTo>
                <a:cubicBezTo>
                  <a:pt x="3064" y="1487"/>
                  <a:pt x="3064" y="1486"/>
                  <a:pt x="3063" y="1486"/>
                </a:cubicBezTo>
                <a:cubicBezTo>
                  <a:pt x="3063" y="1486"/>
                  <a:pt x="3063" y="1486"/>
                  <a:pt x="3063" y="1486"/>
                </a:cubicBezTo>
                <a:cubicBezTo>
                  <a:pt x="3064" y="1485"/>
                  <a:pt x="3064" y="1484"/>
                  <a:pt x="3064" y="1484"/>
                </a:cubicBezTo>
                <a:cubicBezTo>
                  <a:pt x="3064" y="1482"/>
                  <a:pt x="3063" y="1481"/>
                  <a:pt x="3062" y="1481"/>
                </a:cubicBezTo>
                <a:cubicBezTo>
                  <a:pt x="3061" y="1481"/>
                  <a:pt x="3061" y="1481"/>
                  <a:pt x="3060" y="1482"/>
                </a:cubicBezTo>
                <a:cubicBezTo>
                  <a:pt x="3060" y="1481"/>
                  <a:pt x="3060" y="1480"/>
                  <a:pt x="3060" y="1479"/>
                </a:cubicBezTo>
                <a:cubicBezTo>
                  <a:pt x="3060" y="1478"/>
                  <a:pt x="3061" y="1477"/>
                  <a:pt x="3060" y="1477"/>
                </a:cubicBezTo>
                <a:cubicBezTo>
                  <a:pt x="3060" y="1476"/>
                  <a:pt x="3061" y="1474"/>
                  <a:pt x="3061" y="1473"/>
                </a:cubicBezTo>
                <a:cubicBezTo>
                  <a:pt x="3061" y="1473"/>
                  <a:pt x="3061" y="1472"/>
                  <a:pt x="3060" y="1472"/>
                </a:cubicBezTo>
                <a:cubicBezTo>
                  <a:pt x="3061" y="1471"/>
                  <a:pt x="3061" y="1471"/>
                  <a:pt x="3060" y="1471"/>
                </a:cubicBezTo>
                <a:cubicBezTo>
                  <a:pt x="3060" y="1470"/>
                  <a:pt x="3060" y="1470"/>
                  <a:pt x="3060" y="1469"/>
                </a:cubicBezTo>
                <a:cubicBezTo>
                  <a:pt x="3060" y="1470"/>
                  <a:pt x="3061" y="1469"/>
                  <a:pt x="3061" y="1468"/>
                </a:cubicBezTo>
                <a:cubicBezTo>
                  <a:pt x="3061" y="1467"/>
                  <a:pt x="3062" y="1466"/>
                  <a:pt x="3062" y="1465"/>
                </a:cubicBezTo>
                <a:cubicBezTo>
                  <a:pt x="3063" y="1464"/>
                  <a:pt x="3063" y="1463"/>
                  <a:pt x="3062" y="1462"/>
                </a:cubicBezTo>
                <a:cubicBezTo>
                  <a:pt x="3062" y="1462"/>
                  <a:pt x="3062" y="1462"/>
                  <a:pt x="3062" y="1462"/>
                </a:cubicBezTo>
                <a:cubicBezTo>
                  <a:pt x="3062" y="1462"/>
                  <a:pt x="3062" y="1462"/>
                  <a:pt x="3062" y="1462"/>
                </a:cubicBezTo>
                <a:cubicBezTo>
                  <a:pt x="3062" y="1461"/>
                  <a:pt x="3062" y="1461"/>
                  <a:pt x="3062" y="1461"/>
                </a:cubicBezTo>
                <a:cubicBezTo>
                  <a:pt x="3062" y="1459"/>
                  <a:pt x="3059" y="1457"/>
                  <a:pt x="3058" y="1459"/>
                </a:cubicBezTo>
                <a:cubicBezTo>
                  <a:pt x="3057" y="1460"/>
                  <a:pt x="3057" y="1460"/>
                  <a:pt x="3057" y="1461"/>
                </a:cubicBezTo>
                <a:cubicBezTo>
                  <a:pt x="3057" y="1462"/>
                  <a:pt x="3057" y="1462"/>
                  <a:pt x="3057" y="1463"/>
                </a:cubicBezTo>
                <a:cubicBezTo>
                  <a:pt x="3057" y="1463"/>
                  <a:pt x="3056" y="1463"/>
                  <a:pt x="3056" y="1464"/>
                </a:cubicBezTo>
                <a:cubicBezTo>
                  <a:pt x="3056" y="1464"/>
                  <a:pt x="3056" y="1464"/>
                  <a:pt x="3056" y="1464"/>
                </a:cubicBezTo>
                <a:cubicBezTo>
                  <a:pt x="3055" y="1463"/>
                  <a:pt x="3054" y="1461"/>
                  <a:pt x="3054" y="1461"/>
                </a:cubicBezTo>
                <a:cubicBezTo>
                  <a:pt x="3054" y="1460"/>
                  <a:pt x="3054" y="1459"/>
                  <a:pt x="3053" y="1459"/>
                </a:cubicBezTo>
                <a:cubicBezTo>
                  <a:pt x="3050" y="1458"/>
                  <a:pt x="3049" y="1455"/>
                  <a:pt x="3047" y="1453"/>
                </a:cubicBezTo>
                <a:cubicBezTo>
                  <a:pt x="3047" y="1452"/>
                  <a:pt x="3046" y="1451"/>
                  <a:pt x="3045" y="1452"/>
                </a:cubicBezTo>
                <a:cubicBezTo>
                  <a:pt x="3045" y="1451"/>
                  <a:pt x="3044" y="1451"/>
                  <a:pt x="3044" y="1451"/>
                </a:cubicBezTo>
                <a:cubicBezTo>
                  <a:pt x="3044" y="1451"/>
                  <a:pt x="3044" y="1451"/>
                  <a:pt x="3044" y="1450"/>
                </a:cubicBezTo>
                <a:cubicBezTo>
                  <a:pt x="3044" y="1450"/>
                  <a:pt x="3043" y="1449"/>
                  <a:pt x="3043" y="1449"/>
                </a:cubicBezTo>
                <a:cubicBezTo>
                  <a:pt x="3043" y="1449"/>
                  <a:pt x="3043" y="1448"/>
                  <a:pt x="3043" y="1448"/>
                </a:cubicBezTo>
                <a:cubicBezTo>
                  <a:pt x="3043" y="1448"/>
                  <a:pt x="3043" y="1447"/>
                  <a:pt x="3042" y="1447"/>
                </a:cubicBezTo>
                <a:cubicBezTo>
                  <a:pt x="3042" y="1446"/>
                  <a:pt x="3041" y="1446"/>
                  <a:pt x="3041" y="1446"/>
                </a:cubicBezTo>
                <a:cubicBezTo>
                  <a:pt x="3041" y="1446"/>
                  <a:pt x="3041" y="1446"/>
                  <a:pt x="3041" y="1446"/>
                </a:cubicBezTo>
                <a:cubicBezTo>
                  <a:pt x="3040" y="1446"/>
                  <a:pt x="3040" y="1446"/>
                  <a:pt x="3039" y="1446"/>
                </a:cubicBezTo>
                <a:cubicBezTo>
                  <a:pt x="3039" y="1444"/>
                  <a:pt x="3039" y="1442"/>
                  <a:pt x="3038" y="1440"/>
                </a:cubicBezTo>
                <a:cubicBezTo>
                  <a:pt x="3039" y="1439"/>
                  <a:pt x="3039" y="1438"/>
                  <a:pt x="3038" y="1437"/>
                </a:cubicBezTo>
                <a:cubicBezTo>
                  <a:pt x="3038" y="1436"/>
                  <a:pt x="3037" y="1435"/>
                  <a:pt x="3036" y="1435"/>
                </a:cubicBezTo>
                <a:cubicBezTo>
                  <a:pt x="3036" y="1434"/>
                  <a:pt x="3036" y="1434"/>
                  <a:pt x="3035" y="1434"/>
                </a:cubicBezTo>
                <a:cubicBezTo>
                  <a:pt x="3034" y="1433"/>
                  <a:pt x="3034" y="1434"/>
                  <a:pt x="3033" y="1434"/>
                </a:cubicBezTo>
                <a:cubicBezTo>
                  <a:pt x="3033" y="1434"/>
                  <a:pt x="3032" y="1434"/>
                  <a:pt x="3032" y="1434"/>
                </a:cubicBezTo>
                <a:cubicBezTo>
                  <a:pt x="3032" y="1434"/>
                  <a:pt x="3032" y="1434"/>
                  <a:pt x="3032" y="1434"/>
                </a:cubicBezTo>
                <a:cubicBezTo>
                  <a:pt x="3032" y="1433"/>
                  <a:pt x="3031" y="1433"/>
                  <a:pt x="3031" y="1433"/>
                </a:cubicBezTo>
                <a:cubicBezTo>
                  <a:pt x="3030" y="1433"/>
                  <a:pt x="3030" y="1432"/>
                  <a:pt x="3029" y="1432"/>
                </a:cubicBezTo>
                <a:cubicBezTo>
                  <a:pt x="3029" y="1432"/>
                  <a:pt x="3029" y="1432"/>
                  <a:pt x="3029" y="1432"/>
                </a:cubicBezTo>
                <a:cubicBezTo>
                  <a:pt x="3028" y="1432"/>
                  <a:pt x="3028" y="1433"/>
                  <a:pt x="3027" y="1433"/>
                </a:cubicBezTo>
                <a:cubicBezTo>
                  <a:pt x="3027" y="1432"/>
                  <a:pt x="3027" y="1431"/>
                  <a:pt x="3027" y="1430"/>
                </a:cubicBezTo>
                <a:cubicBezTo>
                  <a:pt x="3027" y="1425"/>
                  <a:pt x="3025" y="1429"/>
                  <a:pt x="3025" y="1429"/>
                </a:cubicBezTo>
                <a:cubicBezTo>
                  <a:pt x="3025" y="1429"/>
                  <a:pt x="3025" y="1429"/>
                  <a:pt x="3025" y="1429"/>
                </a:cubicBezTo>
                <a:cubicBezTo>
                  <a:pt x="3025" y="1429"/>
                  <a:pt x="3025" y="1428"/>
                  <a:pt x="3025" y="1427"/>
                </a:cubicBezTo>
                <a:cubicBezTo>
                  <a:pt x="3025" y="1427"/>
                  <a:pt x="3025" y="1427"/>
                  <a:pt x="3025" y="1427"/>
                </a:cubicBezTo>
                <a:cubicBezTo>
                  <a:pt x="3025" y="1426"/>
                  <a:pt x="3025" y="1426"/>
                  <a:pt x="3024" y="1425"/>
                </a:cubicBezTo>
                <a:cubicBezTo>
                  <a:pt x="3025" y="1425"/>
                  <a:pt x="3024" y="1424"/>
                  <a:pt x="3024" y="1424"/>
                </a:cubicBezTo>
                <a:cubicBezTo>
                  <a:pt x="3023" y="1422"/>
                  <a:pt x="3023" y="1421"/>
                  <a:pt x="3023" y="1423"/>
                </a:cubicBezTo>
                <a:cubicBezTo>
                  <a:pt x="3023" y="1422"/>
                  <a:pt x="3022" y="1421"/>
                  <a:pt x="3021" y="1421"/>
                </a:cubicBezTo>
                <a:cubicBezTo>
                  <a:pt x="3021" y="1421"/>
                  <a:pt x="3021" y="1421"/>
                  <a:pt x="3020" y="1421"/>
                </a:cubicBezTo>
                <a:cubicBezTo>
                  <a:pt x="3021" y="1420"/>
                  <a:pt x="3022" y="1419"/>
                  <a:pt x="3021" y="1418"/>
                </a:cubicBezTo>
                <a:cubicBezTo>
                  <a:pt x="3021" y="1416"/>
                  <a:pt x="3019" y="1414"/>
                  <a:pt x="3019" y="1414"/>
                </a:cubicBezTo>
                <a:cubicBezTo>
                  <a:pt x="3018" y="1413"/>
                  <a:pt x="3018" y="1413"/>
                  <a:pt x="3017" y="1413"/>
                </a:cubicBezTo>
                <a:cubicBezTo>
                  <a:pt x="3016" y="1413"/>
                  <a:pt x="3015" y="1413"/>
                  <a:pt x="3015" y="1413"/>
                </a:cubicBezTo>
                <a:cubicBezTo>
                  <a:pt x="3015" y="1412"/>
                  <a:pt x="3015" y="1412"/>
                  <a:pt x="3014" y="1412"/>
                </a:cubicBezTo>
                <a:cubicBezTo>
                  <a:pt x="3013" y="1411"/>
                  <a:pt x="3011" y="1411"/>
                  <a:pt x="3011" y="1411"/>
                </a:cubicBezTo>
                <a:cubicBezTo>
                  <a:pt x="3011" y="1410"/>
                  <a:pt x="3010" y="1409"/>
                  <a:pt x="3009" y="1409"/>
                </a:cubicBezTo>
                <a:cubicBezTo>
                  <a:pt x="3009" y="1409"/>
                  <a:pt x="3009" y="1409"/>
                  <a:pt x="3009" y="1409"/>
                </a:cubicBezTo>
                <a:cubicBezTo>
                  <a:pt x="3009" y="1409"/>
                  <a:pt x="3009" y="1409"/>
                  <a:pt x="3008" y="1409"/>
                </a:cubicBezTo>
                <a:cubicBezTo>
                  <a:pt x="3009" y="1409"/>
                  <a:pt x="3008" y="1408"/>
                  <a:pt x="3008" y="1407"/>
                </a:cubicBezTo>
                <a:cubicBezTo>
                  <a:pt x="3007" y="1406"/>
                  <a:pt x="3007" y="1406"/>
                  <a:pt x="3006" y="1406"/>
                </a:cubicBezTo>
                <a:cubicBezTo>
                  <a:pt x="3005" y="1406"/>
                  <a:pt x="3005" y="1406"/>
                  <a:pt x="3005" y="1406"/>
                </a:cubicBezTo>
                <a:cubicBezTo>
                  <a:pt x="3004" y="1406"/>
                  <a:pt x="3004" y="1405"/>
                  <a:pt x="3004" y="1405"/>
                </a:cubicBezTo>
                <a:cubicBezTo>
                  <a:pt x="3003" y="1405"/>
                  <a:pt x="3003" y="1404"/>
                  <a:pt x="3003" y="1404"/>
                </a:cubicBezTo>
                <a:cubicBezTo>
                  <a:pt x="3002" y="1404"/>
                  <a:pt x="3001" y="1404"/>
                  <a:pt x="3000" y="1405"/>
                </a:cubicBezTo>
                <a:cubicBezTo>
                  <a:pt x="3001" y="1404"/>
                  <a:pt x="2993" y="1389"/>
                  <a:pt x="2994" y="1384"/>
                </a:cubicBezTo>
                <a:cubicBezTo>
                  <a:pt x="2995" y="1383"/>
                  <a:pt x="2994" y="1381"/>
                  <a:pt x="2992" y="1381"/>
                </a:cubicBezTo>
                <a:cubicBezTo>
                  <a:pt x="2990" y="1382"/>
                  <a:pt x="2988" y="1369"/>
                  <a:pt x="2988" y="1368"/>
                </a:cubicBezTo>
                <a:cubicBezTo>
                  <a:pt x="2989" y="1367"/>
                  <a:pt x="2989" y="1366"/>
                  <a:pt x="2988" y="1366"/>
                </a:cubicBezTo>
                <a:cubicBezTo>
                  <a:pt x="2988" y="1366"/>
                  <a:pt x="2988" y="1366"/>
                  <a:pt x="2988" y="1365"/>
                </a:cubicBezTo>
                <a:cubicBezTo>
                  <a:pt x="2989" y="1364"/>
                  <a:pt x="2989" y="1363"/>
                  <a:pt x="2987" y="1362"/>
                </a:cubicBezTo>
                <a:cubicBezTo>
                  <a:pt x="2989" y="1363"/>
                  <a:pt x="2982" y="1358"/>
                  <a:pt x="2982" y="1358"/>
                </a:cubicBezTo>
                <a:cubicBezTo>
                  <a:pt x="2982" y="1358"/>
                  <a:pt x="2982" y="1357"/>
                  <a:pt x="2981" y="1357"/>
                </a:cubicBezTo>
                <a:cubicBezTo>
                  <a:pt x="2981" y="1356"/>
                  <a:pt x="2981" y="1356"/>
                  <a:pt x="2980" y="1356"/>
                </a:cubicBezTo>
                <a:cubicBezTo>
                  <a:pt x="2977" y="1354"/>
                  <a:pt x="2970" y="1358"/>
                  <a:pt x="2972" y="1351"/>
                </a:cubicBezTo>
                <a:cubicBezTo>
                  <a:pt x="2973" y="1350"/>
                  <a:pt x="2972" y="1344"/>
                  <a:pt x="2972" y="1344"/>
                </a:cubicBezTo>
                <a:cubicBezTo>
                  <a:pt x="2973" y="1341"/>
                  <a:pt x="2970" y="1343"/>
                  <a:pt x="2970" y="1343"/>
                </a:cubicBezTo>
                <a:cubicBezTo>
                  <a:pt x="2971" y="1342"/>
                  <a:pt x="2971" y="1341"/>
                  <a:pt x="2971" y="1341"/>
                </a:cubicBezTo>
                <a:cubicBezTo>
                  <a:pt x="2971" y="1340"/>
                  <a:pt x="2970" y="1340"/>
                  <a:pt x="2970" y="1340"/>
                </a:cubicBezTo>
                <a:cubicBezTo>
                  <a:pt x="2970" y="1339"/>
                  <a:pt x="2970" y="1339"/>
                  <a:pt x="2969" y="1338"/>
                </a:cubicBezTo>
                <a:cubicBezTo>
                  <a:pt x="2967" y="1338"/>
                  <a:pt x="2969" y="1336"/>
                  <a:pt x="2969" y="1336"/>
                </a:cubicBezTo>
                <a:cubicBezTo>
                  <a:pt x="2970" y="1335"/>
                  <a:pt x="2969" y="1334"/>
                  <a:pt x="2969" y="1334"/>
                </a:cubicBezTo>
                <a:cubicBezTo>
                  <a:pt x="2966" y="1331"/>
                  <a:pt x="2964" y="1328"/>
                  <a:pt x="2964" y="1325"/>
                </a:cubicBezTo>
                <a:cubicBezTo>
                  <a:pt x="2964" y="1324"/>
                  <a:pt x="2964" y="1323"/>
                  <a:pt x="2963" y="1323"/>
                </a:cubicBezTo>
                <a:cubicBezTo>
                  <a:pt x="2964" y="1323"/>
                  <a:pt x="2964" y="1322"/>
                  <a:pt x="2964" y="1322"/>
                </a:cubicBezTo>
                <a:cubicBezTo>
                  <a:pt x="2963" y="1320"/>
                  <a:pt x="2962" y="1320"/>
                  <a:pt x="2961" y="1320"/>
                </a:cubicBezTo>
                <a:cubicBezTo>
                  <a:pt x="2961" y="1320"/>
                  <a:pt x="2961" y="1320"/>
                  <a:pt x="2961" y="1320"/>
                </a:cubicBezTo>
                <a:cubicBezTo>
                  <a:pt x="2961" y="1319"/>
                  <a:pt x="2960" y="1319"/>
                  <a:pt x="2960" y="1319"/>
                </a:cubicBezTo>
                <a:cubicBezTo>
                  <a:pt x="2959" y="1318"/>
                  <a:pt x="2959" y="1317"/>
                  <a:pt x="2958" y="1317"/>
                </a:cubicBezTo>
                <a:cubicBezTo>
                  <a:pt x="2957" y="1316"/>
                  <a:pt x="2956" y="1317"/>
                  <a:pt x="2956" y="1318"/>
                </a:cubicBezTo>
                <a:cubicBezTo>
                  <a:pt x="2955" y="1318"/>
                  <a:pt x="2955" y="1318"/>
                  <a:pt x="2955" y="1319"/>
                </a:cubicBezTo>
                <a:cubicBezTo>
                  <a:pt x="2955" y="1319"/>
                  <a:pt x="2955" y="1319"/>
                  <a:pt x="2955" y="1320"/>
                </a:cubicBezTo>
                <a:cubicBezTo>
                  <a:pt x="2955" y="1320"/>
                  <a:pt x="2955" y="1320"/>
                  <a:pt x="2955" y="1320"/>
                </a:cubicBezTo>
                <a:cubicBezTo>
                  <a:pt x="2955" y="1320"/>
                  <a:pt x="2955" y="1320"/>
                  <a:pt x="2955" y="1320"/>
                </a:cubicBezTo>
                <a:cubicBezTo>
                  <a:pt x="2955" y="1320"/>
                  <a:pt x="2955" y="1321"/>
                  <a:pt x="2955" y="1322"/>
                </a:cubicBezTo>
                <a:cubicBezTo>
                  <a:pt x="2955" y="1322"/>
                  <a:pt x="2955" y="1322"/>
                  <a:pt x="2955" y="1323"/>
                </a:cubicBezTo>
                <a:cubicBezTo>
                  <a:pt x="2955" y="1323"/>
                  <a:pt x="2955" y="1323"/>
                  <a:pt x="2955" y="1323"/>
                </a:cubicBezTo>
                <a:cubicBezTo>
                  <a:pt x="2954" y="1323"/>
                  <a:pt x="2954" y="1324"/>
                  <a:pt x="2955" y="1325"/>
                </a:cubicBezTo>
                <a:cubicBezTo>
                  <a:pt x="2955" y="1327"/>
                  <a:pt x="2955" y="1328"/>
                  <a:pt x="2954" y="1330"/>
                </a:cubicBezTo>
                <a:cubicBezTo>
                  <a:pt x="2954" y="1331"/>
                  <a:pt x="2954" y="1331"/>
                  <a:pt x="2954" y="1332"/>
                </a:cubicBezTo>
                <a:cubicBezTo>
                  <a:pt x="2954" y="1332"/>
                  <a:pt x="2955" y="1332"/>
                  <a:pt x="2955" y="1333"/>
                </a:cubicBezTo>
                <a:cubicBezTo>
                  <a:pt x="2955" y="1333"/>
                  <a:pt x="2955" y="1333"/>
                  <a:pt x="2955" y="1333"/>
                </a:cubicBezTo>
                <a:cubicBezTo>
                  <a:pt x="2955" y="1333"/>
                  <a:pt x="2954" y="1333"/>
                  <a:pt x="2954" y="1333"/>
                </a:cubicBezTo>
                <a:cubicBezTo>
                  <a:pt x="2953" y="1335"/>
                  <a:pt x="2953" y="1334"/>
                  <a:pt x="2953" y="1333"/>
                </a:cubicBezTo>
                <a:cubicBezTo>
                  <a:pt x="2953" y="1333"/>
                  <a:pt x="2953" y="1333"/>
                  <a:pt x="2953" y="1334"/>
                </a:cubicBezTo>
                <a:cubicBezTo>
                  <a:pt x="2951" y="1336"/>
                  <a:pt x="2950" y="1338"/>
                  <a:pt x="2950" y="1341"/>
                </a:cubicBezTo>
                <a:cubicBezTo>
                  <a:pt x="2951" y="1341"/>
                  <a:pt x="2951" y="1342"/>
                  <a:pt x="2951" y="1342"/>
                </a:cubicBezTo>
                <a:cubicBezTo>
                  <a:pt x="2951" y="1343"/>
                  <a:pt x="2950" y="1343"/>
                  <a:pt x="2950" y="1344"/>
                </a:cubicBezTo>
                <a:cubicBezTo>
                  <a:pt x="2949" y="1347"/>
                  <a:pt x="2950" y="1349"/>
                  <a:pt x="2949" y="1352"/>
                </a:cubicBezTo>
                <a:cubicBezTo>
                  <a:pt x="2947" y="1357"/>
                  <a:pt x="2951" y="1363"/>
                  <a:pt x="2949" y="1369"/>
                </a:cubicBezTo>
                <a:cubicBezTo>
                  <a:pt x="2947" y="1373"/>
                  <a:pt x="2948" y="1379"/>
                  <a:pt x="2945" y="1383"/>
                </a:cubicBezTo>
                <a:cubicBezTo>
                  <a:pt x="2941" y="1386"/>
                  <a:pt x="2941" y="1391"/>
                  <a:pt x="2935" y="1387"/>
                </a:cubicBezTo>
                <a:cubicBezTo>
                  <a:pt x="2935" y="1387"/>
                  <a:pt x="2935" y="1387"/>
                  <a:pt x="2935" y="1387"/>
                </a:cubicBezTo>
                <a:cubicBezTo>
                  <a:pt x="2936" y="1386"/>
                  <a:pt x="2936" y="1386"/>
                  <a:pt x="2936" y="1385"/>
                </a:cubicBezTo>
                <a:cubicBezTo>
                  <a:pt x="2936" y="1384"/>
                  <a:pt x="2936" y="1384"/>
                  <a:pt x="2936" y="1384"/>
                </a:cubicBezTo>
                <a:cubicBezTo>
                  <a:pt x="2936" y="1384"/>
                  <a:pt x="2935" y="1383"/>
                  <a:pt x="2935" y="1383"/>
                </a:cubicBezTo>
                <a:cubicBezTo>
                  <a:pt x="2934" y="1383"/>
                  <a:pt x="2934" y="1383"/>
                  <a:pt x="2934" y="1383"/>
                </a:cubicBezTo>
                <a:cubicBezTo>
                  <a:pt x="2934" y="1383"/>
                  <a:pt x="2934" y="1383"/>
                  <a:pt x="2934" y="1383"/>
                </a:cubicBezTo>
                <a:cubicBezTo>
                  <a:pt x="2934" y="1382"/>
                  <a:pt x="2934" y="1382"/>
                  <a:pt x="2934" y="1382"/>
                </a:cubicBezTo>
                <a:cubicBezTo>
                  <a:pt x="2934" y="1382"/>
                  <a:pt x="2934" y="1382"/>
                  <a:pt x="2934" y="1382"/>
                </a:cubicBezTo>
                <a:cubicBezTo>
                  <a:pt x="2936" y="1381"/>
                  <a:pt x="2937" y="1380"/>
                  <a:pt x="2937" y="1378"/>
                </a:cubicBezTo>
                <a:cubicBezTo>
                  <a:pt x="2937" y="1378"/>
                  <a:pt x="2936" y="1377"/>
                  <a:pt x="2935" y="1377"/>
                </a:cubicBezTo>
                <a:cubicBezTo>
                  <a:pt x="2935" y="1377"/>
                  <a:pt x="2935" y="1377"/>
                  <a:pt x="2935" y="1377"/>
                </a:cubicBezTo>
                <a:cubicBezTo>
                  <a:pt x="2935" y="1377"/>
                  <a:pt x="2935" y="1377"/>
                  <a:pt x="2935" y="1377"/>
                </a:cubicBezTo>
                <a:cubicBezTo>
                  <a:pt x="2934" y="1376"/>
                  <a:pt x="2933" y="1376"/>
                  <a:pt x="2933" y="1376"/>
                </a:cubicBezTo>
                <a:cubicBezTo>
                  <a:pt x="2932" y="1376"/>
                  <a:pt x="2932" y="1377"/>
                  <a:pt x="2932" y="1377"/>
                </a:cubicBezTo>
                <a:cubicBezTo>
                  <a:pt x="2932" y="1377"/>
                  <a:pt x="2932" y="1377"/>
                  <a:pt x="2932" y="1377"/>
                </a:cubicBezTo>
                <a:cubicBezTo>
                  <a:pt x="2931" y="1377"/>
                  <a:pt x="2931" y="1377"/>
                  <a:pt x="2930" y="1377"/>
                </a:cubicBezTo>
                <a:cubicBezTo>
                  <a:pt x="2929" y="1378"/>
                  <a:pt x="2928" y="1378"/>
                  <a:pt x="2928" y="1379"/>
                </a:cubicBezTo>
                <a:cubicBezTo>
                  <a:pt x="2928" y="1380"/>
                  <a:pt x="2927" y="1380"/>
                  <a:pt x="2927" y="1380"/>
                </a:cubicBezTo>
                <a:cubicBezTo>
                  <a:pt x="2927" y="1380"/>
                  <a:pt x="2927" y="1380"/>
                  <a:pt x="2927" y="1380"/>
                </a:cubicBezTo>
                <a:cubicBezTo>
                  <a:pt x="2927" y="1380"/>
                  <a:pt x="2927" y="1381"/>
                  <a:pt x="2927" y="1381"/>
                </a:cubicBezTo>
                <a:cubicBezTo>
                  <a:pt x="2925" y="1380"/>
                  <a:pt x="2922" y="1380"/>
                  <a:pt x="2921" y="1379"/>
                </a:cubicBezTo>
                <a:cubicBezTo>
                  <a:pt x="2921" y="1379"/>
                  <a:pt x="2921" y="1379"/>
                  <a:pt x="2921" y="1379"/>
                </a:cubicBezTo>
                <a:cubicBezTo>
                  <a:pt x="2921" y="1379"/>
                  <a:pt x="2921" y="1379"/>
                  <a:pt x="2921" y="1379"/>
                </a:cubicBezTo>
                <a:cubicBezTo>
                  <a:pt x="2918" y="1377"/>
                  <a:pt x="2915" y="1374"/>
                  <a:pt x="2912" y="1372"/>
                </a:cubicBezTo>
                <a:cubicBezTo>
                  <a:pt x="2912" y="1372"/>
                  <a:pt x="2913" y="1372"/>
                  <a:pt x="2913" y="1372"/>
                </a:cubicBezTo>
                <a:cubicBezTo>
                  <a:pt x="2913" y="1371"/>
                  <a:pt x="2912" y="1371"/>
                  <a:pt x="2912" y="1371"/>
                </a:cubicBezTo>
                <a:cubicBezTo>
                  <a:pt x="2912" y="1371"/>
                  <a:pt x="2912" y="1371"/>
                  <a:pt x="2912" y="1370"/>
                </a:cubicBezTo>
                <a:cubicBezTo>
                  <a:pt x="2912" y="1370"/>
                  <a:pt x="2912" y="1369"/>
                  <a:pt x="2911" y="1369"/>
                </a:cubicBezTo>
                <a:cubicBezTo>
                  <a:pt x="2911" y="1368"/>
                  <a:pt x="2910" y="1368"/>
                  <a:pt x="2910" y="1368"/>
                </a:cubicBezTo>
                <a:cubicBezTo>
                  <a:pt x="2909" y="1368"/>
                  <a:pt x="2908" y="1367"/>
                  <a:pt x="2908" y="1368"/>
                </a:cubicBezTo>
                <a:cubicBezTo>
                  <a:pt x="2907" y="1368"/>
                  <a:pt x="2907" y="1368"/>
                  <a:pt x="2907" y="1368"/>
                </a:cubicBezTo>
                <a:cubicBezTo>
                  <a:pt x="2907" y="1368"/>
                  <a:pt x="2906" y="1368"/>
                  <a:pt x="2906" y="1368"/>
                </a:cubicBezTo>
                <a:cubicBezTo>
                  <a:pt x="2905" y="1367"/>
                  <a:pt x="2905" y="1368"/>
                  <a:pt x="2904" y="1368"/>
                </a:cubicBezTo>
                <a:cubicBezTo>
                  <a:pt x="2904" y="1368"/>
                  <a:pt x="2904" y="1367"/>
                  <a:pt x="2904" y="1367"/>
                </a:cubicBezTo>
                <a:cubicBezTo>
                  <a:pt x="2901" y="1364"/>
                  <a:pt x="2897" y="1363"/>
                  <a:pt x="2897" y="1363"/>
                </a:cubicBezTo>
                <a:cubicBezTo>
                  <a:pt x="2899" y="1361"/>
                  <a:pt x="2901" y="1357"/>
                  <a:pt x="2902" y="1353"/>
                </a:cubicBezTo>
                <a:cubicBezTo>
                  <a:pt x="2902" y="1353"/>
                  <a:pt x="2902" y="1354"/>
                  <a:pt x="2902" y="1354"/>
                </a:cubicBezTo>
                <a:cubicBezTo>
                  <a:pt x="2902" y="1354"/>
                  <a:pt x="2902" y="1354"/>
                  <a:pt x="2902" y="1354"/>
                </a:cubicBezTo>
                <a:cubicBezTo>
                  <a:pt x="2902" y="1354"/>
                  <a:pt x="2902" y="1354"/>
                  <a:pt x="2902" y="1355"/>
                </a:cubicBezTo>
                <a:cubicBezTo>
                  <a:pt x="2902" y="1355"/>
                  <a:pt x="2902" y="1355"/>
                  <a:pt x="2902" y="1355"/>
                </a:cubicBezTo>
                <a:cubicBezTo>
                  <a:pt x="2902" y="1355"/>
                  <a:pt x="2902" y="1355"/>
                  <a:pt x="2902" y="1355"/>
                </a:cubicBezTo>
                <a:cubicBezTo>
                  <a:pt x="2901" y="1356"/>
                  <a:pt x="2901" y="1358"/>
                  <a:pt x="2902" y="1359"/>
                </a:cubicBezTo>
                <a:cubicBezTo>
                  <a:pt x="2904" y="1359"/>
                  <a:pt x="2905" y="1359"/>
                  <a:pt x="2906" y="1359"/>
                </a:cubicBezTo>
                <a:cubicBezTo>
                  <a:pt x="2906" y="1359"/>
                  <a:pt x="2906" y="1359"/>
                  <a:pt x="2907" y="1359"/>
                </a:cubicBezTo>
                <a:cubicBezTo>
                  <a:pt x="2908" y="1360"/>
                  <a:pt x="2911" y="1359"/>
                  <a:pt x="2911" y="1357"/>
                </a:cubicBezTo>
                <a:cubicBezTo>
                  <a:pt x="2911" y="1356"/>
                  <a:pt x="2911" y="1355"/>
                  <a:pt x="2910" y="1354"/>
                </a:cubicBezTo>
                <a:cubicBezTo>
                  <a:pt x="2911" y="1353"/>
                  <a:pt x="2911" y="1352"/>
                  <a:pt x="2910" y="1351"/>
                </a:cubicBezTo>
                <a:cubicBezTo>
                  <a:pt x="2910" y="1350"/>
                  <a:pt x="2909" y="1350"/>
                  <a:pt x="2908" y="1350"/>
                </a:cubicBezTo>
                <a:cubicBezTo>
                  <a:pt x="2908" y="1349"/>
                  <a:pt x="2907" y="1349"/>
                  <a:pt x="2906" y="1349"/>
                </a:cubicBezTo>
                <a:cubicBezTo>
                  <a:pt x="2906" y="1349"/>
                  <a:pt x="2905" y="1349"/>
                  <a:pt x="2905" y="1350"/>
                </a:cubicBezTo>
                <a:cubicBezTo>
                  <a:pt x="2905" y="1350"/>
                  <a:pt x="2905" y="1350"/>
                  <a:pt x="2905" y="1350"/>
                </a:cubicBezTo>
                <a:cubicBezTo>
                  <a:pt x="2903" y="1350"/>
                  <a:pt x="2903" y="1351"/>
                  <a:pt x="2903" y="1351"/>
                </a:cubicBezTo>
                <a:cubicBezTo>
                  <a:pt x="2903" y="1350"/>
                  <a:pt x="2901" y="1349"/>
                  <a:pt x="2900" y="1350"/>
                </a:cubicBezTo>
                <a:cubicBezTo>
                  <a:pt x="2900" y="1349"/>
                  <a:pt x="2900" y="1349"/>
                  <a:pt x="2901" y="1349"/>
                </a:cubicBezTo>
                <a:cubicBezTo>
                  <a:pt x="2901" y="1349"/>
                  <a:pt x="2902" y="1349"/>
                  <a:pt x="2902" y="1349"/>
                </a:cubicBezTo>
                <a:cubicBezTo>
                  <a:pt x="2903" y="1350"/>
                  <a:pt x="2904" y="1350"/>
                  <a:pt x="2905" y="1349"/>
                </a:cubicBezTo>
                <a:cubicBezTo>
                  <a:pt x="2906" y="1348"/>
                  <a:pt x="2907" y="1348"/>
                  <a:pt x="2907" y="1346"/>
                </a:cubicBezTo>
                <a:cubicBezTo>
                  <a:pt x="2908" y="1346"/>
                  <a:pt x="2908" y="1344"/>
                  <a:pt x="2907" y="1343"/>
                </a:cubicBezTo>
                <a:cubicBezTo>
                  <a:pt x="2909" y="1342"/>
                  <a:pt x="2910" y="1340"/>
                  <a:pt x="2911" y="1339"/>
                </a:cubicBezTo>
                <a:cubicBezTo>
                  <a:pt x="2911" y="1337"/>
                  <a:pt x="2911" y="1336"/>
                  <a:pt x="2909" y="1336"/>
                </a:cubicBezTo>
                <a:cubicBezTo>
                  <a:pt x="2909" y="1335"/>
                  <a:pt x="2908" y="1335"/>
                  <a:pt x="2907" y="1335"/>
                </a:cubicBezTo>
                <a:cubicBezTo>
                  <a:pt x="2907" y="1335"/>
                  <a:pt x="2907" y="1335"/>
                  <a:pt x="2907" y="1335"/>
                </a:cubicBezTo>
                <a:cubicBezTo>
                  <a:pt x="2908" y="1334"/>
                  <a:pt x="2908" y="1334"/>
                  <a:pt x="2905" y="1333"/>
                </a:cubicBezTo>
                <a:cubicBezTo>
                  <a:pt x="2905" y="1333"/>
                  <a:pt x="2904" y="1333"/>
                  <a:pt x="2904" y="1333"/>
                </a:cubicBezTo>
                <a:cubicBezTo>
                  <a:pt x="2904" y="1332"/>
                  <a:pt x="2905" y="1332"/>
                  <a:pt x="2906" y="1331"/>
                </a:cubicBezTo>
                <a:cubicBezTo>
                  <a:pt x="2906" y="1331"/>
                  <a:pt x="2906" y="1331"/>
                  <a:pt x="2906" y="1331"/>
                </a:cubicBezTo>
                <a:cubicBezTo>
                  <a:pt x="2906" y="1331"/>
                  <a:pt x="2906" y="1331"/>
                  <a:pt x="2906" y="1331"/>
                </a:cubicBezTo>
                <a:cubicBezTo>
                  <a:pt x="2906" y="1331"/>
                  <a:pt x="2906" y="1331"/>
                  <a:pt x="2906" y="1331"/>
                </a:cubicBezTo>
                <a:cubicBezTo>
                  <a:pt x="2907" y="1330"/>
                  <a:pt x="2907" y="1330"/>
                  <a:pt x="2908" y="1329"/>
                </a:cubicBezTo>
                <a:cubicBezTo>
                  <a:pt x="2909" y="1327"/>
                  <a:pt x="2910" y="1325"/>
                  <a:pt x="2909" y="1324"/>
                </a:cubicBezTo>
                <a:cubicBezTo>
                  <a:pt x="2908" y="1323"/>
                  <a:pt x="2908" y="1323"/>
                  <a:pt x="2907" y="1323"/>
                </a:cubicBezTo>
                <a:cubicBezTo>
                  <a:pt x="2906" y="1323"/>
                  <a:pt x="2905" y="1324"/>
                  <a:pt x="2905" y="1325"/>
                </a:cubicBezTo>
                <a:cubicBezTo>
                  <a:pt x="2905" y="1326"/>
                  <a:pt x="2904" y="1326"/>
                  <a:pt x="2904" y="1327"/>
                </a:cubicBezTo>
                <a:cubicBezTo>
                  <a:pt x="2904" y="1327"/>
                  <a:pt x="2904" y="1328"/>
                  <a:pt x="2903" y="1328"/>
                </a:cubicBezTo>
                <a:cubicBezTo>
                  <a:pt x="2902" y="1328"/>
                  <a:pt x="2901" y="1329"/>
                  <a:pt x="2900" y="1330"/>
                </a:cubicBezTo>
                <a:cubicBezTo>
                  <a:pt x="2900" y="1331"/>
                  <a:pt x="2899" y="1332"/>
                  <a:pt x="2898" y="1332"/>
                </a:cubicBezTo>
                <a:cubicBezTo>
                  <a:pt x="2898" y="1333"/>
                  <a:pt x="2898" y="1333"/>
                  <a:pt x="2898" y="1333"/>
                </a:cubicBezTo>
                <a:cubicBezTo>
                  <a:pt x="2895" y="1334"/>
                  <a:pt x="2891" y="1336"/>
                  <a:pt x="2891" y="1334"/>
                </a:cubicBezTo>
                <a:cubicBezTo>
                  <a:pt x="2890" y="1332"/>
                  <a:pt x="2888" y="1332"/>
                  <a:pt x="2887" y="1333"/>
                </a:cubicBezTo>
                <a:cubicBezTo>
                  <a:pt x="2887" y="1334"/>
                  <a:pt x="2885" y="1333"/>
                  <a:pt x="2885" y="1333"/>
                </a:cubicBezTo>
                <a:cubicBezTo>
                  <a:pt x="2885" y="1333"/>
                  <a:pt x="2884" y="1333"/>
                  <a:pt x="2884" y="1333"/>
                </a:cubicBezTo>
                <a:cubicBezTo>
                  <a:pt x="2884" y="1333"/>
                  <a:pt x="2884" y="1333"/>
                  <a:pt x="2884" y="1333"/>
                </a:cubicBezTo>
                <a:cubicBezTo>
                  <a:pt x="2883" y="1332"/>
                  <a:pt x="2883" y="1332"/>
                  <a:pt x="2883" y="1332"/>
                </a:cubicBezTo>
                <a:cubicBezTo>
                  <a:pt x="2882" y="1331"/>
                  <a:pt x="2882" y="1330"/>
                  <a:pt x="2881" y="1330"/>
                </a:cubicBezTo>
                <a:cubicBezTo>
                  <a:pt x="2881" y="1330"/>
                  <a:pt x="2878" y="1331"/>
                  <a:pt x="2878" y="1331"/>
                </a:cubicBezTo>
                <a:cubicBezTo>
                  <a:pt x="2877" y="1330"/>
                  <a:pt x="2876" y="1329"/>
                  <a:pt x="2875" y="1329"/>
                </a:cubicBezTo>
                <a:cubicBezTo>
                  <a:pt x="2875" y="1329"/>
                  <a:pt x="2875" y="1329"/>
                  <a:pt x="2875" y="1329"/>
                </a:cubicBezTo>
                <a:cubicBezTo>
                  <a:pt x="2874" y="1328"/>
                  <a:pt x="2874" y="1328"/>
                  <a:pt x="2873" y="1327"/>
                </a:cubicBezTo>
                <a:cubicBezTo>
                  <a:pt x="2873" y="1326"/>
                  <a:pt x="2872" y="1326"/>
                  <a:pt x="2871" y="1327"/>
                </a:cubicBezTo>
                <a:cubicBezTo>
                  <a:pt x="2871" y="1326"/>
                  <a:pt x="2871" y="1325"/>
                  <a:pt x="2871" y="1324"/>
                </a:cubicBezTo>
                <a:cubicBezTo>
                  <a:pt x="2870" y="1323"/>
                  <a:pt x="2870" y="1323"/>
                  <a:pt x="2869" y="1323"/>
                </a:cubicBezTo>
                <a:cubicBezTo>
                  <a:pt x="2867" y="1323"/>
                  <a:pt x="2867" y="1323"/>
                  <a:pt x="2866" y="1324"/>
                </a:cubicBezTo>
                <a:cubicBezTo>
                  <a:pt x="2866" y="1324"/>
                  <a:pt x="2865" y="1325"/>
                  <a:pt x="2865" y="1325"/>
                </a:cubicBezTo>
                <a:cubicBezTo>
                  <a:pt x="2864" y="1325"/>
                  <a:pt x="2864" y="1325"/>
                  <a:pt x="2864" y="1325"/>
                </a:cubicBezTo>
                <a:cubicBezTo>
                  <a:pt x="2863" y="1324"/>
                  <a:pt x="2863" y="1325"/>
                  <a:pt x="2862" y="1325"/>
                </a:cubicBezTo>
                <a:cubicBezTo>
                  <a:pt x="2861" y="1325"/>
                  <a:pt x="2861" y="1325"/>
                  <a:pt x="2860" y="1326"/>
                </a:cubicBezTo>
                <a:cubicBezTo>
                  <a:pt x="2860" y="1326"/>
                  <a:pt x="2860" y="1326"/>
                  <a:pt x="2860" y="1327"/>
                </a:cubicBezTo>
                <a:cubicBezTo>
                  <a:pt x="2860" y="1327"/>
                  <a:pt x="2860" y="1327"/>
                  <a:pt x="2860" y="1327"/>
                </a:cubicBezTo>
                <a:cubicBezTo>
                  <a:pt x="2859" y="1327"/>
                  <a:pt x="2859" y="1327"/>
                  <a:pt x="2859" y="1327"/>
                </a:cubicBezTo>
                <a:cubicBezTo>
                  <a:pt x="2858" y="1326"/>
                  <a:pt x="2857" y="1325"/>
                  <a:pt x="2855" y="1325"/>
                </a:cubicBezTo>
                <a:cubicBezTo>
                  <a:pt x="2855" y="1325"/>
                  <a:pt x="2855" y="1326"/>
                  <a:pt x="2855" y="1326"/>
                </a:cubicBezTo>
                <a:cubicBezTo>
                  <a:pt x="2854" y="1326"/>
                  <a:pt x="2854" y="1326"/>
                  <a:pt x="2854" y="1326"/>
                </a:cubicBezTo>
                <a:cubicBezTo>
                  <a:pt x="2854" y="1326"/>
                  <a:pt x="2854" y="1326"/>
                  <a:pt x="2854" y="1326"/>
                </a:cubicBezTo>
                <a:cubicBezTo>
                  <a:pt x="2853" y="1326"/>
                  <a:pt x="2852" y="1326"/>
                  <a:pt x="2852" y="1326"/>
                </a:cubicBezTo>
                <a:cubicBezTo>
                  <a:pt x="2852" y="1326"/>
                  <a:pt x="2852" y="1326"/>
                  <a:pt x="2852" y="1326"/>
                </a:cubicBezTo>
                <a:cubicBezTo>
                  <a:pt x="2852" y="1326"/>
                  <a:pt x="2852" y="1326"/>
                  <a:pt x="2852" y="1326"/>
                </a:cubicBezTo>
                <a:cubicBezTo>
                  <a:pt x="2851" y="1326"/>
                  <a:pt x="2851" y="1326"/>
                  <a:pt x="2851" y="1326"/>
                </a:cubicBezTo>
                <a:cubicBezTo>
                  <a:pt x="2851" y="1326"/>
                  <a:pt x="2850" y="1325"/>
                  <a:pt x="2850" y="1325"/>
                </a:cubicBezTo>
                <a:cubicBezTo>
                  <a:pt x="2850" y="1325"/>
                  <a:pt x="2849" y="1325"/>
                  <a:pt x="2849" y="1325"/>
                </a:cubicBezTo>
                <a:cubicBezTo>
                  <a:pt x="2848" y="1325"/>
                  <a:pt x="2847" y="1325"/>
                  <a:pt x="2847" y="1326"/>
                </a:cubicBezTo>
                <a:cubicBezTo>
                  <a:pt x="2847" y="1326"/>
                  <a:pt x="2847" y="1326"/>
                  <a:pt x="2847" y="1327"/>
                </a:cubicBezTo>
                <a:cubicBezTo>
                  <a:pt x="2846" y="1327"/>
                  <a:pt x="2845" y="1327"/>
                  <a:pt x="2845" y="1328"/>
                </a:cubicBezTo>
                <a:cubicBezTo>
                  <a:pt x="2844" y="1329"/>
                  <a:pt x="2844" y="1329"/>
                  <a:pt x="2844" y="1330"/>
                </a:cubicBezTo>
                <a:cubicBezTo>
                  <a:pt x="2844" y="1330"/>
                  <a:pt x="2844" y="1331"/>
                  <a:pt x="2844" y="1331"/>
                </a:cubicBezTo>
                <a:cubicBezTo>
                  <a:pt x="2843" y="1331"/>
                  <a:pt x="2843" y="1332"/>
                  <a:pt x="2843" y="1332"/>
                </a:cubicBezTo>
                <a:cubicBezTo>
                  <a:pt x="2843" y="1333"/>
                  <a:pt x="2843" y="1334"/>
                  <a:pt x="2843" y="1334"/>
                </a:cubicBezTo>
                <a:cubicBezTo>
                  <a:pt x="2845" y="1336"/>
                  <a:pt x="2846" y="1335"/>
                  <a:pt x="2848" y="1335"/>
                </a:cubicBezTo>
                <a:cubicBezTo>
                  <a:pt x="2849" y="1335"/>
                  <a:pt x="2849" y="1336"/>
                  <a:pt x="2850" y="1336"/>
                </a:cubicBezTo>
                <a:cubicBezTo>
                  <a:pt x="2851" y="1336"/>
                  <a:pt x="2851" y="1335"/>
                  <a:pt x="2851" y="1335"/>
                </a:cubicBezTo>
                <a:cubicBezTo>
                  <a:pt x="2852" y="1335"/>
                  <a:pt x="2852" y="1335"/>
                  <a:pt x="2852" y="1336"/>
                </a:cubicBezTo>
                <a:cubicBezTo>
                  <a:pt x="2852" y="1336"/>
                  <a:pt x="2852" y="1336"/>
                  <a:pt x="2852" y="1336"/>
                </a:cubicBezTo>
                <a:cubicBezTo>
                  <a:pt x="2852" y="1336"/>
                  <a:pt x="2852" y="1336"/>
                  <a:pt x="2852" y="1336"/>
                </a:cubicBezTo>
                <a:cubicBezTo>
                  <a:pt x="2850" y="1336"/>
                  <a:pt x="2849" y="1336"/>
                  <a:pt x="2849" y="1337"/>
                </a:cubicBezTo>
                <a:cubicBezTo>
                  <a:pt x="2848" y="1338"/>
                  <a:pt x="2848" y="1339"/>
                  <a:pt x="2848" y="1340"/>
                </a:cubicBezTo>
                <a:cubicBezTo>
                  <a:pt x="2848" y="1340"/>
                  <a:pt x="2848" y="1340"/>
                  <a:pt x="2848" y="1340"/>
                </a:cubicBezTo>
                <a:cubicBezTo>
                  <a:pt x="2848" y="1341"/>
                  <a:pt x="2847" y="1342"/>
                  <a:pt x="2846" y="1342"/>
                </a:cubicBezTo>
                <a:cubicBezTo>
                  <a:pt x="2845" y="1342"/>
                  <a:pt x="2844" y="1343"/>
                  <a:pt x="2844" y="1343"/>
                </a:cubicBezTo>
                <a:cubicBezTo>
                  <a:pt x="2844" y="1344"/>
                  <a:pt x="2844" y="1344"/>
                  <a:pt x="2844" y="1344"/>
                </a:cubicBezTo>
                <a:cubicBezTo>
                  <a:pt x="2843" y="1345"/>
                  <a:pt x="2843" y="1346"/>
                  <a:pt x="2843" y="1347"/>
                </a:cubicBezTo>
                <a:cubicBezTo>
                  <a:pt x="2843" y="1347"/>
                  <a:pt x="2843" y="1347"/>
                  <a:pt x="2843" y="1347"/>
                </a:cubicBezTo>
                <a:cubicBezTo>
                  <a:pt x="2843" y="1348"/>
                  <a:pt x="2842" y="1348"/>
                  <a:pt x="2842" y="1348"/>
                </a:cubicBezTo>
                <a:cubicBezTo>
                  <a:pt x="2840" y="1351"/>
                  <a:pt x="2836" y="1357"/>
                  <a:pt x="2837" y="1360"/>
                </a:cubicBezTo>
                <a:cubicBezTo>
                  <a:pt x="2837" y="1360"/>
                  <a:pt x="2838" y="1361"/>
                  <a:pt x="2839" y="1361"/>
                </a:cubicBezTo>
                <a:cubicBezTo>
                  <a:pt x="2839" y="1361"/>
                  <a:pt x="2839" y="1361"/>
                  <a:pt x="2839" y="1361"/>
                </a:cubicBezTo>
                <a:cubicBezTo>
                  <a:pt x="2839" y="1361"/>
                  <a:pt x="2839" y="1361"/>
                  <a:pt x="2839" y="1361"/>
                </a:cubicBezTo>
                <a:cubicBezTo>
                  <a:pt x="2839" y="1361"/>
                  <a:pt x="2839" y="1361"/>
                  <a:pt x="2839" y="1361"/>
                </a:cubicBezTo>
                <a:cubicBezTo>
                  <a:pt x="2838" y="1361"/>
                  <a:pt x="2837" y="1361"/>
                  <a:pt x="2837" y="1362"/>
                </a:cubicBezTo>
                <a:cubicBezTo>
                  <a:pt x="2836" y="1362"/>
                  <a:pt x="2836" y="1362"/>
                  <a:pt x="2836" y="1361"/>
                </a:cubicBezTo>
                <a:cubicBezTo>
                  <a:pt x="2836" y="1361"/>
                  <a:pt x="2836" y="1361"/>
                  <a:pt x="2836" y="1361"/>
                </a:cubicBezTo>
                <a:cubicBezTo>
                  <a:pt x="2835" y="1361"/>
                  <a:pt x="2835" y="1361"/>
                  <a:pt x="2835" y="1361"/>
                </a:cubicBezTo>
                <a:cubicBezTo>
                  <a:pt x="2834" y="1361"/>
                  <a:pt x="2834" y="1361"/>
                  <a:pt x="2834" y="1361"/>
                </a:cubicBezTo>
                <a:cubicBezTo>
                  <a:pt x="2832" y="1360"/>
                  <a:pt x="2831" y="1360"/>
                  <a:pt x="2829" y="1361"/>
                </a:cubicBezTo>
                <a:cubicBezTo>
                  <a:pt x="2828" y="1356"/>
                  <a:pt x="2821" y="1354"/>
                  <a:pt x="2818" y="1351"/>
                </a:cubicBezTo>
                <a:cubicBezTo>
                  <a:pt x="2817" y="1350"/>
                  <a:pt x="2817" y="1350"/>
                  <a:pt x="2816" y="1350"/>
                </a:cubicBezTo>
                <a:cubicBezTo>
                  <a:pt x="2816" y="1350"/>
                  <a:pt x="2815" y="1350"/>
                  <a:pt x="2815" y="1350"/>
                </a:cubicBezTo>
                <a:cubicBezTo>
                  <a:pt x="2814" y="1350"/>
                  <a:pt x="2813" y="1351"/>
                  <a:pt x="2813" y="1352"/>
                </a:cubicBezTo>
                <a:cubicBezTo>
                  <a:pt x="2813" y="1352"/>
                  <a:pt x="2813" y="1352"/>
                  <a:pt x="2813" y="1352"/>
                </a:cubicBezTo>
                <a:cubicBezTo>
                  <a:pt x="2811" y="1353"/>
                  <a:pt x="2811" y="1353"/>
                  <a:pt x="2810" y="1354"/>
                </a:cubicBezTo>
                <a:cubicBezTo>
                  <a:pt x="2810" y="1354"/>
                  <a:pt x="2810" y="1354"/>
                  <a:pt x="2809" y="1354"/>
                </a:cubicBezTo>
                <a:cubicBezTo>
                  <a:pt x="2808" y="1353"/>
                  <a:pt x="2807" y="1355"/>
                  <a:pt x="2807" y="1356"/>
                </a:cubicBezTo>
                <a:cubicBezTo>
                  <a:pt x="2807" y="1356"/>
                  <a:pt x="2805" y="1358"/>
                  <a:pt x="2807" y="1357"/>
                </a:cubicBezTo>
                <a:cubicBezTo>
                  <a:pt x="2807" y="1357"/>
                  <a:pt x="2806" y="1357"/>
                  <a:pt x="2806" y="1357"/>
                </a:cubicBezTo>
                <a:cubicBezTo>
                  <a:pt x="2806" y="1357"/>
                  <a:pt x="2806" y="1357"/>
                  <a:pt x="2806" y="1357"/>
                </a:cubicBezTo>
                <a:cubicBezTo>
                  <a:pt x="2805" y="1356"/>
                  <a:pt x="2803" y="1357"/>
                  <a:pt x="2803" y="1358"/>
                </a:cubicBezTo>
                <a:cubicBezTo>
                  <a:pt x="2803" y="1358"/>
                  <a:pt x="2802" y="1359"/>
                  <a:pt x="2802" y="1358"/>
                </a:cubicBezTo>
                <a:cubicBezTo>
                  <a:pt x="2801" y="1358"/>
                  <a:pt x="2801" y="1358"/>
                  <a:pt x="2800" y="1359"/>
                </a:cubicBezTo>
                <a:cubicBezTo>
                  <a:pt x="2800" y="1360"/>
                  <a:pt x="2799" y="1360"/>
                  <a:pt x="2800" y="1359"/>
                </a:cubicBezTo>
                <a:cubicBezTo>
                  <a:pt x="2798" y="1360"/>
                  <a:pt x="2798" y="1361"/>
                  <a:pt x="2798" y="1362"/>
                </a:cubicBezTo>
                <a:cubicBezTo>
                  <a:pt x="2798" y="1362"/>
                  <a:pt x="2798" y="1362"/>
                  <a:pt x="2798" y="1363"/>
                </a:cubicBezTo>
                <a:cubicBezTo>
                  <a:pt x="2798" y="1363"/>
                  <a:pt x="2797" y="1363"/>
                  <a:pt x="2797" y="1365"/>
                </a:cubicBezTo>
                <a:cubicBezTo>
                  <a:pt x="2797" y="1366"/>
                  <a:pt x="2797" y="1364"/>
                  <a:pt x="2796" y="1366"/>
                </a:cubicBezTo>
                <a:cubicBezTo>
                  <a:pt x="2796" y="1366"/>
                  <a:pt x="2796" y="1366"/>
                  <a:pt x="2796" y="1366"/>
                </a:cubicBezTo>
                <a:cubicBezTo>
                  <a:pt x="2793" y="1369"/>
                  <a:pt x="2789" y="1370"/>
                  <a:pt x="2792" y="1374"/>
                </a:cubicBezTo>
                <a:cubicBezTo>
                  <a:pt x="2792" y="1375"/>
                  <a:pt x="2791" y="1375"/>
                  <a:pt x="2791" y="1376"/>
                </a:cubicBezTo>
                <a:cubicBezTo>
                  <a:pt x="2790" y="1375"/>
                  <a:pt x="2790" y="1375"/>
                  <a:pt x="2789" y="1375"/>
                </a:cubicBezTo>
                <a:cubicBezTo>
                  <a:pt x="2789" y="1375"/>
                  <a:pt x="2789" y="1375"/>
                  <a:pt x="2789" y="1375"/>
                </a:cubicBezTo>
                <a:cubicBezTo>
                  <a:pt x="2789" y="1374"/>
                  <a:pt x="2788" y="1374"/>
                  <a:pt x="2787" y="1374"/>
                </a:cubicBezTo>
                <a:cubicBezTo>
                  <a:pt x="2787" y="1374"/>
                  <a:pt x="2787" y="1374"/>
                  <a:pt x="2786" y="1374"/>
                </a:cubicBezTo>
                <a:cubicBezTo>
                  <a:pt x="2785" y="1374"/>
                  <a:pt x="2785" y="1375"/>
                  <a:pt x="2784" y="1375"/>
                </a:cubicBezTo>
                <a:cubicBezTo>
                  <a:pt x="2784" y="1377"/>
                  <a:pt x="2783" y="1378"/>
                  <a:pt x="2783" y="1380"/>
                </a:cubicBezTo>
                <a:cubicBezTo>
                  <a:pt x="2783" y="1379"/>
                  <a:pt x="2783" y="1378"/>
                  <a:pt x="2783" y="1377"/>
                </a:cubicBezTo>
                <a:cubicBezTo>
                  <a:pt x="2782" y="1377"/>
                  <a:pt x="2782" y="1376"/>
                  <a:pt x="2781" y="1376"/>
                </a:cubicBezTo>
                <a:cubicBezTo>
                  <a:pt x="2781" y="1376"/>
                  <a:pt x="2781" y="1376"/>
                  <a:pt x="2781" y="1376"/>
                </a:cubicBezTo>
                <a:cubicBezTo>
                  <a:pt x="2780" y="1376"/>
                  <a:pt x="2780" y="1376"/>
                  <a:pt x="2780" y="1376"/>
                </a:cubicBezTo>
                <a:cubicBezTo>
                  <a:pt x="2779" y="1376"/>
                  <a:pt x="2779" y="1376"/>
                  <a:pt x="2778" y="1377"/>
                </a:cubicBezTo>
                <a:cubicBezTo>
                  <a:pt x="2778" y="1378"/>
                  <a:pt x="2777" y="1378"/>
                  <a:pt x="2776" y="1380"/>
                </a:cubicBezTo>
                <a:cubicBezTo>
                  <a:pt x="2776" y="1380"/>
                  <a:pt x="2776" y="1380"/>
                  <a:pt x="2776" y="1380"/>
                </a:cubicBezTo>
                <a:cubicBezTo>
                  <a:pt x="2776" y="1380"/>
                  <a:pt x="2775" y="1380"/>
                  <a:pt x="2775" y="1381"/>
                </a:cubicBezTo>
                <a:cubicBezTo>
                  <a:pt x="2774" y="1381"/>
                  <a:pt x="2774" y="1382"/>
                  <a:pt x="2774" y="1382"/>
                </a:cubicBezTo>
                <a:cubicBezTo>
                  <a:pt x="2769" y="1386"/>
                  <a:pt x="2771" y="1391"/>
                  <a:pt x="2771" y="1394"/>
                </a:cubicBezTo>
                <a:cubicBezTo>
                  <a:pt x="2771" y="1394"/>
                  <a:pt x="2771" y="1395"/>
                  <a:pt x="2771" y="1395"/>
                </a:cubicBezTo>
                <a:cubicBezTo>
                  <a:pt x="2769" y="1395"/>
                  <a:pt x="2768" y="1395"/>
                  <a:pt x="2771" y="1397"/>
                </a:cubicBezTo>
                <a:cubicBezTo>
                  <a:pt x="2770" y="1396"/>
                  <a:pt x="2768" y="1396"/>
                  <a:pt x="2767" y="1397"/>
                </a:cubicBezTo>
                <a:cubicBezTo>
                  <a:pt x="2767" y="1398"/>
                  <a:pt x="2767" y="1398"/>
                  <a:pt x="2767" y="1399"/>
                </a:cubicBezTo>
                <a:cubicBezTo>
                  <a:pt x="2766" y="1399"/>
                  <a:pt x="2767" y="1399"/>
                  <a:pt x="2766" y="1399"/>
                </a:cubicBezTo>
                <a:cubicBezTo>
                  <a:pt x="2766" y="1400"/>
                  <a:pt x="2765" y="1400"/>
                  <a:pt x="2765" y="1401"/>
                </a:cubicBezTo>
                <a:cubicBezTo>
                  <a:pt x="2766" y="1407"/>
                  <a:pt x="2755" y="1412"/>
                  <a:pt x="2750" y="1412"/>
                </a:cubicBezTo>
                <a:cubicBezTo>
                  <a:pt x="2749" y="1412"/>
                  <a:pt x="2749" y="1412"/>
                  <a:pt x="2748" y="1413"/>
                </a:cubicBezTo>
                <a:cubicBezTo>
                  <a:pt x="2748" y="1412"/>
                  <a:pt x="2749" y="1413"/>
                  <a:pt x="2745" y="1412"/>
                </a:cubicBezTo>
                <a:cubicBezTo>
                  <a:pt x="2744" y="1411"/>
                  <a:pt x="2743" y="1412"/>
                  <a:pt x="2743" y="1413"/>
                </a:cubicBezTo>
                <a:cubicBezTo>
                  <a:pt x="2744" y="1410"/>
                  <a:pt x="2741" y="1415"/>
                  <a:pt x="2738" y="1415"/>
                </a:cubicBezTo>
                <a:cubicBezTo>
                  <a:pt x="2737" y="1415"/>
                  <a:pt x="2728" y="1418"/>
                  <a:pt x="2728" y="1419"/>
                </a:cubicBezTo>
                <a:cubicBezTo>
                  <a:pt x="2728" y="1418"/>
                  <a:pt x="2727" y="1417"/>
                  <a:pt x="2726" y="1418"/>
                </a:cubicBezTo>
                <a:cubicBezTo>
                  <a:pt x="2725" y="1417"/>
                  <a:pt x="2725" y="1417"/>
                  <a:pt x="2725" y="1416"/>
                </a:cubicBezTo>
                <a:cubicBezTo>
                  <a:pt x="2725" y="1415"/>
                  <a:pt x="2723" y="1415"/>
                  <a:pt x="2722" y="1416"/>
                </a:cubicBezTo>
                <a:cubicBezTo>
                  <a:pt x="2720" y="1417"/>
                  <a:pt x="2720" y="1421"/>
                  <a:pt x="2717" y="1420"/>
                </a:cubicBezTo>
                <a:cubicBezTo>
                  <a:pt x="2716" y="1420"/>
                  <a:pt x="2715" y="1421"/>
                  <a:pt x="2715" y="1422"/>
                </a:cubicBezTo>
                <a:cubicBezTo>
                  <a:pt x="2715" y="1427"/>
                  <a:pt x="2703" y="1429"/>
                  <a:pt x="2700" y="1435"/>
                </a:cubicBezTo>
                <a:cubicBezTo>
                  <a:pt x="2700" y="1434"/>
                  <a:pt x="2700" y="1434"/>
                  <a:pt x="2700" y="1432"/>
                </a:cubicBezTo>
                <a:cubicBezTo>
                  <a:pt x="2701" y="1431"/>
                  <a:pt x="2700" y="1429"/>
                  <a:pt x="2698" y="1429"/>
                </a:cubicBezTo>
                <a:cubicBezTo>
                  <a:pt x="2695" y="1430"/>
                  <a:pt x="2689" y="1439"/>
                  <a:pt x="2692" y="1442"/>
                </a:cubicBezTo>
                <a:cubicBezTo>
                  <a:pt x="2692" y="1442"/>
                  <a:pt x="2693" y="1443"/>
                  <a:pt x="2693" y="1445"/>
                </a:cubicBezTo>
                <a:cubicBezTo>
                  <a:pt x="2692" y="1448"/>
                  <a:pt x="2690" y="1452"/>
                  <a:pt x="2690" y="1455"/>
                </a:cubicBezTo>
                <a:cubicBezTo>
                  <a:pt x="2690" y="1456"/>
                  <a:pt x="2692" y="1462"/>
                  <a:pt x="2694" y="1467"/>
                </a:cubicBezTo>
                <a:cubicBezTo>
                  <a:pt x="2693" y="1467"/>
                  <a:pt x="2693" y="1466"/>
                  <a:pt x="2692" y="1467"/>
                </a:cubicBezTo>
                <a:cubicBezTo>
                  <a:pt x="2691" y="1467"/>
                  <a:pt x="2690" y="1468"/>
                  <a:pt x="2690" y="1468"/>
                </a:cubicBezTo>
                <a:cubicBezTo>
                  <a:pt x="2690" y="1468"/>
                  <a:pt x="2690" y="1468"/>
                  <a:pt x="2690" y="1467"/>
                </a:cubicBezTo>
                <a:cubicBezTo>
                  <a:pt x="2689" y="1467"/>
                  <a:pt x="2689" y="1466"/>
                  <a:pt x="2688" y="1466"/>
                </a:cubicBezTo>
                <a:cubicBezTo>
                  <a:pt x="2687" y="1465"/>
                  <a:pt x="2686" y="1466"/>
                  <a:pt x="2685" y="1467"/>
                </a:cubicBezTo>
                <a:cubicBezTo>
                  <a:pt x="2685" y="1469"/>
                  <a:pt x="2684" y="1469"/>
                  <a:pt x="2685" y="1471"/>
                </a:cubicBezTo>
                <a:cubicBezTo>
                  <a:pt x="2685" y="1471"/>
                  <a:pt x="2685" y="1472"/>
                  <a:pt x="2686" y="1472"/>
                </a:cubicBezTo>
                <a:cubicBezTo>
                  <a:pt x="2686" y="1472"/>
                  <a:pt x="2686" y="1473"/>
                  <a:pt x="2686" y="1473"/>
                </a:cubicBezTo>
                <a:cubicBezTo>
                  <a:pt x="2686" y="1474"/>
                  <a:pt x="2687" y="1475"/>
                  <a:pt x="2687" y="1475"/>
                </a:cubicBezTo>
                <a:cubicBezTo>
                  <a:pt x="2687" y="1476"/>
                  <a:pt x="2688" y="1476"/>
                  <a:pt x="2688" y="1476"/>
                </a:cubicBezTo>
                <a:cubicBezTo>
                  <a:pt x="2690" y="1480"/>
                  <a:pt x="2692" y="1482"/>
                  <a:pt x="2694" y="1486"/>
                </a:cubicBezTo>
                <a:cubicBezTo>
                  <a:pt x="2695" y="1488"/>
                  <a:pt x="2695" y="1492"/>
                  <a:pt x="2697" y="1495"/>
                </a:cubicBezTo>
                <a:cubicBezTo>
                  <a:pt x="2698" y="1498"/>
                  <a:pt x="2704" y="1504"/>
                  <a:pt x="2704" y="1507"/>
                </a:cubicBezTo>
                <a:cubicBezTo>
                  <a:pt x="2704" y="1512"/>
                  <a:pt x="2712" y="1536"/>
                  <a:pt x="2711" y="1537"/>
                </a:cubicBezTo>
                <a:cubicBezTo>
                  <a:pt x="2710" y="1537"/>
                  <a:pt x="2710" y="1538"/>
                  <a:pt x="2710" y="1539"/>
                </a:cubicBezTo>
                <a:cubicBezTo>
                  <a:pt x="2710" y="1541"/>
                  <a:pt x="2710" y="1546"/>
                  <a:pt x="2709" y="1547"/>
                </a:cubicBezTo>
                <a:cubicBezTo>
                  <a:pt x="2709" y="1547"/>
                  <a:pt x="2709" y="1547"/>
                  <a:pt x="2709" y="1547"/>
                </a:cubicBezTo>
                <a:cubicBezTo>
                  <a:pt x="2708" y="1547"/>
                  <a:pt x="2708" y="1546"/>
                  <a:pt x="2707" y="1546"/>
                </a:cubicBezTo>
                <a:cubicBezTo>
                  <a:pt x="2705" y="1545"/>
                  <a:pt x="2704" y="1547"/>
                  <a:pt x="2704" y="1548"/>
                </a:cubicBezTo>
                <a:cubicBezTo>
                  <a:pt x="2704" y="1551"/>
                  <a:pt x="2705" y="1557"/>
                  <a:pt x="2705" y="1557"/>
                </a:cubicBezTo>
                <a:cubicBezTo>
                  <a:pt x="2706" y="1559"/>
                  <a:pt x="2708" y="1559"/>
                  <a:pt x="2709" y="1557"/>
                </a:cubicBezTo>
                <a:cubicBezTo>
                  <a:pt x="2709" y="1557"/>
                  <a:pt x="2713" y="1560"/>
                  <a:pt x="2714" y="1562"/>
                </a:cubicBezTo>
                <a:cubicBezTo>
                  <a:pt x="2714" y="1562"/>
                  <a:pt x="2715" y="1563"/>
                  <a:pt x="2715" y="1563"/>
                </a:cubicBezTo>
                <a:cubicBezTo>
                  <a:pt x="2718" y="1563"/>
                  <a:pt x="2722" y="1566"/>
                  <a:pt x="2725" y="1565"/>
                </a:cubicBezTo>
                <a:cubicBezTo>
                  <a:pt x="2725" y="1565"/>
                  <a:pt x="2727" y="1565"/>
                  <a:pt x="2728" y="1564"/>
                </a:cubicBezTo>
                <a:cubicBezTo>
                  <a:pt x="2728" y="1565"/>
                  <a:pt x="2728" y="1565"/>
                  <a:pt x="2729" y="1565"/>
                </a:cubicBezTo>
                <a:cubicBezTo>
                  <a:pt x="2729" y="1565"/>
                  <a:pt x="2730" y="1566"/>
                  <a:pt x="2731" y="1565"/>
                </a:cubicBezTo>
                <a:cubicBezTo>
                  <a:pt x="2732" y="1565"/>
                  <a:pt x="2733" y="1565"/>
                  <a:pt x="2734" y="1565"/>
                </a:cubicBezTo>
                <a:cubicBezTo>
                  <a:pt x="2735" y="1565"/>
                  <a:pt x="2735" y="1564"/>
                  <a:pt x="2736" y="1564"/>
                </a:cubicBezTo>
                <a:cubicBezTo>
                  <a:pt x="2735" y="1564"/>
                  <a:pt x="2735" y="1564"/>
                  <a:pt x="2736" y="1563"/>
                </a:cubicBezTo>
                <a:cubicBezTo>
                  <a:pt x="2736" y="1563"/>
                  <a:pt x="2736" y="1562"/>
                  <a:pt x="2735" y="1562"/>
                </a:cubicBezTo>
                <a:cubicBezTo>
                  <a:pt x="2735" y="1562"/>
                  <a:pt x="2735" y="1562"/>
                  <a:pt x="2735" y="1562"/>
                </a:cubicBezTo>
                <a:cubicBezTo>
                  <a:pt x="2736" y="1563"/>
                  <a:pt x="2736" y="1563"/>
                  <a:pt x="2736" y="1563"/>
                </a:cubicBezTo>
                <a:cubicBezTo>
                  <a:pt x="2736" y="1563"/>
                  <a:pt x="2737" y="1563"/>
                  <a:pt x="2738" y="1563"/>
                </a:cubicBezTo>
                <a:cubicBezTo>
                  <a:pt x="2739" y="1563"/>
                  <a:pt x="2740" y="1562"/>
                  <a:pt x="2740" y="1561"/>
                </a:cubicBezTo>
                <a:cubicBezTo>
                  <a:pt x="2740" y="1562"/>
                  <a:pt x="2743" y="1559"/>
                  <a:pt x="2743" y="1558"/>
                </a:cubicBezTo>
                <a:cubicBezTo>
                  <a:pt x="2743" y="1560"/>
                  <a:pt x="2742" y="1558"/>
                  <a:pt x="2744" y="1559"/>
                </a:cubicBezTo>
                <a:cubicBezTo>
                  <a:pt x="2745" y="1560"/>
                  <a:pt x="2746" y="1559"/>
                  <a:pt x="2747" y="1559"/>
                </a:cubicBezTo>
                <a:cubicBezTo>
                  <a:pt x="2746" y="1559"/>
                  <a:pt x="2749" y="1558"/>
                  <a:pt x="2748" y="1558"/>
                </a:cubicBezTo>
                <a:cubicBezTo>
                  <a:pt x="2749" y="1558"/>
                  <a:pt x="2751" y="1557"/>
                  <a:pt x="2750" y="1555"/>
                </a:cubicBezTo>
                <a:cubicBezTo>
                  <a:pt x="2749" y="1554"/>
                  <a:pt x="2758" y="1554"/>
                  <a:pt x="2761" y="1553"/>
                </a:cubicBezTo>
                <a:cubicBezTo>
                  <a:pt x="2759" y="1554"/>
                  <a:pt x="2764" y="1553"/>
                  <a:pt x="2765" y="1553"/>
                </a:cubicBezTo>
                <a:cubicBezTo>
                  <a:pt x="2766" y="1552"/>
                  <a:pt x="2768" y="1553"/>
                  <a:pt x="2770" y="1553"/>
                </a:cubicBezTo>
                <a:cubicBezTo>
                  <a:pt x="2770" y="1553"/>
                  <a:pt x="2770" y="1553"/>
                  <a:pt x="2770" y="1553"/>
                </a:cubicBezTo>
                <a:cubicBezTo>
                  <a:pt x="2770" y="1554"/>
                  <a:pt x="2771" y="1555"/>
                  <a:pt x="2772" y="1555"/>
                </a:cubicBezTo>
                <a:cubicBezTo>
                  <a:pt x="2774" y="1555"/>
                  <a:pt x="2776" y="1553"/>
                  <a:pt x="2779" y="1553"/>
                </a:cubicBezTo>
                <a:cubicBezTo>
                  <a:pt x="2779" y="1553"/>
                  <a:pt x="2779" y="1553"/>
                  <a:pt x="2780" y="1553"/>
                </a:cubicBezTo>
                <a:cubicBezTo>
                  <a:pt x="2780" y="1554"/>
                  <a:pt x="2780" y="1554"/>
                  <a:pt x="2781" y="1554"/>
                </a:cubicBezTo>
                <a:cubicBezTo>
                  <a:pt x="2781" y="1554"/>
                  <a:pt x="2782" y="1554"/>
                  <a:pt x="2782" y="1555"/>
                </a:cubicBezTo>
                <a:cubicBezTo>
                  <a:pt x="2782" y="1555"/>
                  <a:pt x="2783" y="1555"/>
                  <a:pt x="2784" y="1554"/>
                </a:cubicBezTo>
                <a:cubicBezTo>
                  <a:pt x="2784" y="1554"/>
                  <a:pt x="2784" y="1554"/>
                  <a:pt x="2784" y="1553"/>
                </a:cubicBezTo>
                <a:cubicBezTo>
                  <a:pt x="2785" y="1554"/>
                  <a:pt x="2786" y="1554"/>
                  <a:pt x="2787" y="1553"/>
                </a:cubicBezTo>
                <a:cubicBezTo>
                  <a:pt x="2787" y="1552"/>
                  <a:pt x="2790" y="1549"/>
                  <a:pt x="2790" y="1549"/>
                </a:cubicBezTo>
                <a:cubicBezTo>
                  <a:pt x="2792" y="1548"/>
                  <a:pt x="2791" y="1545"/>
                  <a:pt x="2794" y="1544"/>
                </a:cubicBezTo>
                <a:cubicBezTo>
                  <a:pt x="2795" y="1543"/>
                  <a:pt x="2797" y="1544"/>
                  <a:pt x="2798" y="1543"/>
                </a:cubicBezTo>
                <a:cubicBezTo>
                  <a:pt x="2800" y="1541"/>
                  <a:pt x="2808" y="1537"/>
                  <a:pt x="2810" y="1537"/>
                </a:cubicBezTo>
                <a:cubicBezTo>
                  <a:pt x="2819" y="1539"/>
                  <a:pt x="2827" y="1535"/>
                  <a:pt x="2835" y="1532"/>
                </a:cubicBezTo>
                <a:cubicBezTo>
                  <a:pt x="2842" y="1530"/>
                  <a:pt x="2850" y="1533"/>
                  <a:pt x="2856" y="1529"/>
                </a:cubicBezTo>
                <a:cubicBezTo>
                  <a:pt x="2856" y="1530"/>
                  <a:pt x="2856" y="1530"/>
                  <a:pt x="2857" y="1530"/>
                </a:cubicBezTo>
                <a:cubicBezTo>
                  <a:pt x="2858" y="1531"/>
                  <a:pt x="2863" y="1532"/>
                  <a:pt x="2863" y="1533"/>
                </a:cubicBezTo>
                <a:cubicBezTo>
                  <a:pt x="2863" y="1534"/>
                  <a:pt x="2864" y="1535"/>
                  <a:pt x="2865" y="1535"/>
                </a:cubicBezTo>
                <a:cubicBezTo>
                  <a:pt x="2866" y="1535"/>
                  <a:pt x="2866" y="1535"/>
                  <a:pt x="2866" y="1535"/>
                </a:cubicBezTo>
                <a:cubicBezTo>
                  <a:pt x="2866" y="1535"/>
                  <a:pt x="2867" y="1535"/>
                  <a:pt x="2868" y="1535"/>
                </a:cubicBezTo>
                <a:cubicBezTo>
                  <a:pt x="2869" y="1534"/>
                  <a:pt x="2869" y="1533"/>
                  <a:pt x="2872" y="1536"/>
                </a:cubicBezTo>
                <a:cubicBezTo>
                  <a:pt x="2873" y="1537"/>
                  <a:pt x="2873" y="1537"/>
                  <a:pt x="2874" y="1537"/>
                </a:cubicBezTo>
                <a:cubicBezTo>
                  <a:pt x="2875" y="1536"/>
                  <a:pt x="2876" y="1537"/>
                  <a:pt x="2877" y="1537"/>
                </a:cubicBezTo>
                <a:cubicBezTo>
                  <a:pt x="2877" y="1536"/>
                  <a:pt x="2878" y="1536"/>
                  <a:pt x="2878" y="1536"/>
                </a:cubicBezTo>
                <a:cubicBezTo>
                  <a:pt x="2878" y="1536"/>
                  <a:pt x="2878" y="1536"/>
                  <a:pt x="2878" y="1536"/>
                </a:cubicBezTo>
                <a:cubicBezTo>
                  <a:pt x="2878" y="1536"/>
                  <a:pt x="2878" y="1536"/>
                  <a:pt x="2878" y="1536"/>
                </a:cubicBezTo>
                <a:cubicBezTo>
                  <a:pt x="2878" y="1536"/>
                  <a:pt x="2879" y="1536"/>
                  <a:pt x="2879" y="1537"/>
                </a:cubicBezTo>
                <a:cubicBezTo>
                  <a:pt x="2878" y="1537"/>
                  <a:pt x="2878" y="1538"/>
                  <a:pt x="2879" y="1538"/>
                </a:cubicBezTo>
                <a:cubicBezTo>
                  <a:pt x="2879" y="1539"/>
                  <a:pt x="2879" y="1539"/>
                  <a:pt x="2879" y="1539"/>
                </a:cubicBezTo>
                <a:cubicBezTo>
                  <a:pt x="2879" y="1539"/>
                  <a:pt x="2880" y="1540"/>
                  <a:pt x="2880" y="1540"/>
                </a:cubicBezTo>
                <a:cubicBezTo>
                  <a:pt x="2880" y="1540"/>
                  <a:pt x="2881" y="1541"/>
                  <a:pt x="2881" y="1541"/>
                </a:cubicBezTo>
                <a:cubicBezTo>
                  <a:pt x="2881" y="1541"/>
                  <a:pt x="2881" y="1541"/>
                  <a:pt x="2881" y="1541"/>
                </a:cubicBezTo>
                <a:cubicBezTo>
                  <a:pt x="2880" y="1542"/>
                  <a:pt x="2881" y="1542"/>
                  <a:pt x="2881" y="1543"/>
                </a:cubicBezTo>
                <a:cubicBezTo>
                  <a:pt x="2883" y="1545"/>
                  <a:pt x="2885" y="1547"/>
                  <a:pt x="2888" y="1546"/>
                </a:cubicBezTo>
                <a:cubicBezTo>
                  <a:pt x="2886" y="1547"/>
                  <a:pt x="2886" y="1550"/>
                  <a:pt x="2888" y="1550"/>
                </a:cubicBezTo>
                <a:cubicBezTo>
                  <a:pt x="2889" y="1550"/>
                  <a:pt x="2891" y="1552"/>
                  <a:pt x="2891" y="1554"/>
                </a:cubicBezTo>
                <a:cubicBezTo>
                  <a:pt x="2891" y="1554"/>
                  <a:pt x="2891" y="1555"/>
                  <a:pt x="2892" y="1555"/>
                </a:cubicBezTo>
                <a:cubicBezTo>
                  <a:pt x="2891" y="1555"/>
                  <a:pt x="2891" y="1556"/>
                  <a:pt x="2891" y="1556"/>
                </a:cubicBezTo>
                <a:cubicBezTo>
                  <a:pt x="2890" y="1557"/>
                  <a:pt x="2890" y="1557"/>
                  <a:pt x="2890" y="1557"/>
                </a:cubicBezTo>
                <a:cubicBezTo>
                  <a:pt x="2890" y="1559"/>
                  <a:pt x="2891" y="1560"/>
                  <a:pt x="2892" y="1560"/>
                </a:cubicBezTo>
                <a:cubicBezTo>
                  <a:pt x="2892" y="1560"/>
                  <a:pt x="2893" y="1560"/>
                  <a:pt x="2893" y="1561"/>
                </a:cubicBezTo>
                <a:cubicBezTo>
                  <a:pt x="2894" y="1561"/>
                  <a:pt x="2895" y="1562"/>
                  <a:pt x="2896" y="1563"/>
                </a:cubicBezTo>
                <a:cubicBezTo>
                  <a:pt x="2896" y="1564"/>
                  <a:pt x="2897" y="1564"/>
                  <a:pt x="2898" y="1564"/>
                </a:cubicBezTo>
                <a:cubicBezTo>
                  <a:pt x="2898" y="1564"/>
                  <a:pt x="2898" y="1564"/>
                  <a:pt x="2900" y="1564"/>
                </a:cubicBezTo>
                <a:cubicBezTo>
                  <a:pt x="2901" y="1564"/>
                  <a:pt x="2902" y="1563"/>
                  <a:pt x="2902" y="1562"/>
                </a:cubicBezTo>
                <a:cubicBezTo>
                  <a:pt x="2903" y="1562"/>
                  <a:pt x="2903" y="1561"/>
                  <a:pt x="2902" y="1560"/>
                </a:cubicBezTo>
                <a:cubicBezTo>
                  <a:pt x="2902" y="1560"/>
                  <a:pt x="2902" y="1559"/>
                  <a:pt x="2902" y="1559"/>
                </a:cubicBezTo>
                <a:cubicBezTo>
                  <a:pt x="2903" y="1559"/>
                  <a:pt x="2903" y="1558"/>
                  <a:pt x="2903" y="1558"/>
                </a:cubicBezTo>
                <a:cubicBezTo>
                  <a:pt x="2903" y="1558"/>
                  <a:pt x="2913" y="1549"/>
                  <a:pt x="2915" y="1545"/>
                </a:cubicBezTo>
                <a:cubicBezTo>
                  <a:pt x="2915" y="1546"/>
                  <a:pt x="2916" y="1547"/>
                  <a:pt x="2916" y="1547"/>
                </a:cubicBezTo>
                <a:cubicBezTo>
                  <a:pt x="2916" y="1547"/>
                  <a:pt x="2916" y="1547"/>
                  <a:pt x="2916" y="1547"/>
                </a:cubicBezTo>
                <a:cubicBezTo>
                  <a:pt x="2915" y="1547"/>
                  <a:pt x="2915" y="1548"/>
                  <a:pt x="2915" y="1548"/>
                </a:cubicBezTo>
                <a:cubicBezTo>
                  <a:pt x="2914" y="1550"/>
                  <a:pt x="2913" y="1551"/>
                  <a:pt x="2913" y="1552"/>
                </a:cubicBezTo>
                <a:cubicBezTo>
                  <a:pt x="2913" y="1555"/>
                  <a:pt x="2912" y="1560"/>
                  <a:pt x="2910" y="1559"/>
                </a:cubicBezTo>
                <a:cubicBezTo>
                  <a:pt x="2909" y="1559"/>
                  <a:pt x="2908" y="1560"/>
                  <a:pt x="2908" y="1560"/>
                </a:cubicBezTo>
                <a:cubicBezTo>
                  <a:pt x="2907" y="1561"/>
                  <a:pt x="2907" y="1563"/>
                  <a:pt x="2906" y="1564"/>
                </a:cubicBezTo>
                <a:cubicBezTo>
                  <a:pt x="2906" y="1565"/>
                  <a:pt x="2906" y="1566"/>
                  <a:pt x="2907" y="1566"/>
                </a:cubicBezTo>
                <a:cubicBezTo>
                  <a:pt x="2907" y="1567"/>
                  <a:pt x="2907" y="1567"/>
                  <a:pt x="2907" y="1567"/>
                </a:cubicBezTo>
                <a:cubicBezTo>
                  <a:pt x="2907" y="1567"/>
                  <a:pt x="2907" y="1567"/>
                  <a:pt x="2907" y="1567"/>
                </a:cubicBezTo>
                <a:cubicBezTo>
                  <a:pt x="2906" y="1568"/>
                  <a:pt x="2905" y="1568"/>
                  <a:pt x="2904" y="1569"/>
                </a:cubicBezTo>
                <a:cubicBezTo>
                  <a:pt x="2903" y="1571"/>
                  <a:pt x="2904" y="1573"/>
                  <a:pt x="2906" y="1574"/>
                </a:cubicBezTo>
                <a:cubicBezTo>
                  <a:pt x="2908" y="1575"/>
                  <a:pt x="2911" y="1573"/>
                  <a:pt x="2913" y="1575"/>
                </a:cubicBezTo>
                <a:cubicBezTo>
                  <a:pt x="2913" y="1575"/>
                  <a:pt x="2914" y="1575"/>
                  <a:pt x="2915" y="1575"/>
                </a:cubicBezTo>
                <a:cubicBezTo>
                  <a:pt x="2916" y="1574"/>
                  <a:pt x="2917" y="1574"/>
                  <a:pt x="2917" y="1573"/>
                </a:cubicBezTo>
                <a:cubicBezTo>
                  <a:pt x="2918" y="1573"/>
                  <a:pt x="2918" y="1574"/>
                  <a:pt x="2919" y="1573"/>
                </a:cubicBezTo>
                <a:cubicBezTo>
                  <a:pt x="2920" y="1573"/>
                  <a:pt x="2920" y="1573"/>
                  <a:pt x="2921" y="1573"/>
                </a:cubicBezTo>
                <a:cubicBezTo>
                  <a:pt x="2921" y="1572"/>
                  <a:pt x="2921" y="1571"/>
                  <a:pt x="2922" y="1571"/>
                </a:cubicBezTo>
                <a:cubicBezTo>
                  <a:pt x="2927" y="1571"/>
                  <a:pt x="2939" y="1574"/>
                  <a:pt x="2933" y="1580"/>
                </a:cubicBezTo>
                <a:cubicBezTo>
                  <a:pt x="2932" y="1581"/>
                  <a:pt x="2932" y="1582"/>
                  <a:pt x="2933" y="1583"/>
                </a:cubicBezTo>
                <a:cubicBezTo>
                  <a:pt x="2933" y="1583"/>
                  <a:pt x="2933" y="1583"/>
                  <a:pt x="2933" y="1583"/>
                </a:cubicBezTo>
                <a:cubicBezTo>
                  <a:pt x="2933" y="1584"/>
                  <a:pt x="2933" y="1584"/>
                  <a:pt x="2933" y="1585"/>
                </a:cubicBezTo>
                <a:cubicBezTo>
                  <a:pt x="2936" y="1590"/>
                  <a:pt x="2940" y="1594"/>
                  <a:pt x="2946" y="1595"/>
                </a:cubicBezTo>
                <a:cubicBezTo>
                  <a:pt x="2947" y="1595"/>
                  <a:pt x="2948" y="1595"/>
                  <a:pt x="2948" y="1596"/>
                </a:cubicBezTo>
                <a:cubicBezTo>
                  <a:pt x="2948" y="1597"/>
                  <a:pt x="2949" y="1597"/>
                  <a:pt x="2950" y="1598"/>
                </a:cubicBezTo>
                <a:cubicBezTo>
                  <a:pt x="2954" y="1598"/>
                  <a:pt x="2953" y="1596"/>
                  <a:pt x="2955" y="1597"/>
                </a:cubicBezTo>
                <a:cubicBezTo>
                  <a:pt x="2959" y="1599"/>
                  <a:pt x="2966" y="1601"/>
                  <a:pt x="2969" y="1602"/>
                </a:cubicBezTo>
                <a:cubicBezTo>
                  <a:pt x="2969" y="1603"/>
                  <a:pt x="2971" y="1603"/>
                  <a:pt x="2971" y="1602"/>
                </a:cubicBezTo>
                <a:cubicBezTo>
                  <a:pt x="2972" y="1600"/>
                  <a:pt x="2976" y="1598"/>
                  <a:pt x="2980" y="1597"/>
                </a:cubicBezTo>
                <a:cubicBezTo>
                  <a:pt x="2980" y="1597"/>
                  <a:pt x="2981" y="1598"/>
                  <a:pt x="2982" y="1599"/>
                </a:cubicBezTo>
                <a:cubicBezTo>
                  <a:pt x="2982" y="1599"/>
                  <a:pt x="2983" y="1599"/>
                  <a:pt x="2984" y="1599"/>
                </a:cubicBezTo>
                <a:cubicBezTo>
                  <a:pt x="2984" y="1598"/>
                  <a:pt x="2985" y="1598"/>
                  <a:pt x="2985" y="1597"/>
                </a:cubicBezTo>
                <a:cubicBezTo>
                  <a:pt x="2985" y="1597"/>
                  <a:pt x="2985" y="1597"/>
                  <a:pt x="2985" y="1597"/>
                </a:cubicBezTo>
                <a:cubicBezTo>
                  <a:pt x="2986" y="1598"/>
                  <a:pt x="2986" y="1599"/>
                  <a:pt x="2987" y="1600"/>
                </a:cubicBezTo>
                <a:cubicBezTo>
                  <a:pt x="2987" y="1601"/>
                  <a:pt x="2988" y="1601"/>
                  <a:pt x="2989" y="1601"/>
                </a:cubicBezTo>
                <a:cubicBezTo>
                  <a:pt x="2990" y="1601"/>
                  <a:pt x="2990" y="1601"/>
                  <a:pt x="2991" y="1602"/>
                </a:cubicBezTo>
                <a:cubicBezTo>
                  <a:pt x="2992" y="1603"/>
                  <a:pt x="2993" y="1603"/>
                  <a:pt x="2994" y="1602"/>
                </a:cubicBezTo>
                <a:cubicBezTo>
                  <a:pt x="2993" y="1602"/>
                  <a:pt x="2993" y="1602"/>
                  <a:pt x="2994" y="1602"/>
                </a:cubicBezTo>
                <a:cubicBezTo>
                  <a:pt x="2994" y="1602"/>
                  <a:pt x="2994" y="1602"/>
                  <a:pt x="2994" y="1602"/>
                </a:cubicBezTo>
                <a:cubicBezTo>
                  <a:pt x="2994" y="1602"/>
                  <a:pt x="2994" y="1602"/>
                  <a:pt x="2994" y="1602"/>
                </a:cubicBezTo>
                <a:cubicBezTo>
                  <a:pt x="2994" y="1602"/>
                  <a:pt x="2994" y="1603"/>
                  <a:pt x="2994" y="1603"/>
                </a:cubicBezTo>
                <a:cubicBezTo>
                  <a:pt x="2994" y="1604"/>
                  <a:pt x="2995" y="1605"/>
                  <a:pt x="2996" y="1605"/>
                </a:cubicBezTo>
                <a:cubicBezTo>
                  <a:pt x="2998" y="1604"/>
                  <a:pt x="2999" y="1602"/>
                  <a:pt x="2999" y="1602"/>
                </a:cubicBezTo>
                <a:cubicBezTo>
                  <a:pt x="2999" y="1602"/>
                  <a:pt x="2999" y="1601"/>
                  <a:pt x="2999" y="1600"/>
                </a:cubicBezTo>
                <a:cubicBezTo>
                  <a:pt x="3001" y="1600"/>
                  <a:pt x="3002" y="1600"/>
                  <a:pt x="3003" y="1599"/>
                </a:cubicBezTo>
                <a:cubicBezTo>
                  <a:pt x="3006" y="1597"/>
                  <a:pt x="3017" y="1587"/>
                  <a:pt x="3021" y="1591"/>
                </a:cubicBezTo>
                <a:cubicBezTo>
                  <a:pt x="3022" y="1592"/>
                  <a:pt x="3022" y="1592"/>
                  <a:pt x="3023" y="1592"/>
                </a:cubicBezTo>
                <a:cubicBezTo>
                  <a:pt x="3025" y="1591"/>
                  <a:pt x="3030" y="1590"/>
                  <a:pt x="3028" y="1589"/>
                </a:cubicBezTo>
                <a:cubicBezTo>
                  <a:pt x="3028" y="1590"/>
                  <a:pt x="3030" y="1590"/>
                  <a:pt x="3030" y="1589"/>
                </a:cubicBezTo>
                <a:cubicBezTo>
                  <a:pt x="3030" y="1589"/>
                  <a:pt x="3030" y="1589"/>
                  <a:pt x="3030" y="1589"/>
                </a:cubicBezTo>
                <a:cubicBezTo>
                  <a:pt x="3030" y="1589"/>
                  <a:pt x="3030" y="1589"/>
                  <a:pt x="3030" y="1589"/>
                </a:cubicBezTo>
                <a:cubicBezTo>
                  <a:pt x="3031" y="1588"/>
                  <a:pt x="3031" y="1588"/>
                  <a:pt x="3031" y="1588"/>
                </a:cubicBezTo>
                <a:cubicBezTo>
                  <a:pt x="3031" y="1587"/>
                  <a:pt x="3031" y="1582"/>
                  <a:pt x="3031" y="1581"/>
                </a:cubicBezTo>
                <a:cubicBezTo>
                  <a:pt x="3032" y="1577"/>
                  <a:pt x="3033" y="1574"/>
                  <a:pt x="3034" y="1570"/>
                </a:cubicBezTo>
                <a:cubicBezTo>
                  <a:pt x="3034" y="1567"/>
                  <a:pt x="3034" y="1571"/>
                  <a:pt x="3035" y="1569"/>
                </a:cubicBezTo>
                <a:cubicBezTo>
                  <a:pt x="3037" y="1565"/>
                  <a:pt x="3036" y="1566"/>
                  <a:pt x="3035" y="1564"/>
                </a:cubicBezTo>
                <a:cubicBezTo>
                  <a:pt x="3035" y="1564"/>
                  <a:pt x="3035" y="1564"/>
                  <a:pt x="3035" y="1564"/>
                </a:cubicBezTo>
                <a:cubicBezTo>
                  <a:pt x="3036" y="1565"/>
                  <a:pt x="3037" y="1565"/>
                  <a:pt x="3038" y="1565"/>
                </a:cubicBezTo>
                <a:cubicBezTo>
                  <a:pt x="3038" y="1565"/>
                  <a:pt x="3038" y="1565"/>
                  <a:pt x="3038" y="1565"/>
                </a:cubicBezTo>
                <a:cubicBezTo>
                  <a:pt x="3039" y="1564"/>
                  <a:pt x="3039" y="1564"/>
                  <a:pt x="3039" y="1563"/>
                </a:cubicBezTo>
                <a:cubicBezTo>
                  <a:pt x="3039" y="1561"/>
                  <a:pt x="3041" y="1553"/>
                  <a:pt x="3042" y="1553"/>
                </a:cubicBezTo>
                <a:cubicBezTo>
                  <a:pt x="3043" y="1553"/>
                  <a:pt x="3044" y="1553"/>
                  <a:pt x="3044" y="1551"/>
                </a:cubicBezTo>
                <a:cubicBezTo>
                  <a:pt x="3044" y="1548"/>
                  <a:pt x="3049" y="1541"/>
                  <a:pt x="3051" y="1541"/>
                </a:cubicBezTo>
                <a:cubicBezTo>
                  <a:pt x="3052" y="1541"/>
                  <a:pt x="3053" y="1540"/>
                  <a:pt x="3053" y="1539"/>
                </a:cubicBezTo>
                <a:cubicBezTo>
                  <a:pt x="3054" y="1536"/>
                  <a:pt x="3056" y="1528"/>
                  <a:pt x="3060" y="1523"/>
                </a:cubicBezTo>
                <a:cubicBezTo>
                  <a:pt x="3061" y="1522"/>
                  <a:pt x="3060" y="1521"/>
                  <a:pt x="3059" y="1520"/>
                </a:cubicBezTo>
                <a:cubicBezTo>
                  <a:pt x="3056" y="1518"/>
                  <a:pt x="3059" y="1520"/>
                  <a:pt x="3060" y="1518"/>
                </a:cubicBezTo>
                <a:cubicBezTo>
                  <a:pt x="3061" y="1516"/>
                  <a:pt x="3062" y="1513"/>
                  <a:pt x="3062" y="1512"/>
                </a:cubicBezTo>
                <a:cubicBezTo>
                  <a:pt x="3063" y="1508"/>
                  <a:pt x="3066" y="1502"/>
                  <a:pt x="3065" y="1498"/>
                </a:cubicBezTo>
                <a:cubicBezTo>
                  <a:pt x="3064" y="1496"/>
                  <a:pt x="3065" y="1494"/>
                  <a:pt x="3063" y="1493"/>
                </a:cubicBezTo>
                <a:close/>
                <a:moveTo>
                  <a:pt x="2954" y="1332"/>
                </a:moveTo>
                <a:cubicBezTo>
                  <a:pt x="2954" y="1332"/>
                  <a:pt x="2953" y="1332"/>
                  <a:pt x="2953" y="1333"/>
                </a:cubicBezTo>
                <a:cubicBezTo>
                  <a:pt x="2953" y="1333"/>
                  <a:pt x="2954" y="1333"/>
                  <a:pt x="2954" y="1333"/>
                </a:cubicBezTo>
                <a:cubicBezTo>
                  <a:pt x="2954" y="1333"/>
                  <a:pt x="2954" y="1332"/>
                  <a:pt x="2954" y="1332"/>
                </a:cubicBezTo>
                <a:close/>
                <a:moveTo>
                  <a:pt x="2713" y="1420"/>
                </a:moveTo>
                <a:cubicBezTo>
                  <a:pt x="2713" y="1420"/>
                  <a:pt x="2713" y="1420"/>
                  <a:pt x="2713" y="1419"/>
                </a:cubicBezTo>
                <a:cubicBezTo>
                  <a:pt x="2713" y="1419"/>
                  <a:pt x="2713" y="1419"/>
                  <a:pt x="2713" y="1419"/>
                </a:cubicBezTo>
                <a:cubicBezTo>
                  <a:pt x="2714" y="1419"/>
                  <a:pt x="2714" y="1419"/>
                  <a:pt x="2714" y="1419"/>
                </a:cubicBezTo>
                <a:cubicBezTo>
                  <a:pt x="2714" y="1419"/>
                  <a:pt x="2714" y="1419"/>
                  <a:pt x="2714" y="1419"/>
                </a:cubicBezTo>
                <a:cubicBezTo>
                  <a:pt x="2714" y="1418"/>
                  <a:pt x="2714" y="1417"/>
                  <a:pt x="2714" y="1416"/>
                </a:cubicBezTo>
                <a:cubicBezTo>
                  <a:pt x="2713" y="1415"/>
                  <a:pt x="2711" y="1416"/>
                  <a:pt x="2710" y="1416"/>
                </a:cubicBezTo>
                <a:cubicBezTo>
                  <a:pt x="2708" y="1417"/>
                  <a:pt x="2709" y="1418"/>
                  <a:pt x="2709" y="1419"/>
                </a:cubicBezTo>
                <a:cubicBezTo>
                  <a:pt x="2709" y="1419"/>
                  <a:pt x="2709" y="1419"/>
                  <a:pt x="2709" y="1419"/>
                </a:cubicBezTo>
                <a:cubicBezTo>
                  <a:pt x="2707" y="1421"/>
                  <a:pt x="2705" y="1424"/>
                  <a:pt x="2708" y="1425"/>
                </a:cubicBezTo>
                <a:cubicBezTo>
                  <a:pt x="2709" y="1426"/>
                  <a:pt x="2710" y="1426"/>
                  <a:pt x="2710" y="1425"/>
                </a:cubicBezTo>
                <a:cubicBezTo>
                  <a:pt x="2711" y="1425"/>
                  <a:pt x="2711" y="1425"/>
                  <a:pt x="2711" y="1425"/>
                </a:cubicBezTo>
                <a:cubicBezTo>
                  <a:pt x="2711" y="1424"/>
                  <a:pt x="2713" y="1422"/>
                  <a:pt x="2713" y="1421"/>
                </a:cubicBezTo>
                <a:cubicBezTo>
                  <a:pt x="2713" y="1420"/>
                  <a:pt x="2713" y="1420"/>
                  <a:pt x="2713" y="1420"/>
                </a:cubicBezTo>
                <a:cubicBezTo>
                  <a:pt x="2713" y="1420"/>
                  <a:pt x="2713" y="1420"/>
                  <a:pt x="2713" y="1420"/>
                </a:cubicBezTo>
                <a:cubicBezTo>
                  <a:pt x="2713" y="1420"/>
                  <a:pt x="2713" y="1420"/>
                  <a:pt x="2713" y="1420"/>
                </a:cubicBezTo>
                <a:close/>
                <a:moveTo>
                  <a:pt x="2736" y="1564"/>
                </a:moveTo>
                <a:cubicBezTo>
                  <a:pt x="2736" y="1564"/>
                  <a:pt x="2736" y="1564"/>
                  <a:pt x="2736" y="1563"/>
                </a:cubicBezTo>
                <a:cubicBezTo>
                  <a:pt x="2736" y="1563"/>
                  <a:pt x="2736" y="1563"/>
                  <a:pt x="2736" y="1563"/>
                </a:cubicBezTo>
                <a:cubicBezTo>
                  <a:pt x="2736" y="1564"/>
                  <a:pt x="2736" y="1564"/>
                  <a:pt x="2736" y="1564"/>
                </a:cubicBezTo>
                <a:close/>
                <a:moveTo>
                  <a:pt x="2574" y="1121"/>
                </a:moveTo>
                <a:cubicBezTo>
                  <a:pt x="2574" y="1122"/>
                  <a:pt x="2575" y="1122"/>
                  <a:pt x="2575" y="1122"/>
                </a:cubicBezTo>
                <a:cubicBezTo>
                  <a:pt x="2575" y="1122"/>
                  <a:pt x="2575" y="1122"/>
                  <a:pt x="2575" y="1122"/>
                </a:cubicBezTo>
                <a:cubicBezTo>
                  <a:pt x="2576" y="1122"/>
                  <a:pt x="2577" y="1121"/>
                  <a:pt x="2577" y="1121"/>
                </a:cubicBezTo>
                <a:cubicBezTo>
                  <a:pt x="2577" y="1121"/>
                  <a:pt x="2577" y="1120"/>
                  <a:pt x="2577" y="1120"/>
                </a:cubicBezTo>
                <a:cubicBezTo>
                  <a:pt x="2577" y="1120"/>
                  <a:pt x="2577" y="1120"/>
                  <a:pt x="2577" y="1119"/>
                </a:cubicBezTo>
                <a:cubicBezTo>
                  <a:pt x="2577" y="1119"/>
                  <a:pt x="2576" y="1118"/>
                  <a:pt x="2575" y="1118"/>
                </a:cubicBezTo>
                <a:cubicBezTo>
                  <a:pt x="2575" y="1118"/>
                  <a:pt x="2575" y="1118"/>
                  <a:pt x="2575" y="1118"/>
                </a:cubicBezTo>
                <a:cubicBezTo>
                  <a:pt x="2575" y="1118"/>
                  <a:pt x="2575" y="1118"/>
                  <a:pt x="2575" y="1118"/>
                </a:cubicBezTo>
                <a:cubicBezTo>
                  <a:pt x="2574" y="1118"/>
                  <a:pt x="2573" y="1118"/>
                  <a:pt x="2573" y="1119"/>
                </a:cubicBezTo>
                <a:cubicBezTo>
                  <a:pt x="2573" y="1119"/>
                  <a:pt x="2573" y="1120"/>
                  <a:pt x="2573" y="1120"/>
                </a:cubicBezTo>
                <a:cubicBezTo>
                  <a:pt x="2573" y="1120"/>
                  <a:pt x="2573" y="1120"/>
                  <a:pt x="2573" y="1120"/>
                </a:cubicBezTo>
                <a:cubicBezTo>
                  <a:pt x="2573" y="1120"/>
                  <a:pt x="2573" y="1120"/>
                  <a:pt x="2573" y="1120"/>
                </a:cubicBezTo>
                <a:cubicBezTo>
                  <a:pt x="2573" y="1121"/>
                  <a:pt x="2573" y="1121"/>
                  <a:pt x="2574" y="1121"/>
                </a:cubicBezTo>
                <a:close/>
                <a:moveTo>
                  <a:pt x="2771" y="1004"/>
                </a:moveTo>
                <a:cubicBezTo>
                  <a:pt x="2772" y="1006"/>
                  <a:pt x="2773" y="1008"/>
                  <a:pt x="2776" y="1009"/>
                </a:cubicBezTo>
                <a:cubicBezTo>
                  <a:pt x="2776" y="1009"/>
                  <a:pt x="2776" y="1009"/>
                  <a:pt x="2776" y="1009"/>
                </a:cubicBezTo>
                <a:cubicBezTo>
                  <a:pt x="2777" y="1010"/>
                  <a:pt x="2777" y="1011"/>
                  <a:pt x="2776" y="1012"/>
                </a:cubicBezTo>
                <a:cubicBezTo>
                  <a:pt x="2776" y="1013"/>
                  <a:pt x="2776" y="1013"/>
                  <a:pt x="2776" y="1014"/>
                </a:cubicBezTo>
                <a:cubicBezTo>
                  <a:pt x="2776" y="1014"/>
                  <a:pt x="2776" y="1014"/>
                  <a:pt x="2777" y="1015"/>
                </a:cubicBezTo>
                <a:cubicBezTo>
                  <a:pt x="2777" y="1015"/>
                  <a:pt x="2777" y="1015"/>
                  <a:pt x="2778" y="1015"/>
                </a:cubicBezTo>
                <a:cubicBezTo>
                  <a:pt x="2778" y="1015"/>
                  <a:pt x="2778" y="1015"/>
                  <a:pt x="2778" y="1015"/>
                </a:cubicBezTo>
                <a:cubicBezTo>
                  <a:pt x="2778" y="1015"/>
                  <a:pt x="2778" y="1015"/>
                  <a:pt x="2778" y="1015"/>
                </a:cubicBezTo>
                <a:cubicBezTo>
                  <a:pt x="2780" y="1014"/>
                  <a:pt x="2781" y="1013"/>
                  <a:pt x="2781" y="1012"/>
                </a:cubicBezTo>
                <a:cubicBezTo>
                  <a:pt x="2781" y="1011"/>
                  <a:pt x="2781" y="1011"/>
                  <a:pt x="2781" y="1010"/>
                </a:cubicBezTo>
                <a:cubicBezTo>
                  <a:pt x="2781" y="1010"/>
                  <a:pt x="2781" y="1009"/>
                  <a:pt x="2782" y="1009"/>
                </a:cubicBezTo>
                <a:cubicBezTo>
                  <a:pt x="2782" y="1008"/>
                  <a:pt x="2782" y="1008"/>
                  <a:pt x="2781" y="1008"/>
                </a:cubicBezTo>
                <a:cubicBezTo>
                  <a:pt x="2781" y="1008"/>
                  <a:pt x="2781" y="1008"/>
                  <a:pt x="2781" y="1008"/>
                </a:cubicBezTo>
                <a:cubicBezTo>
                  <a:pt x="2781" y="1007"/>
                  <a:pt x="2781" y="1007"/>
                  <a:pt x="2781" y="1007"/>
                </a:cubicBezTo>
                <a:cubicBezTo>
                  <a:pt x="2781" y="1006"/>
                  <a:pt x="2782" y="1006"/>
                  <a:pt x="2784" y="1005"/>
                </a:cubicBezTo>
                <a:cubicBezTo>
                  <a:pt x="2784" y="1005"/>
                  <a:pt x="2785" y="1005"/>
                  <a:pt x="2785" y="1004"/>
                </a:cubicBezTo>
                <a:cubicBezTo>
                  <a:pt x="2785" y="1004"/>
                  <a:pt x="2785" y="1003"/>
                  <a:pt x="2785" y="1003"/>
                </a:cubicBezTo>
                <a:cubicBezTo>
                  <a:pt x="2785" y="1002"/>
                  <a:pt x="2785" y="1002"/>
                  <a:pt x="2786" y="1001"/>
                </a:cubicBezTo>
                <a:cubicBezTo>
                  <a:pt x="2787" y="1000"/>
                  <a:pt x="2787" y="999"/>
                  <a:pt x="2787" y="998"/>
                </a:cubicBezTo>
                <a:cubicBezTo>
                  <a:pt x="2787" y="997"/>
                  <a:pt x="2787" y="997"/>
                  <a:pt x="2787" y="996"/>
                </a:cubicBezTo>
                <a:cubicBezTo>
                  <a:pt x="2788" y="996"/>
                  <a:pt x="2788" y="996"/>
                  <a:pt x="2788" y="995"/>
                </a:cubicBezTo>
                <a:cubicBezTo>
                  <a:pt x="2788" y="995"/>
                  <a:pt x="2788" y="995"/>
                  <a:pt x="2788" y="994"/>
                </a:cubicBezTo>
                <a:cubicBezTo>
                  <a:pt x="2789" y="993"/>
                  <a:pt x="2789" y="993"/>
                  <a:pt x="2788" y="992"/>
                </a:cubicBezTo>
                <a:cubicBezTo>
                  <a:pt x="2788" y="991"/>
                  <a:pt x="2788" y="990"/>
                  <a:pt x="2789" y="990"/>
                </a:cubicBezTo>
                <a:cubicBezTo>
                  <a:pt x="2791" y="988"/>
                  <a:pt x="2793" y="984"/>
                  <a:pt x="2791" y="982"/>
                </a:cubicBezTo>
                <a:cubicBezTo>
                  <a:pt x="2791" y="982"/>
                  <a:pt x="2791" y="981"/>
                  <a:pt x="2791" y="981"/>
                </a:cubicBezTo>
                <a:cubicBezTo>
                  <a:pt x="2791" y="981"/>
                  <a:pt x="2791" y="980"/>
                  <a:pt x="2791" y="980"/>
                </a:cubicBezTo>
                <a:cubicBezTo>
                  <a:pt x="2791" y="980"/>
                  <a:pt x="2791" y="980"/>
                  <a:pt x="2791" y="980"/>
                </a:cubicBezTo>
                <a:cubicBezTo>
                  <a:pt x="2791" y="979"/>
                  <a:pt x="2790" y="978"/>
                  <a:pt x="2789" y="978"/>
                </a:cubicBezTo>
                <a:cubicBezTo>
                  <a:pt x="2789" y="978"/>
                  <a:pt x="2788" y="978"/>
                  <a:pt x="2788" y="978"/>
                </a:cubicBezTo>
                <a:cubicBezTo>
                  <a:pt x="2788" y="977"/>
                  <a:pt x="2788" y="978"/>
                  <a:pt x="2787" y="978"/>
                </a:cubicBezTo>
                <a:cubicBezTo>
                  <a:pt x="2786" y="979"/>
                  <a:pt x="2786" y="980"/>
                  <a:pt x="2786" y="981"/>
                </a:cubicBezTo>
                <a:cubicBezTo>
                  <a:pt x="2785" y="981"/>
                  <a:pt x="2785" y="980"/>
                  <a:pt x="2785" y="980"/>
                </a:cubicBezTo>
                <a:cubicBezTo>
                  <a:pt x="2785" y="980"/>
                  <a:pt x="2784" y="980"/>
                  <a:pt x="2783" y="980"/>
                </a:cubicBezTo>
                <a:cubicBezTo>
                  <a:pt x="2783" y="980"/>
                  <a:pt x="2782" y="981"/>
                  <a:pt x="2782" y="982"/>
                </a:cubicBezTo>
                <a:cubicBezTo>
                  <a:pt x="2782" y="982"/>
                  <a:pt x="2782" y="982"/>
                  <a:pt x="2781" y="982"/>
                </a:cubicBezTo>
                <a:cubicBezTo>
                  <a:pt x="2781" y="982"/>
                  <a:pt x="2781" y="982"/>
                  <a:pt x="2781" y="983"/>
                </a:cubicBezTo>
                <a:cubicBezTo>
                  <a:pt x="2781" y="983"/>
                  <a:pt x="2781" y="983"/>
                  <a:pt x="2781" y="983"/>
                </a:cubicBezTo>
                <a:cubicBezTo>
                  <a:pt x="2779" y="984"/>
                  <a:pt x="2778" y="985"/>
                  <a:pt x="2779" y="987"/>
                </a:cubicBezTo>
                <a:cubicBezTo>
                  <a:pt x="2779" y="987"/>
                  <a:pt x="2779" y="987"/>
                  <a:pt x="2779" y="987"/>
                </a:cubicBezTo>
                <a:cubicBezTo>
                  <a:pt x="2779" y="987"/>
                  <a:pt x="2779" y="987"/>
                  <a:pt x="2779" y="988"/>
                </a:cubicBezTo>
                <a:cubicBezTo>
                  <a:pt x="2779" y="988"/>
                  <a:pt x="2779" y="988"/>
                  <a:pt x="2778" y="988"/>
                </a:cubicBezTo>
                <a:cubicBezTo>
                  <a:pt x="2777" y="988"/>
                  <a:pt x="2776" y="989"/>
                  <a:pt x="2776" y="990"/>
                </a:cubicBezTo>
                <a:cubicBezTo>
                  <a:pt x="2775" y="990"/>
                  <a:pt x="2775" y="991"/>
                  <a:pt x="2775" y="992"/>
                </a:cubicBezTo>
                <a:cubicBezTo>
                  <a:pt x="2775" y="992"/>
                  <a:pt x="2774" y="993"/>
                  <a:pt x="2773" y="994"/>
                </a:cubicBezTo>
                <a:cubicBezTo>
                  <a:pt x="2773" y="994"/>
                  <a:pt x="2773" y="994"/>
                  <a:pt x="2773" y="994"/>
                </a:cubicBezTo>
                <a:cubicBezTo>
                  <a:pt x="2772" y="994"/>
                  <a:pt x="2772" y="995"/>
                  <a:pt x="2772" y="995"/>
                </a:cubicBezTo>
                <a:cubicBezTo>
                  <a:pt x="2772" y="995"/>
                  <a:pt x="2772" y="995"/>
                  <a:pt x="2771" y="996"/>
                </a:cubicBezTo>
                <a:cubicBezTo>
                  <a:pt x="2771" y="996"/>
                  <a:pt x="2771" y="996"/>
                  <a:pt x="2771" y="997"/>
                </a:cubicBezTo>
                <a:cubicBezTo>
                  <a:pt x="2771" y="997"/>
                  <a:pt x="2771" y="997"/>
                  <a:pt x="2771" y="998"/>
                </a:cubicBezTo>
                <a:cubicBezTo>
                  <a:pt x="2771" y="999"/>
                  <a:pt x="2771" y="999"/>
                  <a:pt x="2771" y="999"/>
                </a:cubicBezTo>
                <a:cubicBezTo>
                  <a:pt x="2771" y="999"/>
                  <a:pt x="2771" y="999"/>
                  <a:pt x="2771" y="999"/>
                </a:cubicBezTo>
                <a:cubicBezTo>
                  <a:pt x="2771" y="999"/>
                  <a:pt x="2771" y="999"/>
                  <a:pt x="2771" y="999"/>
                </a:cubicBezTo>
                <a:cubicBezTo>
                  <a:pt x="2772" y="1000"/>
                  <a:pt x="2772" y="1000"/>
                  <a:pt x="2772" y="1001"/>
                </a:cubicBezTo>
                <a:cubicBezTo>
                  <a:pt x="2772" y="1001"/>
                  <a:pt x="2772" y="1001"/>
                  <a:pt x="2771" y="1002"/>
                </a:cubicBezTo>
                <a:cubicBezTo>
                  <a:pt x="2771" y="1002"/>
                  <a:pt x="2771" y="1002"/>
                  <a:pt x="2771" y="1003"/>
                </a:cubicBezTo>
                <a:cubicBezTo>
                  <a:pt x="2771" y="1003"/>
                  <a:pt x="2771" y="1003"/>
                  <a:pt x="2771" y="1003"/>
                </a:cubicBezTo>
                <a:cubicBezTo>
                  <a:pt x="2771" y="1003"/>
                  <a:pt x="2771" y="1004"/>
                  <a:pt x="2771" y="1004"/>
                </a:cubicBezTo>
                <a:cubicBezTo>
                  <a:pt x="2771" y="1004"/>
                  <a:pt x="2771" y="1004"/>
                  <a:pt x="2771" y="1004"/>
                </a:cubicBezTo>
                <a:close/>
                <a:moveTo>
                  <a:pt x="2731" y="1114"/>
                </a:moveTo>
                <a:cubicBezTo>
                  <a:pt x="2730" y="1114"/>
                  <a:pt x="2730" y="1113"/>
                  <a:pt x="2730" y="1113"/>
                </a:cubicBezTo>
                <a:cubicBezTo>
                  <a:pt x="2730" y="1112"/>
                  <a:pt x="2730" y="1111"/>
                  <a:pt x="2731" y="1111"/>
                </a:cubicBezTo>
                <a:cubicBezTo>
                  <a:pt x="2732" y="1111"/>
                  <a:pt x="2732" y="1112"/>
                  <a:pt x="2732" y="1113"/>
                </a:cubicBezTo>
                <a:cubicBezTo>
                  <a:pt x="2732" y="1113"/>
                  <a:pt x="2732" y="1114"/>
                  <a:pt x="2731" y="1114"/>
                </a:cubicBezTo>
                <a:cubicBezTo>
                  <a:pt x="2731" y="1114"/>
                  <a:pt x="2731" y="1114"/>
                  <a:pt x="2731" y="1114"/>
                </a:cubicBezTo>
                <a:close/>
                <a:moveTo>
                  <a:pt x="2731" y="1113"/>
                </a:moveTo>
                <a:cubicBezTo>
                  <a:pt x="2731" y="1113"/>
                  <a:pt x="2732" y="1113"/>
                  <a:pt x="2732" y="1113"/>
                </a:cubicBezTo>
                <a:cubicBezTo>
                  <a:pt x="2732" y="1112"/>
                  <a:pt x="2731" y="1112"/>
                  <a:pt x="2731" y="1112"/>
                </a:cubicBezTo>
                <a:cubicBezTo>
                  <a:pt x="2731" y="1112"/>
                  <a:pt x="2731" y="1112"/>
                  <a:pt x="2731" y="1112"/>
                </a:cubicBezTo>
                <a:cubicBezTo>
                  <a:pt x="2731" y="1112"/>
                  <a:pt x="2731" y="1113"/>
                  <a:pt x="2731" y="1113"/>
                </a:cubicBezTo>
                <a:cubicBezTo>
                  <a:pt x="2731" y="1113"/>
                  <a:pt x="2731" y="1113"/>
                  <a:pt x="2731" y="1113"/>
                </a:cubicBezTo>
                <a:cubicBezTo>
                  <a:pt x="2731" y="1113"/>
                  <a:pt x="2731" y="1113"/>
                  <a:pt x="2731" y="1113"/>
                </a:cubicBezTo>
                <a:cubicBezTo>
                  <a:pt x="2731" y="1113"/>
                  <a:pt x="2731" y="1113"/>
                  <a:pt x="2731" y="1113"/>
                </a:cubicBezTo>
                <a:cubicBezTo>
                  <a:pt x="2731" y="1113"/>
                  <a:pt x="2731" y="1112"/>
                  <a:pt x="2731" y="1112"/>
                </a:cubicBezTo>
                <a:cubicBezTo>
                  <a:pt x="2731" y="1112"/>
                  <a:pt x="2731" y="1112"/>
                  <a:pt x="2731" y="1112"/>
                </a:cubicBezTo>
                <a:cubicBezTo>
                  <a:pt x="2731" y="1112"/>
                  <a:pt x="2731" y="1112"/>
                  <a:pt x="2731" y="1112"/>
                </a:cubicBezTo>
                <a:cubicBezTo>
                  <a:pt x="2731" y="1112"/>
                  <a:pt x="2730" y="1112"/>
                  <a:pt x="2730" y="1113"/>
                </a:cubicBezTo>
                <a:cubicBezTo>
                  <a:pt x="2730" y="1113"/>
                  <a:pt x="2731" y="1113"/>
                  <a:pt x="2731" y="1113"/>
                </a:cubicBezTo>
                <a:close/>
                <a:moveTo>
                  <a:pt x="2734" y="1115"/>
                </a:moveTo>
                <a:cubicBezTo>
                  <a:pt x="2734" y="1115"/>
                  <a:pt x="2733" y="1116"/>
                  <a:pt x="2733" y="1116"/>
                </a:cubicBezTo>
                <a:cubicBezTo>
                  <a:pt x="2733" y="1116"/>
                  <a:pt x="2733" y="1116"/>
                  <a:pt x="2733" y="1116"/>
                </a:cubicBezTo>
                <a:cubicBezTo>
                  <a:pt x="2732" y="1116"/>
                  <a:pt x="2731" y="1115"/>
                  <a:pt x="2731" y="1115"/>
                </a:cubicBezTo>
                <a:cubicBezTo>
                  <a:pt x="2731" y="1114"/>
                  <a:pt x="2732" y="1113"/>
                  <a:pt x="2732" y="1113"/>
                </a:cubicBezTo>
                <a:cubicBezTo>
                  <a:pt x="2732" y="1113"/>
                  <a:pt x="2732" y="1113"/>
                  <a:pt x="2732" y="1113"/>
                </a:cubicBezTo>
                <a:cubicBezTo>
                  <a:pt x="2733" y="1113"/>
                  <a:pt x="2734" y="1114"/>
                  <a:pt x="2734" y="1115"/>
                </a:cubicBezTo>
                <a:close/>
                <a:moveTo>
                  <a:pt x="2733" y="1115"/>
                </a:moveTo>
                <a:cubicBezTo>
                  <a:pt x="2733" y="1114"/>
                  <a:pt x="2733" y="1114"/>
                  <a:pt x="2733" y="1114"/>
                </a:cubicBezTo>
                <a:cubicBezTo>
                  <a:pt x="2733" y="1114"/>
                  <a:pt x="2733" y="1114"/>
                  <a:pt x="2733" y="1114"/>
                </a:cubicBezTo>
                <a:cubicBezTo>
                  <a:pt x="2733" y="1114"/>
                  <a:pt x="2733" y="1115"/>
                  <a:pt x="2733" y="1115"/>
                </a:cubicBezTo>
                <a:cubicBezTo>
                  <a:pt x="2733" y="1115"/>
                  <a:pt x="2733" y="1115"/>
                  <a:pt x="2733" y="1115"/>
                </a:cubicBezTo>
                <a:cubicBezTo>
                  <a:pt x="2733" y="1115"/>
                  <a:pt x="2733" y="1115"/>
                  <a:pt x="2733" y="1115"/>
                </a:cubicBezTo>
                <a:cubicBezTo>
                  <a:pt x="2733" y="1115"/>
                  <a:pt x="2733" y="1115"/>
                  <a:pt x="2733" y="1115"/>
                </a:cubicBezTo>
                <a:cubicBezTo>
                  <a:pt x="2732" y="1115"/>
                  <a:pt x="2732" y="1114"/>
                  <a:pt x="2732" y="1114"/>
                </a:cubicBezTo>
                <a:cubicBezTo>
                  <a:pt x="2732" y="1114"/>
                  <a:pt x="2732" y="1114"/>
                  <a:pt x="2733" y="1114"/>
                </a:cubicBezTo>
                <a:cubicBezTo>
                  <a:pt x="2732" y="1114"/>
                  <a:pt x="2732" y="1114"/>
                  <a:pt x="2732" y="1114"/>
                </a:cubicBezTo>
                <a:cubicBezTo>
                  <a:pt x="2732" y="1114"/>
                  <a:pt x="2732" y="1114"/>
                  <a:pt x="2732" y="1115"/>
                </a:cubicBezTo>
                <a:cubicBezTo>
                  <a:pt x="2732" y="1115"/>
                  <a:pt x="2732" y="1115"/>
                  <a:pt x="2733" y="1115"/>
                </a:cubicBezTo>
                <a:cubicBezTo>
                  <a:pt x="2733" y="1115"/>
                  <a:pt x="2733" y="1115"/>
                  <a:pt x="2733" y="1115"/>
                </a:cubicBezTo>
                <a:close/>
                <a:moveTo>
                  <a:pt x="2732" y="1108"/>
                </a:moveTo>
                <a:cubicBezTo>
                  <a:pt x="2732" y="1108"/>
                  <a:pt x="2732" y="1108"/>
                  <a:pt x="2732" y="1108"/>
                </a:cubicBezTo>
                <a:cubicBezTo>
                  <a:pt x="2732" y="1108"/>
                  <a:pt x="2732" y="1108"/>
                  <a:pt x="2732" y="1108"/>
                </a:cubicBezTo>
                <a:cubicBezTo>
                  <a:pt x="2732" y="1107"/>
                  <a:pt x="2731" y="1107"/>
                  <a:pt x="2731" y="1108"/>
                </a:cubicBezTo>
                <a:cubicBezTo>
                  <a:pt x="2730" y="1108"/>
                  <a:pt x="2730" y="1109"/>
                  <a:pt x="2730" y="1109"/>
                </a:cubicBezTo>
                <a:cubicBezTo>
                  <a:pt x="2730" y="1109"/>
                  <a:pt x="2731" y="1110"/>
                  <a:pt x="2732" y="1110"/>
                </a:cubicBezTo>
                <a:cubicBezTo>
                  <a:pt x="2732" y="1110"/>
                  <a:pt x="2732" y="1110"/>
                  <a:pt x="2732" y="1110"/>
                </a:cubicBezTo>
                <a:cubicBezTo>
                  <a:pt x="2732" y="1110"/>
                  <a:pt x="2733" y="1110"/>
                  <a:pt x="2733" y="1110"/>
                </a:cubicBezTo>
                <a:cubicBezTo>
                  <a:pt x="2733" y="1110"/>
                  <a:pt x="2734" y="1109"/>
                  <a:pt x="2734" y="1109"/>
                </a:cubicBezTo>
                <a:cubicBezTo>
                  <a:pt x="2734" y="1108"/>
                  <a:pt x="2733" y="1108"/>
                  <a:pt x="2732" y="1108"/>
                </a:cubicBezTo>
                <a:close/>
                <a:moveTo>
                  <a:pt x="2716" y="1114"/>
                </a:moveTo>
                <a:cubicBezTo>
                  <a:pt x="2716" y="1114"/>
                  <a:pt x="2716" y="1114"/>
                  <a:pt x="2716" y="1114"/>
                </a:cubicBezTo>
                <a:cubicBezTo>
                  <a:pt x="2716" y="1114"/>
                  <a:pt x="2716" y="1114"/>
                  <a:pt x="2716" y="1114"/>
                </a:cubicBezTo>
                <a:cubicBezTo>
                  <a:pt x="2716" y="1114"/>
                  <a:pt x="2717" y="1114"/>
                  <a:pt x="2717" y="1115"/>
                </a:cubicBezTo>
                <a:cubicBezTo>
                  <a:pt x="2718" y="1115"/>
                  <a:pt x="2718" y="1115"/>
                  <a:pt x="2718" y="1116"/>
                </a:cubicBezTo>
                <a:cubicBezTo>
                  <a:pt x="2718" y="1116"/>
                  <a:pt x="2718" y="1116"/>
                  <a:pt x="2718" y="1116"/>
                </a:cubicBezTo>
                <a:cubicBezTo>
                  <a:pt x="2718" y="1116"/>
                  <a:pt x="2718" y="1116"/>
                  <a:pt x="2718" y="1116"/>
                </a:cubicBezTo>
                <a:cubicBezTo>
                  <a:pt x="2718" y="1117"/>
                  <a:pt x="2718" y="1117"/>
                  <a:pt x="2717" y="1118"/>
                </a:cubicBezTo>
                <a:cubicBezTo>
                  <a:pt x="2717" y="1118"/>
                  <a:pt x="2717" y="1118"/>
                  <a:pt x="2717" y="1118"/>
                </a:cubicBezTo>
                <a:cubicBezTo>
                  <a:pt x="2717" y="1118"/>
                  <a:pt x="2716" y="1118"/>
                  <a:pt x="2716" y="1118"/>
                </a:cubicBezTo>
                <a:cubicBezTo>
                  <a:pt x="2716" y="1118"/>
                  <a:pt x="2715" y="1118"/>
                  <a:pt x="2715" y="1117"/>
                </a:cubicBezTo>
                <a:cubicBezTo>
                  <a:pt x="2715" y="1117"/>
                  <a:pt x="2715" y="1117"/>
                  <a:pt x="2715" y="1116"/>
                </a:cubicBezTo>
                <a:cubicBezTo>
                  <a:pt x="2715" y="1116"/>
                  <a:pt x="2715" y="1116"/>
                  <a:pt x="2715" y="1116"/>
                </a:cubicBezTo>
                <a:cubicBezTo>
                  <a:pt x="2715" y="1116"/>
                  <a:pt x="2715" y="1116"/>
                  <a:pt x="2715" y="1115"/>
                </a:cubicBezTo>
                <a:cubicBezTo>
                  <a:pt x="2714" y="1116"/>
                  <a:pt x="2713" y="1115"/>
                  <a:pt x="2713" y="1114"/>
                </a:cubicBezTo>
                <a:cubicBezTo>
                  <a:pt x="2713" y="1114"/>
                  <a:pt x="2713" y="1114"/>
                  <a:pt x="2713" y="1113"/>
                </a:cubicBezTo>
                <a:cubicBezTo>
                  <a:pt x="2713" y="1113"/>
                  <a:pt x="2714" y="1113"/>
                  <a:pt x="2714" y="1113"/>
                </a:cubicBezTo>
                <a:cubicBezTo>
                  <a:pt x="2714" y="1113"/>
                  <a:pt x="2714" y="1113"/>
                  <a:pt x="2714" y="1113"/>
                </a:cubicBezTo>
                <a:cubicBezTo>
                  <a:pt x="2715" y="1113"/>
                  <a:pt x="2715" y="1113"/>
                  <a:pt x="2716" y="1114"/>
                </a:cubicBezTo>
                <a:close/>
                <a:moveTo>
                  <a:pt x="2715" y="1114"/>
                </a:moveTo>
                <a:cubicBezTo>
                  <a:pt x="2715" y="1114"/>
                  <a:pt x="2715" y="1114"/>
                  <a:pt x="2714" y="1114"/>
                </a:cubicBezTo>
                <a:cubicBezTo>
                  <a:pt x="2714" y="1114"/>
                  <a:pt x="2714" y="1114"/>
                  <a:pt x="2714" y="1114"/>
                </a:cubicBezTo>
                <a:cubicBezTo>
                  <a:pt x="2714" y="1114"/>
                  <a:pt x="2715" y="1114"/>
                  <a:pt x="2715" y="1114"/>
                </a:cubicBezTo>
                <a:cubicBezTo>
                  <a:pt x="2715" y="1114"/>
                  <a:pt x="2715" y="1114"/>
                  <a:pt x="2715" y="1114"/>
                </a:cubicBezTo>
                <a:cubicBezTo>
                  <a:pt x="2715" y="1114"/>
                  <a:pt x="2714" y="1114"/>
                  <a:pt x="2714" y="1114"/>
                </a:cubicBezTo>
                <a:cubicBezTo>
                  <a:pt x="2714" y="1114"/>
                  <a:pt x="2714" y="1114"/>
                  <a:pt x="2714" y="1114"/>
                </a:cubicBezTo>
                <a:cubicBezTo>
                  <a:pt x="2714" y="1114"/>
                  <a:pt x="2714" y="1114"/>
                  <a:pt x="2714" y="1114"/>
                </a:cubicBezTo>
                <a:cubicBezTo>
                  <a:pt x="2714" y="1114"/>
                  <a:pt x="2714" y="1115"/>
                  <a:pt x="2714" y="1115"/>
                </a:cubicBezTo>
                <a:cubicBezTo>
                  <a:pt x="2714" y="1115"/>
                  <a:pt x="2714" y="1115"/>
                  <a:pt x="2714" y="1115"/>
                </a:cubicBezTo>
                <a:cubicBezTo>
                  <a:pt x="2714" y="1114"/>
                  <a:pt x="2714" y="1114"/>
                  <a:pt x="2714" y="1114"/>
                </a:cubicBezTo>
                <a:cubicBezTo>
                  <a:pt x="2714" y="1114"/>
                  <a:pt x="2714" y="1114"/>
                  <a:pt x="2714" y="1114"/>
                </a:cubicBezTo>
                <a:cubicBezTo>
                  <a:pt x="2714" y="1114"/>
                  <a:pt x="2714" y="1114"/>
                  <a:pt x="2714" y="1114"/>
                </a:cubicBezTo>
                <a:cubicBezTo>
                  <a:pt x="2714" y="1114"/>
                  <a:pt x="2714" y="1114"/>
                  <a:pt x="2714" y="1114"/>
                </a:cubicBezTo>
                <a:cubicBezTo>
                  <a:pt x="2714" y="1115"/>
                  <a:pt x="2714" y="1115"/>
                  <a:pt x="2715" y="1114"/>
                </a:cubicBezTo>
                <a:cubicBezTo>
                  <a:pt x="2715" y="1114"/>
                  <a:pt x="2715" y="1114"/>
                  <a:pt x="2715" y="1114"/>
                </a:cubicBezTo>
                <a:cubicBezTo>
                  <a:pt x="2715" y="1114"/>
                  <a:pt x="2715" y="1114"/>
                  <a:pt x="2715" y="1114"/>
                </a:cubicBezTo>
                <a:cubicBezTo>
                  <a:pt x="2715" y="1114"/>
                  <a:pt x="2715" y="1114"/>
                  <a:pt x="2715" y="1114"/>
                </a:cubicBezTo>
                <a:cubicBezTo>
                  <a:pt x="2715" y="1114"/>
                  <a:pt x="2715" y="1114"/>
                  <a:pt x="2715" y="1114"/>
                </a:cubicBezTo>
                <a:cubicBezTo>
                  <a:pt x="2715" y="1114"/>
                  <a:pt x="2715" y="1114"/>
                  <a:pt x="2715" y="1114"/>
                </a:cubicBezTo>
                <a:cubicBezTo>
                  <a:pt x="2715" y="1114"/>
                  <a:pt x="2715" y="1114"/>
                  <a:pt x="2715" y="1114"/>
                </a:cubicBezTo>
                <a:close/>
                <a:moveTo>
                  <a:pt x="2720" y="1108"/>
                </a:moveTo>
                <a:cubicBezTo>
                  <a:pt x="2720" y="1108"/>
                  <a:pt x="2720" y="1109"/>
                  <a:pt x="2720" y="1109"/>
                </a:cubicBezTo>
                <a:cubicBezTo>
                  <a:pt x="2720" y="1109"/>
                  <a:pt x="2719" y="1109"/>
                  <a:pt x="2719" y="1110"/>
                </a:cubicBezTo>
                <a:cubicBezTo>
                  <a:pt x="2719" y="1110"/>
                  <a:pt x="2719" y="1110"/>
                  <a:pt x="2719" y="1110"/>
                </a:cubicBezTo>
                <a:cubicBezTo>
                  <a:pt x="2719" y="1110"/>
                  <a:pt x="2719" y="1110"/>
                  <a:pt x="2719" y="1110"/>
                </a:cubicBezTo>
                <a:cubicBezTo>
                  <a:pt x="2719" y="1110"/>
                  <a:pt x="2719" y="1111"/>
                  <a:pt x="2719" y="1111"/>
                </a:cubicBezTo>
                <a:cubicBezTo>
                  <a:pt x="2719" y="1111"/>
                  <a:pt x="2719" y="1111"/>
                  <a:pt x="2719" y="1111"/>
                </a:cubicBezTo>
                <a:cubicBezTo>
                  <a:pt x="2719" y="1111"/>
                  <a:pt x="2719" y="1111"/>
                  <a:pt x="2719" y="1112"/>
                </a:cubicBezTo>
                <a:cubicBezTo>
                  <a:pt x="2719" y="1112"/>
                  <a:pt x="2719" y="1112"/>
                  <a:pt x="2719" y="1112"/>
                </a:cubicBezTo>
                <a:cubicBezTo>
                  <a:pt x="2719" y="1112"/>
                  <a:pt x="2718" y="1113"/>
                  <a:pt x="2718" y="1113"/>
                </a:cubicBezTo>
                <a:cubicBezTo>
                  <a:pt x="2718" y="1113"/>
                  <a:pt x="2718" y="1113"/>
                  <a:pt x="2718" y="1113"/>
                </a:cubicBezTo>
                <a:cubicBezTo>
                  <a:pt x="2717" y="1113"/>
                  <a:pt x="2717" y="1113"/>
                  <a:pt x="2717" y="1112"/>
                </a:cubicBezTo>
                <a:cubicBezTo>
                  <a:pt x="2717" y="1112"/>
                  <a:pt x="2716" y="1112"/>
                  <a:pt x="2716" y="1111"/>
                </a:cubicBezTo>
                <a:cubicBezTo>
                  <a:pt x="2716" y="1111"/>
                  <a:pt x="2716" y="1111"/>
                  <a:pt x="2717" y="1111"/>
                </a:cubicBezTo>
                <a:cubicBezTo>
                  <a:pt x="2717" y="1111"/>
                  <a:pt x="2717" y="1111"/>
                  <a:pt x="2717" y="1111"/>
                </a:cubicBezTo>
                <a:cubicBezTo>
                  <a:pt x="2716" y="1110"/>
                  <a:pt x="2716" y="1110"/>
                  <a:pt x="2716" y="1109"/>
                </a:cubicBezTo>
                <a:cubicBezTo>
                  <a:pt x="2716" y="1109"/>
                  <a:pt x="2716" y="1108"/>
                  <a:pt x="2717" y="1108"/>
                </a:cubicBezTo>
                <a:cubicBezTo>
                  <a:pt x="2717" y="1107"/>
                  <a:pt x="2717" y="1107"/>
                  <a:pt x="2718" y="1107"/>
                </a:cubicBezTo>
                <a:cubicBezTo>
                  <a:pt x="2718" y="1107"/>
                  <a:pt x="2718" y="1107"/>
                  <a:pt x="2718" y="1107"/>
                </a:cubicBezTo>
                <a:cubicBezTo>
                  <a:pt x="2718" y="1107"/>
                  <a:pt x="2718" y="1107"/>
                  <a:pt x="2718" y="1107"/>
                </a:cubicBezTo>
                <a:cubicBezTo>
                  <a:pt x="2719" y="1107"/>
                  <a:pt x="2720" y="1107"/>
                  <a:pt x="2720" y="1108"/>
                </a:cubicBezTo>
                <a:close/>
                <a:moveTo>
                  <a:pt x="2717" y="1110"/>
                </a:moveTo>
                <a:cubicBezTo>
                  <a:pt x="2717" y="1110"/>
                  <a:pt x="2717" y="1110"/>
                  <a:pt x="2717" y="1110"/>
                </a:cubicBezTo>
                <a:cubicBezTo>
                  <a:pt x="2717" y="1110"/>
                  <a:pt x="2717" y="1110"/>
                  <a:pt x="2717" y="1109"/>
                </a:cubicBezTo>
                <a:cubicBezTo>
                  <a:pt x="2717" y="1109"/>
                  <a:pt x="2717" y="1109"/>
                  <a:pt x="2717" y="1109"/>
                </a:cubicBezTo>
                <a:cubicBezTo>
                  <a:pt x="2717" y="1109"/>
                  <a:pt x="2717" y="1109"/>
                  <a:pt x="2717" y="1109"/>
                </a:cubicBezTo>
                <a:cubicBezTo>
                  <a:pt x="2716" y="1109"/>
                  <a:pt x="2716" y="1109"/>
                  <a:pt x="2716" y="1109"/>
                </a:cubicBezTo>
                <a:cubicBezTo>
                  <a:pt x="2716" y="1110"/>
                  <a:pt x="2717" y="1110"/>
                  <a:pt x="2717" y="1110"/>
                </a:cubicBezTo>
                <a:cubicBezTo>
                  <a:pt x="2717" y="1110"/>
                  <a:pt x="2717" y="1110"/>
                  <a:pt x="2717" y="1110"/>
                </a:cubicBezTo>
                <a:close/>
                <a:moveTo>
                  <a:pt x="2718" y="1111"/>
                </a:move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lose/>
                <a:moveTo>
                  <a:pt x="2718" y="1111"/>
                </a:moveTo>
                <a:cubicBezTo>
                  <a:pt x="2718" y="1111"/>
                  <a:pt x="2718" y="1111"/>
                  <a:pt x="2718" y="1111"/>
                </a:cubicBezTo>
                <a:cubicBezTo>
                  <a:pt x="2718" y="1111"/>
                  <a:pt x="2718" y="1111"/>
                  <a:pt x="2718" y="1111"/>
                </a:cubicBezTo>
                <a:cubicBezTo>
                  <a:pt x="2718" y="1111"/>
                  <a:pt x="2718" y="1111"/>
                  <a:pt x="2718" y="1111"/>
                </a:cubicBezTo>
                <a:close/>
                <a:moveTo>
                  <a:pt x="2718" y="1111"/>
                </a:move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2"/>
                  <a:pt x="2718" y="1112"/>
                  <a:pt x="2718" y="1112"/>
                </a:cubicBezTo>
                <a:cubicBezTo>
                  <a:pt x="2718" y="1112"/>
                  <a:pt x="2718" y="1112"/>
                  <a:pt x="2718" y="1112"/>
                </a:cubicBezTo>
                <a:cubicBezTo>
                  <a:pt x="2718" y="1112"/>
                  <a:pt x="2718" y="1112"/>
                  <a:pt x="2718" y="1112"/>
                </a:cubicBezTo>
                <a:cubicBezTo>
                  <a:pt x="2718" y="1112"/>
                  <a:pt x="2718" y="1112"/>
                  <a:pt x="2718" y="1112"/>
                </a:cubicBezTo>
                <a:cubicBezTo>
                  <a:pt x="2718" y="1112"/>
                  <a:pt x="2718" y="1112"/>
                  <a:pt x="2718" y="1112"/>
                </a:cubicBezTo>
                <a:cubicBezTo>
                  <a:pt x="2718" y="1112"/>
                  <a:pt x="2718" y="1112"/>
                  <a:pt x="2718" y="1112"/>
                </a:cubicBezTo>
                <a:cubicBezTo>
                  <a:pt x="2718" y="1111"/>
                  <a:pt x="2718" y="1111"/>
                  <a:pt x="2718" y="1111"/>
                </a:cubicBezTo>
                <a:cubicBezTo>
                  <a:pt x="2718" y="1111"/>
                  <a:pt x="2718" y="1111"/>
                  <a:pt x="2718" y="1111"/>
                </a:cubicBezTo>
                <a:cubicBezTo>
                  <a:pt x="2718" y="1111"/>
                  <a:pt x="2718" y="1111"/>
                  <a:pt x="2718" y="1111"/>
                </a:cubicBezTo>
                <a:close/>
                <a:moveTo>
                  <a:pt x="2707" y="1104"/>
                </a:moveTo>
                <a:cubicBezTo>
                  <a:pt x="2706" y="1104"/>
                  <a:pt x="2706" y="1104"/>
                  <a:pt x="2706" y="1103"/>
                </a:cubicBezTo>
                <a:cubicBezTo>
                  <a:pt x="2706" y="1102"/>
                  <a:pt x="2706" y="1102"/>
                  <a:pt x="2707" y="1102"/>
                </a:cubicBezTo>
                <a:cubicBezTo>
                  <a:pt x="2707" y="1102"/>
                  <a:pt x="2707" y="1102"/>
                  <a:pt x="2708" y="1102"/>
                </a:cubicBezTo>
                <a:cubicBezTo>
                  <a:pt x="2708" y="1102"/>
                  <a:pt x="2708" y="1102"/>
                  <a:pt x="2708" y="1102"/>
                </a:cubicBezTo>
                <a:cubicBezTo>
                  <a:pt x="2709" y="1102"/>
                  <a:pt x="2709" y="1102"/>
                  <a:pt x="2709" y="1103"/>
                </a:cubicBezTo>
                <a:cubicBezTo>
                  <a:pt x="2709" y="1104"/>
                  <a:pt x="2709" y="1104"/>
                  <a:pt x="2708" y="1104"/>
                </a:cubicBezTo>
                <a:cubicBezTo>
                  <a:pt x="2708" y="1104"/>
                  <a:pt x="2708" y="1104"/>
                  <a:pt x="2708" y="1104"/>
                </a:cubicBezTo>
                <a:cubicBezTo>
                  <a:pt x="2708" y="1104"/>
                  <a:pt x="2708" y="1104"/>
                  <a:pt x="2707" y="1104"/>
                </a:cubicBezTo>
                <a:cubicBezTo>
                  <a:pt x="2707" y="1104"/>
                  <a:pt x="2707" y="1104"/>
                  <a:pt x="2707" y="1104"/>
                </a:cubicBezTo>
                <a:close/>
                <a:moveTo>
                  <a:pt x="2708" y="1104"/>
                </a:moveTo>
                <a:cubicBezTo>
                  <a:pt x="2708" y="1104"/>
                  <a:pt x="2708" y="1104"/>
                  <a:pt x="2708" y="1104"/>
                </a:cubicBezTo>
                <a:cubicBezTo>
                  <a:pt x="2708" y="1104"/>
                  <a:pt x="2709" y="1103"/>
                  <a:pt x="2709" y="1103"/>
                </a:cubicBezTo>
                <a:cubicBezTo>
                  <a:pt x="2709" y="1103"/>
                  <a:pt x="2708" y="1102"/>
                  <a:pt x="2708" y="1102"/>
                </a:cubicBezTo>
                <a:cubicBezTo>
                  <a:pt x="2708" y="1102"/>
                  <a:pt x="2708" y="1102"/>
                  <a:pt x="2708" y="1102"/>
                </a:cubicBezTo>
                <a:cubicBezTo>
                  <a:pt x="2708" y="1103"/>
                  <a:pt x="2708" y="1103"/>
                  <a:pt x="2708" y="1103"/>
                </a:cubicBezTo>
                <a:cubicBezTo>
                  <a:pt x="2709" y="1103"/>
                  <a:pt x="2709" y="1103"/>
                  <a:pt x="2708" y="1103"/>
                </a:cubicBezTo>
                <a:cubicBezTo>
                  <a:pt x="2708" y="1103"/>
                  <a:pt x="2708" y="1103"/>
                  <a:pt x="2708" y="1103"/>
                </a:cubicBezTo>
                <a:cubicBezTo>
                  <a:pt x="2708" y="1103"/>
                  <a:pt x="2708" y="1103"/>
                  <a:pt x="2708" y="1103"/>
                </a:cubicBezTo>
                <a:cubicBezTo>
                  <a:pt x="2708" y="1104"/>
                  <a:pt x="2708" y="1104"/>
                  <a:pt x="2708" y="1104"/>
                </a:cubicBezTo>
                <a:close/>
                <a:moveTo>
                  <a:pt x="2665" y="1136"/>
                </a:moveTo>
                <a:cubicBezTo>
                  <a:pt x="2665" y="1137"/>
                  <a:pt x="2665" y="1137"/>
                  <a:pt x="2666" y="1137"/>
                </a:cubicBezTo>
                <a:cubicBezTo>
                  <a:pt x="2666" y="1137"/>
                  <a:pt x="2666" y="1137"/>
                  <a:pt x="2667" y="1137"/>
                </a:cubicBezTo>
                <a:cubicBezTo>
                  <a:pt x="2667" y="1137"/>
                  <a:pt x="2667" y="1137"/>
                  <a:pt x="2667" y="1137"/>
                </a:cubicBezTo>
                <a:cubicBezTo>
                  <a:pt x="2668" y="1137"/>
                  <a:pt x="2668" y="1137"/>
                  <a:pt x="2668" y="1136"/>
                </a:cubicBezTo>
                <a:cubicBezTo>
                  <a:pt x="2668" y="1136"/>
                  <a:pt x="2668" y="1136"/>
                  <a:pt x="2668" y="1136"/>
                </a:cubicBezTo>
                <a:cubicBezTo>
                  <a:pt x="2669" y="1136"/>
                  <a:pt x="2669" y="1135"/>
                  <a:pt x="2669" y="1135"/>
                </a:cubicBezTo>
                <a:cubicBezTo>
                  <a:pt x="2668" y="1134"/>
                  <a:pt x="2667" y="1134"/>
                  <a:pt x="2666" y="1135"/>
                </a:cubicBezTo>
                <a:cubicBezTo>
                  <a:pt x="2666" y="1135"/>
                  <a:pt x="2666" y="1135"/>
                  <a:pt x="2666" y="1135"/>
                </a:cubicBezTo>
                <a:cubicBezTo>
                  <a:pt x="2665" y="1135"/>
                  <a:pt x="2665" y="1136"/>
                  <a:pt x="2665" y="1136"/>
                </a:cubicBezTo>
                <a:close/>
                <a:moveTo>
                  <a:pt x="2674" y="1133"/>
                </a:moveTo>
                <a:cubicBezTo>
                  <a:pt x="2674" y="1133"/>
                  <a:pt x="2674" y="1134"/>
                  <a:pt x="2674" y="1134"/>
                </a:cubicBezTo>
                <a:cubicBezTo>
                  <a:pt x="2674" y="1134"/>
                  <a:pt x="2674" y="1134"/>
                  <a:pt x="2674" y="1134"/>
                </a:cubicBezTo>
                <a:cubicBezTo>
                  <a:pt x="2674" y="1135"/>
                  <a:pt x="2673" y="1135"/>
                  <a:pt x="2672" y="1136"/>
                </a:cubicBezTo>
                <a:cubicBezTo>
                  <a:pt x="2672" y="1135"/>
                  <a:pt x="2672" y="1136"/>
                  <a:pt x="2672" y="1135"/>
                </a:cubicBezTo>
                <a:cubicBezTo>
                  <a:pt x="2672" y="1136"/>
                  <a:pt x="2672" y="1136"/>
                  <a:pt x="2672" y="1136"/>
                </a:cubicBezTo>
                <a:cubicBezTo>
                  <a:pt x="2672" y="1137"/>
                  <a:pt x="2672" y="1137"/>
                  <a:pt x="2671" y="1137"/>
                </a:cubicBezTo>
                <a:cubicBezTo>
                  <a:pt x="2671" y="1137"/>
                  <a:pt x="2671" y="1137"/>
                  <a:pt x="2671" y="1137"/>
                </a:cubicBezTo>
                <a:cubicBezTo>
                  <a:pt x="2670" y="1137"/>
                  <a:pt x="2670" y="1137"/>
                  <a:pt x="2670" y="1136"/>
                </a:cubicBezTo>
                <a:cubicBezTo>
                  <a:pt x="2670" y="1136"/>
                  <a:pt x="2670" y="1135"/>
                  <a:pt x="2671" y="1135"/>
                </a:cubicBezTo>
                <a:cubicBezTo>
                  <a:pt x="2671" y="1135"/>
                  <a:pt x="2670" y="1135"/>
                  <a:pt x="2670" y="1135"/>
                </a:cubicBezTo>
                <a:cubicBezTo>
                  <a:pt x="2670" y="1134"/>
                  <a:pt x="2670" y="1134"/>
                  <a:pt x="2670" y="1134"/>
                </a:cubicBezTo>
                <a:cubicBezTo>
                  <a:pt x="2670" y="1133"/>
                  <a:pt x="2670" y="1133"/>
                  <a:pt x="2671" y="1133"/>
                </a:cubicBezTo>
                <a:cubicBezTo>
                  <a:pt x="2671" y="1133"/>
                  <a:pt x="2671" y="1133"/>
                  <a:pt x="2671" y="1132"/>
                </a:cubicBezTo>
                <a:cubicBezTo>
                  <a:pt x="2671" y="1132"/>
                  <a:pt x="2671" y="1132"/>
                  <a:pt x="2672" y="1132"/>
                </a:cubicBezTo>
                <a:cubicBezTo>
                  <a:pt x="2672" y="1132"/>
                  <a:pt x="2672" y="1132"/>
                  <a:pt x="2672" y="1132"/>
                </a:cubicBezTo>
                <a:cubicBezTo>
                  <a:pt x="2673" y="1132"/>
                  <a:pt x="2674" y="1133"/>
                  <a:pt x="2674" y="1133"/>
                </a:cubicBezTo>
                <a:close/>
                <a:moveTo>
                  <a:pt x="2672" y="1136"/>
                </a:moveTo>
                <a:cubicBezTo>
                  <a:pt x="2672" y="1136"/>
                  <a:pt x="2671" y="1135"/>
                  <a:pt x="2671" y="1135"/>
                </a:cubicBezTo>
                <a:cubicBezTo>
                  <a:pt x="2671" y="1136"/>
                  <a:pt x="2671" y="1136"/>
                  <a:pt x="2671" y="1136"/>
                </a:cubicBezTo>
                <a:cubicBezTo>
                  <a:pt x="2671" y="1136"/>
                  <a:pt x="2671" y="1136"/>
                  <a:pt x="2671" y="1136"/>
                </a:cubicBezTo>
                <a:cubicBezTo>
                  <a:pt x="2671" y="1136"/>
                  <a:pt x="2671" y="1136"/>
                  <a:pt x="2671" y="1136"/>
                </a:cubicBezTo>
                <a:cubicBezTo>
                  <a:pt x="2671" y="1136"/>
                  <a:pt x="2671" y="1136"/>
                  <a:pt x="2671" y="1136"/>
                </a:cubicBezTo>
                <a:cubicBezTo>
                  <a:pt x="2671" y="1136"/>
                  <a:pt x="2671" y="1136"/>
                  <a:pt x="2671" y="1136"/>
                </a:cubicBezTo>
                <a:cubicBezTo>
                  <a:pt x="2671" y="1136"/>
                  <a:pt x="2671" y="1136"/>
                  <a:pt x="2671" y="1136"/>
                </a:cubicBezTo>
                <a:cubicBezTo>
                  <a:pt x="2671" y="1135"/>
                  <a:pt x="2671" y="1135"/>
                  <a:pt x="2671" y="1135"/>
                </a:cubicBezTo>
                <a:cubicBezTo>
                  <a:pt x="2671" y="1135"/>
                  <a:pt x="2670" y="1136"/>
                  <a:pt x="2670" y="1136"/>
                </a:cubicBezTo>
                <a:cubicBezTo>
                  <a:pt x="2670" y="1137"/>
                  <a:pt x="2671" y="1137"/>
                  <a:pt x="2671" y="1137"/>
                </a:cubicBezTo>
                <a:cubicBezTo>
                  <a:pt x="2671" y="1137"/>
                  <a:pt x="2672" y="1137"/>
                  <a:pt x="2672" y="1136"/>
                </a:cubicBezTo>
                <a:close/>
                <a:moveTo>
                  <a:pt x="2721" y="1116"/>
                </a:moveTo>
                <a:cubicBezTo>
                  <a:pt x="2721" y="1116"/>
                  <a:pt x="2721" y="1116"/>
                  <a:pt x="2721" y="1116"/>
                </a:cubicBezTo>
                <a:cubicBezTo>
                  <a:pt x="2720" y="1116"/>
                  <a:pt x="2720" y="1116"/>
                  <a:pt x="2720" y="1115"/>
                </a:cubicBezTo>
                <a:cubicBezTo>
                  <a:pt x="2720" y="1114"/>
                  <a:pt x="2720" y="1114"/>
                  <a:pt x="2721" y="1114"/>
                </a:cubicBezTo>
                <a:cubicBezTo>
                  <a:pt x="2721" y="1114"/>
                  <a:pt x="2721" y="1114"/>
                  <a:pt x="2721" y="1114"/>
                </a:cubicBezTo>
                <a:cubicBezTo>
                  <a:pt x="2722" y="1114"/>
                  <a:pt x="2722" y="1114"/>
                  <a:pt x="2722" y="1115"/>
                </a:cubicBezTo>
                <a:cubicBezTo>
                  <a:pt x="2722" y="1116"/>
                  <a:pt x="2722" y="1116"/>
                  <a:pt x="2721" y="1116"/>
                </a:cubicBezTo>
                <a:close/>
                <a:moveTo>
                  <a:pt x="2722" y="1115"/>
                </a:moveTo>
                <a:cubicBezTo>
                  <a:pt x="2722" y="1115"/>
                  <a:pt x="2721" y="1114"/>
                  <a:pt x="2721" y="1114"/>
                </a:cubicBezTo>
                <a:cubicBezTo>
                  <a:pt x="2721" y="1115"/>
                  <a:pt x="2721" y="1115"/>
                  <a:pt x="2721" y="1115"/>
                </a:cubicBezTo>
                <a:cubicBezTo>
                  <a:pt x="2721" y="1115"/>
                  <a:pt x="2721" y="1115"/>
                  <a:pt x="2721" y="1115"/>
                </a:cubicBezTo>
                <a:cubicBezTo>
                  <a:pt x="2721" y="1115"/>
                  <a:pt x="2721" y="1115"/>
                  <a:pt x="2721" y="1115"/>
                </a:cubicBezTo>
                <a:cubicBezTo>
                  <a:pt x="2721" y="1115"/>
                  <a:pt x="2721" y="1115"/>
                  <a:pt x="2721" y="1115"/>
                </a:cubicBezTo>
                <a:cubicBezTo>
                  <a:pt x="2721" y="1115"/>
                  <a:pt x="2721" y="1115"/>
                  <a:pt x="2721" y="1115"/>
                </a:cubicBezTo>
                <a:cubicBezTo>
                  <a:pt x="2721" y="1115"/>
                  <a:pt x="2721" y="1115"/>
                  <a:pt x="2721" y="1115"/>
                </a:cubicBezTo>
                <a:cubicBezTo>
                  <a:pt x="2721" y="1115"/>
                  <a:pt x="2721" y="1115"/>
                  <a:pt x="2721" y="1115"/>
                </a:cubicBezTo>
                <a:cubicBezTo>
                  <a:pt x="2721" y="1114"/>
                  <a:pt x="2721" y="1114"/>
                  <a:pt x="2721" y="1114"/>
                </a:cubicBezTo>
                <a:cubicBezTo>
                  <a:pt x="2721" y="1114"/>
                  <a:pt x="2720" y="1115"/>
                  <a:pt x="2720" y="1115"/>
                </a:cubicBezTo>
                <a:cubicBezTo>
                  <a:pt x="2720" y="1115"/>
                  <a:pt x="2721" y="1116"/>
                  <a:pt x="2721" y="1116"/>
                </a:cubicBezTo>
                <a:cubicBezTo>
                  <a:pt x="2721" y="1116"/>
                  <a:pt x="2722" y="1115"/>
                  <a:pt x="2722" y="1115"/>
                </a:cubicBezTo>
                <a:close/>
                <a:moveTo>
                  <a:pt x="2732" y="1106"/>
                </a:moveTo>
                <a:cubicBezTo>
                  <a:pt x="2732" y="1107"/>
                  <a:pt x="2732" y="1107"/>
                  <a:pt x="2731" y="1107"/>
                </a:cubicBezTo>
                <a:cubicBezTo>
                  <a:pt x="2731" y="1107"/>
                  <a:pt x="2731" y="1107"/>
                  <a:pt x="2731" y="1107"/>
                </a:cubicBezTo>
                <a:cubicBezTo>
                  <a:pt x="2731" y="1107"/>
                  <a:pt x="2730" y="1107"/>
                  <a:pt x="2730" y="1107"/>
                </a:cubicBezTo>
                <a:cubicBezTo>
                  <a:pt x="2730" y="1107"/>
                  <a:pt x="2730" y="1107"/>
                  <a:pt x="2729" y="1107"/>
                </a:cubicBezTo>
                <a:cubicBezTo>
                  <a:pt x="2729" y="1107"/>
                  <a:pt x="2729" y="1107"/>
                  <a:pt x="2729" y="1107"/>
                </a:cubicBezTo>
                <a:cubicBezTo>
                  <a:pt x="2729" y="1107"/>
                  <a:pt x="2728" y="1107"/>
                  <a:pt x="2728" y="1106"/>
                </a:cubicBezTo>
                <a:cubicBezTo>
                  <a:pt x="2728" y="1105"/>
                  <a:pt x="2729" y="1105"/>
                  <a:pt x="2729" y="1105"/>
                </a:cubicBezTo>
                <a:cubicBezTo>
                  <a:pt x="2729" y="1105"/>
                  <a:pt x="2729" y="1105"/>
                  <a:pt x="2729" y="1105"/>
                </a:cubicBezTo>
                <a:cubicBezTo>
                  <a:pt x="2730" y="1105"/>
                  <a:pt x="2730" y="1105"/>
                  <a:pt x="2730" y="1105"/>
                </a:cubicBezTo>
                <a:cubicBezTo>
                  <a:pt x="2731" y="1105"/>
                  <a:pt x="2731" y="1105"/>
                  <a:pt x="2731" y="1105"/>
                </a:cubicBezTo>
                <a:cubicBezTo>
                  <a:pt x="2731" y="1105"/>
                  <a:pt x="2731" y="1105"/>
                  <a:pt x="2731" y="1105"/>
                </a:cubicBezTo>
                <a:cubicBezTo>
                  <a:pt x="2732" y="1105"/>
                  <a:pt x="2732" y="1105"/>
                  <a:pt x="2732" y="1106"/>
                </a:cubicBezTo>
                <a:close/>
                <a:moveTo>
                  <a:pt x="2730" y="1106"/>
                </a:moveTo>
                <a:cubicBezTo>
                  <a:pt x="2730" y="1106"/>
                  <a:pt x="2730" y="1106"/>
                  <a:pt x="2730" y="1105"/>
                </a:cubicBezTo>
                <a:cubicBezTo>
                  <a:pt x="2730" y="1105"/>
                  <a:pt x="2730" y="1105"/>
                  <a:pt x="2729" y="1105"/>
                </a:cubicBezTo>
                <a:cubicBezTo>
                  <a:pt x="2729" y="1106"/>
                  <a:pt x="2729" y="1106"/>
                  <a:pt x="2729" y="1106"/>
                </a:cubicBezTo>
                <a:cubicBezTo>
                  <a:pt x="2729" y="1106"/>
                  <a:pt x="2729" y="1106"/>
                  <a:pt x="2729" y="1106"/>
                </a:cubicBezTo>
                <a:cubicBezTo>
                  <a:pt x="2730" y="1106"/>
                  <a:pt x="2730" y="1106"/>
                  <a:pt x="2729" y="1106"/>
                </a:cubicBezTo>
                <a:cubicBezTo>
                  <a:pt x="2729" y="1106"/>
                  <a:pt x="2729" y="1106"/>
                  <a:pt x="2729" y="1106"/>
                </a:cubicBezTo>
                <a:cubicBezTo>
                  <a:pt x="2729" y="1106"/>
                  <a:pt x="2729" y="1106"/>
                  <a:pt x="2729" y="1106"/>
                </a:cubicBezTo>
                <a:cubicBezTo>
                  <a:pt x="2729" y="1106"/>
                  <a:pt x="2729" y="1106"/>
                  <a:pt x="2729" y="1106"/>
                </a:cubicBezTo>
                <a:cubicBezTo>
                  <a:pt x="2729" y="1106"/>
                  <a:pt x="2729" y="1106"/>
                  <a:pt x="2729" y="1106"/>
                </a:cubicBezTo>
                <a:cubicBezTo>
                  <a:pt x="2729" y="1106"/>
                  <a:pt x="2729" y="1106"/>
                  <a:pt x="2729" y="1106"/>
                </a:cubicBezTo>
                <a:cubicBezTo>
                  <a:pt x="2729" y="1106"/>
                  <a:pt x="2729" y="1106"/>
                  <a:pt x="2729" y="1106"/>
                </a:cubicBezTo>
                <a:cubicBezTo>
                  <a:pt x="2729" y="1105"/>
                  <a:pt x="2729" y="1105"/>
                  <a:pt x="2729" y="1105"/>
                </a:cubicBezTo>
                <a:cubicBezTo>
                  <a:pt x="2729" y="1105"/>
                  <a:pt x="2729" y="1105"/>
                  <a:pt x="2729" y="1106"/>
                </a:cubicBezTo>
                <a:cubicBezTo>
                  <a:pt x="2729" y="1106"/>
                  <a:pt x="2729" y="1107"/>
                  <a:pt x="2730" y="1106"/>
                </a:cubicBezTo>
                <a:cubicBezTo>
                  <a:pt x="2730" y="1106"/>
                  <a:pt x="2730" y="1106"/>
                  <a:pt x="2730" y="1106"/>
                </a:cubicBezTo>
                <a:close/>
                <a:moveTo>
                  <a:pt x="2732" y="1106"/>
                </a:moveTo>
                <a:cubicBezTo>
                  <a:pt x="2732" y="1106"/>
                  <a:pt x="2731" y="1105"/>
                  <a:pt x="2731" y="1105"/>
                </a:cubicBezTo>
                <a:cubicBezTo>
                  <a:pt x="2731" y="1106"/>
                  <a:pt x="2731" y="1106"/>
                  <a:pt x="2731" y="1106"/>
                </a:cubicBezTo>
                <a:cubicBezTo>
                  <a:pt x="2731" y="1106"/>
                  <a:pt x="2731" y="1106"/>
                  <a:pt x="2731" y="1106"/>
                </a:cubicBezTo>
                <a:cubicBezTo>
                  <a:pt x="2731" y="1106"/>
                  <a:pt x="2731" y="1106"/>
                  <a:pt x="2731" y="1106"/>
                </a:cubicBezTo>
                <a:cubicBezTo>
                  <a:pt x="2731" y="1106"/>
                  <a:pt x="2731" y="1106"/>
                  <a:pt x="2731" y="1106"/>
                </a:cubicBezTo>
                <a:cubicBezTo>
                  <a:pt x="2731" y="1106"/>
                  <a:pt x="2731" y="1106"/>
                  <a:pt x="2731" y="1106"/>
                </a:cubicBezTo>
                <a:cubicBezTo>
                  <a:pt x="2731" y="1106"/>
                  <a:pt x="2731" y="1106"/>
                  <a:pt x="2731" y="1106"/>
                </a:cubicBezTo>
                <a:cubicBezTo>
                  <a:pt x="2731" y="1106"/>
                  <a:pt x="2731" y="1106"/>
                  <a:pt x="2731" y="1106"/>
                </a:cubicBezTo>
                <a:cubicBezTo>
                  <a:pt x="2731" y="1105"/>
                  <a:pt x="2731" y="1105"/>
                  <a:pt x="2731" y="1105"/>
                </a:cubicBezTo>
                <a:cubicBezTo>
                  <a:pt x="2731" y="1105"/>
                  <a:pt x="2731" y="1105"/>
                  <a:pt x="2731" y="1105"/>
                </a:cubicBezTo>
                <a:cubicBezTo>
                  <a:pt x="2731" y="1106"/>
                  <a:pt x="2731" y="1106"/>
                  <a:pt x="2731" y="1106"/>
                </a:cubicBezTo>
                <a:cubicBezTo>
                  <a:pt x="2731" y="1106"/>
                  <a:pt x="2731" y="1106"/>
                  <a:pt x="2730" y="1107"/>
                </a:cubicBezTo>
                <a:cubicBezTo>
                  <a:pt x="2731" y="1107"/>
                  <a:pt x="2731" y="1107"/>
                  <a:pt x="2731" y="1107"/>
                </a:cubicBezTo>
                <a:cubicBezTo>
                  <a:pt x="2731" y="1107"/>
                  <a:pt x="2732" y="1106"/>
                  <a:pt x="2732" y="1106"/>
                </a:cubicBezTo>
                <a:close/>
                <a:moveTo>
                  <a:pt x="2664" y="1138"/>
                </a:moveTo>
                <a:cubicBezTo>
                  <a:pt x="2664" y="1138"/>
                  <a:pt x="2664" y="1138"/>
                  <a:pt x="2664" y="1138"/>
                </a:cubicBezTo>
                <a:cubicBezTo>
                  <a:pt x="2663" y="1138"/>
                  <a:pt x="2662" y="1139"/>
                  <a:pt x="2661" y="1141"/>
                </a:cubicBezTo>
                <a:cubicBezTo>
                  <a:pt x="2661" y="1141"/>
                  <a:pt x="2661" y="1141"/>
                  <a:pt x="2662" y="1142"/>
                </a:cubicBezTo>
                <a:cubicBezTo>
                  <a:pt x="2662" y="1142"/>
                  <a:pt x="2662" y="1142"/>
                  <a:pt x="2663" y="1142"/>
                </a:cubicBezTo>
                <a:cubicBezTo>
                  <a:pt x="2663" y="1142"/>
                  <a:pt x="2663" y="1142"/>
                  <a:pt x="2664" y="1142"/>
                </a:cubicBezTo>
                <a:cubicBezTo>
                  <a:pt x="2665" y="1141"/>
                  <a:pt x="2665" y="1141"/>
                  <a:pt x="2665" y="1141"/>
                </a:cubicBezTo>
                <a:cubicBezTo>
                  <a:pt x="2665" y="1141"/>
                  <a:pt x="2665" y="1141"/>
                  <a:pt x="2665" y="1141"/>
                </a:cubicBezTo>
                <a:cubicBezTo>
                  <a:pt x="2665" y="1140"/>
                  <a:pt x="2665" y="1140"/>
                  <a:pt x="2665" y="1140"/>
                </a:cubicBezTo>
                <a:cubicBezTo>
                  <a:pt x="2665" y="1140"/>
                  <a:pt x="2665" y="1140"/>
                  <a:pt x="2665" y="1140"/>
                </a:cubicBezTo>
                <a:cubicBezTo>
                  <a:pt x="2665" y="1140"/>
                  <a:pt x="2665" y="1140"/>
                  <a:pt x="2665" y="1140"/>
                </a:cubicBezTo>
                <a:cubicBezTo>
                  <a:pt x="2666" y="1141"/>
                  <a:pt x="2666" y="1141"/>
                  <a:pt x="2666" y="1141"/>
                </a:cubicBezTo>
                <a:cubicBezTo>
                  <a:pt x="2667" y="1141"/>
                  <a:pt x="2668" y="1140"/>
                  <a:pt x="2668" y="1139"/>
                </a:cubicBezTo>
                <a:cubicBezTo>
                  <a:pt x="2668" y="1139"/>
                  <a:pt x="2667" y="1138"/>
                  <a:pt x="2667" y="1138"/>
                </a:cubicBezTo>
                <a:cubicBezTo>
                  <a:pt x="2666" y="1137"/>
                  <a:pt x="2665" y="1138"/>
                  <a:pt x="2664" y="1138"/>
                </a:cubicBezTo>
                <a:close/>
                <a:moveTo>
                  <a:pt x="2703" y="1107"/>
                </a:moveTo>
                <a:cubicBezTo>
                  <a:pt x="2703" y="1107"/>
                  <a:pt x="2704" y="1107"/>
                  <a:pt x="2704" y="1107"/>
                </a:cubicBezTo>
                <a:cubicBezTo>
                  <a:pt x="2704" y="1107"/>
                  <a:pt x="2704" y="1107"/>
                  <a:pt x="2704" y="1107"/>
                </a:cubicBezTo>
                <a:cubicBezTo>
                  <a:pt x="2704" y="1106"/>
                  <a:pt x="2704" y="1105"/>
                  <a:pt x="2705" y="1105"/>
                </a:cubicBezTo>
                <a:cubicBezTo>
                  <a:pt x="2705" y="1105"/>
                  <a:pt x="2705" y="1105"/>
                  <a:pt x="2705" y="1105"/>
                </a:cubicBezTo>
                <a:cubicBezTo>
                  <a:pt x="2706" y="1105"/>
                  <a:pt x="2706" y="1106"/>
                  <a:pt x="2706" y="1107"/>
                </a:cubicBezTo>
                <a:cubicBezTo>
                  <a:pt x="2706" y="1107"/>
                  <a:pt x="2706" y="1107"/>
                  <a:pt x="2706" y="1107"/>
                </a:cubicBezTo>
                <a:cubicBezTo>
                  <a:pt x="2707" y="1107"/>
                  <a:pt x="2707" y="1107"/>
                  <a:pt x="2707" y="1107"/>
                </a:cubicBezTo>
                <a:cubicBezTo>
                  <a:pt x="2707" y="1106"/>
                  <a:pt x="2707" y="1106"/>
                  <a:pt x="2707" y="1106"/>
                </a:cubicBezTo>
                <a:cubicBezTo>
                  <a:pt x="2707" y="1106"/>
                  <a:pt x="2707" y="1106"/>
                  <a:pt x="2707" y="1106"/>
                </a:cubicBezTo>
                <a:cubicBezTo>
                  <a:pt x="2707" y="1106"/>
                  <a:pt x="2708" y="1105"/>
                  <a:pt x="2708" y="1105"/>
                </a:cubicBezTo>
                <a:cubicBezTo>
                  <a:pt x="2708" y="1104"/>
                  <a:pt x="2710" y="1105"/>
                  <a:pt x="2710" y="1106"/>
                </a:cubicBezTo>
                <a:cubicBezTo>
                  <a:pt x="2710" y="1106"/>
                  <a:pt x="2710" y="1106"/>
                  <a:pt x="2710" y="1106"/>
                </a:cubicBezTo>
                <a:cubicBezTo>
                  <a:pt x="2710" y="1106"/>
                  <a:pt x="2710" y="1107"/>
                  <a:pt x="2710" y="1107"/>
                </a:cubicBezTo>
                <a:cubicBezTo>
                  <a:pt x="2710" y="1107"/>
                  <a:pt x="2711" y="1107"/>
                  <a:pt x="2711" y="1107"/>
                </a:cubicBezTo>
                <a:cubicBezTo>
                  <a:pt x="2712" y="1107"/>
                  <a:pt x="2712" y="1108"/>
                  <a:pt x="2712" y="1108"/>
                </a:cubicBezTo>
                <a:cubicBezTo>
                  <a:pt x="2712" y="1108"/>
                  <a:pt x="2712" y="1108"/>
                  <a:pt x="2712" y="1109"/>
                </a:cubicBezTo>
                <a:cubicBezTo>
                  <a:pt x="2711" y="1109"/>
                  <a:pt x="2711" y="1110"/>
                  <a:pt x="2710" y="1110"/>
                </a:cubicBezTo>
                <a:cubicBezTo>
                  <a:pt x="2710" y="1110"/>
                  <a:pt x="2710" y="1109"/>
                  <a:pt x="2709" y="1109"/>
                </a:cubicBezTo>
                <a:cubicBezTo>
                  <a:pt x="2709" y="1109"/>
                  <a:pt x="2709" y="1108"/>
                  <a:pt x="2709" y="1108"/>
                </a:cubicBezTo>
                <a:cubicBezTo>
                  <a:pt x="2709" y="1108"/>
                  <a:pt x="2709" y="1108"/>
                  <a:pt x="2709" y="1108"/>
                </a:cubicBezTo>
                <a:cubicBezTo>
                  <a:pt x="2709" y="1108"/>
                  <a:pt x="2709" y="1108"/>
                  <a:pt x="2708" y="1108"/>
                </a:cubicBezTo>
                <a:cubicBezTo>
                  <a:pt x="2708" y="1108"/>
                  <a:pt x="2708" y="1108"/>
                  <a:pt x="2708" y="1108"/>
                </a:cubicBezTo>
                <a:cubicBezTo>
                  <a:pt x="2708" y="1109"/>
                  <a:pt x="2708" y="1109"/>
                  <a:pt x="2707" y="1110"/>
                </a:cubicBezTo>
                <a:cubicBezTo>
                  <a:pt x="2707" y="1110"/>
                  <a:pt x="2707" y="1110"/>
                  <a:pt x="2707" y="1110"/>
                </a:cubicBezTo>
                <a:cubicBezTo>
                  <a:pt x="2707" y="1110"/>
                  <a:pt x="2706" y="1110"/>
                  <a:pt x="2706" y="1111"/>
                </a:cubicBezTo>
                <a:cubicBezTo>
                  <a:pt x="2706" y="1111"/>
                  <a:pt x="2705" y="1111"/>
                  <a:pt x="2705" y="1111"/>
                </a:cubicBezTo>
                <a:cubicBezTo>
                  <a:pt x="2705" y="1111"/>
                  <a:pt x="2704" y="1110"/>
                  <a:pt x="2704" y="1110"/>
                </a:cubicBezTo>
                <a:cubicBezTo>
                  <a:pt x="2704" y="1109"/>
                  <a:pt x="2704" y="1108"/>
                  <a:pt x="2705" y="1108"/>
                </a:cubicBezTo>
                <a:cubicBezTo>
                  <a:pt x="2705" y="1108"/>
                  <a:pt x="2705" y="1108"/>
                  <a:pt x="2705" y="1108"/>
                </a:cubicBezTo>
                <a:cubicBezTo>
                  <a:pt x="2705" y="1108"/>
                  <a:pt x="2704" y="1108"/>
                  <a:pt x="2704" y="1107"/>
                </a:cubicBezTo>
                <a:cubicBezTo>
                  <a:pt x="2704" y="1108"/>
                  <a:pt x="2704" y="1108"/>
                  <a:pt x="2704" y="1108"/>
                </a:cubicBezTo>
                <a:cubicBezTo>
                  <a:pt x="2704" y="1109"/>
                  <a:pt x="2704" y="1109"/>
                  <a:pt x="2703" y="1109"/>
                </a:cubicBezTo>
                <a:cubicBezTo>
                  <a:pt x="2703" y="1109"/>
                  <a:pt x="2703" y="1109"/>
                  <a:pt x="2703" y="1109"/>
                </a:cubicBezTo>
                <a:cubicBezTo>
                  <a:pt x="2702" y="1109"/>
                  <a:pt x="2702" y="1109"/>
                  <a:pt x="2702" y="1108"/>
                </a:cubicBezTo>
                <a:cubicBezTo>
                  <a:pt x="2702" y="1107"/>
                  <a:pt x="2702" y="1107"/>
                  <a:pt x="2703" y="1107"/>
                </a:cubicBezTo>
                <a:cubicBezTo>
                  <a:pt x="2703" y="1107"/>
                  <a:pt x="2703" y="1107"/>
                  <a:pt x="2703" y="1107"/>
                </a:cubicBezTo>
                <a:close/>
                <a:moveTo>
                  <a:pt x="2710" y="1108"/>
                </a:moveTo>
                <a:cubicBezTo>
                  <a:pt x="2710" y="1108"/>
                  <a:pt x="2710" y="1108"/>
                  <a:pt x="2710" y="1108"/>
                </a:cubicBezTo>
                <a:cubicBezTo>
                  <a:pt x="2710" y="1108"/>
                  <a:pt x="2711" y="1108"/>
                  <a:pt x="2711" y="1108"/>
                </a:cubicBezTo>
                <a:cubicBezTo>
                  <a:pt x="2711" y="1108"/>
                  <a:pt x="2711" y="1108"/>
                  <a:pt x="2711" y="1108"/>
                </a:cubicBezTo>
                <a:cubicBezTo>
                  <a:pt x="2711" y="1108"/>
                  <a:pt x="2711" y="1108"/>
                  <a:pt x="2711" y="1108"/>
                </a:cubicBezTo>
                <a:cubicBezTo>
                  <a:pt x="2711" y="1108"/>
                  <a:pt x="2711" y="1108"/>
                  <a:pt x="2711" y="1108"/>
                </a:cubicBezTo>
                <a:cubicBezTo>
                  <a:pt x="2711" y="1109"/>
                  <a:pt x="2710" y="1109"/>
                  <a:pt x="2710" y="1108"/>
                </a:cubicBezTo>
                <a:cubicBezTo>
                  <a:pt x="2710" y="1109"/>
                  <a:pt x="2710" y="1109"/>
                  <a:pt x="2710" y="1109"/>
                </a:cubicBezTo>
                <a:cubicBezTo>
                  <a:pt x="2710" y="1109"/>
                  <a:pt x="2711" y="1109"/>
                  <a:pt x="2711" y="1108"/>
                </a:cubicBezTo>
                <a:cubicBezTo>
                  <a:pt x="2711" y="1108"/>
                  <a:pt x="2711" y="1108"/>
                  <a:pt x="2711" y="1108"/>
                </a:cubicBezTo>
                <a:cubicBezTo>
                  <a:pt x="2711" y="1107"/>
                  <a:pt x="2710" y="1108"/>
                  <a:pt x="2710" y="1108"/>
                </a:cubicBezTo>
                <a:close/>
                <a:moveTo>
                  <a:pt x="2704" y="1107"/>
                </a:moveTo>
                <a:cubicBezTo>
                  <a:pt x="2704" y="1107"/>
                  <a:pt x="2705" y="1107"/>
                  <a:pt x="2705" y="1107"/>
                </a:cubicBezTo>
                <a:cubicBezTo>
                  <a:pt x="2706" y="1107"/>
                  <a:pt x="2706" y="1107"/>
                  <a:pt x="2706" y="1107"/>
                </a:cubicBezTo>
                <a:cubicBezTo>
                  <a:pt x="2706" y="1106"/>
                  <a:pt x="2706" y="1106"/>
                  <a:pt x="2705" y="1106"/>
                </a:cubicBezTo>
                <a:cubicBezTo>
                  <a:pt x="2705" y="1106"/>
                  <a:pt x="2705" y="1106"/>
                  <a:pt x="2705" y="1106"/>
                </a:cubicBezTo>
                <a:cubicBezTo>
                  <a:pt x="2706" y="1107"/>
                  <a:pt x="2706" y="1107"/>
                  <a:pt x="2705" y="1107"/>
                </a:cubicBezTo>
                <a:cubicBezTo>
                  <a:pt x="2705" y="1107"/>
                  <a:pt x="2705" y="1107"/>
                  <a:pt x="2705" y="1107"/>
                </a:cubicBezTo>
                <a:cubicBezTo>
                  <a:pt x="2705" y="1107"/>
                  <a:pt x="2705" y="1107"/>
                  <a:pt x="2705" y="1107"/>
                </a:cubicBezTo>
                <a:cubicBezTo>
                  <a:pt x="2705" y="1107"/>
                  <a:pt x="2705" y="1107"/>
                  <a:pt x="2705" y="1107"/>
                </a:cubicBezTo>
                <a:cubicBezTo>
                  <a:pt x="2705" y="1107"/>
                  <a:pt x="2705" y="1106"/>
                  <a:pt x="2705" y="1106"/>
                </a:cubicBezTo>
                <a:cubicBezTo>
                  <a:pt x="2705" y="1106"/>
                  <a:pt x="2705" y="1106"/>
                  <a:pt x="2705" y="1106"/>
                </a:cubicBezTo>
                <a:cubicBezTo>
                  <a:pt x="2705" y="1106"/>
                  <a:pt x="2705" y="1106"/>
                  <a:pt x="2705" y="1106"/>
                </a:cubicBezTo>
                <a:cubicBezTo>
                  <a:pt x="2705" y="1106"/>
                  <a:pt x="2704" y="1106"/>
                  <a:pt x="2704" y="1107"/>
                </a:cubicBezTo>
                <a:close/>
                <a:moveTo>
                  <a:pt x="2703" y="1107"/>
                </a:moveTo>
                <a:cubicBezTo>
                  <a:pt x="2703" y="1107"/>
                  <a:pt x="2702" y="1108"/>
                  <a:pt x="2702" y="1108"/>
                </a:cubicBezTo>
                <a:cubicBezTo>
                  <a:pt x="2702" y="1108"/>
                  <a:pt x="2703" y="1109"/>
                  <a:pt x="2703" y="1109"/>
                </a:cubicBezTo>
                <a:cubicBezTo>
                  <a:pt x="2703" y="1109"/>
                  <a:pt x="2704" y="1108"/>
                  <a:pt x="2704" y="1108"/>
                </a:cubicBezTo>
                <a:cubicBezTo>
                  <a:pt x="2704" y="1108"/>
                  <a:pt x="2703" y="1107"/>
                  <a:pt x="2703" y="1107"/>
                </a:cubicBezTo>
                <a:cubicBezTo>
                  <a:pt x="2703" y="1108"/>
                  <a:pt x="2703" y="1108"/>
                  <a:pt x="2703" y="1108"/>
                </a:cubicBezTo>
                <a:cubicBezTo>
                  <a:pt x="2703" y="1108"/>
                  <a:pt x="2703" y="1108"/>
                  <a:pt x="2703" y="1108"/>
                </a:cubicBezTo>
                <a:cubicBezTo>
                  <a:pt x="2703" y="1108"/>
                  <a:pt x="2703" y="1108"/>
                  <a:pt x="2703" y="1108"/>
                </a:cubicBezTo>
                <a:cubicBezTo>
                  <a:pt x="2703" y="1108"/>
                  <a:pt x="2703" y="1108"/>
                  <a:pt x="2703" y="1108"/>
                </a:cubicBezTo>
                <a:cubicBezTo>
                  <a:pt x="2703" y="1108"/>
                  <a:pt x="2703" y="1108"/>
                  <a:pt x="2703" y="1108"/>
                </a:cubicBezTo>
                <a:cubicBezTo>
                  <a:pt x="2703" y="1108"/>
                  <a:pt x="2703" y="1108"/>
                  <a:pt x="2703" y="1108"/>
                </a:cubicBezTo>
                <a:cubicBezTo>
                  <a:pt x="2703" y="1108"/>
                  <a:pt x="2703" y="1108"/>
                  <a:pt x="2703" y="1108"/>
                </a:cubicBezTo>
                <a:cubicBezTo>
                  <a:pt x="2702" y="1108"/>
                  <a:pt x="2702" y="1108"/>
                  <a:pt x="2703" y="1108"/>
                </a:cubicBezTo>
                <a:cubicBezTo>
                  <a:pt x="2703" y="1108"/>
                  <a:pt x="2703" y="1108"/>
                  <a:pt x="2703" y="1108"/>
                </a:cubicBezTo>
                <a:lnTo>
                  <a:pt x="2703" y="1107"/>
                </a:lnTo>
                <a:close/>
                <a:moveTo>
                  <a:pt x="2718" y="1117"/>
                </a:moveTo>
                <a:cubicBezTo>
                  <a:pt x="2718" y="1117"/>
                  <a:pt x="2718" y="1117"/>
                  <a:pt x="2718" y="1118"/>
                </a:cubicBezTo>
                <a:cubicBezTo>
                  <a:pt x="2718" y="1118"/>
                  <a:pt x="2718" y="1118"/>
                  <a:pt x="2718" y="1118"/>
                </a:cubicBezTo>
                <a:cubicBezTo>
                  <a:pt x="2718" y="1118"/>
                  <a:pt x="2718" y="1119"/>
                  <a:pt x="2718" y="1118"/>
                </a:cubicBezTo>
                <a:cubicBezTo>
                  <a:pt x="2718" y="1119"/>
                  <a:pt x="2719" y="1119"/>
                  <a:pt x="2719" y="1119"/>
                </a:cubicBezTo>
                <a:cubicBezTo>
                  <a:pt x="2720" y="1119"/>
                  <a:pt x="2720" y="1119"/>
                  <a:pt x="2720" y="1119"/>
                </a:cubicBezTo>
                <a:cubicBezTo>
                  <a:pt x="2721" y="1119"/>
                  <a:pt x="2721" y="1118"/>
                  <a:pt x="2721" y="1118"/>
                </a:cubicBezTo>
                <a:cubicBezTo>
                  <a:pt x="2721" y="1118"/>
                  <a:pt x="2721" y="1118"/>
                  <a:pt x="2720" y="1118"/>
                </a:cubicBezTo>
                <a:cubicBezTo>
                  <a:pt x="2720" y="1118"/>
                  <a:pt x="2720" y="1118"/>
                  <a:pt x="2720" y="1118"/>
                </a:cubicBezTo>
                <a:cubicBezTo>
                  <a:pt x="2720" y="1116"/>
                  <a:pt x="2719" y="1116"/>
                  <a:pt x="2718" y="1117"/>
                </a:cubicBezTo>
                <a:close/>
                <a:moveTo>
                  <a:pt x="2687" y="1128"/>
                </a:moveTo>
                <a:cubicBezTo>
                  <a:pt x="2686" y="1128"/>
                  <a:pt x="2686" y="1128"/>
                  <a:pt x="2686" y="1128"/>
                </a:cubicBezTo>
                <a:cubicBezTo>
                  <a:pt x="2686" y="1127"/>
                  <a:pt x="2686" y="1127"/>
                  <a:pt x="2686" y="1127"/>
                </a:cubicBezTo>
                <a:cubicBezTo>
                  <a:pt x="2686" y="1127"/>
                  <a:pt x="2686" y="1126"/>
                  <a:pt x="2686" y="1126"/>
                </a:cubicBezTo>
                <a:cubicBezTo>
                  <a:pt x="2686" y="1126"/>
                  <a:pt x="2686" y="1125"/>
                  <a:pt x="2686" y="1125"/>
                </a:cubicBezTo>
                <a:cubicBezTo>
                  <a:pt x="2687" y="1125"/>
                  <a:pt x="2687" y="1125"/>
                  <a:pt x="2687" y="1125"/>
                </a:cubicBezTo>
                <a:cubicBezTo>
                  <a:pt x="2687" y="1125"/>
                  <a:pt x="2687" y="1125"/>
                  <a:pt x="2687" y="1125"/>
                </a:cubicBezTo>
                <a:cubicBezTo>
                  <a:pt x="2687" y="1125"/>
                  <a:pt x="2688" y="1125"/>
                  <a:pt x="2688" y="1125"/>
                </a:cubicBezTo>
                <a:cubicBezTo>
                  <a:pt x="2689" y="1125"/>
                  <a:pt x="2689" y="1125"/>
                  <a:pt x="2689" y="1125"/>
                </a:cubicBezTo>
                <a:cubicBezTo>
                  <a:pt x="2689" y="1125"/>
                  <a:pt x="2690" y="1125"/>
                  <a:pt x="2690" y="1125"/>
                </a:cubicBezTo>
                <a:cubicBezTo>
                  <a:pt x="2690" y="1125"/>
                  <a:pt x="2690" y="1125"/>
                  <a:pt x="2690" y="1125"/>
                </a:cubicBezTo>
                <a:cubicBezTo>
                  <a:pt x="2691" y="1125"/>
                  <a:pt x="2691" y="1126"/>
                  <a:pt x="2691" y="1127"/>
                </a:cubicBezTo>
                <a:cubicBezTo>
                  <a:pt x="2691" y="1127"/>
                  <a:pt x="2691" y="1128"/>
                  <a:pt x="2690" y="1128"/>
                </a:cubicBezTo>
                <a:cubicBezTo>
                  <a:pt x="2690" y="1128"/>
                  <a:pt x="2690" y="1128"/>
                  <a:pt x="2690" y="1128"/>
                </a:cubicBezTo>
                <a:cubicBezTo>
                  <a:pt x="2690" y="1128"/>
                  <a:pt x="2690" y="1128"/>
                  <a:pt x="2690" y="1128"/>
                </a:cubicBezTo>
                <a:cubicBezTo>
                  <a:pt x="2689" y="1128"/>
                  <a:pt x="2689" y="1128"/>
                  <a:pt x="2688" y="1127"/>
                </a:cubicBezTo>
                <a:cubicBezTo>
                  <a:pt x="2688" y="1127"/>
                  <a:pt x="2688" y="1127"/>
                  <a:pt x="2688" y="1127"/>
                </a:cubicBezTo>
                <a:cubicBezTo>
                  <a:pt x="2688" y="1128"/>
                  <a:pt x="2687" y="1128"/>
                  <a:pt x="2687" y="1128"/>
                </a:cubicBezTo>
                <a:cubicBezTo>
                  <a:pt x="2687" y="1128"/>
                  <a:pt x="2687" y="1128"/>
                  <a:pt x="2687" y="1128"/>
                </a:cubicBezTo>
                <a:close/>
                <a:moveTo>
                  <a:pt x="2689" y="1127"/>
                </a:moveTo>
                <a:cubicBezTo>
                  <a:pt x="2689" y="1127"/>
                  <a:pt x="2690" y="1127"/>
                  <a:pt x="2690" y="1127"/>
                </a:cubicBezTo>
                <a:cubicBezTo>
                  <a:pt x="2690" y="1127"/>
                  <a:pt x="2690" y="1127"/>
                  <a:pt x="2690" y="1127"/>
                </a:cubicBezTo>
                <a:cubicBezTo>
                  <a:pt x="2690" y="1126"/>
                  <a:pt x="2690" y="1126"/>
                  <a:pt x="2690" y="1126"/>
                </a:cubicBezTo>
                <a:cubicBezTo>
                  <a:pt x="2690" y="1126"/>
                  <a:pt x="2690" y="1126"/>
                  <a:pt x="2690" y="1126"/>
                </a:cubicBezTo>
                <a:cubicBezTo>
                  <a:pt x="2690" y="1126"/>
                  <a:pt x="2690" y="1126"/>
                  <a:pt x="2690" y="1126"/>
                </a:cubicBezTo>
                <a:cubicBezTo>
                  <a:pt x="2690" y="1126"/>
                  <a:pt x="2690" y="1126"/>
                  <a:pt x="2690" y="1126"/>
                </a:cubicBezTo>
                <a:cubicBezTo>
                  <a:pt x="2690" y="1126"/>
                  <a:pt x="2690" y="1127"/>
                  <a:pt x="2690" y="1127"/>
                </a:cubicBezTo>
                <a:cubicBezTo>
                  <a:pt x="2690" y="1127"/>
                  <a:pt x="2690" y="1127"/>
                  <a:pt x="2690" y="1127"/>
                </a:cubicBezTo>
                <a:cubicBezTo>
                  <a:pt x="2690" y="1127"/>
                  <a:pt x="2690" y="1127"/>
                  <a:pt x="2690" y="1127"/>
                </a:cubicBezTo>
                <a:cubicBezTo>
                  <a:pt x="2690" y="1127"/>
                  <a:pt x="2690" y="1127"/>
                  <a:pt x="2690" y="1127"/>
                </a:cubicBezTo>
                <a:cubicBezTo>
                  <a:pt x="2689" y="1127"/>
                  <a:pt x="2689" y="1126"/>
                  <a:pt x="2690" y="1126"/>
                </a:cubicBezTo>
                <a:cubicBezTo>
                  <a:pt x="2690" y="1126"/>
                  <a:pt x="2690" y="1126"/>
                  <a:pt x="2690" y="1126"/>
                </a:cubicBezTo>
                <a:cubicBezTo>
                  <a:pt x="2690" y="1126"/>
                  <a:pt x="2690" y="1126"/>
                  <a:pt x="2690" y="1126"/>
                </a:cubicBezTo>
                <a:cubicBezTo>
                  <a:pt x="2689" y="1126"/>
                  <a:pt x="2689" y="1126"/>
                  <a:pt x="2689" y="1127"/>
                </a:cubicBezTo>
                <a:close/>
                <a:moveTo>
                  <a:pt x="2721" y="1120"/>
                </a:moveTo>
                <a:cubicBezTo>
                  <a:pt x="2721" y="1121"/>
                  <a:pt x="2722" y="1121"/>
                  <a:pt x="2722" y="1122"/>
                </a:cubicBezTo>
                <a:cubicBezTo>
                  <a:pt x="2722" y="1122"/>
                  <a:pt x="2721" y="1123"/>
                  <a:pt x="2720" y="1123"/>
                </a:cubicBezTo>
                <a:cubicBezTo>
                  <a:pt x="2720" y="1123"/>
                  <a:pt x="2720" y="1123"/>
                  <a:pt x="2720" y="1123"/>
                </a:cubicBezTo>
                <a:cubicBezTo>
                  <a:pt x="2720" y="1123"/>
                  <a:pt x="2720" y="1123"/>
                  <a:pt x="2720" y="1123"/>
                </a:cubicBezTo>
                <a:cubicBezTo>
                  <a:pt x="2720" y="1123"/>
                  <a:pt x="2720" y="1123"/>
                  <a:pt x="2720" y="1123"/>
                </a:cubicBezTo>
                <a:cubicBezTo>
                  <a:pt x="2719" y="1123"/>
                  <a:pt x="2718" y="1122"/>
                  <a:pt x="2718" y="1122"/>
                </a:cubicBezTo>
                <a:cubicBezTo>
                  <a:pt x="2718" y="1121"/>
                  <a:pt x="2719" y="1120"/>
                  <a:pt x="2720" y="1120"/>
                </a:cubicBezTo>
                <a:cubicBezTo>
                  <a:pt x="2720" y="1120"/>
                  <a:pt x="2720" y="1120"/>
                  <a:pt x="2720" y="1120"/>
                </a:cubicBezTo>
                <a:cubicBezTo>
                  <a:pt x="2720" y="1120"/>
                  <a:pt x="2720" y="1120"/>
                  <a:pt x="2721" y="1120"/>
                </a:cubicBezTo>
                <a:close/>
                <a:moveTo>
                  <a:pt x="2720" y="1122"/>
                </a:moveTo>
                <a:cubicBezTo>
                  <a:pt x="2720" y="1122"/>
                  <a:pt x="2720" y="1122"/>
                  <a:pt x="2720" y="1122"/>
                </a:cubicBezTo>
                <a:cubicBezTo>
                  <a:pt x="2720" y="1122"/>
                  <a:pt x="2720" y="1122"/>
                  <a:pt x="2720" y="1122"/>
                </a:cubicBezTo>
                <a:cubicBezTo>
                  <a:pt x="2720" y="1122"/>
                  <a:pt x="2720" y="1122"/>
                  <a:pt x="2720" y="1122"/>
                </a:cubicBezTo>
                <a:close/>
                <a:moveTo>
                  <a:pt x="2720" y="1121"/>
                </a:move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lose/>
                <a:moveTo>
                  <a:pt x="2729" y="1119"/>
                </a:moveTo>
                <a:cubicBezTo>
                  <a:pt x="2729" y="1119"/>
                  <a:pt x="2730" y="1119"/>
                  <a:pt x="2730" y="1120"/>
                </a:cubicBezTo>
                <a:cubicBezTo>
                  <a:pt x="2730" y="1121"/>
                  <a:pt x="2730" y="1122"/>
                  <a:pt x="2729" y="1122"/>
                </a:cubicBezTo>
                <a:cubicBezTo>
                  <a:pt x="2729" y="1122"/>
                  <a:pt x="2728" y="1122"/>
                  <a:pt x="2728" y="1121"/>
                </a:cubicBezTo>
                <a:cubicBezTo>
                  <a:pt x="2728" y="1121"/>
                  <a:pt x="2728" y="1121"/>
                  <a:pt x="2728" y="1121"/>
                </a:cubicBezTo>
                <a:cubicBezTo>
                  <a:pt x="2728" y="1120"/>
                  <a:pt x="2727" y="1120"/>
                  <a:pt x="2728" y="1120"/>
                </a:cubicBezTo>
                <a:cubicBezTo>
                  <a:pt x="2728" y="1119"/>
                  <a:pt x="2728" y="1119"/>
                  <a:pt x="2729" y="1119"/>
                </a:cubicBezTo>
                <a:close/>
                <a:moveTo>
                  <a:pt x="2728" y="1120"/>
                </a:moveTo>
                <a:cubicBezTo>
                  <a:pt x="2729" y="1120"/>
                  <a:pt x="2729" y="1120"/>
                  <a:pt x="2729" y="1120"/>
                </a:cubicBezTo>
                <a:cubicBezTo>
                  <a:pt x="2728" y="1121"/>
                  <a:pt x="2728" y="1121"/>
                  <a:pt x="2728" y="1121"/>
                </a:cubicBezTo>
                <a:cubicBezTo>
                  <a:pt x="2729" y="1121"/>
                  <a:pt x="2729" y="1121"/>
                  <a:pt x="2729" y="1121"/>
                </a:cubicBezTo>
                <a:cubicBezTo>
                  <a:pt x="2729" y="1121"/>
                  <a:pt x="2729" y="1121"/>
                  <a:pt x="2729" y="1121"/>
                </a:cubicBezTo>
                <a:cubicBezTo>
                  <a:pt x="2729" y="1121"/>
                  <a:pt x="2729" y="1121"/>
                  <a:pt x="2729" y="1120"/>
                </a:cubicBezTo>
                <a:cubicBezTo>
                  <a:pt x="2730" y="1120"/>
                  <a:pt x="2730" y="1120"/>
                  <a:pt x="2730" y="1120"/>
                </a:cubicBezTo>
                <a:cubicBezTo>
                  <a:pt x="2729" y="1120"/>
                  <a:pt x="2729" y="1120"/>
                  <a:pt x="2729" y="1120"/>
                </a:cubicBezTo>
                <a:cubicBezTo>
                  <a:pt x="2729" y="1120"/>
                  <a:pt x="2729" y="1120"/>
                  <a:pt x="2729" y="1120"/>
                </a:cubicBezTo>
                <a:cubicBezTo>
                  <a:pt x="2729" y="1120"/>
                  <a:pt x="2729" y="1120"/>
                  <a:pt x="2729" y="1120"/>
                </a:cubicBezTo>
                <a:cubicBezTo>
                  <a:pt x="2729" y="1121"/>
                  <a:pt x="2729" y="1121"/>
                  <a:pt x="2729" y="1121"/>
                </a:cubicBezTo>
                <a:cubicBezTo>
                  <a:pt x="2729" y="1121"/>
                  <a:pt x="2729" y="1121"/>
                  <a:pt x="2729" y="1121"/>
                </a:cubicBezTo>
                <a:cubicBezTo>
                  <a:pt x="2729" y="1121"/>
                  <a:pt x="2729" y="1121"/>
                  <a:pt x="2729" y="1121"/>
                </a:cubicBezTo>
                <a:cubicBezTo>
                  <a:pt x="2729" y="1121"/>
                  <a:pt x="2729" y="1121"/>
                  <a:pt x="2729" y="1120"/>
                </a:cubicBezTo>
                <a:cubicBezTo>
                  <a:pt x="2729" y="1120"/>
                  <a:pt x="2729" y="1120"/>
                  <a:pt x="2729" y="1120"/>
                </a:cubicBezTo>
                <a:cubicBezTo>
                  <a:pt x="2728" y="1120"/>
                  <a:pt x="2729" y="1120"/>
                  <a:pt x="2729" y="1120"/>
                </a:cubicBezTo>
                <a:cubicBezTo>
                  <a:pt x="2729" y="1120"/>
                  <a:pt x="2729" y="1120"/>
                  <a:pt x="2729" y="1120"/>
                </a:cubicBezTo>
                <a:cubicBezTo>
                  <a:pt x="2729" y="1120"/>
                  <a:pt x="2729" y="1120"/>
                  <a:pt x="2729" y="1120"/>
                </a:cubicBezTo>
                <a:cubicBezTo>
                  <a:pt x="2729" y="1120"/>
                  <a:pt x="2728" y="1120"/>
                  <a:pt x="2728" y="1120"/>
                </a:cubicBezTo>
                <a:close/>
                <a:moveTo>
                  <a:pt x="2712" y="1137"/>
                </a:moveTo>
                <a:cubicBezTo>
                  <a:pt x="2711" y="1137"/>
                  <a:pt x="2711" y="1137"/>
                  <a:pt x="2711" y="1137"/>
                </a:cubicBezTo>
                <a:cubicBezTo>
                  <a:pt x="2711" y="1138"/>
                  <a:pt x="2711" y="1138"/>
                  <a:pt x="2711" y="1139"/>
                </a:cubicBezTo>
                <a:cubicBezTo>
                  <a:pt x="2711" y="1139"/>
                  <a:pt x="2712" y="1139"/>
                  <a:pt x="2712" y="1139"/>
                </a:cubicBezTo>
                <a:cubicBezTo>
                  <a:pt x="2712" y="1139"/>
                  <a:pt x="2713" y="1139"/>
                  <a:pt x="2713" y="1139"/>
                </a:cubicBezTo>
                <a:cubicBezTo>
                  <a:pt x="2713" y="1139"/>
                  <a:pt x="2713" y="1139"/>
                  <a:pt x="2713" y="1139"/>
                </a:cubicBezTo>
                <a:cubicBezTo>
                  <a:pt x="2713" y="1139"/>
                  <a:pt x="2714" y="1138"/>
                  <a:pt x="2713" y="1138"/>
                </a:cubicBezTo>
                <a:cubicBezTo>
                  <a:pt x="2713" y="1137"/>
                  <a:pt x="2713" y="1136"/>
                  <a:pt x="2712" y="1137"/>
                </a:cubicBezTo>
                <a:close/>
                <a:moveTo>
                  <a:pt x="2704" y="1118"/>
                </a:moveTo>
                <a:cubicBezTo>
                  <a:pt x="2704" y="1118"/>
                  <a:pt x="2704" y="1117"/>
                  <a:pt x="2705" y="1117"/>
                </a:cubicBezTo>
                <a:cubicBezTo>
                  <a:pt x="2705" y="1117"/>
                  <a:pt x="2705" y="1117"/>
                  <a:pt x="2705" y="1117"/>
                </a:cubicBezTo>
                <a:cubicBezTo>
                  <a:pt x="2706" y="1117"/>
                  <a:pt x="2706" y="1118"/>
                  <a:pt x="2706" y="1118"/>
                </a:cubicBezTo>
                <a:cubicBezTo>
                  <a:pt x="2706" y="1119"/>
                  <a:pt x="2706" y="1120"/>
                  <a:pt x="2705" y="1120"/>
                </a:cubicBezTo>
                <a:cubicBezTo>
                  <a:pt x="2705" y="1120"/>
                  <a:pt x="2705" y="1120"/>
                  <a:pt x="2705" y="1120"/>
                </a:cubicBezTo>
                <a:cubicBezTo>
                  <a:pt x="2704" y="1120"/>
                  <a:pt x="2704" y="1119"/>
                  <a:pt x="2704" y="1118"/>
                </a:cubicBezTo>
                <a:close/>
                <a:moveTo>
                  <a:pt x="2704" y="1118"/>
                </a:moveTo>
                <a:cubicBezTo>
                  <a:pt x="2704" y="1119"/>
                  <a:pt x="2704" y="1119"/>
                  <a:pt x="2705" y="1119"/>
                </a:cubicBezTo>
                <a:cubicBezTo>
                  <a:pt x="2705" y="1119"/>
                  <a:pt x="2706" y="1119"/>
                  <a:pt x="2706" y="1118"/>
                </a:cubicBezTo>
                <a:cubicBezTo>
                  <a:pt x="2706" y="1118"/>
                  <a:pt x="2705" y="1118"/>
                  <a:pt x="2705" y="1118"/>
                </a:cubicBezTo>
                <a:cubicBezTo>
                  <a:pt x="2705" y="1118"/>
                  <a:pt x="2705" y="1118"/>
                  <a:pt x="2705" y="1118"/>
                </a:cubicBezTo>
                <a:cubicBezTo>
                  <a:pt x="2705" y="1118"/>
                  <a:pt x="2705" y="1119"/>
                  <a:pt x="2705" y="1119"/>
                </a:cubicBezTo>
                <a:cubicBezTo>
                  <a:pt x="2705" y="1119"/>
                  <a:pt x="2705" y="1119"/>
                  <a:pt x="2705" y="1119"/>
                </a:cubicBezTo>
                <a:cubicBezTo>
                  <a:pt x="2705" y="1119"/>
                  <a:pt x="2705" y="1119"/>
                  <a:pt x="2705" y="1119"/>
                </a:cubicBezTo>
                <a:cubicBezTo>
                  <a:pt x="2705" y="1119"/>
                  <a:pt x="2705" y="1119"/>
                  <a:pt x="2705" y="1119"/>
                </a:cubicBezTo>
                <a:cubicBezTo>
                  <a:pt x="2704" y="1119"/>
                  <a:pt x="2704" y="1118"/>
                  <a:pt x="2705" y="1118"/>
                </a:cubicBezTo>
                <a:cubicBezTo>
                  <a:pt x="2705" y="1118"/>
                  <a:pt x="2705" y="1118"/>
                  <a:pt x="2705" y="1118"/>
                </a:cubicBezTo>
                <a:cubicBezTo>
                  <a:pt x="2705" y="1118"/>
                  <a:pt x="2705" y="1118"/>
                  <a:pt x="2705" y="1118"/>
                </a:cubicBezTo>
                <a:cubicBezTo>
                  <a:pt x="2704" y="1118"/>
                  <a:pt x="2704" y="1118"/>
                  <a:pt x="2704" y="1118"/>
                </a:cubicBezTo>
                <a:close/>
                <a:moveTo>
                  <a:pt x="2706" y="1115"/>
                </a:moveTo>
                <a:cubicBezTo>
                  <a:pt x="2706" y="1115"/>
                  <a:pt x="2706" y="1115"/>
                  <a:pt x="2706" y="1115"/>
                </a:cubicBezTo>
                <a:cubicBezTo>
                  <a:pt x="2706" y="1115"/>
                  <a:pt x="2706" y="1116"/>
                  <a:pt x="2706" y="1116"/>
                </a:cubicBezTo>
                <a:cubicBezTo>
                  <a:pt x="2705" y="1116"/>
                  <a:pt x="2705" y="1116"/>
                  <a:pt x="2705" y="1116"/>
                </a:cubicBezTo>
                <a:cubicBezTo>
                  <a:pt x="2704" y="1116"/>
                  <a:pt x="2703" y="1115"/>
                  <a:pt x="2703" y="1115"/>
                </a:cubicBezTo>
                <a:cubicBezTo>
                  <a:pt x="2703" y="1114"/>
                  <a:pt x="2703" y="1114"/>
                  <a:pt x="2704" y="1114"/>
                </a:cubicBezTo>
                <a:cubicBezTo>
                  <a:pt x="2704" y="1114"/>
                  <a:pt x="2704" y="1113"/>
                  <a:pt x="2705" y="1113"/>
                </a:cubicBezTo>
                <a:cubicBezTo>
                  <a:pt x="2705" y="1113"/>
                  <a:pt x="2705" y="1113"/>
                  <a:pt x="2706" y="1113"/>
                </a:cubicBezTo>
                <a:cubicBezTo>
                  <a:pt x="2706" y="1113"/>
                  <a:pt x="2706" y="1113"/>
                  <a:pt x="2706" y="1113"/>
                </a:cubicBezTo>
                <a:cubicBezTo>
                  <a:pt x="2706" y="1113"/>
                  <a:pt x="2707" y="1113"/>
                  <a:pt x="2707" y="1113"/>
                </a:cubicBezTo>
                <a:cubicBezTo>
                  <a:pt x="2707" y="1113"/>
                  <a:pt x="2707" y="1113"/>
                  <a:pt x="2707" y="1113"/>
                </a:cubicBezTo>
                <a:cubicBezTo>
                  <a:pt x="2707" y="1112"/>
                  <a:pt x="2708" y="1112"/>
                  <a:pt x="2708" y="1112"/>
                </a:cubicBezTo>
                <a:cubicBezTo>
                  <a:pt x="2709" y="1111"/>
                  <a:pt x="2710" y="1111"/>
                  <a:pt x="2710" y="1112"/>
                </a:cubicBezTo>
                <a:cubicBezTo>
                  <a:pt x="2710" y="1113"/>
                  <a:pt x="2710" y="1113"/>
                  <a:pt x="2710" y="1114"/>
                </a:cubicBezTo>
                <a:cubicBezTo>
                  <a:pt x="2710" y="1114"/>
                  <a:pt x="2710" y="1114"/>
                  <a:pt x="2710" y="1114"/>
                </a:cubicBezTo>
                <a:cubicBezTo>
                  <a:pt x="2709" y="1114"/>
                  <a:pt x="2709" y="1114"/>
                  <a:pt x="2709" y="1114"/>
                </a:cubicBezTo>
                <a:cubicBezTo>
                  <a:pt x="2708" y="1114"/>
                  <a:pt x="2708" y="1114"/>
                  <a:pt x="2708" y="1114"/>
                </a:cubicBezTo>
                <a:cubicBezTo>
                  <a:pt x="2708" y="1115"/>
                  <a:pt x="2708" y="1115"/>
                  <a:pt x="2708" y="1115"/>
                </a:cubicBezTo>
                <a:cubicBezTo>
                  <a:pt x="2708" y="1115"/>
                  <a:pt x="2708" y="1115"/>
                  <a:pt x="2708" y="1115"/>
                </a:cubicBezTo>
                <a:cubicBezTo>
                  <a:pt x="2708" y="1115"/>
                  <a:pt x="2708" y="1115"/>
                  <a:pt x="2708" y="1115"/>
                </a:cubicBezTo>
                <a:cubicBezTo>
                  <a:pt x="2709" y="1115"/>
                  <a:pt x="2709" y="1116"/>
                  <a:pt x="2709" y="1116"/>
                </a:cubicBezTo>
                <a:cubicBezTo>
                  <a:pt x="2709" y="1117"/>
                  <a:pt x="2709" y="1118"/>
                  <a:pt x="2708" y="1118"/>
                </a:cubicBezTo>
                <a:cubicBezTo>
                  <a:pt x="2708" y="1118"/>
                  <a:pt x="2708" y="1118"/>
                  <a:pt x="2708" y="1118"/>
                </a:cubicBezTo>
                <a:cubicBezTo>
                  <a:pt x="2707" y="1118"/>
                  <a:pt x="2707" y="1117"/>
                  <a:pt x="2707" y="1116"/>
                </a:cubicBezTo>
                <a:cubicBezTo>
                  <a:pt x="2707" y="1116"/>
                  <a:pt x="2707" y="1115"/>
                  <a:pt x="2707" y="1115"/>
                </a:cubicBezTo>
                <a:cubicBezTo>
                  <a:pt x="2707" y="1115"/>
                  <a:pt x="2707" y="1115"/>
                  <a:pt x="2707" y="1115"/>
                </a:cubicBezTo>
                <a:cubicBezTo>
                  <a:pt x="2707" y="1115"/>
                  <a:pt x="2707" y="1115"/>
                  <a:pt x="2706" y="1115"/>
                </a:cubicBezTo>
                <a:close/>
                <a:moveTo>
                  <a:pt x="2707" y="1116"/>
                </a:moveTo>
                <a:cubicBezTo>
                  <a:pt x="2707" y="1117"/>
                  <a:pt x="2708" y="1117"/>
                  <a:pt x="2708" y="1117"/>
                </a:cubicBezTo>
                <a:cubicBezTo>
                  <a:pt x="2708" y="1117"/>
                  <a:pt x="2709" y="1117"/>
                  <a:pt x="2709" y="1116"/>
                </a:cubicBezTo>
                <a:cubicBezTo>
                  <a:pt x="2709" y="1116"/>
                  <a:pt x="2708" y="1116"/>
                  <a:pt x="2708" y="1116"/>
                </a:cubicBezTo>
                <a:cubicBezTo>
                  <a:pt x="2708" y="1116"/>
                  <a:pt x="2708" y="1116"/>
                  <a:pt x="2708" y="1116"/>
                </a:cubicBezTo>
                <a:cubicBezTo>
                  <a:pt x="2708" y="1116"/>
                  <a:pt x="2708" y="1117"/>
                  <a:pt x="2708" y="1117"/>
                </a:cubicBezTo>
                <a:cubicBezTo>
                  <a:pt x="2708" y="1117"/>
                  <a:pt x="2708" y="1117"/>
                  <a:pt x="2708" y="1117"/>
                </a:cubicBezTo>
                <a:cubicBezTo>
                  <a:pt x="2708" y="1117"/>
                  <a:pt x="2708" y="1117"/>
                  <a:pt x="2708" y="1117"/>
                </a:cubicBezTo>
                <a:cubicBezTo>
                  <a:pt x="2708" y="1117"/>
                  <a:pt x="2708" y="1116"/>
                  <a:pt x="2708" y="1116"/>
                </a:cubicBezTo>
                <a:cubicBezTo>
                  <a:pt x="2708" y="1116"/>
                  <a:pt x="2708" y="1116"/>
                  <a:pt x="2708" y="1116"/>
                </a:cubicBezTo>
                <a:cubicBezTo>
                  <a:pt x="2708" y="1116"/>
                  <a:pt x="2708" y="1116"/>
                  <a:pt x="2708" y="1116"/>
                </a:cubicBezTo>
                <a:cubicBezTo>
                  <a:pt x="2708" y="1116"/>
                  <a:pt x="2707" y="1116"/>
                  <a:pt x="2707" y="1116"/>
                </a:cubicBezTo>
                <a:close/>
                <a:moveTo>
                  <a:pt x="2707" y="1113"/>
                </a:moveTo>
                <a:cubicBezTo>
                  <a:pt x="2707" y="1114"/>
                  <a:pt x="2707" y="1114"/>
                  <a:pt x="2707" y="1114"/>
                </a:cubicBezTo>
                <a:cubicBezTo>
                  <a:pt x="2707" y="1114"/>
                  <a:pt x="2707" y="1114"/>
                  <a:pt x="2707" y="1114"/>
                </a:cubicBezTo>
                <a:cubicBezTo>
                  <a:pt x="2707" y="1115"/>
                  <a:pt x="2707" y="1115"/>
                  <a:pt x="2707" y="1115"/>
                </a:cubicBezTo>
                <a:cubicBezTo>
                  <a:pt x="2707" y="1115"/>
                  <a:pt x="2708" y="1114"/>
                  <a:pt x="2708" y="1114"/>
                </a:cubicBezTo>
                <a:cubicBezTo>
                  <a:pt x="2708" y="1114"/>
                  <a:pt x="2708" y="1114"/>
                  <a:pt x="2707" y="1114"/>
                </a:cubicBezTo>
                <a:cubicBezTo>
                  <a:pt x="2707" y="1114"/>
                  <a:pt x="2707" y="1113"/>
                  <a:pt x="2707" y="1113"/>
                </a:cubicBezTo>
                <a:cubicBezTo>
                  <a:pt x="2707" y="1113"/>
                  <a:pt x="2707" y="1113"/>
                  <a:pt x="2707" y="1113"/>
                </a:cubicBezTo>
                <a:cubicBezTo>
                  <a:pt x="2707" y="1114"/>
                  <a:pt x="2707" y="1114"/>
                  <a:pt x="2707" y="1114"/>
                </a:cubicBezTo>
                <a:cubicBezTo>
                  <a:pt x="2707" y="1114"/>
                  <a:pt x="2707" y="1114"/>
                  <a:pt x="2707" y="1114"/>
                </a:cubicBezTo>
                <a:cubicBezTo>
                  <a:pt x="2708" y="1114"/>
                  <a:pt x="2708" y="1114"/>
                  <a:pt x="2707" y="1114"/>
                </a:cubicBezTo>
                <a:cubicBezTo>
                  <a:pt x="2707" y="1114"/>
                  <a:pt x="2707" y="1114"/>
                  <a:pt x="2707" y="1114"/>
                </a:cubicBezTo>
                <a:cubicBezTo>
                  <a:pt x="2707" y="1114"/>
                  <a:pt x="2707" y="1114"/>
                  <a:pt x="2707" y="1114"/>
                </a:cubicBezTo>
                <a:cubicBezTo>
                  <a:pt x="2707" y="1114"/>
                  <a:pt x="2707" y="1114"/>
                  <a:pt x="2707" y="1114"/>
                </a:cubicBezTo>
                <a:cubicBezTo>
                  <a:pt x="2707" y="1114"/>
                  <a:pt x="2707" y="1114"/>
                  <a:pt x="2707" y="1114"/>
                </a:cubicBezTo>
                <a:cubicBezTo>
                  <a:pt x="2707" y="1114"/>
                  <a:pt x="2707" y="1114"/>
                  <a:pt x="2707" y="1114"/>
                </a:cubicBezTo>
                <a:cubicBezTo>
                  <a:pt x="2707" y="1113"/>
                  <a:pt x="2707" y="1113"/>
                  <a:pt x="2707" y="1113"/>
                </a:cubicBezTo>
                <a:cubicBezTo>
                  <a:pt x="2707" y="1113"/>
                  <a:pt x="2707" y="1113"/>
                  <a:pt x="2707" y="1113"/>
                </a:cubicBezTo>
                <a:close/>
                <a:moveTo>
                  <a:pt x="2700" y="1115"/>
                </a:moveTo>
                <a:cubicBezTo>
                  <a:pt x="2700" y="1116"/>
                  <a:pt x="2700" y="1116"/>
                  <a:pt x="2700" y="1117"/>
                </a:cubicBezTo>
                <a:cubicBezTo>
                  <a:pt x="2700" y="1117"/>
                  <a:pt x="2700" y="1117"/>
                  <a:pt x="2701" y="1117"/>
                </a:cubicBezTo>
                <a:cubicBezTo>
                  <a:pt x="2701" y="1117"/>
                  <a:pt x="2702" y="1117"/>
                  <a:pt x="2702" y="1117"/>
                </a:cubicBezTo>
                <a:cubicBezTo>
                  <a:pt x="2702" y="1116"/>
                  <a:pt x="2702" y="1116"/>
                  <a:pt x="2702" y="1116"/>
                </a:cubicBezTo>
                <a:cubicBezTo>
                  <a:pt x="2702" y="1115"/>
                  <a:pt x="2702" y="1115"/>
                  <a:pt x="2702" y="1115"/>
                </a:cubicBezTo>
                <a:cubicBezTo>
                  <a:pt x="2702" y="1114"/>
                  <a:pt x="2701" y="1114"/>
                  <a:pt x="2701" y="1114"/>
                </a:cubicBezTo>
                <a:cubicBezTo>
                  <a:pt x="2700" y="1114"/>
                  <a:pt x="2700" y="1115"/>
                  <a:pt x="2700" y="1115"/>
                </a:cubicBezTo>
                <a:close/>
                <a:moveTo>
                  <a:pt x="2706" y="1128"/>
                </a:moveTo>
                <a:cubicBezTo>
                  <a:pt x="2706" y="1127"/>
                  <a:pt x="2706" y="1127"/>
                  <a:pt x="2706" y="1127"/>
                </a:cubicBezTo>
                <a:cubicBezTo>
                  <a:pt x="2706" y="1126"/>
                  <a:pt x="2706" y="1125"/>
                  <a:pt x="2705" y="1125"/>
                </a:cubicBezTo>
                <a:cubicBezTo>
                  <a:pt x="2705" y="1125"/>
                  <a:pt x="2704" y="1126"/>
                  <a:pt x="2704" y="1126"/>
                </a:cubicBezTo>
                <a:cubicBezTo>
                  <a:pt x="2704" y="1126"/>
                  <a:pt x="2704" y="1125"/>
                  <a:pt x="2704" y="1125"/>
                </a:cubicBezTo>
                <a:cubicBezTo>
                  <a:pt x="2703" y="1125"/>
                  <a:pt x="2703" y="1125"/>
                  <a:pt x="2703" y="1125"/>
                </a:cubicBezTo>
                <a:cubicBezTo>
                  <a:pt x="2703" y="1125"/>
                  <a:pt x="2702" y="1125"/>
                  <a:pt x="2702" y="1125"/>
                </a:cubicBezTo>
                <a:cubicBezTo>
                  <a:pt x="2701" y="1125"/>
                  <a:pt x="2701" y="1126"/>
                  <a:pt x="2701" y="1127"/>
                </a:cubicBezTo>
                <a:cubicBezTo>
                  <a:pt x="2701" y="1127"/>
                  <a:pt x="2702" y="1128"/>
                  <a:pt x="2702" y="1128"/>
                </a:cubicBezTo>
                <a:cubicBezTo>
                  <a:pt x="2703" y="1128"/>
                  <a:pt x="2703" y="1128"/>
                  <a:pt x="2703" y="1128"/>
                </a:cubicBezTo>
                <a:cubicBezTo>
                  <a:pt x="2703" y="1128"/>
                  <a:pt x="2703" y="1128"/>
                  <a:pt x="2703" y="1128"/>
                </a:cubicBezTo>
                <a:cubicBezTo>
                  <a:pt x="2703" y="1128"/>
                  <a:pt x="2703" y="1128"/>
                  <a:pt x="2703" y="1128"/>
                </a:cubicBezTo>
                <a:cubicBezTo>
                  <a:pt x="2703" y="1128"/>
                  <a:pt x="2704" y="1128"/>
                  <a:pt x="2704" y="1128"/>
                </a:cubicBezTo>
                <a:cubicBezTo>
                  <a:pt x="2704" y="1128"/>
                  <a:pt x="2704" y="1128"/>
                  <a:pt x="2705" y="1128"/>
                </a:cubicBezTo>
                <a:cubicBezTo>
                  <a:pt x="2705" y="1128"/>
                  <a:pt x="2706" y="1128"/>
                  <a:pt x="2706" y="1128"/>
                </a:cubicBezTo>
                <a:close/>
                <a:moveTo>
                  <a:pt x="2725" y="1114"/>
                </a:moveTo>
                <a:cubicBezTo>
                  <a:pt x="2725" y="1114"/>
                  <a:pt x="2725" y="1114"/>
                  <a:pt x="2725" y="1114"/>
                </a:cubicBezTo>
                <a:cubicBezTo>
                  <a:pt x="2726" y="1114"/>
                  <a:pt x="2727" y="1113"/>
                  <a:pt x="2727" y="1112"/>
                </a:cubicBezTo>
                <a:cubicBezTo>
                  <a:pt x="2727" y="1112"/>
                  <a:pt x="2726" y="1112"/>
                  <a:pt x="2726" y="1112"/>
                </a:cubicBezTo>
                <a:cubicBezTo>
                  <a:pt x="2726" y="1112"/>
                  <a:pt x="2726" y="1111"/>
                  <a:pt x="2726" y="1111"/>
                </a:cubicBezTo>
                <a:cubicBezTo>
                  <a:pt x="2726" y="1111"/>
                  <a:pt x="2725" y="1110"/>
                  <a:pt x="2724" y="1111"/>
                </a:cubicBezTo>
                <a:cubicBezTo>
                  <a:pt x="2724" y="1111"/>
                  <a:pt x="2724" y="1111"/>
                  <a:pt x="2723" y="1112"/>
                </a:cubicBezTo>
                <a:cubicBezTo>
                  <a:pt x="2723" y="1112"/>
                  <a:pt x="2723" y="1113"/>
                  <a:pt x="2723" y="1113"/>
                </a:cubicBezTo>
                <a:cubicBezTo>
                  <a:pt x="2724" y="1113"/>
                  <a:pt x="2724" y="1114"/>
                  <a:pt x="2725" y="1114"/>
                </a:cubicBezTo>
                <a:cubicBezTo>
                  <a:pt x="2725" y="1114"/>
                  <a:pt x="2725" y="1114"/>
                  <a:pt x="2725" y="1114"/>
                </a:cubicBezTo>
                <a:close/>
                <a:moveTo>
                  <a:pt x="2736" y="1109"/>
                </a:moveTo>
                <a:cubicBezTo>
                  <a:pt x="2737" y="1109"/>
                  <a:pt x="2737" y="1109"/>
                  <a:pt x="2737" y="1109"/>
                </a:cubicBezTo>
                <a:cubicBezTo>
                  <a:pt x="2737" y="1108"/>
                  <a:pt x="2737" y="1107"/>
                  <a:pt x="2737" y="1107"/>
                </a:cubicBezTo>
                <a:cubicBezTo>
                  <a:pt x="2736" y="1107"/>
                  <a:pt x="2736" y="1107"/>
                  <a:pt x="2736" y="1107"/>
                </a:cubicBezTo>
                <a:cubicBezTo>
                  <a:pt x="2735" y="1107"/>
                  <a:pt x="2735" y="1107"/>
                  <a:pt x="2735" y="1107"/>
                </a:cubicBezTo>
                <a:cubicBezTo>
                  <a:pt x="2734" y="1107"/>
                  <a:pt x="2734" y="1108"/>
                  <a:pt x="2734" y="1108"/>
                </a:cubicBezTo>
                <a:cubicBezTo>
                  <a:pt x="2734" y="1108"/>
                  <a:pt x="2735" y="1109"/>
                  <a:pt x="2735" y="1109"/>
                </a:cubicBezTo>
                <a:cubicBezTo>
                  <a:pt x="2735" y="1109"/>
                  <a:pt x="2735" y="1109"/>
                  <a:pt x="2736" y="1109"/>
                </a:cubicBezTo>
                <a:close/>
                <a:moveTo>
                  <a:pt x="2704" y="1134"/>
                </a:moveTo>
                <a:cubicBezTo>
                  <a:pt x="2704" y="1133"/>
                  <a:pt x="2703" y="1133"/>
                  <a:pt x="2703" y="1133"/>
                </a:cubicBezTo>
                <a:cubicBezTo>
                  <a:pt x="2702" y="1133"/>
                  <a:pt x="2702" y="1133"/>
                  <a:pt x="2702" y="1133"/>
                </a:cubicBezTo>
                <a:cubicBezTo>
                  <a:pt x="2701" y="1133"/>
                  <a:pt x="2701" y="1134"/>
                  <a:pt x="2701" y="1134"/>
                </a:cubicBezTo>
                <a:cubicBezTo>
                  <a:pt x="2701" y="1135"/>
                  <a:pt x="2702" y="1135"/>
                  <a:pt x="2703" y="1135"/>
                </a:cubicBezTo>
                <a:cubicBezTo>
                  <a:pt x="2703" y="1135"/>
                  <a:pt x="2703" y="1135"/>
                  <a:pt x="2704" y="1135"/>
                </a:cubicBezTo>
                <a:cubicBezTo>
                  <a:pt x="2704" y="1135"/>
                  <a:pt x="2704" y="1134"/>
                  <a:pt x="2704" y="1134"/>
                </a:cubicBezTo>
                <a:close/>
                <a:moveTo>
                  <a:pt x="2696" y="1131"/>
                </a:moveTo>
                <a:cubicBezTo>
                  <a:pt x="2696" y="1132"/>
                  <a:pt x="2696" y="1132"/>
                  <a:pt x="2696" y="1132"/>
                </a:cubicBezTo>
                <a:cubicBezTo>
                  <a:pt x="2695" y="1133"/>
                  <a:pt x="2695" y="1133"/>
                  <a:pt x="2695" y="1134"/>
                </a:cubicBezTo>
                <a:cubicBezTo>
                  <a:pt x="2695" y="1134"/>
                  <a:pt x="2696" y="1135"/>
                  <a:pt x="2696" y="1135"/>
                </a:cubicBezTo>
                <a:cubicBezTo>
                  <a:pt x="2696" y="1135"/>
                  <a:pt x="2697" y="1135"/>
                  <a:pt x="2697" y="1134"/>
                </a:cubicBezTo>
                <a:cubicBezTo>
                  <a:pt x="2698" y="1134"/>
                  <a:pt x="2699" y="1132"/>
                  <a:pt x="2699" y="1131"/>
                </a:cubicBezTo>
                <a:cubicBezTo>
                  <a:pt x="2699" y="1131"/>
                  <a:pt x="2698" y="1130"/>
                  <a:pt x="2698" y="1130"/>
                </a:cubicBezTo>
                <a:cubicBezTo>
                  <a:pt x="2697" y="1130"/>
                  <a:pt x="2696" y="1131"/>
                  <a:pt x="2696" y="1131"/>
                </a:cubicBezTo>
                <a:close/>
                <a:moveTo>
                  <a:pt x="2724" y="1124"/>
                </a:moveTo>
                <a:cubicBezTo>
                  <a:pt x="2724" y="1124"/>
                  <a:pt x="2724" y="1124"/>
                  <a:pt x="2724" y="1124"/>
                </a:cubicBezTo>
                <a:cubicBezTo>
                  <a:pt x="2724" y="1124"/>
                  <a:pt x="2725" y="1125"/>
                  <a:pt x="2725" y="1125"/>
                </a:cubicBezTo>
                <a:cubicBezTo>
                  <a:pt x="2725" y="1126"/>
                  <a:pt x="2724" y="1127"/>
                  <a:pt x="2724" y="1127"/>
                </a:cubicBezTo>
                <a:cubicBezTo>
                  <a:pt x="2724" y="1127"/>
                  <a:pt x="2724" y="1127"/>
                  <a:pt x="2724" y="1127"/>
                </a:cubicBezTo>
                <a:cubicBezTo>
                  <a:pt x="2723" y="1127"/>
                  <a:pt x="2722" y="1126"/>
                  <a:pt x="2722" y="1125"/>
                </a:cubicBezTo>
                <a:cubicBezTo>
                  <a:pt x="2722" y="1125"/>
                  <a:pt x="2723" y="1124"/>
                  <a:pt x="2724" y="1124"/>
                </a:cubicBezTo>
                <a:close/>
                <a:moveTo>
                  <a:pt x="2723" y="1125"/>
                </a:moveTo>
                <a:cubicBezTo>
                  <a:pt x="2723" y="1126"/>
                  <a:pt x="2723" y="1126"/>
                  <a:pt x="2724" y="1126"/>
                </a:cubicBezTo>
                <a:cubicBezTo>
                  <a:pt x="2724" y="1126"/>
                  <a:pt x="2724" y="1126"/>
                  <a:pt x="2724" y="1125"/>
                </a:cubicBezTo>
                <a:cubicBezTo>
                  <a:pt x="2724" y="1125"/>
                  <a:pt x="2724" y="1125"/>
                  <a:pt x="2724" y="1125"/>
                </a:cubicBezTo>
                <a:cubicBezTo>
                  <a:pt x="2724" y="1125"/>
                  <a:pt x="2724" y="1125"/>
                  <a:pt x="2724" y="1125"/>
                </a:cubicBezTo>
                <a:cubicBezTo>
                  <a:pt x="2724" y="1125"/>
                  <a:pt x="2724" y="1126"/>
                  <a:pt x="2724" y="1126"/>
                </a:cubicBezTo>
                <a:cubicBezTo>
                  <a:pt x="2724" y="1126"/>
                  <a:pt x="2724" y="1126"/>
                  <a:pt x="2724" y="1126"/>
                </a:cubicBezTo>
                <a:cubicBezTo>
                  <a:pt x="2724" y="1126"/>
                  <a:pt x="2724" y="1126"/>
                  <a:pt x="2724" y="1126"/>
                </a:cubicBezTo>
                <a:cubicBezTo>
                  <a:pt x="2724" y="1126"/>
                  <a:pt x="2724" y="1126"/>
                  <a:pt x="2724" y="1126"/>
                </a:cubicBezTo>
                <a:cubicBezTo>
                  <a:pt x="2723" y="1126"/>
                  <a:pt x="2723" y="1125"/>
                  <a:pt x="2724" y="1125"/>
                </a:cubicBezTo>
                <a:cubicBezTo>
                  <a:pt x="2724" y="1125"/>
                  <a:pt x="2724" y="1125"/>
                  <a:pt x="2724" y="1125"/>
                </a:cubicBezTo>
                <a:cubicBezTo>
                  <a:pt x="2724" y="1125"/>
                  <a:pt x="2724" y="1125"/>
                  <a:pt x="2724" y="1125"/>
                </a:cubicBezTo>
                <a:cubicBezTo>
                  <a:pt x="2723" y="1125"/>
                  <a:pt x="2723" y="1125"/>
                  <a:pt x="2723" y="1125"/>
                </a:cubicBezTo>
                <a:close/>
                <a:moveTo>
                  <a:pt x="2709" y="1124"/>
                </a:moveTo>
                <a:cubicBezTo>
                  <a:pt x="2708" y="1124"/>
                  <a:pt x="2708" y="1125"/>
                  <a:pt x="2708" y="1125"/>
                </a:cubicBezTo>
                <a:cubicBezTo>
                  <a:pt x="2708" y="1125"/>
                  <a:pt x="2707" y="1125"/>
                  <a:pt x="2707" y="1125"/>
                </a:cubicBezTo>
                <a:cubicBezTo>
                  <a:pt x="2707" y="1126"/>
                  <a:pt x="2707" y="1126"/>
                  <a:pt x="2707" y="1127"/>
                </a:cubicBezTo>
                <a:cubicBezTo>
                  <a:pt x="2707" y="1127"/>
                  <a:pt x="2708" y="1127"/>
                  <a:pt x="2708" y="1127"/>
                </a:cubicBezTo>
                <a:cubicBezTo>
                  <a:pt x="2709" y="1127"/>
                  <a:pt x="2709" y="1127"/>
                  <a:pt x="2709" y="1127"/>
                </a:cubicBezTo>
                <a:cubicBezTo>
                  <a:pt x="2709" y="1127"/>
                  <a:pt x="2709" y="1127"/>
                  <a:pt x="2710" y="1126"/>
                </a:cubicBezTo>
                <a:cubicBezTo>
                  <a:pt x="2710" y="1126"/>
                  <a:pt x="2710" y="1126"/>
                  <a:pt x="2710" y="1125"/>
                </a:cubicBezTo>
                <a:cubicBezTo>
                  <a:pt x="2710" y="1125"/>
                  <a:pt x="2709" y="1124"/>
                  <a:pt x="2709" y="1124"/>
                </a:cubicBezTo>
                <a:close/>
                <a:moveTo>
                  <a:pt x="2713" y="1130"/>
                </a:moveTo>
                <a:cubicBezTo>
                  <a:pt x="2713" y="1129"/>
                  <a:pt x="2713" y="1129"/>
                  <a:pt x="2713" y="1129"/>
                </a:cubicBezTo>
                <a:cubicBezTo>
                  <a:pt x="2713" y="1129"/>
                  <a:pt x="2713" y="1129"/>
                  <a:pt x="2713" y="1129"/>
                </a:cubicBezTo>
                <a:cubicBezTo>
                  <a:pt x="2714" y="1128"/>
                  <a:pt x="2714" y="1128"/>
                  <a:pt x="2715" y="1128"/>
                </a:cubicBezTo>
                <a:cubicBezTo>
                  <a:pt x="2715" y="1128"/>
                  <a:pt x="2715" y="1128"/>
                  <a:pt x="2715" y="1128"/>
                </a:cubicBezTo>
                <a:cubicBezTo>
                  <a:pt x="2715" y="1128"/>
                  <a:pt x="2716" y="1128"/>
                  <a:pt x="2716" y="1128"/>
                </a:cubicBezTo>
                <a:cubicBezTo>
                  <a:pt x="2716" y="1128"/>
                  <a:pt x="2716" y="1128"/>
                  <a:pt x="2717" y="1128"/>
                </a:cubicBezTo>
                <a:cubicBezTo>
                  <a:pt x="2717" y="1128"/>
                  <a:pt x="2718" y="1128"/>
                  <a:pt x="2718" y="1129"/>
                </a:cubicBezTo>
                <a:cubicBezTo>
                  <a:pt x="2718" y="1130"/>
                  <a:pt x="2717" y="1130"/>
                  <a:pt x="2717" y="1130"/>
                </a:cubicBezTo>
                <a:cubicBezTo>
                  <a:pt x="2716" y="1130"/>
                  <a:pt x="2716" y="1130"/>
                  <a:pt x="2716" y="1130"/>
                </a:cubicBezTo>
                <a:cubicBezTo>
                  <a:pt x="2716" y="1130"/>
                  <a:pt x="2716" y="1130"/>
                  <a:pt x="2716" y="1131"/>
                </a:cubicBezTo>
                <a:cubicBezTo>
                  <a:pt x="2716" y="1131"/>
                  <a:pt x="2715" y="1132"/>
                  <a:pt x="2715" y="1132"/>
                </a:cubicBezTo>
                <a:cubicBezTo>
                  <a:pt x="2714" y="1132"/>
                  <a:pt x="2714" y="1132"/>
                  <a:pt x="2714" y="1132"/>
                </a:cubicBezTo>
                <a:cubicBezTo>
                  <a:pt x="2714" y="1132"/>
                  <a:pt x="2714" y="1132"/>
                  <a:pt x="2714" y="1132"/>
                </a:cubicBezTo>
                <a:cubicBezTo>
                  <a:pt x="2713" y="1132"/>
                  <a:pt x="2713" y="1131"/>
                  <a:pt x="2713" y="1130"/>
                </a:cubicBezTo>
                <a:cubicBezTo>
                  <a:pt x="2713" y="1130"/>
                  <a:pt x="2713" y="1130"/>
                  <a:pt x="2713" y="1130"/>
                </a:cubicBezTo>
                <a:close/>
                <a:moveTo>
                  <a:pt x="2716" y="1129"/>
                </a:moveTo>
                <a:cubicBezTo>
                  <a:pt x="2716" y="1129"/>
                  <a:pt x="2716" y="1129"/>
                  <a:pt x="2716" y="1129"/>
                </a:cubicBezTo>
                <a:cubicBezTo>
                  <a:pt x="2716" y="1130"/>
                  <a:pt x="2716" y="1130"/>
                  <a:pt x="2717" y="1130"/>
                </a:cubicBezTo>
                <a:cubicBezTo>
                  <a:pt x="2717" y="1130"/>
                  <a:pt x="2717" y="1129"/>
                  <a:pt x="2717" y="1129"/>
                </a:cubicBezTo>
                <a:cubicBezTo>
                  <a:pt x="2717" y="1129"/>
                  <a:pt x="2717" y="1128"/>
                  <a:pt x="2717" y="1128"/>
                </a:cubicBezTo>
                <a:cubicBezTo>
                  <a:pt x="2717" y="1129"/>
                  <a:pt x="2717" y="1129"/>
                  <a:pt x="2717" y="1129"/>
                </a:cubicBezTo>
                <a:cubicBezTo>
                  <a:pt x="2717" y="1129"/>
                  <a:pt x="2717" y="1129"/>
                  <a:pt x="2717" y="1129"/>
                </a:cubicBezTo>
                <a:cubicBezTo>
                  <a:pt x="2717" y="1129"/>
                  <a:pt x="2717" y="1129"/>
                  <a:pt x="2717" y="1129"/>
                </a:cubicBezTo>
                <a:cubicBezTo>
                  <a:pt x="2717" y="1129"/>
                  <a:pt x="2717" y="1129"/>
                  <a:pt x="2717" y="1129"/>
                </a:cubicBezTo>
                <a:cubicBezTo>
                  <a:pt x="2717" y="1129"/>
                  <a:pt x="2717" y="1129"/>
                  <a:pt x="2717" y="1129"/>
                </a:cubicBezTo>
                <a:cubicBezTo>
                  <a:pt x="2716" y="1129"/>
                  <a:pt x="2716" y="1129"/>
                  <a:pt x="2717" y="1129"/>
                </a:cubicBezTo>
                <a:cubicBezTo>
                  <a:pt x="2717" y="1129"/>
                  <a:pt x="2717" y="1129"/>
                  <a:pt x="2717" y="1129"/>
                </a:cubicBezTo>
                <a:cubicBezTo>
                  <a:pt x="2717" y="1128"/>
                  <a:pt x="2717" y="1128"/>
                  <a:pt x="2717" y="1128"/>
                </a:cubicBezTo>
                <a:cubicBezTo>
                  <a:pt x="2716" y="1128"/>
                  <a:pt x="2716" y="1128"/>
                  <a:pt x="2716" y="1129"/>
                </a:cubicBezTo>
                <a:cubicBezTo>
                  <a:pt x="2716" y="1129"/>
                  <a:pt x="2716" y="1129"/>
                  <a:pt x="2716" y="1129"/>
                </a:cubicBezTo>
                <a:close/>
                <a:moveTo>
                  <a:pt x="2717" y="1121"/>
                </a:moveTo>
                <a:cubicBezTo>
                  <a:pt x="2717" y="1121"/>
                  <a:pt x="2717" y="1121"/>
                  <a:pt x="2717" y="1121"/>
                </a:cubicBezTo>
                <a:cubicBezTo>
                  <a:pt x="2717" y="1122"/>
                  <a:pt x="2717" y="1122"/>
                  <a:pt x="2716" y="1122"/>
                </a:cubicBezTo>
                <a:cubicBezTo>
                  <a:pt x="2716" y="1123"/>
                  <a:pt x="2716" y="1123"/>
                  <a:pt x="2715" y="1123"/>
                </a:cubicBezTo>
                <a:cubicBezTo>
                  <a:pt x="2715" y="1123"/>
                  <a:pt x="2715" y="1123"/>
                  <a:pt x="2714" y="1122"/>
                </a:cubicBezTo>
                <a:cubicBezTo>
                  <a:pt x="2714" y="1122"/>
                  <a:pt x="2714" y="1122"/>
                  <a:pt x="2714" y="1121"/>
                </a:cubicBezTo>
                <a:cubicBezTo>
                  <a:pt x="2714" y="1121"/>
                  <a:pt x="2714" y="1121"/>
                  <a:pt x="2714" y="1121"/>
                </a:cubicBezTo>
                <a:cubicBezTo>
                  <a:pt x="2714" y="1120"/>
                  <a:pt x="2714" y="1120"/>
                  <a:pt x="2714" y="1120"/>
                </a:cubicBezTo>
                <a:cubicBezTo>
                  <a:pt x="2715" y="1120"/>
                  <a:pt x="2715" y="1120"/>
                  <a:pt x="2715" y="1120"/>
                </a:cubicBezTo>
                <a:cubicBezTo>
                  <a:pt x="2716" y="1120"/>
                  <a:pt x="2716" y="1120"/>
                  <a:pt x="2716" y="1120"/>
                </a:cubicBezTo>
                <a:cubicBezTo>
                  <a:pt x="2716" y="1120"/>
                  <a:pt x="2717" y="1120"/>
                  <a:pt x="2717" y="1121"/>
                </a:cubicBezTo>
                <a:close/>
                <a:moveTo>
                  <a:pt x="2715" y="1121"/>
                </a:moveTo>
                <a:cubicBezTo>
                  <a:pt x="2715" y="1121"/>
                  <a:pt x="2715" y="1121"/>
                  <a:pt x="2715" y="1121"/>
                </a:cubicBezTo>
                <a:cubicBezTo>
                  <a:pt x="2715" y="1121"/>
                  <a:pt x="2715" y="1121"/>
                  <a:pt x="2715" y="1121"/>
                </a:cubicBezTo>
                <a:cubicBezTo>
                  <a:pt x="2715" y="1121"/>
                  <a:pt x="2715" y="1121"/>
                  <a:pt x="2715" y="1121"/>
                </a:cubicBezTo>
                <a:close/>
                <a:moveTo>
                  <a:pt x="2715" y="1121"/>
                </a:moveTo>
                <a:cubicBezTo>
                  <a:pt x="2715" y="1121"/>
                  <a:pt x="2715" y="1121"/>
                  <a:pt x="2715" y="1121"/>
                </a:cubicBezTo>
                <a:cubicBezTo>
                  <a:pt x="2715" y="1121"/>
                  <a:pt x="2715" y="1121"/>
                  <a:pt x="2715" y="1121"/>
                </a:cubicBezTo>
                <a:cubicBezTo>
                  <a:pt x="2715" y="1121"/>
                  <a:pt x="2715" y="1121"/>
                  <a:pt x="2715" y="1121"/>
                </a:cubicBezTo>
                <a:cubicBezTo>
                  <a:pt x="2715" y="1121"/>
                  <a:pt x="2715" y="1121"/>
                  <a:pt x="2715" y="1121"/>
                </a:cubicBezTo>
                <a:close/>
                <a:moveTo>
                  <a:pt x="2715" y="1121"/>
                </a:moveTo>
                <a:cubicBezTo>
                  <a:pt x="2715" y="1121"/>
                  <a:pt x="2715" y="1121"/>
                  <a:pt x="2715" y="1121"/>
                </a:cubicBezTo>
                <a:cubicBezTo>
                  <a:pt x="2715" y="1121"/>
                  <a:pt x="2715" y="1121"/>
                  <a:pt x="2715" y="1121"/>
                </a:cubicBezTo>
                <a:cubicBezTo>
                  <a:pt x="2715" y="1121"/>
                  <a:pt x="2715" y="1121"/>
                  <a:pt x="2715" y="1121"/>
                </a:cubicBezTo>
                <a:cubicBezTo>
                  <a:pt x="2715" y="1121"/>
                  <a:pt x="2715" y="1121"/>
                  <a:pt x="2715" y="1121"/>
                </a:cubicBezTo>
                <a:cubicBezTo>
                  <a:pt x="2715" y="1121"/>
                  <a:pt x="2715" y="1121"/>
                  <a:pt x="2715" y="1121"/>
                </a:cubicBezTo>
                <a:cubicBezTo>
                  <a:pt x="2715" y="1121"/>
                  <a:pt x="2715" y="1121"/>
                  <a:pt x="2715" y="1121"/>
                </a:cubicBezTo>
                <a:close/>
                <a:moveTo>
                  <a:pt x="2715" y="1122"/>
                </a:moveTo>
                <a:cubicBezTo>
                  <a:pt x="2715" y="1122"/>
                  <a:pt x="2715" y="1122"/>
                  <a:pt x="2715" y="1122"/>
                </a:cubicBezTo>
                <a:cubicBezTo>
                  <a:pt x="2715" y="1122"/>
                  <a:pt x="2715" y="1122"/>
                  <a:pt x="2715" y="1122"/>
                </a:cubicBezTo>
                <a:cubicBezTo>
                  <a:pt x="2715" y="1122"/>
                  <a:pt x="2715" y="1122"/>
                  <a:pt x="2715" y="1122"/>
                </a:cubicBezTo>
                <a:close/>
                <a:moveTo>
                  <a:pt x="2715" y="1122"/>
                </a:moveTo>
                <a:cubicBezTo>
                  <a:pt x="2715" y="1122"/>
                  <a:pt x="2715" y="1122"/>
                  <a:pt x="2715" y="1122"/>
                </a:cubicBezTo>
                <a:cubicBezTo>
                  <a:pt x="2715" y="1122"/>
                  <a:pt x="2715" y="1122"/>
                  <a:pt x="2715" y="1122"/>
                </a:cubicBezTo>
                <a:cubicBezTo>
                  <a:pt x="2715" y="1122"/>
                  <a:pt x="2715" y="1122"/>
                  <a:pt x="2715" y="1122"/>
                </a:cubicBezTo>
                <a:close/>
                <a:moveTo>
                  <a:pt x="2715" y="1121"/>
                </a:moveTo>
                <a:cubicBezTo>
                  <a:pt x="2715" y="1121"/>
                  <a:pt x="2715" y="1121"/>
                  <a:pt x="2715" y="1121"/>
                </a:cubicBezTo>
                <a:cubicBezTo>
                  <a:pt x="2715" y="1121"/>
                  <a:pt x="2715" y="1121"/>
                  <a:pt x="2715" y="1121"/>
                </a:cubicBezTo>
                <a:cubicBezTo>
                  <a:pt x="2715" y="1121"/>
                  <a:pt x="2715" y="1121"/>
                  <a:pt x="2715" y="1121"/>
                </a:cubicBezTo>
                <a:close/>
                <a:moveTo>
                  <a:pt x="2716" y="1122"/>
                </a:moveTo>
                <a:cubicBezTo>
                  <a:pt x="2716" y="1122"/>
                  <a:pt x="2716" y="1122"/>
                  <a:pt x="2716" y="1122"/>
                </a:cubicBezTo>
                <a:cubicBezTo>
                  <a:pt x="2716" y="1122"/>
                  <a:pt x="2716" y="1122"/>
                  <a:pt x="2716" y="1122"/>
                </a:cubicBezTo>
                <a:cubicBezTo>
                  <a:pt x="2716" y="1122"/>
                  <a:pt x="2716" y="1122"/>
                  <a:pt x="2716" y="1122"/>
                </a:cubicBezTo>
                <a:close/>
                <a:moveTo>
                  <a:pt x="2716" y="1122"/>
                </a:moveTo>
                <a:cubicBezTo>
                  <a:pt x="2716" y="1121"/>
                  <a:pt x="2716" y="1121"/>
                  <a:pt x="2716" y="1121"/>
                </a:cubicBezTo>
                <a:cubicBezTo>
                  <a:pt x="2716" y="1122"/>
                  <a:pt x="2716" y="1122"/>
                  <a:pt x="2716" y="1122"/>
                </a:cubicBezTo>
                <a:cubicBezTo>
                  <a:pt x="2716" y="1122"/>
                  <a:pt x="2716" y="1122"/>
                  <a:pt x="2716" y="1122"/>
                </a:cubicBezTo>
                <a:cubicBezTo>
                  <a:pt x="2716" y="1122"/>
                  <a:pt x="2716" y="1122"/>
                  <a:pt x="2716" y="1122"/>
                </a:cubicBezTo>
                <a:cubicBezTo>
                  <a:pt x="2716" y="1122"/>
                  <a:pt x="2716" y="1122"/>
                  <a:pt x="2716" y="1122"/>
                </a:cubicBezTo>
                <a:close/>
                <a:moveTo>
                  <a:pt x="2680" y="1137"/>
                </a:moveTo>
                <a:cubicBezTo>
                  <a:pt x="2680" y="1138"/>
                  <a:pt x="2680" y="1138"/>
                  <a:pt x="2680" y="1139"/>
                </a:cubicBezTo>
                <a:cubicBezTo>
                  <a:pt x="2680" y="1139"/>
                  <a:pt x="2681" y="1140"/>
                  <a:pt x="2681" y="1140"/>
                </a:cubicBezTo>
                <a:cubicBezTo>
                  <a:pt x="2682" y="1140"/>
                  <a:pt x="2682" y="1139"/>
                  <a:pt x="2682" y="1139"/>
                </a:cubicBezTo>
                <a:cubicBezTo>
                  <a:pt x="2683" y="1139"/>
                  <a:pt x="2683" y="1139"/>
                  <a:pt x="2683" y="1139"/>
                </a:cubicBezTo>
                <a:cubicBezTo>
                  <a:pt x="2683" y="1139"/>
                  <a:pt x="2684" y="1138"/>
                  <a:pt x="2684" y="1138"/>
                </a:cubicBezTo>
                <a:cubicBezTo>
                  <a:pt x="2684" y="1137"/>
                  <a:pt x="2684" y="1137"/>
                  <a:pt x="2684" y="1136"/>
                </a:cubicBezTo>
                <a:cubicBezTo>
                  <a:pt x="2684" y="1136"/>
                  <a:pt x="2683" y="1136"/>
                  <a:pt x="2683" y="1136"/>
                </a:cubicBezTo>
                <a:cubicBezTo>
                  <a:pt x="2683" y="1135"/>
                  <a:pt x="2684" y="1135"/>
                  <a:pt x="2683" y="1134"/>
                </a:cubicBezTo>
                <a:cubicBezTo>
                  <a:pt x="2683" y="1134"/>
                  <a:pt x="2683" y="1134"/>
                  <a:pt x="2682" y="1134"/>
                </a:cubicBezTo>
                <a:cubicBezTo>
                  <a:pt x="2682" y="1134"/>
                  <a:pt x="2682" y="1134"/>
                  <a:pt x="2682" y="1134"/>
                </a:cubicBezTo>
                <a:cubicBezTo>
                  <a:pt x="2682" y="1134"/>
                  <a:pt x="2681" y="1134"/>
                  <a:pt x="2681" y="1134"/>
                </a:cubicBezTo>
                <a:cubicBezTo>
                  <a:pt x="2681" y="1134"/>
                  <a:pt x="2681" y="1134"/>
                  <a:pt x="2681" y="1135"/>
                </a:cubicBezTo>
                <a:cubicBezTo>
                  <a:pt x="2680" y="1135"/>
                  <a:pt x="2680" y="1135"/>
                  <a:pt x="2680" y="1136"/>
                </a:cubicBezTo>
                <a:cubicBezTo>
                  <a:pt x="2680" y="1136"/>
                  <a:pt x="2680" y="1137"/>
                  <a:pt x="2681" y="1137"/>
                </a:cubicBezTo>
                <a:cubicBezTo>
                  <a:pt x="2681" y="1137"/>
                  <a:pt x="2681" y="1137"/>
                  <a:pt x="2681" y="1137"/>
                </a:cubicBezTo>
                <a:cubicBezTo>
                  <a:pt x="2681" y="1137"/>
                  <a:pt x="2681" y="1137"/>
                  <a:pt x="2680" y="1137"/>
                </a:cubicBezTo>
                <a:close/>
                <a:moveTo>
                  <a:pt x="2686" y="1135"/>
                </a:moveTo>
                <a:cubicBezTo>
                  <a:pt x="2686" y="1134"/>
                  <a:pt x="2686" y="1134"/>
                  <a:pt x="2686" y="1133"/>
                </a:cubicBezTo>
                <a:cubicBezTo>
                  <a:pt x="2686" y="1133"/>
                  <a:pt x="2686" y="1132"/>
                  <a:pt x="2685" y="1132"/>
                </a:cubicBezTo>
                <a:cubicBezTo>
                  <a:pt x="2684" y="1132"/>
                  <a:pt x="2684" y="1133"/>
                  <a:pt x="2683" y="1133"/>
                </a:cubicBezTo>
                <a:cubicBezTo>
                  <a:pt x="2683" y="1134"/>
                  <a:pt x="2683" y="1134"/>
                  <a:pt x="2684" y="1134"/>
                </a:cubicBezTo>
                <a:cubicBezTo>
                  <a:pt x="2684" y="1135"/>
                  <a:pt x="2684" y="1135"/>
                  <a:pt x="2685" y="1135"/>
                </a:cubicBezTo>
                <a:cubicBezTo>
                  <a:pt x="2685" y="1135"/>
                  <a:pt x="2685" y="1135"/>
                  <a:pt x="2686" y="1135"/>
                </a:cubicBezTo>
                <a:close/>
                <a:moveTo>
                  <a:pt x="2711" y="1139"/>
                </a:moveTo>
                <a:cubicBezTo>
                  <a:pt x="2712" y="1139"/>
                  <a:pt x="2713" y="1140"/>
                  <a:pt x="2713" y="1141"/>
                </a:cubicBezTo>
                <a:cubicBezTo>
                  <a:pt x="2713" y="1141"/>
                  <a:pt x="2712" y="1142"/>
                  <a:pt x="2711" y="1142"/>
                </a:cubicBezTo>
                <a:cubicBezTo>
                  <a:pt x="2711" y="1142"/>
                  <a:pt x="2711" y="1142"/>
                  <a:pt x="2711" y="1142"/>
                </a:cubicBezTo>
                <a:cubicBezTo>
                  <a:pt x="2711" y="1142"/>
                  <a:pt x="2710" y="1141"/>
                  <a:pt x="2710" y="1141"/>
                </a:cubicBezTo>
                <a:cubicBezTo>
                  <a:pt x="2710" y="1140"/>
                  <a:pt x="2711" y="1139"/>
                  <a:pt x="2711" y="1139"/>
                </a:cubicBezTo>
                <a:close/>
                <a:moveTo>
                  <a:pt x="2711" y="1140"/>
                </a:moveTo>
                <a:cubicBezTo>
                  <a:pt x="2711" y="1140"/>
                  <a:pt x="2711" y="1140"/>
                  <a:pt x="2711" y="1141"/>
                </a:cubicBezTo>
                <a:cubicBezTo>
                  <a:pt x="2711" y="1141"/>
                  <a:pt x="2711" y="1141"/>
                  <a:pt x="2711" y="1141"/>
                </a:cubicBezTo>
                <a:cubicBezTo>
                  <a:pt x="2712" y="1141"/>
                  <a:pt x="2712" y="1141"/>
                  <a:pt x="2712" y="1141"/>
                </a:cubicBezTo>
                <a:cubicBezTo>
                  <a:pt x="2712" y="1140"/>
                  <a:pt x="2712" y="1140"/>
                  <a:pt x="2711" y="1140"/>
                </a:cubicBezTo>
                <a:cubicBezTo>
                  <a:pt x="2711" y="1140"/>
                  <a:pt x="2711" y="1140"/>
                  <a:pt x="2711" y="1140"/>
                </a:cubicBezTo>
                <a:cubicBezTo>
                  <a:pt x="2712" y="1140"/>
                  <a:pt x="2712" y="1141"/>
                  <a:pt x="2711" y="1141"/>
                </a:cubicBezTo>
                <a:cubicBezTo>
                  <a:pt x="2711" y="1141"/>
                  <a:pt x="2711" y="1141"/>
                  <a:pt x="2711" y="1141"/>
                </a:cubicBezTo>
                <a:cubicBezTo>
                  <a:pt x="2711" y="1141"/>
                  <a:pt x="2711" y="1141"/>
                  <a:pt x="2711" y="1141"/>
                </a:cubicBezTo>
                <a:cubicBezTo>
                  <a:pt x="2711" y="1141"/>
                  <a:pt x="2711" y="1141"/>
                  <a:pt x="2711" y="1141"/>
                </a:cubicBezTo>
                <a:cubicBezTo>
                  <a:pt x="2711" y="1141"/>
                  <a:pt x="2711" y="1140"/>
                  <a:pt x="2711" y="1140"/>
                </a:cubicBezTo>
                <a:cubicBezTo>
                  <a:pt x="2711" y="1140"/>
                  <a:pt x="2711" y="1140"/>
                  <a:pt x="2711" y="1140"/>
                </a:cubicBezTo>
                <a:close/>
                <a:moveTo>
                  <a:pt x="2699" y="1124"/>
                </a:moveTo>
                <a:cubicBezTo>
                  <a:pt x="2699" y="1124"/>
                  <a:pt x="2699" y="1124"/>
                  <a:pt x="2699" y="1124"/>
                </a:cubicBezTo>
                <a:cubicBezTo>
                  <a:pt x="2699" y="1124"/>
                  <a:pt x="2698" y="1123"/>
                  <a:pt x="2698" y="1123"/>
                </a:cubicBezTo>
                <a:cubicBezTo>
                  <a:pt x="2698" y="1122"/>
                  <a:pt x="2699" y="1122"/>
                  <a:pt x="2700" y="1122"/>
                </a:cubicBezTo>
                <a:cubicBezTo>
                  <a:pt x="2700" y="1122"/>
                  <a:pt x="2701" y="1122"/>
                  <a:pt x="2701" y="1123"/>
                </a:cubicBezTo>
                <a:cubicBezTo>
                  <a:pt x="2701" y="1123"/>
                  <a:pt x="2701" y="1124"/>
                  <a:pt x="2701" y="1124"/>
                </a:cubicBezTo>
                <a:cubicBezTo>
                  <a:pt x="2701" y="1124"/>
                  <a:pt x="2701" y="1124"/>
                  <a:pt x="2701" y="1124"/>
                </a:cubicBezTo>
                <a:cubicBezTo>
                  <a:pt x="2701" y="1124"/>
                  <a:pt x="2701" y="1125"/>
                  <a:pt x="2701" y="1125"/>
                </a:cubicBezTo>
                <a:cubicBezTo>
                  <a:pt x="2701" y="1125"/>
                  <a:pt x="2701" y="1126"/>
                  <a:pt x="2701" y="1126"/>
                </a:cubicBezTo>
                <a:cubicBezTo>
                  <a:pt x="2701" y="1126"/>
                  <a:pt x="2700" y="1126"/>
                  <a:pt x="2700" y="1126"/>
                </a:cubicBezTo>
                <a:cubicBezTo>
                  <a:pt x="2699" y="1126"/>
                  <a:pt x="2698" y="1126"/>
                  <a:pt x="2698" y="1125"/>
                </a:cubicBezTo>
                <a:cubicBezTo>
                  <a:pt x="2698" y="1125"/>
                  <a:pt x="2698" y="1125"/>
                  <a:pt x="2699" y="1124"/>
                </a:cubicBezTo>
                <a:close/>
                <a:moveTo>
                  <a:pt x="2699" y="1123"/>
                </a:moveTo>
                <a:cubicBezTo>
                  <a:pt x="2699" y="1123"/>
                  <a:pt x="2699" y="1123"/>
                  <a:pt x="2699" y="1124"/>
                </a:cubicBezTo>
                <a:cubicBezTo>
                  <a:pt x="2700" y="1124"/>
                  <a:pt x="2700" y="1124"/>
                  <a:pt x="2700" y="1124"/>
                </a:cubicBezTo>
                <a:cubicBezTo>
                  <a:pt x="2700" y="1123"/>
                  <a:pt x="2700" y="1123"/>
                  <a:pt x="2700" y="1123"/>
                </a:cubicBezTo>
                <a:cubicBezTo>
                  <a:pt x="2700" y="1123"/>
                  <a:pt x="2700" y="1122"/>
                  <a:pt x="2700" y="1122"/>
                </a:cubicBezTo>
                <a:cubicBezTo>
                  <a:pt x="2700" y="1123"/>
                  <a:pt x="2700" y="1123"/>
                  <a:pt x="2700" y="1123"/>
                </a:cubicBezTo>
                <a:cubicBezTo>
                  <a:pt x="2700" y="1123"/>
                  <a:pt x="2700" y="1123"/>
                  <a:pt x="2700" y="1123"/>
                </a:cubicBezTo>
                <a:cubicBezTo>
                  <a:pt x="2700" y="1123"/>
                  <a:pt x="2700" y="1123"/>
                  <a:pt x="2700" y="1123"/>
                </a:cubicBezTo>
                <a:cubicBezTo>
                  <a:pt x="2700" y="1123"/>
                  <a:pt x="2700" y="1123"/>
                  <a:pt x="2700" y="1123"/>
                </a:cubicBezTo>
                <a:cubicBezTo>
                  <a:pt x="2700" y="1123"/>
                  <a:pt x="2700" y="1123"/>
                  <a:pt x="2700" y="1123"/>
                </a:cubicBezTo>
                <a:cubicBezTo>
                  <a:pt x="2699" y="1123"/>
                  <a:pt x="2699" y="1123"/>
                  <a:pt x="2700" y="1123"/>
                </a:cubicBezTo>
                <a:cubicBezTo>
                  <a:pt x="2700" y="1123"/>
                  <a:pt x="2700" y="1123"/>
                  <a:pt x="2700" y="1123"/>
                </a:cubicBezTo>
                <a:cubicBezTo>
                  <a:pt x="2700" y="1122"/>
                  <a:pt x="2700" y="1122"/>
                  <a:pt x="2700" y="1122"/>
                </a:cubicBezTo>
                <a:cubicBezTo>
                  <a:pt x="2699" y="1122"/>
                  <a:pt x="2699" y="1123"/>
                  <a:pt x="2699" y="1123"/>
                </a:cubicBezTo>
                <a:close/>
                <a:moveTo>
                  <a:pt x="2712" y="1132"/>
                </a:moveTo>
                <a:cubicBezTo>
                  <a:pt x="2712" y="1133"/>
                  <a:pt x="2711" y="1134"/>
                  <a:pt x="2711" y="1134"/>
                </a:cubicBezTo>
                <a:cubicBezTo>
                  <a:pt x="2711" y="1134"/>
                  <a:pt x="2711" y="1134"/>
                  <a:pt x="2711" y="1134"/>
                </a:cubicBezTo>
                <a:cubicBezTo>
                  <a:pt x="2710" y="1134"/>
                  <a:pt x="2710" y="1133"/>
                  <a:pt x="2710" y="1133"/>
                </a:cubicBezTo>
                <a:cubicBezTo>
                  <a:pt x="2710" y="1133"/>
                  <a:pt x="2710" y="1133"/>
                  <a:pt x="2710" y="1133"/>
                </a:cubicBezTo>
                <a:cubicBezTo>
                  <a:pt x="2709" y="1133"/>
                  <a:pt x="2709" y="1134"/>
                  <a:pt x="2709" y="1134"/>
                </a:cubicBezTo>
                <a:cubicBezTo>
                  <a:pt x="2709" y="1134"/>
                  <a:pt x="2708" y="1134"/>
                  <a:pt x="2708" y="1134"/>
                </a:cubicBezTo>
                <a:cubicBezTo>
                  <a:pt x="2708" y="1134"/>
                  <a:pt x="2708" y="1134"/>
                  <a:pt x="2708" y="1134"/>
                </a:cubicBezTo>
                <a:cubicBezTo>
                  <a:pt x="2707" y="1134"/>
                  <a:pt x="2707" y="1133"/>
                  <a:pt x="2707" y="1133"/>
                </a:cubicBezTo>
                <a:cubicBezTo>
                  <a:pt x="2707" y="1132"/>
                  <a:pt x="2707" y="1131"/>
                  <a:pt x="2708" y="1131"/>
                </a:cubicBezTo>
                <a:cubicBezTo>
                  <a:pt x="2708" y="1131"/>
                  <a:pt x="2708" y="1131"/>
                  <a:pt x="2708" y="1131"/>
                </a:cubicBezTo>
                <a:cubicBezTo>
                  <a:pt x="2708" y="1131"/>
                  <a:pt x="2708" y="1131"/>
                  <a:pt x="2709" y="1131"/>
                </a:cubicBezTo>
                <a:cubicBezTo>
                  <a:pt x="2709" y="1131"/>
                  <a:pt x="2709" y="1131"/>
                  <a:pt x="2709" y="1131"/>
                </a:cubicBezTo>
                <a:cubicBezTo>
                  <a:pt x="2709" y="1131"/>
                  <a:pt x="2709" y="1130"/>
                  <a:pt x="2710" y="1130"/>
                </a:cubicBezTo>
                <a:cubicBezTo>
                  <a:pt x="2710" y="1130"/>
                  <a:pt x="2711" y="1131"/>
                  <a:pt x="2711" y="1131"/>
                </a:cubicBezTo>
                <a:cubicBezTo>
                  <a:pt x="2711" y="1131"/>
                  <a:pt x="2712" y="1132"/>
                  <a:pt x="2712" y="1132"/>
                </a:cubicBezTo>
                <a:close/>
                <a:moveTo>
                  <a:pt x="2711" y="1132"/>
                </a:moveTo>
                <a:cubicBezTo>
                  <a:pt x="2711" y="1132"/>
                  <a:pt x="2711" y="1132"/>
                  <a:pt x="2711" y="1132"/>
                </a:cubicBezTo>
                <a:cubicBezTo>
                  <a:pt x="2711" y="1132"/>
                  <a:pt x="2711" y="1132"/>
                  <a:pt x="2711" y="1132"/>
                </a:cubicBezTo>
                <a:cubicBezTo>
                  <a:pt x="2711" y="1132"/>
                  <a:pt x="2711" y="1133"/>
                  <a:pt x="2711" y="1133"/>
                </a:cubicBezTo>
                <a:cubicBezTo>
                  <a:pt x="2711" y="1133"/>
                  <a:pt x="2711" y="1133"/>
                  <a:pt x="2711" y="1133"/>
                </a:cubicBezTo>
                <a:cubicBezTo>
                  <a:pt x="2711" y="1133"/>
                  <a:pt x="2711" y="1133"/>
                  <a:pt x="2711" y="1133"/>
                </a:cubicBezTo>
                <a:cubicBezTo>
                  <a:pt x="2711" y="1133"/>
                  <a:pt x="2710" y="1133"/>
                  <a:pt x="2710" y="1133"/>
                </a:cubicBezTo>
                <a:cubicBezTo>
                  <a:pt x="2710" y="1133"/>
                  <a:pt x="2711" y="1133"/>
                  <a:pt x="2711" y="1133"/>
                </a:cubicBezTo>
                <a:cubicBezTo>
                  <a:pt x="2711" y="1133"/>
                  <a:pt x="2711" y="1133"/>
                  <a:pt x="2711" y="1132"/>
                </a:cubicBezTo>
                <a:close/>
                <a:moveTo>
                  <a:pt x="2703" y="1137"/>
                </a:moveTo>
                <a:cubicBezTo>
                  <a:pt x="2703" y="1137"/>
                  <a:pt x="2703" y="1138"/>
                  <a:pt x="2703" y="1138"/>
                </a:cubicBezTo>
                <a:cubicBezTo>
                  <a:pt x="2703" y="1138"/>
                  <a:pt x="2703" y="1139"/>
                  <a:pt x="2703" y="1139"/>
                </a:cubicBezTo>
                <a:cubicBezTo>
                  <a:pt x="2703" y="1140"/>
                  <a:pt x="2702" y="1140"/>
                  <a:pt x="2702" y="1140"/>
                </a:cubicBezTo>
                <a:cubicBezTo>
                  <a:pt x="2702" y="1140"/>
                  <a:pt x="2702" y="1140"/>
                  <a:pt x="2702" y="1140"/>
                </a:cubicBezTo>
                <a:cubicBezTo>
                  <a:pt x="2701" y="1140"/>
                  <a:pt x="2700" y="1140"/>
                  <a:pt x="2700" y="1139"/>
                </a:cubicBezTo>
                <a:cubicBezTo>
                  <a:pt x="2700" y="1139"/>
                  <a:pt x="2700" y="1138"/>
                  <a:pt x="2701" y="1138"/>
                </a:cubicBezTo>
                <a:cubicBezTo>
                  <a:pt x="2700" y="1138"/>
                  <a:pt x="2700" y="1138"/>
                  <a:pt x="2700" y="1137"/>
                </a:cubicBezTo>
                <a:cubicBezTo>
                  <a:pt x="2700" y="1137"/>
                  <a:pt x="2700" y="1137"/>
                  <a:pt x="2700" y="1137"/>
                </a:cubicBezTo>
                <a:cubicBezTo>
                  <a:pt x="2700" y="1137"/>
                  <a:pt x="2700" y="1136"/>
                  <a:pt x="2701" y="1136"/>
                </a:cubicBezTo>
                <a:cubicBezTo>
                  <a:pt x="2701" y="1135"/>
                  <a:pt x="2703" y="1136"/>
                  <a:pt x="2703" y="1137"/>
                </a:cubicBezTo>
                <a:close/>
                <a:moveTo>
                  <a:pt x="2702" y="1139"/>
                </a:moveTo>
                <a:cubicBezTo>
                  <a:pt x="2702" y="1139"/>
                  <a:pt x="2702" y="1139"/>
                  <a:pt x="2702" y="1138"/>
                </a:cubicBezTo>
                <a:cubicBezTo>
                  <a:pt x="2702" y="1138"/>
                  <a:pt x="2702" y="1138"/>
                  <a:pt x="2702" y="1138"/>
                </a:cubicBezTo>
                <a:cubicBezTo>
                  <a:pt x="2702" y="1139"/>
                  <a:pt x="2702" y="1139"/>
                  <a:pt x="2702" y="1139"/>
                </a:cubicBezTo>
                <a:cubicBezTo>
                  <a:pt x="2702" y="1139"/>
                  <a:pt x="2702" y="1139"/>
                  <a:pt x="2702" y="1139"/>
                </a:cubicBezTo>
                <a:cubicBezTo>
                  <a:pt x="2702" y="1139"/>
                  <a:pt x="2702" y="1139"/>
                  <a:pt x="2702" y="1139"/>
                </a:cubicBezTo>
                <a:cubicBezTo>
                  <a:pt x="2702" y="1139"/>
                  <a:pt x="2702" y="1139"/>
                  <a:pt x="2702" y="1139"/>
                </a:cubicBezTo>
                <a:cubicBezTo>
                  <a:pt x="2702" y="1139"/>
                  <a:pt x="2702" y="1139"/>
                  <a:pt x="2702" y="1139"/>
                </a:cubicBezTo>
                <a:cubicBezTo>
                  <a:pt x="2701" y="1139"/>
                  <a:pt x="2701" y="1139"/>
                  <a:pt x="2701" y="1139"/>
                </a:cubicBezTo>
                <a:cubicBezTo>
                  <a:pt x="2701" y="1139"/>
                  <a:pt x="2701" y="1139"/>
                  <a:pt x="2701" y="1139"/>
                </a:cubicBezTo>
                <a:cubicBezTo>
                  <a:pt x="2701" y="1138"/>
                  <a:pt x="2701" y="1138"/>
                  <a:pt x="2701" y="1138"/>
                </a:cubicBezTo>
                <a:cubicBezTo>
                  <a:pt x="2701" y="1138"/>
                  <a:pt x="2701" y="1138"/>
                  <a:pt x="2701" y="1138"/>
                </a:cubicBezTo>
                <a:cubicBezTo>
                  <a:pt x="2701" y="1139"/>
                  <a:pt x="2701" y="1139"/>
                  <a:pt x="2701" y="1139"/>
                </a:cubicBezTo>
                <a:cubicBezTo>
                  <a:pt x="2701" y="1139"/>
                  <a:pt x="2701" y="1140"/>
                  <a:pt x="2702" y="1140"/>
                </a:cubicBezTo>
                <a:cubicBezTo>
                  <a:pt x="2702" y="1140"/>
                  <a:pt x="2702" y="1139"/>
                  <a:pt x="2702" y="1139"/>
                </a:cubicBezTo>
                <a:close/>
                <a:moveTo>
                  <a:pt x="2391" y="1116"/>
                </a:moveTo>
                <a:cubicBezTo>
                  <a:pt x="2391" y="1116"/>
                  <a:pt x="2391" y="1116"/>
                  <a:pt x="2391" y="1116"/>
                </a:cubicBezTo>
                <a:cubicBezTo>
                  <a:pt x="2391" y="1116"/>
                  <a:pt x="2391" y="1116"/>
                  <a:pt x="2391" y="1116"/>
                </a:cubicBezTo>
                <a:cubicBezTo>
                  <a:pt x="2392" y="1116"/>
                  <a:pt x="2392" y="1116"/>
                  <a:pt x="2393" y="1115"/>
                </a:cubicBezTo>
                <a:cubicBezTo>
                  <a:pt x="2393" y="1115"/>
                  <a:pt x="2393" y="1115"/>
                  <a:pt x="2393" y="1115"/>
                </a:cubicBezTo>
                <a:cubicBezTo>
                  <a:pt x="2393" y="1115"/>
                  <a:pt x="2393" y="1115"/>
                  <a:pt x="2393" y="1115"/>
                </a:cubicBezTo>
                <a:cubicBezTo>
                  <a:pt x="2393" y="1114"/>
                  <a:pt x="2394" y="1114"/>
                  <a:pt x="2394" y="1114"/>
                </a:cubicBezTo>
                <a:cubicBezTo>
                  <a:pt x="2394" y="1114"/>
                  <a:pt x="2394" y="1113"/>
                  <a:pt x="2394" y="1113"/>
                </a:cubicBezTo>
                <a:cubicBezTo>
                  <a:pt x="2393" y="1113"/>
                  <a:pt x="2393" y="1112"/>
                  <a:pt x="2392" y="1112"/>
                </a:cubicBezTo>
                <a:cubicBezTo>
                  <a:pt x="2392" y="1112"/>
                  <a:pt x="2392" y="1112"/>
                  <a:pt x="2391" y="1113"/>
                </a:cubicBezTo>
                <a:cubicBezTo>
                  <a:pt x="2391" y="1113"/>
                  <a:pt x="2391" y="1113"/>
                  <a:pt x="2391" y="1113"/>
                </a:cubicBezTo>
                <a:cubicBezTo>
                  <a:pt x="2391" y="1114"/>
                  <a:pt x="2391" y="1114"/>
                  <a:pt x="2391" y="1114"/>
                </a:cubicBezTo>
                <a:cubicBezTo>
                  <a:pt x="2391" y="1114"/>
                  <a:pt x="2391" y="1114"/>
                  <a:pt x="2391" y="1114"/>
                </a:cubicBezTo>
                <a:cubicBezTo>
                  <a:pt x="2391" y="1113"/>
                  <a:pt x="2391" y="1113"/>
                  <a:pt x="2391" y="1113"/>
                </a:cubicBezTo>
                <a:cubicBezTo>
                  <a:pt x="2390" y="1113"/>
                  <a:pt x="2390" y="1113"/>
                  <a:pt x="2390" y="1113"/>
                </a:cubicBezTo>
                <a:cubicBezTo>
                  <a:pt x="2389" y="1113"/>
                  <a:pt x="2389" y="1113"/>
                  <a:pt x="2389" y="1113"/>
                </a:cubicBezTo>
                <a:cubicBezTo>
                  <a:pt x="2389" y="1113"/>
                  <a:pt x="2388" y="1113"/>
                  <a:pt x="2388" y="1113"/>
                </a:cubicBezTo>
                <a:cubicBezTo>
                  <a:pt x="2388" y="1113"/>
                  <a:pt x="2388" y="1114"/>
                  <a:pt x="2388" y="1114"/>
                </a:cubicBezTo>
                <a:cubicBezTo>
                  <a:pt x="2388" y="1114"/>
                  <a:pt x="2388" y="1114"/>
                  <a:pt x="2388" y="1114"/>
                </a:cubicBezTo>
                <a:cubicBezTo>
                  <a:pt x="2388" y="1114"/>
                  <a:pt x="2388" y="1114"/>
                  <a:pt x="2388" y="1114"/>
                </a:cubicBezTo>
                <a:cubicBezTo>
                  <a:pt x="2387" y="1115"/>
                  <a:pt x="2388" y="1115"/>
                  <a:pt x="2388" y="1116"/>
                </a:cubicBezTo>
                <a:cubicBezTo>
                  <a:pt x="2388" y="1116"/>
                  <a:pt x="2389" y="1116"/>
                  <a:pt x="2389" y="1116"/>
                </a:cubicBezTo>
                <a:lnTo>
                  <a:pt x="2391" y="1116"/>
                </a:lnTo>
                <a:close/>
                <a:moveTo>
                  <a:pt x="2405" y="1133"/>
                </a:moveTo>
                <a:cubicBezTo>
                  <a:pt x="2405" y="1132"/>
                  <a:pt x="2405" y="1132"/>
                  <a:pt x="2405" y="1132"/>
                </a:cubicBezTo>
                <a:cubicBezTo>
                  <a:pt x="2405" y="1131"/>
                  <a:pt x="2405" y="1130"/>
                  <a:pt x="2404" y="1129"/>
                </a:cubicBezTo>
                <a:cubicBezTo>
                  <a:pt x="2404" y="1128"/>
                  <a:pt x="2403" y="1128"/>
                  <a:pt x="2402" y="1127"/>
                </a:cubicBezTo>
                <a:cubicBezTo>
                  <a:pt x="2402" y="1127"/>
                  <a:pt x="2402" y="1127"/>
                  <a:pt x="2402" y="1127"/>
                </a:cubicBezTo>
                <a:cubicBezTo>
                  <a:pt x="2402" y="1127"/>
                  <a:pt x="2402" y="1127"/>
                  <a:pt x="2402" y="1127"/>
                </a:cubicBezTo>
                <a:cubicBezTo>
                  <a:pt x="2402" y="1126"/>
                  <a:pt x="2402" y="1125"/>
                  <a:pt x="2402" y="1125"/>
                </a:cubicBezTo>
                <a:cubicBezTo>
                  <a:pt x="2402" y="1125"/>
                  <a:pt x="2401" y="1124"/>
                  <a:pt x="2401" y="1124"/>
                </a:cubicBezTo>
                <a:cubicBezTo>
                  <a:pt x="2401" y="1124"/>
                  <a:pt x="2401" y="1124"/>
                  <a:pt x="2401" y="1123"/>
                </a:cubicBezTo>
                <a:cubicBezTo>
                  <a:pt x="2401" y="1123"/>
                  <a:pt x="2400" y="1123"/>
                  <a:pt x="2400" y="1123"/>
                </a:cubicBezTo>
                <a:cubicBezTo>
                  <a:pt x="2400" y="1122"/>
                  <a:pt x="2399" y="1122"/>
                  <a:pt x="2399" y="1122"/>
                </a:cubicBezTo>
                <a:cubicBezTo>
                  <a:pt x="2399" y="1121"/>
                  <a:pt x="2399" y="1121"/>
                  <a:pt x="2399" y="1121"/>
                </a:cubicBezTo>
                <a:cubicBezTo>
                  <a:pt x="2399" y="1121"/>
                  <a:pt x="2399" y="1121"/>
                  <a:pt x="2399" y="1120"/>
                </a:cubicBezTo>
                <a:cubicBezTo>
                  <a:pt x="2399" y="1120"/>
                  <a:pt x="2398" y="1119"/>
                  <a:pt x="2398" y="1119"/>
                </a:cubicBezTo>
                <a:cubicBezTo>
                  <a:pt x="2398" y="1119"/>
                  <a:pt x="2398" y="1119"/>
                  <a:pt x="2398" y="1118"/>
                </a:cubicBezTo>
                <a:cubicBezTo>
                  <a:pt x="2398" y="1118"/>
                  <a:pt x="2398" y="1118"/>
                  <a:pt x="2398" y="1118"/>
                </a:cubicBezTo>
                <a:cubicBezTo>
                  <a:pt x="2398" y="1118"/>
                  <a:pt x="2398" y="1118"/>
                  <a:pt x="2398" y="1118"/>
                </a:cubicBezTo>
                <a:cubicBezTo>
                  <a:pt x="2398" y="1118"/>
                  <a:pt x="2398" y="1118"/>
                  <a:pt x="2398" y="1118"/>
                </a:cubicBezTo>
                <a:cubicBezTo>
                  <a:pt x="2398" y="1118"/>
                  <a:pt x="2398" y="1118"/>
                  <a:pt x="2398" y="1117"/>
                </a:cubicBezTo>
                <a:cubicBezTo>
                  <a:pt x="2398" y="1117"/>
                  <a:pt x="2397" y="1116"/>
                  <a:pt x="2396" y="1115"/>
                </a:cubicBezTo>
                <a:cubicBezTo>
                  <a:pt x="2396" y="1115"/>
                  <a:pt x="2396" y="1115"/>
                  <a:pt x="2396" y="1115"/>
                </a:cubicBezTo>
                <a:cubicBezTo>
                  <a:pt x="2396" y="1115"/>
                  <a:pt x="2396" y="1115"/>
                  <a:pt x="2396" y="1115"/>
                </a:cubicBezTo>
                <a:cubicBezTo>
                  <a:pt x="2395" y="1114"/>
                  <a:pt x="2394" y="1114"/>
                  <a:pt x="2394" y="1115"/>
                </a:cubicBezTo>
                <a:cubicBezTo>
                  <a:pt x="2393" y="1115"/>
                  <a:pt x="2393" y="1115"/>
                  <a:pt x="2393" y="1116"/>
                </a:cubicBezTo>
                <a:cubicBezTo>
                  <a:pt x="2393" y="1116"/>
                  <a:pt x="2393" y="1116"/>
                  <a:pt x="2393" y="1116"/>
                </a:cubicBezTo>
                <a:cubicBezTo>
                  <a:pt x="2393" y="1117"/>
                  <a:pt x="2393" y="1117"/>
                  <a:pt x="2393" y="1117"/>
                </a:cubicBezTo>
                <a:cubicBezTo>
                  <a:pt x="2393" y="1117"/>
                  <a:pt x="2393" y="1117"/>
                  <a:pt x="2393" y="1117"/>
                </a:cubicBezTo>
                <a:cubicBezTo>
                  <a:pt x="2393" y="1117"/>
                  <a:pt x="2393" y="1117"/>
                  <a:pt x="2393" y="1118"/>
                </a:cubicBezTo>
                <a:cubicBezTo>
                  <a:pt x="2393" y="1118"/>
                  <a:pt x="2393" y="1118"/>
                  <a:pt x="2393" y="1118"/>
                </a:cubicBezTo>
                <a:cubicBezTo>
                  <a:pt x="2392" y="1118"/>
                  <a:pt x="2391" y="1118"/>
                  <a:pt x="2390" y="1118"/>
                </a:cubicBezTo>
                <a:cubicBezTo>
                  <a:pt x="2390" y="1119"/>
                  <a:pt x="2390" y="1119"/>
                  <a:pt x="2389" y="1119"/>
                </a:cubicBezTo>
                <a:cubicBezTo>
                  <a:pt x="2389" y="1120"/>
                  <a:pt x="2389" y="1120"/>
                  <a:pt x="2389" y="1120"/>
                </a:cubicBezTo>
                <a:cubicBezTo>
                  <a:pt x="2389" y="1120"/>
                  <a:pt x="2389" y="1120"/>
                  <a:pt x="2388" y="1121"/>
                </a:cubicBezTo>
                <a:cubicBezTo>
                  <a:pt x="2388" y="1121"/>
                  <a:pt x="2388" y="1121"/>
                  <a:pt x="2388" y="1121"/>
                </a:cubicBezTo>
                <a:cubicBezTo>
                  <a:pt x="2388" y="1120"/>
                  <a:pt x="2386" y="1120"/>
                  <a:pt x="2386" y="1121"/>
                </a:cubicBezTo>
                <a:cubicBezTo>
                  <a:pt x="2385" y="1121"/>
                  <a:pt x="2385" y="1122"/>
                  <a:pt x="2385" y="1122"/>
                </a:cubicBezTo>
                <a:cubicBezTo>
                  <a:pt x="2385" y="1122"/>
                  <a:pt x="2386" y="1123"/>
                  <a:pt x="2386" y="1123"/>
                </a:cubicBezTo>
                <a:cubicBezTo>
                  <a:pt x="2386" y="1123"/>
                  <a:pt x="2386" y="1123"/>
                  <a:pt x="2386" y="1123"/>
                </a:cubicBezTo>
                <a:cubicBezTo>
                  <a:pt x="2386" y="1123"/>
                  <a:pt x="2386" y="1123"/>
                  <a:pt x="2386" y="1123"/>
                </a:cubicBezTo>
                <a:cubicBezTo>
                  <a:pt x="2386" y="1124"/>
                  <a:pt x="2386" y="1124"/>
                  <a:pt x="2386" y="1124"/>
                </a:cubicBezTo>
                <a:cubicBezTo>
                  <a:pt x="2386" y="1124"/>
                  <a:pt x="2386" y="1124"/>
                  <a:pt x="2386" y="1124"/>
                </a:cubicBezTo>
                <a:cubicBezTo>
                  <a:pt x="2385" y="1125"/>
                  <a:pt x="2385" y="1125"/>
                  <a:pt x="2385" y="1126"/>
                </a:cubicBezTo>
                <a:cubicBezTo>
                  <a:pt x="2385" y="1127"/>
                  <a:pt x="2384" y="1127"/>
                  <a:pt x="2384" y="1128"/>
                </a:cubicBezTo>
                <a:cubicBezTo>
                  <a:pt x="2384" y="1129"/>
                  <a:pt x="2384" y="1130"/>
                  <a:pt x="2384" y="1131"/>
                </a:cubicBezTo>
                <a:cubicBezTo>
                  <a:pt x="2383" y="1132"/>
                  <a:pt x="2383" y="1133"/>
                  <a:pt x="2383" y="1135"/>
                </a:cubicBezTo>
                <a:cubicBezTo>
                  <a:pt x="2384" y="1135"/>
                  <a:pt x="2384" y="1135"/>
                  <a:pt x="2384" y="1136"/>
                </a:cubicBezTo>
                <a:cubicBezTo>
                  <a:pt x="2384" y="1136"/>
                  <a:pt x="2384" y="1137"/>
                  <a:pt x="2384" y="1137"/>
                </a:cubicBezTo>
                <a:cubicBezTo>
                  <a:pt x="2384" y="1137"/>
                  <a:pt x="2384" y="1137"/>
                  <a:pt x="2384" y="1137"/>
                </a:cubicBezTo>
                <a:cubicBezTo>
                  <a:pt x="2383" y="1138"/>
                  <a:pt x="2383" y="1141"/>
                  <a:pt x="2385" y="1142"/>
                </a:cubicBezTo>
                <a:cubicBezTo>
                  <a:pt x="2385" y="1143"/>
                  <a:pt x="2386" y="1144"/>
                  <a:pt x="2386" y="1144"/>
                </a:cubicBezTo>
                <a:cubicBezTo>
                  <a:pt x="2386" y="1145"/>
                  <a:pt x="2386" y="1145"/>
                  <a:pt x="2386" y="1145"/>
                </a:cubicBezTo>
                <a:cubicBezTo>
                  <a:pt x="2386" y="1146"/>
                  <a:pt x="2386" y="1147"/>
                  <a:pt x="2387" y="1148"/>
                </a:cubicBezTo>
                <a:cubicBezTo>
                  <a:pt x="2388" y="1148"/>
                  <a:pt x="2388" y="1148"/>
                  <a:pt x="2388" y="1148"/>
                </a:cubicBezTo>
                <a:cubicBezTo>
                  <a:pt x="2389" y="1148"/>
                  <a:pt x="2389" y="1148"/>
                  <a:pt x="2390" y="1148"/>
                </a:cubicBezTo>
                <a:cubicBezTo>
                  <a:pt x="2390" y="1147"/>
                  <a:pt x="2391" y="1147"/>
                  <a:pt x="2392" y="1147"/>
                </a:cubicBezTo>
                <a:cubicBezTo>
                  <a:pt x="2392" y="1148"/>
                  <a:pt x="2393" y="1148"/>
                  <a:pt x="2394" y="1147"/>
                </a:cubicBezTo>
                <a:cubicBezTo>
                  <a:pt x="2395" y="1147"/>
                  <a:pt x="2396" y="1146"/>
                  <a:pt x="2397" y="1146"/>
                </a:cubicBezTo>
                <a:cubicBezTo>
                  <a:pt x="2397" y="1145"/>
                  <a:pt x="2398" y="1145"/>
                  <a:pt x="2398" y="1145"/>
                </a:cubicBezTo>
                <a:cubicBezTo>
                  <a:pt x="2399" y="1145"/>
                  <a:pt x="2399" y="1144"/>
                  <a:pt x="2400" y="1144"/>
                </a:cubicBezTo>
                <a:cubicBezTo>
                  <a:pt x="2400" y="1143"/>
                  <a:pt x="2401" y="1143"/>
                  <a:pt x="2401" y="1143"/>
                </a:cubicBezTo>
                <a:cubicBezTo>
                  <a:pt x="2401" y="1142"/>
                  <a:pt x="2401" y="1142"/>
                  <a:pt x="2401" y="1142"/>
                </a:cubicBezTo>
                <a:cubicBezTo>
                  <a:pt x="2401" y="1142"/>
                  <a:pt x="2402" y="1142"/>
                  <a:pt x="2402" y="1141"/>
                </a:cubicBezTo>
                <a:cubicBezTo>
                  <a:pt x="2403" y="1140"/>
                  <a:pt x="2403" y="1139"/>
                  <a:pt x="2403" y="1138"/>
                </a:cubicBezTo>
                <a:cubicBezTo>
                  <a:pt x="2403" y="1138"/>
                  <a:pt x="2403" y="1138"/>
                  <a:pt x="2404" y="1138"/>
                </a:cubicBezTo>
                <a:cubicBezTo>
                  <a:pt x="2404" y="1138"/>
                  <a:pt x="2405" y="1137"/>
                  <a:pt x="2406" y="1137"/>
                </a:cubicBezTo>
                <a:cubicBezTo>
                  <a:pt x="2406" y="1136"/>
                  <a:pt x="2407" y="1135"/>
                  <a:pt x="2406" y="1134"/>
                </a:cubicBezTo>
                <a:cubicBezTo>
                  <a:pt x="2406" y="1133"/>
                  <a:pt x="2405" y="1133"/>
                  <a:pt x="2405" y="1133"/>
                </a:cubicBezTo>
                <a:close/>
                <a:moveTo>
                  <a:pt x="2842" y="891"/>
                </a:moveTo>
                <a:cubicBezTo>
                  <a:pt x="2841" y="890"/>
                  <a:pt x="2841" y="890"/>
                  <a:pt x="2840" y="891"/>
                </a:cubicBezTo>
                <a:cubicBezTo>
                  <a:pt x="2840" y="891"/>
                  <a:pt x="2839" y="891"/>
                  <a:pt x="2839" y="891"/>
                </a:cubicBezTo>
                <a:cubicBezTo>
                  <a:pt x="2839" y="891"/>
                  <a:pt x="2839" y="891"/>
                  <a:pt x="2839" y="891"/>
                </a:cubicBezTo>
                <a:cubicBezTo>
                  <a:pt x="2838" y="891"/>
                  <a:pt x="2837" y="892"/>
                  <a:pt x="2836" y="892"/>
                </a:cubicBezTo>
                <a:cubicBezTo>
                  <a:pt x="2835" y="892"/>
                  <a:pt x="2835" y="892"/>
                  <a:pt x="2834" y="893"/>
                </a:cubicBezTo>
                <a:cubicBezTo>
                  <a:pt x="2833" y="893"/>
                  <a:pt x="2833" y="894"/>
                  <a:pt x="2833" y="894"/>
                </a:cubicBezTo>
                <a:cubicBezTo>
                  <a:pt x="2832" y="895"/>
                  <a:pt x="2833" y="896"/>
                  <a:pt x="2833" y="896"/>
                </a:cubicBezTo>
                <a:cubicBezTo>
                  <a:pt x="2834" y="897"/>
                  <a:pt x="2836" y="898"/>
                  <a:pt x="2837" y="898"/>
                </a:cubicBezTo>
                <a:cubicBezTo>
                  <a:pt x="2838" y="898"/>
                  <a:pt x="2838" y="898"/>
                  <a:pt x="2839" y="897"/>
                </a:cubicBezTo>
                <a:cubicBezTo>
                  <a:pt x="2840" y="897"/>
                  <a:pt x="2840" y="897"/>
                  <a:pt x="2840" y="896"/>
                </a:cubicBezTo>
                <a:cubicBezTo>
                  <a:pt x="2840" y="896"/>
                  <a:pt x="2840" y="896"/>
                  <a:pt x="2840" y="896"/>
                </a:cubicBezTo>
                <a:cubicBezTo>
                  <a:pt x="2840" y="895"/>
                  <a:pt x="2841" y="895"/>
                  <a:pt x="2841" y="895"/>
                </a:cubicBezTo>
                <a:cubicBezTo>
                  <a:pt x="2841" y="895"/>
                  <a:pt x="2842" y="894"/>
                  <a:pt x="2842" y="894"/>
                </a:cubicBezTo>
                <a:cubicBezTo>
                  <a:pt x="2843" y="894"/>
                  <a:pt x="2843" y="893"/>
                  <a:pt x="2843" y="892"/>
                </a:cubicBezTo>
                <a:cubicBezTo>
                  <a:pt x="2843" y="891"/>
                  <a:pt x="2842" y="891"/>
                  <a:pt x="2842" y="891"/>
                </a:cubicBezTo>
                <a:close/>
                <a:moveTo>
                  <a:pt x="2753" y="1057"/>
                </a:moveTo>
                <a:cubicBezTo>
                  <a:pt x="2753" y="1057"/>
                  <a:pt x="2753" y="1057"/>
                  <a:pt x="2754" y="1057"/>
                </a:cubicBezTo>
                <a:cubicBezTo>
                  <a:pt x="2754" y="1057"/>
                  <a:pt x="2753" y="1056"/>
                  <a:pt x="2754" y="1056"/>
                </a:cubicBezTo>
                <a:cubicBezTo>
                  <a:pt x="2754" y="1056"/>
                  <a:pt x="2753" y="1055"/>
                  <a:pt x="2753" y="1055"/>
                </a:cubicBezTo>
                <a:cubicBezTo>
                  <a:pt x="2753" y="1054"/>
                  <a:pt x="2752" y="1054"/>
                  <a:pt x="2752" y="1053"/>
                </a:cubicBezTo>
                <a:cubicBezTo>
                  <a:pt x="2752" y="1053"/>
                  <a:pt x="2753" y="1052"/>
                  <a:pt x="2753" y="1052"/>
                </a:cubicBezTo>
                <a:cubicBezTo>
                  <a:pt x="2753" y="1052"/>
                  <a:pt x="2753" y="1052"/>
                  <a:pt x="2753" y="1052"/>
                </a:cubicBezTo>
                <a:cubicBezTo>
                  <a:pt x="2753" y="1050"/>
                  <a:pt x="2753" y="1049"/>
                  <a:pt x="2754" y="1048"/>
                </a:cubicBezTo>
                <a:cubicBezTo>
                  <a:pt x="2754" y="1047"/>
                  <a:pt x="2755" y="1046"/>
                  <a:pt x="2754" y="1045"/>
                </a:cubicBezTo>
                <a:cubicBezTo>
                  <a:pt x="2754" y="1045"/>
                  <a:pt x="2754" y="1044"/>
                  <a:pt x="2754" y="1044"/>
                </a:cubicBezTo>
                <a:cubicBezTo>
                  <a:pt x="2754" y="1044"/>
                  <a:pt x="2753" y="1043"/>
                  <a:pt x="2753" y="1043"/>
                </a:cubicBezTo>
                <a:cubicBezTo>
                  <a:pt x="2753" y="1043"/>
                  <a:pt x="2753" y="1043"/>
                  <a:pt x="2753" y="1042"/>
                </a:cubicBezTo>
                <a:cubicBezTo>
                  <a:pt x="2753" y="1042"/>
                  <a:pt x="2754" y="1042"/>
                  <a:pt x="2754" y="1041"/>
                </a:cubicBezTo>
                <a:cubicBezTo>
                  <a:pt x="2754" y="1041"/>
                  <a:pt x="2754" y="1041"/>
                  <a:pt x="2754" y="1041"/>
                </a:cubicBezTo>
                <a:cubicBezTo>
                  <a:pt x="2754" y="1040"/>
                  <a:pt x="2755" y="1040"/>
                  <a:pt x="2755" y="1040"/>
                </a:cubicBezTo>
                <a:cubicBezTo>
                  <a:pt x="2755" y="1039"/>
                  <a:pt x="2755" y="1039"/>
                  <a:pt x="2755" y="1038"/>
                </a:cubicBezTo>
                <a:cubicBezTo>
                  <a:pt x="2755" y="1038"/>
                  <a:pt x="2755" y="1038"/>
                  <a:pt x="2755" y="1038"/>
                </a:cubicBezTo>
                <a:cubicBezTo>
                  <a:pt x="2755" y="1038"/>
                  <a:pt x="2755" y="1038"/>
                  <a:pt x="2755" y="1038"/>
                </a:cubicBezTo>
                <a:cubicBezTo>
                  <a:pt x="2756" y="1036"/>
                  <a:pt x="2757" y="1036"/>
                  <a:pt x="2758" y="1036"/>
                </a:cubicBezTo>
                <a:cubicBezTo>
                  <a:pt x="2758" y="1036"/>
                  <a:pt x="2758" y="1036"/>
                  <a:pt x="2758" y="1036"/>
                </a:cubicBezTo>
                <a:cubicBezTo>
                  <a:pt x="2759" y="1036"/>
                  <a:pt x="2759" y="1036"/>
                  <a:pt x="2759" y="1036"/>
                </a:cubicBezTo>
                <a:cubicBezTo>
                  <a:pt x="2759" y="1036"/>
                  <a:pt x="2759" y="1036"/>
                  <a:pt x="2760" y="1036"/>
                </a:cubicBezTo>
                <a:cubicBezTo>
                  <a:pt x="2760" y="1036"/>
                  <a:pt x="2760" y="1036"/>
                  <a:pt x="2760" y="1036"/>
                </a:cubicBezTo>
                <a:cubicBezTo>
                  <a:pt x="2760" y="1036"/>
                  <a:pt x="2761" y="1036"/>
                  <a:pt x="2761" y="1036"/>
                </a:cubicBezTo>
                <a:cubicBezTo>
                  <a:pt x="2762" y="1036"/>
                  <a:pt x="2762" y="1037"/>
                  <a:pt x="2763" y="1037"/>
                </a:cubicBezTo>
                <a:cubicBezTo>
                  <a:pt x="2763" y="1037"/>
                  <a:pt x="2763" y="1037"/>
                  <a:pt x="2763" y="1038"/>
                </a:cubicBezTo>
                <a:cubicBezTo>
                  <a:pt x="2764" y="1038"/>
                  <a:pt x="2764" y="1038"/>
                  <a:pt x="2764" y="1038"/>
                </a:cubicBezTo>
                <a:cubicBezTo>
                  <a:pt x="2765" y="1039"/>
                  <a:pt x="2765" y="1039"/>
                  <a:pt x="2765" y="1039"/>
                </a:cubicBezTo>
                <a:cubicBezTo>
                  <a:pt x="2765" y="1038"/>
                  <a:pt x="2765" y="1038"/>
                  <a:pt x="2765" y="1038"/>
                </a:cubicBezTo>
                <a:cubicBezTo>
                  <a:pt x="2766" y="1038"/>
                  <a:pt x="2766" y="1038"/>
                  <a:pt x="2767" y="1038"/>
                </a:cubicBezTo>
                <a:cubicBezTo>
                  <a:pt x="2767" y="1038"/>
                  <a:pt x="2767" y="1038"/>
                  <a:pt x="2767" y="1038"/>
                </a:cubicBezTo>
                <a:cubicBezTo>
                  <a:pt x="2767" y="1038"/>
                  <a:pt x="2768" y="1038"/>
                  <a:pt x="2768" y="1038"/>
                </a:cubicBezTo>
                <a:cubicBezTo>
                  <a:pt x="2768" y="1038"/>
                  <a:pt x="2768" y="1037"/>
                  <a:pt x="2768" y="1037"/>
                </a:cubicBezTo>
                <a:cubicBezTo>
                  <a:pt x="2769" y="1037"/>
                  <a:pt x="2769" y="1037"/>
                  <a:pt x="2770" y="1037"/>
                </a:cubicBezTo>
                <a:cubicBezTo>
                  <a:pt x="2770" y="1037"/>
                  <a:pt x="2771" y="1037"/>
                  <a:pt x="2771" y="1038"/>
                </a:cubicBezTo>
                <a:cubicBezTo>
                  <a:pt x="2772" y="1038"/>
                  <a:pt x="2772" y="1039"/>
                  <a:pt x="2772" y="1040"/>
                </a:cubicBezTo>
                <a:cubicBezTo>
                  <a:pt x="2771" y="1040"/>
                  <a:pt x="2771" y="1040"/>
                  <a:pt x="2771" y="1040"/>
                </a:cubicBezTo>
                <a:cubicBezTo>
                  <a:pt x="2771" y="1041"/>
                  <a:pt x="2771" y="1041"/>
                  <a:pt x="2771" y="1041"/>
                </a:cubicBezTo>
                <a:cubicBezTo>
                  <a:pt x="2771" y="1042"/>
                  <a:pt x="2771" y="1042"/>
                  <a:pt x="2771" y="1042"/>
                </a:cubicBezTo>
                <a:cubicBezTo>
                  <a:pt x="2771" y="1042"/>
                  <a:pt x="2771" y="1043"/>
                  <a:pt x="2771" y="1043"/>
                </a:cubicBezTo>
                <a:cubicBezTo>
                  <a:pt x="2771" y="1043"/>
                  <a:pt x="2770" y="1043"/>
                  <a:pt x="2770" y="1043"/>
                </a:cubicBezTo>
                <a:cubicBezTo>
                  <a:pt x="2770" y="1044"/>
                  <a:pt x="2770" y="1044"/>
                  <a:pt x="2771" y="1044"/>
                </a:cubicBezTo>
                <a:cubicBezTo>
                  <a:pt x="2771" y="1045"/>
                  <a:pt x="2771" y="1045"/>
                  <a:pt x="2771" y="1045"/>
                </a:cubicBezTo>
                <a:cubicBezTo>
                  <a:pt x="2771" y="1045"/>
                  <a:pt x="2771" y="1045"/>
                  <a:pt x="2771" y="1045"/>
                </a:cubicBezTo>
                <a:cubicBezTo>
                  <a:pt x="2771" y="1046"/>
                  <a:pt x="2772" y="1046"/>
                  <a:pt x="2772" y="1046"/>
                </a:cubicBezTo>
                <a:cubicBezTo>
                  <a:pt x="2772" y="1046"/>
                  <a:pt x="2772" y="1046"/>
                  <a:pt x="2772" y="1046"/>
                </a:cubicBezTo>
                <a:cubicBezTo>
                  <a:pt x="2772" y="1046"/>
                  <a:pt x="2773" y="1047"/>
                  <a:pt x="2773" y="1047"/>
                </a:cubicBezTo>
                <a:cubicBezTo>
                  <a:pt x="2773" y="1047"/>
                  <a:pt x="2773" y="1048"/>
                  <a:pt x="2773" y="1048"/>
                </a:cubicBezTo>
                <a:cubicBezTo>
                  <a:pt x="2773" y="1048"/>
                  <a:pt x="2773" y="1049"/>
                  <a:pt x="2773" y="1049"/>
                </a:cubicBezTo>
                <a:cubicBezTo>
                  <a:pt x="2774" y="1049"/>
                  <a:pt x="2774" y="1050"/>
                  <a:pt x="2774" y="1050"/>
                </a:cubicBezTo>
                <a:cubicBezTo>
                  <a:pt x="2774" y="1050"/>
                  <a:pt x="2774" y="1051"/>
                  <a:pt x="2774" y="1051"/>
                </a:cubicBezTo>
                <a:cubicBezTo>
                  <a:pt x="2774" y="1051"/>
                  <a:pt x="2774" y="1051"/>
                  <a:pt x="2774" y="1051"/>
                </a:cubicBezTo>
                <a:cubicBezTo>
                  <a:pt x="2775" y="1052"/>
                  <a:pt x="2774" y="1053"/>
                  <a:pt x="2774" y="1054"/>
                </a:cubicBezTo>
                <a:cubicBezTo>
                  <a:pt x="2774" y="1054"/>
                  <a:pt x="2774" y="1054"/>
                  <a:pt x="2774" y="1054"/>
                </a:cubicBezTo>
                <a:cubicBezTo>
                  <a:pt x="2774" y="1055"/>
                  <a:pt x="2774" y="1055"/>
                  <a:pt x="2774" y="1055"/>
                </a:cubicBezTo>
                <a:cubicBezTo>
                  <a:pt x="2773" y="1055"/>
                  <a:pt x="2773" y="1057"/>
                  <a:pt x="2773" y="1057"/>
                </a:cubicBezTo>
                <a:cubicBezTo>
                  <a:pt x="2773" y="1057"/>
                  <a:pt x="2772" y="1057"/>
                  <a:pt x="2772" y="1058"/>
                </a:cubicBezTo>
                <a:cubicBezTo>
                  <a:pt x="2773" y="1058"/>
                  <a:pt x="2773" y="1058"/>
                  <a:pt x="2773" y="1059"/>
                </a:cubicBezTo>
                <a:cubicBezTo>
                  <a:pt x="2773" y="1060"/>
                  <a:pt x="2772" y="1060"/>
                  <a:pt x="2772" y="1061"/>
                </a:cubicBezTo>
                <a:cubicBezTo>
                  <a:pt x="2771" y="1061"/>
                  <a:pt x="2771" y="1061"/>
                  <a:pt x="2771" y="1061"/>
                </a:cubicBezTo>
                <a:cubicBezTo>
                  <a:pt x="2771" y="1061"/>
                  <a:pt x="2770" y="1061"/>
                  <a:pt x="2770" y="1061"/>
                </a:cubicBezTo>
                <a:cubicBezTo>
                  <a:pt x="2770" y="1061"/>
                  <a:pt x="2770" y="1061"/>
                  <a:pt x="2770" y="1061"/>
                </a:cubicBezTo>
                <a:cubicBezTo>
                  <a:pt x="2770" y="1061"/>
                  <a:pt x="2769" y="1061"/>
                  <a:pt x="2769" y="1061"/>
                </a:cubicBezTo>
                <a:cubicBezTo>
                  <a:pt x="2769" y="1062"/>
                  <a:pt x="2768" y="1063"/>
                  <a:pt x="2768" y="1063"/>
                </a:cubicBezTo>
                <a:cubicBezTo>
                  <a:pt x="2768" y="1063"/>
                  <a:pt x="2768" y="1063"/>
                  <a:pt x="2768" y="1063"/>
                </a:cubicBezTo>
                <a:cubicBezTo>
                  <a:pt x="2768" y="1064"/>
                  <a:pt x="2768" y="1065"/>
                  <a:pt x="2767" y="1066"/>
                </a:cubicBezTo>
                <a:cubicBezTo>
                  <a:pt x="2767" y="1066"/>
                  <a:pt x="2767" y="1067"/>
                  <a:pt x="2767" y="1067"/>
                </a:cubicBezTo>
                <a:cubicBezTo>
                  <a:pt x="2767" y="1067"/>
                  <a:pt x="2767" y="1068"/>
                  <a:pt x="2767" y="1068"/>
                </a:cubicBezTo>
                <a:cubicBezTo>
                  <a:pt x="2767" y="1068"/>
                  <a:pt x="2767" y="1068"/>
                  <a:pt x="2767" y="1069"/>
                </a:cubicBezTo>
                <a:cubicBezTo>
                  <a:pt x="2768" y="1069"/>
                  <a:pt x="2768" y="1069"/>
                  <a:pt x="2768" y="1069"/>
                </a:cubicBezTo>
                <a:cubicBezTo>
                  <a:pt x="2768" y="1069"/>
                  <a:pt x="2769" y="1070"/>
                  <a:pt x="2769" y="1071"/>
                </a:cubicBezTo>
                <a:cubicBezTo>
                  <a:pt x="2769" y="1071"/>
                  <a:pt x="2769" y="1071"/>
                  <a:pt x="2769" y="1071"/>
                </a:cubicBezTo>
                <a:cubicBezTo>
                  <a:pt x="2769" y="1071"/>
                  <a:pt x="2769" y="1071"/>
                  <a:pt x="2769" y="1071"/>
                </a:cubicBezTo>
                <a:cubicBezTo>
                  <a:pt x="2769" y="1071"/>
                  <a:pt x="2769" y="1070"/>
                  <a:pt x="2769" y="1069"/>
                </a:cubicBezTo>
                <a:cubicBezTo>
                  <a:pt x="2770" y="1068"/>
                  <a:pt x="2771" y="1068"/>
                  <a:pt x="2772" y="1068"/>
                </a:cubicBezTo>
                <a:cubicBezTo>
                  <a:pt x="2772" y="1068"/>
                  <a:pt x="2772" y="1068"/>
                  <a:pt x="2772" y="1068"/>
                </a:cubicBezTo>
                <a:cubicBezTo>
                  <a:pt x="2773" y="1068"/>
                  <a:pt x="2773" y="1068"/>
                  <a:pt x="2774" y="1068"/>
                </a:cubicBezTo>
                <a:cubicBezTo>
                  <a:pt x="2774" y="1069"/>
                  <a:pt x="2774" y="1069"/>
                  <a:pt x="2774" y="1070"/>
                </a:cubicBezTo>
                <a:cubicBezTo>
                  <a:pt x="2774" y="1070"/>
                  <a:pt x="2773" y="1071"/>
                  <a:pt x="2773" y="1071"/>
                </a:cubicBezTo>
                <a:cubicBezTo>
                  <a:pt x="2773" y="1071"/>
                  <a:pt x="2773" y="1071"/>
                  <a:pt x="2772" y="1071"/>
                </a:cubicBezTo>
                <a:cubicBezTo>
                  <a:pt x="2772" y="1071"/>
                  <a:pt x="2772" y="1072"/>
                  <a:pt x="2772" y="1072"/>
                </a:cubicBezTo>
                <a:cubicBezTo>
                  <a:pt x="2772" y="1072"/>
                  <a:pt x="2772" y="1072"/>
                  <a:pt x="2772" y="1073"/>
                </a:cubicBezTo>
                <a:cubicBezTo>
                  <a:pt x="2772" y="1073"/>
                  <a:pt x="2772" y="1074"/>
                  <a:pt x="2772" y="1074"/>
                </a:cubicBezTo>
                <a:cubicBezTo>
                  <a:pt x="2772" y="1074"/>
                  <a:pt x="2771" y="1074"/>
                  <a:pt x="2771" y="1074"/>
                </a:cubicBezTo>
                <a:cubicBezTo>
                  <a:pt x="2770" y="1074"/>
                  <a:pt x="2770" y="1074"/>
                  <a:pt x="2770" y="1073"/>
                </a:cubicBezTo>
                <a:cubicBezTo>
                  <a:pt x="2770" y="1073"/>
                  <a:pt x="2769" y="1073"/>
                  <a:pt x="2769" y="1073"/>
                </a:cubicBezTo>
                <a:cubicBezTo>
                  <a:pt x="2769" y="1073"/>
                  <a:pt x="2769" y="1073"/>
                  <a:pt x="2769" y="1073"/>
                </a:cubicBezTo>
                <a:cubicBezTo>
                  <a:pt x="2769" y="1074"/>
                  <a:pt x="2769" y="1074"/>
                  <a:pt x="2769" y="1074"/>
                </a:cubicBezTo>
                <a:cubicBezTo>
                  <a:pt x="2769" y="1074"/>
                  <a:pt x="2769" y="1074"/>
                  <a:pt x="2769" y="1075"/>
                </a:cubicBezTo>
                <a:cubicBezTo>
                  <a:pt x="2770" y="1075"/>
                  <a:pt x="2770" y="1076"/>
                  <a:pt x="2771" y="1076"/>
                </a:cubicBezTo>
                <a:cubicBezTo>
                  <a:pt x="2771" y="1076"/>
                  <a:pt x="2771" y="1077"/>
                  <a:pt x="2771" y="1077"/>
                </a:cubicBezTo>
                <a:cubicBezTo>
                  <a:pt x="2771" y="1077"/>
                  <a:pt x="2771" y="1077"/>
                  <a:pt x="2771" y="1077"/>
                </a:cubicBezTo>
                <a:cubicBezTo>
                  <a:pt x="2771" y="1077"/>
                  <a:pt x="2771" y="1076"/>
                  <a:pt x="2771" y="1076"/>
                </a:cubicBezTo>
                <a:cubicBezTo>
                  <a:pt x="2771" y="1076"/>
                  <a:pt x="2771" y="1076"/>
                  <a:pt x="2771" y="1076"/>
                </a:cubicBezTo>
                <a:cubicBezTo>
                  <a:pt x="2771" y="1076"/>
                  <a:pt x="2771" y="1076"/>
                  <a:pt x="2771" y="1076"/>
                </a:cubicBezTo>
                <a:cubicBezTo>
                  <a:pt x="2772" y="1075"/>
                  <a:pt x="2773" y="1075"/>
                  <a:pt x="2773" y="1076"/>
                </a:cubicBezTo>
                <a:cubicBezTo>
                  <a:pt x="2773" y="1076"/>
                  <a:pt x="2774" y="1076"/>
                  <a:pt x="2774" y="1076"/>
                </a:cubicBezTo>
                <a:cubicBezTo>
                  <a:pt x="2774" y="1076"/>
                  <a:pt x="2774" y="1076"/>
                  <a:pt x="2774" y="1076"/>
                </a:cubicBezTo>
                <a:cubicBezTo>
                  <a:pt x="2775" y="1076"/>
                  <a:pt x="2775" y="1075"/>
                  <a:pt x="2775" y="1075"/>
                </a:cubicBezTo>
                <a:cubicBezTo>
                  <a:pt x="2775" y="1075"/>
                  <a:pt x="2776" y="1075"/>
                  <a:pt x="2776" y="1075"/>
                </a:cubicBezTo>
                <a:cubicBezTo>
                  <a:pt x="2777" y="1075"/>
                  <a:pt x="2777" y="1075"/>
                  <a:pt x="2777" y="1075"/>
                </a:cubicBezTo>
                <a:cubicBezTo>
                  <a:pt x="2777" y="1075"/>
                  <a:pt x="2777" y="1075"/>
                  <a:pt x="2778" y="1075"/>
                </a:cubicBezTo>
                <a:cubicBezTo>
                  <a:pt x="2778" y="1075"/>
                  <a:pt x="2779" y="1075"/>
                  <a:pt x="2780" y="1075"/>
                </a:cubicBezTo>
                <a:cubicBezTo>
                  <a:pt x="2780" y="1076"/>
                  <a:pt x="2780" y="1076"/>
                  <a:pt x="2780" y="1076"/>
                </a:cubicBezTo>
                <a:cubicBezTo>
                  <a:pt x="2780" y="1076"/>
                  <a:pt x="2781" y="1076"/>
                  <a:pt x="2781" y="1076"/>
                </a:cubicBezTo>
                <a:cubicBezTo>
                  <a:pt x="2781" y="1077"/>
                  <a:pt x="2782" y="1077"/>
                  <a:pt x="2782" y="1078"/>
                </a:cubicBezTo>
                <a:cubicBezTo>
                  <a:pt x="2782" y="1078"/>
                  <a:pt x="2782" y="1078"/>
                  <a:pt x="2782" y="1078"/>
                </a:cubicBezTo>
                <a:cubicBezTo>
                  <a:pt x="2783" y="1078"/>
                  <a:pt x="2783" y="1078"/>
                  <a:pt x="2784" y="1078"/>
                </a:cubicBezTo>
                <a:cubicBezTo>
                  <a:pt x="2784" y="1078"/>
                  <a:pt x="2785" y="1078"/>
                  <a:pt x="2785" y="1078"/>
                </a:cubicBezTo>
                <a:cubicBezTo>
                  <a:pt x="2785" y="1079"/>
                  <a:pt x="2786" y="1080"/>
                  <a:pt x="2786" y="1080"/>
                </a:cubicBezTo>
                <a:cubicBezTo>
                  <a:pt x="2786" y="1080"/>
                  <a:pt x="2786" y="1080"/>
                  <a:pt x="2786" y="1080"/>
                </a:cubicBezTo>
                <a:cubicBezTo>
                  <a:pt x="2787" y="1080"/>
                  <a:pt x="2788" y="1080"/>
                  <a:pt x="2789" y="1080"/>
                </a:cubicBezTo>
                <a:cubicBezTo>
                  <a:pt x="2789" y="1081"/>
                  <a:pt x="2789" y="1081"/>
                  <a:pt x="2789" y="1081"/>
                </a:cubicBezTo>
                <a:cubicBezTo>
                  <a:pt x="2790" y="1081"/>
                  <a:pt x="2790" y="1081"/>
                  <a:pt x="2790" y="1082"/>
                </a:cubicBezTo>
                <a:cubicBezTo>
                  <a:pt x="2790" y="1082"/>
                  <a:pt x="2790" y="1083"/>
                  <a:pt x="2790" y="1083"/>
                </a:cubicBezTo>
                <a:cubicBezTo>
                  <a:pt x="2789" y="1083"/>
                  <a:pt x="2789" y="1084"/>
                  <a:pt x="2788" y="1084"/>
                </a:cubicBezTo>
                <a:cubicBezTo>
                  <a:pt x="2788" y="1084"/>
                  <a:pt x="2788" y="1084"/>
                  <a:pt x="2788" y="1084"/>
                </a:cubicBezTo>
                <a:cubicBezTo>
                  <a:pt x="2788" y="1084"/>
                  <a:pt x="2788" y="1084"/>
                  <a:pt x="2788" y="1084"/>
                </a:cubicBezTo>
                <a:cubicBezTo>
                  <a:pt x="2788" y="1084"/>
                  <a:pt x="2788" y="1085"/>
                  <a:pt x="2788" y="1085"/>
                </a:cubicBezTo>
                <a:cubicBezTo>
                  <a:pt x="2788" y="1085"/>
                  <a:pt x="2788" y="1086"/>
                  <a:pt x="2788" y="1086"/>
                </a:cubicBezTo>
                <a:cubicBezTo>
                  <a:pt x="2788" y="1086"/>
                  <a:pt x="2789" y="1087"/>
                  <a:pt x="2789" y="1087"/>
                </a:cubicBezTo>
                <a:cubicBezTo>
                  <a:pt x="2789" y="1087"/>
                  <a:pt x="2789" y="1088"/>
                  <a:pt x="2789" y="1088"/>
                </a:cubicBezTo>
                <a:cubicBezTo>
                  <a:pt x="2789" y="1088"/>
                  <a:pt x="2789" y="1088"/>
                  <a:pt x="2789" y="1088"/>
                </a:cubicBezTo>
                <a:cubicBezTo>
                  <a:pt x="2789" y="1088"/>
                  <a:pt x="2790" y="1088"/>
                  <a:pt x="2790" y="1088"/>
                </a:cubicBezTo>
                <a:cubicBezTo>
                  <a:pt x="2790" y="1088"/>
                  <a:pt x="2790" y="1088"/>
                  <a:pt x="2790" y="1088"/>
                </a:cubicBezTo>
                <a:cubicBezTo>
                  <a:pt x="2791" y="1088"/>
                  <a:pt x="2791" y="1088"/>
                  <a:pt x="2792" y="1089"/>
                </a:cubicBezTo>
                <a:cubicBezTo>
                  <a:pt x="2792" y="1089"/>
                  <a:pt x="2792" y="1089"/>
                  <a:pt x="2792" y="1089"/>
                </a:cubicBezTo>
                <a:cubicBezTo>
                  <a:pt x="2792" y="1089"/>
                  <a:pt x="2792" y="1089"/>
                  <a:pt x="2792" y="1089"/>
                </a:cubicBezTo>
                <a:cubicBezTo>
                  <a:pt x="2793" y="1089"/>
                  <a:pt x="2794" y="1089"/>
                  <a:pt x="2794" y="1090"/>
                </a:cubicBezTo>
                <a:cubicBezTo>
                  <a:pt x="2794" y="1090"/>
                  <a:pt x="2793" y="1091"/>
                  <a:pt x="2793" y="1091"/>
                </a:cubicBezTo>
                <a:cubicBezTo>
                  <a:pt x="2793" y="1091"/>
                  <a:pt x="2793" y="1092"/>
                  <a:pt x="2793" y="1092"/>
                </a:cubicBezTo>
                <a:cubicBezTo>
                  <a:pt x="2793" y="1092"/>
                  <a:pt x="2793" y="1093"/>
                  <a:pt x="2793" y="1093"/>
                </a:cubicBezTo>
                <a:cubicBezTo>
                  <a:pt x="2793" y="1093"/>
                  <a:pt x="2793" y="1093"/>
                  <a:pt x="2793" y="1093"/>
                </a:cubicBezTo>
                <a:cubicBezTo>
                  <a:pt x="2793" y="1094"/>
                  <a:pt x="2793" y="1094"/>
                  <a:pt x="2793" y="1094"/>
                </a:cubicBezTo>
                <a:cubicBezTo>
                  <a:pt x="2792" y="1095"/>
                  <a:pt x="2792" y="1095"/>
                  <a:pt x="2792" y="1095"/>
                </a:cubicBezTo>
                <a:cubicBezTo>
                  <a:pt x="2791" y="1095"/>
                  <a:pt x="2791" y="1095"/>
                  <a:pt x="2791" y="1095"/>
                </a:cubicBezTo>
                <a:cubicBezTo>
                  <a:pt x="2791" y="1095"/>
                  <a:pt x="2791" y="1095"/>
                  <a:pt x="2791" y="1095"/>
                </a:cubicBezTo>
                <a:cubicBezTo>
                  <a:pt x="2791" y="1095"/>
                  <a:pt x="2791" y="1095"/>
                  <a:pt x="2791" y="1095"/>
                </a:cubicBezTo>
                <a:cubicBezTo>
                  <a:pt x="2792" y="1095"/>
                  <a:pt x="2792" y="1096"/>
                  <a:pt x="2793" y="1096"/>
                </a:cubicBezTo>
                <a:cubicBezTo>
                  <a:pt x="2793" y="1097"/>
                  <a:pt x="2794" y="1098"/>
                  <a:pt x="2794" y="1099"/>
                </a:cubicBezTo>
                <a:cubicBezTo>
                  <a:pt x="2794" y="1100"/>
                  <a:pt x="2794" y="1101"/>
                  <a:pt x="2793" y="1101"/>
                </a:cubicBezTo>
                <a:cubicBezTo>
                  <a:pt x="2793" y="1101"/>
                  <a:pt x="2793" y="1101"/>
                  <a:pt x="2792" y="1101"/>
                </a:cubicBezTo>
                <a:cubicBezTo>
                  <a:pt x="2792" y="1101"/>
                  <a:pt x="2792" y="1101"/>
                  <a:pt x="2792" y="1101"/>
                </a:cubicBezTo>
                <a:cubicBezTo>
                  <a:pt x="2791" y="1101"/>
                  <a:pt x="2791" y="1101"/>
                  <a:pt x="2791" y="1101"/>
                </a:cubicBezTo>
                <a:cubicBezTo>
                  <a:pt x="2791" y="1100"/>
                  <a:pt x="2790" y="1100"/>
                  <a:pt x="2790" y="1100"/>
                </a:cubicBezTo>
                <a:cubicBezTo>
                  <a:pt x="2789" y="1100"/>
                  <a:pt x="2789" y="1100"/>
                  <a:pt x="2789" y="1099"/>
                </a:cubicBezTo>
                <a:cubicBezTo>
                  <a:pt x="2788" y="1099"/>
                  <a:pt x="2788" y="1099"/>
                  <a:pt x="2788" y="1099"/>
                </a:cubicBezTo>
                <a:cubicBezTo>
                  <a:pt x="2788" y="1099"/>
                  <a:pt x="2787" y="1098"/>
                  <a:pt x="2787" y="1098"/>
                </a:cubicBezTo>
                <a:cubicBezTo>
                  <a:pt x="2787" y="1098"/>
                  <a:pt x="2787" y="1098"/>
                  <a:pt x="2787" y="1098"/>
                </a:cubicBezTo>
                <a:cubicBezTo>
                  <a:pt x="2787" y="1098"/>
                  <a:pt x="2786" y="1098"/>
                  <a:pt x="2786" y="1098"/>
                </a:cubicBezTo>
                <a:cubicBezTo>
                  <a:pt x="2785" y="1099"/>
                  <a:pt x="2785" y="1099"/>
                  <a:pt x="2785" y="1099"/>
                </a:cubicBezTo>
                <a:cubicBezTo>
                  <a:pt x="2784" y="1099"/>
                  <a:pt x="2784" y="1099"/>
                  <a:pt x="2784" y="1099"/>
                </a:cubicBezTo>
                <a:cubicBezTo>
                  <a:pt x="2783" y="1099"/>
                  <a:pt x="2783" y="1098"/>
                  <a:pt x="2782" y="1098"/>
                </a:cubicBezTo>
                <a:cubicBezTo>
                  <a:pt x="2782" y="1097"/>
                  <a:pt x="2782" y="1097"/>
                  <a:pt x="2783" y="1097"/>
                </a:cubicBezTo>
                <a:cubicBezTo>
                  <a:pt x="2783" y="1096"/>
                  <a:pt x="2783" y="1096"/>
                  <a:pt x="2783" y="1096"/>
                </a:cubicBezTo>
                <a:cubicBezTo>
                  <a:pt x="2784" y="1096"/>
                  <a:pt x="2784" y="1096"/>
                  <a:pt x="2784" y="1096"/>
                </a:cubicBezTo>
                <a:cubicBezTo>
                  <a:pt x="2783" y="1095"/>
                  <a:pt x="2783" y="1095"/>
                  <a:pt x="2783" y="1095"/>
                </a:cubicBezTo>
                <a:cubicBezTo>
                  <a:pt x="2783" y="1095"/>
                  <a:pt x="2783" y="1094"/>
                  <a:pt x="2783" y="1094"/>
                </a:cubicBezTo>
                <a:cubicBezTo>
                  <a:pt x="2783" y="1093"/>
                  <a:pt x="2783" y="1093"/>
                  <a:pt x="2784" y="1093"/>
                </a:cubicBezTo>
                <a:cubicBezTo>
                  <a:pt x="2784" y="1093"/>
                  <a:pt x="2784" y="1092"/>
                  <a:pt x="2785" y="1092"/>
                </a:cubicBezTo>
                <a:cubicBezTo>
                  <a:pt x="2786" y="1092"/>
                  <a:pt x="2787" y="1092"/>
                  <a:pt x="2787" y="1093"/>
                </a:cubicBezTo>
                <a:cubicBezTo>
                  <a:pt x="2787" y="1093"/>
                  <a:pt x="2787" y="1092"/>
                  <a:pt x="2787" y="1092"/>
                </a:cubicBezTo>
                <a:cubicBezTo>
                  <a:pt x="2787" y="1092"/>
                  <a:pt x="2787" y="1092"/>
                  <a:pt x="2788" y="1092"/>
                </a:cubicBezTo>
                <a:cubicBezTo>
                  <a:pt x="2788" y="1092"/>
                  <a:pt x="2788" y="1092"/>
                  <a:pt x="2788" y="1092"/>
                </a:cubicBezTo>
                <a:cubicBezTo>
                  <a:pt x="2787" y="1091"/>
                  <a:pt x="2786" y="1091"/>
                  <a:pt x="2786" y="1090"/>
                </a:cubicBezTo>
                <a:cubicBezTo>
                  <a:pt x="2786" y="1090"/>
                  <a:pt x="2786" y="1090"/>
                  <a:pt x="2786" y="1090"/>
                </a:cubicBezTo>
                <a:cubicBezTo>
                  <a:pt x="2786" y="1090"/>
                  <a:pt x="2786" y="1090"/>
                  <a:pt x="2785" y="1089"/>
                </a:cubicBezTo>
                <a:cubicBezTo>
                  <a:pt x="2785" y="1089"/>
                  <a:pt x="2785" y="1089"/>
                  <a:pt x="2785" y="1089"/>
                </a:cubicBezTo>
                <a:cubicBezTo>
                  <a:pt x="2785" y="1090"/>
                  <a:pt x="2785" y="1090"/>
                  <a:pt x="2785" y="1090"/>
                </a:cubicBezTo>
                <a:cubicBezTo>
                  <a:pt x="2785" y="1090"/>
                  <a:pt x="2785" y="1091"/>
                  <a:pt x="2785" y="1091"/>
                </a:cubicBezTo>
                <a:cubicBezTo>
                  <a:pt x="2784" y="1092"/>
                  <a:pt x="2783" y="1092"/>
                  <a:pt x="2783" y="1091"/>
                </a:cubicBezTo>
                <a:cubicBezTo>
                  <a:pt x="2782" y="1091"/>
                  <a:pt x="2782" y="1091"/>
                  <a:pt x="2782" y="1091"/>
                </a:cubicBezTo>
                <a:cubicBezTo>
                  <a:pt x="2782" y="1090"/>
                  <a:pt x="2781" y="1090"/>
                  <a:pt x="2781" y="1089"/>
                </a:cubicBezTo>
                <a:cubicBezTo>
                  <a:pt x="2781" y="1089"/>
                  <a:pt x="2781" y="1088"/>
                  <a:pt x="2781" y="1088"/>
                </a:cubicBezTo>
                <a:cubicBezTo>
                  <a:pt x="2781" y="1088"/>
                  <a:pt x="2781" y="1087"/>
                  <a:pt x="2781" y="1087"/>
                </a:cubicBezTo>
                <a:cubicBezTo>
                  <a:pt x="2782" y="1086"/>
                  <a:pt x="2783" y="1087"/>
                  <a:pt x="2784" y="1088"/>
                </a:cubicBezTo>
                <a:cubicBezTo>
                  <a:pt x="2784" y="1088"/>
                  <a:pt x="2784" y="1088"/>
                  <a:pt x="2784" y="1088"/>
                </a:cubicBezTo>
                <a:cubicBezTo>
                  <a:pt x="2784" y="1087"/>
                  <a:pt x="2784" y="1087"/>
                  <a:pt x="2784" y="1087"/>
                </a:cubicBezTo>
                <a:cubicBezTo>
                  <a:pt x="2784" y="1087"/>
                  <a:pt x="2784" y="1087"/>
                  <a:pt x="2784" y="1086"/>
                </a:cubicBezTo>
                <a:cubicBezTo>
                  <a:pt x="2784" y="1086"/>
                  <a:pt x="2784" y="1086"/>
                  <a:pt x="2783" y="1086"/>
                </a:cubicBezTo>
                <a:cubicBezTo>
                  <a:pt x="2783" y="1085"/>
                  <a:pt x="2783" y="1085"/>
                  <a:pt x="2783" y="1085"/>
                </a:cubicBezTo>
                <a:cubicBezTo>
                  <a:pt x="2783" y="1084"/>
                  <a:pt x="2783" y="1084"/>
                  <a:pt x="2783" y="1084"/>
                </a:cubicBezTo>
                <a:cubicBezTo>
                  <a:pt x="2783" y="1084"/>
                  <a:pt x="2783" y="1084"/>
                  <a:pt x="2783" y="1084"/>
                </a:cubicBezTo>
                <a:cubicBezTo>
                  <a:pt x="2783" y="1085"/>
                  <a:pt x="2783" y="1085"/>
                  <a:pt x="2783" y="1085"/>
                </a:cubicBezTo>
                <a:cubicBezTo>
                  <a:pt x="2782" y="1085"/>
                  <a:pt x="2782" y="1085"/>
                  <a:pt x="2782" y="1085"/>
                </a:cubicBezTo>
                <a:cubicBezTo>
                  <a:pt x="2782" y="1085"/>
                  <a:pt x="2781" y="1085"/>
                  <a:pt x="2781" y="1084"/>
                </a:cubicBezTo>
                <a:cubicBezTo>
                  <a:pt x="2780" y="1084"/>
                  <a:pt x="2780" y="1084"/>
                  <a:pt x="2780" y="1083"/>
                </a:cubicBezTo>
                <a:cubicBezTo>
                  <a:pt x="2780" y="1083"/>
                  <a:pt x="2780" y="1083"/>
                  <a:pt x="2780" y="1083"/>
                </a:cubicBezTo>
                <a:cubicBezTo>
                  <a:pt x="2779" y="1083"/>
                  <a:pt x="2779" y="1082"/>
                  <a:pt x="2779" y="1082"/>
                </a:cubicBezTo>
                <a:cubicBezTo>
                  <a:pt x="2779" y="1082"/>
                  <a:pt x="2778" y="1082"/>
                  <a:pt x="2778" y="1082"/>
                </a:cubicBezTo>
                <a:cubicBezTo>
                  <a:pt x="2778" y="1082"/>
                  <a:pt x="2778" y="1082"/>
                  <a:pt x="2778" y="1082"/>
                </a:cubicBezTo>
                <a:cubicBezTo>
                  <a:pt x="2778" y="1082"/>
                  <a:pt x="2778" y="1082"/>
                  <a:pt x="2778" y="1082"/>
                </a:cubicBezTo>
                <a:cubicBezTo>
                  <a:pt x="2779" y="1083"/>
                  <a:pt x="2780" y="1084"/>
                  <a:pt x="2780" y="1086"/>
                </a:cubicBezTo>
                <a:cubicBezTo>
                  <a:pt x="2780" y="1087"/>
                  <a:pt x="2778" y="1088"/>
                  <a:pt x="2777" y="1087"/>
                </a:cubicBezTo>
                <a:cubicBezTo>
                  <a:pt x="2777" y="1087"/>
                  <a:pt x="2777" y="1086"/>
                  <a:pt x="2777" y="1086"/>
                </a:cubicBezTo>
                <a:cubicBezTo>
                  <a:pt x="2776" y="1085"/>
                  <a:pt x="2776" y="1085"/>
                  <a:pt x="2776" y="1085"/>
                </a:cubicBezTo>
                <a:cubicBezTo>
                  <a:pt x="2775" y="1084"/>
                  <a:pt x="2775" y="1084"/>
                  <a:pt x="2775" y="1084"/>
                </a:cubicBezTo>
                <a:cubicBezTo>
                  <a:pt x="2775" y="1084"/>
                  <a:pt x="2775" y="1084"/>
                  <a:pt x="2775" y="1084"/>
                </a:cubicBezTo>
                <a:cubicBezTo>
                  <a:pt x="2775" y="1084"/>
                  <a:pt x="2775" y="1084"/>
                  <a:pt x="2775" y="1084"/>
                </a:cubicBezTo>
                <a:cubicBezTo>
                  <a:pt x="2775" y="1084"/>
                  <a:pt x="2775" y="1085"/>
                  <a:pt x="2774" y="1085"/>
                </a:cubicBezTo>
                <a:cubicBezTo>
                  <a:pt x="2774" y="1085"/>
                  <a:pt x="2774" y="1086"/>
                  <a:pt x="2774" y="1086"/>
                </a:cubicBezTo>
                <a:cubicBezTo>
                  <a:pt x="2774" y="1086"/>
                  <a:pt x="2773" y="1087"/>
                  <a:pt x="2773" y="1086"/>
                </a:cubicBezTo>
                <a:cubicBezTo>
                  <a:pt x="2773" y="1087"/>
                  <a:pt x="2773" y="1087"/>
                  <a:pt x="2773" y="1087"/>
                </a:cubicBezTo>
                <a:cubicBezTo>
                  <a:pt x="2773" y="1087"/>
                  <a:pt x="2772" y="1087"/>
                  <a:pt x="2772" y="1087"/>
                </a:cubicBezTo>
                <a:cubicBezTo>
                  <a:pt x="2772" y="1086"/>
                  <a:pt x="2771" y="1086"/>
                  <a:pt x="2771" y="1086"/>
                </a:cubicBezTo>
                <a:cubicBezTo>
                  <a:pt x="2771" y="1086"/>
                  <a:pt x="2771" y="1086"/>
                  <a:pt x="2771" y="1086"/>
                </a:cubicBezTo>
                <a:cubicBezTo>
                  <a:pt x="2771" y="1085"/>
                  <a:pt x="2770" y="1085"/>
                  <a:pt x="2770" y="1084"/>
                </a:cubicBezTo>
                <a:cubicBezTo>
                  <a:pt x="2770" y="1083"/>
                  <a:pt x="2770" y="1083"/>
                  <a:pt x="2770" y="1083"/>
                </a:cubicBezTo>
                <a:cubicBezTo>
                  <a:pt x="2770" y="1083"/>
                  <a:pt x="2770" y="1083"/>
                  <a:pt x="2771" y="1083"/>
                </a:cubicBezTo>
                <a:cubicBezTo>
                  <a:pt x="2771" y="1082"/>
                  <a:pt x="2771" y="1082"/>
                  <a:pt x="2771" y="1082"/>
                </a:cubicBezTo>
                <a:cubicBezTo>
                  <a:pt x="2772" y="1081"/>
                  <a:pt x="2772" y="1081"/>
                  <a:pt x="2773" y="1082"/>
                </a:cubicBezTo>
                <a:cubicBezTo>
                  <a:pt x="2773" y="1082"/>
                  <a:pt x="2773" y="1082"/>
                  <a:pt x="2773" y="1082"/>
                </a:cubicBezTo>
                <a:cubicBezTo>
                  <a:pt x="2773" y="1081"/>
                  <a:pt x="2772" y="1081"/>
                  <a:pt x="2771" y="1081"/>
                </a:cubicBezTo>
                <a:cubicBezTo>
                  <a:pt x="2771" y="1081"/>
                  <a:pt x="2771" y="1081"/>
                  <a:pt x="2771" y="1081"/>
                </a:cubicBezTo>
                <a:cubicBezTo>
                  <a:pt x="2770" y="1081"/>
                  <a:pt x="2770" y="1081"/>
                  <a:pt x="2769" y="1080"/>
                </a:cubicBezTo>
                <a:cubicBezTo>
                  <a:pt x="2769" y="1080"/>
                  <a:pt x="2769" y="1080"/>
                  <a:pt x="2769" y="1080"/>
                </a:cubicBezTo>
                <a:cubicBezTo>
                  <a:pt x="2769" y="1081"/>
                  <a:pt x="2769" y="1081"/>
                  <a:pt x="2769" y="1082"/>
                </a:cubicBezTo>
                <a:cubicBezTo>
                  <a:pt x="2769" y="1082"/>
                  <a:pt x="2769" y="1082"/>
                  <a:pt x="2768" y="1082"/>
                </a:cubicBezTo>
                <a:cubicBezTo>
                  <a:pt x="2768" y="1082"/>
                  <a:pt x="2768" y="1083"/>
                  <a:pt x="2768" y="1083"/>
                </a:cubicBezTo>
                <a:cubicBezTo>
                  <a:pt x="2767" y="1084"/>
                  <a:pt x="2765" y="1084"/>
                  <a:pt x="2764" y="1082"/>
                </a:cubicBezTo>
                <a:cubicBezTo>
                  <a:pt x="2764" y="1082"/>
                  <a:pt x="2764" y="1082"/>
                  <a:pt x="2764" y="1083"/>
                </a:cubicBezTo>
                <a:cubicBezTo>
                  <a:pt x="2764" y="1083"/>
                  <a:pt x="2764" y="1083"/>
                  <a:pt x="2764" y="1083"/>
                </a:cubicBezTo>
                <a:cubicBezTo>
                  <a:pt x="2764" y="1083"/>
                  <a:pt x="2764" y="1083"/>
                  <a:pt x="2765" y="1083"/>
                </a:cubicBezTo>
                <a:cubicBezTo>
                  <a:pt x="2765" y="1084"/>
                  <a:pt x="2765" y="1085"/>
                  <a:pt x="2766" y="1085"/>
                </a:cubicBezTo>
                <a:cubicBezTo>
                  <a:pt x="2766" y="1085"/>
                  <a:pt x="2767" y="1085"/>
                  <a:pt x="2767" y="1085"/>
                </a:cubicBezTo>
                <a:cubicBezTo>
                  <a:pt x="2767" y="1085"/>
                  <a:pt x="2768" y="1085"/>
                  <a:pt x="2768" y="1085"/>
                </a:cubicBezTo>
                <a:cubicBezTo>
                  <a:pt x="2768" y="1086"/>
                  <a:pt x="2769" y="1086"/>
                  <a:pt x="2769" y="1086"/>
                </a:cubicBezTo>
                <a:cubicBezTo>
                  <a:pt x="2770" y="1087"/>
                  <a:pt x="2769" y="1088"/>
                  <a:pt x="2769" y="1088"/>
                </a:cubicBezTo>
                <a:cubicBezTo>
                  <a:pt x="2769" y="1089"/>
                  <a:pt x="2769" y="1089"/>
                  <a:pt x="2769" y="1089"/>
                </a:cubicBezTo>
                <a:cubicBezTo>
                  <a:pt x="2769" y="1089"/>
                  <a:pt x="2769" y="1089"/>
                  <a:pt x="2769" y="1089"/>
                </a:cubicBezTo>
                <a:cubicBezTo>
                  <a:pt x="2770" y="1090"/>
                  <a:pt x="2770" y="1090"/>
                  <a:pt x="2770" y="1090"/>
                </a:cubicBezTo>
                <a:cubicBezTo>
                  <a:pt x="2770" y="1091"/>
                  <a:pt x="2770" y="1091"/>
                  <a:pt x="2770" y="1092"/>
                </a:cubicBezTo>
                <a:cubicBezTo>
                  <a:pt x="2770" y="1092"/>
                  <a:pt x="2770" y="1093"/>
                  <a:pt x="2769" y="1093"/>
                </a:cubicBezTo>
                <a:cubicBezTo>
                  <a:pt x="2769" y="1095"/>
                  <a:pt x="2769" y="1095"/>
                  <a:pt x="2768" y="1096"/>
                </a:cubicBezTo>
                <a:cubicBezTo>
                  <a:pt x="2768" y="1096"/>
                  <a:pt x="2768" y="1096"/>
                  <a:pt x="2768" y="1096"/>
                </a:cubicBezTo>
                <a:cubicBezTo>
                  <a:pt x="2768" y="1096"/>
                  <a:pt x="2767" y="1096"/>
                  <a:pt x="2767" y="1096"/>
                </a:cubicBezTo>
                <a:cubicBezTo>
                  <a:pt x="2767" y="1097"/>
                  <a:pt x="2766" y="1097"/>
                  <a:pt x="2766" y="1097"/>
                </a:cubicBezTo>
                <a:cubicBezTo>
                  <a:pt x="2766" y="1097"/>
                  <a:pt x="2766" y="1097"/>
                  <a:pt x="2766" y="1097"/>
                </a:cubicBezTo>
                <a:cubicBezTo>
                  <a:pt x="2765" y="1097"/>
                  <a:pt x="2764" y="1096"/>
                  <a:pt x="2764" y="1095"/>
                </a:cubicBezTo>
                <a:cubicBezTo>
                  <a:pt x="2764" y="1095"/>
                  <a:pt x="2764" y="1095"/>
                  <a:pt x="2763" y="1095"/>
                </a:cubicBezTo>
                <a:cubicBezTo>
                  <a:pt x="2763" y="1094"/>
                  <a:pt x="2763" y="1094"/>
                  <a:pt x="2763" y="1094"/>
                </a:cubicBezTo>
                <a:cubicBezTo>
                  <a:pt x="2763" y="1093"/>
                  <a:pt x="2763" y="1093"/>
                  <a:pt x="2763" y="1093"/>
                </a:cubicBezTo>
                <a:cubicBezTo>
                  <a:pt x="2762" y="1093"/>
                  <a:pt x="2762" y="1093"/>
                  <a:pt x="2762" y="1093"/>
                </a:cubicBezTo>
                <a:cubicBezTo>
                  <a:pt x="2762" y="1093"/>
                  <a:pt x="2762" y="1093"/>
                  <a:pt x="2762" y="1093"/>
                </a:cubicBezTo>
                <a:cubicBezTo>
                  <a:pt x="2762" y="1092"/>
                  <a:pt x="2761" y="1092"/>
                  <a:pt x="2761" y="1092"/>
                </a:cubicBezTo>
                <a:cubicBezTo>
                  <a:pt x="2760" y="1091"/>
                  <a:pt x="2761" y="1090"/>
                  <a:pt x="2761" y="1089"/>
                </a:cubicBezTo>
                <a:cubicBezTo>
                  <a:pt x="2761" y="1089"/>
                  <a:pt x="2761" y="1089"/>
                  <a:pt x="2761" y="1089"/>
                </a:cubicBezTo>
                <a:cubicBezTo>
                  <a:pt x="2760" y="1089"/>
                  <a:pt x="2760" y="1088"/>
                  <a:pt x="2760" y="1088"/>
                </a:cubicBezTo>
                <a:cubicBezTo>
                  <a:pt x="2760" y="1088"/>
                  <a:pt x="2759" y="1088"/>
                  <a:pt x="2759" y="1087"/>
                </a:cubicBezTo>
                <a:cubicBezTo>
                  <a:pt x="2758" y="1087"/>
                  <a:pt x="2758" y="1086"/>
                  <a:pt x="2758" y="1085"/>
                </a:cubicBezTo>
                <a:cubicBezTo>
                  <a:pt x="2758" y="1085"/>
                  <a:pt x="2758" y="1085"/>
                  <a:pt x="2758" y="1085"/>
                </a:cubicBezTo>
                <a:cubicBezTo>
                  <a:pt x="2757" y="1085"/>
                  <a:pt x="2757" y="1085"/>
                  <a:pt x="2757" y="1085"/>
                </a:cubicBezTo>
                <a:cubicBezTo>
                  <a:pt x="2757" y="1085"/>
                  <a:pt x="2757" y="1084"/>
                  <a:pt x="2757" y="1084"/>
                </a:cubicBezTo>
                <a:cubicBezTo>
                  <a:pt x="2757" y="1083"/>
                  <a:pt x="2758" y="1082"/>
                  <a:pt x="2759" y="1082"/>
                </a:cubicBezTo>
                <a:cubicBezTo>
                  <a:pt x="2759" y="1082"/>
                  <a:pt x="2759" y="1082"/>
                  <a:pt x="2759" y="1082"/>
                </a:cubicBezTo>
                <a:cubicBezTo>
                  <a:pt x="2759" y="1082"/>
                  <a:pt x="2760" y="1082"/>
                  <a:pt x="2760" y="1082"/>
                </a:cubicBezTo>
                <a:cubicBezTo>
                  <a:pt x="2761" y="1082"/>
                  <a:pt x="2761" y="1082"/>
                  <a:pt x="2761" y="1082"/>
                </a:cubicBezTo>
                <a:cubicBezTo>
                  <a:pt x="2761" y="1082"/>
                  <a:pt x="2761" y="1082"/>
                  <a:pt x="2761" y="1083"/>
                </a:cubicBezTo>
                <a:cubicBezTo>
                  <a:pt x="2761" y="1082"/>
                  <a:pt x="2761" y="1082"/>
                  <a:pt x="2761" y="1081"/>
                </a:cubicBezTo>
                <a:cubicBezTo>
                  <a:pt x="2761" y="1081"/>
                  <a:pt x="2761" y="1081"/>
                  <a:pt x="2762" y="1080"/>
                </a:cubicBezTo>
                <a:cubicBezTo>
                  <a:pt x="2762" y="1080"/>
                  <a:pt x="2762" y="1080"/>
                  <a:pt x="2762" y="1080"/>
                </a:cubicBezTo>
                <a:cubicBezTo>
                  <a:pt x="2762" y="1080"/>
                  <a:pt x="2762" y="1080"/>
                  <a:pt x="2762" y="1080"/>
                </a:cubicBezTo>
                <a:cubicBezTo>
                  <a:pt x="2762" y="1080"/>
                  <a:pt x="2761" y="1080"/>
                  <a:pt x="2761" y="1080"/>
                </a:cubicBezTo>
                <a:cubicBezTo>
                  <a:pt x="2761" y="1080"/>
                  <a:pt x="2761" y="1080"/>
                  <a:pt x="2761" y="1080"/>
                </a:cubicBezTo>
                <a:cubicBezTo>
                  <a:pt x="2761" y="1082"/>
                  <a:pt x="2760" y="1082"/>
                  <a:pt x="2760" y="1082"/>
                </a:cubicBezTo>
                <a:cubicBezTo>
                  <a:pt x="2760" y="1082"/>
                  <a:pt x="2759" y="1082"/>
                  <a:pt x="2759" y="1082"/>
                </a:cubicBezTo>
                <a:cubicBezTo>
                  <a:pt x="2758" y="1081"/>
                  <a:pt x="2758" y="1080"/>
                  <a:pt x="2758" y="1079"/>
                </a:cubicBezTo>
                <a:cubicBezTo>
                  <a:pt x="2758" y="1078"/>
                  <a:pt x="2758" y="1078"/>
                  <a:pt x="2758" y="1078"/>
                </a:cubicBezTo>
                <a:cubicBezTo>
                  <a:pt x="2758" y="1078"/>
                  <a:pt x="2758" y="1077"/>
                  <a:pt x="2758" y="1076"/>
                </a:cubicBezTo>
                <a:cubicBezTo>
                  <a:pt x="2758" y="1076"/>
                  <a:pt x="2759" y="1075"/>
                  <a:pt x="2759" y="1075"/>
                </a:cubicBezTo>
                <a:cubicBezTo>
                  <a:pt x="2759" y="1075"/>
                  <a:pt x="2759" y="1075"/>
                  <a:pt x="2759" y="1075"/>
                </a:cubicBezTo>
                <a:cubicBezTo>
                  <a:pt x="2759" y="1075"/>
                  <a:pt x="2759" y="1075"/>
                  <a:pt x="2759" y="1075"/>
                </a:cubicBezTo>
                <a:cubicBezTo>
                  <a:pt x="2758" y="1076"/>
                  <a:pt x="2756" y="1075"/>
                  <a:pt x="2755" y="1073"/>
                </a:cubicBezTo>
                <a:cubicBezTo>
                  <a:pt x="2755" y="1073"/>
                  <a:pt x="2755" y="1073"/>
                  <a:pt x="2755" y="1072"/>
                </a:cubicBezTo>
                <a:cubicBezTo>
                  <a:pt x="2755" y="1072"/>
                  <a:pt x="2755" y="1072"/>
                  <a:pt x="2755" y="1072"/>
                </a:cubicBezTo>
                <a:cubicBezTo>
                  <a:pt x="2755" y="1072"/>
                  <a:pt x="2755" y="1072"/>
                  <a:pt x="2755" y="1072"/>
                </a:cubicBezTo>
                <a:cubicBezTo>
                  <a:pt x="2754" y="1072"/>
                  <a:pt x="2753" y="1072"/>
                  <a:pt x="2753" y="1071"/>
                </a:cubicBezTo>
                <a:cubicBezTo>
                  <a:pt x="2752" y="1071"/>
                  <a:pt x="2752" y="1070"/>
                  <a:pt x="2752" y="1069"/>
                </a:cubicBezTo>
                <a:cubicBezTo>
                  <a:pt x="2752" y="1069"/>
                  <a:pt x="2752" y="1069"/>
                  <a:pt x="2752" y="1069"/>
                </a:cubicBezTo>
                <a:cubicBezTo>
                  <a:pt x="2752" y="1069"/>
                  <a:pt x="2752" y="1069"/>
                  <a:pt x="2752" y="1068"/>
                </a:cubicBezTo>
                <a:cubicBezTo>
                  <a:pt x="2752" y="1068"/>
                  <a:pt x="2752" y="1068"/>
                  <a:pt x="2752" y="1068"/>
                </a:cubicBezTo>
                <a:cubicBezTo>
                  <a:pt x="2752" y="1067"/>
                  <a:pt x="2752" y="1067"/>
                  <a:pt x="2752" y="1067"/>
                </a:cubicBezTo>
                <a:cubicBezTo>
                  <a:pt x="2752" y="1066"/>
                  <a:pt x="2752" y="1066"/>
                  <a:pt x="2752" y="1066"/>
                </a:cubicBezTo>
                <a:cubicBezTo>
                  <a:pt x="2752" y="1066"/>
                  <a:pt x="2752" y="1066"/>
                  <a:pt x="2752" y="1066"/>
                </a:cubicBezTo>
                <a:cubicBezTo>
                  <a:pt x="2751" y="1065"/>
                  <a:pt x="2751" y="1065"/>
                  <a:pt x="2751" y="1065"/>
                </a:cubicBezTo>
                <a:cubicBezTo>
                  <a:pt x="2751" y="1064"/>
                  <a:pt x="2751" y="1064"/>
                  <a:pt x="2751" y="1063"/>
                </a:cubicBezTo>
                <a:cubicBezTo>
                  <a:pt x="2751" y="1063"/>
                  <a:pt x="2751" y="1063"/>
                  <a:pt x="2751" y="1062"/>
                </a:cubicBezTo>
                <a:cubicBezTo>
                  <a:pt x="2751" y="1062"/>
                  <a:pt x="2750" y="1062"/>
                  <a:pt x="2751" y="1061"/>
                </a:cubicBezTo>
                <a:cubicBezTo>
                  <a:pt x="2750" y="1061"/>
                  <a:pt x="2750" y="1061"/>
                  <a:pt x="2750" y="1061"/>
                </a:cubicBezTo>
                <a:cubicBezTo>
                  <a:pt x="2750" y="1061"/>
                  <a:pt x="2750" y="1060"/>
                  <a:pt x="2750" y="1059"/>
                </a:cubicBezTo>
                <a:cubicBezTo>
                  <a:pt x="2750" y="1059"/>
                  <a:pt x="2750" y="1059"/>
                  <a:pt x="2750" y="1058"/>
                </a:cubicBezTo>
                <a:cubicBezTo>
                  <a:pt x="2750" y="1056"/>
                  <a:pt x="2751" y="1056"/>
                  <a:pt x="2751" y="1056"/>
                </a:cubicBezTo>
                <a:cubicBezTo>
                  <a:pt x="2752" y="1056"/>
                  <a:pt x="2752" y="1057"/>
                  <a:pt x="2753" y="1057"/>
                </a:cubicBezTo>
                <a:close/>
                <a:moveTo>
                  <a:pt x="2767" y="1086"/>
                </a:moveTo>
                <a:cubicBezTo>
                  <a:pt x="2767" y="1086"/>
                  <a:pt x="2767" y="1086"/>
                  <a:pt x="2767" y="1086"/>
                </a:cubicBezTo>
                <a:cubicBezTo>
                  <a:pt x="2767" y="1086"/>
                  <a:pt x="2767" y="1086"/>
                  <a:pt x="2767" y="1086"/>
                </a:cubicBezTo>
                <a:close/>
                <a:moveTo>
                  <a:pt x="2763" y="1080"/>
                </a:moveTo>
                <a:cubicBezTo>
                  <a:pt x="2763" y="1080"/>
                  <a:pt x="2763" y="1080"/>
                  <a:pt x="2763" y="1080"/>
                </a:cubicBezTo>
                <a:cubicBezTo>
                  <a:pt x="2763" y="1080"/>
                  <a:pt x="2763" y="1080"/>
                  <a:pt x="2763" y="1080"/>
                </a:cubicBezTo>
                <a:cubicBezTo>
                  <a:pt x="2763" y="1080"/>
                  <a:pt x="2763" y="1080"/>
                  <a:pt x="2763" y="1080"/>
                </a:cubicBezTo>
                <a:close/>
                <a:moveTo>
                  <a:pt x="2760" y="1072"/>
                </a:moveTo>
                <a:cubicBezTo>
                  <a:pt x="2760" y="1072"/>
                  <a:pt x="2760" y="1072"/>
                  <a:pt x="2760" y="1073"/>
                </a:cubicBezTo>
                <a:cubicBezTo>
                  <a:pt x="2760" y="1073"/>
                  <a:pt x="2760" y="1074"/>
                  <a:pt x="2760" y="1074"/>
                </a:cubicBezTo>
                <a:cubicBezTo>
                  <a:pt x="2760" y="1074"/>
                  <a:pt x="2760" y="1074"/>
                  <a:pt x="2760" y="1074"/>
                </a:cubicBezTo>
                <a:cubicBezTo>
                  <a:pt x="2760" y="1074"/>
                  <a:pt x="2760" y="1074"/>
                  <a:pt x="2760" y="1073"/>
                </a:cubicBezTo>
                <a:cubicBezTo>
                  <a:pt x="2760" y="1072"/>
                  <a:pt x="2760" y="1072"/>
                  <a:pt x="2760" y="1072"/>
                </a:cubicBezTo>
                <a:close/>
                <a:moveTo>
                  <a:pt x="2770" y="1152"/>
                </a:moveTo>
                <a:cubicBezTo>
                  <a:pt x="2769" y="1152"/>
                  <a:pt x="2769" y="1152"/>
                  <a:pt x="2768" y="1152"/>
                </a:cubicBezTo>
                <a:cubicBezTo>
                  <a:pt x="2768" y="1152"/>
                  <a:pt x="2767" y="1152"/>
                  <a:pt x="2767" y="1153"/>
                </a:cubicBezTo>
                <a:cubicBezTo>
                  <a:pt x="2767" y="1152"/>
                  <a:pt x="2766" y="1153"/>
                  <a:pt x="2766" y="1153"/>
                </a:cubicBezTo>
                <a:cubicBezTo>
                  <a:pt x="2765" y="1153"/>
                  <a:pt x="2765" y="1154"/>
                  <a:pt x="2765" y="1155"/>
                </a:cubicBezTo>
                <a:cubicBezTo>
                  <a:pt x="2766" y="1155"/>
                  <a:pt x="2766" y="1156"/>
                  <a:pt x="2767" y="1156"/>
                </a:cubicBezTo>
                <a:cubicBezTo>
                  <a:pt x="2767" y="1156"/>
                  <a:pt x="2767" y="1156"/>
                  <a:pt x="2767" y="1156"/>
                </a:cubicBezTo>
                <a:cubicBezTo>
                  <a:pt x="2768" y="1156"/>
                  <a:pt x="2768" y="1155"/>
                  <a:pt x="2768" y="1155"/>
                </a:cubicBezTo>
                <a:cubicBezTo>
                  <a:pt x="2768" y="1155"/>
                  <a:pt x="2768" y="1155"/>
                  <a:pt x="2768" y="1155"/>
                </a:cubicBezTo>
                <a:cubicBezTo>
                  <a:pt x="2769" y="1155"/>
                  <a:pt x="2769" y="1155"/>
                  <a:pt x="2769" y="1155"/>
                </a:cubicBezTo>
                <a:cubicBezTo>
                  <a:pt x="2769" y="1155"/>
                  <a:pt x="2769" y="1155"/>
                  <a:pt x="2770" y="1155"/>
                </a:cubicBezTo>
                <a:cubicBezTo>
                  <a:pt x="2770" y="1155"/>
                  <a:pt x="2770" y="1155"/>
                  <a:pt x="2770" y="1155"/>
                </a:cubicBezTo>
                <a:cubicBezTo>
                  <a:pt x="2771" y="1155"/>
                  <a:pt x="2772" y="1155"/>
                  <a:pt x="2772" y="1154"/>
                </a:cubicBezTo>
                <a:cubicBezTo>
                  <a:pt x="2772" y="1153"/>
                  <a:pt x="2771" y="1152"/>
                  <a:pt x="2770" y="1152"/>
                </a:cubicBezTo>
                <a:close/>
                <a:moveTo>
                  <a:pt x="2756" y="1161"/>
                </a:moveTo>
                <a:cubicBezTo>
                  <a:pt x="2755" y="1161"/>
                  <a:pt x="2755" y="1162"/>
                  <a:pt x="2755" y="1162"/>
                </a:cubicBezTo>
                <a:cubicBezTo>
                  <a:pt x="2755" y="1163"/>
                  <a:pt x="2756" y="1164"/>
                  <a:pt x="2756" y="1164"/>
                </a:cubicBezTo>
                <a:cubicBezTo>
                  <a:pt x="2757" y="1164"/>
                  <a:pt x="2757" y="1164"/>
                  <a:pt x="2757" y="1163"/>
                </a:cubicBezTo>
                <a:cubicBezTo>
                  <a:pt x="2758" y="1163"/>
                  <a:pt x="2758" y="1163"/>
                  <a:pt x="2759" y="1162"/>
                </a:cubicBezTo>
                <a:cubicBezTo>
                  <a:pt x="2759" y="1162"/>
                  <a:pt x="2759" y="1162"/>
                  <a:pt x="2760" y="1162"/>
                </a:cubicBezTo>
                <a:cubicBezTo>
                  <a:pt x="2760" y="1161"/>
                  <a:pt x="2760" y="1161"/>
                  <a:pt x="2760" y="1161"/>
                </a:cubicBezTo>
                <a:cubicBezTo>
                  <a:pt x="2760" y="1161"/>
                  <a:pt x="2761" y="1160"/>
                  <a:pt x="2761" y="1160"/>
                </a:cubicBezTo>
                <a:cubicBezTo>
                  <a:pt x="2761" y="1159"/>
                  <a:pt x="2760" y="1158"/>
                  <a:pt x="2759" y="1158"/>
                </a:cubicBezTo>
                <a:cubicBezTo>
                  <a:pt x="2759" y="1158"/>
                  <a:pt x="2759" y="1158"/>
                  <a:pt x="2759" y="1158"/>
                </a:cubicBezTo>
                <a:cubicBezTo>
                  <a:pt x="2759" y="1158"/>
                  <a:pt x="2759" y="1158"/>
                  <a:pt x="2758" y="1158"/>
                </a:cubicBezTo>
                <a:cubicBezTo>
                  <a:pt x="2758" y="1158"/>
                  <a:pt x="2758" y="1158"/>
                  <a:pt x="2758" y="1159"/>
                </a:cubicBezTo>
                <a:cubicBezTo>
                  <a:pt x="2757" y="1159"/>
                  <a:pt x="2757" y="1159"/>
                  <a:pt x="2757" y="1159"/>
                </a:cubicBezTo>
                <a:cubicBezTo>
                  <a:pt x="2757" y="1159"/>
                  <a:pt x="2757" y="1159"/>
                  <a:pt x="2757" y="1159"/>
                </a:cubicBezTo>
                <a:cubicBezTo>
                  <a:pt x="2757" y="1159"/>
                  <a:pt x="2757" y="1159"/>
                  <a:pt x="2757" y="1160"/>
                </a:cubicBezTo>
                <a:cubicBezTo>
                  <a:pt x="2757" y="1160"/>
                  <a:pt x="2757" y="1160"/>
                  <a:pt x="2757" y="1160"/>
                </a:cubicBezTo>
                <a:cubicBezTo>
                  <a:pt x="2756" y="1160"/>
                  <a:pt x="2756" y="1161"/>
                  <a:pt x="2756" y="1161"/>
                </a:cubicBezTo>
                <a:close/>
                <a:moveTo>
                  <a:pt x="2779" y="1096"/>
                </a:moveTo>
                <a:cubicBezTo>
                  <a:pt x="2780" y="1096"/>
                  <a:pt x="2781" y="1095"/>
                  <a:pt x="2781" y="1094"/>
                </a:cubicBezTo>
                <a:cubicBezTo>
                  <a:pt x="2781" y="1094"/>
                  <a:pt x="2781" y="1094"/>
                  <a:pt x="2781" y="1093"/>
                </a:cubicBezTo>
                <a:cubicBezTo>
                  <a:pt x="2780" y="1093"/>
                  <a:pt x="2780" y="1093"/>
                  <a:pt x="2779" y="1093"/>
                </a:cubicBezTo>
                <a:cubicBezTo>
                  <a:pt x="2779" y="1093"/>
                  <a:pt x="2779" y="1093"/>
                  <a:pt x="2779" y="1093"/>
                </a:cubicBezTo>
                <a:cubicBezTo>
                  <a:pt x="2779" y="1093"/>
                  <a:pt x="2779" y="1093"/>
                  <a:pt x="2779" y="1093"/>
                </a:cubicBezTo>
                <a:cubicBezTo>
                  <a:pt x="2778" y="1093"/>
                  <a:pt x="2778" y="1093"/>
                  <a:pt x="2778" y="1093"/>
                </a:cubicBezTo>
                <a:cubicBezTo>
                  <a:pt x="2777" y="1093"/>
                  <a:pt x="2777" y="1094"/>
                  <a:pt x="2777" y="1094"/>
                </a:cubicBezTo>
                <a:cubicBezTo>
                  <a:pt x="2777" y="1095"/>
                  <a:pt x="2777" y="1095"/>
                  <a:pt x="2778" y="1096"/>
                </a:cubicBezTo>
                <a:cubicBezTo>
                  <a:pt x="2778" y="1096"/>
                  <a:pt x="2779" y="1096"/>
                  <a:pt x="2779" y="1096"/>
                </a:cubicBezTo>
                <a:close/>
                <a:moveTo>
                  <a:pt x="2773" y="1098"/>
                </a:moveTo>
                <a:cubicBezTo>
                  <a:pt x="2773" y="1098"/>
                  <a:pt x="2773" y="1098"/>
                  <a:pt x="2772" y="1098"/>
                </a:cubicBezTo>
                <a:cubicBezTo>
                  <a:pt x="2772" y="1098"/>
                  <a:pt x="2772" y="1098"/>
                  <a:pt x="2771" y="1099"/>
                </a:cubicBezTo>
                <a:cubicBezTo>
                  <a:pt x="2771" y="1099"/>
                  <a:pt x="2771" y="1099"/>
                  <a:pt x="2771" y="1100"/>
                </a:cubicBezTo>
                <a:cubicBezTo>
                  <a:pt x="2771" y="1100"/>
                  <a:pt x="2771" y="1100"/>
                  <a:pt x="2771" y="1100"/>
                </a:cubicBezTo>
                <a:cubicBezTo>
                  <a:pt x="2771" y="1101"/>
                  <a:pt x="2772" y="1101"/>
                  <a:pt x="2773" y="1101"/>
                </a:cubicBezTo>
                <a:cubicBezTo>
                  <a:pt x="2773" y="1101"/>
                  <a:pt x="2774" y="1101"/>
                  <a:pt x="2774" y="1101"/>
                </a:cubicBezTo>
                <a:cubicBezTo>
                  <a:pt x="2774" y="1101"/>
                  <a:pt x="2774" y="1101"/>
                  <a:pt x="2774" y="1101"/>
                </a:cubicBezTo>
                <a:cubicBezTo>
                  <a:pt x="2774" y="1102"/>
                  <a:pt x="2774" y="1102"/>
                  <a:pt x="2774" y="1102"/>
                </a:cubicBezTo>
                <a:cubicBezTo>
                  <a:pt x="2774" y="1103"/>
                  <a:pt x="2774" y="1103"/>
                  <a:pt x="2774" y="1103"/>
                </a:cubicBezTo>
                <a:cubicBezTo>
                  <a:pt x="2774" y="1104"/>
                  <a:pt x="2774" y="1104"/>
                  <a:pt x="2774" y="1104"/>
                </a:cubicBezTo>
                <a:cubicBezTo>
                  <a:pt x="2774" y="1104"/>
                  <a:pt x="2773" y="1105"/>
                  <a:pt x="2773" y="1105"/>
                </a:cubicBezTo>
                <a:cubicBezTo>
                  <a:pt x="2773" y="1105"/>
                  <a:pt x="2774" y="1106"/>
                  <a:pt x="2774" y="1106"/>
                </a:cubicBezTo>
                <a:cubicBezTo>
                  <a:pt x="2774" y="1106"/>
                  <a:pt x="2774" y="1107"/>
                  <a:pt x="2774" y="1107"/>
                </a:cubicBezTo>
                <a:cubicBezTo>
                  <a:pt x="2774" y="1107"/>
                  <a:pt x="2774" y="1107"/>
                  <a:pt x="2773" y="1107"/>
                </a:cubicBezTo>
                <a:cubicBezTo>
                  <a:pt x="2773" y="1107"/>
                  <a:pt x="2773" y="1108"/>
                  <a:pt x="2773" y="1109"/>
                </a:cubicBezTo>
                <a:cubicBezTo>
                  <a:pt x="2773" y="1109"/>
                  <a:pt x="2773" y="1110"/>
                  <a:pt x="2773" y="1110"/>
                </a:cubicBezTo>
                <a:cubicBezTo>
                  <a:pt x="2773" y="1110"/>
                  <a:pt x="2773" y="1110"/>
                  <a:pt x="2773" y="1111"/>
                </a:cubicBezTo>
                <a:cubicBezTo>
                  <a:pt x="2773" y="1111"/>
                  <a:pt x="2773" y="1112"/>
                  <a:pt x="2774" y="1112"/>
                </a:cubicBezTo>
                <a:cubicBezTo>
                  <a:pt x="2774" y="1113"/>
                  <a:pt x="2775" y="1113"/>
                  <a:pt x="2775" y="1112"/>
                </a:cubicBezTo>
                <a:cubicBezTo>
                  <a:pt x="2775" y="1112"/>
                  <a:pt x="2776" y="1112"/>
                  <a:pt x="2776" y="1112"/>
                </a:cubicBezTo>
                <a:cubicBezTo>
                  <a:pt x="2777" y="1112"/>
                  <a:pt x="2777" y="1112"/>
                  <a:pt x="2777" y="1111"/>
                </a:cubicBezTo>
                <a:cubicBezTo>
                  <a:pt x="2778" y="1111"/>
                  <a:pt x="2778" y="1111"/>
                  <a:pt x="2778" y="1111"/>
                </a:cubicBezTo>
                <a:cubicBezTo>
                  <a:pt x="2778" y="1111"/>
                  <a:pt x="2778" y="1111"/>
                  <a:pt x="2778" y="1111"/>
                </a:cubicBezTo>
                <a:cubicBezTo>
                  <a:pt x="2778" y="1111"/>
                  <a:pt x="2778" y="1111"/>
                  <a:pt x="2778" y="1111"/>
                </a:cubicBezTo>
                <a:cubicBezTo>
                  <a:pt x="2778" y="1111"/>
                  <a:pt x="2778" y="1111"/>
                  <a:pt x="2778" y="1111"/>
                </a:cubicBezTo>
                <a:cubicBezTo>
                  <a:pt x="2778" y="1111"/>
                  <a:pt x="2778" y="1111"/>
                  <a:pt x="2777" y="1112"/>
                </a:cubicBezTo>
                <a:cubicBezTo>
                  <a:pt x="2777" y="1112"/>
                  <a:pt x="2777" y="1113"/>
                  <a:pt x="2777" y="1113"/>
                </a:cubicBezTo>
                <a:cubicBezTo>
                  <a:pt x="2778" y="1114"/>
                  <a:pt x="2778" y="1114"/>
                  <a:pt x="2779" y="1114"/>
                </a:cubicBezTo>
                <a:cubicBezTo>
                  <a:pt x="2779" y="1114"/>
                  <a:pt x="2779" y="1114"/>
                  <a:pt x="2779" y="1114"/>
                </a:cubicBezTo>
                <a:cubicBezTo>
                  <a:pt x="2780" y="1114"/>
                  <a:pt x="2780" y="1113"/>
                  <a:pt x="2781" y="1113"/>
                </a:cubicBezTo>
                <a:cubicBezTo>
                  <a:pt x="2781" y="1113"/>
                  <a:pt x="2781" y="1113"/>
                  <a:pt x="2781" y="1113"/>
                </a:cubicBezTo>
                <a:cubicBezTo>
                  <a:pt x="2781" y="1113"/>
                  <a:pt x="2781" y="1113"/>
                  <a:pt x="2781" y="1112"/>
                </a:cubicBezTo>
                <a:cubicBezTo>
                  <a:pt x="2781" y="1112"/>
                  <a:pt x="2781" y="1112"/>
                  <a:pt x="2781" y="1112"/>
                </a:cubicBezTo>
                <a:cubicBezTo>
                  <a:pt x="2781" y="1112"/>
                  <a:pt x="2781" y="1113"/>
                  <a:pt x="2782" y="1113"/>
                </a:cubicBezTo>
                <a:cubicBezTo>
                  <a:pt x="2782" y="1113"/>
                  <a:pt x="2782" y="1113"/>
                  <a:pt x="2782" y="1113"/>
                </a:cubicBezTo>
                <a:cubicBezTo>
                  <a:pt x="2781" y="1114"/>
                  <a:pt x="2781" y="1114"/>
                  <a:pt x="2782" y="1115"/>
                </a:cubicBezTo>
                <a:cubicBezTo>
                  <a:pt x="2782" y="1115"/>
                  <a:pt x="2781" y="1115"/>
                  <a:pt x="2781" y="1115"/>
                </a:cubicBezTo>
                <a:cubicBezTo>
                  <a:pt x="2781" y="1115"/>
                  <a:pt x="2781" y="1116"/>
                  <a:pt x="2780" y="1116"/>
                </a:cubicBezTo>
                <a:cubicBezTo>
                  <a:pt x="2780" y="1116"/>
                  <a:pt x="2780" y="1116"/>
                  <a:pt x="2780" y="1116"/>
                </a:cubicBezTo>
                <a:cubicBezTo>
                  <a:pt x="2780" y="1116"/>
                  <a:pt x="2780" y="1116"/>
                  <a:pt x="2780" y="1116"/>
                </a:cubicBezTo>
                <a:cubicBezTo>
                  <a:pt x="2779" y="1116"/>
                  <a:pt x="2778" y="1116"/>
                  <a:pt x="2778" y="1118"/>
                </a:cubicBezTo>
                <a:cubicBezTo>
                  <a:pt x="2778" y="1118"/>
                  <a:pt x="2777" y="1118"/>
                  <a:pt x="2778" y="1119"/>
                </a:cubicBezTo>
                <a:cubicBezTo>
                  <a:pt x="2778" y="1119"/>
                  <a:pt x="2778" y="1119"/>
                  <a:pt x="2777" y="1119"/>
                </a:cubicBezTo>
                <a:cubicBezTo>
                  <a:pt x="2777" y="1119"/>
                  <a:pt x="2777" y="1120"/>
                  <a:pt x="2778" y="1121"/>
                </a:cubicBezTo>
                <a:cubicBezTo>
                  <a:pt x="2778" y="1121"/>
                  <a:pt x="2779" y="1122"/>
                  <a:pt x="2779" y="1122"/>
                </a:cubicBezTo>
                <a:cubicBezTo>
                  <a:pt x="2779" y="1122"/>
                  <a:pt x="2779" y="1122"/>
                  <a:pt x="2779" y="1122"/>
                </a:cubicBezTo>
                <a:cubicBezTo>
                  <a:pt x="2780" y="1122"/>
                  <a:pt x="2780" y="1122"/>
                  <a:pt x="2780" y="1122"/>
                </a:cubicBezTo>
                <a:cubicBezTo>
                  <a:pt x="2780" y="1122"/>
                  <a:pt x="2780" y="1122"/>
                  <a:pt x="2780" y="1122"/>
                </a:cubicBezTo>
                <a:cubicBezTo>
                  <a:pt x="2780" y="1122"/>
                  <a:pt x="2781" y="1123"/>
                  <a:pt x="2781" y="1123"/>
                </a:cubicBezTo>
                <a:cubicBezTo>
                  <a:pt x="2782" y="1123"/>
                  <a:pt x="2782" y="1123"/>
                  <a:pt x="2783" y="1123"/>
                </a:cubicBezTo>
                <a:cubicBezTo>
                  <a:pt x="2783" y="1123"/>
                  <a:pt x="2783" y="1123"/>
                  <a:pt x="2783" y="1124"/>
                </a:cubicBezTo>
                <a:cubicBezTo>
                  <a:pt x="2783" y="1124"/>
                  <a:pt x="2783" y="1124"/>
                  <a:pt x="2783" y="1124"/>
                </a:cubicBezTo>
                <a:cubicBezTo>
                  <a:pt x="2783" y="1124"/>
                  <a:pt x="2783" y="1125"/>
                  <a:pt x="2784" y="1125"/>
                </a:cubicBezTo>
                <a:cubicBezTo>
                  <a:pt x="2784" y="1126"/>
                  <a:pt x="2785" y="1126"/>
                  <a:pt x="2785" y="1126"/>
                </a:cubicBezTo>
                <a:cubicBezTo>
                  <a:pt x="2785" y="1126"/>
                  <a:pt x="2785" y="1126"/>
                  <a:pt x="2785" y="1126"/>
                </a:cubicBezTo>
                <a:cubicBezTo>
                  <a:pt x="2786" y="1126"/>
                  <a:pt x="2787" y="1125"/>
                  <a:pt x="2788" y="1125"/>
                </a:cubicBezTo>
                <a:cubicBezTo>
                  <a:pt x="2788" y="1125"/>
                  <a:pt x="2788" y="1126"/>
                  <a:pt x="2789" y="1126"/>
                </a:cubicBezTo>
                <a:cubicBezTo>
                  <a:pt x="2789" y="1126"/>
                  <a:pt x="2790" y="1126"/>
                  <a:pt x="2790" y="1126"/>
                </a:cubicBezTo>
                <a:cubicBezTo>
                  <a:pt x="2790" y="1126"/>
                  <a:pt x="2791" y="1126"/>
                  <a:pt x="2791" y="1126"/>
                </a:cubicBezTo>
                <a:cubicBezTo>
                  <a:pt x="2791" y="1126"/>
                  <a:pt x="2791" y="1125"/>
                  <a:pt x="2791" y="1125"/>
                </a:cubicBezTo>
                <a:cubicBezTo>
                  <a:pt x="2792" y="1125"/>
                  <a:pt x="2792" y="1124"/>
                  <a:pt x="2792" y="1124"/>
                </a:cubicBezTo>
                <a:cubicBezTo>
                  <a:pt x="2792" y="1123"/>
                  <a:pt x="2791" y="1122"/>
                  <a:pt x="2791" y="1122"/>
                </a:cubicBezTo>
                <a:cubicBezTo>
                  <a:pt x="2790" y="1122"/>
                  <a:pt x="2790" y="1122"/>
                  <a:pt x="2790" y="1122"/>
                </a:cubicBezTo>
                <a:cubicBezTo>
                  <a:pt x="2790" y="1122"/>
                  <a:pt x="2790" y="1123"/>
                  <a:pt x="2790" y="1123"/>
                </a:cubicBezTo>
                <a:cubicBezTo>
                  <a:pt x="2789" y="1123"/>
                  <a:pt x="2789" y="1123"/>
                  <a:pt x="2789" y="1123"/>
                </a:cubicBezTo>
                <a:cubicBezTo>
                  <a:pt x="2789" y="1123"/>
                  <a:pt x="2788" y="1123"/>
                  <a:pt x="2788" y="1123"/>
                </a:cubicBezTo>
                <a:cubicBezTo>
                  <a:pt x="2788" y="1123"/>
                  <a:pt x="2788" y="1122"/>
                  <a:pt x="2788" y="1122"/>
                </a:cubicBezTo>
                <a:cubicBezTo>
                  <a:pt x="2788" y="1122"/>
                  <a:pt x="2788" y="1122"/>
                  <a:pt x="2788" y="1122"/>
                </a:cubicBezTo>
                <a:cubicBezTo>
                  <a:pt x="2788" y="1122"/>
                  <a:pt x="2788" y="1122"/>
                  <a:pt x="2788" y="1122"/>
                </a:cubicBezTo>
                <a:cubicBezTo>
                  <a:pt x="2789" y="1122"/>
                  <a:pt x="2790" y="1120"/>
                  <a:pt x="2790" y="1120"/>
                </a:cubicBezTo>
                <a:cubicBezTo>
                  <a:pt x="2790" y="1119"/>
                  <a:pt x="2790" y="1119"/>
                  <a:pt x="2790" y="1119"/>
                </a:cubicBezTo>
                <a:cubicBezTo>
                  <a:pt x="2790" y="1118"/>
                  <a:pt x="2790" y="1118"/>
                  <a:pt x="2790" y="1118"/>
                </a:cubicBezTo>
                <a:cubicBezTo>
                  <a:pt x="2791" y="1117"/>
                  <a:pt x="2791" y="1117"/>
                  <a:pt x="2791" y="1116"/>
                </a:cubicBezTo>
                <a:cubicBezTo>
                  <a:pt x="2791" y="1116"/>
                  <a:pt x="2792" y="1116"/>
                  <a:pt x="2792" y="1115"/>
                </a:cubicBezTo>
                <a:cubicBezTo>
                  <a:pt x="2793" y="1115"/>
                  <a:pt x="2793" y="1114"/>
                  <a:pt x="2793" y="1113"/>
                </a:cubicBezTo>
                <a:cubicBezTo>
                  <a:pt x="2793" y="1113"/>
                  <a:pt x="2793" y="1113"/>
                  <a:pt x="2793" y="1113"/>
                </a:cubicBezTo>
                <a:cubicBezTo>
                  <a:pt x="2793" y="1113"/>
                  <a:pt x="2793" y="1113"/>
                  <a:pt x="2793" y="1113"/>
                </a:cubicBezTo>
                <a:cubicBezTo>
                  <a:pt x="2793" y="1112"/>
                  <a:pt x="2794" y="1112"/>
                  <a:pt x="2794" y="1111"/>
                </a:cubicBezTo>
                <a:cubicBezTo>
                  <a:pt x="2794" y="1111"/>
                  <a:pt x="2794" y="1110"/>
                  <a:pt x="2793" y="1110"/>
                </a:cubicBezTo>
                <a:cubicBezTo>
                  <a:pt x="2793" y="1110"/>
                  <a:pt x="2793" y="1110"/>
                  <a:pt x="2794" y="1109"/>
                </a:cubicBezTo>
                <a:cubicBezTo>
                  <a:pt x="2794" y="1109"/>
                  <a:pt x="2794" y="1109"/>
                  <a:pt x="2794" y="1109"/>
                </a:cubicBezTo>
                <a:cubicBezTo>
                  <a:pt x="2794" y="1108"/>
                  <a:pt x="2794" y="1107"/>
                  <a:pt x="2794" y="1106"/>
                </a:cubicBezTo>
                <a:cubicBezTo>
                  <a:pt x="2794" y="1106"/>
                  <a:pt x="2794" y="1106"/>
                  <a:pt x="2794" y="1106"/>
                </a:cubicBezTo>
                <a:cubicBezTo>
                  <a:pt x="2794" y="1106"/>
                  <a:pt x="2793" y="1106"/>
                  <a:pt x="2793" y="1105"/>
                </a:cubicBezTo>
                <a:cubicBezTo>
                  <a:pt x="2793" y="1105"/>
                  <a:pt x="2792" y="1105"/>
                  <a:pt x="2792" y="1105"/>
                </a:cubicBezTo>
                <a:cubicBezTo>
                  <a:pt x="2791" y="1105"/>
                  <a:pt x="2791" y="1106"/>
                  <a:pt x="2791" y="1107"/>
                </a:cubicBezTo>
                <a:cubicBezTo>
                  <a:pt x="2791" y="1107"/>
                  <a:pt x="2791" y="1108"/>
                  <a:pt x="2791" y="1108"/>
                </a:cubicBezTo>
                <a:cubicBezTo>
                  <a:pt x="2791" y="1108"/>
                  <a:pt x="2791" y="1108"/>
                  <a:pt x="2791" y="1108"/>
                </a:cubicBezTo>
                <a:cubicBezTo>
                  <a:pt x="2790" y="1109"/>
                  <a:pt x="2790" y="1109"/>
                  <a:pt x="2790" y="1109"/>
                </a:cubicBezTo>
                <a:cubicBezTo>
                  <a:pt x="2790" y="1109"/>
                  <a:pt x="2790" y="1110"/>
                  <a:pt x="2790" y="1110"/>
                </a:cubicBezTo>
                <a:cubicBezTo>
                  <a:pt x="2790" y="1110"/>
                  <a:pt x="2789" y="1110"/>
                  <a:pt x="2789" y="1111"/>
                </a:cubicBezTo>
                <a:cubicBezTo>
                  <a:pt x="2789" y="1111"/>
                  <a:pt x="2789" y="1112"/>
                  <a:pt x="2789" y="1112"/>
                </a:cubicBezTo>
                <a:cubicBezTo>
                  <a:pt x="2789" y="1112"/>
                  <a:pt x="2789" y="1113"/>
                  <a:pt x="2788" y="1113"/>
                </a:cubicBezTo>
                <a:cubicBezTo>
                  <a:pt x="2788" y="1114"/>
                  <a:pt x="2788" y="1115"/>
                  <a:pt x="2788" y="1115"/>
                </a:cubicBezTo>
                <a:cubicBezTo>
                  <a:pt x="2788" y="1116"/>
                  <a:pt x="2788" y="1116"/>
                  <a:pt x="2788" y="1116"/>
                </a:cubicBezTo>
                <a:cubicBezTo>
                  <a:pt x="2787" y="1117"/>
                  <a:pt x="2787" y="1117"/>
                  <a:pt x="2787" y="1118"/>
                </a:cubicBezTo>
                <a:cubicBezTo>
                  <a:pt x="2787" y="1118"/>
                  <a:pt x="2786" y="1118"/>
                  <a:pt x="2786" y="1118"/>
                </a:cubicBezTo>
                <a:cubicBezTo>
                  <a:pt x="2786" y="1117"/>
                  <a:pt x="2787" y="1117"/>
                  <a:pt x="2787" y="1117"/>
                </a:cubicBezTo>
                <a:cubicBezTo>
                  <a:pt x="2787" y="1117"/>
                  <a:pt x="2787" y="1116"/>
                  <a:pt x="2787" y="1116"/>
                </a:cubicBezTo>
                <a:cubicBezTo>
                  <a:pt x="2787" y="1116"/>
                  <a:pt x="2787" y="1115"/>
                  <a:pt x="2787" y="1115"/>
                </a:cubicBezTo>
                <a:cubicBezTo>
                  <a:pt x="2787" y="1115"/>
                  <a:pt x="2787" y="1114"/>
                  <a:pt x="2787" y="1114"/>
                </a:cubicBezTo>
                <a:cubicBezTo>
                  <a:pt x="2787" y="1114"/>
                  <a:pt x="2787" y="1114"/>
                  <a:pt x="2787" y="1114"/>
                </a:cubicBezTo>
                <a:cubicBezTo>
                  <a:pt x="2787" y="1114"/>
                  <a:pt x="2787" y="1113"/>
                  <a:pt x="2787" y="1113"/>
                </a:cubicBezTo>
                <a:cubicBezTo>
                  <a:pt x="2787" y="1113"/>
                  <a:pt x="2787" y="1112"/>
                  <a:pt x="2787" y="1112"/>
                </a:cubicBezTo>
                <a:cubicBezTo>
                  <a:pt x="2787" y="1112"/>
                  <a:pt x="2787" y="1112"/>
                  <a:pt x="2787" y="1112"/>
                </a:cubicBezTo>
                <a:cubicBezTo>
                  <a:pt x="2789" y="1111"/>
                  <a:pt x="2789" y="1110"/>
                  <a:pt x="2788" y="1108"/>
                </a:cubicBezTo>
                <a:cubicBezTo>
                  <a:pt x="2788" y="1108"/>
                  <a:pt x="2788" y="1108"/>
                  <a:pt x="2787" y="1108"/>
                </a:cubicBezTo>
                <a:cubicBezTo>
                  <a:pt x="2787" y="1108"/>
                  <a:pt x="2787" y="1108"/>
                  <a:pt x="2787" y="1108"/>
                </a:cubicBezTo>
                <a:cubicBezTo>
                  <a:pt x="2787" y="1107"/>
                  <a:pt x="2787" y="1107"/>
                  <a:pt x="2787" y="1107"/>
                </a:cubicBezTo>
                <a:cubicBezTo>
                  <a:pt x="2786" y="1107"/>
                  <a:pt x="2785" y="1107"/>
                  <a:pt x="2784" y="1107"/>
                </a:cubicBezTo>
                <a:cubicBezTo>
                  <a:pt x="2784" y="1107"/>
                  <a:pt x="2783" y="1107"/>
                  <a:pt x="2782" y="1109"/>
                </a:cubicBezTo>
                <a:cubicBezTo>
                  <a:pt x="2782" y="1110"/>
                  <a:pt x="2782" y="1110"/>
                  <a:pt x="2782" y="1110"/>
                </a:cubicBezTo>
                <a:cubicBezTo>
                  <a:pt x="2782" y="1110"/>
                  <a:pt x="2782" y="1111"/>
                  <a:pt x="2782" y="1111"/>
                </a:cubicBezTo>
                <a:cubicBezTo>
                  <a:pt x="2782" y="1110"/>
                  <a:pt x="2782" y="1110"/>
                  <a:pt x="2782" y="1110"/>
                </a:cubicBezTo>
                <a:cubicBezTo>
                  <a:pt x="2781" y="1110"/>
                  <a:pt x="2781" y="1110"/>
                  <a:pt x="2781" y="1109"/>
                </a:cubicBezTo>
                <a:cubicBezTo>
                  <a:pt x="2781" y="1109"/>
                  <a:pt x="2781" y="1109"/>
                  <a:pt x="2781" y="1109"/>
                </a:cubicBezTo>
                <a:cubicBezTo>
                  <a:pt x="2781" y="1109"/>
                  <a:pt x="2782" y="1109"/>
                  <a:pt x="2782" y="1108"/>
                </a:cubicBezTo>
                <a:cubicBezTo>
                  <a:pt x="2782" y="1108"/>
                  <a:pt x="2782" y="1108"/>
                  <a:pt x="2782" y="1108"/>
                </a:cubicBezTo>
                <a:cubicBezTo>
                  <a:pt x="2783" y="1108"/>
                  <a:pt x="2784" y="1107"/>
                  <a:pt x="2784" y="1105"/>
                </a:cubicBezTo>
                <a:cubicBezTo>
                  <a:pt x="2785" y="1105"/>
                  <a:pt x="2785" y="1105"/>
                  <a:pt x="2785" y="1104"/>
                </a:cubicBezTo>
                <a:cubicBezTo>
                  <a:pt x="2785" y="1104"/>
                  <a:pt x="2785" y="1104"/>
                  <a:pt x="2786" y="1104"/>
                </a:cubicBezTo>
                <a:cubicBezTo>
                  <a:pt x="2786" y="1104"/>
                  <a:pt x="2786" y="1103"/>
                  <a:pt x="2786" y="1103"/>
                </a:cubicBezTo>
                <a:cubicBezTo>
                  <a:pt x="2786" y="1102"/>
                  <a:pt x="2785" y="1101"/>
                  <a:pt x="2785" y="1101"/>
                </a:cubicBezTo>
                <a:cubicBezTo>
                  <a:pt x="2785" y="1101"/>
                  <a:pt x="2784" y="1100"/>
                  <a:pt x="2784" y="1100"/>
                </a:cubicBezTo>
                <a:cubicBezTo>
                  <a:pt x="2784" y="1100"/>
                  <a:pt x="2783" y="1101"/>
                  <a:pt x="2783" y="1101"/>
                </a:cubicBezTo>
                <a:cubicBezTo>
                  <a:pt x="2783" y="1101"/>
                  <a:pt x="2782" y="1102"/>
                  <a:pt x="2782" y="1102"/>
                </a:cubicBezTo>
                <a:cubicBezTo>
                  <a:pt x="2782" y="1101"/>
                  <a:pt x="2782" y="1101"/>
                  <a:pt x="2781" y="1100"/>
                </a:cubicBezTo>
                <a:cubicBezTo>
                  <a:pt x="2780" y="1100"/>
                  <a:pt x="2780" y="1100"/>
                  <a:pt x="2780" y="1100"/>
                </a:cubicBezTo>
                <a:cubicBezTo>
                  <a:pt x="2779" y="1100"/>
                  <a:pt x="2779" y="1100"/>
                  <a:pt x="2779" y="1100"/>
                </a:cubicBezTo>
                <a:cubicBezTo>
                  <a:pt x="2779" y="1100"/>
                  <a:pt x="2779" y="1100"/>
                  <a:pt x="2778" y="1100"/>
                </a:cubicBezTo>
                <a:cubicBezTo>
                  <a:pt x="2778" y="1100"/>
                  <a:pt x="2778" y="1100"/>
                  <a:pt x="2778" y="1099"/>
                </a:cubicBezTo>
                <a:cubicBezTo>
                  <a:pt x="2778" y="1099"/>
                  <a:pt x="2777" y="1099"/>
                  <a:pt x="2777" y="1099"/>
                </a:cubicBezTo>
                <a:cubicBezTo>
                  <a:pt x="2777" y="1098"/>
                  <a:pt x="2777" y="1098"/>
                  <a:pt x="2776" y="1098"/>
                </a:cubicBezTo>
                <a:cubicBezTo>
                  <a:pt x="2776" y="1098"/>
                  <a:pt x="2776" y="1098"/>
                  <a:pt x="2776" y="1098"/>
                </a:cubicBezTo>
                <a:cubicBezTo>
                  <a:pt x="2776" y="1098"/>
                  <a:pt x="2776" y="1098"/>
                  <a:pt x="2776" y="1098"/>
                </a:cubicBezTo>
                <a:cubicBezTo>
                  <a:pt x="2775" y="1097"/>
                  <a:pt x="2775" y="1097"/>
                  <a:pt x="2775" y="1097"/>
                </a:cubicBezTo>
                <a:cubicBezTo>
                  <a:pt x="2775" y="1097"/>
                  <a:pt x="2775" y="1096"/>
                  <a:pt x="2775" y="1096"/>
                </a:cubicBezTo>
                <a:cubicBezTo>
                  <a:pt x="2775" y="1096"/>
                  <a:pt x="2775" y="1096"/>
                  <a:pt x="2776" y="1095"/>
                </a:cubicBezTo>
                <a:cubicBezTo>
                  <a:pt x="2776" y="1095"/>
                  <a:pt x="2776" y="1095"/>
                  <a:pt x="2776" y="1095"/>
                </a:cubicBezTo>
                <a:cubicBezTo>
                  <a:pt x="2776" y="1095"/>
                  <a:pt x="2776" y="1094"/>
                  <a:pt x="2776" y="1093"/>
                </a:cubicBezTo>
                <a:cubicBezTo>
                  <a:pt x="2776" y="1093"/>
                  <a:pt x="2776" y="1093"/>
                  <a:pt x="2775" y="1093"/>
                </a:cubicBezTo>
                <a:cubicBezTo>
                  <a:pt x="2775" y="1093"/>
                  <a:pt x="2775" y="1093"/>
                  <a:pt x="2775" y="1093"/>
                </a:cubicBezTo>
                <a:cubicBezTo>
                  <a:pt x="2776" y="1092"/>
                  <a:pt x="2776" y="1092"/>
                  <a:pt x="2776" y="1092"/>
                </a:cubicBezTo>
                <a:cubicBezTo>
                  <a:pt x="2776" y="1092"/>
                  <a:pt x="2776" y="1092"/>
                  <a:pt x="2775" y="1091"/>
                </a:cubicBezTo>
                <a:cubicBezTo>
                  <a:pt x="2775" y="1091"/>
                  <a:pt x="2775" y="1091"/>
                  <a:pt x="2775" y="1091"/>
                </a:cubicBezTo>
                <a:cubicBezTo>
                  <a:pt x="2774" y="1091"/>
                  <a:pt x="2773" y="1091"/>
                  <a:pt x="2773" y="1091"/>
                </a:cubicBezTo>
                <a:cubicBezTo>
                  <a:pt x="2773" y="1092"/>
                  <a:pt x="2773" y="1092"/>
                  <a:pt x="2773" y="1092"/>
                </a:cubicBezTo>
                <a:cubicBezTo>
                  <a:pt x="2773" y="1092"/>
                  <a:pt x="2772" y="1093"/>
                  <a:pt x="2772" y="1093"/>
                </a:cubicBezTo>
                <a:cubicBezTo>
                  <a:pt x="2772" y="1093"/>
                  <a:pt x="2772" y="1093"/>
                  <a:pt x="2772" y="1093"/>
                </a:cubicBezTo>
                <a:cubicBezTo>
                  <a:pt x="2771" y="1094"/>
                  <a:pt x="2772" y="1095"/>
                  <a:pt x="2772" y="1096"/>
                </a:cubicBezTo>
                <a:cubicBezTo>
                  <a:pt x="2772" y="1096"/>
                  <a:pt x="2773" y="1096"/>
                  <a:pt x="2773" y="1097"/>
                </a:cubicBezTo>
                <a:cubicBezTo>
                  <a:pt x="2773" y="1097"/>
                  <a:pt x="2773" y="1097"/>
                  <a:pt x="2773" y="1098"/>
                </a:cubicBezTo>
                <a:cubicBezTo>
                  <a:pt x="2773" y="1098"/>
                  <a:pt x="2773" y="1098"/>
                  <a:pt x="2773" y="1098"/>
                </a:cubicBezTo>
                <a:close/>
                <a:moveTo>
                  <a:pt x="2733" y="1125"/>
                </a:moveTo>
                <a:cubicBezTo>
                  <a:pt x="2733" y="1125"/>
                  <a:pt x="2733" y="1125"/>
                  <a:pt x="2732" y="1126"/>
                </a:cubicBezTo>
                <a:cubicBezTo>
                  <a:pt x="2732" y="1126"/>
                  <a:pt x="2731" y="1127"/>
                  <a:pt x="2731" y="1128"/>
                </a:cubicBezTo>
                <a:cubicBezTo>
                  <a:pt x="2731" y="1128"/>
                  <a:pt x="2731" y="1128"/>
                  <a:pt x="2731" y="1128"/>
                </a:cubicBezTo>
                <a:cubicBezTo>
                  <a:pt x="2731" y="1128"/>
                  <a:pt x="2731" y="1128"/>
                  <a:pt x="2731" y="1129"/>
                </a:cubicBezTo>
                <a:cubicBezTo>
                  <a:pt x="2731" y="1129"/>
                  <a:pt x="2732" y="1129"/>
                  <a:pt x="2732" y="1129"/>
                </a:cubicBezTo>
                <a:cubicBezTo>
                  <a:pt x="2732" y="1129"/>
                  <a:pt x="2732" y="1129"/>
                  <a:pt x="2732" y="1129"/>
                </a:cubicBezTo>
                <a:cubicBezTo>
                  <a:pt x="2732" y="1130"/>
                  <a:pt x="2732" y="1130"/>
                  <a:pt x="2732" y="1130"/>
                </a:cubicBezTo>
                <a:cubicBezTo>
                  <a:pt x="2731" y="1130"/>
                  <a:pt x="2731" y="1130"/>
                  <a:pt x="2731" y="1130"/>
                </a:cubicBezTo>
                <a:cubicBezTo>
                  <a:pt x="2731" y="1131"/>
                  <a:pt x="2732" y="1131"/>
                  <a:pt x="2732" y="1132"/>
                </a:cubicBezTo>
                <a:cubicBezTo>
                  <a:pt x="2732" y="1132"/>
                  <a:pt x="2733" y="1132"/>
                  <a:pt x="2733" y="1132"/>
                </a:cubicBezTo>
                <a:cubicBezTo>
                  <a:pt x="2734" y="1132"/>
                  <a:pt x="2734" y="1132"/>
                  <a:pt x="2734" y="1131"/>
                </a:cubicBezTo>
                <a:cubicBezTo>
                  <a:pt x="2734" y="1131"/>
                  <a:pt x="2734" y="1130"/>
                  <a:pt x="2734" y="1129"/>
                </a:cubicBezTo>
                <a:cubicBezTo>
                  <a:pt x="2734" y="1129"/>
                  <a:pt x="2734" y="1129"/>
                  <a:pt x="2733" y="1129"/>
                </a:cubicBezTo>
                <a:cubicBezTo>
                  <a:pt x="2734" y="1129"/>
                  <a:pt x="2734" y="1129"/>
                  <a:pt x="2734" y="1129"/>
                </a:cubicBezTo>
                <a:cubicBezTo>
                  <a:pt x="2735" y="1128"/>
                  <a:pt x="2735" y="1128"/>
                  <a:pt x="2736" y="1128"/>
                </a:cubicBezTo>
                <a:cubicBezTo>
                  <a:pt x="2737" y="1128"/>
                  <a:pt x="2737" y="1127"/>
                  <a:pt x="2737" y="1127"/>
                </a:cubicBezTo>
                <a:cubicBezTo>
                  <a:pt x="2737" y="1127"/>
                  <a:pt x="2737" y="1127"/>
                  <a:pt x="2737" y="1127"/>
                </a:cubicBezTo>
                <a:cubicBezTo>
                  <a:pt x="2738" y="1127"/>
                  <a:pt x="2738" y="1127"/>
                  <a:pt x="2738" y="1126"/>
                </a:cubicBezTo>
                <a:cubicBezTo>
                  <a:pt x="2739" y="1126"/>
                  <a:pt x="2739" y="1125"/>
                  <a:pt x="2740" y="1125"/>
                </a:cubicBezTo>
                <a:cubicBezTo>
                  <a:pt x="2740" y="1125"/>
                  <a:pt x="2740" y="1125"/>
                  <a:pt x="2740" y="1125"/>
                </a:cubicBezTo>
                <a:cubicBezTo>
                  <a:pt x="2740" y="1125"/>
                  <a:pt x="2740" y="1124"/>
                  <a:pt x="2740" y="1124"/>
                </a:cubicBezTo>
                <a:cubicBezTo>
                  <a:pt x="2741" y="1124"/>
                  <a:pt x="2741" y="1124"/>
                  <a:pt x="2741" y="1123"/>
                </a:cubicBezTo>
                <a:cubicBezTo>
                  <a:pt x="2742" y="1123"/>
                  <a:pt x="2742" y="1123"/>
                  <a:pt x="2742" y="1123"/>
                </a:cubicBezTo>
                <a:cubicBezTo>
                  <a:pt x="2742" y="1123"/>
                  <a:pt x="2743" y="1123"/>
                  <a:pt x="2744" y="1122"/>
                </a:cubicBezTo>
                <a:cubicBezTo>
                  <a:pt x="2744" y="1122"/>
                  <a:pt x="2744" y="1122"/>
                  <a:pt x="2744" y="1121"/>
                </a:cubicBezTo>
                <a:cubicBezTo>
                  <a:pt x="2744" y="1120"/>
                  <a:pt x="2745" y="1120"/>
                  <a:pt x="2745" y="1120"/>
                </a:cubicBezTo>
                <a:cubicBezTo>
                  <a:pt x="2745" y="1120"/>
                  <a:pt x="2746" y="1120"/>
                  <a:pt x="2746" y="1119"/>
                </a:cubicBezTo>
                <a:cubicBezTo>
                  <a:pt x="2746" y="1119"/>
                  <a:pt x="2746" y="1119"/>
                  <a:pt x="2746" y="1119"/>
                </a:cubicBezTo>
                <a:cubicBezTo>
                  <a:pt x="2746" y="1118"/>
                  <a:pt x="2746" y="1118"/>
                  <a:pt x="2746" y="1118"/>
                </a:cubicBezTo>
                <a:cubicBezTo>
                  <a:pt x="2746" y="1117"/>
                  <a:pt x="2746" y="1117"/>
                  <a:pt x="2746" y="1116"/>
                </a:cubicBezTo>
                <a:cubicBezTo>
                  <a:pt x="2746" y="1116"/>
                  <a:pt x="2746" y="1116"/>
                  <a:pt x="2746" y="1116"/>
                </a:cubicBezTo>
                <a:cubicBezTo>
                  <a:pt x="2747" y="1116"/>
                  <a:pt x="2747" y="1116"/>
                  <a:pt x="2747" y="1116"/>
                </a:cubicBezTo>
                <a:cubicBezTo>
                  <a:pt x="2747" y="1116"/>
                  <a:pt x="2748" y="1116"/>
                  <a:pt x="2748" y="1116"/>
                </a:cubicBezTo>
                <a:cubicBezTo>
                  <a:pt x="2748" y="1116"/>
                  <a:pt x="2748" y="1116"/>
                  <a:pt x="2748" y="1116"/>
                </a:cubicBezTo>
                <a:cubicBezTo>
                  <a:pt x="2749" y="1116"/>
                  <a:pt x="2749" y="1115"/>
                  <a:pt x="2750" y="1115"/>
                </a:cubicBezTo>
                <a:cubicBezTo>
                  <a:pt x="2750" y="1114"/>
                  <a:pt x="2750" y="1114"/>
                  <a:pt x="2750" y="1114"/>
                </a:cubicBezTo>
                <a:cubicBezTo>
                  <a:pt x="2750" y="1114"/>
                  <a:pt x="2751" y="1114"/>
                  <a:pt x="2751" y="1113"/>
                </a:cubicBezTo>
                <a:cubicBezTo>
                  <a:pt x="2751" y="1113"/>
                  <a:pt x="2751" y="1113"/>
                  <a:pt x="2751" y="1113"/>
                </a:cubicBezTo>
                <a:cubicBezTo>
                  <a:pt x="2751" y="1113"/>
                  <a:pt x="2751" y="1113"/>
                  <a:pt x="2752" y="1113"/>
                </a:cubicBezTo>
                <a:cubicBezTo>
                  <a:pt x="2752" y="1113"/>
                  <a:pt x="2753" y="1113"/>
                  <a:pt x="2753" y="1112"/>
                </a:cubicBezTo>
                <a:cubicBezTo>
                  <a:pt x="2753" y="1112"/>
                  <a:pt x="2753" y="1112"/>
                  <a:pt x="2753" y="1112"/>
                </a:cubicBezTo>
                <a:cubicBezTo>
                  <a:pt x="2753" y="1112"/>
                  <a:pt x="2753" y="1112"/>
                  <a:pt x="2753" y="1112"/>
                </a:cubicBezTo>
                <a:cubicBezTo>
                  <a:pt x="2754" y="1112"/>
                  <a:pt x="2754" y="1113"/>
                  <a:pt x="2755" y="1113"/>
                </a:cubicBezTo>
                <a:cubicBezTo>
                  <a:pt x="2755" y="1113"/>
                  <a:pt x="2755" y="1113"/>
                  <a:pt x="2755" y="1113"/>
                </a:cubicBezTo>
                <a:cubicBezTo>
                  <a:pt x="2756" y="1113"/>
                  <a:pt x="2756" y="1113"/>
                  <a:pt x="2756" y="1113"/>
                </a:cubicBezTo>
                <a:cubicBezTo>
                  <a:pt x="2756" y="1112"/>
                  <a:pt x="2757" y="1112"/>
                  <a:pt x="2757" y="1112"/>
                </a:cubicBezTo>
                <a:cubicBezTo>
                  <a:pt x="2757" y="1111"/>
                  <a:pt x="2757" y="1111"/>
                  <a:pt x="2756" y="1110"/>
                </a:cubicBezTo>
                <a:cubicBezTo>
                  <a:pt x="2756" y="1110"/>
                  <a:pt x="2756" y="1110"/>
                  <a:pt x="2756" y="1110"/>
                </a:cubicBezTo>
                <a:cubicBezTo>
                  <a:pt x="2756" y="1109"/>
                  <a:pt x="2755" y="1109"/>
                  <a:pt x="2755" y="1109"/>
                </a:cubicBezTo>
                <a:cubicBezTo>
                  <a:pt x="2754" y="1109"/>
                  <a:pt x="2754" y="1109"/>
                  <a:pt x="2754" y="1110"/>
                </a:cubicBezTo>
                <a:cubicBezTo>
                  <a:pt x="2753" y="1109"/>
                  <a:pt x="2753" y="1109"/>
                  <a:pt x="2753" y="1108"/>
                </a:cubicBezTo>
                <a:cubicBezTo>
                  <a:pt x="2753" y="1108"/>
                  <a:pt x="2752" y="1108"/>
                  <a:pt x="2752" y="1108"/>
                </a:cubicBezTo>
                <a:cubicBezTo>
                  <a:pt x="2752" y="1108"/>
                  <a:pt x="2752" y="1107"/>
                  <a:pt x="2752" y="1107"/>
                </a:cubicBezTo>
                <a:cubicBezTo>
                  <a:pt x="2751" y="1107"/>
                  <a:pt x="2751" y="1106"/>
                  <a:pt x="2751" y="1106"/>
                </a:cubicBezTo>
                <a:cubicBezTo>
                  <a:pt x="2752" y="1105"/>
                  <a:pt x="2752" y="1104"/>
                  <a:pt x="2751" y="1103"/>
                </a:cubicBezTo>
                <a:cubicBezTo>
                  <a:pt x="2751" y="1102"/>
                  <a:pt x="2750" y="1102"/>
                  <a:pt x="2750" y="1102"/>
                </a:cubicBezTo>
                <a:cubicBezTo>
                  <a:pt x="2749" y="1103"/>
                  <a:pt x="2748" y="1104"/>
                  <a:pt x="2748" y="1105"/>
                </a:cubicBezTo>
                <a:cubicBezTo>
                  <a:pt x="2748" y="1105"/>
                  <a:pt x="2748" y="1105"/>
                  <a:pt x="2748" y="1105"/>
                </a:cubicBezTo>
                <a:cubicBezTo>
                  <a:pt x="2748" y="1106"/>
                  <a:pt x="2748" y="1106"/>
                  <a:pt x="2748" y="1106"/>
                </a:cubicBezTo>
                <a:cubicBezTo>
                  <a:pt x="2748" y="1107"/>
                  <a:pt x="2748" y="1107"/>
                  <a:pt x="2748" y="1107"/>
                </a:cubicBezTo>
                <a:cubicBezTo>
                  <a:pt x="2748" y="1107"/>
                  <a:pt x="2748" y="1107"/>
                  <a:pt x="2747" y="1108"/>
                </a:cubicBezTo>
                <a:cubicBezTo>
                  <a:pt x="2747" y="1108"/>
                  <a:pt x="2748" y="1109"/>
                  <a:pt x="2748" y="1109"/>
                </a:cubicBezTo>
                <a:cubicBezTo>
                  <a:pt x="2748" y="1109"/>
                  <a:pt x="2748" y="1109"/>
                  <a:pt x="2748" y="1109"/>
                </a:cubicBezTo>
                <a:cubicBezTo>
                  <a:pt x="2748" y="1109"/>
                  <a:pt x="2748" y="1109"/>
                  <a:pt x="2748" y="1109"/>
                </a:cubicBezTo>
                <a:cubicBezTo>
                  <a:pt x="2748" y="1109"/>
                  <a:pt x="2748" y="1110"/>
                  <a:pt x="2748" y="1110"/>
                </a:cubicBezTo>
                <a:cubicBezTo>
                  <a:pt x="2748" y="1110"/>
                  <a:pt x="2747" y="1110"/>
                  <a:pt x="2747" y="1110"/>
                </a:cubicBezTo>
                <a:cubicBezTo>
                  <a:pt x="2747" y="1110"/>
                  <a:pt x="2746" y="1111"/>
                  <a:pt x="2746" y="1111"/>
                </a:cubicBezTo>
                <a:cubicBezTo>
                  <a:pt x="2745" y="1111"/>
                  <a:pt x="2745" y="1112"/>
                  <a:pt x="2744" y="1112"/>
                </a:cubicBezTo>
                <a:cubicBezTo>
                  <a:pt x="2744" y="1113"/>
                  <a:pt x="2744" y="1113"/>
                  <a:pt x="2744" y="1113"/>
                </a:cubicBezTo>
                <a:cubicBezTo>
                  <a:pt x="2744" y="1114"/>
                  <a:pt x="2744" y="1114"/>
                  <a:pt x="2743" y="1114"/>
                </a:cubicBezTo>
                <a:cubicBezTo>
                  <a:pt x="2743" y="1114"/>
                  <a:pt x="2742" y="1115"/>
                  <a:pt x="2741" y="1116"/>
                </a:cubicBezTo>
                <a:cubicBezTo>
                  <a:pt x="2741" y="1116"/>
                  <a:pt x="2741" y="1117"/>
                  <a:pt x="2741" y="1117"/>
                </a:cubicBezTo>
                <a:cubicBezTo>
                  <a:pt x="2741" y="1118"/>
                  <a:pt x="2741" y="1118"/>
                  <a:pt x="2741" y="1118"/>
                </a:cubicBezTo>
                <a:cubicBezTo>
                  <a:pt x="2740" y="1118"/>
                  <a:pt x="2740" y="1119"/>
                  <a:pt x="2740" y="1119"/>
                </a:cubicBezTo>
                <a:cubicBezTo>
                  <a:pt x="2740" y="1119"/>
                  <a:pt x="2739" y="1119"/>
                  <a:pt x="2739" y="1120"/>
                </a:cubicBezTo>
                <a:cubicBezTo>
                  <a:pt x="2739" y="1120"/>
                  <a:pt x="2739" y="1120"/>
                  <a:pt x="2739" y="1120"/>
                </a:cubicBezTo>
                <a:cubicBezTo>
                  <a:pt x="2739" y="1120"/>
                  <a:pt x="2738" y="1120"/>
                  <a:pt x="2738" y="1120"/>
                </a:cubicBezTo>
                <a:cubicBezTo>
                  <a:pt x="2737" y="1120"/>
                  <a:pt x="2736" y="1121"/>
                  <a:pt x="2736" y="1122"/>
                </a:cubicBezTo>
                <a:cubicBezTo>
                  <a:pt x="2736" y="1122"/>
                  <a:pt x="2736" y="1122"/>
                  <a:pt x="2736" y="1123"/>
                </a:cubicBezTo>
                <a:cubicBezTo>
                  <a:pt x="2735" y="1123"/>
                  <a:pt x="2735" y="1123"/>
                  <a:pt x="2735" y="1123"/>
                </a:cubicBezTo>
                <a:cubicBezTo>
                  <a:pt x="2734" y="1123"/>
                  <a:pt x="2734" y="1124"/>
                  <a:pt x="2733" y="1125"/>
                </a:cubicBezTo>
                <a:close/>
                <a:moveTo>
                  <a:pt x="2765" y="1148"/>
                </a:moveTo>
                <a:cubicBezTo>
                  <a:pt x="2765" y="1148"/>
                  <a:pt x="2764" y="1148"/>
                  <a:pt x="2764" y="1148"/>
                </a:cubicBezTo>
                <a:cubicBezTo>
                  <a:pt x="2763" y="1148"/>
                  <a:pt x="2763" y="1148"/>
                  <a:pt x="2763" y="1149"/>
                </a:cubicBezTo>
                <a:cubicBezTo>
                  <a:pt x="2763" y="1150"/>
                  <a:pt x="2763" y="1150"/>
                  <a:pt x="2763" y="1150"/>
                </a:cubicBezTo>
                <a:cubicBezTo>
                  <a:pt x="2763" y="1150"/>
                  <a:pt x="2763" y="1151"/>
                  <a:pt x="2764" y="1151"/>
                </a:cubicBezTo>
                <a:cubicBezTo>
                  <a:pt x="2764" y="1151"/>
                  <a:pt x="2765" y="1151"/>
                  <a:pt x="2765" y="1151"/>
                </a:cubicBezTo>
                <a:cubicBezTo>
                  <a:pt x="2765" y="1151"/>
                  <a:pt x="2766" y="1150"/>
                  <a:pt x="2766" y="1149"/>
                </a:cubicBezTo>
                <a:cubicBezTo>
                  <a:pt x="2766" y="1149"/>
                  <a:pt x="2766" y="1148"/>
                  <a:pt x="2765" y="1148"/>
                </a:cubicBezTo>
                <a:close/>
                <a:moveTo>
                  <a:pt x="2755" y="1082"/>
                </a:moveTo>
                <a:cubicBezTo>
                  <a:pt x="2755" y="1082"/>
                  <a:pt x="2755" y="1082"/>
                  <a:pt x="2755" y="1082"/>
                </a:cubicBezTo>
                <a:cubicBezTo>
                  <a:pt x="2755" y="1083"/>
                  <a:pt x="2756" y="1083"/>
                  <a:pt x="2756" y="1083"/>
                </a:cubicBezTo>
                <a:cubicBezTo>
                  <a:pt x="2757" y="1083"/>
                  <a:pt x="2757" y="1082"/>
                  <a:pt x="2757" y="1082"/>
                </a:cubicBezTo>
                <a:cubicBezTo>
                  <a:pt x="2758" y="1081"/>
                  <a:pt x="2758" y="1081"/>
                  <a:pt x="2757" y="1080"/>
                </a:cubicBezTo>
                <a:cubicBezTo>
                  <a:pt x="2757" y="1080"/>
                  <a:pt x="2757" y="1080"/>
                  <a:pt x="2757" y="1080"/>
                </a:cubicBezTo>
                <a:cubicBezTo>
                  <a:pt x="2757" y="1080"/>
                  <a:pt x="2757" y="1080"/>
                  <a:pt x="2756" y="1079"/>
                </a:cubicBezTo>
                <a:cubicBezTo>
                  <a:pt x="2756" y="1079"/>
                  <a:pt x="2756" y="1079"/>
                  <a:pt x="2756" y="1079"/>
                </a:cubicBezTo>
                <a:cubicBezTo>
                  <a:pt x="2756" y="1079"/>
                  <a:pt x="2756" y="1079"/>
                  <a:pt x="2755" y="1079"/>
                </a:cubicBezTo>
                <a:cubicBezTo>
                  <a:pt x="2755" y="1079"/>
                  <a:pt x="2755" y="1079"/>
                  <a:pt x="2755" y="1079"/>
                </a:cubicBezTo>
                <a:cubicBezTo>
                  <a:pt x="2755" y="1079"/>
                  <a:pt x="2755" y="1079"/>
                  <a:pt x="2755" y="1079"/>
                </a:cubicBezTo>
                <a:cubicBezTo>
                  <a:pt x="2754" y="1079"/>
                  <a:pt x="2754" y="1079"/>
                  <a:pt x="2753" y="1080"/>
                </a:cubicBezTo>
                <a:cubicBezTo>
                  <a:pt x="2753" y="1080"/>
                  <a:pt x="2753" y="1081"/>
                  <a:pt x="2754" y="1082"/>
                </a:cubicBezTo>
                <a:cubicBezTo>
                  <a:pt x="2754" y="1082"/>
                  <a:pt x="2754" y="1082"/>
                  <a:pt x="2755" y="1082"/>
                </a:cubicBezTo>
                <a:close/>
                <a:moveTo>
                  <a:pt x="2795" y="1109"/>
                </a:moveTo>
                <a:cubicBezTo>
                  <a:pt x="2795" y="1109"/>
                  <a:pt x="2795" y="1109"/>
                  <a:pt x="2795" y="1109"/>
                </a:cubicBezTo>
                <a:cubicBezTo>
                  <a:pt x="2795" y="1110"/>
                  <a:pt x="2794" y="1110"/>
                  <a:pt x="2794" y="1111"/>
                </a:cubicBezTo>
                <a:cubicBezTo>
                  <a:pt x="2794" y="1112"/>
                  <a:pt x="2794" y="1112"/>
                  <a:pt x="2794" y="1112"/>
                </a:cubicBezTo>
                <a:cubicBezTo>
                  <a:pt x="2794" y="1113"/>
                  <a:pt x="2795" y="1113"/>
                  <a:pt x="2795" y="1113"/>
                </a:cubicBezTo>
                <a:cubicBezTo>
                  <a:pt x="2795" y="1113"/>
                  <a:pt x="2795" y="1113"/>
                  <a:pt x="2795" y="1113"/>
                </a:cubicBezTo>
                <a:cubicBezTo>
                  <a:pt x="2796" y="1113"/>
                  <a:pt x="2796" y="1113"/>
                  <a:pt x="2796" y="1112"/>
                </a:cubicBezTo>
                <a:cubicBezTo>
                  <a:pt x="2797" y="1112"/>
                  <a:pt x="2797" y="1111"/>
                  <a:pt x="2797" y="1111"/>
                </a:cubicBezTo>
                <a:cubicBezTo>
                  <a:pt x="2797" y="1110"/>
                  <a:pt x="2796" y="1109"/>
                  <a:pt x="2795" y="1109"/>
                </a:cubicBezTo>
                <a:close/>
                <a:moveTo>
                  <a:pt x="2756" y="1098"/>
                </a:moveTo>
                <a:cubicBezTo>
                  <a:pt x="2757" y="1098"/>
                  <a:pt x="2757" y="1098"/>
                  <a:pt x="2757" y="1099"/>
                </a:cubicBezTo>
                <a:cubicBezTo>
                  <a:pt x="2757" y="1098"/>
                  <a:pt x="2757" y="1098"/>
                  <a:pt x="2757" y="1098"/>
                </a:cubicBezTo>
                <a:cubicBezTo>
                  <a:pt x="2757" y="1099"/>
                  <a:pt x="2757" y="1099"/>
                  <a:pt x="2757" y="1099"/>
                </a:cubicBezTo>
                <a:cubicBezTo>
                  <a:pt x="2757" y="1099"/>
                  <a:pt x="2757" y="1099"/>
                  <a:pt x="2757" y="1099"/>
                </a:cubicBezTo>
                <a:cubicBezTo>
                  <a:pt x="2758" y="1099"/>
                  <a:pt x="2758" y="1098"/>
                  <a:pt x="2759" y="1098"/>
                </a:cubicBezTo>
                <a:cubicBezTo>
                  <a:pt x="2759" y="1098"/>
                  <a:pt x="2759" y="1097"/>
                  <a:pt x="2759" y="1097"/>
                </a:cubicBezTo>
                <a:cubicBezTo>
                  <a:pt x="2759" y="1096"/>
                  <a:pt x="2759" y="1096"/>
                  <a:pt x="2759" y="1096"/>
                </a:cubicBezTo>
                <a:cubicBezTo>
                  <a:pt x="2758" y="1095"/>
                  <a:pt x="2758" y="1095"/>
                  <a:pt x="2757" y="1095"/>
                </a:cubicBezTo>
                <a:cubicBezTo>
                  <a:pt x="2757" y="1095"/>
                  <a:pt x="2757" y="1095"/>
                  <a:pt x="2756" y="1095"/>
                </a:cubicBezTo>
                <a:cubicBezTo>
                  <a:pt x="2757" y="1095"/>
                  <a:pt x="2757" y="1095"/>
                  <a:pt x="2756" y="1094"/>
                </a:cubicBezTo>
                <a:cubicBezTo>
                  <a:pt x="2756" y="1094"/>
                  <a:pt x="2756" y="1093"/>
                  <a:pt x="2755" y="1093"/>
                </a:cubicBezTo>
                <a:cubicBezTo>
                  <a:pt x="2755" y="1093"/>
                  <a:pt x="2755" y="1093"/>
                  <a:pt x="2755" y="1093"/>
                </a:cubicBezTo>
                <a:cubicBezTo>
                  <a:pt x="2755" y="1093"/>
                  <a:pt x="2755" y="1093"/>
                  <a:pt x="2755" y="1093"/>
                </a:cubicBezTo>
                <a:cubicBezTo>
                  <a:pt x="2755" y="1093"/>
                  <a:pt x="2755" y="1093"/>
                  <a:pt x="2754" y="1093"/>
                </a:cubicBezTo>
                <a:cubicBezTo>
                  <a:pt x="2754" y="1092"/>
                  <a:pt x="2754" y="1092"/>
                  <a:pt x="2753" y="1092"/>
                </a:cubicBezTo>
                <a:cubicBezTo>
                  <a:pt x="2752" y="1092"/>
                  <a:pt x="2752" y="1093"/>
                  <a:pt x="2752" y="1094"/>
                </a:cubicBezTo>
                <a:cubicBezTo>
                  <a:pt x="2752" y="1094"/>
                  <a:pt x="2752" y="1095"/>
                  <a:pt x="2752" y="1095"/>
                </a:cubicBezTo>
                <a:cubicBezTo>
                  <a:pt x="2752" y="1096"/>
                  <a:pt x="2752" y="1097"/>
                  <a:pt x="2753" y="1097"/>
                </a:cubicBezTo>
                <a:cubicBezTo>
                  <a:pt x="2753" y="1097"/>
                  <a:pt x="2753" y="1097"/>
                  <a:pt x="2753" y="1097"/>
                </a:cubicBezTo>
                <a:cubicBezTo>
                  <a:pt x="2753" y="1097"/>
                  <a:pt x="2753" y="1097"/>
                  <a:pt x="2753" y="1097"/>
                </a:cubicBezTo>
                <a:cubicBezTo>
                  <a:pt x="2753" y="1098"/>
                  <a:pt x="2753" y="1098"/>
                  <a:pt x="2753" y="1098"/>
                </a:cubicBezTo>
                <a:cubicBezTo>
                  <a:pt x="2753" y="1098"/>
                  <a:pt x="2753" y="1098"/>
                  <a:pt x="2753" y="1098"/>
                </a:cubicBezTo>
                <a:cubicBezTo>
                  <a:pt x="2752" y="1099"/>
                  <a:pt x="2752" y="1099"/>
                  <a:pt x="2752" y="1099"/>
                </a:cubicBezTo>
                <a:cubicBezTo>
                  <a:pt x="2752" y="1100"/>
                  <a:pt x="2752" y="1100"/>
                  <a:pt x="2753" y="1101"/>
                </a:cubicBezTo>
                <a:cubicBezTo>
                  <a:pt x="2753" y="1101"/>
                  <a:pt x="2753" y="1101"/>
                  <a:pt x="2754" y="1101"/>
                </a:cubicBezTo>
                <a:cubicBezTo>
                  <a:pt x="2754" y="1101"/>
                  <a:pt x="2754" y="1101"/>
                  <a:pt x="2754" y="1101"/>
                </a:cubicBezTo>
                <a:cubicBezTo>
                  <a:pt x="2755" y="1101"/>
                  <a:pt x="2756" y="1101"/>
                  <a:pt x="2756" y="1100"/>
                </a:cubicBezTo>
                <a:cubicBezTo>
                  <a:pt x="2756" y="1099"/>
                  <a:pt x="2756" y="1099"/>
                  <a:pt x="2756" y="1098"/>
                </a:cubicBezTo>
                <a:cubicBezTo>
                  <a:pt x="2756" y="1098"/>
                  <a:pt x="2756" y="1098"/>
                  <a:pt x="2756" y="1098"/>
                </a:cubicBezTo>
                <a:close/>
                <a:moveTo>
                  <a:pt x="2778" y="1147"/>
                </a:moveTo>
                <a:cubicBezTo>
                  <a:pt x="2778" y="1147"/>
                  <a:pt x="2778" y="1147"/>
                  <a:pt x="2778" y="1147"/>
                </a:cubicBezTo>
                <a:cubicBezTo>
                  <a:pt x="2778" y="1147"/>
                  <a:pt x="2778" y="1146"/>
                  <a:pt x="2777" y="1146"/>
                </a:cubicBezTo>
                <a:cubicBezTo>
                  <a:pt x="2777" y="1146"/>
                  <a:pt x="2777" y="1146"/>
                  <a:pt x="2777" y="1146"/>
                </a:cubicBezTo>
                <a:cubicBezTo>
                  <a:pt x="2776" y="1146"/>
                  <a:pt x="2776" y="1147"/>
                  <a:pt x="2775" y="1147"/>
                </a:cubicBezTo>
                <a:cubicBezTo>
                  <a:pt x="2775" y="1147"/>
                  <a:pt x="2775" y="1147"/>
                  <a:pt x="2775" y="1147"/>
                </a:cubicBezTo>
                <a:cubicBezTo>
                  <a:pt x="2775" y="1147"/>
                  <a:pt x="2774" y="1147"/>
                  <a:pt x="2774" y="1147"/>
                </a:cubicBezTo>
                <a:cubicBezTo>
                  <a:pt x="2773" y="1148"/>
                  <a:pt x="2773" y="1149"/>
                  <a:pt x="2774" y="1150"/>
                </a:cubicBezTo>
                <a:cubicBezTo>
                  <a:pt x="2774" y="1150"/>
                  <a:pt x="2775" y="1152"/>
                  <a:pt x="2776" y="1152"/>
                </a:cubicBezTo>
                <a:cubicBezTo>
                  <a:pt x="2776" y="1152"/>
                  <a:pt x="2777" y="1152"/>
                  <a:pt x="2777" y="1151"/>
                </a:cubicBezTo>
                <a:cubicBezTo>
                  <a:pt x="2778" y="1151"/>
                  <a:pt x="2778" y="1151"/>
                  <a:pt x="2778" y="1150"/>
                </a:cubicBezTo>
                <a:cubicBezTo>
                  <a:pt x="2778" y="1150"/>
                  <a:pt x="2778" y="1150"/>
                  <a:pt x="2778" y="1150"/>
                </a:cubicBezTo>
                <a:cubicBezTo>
                  <a:pt x="2778" y="1150"/>
                  <a:pt x="2778" y="1150"/>
                  <a:pt x="2779" y="1150"/>
                </a:cubicBezTo>
                <a:cubicBezTo>
                  <a:pt x="2779" y="1150"/>
                  <a:pt x="2780" y="1149"/>
                  <a:pt x="2779" y="1148"/>
                </a:cubicBezTo>
                <a:cubicBezTo>
                  <a:pt x="2779" y="1148"/>
                  <a:pt x="2779" y="1147"/>
                  <a:pt x="2779" y="1147"/>
                </a:cubicBezTo>
                <a:cubicBezTo>
                  <a:pt x="2779" y="1147"/>
                  <a:pt x="2779" y="1147"/>
                  <a:pt x="2779" y="1147"/>
                </a:cubicBezTo>
                <a:cubicBezTo>
                  <a:pt x="2778" y="1147"/>
                  <a:pt x="2778" y="1147"/>
                  <a:pt x="2778" y="1147"/>
                </a:cubicBezTo>
                <a:close/>
                <a:moveTo>
                  <a:pt x="2794" y="1116"/>
                </a:moveTo>
                <a:cubicBezTo>
                  <a:pt x="2794" y="1116"/>
                  <a:pt x="2794" y="1116"/>
                  <a:pt x="2794" y="1116"/>
                </a:cubicBezTo>
                <a:cubicBezTo>
                  <a:pt x="2793" y="1116"/>
                  <a:pt x="2793" y="1116"/>
                  <a:pt x="2793" y="1116"/>
                </a:cubicBezTo>
                <a:cubicBezTo>
                  <a:pt x="2793" y="1116"/>
                  <a:pt x="2792" y="1116"/>
                  <a:pt x="2792" y="1117"/>
                </a:cubicBezTo>
                <a:cubicBezTo>
                  <a:pt x="2792" y="1117"/>
                  <a:pt x="2790" y="1117"/>
                  <a:pt x="2790" y="1119"/>
                </a:cubicBezTo>
                <a:cubicBezTo>
                  <a:pt x="2790" y="1119"/>
                  <a:pt x="2791" y="1120"/>
                  <a:pt x="2791" y="1120"/>
                </a:cubicBezTo>
                <a:cubicBezTo>
                  <a:pt x="2791" y="1120"/>
                  <a:pt x="2792" y="1120"/>
                  <a:pt x="2792" y="1120"/>
                </a:cubicBezTo>
                <a:cubicBezTo>
                  <a:pt x="2792" y="1121"/>
                  <a:pt x="2792" y="1121"/>
                  <a:pt x="2793" y="1121"/>
                </a:cubicBezTo>
                <a:cubicBezTo>
                  <a:pt x="2793" y="1121"/>
                  <a:pt x="2793" y="1122"/>
                  <a:pt x="2794" y="1122"/>
                </a:cubicBezTo>
                <a:cubicBezTo>
                  <a:pt x="2794" y="1122"/>
                  <a:pt x="2794" y="1121"/>
                  <a:pt x="2794" y="1121"/>
                </a:cubicBezTo>
                <a:cubicBezTo>
                  <a:pt x="2794" y="1121"/>
                  <a:pt x="2795" y="1121"/>
                  <a:pt x="2795" y="1121"/>
                </a:cubicBezTo>
                <a:cubicBezTo>
                  <a:pt x="2795" y="1121"/>
                  <a:pt x="2795" y="1121"/>
                  <a:pt x="2795" y="1121"/>
                </a:cubicBezTo>
                <a:cubicBezTo>
                  <a:pt x="2796" y="1121"/>
                  <a:pt x="2796" y="1121"/>
                  <a:pt x="2796" y="1121"/>
                </a:cubicBezTo>
                <a:cubicBezTo>
                  <a:pt x="2796" y="1121"/>
                  <a:pt x="2797" y="1121"/>
                  <a:pt x="2797" y="1120"/>
                </a:cubicBezTo>
                <a:cubicBezTo>
                  <a:pt x="2797" y="1120"/>
                  <a:pt x="2797" y="1120"/>
                  <a:pt x="2798" y="1120"/>
                </a:cubicBezTo>
                <a:cubicBezTo>
                  <a:pt x="2798" y="1120"/>
                  <a:pt x="2798" y="1120"/>
                  <a:pt x="2799" y="1119"/>
                </a:cubicBezTo>
                <a:cubicBezTo>
                  <a:pt x="2799" y="1119"/>
                  <a:pt x="2799" y="1118"/>
                  <a:pt x="2799" y="1118"/>
                </a:cubicBezTo>
                <a:cubicBezTo>
                  <a:pt x="2799" y="1118"/>
                  <a:pt x="2799" y="1118"/>
                  <a:pt x="2799" y="1117"/>
                </a:cubicBezTo>
                <a:cubicBezTo>
                  <a:pt x="2799" y="1116"/>
                  <a:pt x="2799" y="1114"/>
                  <a:pt x="2796" y="1114"/>
                </a:cubicBezTo>
                <a:cubicBezTo>
                  <a:pt x="2796" y="1114"/>
                  <a:pt x="2796" y="1114"/>
                  <a:pt x="2796" y="1114"/>
                </a:cubicBezTo>
                <a:cubicBezTo>
                  <a:pt x="2796" y="1115"/>
                  <a:pt x="2795" y="1115"/>
                  <a:pt x="2794" y="1116"/>
                </a:cubicBezTo>
                <a:close/>
                <a:moveTo>
                  <a:pt x="2794" y="1080"/>
                </a:moveTo>
                <a:cubicBezTo>
                  <a:pt x="2794" y="1080"/>
                  <a:pt x="2794" y="1080"/>
                  <a:pt x="2794" y="1080"/>
                </a:cubicBezTo>
                <a:cubicBezTo>
                  <a:pt x="2794" y="1079"/>
                  <a:pt x="2794" y="1079"/>
                  <a:pt x="2794" y="1079"/>
                </a:cubicBezTo>
                <a:cubicBezTo>
                  <a:pt x="2793" y="1079"/>
                  <a:pt x="2793" y="1079"/>
                  <a:pt x="2793" y="1079"/>
                </a:cubicBezTo>
                <a:cubicBezTo>
                  <a:pt x="2792" y="1079"/>
                  <a:pt x="2792" y="1079"/>
                  <a:pt x="2792" y="1079"/>
                </a:cubicBezTo>
                <a:cubicBezTo>
                  <a:pt x="2791" y="1079"/>
                  <a:pt x="2791" y="1079"/>
                  <a:pt x="2791" y="1080"/>
                </a:cubicBezTo>
                <a:cubicBezTo>
                  <a:pt x="2791" y="1081"/>
                  <a:pt x="2791" y="1081"/>
                  <a:pt x="2791" y="1081"/>
                </a:cubicBezTo>
                <a:cubicBezTo>
                  <a:pt x="2791" y="1081"/>
                  <a:pt x="2791" y="1081"/>
                  <a:pt x="2791" y="1082"/>
                </a:cubicBezTo>
                <a:cubicBezTo>
                  <a:pt x="2791" y="1082"/>
                  <a:pt x="2790" y="1082"/>
                  <a:pt x="2790" y="1082"/>
                </a:cubicBezTo>
                <a:cubicBezTo>
                  <a:pt x="2790" y="1083"/>
                  <a:pt x="2790" y="1083"/>
                  <a:pt x="2790" y="1084"/>
                </a:cubicBezTo>
                <a:cubicBezTo>
                  <a:pt x="2791" y="1084"/>
                  <a:pt x="2791" y="1085"/>
                  <a:pt x="2792" y="1085"/>
                </a:cubicBezTo>
                <a:cubicBezTo>
                  <a:pt x="2792" y="1085"/>
                  <a:pt x="2792" y="1085"/>
                  <a:pt x="2792" y="1085"/>
                </a:cubicBezTo>
                <a:cubicBezTo>
                  <a:pt x="2792" y="1085"/>
                  <a:pt x="2792" y="1085"/>
                  <a:pt x="2792" y="1085"/>
                </a:cubicBezTo>
                <a:cubicBezTo>
                  <a:pt x="2793" y="1085"/>
                  <a:pt x="2794" y="1084"/>
                  <a:pt x="2795" y="1084"/>
                </a:cubicBezTo>
                <a:cubicBezTo>
                  <a:pt x="2795" y="1083"/>
                  <a:pt x="2795" y="1083"/>
                  <a:pt x="2795" y="1082"/>
                </a:cubicBezTo>
                <a:cubicBezTo>
                  <a:pt x="2795" y="1082"/>
                  <a:pt x="2795" y="1082"/>
                  <a:pt x="2795" y="1082"/>
                </a:cubicBezTo>
                <a:cubicBezTo>
                  <a:pt x="2795" y="1081"/>
                  <a:pt x="2795" y="1080"/>
                  <a:pt x="2794" y="1080"/>
                </a:cubicBezTo>
                <a:close/>
                <a:moveTo>
                  <a:pt x="2729" y="1133"/>
                </a:moveTo>
                <a:cubicBezTo>
                  <a:pt x="2728" y="1133"/>
                  <a:pt x="2728" y="1133"/>
                  <a:pt x="2728" y="1134"/>
                </a:cubicBezTo>
                <a:cubicBezTo>
                  <a:pt x="2728" y="1134"/>
                  <a:pt x="2728" y="1135"/>
                  <a:pt x="2728" y="1135"/>
                </a:cubicBezTo>
                <a:cubicBezTo>
                  <a:pt x="2728" y="1136"/>
                  <a:pt x="2728" y="1136"/>
                  <a:pt x="2728" y="1136"/>
                </a:cubicBezTo>
                <a:cubicBezTo>
                  <a:pt x="2728" y="1137"/>
                  <a:pt x="2729" y="1137"/>
                  <a:pt x="2729" y="1137"/>
                </a:cubicBezTo>
                <a:cubicBezTo>
                  <a:pt x="2729" y="1137"/>
                  <a:pt x="2730" y="1137"/>
                  <a:pt x="2730" y="1137"/>
                </a:cubicBezTo>
                <a:cubicBezTo>
                  <a:pt x="2731" y="1137"/>
                  <a:pt x="2731" y="1137"/>
                  <a:pt x="2732" y="1137"/>
                </a:cubicBezTo>
                <a:cubicBezTo>
                  <a:pt x="2732" y="1136"/>
                  <a:pt x="2732" y="1136"/>
                  <a:pt x="2732" y="1136"/>
                </a:cubicBezTo>
                <a:cubicBezTo>
                  <a:pt x="2732" y="1135"/>
                  <a:pt x="2732" y="1135"/>
                  <a:pt x="2732" y="1135"/>
                </a:cubicBezTo>
                <a:cubicBezTo>
                  <a:pt x="2732" y="1134"/>
                  <a:pt x="2732" y="1134"/>
                  <a:pt x="2732" y="1133"/>
                </a:cubicBezTo>
                <a:cubicBezTo>
                  <a:pt x="2732" y="1132"/>
                  <a:pt x="2730" y="1131"/>
                  <a:pt x="2729" y="1133"/>
                </a:cubicBezTo>
                <a:close/>
                <a:moveTo>
                  <a:pt x="2810" y="1118"/>
                </a:moveTo>
                <a:cubicBezTo>
                  <a:pt x="2810" y="1119"/>
                  <a:pt x="2810" y="1119"/>
                  <a:pt x="2810" y="1119"/>
                </a:cubicBezTo>
                <a:cubicBezTo>
                  <a:pt x="2810" y="1120"/>
                  <a:pt x="2809" y="1120"/>
                  <a:pt x="2809" y="1120"/>
                </a:cubicBezTo>
                <a:cubicBezTo>
                  <a:pt x="2809" y="1120"/>
                  <a:pt x="2809" y="1120"/>
                  <a:pt x="2809" y="1120"/>
                </a:cubicBezTo>
                <a:cubicBezTo>
                  <a:pt x="2809" y="1120"/>
                  <a:pt x="2809" y="1120"/>
                  <a:pt x="2809" y="1120"/>
                </a:cubicBezTo>
                <a:cubicBezTo>
                  <a:pt x="2809" y="1120"/>
                  <a:pt x="2809" y="1120"/>
                  <a:pt x="2809" y="1120"/>
                </a:cubicBezTo>
                <a:cubicBezTo>
                  <a:pt x="2809" y="1120"/>
                  <a:pt x="2809" y="1119"/>
                  <a:pt x="2809" y="1119"/>
                </a:cubicBezTo>
                <a:cubicBezTo>
                  <a:pt x="2809" y="1119"/>
                  <a:pt x="2810" y="1119"/>
                  <a:pt x="2810" y="1118"/>
                </a:cubicBezTo>
                <a:cubicBezTo>
                  <a:pt x="2810" y="1118"/>
                  <a:pt x="2810" y="1117"/>
                  <a:pt x="2809" y="1116"/>
                </a:cubicBezTo>
                <a:cubicBezTo>
                  <a:pt x="2809" y="1116"/>
                  <a:pt x="2809" y="1116"/>
                  <a:pt x="2809" y="1116"/>
                </a:cubicBezTo>
                <a:cubicBezTo>
                  <a:pt x="2809" y="1116"/>
                  <a:pt x="2809" y="1116"/>
                  <a:pt x="2809" y="1116"/>
                </a:cubicBezTo>
                <a:cubicBezTo>
                  <a:pt x="2809" y="1115"/>
                  <a:pt x="2809" y="1115"/>
                  <a:pt x="2809" y="1114"/>
                </a:cubicBezTo>
                <a:cubicBezTo>
                  <a:pt x="2809" y="1114"/>
                  <a:pt x="2809" y="1113"/>
                  <a:pt x="2809" y="1113"/>
                </a:cubicBezTo>
                <a:cubicBezTo>
                  <a:pt x="2808" y="1113"/>
                  <a:pt x="2808" y="1113"/>
                  <a:pt x="2808" y="1113"/>
                </a:cubicBezTo>
                <a:cubicBezTo>
                  <a:pt x="2809" y="1113"/>
                  <a:pt x="2809" y="1112"/>
                  <a:pt x="2809" y="1111"/>
                </a:cubicBezTo>
                <a:cubicBezTo>
                  <a:pt x="2809" y="1111"/>
                  <a:pt x="2809" y="1111"/>
                  <a:pt x="2809" y="1111"/>
                </a:cubicBezTo>
                <a:cubicBezTo>
                  <a:pt x="2810" y="1111"/>
                  <a:pt x="2810" y="1110"/>
                  <a:pt x="2810" y="1110"/>
                </a:cubicBezTo>
                <a:cubicBezTo>
                  <a:pt x="2810" y="1109"/>
                  <a:pt x="2809" y="1108"/>
                  <a:pt x="2808" y="1108"/>
                </a:cubicBezTo>
                <a:cubicBezTo>
                  <a:pt x="2808" y="1108"/>
                  <a:pt x="2807" y="1109"/>
                  <a:pt x="2807" y="1110"/>
                </a:cubicBezTo>
                <a:cubicBezTo>
                  <a:pt x="2807" y="1110"/>
                  <a:pt x="2807" y="1110"/>
                  <a:pt x="2807" y="1110"/>
                </a:cubicBezTo>
                <a:cubicBezTo>
                  <a:pt x="2806" y="1110"/>
                  <a:pt x="2806" y="1110"/>
                  <a:pt x="2806" y="1111"/>
                </a:cubicBezTo>
                <a:cubicBezTo>
                  <a:pt x="2806" y="1112"/>
                  <a:pt x="2806" y="1112"/>
                  <a:pt x="2807" y="1113"/>
                </a:cubicBezTo>
                <a:cubicBezTo>
                  <a:pt x="2807" y="1113"/>
                  <a:pt x="2806" y="1113"/>
                  <a:pt x="2806" y="1113"/>
                </a:cubicBezTo>
                <a:cubicBezTo>
                  <a:pt x="2806" y="1113"/>
                  <a:pt x="2806" y="1114"/>
                  <a:pt x="2806" y="1114"/>
                </a:cubicBezTo>
                <a:cubicBezTo>
                  <a:pt x="2806" y="1114"/>
                  <a:pt x="2805" y="1115"/>
                  <a:pt x="2806" y="1115"/>
                </a:cubicBezTo>
                <a:cubicBezTo>
                  <a:pt x="2806" y="1115"/>
                  <a:pt x="2806" y="1116"/>
                  <a:pt x="2806" y="1116"/>
                </a:cubicBezTo>
                <a:cubicBezTo>
                  <a:pt x="2806" y="1116"/>
                  <a:pt x="2806" y="1116"/>
                  <a:pt x="2806" y="1116"/>
                </a:cubicBezTo>
                <a:cubicBezTo>
                  <a:pt x="2806" y="1117"/>
                  <a:pt x="2806" y="1117"/>
                  <a:pt x="2806" y="1118"/>
                </a:cubicBezTo>
                <a:cubicBezTo>
                  <a:pt x="2806" y="1118"/>
                  <a:pt x="2807" y="1118"/>
                  <a:pt x="2807" y="1118"/>
                </a:cubicBezTo>
                <a:cubicBezTo>
                  <a:pt x="2807" y="1118"/>
                  <a:pt x="2807" y="1118"/>
                  <a:pt x="2807" y="1118"/>
                </a:cubicBezTo>
                <a:cubicBezTo>
                  <a:pt x="2807" y="1118"/>
                  <a:pt x="2807" y="1119"/>
                  <a:pt x="2807" y="1119"/>
                </a:cubicBezTo>
                <a:cubicBezTo>
                  <a:pt x="2807" y="1119"/>
                  <a:pt x="2807" y="1119"/>
                  <a:pt x="2807" y="1119"/>
                </a:cubicBezTo>
                <a:cubicBezTo>
                  <a:pt x="2806" y="1119"/>
                  <a:pt x="2805" y="1119"/>
                  <a:pt x="2805" y="1120"/>
                </a:cubicBezTo>
                <a:cubicBezTo>
                  <a:pt x="2805" y="1120"/>
                  <a:pt x="2804" y="1121"/>
                  <a:pt x="2805" y="1121"/>
                </a:cubicBezTo>
                <a:cubicBezTo>
                  <a:pt x="2805" y="1122"/>
                  <a:pt x="2805" y="1122"/>
                  <a:pt x="2805" y="1122"/>
                </a:cubicBezTo>
                <a:cubicBezTo>
                  <a:pt x="2806" y="1122"/>
                  <a:pt x="2806" y="1123"/>
                  <a:pt x="2806" y="1123"/>
                </a:cubicBezTo>
                <a:cubicBezTo>
                  <a:pt x="2805" y="1123"/>
                  <a:pt x="2805" y="1123"/>
                  <a:pt x="2805" y="1124"/>
                </a:cubicBezTo>
                <a:cubicBezTo>
                  <a:pt x="2805" y="1124"/>
                  <a:pt x="2805" y="1124"/>
                  <a:pt x="2805" y="1124"/>
                </a:cubicBezTo>
                <a:cubicBezTo>
                  <a:pt x="2805" y="1124"/>
                  <a:pt x="2804" y="1124"/>
                  <a:pt x="2804" y="1124"/>
                </a:cubicBezTo>
                <a:cubicBezTo>
                  <a:pt x="2803" y="1125"/>
                  <a:pt x="2803" y="1125"/>
                  <a:pt x="2803" y="1126"/>
                </a:cubicBezTo>
                <a:cubicBezTo>
                  <a:pt x="2803" y="1126"/>
                  <a:pt x="2803" y="1126"/>
                  <a:pt x="2803" y="1126"/>
                </a:cubicBezTo>
                <a:cubicBezTo>
                  <a:pt x="2803" y="1126"/>
                  <a:pt x="2802" y="1125"/>
                  <a:pt x="2801" y="1125"/>
                </a:cubicBezTo>
                <a:cubicBezTo>
                  <a:pt x="2801" y="1125"/>
                  <a:pt x="2801" y="1125"/>
                  <a:pt x="2801" y="1125"/>
                </a:cubicBezTo>
                <a:cubicBezTo>
                  <a:pt x="2801" y="1125"/>
                  <a:pt x="2801" y="1124"/>
                  <a:pt x="2801" y="1124"/>
                </a:cubicBezTo>
                <a:cubicBezTo>
                  <a:pt x="2801" y="1124"/>
                  <a:pt x="2801" y="1123"/>
                  <a:pt x="2801" y="1123"/>
                </a:cubicBezTo>
                <a:cubicBezTo>
                  <a:pt x="2801" y="1123"/>
                  <a:pt x="2800" y="1123"/>
                  <a:pt x="2800" y="1123"/>
                </a:cubicBezTo>
                <a:cubicBezTo>
                  <a:pt x="2800" y="1123"/>
                  <a:pt x="2800" y="1122"/>
                  <a:pt x="2800" y="1122"/>
                </a:cubicBezTo>
                <a:cubicBezTo>
                  <a:pt x="2799" y="1122"/>
                  <a:pt x="2798" y="1122"/>
                  <a:pt x="2798" y="1122"/>
                </a:cubicBezTo>
                <a:cubicBezTo>
                  <a:pt x="2798" y="1123"/>
                  <a:pt x="2797" y="1123"/>
                  <a:pt x="2797" y="1123"/>
                </a:cubicBezTo>
                <a:cubicBezTo>
                  <a:pt x="2798" y="1124"/>
                  <a:pt x="2798" y="1125"/>
                  <a:pt x="2798" y="1125"/>
                </a:cubicBezTo>
                <a:cubicBezTo>
                  <a:pt x="2798" y="1125"/>
                  <a:pt x="2798" y="1125"/>
                  <a:pt x="2799" y="1125"/>
                </a:cubicBezTo>
                <a:cubicBezTo>
                  <a:pt x="2799" y="1126"/>
                  <a:pt x="2799" y="1126"/>
                  <a:pt x="2800" y="1126"/>
                </a:cubicBezTo>
                <a:cubicBezTo>
                  <a:pt x="2800" y="1126"/>
                  <a:pt x="2800" y="1126"/>
                  <a:pt x="2800" y="1126"/>
                </a:cubicBezTo>
                <a:cubicBezTo>
                  <a:pt x="2799" y="1126"/>
                  <a:pt x="2799" y="1127"/>
                  <a:pt x="2799" y="1127"/>
                </a:cubicBezTo>
                <a:cubicBezTo>
                  <a:pt x="2799" y="1128"/>
                  <a:pt x="2799" y="1128"/>
                  <a:pt x="2799" y="1128"/>
                </a:cubicBezTo>
                <a:cubicBezTo>
                  <a:pt x="2799" y="1128"/>
                  <a:pt x="2799" y="1129"/>
                  <a:pt x="2799" y="1130"/>
                </a:cubicBezTo>
                <a:cubicBezTo>
                  <a:pt x="2799" y="1130"/>
                  <a:pt x="2799" y="1130"/>
                  <a:pt x="2799" y="1130"/>
                </a:cubicBezTo>
                <a:cubicBezTo>
                  <a:pt x="2799" y="1130"/>
                  <a:pt x="2799" y="1130"/>
                  <a:pt x="2799" y="1130"/>
                </a:cubicBezTo>
                <a:cubicBezTo>
                  <a:pt x="2799" y="1129"/>
                  <a:pt x="2799" y="1129"/>
                  <a:pt x="2799" y="1129"/>
                </a:cubicBezTo>
                <a:cubicBezTo>
                  <a:pt x="2798" y="1129"/>
                  <a:pt x="2797" y="1129"/>
                  <a:pt x="2797" y="1130"/>
                </a:cubicBezTo>
                <a:cubicBezTo>
                  <a:pt x="2797" y="1130"/>
                  <a:pt x="2797" y="1130"/>
                  <a:pt x="2797" y="1130"/>
                </a:cubicBezTo>
                <a:cubicBezTo>
                  <a:pt x="2796" y="1130"/>
                  <a:pt x="2796" y="1130"/>
                  <a:pt x="2796" y="1130"/>
                </a:cubicBezTo>
                <a:cubicBezTo>
                  <a:pt x="2795" y="1131"/>
                  <a:pt x="2795" y="1131"/>
                  <a:pt x="2795" y="1132"/>
                </a:cubicBezTo>
                <a:cubicBezTo>
                  <a:pt x="2795" y="1132"/>
                  <a:pt x="2795" y="1132"/>
                  <a:pt x="2795" y="1133"/>
                </a:cubicBezTo>
                <a:cubicBezTo>
                  <a:pt x="2794" y="1133"/>
                  <a:pt x="2794" y="1133"/>
                  <a:pt x="2794" y="1133"/>
                </a:cubicBezTo>
                <a:cubicBezTo>
                  <a:pt x="2794" y="1133"/>
                  <a:pt x="2793" y="1134"/>
                  <a:pt x="2793" y="1134"/>
                </a:cubicBezTo>
                <a:cubicBezTo>
                  <a:pt x="2793" y="1134"/>
                  <a:pt x="2793" y="1134"/>
                  <a:pt x="2793" y="1134"/>
                </a:cubicBezTo>
                <a:cubicBezTo>
                  <a:pt x="2793" y="1134"/>
                  <a:pt x="2793" y="1134"/>
                  <a:pt x="2793" y="1134"/>
                </a:cubicBezTo>
                <a:cubicBezTo>
                  <a:pt x="2794" y="1133"/>
                  <a:pt x="2794" y="1131"/>
                  <a:pt x="2793" y="1130"/>
                </a:cubicBezTo>
                <a:cubicBezTo>
                  <a:pt x="2793" y="1130"/>
                  <a:pt x="2793" y="1130"/>
                  <a:pt x="2792" y="1129"/>
                </a:cubicBezTo>
                <a:cubicBezTo>
                  <a:pt x="2792" y="1129"/>
                  <a:pt x="2792" y="1129"/>
                  <a:pt x="2792" y="1129"/>
                </a:cubicBezTo>
                <a:cubicBezTo>
                  <a:pt x="2792" y="1129"/>
                  <a:pt x="2791" y="1129"/>
                  <a:pt x="2791" y="1128"/>
                </a:cubicBezTo>
                <a:cubicBezTo>
                  <a:pt x="2791" y="1128"/>
                  <a:pt x="2791" y="1128"/>
                  <a:pt x="2790" y="1128"/>
                </a:cubicBezTo>
                <a:cubicBezTo>
                  <a:pt x="2790" y="1128"/>
                  <a:pt x="2790" y="1128"/>
                  <a:pt x="2790" y="1128"/>
                </a:cubicBezTo>
                <a:cubicBezTo>
                  <a:pt x="2790" y="1128"/>
                  <a:pt x="2789" y="1128"/>
                  <a:pt x="2789" y="1128"/>
                </a:cubicBezTo>
                <a:cubicBezTo>
                  <a:pt x="2788" y="1128"/>
                  <a:pt x="2788" y="1128"/>
                  <a:pt x="2788" y="1128"/>
                </a:cubicBezTo>
                <a:cubicBezTo>
                  <a:pt x="2787" y="1128"/>
                  <a:pt x="2787" y="1129"/>
                  <a:pt x="2787" y="1130"/>
                </a:cubicBezTo>
                <a:cubicBezTo>
                  <a:pt x="2787" y="1130"/>
                  <a:pt x="2787" y="1130"/>
                  <a:pt x="2787" y="1130"/>
                </a:cubicBezTo>
                <a:cubicBezTo>
                  <a:pt x="2786" y="1130"/>
                  <a:pt x="2786" y="1130"/>
                  <a:pt x="2786" y="1130"/>
                </a:cubicBezTo>
                <a:cubicBezTo>
                  <a:pt x="2785" y="1130"/>
                  <a:pt x="2785" y="1131"/>
                  <a:pt x="2785" y="1131"/>
                </a:cubicBezTo>
                <a:cubicBezTo>
                  <a:pt x="2785" y="1131"/>
                  <a:pt x="2784" y="1131"/>
                  <a:pt x="2784" y="1131"/>
                </a:cubicBezTo>
                <a:cubicBezTo>
                  <a:pt x="2784" y="1132"/>
                  <a:pt x="2784" y="1132"/>
                  <a:pt x="2783" y="1133"/>
                </a:cubicBezTo>
                <a:cubicBezTo>
                  <a:pt x="2783" y="1133"/>
                  <a:pt x="2783" y="1133"/>
                  <a:pt x="2783" y="1133"/>
                </a:cubicBezTo>
                <a:cubicBezTo>
                  <a:pt x="2783" y="1133"/>
                  <a:pt x="2782" y="1133"/>
                  <a:pt x="2782" y="1133"/>
                </a:cubicBezTo>
                <a:cubicBezTo>
                  <a:pt x="2781" y="1133"/>
                  <a:pt x="2781" y="1134"/>
                  <a:pt x="2781" y="1134"/>
                </a:cubicBezTo>
                <a:cubicBezTo>
                  <a:pt x="2780" y="1134"/>
                  <a:pt x="2779" y="1134"/>
                  <a:pt x="2779" y="1134"/>
                </a:cubicBezTo>
                <a:cubicBezTo>
                  <a:pt x="2779" y="1135"/>
                  <a:pt x="2778" y="1135"/>
                  <a:pt x="2778" y="1135"/>
                </a:cubicBezTo>
                <a:cubicBezTo>
                  <a:pt x="2777" y="1135"/>
                  <a:pt x="2777" y="1135"/>
                  <a:pt x="2776" y="1136"/>
                </a:cubicBezTo>
                <a:cubicBezTo>
                  <a:pt x="2776" y="1137"/>
                  <a:pt x="2776" y="1137"/>
                  <a:pt x="2776" y="1138"/>
                </a:cubicBezTo>
                <a:cubicBezTo>
                  <a:pt x="2776" y="1138"/>
                  <a:pt x="2776" y="1138"/>
                  <a:pt x="2776" y="1139"/>
                </a:cubicBezTo>
                <a:cubicBezTo>
                  <a:pt x="2777" y="1139"/>
                  <a:pt x="2777" y="1139"/>
                  <a:pt x="2776" y="1139"/>
                </a:cubicBezTo>
                <a:cubicBezTo>
                  <a:pt x="2776" y="1140"/>
                  <a:pt x="2776" y="1140"/>
                  <a:pt x="2776" y="1140"/>
                </a:cubicBezTo>
                <a:cubicBezTo>
                  <a:pt x="2776" y="1140"/>
                  <a:pt x="2776" y="1141"/>
                  <a:pt x="2776" y="1141"/>
                </a:cubicBezTo>
                <a:cubicBezTo>
                  <a:pt x="2776" y="1141"/>
                  <a:pt x="2776" y="1141"/>
                  <a:pt x="2776" y="1141"/>
                </a:cubicBezTo>
                <a:cubicBezTo>
                  <a:pt x="2775" y="1141"/>
                  <a:pt x="2775" y="1142"/>
                  <a:pt x="2774" y="1142"/>
                </a:cubicBezTo>
                <a:cubicBezTo>
                  <a:pt x="2774" y="1143"/>
                  <a:pt x="2774" y="1143"/>
                  <a:pt x="2775" y="1144"/>
                </a:cubicBezTo>
                <a:cubicBezTo>
                  <a:pt x="2775" y="1144"/>
                  <a:pt x="2775" y="1144"/>
                  <a:pt x="2775" y="1144"/>
                </a:cubicBezTo>
                <a:cubicBezTo>
                  <a:pt x="2775" y="1145"/>
                  <a:pt x="2776" y="1145"/>
                  <a:pt x="2776" y="1145"/>
                </a:cubicBezTo>
                <a:cubicBezTo>
                  <a:pt x="2776" y="1146"/>
                  <a:pt x="2776" y="1146"/>
                  <a:pt x="2777" y="1146"/>
                </a:cubicBezTo>
                <a:cubicBezTo>
                  <a:pt x="2778" y="1146"/>
                  <a:pt x="2779" y="1145"/>
                  <a:pt x="2779" y="1144"/>
                </a:cubicBezTo>
                <a:cubicBezTo>
                  <a:pt x="2779" y="1144"/>
                  <a:pt x="2779" y="1144"/>
                  <a:pt x="2779" y="1144"/>
                </a:cubicBezTo>
                <a:cubicBezTo>
                  <a:pt x="2779" y="1143"/>
                  <a:pt x="2780" y="1143"/>
                  <a:pt x="2780" y="1142"/>
                </a:cubicBezTo>
                <a:cubicBezTo>
                  <a:pt x="2780" y="1142"/>
                  <a:pt x="2780" y="1142"/>
                  <a:pt x="2780" y="1142"/>
                </a:cubicBezTo>
                <a:cubicBezTo>
                  <a:pt x="2780" y="1142"/>
                  <a:pt x="2780" y="1141"/>
                  <a:pt x="2780" y="1141"/>
                </a:cubicBezTo>
                <a:cubicBezTo>
                  <a:pt x="2781" y="1141"/>
                  <a:pt x="2782" y="1140"/>
                  <a:pt x="2782" y="1139"/>
                </a:cubicBezTo>
                <a:cubicBezTo>
                  <a:pt x="2782" y="1139"/>
                  <a:pt x="2782" y="1139"/>
                  <a:pt x="2782" y="1139"/>
                </a:cubicBezTo>
                <a:cubicBezTo>
                  <a:pt x="2782" y="1139"/>
                  <a:pt x="2782" y="1139"/>
                  <a:pt x="2782" y="1139"/>
                </a:cubicBezTo>
                <a:cubicBezTo>
                  <a:pt x="2782" y="1139"/>
                  <a:pt x="2782" y="1140"/>
                  <a:pt x="2782" y="1140"/>
                </a:cubicBezTo>
                <a:cubicBezTo>
                  <a:pt x="2782" y="1141"/>
                  <a:pt x="2783" y="1141"/>
                  <a:pt x="2783" y="1141"/>
                </a:cubicBezTo>
                <a:cubicBezTo>
                  <a:pt x="2783" y="1141"/>
                  <a:pt x="2783" y="1141"/>
                  <a:pt x="2784" y="1141"/>
                </a:cubicBezTo>
                <a:cubicBezTo>
                  <a:pt x="2784" y="1141"/>
                  <a:pt x="2784" y="1141"/>
                  <a:pt x="2784" y="1141"/>
                </a:cubicBezTo>
                <a:cubicBezTo>
                  <a:pt x="2784" y="1141"/>
                  <a:pt x="2785" y="1141"/>
                  <a:pt x="2785" y="1141"/>
                </a:cubicBezTo>
                <a:cubicBezTo>
                  <a:pt x="2785" y="1141"/>
                  <a:pt x="2786" y="1141"/>
                  <a:pt x="2786" y="1141"/>
                </a:cubicBezTo>
                <a:cubicBezTo>
                  <a:pt x="2786" y="1141"/>
                  <a:pt x="2786" y="1140"/>
                  <a:pt x="2786" y="1140"/>
                </a:cubicBezTo>
                <a:cubicBezTo>
                  <a:pt x="2787" y="1141"/>
                  <a:pt x="2787" y="1141"/>
                  <a:pt x="2787" y="1141"/>
                </a:cubicBezTo>
                <a:cubicBezTo>
                  <a:pt x="2788" y="1141"/>
                  <a:pt x="2788" y="1141"/>
                  <a:pt x="2788" y="1141"/>
                </a:cubicBezTo>
                <a:cubicBezTo>
                  <a:pt x="2788" y="1142"/>
                  <a:pt x="2788" y="1142"/>
                  <a:pt x="2789" y="1142"/>
                </a:cubicBezTo>
                <a:cubicBezTo>
                  <a:pt x="2789" y="1142"/>
                  <a:pt x="2790" y="1142"/>
                  <a:pt x="2790" y="1142"/>
                </a:cubicBezTo>
                <a:cubicBezTo>
                  <a:pt x="2790" y="1141"/>
                  <a:pt x="2791" y="1141"/>
                  <a:pt x="2790" y="1140"/>
                </a:cubicBezTo>
                <a:cubicBezTo>
                  <a:pt x="2790" y="1140"/>
                  <a:pt x="2790" y="1140"/>
                  <a:pt x="2790" y="1140"/>
                </a:cubicBezTo>
                <a:cubicBezTo>
                  <a:pt x="2790" y="1140"/>
                  <a:pt x="2790" y="1140"/>
                  <a:pt x="2790" y="1140"/>
                </a:cubicBezTo>
                <a:cubicBezTo>
                  <a:pt x="2790" y="1140"/>
                  <a:pt x="2790" y="1140"/>
                  <a:pt x="2790" y="1139"/>
                </a:cubicBezTo>
                <a:cubicBezTo>
                  <a:pt x="2790" y="1139"/>
                  <a:pt x="2790" y="1139"/>
                  <a:pt x="2790" y="1139"/>
                </a:cubicBezTo>
                <a:cubicBezTo>
                  <a:pt x="2790" y="1139"/>
                  <a:pt x="2790" y="1139"/>
                  <a:pt x="2790" y="1139"/>
                </a:cubicBezTo>
                <a:cubicBezTo>
                  <a:pt x="2790" y="1139"/>
                  <a:pt x="2790" y="1139"/>
                  <a:pt x="2790" y="1139"/>
                </a:cubicBezTo>
                <a:cubicBezTo>
                  <a:pt x="2791" y="1139"/>
                  <a:pt x="2791" y="1140"/>
                  <a:pt x="2791" y="1140"/>
                </a:cubicBezTo>
                <a:cubicBezTo>
                  <a:pt x="2791" y="1140"/>
                  <a:pt x="2792" y="1140"/>
                  <a:pt x="2792" y="1140"/>
                </a:cubicBezTo>
                <a:cubicBezTo>
                  <a:pt x="2792" y="1140"/>
                  <a:pt x="2792" y="1140"/>
                  <a:pt x="2793" y="1140"/>
                </a:cubicBezTo>
                <a:cubicBezTo>
                  <a:pt x="2793" y="1140"/>
                  <a:pt x="2793" y="1140"/>
                  <a:pt x="2793" y="1140"/>
                </a:cubicBezTo>
                <a:cubicBezTo>
                  <a:pt x="2793" y="1140"/>
                  <a:pt x="2793" y="1141"/>
                  <a:pt x="2793" y="1140"/>
                </a:cubicBezTo>
                <a:cubicBezTo>
                  <a:pt x="2794" y="1141"/>
                  <a:pt x="2794" y="1141"/>
                  <a:pt x="2794" y="1141"/>
                </a:cubicBezTo>
                <a:cubicBezTo>
                  <a:pt x="2794" y="1141"/>
                  <a:pt x="2794" y="1141"/>
                  <a:pt x="2794" y="1141"/>
                </a:cubicBezTo>
                <a:cubicBezTo>
                  <a:pt x="2794" y="1142"/>
                  <a:pt x="2794" y="1142"/>
                  <a:pt x="2795" y="1142"/>
                </a:cubicBezTo>
                <a:cubicBezTo>
                  <a:pt x="2795" y="1142"/>
                  <a:pt x="2795" y="1142"/>
                  <a:pt x="2795" y="1143"/>
                </a:cubicBezTo>
                <a:cubicBezTo>
                  <a:pt x="2795" y="1143"/>
                  <a:pt x="2795" y="1143"/>
                  <a:pt x="2795" y="1143"/>
                </a:cubicBezTo>
                <a:cubicBezTo>
                  <a:pt x="2795" y="1143"/>
                  <a:pt x="2795" y="1143"/>
                  <a:pt x="2795" y="1143"/>
                </a:cubicBezTo>
                <a:cubicBezTo>
                  <a:pt x="2794" y="1143"/>
                  <a:pt x="2794" y="1144"/>
                  <a:pt x="2794" y="1144"/>
                </a:cubicBezTo>
                <a:cubicBezTo>
                  <a:pt x="2794" y="1144"/>
                  <a:pt x="2794" y="1144"/>
                  <a:pt x="2794" y="1144"/>
                </a:cubicBezTo>
                <a:cubicBezTo>
                  <a:pt x="2794" y="1145"/>
                  <a:pt x="2794" y="1145"/>
                  <a:pt x="2793" y="1145"/>
                </a:cubicBezTo>
                <a:cubicBezTo>
                  <a:pt x="2793" y="1145"/>
                  <a:pt x="2793" y="1146"/>
                  <a:pt x="2794" y="1146"/>
                </a:cubicBezTo>
                <a:cubicBezTo>
                  <a:pt x="2794" y="1147"/>
                  <a:pt x="2794" y="1147"/>
                  <a:pt x="2794" y="1148"/>
                </a:cubicBezTo>
                <a:cubicBezTo>
                  <a:pt x="2794" y="1148"/>
                  <a:pt x="2794" y="1149"/>
                  <a:pt x="2794" y="1149"/>
                </a:cubicBezTo>
                <a:cubicBezTo>
                  <a:pt x="2795" y="1150"/>
                  <a:pt x="2795" y="1150"/>
                  <a:pt x="2795" y="1150"/>
                </a:cubicBezTo>
                <a:cubicBezTo>
                  <a:pt x="2795" y="1150"/>
                  <a:pt x="2795" y="1151"/>
                  <a:pt x="2795" y="1151"/>
                </a:cubicBezTo>
                <a:cubicBezTo>
                  <a:pt x="2796" y="1151"/>
                  <a:pt x="2796" y="1152"/>
                  <a:pt x="2796" y="1152"/>
                </a:cubicBezTo>
                <a:cubicBezTo>
                  <a:pt x="2796" y="1152"/>
                  <a:pt x="2796" y="1153"/>
                  <a:pt x="2796" y="1153"/>
                </a:cubicBezTo>
                <a:cubicBezTo>
                  <a:pt x="2796" y="1153"/>
                  <a:pt x="2797" y="1153"/>
                  <a:pt x="2797" y="1154"/>
                </a:cubicBezTo>
                <a:cubicBezTo>
                  <a:pt x="2797" y="1154"/>
                  <a:pt x="2797" y="1155"/>
                  <a:pt x="2797" y="1155"/>
                </a:cubicBezTo>
                <a:cubicBezTo>
                  <a:pt x="2798" y="1155"/>
                  <a:pt x="2798" y="1155"/>
                  <a:pt x="2799" y="1155"/>
                </a:cubicBezTo>
                <a:cubicBezTo>
                  <a:pt x="2799" y="1154"/>
                  <a:pt x="2799" y="1154"/>
                  <a:pt x="2799" y="1154"/>
                </a:cubicBezTo>
                <a:cubicBezTo>
                  <a:pt x="2799" y="1155"/>
                  <a:pt x="2799" y="1155"/>
                  <a:pt x="2799" y="1155"/>
                </a:cubicBezTo>
                <a:cubicBezTo>
                  <a:pt x="2799" y="1155"/>
                  <a:pt x="2799" y="1156"/>
                  <a:pt x="2800" y="1156"/>
                </a:cubicBezTo>
                <a:cubicBezTo>
                  <a:pt x="2800" y="1156"/>
                  <a:pt x="2801" y="1156"/>
                  <a:pt x="2801" y="1156"/>
                </a:cubicBezTo>
                <a:cubicBezTo>
                  <a:pt x="2801" y="1156"/>
                  <a:pt x="2802" y="1157"/>
                  <a:pt x="2802" y="1157"/>
                </a:cubicBezTo>
                <a:cubicBezTo>
                  <a:pt x="2802" y="1157"/>
                  <a:pt x="2803" y="1158"/>
                  <a:pt x="2804" y="1158"/>
                </a:cubicBezTo>
                <a:cubicBezTo>
                  <a:pt x="2804" y="1158"/>
                  <a:pt x="2805" y="1158"/>
                  <a:pt x="2805" y="1157"/>
                </a:cubicBezTo>
                <a:cubicBezTo>
                  <a:pt x="2805" y="1158"/>
                  <a:pt x="2806" y="1158"/>
                  <a:pt x="2806" y="1158"/>
                </a:cubicBezTo>
                <a:cubicBezTo>
                  <a:pt x="2806" y="1159"/>
                  <a:pt x="2806" y="1159"/>
                  <a:pt x="2807" y="1159"/>
                </a:cubicBezTo>
                <a:cubicBezTo>
                  <a:pt x="2807" y="1159"/>
                  <a:pt x="2807" y="1159"/>
                  <a:pt x="2807" y="1159"/>
                </a:cubicBezTo>
                <a:cubicBezTo>
                  <a:pt x="2808" y="1159"/>
                  <a:pt x="2809" y="1159"/>
                  <a:pt x="2809" y="1158"/>
                </a:cubicBezTo>
                <a:cubicBezTo>
                  <a:pt x="2809" y="1158"/>
                  <a:pt x="2810" y="1158"/>
                  <a:pt x="2810" y="1157"/>
                </a:cubicBezTo>
                <a:cubicBezTo>
                  <a:pt x="2810" y="1157"/>
                  <a:pt x="2811" y="1157"/>
                  <a:pt x="2811" y="1156"/>
                </a:cubicBezTo>
                <a:cubicBezTo>
                  <a:pt x="2812" y="1155"/>
                  <a:pt x="2812" y="1155"/>
                  <a:pt x="2811" y="1155"/>
                </a:cubicBezTo>
                <a:cubicBezTo>
                  <a:pt x="2811" y="1155"/>
                  <a:pt x="2811" y="1155"/>
                  <a:pt x="2811" y="1155"/>
                </a:cubicBezTo>
                <a:cubicBezTo>
                  <a:pt x="2812" y="1154"/>
                  <a:pt x="2812" y="1154"/>
                  <a:pt x="2812" y="1154"/>
                </a:cubicBezTo>
                <a:cubicBezTo>
                  <a:pt x="2812" y="1153"/>
                  <a:pt x="2812" y="1152"/>
                  <a:pt x="2811" y="1151"/>
                </a:cubicBezTo>
                <a:cubicBezTo>
                  <a:pt x="2811" y="1151"/>
                  <a:pt x="2811" y="1151"/>
                  <a:pt x="2811" y="1151"/>
                </a:cubicBezTo>
                <a:cubicBezTo>
                  <a:pt x="2811" y="1151"/>
                  <a:pt x="2811" y="1151"/>
                  <a:pt x="2811" y="1150"/>
                </a:cubicBezTo>
                <a:cubicBezTo>
                  <a:pt x="2810" y="1150"/>
                  <a:pt x="2810" y="1149"/>
                  <a:pt x="2809" y="1148"/>
                </a:cubicBezTo>
                <a:cubicBezTo>
                  <a:pt x="2809" y="1148"/>
                  <a:pt x="2809" y="1148"/>
                  <a:pt x="2809" y="1148"/>
                </a:cubicBezTo>
                <a:cubicBezTo>
                  <a:pt x="2809" y="1147"/>
                  <a:pt x="2809" y="1147"/>
                  <a:pt x="2809" y="1146"/>
                </a:cubicBezTo>
                <a:cubicBezTo>
                  <a:pt x="2809" y="1146"/>
                  <a:pt x="2809" y="1146"/>
                  <a:pt x="2810" y="1145"/>
                </a:cubicBezTo>
                <a:cubicBezTo>
                  <a:pt x="2810" y="1145"/>
                  <a:pt x="2810" y="1145"/>
                  <a:pt x="2810" y="1145"/>
                </a:cubicBezTo>
                <a:cubicBezTo>
                  <a:pt x="2810" y="1144"/>
                  <a:pt x="2810" y="1144"/>
                  <a:pt x="2810" y="1144"/>
                </a:cubicBezTo>
                <a:cubicBezTo>
                  <a:pt x="2810" y="1144"/>
                  <a:pt x="2810" y="1144"/>
                  <a:pt x="2810" y="1144"/>
                </a:cubicBezTo>
                <a:cubicBezTo>
                  <a:pt x="2811" y="1144"/>
                  <a:pt x="2811" y="1143"/>
                  <a:pt x="2811" y="1143"/>
                </a:cubicBezTo>
                <a:cubicBezTo>
                  <a:pt x="2811" y="1144"/>
                  <a:pt x="2811" y="1144"/>
                  <a:pt x="2811" y="1144"/>
                </a:cubicBezTo>
                <a:cubicBezTo>
                  <a:pt x="2811" y="1144"/>
                  <a:pt x="2811" y="1144"/>
                  <a:pt x="2812" y="1144"/>
                </a:cubicBezTo>
                <a:cubicBezTo>
                  <a:pt x="2812" y="1144"/>
                  <a:pt x="2812" y="1144"/>
                  <a:pt x="2812" y="1144"/>
                </a:cubicBezTo>
                <a:cubicBezTo>
                  <a:pt x="2812" y="1144"/>
                  <a:pt x="2812" y="1144"/>
                  <a:pt x="2812" y="1144"/>
                </a:cubicBezTo>
                <a:cubicBezTo>
                  <a:pt x="2812" y="1144"/>
                  <a:pt x="2812" y="1144"/>
                  <a:pt x="2812" y="1145"/>
                </a:cubicBezTo>
                <a:cubicBezTo>
                  <a:pt x="2812" y="1145"/>
                  <a:pt x="2812" y="1146"/>
                  <a:pt x="2812" y="1146"/>
                </a:cubicBezTo>
                <a:cubicBezTo>
                  <a:pt x="2812" y="1147"/>
                  <a:pt x="2812" y="1147"/>
                  <a:pt x="2813" y="1147"/>
                </a:cubicBezTo>
                <a:cubicBezTo>
                  <a:pt x="2813" y="1148"/>
                  <a:pt x="2813" y="1148"/>
                  <a:pt x="2813" y="1148"/>
                </a:cubicBezTo>
                <a:cubicBezTo>
                  <a:pt x="2813" y="1148"/>
                  <a:pt x="2813" y="1148"/>
                  <a:pt x="2813" y="1148"/>
                </a:cubicBezTo>
                <a:cubicBezTo>
                  <a:pt x="2813" y="1148"/>
                  <a:pt x="2813" y="1149"/>
                  <a:pt x="2813" y="1149"/>
                </a:cubicBezTo>
                <a:cubicBezTo>
                  <a:pt x="2813" y="1149"/>
                  <a:pt x="2813" y="1150"/>
                  <a:pt x="2813" y="1150"/>
                </a:cubicBezTo>
                <a:cubicBezTo>
                  <a:pt x="2813" y="1151"/>
                  <a:pt x="2813" y="1151"/>
                  <a:pt x="2813" y="1152"/>
                </a:cubicBezTo>
                <a:cubicBezTo>
                  <a:pt x="2813" y="1153"/>
                  <a:pt x="2814" y="1153"/>
                  <a:pt x="2815" y="1153"/>
                </a:cubicBezTo>
                <a:cubicBezTo>
                  <a:pt x="2815" y="1153"/>
                  <a:pt x="2815" y="1153"/>
                  <a:pt x="2815" y="1153"/>
                </a:cubicBezTo>
                <a:cubicBezTo>
                  <a:pt x="2816" y="1153"/>
                  <a:pt x="2816" y="1153"/>
                  <a:pt x="2816" y="1152"/>
                </a:cubicBezTo>
                <a:cubicBezTo>
                  <a:pt x="2817" y="1152"/>
                  <a:pt x="2817" y="1151"/>
                  <a:pt x="2817" y="1151"/>
                </a:cubicBezTo>
                <a:cubicBezTo>
                  <a:pt x="2817" y="1150"/>
                  <a:pt x="2817" y="1150"/>
                  <a:pt x="2817" y="1150"/>
                </a:cubicBezTo>
                <a:cubicBezTo>
                  <a:pt x="2817" y="1149"/>
                  <a:pt x="2816" y="1149"/>
                  <a:pt x="2816" y="1149"/>
                </a:cubicBezTo>
                <a:cubicBezTo>
                  <a:pt x="2816" y="1148"/>
                  <a:pt x="2816" y="1148"/>
                  <a:pt x="2816" y="1147"/>
                </a:cubicBezTo>
                <a:cubicBezTo>
                  <a:pt x="2817" y="1147"/>
                  <a:pt x="2817" y="1147"/>
                  <a:pt x="2817" y="1147"/>
                </a:cubicBezTo>
                <a:cubicBezTo>
                  <a:pt x="2818" y="1147"/>
                  <a:pt x="2818" y="1147"/>
                  <a:pt x="2818" y="1146"/>
                </a:cubicBezTo>
                <a:cubicBezTo>
                  <a:pt x="2819" y="1146"/>
                  <a:pt x="2819" y="1145"/>
                  <a:pt x="2819" y="1145"/>
                </a:cubicBezTo>
                <a:cubicBezTo>
                  <a:pt x="2819" y="1144"/>
                  <a:pt x="2819" y="1144"/>
                  <a:pt x="2819" y="1144"/>
                </a:cubicBezTo>
                <a:cubicBezTo>
                  <a:pt x="2819" y="1144"/>
                  <a:pt x="2819" y="1143"/>
                  <a:pt x="2819" y="1143"/>
                </a:cubicBezTo>
                <a:cubicBezTo>
                  <a:pt x="2819" y="1142"/>
                  <a:pt x="2819" y="1141"/>
                  <a:pt x="2819" y="1141"/>
                </a:cubicBezTo>
                <a:cubicBezTo>
                  <a:pt x="2819" y="1140"/>
                  <a:pt x="2818" y="1140"/>
                  <a:pt x="2818" y="1140"/>
                </a:cubicBezTo>
                <a:cubicBezTo>
                  <a:pt x="2818" y="1140"/>
                  <a:pt x="2818" y="1140"/>
                  <a:pt x="2818" y="1140"/>
                </a:cubicBezTo>
                <a:cubicBezTo>
                  <a:pt x="2818" y="1139"/>
                  <a:pt x="2818" y="1138"/>
                  <a:pt x="2817" y="1138"/>
                </a:cubicBezTo>
                <a:cubicBezTo>
                  <a:pt x="2817" y="1138"/>
                  <a:pt x="2817" y="1138"/>
                  <a:pt x="2817" y="1138"/>
                </a:cubicBezTo>
                <a:cubicBezTo>
                  <a:pt x="2817" y="1138"/>
                  <a:pt x="2817" y="1137"/>
                  <a:pt x="2817" y="1137"/>
                </a:cubicBezTo>
                <a:cubicBezTo>
                  <a:pt x="2817" y="1137"/>
                  <a:pt x="2817" y="1136"/>
                  <a:pt x="2817" y="1136"/>
                </a:cubicBezTo>
                <a:cubicBezTo>
                  <a:pt x="2817" y="1136"/>
                  <a:pt x="2817" y="1136"/>
                  <a:pt x="2817" y="1136"/>
                </a:cubicBezTo>
                <a:cubicBezTo>
                  <a:pt x="2817" y="1135"/>
                  <a:pt x="2817" y="1134"/>
                  <a:pt x="2816" y="1134"/>
                </a:cubicBezTo>
                <a:cubicBezTo>
                  <a:pt x="2816" y="1134"/>
                  <a:pt x="2816" y="1133"/>
                  <a:pt x="2816" y="1133"/>
                </a:cubicBezTo>
                <a:cubicBezTo>
                  <a:pt x="2815" y="1133"/>
                  <a:pt x="2815" y="1133"/>
                  <a:pt x="2815" y="1133"/>
                </a:cubicBezTo>
                <a:cubicBezTo>
                  <a:pt x="2816" y="1133"/>
                  <a:pt x="2816" y="1133"/>
                  <a:pt x="2816" y="1133"/>
                </a:cubicBezTo>
                <a:cubicBezTo>
                  <a:pt x="2816" y="1133"/>
                  <a:pt x="2816" y="1132"/>
                  <a:pt x="2816" y="1131"/>
                </a:cubicBezTo>
                <a:cubicBezTo>
                  <a:pt x="2815" y="1131"/>
                  <a:pt x="2815" y="1131"/>
                  <a:pt x="2815" y="1130"/>
                </a:cubicBezTo>
                <a:cubicBezTo>
                  <a:pt x="2815" y="1130"/>
                  <a:pt x="2815" y="1130"/>
                  <a:pt x="2815" y="1130"/>
                </a:cubicBezTo>
                <a:cubicBezTo>
                  <a:pt x="2815" y="1130"/>
                  <a:pt x="2815" y="1130"/>
                  <a:pt x="2815" y="1129"/>
                </a:cubicBezTo>
                <a:cubicBezTo>
                  <a:pt x="2816" y="1129"/>
                  <a:pt x="2816" y="1129"/>
                  <a:pt x="2816" y="1128"/>
                </a:cubicBezTo>
                <a:cubicBezTo>
                  <a:pt x="2816" y="1127"/>
                  <a:pt x="2815" y="1126"/>
                  <a:pt x="2815" y="1126"/>
                </a:cubicBezTo>
                <a:cubicBezTo>
                  <a:pt x="2815" y="1126"/>
                  <a:pt x="2815" y="1125"/>
                  <a:pt x="2814" y="1125"/>
                </a:cubicBezTo>
                <a:cubicBezTo>
                  <a:pt x="2814" y="1125"/>
                  <a:pt x="2814" y="1125"/>
                  <a:pt x="2814" y="1124"/>
                </a:cubicBezTo>
                <a:cubicBezTo>
                  <a:pt x="2814" y="1124"/>
                  <a:pt x="2813" y="1123"/>
                  <a:pt x="2812" y="1123"/>
                </a:cubicBezTo>
                <a:cubicBezTo>
                  <a:pt x="2812" y="1123"/>
                  <a:pt x="2812" y="1123"/>
                  <a:pt x="2811" y="1123"/>
                </a:cubicBezTo>
                <a:cubicBezTo>
                  <a:pt x="2811" y="1123"/>
                  <a:pt x="2811" y="1123"/>
                  <a:pt x="2811" y="1123"/>
                </a:cubicBezTo>
                <a:cubicBezTo>
                  <a:pt x="2811" y="1123"/>
                  <a:pt x="2811" y="1123"/>
                  <a:pt x="2811" y="1123"/>
                </a:cubicBezTo>
                <a:cubicBezTo>
                  <a:pt x="2811" y="1123"/>
                  <a:pt x="2811" y="1123"/>
                  <a:pt x="2811" y="1123"/>
                </a:cubicBezTo>
                <a:cubicBezTo>
                  <a:pt x="2811" y="1123"/>
                  <a:pt x="2812" y="1122"/>
                  <a:pt x="2812" y="1122"/>
                </a:cubicBezTo>
                <a:cubicBezTo>
                  <a:pt x="2812" y="1122"/>
                  <a:pt x="2812" y="1121"/>
                  <a:pt x="2812" y="1121"/>
                </a:cubicBezTo>
                <a:cubicBezTo>
                  <a:pt x="2812" y="1121"/>
                  <a:pt x="2812" y="1121"/>
                  <a:pt x="2813" y="1121"/>
                </a:cubicBezTo>
                <a:cubicBezTo>
                  <a:pt x="2813" y="1121"/>
                  <a:pt x="2813" y="1121"/>
                  <a:pt x="2813" y="1121"/>
                </a:cubicBezTo>
                <a:cubicBezTo>
                  <a:pt x="2813" y="1121"/>
                  <a:pt x="2814" y="1121"/>
                  <a:pt x="2814" y="1121"/>
                </a:cubicBezTo>
                <a:cubicBezTo>
                  <a:pt x="2814" y="1120"/>
                  <a:pt x="2814" y="1120"/>
                  <a:pt x="2814" y="1120"/>
                </a:cubicBezTo>
                <a:cubicBezTo>
                  <a:pt x="2814" y="1119"/>
                  <a:pt x="2814" y="1119"/>
                  <a:pt x="2814" y="1118"/>
                </a:cubicBezTo>
                <a:cubicBezTo>
                  <a:pt x="2814" y="1118"/>
                  <a:pt x="2814" y="1118"/>
                  <a:pt x="2814" y="1118"/>
                </a:cubicBezTo>
                <a:cubicBezTo>
                  <a:pt x="2814" y="1118"/>
                  <a:pt x="2813" y="1117"/>
                  <a:pt x="2813" y="1117"/>
                </a:cubicBezTo>
                <a:cubicBezTo>
                  <a:pt x="2813" y="1117"/>
                  <a:pt x="2812" y="1116"/>
                  <a:pt x="2811" y="1117"/>
                </a:cubicBezTo>
                <a:cubicBezTo>
                  <a:pt x="2811" y="1117"/>
                  <a:pt x="2810" y="1117"/>
                  <a:pt x="2810" y="1118"/>
                </a:cubicBezTo>
                <a:close/>
                <a:moveTo>
                  <a:pt x="2760" y="1030"/>
                </a:moveTo>
                <a:cubicBezTo>
                  <a:pt x="2761" y="1031"/>
                  <a:pt x="2761" y="1031"/>
                  <a:pt x="2761" y="1031"/>
                </a:cubicBezTo>
                <a:cubicBezTo>
                  <a:pt x="2761" y="1030"/>
                  <a:pt x="2761" y="1030"/>
                  <a:pt x="2761" y="1030"/>
                </a:cubicBezTo>
                <a:cubicBezTo>
                  <a:pt x="2761" y="1030"/>
                  <a:pt x="2761" y="1030"/>
                  <a:pt x="2761" y="1030"/>
                </a:cubicBezTo>
                <a:cubicBezTo>
                  <a:pt x="2761" y="1030"/>
                  <a:pt x="2762" y="1030"/>
                  <a:pt x="2762" y="1030"/>
                </a:cubicBezTo>
                <a:cubicBezTo>
                  <a:pt x="2762" y="1030"/>
                  <a:pt x="2762" y="1030"/>
                  <a:pt x="2762" y="1030"/>
                </a:cubicBezTo>
                <a:cubicBezTo>
                  <a:pt x="2762" y="1029"/>
                  <a:pt x="2762" y="1028"/>
                  <a:pt x="2763" y="1028"/>
                </a:cubicBezTo>
                <a:cubicBezTo>
                  <a:pt x="2764" y="1028"/>
                  <a:pt x="2765" y="1029"/>
                  <a:pt x="2765" y="1030"/>
                </a:cubicBezTo>
                <a:cubicBezTo>
                  <a:pt x="2765" y="1031"/>
                  <a:pt x="2764" y="1031"/>
                  <a:pt x="2763" y="1031"/>
                </a:cubicBezTo>
                <a:cubicBezTo>
                  <a:pt x="2763" y="1031"/>
                  <a:pt x="2763" y="1031"/>
                  <a:pt x="2763" y="1031"/>
                </a:cubicBezTo>
                <a:cubicBezTo>
                  <a:pt x="2763" y="1031"/>
                  <a:pt x="2762" y="1031"/>
                  <a:pt x="2762" y="1031"/>
                </a:cubicBezTo>
                <a:cubicBezTo>
                  <a:pt x="2762" y="1031"/>
                  <a:pt x="2762" y="1031"/>
                  <a:pt x="2762" y="1031"/>
                </a:cubicBezTo>
                <a:cubicBezTo>
                  <a:pt x="2762" y="1032"/>
                  <a:pt x="2762" y="1033"/>
                  <a:pt x="2761" y="1033"/>
                </a:cubicBezTo>
                <a:cubicBezTo>
                  <a:pt x="2761" y="1033"/>
                  <a:pt x="2760" y="1033"/>
                  <a:pt x="2760" y="1033"/>
                </a:cubicBezTo>
                <a:cubicBezTo>
                  <a:pt x="2760" y="1033"/>
                  <a:pt x="2759" y="1033"/>
                  <a:pt x="2759" y="1032"/>
                </a:cubicBezTo>
                <a:cubicBezTo>
                  <a:pt x="2759" y="1032"/>
                  <a:pt x="2759" y="1031"/>
                  <a:pt x="2759" y="1031"/>
                </a:cubicBezTo>
                <a:cubicBezTo>
                  <a:pt x="2759" y="1031"/>
                  <a:pt x="2759" y="1031"/>
                  <a:pt x="2759" y="1030"/>
                </a:cubicBezTo>
                <a:cubicBezTo>
                  <a:pt x="2759" y="1030"/>
                  <a:pt x="2760" y="1030"/>
                  <a:pt x="2760" y="1030"/>
                </a:cubicBezTo>
                <a:close/>
                <a:moveTo>
                  <a:pt x="2763" y="1030"/>
                </a:moveTo>
                <a:cubicBezTo>
                  <a:pt x="2763" y="1030"/>
                  <a:pt x="2763" y="1030"/>
                  <a:pt x="2763" y="1030"/>
                </a:cubicBezTo>
                <a:cubicBezTo>
                  <a:pt x="2763" y="1030"/>
                  <a:pt x="2763" y="1030"/>
                  <a:pt x="2763" y="1030"/>
                </a:cubicBezTo>
                <a:cubicBezTo>
                  <a:pt x="2763" y="1030"/>
                  <a:pt x="2764" y="1030"/>
                  <a:pt x="2764" y="1030"/>
                </a:cubicBezTo>
                <a:cubicBezTo>
                  <a:pt x="2764" y="1030"/>
                  <a:pt x="2763" y="1029"/>
                  <a:pt x="2763" y="1029"/>
                </a:cubicBezTo>
                <a:cubicBezTo>
                  <a:pt x="2763" y="1029"/>
                  <a:pt x="2763" y="1029"/>
                  <a:pt x="2763" y="1029"/>
                </a:cubicBezTo>
                <a:cubicBezTo>
                  <a:pt x="2764" y="1030"/>
                  <a:pt x="2764" y="1030"/>
                  <a:pt x="2763" y="1030"/>
                </a:cubicBezTo>
                <a:cubicBezTo>
                  <a:pt x="2763" y="1030"/>
                  <a:pt x="2763" y="1030"/>
                  <a:pt x="2763" y="1030"/>
                </a:cubicBezTo>
                <a:cubicBezTo>
                  <a:pt x="2763" y="1030"/>
                  <a:pt x="2763" y="1030"/>
                  <a:pt x="2763" y="1030"/>
                </a:cubicBezTo>
                <a:cubicBezTo>
                  <a:pt x="2763" y="1030"/>
                  <a:pt x="2763" y="1030"/>
                  <a:pt x="2763" y="1030"/>
                </a:cubicBezTo>
                <a:cubicBezTo>
                  <a:pt x="2762" y="1030"/>
                  <a:pt x="2762" y="1029"/>
                  <a:pt x="2763" y="1029"/>
                </a:cubicBezTo>
                <a:cubicBezTo>
                  <a:pt x="2763" y="1029"/>
                  <a:pt x="2763" y="1029"/>
                  <a:pt x="2763" y="1029"/>
                </a:cubicBezTo>
                <a:cubicBezTo>
                  <a:pt x="2763" y="1029"/>
                  <a:pt x="2763" y="1029"/>
                  <a:pt x="2763" y="1029"/>
                </a:cubicBezTo>
                <a:cubicBezTo>
                  <a:pt x="2763" y="1029"/>
                  <a:pt x="2763" y="1030"/>
                  <a:pt x="2763" y="1030"/>
                </a:cubicBezTo>
                <a:close/>
                <a:moveTo>
                  <a:pt x="2762" y="1033"/>
                </a:moveTo>
                <a:cubicBezTo>
                  <a:pt x="2761" y="1033"/>
                  <a:pt x="2761" y="1034"/>
                  <a:pt x="2761" y="1035"/>
                </a:cubicBezTo>
                <a:cubicBezTo>
                  <a:pt x="2761" y="1036"/>
                  <a:pt x="2761" y="1036"/>
                  <a:pt x="2762" y="1036"/>
                </a:cubicBezTo>
                <a:cubicBezTo>
                  <a:pt x="2762" y="1036"/>
                  <a:pt x="2762" y="1036"/>
                  <a:pt x="2762" y="1036"/>
                </a:cubicBezTo>
                <a:cubicBezTo>
                  <a:pt x="2762" y="1036"/>
                  <a:pt x="2762" y="1036"/>
                  <a:pt x="2763" y="1036"/>
                </a:cubicBezTo>
                <a:cubicBezTo>
                  <a:pt x="2763" y="1036"/>
                  <a:pt x="2764" y="1036"/>
                  <a:pt x="2764" y="1035"/>
                </a:cubicBezTo>
                <a:cubicBezTo>
                  <a:pt x="2764" y="1034"/>
                  <a:pt x="2763" y="1034"/>
                  <a:pt x="2763" y="1034"/>
                </a:cubicBezTo>
                <a:lnTo>
                  <a:pt x="2762" y="1033"/>
                </a:lnTo>
                <a:close/>
                <a:moveTo>
                  <a:pt x="2754" y="1165"/>
                </a:moveTo>
                <a:cubicBezTo>
                  <a:pt x="2754" y="1165"/>
                  <a:pt x="2754" y="1165"/>
                  <a:pt x="2754" y="1165"/>
                </a:cubicBezTo>
                <a:cubicBezTo>
                  <a:pt x="2754" y="1164"/>
                  <a:pt x="2753" y="1163"/>
                  <a:pt x="2753" y="1163"/>
                </a:cubicBezTo>
                <a:cubicBezTo>
                  <a:pt x="2752" y="1163"/>
                  <a:pt x="2751" y="1164"/>
                  <a:pt x="2751" y="1165"/>
                </a:cubicBezTo>
                <a:cubicBezTo>
                  <a:pt x="2751" y="1165"/>
                  <a:pt x="2751" y="1165"/>
                  <a:pt x="2751" y="1165"/>
                </a:cubicBezTo>
                <a:cubicBezTo>
                  <a:pt x="2751" y="1166"/>
                  <a:pt x="2751" y="1166"/>
                  <a:pt x="2752" y="1166"/>
                </a:cubicBezTo>
                <a:cubicBezTo>
                  <a:pt x="2752" y="1167"/>
                  <a:pt x="2752" y="1167"/>
                  <a:pt x="2753" y="1167"/>
                </a:cubicBezTo>
                <a:cubicBezTo>
                  <a:pt x="2754" y="1167"/>
                  <a:pt x="2754" y="1166"/>
                  <a:pt x="2754" y="1165"/>
                </a:cubicBezTo>
                <a:close/>
                <a:moveTo>
                  <a:pt x="2767" y="1036"/>
                </a:moveTo>
                <a:cubicBezTo>
                  <a:pt x="2767" y="1036"/>
                  <a:pt x="2768" y="1036"/>
                  <a:pt x="2768" y="1036"/>
                </a:cubicBezTo>
                <a:cubicBezTo>
                  <a:pt x="2768" y="1036"/>
                  <a:pt x="2769" y="1035"/>
                  <a:pt x="2769" y="1035"/>
                </a:cubicBezTo>
                <a:cubicBezTo>
                  <a:pt x="2769" y="1034"/>
                  <a:pt x="2769" y="1034"/>
                  <a:pt x="2769" y="1034"/>
                </a:cubicBezTo>
                <a:cubicBezTo>
                  <a:pt x="2769" y="1034"/>
                  <a:pt x="2769" y="1034"/>
                  <a:pt x="2768" y="1034"/>
                </a:cubicBezTo>
                <a:cubicBezTo>
                  <a:pt x="2768" y="1033"/>
                  <a:pt x="2768" y="1033"/>
                  <a:pt x="2768" y="1033"/>
                </a:cubicBezTo>
                <a:cubicBezTo>
                  <a:pt x="2768" y="1033"/>
                  <a:pt x="2767" y="1032"/>
                  <a:pt x="2767" y="1032"/>
                </a:cubicBezTo>
                <a:cubicBezTo>
                  <a:pt x="2766" y="1032"/>
                  <a:pt x="2765" y="1033"/>
                  <a:pt x="2765" y="1034"/>
                </a:cubicBezTo>
                <a:cubicBezTo>
                  <a:pt x="2765" y="1034"/>
                  <a:pt x="2765" y="1035"/>
                  <a:pt x="2766" y="1035"/>
                </a:cubicBezTo>
                <a:cubicBezTo>
                  <a:pt x="2766" y="1036"/>
                  <a:pt x="2767" y="1036"/>
                  <a:pt x="2767" y="1036"/>
                </a:cubicBezTo>
                <a:close/>
                <a:moveTo>
                  <a:pt x="2805" y="1097"/>
                </a:moveTo>
                <a:cubicBezTo>
                  <a:pt x="2805" y="1097"/>
                  <a:pt x="2805" y="1097"/>
                  <a:pt x="2805" y="1096"/>
                </a:cubicBezTo>
                <a:cubicBezTo>
                  <a:pt x="2804" y="1096"/>
                  <a:pt x="2804" y="1096"/>
                  <a:pt x="2804" y="1095"/>
                </a:cubicBezTo>
                <a:cubicBezTo>
                  <a:pt x="2804" y="1095"/>
                  <a:pt x="2804" y="1095"/>
                  <a:pt x="2804" y="1094"/>
                </a:cubicBezTo>
                <a:cubicBezTo>
                  <a:pt x="2804" y="1094"/>
                  <a:pt x="2803" y="1094"/>
                  <a:pt x="2803" y="1094"/>
                </a:cubicBezTo>
                <a:cubicBezTo>
                  <a:pt x="2803" y="1093"/>
                  <a:pt x="2802" y="1092"/>
                  <a:pt x="2802" y="1092"/>
                </a:cubicBezTo>
                <a:cubicBezTo>
                  <a:pt x="2801" y="1092"/>
                  <a:pt x="2801" y="1092"/>
                  <a:pt x="2801" y="1092"/>
                </a:cubicBezTo>
                <a:cubicBezTo>
                  <a:pt x="2800" y="1091"/>
                  <a:pt x="2799" y="1092"/>
                  <a:pt x="2798" y="1092"/>
                </a:cubicBezTo>
                <a:cubicBezTo>
                  <a:pt x="2797" y="1092"/>
                  <a:pt x="2796" y="1092"/>
                  <a:pt x="2796" y="1092"/>
                </a:cubicBezTo>
                <a:cubicBezTo>
                  <a:pt x="2795" y="1092"/>
                  <a:pt x="2795" y="1092"/>
                  <a:pt x="2795" y="1092"/>
                </a:cubicBezTo>
                <a:cubicBezTo>
                  <a:pt x="2795" y="1092"/>
                  <a:pt x="2794" y="1092"/>
                  <a:pt x="2793" y="1093"/>
                </a:cubicBezTo>
                <a:cubicBezTo>
                  <a:pt x="2793" y="1093"/>
                  <a:pt x="2793" y="1094"/>
                  <a:pt x="2793" y="1094"/>
                </a:cubicBezTo>
                <a:cubicBezTo>
                  <a:pt x="2793" y="1094"/>
                  <a:pt x="2793" y="1095"/>
                  <a:pt x="2794" y="1096"/>
                </a:cubicBezTo>
                <a:cubicBezTo>
                  <a:pt x="2794" y="1096"/>
                  <a:pt x="2794" y="1097"/>
                  <a:pt x="2794" y="1097"/>
                </a:cubicBezTo>
                <a:cubicBezTo>
                  <a:pt x="2794" y="1097"/>
                  <a:pt x="2795" y="1098"/>
                  <a:pt x="2795" y="1098"/>
                </a:cubicBezTo>
                <a:cubicBezTo>
                  <a:pt x="2795" y="1098"/>
                  <a:pt x="2796" y="1098"/>
                  <a:pt x="2796" y="1099"/>
                </a:cubicBezTo>
                <a:cubicBezTo>
                  <a:pt x="2796" y="1099"/>
                  <a:pt x="2796" y="1099"/>
                  <a:pt x="2796" y="1099"/>
                </a:cubicBezTo>
                <a:cubicBezTo>
                  <a:pt x="2797" y="1099"/>
                  <a:pt x="2797" y="1099"/>
                  <a:pt x="2797" y="1100"/>
                </a:cubicBezTo>
                <a:cubicBezTo>
                  <a:pt x="2798" y="1100"/>
                  <a:pt x="2798" y="1100"/>
                  <a:pt x="2798" y="1100"/>
                </a:cubicBezTo>
                <a:cubicBezTo>
                  <a:pt x="2798" y="1101"/>
                  <a:pt x="2799" y="1102"/>
                  <a:pt x="2799" y="1102"/>
                </a:cubicBezTo>
                <a:cubicBezTo>
                  <a:pt x="2799" y="1102"/>
                  <a:pt x="2799" y="1103"/>
                  <a:pt x="2799" y="1103"/>
                </a:cubicBezTo>
                <a:cubicBezTo>
                  <a:pt x="2799" y="1103"/>
                  <a:pt x="2799" y="1103"/>
                  <a:pt x="2799" y="1104"/>
                </a:cubicBezTo>
                <a:cubicBezTo>
                  <a:pt x="2799" y="1104"/>
                  <a:pt x="2798" y="1104"/>
                  <a:pt x="2798" y="1104"/>
                </a:cubicBezTo>
                <a:cubicBezTo>
                  <a:pt x="2798" y="1104"/>
                  <a:pt x="2798" y="1104"/>
                  <a:pt x="2798" y="1104"/>
                </a:cubicBezTo>
                <a:cubicBezTo>
                  <a:pt x="2798" y="1104"/>
                  <a:pt x="2798" y="1103"/>
                  <a:pt x="2798" y="1103"/>
                </a:cubicBezTo>
                <a:cubicBezTo>
                  <a:pt x="2798" y="1103"/>
                  <a:pt x="2798" y="1102"/>
                  <a:pt x="2798" y="1102"/>
                </a:cubicBezTo>
                <a:cubicBezTo>
                  <a:pt x="2798" y="1101"/>
                  <a:pt x="2797" y="1101"/>
                  <a:pt x="2796" y="1101"/>
                </a:cubicBezTo>
                <a:cubicBezTo>
                  <a:pt x="2796" y="1101"/>
                  <a:pt x="2796" y="1101"/>
                  <a:pt x="2796" y="1101"/>
                </a:cubicBezTo>
                <a:cubicBezTo>
                  <a:pt x="2796" y="1101"/>
                  <a:pt x="2796" y="1101"/>
                  <a:pt x="2795" y="1101"/>
                </a:cubicBezTo>
                <a:cubicBezTo>
                  <a:pt x="2795" y="1101"/>
                  <a:pt x="2795" y="1101"/>
                  <a:pt x="2795" y="1101"/>
                </a:cubicBezTo>
                <a:cubicBezTo>
                  <a:pt x="2795" y="1101"/>
                  <a:pt x="2795" y="1101"/>
                  <a:pt x="2795" y="1101"/>
                </a:cubicBezTo>
                <a:cubicBezTo>
                  <a:pt x="2794" y="1101"/>
                  <a:pt x="2793" y="1102"/>
                  <a:pt x="2793" y="1103"/>
                </a:cubicBezTo>
                <a:cubicBezTo>
                  <a:pt x="2793" y="1103"/>
                  <a:pt x="2794" y="1104"/>
                  <a:pt x="2795" y="1104"/>
                </a:cubicBezTo>
                <a:cubicBezTo>
                  <a:pt x="2795" y="1104"/>
                  <a:pt x="2795" y="1104"/>
                  <a:pt x="2795" y="1104"/>
                </a:cubicBezTo>
                <a:cubicBezTo>
                  <a:pt x="2794" y="1105"/>
                  <a:pt x="2794" y="1105"/>
                  <a:pt x="2794" y="1105"/>
                </a:cubicBezTo>
                <a:cubicBezTo>
                  <a:pt x="2795" y="1106"/>
                  <a:pt x="2795" y="1106"/>
                  <a:pt x="2795" y="1106"/>
                </a:cubicBezTo>
                <a:cubicBezTo>
                  <a:pt x="2795" y="1106"/>
                  <a:pt x="2795" y="1107"/>
                  <a:pt x="2795" y="1107"/>
                </a:cubicBezTo>
                <a:cubicBezTo>
                  <a:pt x="2795" y="1107"/>
                  <a:pt x="2795" y="1107"/>
                  <a:pt x="2795" y="1108"/>
                </a:cubicBezTo>
                <a:cubicBezTo>
                  <a:pt x="2795" y="1108"/>
                  <a:pt x="2795" y="1108"/>
                  <a:pt x="2796" y="1109"/>
                </a:cubicBezTo>
                <a:cubicBezTo>
                  <a:pt x="2796" y="1109"/>
                  <a:pt x="2796" y="1109"/>
                  <a:pt x="2796" y="1109"/>
                </a:cubicBezTo>
                <a:cubicBezTo>
                  <a:pt x="2797" y="1110"/>
                  <a:pt x="2797" y="1110"/>
                  <a:pt x="2797" y="1110"/>
                </a:cubicBezTo>
                <a:cubicBezTo>
                  <a:pt x="2798" y="1110"/>
                  <a:pt x="2798" y="1110"/>
                  <a:pt x="2798" y="1110"/>
                </a:cubicBezTo>
                <a:cubicBezTo>
                  <a:pt x="2798" y="1110"/>
                  <a:pt x="2798" y="1110"/>
                  <a:pt x="2798" y="1111"/>
                </a:cubicBezTo>
                <a:cubicBezTo>
                  <a:pt x="2798" y="1111"/>
                  <a:pt x="2798" y="1112"/>
                  <a:pt x="2799" y="1113"/>
                </a:cubicBezTo>
                <a:cubicBezTo>
                  <a:pt x="2799" y="1113"/>
                  <a:pt x="2799" y="1113"/>
                  <a:pt x="2799" y="1113"/>
                </a:cubicBezTo>
                <a:cubicBezTo>
                  <a:pt x="2799" y="1113"/>
                  <a:pt x="2799" y="1113"/>
                  <a:pt x="2799" y="1113"/>
                </a:cubicBezTo>
                <a:cubicBezTo>
                  <a:pt x="2799" y="1114"/>
                  <a:pt x="2799" y="1114"/>
                  <a:pt x="2799" y="1115"/>
                </a:cubicBezTo>
                <a:cubicBezTo>
                  <a:pt x="2799" y="1115"/>
                  <a:pt x="2799" y="1115"/>
                  <a:pt x="2799" y="1115"/>
                </a:cubicBezTo>
                <a:cubicBezTo>
                  <a:pt x="2799" y="1116"/>
                  <a:pt x="2800" y="1117"/>
                  <a:pt x="2801" y="1117"/>
                </a:cubicBezTo>
                <a:cubicBezTo>
                  <a:pt x="2801" y="1117"/>
                  <a:pt x="2801" y="1117"/>
                  <a:pt x="2801" y="1117"/>
                </a:cubicBezTo>
                <a:cubicBezTo>
                  <a:pt x="2802" y="1117"/>
                  <a:pt x="2802" y="1117"/>
                  <a:pt x="2803" y="1116"/>
                </a:cubicBezTo>
                <a:cubicBezTo>
                  <a:pt x="2803" y="1116"/>
                  <a:pt x="2803" y="1116"/>
                  <a:pt x="2803" y="1116"/>
                </a:cubicBezTo>
                <a:cubicBezTo>
                  <a:pt x="2803" y="1116"/>
                  <a:pt x="2803" y="1116"/>
                  <a:pt x="2803" y="1116"/>
                </a:cubicBezTo>
                <a:cubicBezTo>
                  <a:pt x="2803" y="1116"/>
                  <a:pt x="2803" y="1117"/>
                  <a:pt x="2803" y="1117"/>
                </a:cubicBezTo>
                <a:cubicBezTo>
                  <a:pt x="2803" y="1117"/>
                  <a:pt x="2802" y="1117"/>
                  <a:pt x="2802" y="1118"/>
                </a:cubicBezTo>
                <a:cubicBezTo>
                  <a:pt x="2802" y="1119"/>
                  <a:pt x="2803" y="1119"/>
                  <a:pt x="2804" y="1119"/>
                </a:cubicBezTo>
                <a:cubicBezTo>
                  <a:pt x="2804" y="1119"/>
                  <a:pt x="2805" y="1119"/>
                  <a:pt x="2805" y="1119"/>
                </a:cubicBezTo>
                <a:cubicBezTo>
                  <a:pt x="2805" y="1119"/>
                  <a:pt x="2805" y="1118"/>
                  <a:pt x="2805" y="1118"/>
                </a:cubicBezTo>
                <a:cubicBezTo>
                  <a:pt x="2805" y="1117"/>
                  <a:pt x="2805" y="1116"/>
                  <a:pt x="2804" y="1116"/>
                </a:cubicBezTo>
                <a:cubicBezTo>
                  <a:pt x="2804" y="1116"/>
                  <a:pt x="2804" y="1116"/>
                  <a:pt x="2804" y="1116"/>
                </a:cubicBezTo>
                <a:cubicBezTo>
                  <a:pt x="2804" y="1116"/>
                  <a:pt x="2804" y="1116"/>
                  <a:pt x="2804" y="1116"/>
                </a:cubicBezTo>
                <a:cubicBezTo>
                  <a:pt x="2805" y="1115"/>
                  <a:pt x="2805" y="1114"/>
                  <a:pt x="2805" y="1114"/>
                </a:cubicBezTo>
                <a:cubicBezTo>
                  <a:pt x="2804" y="1114"/>
                  <a:pt x="2804" y="1114"/>
                  <a:pt x="2804" y="1113"/>
                </a:cubicBezTo>
                <a:cubicBezTo>
                  <a:pt x="2804" y="1113"/>
                  <a:pt x="2804" y="1112"/>
                  <a:pt x="2804" y="1111"/>
                </a:cubicBezTo>
                <a:cubicBezTo>
                  <a:pt x="2803" y="1111"/>
                  <a:pt x="2803" y="1111"/>
                  <a:pt x="2803" y="1111"/>
                </a:cubicBezTo>
                <a:cubicBezTo>
                  <a:pt x="2803" y="1111"/>
                  <a:pt x="2802" y="1110"/>
                  <a:pt x="2802" y="1110"/>
                </a:cubicBezTo>
                <a:cubicBezTo>
                  <a:pt x="2802" y="1109"/>
                  <a:pt x="2802" y="1109"/>
                  <a:pt x="2802" y="1108"/>
                </a:cubicBezTo>
                <a:cubicBezTo>
                  <a:pt x="2802" y="1108"/>
                  <a:pt x="2802" y="1107"/>
                  <a:pt x="2802" y="1107"/>
                </a:cubicBezTo>
                <a:cubicBezTo>
                  <a:pt x="2802" y="1107"/>
                  <a:pt x="2801" y="1106"/>
                  <a:pt x="2801" y="1106"/>
                </a:cubicBezTo>
                <a:cubicBezTo>
                  <a:pt x="2801" y="1106"/>
                  <a:pt x="2802" y="1106"/>
                  <a:pt x="2802" y="1106"/>
                </a:cubicBezTo>
                <a:cubicBezTo>
                  <a:pt x="2802" y="1106"/>
                  <a:pt x="2802" y="1107"/>
                  <a:pt x="2802" y="1107"/>
                </a:cubicBezTo>
                <a:cubicBezTo>
                  <a:pt x="2802" y="1108"/>
                  <a:pt x="2804" y="1108"/>
                  <a:pt x="2805" y="1108"/>
                </a:cubicBezTo>
                <a:cubicBezTo>
                  <a:pt x="2805" y="1108"/>
                  <a:pt x="2805" y="1108"/>
                  <a:pt x="2806" y="1108"/>
                </a:cubicBezTo>
                <a:cubicBezTo>
                  <a:pt x="2806" y="1108"/>
                  <a:pt x="2806" y="1108"/>
                  <a:pt x="2806" y="1108"/>
                </a:cubicBezTo>
                <a:cubicBezTo>
                  <a:pt x="2807" y="1108"/>
                  <a:pt x="2807" y="1108"/>
                  <a:pt x="2808" y="1107"/>
                </a:cubicBezTo>
                <a:cubicBezTo>
                  <a:pt x="2808" y="1107"/>
                  <a:pt x="2808" y="1106"/>
                  <a:pt x="2807" y="1105"/>
                </a:cubicBezTo>
                <a:cubicBezTo>
                  <a:pt x="2807" y="1105"/>
                  <a:pt x="2807" y="1105"/>
                  <a:pt x="2807" y="1105"/>
                </a:cubicBezTo>
                <a:cubicBezTo>
                  <a:pt x="2807" y="1105"/>
                  <a:pt x="2807" y="1105"/>
                  <a:pt x="2807" y="1105"/>
                </a:cubicBezTo>
                <a:cubicBezTo>
                  <a:pt x="2807" y="1104"/>
                  <a:pt x="2807" y="1104"/>
                  <a:pt x="2807" y="1104"/>
                </a:cubicBezTo>
                <a:cubicBezTo>
                  <a:pt x="2806" y="1104"/>
                  <a:pt x="2806" y="1103"/>
                  <a:pt x="2806" y="1103"/>
                </a:cubicBezTo>
                <a:cubicBezTo>
                  <a:pt x="2806" y="1103"/>
                  <a:pt x="2806" y="1103"/>
                  <a:pt x="2806" y="1103"/>
                </a:cubicBezTo>
                <a:cubicBezTo>
                  <a:pt x="2806" y="1103"/>
                  <a:pt x="2806" y="1103"/>
                  <a:pt x="2806" y="1102"/>
                </a:cubicBezTo>
                <a:cubicBezTo>
                  <a:pt x="2806" y="1102"/>
                  <a:pt x="2806" y="1101"/>
                  <a:pt x="2806" y="1101"/>
                </a:cubicBezTo>
                <a:cubicBezTo>
                  <a:pt x="2805" y="1101"/>
                  <a:pt x="2805" y="1100"/>
                  <a:pt x="2806" y="1100"/>
                </a:cubicBezTo>
                <a:cubicBezTo>
                  <a:pt x="2806" y="1099"/>
                  <a:pt x="2805" y="1098"/>
                  <a:pt x="2805" y="1097"/>
                </a:cubicBezTo>
                <a:close/>
                <a:moveTo>
                  <a:pt x="2674" y="1061"/>
                </a:moveTo>
                <a:cubicBezTo>
                  <a:pt x="2674" y="1061"/>
                  <a:pt x="2674" y="1061"/>
                  <a:pt x="2674" y="1062"/>
                </a:cubicBezTo>
                <a:cubicBezTo>
                  <a:pt x="2674" y="1062"/>
                  <a:pt x="2674" y="1062"/>
                  <a:pt x="2674" y="1062"/>
                </a:cubicBezTo>
                <a:cubicBezTo>
                  <a:pt x="2674" y="1062"/>
                  <a:pt x="2674" y="1062"/>
                  <a:pt x="2674" y="1062"/>
                </a:cubicBezTo>
                <a:cubicBezTo>
                  <a:pt x="2674" y="1062"/>
                  <a:pt x="2674" y="1062"/>
                  <a:pt x="2674" y="1062"/>
                </a:cubicBezTo>
                <a:cubicBezTo>
                  <a:pt x="2674" y="1062"/>
                  <a:pt x="2674" y="1062"/>
                  <a:pt x="2674" y="1062"/>
                </a:cubicBezTo>
                <a:cubicBezTo>
                  <a:pt x="2674" y="1062"/>
                  <a:pt x="2674" y="1062"/>
                  <a:pt x="2674" y="1063"/>
                </a:cubicBezTo>
                <a:cubicBezTo>
                  <a:pt x="2674" y="1063"/>
                  <a:pt x="2675" y="1063"/>
                  <a:pt x="2675" y="1063"/>
                </a:cubicBezTo>
                <a:cubicBezTo>
                  <a:pt x="2675" y="1063"/>
                  <a:pt x="2676" y="1062"/>
                  <a:pt x="2676" y="1062"/>
                </a:cubicBezTo>
                <a:cubicBezTo>
                  <a:pt x="2676" y="1061"/>
                  <a:pt x="2675" y="1060"/>
                  <a:pt x="2674" y="1061"/>
                </a:cubicBezTo>
                <a:close/>
                <a:moveTo>
                  <a:pt x="2676" y="1056"/>
                </a:moveTo>
                <a:cubicBezTo>
                  <a:pt x="2677" y="1056"/>
                  <a:pt x="2677" y="1056"/>
                  <a:pt x="2677" y="1056"/>
                </a:cubicBezTo>
                <a:cubicBezTo>
                  <a:pt x="2677" y="1056"/>
                  <a:pt x="2677" y="1056"/>
                  <a:pt x="2677" y="1056"/>
                </a:cubicBezTo>
                <a:cubicBezTo>
                  <a:pt x="2677" y="1056"/>
                  <a:pt x="2677" y="1056"/>
                  <a:pt x="2678" y="1056"/>
                </a:cubicBezTo>
                <a:cubicBezTo>
                  <a:pt x="2678" y="1056"/>
                  <a:pt x="2678" y="1055"/>
                  <a:pt x="2678" y="1055"/>
                </a:cubicBezTo>
                <a:cubicBezTo>
                  <a:pt x="2679" y="1054"/>
                  <a:pt x="2678" y="1054"/>
                  <a:pt x="2678" y="1054"/>
                </a:cubicBezTo>
                <a:cubicBezTo>
                  <a:pt x="2678" y="1054"/>
                  <a:pt x="2677" y="1054"/>
                  <a:pt x="2677" y="1054"/>
                </a:cubicBezTo>
                <a:cubicBezTo>
                  <a:pt x="2677" y="1054"/>
                  <a:pt x="2677" y="1054"/>
                  <a:pt x="2677" y="1054"/>
                </a:cubicBezTo>
                <a:cubicBezTo>
                  <a:pt x="2676" y="1054"/>
                  <a:pt x="2676" y="1054"/>
                  <a:pt x="2676" y="1054"/>
                </a:cubicBezTo>
                <a:cubicBezTo>
                  <a:pt x="2676" y="1054"/>
                  <a:pt x="2676" y="1055"/>
                  <a:pt x="2676" y="1055"/>
                </a:cubicBezTo>
                <a:cubicBezTo>
                  <a:pt x="2676" y="1055"/>
                  <a:pt x="2676" y="1056"/>
                  <a:pt x="2676" y="1056"/>
                </a:cubicBezTo>
                <a:close/>
                <a:moveTo>
                  <a:pt x="2680" y="1058"/>
                </a:moveTo>
                <a:cubicBezTo>
                  <a:pt x="2680" y="1058"/>
                  <a:pt x="2681" y="1058"/>
                  <a:pt x="2681" y="1058"/>
                </a:cubicBezTo>
                <a:cubicBezTo>
                  <a:pt x="2681" y="1058"/>
                  <a:pt x="2681" y="1058"/>
                  <a:pt x="2681" y="1058"/>
                </a:cubicBezTo>
                <a:cubicBezTo>
                  <a:pt x="2681" y="1058"/>
                  <a:pt x="2681" y="1058"/>
                  <a:pt x="2681" y="1058"/>
                </a:cubicBezTo>
                <a:cubicBezTo>
                  <a:pt x="2681" y="1058"/>
                  <a:pt x="2681" y="1058"/>
                  <a:pt x="2681" y="1058"/>
                </a:cubicBezTo>
                <a:cubicBezTo>
                  <a:pt x="2682" y="1058"/>
                  <a:pt x="2682" y="1058"/>
                  <a:pt x="2682" y="1057"/>
                </a:cubicBezTo>
                <a:cubicBezTo>
                  <a:pt x="2682" y="1057"/>
                  <a:pt x="2682" y="1057"/>
                  <a:pt x="2682" y="1057"/>
                </a:cubicBezTo>
                <a:cubicBezTo>
                  <a:pt x="2682" y="1057"/>
                  <a:pt x="2683" y="1057"/>
                  <a:pt x="2683" y="1057"/>
                </a:cubicBezTo>
                <a:cubicBezTo>
                  <a:pt x="2683" y="1057"/>
                  <a:pt x="2683" y="1057"/>
                  <a:pt x="2683" y="1057"/>
                </a:cubicBezTo>
                <a:cubicBezTo>
                  <a:pt x="2683" y="1057"/>
                  <a:pt x="2683" y="1057"/>
                  <a:pt x="2683" y="1057"/>
                </a:cubicBezTo>
                <a:cubicBezTo>
                  <a:pt x="2683" y="1057"/>
                  <a:pt x="2683" y="1057"/>
                  <a:pt x="2683" y="1056"/>
                </a:cubicBezTo>
                <a:cubicBezTo>
                  <a:pt x="2683" y="1056"/>
                  <a:pt x="2683" y="1056"/>
                  <a:pt x="2683" y="1055"/>
                </a:cubicBezTo>
                <a:cubicBezTo>
                  <a:pt x="2683" y="1055"/>
                  <a:pt x="2683" y="1055"/>
                  <a:pt x="2683" y="1055"/>
                </a:cubicBezTo>
                <a:cubicBezTo>
                  <a:pt x="2683" y="1055"/>
                  <a:pt x="2683" y="1055"/>
                  <a:pt x="2683" y="1055"/>
                </a:cubicBezTo>
                <a:cubicBezTo>
                  <a:pt x="2683" y="1055"/>
                  <a:pt x="2682" y="1055"/>
                  <a:pt x="2682" y="1055"/>
                </a:cubicBezTo>
                <a:cubicBezTo>
                  <a:pt x="2682" y="1055"/>
                  <a:pt x="2682" y="1055"/>
                  <a:pt x="2682" y="1055"/>
                </a:cubicBezTo>
                <a:cubicBezTo>
                  <a:pt x="2682" y="1055"/>
                  <a:pt x="2682" y="1055"/>
                  <a:pt x="2682" y="1055"/>
                </a:cubicBezTo>
                <a:cubicBezTo>
                  <a:pt x="2682" y="1055"/>
                  <a:pt x="2682" y="1055"/>
                  <a:pt x="2682" y="1055"/>
                </a:cubicBezTo>
                <a:cubicBezTo>
                  <a:pt x="2682" y="1055"/>
                  <a:pt x="2682" y="1055"/>
                  <a:pt x="2682" y="1054"/>
                </a:cubicBezTo>
                <a:cubicBezTo>
                  <a:pt x="2682" y="1054"/>
                  <a:pt x="2682" y="1054"/>
                  <a:pt x="2681" y="1054"/>
                </a:cubicBezTo>
                <a:cubicBezTo>
                  <a:pt x="2681" y="1054"/>
                  <a:pt x="2681" y="1055"/>
                  <a:pt x="2680" y="1055"/>
                </a:cubicBezTo>
                <a:cubicBezTo>
                  <a:pt x="2680" y="1055"/>
                  <a:pt x="2680" y="1055"/>
                  <a:pt x="2680" y="1055"/>
                </a:cubicBezTo>
                <a:cubicBezTo>
                  <a:pt x="2680" y="1055"/>
                  <a:pt x="2680" y="1055"/>
                  <a:pt x="2680" y="1055"/>
                </a:cubicBezTo>
                <a:cubicBezTo>
                  <a:pt x="2680" y="1056"/>
                  <a:pt x="2680" y="1056"/>
                  <a:pt x="2680" y="1056"/>
                </a:cubicBezTo>
                <a:cubicBezTo>
                  <a:pt x="2680" y="1056"/>
                  <a:pt x="2680" y="1056"/>
                  <a:pt x="2680" y="1056"/>
                </a:cubicBezTo>
                <a:cubicBezTo>
                  <a:pt x="2680" y="1057"/>
                  <a:pt x="2680" y="1057"/>
                  <a:pt x="2680" y="1058"/>
                </a:cubicBezTo>
                <a:close/>
                <a:moveTo>
                  <a:pt x="2680" y="1062"/>
                </a:moveTo>
                <a:cubicBezTo>
                  <a:pt x="2680" y="1062"/>
                  <a:pt x="2680" y="1062"/>
                  <a:pt x="2680" y="1062"/>
                </a:cubicBezTo>
                <a:cubicBezTo>
                  <a:pt x="2680" y="1063"/>
                  <a:pt x="2680" y="1063"/>
                  <a:pt x="2680" y="1063"/>
                </a:cubicBezTo>
                <a:cubicBezTo>
                  <a:pt x="2680" y="1063"/>
                  <a:pt x="2680" y="1063"/>
                  <a:pt x="2680" y="1063"/>
                </a:cubicBezTo>
                <a:cubicBezTo>
                  <a:pt x="2680" y="1063"/>
                  <a:pt x="2680" y="1064"/>
                  <a:pt x="2681" y="1064"/>
                </a:cubicBezTo>
                <a:cubicBezTo>
                  <a:pt x="2681" y="1064"/>
                  <a:pt x="2681" y="1064"/>
                  <a:pt x="2681" y="1064"/>
                </a:cubicBezTo>
                <a:cubicBezTo>
                  <a:pt x="2681" y="1064"/>
                  <a:pt x="2681" y="1064"/>
                  <a:pt x="2681" y="1064"/>
                </a:cubicBezTo>
                <a:cubicBezTo>
                  <a:pt x="2681" y="1064"/>
                  <a:pt x="2681" y="1064"/>
                  <a:pt x="2681" y="1064"/>
                </a:cubicBezTo>
                <a:cubicBezTo>
                  <a:pt x="2681" y="1063"/>
                  <a:pt x="2681" y="1063"/>
                  <a:pt x="2682" y="1063"/>
                </a:cubicBezTo>
                <a:cubicBezTo>
                  <a:pt x="2682" y="1063"/>
                  <a:pt x="2682" y="1063"/>
                  <a:pt x="2682" y="1062"/>
                </a:cubicBezTo>
                <a:cubicBezTo>
                  <a:pt x="2682" y="1062"/>
                  <a:pt x="2682" y="1062"/>
                  <a:pt x="2682" y="1062"/>
                </a:cubicBezTo>
                <a:cubicBezTo>
                  <a:pt x="2682" y="1062"/>
                  <a:pt x="2682" y="1062"/>
                  <a:pt x="2683" y="1062"/>
                </a:cubicBezTo>
                <a:cubicBezTo>
                  <a:pt x="2683" y="1062"/>
                  <a:pt x="2683" y="1062"/>
                  <a:pt x="2683" y="1062"/>
                </a:cubicBezTo>
                <a:cubicBezTo>
                  <a:pt x="2683" y="1062"/>
                  <a:pt x="2683" y="1062"/>
                  <a:pt x="2683" y="1062"/>
                </a:cubicBezTo>
                <a:cubicBezTo>
                  <a:pt x="2684" y="1062"/>
                  <a:pt x="2684" y="1061"/>
                  <a:pt x="2684" y="1061"/>
                </a:cubicBezTo>
                <a:cubicBezTo>
                  <a:pt x="2684" y="1061"/>
                  <a:pt x="2684" y="1060"/>
                  <a:pt x="2684" y="1060"/>
                </a:cubicBezTo>
                <a:cubicBezTo>
                  <a:pt x="2684" y="1060"/>
                  <a:pt x="2684" y="1060"/>
                  <a:pt x="2685" y="1060"/>
                </a:cubicBezTo>
                <a:cubicBezTo>
                  <a:pt x="2685" y="1059"/>
                  <a:pt x="2685" y="1059"/>
                  <a:pt x="2685" y="1059"/>
                </a:cubicBezTo>
                <a:cubicBezTo>
                  <a:pt x="2685" y="1059"/>
                  <a:pt x="2685" y="1059"/>
                  <a:pt x="2685" y="1059"/>
                </a:cubicBezTo>
                <a:cubicBezTo>
                  <a:pt x="2685" y="1059"/>
                  <a:pt x="2685" y="1058"/>
                  <a:pt x="2684" y="1058"/>
                </a:cubicBezTo>
                <a:cubicBezTo>
                  <a:pt x="2685" y="1058"/>
                  <a:pt x="2685" y="1058"/>
                  <a:pt x="2685" y="1058"/>
                </a:cubicBezTo>
                <a:cubicBezTo>
                  <a:pt x="2685" y="1058"/>
                  <a:pt x="2685" y="1058"/>
                  <a:pt x="2685" y="1058"/>
                </a:cubicBezTo>
                <a:cubicBezTo>
                  <a:pt x="2685" y="1058"/>
                  <a:pt x="2685" y="1058"/>
                  <a:pt x="2686" y="1058"/>
                </a:cubicBezTo>
                <a:cubicBezTo>
                  <a:pt x="2686" y="1058"/>
                  <a:pt x="2686" y="1057"/>
                  <a:pt x="2686" y="1057"/>
                </a:cubicBezTo>
                <a:cubicBezTo>
                  <a:pt x="2686" y="1057"/>
                  <a:pt x="2686" y="1057"/>
                  <a:pt x="2686" y="1056"/>
                </a:cubicBezTo>
                <a:cubicBezTo>
                  <a:pt x="2686" y="1056"/>
                  <a:pt x="2685" y="1056"/>
                  <a:pt x="2685" y="1056"/>
                </a:cubicBezTo>
                <a:cubicBezTo>
                  <a:pt x="2685" y="1056"/>
                  <a:pt x="2684" y="1056"/>
                  <a:pt x="2684" y="1056"/>
                </a:cubicBezTo>
                <a:cubicBezTo>
                  <a:pt x="2684" y="1056"/>
                  <a:pt x="2684" y="1056"/>
                  <a:pt x="2684" y="1056"/>
                </a:cubicBezTo>
                <a:cubicBezTo>
                  <a:pt x="2684" y="1056"/>
                  <a:pt x="2684" y="1056"/>
                  <a:pt x="2684" y="1056"/>
                </a:cubicBezTo>
                <a:cubicBezTo>
                  <a:pt x="2684" y="1056"/>
                  <a:pt x="2684" y="1056"/>
                  <a:pt x="2684" y="1056"/>
                </a:cubicBezTo>
                <a:cubicBezTo>
                  <a:pt x="2684" y="1056"/>
                  <a:pt x="2684" y="1056"/>
                  <a:pt x="2684" y="1056"/>
                </a:cubicBezTo>
                <a:cubicBezTo>
                  <a:pt x="2684" y="1056"/>
                  <a:pt x="2683" y="1056"/>
                  <a:pt x="2683" y="1056"/>
                </a:cubicBezTo>
                <a:cubicBezTo>
                  <a:pt x="2683" y="1056"/>
                  <a:pt x="2683" y="1056"/>
                  <a:pt x="2683" y="1056"/>
                </a:cubicBezTo>
                <a:cubicBezTo>
                  <a:pt x="2683" y="1057"/>
                  <a:pt x="2683" y="1057"/>
                  <a:pt x="2683" y="1057"/>
                </a:cubicBezTo>
                <a:cubicBezTo>
                  <a:pt x="2683" y="1057"/>
                  <a:pt x="2683" y="1057"/>
                  <a:pt x="2683" y="1057"/>
                </a:cubicBezTo>
                <a:cubicBezTo>
                  <a:pt x="2683" y="1057"/>
                  <a:pt x="2683" y="1057"/>
                  <a:pt x="2682" y="1057"/>
                </a:cubicBezTo>
                <a:cubicBezTo>
                  <a:pt x="2682" y="1057"/>
                  <a:pt x="2682" y="1057"/>
                  <a:pt x="2682" y="1057"/>
                </a:cubicBezTo>
                <a:cubicBezTo>
                  <a:pt x="2682" y="1057"/>
                  <a:pt x="2682" y="1057"/>
                  <a:pt x="2682" y="1057"/>
                </a:cubicBezTo>
                <a:cubicBezTo>
                  <a:pt x="2682" y="1058"/>
                  <a:pt x="2681" y="1058"/>
                  <a:pt x="2682" y="1058"/>
                </a:cubicBezTo>
                <a:cubicBezTo>
                  <a:pt x="2682" y="1059"/>
                  <a:pt x="2681" y="1059"/>
                  <a:pt x="2681" y="1059"/>
                </a:cubicBezTo>
                <a:cubicBezTo>
                  <a:pt x="2681" y="1059"/>
                  <a:pt x="2681" y="1059"/>
                  <a:pt x="2681" y="1059"/>
                </a:cubicBezTo>
                <a:cubicBezTo>
                  <a:pt x="2681" y="1059"/>
                  <a:pt x="2681" y="1059"/>
                  <a:pt x="2681" y="1059"/>
                </a:cubicBezTo>
                <a:cubicBezTo>
                  <a:pt x="2681" y="1059"/>
                  <a:pt x="2681" y="1059"/>
                  <a:pt x="2681" y="1059"/>
                </a:cubicBezTo>
                <a:cubicBezTo>
                  <a:pt x="2681" y="1059"/>
                  <a:pt x="2681" y="1059"/>
                  <a:pt x="2681" y="1059"/>
                </a:cubicBezTo>
                <a:cubicBezTo>
                  <a:pt x="2681" y="1058"/>
                  <a:pt x="2680" y="1058"/>
                  <a:pt x="2680" y="1058"/>
                </a:cubicBezTo>
                <a:cubicBezTo>
                  <a:pt x="2680" y="1058"/>
                  <a:pt x="2680" y="1058"/>
                  <a:pt x="2679" y="1058"/>
                </a:cubicBezTo>
                <a:cubicBezTo>
                  <a:pt x="2679" y="1058"/>
                  <a:pt x="2679" y="1058"/>
                  <a:pt x="2679" y="1057"/>
                </a:cubicBezTo>
                <a:cubicBezTo>
                  <a:pt x="2679" y="1057"/>
                  <a:pt x="2679" y="1057"/>
                  <a:pt x="2679" y="1057"/>
                </a:cubicBezTo>
                <a:cubicBezTo>
                  <a:pt x="2679" y="1057"/>
                  <a:pt x="2679" y="1057"/>
                  <a:pt x="2679" y="1057"/>
                </a:cubicBezTo>
                <a:cubicBezTo>
                  <a:pt x="2679" y="1057"/>
                  <a:pt x="2679" y="1057"/>
                  <a:pt x="2679" y="1057"/>
                </a:cubicBezTo>
                <a:cubicBezTo>
                  <a:pt x="2678" y="1057"/>
                  <a:pt x="2678" y="1057"/>
                  <a:pt x="2678" y="1057"/>
                </a:cubicBezTo>
                <a:cubicBezTo>
                  <a:pt x="2678" y="1057"/>
                  <a:pt x="2678" y="1057"/>
                  <a:pt x="2678" y="1057"/>
                </a:cubicBezTo>
                <a:cubicBezTo>
                  <a:pt x="2678" y="1057"/>
                  <a:pt x="2678" y="1057"/>
                  <a:pt x="2678" y="1057"/>
                </a:cubicBezTo>
                <a:cubicBezTo>
                  <a:pt x="2678" y="1057"/>
                  <a:pt x="2677" y="1057"/>
                  <a:pt x="2677" y="1057"/>
                </a:cubicBezTo>
                <a:cubicBezTo>
                  <a:pt x="2677" y="1057"/>
                  <a:pt x="2677" y="1057"/>
                  <a:pt x="2677" y="1057"/>
                </a:cubicBezTo>
                <a:cubicBezTo>
                  <a:pt x="2677" y="1057"/>
                  <a:pt x="2677" y="1057"/>
                  <a:pt x="2677" y="1057"/>
                </a:cubicBezTo>
                <a:cubicBezTo>
                  <a:pt x="2677" y="1057"/>
                  <a:pt x="2677" y="1057"/>
                  <a:pt x="2677" y="1057"/>
                </a:cubicBezTo>
                <a:cubicBezTo>
                  <a:pt x="2676" y="1057"/>
                  <a:pt x="2676" y="1057"/>
                  <a:pt x="2676" y="1057"/>
                </a:cubicBezTo>
                <a:cubicBezTo>
                  <a:pt x="2676" y="1058"/>
                  <a:pt x="2676" y="1058"/>
                  <a:pt x="2676" y="1059"/>
                </a:cubicBezTo>
                <a:cubicBezTo>
                  <a:pt x="2676" y="1059"/>
                  <a:pt x="2676" y="1059"/>
                  <a:pt x="2676" y="1059"/>
                </a:cubicBezTo>
                <a:cubicBezTo>
                  <a:pt x="2676" y="1059"/>
                  <a:pt x="2676" y="1060"/>
                  <a:pt x="2676" y="1060"/>
                </a:cubicBezTo>
                <a:cubicBezTo>
                  <a:pt x="2676" y="1060"/>
                  <a:pt x="2676" y="1060"/>
                  <a:pt x="2676" y="1060"/>
                </a:cubicBezTo>
                <a:cubicBezTo>
                  <a:pt x="2676" y="1061"/>
                  <a:pt x="2676" y="1061"/>
                  <a:pt x="2677" y="1061"/>
                </a:cubicBezTo>
                <a:cubicBezTo>
                  <a:pt x="2677" y="1061"/>
                  <a:pt x="2677" y="1061"/>
                  <a:pt x="2677" y="1061"/>
                </a:cubicBezTo>
                <a:cubicBezTo>
                  <a:pt x="2677" y="1061"/>
                  <a:pt x="2677" y="1061"/>
                  <a:pt x="2677" y="1061"/>
                </a:cubicBezTo>
                <a:cubicBezTo>
                  <a:pt x="2677" y="1061"/>
                  <a:pt x="2678" y="1062"/>
                  <a:pt x="2678" y="1062"/>
                </a:cubicBezTo>
                <a:cubicBezTo>
                  <a:pt x="2678" y="1062"/>
                  <a:pt x="2678" y="1062"/>
                  <a:pt x="2678" y="1062"/>
                </a:cubicBezTo>
                <a:cubicBezTo>
                  <a:pt x="2678" y="1062"/>
                  <a:pt x="2678" y="1062"/>
                  <a:pt x="2678" y="1062"/>
                </a:cubicBezTo>
                <a:cubicBezTo>
                  <a:pt x="2679" y="1062"/>
                  <a:pt x="2679" y="1061"/>
                  <a:pt x="2680" y="1061"/>
                </a:cubicBezTo>
                <a:cubicBezTo>
                  <a:pt x="2680" y="1061"/>
                  <a:pt x="2680" y="1060"/>
                  <a:pt x="2680" y="1060"/>
                </a:cubicBezTo>
                <a:cubicBezTo>
                  <a:pt x="2680" y="1060"/>
                  <a:pt x="2680" y="1060"/>
                  <a:pt x="2680" y="1060"/>
                </a:cubicBezTo>
                <a:cubicBezTo>
                  <a:pt x="2680" y="1060"/>
                  <a:pt x="2680" y="1060"/>
                  <a:pt x="2680" y="1060"/>
                </a:cubicBezTo>
                <a:cubicBezTo>
                  <a:pt x="2680" y="1060"/>
                  <a:pt x="2680" y="1060"/>
                  <a:pt x="2681" y="1060"/>
                </a:cubicBezTo>
                <a:cubicBezTo>
                  <a:pt x="2681" y="1060"/>
                  <a:pt x="2681" y="1060"/>
                  <a:pt x="2681" y="1060"/>
                </a:cubicBezTo>
                <a:cubicBezTo>
                  <a:pt x="2681" y="1060"/>
                  <a:pt x="2681" y="1060"/>
                  <a:pt x="2681" y="1060"/>
                </a:cubicBezTo>
                <a:cubicBezTo>
                  <a:pt x="2681" y="1060"/>
                  <a:pt x="2681" y="1060"/>
                  <a:pt x="2681" y="1060"/>
                </a:cubicBezTo>
                <a:cubicBezTo>
                  <a:pt x="2681" y="1060"/>
                  <a:pt x="2681" y="1060"/>
                  <a:pt x="2681" y="1060"/>
                </a:cubicBezTo>
                <a:cubicBezTo>
                  <a:pt x="2681" y="1060"/>
                  <a:pt x="2681" y="1060"/>
                  <a:pt x="2681" y="1060"/>
                </a:cubicBezTo>
                <a:cubicBezTo>
                  <a:pt x="2681" y="1061"/>
                  <a:pt x="2681" y="1061"/>
                  <a:pt x="2681" y="1061"/>
                </a:cubicBezTo>
                <a:cubicBezTo>
                  <a:pt x="2681" y="1061"/>
                  <a:pt x="2681" y="1061"/>
                  <a:pt x="2681" y="1061"/>
                </a:cubicBezTo>
                <a:cubicBezTo>
                  <a:pt x="2681" y="1061"/>
                  <a:pt x="2681" y="1061"/>
                  <a:pt x="2681" y="1061"/>
                </a:cubicBezTo>
                <a:cubicBezTo>
                  <a:pt x="2681" y="1061"/>
                  <a:pt x="2680" y="1061"/>
                  <a:pt x="2680" y="1062"/>
                </a:cubicBezTo>
                <a:close/>
                <a:moveTo>
                  <a:pt x="2347" y="1151"/>
                </a:moveTo>
                <a:cubicBezTo>
                  <a:pt x="2347" y="1150"/>
                  <a:pt x="2346" y="1150"/>
                  <a:pt x="2346" y="1150"/>
                </a:cubicBezTo>
                <a:cubicBezTo>
                  <a:pt x="2346" y="1150"/>
                  <a:pt x="2346" y="1150"/>
                  <a:pt x="2345" y="1150"/>
                </a:cubicBezTo>
                <a:cubicBezTo>
                  <a:pt x="2345" y="1150"/>
                  <a:pt x="2345" y="1150"/>
                  <a:pt x="2344" y="1150"/>
                </a:cubicBezTo>
                <a:cubicBezTo>
                  <a:pt x="2343" y="1150"/>
                  <a:pt x="2343" y="1151"/>
                  <a:pt x="2343" y="1152"/>
                </a:cubicBezTo>
                <a:cubicBezTo>
                  <a:pt x="2343" y="1152"/>
                  <a:pt x="2344" y="1153"/>
                  <a:pt x="2344" y="1153"/>
                </a:cubicBezTo>
                <a:cubicBezTo>
                  <a:pt x="2344" y="1153"/>
                  <a:pt x="2344" y="1153"/>
                  <a:pt x="2345" y="1153"/>
                </a:cubicBezTo>
                <a:cubicBezTo>
                  <a:pt x="2345" y="1153"/>
                  <a:pt x="2345" y="1153"/>
                  <a:pt x="2345" y="1153"/>
                </a:cubicBezTo>
                <a:cubicBezTo>
                  <a:pt x="2345" y="1153"/>
                  <a:pt x="2345" y="1153"/>
                  <a:pt x="2345" y="1153"/>
                </a:cubicBezTo>
                <a:cubicBezTo>
                  <a:pt x="2346" y="1153"/>
                  <a:pt x="2346" y="1153"/>
                  <a:pt x="2346" y="1153"/>
                </a:cubicBezTo>
                <a:cubicBezTo>
                  <a:pt x="2346" y="1153"/>
                  <a:pt x="2347" y="1153"/>
                  <a:pt x="2347" y="1153"/>
                </a:cubicBezTo>
                <a:cubicBezTo>
                  <a:pt x="2348" y="1152"/>
                  <a:pt x="2348" y="1152"/>
                  <a:pt x="2348" y="1151"/>
                </a:cubicBezTo>
                <a:cubicBezTo>
                  <a:pt x="2347" y="1151"/>
                  <a:pt x="2347" y="1151"/>
                  <a:pt x="2347" y="1151"/>
                </a:cubicBezTo>
                <a:close/>
                <a:moveTo>
                  <a:pt x="2346" y="1131"/>
                </a:moveTo>
                <a:cubicBezTo>
                  <a:pt x="2345" y="1131"/>
                  <a:pt x="2345" y="1131"/>
                  <a:pt x="2345" y="1132"/>
                </a:cubicBezTo>
                <a:cubicBezTo>
                  <a:pt x="2345" y="1132"/>
                  <a:pt x="2345" y="1132"/>
                  <a:pt x="2345" y="1133"/>
                </a:cubicBezTo>
                <a:cubicBezTo>
                  <a:pt x="2345" y="1133"/>
                  <a:pt x="2345" y="1133"/>
                  <a:pt x="2345" y="1133"/>
                </a:cubicBezTo>
                <a:cubicBezTo>
                  <a:pt x="2345" y="1133"/>
                  <a:pt x="2345" y="1133"/>
                  <a:pt x="2345" y="1133"/>
                </a:cubicBezTo>
                <a:cubicBezTo>
                  <a:pt x="2345" y="1134"/>
                  <a:pt x="2345" y="1134"/>
                  <a:pt x="2345" y="1134"/>
                </a:cubicBezTo>
                <a:cubicBezTo>
                  <a:pt x="2345" y="1134"/>
                  <a:pt x="2344" y="1134"/>
                  <a:pt x="2344" y="1135"/>
                </a:cubicBezTo>
                <a:cubicBezTo>
                  <a:pt x="2343" y="1135"/>
                  <a:pt x="2343" y="1136"/>
                  <a:pt x="2343" y="1136"/>
                </a:cubicBezTo>
                <a:cubicBezTo>
                  <a:pt x="2343" y="1136"/>
                  <a:pt x="2343" y="1136"/>
                  <a:pt x="2343" y="1136"/>
                </a:cubicBezTo>
                <a:cubicBezTo>
                  <a:pt x="2343" y="1137"/>
                  <a:pt x="2343" y="1137"/>
                  <a:pt x="2343" y="1137"/>
                </a:cubicBezTo>
                <a:cubicBezTo>
                  <a:pt x="2344" y="1138"/>
                  <a:pt x="2344" y="1138"/>
                  <a:pt x="2345" y="1138"/>
                </a:cubicBezTo>
                <a:cubicBezTo>
                  <a:pt x="2345" y="1138"/>
                  <a:pt x="2346" y="1138"/>
                  <a:pt x="2346" y="1138"/>
                </a:cubicBezTo>
                <a:cubicBezTo>
                  <a:pt x="2346" y="1137"/>
                  <a:pt x="2346" y="1137"/>
                  <a:pt x="2346" y="1137"/>
                </a:cubicBezTo>
                <a:cubicBezTo>
                  <a:pt x="2346" y="1136"/>
                  <a:pt x="2346" y="1136"/>
                  <a:pt x="2346" y="1136"/>
                </a:cubicBezTo>
                <a:cubicBezTo>
                  <a:pt x="2346" y="1136"/>
                  <a:pt x="2346" y="1136"/>
                  <a:pt x="2346" y="1135"/>
                </a:cubicBezTo>
                <a:cubicBezTo>
                  <a:pt x="2346" y="1135"/>
                  <a:pt x="2346" y="1135"/>
                  <a:pt x="2346" y="1135"/>
                </a:cubicBezTo>
                <a:cubicBezTo>
                  <a:pt x="2346" y="1135"/>
                  <a:pt x="2347" y="1135"/>
                  <a:pt x="2347" y="1134"/>
                </a:cubicBezTo>
                <a:cubicBezTo>
                  <a:pt x="2348" y="1134"/>
                  <a:pt x="2348" y="1134"/>
                  <a:pt x="2348" y="1133"/>
                </a:cubicBezTo>
                <a:cubicBezTo>
                  <a:pt x="2348" y="1133"/>
                  <a:pt x="2348" y="1133"/>
                  <a:pt x="2348" y="1133"/>
                </a:cubicBezTo>
                <a:cubicBezTo>
                  <a:pt x="2348" y="1132"/>
                  <a:pt x="2348" y="1132"/>
                  <a:pt x="2348" y="1131"/>
                </a:cubicBezTo>
                <a:cubicBezTo>
                  <a:pt x="2348" y="1131"/>
                  <a:pt x="2348" y="1131"/>
                  <a:pt x="2348" y="1130"/>
                </a:cubicBezTo>
                <a:cubicBezTo>
                  <a:pt x="2347" y="1130"/>
                  <a:pt x="2346" y="1130"/>
                  <a:pt x="2346" y="1131"/>
                </a:cubicBezTo>
                <a:close/>
                <a:moveTo>
                  <a:pt x="2348" y="1142"/>
                </a:moveTo>
                <a:cubicBezTo>
                  <a:pt x="2348" y="1142"/>
                  <a:pt x="2348" y="1141"/>
                  <a:pt x="2348" y="1141"/>
                </a:cubicBezTo>
                <a:cubicBezTo>
                  <a:pt x="2348" y="1141"/>
                  <a:pt x="2347" y="1140"/>
                  <a:pt x="2347" y="1140"/>
                </a:cubicBezTo>
                <a:cubicBezTo>
                  <a:pt x="2347" y="1140"/>
                  <a:pt x="2347" y="1140"/>
                  <a:pt x="2347" y="1140"/>
                </a:cubicBezTo>
                <a:cubicBezTo>
                  <a:pt x="2347" y="1139"/>
                  <a:pt x="2345" y="1139"/>
                  <a:pt x="2345" y="1139"/>
                </a:cubicBezTo>
                <a:cubicBezTo>
                  <a:pt x="2344" y="1140"/>
                  <a:pt x="2344" y="1140"/>
                  <a:pt x="2344" y="1141"/>
                </a:cubicBezTo>
                <a:cubicBezTo>
                  <a:pt x="2344" y="1141"/>
                  <a:pt x="2344" y="1141"/>
                  <a:pt x="2344" y="1141"/>
                </a:cubicBezTo>
                <a:cubicBezTo>
                  <a:pt x="2344" y="1141"/>
                  <a:pt x="2344" y="1141"/>
                  <a:pt x="2344" y="1142"/>
                </a:cubicBezTo>
                <a:cubicBezTo>
                  <a:pt x="2344" y="1142"/>
                  <a:pt x="2344" y="1143"/>
                  <a:pt x="2345" y="1143"/>
                </a:cubicBezTo>
                <a:cubicBezTo>
                  <a:pt x="2345" y="1143"/>
                  <a:pt x="2344" y="1143"/>
                  <a:pt x="2344" y="1144"/>
                </a:cubicBezTo>
                <a:cubicBezTo>
                  <a:pt x="2344" y="1144"/>
                  <a:pt x="2344" y="1144"/>
                  <a:pt x="2344" y="1144"/>
                </a:cubicBezTo>
                <a:cubicBezTo>
                  <a:pt x="2344" y="1144"/>
                  <a:pt x="2344" y="1145"/>
                  <a:pt x="2344" y="1145"/>
                </a:cubicBezTo>
                <a:cubicBezTo>
                  <a:pt x="2344" y="1146"/>
                  <a:pt x="2344" y="1146"/>
                  <a:pt x="2345" y="1146"/>
                </a:cubicBezTo>
                <a:cubicBezTo>
                  <a:pt x="2345" y="1147"/>
                  <a:pt x="2345" y="1147"/>
                  <a:pt x="2346" y="1147"/>
                </a:cubicBezTo>
                <a:cubicBezTo>
                  <a:pt x="2346" y="1147"/>
                  <a:pt x="2346" y="1147"/>
                  <a:pt x="2346" y="1147"/>
                </a:cubicBezTo>
                <a:cubicBezTo>
                  <a:pt x="2347" y="1147"/>
                  <a:pt x="2347" y="1146"/>
                  <a:pt x="2347" y="1146"/>
                </a:cubicBezTo>
                <a:cubicBezTo>
                  <a:pt x="2347" y="1146"/>
                  <a:pt x="2347" y="1145"/>
                  <a:pt x="2347" y="1145"/>
                </a:cubicBezTo>
                <a:cubicBezTo>
                  <a:pt x="2348" y="1145"/>
                  <a:pt x="2348" y="1145"/>
                  <a:pt x="2348" y="1144"/>
                </a:cubicBezTo>
                <a:cubicBezTo>
                  <a:pt x="2347" y="1144"/>
                  <a:pt x="2347" y="1143"/>
                  <a:pt x="2347" y="1143"/>
                </a:cubicBezTo>
                <a:cubicBezTo>
                  <a:pt x="2347" y="1143"/>
                  <a:pt x="2347" y="1143"/>
                  <a:pt x="2347" y="1143"/>
                </a:cubicBezTo>
                <a:cubicBezTo>
                  <a:pt x="2347" y="1143"/>
                  <a:pt x="2347" y="1142"/>
                  <a:pt x="2348" y="1142"/>
                </a:cubicBezTo>
                <a:close/>
                <a:moveTo>
                  <a:pt x="2624" y="1181"/>
                </a:moveTo>
                <a:cubicBezTo>
                  <a:pt x="2625" y="1181"/>
                  <a:pt x="2625" y="1181"/>
                  <a:pt x="2625" y="1181"/>
                </a:cubicBezTo>
                <a:cubicBezTo>
                  <a:pt x="2625" y="1181"/>
                  <a:pt x="2625" y="1181"/>
                  <a:pt x="2626" y="1181"/>
                </a:cubicBezTo>
                <a:cubicBezTo>
                  <a:pt x="2626" y="1181"/>
                  <a:pt x="2627" y="1180"/>
                  <a:pt x="2627" y="1180"/>
                </a:cubicBezTo>
                <a:cubicBezTo>
                  <a:pt x="2627" y="1179"/>
                  <a:pt x="2627" y="1179"/>
                  <a:pt x="2628" y="1179"/>
                </a:cubicBezTo>
                <a:cubicBezTo>
                  <a:pt x="2628" y="1179"/>
                  <a:pt x="2629" y="1178"/>
                  <a:pt x="2629" y="1177"/>
                </a:cubicBezTo>
                <a:cubicBezTo>
                  <a:pt x="2629" y="1177"/>
                  <a:pt x="2628" y="1176"/>
                  <a:pt x="2627" y="1176"/>
                </a:cubicBezTo>
                <a:cubicBezTo>
                  <a:pt x="2627" y="1176"/>
                  <a:pt x="2627" y="1176"/>
                  <a:pt x="2627" y="1176"/>
                </a:cubicBezTo>
                <a:cubicBezTo>
                  <a:pt x="2627" y="1176"/>
                  <a:pt x="2627" y="1176"/>
                  <a:pt x="2627" y="1176"/>
                </a:cubicBezTo>
                <a:cubicBezTo>
                  <a:pt x="2626" y="1176"/>
                  <a:pt x="2626" y="1176"/>
                  <a:pt x="2626" y="1176"/>
                </a:cubicBezTo>
                <a:cubicBezTo>
                  <a:pt x="2626" y="1176"/>
                  <a:pt x="2625" y="1176"/>
                  <a:pt x="2624" y="1177"/>
                </a:cubicBezTo>
                <a:cubicBezTo>
                  <a:pt x="2624" y="1177"/>
                  <a:pt x="2623" y="1178"/>
                  <a:pt x="2623" y="1179"/>
                </a:cubicBezTo>
                <a:cubicBezTo>
                  <a:pt x="2623" y="1179"/>
                  <a:pt x="2623" y="1180"/>
                  <a:pt x="2623" y="1180"/>
                </a:cubicBezTo>
                <a:cubicBezTo>
                  <a:pt x="2624" y="1180"/>
                  <a:pt x="2624" y="1181"/>
                  <a:pt x="2624" y="1181"/>
                </a:cubicBezTo>
                <a:close/>
                <a:moveTo>
                  <a:pt x="2630" y="1176"/>
                </a:moveTo>
                <a:cubicBezTo>
                  <a:pt x="2631" y="1176"/>
                  <a:pt x="2631" y="1176"/>
                  <a:pt x="2631" y="1176"/>
                </a:cubicBezTo>
                <a:cubicBezTo>
                  <a:pt x="2631" y="1176"/>
                  <a:pt x="2631" y="1176"/>
                  <a:pt x="2631" y="1176"/>
                </a:cubicBezTo>
                <a:cubicBezTo>
                  <a:pt x="2632" y="1176"/>
                  <a:pt x="2632" y="1175"/>
                  <a:pt x="2632" y="1174"/>
                </a:cubicBezTo>
                <a:cubicBezTo>
                  <a:pt x="2632" y="1174"/>
                  <a:pt x="2632" y="1173"/>
                  <a:pt x="2631" y="1173"/>
                </a:cubicBezTo>
                <a:cubicBezTo>
                  <a:pt x="2631" y="1173"/>
                  <a:pt x="2630" y="1173"/>
                  <a:pt x="2630" y="1173"/>
                </a:cubicBezTo>
                <a:cubicBezTo>
                  <a:pt x="2630" y="1173"/>
                  <a:pt x="2629" y="1174"/>
                  <a:pt x="2629" y="1174"/>
                </a:cubicBezTo>
                <a:cubicBezTo>
                  <a:pt x="2629" y="1175"/>
                  <a:pt x="2630" y="1176"/>
                  <a:pt x="2630" y="1176"/>
                </a:cubicBezTo>
                <a:close/>
                <a:moveTo>
                  <a:pt x="2653" y="1169"/>
                </a:moveTo>
                <a:cubicBezTo>
                  <a:pt x="2653" y="1169"/>
                  <a:pt x="2653" y="1168"/>
                  <a:pt x="2653" y="1168"/>
                </a:cubicBezTo>
                <a:cubicBezTo>
                  <a:pt x="2653" y="1168"/>
                  <a:pt x="2652" y="1168"/>
                  <a:pt x="2652" y="1168"/>
                </a:cubicBezTo>
                <a:cubicBezTo>
                  <a:pt x="2652" y="1167"/>
                  <a:pt x="2652" y="1167"/>
                  <a:pt x="2652" y="1166"/>
                </a:cubicBezTo>
                <a:cubicBezTo>
                  <a:pt x="2651" y="1165"/>
                  <a:pt x="2650" y="1165"/>
                  <a:pt x="2649" y="1165"/>
                </a:cubicBezTo>
                <a:cubicBezTo>
                  <a:pt x="2649" y="1166"/>
                  <a:pt x="2649" y="1166"/>
                  <a:pt x="2649" y="1166"/>
                </a:cubicBezTo>
                <a:cubicBezTo>
                  <a:pt x="2648" y="1166"/>
                  <a:pt x="2647" y="1166"/>
                  <a:pt x="2646" y="1166"/>
                </a:cubicBezTo>
                <a:cubicBezTo>
                  <a:pt x="2646" y="1166"/>
                  <a:pt x="2646" y="1167"/>
                  <a:pt x="2646" y="1167"/>
                </a:cubicBezTo>
                <a:cubicBezTo>
                  <a:pt x="2646" y="1168"/>
                  <a:pt x="2646" y="1168"/>
                  <a:pt x="2647" y="1169"/>
                </a:cubicBezTo>
                <a:cubicBezTo>
                  <a:pt x="2647" y="1169"/>
                  <a:pt x="2647" y="1169"/>
                  <a:pt x="2647" y="1169"/>
                </a:cubicBezTo>
                <a:cubicBezTo>
                  <a:pt x="2647" y="1169"/>
                  <a:pt x="2647" y="1169"/>
                  <a:pt x="2648" y="1169"/>
                </a:cubicBezTo>
                <a:cubicBezTo>
                  <a:pt x="2648" y="1169"/>
                  <a:pt x="2648" y="1170"/>
                  <a:pt x="2648" y="1170"/>
                </a:cubicBezTo>
                <a:cubicBezTo>
                  <a:pt x="2648" y="1171"/>
                  <a:pt x="2649" y="1171"/>
                  <a:pt x="2649" y="1171"/>
                </a:cubicBezTo>
                <a:cubicBezTo>
                  <a:pt x="2650" y="1172"/>
                  <a:pt x="2650" y="1172"/>
                  <a:pt x="2650" y="1172"/>
                </a:cubicBezTo>
                <a:cubicBezTo>
                  <a:pt x="2651" y="1172"/>
                  <a:pt x="2651" y="1172"/>
                  <a:pt x="2651" y="1172"/>
                </a:cubicBezTo>
                <a:cubicBezTo>
                  <a:pt x="2652" y="1172"/>
                  <a:pt x="2652" y="1172"/>
                  <a:pt x="2653" y="1171"/>
                </a:cubicBezTo>
                <a:cubicBezTo>
                  <a:pt x="2653" y="1171"/>
                  <a:pt x="2653" y="1170"/>
                  <a:pt x="2653" y="1170"/>
                </a:cubicBezTo>
                <a:cubicBezTo>
                  <a:pt x="2653" y="1170"/>
                  <a:pt x="2653" y="1169"/>
                  <a:pt x="2653" y="1169"/>
                </a:cubicBezTo>
                <a:close/>
                <a:moveTo>
                  <a:pt x="2629" y="1179"/>
                </a:moveTo>
                <a:cubicBezTo>
                  <a:pt x="2629" y="1180"/>
                  <a:pt x="2629" y="1180"/>
                  <a:pt x="2629" y="1180"/>
                </a:cubicBezTo>
                <a:cubicBezTo>
                  <a:pt x="2629" y="1181"/>
                  <a:pt x="2630" y="1181"/>
                  <a:pt x="2630" y="1181"/>
                </a:cubicBezTo>
                <a:cubicBezTo>
                  <a:pt x="2631" y="1181"/>
                  <a:pt x="2632" y="1180"/>
                  <a:pt x="2632" y="1179"/>
                </a:cubicBezTo>
                <a:cubicBezTo>
                  <a:pt x="2632" y="1179"/>
                  <a:pt x="2632" y="1179"/>
                  <a:pt x="2632" y="1179"/>
                </a:cubicBezTo>
                <a:cubicBezTo>
                  <a:pt x="2632" y="1178"/>
                  <a:pt x="2632" y="1178"/>
                  <a:pt x="2631" y="1177"/>
                </a:cubicBezTo>
                <a:cubicBezTo>
                  <a:pt x="2631" y="1177"/>
                  <a:pt x="2631" y="1177"/>
                  <a:pt x="2630" y="1177"/>
                </a:cubicBezTo>
                <a:cubicBezTo>
                  <a:pt x="2629" y="1177"/>
                  <a:pt x="2629" y="1178"/>
                  <a:pt x="2629" y="1178"/>
                </a:cubicBezTo>
                <a:lnTo>
                  <a:pt x="2629" y="1179"/>
                </a:lnTo>
                <a:close/>
                <a:moveTo>
                  <a:pt x="2860" y="886"/>
                </a:moveTo>
                <a:cubicBezTo>
                  <a:pt x="2860" y="887"/>
                  <a:pt x="2861" y="888"/>
                  <a:pt x="2862" y="888"/>
                </a:cubicBezTo>
                <a:cubicBezTo>
                  <a:pt x="2862" y="888"/>
                  <a:pt x="2862" y="888"/>
                  <a:pt x="2862" y="888"/>
                </a:cubicBezTo>
                <a:cubicBezTo>
                  <a:pt x="2864" y="888"/>
                  <a:pt x="2865" y="886"/>
                  <a:pt x="2866" y="885"/>
                </a:cubicBezTo>
                <a:cubicBezTo>
                  <a:pt x="2866" y="885"/>
                  <a:pt x="2866" y="884"/>
                  <a:pt x="2866" y="884"/>
                </a:cubicBezTo>
                <a:cubicBezTo>
                  <a:pt x="2866" y="883"/>
                  <a:pt x="2867" y="882"/>
                  <a:pt x="2866" y="880"/>
                </a:cubicBezTo>
                <a:cubicBezTo>
                  <a:pt x="2866" y="879"/>
                  <a:pt x="2865" y="879"/>
                  <a:pt x="2864" y="879"/>
                </a:cubicBezTo>
                <a:cubicBezTo>
                  <a:pt x="2863" y="880"/>
                  <a:pt x="2862" y="881"/>
                  <a:pt x="2862" y="882"/>
                </a:cubicBezTo>
                <a:cubicBezTo>
                  <a:pt x="2862" y="883"/>
                  <a:pt x="2862" y="883"/>
                  <a:pt x="2862" y="883"/>
                </a:cubicBezTo>
                <a:cubicBezTo>
                  <a:pt x="2862" y="883"/>
                  <a:pt x="2862" y="884"/>
                  <a:pt x="2862" y="884"/>
                </a:cubicBezTo>
                <a:cubicBezTo>
                  <a:pt x="2861" y="885"/>
                  <a:pt x="2860" y="885"/>
                  <a:pt x="2860" y="886"/>
                </a:cubicBezTo>
                <a:close/>
                <a:moveTo>
                  <a:pt x="2878" y="887"/>
                </a:moveTo>
                <a:cubicBezTo>
                  <a:pt x="2878" y="887"/>
                  <a:pt x="2878" y="887"/>
                  <a:pt x="2878" y="887"/>
                </a:cubicBezTo>
                <a:cubicBezTo>
                  <a:pt x="2878" y="887"/>
                  <a:pt x="2877" y="887"/>
                  <a:pt x="2877" y="886"/>
                </a:cubicBezTo>
                <a:cubicBezTo>
                  <a:pt x="2877" y="886"/>
                  <a:pt x="2877" y="885"/>
                  <a:pt x="2877" y="883"/>
                </a:cubicBezTo>
                <a:cubicBezTo>
                  <a:pt x="2877" y="882"/>
                  <a:pt x="2879" y="881"/>
                  <a:pt x="2879" y="881"/>
                </a:cubicBezTo>
                <a:cubicBezTo>
                  <a:pt x="2881" y="881"/>
                  <a:pt x="2882" y="880"/>
                  <a:pt x="2883" y="879"/>
                </a:cubicBezTo>
                <a:cubicBezTo>
                  <a:pt x="2884" y="878"/>
                  <a:pt x="2884" y="877"/>
                  <a:pt x="2886" y="877"/>
                </a:cubicBezTo>
                <a:cubicBezTo>
                  <a:pt x="2887" y="876"/>
                  <a:pt x="2887" y="876"/>
                  <a:pt x="2888" y="875"/>
                </a:cubicBezTo>
                <a:cubicBezTo>
                  <a:pt x="2889" y="875"/>
                  <a:pt x="2889" y="874"/>
                  <a:pt x="2889" y="874"/>
                </a:cubicBezTo>
                <a:cubicBezTo>
                  <a:pt x="2890" y="874"/>
                  <a:pt x="2890" y="874"/>
                  <a:pt x="2890" y="874"/>
                </a:cubicBezTo>
                <a:cubicBezTo>
                  <a:pt x="2891" y="873"/>
                  <a:pt x="2891" y="873"/>
                  <a:pt x="2891" y="873"/>
                </a:cubicBezTo>
                <a:cubicBezTo>
                  <a:pt x="2892" y="872"/>
                  <a:pt x="2892" y="871"/>
                  <a:pt x="2893" y="871"/>
                </a:cubicBezTo>
                <a:cubicBezTo>
                  <a:pt x="2893" y="870"/>
                  <a:pt x="2894" y="869"/>
                  <a:pt x="2895" y="868"/>
                </a:cubicBezTo>
                <a:cubicBezTo>
                  <a:pt x="2897" y="868"/>
                  <a:pt x="2898" y="867"/>
                  <a:pt x="2899" y="867"/>
                </a:cubicBezTo>
                <a:cubicBezTo>
                  <a:pt x="2900" y="867"/>
                  <a:pt x="2900" y="867"/>
                  <a:pt x="2900" y="867"/>
                </a:cubicBezTo>
                <a:cubicBezTo>
                  <a:pt x="2901" y="868"/>
                  <a:pt x="2902" y="868"/>
                  <a:pt x="2904" y="867"/>
                </a:cubicBezTo>
                <a:cubicBezTo>
                  <a:pt x="2905" y="867"/>
                  <a:pt x="2906" y="866"/>
                  <a:pt x="2908" y="866"/>
                </a:cubicBezTo>
                <a:cubicBezTo>
                  <a:pt x="2908" y="867"/>
                  <a:pt x="2908" y="867"/>
                  <a:pt x="2908" y="867"/>
                </a:cubicBezTo>
                <a:cubicBezTo>
                  <a:pt x="2908" y="867"/>
                  <a:pt x="2908" y="867"/>
                  <a:pt x="2908" y="867"/>
                </a:cubicBezTo>
                <a:cubicBezTo>
                  <a:pt x="2908" y="866"/>
                  <a:pt x="2908" y="866"/>
                  <a:pt x="2908" y="866"/>
                </a:cubicBezTo>
                <a:cubicBezTo>
                  <a:pt x="2909" y="866"/>
                  <a:pt x="2910" y="866"/>
                  <a:pt x="2910" y="866"/>
                </a:cubicBezTo>
                <a:cubicBezTo>
                  <a:pt x="2911" y="866"/>
                  <a:pt x="2911" y="866"/>
                  <a:pt x="2911" y="866"/>
                </a:cubicBezTo>
                <a:cubicBezTo>
                  <a:pt x="2911" y="865"/>
                  <a:pt x="2912" y="865"/>
                  <a:pt x="2912" y="865"/>
                </a:cubicBezTo>
                <a:cubicBezTo>
                  <a:pt x="2913" y="865"/>
                  <a:pt x="2913" y="865"/>
                  <a:pt x="2913" y="865"/>
                </a:cubicBezTo>
                <a:cubicBezTo>
                  <a:pt x="2914" y="865"/>
                  <a:pt x="2914" y="865"/>
                  <a:pt x="2914" y="865"/>
                </a:cubicBezTo>
                <a:cubicBezTo>
                  <a:pt x="2915" y="864"/>
                  <a:pt x="2917" y="865"/>
                  <a:pt x="2917" y="865"/>
                </a:cubicBezTo>
                <a:cubicBezTo>
                  <a:pt x="2918" y="865"/>
                  <a:pt x="2918" y="866"/>
                  <a:pt x="2918" y="866"/>
                </a:cubicBezTo>
                <a:cubicBezTo>
                  <a:pt x="2918" y="866"/>
                  <a:pt x="2918" y="866"/>
                  <a:pt x="2918" y="866"/>
                </a:cubicBezTo>
                <a:cubicBezTo>
                  <a:pt x="2918" y="866"/>
                  <a:pt x="2919" y="867"/>
                  <a:pt x="2919" y="866"/>
                </a:cubicBezTo>
                <a:cubicBezTo>
                  <a:pt x="2919" y="866"/>
                  <a:pt x="2919" y="866"/>
                  <a:pt x="2919" y="866"/>
                </a:cubicBezTo>
                <a:cubicBezTo>
                  <a:pt x="2920" y="866"/>
                  <a:pt x="2920" y="867"/>
                  <a:pt x="2921" y="867"/>
                </a:cubicBezTo>
                <a:cubicBezTo>
                  <a:pt x="2921" y="867"/>
                  <a:pt x="2921" y="866"/>
                  <a:pt x="2921" y="866"/>
                </a:cubicBezTo>
                <a:cubicBezTo>
                  <a:pt x="2921" y="866"/>
                  <a:pt x="2921" y="866"/>
                  <a:pt x="2921" y="866"/>
                </a:cubicBezTo>
                <a:cubicBezTo>
                  <a:pt x="2922" y="865"/>
                  <a:pt x="2922" y="865"/>
                  <a:pt x="2922" y="865"/>
                </a:cubicBezTo>
                <a:cubicBezTo>
                  <a:pt x="2922" y="865"/>
                  <a:pt x="2922" y="864"/>
                  <a:pt x="2922" y="864"/>
                </a:cubicBezTo>
                <a:cubicBezTo>
                  <a:pt x="2922" y="864"/>
                  <a:pt x="2923" y="863"/>
                  <a:pt x="2923" y="863"/>
                </a:cubicBezTo>
                <a:cubicBezTo>
                  <a:pt x="2923" y="863"/>
                  <a:pt x="2923" y="863"/>
                  <a:pt x="2923" y="863"/>
                </a:cubicBezTo>
                <a:cubicBezTo>
                  <a:pt x="2922" y="862"/>
                  <a:pt x="2922" y="862"/>
                  <a:pt x="2922" y="861"/>
                </a:cubicBezTo>
                <a:cubicBezTo>
                  <a:pt x="2922" y="860"/>
                  <a:pt x="2923" y="859"/>
                  <a:pt x="2924" y="859"/>
                </a:cubicBezTo>
                <a:cubicBezTo>
                  <a:pt x="2924" y="858"/>
                  <a:pt x="2924" y="858"/>
                  <a:pt x="2924" y="858"/>
                </a:cubicBezTo>
                <a:cubicBezTo>
                  <a:pt x="2925" y="857"/>
                  <a:pt x="2926" y="856"/>
                  <a:pt x="2927" y="855"/>
                </a:cubicBezTo>
                <a:cubicBezTo>
                  <a:pt x="2928" y="854"/>
                  <a:pt x="2928" y="854"/>
                  <a:pt x="2928" y="853"/>
                </a:cubicBezTo>
                <a:cubicBezTo>
                  <a:pt x="2928" y="853"/>
                  <a:pt x="2928" y="853"/>
                  <a:pt x="2929" y="852"/>
                </a:cubicBezTo>
                <a:cubicBezTo>
                  <a:pt x="2929" y="852"/>
                  <a:pt x="2929" y="852"/>
                  <a:pt x="2929" y="851"/>
                </a:cubicBezTo>
                <a:cubicBezTo>
                  <a:pt x="2929" y="851"/>
                  <a:pt x="2929" y="851"/>
                  <a:pt x="2929" y="851"/>
                </a:cubicBezTo>
                <a:cubicBezTo>
                  <a:pt x="2929" y="850"/>
                  <a:pt x="2928" y="850"/>
                  <a:pt x="2928" y="850"/>
                </a:cubicBezTo>
                <a:cubicBezTo>
                  <a:pt x="2928" y="849"/>
                  <a:pt x="2928" y="849"/>
                  <a:pt x="2929" y="849"/>
                </a:cubicBezTo>
                <a:cubicBezTo>
                  <a:pt x="2928" y="848"/>
                  <a:pt x="2928" y="848"/>
                  <a:pt x="2928" y="848"/>
                </a:cubicBezTo>
                <a:cubicBezTo>
                  <a:pt x="2928" y="847"/>
                  <a:pt x="2928" y="846"/>
                  <a:pt x="2930" y="845"/>
                </a:cubicBezTo>
                <a:cubicBezTo>
                  <a:pt x="2930" y="844"/>
                  <a:pt x="2932" y="844"/>
                  <a:pt x="2933" y="843"/>
                </a:cubicBezTo>
                <a:cubicBezTo>
                  <a:pt x="2934" y="843"/>
                  <a:pt x="2935" y="844"/>
                  <a:pt x="2935" y="844"/>
                </a:cubicBezTo>
                <a:cubicBezTo>
                  <a:pt x="2935" y="845"/>
                  <a:pt x="2935" y="847"/>
                  <a:pt x="2933" y="848"/>
                </a:cubicBezTo>
                <a:cubicBezTo>
                  <a:pt x="2933" y="848"/>
                  <a:pt x="2933" y="848"/>
                  <a:pt x="2933" y="849"/>
                </a:cubicBezTo>
                <a:cubicBezTo>
                  <a:pt x="2933" y="849"/>
                  <a:pt x="2933" y="850"/>
                  <a:pt x="2934" y="851"/>
                </a:cubicBezTo>
                <a:cubicBezTo>
                  <a:pt x="2934" y="851"/>
                  <a:pt x="2934" y="851"/>
                  <a:pt x="2934" y="851"/>
                </a:cubicBezTo>
                <a:cubicBezTo>
                  <a:pt x="2935" y="851"/>
                  <a:pt x="2935" y="851"/>
                  <a:pt x="2936" y="851"/>
                </a:cubicBezTo>
                <a:cubicBezTo>
                  <a:pt x="2936" y="850"/>
                  <a:pt x="2937" y="850"/>
                  <a:pt x="2937" y="850"/>
                </a:cubicBezTo>
                <a:cubicBezTo>
                  <a:pt x="2937" y="850"/>
                  <a:pt x="2938" y="850"/>
                  <a:pt x="2938" y="850"/>
                </a:cubicBezTo>
                <a:cubicBezTo>
                  <a:pt x="2938" y="850"/>
                  <a:pt x="2939" y="850"/>
                  <a:pt x="2939" y="849"/>
                </a:cubicBezTo>
                <a:cubicBezTo>
                  <a:pt x="2939" y="849"/>
                  <a:pt x="2940" y="849"/>
                  <a:pt x="2940" y="849"/>
                </a:cubicBezTo>
                <a:cubicBezTo>
                  <a:pt x="2941" y="848"/>
                  <a:pt x="2941" y="848"/>
                  <a:pt x="2942" y="848"/>
                </a:cubicBezTo>
                <a:cubicBezTo>
                  <a:pt x="2942" y="848"/>
                  <a:pt x="2943" y="847"/>
                  <a:pt x="2943" y="847"/>
                </a:cubicBezTo>
                <a:cubicBezTo>
                  <a:pt x="2944" y="847"/>
                  <a:pt x="2945" y="846"/>
                  <a:pt x="2945" y="846"/>
                </a:cubicBezTo>
                <a:cubicBezTo>
                  <a:pt x="2945" y="845"/>
                  <a:pt x="2945" y="845"/>
                  <a:pt x="2945" y="845"/>
                </a:cubicBezTo>
                <a:cubicBezTo>
                  <a:pt x="2945" y="845"/>
                  <a:pt x="2945" y="844"/>
                  <a:pt x="2946" y="844"/>
                </a:cubicBezTo>
                <a:cubicBezTo>
                  <a:pt x="2946" y="844"/>
                  <a:pt x="2946" y="843"/>
                  <a:pt x="2946" y="843"/>
                </a:cubicBezTo>
                <a:cubicBezTo>
                  <a:pt x="2946" y="843"/>
                  <a:pt x="2946" y="843"/>
                  <a:pt x="2946" y="843"/>
                </a:cubicBezTo>
                <a:cubicBezTo>
                  <a:pt x="2946" y="843"/>
                  <a:pt x="2946" y="842"/>
                  <a:pt x="2946" y="842"/>
                </a:cubicBezTo>
                <a:cubicBezTo>
                  <a:pt x="2946" y="842"/>
                  <a:pt x="2946" y="841"/>
                  <a:pt x="2946" y="841"/>
                </a:cubicBezTo>
                <a:cubicBezTo>
                  <a:pt x="2946" y="841"/>
                  <a:pt x="2946" y="840"/>
                  <a:pt x="2946" y="840"/>
                </a:cubicBezTo>
                <a:cubicBezTo>
                  <a:pt x="2946" y="840"/>
                  <a:pt x="2947" y="840"/>
                  <a:pt x="2947" y="840"/>
                </a:cubicBezTo>
                <a:cubicBezTo>
                  <a:pt x="2948" y="840"/>
                  <a:pt x="2948" y="840"/>
                  <a:pt x="2948" y="840"/>
                </a:cubicBezTo>
                <a:cubicBezTo>
                  <a:pt x="2948" y="840"/>
                  <a:pt x="2949" y="840"/>
                  <a:pt x="2949" y="839"/>
                </a:cubicBezTo>
                <a:cubicBezTo>
                  <a:pt x="2950" y="838"/>
                  <a:pt x="2950" y="837"/>
                  <a:pt x="2951" y="837"/>
                </a:cubicBezTo>
                <a:cubicBezTo>
                  <a:pt x="2951" y="836"/>
                  <a:pt x="2952" y="836"/>
                  <a:pt x="2952" y="836"/>
                </a:cubicBezTo>
                <a:cubicBezTo>
                  <a:pt x="2953" y="836"/>
                  <a:pt x="2953" y="836"/>
                  <a:pt x="2953" y="836"/>
                </a:cubicBezTo>
                <a:cubicBezTo>
                  <a:pt x="2953" y="835"/>
                  <a:pt x="2953" y="835"/>
                  <a:pt x="2954" y="834"/>
                </a:cubicBezTo>
                <a:cubicBezTo>
                  <a:pt x="2954" y="833"/>
                  <a:pt x="2954" y="833"/>
                  <a:pt x="2954" y="832"/>
                </a:cubicBezTo>
                <a:cubicBezTo>
                  <a:pt x="2954" y="831"/>
                  <a:pt x="2954" y="831"/>
                  <a:pt x="2955" y="830"/>
                </a:cubicBezTo>
                <a:cubicBezTo>
                  <a:pt x="2955" y="830"/>
                  <a:pt x="2955" y="829"/>
                  <a:pt x="2955" y="829"/>
                </a:cubicBezTo>
                <a:cubicBezTo>
                  <a:pt x="2955" y="829"/>
                  <a:pt x="2955" y="829"/>
                  <a:pt x="2955" y="828"/>
                </a:cubicBezTo>
                <a:cubicBezTo>
                  <a:pt x="2956" y="828"/>
                  <a:pt x="2956" y="827"/>
                  <a:pt x="2956" y="827"/>
                </a:cubicBezTo>
                <a:cubicBezTo>
                  <a:pt x="2956" y="827"/>
                  <a:pt x="2956" y="826"/>
                  <a:pt x="2956" y="826"/>
                </a:cubicBezTo>
                <a:cubicBezTo>
                  <a:pt x="2957" y="826"/>
                  <a:pt x="2957" y="826"/>
                  <a:pt x="2957" y="825"/>
                </a:cubicBezTo>
                <a:cubicBezTo>
                  <a:pt x="2957" y="823"/>
                  <a:pt x="2957" y="822"/>
                  <a:pt x="2958" y="820"/>
                </a:cubicBezTo>
                <a:cubicBezTo>
                  <a:pt x="2959" y="819"/>
                  <a:pt x="2959" y="817"/>
                  <a:pt x="2959" y="815"/>
                </a:cubicBezTo>
                <a:cubicBezTo>
                  <a:pt x="2959" y="814"/>
                  <a:pt x="2959" y="814"/>
                  <a:pt x="2959" y="814"/>
                </a:cubicBezTo>
                <a:cubicBezTo>
                  <a:pt x="2959" y="814"/>
                  <a:pt x="2959" y="814"/>
                  <a:pt x="2958" y="814"/>
                </a:cubicBezTo>
                <a:cubicBezTo>
                  <a:pt x="2958" y="814"/>
                  <a:pt x="2958" y="814"/>
                  <a:pt x="2958" y="814"/>
                </a:cubicBezTo>
                <a:cubicBezTo>
                  <a:pt x="2957" y="814"/>
                  <a:pt x="2957" y="814"/>
                  <a:pt x="2957" y="814"/>
                </a:cubicBezTo>
                <a:cubicBezTo>
                  <a:pt x="2955" y="814"/>
                  <a:pt x="2955" y="813"/>
                  <a:pt x="2954" y="812"/>
                </a:cubicBezTo>
                <a:cubicBezTo>
                  <a:pt x="2954" y="811"/>
                  <a:pt x="2954" y="811"/>
                  <a:pt x="2955" y="810"/>
                </a:cubicBezTo>
                <a:cubicBezTo>
                  <a:pt x="2956" y="810"/>
                  <a:pt x="2956" y="810"/>
                  <a:pt x="2957" y="810"/>
                </a:cubicBezTo>
                <a:cubicBezTo>
                  <a:pt x="2957" y="810"/>
                  <a:pt x="2958" y="810"/>
                  <a:pt x="2958" y="810"/>
                </a:cubicBezTo>
                <a:cubicBezTo>
                  <a:pt x="2959" y="809"/>
                  <a:pt x="2959" y="809"/>
                  <a:pt x="2959" y="809"/>
                </a:cubicBezTo>
                <a:cubicBezTo>
                  <a:pt x="2959" y="809"/>
                  <a:pt x="2959" y="808"/>
                  <a:pt x="2958" y="808"/>
                </a:cubicBezTo>
                <a:cubicBezTo>
                  <a:pt x="2958" y="808"/>
                  <a:pt x="2958" y="808"/>
                  <a:pt x="2958" y="808"/>
                </a:cubicBezTo>
                <a:cubicBezTo>
                  <a:pt x="2958" y="808"/>
                  <a:pt x="2958" y="808"/>
                  <a:pt x="2958" y="808"/>
                </a:cubicBezTo>
                <a:cubicBezTo>
                  <a:pt x="2958" y="808"/>
                  <a:pt x="2957" y="807"/>
                  <a:pt x="2957" y="807"/>
                </a:cubicBezTo>
                <a:cubicBezTo>
                  <a:pt x="2957" y="806"/>
                  <a:pt x="2957" y="806"/>
                  <a:pt x="2957" y="805"/>
                </a:cubicBezTo>
                <a:cubicBezTo>
                  <a:pt x="2957" y="805"/>
                  <a:pt x="2957" y="805"/>
                  <a:pt x="2957" y="805"/>
                </a:cubicBezTo>
                <a:cubicBezTo>
                  <a:pt x="2957" y="804"/>
                  <a:pt x="2956" y="804"/>
                  <a:pt x="2957" y="803"/>
                </a:cubicBezTo>
                <a:cubicBezTo>
                  <a:pt x="2957" y="802"/>
                  <a:pt x="2958" y="802"/>
                  <a:pt x="2958" y="801"/>
                </a:cubicBezTo>
                <a:cubicBezTo>
                  <a:pt x="2959" y="801"/>
                  <a:pt x="2959" y="801"/>
                  <a:pt x="2960" y="800"/>
                </a:cubicBezTo>
                <a:cubicBezTo>
                  <a:pt x="2960" y="800"/>
                  <a:pt x="2960" y="799"/>
                  <a:pt x="2960" y="799"/>
                </a:cubicBezTo>
                <a:cubicBezTo>
                  <a:pt x="2960" y="799"/>
                  <a:pt x="2960" y="798"/>
                  <a:pt x="2960" y="798"/>
                </a:cubicBezTo>
                <a:cubicBezTo>
                  <a:pt x="2960" y="797"/>
                  <a:pt x="2960" y="797"/>
                  <a:pt x="2960" y="796"/>
                </a:cubicBezTo>
                <a:cubicBezTo>
                  <a:pt x="2961" y="796"/>
                  <a:pt x="2962" y="794"/>
                  <a:pt x="2963" y="795"/>
                </a:cubicBezTo>
                <a:cubicBezTo>
                  <a:pt x="2964" y="795"/>
                  <a:pt x="2965" y="796"/>
                  <a:pt x="2965" y="797"/>
                </a:cubicBezTo>
                <a:cubicBezTo>
                  <a:pt x="2965" y="797"/>
                  <a:pt x="2965" y="797"/>
                  <a:pt x="2966" y="797"/>
                </a:cubicBezTo>
                <a:cubicBezTo>
                  <a:pt x="2965" y="797"/>
                  <a:pt x="2965" y="796"/>
                  <a:pt x="2965" y="795"/>
                </a:cubicBezTo>
                <a:cubicBezTo>
                  <a:pt x="2964" y="794"/>
                  <a:pt x="2965" y="794"/>
                  <a:pt x="2965" y="793"/>
                </a:cubicBezTo>
                <a:cubicBezTo>
                  <a:pt x="2965" y="793"/>
                  <a:pt x="2966" y="793"/>
                  <a:pt x="2966" y="793"/>
                </a:cubicBezTo>
                <a:cubicBezTo>
                  <a:pt x="2966" y="793"/>
                  <a:pt x="2966" y="793"/>
                  <a:pt x="2966" y="793"/>
                </a:cubicBezTo>
                <a:cubicBezTo>
                  <a:pt x="2966" y="792"/>
                  <a:pt x="2966" y="792"/>
                  <a:pt x="2966" y="792"/>
                </a:cubicBezTo>
                <a:cubicBezTo>
                  <a:pt x="2966" y="792"/>
                  <a:pt x="2966" y="792"/>
                  <a:pt x="2966" y="792"/>
                </a:cubicBezTo>
                <a:cubicBezTo>
                  <a:pt x="2966" y="791"/>
                  <a:pt x="2967" y="791"/>
                  <a:pt x="2967" y="791"/>
                </a:cubicBezTo>
                <a:cubicBezTo>
                  <a:pt x="2968" y="791"/>
                  <a:pt x="2969" y="791"/>
                  <a:pt x="2969" y="792"/>
                </a:cubicBezTo>
                <a:cubicBezTo>
                  <a:pt x="2969" y="792"/>
                  <a:pt x="2969" y="792"/>
                  <a:pt x="2970" y="792"/>
                </a:cubicBezTo>
                <a:cubicBezTo>
                  <a:pt x="2969" y="792"/>
                  <a:pt x="2970" y="792"/>
                  <a:pt x="2970" y="792"/>
                </a:cubicBezTo>
                <a:cubicBezTo>
                  <a:pt x="2970" y="792"/>
                  <a:pt x="2970" y="792"/>
                  <a:pt x="2971" y="792"/>
                </a:cubicBezTo>
                <a:cubicBezTo>
                  <a:pt x="2972" y="792"/>
                  <a:pt x="2972" y="792"/>
                  <a:pt x="2972" y="793"/>
                </a:cubicBezTo>
                <a:cubicBezTo>
                  <a:pt x="2972" y="794"/>
                  <a:pt x="2972" y="794"/>
                  <a:pt x="2972" y="795"/>
                </a:cubicBezTo>
                <a:cubicBezTo>
                  <a:pt x="2972" y="796"/>
                  <a:pt x="2971" y="796"/>
                  <a:pt x="2971" y="796"/>
                </a:cubicBezTo>
                <a:cubicBezTo>
                  <a:pt x="2971" y="797"/>
                  <a:pt x="2971" y="797"/>
                  <a:pt x="2972" y="797"/>
                </a:cubicBezTo>
                <a:cubicBezTo>
                  <a:pt x="2972" y="798"/>
                  <a:pt x="2972" y="798"/>
                  <a:pt x="2972" y="799"/>
                </a:cubicBezTo>
                <a:cubicBezTo>
                  <a:pt x="2972" y="800"/>
                  <a:pt x="2972" y="800"/>
                  <a:pt x="2972" y="800"/>
                </a:cubicBezTo>
                <a:cubicBezTo>
                  <a:pt x="2972" y="800"/>
                  <a:pt x="2972" y="800"/>
                  <a:pt x="2972" y="800"/>
                </a:cubicBezTo>
                <a:cubicBezTo>
                  <a:pt x="2973" y="800"/>
                  <a:pt x="2973" y="800"/>
                  <a:pt x="2973" y="800"/>
                </a:cubicBezTo>
                <a:cubicBezTo>
                  <a:pt x="2973" y="801"/>
                  <a:pt x="2974" y="801"/>
                  <a:pt x="2974" y="802"/>
                </a:cubicBezTo>
                <a:cubicBezTo>
                  <a:pt x="2974" y="802"/>
                  <a:pt x="2975" y="803"/>
                  <a:pt x="2975" y="803"/>
                </a:cubicBezTo>
                <a:cubicBezTo>
                  <a:pt x="2975" y="803"/>
                  <a:pt x="2975" y="803"/>
                  <a:pt x="2975" y="803"/>
                </a:cubicBezTo>
                <a:cubicBezTo>
                  <a:pt x="2975" y="804"/>
                  <a:pt x="2975" y="804"/>
                  <a:pt x="2975" y="804"/>
                </a:cubicBezTo>
                <a:cubicBezTo>
                  <a:pt x="2976" y="805"/>
                  <a:pt x="2977" y="806"/>
                  <a:pt x="2976" y="807"/>
                </a:cubicBezTo>
                <a:cubicBezTo>
                  <a:pt x="2976" y="807"/>
                  <a:pt x="2976" y="808"/>
                  <a:pt x="2976" y="808"/>
                </a:cubicBezTo>
                <a:cubicBezTo>
                  <a:pt x="2976" y="808"/>
                  <a:pt x="2977" y="809"/>
                  <a:pt x="2977" y="809"/>
                </a:cubicBezTo>
                <a:cubicBezTo>
                  <a:pt x="2977" y="809"/>
                  <a:pt x="2977" y="810"/>
                  <a:pt x="2977" y="810"/>
                </a:cubicBezTo>
                <a:cubicBezTo>
                  <a:pt x="2978" y="810"/>
                  <a:pt x="2979" y="811"/>
                  <a:pt x="2978" y="812"/>
                </a:cubicBezTo>
                <a:cubicBezTo>
                  <a:pt x="2978" y="812"/>
                  <a:pt x="2978" y="813"/>
                  <a:pt x="2978" y="813"/>
                </a:cubicBezTo>
                <a:cubicBezTo>
                  <a:pt x="2978" y="813"/>
                  <a:pt x="2978" y="813"/>
                  <a:pt x="2978" y="814"/>
                </a:cubicBezTo>
                <a:cubicBezTo>
                  <a:pt x="2979" y="814"/>
                  <a:pt x="2978" y="815"/>
                  <a:pt x="2978" y="815"/>
                </a:cubicBezTo>
                <a:cubicBezTo>
                  <a:pt x="2978" y="816"/>
                  <a:pt x="2978" y="816"/>
                  <a:pt x="2978" y="817"/>
                </a:cubicBezTo>
                <a:cubicBezTo>
                  <a:pt x="2978" y="818"/>
                  <a:pt x="2978" y="818"/>
                  <a:pt x="2978" y="819"/>
                </a:cubicBezTo>
                <a:cubicBezTo>
                  <a:pt x="2978" y="819"/>
                  <a:pt x="2978" y="820"/>
                  <a:pt x="2978" y="820"/>
                </a:cubicBezTo>
                <a:cubicBezTo>
                  <a:pt x="2978" y="821"/>
                  <a:pt x="2978" y="822"/>
                  <a:pt x="2977" y="823"/>
                </a:cubicBezTo>
                <a:cubicBezTo>
                  <a:pt x="2977" y="824"/>
                  <a:pt x="2977" y="824"/>
                  <a:pt x="2977" y="824"/>
                </a:cubicBezTo>
                <a:cubicBezTo>
                  <a:pt x="2977" y="824"/>
                  <a:pt x="2976" y="825"/>
                  <a:pt x="2976" y="826"/>
                </a:cubicBezTo>
                <a:cubicBezTo>
                  <a:pt x="2976" y="827"/>
                  <a:pt x="2976" y="827"/>
                  <a:pt x="2976" y="828"/>
                </a:cubicBezTo>
                <a:cubicBezTo>
                  <a:pt x="2976" y="828"/>
                  <a:pt x="2976" y="829"/>
                  <a:pt x="2976" y="829"/>
                </a:cubicBezTo>
                <a:cubicBezTo>
                  <a:pt x="2977" y="830"/>
                  <a:pt x="2976" y="831"/>
                  <a:pt x="2976" y="832"/>
                </a:cubicBezTo>
                <a:cubicBezTo>
                  <a:pt x="2976" y="832"/>
                  <a:pt x="2975" y="833"/>
                  <a:pt x="2975" y="833"/>
                </a:cubicBezTo>
                <a:cubicBezTo>
                  <a:pt x="2975" y="833"/>
                  <a:pt x="2975" y="834"/>
                  <a:pt x="2974" y="834"/>
                </a:cubicBezTo>
                <a:cubicBezTo>
                  <a:pt x="2974" y="834"/>
                  <a:pt x="2974" y="834"/>
                  <a:pt x="2973" y="833"/>
                </a:cubicBezTo>
                <a:cubicBezTo>
                  <a:pt x="2973" y="833"/>
                  <a:pt x="2973" y="833"/>
                  <a:pt x="2973" y="833"/>
                </a:cubicBezTo>
                <a:cubicBezTo>
                  <a:pt x="2973" y="833"/>
                  <a:pt x="2973" y="833"/>
                  <a:pt x="2973" y="833"/>
                </a:cubicBezTo>
                <a:cubicBezTo>
                  <a:pt x="2972" y="833"/>
                  <a:pt x="2971" y="833"/>
                  <a:pt x="2971" y="833"/>
                </a:cubicBezTo>
                <a:cubicBezTo>
                  <a:pt x="2971" y="833"/>
                  <a:pt x="2971" y="833"/>
                  <a:pt x="2971" y="833"/>
                </a:cubicBezTo>
                <a:cubicBezTo>
                  <a:pt x="2970" y="834"/>
                  <a:pt x="2970" y="835"/>
                  <a:pt x="2969" y="836"/>
                </a:cubicBezTo>
                <a:cubicBezTo>
                  <a:pt x="2969" y="836"/>
                  <a:pt x="2969" y="837"/>
                  <a:pt x="2969" y="837"/>
                </a:cubicBezTo>
                <a:cubicBezTo>
                  <a:pt x="2969" y="837"/>
                  <a:pt x="2969" y="837"/>
                  <a:pt x="2969" y="838"/>
                </a:cubicBezTo>
                <a:cubicBezTo>
                  <a:pt x="2969" y="838"/>
                  <a:pt x="2969" y="838"/>
                  <a:pt x="2969" y="839"/>
                </a:cubicBezTo>
                <a:cubicBezTo>
                  <a:pt x="2969" y="839"/>
                  <a:pt x="2969" y="840"/>
                  <a:pt x="2969" y="840"/>
                </a:cubicBezTo>
                <a:cubicBezTo>
                  <a:pt x="2970" y="841"/>
                  <a:pt x="2970" y="841"/>
                  <a:pt x="2970" y="842"/>
                </a:cubicBezTo>
                <a:cubicBezTo>
                  <a:pt x="2970" y="844"/>
                  <a:pt x="2970" y="844"/>
                  <a:pt x="2970" y="846"/>
                </a:cubicBezTo>
                <a:cubicBezTo>
                  <a:pt x="2970" y="846"/>
                  <a:pt x="2970" y="846"/>
                  <a:pt x="2970" y="847"/>
                </a:cubicBezTo>
                <a:cubicBezTo>
                  <a:pt x="2970" y="847"/>
                  <a:pt x="2970" y="847"/>
                  <a:pt x="2970" y="848"/>
                </a:cubicBezTo>
                <a:cubicBezTo>
                  <a:pt x="2970" y="849"/>
                  <a:pt x="2970" y="850"/>
                  <a:pt x="2969" y="850"/>
                </a:cubicBezTo>
                <a:cubicBezTo>
                  <a:pt x="2969" y="851"/>
                  <a:pt x="2969" y="851"/>
                  <a:pt x="2969" y="851"/>
                </a:cubicBezTo>
                <a:cubicBezTo>
                  <a:pt x="2969" y="852"/>
                  <a:pt x="2969" y="852"/>
                  <a:pt x="2969" y="853"/>
                </a:cubicBezTo>
                <a:cubicBezTo>
                  <a:pt x="2968" y="853"/>
                  <a:pt x="2968" y="853"/>
                  <a:pt x="2968" y="854"/>
                </a:cubicBezTo>
                <a:cubicBezTo>
                  <a:pt x="2968" y="854"/>
                  <a:pt x="2967" y="855"/>
                  <a:pt x="2967" y="855"/>
                </a:cubicBezTo>
                <a:cubicBezTo>
                  <a:pt x="2968" y="856"/>
                  <a:pt x="2968" y="857"/>
                  <a:pt x="2967" y="857"/>
                </a:cubicBezTo>
                <a:cubicBezTo>
                  <a:pt x="2967" y="858"/>
                  <a:pt x="2967" y="858"/>
                  <a:pt x="2967" y="858"/>
                </a:cubicBezTo>
                <a:cubicBezTo>
                  <a:pt x="2967" y="859"/>
                  <a:pt x="2967" y="860"/>
                  <a:pt x="2967" y="860"/>
                </a:cubicBezTo>
                <a:cubicBezTo>
                  <a:pt x="2967" y="860"/>
                  <a:pt x="2967" y="861"/>
                  <a:pt x="2967" y="861"/>
                </a:cubicBezTo>
                <a:cubicBezTo>
                  <a:pt x="2968" y="861"/>
                  <a:pt x="2968" y="862"/>
                  <a:pt x="2968" y="862"/>
                </a:cubicBezTo>
                <a:cubicBezTo>
                  <a:pt x="2968" y="863"/>
                  <a:pt x="2969" y="863"/>
                  <a:pt x="2969" y="863"/>
                </a:cubicBezTo>
                <a:cubicBezTo>
                  <a:pt x="2969" y="864"/>
                  <a:pt x="2970" y="865"/>
                  <a:pt x="2970" y="866"/>
                </a:cubicBezTo>
                <a:cubicBezTo>
                  <a:pt x="2970" y="867"/>
                  <a:pt x="2969" y="867"/>
                  <a:pt x="2968" y="868"/>
                </a:cubicBezTo>
                <a:cubicBezTo>
                  <a:pt x="2968" y="868"/>
                  <a:pt x="2967" y="868"/>
                  <a:pt x="2967" y="869"/>
                </a:cubicBezTo>
                <a:cubicBezTo>
                  <a:pt x="2968" y="870"/>
                  <a:pt x="2966" y="871"/>
                  <a:pt x="2965" y="872"/>
                </a:cubicBezTo>
                <a:cubicBezTo>
                  <a:pt x="2965" y="872"/>
                  <a:pt x="2964" y="872"/>
                  <a:pt x="2964" y="872"/>
                </a:cubicBezTo>
                <a:cubicBezTo>
                  <a:pt x="2964" y="872"/>
                  <a:pt x="2964" y="873"/>
                  <a:pt x="2963" y="873"/>
                </a:cubicBezTo>
                <a:cubicBezTo>
                  <a:pt x="2963" y="873"/>
                  <a:pt x="2963" y="873"/>
                  <a:pt x="2962" y="873"/>
                </a:cubicBezTo>
                <a:cubicBezTo>
                  <a:pt x="2962" y="873"/>
                  <a:pt x="2962" y="873"/>
                  <a:pt x="2962" y="873"/>
                </a:cubicBezTo>
                <a:cubicBezTo>
                  <a:pt x="2962" y="873"/>
                  <a:pt x="2961" y="874"/>
                  <a:pt x="2961" y="874"/>
                </a:cubicBezTo>
                <a:cubicBezTo>
                  <a:pt x="2960" y="875"/>
                  <a:pt x="2959" y="876"/>
                  <a:pt x="2958" y="876"/>
                </a:cubicBezTo>
                <a:cubicBezTo>
                  <a:pt x="2958" y="876"/>
                  <a:pt x="2958" y="876"/>
                  <a:pt x="2958" y="876"/>
                </a:cubicBezTo>
                <a:cubicBezTo>
                  <a:pt x="2958" y="875"/>
                  <a:pt x="2957" y="875"/>
                  <a:pt x="2957" y="875"/>
                </a:cubicBezTo>
                <a:cubicBezTo>
                  <a:pt x="2957" y="874"/>
                  <a:pt x="2957" y="873"/>
                  <a:pt x="2957" y="872"/>
                </a:cubicBezTo>
                <a:cubicBezTo>
                  <a:pt x="2957" y="872"/>
                  <a:pt x="2958" y="872"/>
                  <a:pt x="2958" y="872"/>
                </a:cubicBezTo>
                <a:cubicBezTo>
                  <a:pt x="2958" y="870"/>
                  <a:pt x="2958" y="870"/>
                  <a:pt x="2958" y="870"/>
                </a:cubicBezTo>
                <a:cubicBezTo>
                  <a:pt x="2958" y="870"/>
                  <a:pt x="2958" y="869"/>
                  <a:pt x="2958" y="869"/>
                </a:cubicBezTo>
                <a:cubicBezTo>
                  <a:pt x="2958" y="869"/>
                  <a:pt x="2959" y="869"/>
                  <a:pt x="2959" y="869"/>
                </a:cubicBezTo>
                <a:cubicBezTo>
                  <a:pt x="2958" y="869"/>
                  <a:pt x="2958" y="869"/>
                  <a:pt x="2958" y="868"/>
                </a:cubicBezTo>
                <a:cubicBezTo>
                  <a:pt x="2958" y="868"/>
                  <a:pt x="2958" y="869"/>
                  <a:pt x="2958" y="869"/>
                </a:cubicBezTo>
                <a:cubicBezTo>
                  <a:pt x="2958" y="870"/>
                  <a:pt x="2957" y="870"/>
                  <a:pt x="2957" y="870"/>
                </a:cubicBezTo>
                <a:cubicBezTo>
                  <a:pt x="2957" y="870"/>
                  <a:pt x="2957" y="870"/>
                  <a:pt x="2957" y="870"/>
                </a:cubicBezTo>
                <a:cubicBezTo>
                  <a:pt x="2956" y="870"/>
                  <a:pt x="2956" y="870"/>
                  <a:pt x="2956" y="870"/>
                </a:cubicBezTo>
                <a:cubicBezTo>
                  <a:pt x="2956" y="870"/>
                  <a:pt x="2955" y="870"/>
                  <a:pt x="2955" y="871"/>
                </a:cubicBezTo>
                <a:cubicBezTo>
                  <a:pt x="2953" y="872"/>
                  <a:pt x="2953" y="872"/>
                  <a:pt x="2953" y="872"/>
                </a:cubicBezTo>
                <a:cubicBezTo>
                  <a:pt x="2953" y="872"/>
                  <a:pt x="2953" y="872"/>
                  <a:pt x="2953" y="873"/>
                </a:cubicBezTo>
                <a:cubicBezTo>
                  <a:pt x="2953" y="873"/>
                  <a:pt x="2953" y="873"/>
                  <a:pt x="2953" y="873"/>
                </a:cubicBezTo>
                <a:cubicBezTo>
                  <a:pt x="2953" y="874"/>
                  <a:pt x="2954" y="874"/>
                  <a:pt x="2954" y="875"/>
                </a:cubicBezTo>
                <a:cubicBezTo>
                  <a:pt x="2954" y="876"/>
                  <a:pt x="2953" y="877"/>
                  <a:pt x="2952" y="877"/>
                </a:cubicBezTo>
                <a:cubicBezTo>
                  <a:pt x="2952" y="877"/>
                  <a:pt x="2952" y="877"/>
                  <a:pt x="2952" y="877"/>
                </a:cubicBezTo>
                <a:cubicBezTo>
                  <a:pt x="2951" y="878"/>
                  <a:pt x="2949" y="878"/>
                  <a:pt x="2948" y="878"/>
                </a:cubicBezTo>
                <a:cubicBezTo>
                  <a:pt x="2948" y="877"/>
                  <a:pt x="2947" y="877"/>
                  <a:pt x="2947" y="877"/>
                </a:cubicBezTo>
                <a:cubicBezTo>
                  <a:pt x="2947" y="876"/>
                  <a:pt x="2948" y="875"/>
                  <a:pt x="2948" y="875"/>
                </a:cubicBezTo>
                <a:cubicBezTo>
                  <a:pt x="2948" y="874"/>
                  <a:pt x="2948" y="874"/>
                  <a:pt x="2948" y="874"/>
                </a:cubicBezTo>
                <a:cubicBezTo>
                  <a:pt x="2949" y="874"/>
                  <a:pt x="2949" y="874"/>
                  <a:pt x="2949" y="873"/>
                </a:cubicBezTo>
                <a:cubicBezTo>
                  <a:pt x="2949" y="873"/>
                  <a:pt x="2949" y="873"/>
                  <a:pt x="2949" y="873"/>
                </a:cubicBezTo>
                <a:cubicBezTo>
                  <a:pt x="2949" y="873"/>
                  <a:pt x="2949" y="873"/>
                  <a:pt x="2949" y="873"/>
                </a:cubicBezTo>
                <a:cubicBezTo>
                  <a:pt x="2949" y="873"/>
                  <a:pt x="2948" y="874"/>
                  <a:pt x="2948" y="874"/>
                </a:cubicBezTo>
                <a:cubicBezTo>
                  <a:pt x="2947" y="874"/>
                  <a:pt x="2947" y="874"/>
                  <a:pt x="2946" y="874"/>
                </a:cubicBezTo>
                <a:cubicBezTo>
                  <a:pt x="2946" y="874"/>
                  <a:pt x="2946" y="875"/>
                  <a:pt x="2946" y="875"/>
                </a:cubicBezTo>
                <a:cubicBezTo>
                  <a:pt x="2947" y="875"/>
                  <a:pt x="2947" y="875"/>
                  <a:pt x="2947" y="876"/>
                </a:cubicBezTo>
                <a:cubicBezTo>
                  <a:pt x="2947" y="876"/>
                  <a:pt x="2947" y="877"/>
                  <a:pt x="2947" y="877"/>
                </a:cubicBezTo>
                <a:cubicBezTo>
                  <a:pt x="2947" y="878"/>
                  <a:pt x="2946" y="878"/>
                  <a:pt x="2945" y="878"/>
                </a:cubicBezTo>
                <a:cubicBezTo>
                  <a:pt x="2945" y="878"/>
                  <a:pt x="2944" y="878"/>
                  <a:pt x="2944" y="878"/>
                </a:cubicBezTo>
                <a:cubicBezTo>
                  <a:pt x="2944" y="878"/>
                  <a:pt x="2944" y="878"/>
                  <a:pt x="2944" y="878"/>
                </a:cubicBezTo>
                <a:cubicBezTo>
                  <a:pt x="2943" y="878"/>
                  <a:pt x="2943" y="878"/>
                  <a:pt x="2943" y="878"/>
                </a:cubicBezTo>
                <a:cubicBezTo>
                  <a:pt x="2943" y="878"/>
                  <a:pt x="2943" y="878"/>
                  <a:pt x="2943" y="878"/>
                </a:cubicBezTo>
                <a:cubicBezTo>
                  <a:pt x="2942" y="878"/>
                  <a:pt x="2942" y="878"/>
                  <a:pt x="2942" y="878"/>
                </a:cubicBezTo>
                <a:cubicBezTo>
                  <a:pt x="2941" y="878"/>
                  <a:pt x="2941" y="877"/>
                  <a:pt x="2941" y="878"/>
                </a:cubicBezTo>
                <a:cubicBezTo>
                  <a:pt x="2940" y="878"/>
                  <a:pt x="2939" y="878"/>
                  <a:pt x="2938" y="878"/>
                </a:cubicBezTo>
                <a:cubicBezTo>
                  <a:pt x="2938" y="878"/>
                  <a:pt x="2937" y="879"/>
                  <a:pt x="2937" y="879"/>
                </a:cubicBezTo>
                <a:cubicBezTo>
                  <a:pt x="2936" y="879"/>
                  <a:pt x="2936" y="879"/>
                  <a:pt x="2935" y="879"/>
                </a:cubicBezTo>
                <a:cubicBezTo>
                  <a:pt x="2935" y="879"/>
                  <a:pt x="2934" y="879"/>
                  <a:pt x="2934" y="879"/>
                </a:cubicBezTo>
                <a:cubicBezTo>
                  <a:pt x="2934" y="878"/>
                  <a:pt x="2934" y="878"/>
                  <a:pt x="2934" y="878"/>
                </a:cubicBezTo>
                <a:cubicBezTo>
                  <a:pt x="2934" y="878"/>
                  <a:pt x="2933" y="877"/>
                  <a:pt x="2933" y="877"/>
                </a:cubicBezTo>
                <a:cubicBezTo>
                  <a:pt x="2933" y="877"/>
                  <a:pt x="2932" y="877"/>
                  <a:pt x="2932" y="877"/>
                </a:cubicBezTo>
                <a:cubicBezTo>
                  <a:pt x="2932" y="877"/>
                  <a:pt x="2932" y="877"/>
                  <a:pt x="2932" y="877"/>
                </a:cubicBezTo>
                <a:cubicBezTo>
                  <a:pt x="2931" y="877"/>
                  <a:pt x="2931" y="877"/>
                  <a:pt x="2931" y="877"/>
                </a:cubicBezTo>
                <a:cubicBezTo>
                  <a:pt x="2931" y="876"/>
                  <a:pt x="2931" y="876"/>
                  <a:pt x="2931" y="876"/>
                </a:cubicBezTo>
                <a:cubicBezTo>
                  <a:pt x="2931" y="877"/>
                  <a:pt x="2930" y="877"/>
                  <a:pt x="2930" y="877"/>
                </a:cubicBezTo>
                <a:cubicBezTo>
                  <a:pt x="2930" y="877"/>
                  <a:pt x="2930" y="877"/>
                  <a:pt x="2930" y="877"/>
                </a:cubicBezTo>
                <a:cubicBezTo>
                  <a:pt x="2930" y="877"/>
                  <a:pt x="2930" y="877"/>
                  <a:pt x="2930" y="878"/>
                </a:cubicBezTo>
                <a:cubicBezTo>
                  <a:pt x="2930" y="878"/>
                  <a:pt x="2930" y="878"/>
                  <a:pt x="2930" y="878"/>
                </a:cubicBezTo>
                <a:cubicBezTo>
                  <a:pt x="2931" y="878"/>
                  <a:pt x="2932" y="878"/>
                  <a:pt x="2932" y="878"/>
                </a:cubicBezTo>
                <a:cubicBezTo>
                  <a:pt x="2933" y="879"/>
                  <a:pt x="2933" y="880"/>
                  <a:pt x="2933" y="880"/>
                </a:cubicBezTo>
                <a:cubicBezTo>
                  <a:pt x="2933" y="880"/>
                  <a:pt x="2933" y="880"/>
                  <a:pt x="2933" y="880"/>
                </a:cubicBezTo>
                <a:cubicBezTo>
                  <a:pt x="2933" y="881"/>
                  <a:pt x="2933" y="881"/>
                  <a:pt x="2933" y="882"/>
                </a:cubicBezTo>
                <a:cubicBezTo>
                  <a:pt x="2932" y="883"/>
                  <a:pt x="2932" y="884"/>
                  <a:pt x="2931" y="884"/>
                </a:cubicBezTo>
                <a:cubicBezTo>
                  <a:pt x="2930" y="884"/>
                  <a:pt x="2930" y="884"/>
                  <a:pt x="2930" y="884"/>
                </a:cubicBezTo>
                <a:cubicBezTo>
                  <a:pt x="2930" y="884"/>
                  <a:pt x="2929" y="884"/>
                  <a:pt x="2929" y="884"/>
                </a:cubicBezTo>
                <a:cubicBezTo>
                  <a:pt x="2929" y="884"/>
                  <a:pt x="2928" y="884"/>
                  <a:pt x="2927" y="885"/>
                </a:cubicBezTo>
                <a:cubicBezTo>
                  <a:pt x="2927" y="885"/>
                  <a:pt x="2927" y="885"/>
                  <a:pt x="2927" y="885"/>
                </a:cubicBezTo>
                <a:cubicBezTo>
                  <a:pt x="2927" y="886"/>
                  <a:pt x="2927" y="886"/>
                  <a:pt x="2927" y="887"/>
                </a:cubicBezTo>
                <a:cubicBezTo>
                  <a:pt x="2927" y="888"/>
                  <a:pt x="2926" y="888"/>
                  <a:pt x="2926" y="888"/>
                </a:cubicBezTo>
                <a:cubicBezTo>
                  <a:pt x="2926" y="888"/>
                  <a:pt x="2925" y="888"/>
                  <a:pt x="2925" y="888"/>
                </a:cubicBezTo>
                <a:cubicBezTo>
                  <a:pt x="2925" y="888"/>
                  <a:pt x="2925" y="888"/>
                  <a:pt x="2925" y="889"/>
                </a:cubicBezTo>
                <a:cubicBezTo>
                  <a:pt x="2925" y="889"/>
                  <a:pt x="2925" y="889"/>
                  <a:pt x="2925" y="890"/>
                </a:cubicBezTo>
                <a:cubicBezTo>
                  <a:pt x="2925" y="890"/>
                  <a:pt x="2924" y="890"/>
                  <a:pt x="2924" y="890"/>
                </a:cubicBezTo>
                <a:cubicBezTo>
                  <a:pt x="2924" y="890"/>
                  <a:pt x="2924" y="891"/>
                  <a:pt x="2924" y="891"/>
                </a:cubicBezTo>
                <a:cubicBezTo>
                  <a:pt x="2923" y="891"/>
                  <a:pt x="2923" y="891"/>
                  <a:pt x="2923" y="891"/>
                </a:cubicBezTo>
                <a:cubicBezTo>
                  <a:pt x="2923" y="891"/>
                  <a:pt x="2923" y="892"/>
                  <a:pt x="2923" y="892"/>
                </a:cubicBezTo>
                <a:cubicBezTo>
                  <a:pt x="2922" y="893"/>
                  <a:pt x="2921" y="893"/>
                  <a:pt x="2921" y="893"/>
                </a:cubicBezTo>
                <a:cubicBezTo>
                  <a:pt x="2921" y="893"/>
                  <a:pt x="2920" y="893"/>
                  <a:pt x="2920" y="893"/>
                </a:cubicBezTo>
                <a:cubicBezTo>
                  <a:pt x="2919" y="893"/>
                  <a:pt x="2918" y="892"/>
                  <a:pt x="2918" y="891"/>
                </a:cubicBezTo>
                <a:cubicBezTo>
                  <a:pt x="2918" y="891"/>
                  <a:pt x="2918" y="891"/>
                  <a:pt x="2918" y="891"/>
                </a:cubicBezTo>
                <a:cubicBezTo>
                  <a:pt x="2917" y="890"/>
                  <a:pt x="2917" y="890"/>
                  <a:pt x="2916" y="890"/>
                </a:cubicBezTo>
                <a:cubicBezTo>
                  <a:pt x="2916" y="889"/>
                  <a:pt x="2916" y="889"/>
                  <a:pt x="2916" y="889"/>
                </a:cubicBezTo>
                <a:cubicBezTo>
                  <a:pt x="2916" y="889"/>
                  <a:pt x="2916" y="889"/>
                  <a:pt x="2916" y="889"/>
                </a:cubicBezTo>
                <a:cubicBezTo>
                  <a:pt x="2915" y="889"/>
                  <a:pt x="2915" y="889"/>
                  <a:pt x="2915" y="888"/>
                </a:cubicBezTo>
                <a:cubicBezTo>
                  <a:pt x="2914" y="888"/>
                  <a:pt x="2914" y="887"/>
                  <a:pt x="2914" y="886"/>
                </a:cubicBezTo>
                <a:cubicBezTo>
                  <a:pt x="2915" y="886"/>
                  <a:pt x="2915" y="885"/>
                  <a:pt x="2915" y="885"/>
                </a:cubicBezTo>
                <a:cubicBezTo>
                  <a:pt x="2915" y="885"/>
                  <a:pt x="2915" y="885"/>
                  <a:pt x="2915" y="885"/>
                </a:cubicBezTo>
                <a:cubicBezTo>
                  <a:pt x="2915" y="885"/>
                  <a:pt x="2915" y="885"/>
                  <a:pt x="2915" y="885"/>
                </a:cubicBezTo>
                <a:cubicBezTo>
                  <a:pt x="2915" y="884"/>
                  <a:pt x="2915" y="884"/>
                  <a:pt x="2915" y="883"/>
                </a:cubicBezTo>
                <a:cubicBezTo>
                  <a:pt x="2915" y="883"/>
                  <a:pt x="2915" y="883"/>
                  <a:pt x="2915" y="883"/>
                </a:cubicBezTo>
                <a:cubicBezTo>
                  <a:pt x="2915" y="883"/>
                  <a:pt x="2915" y="882"/>
                  <a:pt x="2915" y="881"/>
                </a:cubicBezTo>
                <a:cubicBezTo>
                  <a:pt x="2916" y="881"/>
                  <a:pt x="2916" y="881"/>
                  <a:pt x="2916" y="880"/>
                </a:cubicBezTo>
                <a:cubicBezTo>
                  <a:pt x="2916" y="880"/>
                  <a:pt x="2916" y="879"/>
                  <a:pt x="2917" y="879"/>
                </a:cubicBezTo>
                <a:cubicBezTo>
                  <a:pt x="2917" y="879"/>
                  <a:pt x="2917" y="879"/>
                  <a:pt x="2917" y="879"/>
                </a:cubicBezTo>
                <a:cubicBezTo>
                  <a:pt x="2917" y="878"/>
                  <a:pt x="2917" y="878"/>
                  <a:pt x="2917" y="878"/>
                </a:cubicBezTo>
                <a:cubicBezTo>
                  <a:pt x="2916" y="878"/>
                  <a:pt x="2915" y="878"/>
                  <a:pt x="2915" y="877"/>
                </a:cubicBezTo>
                <a:cubicBezTo>
                  <a:pt x="2914" y="877"/>
                  <a:pt x="2913" y="878"/>
                  <a:pt x="2912" y="878"/>
                </a:cubicBezTo>
                <a:cubicBezTo>
                  <a:pt x="2912" y="879"/>
                  <a:pt x="2912" y="879"/>
                  <a:pt x="2912" y="879"/>
                </a:cubicBezTo>
                <a:cubicBezTo>
                  <a:pt x="2911" y="879"/>
                  <a:pt x="2910" y="879"/>
                  <a:pt x="2910" y="879"/>
                </a:cubicBezTo>
                <a:cubicBezTo>
                  <a:pt x="2909" y="879"/>
                  <a:pt x="2909" y="880"/>
                  <a:pt x="2909" y="880"/>
                </a:cubicBezTo>
                <a:cubicBezTo>
                  <a:pt x="2909" y="880"/>
                  <a:pt x="2909" y="880"/>
                  <a:pt x="2908" y="880"/>
                </a:cubicBezTo>
                <a:cubicBezTo>
                  <a:pt x="2908" y="881"/>
                  <a:pt x="2907" y="881"/>
                  <a:pt x="2906" y="882"/>
                </a:cubicBezTo>
                <a:cubicBezTo>
                  <a:pt x="2906" y="882"/>
                  <a:pt x="2906" y="882"/>
                  <a:pt x="2906" y="882"/>
                </a:cubicBezTo>
                <a:cubicBezTo>
                  <a:pt x="2906" y="882"/>
                  <a:pt x="2906" y="882"/>
                  <a:pt x="2906" y="882"/>
                </a:cubicBezTo>
                <a:cubicBezTo>
                  <a:pt x="2906" y="882"/>
                  <a:pt x="2907" y="882"/>
                  <a:pt x="2907" y="882"/>
                </a:cubicBezTo>
                <a:cubicBezTo>
                  <a:pt x="2908" y="882"/>
                  <a:pt x="2908" y="882"/>
                  <a:pt x="2908" y="882"/>
                </a:cubicBezTo>
                <a:cubicBezTo>
                  <a:pt x="2908" y="882"/>
                  <a:pt x="2909" y="882"/>
                  <a:pt x="2909" y="882"/>
                </a:cubicBezTo>
                <a:cubicBezTo>
                  <a:pt x="2910" y="883"/>
                  <a:pt x="2910" y="883"/>
                  <a:pt x="2910" y="883"/>
                </a:cubicBezTo>
                <a:cubicBezTo>
                  <a:pt x="2911" y="883"/>
                  <a:pt x="2911" y="883"/>
                  <a:pt x="2912" y="884"/>
                </a:cubicBezTo>
                <a:cubicBezTo>
                  <a:pt x="2912" y="884"/>
                  <a:pt x="2912" y="884"/>
                  <a:pt x="2913" y="885"/>
                </a:cubicBezTo>
                <a:cubicBezTo>
                  <a:pt x="2913" y="885"/>
                  <a:pt x="2913" y="885"/>
                  <a:pt x="2914" y="885"/>
                </a:cubicBezTo>
                <a:cubicBezTo>
                  <a:pt x="2914" y="886"/>
                  <a:pt x="2914" y="887"/>
                  <a:pt x="2914" y="887"/>
                </a:cubicBezTo>
                <a:cubicBezTo>
                  <a:pt x="2914" y="887"/>
                  <a:pt x="2914" y="888"/>
                  <a:pt x="2914" y="888"/>
                </a:cubicBezTo>
                <a:cubicBezTo>
                  <a:pt x="2913" y="888"/>
                  <a:pt x="2913" y="888"/>
                  <a:pt x="2913" y="889"/>
                </a:cubicBezTo>
                <a:cubicBezTo>
                  <a:pt x="2913" y="889"/>
                  <a:pt x="2913" y="890"/>
                  <a:pt x="2912" y="890"/>
                </a:cubicBezTo>
                <a:cubicBezTo>
                  <a:pt x="2911" y="890"/>
                  <a:pt x="2911" y="890"/>
                  <a:pt x="2910" y="891"/>
                </a:cubicBezTo>
                <a:cubicBezTo>
                  <a:pt x="2910" y="891"/>
                  <a:pt x="2910" y="891"/>
                  <a:pt x="2910" y="891"/>
                </a:cubicBezTo>
                <a:cubicBezTo>
                  <a:pt x="2910" y="891"/>
                  <a:pt x="2910" y="892"/>
                  <a:pt x="2910" y="892"/>
                </a:cubicBezTo>
                <a:cubicBezTo>
                  <a:pt x="2910" y="892"/>
                  <a:pt x="2910" y="893"/>
                  <a:pt x="2909" y="894"/>
                </a:cubicBezTo>
                <a:cubicBezTo>
                  <a:pt x="2909" y="894"/>
                  <a:pt x="2909" y="894"/>
                  <a:pt x="2909" y="894"/>
                </a:cubicBezTo>
                <a:cubicBezTo>
                  <a:pt x="2908" y="894"/>
                  <a:pt x="2908" y="895"/>
                  <a:pt x="2907" y="895"/>
                </a:cubicBezTo>
                <a:cubicBezTo>
                  <a:pt x="2906" y="895"/>
                  <a:pt x="2906" y="894"/>
                  <a:pt x="2905" y="893"/>
                </a:cubicBezTo>
                <a:cubicBezTo>
                  <a:pt x="2905" y="893"/>
                  <a:pt x="2905" y="893"/>
                  <a:pt x="2906" y="892"/>
                </a:cubicBezTo>
                <a:cubicBezTo>
                  <a:pt x="2905" y="892"/>
                  <a:pt x="2905" y="892"/>
                  <a:pt x="2905" y="892"/>
                </a:cubicBezTo>
                <a:cubicBezTo>
                  <a:pt x="2905" y="892"/>
                  <a:pt x="2904" y="892"/>
                  <a:pt x="2904" y="891"/>
                </a:cubicBezTo>
                <a:cubicBezTo>
                  <a:pt x="2904" y="891"/>
                  <a:pt x="2904" y="891"/>
                  <a:pt x="2904" y="891"/>
                </a:cubicBezTo>
                <a:cubicBezTo>
                  <a:pt x="2903" y="891"/>
                  <a:pt x="2903" y="891"/>
                  <a:pt x="2903" y="892"/>
                </a:cubicBezTo>
                <a:cubicBezTo>
                  <a:pt x="2902" y="892"/>
                  <a:pt x="2902" y="892"/>
                  <a:pt x="2902" y="892"/>
                </a:cubicBezTo>
                <a:cubicBezTo>
                  <a:pt x="2902" y="892"/>
                  <a:pt x="2901" y="893"/>
                  <a:pt x="2900" y="893"/>
                </a:cubicBezTo>
                <a:cubicBezTo>
                  <a:pt x="2900" y="893"/>
                  <a:pt x="2900" y="893"/>
                  <a:pt x="2900" y="893"/>
                </a:cubicBezTo>
                <a:cubicBezTo>
                  <a:pt x="2900" y="892"/>
                  <a:pt x="2900" y="892"/>
                  <a:pt x="2900" y="892"/>
                </a:cubicBezTo>
                <a:cubicBezTo>
                  <a:pt x="2900" y="893"/>
                  <a:pt x="2900" y="893"/>
                  <a:pt x="2900" y="893"/>
                </a:cubicBezTo>
                <a:cubicBezTo>
                  <a:pt x="2900" y="893"/>
                  <a:pt x="2900" y="893"/>
                  <a:pt x="2900" y="893"/>
                </a:cubicBezTo>
                <a:cubicBezTo>
                  <a:pt x="2900" y="893"/>
                  <a:pt x="2899" y="894"/>
                  <a:pt x="2899" y="894"/>
                </a:cubicBezTo>
                <a:cubicBezTo>
                  <a:pt x="2899" y="895"/>
                  <a:pt x="2899" y="895"/>
                  <a:pt x="2899" y="895"/>
                </a:cubicBezTo>
                <a:cubicBezTo>
                  <a:pt x="2899" y="895"/>
                  <a:pt x="2899" y="895"/>
                  <a:pt x="2898" y="895"/>
                </a:cubicBezTo>
                <a:cubicBezTo>
                  <a:pt x="2898" y="895"/>
                  <a:pt x="2898" y="896"/>
                  <a:pt x="2898" y="896"/>
                </a:cubicBezTo>
                <a:cubicBezTo>
                  <a:pt x="2898" y="896"/>
                  <a:pt x="2898" y="896"/>
                  <a:pt x="2898" y="897"/>
                </a:cubicBezTo>
                <a:cubicBezTo>
                  <a:pt x="2898" y="897"/>
                  <a:pt x="2898" y="897"/>
                  <a:pt x="2898" y="897"/>
                </a:cubicBezTo>
                <a:cubicBezTo>
                  <a:pt x="2899" y="897"/>
                  <a:pt x="2900" y="897"/>
                  <a:pt x="2900" y="898"/>
                </a:cubicBezTo>
                <a:cubicBezTo>
                  <a:pt x="2900" y="899"/>
                  <a:pt x="2900" y="900"/>
                  <a:pt x="2899" y="900"/>
                </a:cubicBezTo>
                <a:cubicBezTo>
                  <a:pt x="2899" y="900"/>
                  <a:pt x="2898" y="900"/>
                  <a:pt x="2897" y="900"/>
                </a:cubicBezTo>
                <a:cubicBezTo>
                  <a:pt x="2897" y="900"/>
                  <a:pt x="2896" y="900"/>
                  <a:pt x="2896" y="899"/>
                </a:cubicBezTo>
                <a:cubicBezTo>
                  <a:pt x="2896" y="899"/>
                  <a:pt x="2896" y="899"/>
                  <a:pt x="2896" y="900"/>
                </a:cubicBezTo>
                <a:cubicBezTo>
                  <a:pt x="2896" y="900"/>
                  <a:pt x="2895" y="900"/>
                  <a:pt x="2895" y="900"/>
                </a:cubicBezTo>
                <a:cubicBezTo>
                  <a:pt x="2895" y="900"/>
                  <a:pt x="2895" y="900"/>
                  <a:pt x="2895" y="900"/>
                </a:cubicBezTo>
                <a:cubicBezTo>
                  <a:pt x="2894" y="900"/>
                  <a:pt x="2894" y="899"/>
                  <a:pt x="2894" y="899"/>
                </a:cubicBezTo>
                <a:cubicBezTo>
                  <a:pt x="2894" y="899"/>
                  <a:pt x="2894" y="899"/>
                  <a:pt x="2894" y="899"/>
                </a:cubicBezTo>
                <a:cubicBezTo>
                  <a:pt x="2893" y="899"/>
                  <a:pt x="2893" y="899"/>
                  <a:pt x="2893" y="898"/>
                </a:cubicBezTo>
                <a:cubicBezTo>
                  <a:pt x="2892" y="898"/>
                  <a:pt x="2891" y="898"/>
                  <a:pt x="2891" y="897"/>
                </a:cubicBezTo>
                <a:cubicBezTo>
                  <a:pt x="2891" y="897"/>
                  <a:pt x="2891" y="897"/>
                  <a:pt x="2891" y="896"/>
                </a:cubicBezTo>
                <a:cubicBezTo>
                  <a:pt x="2890" y="896"/>
                  <a:pt x="2890" y="896"/>
                  <a:pt x="2890" y="895"/>
                </a:cubicBezTo>
                <a:cubicBezTo>
                  <a:pt x="2890" y="895"/>
                  <a:pt x="2891" y="894"/>
                  <a:pt x="2891" y="894"/>
                </a:cubicBezTo>
                <a:cubicBezTo>
                  <a:pt x="2891" y="894"/>
                  <a:pt x="2891" y="894"/>
                  <a:pt x="2891" y="894"/>
                </a:cubicBezTo>
                <a:cubicBezTo>
                  <a:pt x="2891" y="894"/>
                  <a:pt x="2891" y="894"/>
                  <a:pt x="2891" y="894"/>
                </a:cubicBezTo>
                <a:cubicBezTo>
                  <a:pt x="2889" y="894"/>
                  <a:pt x="2889" y="893"/>
                  <a:pt x="2889" y="893"/>
                </a:cubicBezTo>
                <a:cubicBezTo>
                  <a:pt x="2888" y="892"/>
                  <a:pt x="2889" y="891"/>
                  <a:pt x="2889" y="890"/>
                </a:cubicBezTo>
                <a:cubicBezTo>
                  <a:pt x="2890" y="890"/>
                  <a:pt x="2890" y="890"/>
                  <a:pt x="2890" y="890"/>
                </a:cubicBezTo>
                <a:cubicBezTo>
                  <a:pt x="2890" y="890"/>
                  <a:pt x="2891" y="889"/>
                  <a:pt x="2891" y="889"/>
                </a:cubicBezTo>
                <a:cubicBezTo>
                  <a:pt x="2891" y="889"/>
                  <a:pt x="2891" y="889"/>
                  <a:pt x="2892" y="888"/>
                </a:cubicBezTo>
                <a:cubicBezTo>
                  <a:pt x="2892" y="888"/>
                  <a:pt x="2892" y="887"/>
                  <a:pt x="2892" y="887"/>
                </a:cubicBezTo>
                <a:cubicBezTo>
                  <a:pt x="2893" y="887"/>
                  <a:pt x="2893" y="886"/>
                  <a:pt x="2894" y="886"/>
                </a:cubicBezTo>
                <a:cubicBezTo>
                  <a:pt x="2894" y="886"/>
                  <a:pt x="2894" y="886"/>
                  <a:pt x="2894" y="886"/>
                </a:cubicBezTo>
                <a:cubicBezTo>
                  <a:pt x="2894" y="886"/>
                  <a:pt x="2894" y="886"/>
                  <a:pt x="2894" y="886"/>
                </a:cubicBezTo>
                <a:cubicBezTo>
                  <a:pt x="2895" y="885"/>
                  <a:pt x="2896" y="884"/>
                  <a:pt x="2897" y="884"/>
                </a:cubicBezTo>
                <a:cubicBezTo>
                  <a:pt x="2897" y="884"/>
                  <a:pt x="2897" y="884"/>
                  <a:pt x="2898" y="885"/>
                </a:cubicBezTo>
                <a:cubicBezTo>
                  <a:pt x="2898" y="885"/>
                  <a:pt x="2898" y="886"/>
                  <a:pt x="2898" y="886"/>
                </a:cubicBezTo>
                <a:cubicBezTo>
                  <a:pt x="2898" y="886"/>
                  <a:pt x="2898" y="886"/>
                  <a:pt x="2898" y="887"/>
                </a:cubicBezTo>
                <a:cubicBezTo>
                  <a:pt x="2899" y="887"/>
                  <a:pt x="2899" y="887"/>
                  <a:pt x="2899" y="887"/>
                </a:cubicBezTo>
                <a:cubicBezTo>
                  <a:pt x="2899" y="887"/>
                  <a:pt x="2899" y="886"/>
                  <a:pt x="2899" y="886"/>
                </a:cubicBezTo>
                <a:cubicBezTo>
                  <a:pt x="2900" y="886"/>
                  <a:pt x="2900" y="886"/>
                  <a:pt x="2900" y="886"/>
                </a:cubicBezTo>
                <a:cubicBezTo>
                  <a:pt x="2900" y="886"/>
                  <a:pt x="2901" y="885"/>
                  <a:pt x="2902" y="885"/>
                </a:cubicBezTo>
                <a:cubicBezTo>
                  <a:pt x="2902" y="885"/>
                  <a:pt x="2902" y="885"/>
                  <a:pt x="2902" y="884"/>
                </a:cubicBezTo>
                <a:cubicBezTo>
                  <a:pt x="2902" y="884"/>
                  <a:pt x="2903" y="884"/>
                  <a:pt x="2903" y="883"/>
                </a:cubicBezTo>
                <a:cubicBezTo>
                  <a:pt x="2903" y="883"/>
                  <a:pt x="2904" y="883"/>
                  <a:pt x="2904" y="883"/>
                </a:cubicBezTo>
                <a:cubicBezTo>
                  <a:pt x="2904" y="883"/>
                  <a:pt x="2903" y="883"/>
                  <a:pt x="2903" y="882"/>
                </a:cubicBezTo>
                <a:cubicBezTo>
                  <a:pt x="2902" y="882"/>
                  <a:pt x="2902" y="882"/>
                  <a:pt x="2902" y="882"/>
                </a:cubicBezTo>
                <a:cubicBezTo>
                  <a:pt x="2901" y="882"/>
                  <a:pt x="2901" y="882"/>
                  <a:pt x="2900" y="883"/>
                </a:cubicBezTo>
                <a:cubicBezTo>
                  <a:pt x="2900" y="883"/>
                  <a:pt x="2899" y="883"/>
                  <a:pt x="2899" y="883"/>
                </a:cubicBezTo>
                <a:cubicBezTo>
                  <a:pt x="2898" y="883"/>
                  <a:pt x="2898" y="883"/>
                  <a:pt x="2897" y="883"/>
                </a:cubicBezTo>
                <a:cubicBezTo>
                  <a:pt x="2897" y="883"/>
                  <a:pt x="2897" y="883"/>
                  <a:pt x="2896" y="884"/>
                </a:cubicBezTo>
                <a:cubicBezTo>
                  <a:pt x="2896" y="884"/>
                  <a:pt x="2896" y="884"/>
                  <a:pt x="2895" y="884"/>
                </a:cubicBezTo>
                <a:cubicBezTo>
                  <a:pt x="2895" y="884"/>
                  <a:pt x="2895" y="884"/>
                  <a:pt x="2894" y="884"/>
                </a:cubicBezTo>
                <a:cubicBezTo>
                  <a:pt x="2894" y="884"/>
                  <a:pt x="2894" y="884"/>
                  <a:pt x="2893" y="884"/>
                </a:cubicBezTo>
                <a:cubicBezTo>
                  <a:pt x="2893" y="884"/>
                  <a:pt x="2892" y="884"/>
                  <a:pt x="2892" y="883"/>
                </a:cubicBezTo>
                <a:cubicBezTo>
                  <a:pt x="2892" y="883"/>
                  <a:pt x="2892" y="883"/>
                  <a:pt x="2892" y="883"/>
                </a:cubicBezTo>
                <a:cubicBezTo>
                  <a:pt x="2891" y="884"/>
                  <a:pt x="2891" y="884"/>
                  <a:pt x="2891" y="885"/>
                </a:cubicBezTo>
                <a:cubicBezTo>
                  <a:pt x="2891" y="885"/>
                  <a:pt x="2891" y="885"/>
                  <a:pt x="2891" y="885"/>
                </a:cubicBezTo>
                <a:cubicBezTo>
                  <a:pt x="2891" y="885"/>
                  <a:pt x="2891" y="885"/>
                  <a:pt x="2891" y="885"/>
                </a:cubicBezTo>
                <a:cubicBezTo>
                  <a:pt x="2891" y="886"/>
                  <a:pt x="2891" y="887"/>
                  <a:pt x="2891" y="887"/>
                </a:cubicBezTo>
                <a:cubicBezTo>
                  <a:pt x="2891" y="888"/>
                  <a:pt x="2890" y="889"/>
                  <a:pt x="2889" y="889"/>
                </a:cubicBezTo>
                <a:cubicBezTo>
                  <a:pt x="2888" y="889"/>
                  <a:pt x="2888" y="889"/>
                  <a:pt x="2888" y="889"/>
                </a:cubicBezTo>
                <a:cubicBezTo>
                  <a:pt x="2887" y="889"/>
                  <a:pt x="2887" y="888"/>
                  <a:pt x="2887" y="888"/>
                </a:cubicBezTo>
                <a:cubicBezTo>
                  <a:pt x="2887" y="888"/>
                  <a:pt x="2887" y="888"/>
                  <a:pt x="2887" y="888"/>
                </a:cubicBezTo>
                <a:cubicBezTo>
                  <a:pt x="2886" y="887"/>
                  <a:pt x="2886" y="887"/>
                  <a:pt x="2886" y="887"/>
                </a:cubicBezTo>
                <a:cubicBezTo>
                  <a:pt x="2886" y="887"/>
                  <a:pt x="2885" y="887"/>
                  <a:pt x="2885" y="887"/>
                </a:cubicBezTo>
                <a:cubicBezTo>
                  <a:pt x="2884" y="887"/>
                  <a:pt x="2883" y="887"/>
                  <a:pt x="2882" y="888"/>
                </a:cubicBezTo>
                <a:cubicBezTo>
                  <a:pt x="2882" y="888"/>
                  <a:pt x="2881" y="889"/>
                  <a:pt x="2880" y="889"/>
                </a:cubicBezTo>
                <a:cubicBezTo>
                  <a:pt x="2881" y="889"/>
                  <a:pt x="2881" y="889"/>
                  <a:pt x="2881" y="889"/>
                </a:cubicBezTo>
                <a:cubicBezTo>
                  <a:pt x="2881" y="889"/>
                  <a:pt x="2881" y="890"/>
                  <a:pt x="2881" y="890"/>
                </a:cubicBezTo>
                <a:cubicBezTo>
                  <a:pt x="2881" y="890"/>
                  <a:pt x="2881" y="890"/>
                  <a:pt x="2881" y="890"/>
                </a:cubicBezTo>
                <a:cubicBezTo>
                  <a:pt x="2882" y="890"/>
                  <a:pt x="2882" y="890"/>
                  <a:pt x="2882" y="890"/>
                </a:cubicBezTo>
                <a:cubicBezTo>
                  <a:pt x="2883" y="890"/>
                  <a:pt x="2883" y="890"/>
                  <a:pt x="2883" y="890"/>
                </a:cubicBezTo>
                <a:cubicBezTo>
                  <a:pt x="2884" y="889"/>
                  <a:pt x="2885" y="888"/>
                  <a:pt x="2886" y="889"/>
                </a:cubicBezTo>
                <a:cubicBezTo>
                  <a:pt x="2887" y="890"/>
                  <a:pt x="2887" y="892"/>
                  <a:pt x="2887" y="893"/>
                </a:cubicBezTo>
                <a:cubicBezTo>
                  <a:pt x="2887" y="893"/>
                  <a:pt x="2886" y="894"/>
                  <a:pt x="2886" y="894"/>
                </a:cubicBezTo>
                <a:cubicBezTo>
                  <a:pt x="2886" y="894"/>
                  <a:pt x="2886" y="894"/>
                  <a:pt x="2885" y="894"/>
                </a:cubicBezTo>
                <a:cubicBezTo>
                  <a:pt x="2886" y="894"/>
                  <a:pt x="2886" y="894"/>
                  <a:pt x="2886" y="894"/>
                </a:cubicBezTo>
                <a:cubicBezTo>
                  <a:pt x="2888" y="895"/>
                  <a:pt x="2888" y="896"/>
                  <a:pt x="2888" y="897"/>
                </a:cubicBezTo>
                <a:cubicBezTo>
                  <a:pt x="2888" y="897"/>
                  <a:pt x="2888" y="897"/>
                  <a:pt x="2888" y="897"/>
                </a:cubicBezTo>
                <a:cubicBezTo>
                  <a:pt x="2888" y="898"/>
                  <a:pt x="2889" y="898"/>
                  <a:pt x="2889" y="898"/>
                </a:cubicBezTo>
                <a:cubicBezTo>
                  <a:pt x="2889" y="899"/>
                  <a:pt x="2888" y="899"/>
                  <a:pt x="2888" y="900"/>
                </a:cubicBezTo>
                <a:cubicBezTo>
                  <a:pt x="2888" y="900"/>
                  <a:pt x="2888" y="900"/>
                  <a:pt x="2888" y="900"/>
                </a:cubicBezTo>
                <a:cubicBezTo>
                  <a:pt x="2888" y="901"/>
                  <a:pt x="2887" y="901"/>
                  <a:pt x="2887" y="902"/>
                </a:cubicBezTo>
                <a:cubicBezTo>
                  <a:pt x="2887" y="902"/>
                  <a:pt x="2886" y="902"/>
                  <a:pt x="2886" y="902"/>
                </a:cubicBezTo>
                <a:cubicBezTo>
                  <a:pt x="2886" y="903"/>
                  <a:pt x="2886" y="903"/>
                  <a:pt x="2886" y="903"/>
                </a:cubicBezTo>
                <a:cubicBezTo>
                  <a:pt x="2886" y="904"/>
                  <a:pt x="2886" y="904"/>
                  <a:pt x="2885" y="904"/>
                </a:cubicBezTo>
                <a:cubicBezTo>
                  <a:pt x="2885" y="904"/>
                  <a:pt x="2885" y="905"/>
                  <a:pt x="2885" y="905"/>
                </a:cubicBezTo>
                <a:cubicBezTo>
                  <a:pt x="2885" y="905"/>
                  <a:pt x="2885" y="906"/>
                  <a:pt x="2885" y="906"/>
                </a:cubicBezTo>
                <a:cubicBezTo>
                  <a:pt x="2884" y="907"/>
                  <a:pt x="2884" y="907"/>
                  <a:pt x="2884" y="908"/>
                </a:cubicBezTo>
                <a:cubicBezTo>
                  <a:pt x="2884" y="908"/>
                  <a:pt x="2884" y="909"/>
                  <a:pt x="2884" y="909"/>
                </a:cubicBezTo>
                <a:cubicBezTo>
                  <a:pt x="2884" y="910"/>
                  <a:pt x="2883" y="910"/>
                  <a:pt x="2883" y="910"/>
                </a:cubicBezTo>
                <a:cubicBezTo>
                  <a:pt x="2883" y="910"/>
                  <a:pt x="2883" y="911"/>
                  <a:pt x="2883" y="911"/>
                </a:cubicBezTo>
                <a:cubicBezTo>
                  <a:pt x="2884" y="911"/>
                  <a:pt x="2884" y="912"/>
                  <a:pt x="2884" y="912"/>
                </a:cubicBezTo>
                <a:cubicBezTo>
                  <a:pt x="2884" y="913"/>
                  <a:pt x="2884" y="913"/>
                  <a:pt x="2883" y="913"/>
                </a:cubicBezTo>
                <a:cubicBezTo>
                  <a:pt x="2883" y="914"/>
                  <a:pt x="2883" y="914"/>
                  <a:pt x="2883" y="914"/>
                </a:cubicBezTo>
                <a:cubicBezTo>
                  <a:pt x="2883" y="914"/>
                  <a:pt x="2883" y="914"/>
                  <a:pt x="2883" y="914"/>
                </a:cubicBezTo>
                <a:cubicBezTo>
                  <a:pt x="2883" y="915"/>
                  <a:pt x="2883" y="916"/>
                  <a:pt x="2882" y="916"/>
                </a:cubicBezTo>
                <a:cubicBezTo>
                  <a:pt x="2882" y="916"/>
                  <a:pt x="2881" y="917"/>
                  <a:pt x="2881" y="917"/>
                </a:cubicBezTo>
                <a:cubicBezTo>
                  <a:pt x="2881" y="917"/>
                  <a:pt x="2880" y="916"/>
                  <a:pt x="2880" y="916"/>
                </a:cubicBezTo>
                <a:cubicBezTo>
                  <a:pt x="2880" y="916"/>
                  <a:pt x="2880" y="916"/>
                  <a:pt x="2879" y="916"/>
                </a:cubicBezTo>
                <a:cubicBezTo>
                  <a:pt x="2880" y="916"/>
                  <a:pt x="2881" y="917"/>
                  <a:pt x="2880" y="918"/>
                </a:cubicBezTo>
                <a:cubicBezTo>
                  <a:pt x="2880" y="919"/>
                  <a:pt x="2878" y="921"/>
                  <a:pt x="2876" y="921"/>
                </a:cubicBezTo>
                <a:cubicBezTo>
                  <a:pt x="2876" y="921"/>
                  <a:pt x="2876" y="921"/>
                  <a:pt x="2875" y="921"/>
                </a:cubicBezTo>
                <a:cubicBezTo>
                  <a:pt x="2875" y="921"/>
                  <a:pt x="2874" y="920"/>
                  <a:pt x="2874" y="920"/>
                </a:cubicBezTo>
                <a:cubicBezTo>
                  <a:pt x="2874" y="920"/>
                  <a:pt x="2874" y="920"/>
                  <a:pt x="2874" y="920"/>
                </a:cubicBezTo>
                <a:cubicBezTo>
                  <a:pt x="2874" y="920"/>
                  <a:pt x="2873" y="920"/>
                  <a:pt x="2873" y="920"/>
                </a:cubicBezTo>
                <a:cubicBezTo>
                  <a:pt x="2873" y="920"/>
                  <a:pt x="2872" y="920"/>
                  <a:pt x="2872" y="920"/>
                </a:cubicBezTo>
                <a:cubicBezTo>
                  <a:pt x="2872" y="920"/>
                  <a:pt x="2871" y="919"/>
                  <a:pt x="2871" y="919"/>
                </a:cubicBezTo>
                <a:cubicBezTo>
                  <a:pt x="2871" y="919"/>
                  <a:pt x="2871" y="919"/>
                  <a:pt x="2871" y="919"/>
                </a:cubicBezTo>
                <a:cubicBezTo>
                  <a:pt x="2871" y="919"/>
                  <a:pt x="2870" y="919"/>
                  <a:pt x="2870" y="919"/>
                </a:cubicBezTo>
                <a:cubicBezTo>
                  <a:pt x="2870" y="918"/>
                  <a:pt x="2869" y="918"/>
                  <a:pt x="2869" y="917"/>
                </a:cubicBezTo>
                <a:cubicBezTo>
                  <a:pt x="2869" y="916"/>
                  <a:pt x="2869" y="916"/>
                  <a:pt x="2870" y="916"/>
                </a:cubicBezTo>
                <a:cubicBezTo>
                  <a:pt x="2870" y="915"/>
                  <a:pt x="2870" y="914"/>
                  <a:pt x="2870" y="914"/>
                </a:cubicBezTo>
                <a:cubicBezTo>
                  <a:pt x="2869" y="913"/>
                  <a:pt x="2869" y="912"/>
                  <a:pt x="2869" y="911"/>
                </a:cubicBezTo>
                <a:cubicBezTo>
                  <a:pt x="2869" y="910"/>
                  <a:pt x="2869" y="910"/>
                  <a:pt x="2869" y="910"/>
                </a:cubicBezTo>
                <a:cubicBezTo>
                  <a:pt x="2869" y="910"/>
                  <a:pt x="2869" y="909"/>
                  <a:pt x="2869" y="909"/>
                </a:cubicBezTo>
                <a:cubicBezTo>
                  <a:pt x="2868" y="909"/>
                  <a:pt x="2868" y="908"/>
                  <a:pt x="2868" y="907"/>
                </a:cubicBezTo>
                <a:cubicBezTo>
                  <a:pt x="2869" y="907"/>
                  <a:pt x="2869" y="906"/>
                  <a:pt x="2870" y="906"/>
                </a:cubicBezTo>
                <a:cubicBezTo>
                  <a:pt x="2870" y="906"/>
                  <a:pt x="2870" y="906"/>
                  <a:pt x="2870" y="906"/>
                </a:cubicBezTo>
                <a:cubicBezTo>
                  <a:pt x="2871" y="905"/>
                  <a:pt x="2871" y="905"/>
                  <a:pt x="2871" y="905"/>
                </a:cubicBezTo>
                <a:cubicBezTo>
                  <a:pt x="2872" y="904"/>
                  <a:pt x="2872" y="904"/>
                  <a:pt x="2872" y="904"/>
                </a:cubicBezTo>
                <a:cubicBezTo>
                  <a:pt x="2873" y="903"/>
                  <a:pt x="2873" y="902"/>
                  <a:pt x="2873" y="902"/>
                </a:cubicBezTo>
                <a:cubicBezTo>
                  <a:pt x="2873" y="902"/>
                  <a:pt x="2873" y="902"/>
                  <a:pt x="2873" y="902"/>
                </a:cubicBezTo>
                <a:cubicBezTo>
                  <a:pt x="2873" y="901"/>
                  <a:pt x="2873" y="901"/>
                  <a:pt x="2873" y="901"/>
                </a:cubicBezTo>
                <a:cubicBezTo>
                  <a:pt x="2872" y="901"/>
                  <a:pt x="2872" y="901"/>
                  <a:pt x="2872" y="901"/>
                </a:cubicBezTo>
                <a:cubicBezTo>
                  <a:pt x="2871" y="902"/>
                  <a:pt x="2870" y="902"/>
                  <a:pt x="2869" y="902"/>
                </a:cubicBezTo>
                <a:cubicBezTo>
                  <a:pt x="2869" y="902"/>
                  <a:pt x="2869" y="902"/>
                  <a:pt x="2868" y="901"/>
                </a:cubicBezTo>
                <a:cubicBezTo>
                  <a:pt x="2868" y="901"/>
                  <a:pt x="2868" y="902"/>
                  <a:pt x="2867" y="902"/>
                </a:cubicBezTo>
                <a:cubicBezTo>
                  <a:pt x="2867" y="902"/>
                  <a:pt x="2867" y="903"/>
                  <a:pt x="2866" y="903"/>
                </a:cubicBezTo>
                <a:cubicBezTo>
                  <a:pt x="2866" y="903"/>
                  <a:pt x="2865" y="903"/>
                  <a:pt x="2865" y="902"/>
                </a:cubicBezTo>
                <a:cubicBezTo>
                  <a:pt x="2865" y="902"/>
                  <a:pt x="2865" y="902"/>
                  <a:pt x="2865" y="901"/>
                </a:cubicBezTo>
                <a:cubicBezTo>
                  <a:pt x="2865" y="901"/>
                  <a:pt x="2865" y="901"/>
                  <a:pt x="2865" y="901"/>
                </a:cubicBezTo>
                <a:cubicBezTo>
                  <a:pt x="2865" y="900"/>
                  <a:pt x="2866" y="900"/>
                  <a:pt x="2866" y="900"/>
                </a:cubicBezTo>
                <a:cubicBezTo>
                  <a:pt x="2865" y="899"/>
                  <a:pt x="2865" y="898"/>
                  <a:pt x="2865" y="898"/>
                </a:cubicBezTo>
                <a:cubicBezTo>
                  <a:pt x="2865" y="897"/>
                  <a:pt x="2866" y="896"/>
                  <a:pt x="2867" y="896"/>
                </a:cubicBezTo>
                <a:cubicBezTo>
                  <a:pt x="2867" y="896"/>
                  <a:pt x="2867" y="896"/>
                  <a:pt x="2867" y="896"/>
                </a:cubicBezTo>
                <a:cubicBezTo>
                  <a:pt x="2867" y="896"/>
                  <a:pt x="2867" y="896"/>
                  <a:pt x="2867" y="896"/>
                </a:cubicBezTo>
                <a:cubicBezTo>
                  <a:pt x="2867" y="895"/>
                  <a:pt x="2867" y="895"/>
                  <a:pt x="2866" y="895"/>
                </a:cubicBezTo>
                <a:cubicBezTo>
                  <a:pt x="2866" y="895"/>
                  <a:pt x="2866" y="894"/>
                  <a:pt x="2866" y="894"/>
                </a:cubicBezTo>
                <a:cubicBezTo>
                  <a:pt x="2866" y="893"/>
                  <a:pt x="2867" y="893"/>
                  <a:pt x="2867" y="893"/>
                </a:cubicBezTo>
                <a:cubicBezTo>
                  <a:pt x="2868" y="893"/>
                  <a:pt x="2868" y="893"/>
                  <a:pt x="2868" y="893"/>
                </a:cubicBezTo>
                <a:cubicBezTo>
                  <a:pt x="2869" y="893"/>
                  <a:pt x="2869" y="893"/>
                  <a:pt x="2869" y="893"/>
                </a:cubicBezTo>
                <a:cubicBezTo>
                  <a:pt x="2869" y="892"/>
                  <a:pt x="2869" y="892"/>
                  <a:pt x="2869" y="892"/>
                </a:cubicBezTo>
                <a:cubicBezTo>
                  <a:pt x="2870" y="892"/>
                  <a:pt x="2870" y="891"/>
                  <a:pt x="2870" y="891"/>
                </a:cubicBezTo>
                <a:cubicBezTo>
                  <a:pt x="2870" y="890"/>
                  <a:pt x="2871" y="890"/>
                  <a:pt x="2872" y="890"/>
                </a:cubicBezTo>
                <a:cubicBezTo>
                  <a:pt x="2872" y="890"/>
                  <a:pt x="2872" y="889"/>
                  <a:pt x="2873" y="889"/>
                </a:cubicBezTo>
                <a:cubicBezTo>
                  <a:pt x="2873" y="889"/>
                  <a:pt x="2873" y="889"/>
                  <a:pt x="2873" y="889"/>
                </a:cubicBezTo>
                <a:cubicBezTo>
                  <a:pt x="2874" y="888"/>
                  <a:pt x="2874" y="888"/>
                  <a:pt x="2874" y="888"/>
                </a:cubicBezTo>
                <a:cubicBezTo>
                  <a:pt x="2875" y="887"/>
                  <a:pt x="2875" y="887"/>
                  <a:pt x="2875" y="887"/>
                </a:cubicBezTo>
                <a:cubicBezTo>
                  <a:pt x="2876" y="887"/>
                  <a:pt x="2876" y="887"/>
                  <a:pt x="2876" y="887"/>
                </a:cubicBezTo>
                <a:cubicBezTo>
                  <a:pt x="2877" y="887"/>
                  <a:pt x="2877" y="887"/>
                  <a:pt x="2877" y="887"/>
                </a:cubicBezTo>
                <a:cubicBezTo>
                  <a:pt x="2877" y="887"/>
                  <a:pt x="2877" y="887"/>
                  <a:pt x="2877" y="887"/>
                </a:cubicBezTo>
                <a:cubicBezTo>
                  <a:pt x="2877" y="887"/>
                  <a:pt x="2878" y="887"/>
                  <a:pt x="2878" y="887"/>
                </a:cubicBezTo>
                <a:close/>
                <a:moveTo>
                  <a:pt x="2872" y="899"/>
                </a:moveTo>
                <a:cubicBezTo>
                  <a:pt x="2872" y="899"/>
                  <a:pt x="2872" y="899"/>
                  <a:pt x="2872" y="898"/>
                </a:cubicBezTo>
                <a:cubicBezTo>
                  <a:pt x="2872" y="898"/>
                  <a:pt x="2872" y="898"/>
                  <a:pt x="2871" y="897"/>
                </a:cubicBezTo>
                <a:cubicBezTo>
                  <a:pt x="2871" y="897"/>
                  <a:pt x="2871" y="897"/>
                  <a:pt x="2871" y="897"/>
                </a:cubicBezTo>
                <a:cubicBezTo>
                  <a:pt x="2871" y="897"/>
                  <a:pt x="2871" y="897"/>
                  <a:pt x="2871" y="897"/>
                </a:cubicBezTo>
                <a:cubicBezTo>
                  <a:pt x="2871" y="897"/>
                  <a:pt x="2871" y="897"/>
                  <a:pt x="2871" y="898"/>
                </a:cubicBezTo>
                <a:cubicBezTo>
                  <a:pt x="2871" y="898"/>
                  <a:pt x="2871" y="898"/>
                  <a:pt x="2871" y="898"/>
                </a:cubicBezTo>
                <a:cubicBezTo>
                  <a:pt x="2871" y="898"/>
                  <a:pt x="2872" y="898"/>
                  <a:pt x="2872" y="899"/>
                </a:cubicBezTo>
                <a:close/>
                <a:moveTo>
                  <a:pt x="2958" y="867"/>
                </a:moveTo>
                <a:cubicBezTo>
                  <a:pt x="2959" y="867"/>
                  <a:pt x="2959" y="867"/>
                  <a:pt x="2959" y="868"/>
                </a:cubicBezTo>
                <a:cubicBezTo>
                  <a:pt x="2959" y="867"/>
                  <a:pt x="2959" y="867"/>
                  <a:pt x="2959" y="866"/>
                </a:cubicBezTo>
                <a:cubicBezTo>
                  <a:pt x="2959" y="866"/>
                  <a:pt x="2960" y="866"/>
                  <a:pt x="2960" y="866"/>
                </a:cubicBezTo>
                <a:cubicBezTo>
                  <a:pt x="2960" y="866"/>
                  <a:pt x="2960" y="866"/>
                  <a:pt x="2960" y="866"/>
                </a:cubicBezTo>
                <a:cubicBezTo>
                  <a:pt x="2960" y="866"/>
                  <a:pt x="2960" y="866"/>
                  <a:pt x="2960" y="866"/>
                </a:cubicBezTo>
                <a:cubicBezTo>
                  <a:pt x="2960" y="866"/>
                  <a:pt x="2959" y="866"/>
                  <a:pt x="2959" y="866"/>
                </a:cubicBezTo>
                <a:cubicBezTo>
                  <a:pt x="2958" y="867"/>
                  <a:pt x="2958" y="867"/>
                  <a:pt x="2958" y="867"/>
                </a:cubicBezTo>
                <a:close/>
                <a:moveTo>
                  <a:pt x="2865" y="947"/>
                </a:moveTo>
                <a:cubicBezTo>
                  <a:pt x="2865" y="946"/>
                  <a:pt x="2863" y="945"/>
                  <a:pt x="2862" y="946"/>
                </a:cubicBezTo>
                <a:cubicBezTo>
                  <a:pt x="2862" y="946"/>
                  <a:pt x="2862" y="946"/>
                  <a:pt x="2862" y="947"/>
                </a:cubicBezTo>
                <a:cubicBezTo>
                  <a:pt x="2861" y="947"/>
                  <a:pt x="2861" y="947"/>
                  <a:pt x="2860" y="947"/>
                </a:cubicBezTo>
                <a:cubicBezTo>
                  <a:pt x="2860" y="948"/>
                  <a:pt x="2859" y="949"/>
                  <a:pt x="2859" y="949"/>
                </a:cubicBezTo>
                <a:cubicBezTo>
                  <a:pt x="2859" y="950"/>
                  <a:pt x="2859" y="951"/>
                  <a:pt x="2860" y="951"/>
                </a:cubicBezTo>
                <a:cubicBezTo>
                  <a:pt x="2860" y="952"/>
                  <a:pt x="2861" y="952"/>
                  <a:pt x="2862" y="952"/>
                </a:cubicBezTo>
                <a:cubicBezTo>
                  <a:pt x="2863" y="952"/>
                  <a:pt x="2863" y="952"/>
                  <a:pt x="2864" y="951"/>
                </a:cubicBezTo>
                <a:cubicBezTo>
                  <a:pt x="2865" y="950"/>
                  <a:pt x="2865" y="950"/>
                  <a:pt x="2865" y="949"/>
                </a:cubicBezTo>
                <a:cubicBezTo>
                  <a:pt x="2865" y="948"/>
                  <a:pt x="2865" y="948"/>
                  <a:pt x="2865" y="948"/>
                </a:cubicBezTo>
                <a:cubicBezTo>
                  <a:pt x="2865" y="948"/>
                  <a:pt x="2865" y="947"/>
                  <a:pt x="2865" y="947"/>
                </a:cubicBezTo>
                <a:close/>
                <a:moveTo>
                  <a:pt x="2877" y="926"/>
                </a:moveTo>
                <a:cubicBezTo>
                  <a:pt x="2877" y="925"/>
                  <a:pt x="2876" y="925"/>
                  <a:pt x="2876" y="925"/>
                </a:cubicBezTo>
                <a:cubicBezTo>
                  <a:pt x="2875" y="925"/>
                  <a:pt x="2874" y="926"/>
                  <a:pt x="2874" y="927"/>
                </a:cubicBezTo>
                <a:cubicBezTo>
                  <a:pt x="2874" y="928"/>
                  <a:pt x="2874" y="928"/>
                  <a:pt x="2874" y="928"/>
                </a:cubicBezTo>
                <a:cubicBezTo>
                  <a:pt x="2873" y="928"/>
                  <a:pt x="2874" y="929"/>
                  <a:pt x="2874" y="929"/>
                </a:cubicBezTo>
                <a:cubicBezTo>
                  <a:pt x="2874" y="930"/>
                  <a:pt x="2875" y="930"/>
                  <a:pt x="2875" y="930"/>
                </a:cubicBezTo>
                <a:cubicBezTo>
                  <a:pt x="2875" y="930"/>
                  <a:pt x="2875" y="930"/>
                  <a:pt x="2875" y="930"/>
                </a:cubicBezTo>
                <a:cubicBezTo>
                  <a:pt x="2876" y="930"/>
                  <a:pt x="2877" y="929"/>
                  <a:pt x="2877" y="929"/>
                </a:cubicBezTo>
                <a:cubicBezTo>
                  <a:pt x="2877" y="928"/>
                  <a:pt x="2877" y="928"/>
                  <a:pt x="2877" y="928"/>
                </a:cubicBezTo>
                <a:cubicBezTo>
                  <a:pt x="2876" y="927"/>
                  <a:pt x="2876" y="927"/>
                  <a:pt x="2876" y="927"/>
                </a:cubicBezTo>
                <a:cubicBezTo>
                  <a:pt x="2877" y="927"/>
                  <a:pt x="2877" y="927"/>
                  <a:pt x="2877" y="927"/>
                </a:cubicBezTo>
                <a:cubicBezTo>
                  <a:pt x="2877" y="927"/>
                  <a:pt x="2877" y="926"/>
                  <a:pt x="2877" y="926"/>
                </a:cubicBezTo>
                <a:close/>
                <a:moveTo>
                  <a:pt x="2898" y="863"/>
                </a:moveTo>
                <a:cubicBezTo>
                  <a:pt x="2898" y="863"/>
                  <a:pt x="2899" y="863"/>
                  <a:pt x="2899" y="863"/>
                </a:cubicBezTo>
                <a:cubicBezTo>
                  <a:pt x="2899" y="863"/>
                  <a:pt x="2900" y="863"/>
                  <a:pt x="2900" y="863"/>
                </a:cubicBezTo>
                <a:cubicBezTo>
                  <a:pt x="2901" y="862"/>
                  <a:pt x="2901" y="862"/>
                  <a:pt x="2902" y="861"/>
                </a:cubicBezTo>
                <a:cubicBezTo>
                  <a:pt x="2902" y="861"/>
                  <a:pt x="2902" y="860"/>
                  <a:pt x="2902" y="860"/>
                </a:cubicBezTo>
                <a:cubicBezTo>
                  <a:pt x="2902" y="860"/>
                  <a:pt x="2902" y="859"/>
                  <a:pt x="2902" y="859"/>
                </a:cubicBezTo>
                <a:cubicBezTo>
                  <a:pt x="2901" y="858"/>
                  <a:pt x="2900" y="857"/>
                  <a:pt x="2899" y="858"/>
                </a:cubicBezTo>
                <a:cubicBezTo>
                  <a:pt x="2899" y="859"/>
                  <a:pt x="2898" y="859"/>
                  <a:pt x="2898" y="860"/>
                </a:cubicBezTo>
                <a:cubicBezTo>
                  <a:pt x="2898" y="860"/>
                  <a:pt x="2897" y="860"/>
                  <a:pt x="2897" y="861"/>
                </a:cubicBezTo>
                <a:cubicBezTo>
                  <a:pt x="2896" y="861"/>
                  <a:pt x="2896" y="862"/>
                  <a:pt x="2897" y="863"/>
                </a:cubicBezTo>
                <a:cubicBezTo>
                  <a:pt x="2897" y="863"/>
                  <a:pt x="2897" y="863"/>
                  <a:pt x="2898" y="863"/>
                </a:cubicBezTo>
                <a:close/>
                <a:moveTo>
                  <a:pt x="2849" y="962"/>
                </a:moveTo>
                <a:cubicBezTo>
                  <a:pt x="2849" y="963"/>
                  <a:pt x="2849" y="963"/>
                  <a:pt x="2849" y="963"/>
                </a:cubicBezTo>
                <a:cubicBezTo>
                  <a:pt x="2848" y="963"/>
                  <a:pt x="2848" y="963"/>
                  <a:pt x="2848" y="964"/>
                </a:cubicBezTo>
                <a:cubicBezTo>
                  <a:pt x="2847" y="964"/>
                  <a:pt x="2847" y="964"/>
                  <a:pt x="2847" y="965"/>
                </a:cubicBezTo>
                <a:cubicBezTo>
                  <a:pt x="2847" y="965"/>
                  <a:pt x="2847" y="965"/>
                  <a:pt x="2847" y="965"/>
                </a:cubicBezTo>
                <a:cubicBezTo>
                  <a:pt x="2847" y="965"/>
                  <a:pt x="2847" y="965"/>
                  <a:pt x="2847" y="965"/>
                </a:cubicBezTo>
                <a:cubicBezTo>
                  <a:pt x="2847" y="966"/>
                  <a:pt x="2847" y="966"/>
                  <a:pt x="2846" y="966"/>
                </a:cubicBezTo>
                <a:cubicBezTo>
                  <a:pt x="2846" y="966"/>
                  <a:pt x="2846" y="966"/>
                  <a:pt x="2846" y="966"/>
                </a:cubicBezTo>
                <a:cubicBezTo>
                  <a:pt x="2845" y="967"/>
                  <a:pt x="2844" y="967"/>
                  <a:pt x="2844" y="968"/>
                </a:cubicBezTo>
                <a:cubicBezTo>
                  <a:pt x="2843" y="969"/>
                  <a:pt x="2843" y="969"/>
                  <a:pt x="2843" y="970"/>
                </a:cubicBezTo>
                <a:cubicBezTo>
                  <a:pt x="2843" y="970"/>
                  <a:pt x="2844" y="971"/>
                  <a:pt x="2844" y="971"/>
                </a:cubicBezTo>
                <a:cubicBezTo>
                  <a:pt x="2845" y="971"/>
                  <a:pt x="2845" y="971"/>
                  <a:pt x="2845" y="971"/>
                </a:cubicBezTo>
                <a:cubicBezTo>
                  <a:pt x="2846" y="971"/>
                  <a:pt x="2847" y="970"/>
                  <a:pt x="2848" y="969"/>
                </a:cubicBezTo>
                <a:cubicBezTo>
                  <a:pt x="2848" y="969"/>
                  <a:pt x="2848" y="969"/>
                  <a:pt x="2849" y="969"/>
                </a:cubicBezTo>
                <a:cubicBezTo>
                  <a:pt x="2849" y="968"/>
                  <a:pt x="2849" y="968"/>
                  <a:pt x="2849" y="968"/>
                </a:cubicBezTo>
                <a:cubicBezTo>
                  <a:pt x="2850" y="967"/>
                  <a:pt x="2850" y="967"/>
                  <a:pt x="2850" y="967"/>
                </a:cubicBezTo>
                <a:cubicBezTo>
                  <a:pt x="2850" y="967"/>
                  <a:pt x="2850" y="967"/>
                  <a:pt x="2850" y="967"/>
                </a:cubicBezTo>
                <a:cubicBezTo>
                  <a:pt x="2851" y="966"/>
                  <a:pt x="2851" y="966"/>
                  <a:pt x="2851" y="965"/>
                </a:cubicBezTo>
                <a:cubicBezTo>
                  <a:pt x="2852" y="965"/>
                  <a:pt x="2852" y="964"/>
                  <a:pt x="2853" y="963"/>
                </a:cubicBezTo>
                <a:cubicBezTo>
                  <a:pt x="2853" y="963"/>
                  <a:pt x="2853" y="962"/>
                  <a:pt x="2853" y="962"/>
                </a:cubicBezTo>
                <a:cubicBezTo>
                  <a:pt x="2852" y="961"/>
                  <a:pt x="2850" y="961"/>
                  <a:pt x="2849" y="962"/>
                </a:cubicBezTo>
                <a:close/>
                <a:moveTo>
                  <a:pt x="2959" y="772"/>
                </a:moveTo>
                <a:cubicBezTo>
                  <a:pt x="2959" y="772"/>
                  <a:pt x="2959" y="772"/>
                  <a:pt x="2959" y="772"/>
                </a:cubicBezTo>
                <a:cubicBezTo>
                  <a:pt x="2958" y="773"/>
                  <a:pt x="2958" y="773"/>
                  <a:pt x="2957" y="773"/>
                </a:cubicBezTo>
                <a:cubicBezTo>
                  <a:pt x="2957" y="773"/>
                  <a:pt x="2956" y="774"/>
                  <a:pt x="2956" y="774"/>
                </a:cubicBezTo>
                <a:cubicBezTo>
                  <a:pt x="2955" y="775"/>
                  <a:pt x="2955" y="776"/>
                  <a:pt x="2954" y="777"/>
                </a:cubicBezTo>
                <a:cubicBezTo>
                  <a:pt x="2954" y="778"/>
                  <a:pt x="2954" y="778"/>
                  <a:pt x="2954" y="779"/>
                </a:cubicBezTo>
                <a:cubicBezTo>
                  <a:pt x="2954" y="779"/>
                  <a:pt x="2954" y="779"/>
                  <a:pt x="2954" y="779"/>
                </a:cubicBezTo>
                <a:cubicBezTo>
                  <a:pt x="2953" y="779"/>
                  <a:pt x="2953" y="780"/>
                  <a:pt x="2953" y="781"/>
                </a:cubicBezTo>
                <a:cubicBezTo>
                  <a:pt x="2953" y="780"/>
                  <a:pt x="2953" y="780"/>
                  <a:pt x="2953" y="780"/>
                </a:cubicBezTo>
                <a:cubicBezTo>
                  <a:pt x="2952" y="780"/>
                  <a:pt x="2952" y="779"/>
                  <a:pt x="2951" y="779"/>
                </a:cubicBezTo>
                <a:cubicBezTo>
                  <a:pt x="2950" y="779"/>
                  <a:pt x="2950" y="780"/>
                  <a:pt x="2949" y="781"/>
                </a:cubicBezTo>
                <a:cubicBezTo>
                  <a:pt x="2949" y="781"/>
                  <a:pt x="2949" y="782"/>
                  <a:pt x="2949" y="782"/>
                </a:cubicBezTo>
                <a:cubicBezTo>
                  <a:pt x="2949" y="782"/>
                  <a:pt x="2948" y="782"/>
                  <a:pt x="2948" y="783"/>
                </a:cubicBezTo>
                <a:cubicBezTo>
                  <a:pt x="2948" y="783"/>
                  <a:pt x="2948" y="784"/>
                  <a:pt x="2948" y="784"/>
                </a:cubicBezTo>
                <a:cubicBezTo>
                  <a:pt x="2948" y="785"/>
                  <a:pt x="2950" y="786"/>
                  <a:pt x="2951" y="785"/>
                </a:cubicBezTo>
                <a:cubicBezTo>
                  <a:pt x="2951" y="785"/>
                  <a:pt x="2951" y="785"/>
                  <a:pt x="2951" y="785"/>
                </a:cubicBezTo>
                <a:cubicBezTo>
                  <a:pt x="2951" y="785"/>
                  <a:pt x="2951" y="785"/>
                  <a:pt x="2951" y="785"/>
                </a:cubicBezTo>
                <a:cubicBezTo>
                  <a:pt x="2951" y="784"/>
                  <a:pt x="2951" y="784"/>
                  <a:pt x="2951" y="784"/>
                </a:cubicBezTo>
                <a:cubicBezTo>
                  <a:pt x="2952" y="784"/>
                  <a:pt x="2952" y="784"/>
                  <a:pt x="2952" y="783"/>
                </a:cubicBezTo>
                <a:cubicBezTo>
                  <a:pt x="2952" y="783"/>
                  <a:pt x="2953" y="783"/>
                  <a:pt x="2953" y="782"/>
                </a:cubicBezTo>
                <a:cubicBezTo>
                  <a:pt x="2953" y="782"/>
                  <a:pt x="2953" y="782"/>
                  <a:pt x="2953" y="781"/>
                </a:cubicBezTo>
                <a:cubicBezTo>
                  <a:pt x="2953" y="781"/>
                  <a:pt x="2953" y="781"/>
                  <a:pt x="2953" y="781"/>
                </a:cubicBezTo>
                <a:cubicBezTo>
                  <a:pt x="2953" y="781"/>
                  <a:pt x="2953" y="782"/>
                  <a:pt x="2954" y="782"/>
                </a:cubicBezTo>
                <a:cubicBezTo>
                  <a:pt x="2954" y="782"/>
                  <a:pt x="2954" y="782"/>
                  <a:pt x="2955" y="782"/>
                </a:cubicBezTo>
                <a:cubicBezTo>
                  <a:pt x="2955" y="782"/>
                  <a:pt x="2955" y="782"/>
                  <a:pt x="2955" y="783"/>
                </a:cubicBezTo>
                <a:cubicBezTo>
                  <a:pt x="2955" y="783"/>
                  <a:pt x="2955" y="783"/>
                  <a:pt x="2956" y="783"/>
                </a:cubicBezTo>
                <a:cubicBezTo>
                  <a:pt x="2956" y="784"/>
                  <a:pt x="2956" y="784"/>
                  <a:pt x="2956" y="784"/>
                </a:cubicBezTo>
                <a:cubicBezTo>
                  <a:pt x="2957" y="784"/>
                  <a:pt x="2957" y="784"/>
                  <a:pt x="2957" y="785"/>
                </a:cubicBezTo>
                <a:cubicBezTo>
                  <a:pt x="2957" y="785"/>
                  <a:pt x="2957" y="785"/>
                  <a:pt x="2958" y="785"/>
                </a:cubicBezTo>
                <a:cubicBezTo>
                  <a:pt x="2958" y="785"/>
                  <a:pt x="2958" y="786"/>
                  <a:pt x="2958" y="786"/>
                </a:cubicBezTo>
                <a:cubicBezTo>
                  <a:pt x="2958" y="786"/>
                  <a:pt x="2958" y="786"/>
                  <a:pt x="2958" y="787"/>
                </a:cubicBezTo>
                <a:cubicBezTo>
                  <a:pt x="2958" y="787"/>
                  <a:pt x="2958" y="787"/>
                  <a:pt x="2958" y="787"/>
                </a:cubicBezTo>
                <a:cubicBezTo>
                  <a:pt x="2957" y="788"/>
                  <a:pt x="2957" y="789"/>
                  <a:pt x="2957" y="789"/>
                </a:cubicBezTo>
                <a:cubicBezTo>
                  <a:pt x="2957" y="790"/>
                  <a:pt x="2957" y="790"/>
                  <a:pt x="2957" y="790"/>
                </a:cubicBezTo>
                <a:cubicBezTo>
                  <a:pt x="2957" y="790"/>
                  <a:pt x="2957" y="790"/>
                  <a:pt x="2957" y="790"/>
                </a:cubicBezTo>
                <a:cubicBezTo>
                  <a:pt x="2957" y="791"/>
                  <a:pt x="2956" y="792"/>
                  <a:pt x="2957" y="793"/>
                </a:cubicBezTo>
                <a:cubicBezTo>
                  <a:pt x="2957" y="794"/>
                  <a:pt x="2958" y="794"/>
                  <a:pt x="2958" y="794"/>
                </a:cubicBezTo>
                <a:cubicBezTo>
                  <a:pt x="2959" y="794"/>
                  <a:pt x="2959" y="794"/>
                  <a:pt x="2960" y="794"/>
                </a:cubicBezTo>
                <a:cubicBezTo>
                  <a:pt x="2960" y="793"/>
                  <a:pt x="2961" y="793"/>
                  <a:pt x="2961" y="793"/>
                </a:cubicBezTo>
                <a:cubicBezTo>
                  <a:pt x="2961" y="792"/>
                  <a:pt x="2961" y="792"/>
                  <a:pt x="2962" y="792"/>
                </a:cubicBezTo>
                <a:cubicBezTo>
                  <a:pt x="2962" y="792"/>
                  <a:pt x="2962" y="792"/>
                  <a:pt x="2962" y="792"/>
                </a:cubicBezTo>
                <a:cubicBezTo>
                  <a:pt x="2962" y="791"/>
                  <a:pt x="2963" y="791"/>
                  <a:pt x="2963" y="791"/>
                </a:cubicBezTo>
                <a:cubicBezTo>
                  <a:pt x="2963" y="791"/>
                  <a:pt x="2963" y="791"/>
                  <a:pt x="2964" y="791"/>
                </a:cubicBezTo>
                <a:cubicBezTo>
                  <a:pt x="2964" y="790"/>
                  <a:pt x="2964" y="790"/>
                  <a:pt x="2964" y="790"/>
                </a:cubicBezTo>
                <a:cubicBezTo>
                  <a:pt x="2965" y="790"/>
                  <a:pt x="2965" y="789"/>
                  <a:pt x="2965" y="788"/>
                </a:cubicBezTo>
                <a:cubicBezTo>
                  <a:pt x="2965" y="788"/>
                  <a:pt x="2965" y="788"/>
                  <a:pt x="2965" y="788"/>
                </a:cubicBezTo>
                <a:cubicBezTo>
                  <a:pt x="2965" y="788"/>
                  <a:pt x="2966" y="788"/>
                  <a:pt x="2966" y="788"/>
                </a:cubicBezTo>
                <a:cubicBezTo>
                  <a:pt x="2967" y="788"/>
                  <a:pt x="2967" y="788"/>
                  <a:pt x="2967" y="788"/>
                </a:cubicBezTo>
                <a:cubicBezTo>
                  <a:pt x="2967" y="788"/>
                  <a:pt x="2967" y="788"/>
                  <a:pt x="2967" y="788"/>
                </a:cubicBezTo>
                <a:cubicBezTo>
                  <a:pt x="2967" y="789"/>
                  <a:pt x="2968" y="789"/>
                  <a:pt x="2968" y="789"/>
                </a:cubicBezTo>
                <a:cubicBezTo>
                  <a:pt x="2969" y="789"/>
                  <a:pt x="2969" y="789"/>
                  <a:pt x="2969" y="789"/>
                </a:cubicBezTo>
                <a:cubicBezTo>
                  <a:pt x="2970" y="789"/>
                  <a:pt x="2971" y="788"/>
                  <a:pt x="2971" y="787"/>
                </a:cubicBezTo>
                <a:cubicBezTo>
                  <a:pt x="2972" y="787"/>
                  <a:pt x="2972" y="786"/>
                  <a:pt x="2972" y="785"/>
                </a:cubicBezTo>
                <a:cubicBezTo>
                  <a:pt x="2971" y="784"/>
                  <a:pt x="2970" y="784"/>
                  <a:pt x="2970" y="784"/>
                </a:cubicBezTo>
                <a:cubicBezTo>
                  <a:pt x="2969" y="784"/>
                  <a:pt x="2969" y="784"/>
                  <a:pt x="2969" y="784"/>
                </a:cubicBezTo>
                <a:cubicBezTo>
                  <a:pt x="2968" y="784"/>
                  <a:pt x="2967" y="784"/>
                  <a:pt x="2967" y="783"/>
                </a:cubicBezTo>
                <a:cubicBezTo>
                  <a:pt x="2967" y="783"/>
                  <a:pt x="2966" y="783"/>
                  <a:pt x="2966" y="783"/>
                </a:cubicBezTo>
                <a:cubicBezTo>
                  <a:pt x="2966" y="782"/>
                  <a:pt x="2966" y="782"/>
                  <a:pt x="2966" y="782"/>
                </a:cubicBezTo>
                <a:cubicBezTo>
                  <a:pt x="2966" y="782"/>
                  <a:pt x="2966" y="782"/>
                  <a:pt x="2966" y="782"/>
                </a:cubicBezTo>
                <a:cubicBezTo>
                  <a:pt x="2966" y="782"/>
                  <a:pt x="2966" y="782"/>
                  <a:pt x="2965" y="781"/>
                </a:cubicBezTo>
                <a:cubicBezTo>
                  <a:pt x="2965" y="781"/>
                  <a:pt x="2964" y="781"/>
                  <a:pt x="2963" y="781"/>
                </a:cubicBezTo>
                <a:cubicBezTo>
                  <a:pt x="2962" y="781"/>
                  <a:pt x="2962" y="781"/>
                  <a:pt x="2962" y="781"/>
                </a:cubicBezTo>
                <a:cubicBezTo>
                  <a:pt x="2962" y="781"/>
                  <a:pt x="2962" y="781"/>
                  <a:pt x="2962" y="781"/>
                </a:cubicBezTo>
                <a:cubicBezTo>
                  <a:pt x="2962" y="781"/>
                  <a:pt x="2962" y="781"/>
                  <a:pt x="2962" y="781"/>
                </a:cubicBezTo>
                <a:cubicBezTo>
                  <a:pt x="2962" y="781"/>
                  <a:pt x="2962" y="781"/>
                  <a:pt x="2962" y="781"/>
                </a:cubicBezTo>
                <a:cubicBezTo>
                  <a:pt x="2962" y="781"/>
                  <a:pt x="2962" y="780"/>
                  <a:pt x="2962" y="780"/>
                </a:cubicBezTo>
                <a:cubicBezTo>
                  <a:pt x="2962" y="779"/>
                  <a:pt x="2962" y="778"/>
                  <a:pt x="2963" y="778"/>
                </a:cubicBezTo>
                <a:cubicBezTo>
                  <a:pt x="2963" y="778"/>
                  <a:pt x="2964" y="778"/>
                  <a:pt x="2965" y="779"/>
                </a:cubicBezTo>
                <a:cubicBezTo>
                  <a:pt x="2965" y="779"/>
                  <a:pt x="2966" y="780"/>
                  <a:pt x="2966" y="780"/>
                </a:cubicBezTo>
                <a:cubicBezTo>
                  <a:pt x="2967" y="780"/>
                  <a:pt x="2967" y="780"/>
                  <a:pt x="2968" y="780"/>
                </a:cubicBezTo>
                <a:cubicBezTo>
                  <a:pt x="2968" y="779"/>
                  <a:pt x="2968" y="779"/>
                  <a:pt x="2968" y="779"/>
                </a:cubicBezTo>
                <a:cubicBezTo>
                  <a:pt x="2969" y="778"/>
                  <a:pt x="2969" y="778"/>
                  <a:pt x="2970" y="777"/>
                </a:cubicBezTo>
                <a:cubicBezTo>
                  <a:pt x="2970" y="777"/>
                  <a:pt x="2970" y="777"/>
                  <a:pt x="2971" y="777"/>
                </a:cubicBezTo>
                <a:cubicBezTo>
                  <a:pt x="2971" y="777"/>
                  <a:pt x="2972" y="777"/>
                  <a:pt x="2973" y="776"/>
                </a:cubicBezTo>
                <a:cubicBezTo>
                  <a:pt x="2973" y="776"/>
                  <a:pt x="2973" y="776"/>
                  <a:pt x="2973" y="776"/>
                </a:cubicBezTo>
                <a:cubicBezTo>
                  <a:pt x="2974" y="776"/>
                  <a:pt x="2974" y="777"/>
                  <a:pt x="2974" y="777"/>
                </a:cubicBezTo>
                <a:cubicBezTo>
                  <a:pt x="2974" y="777"/>
                  <a:pt x="2975" y="777"/>
                  <a:pt x="2976" y="777"/>
                </a:cubicBezTo>
                <a:cubicBezTo>
                  <a:pt x="2976" y="777"/>
                  <a:pt x="2976" y="777"/>
                  <a:pt x="2976" y="777"/>
                </a:cubicBezTo>
                <a:cubicBezTo>
                  <a:pt x="2976" y="778"/>
                  <a:pt x="2977" y="778"/>
                  <a:pt x="2977" y="779"/>
                </a:cubicBezTo>
                <a:cubicBezTo>
                  <a:pt x="2977" y="779"/>
                  <a:pt x="2977" y="779"/>
                  <a:pt x="2977" y="779"/>
                </a:cubicBezTo>
                <a:cubicBezTo>
                  <a:pt x="2978" y="779"/>
                  <a:pt x="2978" y="780"/>
                  <a:pt x="2979" y="780"/>
                </a:cubicBezTo>
                <a:cubicBezTo>
                  <a:pt x="2979" y="780"/>
                  <a:pt x="2980" y="780"/>
                  <a:pt x="2980" y="781"/>
                </a:cubicBezTo>
                <a:cubicBezTo>
                  <a:pt x="2980" y="781"/>
                  <a:pt x="2980" y="781"/>
                  <a:pt x="2981" y="781"/>
                </a:cubicBezTo>
                <a:cubicBezTo>
                  <a:pt x="2981" y="782"/>
                  <a:pt x="2982" y="782"/>
                  <a:pt x="2982" y="782"/>
                </a:cubicBezTo>
                <a:cubicBezTo>
                  <a:pt x="2982" y="782"/>
                  <a:pt x="2982" y="783"/>
                  <a:pt x="2983" y="783"/>
                </a:cubicBezTo>
                <a:cubicBezTo>
                  <a:pt x="2983" y="783"/>
                  <a:pt x="2983" y="783"/>
                  <a:pt x="2984" y="783"/>
                </a:cubicBezTo>
                <a:cubicBezTo>
                  <a:pt x="2984" y="783"/>
                  <a:pt x="2984" y="783"/>
                  <a:pt x="2985" y="783"/>
                </a:cubicBezTo>
                <a:cubicBezTo>
                  <a:pt x="2985" y="783"/>
                  <a:pt x="2985" y="784"/>
                  <a:pt x="2985" y="784"/>
                </a:cubicBezTo>
                <a:cubicBezTo>
                  <a:pt x="2985" y="785"/>
                  <a:pt x="2987" y="785"/>
                  <a:pt x="2987" y="785"/>
                </a:cubicBezTo>
                <a:cubicBezTo>
                  <a:pt x="2987" y="785"/>
                  <a:pt x="2988" y="785"/>
                  <a:pt x="2988" y="785"/>
                </a:cubicBezTo>
                <a:cubicBezTo>
                  <a:pt x="2989" y="784"/>
                  <a:pt x="2989" y="783"/>
                  <a:pt x="2989" y="782"/>
                </a:cubicBezTo>
                <a:cubicBezTo>
                  <a:pt x="2989" y="782"/>
                  <a:pt x="2989" y="781"/>
                  <a:pt x="2989" y="781"/>
                </a:cubicBezTo>
                <a:cubicBezTo>
                  <a:pt x="2989" y="780"/>
                  <a:pt x="2989" y="780"/>
                  <a:pt x="2989" y="780"/>
                </a:cubicBezTo>
                <a:cubicBezTo>
                  <a:pt x="2989" y="779"/>
                  <a:pt x="2989" y="779"/>
                  <a:pt x="2989" y="779"/>
                </a:cubicBezTo>
                <a:cubicBezTo>
                  <a:pt x="2989" y="779"/>
                  <a:pt x="2989" y="778"/>
                  <a:pt x="2989" y="778"/>
                </a:cubicBezTo>
                <a:cubicBezTo>
                  <a:pt x="2989" y="778"/>
                  <a:pt x="2989" y="778"/>
                  <a:pt x="2989" y="778"/>
                </a:cubicBezTo>
                <a:cubicBezTo>
                  <a:pt x="2989" y="777"/>
                  <a:pt x="2989" y="777"/>
                  <a:pt x="2989" y="777"/>
                </a:cubicBezTo>
                <a:cubicBezTo>
                  <a:pt x="2990" y="777"/>
                  <a:pt x="2990" y="776"/>
                  <a:pt x="2990" y="776"/>
                </a:cubicBezTo>
                <a:cubicBezTo>
                  <a:pt x="2990" y="775"/>
                  <a:pt x="2990" y="775"/>
                  <a:pt x="2990" y="775"/>
                </a:cubicBezTo>
                <a:cubicBezTo>
                  <a:pt x="2990" y="775"/>
                  <a:pt x="2991" y="774"/>
                  <a:pt x="2992" y="774"/>
                </a:cubicBezTo>
                <a:cubicBezTo>
                  <a:pt x="2992" y="773"/>
                  <a:pt x="2992" y="773"/>
                  <a:pt x="2992" y="773"/>
                </a:cubicBezTo>
                <a:cubicBezTo>
                  <a:pt x="2993" y="772"/>
                  <a:pt x="2993" y="772"/>
                  <a:pt x="2994" y="772"/>
                </a:cubicBezTo>
                <a:cubicBezTo>
                  <a:pt x="2994" y="771"/>
                  <a:pt x="2995" y="771"/>
                  <a:pt x="2995" y="771"/>
                </a:cubicBezTo>
                <a:cubicBezTo>
                  <a:pt x="2995" y="771"/>
                  <a:pt x="2996" y="771"/>
                  <a:pt x="2996" y="771"/>
                </a:cubicBezTo>
                <a:cubicBezTo>
                  <a:pt x="2996" y="771"/>
                  <a:pt x="2997" y="771"/>
                  <a:pt x="2997" y="771"/>
                </a:cubicBezTo>
                <a:cubicBezTo>
                  <a:pt x="3000" y="771"/>
                  <a:pt x="3000" y="771"/>
                  <a:pt x="3000" y="771"/>
                </a:cubicBezTo>
                <a:cubicBezTo>
                  <a:pt x="3000" y="771"/>
                  <a:pt x="3001" y="771"/>
                  <a:pt x="3001" y="771"/>
                </a:cubicBezTo>
                <a:cubicBezTo>
                  <a:pt x="3001" y="770"/>
                  <a:pt x="3001" y="770"/>
                  <a:pt x="3001" y="770"/>
                </a:cubicBezTo>
                <a:cubicBezTo>
                  <a:pt x="3001" y="770"/>
                  <a:pt x="3002" y="770"/>
                  <a:pt x="3002" y="770"/>
                </a:cubicBezTo>
                <a:cubicBezTo>
                  <a:pt x="3002" y="770"/>
                  <a:pt x="3003" y="770"/>
                  <a:pt x="3003" y="769"/>
                </a:cubicBezTo>
                <a:cubicBezTo>
                  <a:pt x="3003" y="769"/>
                  <a:pt x="3004" y="769"/>
                  <a:pt x="3004" y="769"/>
                </a:cubicBezTo>
                <a:cubicBezTo>
                  <a:pt x="3004" y="769"/>
                  <a:pt x="3005" y="769"/>
                  <a:pt x="3006" y="768"/>
                </a:cubicBezTo>
                <a:cubicBezTo>
                  <a:pt x="3006" y="768"/>
                  <a:pt x="3006" y="768"/>
                  <a:pt x="3006" y="768"/>
                </a:cubicBezTo>
                <a:cubicBezTo>
                  <a:pt x="3007" y="767"/>
                  <a:pt x="3007" y="767"/>
                  <a:pt x="3007" y="767"/>
                </a:cubicBezTo>
                <a:cubicBezTo>
                  <a:pt x="3007" y="767"/>
                  <a:pt x="3008" y="766"/>
                  <a:pt x="3008" y="766"/>
                </a:cubicBezTo>
                <a:cubicBezTo>
                  <a:pt x="3008" y="766"/>
                  <a:pt x="3009" y="766"/>
                  <a:pt x="3009" y="766"/>
                </a:cubicBezTo>
                <a:cubicBezTo>
                  <a:pt x="3009" y="765"/>
                  <a:pt x="3009" y="765"/>
                  <a:pt x="3009" y="765"/>
                </a:cubicBezTo>
                <a:cubicBezTo>
                  <a:pt x="3010" y="765"/>
                  <a:pt x="3010" y="765"/>
                  <a:pt x="3010" y="764"/>
                </a:cubicBezTo>
                <a:cubicBezTo>
                  <a:pt x="3010" y="764"/>
                  <a:pt x="3010" y="764"/>
                  <a:pt x="3011" y="763"/>
                </a:cubicBezTo>
                <a:cubicBezTo>
                  <a:pt x="3011" y="763"/>
                  <a:pt x="3011" y="763"/>
                  <a:pt x="3011" y="763"/>
                </a:cubicBezTo>
                <a:cubicBezTo>
                  <a:pt x="3011" y="763"/>
                  <a:pt x="3011" y="763"/>
                  <a:pt x="3011" y="763"/>
                </a:cubicBezTo>
                <a:cubicBezTo>
                  <a:pt x="3011" y="763"/>
                  <a:pt x="3011" y="763"/>
                  <a:pt x="3011" y="763"/>
                </a:cubicBezTo>
                <a:cubicBezTo>
                  <a:pt x="3011" y="763"/>
                  <a:pt x="3012" y="762"/>
                  <a:pt x="3011" y="762"/>
                </a:cubicBezTo>
                <a:cubicBezTo>
                  <a:pt x="3011" y="761"/>
                  <a:pt x="3010" y="761"/>
                  <a:pt x="3010" y="761"/>
                </a:cubicBezTo>
                <a:cubicBezTo>
                  <a:pt x="3009" y="761"/>
                  <a:pt x="3009" y="761"/>
                  <a:pt x="3009" y="761"/>
                </a:cubicBezTo>
                <a:cubicBezTo>
                  <a:pt x="3008" y="761"/>
                  <a:pt x="3008" y="761"/>
                  <a:pt x="3008" y="762"/>
                </a:cubicBezTo>
                <a:cubicBezTo>
                  <a:pt x="3008" y="761"/>
                  <a:pt x="3008" y="761"/>
                  <a:pt x="3008" y="761"/>
                </a:cubicBezTo>
                <a:cubicBezTo>
                  <a:pt x="3008" y="761"/>
                  <a:pt x="3007" y="760"/>
                  <a:pt x="3006" y="760"/>
                </a:cubicBezTo>
                <a:cubicBezTo>
                  <a:pt x="3006" y="759"/>
                  <a:pt x="3006" y="759"/>
                  <a:pt x="3006" y="759"/>
                </a:cubicBezTo>
                <a:cubicBezTo>
                  <a:pt x="3006" y="759"/>
                  <a:pt x="3005" y="759"/>
                  <a:pt x="3005" y="758"/>
                </a:cubicBezTo>
                <a:cubicBezTo>
                  <a:pt x="3005" y="758"/>
                  <a:pt x="3004" y="758"/>
                  <a:pt x="3004" y="758"/>
                </a:cubicBezTo>
                <a:cubicBezTo>
                  <a:pt x="3004" y="758"/>
                  <a:pt x="3004" y="758"/>
                  <a:pt x="3004" y="758"/>
                </a:cubicBezTo>
                <a:cubicBezTo>
                  <a:pt x="3005" y="757"/>
                  <a:pt x="3005" y="756"/>
                  <a:pt x="3005" y="755"/>
                </a:cubicBezTo>
                <a:cubicBezTo>
                  <a:pt x="3005" y="755"/>
                  <a:pt x="3005" y="755"/>
                  <a:pt x="3006" y="754"/>
                </a:cubicBezTo>
                <a:cubicBezTo>
                  <a:pt x="3006" y="753"/>
                  <a:pt x="3006" y="752"/>
                  <a:pt x="3006" y="752"/>
                </a:cubicBezTo>
                <a:cubicBezTo>
                  <a:pt x="3006" y="752"/>
                  <a:pt x="3006" y="751"/>
                  <a:pt x="3006" y="751"/>
                </a:cubicBezTo>
                <a:cubicBezTo>
                  <a:pt x="3006" y="751"/>
                  <a:pt x="3006" y="751"/>
                  <a:pt x="3006" y="750"/>
                </a:cubicBezTo>
                <a:cubicBezTo>
                  <a:pt x="3006" y="750"/>
                  <a:pt x="3005" y="750"/>
                  <a:pt x="3004" y="750"/>
                </a:cubicBezTo>
                <a:cubicBezTo>
                  <a:pt x="3004" y="750"/>
                  <a:pt x="3004" y="751"/>
                  <a:pt x="3003" y="751"/>
                </a:cubicBezTo>
                <a:cubicBezTo>
                  <a:pt x="3003" y="751"/>
                  <a:pt x="3003" y="751"/>
                  <a:pt x="3003" y="752"/>
                </a:cubicBezTo>
                <a:cubicBezTo>
                  <a:pt x="3003" y="752"/>
                  <a:pt x="3002" y="752"/>
                  <a:pt x="3002" y="753"/>
                </a:cubicBezTo>
                <a:cubicBezTo>
                  <a:pt x="3002" y="754"/>
                  <a:pt x="3001" y="754"/>
                  <a:pt x="3000" y="754"/>
                </a:cubicBezTo>
                <a:cubicBezTo>
                  <a:pt x="3000" y="755"/>
                  <a:pt x="3000" y="755"/>
                  <a:pt x="2999" y="755"/>
                </a:cubicBezTo>
                <a:cubicBezTo>
                  <a:pt x="2999" y="755"/>
                  <a:pt x="2999" y="755"/>
                  <a:pt x="2998" y="755"/>
                </a:cubicBezTo>
                <a:cubicBezTo>
                  <a:pt x="2997" y="756"/>
                  <a:pt x="2996" y="755"/>
                  <a:pt x="2994" y="755"/>
                </a:cubicBezTo>
                <a:cubicBezTo>
                  <a:pt x="2994" y="755"/>
                  <a:pt x="2994" y="755"/>
                  <a:pt x="2994" y="755"/>
                </a:cubicBezTo>
                <a:cubicBezTo>
                  <a:pt x="2994" y="755"/>
                  <a:pt x="2993" y="755"/>
                  <a:pt x="2993" y="755"/>
                </a:cubicBezTo>
                <a:cubicBezTo>
                  <a:pt x="2993" y="755"/>
                  <a:pt x="2993" y="755"/>
                  <a:pt x="2993" y="755"/>
                </a:cubicBezTo>
                <a:cubicBezTo>
                  <a:pt x="2993" y="755"/>
                  <a:pt x="2993" y="754"/>
                  <a:pt x="2993" y="754"/>
                </a:cubicBezTo>
                <a:cubicBezTo>
                  <a:pt x="2992" y="753"/>
                  <a:pt x="2991" y="753"/>
                  <a:pt x="2991" y="753"/>
                </a:cubicBezTo>
                <a:cubicBezTo>
                  <a:pt x="2991" y="753"/>
                  <a:pt x="2991" y="753"/>
                  <a:pt x="2991" y="753"/>
                </a:cubicBezTo>
                <a:cubicBezTo>
                  <a:pt x="2989" y="753"/>
                  <a:pt x="2988" y="753"/>
                  <a:pt x="2987" y="751"/>
                </a:cubicBezTo>
                <a:cubicBezTo>
                  <a:pt x="2987" y="751"/>
                  <a:pt x="2986" y="750"/>
                  <a:pt x="2985" y="750"/>
                </a:cubicBezTo>
                <a:cubicBezTo>
                  <a:pt x="2985" y="750"/>
                  <a:pt x="2985" y="750"/>
                  <a:pt x="2985" y="749"/>
                </a:cubicBezTo>
                <a:cubicBezTo>
                  <a:pt x="2985" y="749"/>
                  <a:pt x="2985" y="749"/>
                  <a:pt x="2985" y="749"/>
                </a:cubicBezTo>
                <a:cubicBezTo>
                  <a:pt x="2984" y="748"/>
                  <a:pt x="2983" y="747"/>
                  <a:pt x="2982" y="746"/>
                </a:cubicBezTo>
                <a:cubicBezTo>
                  <a:pt x="2982" y="745"/>
                  <a:pt x="2982" y="745"/>
                  <a:pt x="2982" y="745"/>
                </a:cubicBezTo>
                <a:cubicBezTo>
                  <a:pt x="2981" y="745"/>
                  <a:pt x="2981" y="745"/>
                  <a:pt x="2981" y="744"/>
                </a:cubicBezTo>
                <a:cubicBezTo>
                  <a:pt x="2981" y="744"/>
                  <a:pt x="2980" y="743"/>
                  <a:pt x="2980" y="743"/>
                </a:cubicBezTo>
                <a:cubicBezTo>
                  <a:pt x="2980" y="743"/>
                  <a:pt x="2980" y="742"/>
                  <a:pt x="2980" y="742"/>
                </a:cubicBezTo>
                <a:cubicBezTo>
                  <a:pt x="2979" y="742"/>
                  <a:pt x="2979" y="741"/>
                  <a:pt x="2978" y="741"/>
                </a:cubicBezTo>
                <a:cubicBezTo>
                  <a:pt x="2978" y="740"/>
                  <a:pt x="2977" y="740"/>
                  <a:pt x="2977" y="740"/>
                </a:cubicBezTo>
                <a:cubicBezTo>
                  <a:pt x="2976" y="740"/>
                  <a:pt x="2976" y="740"/>
                  <a:pt x="2976" y="740"/>
                </a:cubicBezTo>
                <a:cubicBezTo>
                  <a:pt x="2975" y="740"/>
                  <a:pt x="2975" y="740"/>
                  <a:pt x="2975" y="740"/>
                </a:cubicBezTo>
                <a:cubicBezTo>
                  <a:pt x="2975" y="740"/>
                  <a:pt x="2975" y="739"/>
                  <a:pt x="2975" y="739"/>
                </a:cubicBezTo>
                <a:cubicBezTo>
                  <a:pt x="2974" y="739"/>
                  <a:pt x="2974" y="738"/>
                  <a:pt x="2974" y="738"/>
                </a:cubicBezTo>
                <a:cubicBezTo>
                  <a:pt x="2974" y="738"/>
                  <a:pt x="2974" y="738"/>
                  <a:pt x="2974" y="738"/>
                </a:cubicBezTo>
                <a:cubicBezTo>
                  <a:pt x="2973" y="736"/>
                  <a:pt x="2972" y="736"/>
                  <a:pt x="2970" y="737"/>
                </a:cubicBezTo>
                <a:cubicBezTo>
                  <a:pt x="2970" y="737"/>
                  <a:pt x="2970" y="737"/>
                  <a:pt x="2970" y="737"/>
                </a:cubicBezTo>
                <a:cubicBezTo>
                  <a:pt x="2970" y="737"/>
                  <a:pt x="2970" y="737"/>
                  <a:pt x="2970" y="737"/>
                </a:cubicBezTo>
                <a:cubicBezTo>
                  <a:pt x="2970" y="738"/>
                  <a:pt x="2969" y="738"/>
                  <a:pt x="2969" y="738"/>
                </a:cubicBezTo>
                <a:cubicBezTo>
                  <a:pt x="2969" y="738"/>
                  <a:pt x="2969" y="738"/>
                  <a:pt x="2969" y="738"/>
                </a:cubicBezTo>
                <a:cubicBezTo>
                  <a:pt x="2968" y="738"/>
                  <a:pt x="2968" y="738"/>
                  <a:pt x="2967" y="739"/>
                </a:cubicBezTo>
                <a:cubicBezTo>
                  <a:pt x="2967" y="739"/>
                  <a:pt x="2967" y="740"/>
                  <a:pt x="2967" y="740"/>
                </a:cubicBezTo>
                <a:cubicBezTo>
                  <a:pt x="2967" y="741"/>
                  <a:pt x="2968" y="741"/>
                  <a:pt x="2968" y="742"/>
                </a:cubicBezTo>
                <a:cubicBezTo>
                  <a:pt x="2968" y="742"/>
                  <a:pt x="2968" y="742"/>
                  <a:pt x="2968" y="742"/>
                </a:cubicBezTo>
                <a:cubicBezTo>
                  <a:pt x="2968" y="742"/>
                  <a:pt x="2968" y="743"/>
                  <a:pt x="2968" y="743"/>
                </a:cubicBezTo>
                <a:cubicBezTo>
                  <a:pt x="2968" y="743"/>
                  <a:pt x="2968" y="744"/>
                  <a:pt x="2968" y="744"/>
                </a:cubicBezTo>
                <a:cubicBezTo>
                  <a:pt x="2968" y="745"/>
                  <a:pt x="2969" y="745"/>
                  <a:pt x="2969" y="746"/>
                </a:cubicBezTo>
                <a:cubicBezTo>
                  <a:pt x="2969" y="746"/>
                  <a:pt x="2969" y="746"/>
                  <a:pt x="2969" y="747"/>
                </a:cubicBezTo>
                <a:cubicBezTo>
                  <a:pt x="2969" y="748"/>
                  <a:pt x="2969" y="748"/>
                  <a:pt x="2970" y="749"/>
                </a:cubicBezTo>
                <a:cubicBezTo>
                  <a:pt x="2970" y="749"/>
                  <a:pt x="2970" y="749"/>
                  <a:pt x="2970" y="749"/>
                </a:cubicBezTo>
                <a:cubicBezTo>
                  <a:pt x="2970" y="750"/>
                  <a:pt x="2970" y="750"/>
                  <a:pt x="2970" y="750"/>
                </a:cubicBezTo>
                <a:cubicBezTo>
                  <a:pt x="2970" y="750"/>
                  <a:pt x="2970" y="750"/>
                  <a:pt x="2970" y="751"/>
                </a:cubicBezTo>
                <a:cubicBezTo>
                  <a:pt x="2970" y="751"/>
                  <a:pt x="2970" y="752"/>
                  <a:pt x="2970" y="752"/>
                </a:cubicBezTo>
                <a:cubicBezTo>
                  <a:pt x="2970" y="753"/>
                  <a:pt x="2969" y="753"/>
                  <a:pt x="2969" y="754"/>
                </a:cubicBezTo>
                <a:cubicBezTo>
                  <a:pt x="2968" y="754"/>
                  <a:pt x="2968" y="756"/>
                  <a:pt x="2969" y="757"/>
                </a:cubicBezTo>
                <a:cubicBezTo>
                  <a:pt x="2969" y="757"/>
                  <a:pt x="2969" y="758"/>
                  <a:pt x="2969" y="758"/>
                </a:cubicBezTo>
                <a:cubicBezTo>
                  <a:pt x="2969" y="758"/>
                  <a:pt x="2969" y="758"/>
                  <a:pt x="2969" y="758"/>
                </a:cubicBezTo>
                <a:cubicBezTo>
                  <a:pt x="2969" y="758"/>
                  <a:pt x="2969" y="759"/>
                  <a:pt x="2969" y="759"/>
                </a:cubicBezTo>
                <a:cubicBezTo>
                  <a:pt x="2969" y="759"/>
                  <a:pt x="2969" y="759"/>
                  <a:pt x="2969" y="759"/>
                </a:cubicBezTo>
                <a:cubicBezTo>
                  <a:pt x="2969" y="759"/>
                  <a:pt x="2968" y="759"/>
                  <a:pt x="2968" y="760"/>
                </a:cubicBezTo>
                <a:cubicBezTo>
                  <a:pt x="2966" y="761"/>
                  <a:pt x="2967" y="762"/>
                  <a:pt x="2967" y="763"/>
                </a:cubicBezTo>
                <a:cubicBezTo>
                  <a:pt x="2967" y="763"/>
                  <a:pt x="2967" y="763"/>
                  <a:pt x="2967" y="763"/>
                </a:cubicBezTo>
                <a:cubicBezTo>
                  <a:pt x="2967" y="763"/>
                  <a:pt x="2967" y="763"/>
                  <a:pt x="2967" y="764"/>
                </a:cubicBezTo>
                <a:cubicBezTo>
                  <a:pt x="2967" y="764"/>
                  <a:pt x="2967" y="764"/>
                  <a:pt x="2968" y="765"/>
                </a:cubicBezTo>
                <a:cubicBezTo>
                  <a:pt x="2968" y="765"/>
                  <a:pt x="2968" y="765"/>
                  <a:pt x="2968" y="765"/>
                </a:cubicBezTo>
                <a:cubicBezTo>
                  <a:pt x="2968" y="765"/>
                  <a:pt x="2968" y="766"/>
                  <a:pt x="2968" y="766"/>
                </a:cubicBezTo>
                <a:cubicBezTo>
                  <a:pt x="2968" y="766"/>
                  <a:pt x="2968" y="766"/>
                  <a:pt x="2968" y="766"/>
                </a:cubicBezTo>
                <a:cubicBezTo>
                  <a:pt x="2967" y="766"/>
                  <a:pt x="2967" y="767"/>
                  <a:pt x="2967" y="767"/>
                </a:cubicBezTo>
                <a:cubicBezTo>
                  <a:pt x="2966" y="767"/>
                  <a:pt x="2966" y="768"/>
                  <a:pt x="2966" y="768"/>
                </a:cubicBezTo>
                <a:cubicBezTo>
                  <a:pt x="2966" y="768"/>
                  <a:pt x="2966" y="768"/>
                  <a:pt x="2966" y="768"/>
                </a:cubicBezTo>
                <a:cubicBezTo>
                  <a:pt x="2966" y="768"/>
                  <a:pt x="2966" y="768"/>
                  <a:pt x="2966" y="768"/>
                </a:cubicBezTo>
                <a:cubicBezTo>
                  <a:pt x="2965" y="768"/>
                  <a:pt x="2965" y="768"/>
                  <a:pt x="2965" y="768"/>
                </a:cubicBezTo>
                <a:cubicBezTo>
                  <a:pt x="2965" y="768"/>
                  <a:pt x="2965" y="768"/>
                  <a:pt x="2965" y="768"/>
                </a:cubicBezTo>
                <a:cubicBezTo>
                  <a:pt x="2964" y="768"/>
                  <a:pt x="2964" y="768"/>
                  <a:pt x="2963" y="767"/>
                </a:cubicBezTo>
                <a:cubicBezTo>
                  <a:pt x="2963" y="767"/>
                  <a:pt x="2963" y="767"/>
                  <a:pt x="2962" y="767"/>
                </a:cubicBezTo>
                <a:cubicBezTo>
                  <a:pt x="2961" y="766"/>
                  <a:pt x="2959" y="767"/>
                  <a:pt x="2959" y="768"/>
                </a:cubicBezTo>
                <a:cubicBezTo>
                  <a:pt x="2959" y="768"/>
                  <a:pt x="2958" y="769"/>
                  <a:pt x="2958" y="770"/>
                </a:cubicBezTo>
                <a:cubicBezTo>
                  <a:pt x="2958" y="770"/>
                  <a:pt x="2959" y="770"/>
                  <a:pt x="2959" y="770"/>
                </a:cubicBezTo>
                <a:cubicBezTo>
                  <a:pt x="2960" y="770"/>
                  <a:pt x="2960" y="770"/>
                  <a:pt x="2960" y="771"/>
                </a:cubicBezTo>
                <a:cubicBezTo>
                  <a:pt x="2960" y="771"/>
                  <a:pt x="2960" y="771"/>
                  <a:pt x="2960" y="771"/>
                </a:cubicBezTo>
                <a:cubicBezTo>
                  <a:pt x="2960" y="771"/>
                  <a:pt x="2960" y="771"/>
                  <a:pt x="2960" y="772"/>
                </a:cubicBezTo>
                <a:lnTo>
                  <a:pt x="2959" y="772"/>
                </a:lnTo>
                <a:close/>
                <a:moveTo>
                  <a:pt x="2856" y="956"/>
                </a:moveTo>
                <a:cubicBezTo>
                  <a:pt x="2856" y="956"/>
                  <a:pt x="2856" y="956"/>
                  <a:pt x="2856" y="956"/>
                </a:cubicBezTo>
                <a:cubicBezTo>
                  <a:pt x="2856" y="957"/>
                  <a:pt x="2857" y="957"/>
                  <a:pt x="2858" y="957"/>
                </a:cubicBezTo>
                <a:cubicBezTo>
                  <a:pt x="2858" y="957"/>
                  <a:pt x="2858" y="957"/>
                  <a:pt x="2858" y="957"/>
                </a:cubicBezTo>
                <a:cubicBezTo>
                  <a:pt x="2859" y="957"/>
                  <a:pt x="2859" y="957"/>
                  <a:pt x="2860" y="956"/>
                </a:cubicBezTo>
                <a:cubicBezTo>
                  <a:pt x="2860" y="955"/>
                  <a:pt x="2860" y="955"/>
                  <a:pt x="2859" y="954"/>
                </a:cubicBezTo>
                <a:cubicBezTo>
                  <a:pt x="2859" y="954"/>
                  <a:pt x="2859" y="954"/>
                  <a:pt x="2859" y="954"/>
                </a:cubicBezTo>
                <a:cubicBezTo>
                  <a:pt x="2859" y="954"/>
                  <a:pt x="2859" y="954"/>
                  <a:pt x="2859" y="953"/>
                </a:cubicBezTo>
                <a:cubicBezTo>
                  <a:pt x="2858" y="953"/>
                  <a:pt x="2857" y="953"/>
                  <a:pt x="2857" y="953"/>
                </a:cubicBezTo>
                <a:cubicBezTo>
                  <a:pt x="2857" y="953"/>
                  <a:pt x="2856" y="954"/>
                  <a:pt x="2856" y="954"/>
                </a:cubicBezTo>
                <a:cubicBezTo>
                  <a:pt x="2856" y="954"/>
                  <a:pt x="2856" y="955"/>
                  <a:pt x="2856" y="956"/>
                </a:cubicBezTo>
                <a:close/>
                <a:moveTo>
                  <a:pt x="2860" y="898"/>
                </a:moveTo>
                <a:cubicBezTo>
                  <a:pt x="2859" y="898"/>
                  <a:pt x="2859" y="898"/>
                  <a:pt x="2859" y="898"/>
                </a:cubicBezTo>
                <a:cubicBezTo>
                  <a:pt x="2859" y="898"/>
                  <a:pt x="2858" y="898"/>
                  <a:pt x="2858" y="898"/>
                </a:cubicBezTo>
                <a:cubicBezTo>
                  <a:pt x="2858" y="898"/>
                  <a:pt x="2858" y="899"/>
                  <a:pt x="2858" y="899"/>
                </a:cubicBezTo>
                <a:cubicBezTo>
                  <a:pt x="2857" y="899"/>
                  <a:pt x="2856" y="900"/>
                  <a:pt x="2856" y="901"/>
                </a:cubicBezTo>
                <a:cubicBezTo>
                  <a:pt x="2856" y="902"/>
                  <a:pt x="2856" y="902"/>
                  <a:pt x="2856" y="903"/>
                </a:cubicBezTo>
                <a:cubicBezTo>
                  <a:pt x="2857" y="903"/>
                  <a:pt x="2857" y="903"/>
                  <a:pt x="2858" y="904"/>
                </a:cubicBezTo>
                <a:cubicBezTo>
                  <a:pt x="2858" y="904"/>
                  <a:pt x="2858" y="904"/>
                  <a:pt x="2859" y="904"/>
                </a:cubicBezTo>
                <a:cubicBezTo>
                  <a:pt x="2860" y="904"/>
                  <a:pt x="2861" y="904"/>
                  <a:pt x="2861" y="903"/>
                </a:cubicBezTo>
                <a:cubicBezTo>
                  <a:pt x="2861" y="900"/>
                  <a:pt x="2861" y="900"/>
                  <a:pt x="2861" y="900"/>
                </a:cubicBezTo>
                <a:cubicBezTo>
                  <a:pt x="2861" y="900"/>
                  <a:pt x="2861" y="900"/>
                  <a:pt x="2861" y="900"/>
                </a:cubicBezTo>
                <a:cubicBezTo>
                  <a:pt x="2862" y="899"/>
                  <a:pt x="2862" y="899"/>
                  <a:pt x="2861" y="898"/>
                </a:cubicBezTo>
                <a:cubicBezTo>
                  <a:pt x="2861" y="898"/>
                  <a:pt x="2861" y="898"/>
                  <a:pt x="2860" y="898"/>
                </a:cubicBezTo>
                <a:cubicBezTo>
                  <a:pt x="2860" y="898"/>
                  <a:pt x="2860" y="898"/>
                  <a:pt x="2860" y="898"/>
                </a:cubicBezTo>
                <a:close/>
                <a:moveTo>
                  <a:pt x="2811" y="1178"/>
                </a:moveTo>
                <a:cubicBezTo>
                  <a:pt x="2811" y="1178"/>
                  <a:pt x="2811" y="1178"/>
                  <a:pt x="2811" y="1178"/>
                </a:cubicBezTo>
                <a:cubicBezTo>
                  <a:pt x="2811" y="1177"/>
                  <a:pt x="2811" y="1177"/>
                  <a:pt x="2811" y="1177"/>
                </a:cubicBezTo>
                <a:cubicBezTo>
                  <a:pt x="2811" y="1176"/>
                  <a:pt x="2810" y="1176"/>
                  <a:pt x="2810" y="1176"/>
                </a:cubicBezTo>
                <a:cubicBezTo>
                  <a:pt x="2809" y="1176"/>
                  <a:pt x="2809" y="1176"/>
                  <a:pt x="2809" y="1176"/>
                </a:cubicBezTo>
                <a:cubicBezTo>
                  <a:pt x="2808" y="1176"/>
                  <a:pt x="2808" y="1176"/>
                  <a:pt x="2808" y="1176"/>
                </a:cubicBezTo>
                <a:cubicBezTo>
                  <a:pt x="2807" y="1177"/>
                  <a:pt x="2807" y="1177"/>
                  <a:pt x="2807" y="1178"/>
                </a:cubicBezTo>
                <a:cubicBezTo>
                  <a:pt x="2807" y="1178"/>
                  <a:pt x="2807" y="1178"/>
                  <a:pt x="2807" y="1178"/>
                </a:cubicBezTo>
                <a:cubicBezTo>
                  <a:pt x="2807" y="1179"/>
                  <a:pt x="2807" y="1179"/>
                  <a:pt x="2807" y="1179"/>
                </a:cubicBezTo>
                <a:cubicBezTo>
                  <a:pt x="2808" y="1180"/>
                  <a:pt x="2808" y="1180"/>
                  <a:pt x="2808" y="1180"/>
                </a:cubicBezTo>
                <a:cubicBezTo>
                  <a:pt x="2808" y="1180"/>
                  <a:pt x="2808" y="1180"/>
                  <a:pt x="2808" y="1180"/>
                </a:cubicBezTo>
                <a:cubicBezTo>
                  <a:pt x="2808" y="1181"/>
                  <a:pt x="2809" y="1182"/>
                  <a:pt x="2810" y="1182"/>
                </a:cubicBezTo>
                <a:cubicBezTo>
                  <a:pt x="2810" y="1182"/>
                  <a:pt x="2810" y="1181"/>
                  <a:pt x="2811" y="1181"/>
                </a:cubicBezTo>
                <a:cubicBezTo>
                  <a:pt x="2811" y="1181"/>
                  <a:pt x="2811" y="1181"/>
                  <a:pt x="2811" y="1180"/>
                </a:cubicBezTo>
                <a:cubicBezTo>
                  <a:pt x="2811" y="1180"/>
                  <a:pt x="2811" y="1179"/>
                  <a:pt x="2811" y="1179"/>
                </a:cubicBezTo>
                <a:lnTo>
                  <a:pt x="2811" y="1178"/>
                </a:lnTo>
                <a:close/>
                <a:moveTo>
                  <a:pt x="2889" y="1278"/>
                </a:moveTo>
                <a:cubicBezTo>
                  <a:pt x="2889" y="1278"/>
                  <a:pt x="2889" y="1278"/>
                  <a:pt x="2889" y="1278"/>
                </a:cubicBezTo>
                <a:cubicBezTo>
                  <a:pt x="2889" y="1278"/>
                  <a:pt x="2889" y="1278"/>
                  <a:pt x="2889" y="1278"/>
                </a:cubicBezTo>
                <a:cubicBezTo>
                  <a:pt x="2889" y="1277"/>
                  <a:pt x="2889" y="1276"/>
                  <a:pt x="2889" y="1276"/>
                </a:cubicBezTo>
                <a:cubicBezTo>
                  <a:pt x="2889" y="1275"/>
                  <a:pt x="2889" y="1275"/>
                  <a:pt x="2889" y="1275"/>
                </a:cubicBezTo>
                <a:cubicBezTo>
                  <a:pt x="2889" y="1274"/>
                  <a:pt x="2889" y="1274"/>
                  <a:pt x="2889" y="1273"/>
                </a:cubicBezTo>
                <a:cubicBezTo>
                  <a:pt x="2889" y="1273"/>
                  <a:pt x="2889" y="1272"/>
                  <a:pt x="2889" y="1272"/>
                </a:cubicBezTo>
                <a:cubicBezTo>
                  <a:pt x="2889" y="1272"/>
                  <a:pt x="2890" y="1271"/>
                  <a:pt x="2891" y="1272"/>
                </a:cubicBezTo>
                <a:cubicBezTo>
                  <a:pt x="2891" y="1271"/>
                  <a:pt x="2891" y="1271"/>
                  <a:pt x="2891" y="1270"/>
                </a:cubicBezTo>
                <a:cubicBezTo>
                  <a:pt x="2891" y="1270"/>
                  <a:pt x="2891" y="1270"/>
                  <a:pt x="2891" y="1270"/>
                </a:cubicBezTo>
                <a:cubicBezTo>
                  <a:pt x="2891" y="1270"/>
                  <a:pt x="2891" y="1270"/>
                  <a:pt x="2891" y="1270"/>
                </a:cubicBezTo>
                <a:cubicBezTo>
                  <a:pt x="2890" y="1269"/>
                  <a:pt x="2890" y="1269"/>
                  <a:pt x="2891" y="1268"/>
                </a:cubicBezTo>
                <a:cubicBezTo>
                  <a:pt x="2891" y="1267"/>
                  <a:pt x="2892" y="1267"/>
                  <a:pt x="2892" y="1267"/>
                </a:cubicBezTo>
                <a:cubicBezTo>
                  <a:pt x="2892" y="1266"/>
                  <a:pt x="2893" y="1266"/>
                  <a:pt x="2893" y="1266"/>
                </a:cubicBezTo>
                <a:cubicBezTo>
                  <a:pt x="2893" y="1266"/>
                  <a:pt x="2893" y="1266"/>
                  <a:pt x="2893" y="1266"/>
                </a:cubicBezTo>
                <a:cubicBezTo>
                  <a:pt x="2893" y="1266"/>
                  <a:pt x="2894" y="1266"/>
                  <a:pt x="2894" y="1266"/>
                </a:cubicBezTo>
                <a:cubicBezTo>
                  <a:pt x="2895" y="1266"/>
                  <a:pt x="2896" y="1267"/>
                  <a:pt x="2896" y="1268"/>
                </a:cubicBezTo>
                <a:cubicBezTo>
                  <a:pt x="2896" y="1268"/>
                  <a:pt x="2896" y="1268"/>
                  <a:pt x="2896" y="1269"/>
                </a:cubicBezTo>
                <a:cubicBezTo>
                  <a:pt x="2896" y="1269"/>
                  <a:pt x="2896" y="1270"/>
                  <a:pt x="2896" y="1270"/>
                </a:cubicBezTo>
                <a:cubicBezTo>
                  <a:pt x="2896" y="1270"/>
                  <a:pt x="2896" y="1271"/>
                  <a:pt x="2896" y="1271"/>
                </a:cubicBezTo>
                <a:cubicBezTo>
                  <a:pt x="2896" y="1271"/>
                  <a:pt x="2896" y="1271"/>
                  <a:pt x="2896" y="1272"/>
                </a:cubicBezTo>
                <a:cubicBezTo>
                  <a:pt x="2897" y="1272"/>
                  <a:pt x="2896" y="1272"/>
                  <a:pt x="2896" y="1273"/>
                </a:cubicBezTo>
                <a:cubicBezTo>
                  <a:pt x="2896" y="1273"/>
                  <a:pt x="2896" y="1273"/>
                  <a:pt x="2896" y="1273"/>
                </a:cubicBezTo>
                <a:cubicBezTo>
                  <a:pt x="2896" y="1273"/>
                  <a:pt x="2896" y="1274"/>
                  <a:pt x="2896" y="1274"/>
                </a:cubicBezTo>
                <a:cubicBezTo>
                  <a:pt x="2896" y="1274"/>
                  <a:pt x="2896" y="1276"/>
                  <a:pt x="2895" y="1276"/>
                </a:cubicBezTo>
                <a:cubicBezTo>
                  <a:pt x="2895" y="1276"/>
                  <a:pt x="2895" y="1276"/>
                  <a:pt x="2895" y="1276"/>
                </a:cubicBezTo>
                <a:cubicBezTo>
                  <a:pt x="2895" y="1276"/>
                  <a:pt x="2895" y="1276"/>
                  <a:pt x="2895" y="1277"/>
                </a:cubicBezTo>
                <a:cubicBezTo>
                  <a:pt x="2896" y="1277"/>
                  <a:pt x="2896" y="1277"/>
                  <a:pt x="2896" y="1277"/>
                </a:cubicBezTo>
                <a:cubicBezTo>
                  <a:pt x="2896" y="1277"/>
                  <a:pt x="2896" y="1277"/>
                  <a:pt x="2896" y="1277"/>
                </a:cubicBezTo>
                <a:cubicBezTo>
                  <a:pt x="2897" y="1277"/>
                  <a:pt x="2898" y="1278"/>
                  <a:pt x="2898" y="1279"/>
                </a:cubicBezTo>
                <a:cubicBezTo>
                  <a:pt x="2898" y="1280"/>
                  <a:pt x="2897" y="1280"/>
                  <a:pt x="2896" y="1280"/>
                </a:cubicBezTo>
                <a:cubicBezTo>
                  <a:pt x="2896" y="1280"/>
                  <a:pt x="2895" y="1281"/>
                  <a:pt x="2895" y="1280"/>
                </a:cubicBezTo>
                <a:cubicBezTo>
                  <a:pt x="2895" y="1280"/>
                  <a:pt x="2894" y="1280"/>
                  <a:pt x="2894" y="1279"/>
                </a:cubicBezTo>
                <a:cubicBezTo>
                  <a:pt x="2894" y="1280"/>
                  <a:pt x="2894" y="1280"/>
                  <a:pt x="2894" y="1280"/>
                </a:cubicBezTo>
                <a:cubicBezTo>
                  <a:pt x="2894" y="1280"/>
                  <a:pt x="2894" y="1281"/>
                  <a:pt x="2893" y="1281"/>
                </a:cubicBezTo>
                <a:cubicBezTo>
                  <a:pt x="2893" y="1281"/>
                  <a:pt x="2893" y="1281"/>
                  <a:pt x="2893" y="1281"/>
                </a:cubicBezTo>
                <a:cubicBezTo>
                  <a:pt x="2893" y="1281"/>
                  <a:pt x="2893" y="1281"/>
                  <a:pt x="2893" y="1281"/>
                </a:cubicBezTo>
                <a:cubicBezTo>
                  <a:pt x="2893" y="1281"/>
                  <a:pt x="2892" y="1282"/>
                  <a:pt x="2892" y="1282"/>
                </a:cubicBezTo>
                <a:cubicBezTo>
                  <a:pt x="2892" y="1282"/>
                  <a:pt x="2892" y="1282"/>
                  <a:pt x="2892" y="1282"/>
                </a:cubicBezTo>
                <a:cubicBezTo>
                  <a:pt x="2891" y="1282"/>
                  <a:pt x="2890" y="1281"/>
                  <a:pt x="2889" y="1281"/>
                </a:cubicBezTo>
                <a:cubicBezTo>
                  <a:pt x="2889" y="1281"/>
                  <a:pt x="2889" y="1280"/>
                  <a:pt x="2889" y="1280"/>
                </a:cubicBezTo>
                <a:cubicBezTo>
                  <a:pt x="2889" y="1280"/>
                  <a:pt x="2889" y="1279"/>
                  <a:pt x="2889" y="1278"/>
                </a:cubicBezTo>
                <a:close/>
                <a:moveTo>
                  <a:pt x="2893" y="1267"/>
                </a:moveTo>
                <a:cubicBezTo>
                  <a:pt x="2893" y="1267"/>
                  <a:pt x="2893" y="1267"/>
                  <a:pt x="2893" y="1267"/>
                </a:cubicBezTo>
                <a:cubicBezTo>
                  <a:pt x="2893" y="1267"/>
                  <a:pt x="2893" y="1267"/>
                  <a:pt x="2893" y="1267"/>
                </a:cubicBezTo>
                <a:close/>
                <a:moveTo>
                  <a:pt x="2877" y="1267"/>
                </a:moveTo>
                <a:cubicBezTo>
                  <a:pt x="2876" y="1267"/>
                  <a:pt x="2876" y="1268"/>
                  <a:pt x="2876" y="1268"/>
                </a:cubicBezTo>
                <a:cubicBezTo>
                  <a:pt x="2875" y="1268"/>
                  <a:pt x="2875" y="1269"/>
                  <a:pt x="2875" y="1269"/>
                </a:cubicBezTo>
                <a:cubicBezTo>
                  <a:pt x="2875" y="1270"/>
                  <a:pt x="2875" y="1272"/>
                  <a:pt x="2877" y="1272"/>
                </a:cubicBezTo>
                <a:cubicBezTo>
                  <a:pt x="2877" y="1272"/>
                  <a:pt x="2877" y="1272"/>
                  <a:pt x="2877" y="1272"/>
                </a:cubicBezTo>
                <a:cubicBezTo>
                  <a:pt x="2877" y="1272"/>
                  <a:pt x="2878" y="1272"/>
                  <a:pt x="2878" y="1272"/>
                </a:cubicBezTo>
                <a:cubicBezTo>
                  <a:pt x="2878" y="1272"/>
                  <a:pt x="2878" y="1272"/>
                  <a:pt x="2878" y="1272"/>
                </a:cubicBezTo>
                <a:cubicBezTo>
                  <a:pt x="2878" y="1272"/>
                  <a:pt x="2879" y="1272"/>
                  <a:pt x="2879" y="1272"/>
                </a:cubicBezTo>
                <a:cubicBezTo>
                  <a:pt x="2880" y="1272"/>
                  <a:pt x="2880" y="1272"/>
                  <a:pt x="2881" y="1271"/>
                </a:cubicBezTo>
                <a:cubicBezTo>
                  <a:pt x="2881" y="1271"/>
                  <a:pt x="2881" y="1271"/>
                  <a:pt x="2881" y="1271"/>
                </a:cubicBezTo>
                <a:cubicBezTo>
                  <a:pt x="2881" y="1271"/>
                  <a:pt x="2881" y="1270"/>
                  <a:pt x="2881" y="1270"/>
                </a:cubicBezTo>
                <a:cubicBezTo>
                  <a:pt x="2881" y="1270"/>
                  <a:pt x="2881" y="1269"/>
                  <a:pt x="2881" y="1269"/>
                </a:cubicBezTo>
                <a:cubicBezTo>
                  <a:pt x="2881" y="1269"/>
                  <a:pt x="2881" y="1269"/>
                  <a:pt x="2881" y="1269"/>
                </a:cubicBezTo>
                <a:cubicBezTo>
                  <a:pt x="2882" y="1268"/>
                  <a:pt x="2882" y="1268"/>
                  <a:pt x="2882" y="1268"/>
                </a:cubicBezTo>
                <a:cubicBezTo>
                  <a:pt x="2882" y="1268"/>
                  <a:pt x="2882" y="1268"/>
                  <a:pt x="2882" y="1268"/>
                </a:cubicBezTo>
                <a:cubicBezTo>
                  <a:pt x="2882" y="1267"/>
                  <a:pt x="2882" y="1267"/>
                  <a:pt x="2882" y="1267"/>
                </a:cubicBezTo>
                <a:cubicBezTo>
                  <a:pt x="2882" y="1266"/>
                  <a:pt x="2882" y="1266"/>
                  <a:pt x="2882" y="1266"/>
                </a:cubicBezTo>
                <a:cubicBezTo>
                  <a:pt x="2881" y="1265"/>
                  <a:pt x="2879" y="1265"/>
                  <a:pt x="2879" y="1266"/>
                </a:cubicBezTo>
                <a:cubicBezTo>
                  <a:pt x="2879" y="1266"/>
                  <a:pt x="2879" y="1266"/>
                  <a:pt x="2879" y="1266"/>
                </a:cubicBezTo>
                <a:cubicBezTo>
                  <a:pt x="2879" y="1267"/>
                  <a:pt x="2879" y="1267"/>
                  <a:pt x="2879" y="1267"/>
                </a:cubicBezTo>
                <a:cubicBezTo>
                  <a:pt x="2879" y="1267"/>
                  <a:pt x="2879" y="1268"/>
                  <a:pt x="2879" y="1268"/>
                </a:cubicBezTo>
                <a:cubicBezTo>
                  <a:pt x="2878" y="1268"/>
                  <a:pt x="2878" y="1268"/>
                  <a:pt x="2878" y="1269"/>
                </a:cubicBezTo>
                <a:cubicBezTo>
                  <a:pt x="2878" y="1269"/>
                  <a:pt x="2878" y="1269"/>
                  <a:pt x="2878" y="1269"/>
                </a:cubicBezTo>
                <a:cubicBezTo>
                  <a:pt x="2878" y="1269"/>
                  <a:pt x="2878" y="1269"/>
                  <a:pt x="2878" y="1269"/>
                </a:cubicBezTo>
                <a:cubicBezTo>
                  <a:pt x="2878" y="1269"/>
                  <a:pt x="2878" y="1269"/>
                  <a:pt x="2878" y="1269"/>
                </a:cubicBezTo>
                <a:cubicBezTo>
                  <a:pt x="2878" y="1268"/>
                  <a:pt x="2877" y="1267"/>
                  <a:pt x="2877" y="1267"/>
                </a:cubicBezTo>
                <a:close/>
                <a:moveTo>
                  <a:pt x="2823" y="1171"/>
                </a:moveTo>
                <a:cubicBezTo>
                  <a:pt x="2823" y="1171"/>
                  <a:pt x="2823" y="1171"/>
                  <a:pt x="2822" y="1171"/>
                </a:cubicBezTo>
                <a:cubicBezTo>
                  <a:pt x="2822" y="1170"/>
                  <a:pt x="2821" y="1169"/>
                  <a:pt x="2820" y="1169"/>
                </a:cubicBezTo>
                <a:cubicBezTo>
                  <a:pt x="2819" y="1169"/>
                  <a:pt x="2819" y="1169"/>
                  <a:pt x="2818" y="1170"/>
                </a:cubicBezTo>
                <a:cubicBezTo>
                  <a:pt x="2818" y="1170"/>
                  <a:pt x="2818" y="1171"/>
                  <a:pt x="2819" y="1171"/>
                </a:cubicBezTo>
                <a:cubicBezTo>
                  <a:pt x="2819" y="1172"/>
                  <a:pt x="2819" y="1172"/>
                  <a:pt x="2819" y="1172"/>
                </a:cubicBezTo>
                <a:cubicBezTo>
                  <a:pt x="2819" y="1172"/>
                  <a:pt x="2819" y="1172"/>
                  <a:pt x="2819" y="1173"/>
                </a:cubicBezTo>
                <a:cubicBezTo>
                  <a:pt x="2819" y="1173"/>
                  <a:pt x="2819" y="1174"/>
                  <a:pt x="2820" y="1174"/>
                </a:cubicBezTo>
                <a:cubicBezTo>
                  <a:pt x="2820" y="1174"/>
                  <a:pt x="2820" y="1174"/>
                  <a:pt x="2820" y="1174"/>
                </a:cubicBezTo>
                <a:cubicBezTo>
                  <a:pt x="2819" y="1174"/>
                  <a:pt x="2819" y="1175"/>
                  <a:pt x="2819" y="1175"/>
                </a:cubicBezTo>
                <a:cubicBezTo>
                  <a:pt x="2819" y="1176"/>
                  <a:pt x="2819" y="1176"/>
                  <a:pt x="2819" y="1177"/>
                </a:cubicBezTo>
                <a:cubicBezTo>
                  <a:pt x="2820" y="1177"/>
                  <a:pt x="2820" y="1177"/>
                  <a:pt x="2820" y="1177"/>
                </a:cubicBezTo>
                <a:cubicBezTo>
                  <a:pt x="2821" y="1177"/>
                  <a:pt x="2821" y="1177"/>
                  <a:pt x="2822" y="1176"/>
                </a:cubicBezTo>
                <a:cubicBezTo>
                  <a:pt x="2822" y="1176"/>
                  <a:pt x="2822" y="1175"/>
                  <a:pt x="2821" y="1175"/>
                </a:cubicBezTo>
                <a:cubicBezTo>
                  <a:pt x="2822" y="1175"/>
                  <a:pt x="2822" y="1174"/>
                  <a:pt x="2822" y="1174"/>
                </a:cubicBezTo>
                <a:cubicBezTo>
                  <a:pt x="2823" y="1174"/>
                  <a:pt x="2823" y="1173"/>
                  <a:pt x="2823" y="1173"/>
                </a:cubicBezTo>
                <a:cubicBezTo>
                  <a:pt x="2823" y="1173"/>
                  <a:pt x="2823" y="1173"/>
                  <a:pt x="2823" y="1173"/>
                </a:cubicBezTo>
                <a:cubicBezTo>
                  <a:pt x="2823" y="1172"/>
                  <a:pt x="2823" y="1172"/>
                  <a:pt x="2823" y="1171"/>
                </a:cubicBezTo>
                <a:close/>
                <a:moveTo>
                  <a:pt x="2774" y="1265"/>
                </a:moveTo>
                <a:cubicBezTo>
                  <a:pt x="2774" y="1266"/>
                  <a:pt x="2776" y="1266"/>
                  <a:pt x="2776" y="1266"/>
                </a:cubicBezTo>
                <a:cubicBezTo>
                  <a:pt x="2776" y="1266"/>
                  <a:pt x="2776" y="1266"/>
                  <a:pt x="2776" y="1266"/>
                </a:cubicBezTo>
                <a:cubicBezTo>
                  <a:pt x="2777" y="1266"/>
                  <a:pt x="2778" y="1266"/>
                  <a:pt x="2778" y="1265"/>
                </a:cubicBezTo>
                <a:cubicBezTo>
                  <a:pt x="2778" y="1264"/>
                  <a:pt x="2778" y="1264"/>
                  <a:pt x="2778" y="1263"/>
                </a:cubicBezTo>
                <a:cubicBezTo>
                  <a:pt x="2778" y="1263"/>
                  <a:pt x="2778" y="1263"/>
                  <a:pt x="2778" y="1263"/>
                </a:cubicBezTo>
                <a:cubicBezTo>
                  <a:pt x="2778" y="1263"/>
                  <a:pt x="2777" y="1262"/>
                  <a:pt x="2777" y="1262"/>
                </a:cubicBezTo>
                <a:cubicBezTo>
                  <a:pt x="2777" y="1261"/>
                  <a:pt x="2776" y="1261"/>
                  <a:pt x="2775" y="1261"/>
                </a:cubicBezTo>
                <a:cubicBezTo>
                  <a:pt x="2775" y="1261"/>
                  <a:pt x="2775" y="1261"/>
                  <a:pt x="2774" y="1261"/>
                </a:cubicBezTo>
                <a:cubicBezTo>
                  <a:pt x="2774" y="1261"/>
                  <a:pt x="2774" y="1262"/>
                  <a:pt x="2774" y="1262"/>
                </a:cubicBezTo>
                <a:cubicBezTo>
                  <a:pt x="2774" y="1263"/>
                  <a:pt x="2774" y="1263"/>
                  <a:pt x="2774" y="1263"/>
                </a:cubicBezTo>
                <a:cubicBezTo>
                  <a:pt x="2773" y="1264"/>
                  <a:pt x="2773" y="1264"/>
                  <a:pt x="2774" y="1265"/>
                </a:cubicBezTo>
                <a:close/>
                <a:moveTo>
                  <a:pt x="2872" y="1282"/>
                </a:moveTo>
                <a:cubicBezTo>
                  <a:pt x="2872" y="1282"/>
                  <a:pt x="2872" y="1282"/>
                  <a:pt x="2872" y="1282"/>
                </a:cubicBezTo>
                <a:cubicBezTo>
                  <a:pt x="2872" y="1282"/>
                  <a:pt x="2872" y="1282"/>
                  <a:pt x="2872" y="1282"/>
                </a:cubicBezTo>
                <a:cubicBezTo>
                  <a:pt x="2872" y="1282"/>
                  <a:pt x="2872" y="1282"/>
                  <a:pt x="2873" y="1282"/>
                </a:cubicBezTo>
                <a:cubicBezTo>
                  <a:pt x="2873" y="1281"/>
                  <a:pt x="2873" y="1281"/>
                  <a:pt x="2873" y="1280"/>
                </a:cubicBezTo>
                <a:cubicBezTo>
                  <a:pt x="2872" y="1279"/>
                  <a:pt x="2871" y="1279"/>
                  <a:pt x="2870" y="1280"/>
                </a:cubicBezTo>
                <a:cubicBezTo>
                  <a:pt x="2870" y="1280"/>
                  <a:pt x="2870" y="1280"/>
                  <a:pt x="2870" y="1280"/>
                </a:cubicBezTo>
                <a:cubicBezTo>
                  <a:pt x="2870" y="1281"/>
                  <a:pt x="2869" y="1281"/>
                  <a:pt x="2869" y="1281"/>
                </a:cubicBezTo>
                <a:cubicBezTo>
                  <a:pt x="2869" y="1281"/>
                  <a:pt x="2869" y="1281"/>
                  <a:pt x="2869" y="1282"/>
                </a:cubicBezTo>
                <a:cubicBezTo>
                  <a:pt x="2869" y="1282"/>
                  <a:pt x="2869" y="1283"/>
                  <a:pt x="2869" y="1283"/>
                </a:cubicBezTo>
                <a:cubicBezTo>
                  <a:pt x="2869" y="1283"/>
                  <a:pt x="2870" y="1283"/>
                  <a:pt x="2870" y="1283"/>
                </a:cubicBezTo>
                <a:cubicBezTo>
                  <a:pt x="2869" y="1284"/>
                  <a:pt x="2869" y="1284"/>
                  <a:pt x="2869" y="1284"/>
                </a:cubicBezTo>
                <a:cubicBezTo>
                  <a:pt x="2869" y="1285"/>
                  <a:pt x="2870" y="1286"/>
                  <a:pt x="2871" y="1286"/>
                </a:cubicBezTo>
                <a:cubicBezTo>
                  <a:pt x="2871" y="1286"/>
                  <a:pt x="2871" y="1286"/>
                  <a:pt x="2871" y="1286"/>
                </a:cubicBezTo>
                <a:cubicBezTo>
                  <a:pt x="2872" y="1286"/>
                  <a:pt x="2872" y="1285"/>
                  <a:pt x="2872" y="1284"/>
                </a:cubicBezTo>
                <a:cubicBezTo>
                  <a:pt x="2872" y="1284"/>
                  <a:pt x="2872" y="1284"/>
                  <a:pt x="2872" y="1283"/>
                </a:cubicBezTo>
                <a:cubicBezTo>
                  <a:pt x="2872" y="1283"/>
                  <a:pt x="2872" y="1283"/>
                  <a:pt x="2872" y="1283"/>
                </a:cubicBezTo>
                <a:cubicBezTo>
                  <a:pt x="2872" y="1283"/>
                  <a:pt x="2872" y="1283"/>
                  <a:pt x="2872" y="1282"/>
                </a:cubicBezTo>
                <a:close/>
                <a:moveTo>
                  <a:pt x="2776" y="1214"/>
                </a:moveTo>
                <a:cubicBezTo>
                  <a:pt x="2776" y="1214"/>
                  <a:pt x="2776" y="1214"/>
                  <a:pt x="2776" y="1214"/>
                </a:cubicBezTo>
                <a:cubicBezTo>
                  <a:pt x="2775" y="1214"/>
                  <a:pt x="2775" y="1214"/>
                  <a:pt x="2775" y="1215"/>
                </a:cubicBezTo>
                <a:cubicBezTo>
                  <a:pt x="2774" y="1215"/>
                  <a:pt x="2773" y="1215"/>
                  <a:pt x="2773" y="1216"/>
                </a:cubicBezTo>
                <a:cubicBezTo>
                  <a:pt x="2773" y="1217"/>
                  <a:pt x="2774" y="1218"/>
                  <a:pt x="2775" y="1218"/>
                </a:cubicBezTo>
                <a:cubicBezTo>
                  <a:pt x="2775" y="1218"/>
                  <a:pt x="2775" y="1218"/>
                  <a:pt x="2775" y="1218"/>
                </a:cubicBezTo>
                <a:cubicBezTo>
                  <a:pt x="2775" y="1218"/>
                  <a:pt x="2776" y="1218"/>
                  <a:pt x="2776" y="1217"/>
                </a:cubicBezTo>
                <a:cubicBezTo>
                  <a:pt x="2777" y="1217"/>
                  <a:pt x="2777" y="1217"/>
                  <a:pt x="2777" y="1217"/>
                </a:cubicBezTo>
                <a:cubicBezTo>
                  <a:pt x="2777" y="1217"/>
                  <a:pt x="2778" y="1217"/>
                  <a:pt x="2778" y="1216"/>
                </a:cubicBezTo>
                <a:cubicBezTo>
                  <a:pt x="2778" y="1215"/>
                  <a:pt x="2777" y="1214"/>
                  <a:pt x="2777" y="1214"/>
                </a:cubicBezTo>
                <a:lnTo>
                  <a:pt x="2776" y="1214"/>
                </a:lnTo>
                <a:close/>
                <a:moveTo>
                  <a:pt x="2895" y="1222"/>
                </a:moveTo>
                <a:cubicBezTo>
                  <a:pt x="2895" y="1222"/>
                  <a:pt x="2895" y="1222"/>
                  <a:pt x="2895" y="1222"/>
                </a:cubicBezTo>
                <a:cubicBezTo>
                  <a:pt x="2895" y="1222"/>
                  <a:pt x="2895" y="1222"/>
                  <a:pt x="2894" y="1222"/>
                </a:cubicBezTo>
                <a:cubicBezTo>
                  <a:pt x="2894" y="1222"/>
                  <a:pt x="2893" y="1222"/>
                  <a:pt x="2893" y="1223"/>
                </a:cubicBezTo>
                <a:cubicBezTo>
                  <a:pt x="2893" y="1224"/>
                  <a:pt x="2893" y="1224"/>
                  <a:pt x="2894" y="1225"/>
                </a:cubicBezTo>
                <a:cubicBezTo>
                  <a:pt x="2894" y="1225"/>
                  <a:pt x="2894" y="1225"/>
                  <a:pt x="2895" y="1225"/>
                </a:cubicBezTo>
                <a:cubicBezTo>
                  <a:pt x="2895" y="1226"/>
                  <a:pt x="2895" y="1226"/>
                  <a:pt x="2896" y="1226"/>
                </a:cubicBezTo>
                <a:cubicBezTo>
                  <a:pt x="2896" y="1226"/>
                  <a:pt x="2896" y="1226"/>
                  <a:pt x="2897" y="1225"/>
                </a:cubicBezTo>
                <a:cubicBezTo>
                  <a:pt x="2897" y="1225"/>
                  <a:pt x="2897" y="1225"/>
                  <a:pt x="2897" y="1224"/>
                </a:cubicBezTo>
                <a:cubicBezTo>
                  <a:pt x="2897" y="1224"/>
                  <a:pt x="2897" y="1223"/>
                  <a:pt x="2897" y="1223"/>
                </a:cubicBezTo>
                <a:cubicBezTo>
                  <a:pt x="2897" y="1223"/>
                  <a:pt x="2897" y="1223"/>
                  <a:pt x="2897" y="1223"/>
                </a:cubicBezTo>
                <a:cubicBezTo>
                  <a:pt x="2897" y="1222"/>
                  <a:pt x="2896" y="1222"/>
                  <a:pt x="2895" y="1222"/>
                </a:cubicBezTo>
                <a:close/>
                <a:moveTo>
                  <a:pt x="2847" y="1280"/>
                </a:moveTo>
                <a:cubicBezTo>
                  <a:pt x="2848" y="1280"/>
                  <a:pt x="2849" y="1280"/>
                  <a:pt x="2849" y="1279"/>
                </a:cubicBezTo>
                <a:cubicBezTo>
                  <a:pt x="2849" y="1278"/>
                  <a:pt x="2848" y="1277"/>
                  <a:pt x="2847" y="1277"/>
                </a:cubicBezTo>
                <a:cubicBezTo>
                  <a:pt x="2847" y="1277"/>
                  <a:pt x="2846" y="1278"/>
                  <a:pt x="2846" y="1279"/>
                </a:cubicBezTo>
                <a:cubicBezTo>
                  <a:pt x="2846" y="1280"/>
                  <a:pt x="2847" y="1280"/>
                  <a:pt x="2847" y="1280"/>
                </a:cubicBezTo>
                <a:cubicBezTo>
                  <a:pt x="2847" y="1280"/>
                  <a:pt x="2847" y="1280"/>
                  <a:pt x="2847" y="1280"/>
                </a:cubicBezTo>
                <a:close/>
                <a:moveTo>
                  <a:pt x="2842" y="1296"/>
                </a:moveTo>
                <a:cubicBezTo>
                  <a:pt x="2842" y="1296"/>
                  <a:pt x="2842" y="1296"/>
                  <a:pt x="2842" y="1296"/>
                </a:cubicBezTo>
                <a:cubicBezTo>
                  <a:pt x="2842" y="1296"/>
                  <a:pt x="2843" y="1296"/>
                  <a:pt x="2843" y="1296"/>
                </a:cubicBezTo>
                <a:cubicBezTo>
                  <a:pt x="2843" y="1296"/>
                  <a:pt x="2844" y="1296"/>
                  <a:pt x="2844" y="1296"/>
                </a:cubicBezTo>
                <a:cubicBezTo>
                  <a:pt x="2845" y="1295"/>
                  <a:pt x="2845" y="1295"/>
                  <a:pt x="2845" y="1294"/>
                </a:cubicBezTo>
                <a:cubicBezTo>
                  <a:pt x="2845" y="1293"/>
                  <a:pt x="2844" y="1293"/>
                  <a:pt x="2843" y="1293"/>
                </a:cubicBezTo>
                <a:cubicBezTo>
                  <a:pt x="2843" y="1293"/>
                  <a:pt x="2843" y="1293"/>
                  <a:pt x="2843" y="1293"/>
                </a:cubicBezTo>
                <a:cubicBezTo>
                  <a:pt x="2842" y="1293"/>
                  <a:pt x="2842" y="1293"/>
                  <a:pt x="2842" y="1293"/>
                </a:cubicBezTo>
                <a:cubicBezTo>
                  <a:pt x="2842" y="1293"/>
                  <a:pt x="2841" y="1293"/>
                  <a:pt x="2841" y="1293"/>
                </a:cubicBezTo>
                <a:cubicBezTo>
                  <a:pt x="2841" y="1293"/>
                  <a:pt x="2840" y="1294"/>
                  <a:pt x="2840" y="1295"/>
                </a:cubicBezTo>
                <a:cubicBezTo>
                  <a:pt x="2840" y="1296"/>
                  <a:pt x="2841" y="1296"/>
                  <a:pt x="2842" y="1296"/>
                </a:cubicBezTo>
                <a:close/>
                <a:moveTo>
                  <a:pt x="2841" y="1285"/>
                </a:moveTo>
                <a:cubicBezTo>
                  <a:pt x="2841" y="1285"/>
                  <a:pt x="2842" y="1284"/>
                  <a:pt x="2842" y="1284"/>
                </a:cubicBezTo>
                <a:cubicBezTo>
                  <a:pt x="2842" y="1283"/>
                  <a:pt x="2841" y="1282"/>
                  <a:pt x="2841" y="1282"/>
                </a:cubicBezTo>
                <a:cubicBezTo>
                  <a:pt x="2840" y="1282"/>
                  <a:pt x="2840" y="1282"/>
                  <a:pt x="2840" y="1282"/>
                </a:cubicBezTo>
                <a:cubicBezTo>
                  <a:pt x="2840" y="1282"/>
                  <a:pt x="2840" y="1282"/>
                  <a:pt x="2839" y="1282"/>
                </a:cubicBezTo>
                <a:cubicBezTo>
                  <a:pt x="2839" y="1282"/>
                  <a:pt x="2839" y="1282"/>
                  <a:pt x="2839" y="1282"/>
                </a:cubicBezTo>
                <a:cubicBezTo>
                  <a:pt x="2838" y="1282"/>
                  <a:pt x="2838" y="1282"/>
                  <a:pt x="2838" y="1282"/>
                </a:cubicBezTo>
                <a:cubicBezTo>
                  <a:pt x="2837" y="1282"/>
                  <a:pt x="2837" y="1283"/>
                  <a:pt x="2837" y="1283"/>
                </a:cubicBezTo>
                <a:cubicBezTo>
                  <a:pt x="2837" y="1284"/>
                  <a:pt x="2838" y="1285"/>
                  <a:pt x="2838" y="1285"/>
                </a:cubicBezTo>
                <a:cubicBezTo>
                  <a:pt x="2839" y="1285"/>
                  <a:pt x="2839" y="1285"/>
                  <a:pt x="2839" y="1285"/>
                </a:cubicBezTo>
                <a:cubicBezTo>
                  <a:pt x="2839" y="1285"/>
                  <a:pt x="2839" y="1285"/>
                  <a:pt x="2839" y="1285"/>
                </a:cubicBezTo>
                <a:cubicBezTo>
                  <a:pt x="2840" y="1285"/>
                  <a:pt x="2840" y="1285"/>
                  <a:pt x="2841" y="1285"/>
                </a:cubicBezTo>
                <a:cubicBezTo>
                  <a:pt x="2841" y="1285"/>
                  <a:pt x="2841" y="1285"/>
                  <a:pt x="2841" y="1285"/>
                </a:cubicBezTo>
                <a:close/>
                <a:moveTo>
                  <a:pt x="2869" y="1285"/>
                </a:moveTo>
                <a:cubicBezTo>
                  <a:pt x="2869" y="1285"/>
                  <a:pt x="2869" y="1285"/>
                  <a:pt x="2869" y="1285"/>
                </a:cubicBezTo>
                <a:cubicBezTo>
                  <a:pt x="2869" y="1285"/>
                  <a:pt x="2869" y="1284"/>
                  <a:pt x="2869" y="1284"/>
                </a:cubicBezTo>
                <a:cubicBezTo>
                  <a:pt x="2869" y="1283"/>
                  <a:pt x="2868" y="1283"/>
                  <a:pt x="2867" y="1283"/>
                </a:cubicBezTo>
                <a:cubicBezTo>
                  <a:pt x="2867" y="1283"/>
                  <a:pt x="2867" y="1283"/>
                  <a:pt x="2866" y="1283"/>
                </a:cubicBezTo>
                <a:cubicBezTo>
                  <a:pt x="2866" y="1284"/>
                  <a:pt x="2866" y="1284"/>
                  <a:pt x="2866" y="1284"/>
                </a:cubicBezTo>
                <a:cubicBezTo>
                  <a:pt x="2865" y="1284"/>
                  <a:pt x="2865" y="1284"/>
                  <a:pt x="2865" y="1285"/>
                </a:cubicBezTo>
                <a:cubicBezTo>
                  <a:pt x="2865" y="1285"/>
                  <a:pt x="2865" y="1285"/>
                  <a:pt x="2865" y="1285"/>
                </a:cubicBezTo>
                <a:cubicBezTo>
                  <a:pt x="2864" y="1285"/>
                  <a:pt x="2864" y="1286"/>
                  <a:pt x="2864" y="1286"/>
                </a:cubicBezTo>
                <a:cubicBezTo>
                  <a:pt x="2863" y="1285"/>
                  <a:pt x="2863" y="1285"/>
                  <a:pt x="2862" y="1285"/>
                </a:cubicBezTo>
                <a:cubicBezTo>
                  <a:pt x="2862" y="1285"/>
                  <a:pt x="2862" y="1285"/>
                  <a:pt x="2862" y="1285"/>
                </a:cubicBezTo>
                <a:cubicBezTo>
                  <a:pt x="2862" y="1285"/>
                  <a:pt x="2862" y="1285"/>
                  <a:pt x="2862" y="1285"/>
                </a:cubicBezTo>
                <a:cubicBezTo>
                  <a:pt x="2861" y="1285"/>
                  <a:pt x="2861" y="1285"/>
                  <a:pt x="2861" y="1285"/>
                </a:cubicBezTo>
                <a:cubicBezTo>
                  <a:pt x="2860" y="1285"/>
                  <a:pt x="2860" y="1286"/>
                  <a:pt x="2860" y="1287"/>
                </a:cubicBezTo>
                <a:cubicBezTo>
                  <a:pt x="2860" y="1287"/>
                  <a:pt x="2860" y="1288"/>
                  <a:pt x="2861" y="1288"/>
                </a:cubicBezTo>
                <a:cubicBezTo>
                  <a:pt x="2862" y="1288"/>
                  <a:pt x="2862" y="1288"/>
                  <a:pt x="2862" y="1288"/>
                </a:cubicBezTo>
                <a:cubicBezTo>
                  <a:pt x="2862" y="1288"/>
                  <a:pt x="2862" y="1288"/>
                  <a:pt x="2862" y="1288"/>
                </a:cubicBezTo>
                <a:cubicBezTo>
                  <a:pt x="2862" y="1288"/>
                  <a:pt x="2862" y="1288"/>
                  <a:pt x="2862" y="1288"/>
                </a:cubicBezTo>
                <a:cubicBezTo>
                  <a:pt x="2863" y="1288"/>
                  <a:pt x="2863" y="1288"/>
                  <a:pt x="2863" y="1289"/>
                </a:cubicBezTo>
                <a:cubicBezTo>
                  <a:pt x="2863" y="1289"/>
                  <a:pt x="2863" y="1289"/>
                  <a:pt x="2863" y="1289"/>
                </a:cubicBezTo>
                <a:cubicBezTo>
                  <a:pt x="2862" y="1289"/>
                  <a:pt x="2862" y="1289"/>
                  <a:pt x="2862" y="1289"/>
                </a:cubicBezTo>
                <a:cubicBezTo>
                  <a:pt x="2862" y="1290"/>
                  <a:pt x="2862" y="1290"/>
                  <a:pt x="2862" y="1290"/>
                </a:cubicBezTo>
                <a:cubicBezTo>
                  <a:pt x="2862" y="1291"/>
                  <a:pt x="2862" y="1291"/>
                  <a:pt x="2862" y="1291"/>
                </a:cubicBezTo>
                <a:cubicBezTo>
                  <a:pt x="2862" y="1291"/>
                  <a:pt x="2862" y="1291"/>
                  <a:pt x="2862" y="1291"/>
                </a:cubicBezTo>
                <a:cubicBezTo>
                  <a:pt x="2862" y="1291"/>
                  <a:pt x="2862" y="1291"/>
                  <a:pt x="2862" y="1291"/>
                </a:cubicBezTo>
                <a:cubicBezTo>
                  <a:pt x="2862" y="1291"/>
                  <a:pt x="2861" y="1291"/>
                  <a:pt x="2860" y="1292"/>
                </a:cubicBezTo>
                <a:cubicBezTo>
                  <a:pt x="2859" y="1293"/>
                  <a:pt x="2859" y="1294"/>
                  <a:pt x="2859" y="1294"/>
                </a:cubicBezTo>
                <a:cubicBezTo>
                  <a:pt x="2860" y="1295"/>
                  <a:pt x="2860" y="1295"/>
                  <a:pt x="2861" y="1295"/>
                </a:cubicBezTo>
                <a:cubicBezTo>
                  <a:pt x="2861" y="1295"/>
                  <a:pt x="2861" y="1295"/>
                  <a:pt x="2861" y="1295"/>
                </a:cubicBezTo>
                <a:cubicBezTo>
                  <a:pt x="2862" y="1295"/>
                  <a:pt x="2863" y="1295"/>
                  <a:pt x="2863" y="1294"/>
                </a:cubicBezTo>
                <a:cubicBezTo>
                  <a:pt x="2863" y="1294"/>
                  <a:pt x="2864" y="1293"/>
                  <a:pt x="2864" y="1293"/>
                </a:cubicBezTo>
                <a:cubicBezTo>
                  <a:pt x="2864" y="1293"/>
                  <a:pt x="2865" y="1293"/>
                  <a:pt x="2866" y="1293"/>
                </a:cubicBezTo>
                <a:cubicBezTo>
                  <a:pt x="2866" y="1293"/>
                  <a:pt x="2866" y="1292"/>
                  <a:pt x="2866" y="1292"/>
                </a:cubicBezTo>
                <a:cubicBezTo>
                  <a:pt x="2866" y="1292"/>
                  <a:pt x="2866" y="1292"/>
                  <a:pt x="2866" y="1292"/>
                </a:cubicBezTo>
                <a:cubicBezTo>
                  <a:pt x="2867" y="1292"/>
                  <a:pt x="2867" y="1292"/>
                  <a:pt x="2867" y="1292"/>
                </a:cubicBezTo>
                <a:cubicBezTo>
                  <a:pt x="2867" y="1291"/>
                  <a:pt x="2868" y="1291"/>
                  <a:pt x="2868" y="1290"/>
                </a:cubicBezTo>
                <a:cubicBezTo>
                  <a:pt x="2868" y="1290"/>
                  <a:pt x="2868" y="1290"/>
                  <a:pt x="2868" y="1290"/>
                </a:cubicBezTo>
                <a:cubicBezTo>
                  <a:pt x="2868" y="1290"/>
                  <a:pt x="2869" y="1290"/>
                  <a:pt x="2869" y="1289"/>
                </a:cubicBezTo>
                <a:cubicBezTo>
                  <a:pt x="2869" y="1289"/>
                  <a:pt x="2869" y="1288"/>
                  <a:pt x="2869" y="1288"/>
                </a:cubicBezTo>
                <a:cubicBezTo>
                  <a:pt x="2869" y="1288"/>
                  <a:pt x="2869" y="1288"/>
                  <a:pt x="2869" y="1288"/>
                </a:cubicBezTo>
                <a:cubicBezTo>
                  <a:pt x="2869" y="1287"/>
                  <a:pt x="2869" y="1287"/>
                  <a:pt x="2869" y="1286"/>
                </a:cubicBezTo>
                <a:cubicBezTo>
                  <a:pt x="2869" y="1286"/>
                  <a:pt x="2869" y="1286"/>
                  <a:pt x="2869" y="1286"/>
                </a:cubicBezTo>
                <a:cubicBezTo>
                  <a:pt x="2869" y="1286"/>
                  <a:pt x="2869" y="1286"/>
                  <a:pt x="2869" y="1285"/>
                </a:cubicBezTo>
                <a:close/>
                <a:moveTo>
                  <a:pt x="2847" y="1291"/>
                </a:moveTo>
                <a:cubicBezTo>
                  <a:pt x="2848" y="1292"/>
                  <a:pt x="2848" y="1293"/>
                  <a:pt x="2849" y="1293"/>
                </a:cubicBezTo>
                <a:cubicBezTo>
                  <a:pt x="2849" y="1293"/>
                  <a:pt x="2850" y="1293"/>
                  <a:pt x="2850" y="1293"/>
                </a:cubicBezTo>
                <a:cubicBezTo>
                  <a:pt x="2850" y="1293"/>
                  <a:pt x="2851" y="1293"/>
                  <a:pt x="2851" y="1293"/>
                </a:cubicBezTo>
                <a:cubicBezTo>
                  <a:pt x="2851" y="1293"/>
                  <a:pt x="2852" y="1293"/>
                  <a:pt x="2852" y="1292"/>
                </a:cubicBezTo>
                <a:cubicBezTo>
                  <a:pt x="2852" y="1292"/>
                  <a:pt x="2852" y="1291"/>
                  <a:pt x="2852" y="1291"/>
                </a:cubicBezTo>
                <a:cubicBezTo>
                  <a:pt x="2852" y="1290"/>
                  <a:pt x="2852" y="1290"/>
                  <a:pt x="2852" y="1290"/>
                </a:cubicBezTo>
                <a:cubicBezTo>
                  <a:pt x="2852" y="1290"/>
                  <a:pt x="2852" y="1290"/>
                  <a:pt x="2852" y="1290"/>
                </a:cubicBezTo>
                <a:cubicBezTo>
                  <a:pt x="2852" y="1289"/>
                  <a:pt x="2851" y="1289"/>
                  <a:pt x="2851" y="1289"/>
                </a:cubicBezTo>
                <a:cubicBezTo>
                  <a:pt x="2850" y="1289"/>
                  <a:pt x="2850" y="1288"/>
                  <a:pt x="2849" y="1288"/>
                </a:cubicBezTo>
                <a:cubicBezTo>
                  <a:pt x="2849" y="1288"/>
                  <a:pt x="2849" y="1288"/>
                  <a:pt x="2849" y="1288"/>
                </a:cubicBezTo>
                <a:cubicBezTo>
                  <a:pt x="2849" y="1288"/>
                  <a:pt x="2848" y="1289"/>
                  <a:pt x="2848" y="1289"/>
                </a:cubicBezTo>
                <a:cubicBezTo>
                  <a:pt x="2848" y="1289"/>
                  <a:pt x="2848" y="1289"/>
                  <a:pt x="2848" y="1289"/>
                </a:cubicBezTo>
                <a:cubicBezTo>
                  <a:pt x="2847" y="1289"/>
                  <a:pt x="2847" y="1290"/>
                  <a:pt x="2847" y="1290"/>
                </a:cubicBezTo>
                <a:cubicBezTo>
                  <a:pt x="2847" y="1290"/>
                  <a:pt x="2847" y="1291"/>
                  <a:pt x="2847" y="1291"/>
                </a:cubicBezTo>
                <a:cubicBezTo>
                  <a:pt x="2847" y="1291"/>
                  <a:pt x="2847" y="1291"/>
                  <a:pt x="2847" y="1291"/>
                </a:cubicBezTo>
                <a:close/>
                <a:moveTo>
                  <a:pt x="2855" y="1250"/>
                </a:moveTo>
                <a:cubicBezTo>
                  <a:pt x="2855" y="1250"/>
                  <a:pt x="2855" y="1250"/>
                  <a:pt x="2855" y="1250"/>
                </a:cubicBezTo>
                <a:cubicBezTo>
                  <a:pt x="2855" y="1250"/>
                  <a:pt x="2856" y="1251"/>
                  <a:pt x="2856" y="1251"/>
                </a:cubicBezTo>
                <a:cubicBezTo>
                  <a:pt x="2856" y="1251"/>
                  <a:pt x="2856" y="1251"/>
                  <a:pt x="2856" y="1251"/>
                </a:cubicBezTo>
                <a:cubicBezTo>
                  <a:pt x="2856" y="1251"/>
                  <a:pt x="2856" y="1252"/>
                  <a:pt x="2856" y="1252"/>
                </a:cubicBezTo>
                <a:cubicBezTo>
                  <a:pt x="2857" y="1252"/>
                  <a:pt x="2857" y="1253"/>
                  <a:pt x="2858" y="1253"/>
                </a:cubicBezTo>
                <a:cubicBezTo>
                  <a:pt x="2859" y="1253"/>
                  <a:pt x="2859" y="1253"/>
                  <a:pt x="2859" y="1252"/>
                </a:cubicBezTo>
                <a:cubicBezTo>
                  <a:pt x="2860" y="1252"/>
                  <a:pt x="2860" y="1251"/>
                  <a:pt x="2860" y="1251"/>
                </a:cubicBezTo>
                <a:cubicBezTo>
                  <a:pt x="2859" y="1250"/>
                  <a:pt x="2859" y="1249"/>
                  <a:pt x="2859" y="1248"/>
                </a:cubicBezTo>
                <a:cubicBezTo>
                  <a:pt x="2859" y="1248"/>
                  <a:pt x="2860" y="1248"/>
                  <a:pt x="2860" y="1248"/>
                </a:cubicBezTo>
                <a:cubicBezTo>
                  <a:pt x="2860" y="1248"/>
                  <a:pt x="2860" y="1247"/>
                  <a:pt x="2860" y="1247"/>
                </a:cubicBezTo>
                <a:cubicBezTo>
                  <a:pt x="2861" y="1245"/>
                  <a:pt x="2858" y="1244"/>
                  <a:pt x="2857" y="1243"/>
                </a:cubicBezTo>
                <a:cubicBezTo>
                  <a:pt x="2857" y="1243"/>
                  <a:pt x="2857" y="1243"/>
                  <a:pt x="2857" y="1243"/>
                </a:cubicBezTo>
                <a:cubicBezTo>
                  <a:pt x="2856" y="1243"/>
                  <a:pt x="2856" y="1243"/>
                  <a:pt x="2856" y="1243"/>
                </a:cubicBezTo>
                <a:cubicBezTo>
                  <a:pt x="2855" y="1242"/>
                  <a:pt x="2855" y="1242"/>
                  <a:pt x="2854" y="1242"/>
                </a:cubicBezTo>
                <a:cubicBezTo>
                  <a:pt x="2854" y="1241"/>
                  <a:pt x="2853" y="1241"/>
                  <a:pt x="2852" y="1241"/>
                </a:cubicBezTo>
                <a:cubicBezTo>
                  <a:pt x="2851" y="1241"/>
                  <a:pt x="2851" y="1241"/>
                  <a:pt x="2850" y="1241"/>
                </a:cubicBezTo>
                <a:cubicBezTo>
                  <a:pt x="2850" y="1240"/>
                  <a:pt x="2850" y="1240"/>
                  <a:pt x="2850" y="1240"/>
                </a:cubicBezTo>
                <a:cubicBezTo>
                  <a:pt x="2849" y="1240"/>
                  <a:pt x="2849" y="1240"/>
                  <a:pt x="2848" y="1240"/>
                </a:cubicBezTo>
                <a:cubicBezTo>
                  <a:pt x="2848" y="1240"/>
                  <a:pt x="2848" y="1240"/>
                  <a:pt x="2848" y="1240"/>
                </a:cubicBezTo>
                <a:cubicBezTo>
                  <a:pt x="2847" y="1240"/>
                  <a:pt x="2847" y="1240"/>
                  <a:pt x="2847" y="1240"/>
                </a:cubicBezTo>
                <a:cubicBezTo>
                  <a:pt x="2846" y="1239"/>
                  <a:pt x="2845" y="1240"/>
                  <a:pt x="2845" y="1240"/>
                </a:cubicBezTo>
                <a:cubicBezTo>
                  <a:pt x="2845" y="1240"/>
                  <a:pt x="2844" y="1240"/>
                  <a:pt x="2844" y="1240"/>
                </a:cubicBezTo>
                <a:cubicBezTo>
                  <a:pt x="2844" y="1241"/>
                  <a:pt x="2844" y="1241"/>
                  <a:pt x="2844" y="1241"/>
                </a:cubicBezTo>
                <a:cubicBezTo>
                  <a:pt x="2844" y="1241"/>
                  <a:pt x="2843" y="1241"/>
                  <a:pt x="2843" y="1241"/>
                </a:cubicBezTo>
                <a:cubicBezTo>
                  <a:pt x="2843" y="1240"/>
                  <a:pt x="2843" y="1240"/>
                  <a:pt x="2842" y="1240"/>
                </a:cubicBezTo>
                <a:cubicBezTo>
                  <a:pt x="2842" y="1240"/>
                  <a:pt x="2841" y="1240"/>
                  <a:pt x="2841" y="1240"/>
                </a:cubicBezTo>
                <a:cubicBezTo>
                  <a:pt x="2840" y="1240"/>
                  <a:pt x="2840" y="1240"/>
                  <a:pt x="2840" y="1240"/>
                </a:cubicBezTo>
                <a:cubicBezTo>
                  <a:pt x="2839" y="1240"/>
                  <a:pt x="2838" y="1240"/>
                  <a:pt x="2837" y="1240"/>
                </a:cubicBezTo>
                <a:cubicBezTo>
                  <a:pt x="2837" y="1240"/>
                  <a:pt x="2837" y="1240"/>
                  <a:pt x="2837" y="1240"/>
                </a:cubicBezTo>
                <a:cubicBezTo>
                  <a:pt x="2836" y="1240"/>
                  <a:pt x="2836" y="1240"/>
                  <a:pt x="2836" y="1240"/>
                </a:cubicBezTo>
                <a:cubicBezTo>
                  <a:pt x="2836" y="1240"/>
                  <a:pt x="2835" y="1240"/>
                  <a:pt x="2835" y="1240"/>
                </a:cubicBezTo>
                <a:cubicBezTo>
                  <a:pt x="2834" y="1241"/>
                  <a:pt x="2834" y="1241"/>
                  <a:pt x="2834" y="1241"/>
                </a:cubicBezTo>
                <a:cubicBezTo>
                  <a:pt x="2833" y="1241"/>
                  <a:pt x="2833" y="1241"/>
                  <a:pt x="2833" y="1241"/>
                </a:cubicBezTo>
                <a:cubicBezTo>
                  <a:pt x="2832" y="1241"/>
                  <a:pt x="2831" y="1242"/>
                  <a:pt x="2831" y="1243"/>
                </a:cubicBezTo>
                <a:cubicBezTo>
                  <a:pt x="2831" y="1243"/>
                  <a:pt x="2831" y="1243"/>
                  <a:pt x="2831" y="1243"/>
                </a:cubicBezTo>
                <a:cubicBezTo>
                  <a:pt x="2831" y="1243"/>
                  <a:pt x="2831" y="1243"/>
                  <a:pt x="2831" y="1243"/>
                </a:cubicBezTo>
                <a:cubicBezTo>
                  <a:pt x="2831" y="1243"/>
                  <a:pt x="2830" y="1243"/>
                  <a:pt x="2830" y="1243"/>
                </a:cubicBezTo>
                <a:cubicBezTo>
                  <a:pt x="2830" y="1244"/>
                  <a:pt x="2830" y="1244"/>
                  <a:pt x="2830" y="1244"/>
                </a:cubicBezTo>
                <a:cubicBezTo>
                  <a:pt x="2830" y="1245"/>
                  <a:pt x="2830" y="1245"/>
                  <a:pt x="2830" y="1246"/>
                </a:cubicBezTo>
                <a:cubicBezTo>
                  <a:pt x="2831" y="1246"/>
                  <a:pt x="2831" y="1246"/>
                  <a:pt x="2832" y="1246"/>
                </a:cubicBezTo>
                <a:cubicBezTo>
                  <a:pt x="2832" y="1247"/>
                  <a:pt x="2832" y="1247"/>
                  <a:pt x="2833" y="1247"/>
                </a:cubicBezTo>
                <a:cubicBezTo>
                  <a:pt x="2834" y="1247"/>
                  <a:pt x="2834" y="1247"/>
                  <a:pt x="2834" y="1247"/>
                </a:cubicBezTo>
                <a:cubicBezTo>
                  <a:pt x="2834" y="1247"/>
                  <a:pt x="2834" y="1247"/>
                  <a:pt x="2834" y="1247"/>
                </a:cubicBezTo>
                <a:cubicBezTo>
                  <a:pt x="2834" y="1247"/>
                  <a:pt x="2834" y="1247"/>
                  <a:pt x="2834" y="1247"/>
                </a:cubicBezTo>
                <a:cubicBezTo>
                  <a:pt x="2834" y="1248"/>
                  <a:pt x="2833" y="1248"/>
                  <a:pt x="2833" y="1248"/>
                </a:cubicBezTo>
                <a:cubicBezTo>
                  <a:pt x="2833" y="1248"/>
                  <a:pt x="2833" y="1248"/>
                  <a:pt x="2833" y="1248"/>
                </a:cubicBezTo>
                <a:cubicBezTo>
                  <a:pt x="2832" y="1248"/>
                  <a:pt x="2831" y="1248"/>
                  <a:pt x="2831" y="1249"/>
                </a:cubicBezTo>
                <a:cubicBezTo>
                  <a:pt x="2831" y="1250"/>
                  <a:pt x="2832" y="1251"/>
                  <a:pt x="2833" y="1251"/>
                </a:cubicBezTo>
                <a:cubicBezTo>
                  <a:pt x="2834" y="1251"/>
                  <a:pt x="2834" y="1251"/>
                  <a:pt x="2834" y="1251"/>
                </a:cubicBezTo>
                <a:cubicBezTo>
                  <a:pt x="2835" y="1251"/>
                  <a:pt x="2835" y="1250"/>
                  <a:pt x="2835" y="1250"/>
                </a:cubicBezTo>
                <a:cubicBezTo>
                  <a:pt x="2835" y="1250"/>
                  <a:pt x="2835" y="1250"/>
                  <a:pt x="2835" y="1250"/>
                </a:cubicBezTo>
                <a:cubicBezTo>
                  <a:pt x="2836" y="1250"/>
                  <a:pt x="2836" y="1250"/>
                  <a:pt x="2836" y="1250"/>
                </a:cubicBezTo>
                <a:cubicBezTo>
                  <a:pt x="2836" y="1250"/>
                  <a:pt x="2837" y="1250"/>
                  <a:pt x="2837" y="1250"/>
                </a:cubicBezTo>
                <a:cubicBezTo>
                  <a:pt x="2837" y="1250"/>
                  <a:pt x="2837" y="1250"/>
                  <a:pt x="2837" y="1250"/>
                </a:cubicBezTo>
                <a:cubicBezTo>
                  <a:pt x="2838" y="1250"/>
                  <a:pt x="2838" y="1250"/>
                  <a:pt x="2838" y="1249"/>
                </a:cubicBezTo>
                <a:cubicBezTo>
                  <a:pt x="2839" y="1250"/>
                  <a:pt x="2839" y="1250"/>
                  <a:pt x="2839" y="1250"/>
                </a:cubicBezTo>
                <a:cubicBezTo>
                  <a:pt x="2839" y="1250"/>
                  <a:pt x="2839" y="1250"/>
                  <a:pt x="2839" y="1250"/>
                </a:cubicBezTo>
                <a:cubicBezTo>
                  <a:pt x="2840" y="1250"/>
                  <a:pt x="2840" y="1250"/>
                  <a:pt x="2840" y="1249"/>
                </a:cubicBezTo>
                <a:cubicBezTo>
                  <a:pt x="2840" y="1249"/>
                  <a:pt x="2841" y="1249"/>
                  <a:pt x="2841" y="1248"/>
                </a:cubicBezTo>
                <a:cubicBezTo>
                  <a:pt x="2841" y="1248"/>
                  <a:pt x="2840" y="1248"/>
                  <a:pt x="2840" y="1247"/>
                </a:cubicBezTo>
                <a:cubicBezTo>
                  <a:pt x="2840" y="1247"/>
                  <a:pt x="2840" y="1247"/>
                  <a:pt x="2840" y="1247"/>
                </a:cubicBezTo>
                <a:cubicBezTo>
                  <a:pt x="2840" y="1247"/>
                  <a:pt x="2840" y="1247"/>
                  <a:pt x="2840" y="1246"/>
                </a:cubicBezTo>
                <a:cubicBezTo>
                  <a:pt x="2841" y="1246"/>
                  <a:pt x="2841" y="1246"/>
                  <a:pt x="2841" y="1246"/>
                </a:cubicBezTo>
                <a:cubicBezTo>
                  <a:pt x="2841" y="1246"/>
                  <a:pt x="2842" y="1246"/>
                  <a:pt x="2842" y="1246"/>
                </a:cubicBezTo>
                <a:cubicBezTo>
                  <a:pt x="2842" y="1246"/>
                  <a:pt x="2842" y="1247"/>
                  <a:pt x="2843" y="1247"/>
                </a:cubicBezTo>
                <a:cubicBezTo>
                  <a:pt x="2843" y="1247"/>
                  <a:pt x="2843" y="1247"/>
                  <a:pt x="2844" y="1247"/>
                </a:cubicBezTo>
                <a:cubicBezTo>
                  <a:pt x="2844" y="1247"/>
                  <a:pt x="2844" y="1247"/>
                  <a:pt x="2844" y="1247"/>
                </a:cubicBezTo>
                <a:cubicBezTo>
                  <a:pt x="2844" y="1248"/>
                  <a:pt x="2845" y="1248"/>
                  <a:pt x="2845" y="1248"/>
                </a:cubicBezTo>
                <a:cubicBezTo>
                  <a:pt x="2845" y="1248"/>
                  <a:pt x="2845" y="1248"/>
                  <a:pt x="2845" y="1248"/>
                </a:cubicBezTo>
                <a:cubicBezTo>
                  <a:pt x="2845" y="1248"/>
                  <a:pt x="2846" y="1248"/>
                  <a:pt x="2846" y="1248"/>
                </a:cubicBezTo>
                <a:cubicBezTo>
                  <a:pt x="2846" y="1247"/>
                  <a:pt x="2846" y="1247"/>
                  <a:pt x="2846" y="1247"/>
                </a:cubicBezTo>
                <a:cubicBezTo>
                  <a:pt x="2846" y="1248"/>
                  <a:pt x="2846" y="1248"/>
                  <a:pt x="2846" y="1248"/>
                </a:cubicBezTo>
                <a:cubicBezTo>
                  <a:pt x="2847" y="1248"/>
                  <a:pt x="2847" y="1248"/>
                  <a:pt x="2847" y="1248"/>
                </a:cubicBezTo>
                <a:cubicBezTo>
                  <a:pt x="2847" y="1248"/>
                  <a:pt x="2848" y="1248"/>
                  <a:pt x="2848" y="1247"/>
                </a:cubicBezTo>
                <a:cubicBezTo>
                  <a:pt x="2848" y="1247"/>
                  <a:pt x="2848" y="1247"/>
                  <a:pt x="2848" y="1247"/>
                </a:cubicBezTo>
                <a:cubicBezTo>
                  <a:pt x="2849" y="1247"/>
                  <a:pt x="2849" y="1247"/>
                  <a:pt x="2849" y="1246"/>
                </a:cubicBezTo>
                <a:cubicBezTo>
                  <a:pt x="2849" y="1246"/>
                  <a:pt x="2849" y="1246"/>
                  <a:pt x="2849" y="1247"/>
                </a:cubicBezTo>
                <a:cubicBezTo>
                  <a:pt x="2850" y="1247"/>
                  <a:pt x="2850" y="1247"/>
                  <a:pt x="2851" y="1247"/>
                </a:cubicBezTo>
                <a:cubicBezTo>
                  <a:pt x="2851" y="1248"/>
                  <a:pt x="2851" y="1248"/>
                  <a:pt x="2851" y="1248"/>
                </a:cubicBezTo>
                <a:cubicBezTo>
                  <a:pt x="2851" y="1248"/>
                  <a:pt x="2852" y="1249"/>
                  <a:pt x="2852" y="1249"/>
                </a:cubicBezTo>
                <a:cubicBezTo>
                  <a:pt x="2853" y="1249"/>
                  <a:pt x="2853" y="1249"/>
                  <a:pt x="2853" y="1249"/>
                </a:cubicBezTo>
                <a:cubicBezTo>
                  <a:pt x="2854" y="1249"/>
                  <a:pt x="2854" y="1250"/>
                  <a:pt x="2855" y="1250"/>
                </a:cubicBezTo>
                <a:cubicBezTo>
                  <a:pt x="2855" y="1250"/>
                  <a:pt x="2855" y="1250"/>
                  <a:pt x="2855" y="1250"/>
                </a:cubicBezTo>
                <a:close/>
                <a:moveTo>
                  <a:pt x="2854" y="1274"/>
                </a:moveTo>
                <a:cubicBezTo>
                  <a:pt x="2854" y="1274"/>
                  <a:pt x="2854" y="1274"/>
                  <a:pt x="2854" y="1274"/>
                </a:cubicBezTo>
                <a:cubicBezTo>
                  <a:pt x="2853" y="1273"/>
                  <a:pt x="2853" y="1273"/>
                  <a:pt x="2853" y="1273"/>
                </a:cubicBezTo>
                <a:cubicBezTo>
                  <a:pt x="2853" y="1273"/>
                  <a:pt x="2852" y="1272"/>
                  <a:pt x="2852" y="1272"/>
                </a:cubicBezTo>
                <a:cubicBezTo>
                  <a:pt x="2851" y="1272"/>
                  <a:pt x="2850" y="1273"/>
                  <a:pt x="2850" y="1274"/>
                </a:cubicBezTo>
                <a:cubicBezTo>
                  <a:pt x="2850" y="1274"/>
                  <a:pt x="2850" y="1274"/>
                  <a:pt x="2850" y="1274"/>
                </a:cubicBezTo>
                <a:cubicBezTo>
                  <a:pt x="2850" y="1274"/>
                  <a:pt x="2850" y="1274"/>
                  <a:pt x="2850" y="1274"/>
                </a:cubicBezTo>
                <a:cubicBezTo>
                  <a:pt x="2850" y="1274"/>
                  <a:pt x="2850" y="1274"/>
                  <a:pt x="2850" y="1275"/>
                </a:cubicBezTo>
                <a:cubicBezTo>
                  <a:pt x="2850" y="1275"/>
                  <a:pt x="2850" y="1275"/>
                  <a:pt x="2851" y="1276"/>
                </a:cubicBezTo>
                <a:cubicBezTo>
                  <a:pt x="2851" y="1276"/>
                  <a:pt x="2851" y="1276"/>
                  <a:pt x="2852" y="1276"/>
                </a:cubicBezTo>
                <a:cubicBezTo>
                  <a:pt x="2852" y="1276"/>
                  <a:pt x="2852" y="1276"/>
                  <a:pt x="2852" y="1276"/>
                </a:cubicBezTo>
                <a:cubicBezTo>
                  <a:pt x="2853" y="1276"/>
                  <a:pt x="2854" y="1275"/>
                  <a:pt x="2854" y="1274"/>
                </a:cubicBezTo>
                <a:close/>
                <a:moveTo>
                  <a:pt x="2834" y="1296"/>
                </a:moveTo>
                <a:cubicBezTo>
                  <a:pt x="2834" y="1296"/>
                  <a:pt x="2835" y="1295"/>
                  <a:pt x="2835" y="1295"/>
                </a:cubicBezTo>
                <a:cubicBezTo>
                  <a:pt x="2835" y="1295"/>
                  <a:pt x="2835" y="1295"/>
                  <a:pt x="2835" y="1295"/>
                </a:cubicBezTo>
                <a:cubicBezTo>
                  <a:pt x="2836" y="1295"/>
                  <a:pt x="2837" y="1294"/>
                  <a:pt x="2837" y="1293"/>
                </a:cubicBezTo>
                <a:cubicBezTo>
                  <a:pt x="2836" y="1293"/>
                  <a:pt x="2836" y="1292"/>
                  <a:pt x="2835" y="1292"/>
                </a:cubicBezTo>
                <a:cubicBezTo>
                  <a:pt x="2835" y="1292"/>
                  <a:pt x="2835" y="1292"/>
                  <a:pt x="2835" y="1292"/>
                </a:cubicBezTo>
                <a:cubicBezTo>
                  <a:pt x="2834" y="1292"/>
                  <a:pt x="2834" y="1292"/>
                  <a:pt x="2834" y="1292"/>
                </a:cubicBezTo>
                <a:cubicBezTo>
                  <a:pt x="2834" y="1292"/>
                  <a:pt x="2834" y="1292"/>
                  <a:pt x="2833" y="1292"/>
                </a:cubicBezTo>
                <a:cubicBezTo>
                  <a:pt x="2833" y="1292"/>
                  <a:pt x="2833" y="1292"/>
                  <a:pt x="2833" y="1292"/>
                </a:cubicBezTo>
                <a:cubicBezTo>
                  <a:pt x="2833" y="1292"/>
                  <a:pt x="2832" y="1292"/>
                  <a:pt x="2832" y="1292"/>
                </a:cubicBezTo>
                <a:cubicBezTo>
                  <a:pt x="2832" y="1292"/>
                  <a:pt x="2832" y="1292"/>
                  <a:pt x="2831" y="1293"/>
                </a:cubicBezTo>
                <a:cubicBezTo>
                  <a:pt x="2831" y="1293"/>
                  <a:pt x="2831" y="1293"/>
                  <a:pt x="2831" y="1294"/>
                </a:cubicBezTo>
                <a:cubicBezTo>
                  <a:pt x="2830" y="1293"/>
                  <a:pt x="2830" y="1293"/>
                  <a:pt x="2830" y="1293"/>
                </a:cubicBezTo>
                <a:cubicBezTo>
                  <a:pt x="2829" y="1293"/>
                  <a:pt x="2828" y="1294"/>
                  <a:pt x="2828" y="1295"/>
                </a:cubicBezTo>
                <a:cubicBezTo>
                  <a:pt x="2828" y="1296"/>
                  <a:pt x="2829" y="1296"/>
                  <a:pt x="2830" y="1296"/>
                </a:cubicBezTo>
                <a:cubicBezTo>
                  <a:pt x="2830" y="1296"/>
                  <a:pt x="2830" y="1296"/>
                  <a:pt x="2830" y="1296"/>
                </a:cubicBezTo>
                <a:cubicBezTo>
                  <a:pt x="2830" y="1296"/>
                  <a:pt x="2831" y="1296"/>
                  <a:pt x="2831" y="1295"/>
                </a:cubicBezTo>
                <a:cubicBezTo>
                  <a:pt x="2831" y="1295"/>
                  <a:pt x="2832" y="1295"/>
                  <a:pt x="2832" y="1295"/>
                </a:cubicBezTo>
                <a:cubicBezTo>
                  <a:pt x="2832" y="1295"/>
                  <a:pt x="2832" y="1295"/>
                  <a:pt x="2833" y="1295"/>
                </a:cubicBezTo>
                <a:cubicBezTo>
                  <a:pt x="2833" y="1295"/>
                  <a:pt x="2833" y="1295"/>
                  <a:pt x="2833" y="1295"/>
                </a:cubicBezTo>
                <a:cubicBezTo>
                  <a:pt x="2833" y="1296"/>
                  <a:pt x="2833" y="1296"/>
                  <a:pt x="2834" y="1296"/>
                </a:cubicBezTo>
                <a:close/>
                <a:moveTo>
                  <a:pt x="2821" y="1242"/>
                </a:moveTo>
                <a:cubicBezTo>
                  <a:pt x="2821" y="1242"/>
                  <a:pt x="2819" y="1242"/>
                  <a:pt x="2818" y="1242"/>
                </a:cubicBezTo>
                <a:cubicBezTo>
                  <a:pt x="2818" y="1242"/>
                  <a:pt x="2818" y="1243"/>
                  <a:pt x="2818" y="1243"/>
                </a:cubicBezTo>
                <a:cubicBezTo>
                  <a:pt x="2817" y="1243"/>
                  <a:pt x="2817" y="1243"/>
                  <a:pt x="2816" y="1243"/>
                </a:cubicBezTo>
                <a:cubicBezTo>
                  <a:pt x="2816" y="1244"/>
                  <a:pt x="2816" y="1244"/>
                  <a:pt x="2816" y="1244"/>
                </a:cubicBezTo>
                <a:cubicBezTo>
                  <a:pt x="2816" y="1244"/>
                  <a:pt x="2816" y="1244"/>
                  <a:pt x="2816" y="1244"/>
                </a:cubicBezTo>
                <a:cubicBezTo>
                  <a:pt x="2815" y="1244"/>
                  <a:pt x="2815" y="1244"/>
                  <a:pt x="2814" y="1244"/>
                </a:cubicBezTo>
                <a:cubicBezTo>
                  <a:pt x="2814" y="1244"/>
                  <a:pt x="2814" y="1244"/>
                  <a:pt x="2813" y="1245"/>
                </a:cubicBezTo>
                <a:cubicBezTo>
                  <a:pt x="2813" y="1245"/>
                  <a:pt x="2812" y="1245"/>
                  <a:pt x="2812" y="1246"/>
                </a:cubicBezTo>
                <a:cubicBezTo>
                  <a:pt x="2812" y="1246"/>
                  <a:pt x="2812" y="1247"/>
                  <a:pt x="2812" y="1248"/>
                </a:cubicBezTo>
                <a:cubicBezTo>
                  <a:pt x="2812" y="1249"/>
                  <a:pt x="2813" y="1249"/>
                  <a:pt x="2814" y="1249"/>
                </a:cubicBezTo>
                <a:cubicBezTo>
                  <a:pt x="2814" y="1249"/>
                  <a:pt x="2814" y="1249"/>
                  <a:pt x="2815" y="1249"/>
                </a:cubicBezTo>
                <a:cubicBezTo>
                  <a:pt x="2815" y="1250"/>
                  <a:pt x="2816" y="1250"/>
                  <a:pt x="2817" y="1250"/>
                </a:cubicBezTo>
                <a:cubicBezTo>
                  <a:pt x="2817" y="1250"/>
                  <a:pt x="2818" y="1250"/>
                  <a:pt x="2818" y="1250"/>
                </a:cubicBezTo>
                <a:cubicBezTo>
                  <a:pt x="2818" y="1250"/>
                  <a:pt x="2818" y="1250"/>
                  <a:pt x="2818" y="1250"/>
                </a:cubicBezTo>
                <a:cubicBezTo>
                  <a:pt x="2818" y="1250"/>
                  <a:pt x="2819" y="1250"/>
                  <a:pt x="2819" y="1251"/>
                </a:cubicBezTo>
                <a:cubicBezTo>
                  <a:pt x="2820" y="1251"/>
                  <a:pt x="2820" y="1251"/>
                  <a:pt x="2821" y="1251"/>
                </a:cubicBezTo>
                <a:cubicBezTo>
                  <a:pt x="2821" y="1251"/>
                  <a:pt x="2822" y="1251"/>
                  <a:pt x="2822" y="1251"/>
                </a:cubicBezTo>
                <a:cubicBezTo>
                  <a:pt x="2822" y="1251"/>
                  <a:pt x="2822" y="1251"/>
                  <a:pt x="2822" y="1251"/>
                </a:cubicBezTo>
                <a:cubicBezTo>
                  <a:pt x="2823" y="1251"/>
                  <a:pt x="2824" y="1251"/>
                  <a:pt x="2824" y="1250"/>
                </a:cubicBezTo>
                <a:cubicBezTo>
                  <a:pt x="2824" y="1250"/>
                  <a:pt x="2825" y="1250"/>
                  <a:pt x="2825" y="1250"/>
                </a:cubicBezTo>
                <a:cubicBezTo>
                  <a:pt x="2825" y="1250"/>
                  <a:pt x="2826" y="1250"/>
                  <a:pt x="2826" y="1249"/>
                </a:cubicBezTo>
                <a:cubicBezTo>
                  <a:pt x="2827" y="1249"/>
                  <a:pt x="2827" y="1249"/>
                  <a:pt x="2827" y="1249"/>
                </a:cubicBezTo>
                <a:cubicBezTo>
                  <a:pt x="2827" y="1249"/>
                  <a:pt x="2828" y="1249"/>
                  <a:pt x="2828" y="1248"/>
                </a:cubicBezTo>
                <a:cubicBezTo>
                  <a:pt x="2828" y="1247"/>
                  <a:pt x="2826" y="1245"/>
                  <a:pt x="2826" y="1245"/>
                </a:cubicBezTo>
                <a:cubicBezTo>
                  <a:pt x="2826" y="1245"/>
                  <a:pt x="2826" y="1244"/>
                  <a:pt x="2826" y="1244"/>
                </a:cubicBezTo>
                <a:cubicBezTo>
                  <a:pt x="2825" y="1244"/>
                  <a:pt x="2825" y="1244"/>
                  <a:pt x="2825" y="1244"/>
                </a:cubicBezTo>
                <a:cubicBezTo>
                  <a:pt x="2825" y="1244"/>
                  <a:pt x="2825" y="1243"/>
                  <a:pt x="2824" y="1243"/>
                </a:cubicBezTo>
                <a:cubicBezTo>
                  <a:pt x="2824" y="1242"/>
                  <a:pt x="2823" y="1242"/>
                  <a:pt x="2823" y="1242"/>
                </a:cubicBezTo>
                <a:cubicBezTo>
                  <a:pt x="2822" y="1242"/>
                  <a:pt x="2822" y="1242"/>
                  <a:pt x="2821" y="1242"/>
                </a:cubicBezTo>
                <a:close/>
                <a:moveTo>
                  <a:pt x="2501" y="1097"/>
                </a:moveTo>
                <a:cubicBezTo>
                  <a:pt x="2501" y="1097"/>
                  <a:pt x="2501" y="1097"/>
                  <a:pt x="2500" y="1097"/>
                </a:cubicBezTo>
                <a:cubicBezTo>
                  <a:pt x="2500" y="1097"/>
                  <a:pt x="2500" y="1097"/>
                  <a:pt x="2500" y="1097"/>
                </a:cubicBezTo>
                <a:cubicBezTo>
                  <a:pt x="2499" y="1097"/>
                  <a:pt x="2498" y="1097"/>
                  <a:pt x="2498" y="1098"/>
                </a:cubicBezTo>
                <a:cubicBezTo>
                  <a:pt x="2498" y="1098"/>
                  <a:pt x="2498" y="1098"/>
                  <a:pt x="2498" y="1098"/>
                </a:cubicBezTo>
                <a:cubicBezTo>
                  <a:pt x="2497" y="1098"/>
                  <a:pt x="2497" y="1099"/>
                  <a:pt x="2497" y="1099"/>
                </a:cubicBezTo>
                <a:cubicBezTo>
                  <a:pt x="2497" y="1101"/>
                  <a:pt x="2497" y="1101"/>
                  <a:pt x="2497" y="1101"/>
                </a:cubicBezTo>
                <a:cubicBezTo>
                  <a:pt x="2497" y="1102"/>
                  <a:pt x="2497" y="1102"/>
                  <a:pt x="2497" y="1103"/>
                </a:cubicBezTo>
                <a:cubicBezTo>
                  <a:pt x="2498" y="1103"/>
                  <a:pt x="2498" y="1103"/>
                  <a:pt x="2499" y="1103"/>
                </a:cubicBezTo>
                <a:cubicBezTo>
                  <a:pt x="2499" y="1103"/>
                  <a:pt x="2499" y="1103"/>
                  <a:pt x="2499" y="1103"/>
                </a:cubicBezTo>
                <a:cubicBezTo>
                  <a:pt x="2499" y="1103"/>
                  <a:pt x="2499" y="1103"/>
                  <a:pt x="2499" y="1103"/>
                </a:cubicBezTo>
                <a:cubicBezTo>
                  <a:pt x="2500" y="1103"/>
                  <a:pt x="2500" y="1103"/>
                  <a:pt x="2501" y="1103"/>
                </a:cubicBezTo>
                <a:cubicBezTo>
                  <a:pt x="2502" y="1101"/>
                  <a:pt x="2502" y="1100"/>
                  <a:pt x="2502" y="1099"/>
                </a:cubicBezTo>
                <a:cubicBezTo>
                  <a:pt x="2502" y="1098"/>
                  <a:pt x="2502" y="1098"/>
                  <a:pt x="2501" y="1097"/>
                </a:cubicBezTo>
                <a:close/>
                <a:moveTo>
                  <a:pt x="2509" y="1128"/>
                </a:moveTo>
                <a:cubicBezTo>
                  <a:pt x="2509" y="1127"/>
                  <a:pt x="2509" y="1127"/>
                  <a:pt x="2510" y="1127"/>
                </a:cubicBezTo>
                <a:cubicBezTo>
                  <a:pt x="2510" y="1127"/>
                  <a:pt x="2510" y="1127"/>
                  <a:pt x="2510" y="1127"/>
                </a:cubicBezTo>
                <a:cubicBezTo>
                  <a:pt x="2511" y="1127"/>
                  <a:pt x="2512" y="1126"/>
                  <a:pt x="2512" y="1125"/>
                </a:cubicBezTo>
                <a:cubicBezTo>
                  <a:pt x="2512" y="1124"/>
                  <a:pt x="2512" y="1124"/>
                  <a:pt x="2512" y="1124"/>
                </a:cubicBezTo>
                <a:cubicBezTo>
                  <a:pt x="2512" y="1123"/>
                  <a:pt x="2512" y="1123"/>
                  <a:pt x="2511" y="1123"/>
                </a:cubicBezTo>
                <a:cubicBezTo>
                  <a:pt x="2511" y="1122"/>
                  <a:pt x="2509" y="1122"/>
                  <a:pt x="2508" y="1123"/>
                </a:cubicBezTo>
                <a:cubicBezTo>
                  <a:pt x="2508" y="1123"/>
                  <a:pt x="2508" y="1123"/>
                  <a:pt x="2508" y="1123"/>
                </a:cubicBezTo>
                <a:cubicBezTo>
                  <a:pt x="2508" y="1123"/>
                  <a:pt x="2507" y="1123"/>
                  <a:pt x="2507" y="1123"/>
                </a:cubicBezTo>
                <a:cubicBezTo>
                  <a:pt x="2507" y="1122"/>
                  <a:pt x="2507" y="1122"/>
                  <a:pt x="2506" y="1121"/>
                </a:cubicBezTo>
                <a:cubicBezTo>
                  <a:pt x="2505" y="1120"/>
                  <a:pt x="2504" y="1120"/>
                  <a:pt x="2503" y="1121"/>
                </a:cubicBezTo>
                <a:cubicBezTo>
                  <a:pt x="2503" y="1121"/>
                  <a:pt x="2503" y="1121"/>
                  <a:pt x="2503" y="1121"/>
                </a:cubicBezTo>
                <a:cubicBezTo>
                  <a:pt x="2503" y="1121"/>
                  <a:pt x="2502" y="1122"/>
                  <a:pt x="2502" y="1122"/>
                </a:cubicBezTo>
                <a:cubicBezTo>
                  <a:pt x="2502" y="1123"/>
                  <a:pt x="2502" y="1124"/>
                  <a:pt x="2502" y="1124"/>
                </a:cubicBezTo>
                <a:cubicBezTo>
                  <a:pt x="2503" y="1125"/>
                  <a:pt x="2504" y="1125"/>
                  <a:pt x="2505" y="1125"/>
                </a:cubicBezTo>
                <a:cubicBezTo>
                  <a:pt x="2505" y="1125"/>
                  <a:pt x="2505" y="1125"/>
                  <a:pt x="2505" y="1125"/>
                </a:cubicBezTo>
                <a:cubicBezTo>
                  <a:pt x="2505" y="1126"/>
                  <a:pt x="2506" y="1127"/>
                  <a:pt x="2506" y="1127"/>
                </a:cubicBezTo>
                <a:cubicBezTo>
                  <a:pt x="2507" y="1128"/>
                  <a:pt x="2507" y="1128"/>
                  <a:pt x="2508" y="1128"/>
                </a:cubicBezTo>
                <a:cubicBezTo>
                  <a:pt x="2508" y="1128"/>
                  <a:pt x="2508" y="1128"/>
                  <a:pt x="2509" y="1128"/>
                </a:cubicBezTo>
                <a:close/>
                <a:moveTo>
                  <a:pt x="2907" y="1223"/>
                </a:moveTo>
                <a:cubicBezTo>
                  <a:pt x="2907" y="1223"/>
                  <a:pt x="2907" y="1222"/>
                  <a:pt x="2906" y="1222"/>
                </a:cubicBezTo>
                <a:cubicBezTo>
                  <a:pt x="2906" y="1222"/>
                  <a:pt x="2906" y="1222"/>
                  <a:pt x="2906" y="1222"/>
                </a:cubicBezTo>
                <a:cubicBezTo>
                  <a:pt x="2906" y="1221"/>
                  <a:pt x="2905" y="1220"/>
                  <a:pt x="2904" y="1220"/>
                </a:cubicBezTo>
                <a:cubicBezTo>
                  <a:pt x="2903" y="1219"/>
                  <a:pt x="2903" y="1219"/>
                  <a:pt x="2903" y="1219"/>
                </a:cubicBezTo>
                <a:cubicBezTo>
                  <a:pt x="2902" y="1219"/>
                  <a:pt x="2902" y="1219"/>
                  <a:pt x="2902" y="1219"/>
                </a:cubicBezTo>
                <a:cubicBezTo>
                  <a:pt x="2901" y="1219"/>
                  <a:pt x="2900" y="1219"/>
                  <a:pt x="2900" y="1219"/>
                </a:cubicBezTo>
                <a:cubicBezTo>
                  <a:pt x="2899" y="1220"/>
                  <a:pt x="2899" y="1220"/>
                  <a:pt x="2899" y="1221"/>
                </a:cubicBezTo>
                <a:cubicBezTo>
                  <a:pt x="2899" y="1221"/>
                  <a:pt x="2899" y="1222"/>
                  <a:pt x="2900" y="1222"/>
                </a:cubicBezTo>
                <a:cubicBezTo>
                  <a:pt x="2900" y="1222"/>
                  <a:pt x="2900" y="1222"/>
                  <a:pt x="2900" y="1222"/>
                </a:cubicBezTo>
                <a:cubicBezTo>
                  <a:pt x="2900" y="1222"/>
                  <a:pt x="2901" y="1223"/>
                  <a:pt x="2902" y="1223"/>
                </a:cubicBezTo>
                <a:cubicBezTo>
                  <a:pt x="2902" y="1223"/>
                  <a:pt x="2902" y="1223"/>
                  <a:pt x="2902" y="1223"/>
                </a:cubicBezTo>
                <a:cubicBezTo>
                  <a:pt x="2903" y="1224"/>
                  <a:pt x="2903" y="1224"/>
                  <a:pt x="2903" y="1224"/>
                </a:cubicBezTo>
                <a:cubicBezTo>
                  <a:pt x="2903" y="1224"/>
                  <a:pt x="2903" y="1224"/>
                  <a:pt x="2903" y="1224"/>
                </a:cubicBezTo>
                <a:cubicBezTo>
                  <a:pt x="2904" y="1226"/>
                  <a:pt x="2905" y="1226"/>
                  <a:pt x="2906" y="1226"/>
                </a:cubicBezTo>
                <a:cubicBezTo>
                  <a:pt x="2906" y="1226"/>
                  <a:pt x="2906" y="1226"/>
                  <a:pt x="2906" y="1226"/>
                </a:cubicBezTo>
                <a:cubicBezTo>
                  <a:pt x="2907" y="1226"/>
                  <a:pt x="2907" y="1226"/>
                  <a:pt x="2907" y="1226"/>
                </a:cubicBezTo>
                <a:cubicBezTo>
                  <a:pt x="2907" y="1226"/>
                  <a:pt x="2908" y="1226"/>
                  <a:pt x="2908" y="1226"/>
                </a:cubicBezTo>
                <a:cubicBezTo>
                  <a:pt x="2908" y="1226"/>
                  <a:pt x="2909" y="1226"/>
                  <a:pt x="2909" y="1225"/>
                </a:cubicBezTo>
                <a:cubicBezTo>
                  <a:pt x="2909" y="1224"/>
                  <a:pt x="2909" y="1224"/>
                  <a:pt x="2908" y="1223"/>
                </a:cubicBezTo>
                <a:cubicBezTo>
                  <a:pt x="2907" y="1223"/>
                  <a:pt x="2907" y="1223"/>
                  <a:pt x="2907" y="1223"/>
                </a:cubicBezTo>
                <a:cubicBezTo>
                  <a:pt x="2907" y="1223"/>
                  <a:pt x="2907" y="1223"/>
                  <a:pt x="2907" y="1223"/>
                </a:cubicBezTo>
                <a:cubicBezTo>
                  <a:pt x="2907" y="1223"/>
                  <a:pt x="2907" y="1223"/>
                  <a:pt x="2907" y="1223"/>
                </a:cubicBezTo>
                <a:close/>
                <a:moveTo>
                  <a:pt x="2816" y="1234"/>
                </a:moveTo>
                <a:cubicBezTo>
                  <a:pt x="2816" y="1234"/>
                  <a:pt x="2816" y="1234"/>
                  <a:pt x="2815" y="1234"/>
                </a:cubicBezTo>
                <a:cubicBezTo>
                  <a:pt x="2815" y="1233"/>
                  <a:pt x="2815" y="1233"/>
                  <a:pt x="2814" y="1232"/>
                </a:cubicBezTo>
                <a:cubicBezTo>
                  <a:pt x="2814" y="1232"/>
                  <a:pt x="2814" y="1232"/>
                  <a:pt x="2813" y="1232"/>
                </a:cubicBezTo>
                <a:cubicBezTo>
                  <a:pt x="2813" y="1232"/>
                  <a:pt x="2812" y="1233"/>
                  <a:pt x="2812" y="1233"/>
                </a:cubicBezTo>
                <a:cubicBezTo>
                  <a:pt x="2812" y="1234"/>
                  <a:pt x="2812" y="1235"/>
                  <a:pt x="2813" y="1235"/>
                </a:cubicBezTo>
                <a:cubicBezTo>
                  <a:pt x="2813" y="1235"/>
                  <a:pt x="2813" y="1236"/>
                  <a:pt x="2813" y="1236"/>
                </a:cubicBezTo>
                <a:cubicBezTo>
                  <a:pt x="2813" y="1236"/>
                  <a:pt x="2813" y="1237"/>
                  <a:pt x="2813" y="1237"/>
                </a:cubicBezTo>
                <a:cubicBezTo>
                  <a:pt x="2813" y="1237"/>
                  <a:pt x="2814" y="1237"/>
                  <a:pt x="2814" y="1237"/>
                </a:cubicBezTo>
                <a:cubicBezTo>
                  <a:pt x="2814" y="1238"/>
                  <a:pt x="2814" y="1238"/>
                  <a:pt x="2815" y="1238"/>
                </a:cubicBezTo>
                <a:cubicBezTo>
                  <a:pt x="2815" y="1238"/>
                  <a:pt x="2816" y="1238"/>
                  <a:pt x="2816" y="1237"/>
                </a:cubicBezTo>
                <a:cubicBezTo>
                  <a:pt x="2816" y="1237"/>
                  <a:pt x="2816" y="1237"/>
                  <a:pt x="2816" y="1236"/>
                </a:cubicBezTo>
                <a:cubicBezTo>
                  <a:pt x="2816" y="1236"/>
                  <a:pt x="2816" y="1236"/>
                  <a:pt x="2816" y="1236"/>
                </a:cubicBezTo>
                <a:cubicBezTo>
                  <a:pt x="2816" y="1236"/>
                  <a:pt x="2816" y="1236"/>
                  <a:pt x="2816" y="1236"/>
                </a:cubicBezTo>
                <a:cubicBezTo>
                  <a:pt x="2816" y="1235"/>
                  <a:pt x="2816" y="1235"/>
                  <a:pt x="2816" y="1234"/>
                </a:cubicBezTo>
                <a:close/>
                <a:moveTo>
                  <a:pt x="2813" y="1292"/>
                </a:moveTo>
                <a:cubicBezTo>
                  <a:pt x="2814" y="1292"/>
                  <a:pt x="2814" y="1292"/>
                  <a:pt x="2815" y="1291"/>
                </a:cubicBezTo>
                <a:cubicBezTo>
                  <a:pt x="2815" y="1291"/>
                  <a:pt x="2815" y="1291"/>
                  <a:pt x="2815" y="1291"/>
                </a:cubicBezTo>
                <a:cubicBezTo>
                  <a:pt x="2815" y="1291"/>
                  <a:pt x="2815" y="1291"/>
                  <a:pt x="2815" y="1291"/>
                </a:cubicBezTo>
                <a:cubicBezTo>
                  <a:pt x="2816" y="1291"/>
                  <a:pt x="2816" y="1291"/>
                  <a:pt x="2816" y="1291"/>
                </a:cubicBezTo>
                <a:cubicBezTo>
                  <a:pt x="2816" y="1292"/>
                  <a:pt x="2817" y="1292"/>
                  <a:pt x="2817" y="1292"/>
                </a:cubicBezTo>
                <a:cubicBezTo>
                  <a:pt x="2818" y="1292"/>
                  <a:pt x="2818" y="1292"/>
                  <a:pt x="2818" y="1292"/>
                </a:cubicBezTo>
                <a:cubicBezTo>
                  <a:pt x="2818" y="1292"/>
                  <a:pt x="2818" y="1292"/>
                  <a:pt x="2818" y="1292"/>
                </a:cubicBezTo>
                <a:cubicBezTo>
                  <a:pt x="2819" y="1292"/>
                  <a:pt x="2820" y="1291"/>
                  <a:pt x="2820" y="1291"/>
                </a:cubicBezTo>
                <a:cubicBezTo>
                  <a:pt x="2820" y="1291"/>
                  <a:pt x="2820" y="1291"/>
                  <a:pt x="2820" y="1291"/>
                </a:cubicBezTo>
                <a:cubicBezTo>
                  <a:pt x="2820" y="1291"/>
                  <a:pt x="2820" y="1291"/>
                  <a:pt x="2820" y="1291"/>
                </a:cubicBezTo>
                <a:cubicBezTo>
                  <a:pt x="2821" y="1290"/>
                  <a:pt x="2821" y="1290"/>
                  <a:pt x="2821" y="1290"/>
                </a:cubicBezTo>
                <a:cubicBezTo>
                  <a:pt x="2821" y="1290"/>
                  <a:pt x="2821" y="1290"/>
                  <a:pt x="2821" y="1290"/>
                </a:cubicBezTo>
                <a:cubicBezTo>
                  <a:pt x="2822" y="1289"/>
                  <a:pt x="2823" y="1289"/>
                  <a:pt x="2823" y="1288"/>
                </a:cubicBezTo>
                <a:cubicBezTo>
                  <a:pt x="2823" y="1288"/>
                  <a:pt x="2823" y="1288"/>
                  <a:pt x="2823" y="1287"/>
                </a:cubicBezTo>
                <a:cubicBezTo>
                  <a:pt x="2823" y="1287"/>
                  <a:pt x="2822" y="1286"/>
                  <a:pt x="2822" y="1286"/>
                </a:cubicBezTo>
                <a:cubicBezTo>
                  <a:pt x="2822" y="1286"/>
                  <a:pt x="2822" y="1286"/>
                  <a:pt x="2822" y="1286"/>
                </a:cubicBezTo>
                <a:cubicBezTo>
                  <a:pt x="2821" y="1285"/>
                  <a:pt x="2820" y="1285"/>
                  <a:pt x="2819" y="1286"/>
                </a:cubicBezTo>
                <a:cubicBezTo>
                  <a:pt x="2819" y="1286"/>
                  <a:pt x="2818" y="1287"/>
                  <a:pt x="2818" y="1287"/>
                </a:cubicBezTo>
                <a:cubicBezTo>
                  <a:pt x="2818" y="1287"/>
                  <a:pt x="2818" y="1287"/>
                  <a:pt x="2818" y="1287"/>
                </a:cubicBezTo>
                <a:cubicBezTo>
                  <a:pt x="2818" y="1287"/>
                  <a:pt x="2818" y="1287"/>
                  <a:pt x="2818" y="1287"/>
                </a:cubicBezTo>
                <a:cubicBezTo>
                  <a:pt x="2818" y="1287"/>
                  <a:pt x="2818" y="1287"/>
                  <a:pt x="2817" y="1287"/>
                </a:cubicBezTo>
                <a:cubicBezTo>
                  <a:pt x="2817" y="1287"/>
                  <a:pt x="2817" y="1287"/>
                  <a:pt x="2816" y="1287"/>
                </a:cubicBezTo>
                <a:cubicBezTo>
                  <a:pt x="2816" y="1287"/>
                  <a:pt x="2816" y="1287"/>
                  <a:pt x="2816" y="1287"/>
                </a:cubicBezTo>
                <a:cubicBezTo>
                  <a:pt x="2815" y="1287"/>
                  <a:pt x="2815" y="1287"/>
                  <a:pt x="2815" y="1287"/>
                </a:cubicBezTo>
                <a:cubicBezTo>
                  <a:pt x="2814" y="1287"/>
                  <a:pt x="2813" y="1287"/>
                  <a:pt x="2813" y="1287"/>
                </a:cubicBezTo>
                <a:cubicBezTo>
                  <a:pt x="2813" y="1288"/>
                  <a:pt x="2813" y="1288"/>
                  <a:pt x="2813" y="1288"/>
                </a:cubicBezTo>
                <a:cubicBezTo>
                  <a:pt x="2813" y="1288"/>
                  <a:pt x="2813" y="1288"/>
                  <a:pt x="2813" y="1288"/>
                </a:cubicBezTo>
                <a:cubicBezTo>
                  <a:pt x="2812" y="1288"/>
                  <a:pt x="2812" y="1289"/>
                  <a:pt x="2812" y="1289"/>
                </a:cubicBezTo>
                <a:cubicBezTo>
                  <a:pt x="2812" y="1289"/>
                  <a:pt x="2812" y="1289"/>
                  <a:pt x="2812" y="1290"/>
                </a:cubicBezTo>
                <a:cubicBezTo>
                  <a:pt x="2812" y="1290"/>
                  <a:pt x="2812" y="1290"/>
                  <a:pt x="2812" y="1290"/>
                </a:cubicBezTo>
                <a:cubicBezTo>
                  <a:pt x="2812" y="1290"/>
                  <a:pt x="2812" y="1290"/>
                  <a:pt x="2812" y="1291"/>
                </a:cubicBezTo>
                <a:cubicBezTo>
                  <a:pt x="2812" y="1291"/>
                  <a:pt x="2812" y="1291"/>
                  <a:pt x="2812" y="1292"/>
                </a:cubicBezTo>
                <a:cubicBezTo>
                  <a:pt x="2812" y="1292"/>
                  <a:pt x="2813" y="1292"/>
                  <a:pt x="2813" y="1292"/>
                </a:cubicBezTo>
                <a:close/>
                <a:moveTo>
                  <a:pt x="2826" y="1285"/>
                </a:moveTo>
                <a:cubicBezTo>
                  <a:pt x="2826" y="1285"/>
                  <a:pt x="2826" y="1285"/>
                  <a:pt x="2826" y="1285"/>
                </a:cubicBezTo>
                <a:cubicBezTo>
                  <a:pt x="2826" y="1285"/>
                  <a:pt x="2825" y="1286"/>
                  <a:pt x="2825" y="1287"/>
                </a:cubicBezTo>
                <a:cubicBezTo>
                  <a:pt x="2825" y="1288"/>
                  <a:pt x="2826" y="1288"/>
                  <a:pt x="2827" y="1288"/>
                </a:cubicBezTo>
                <a:cubicBezTo>
                  <a:pt x="2827" y="1288"/>
                  <a:pt x="2827" y="1288"/>
                  <a:pt x="2827" y="1288"/>
                </a:cubicBezTo>
                <a:cubicBezTo>
                  <a:pt x="2827" y="1288"/>
                  <a:pt x="2827" y="1288"/>
                  <a:pt x="2827" y="1288"/>
                </a:cubicBezTo>
                <a:cubicBezTo>
                  <a:pt x="2827" y="1288"/>
                  <a:pt x="2827" y="1288"/>
                  <a:pt x="2827" y="1288"/>
                </a:cubicBezTo>
                <a:cubicBezTo>
                  <a:pt x="2827" y="1288"/>
                  <a:pt x="2828" y="1288"/>
                  <a:pt x="2828" y="1288"/>
                </a:cubicBezTo>
                <a:cubicBezTo>
                  <a:pt x="2829" y="1287"/>
                  <a:pt x="2829" y="1287"/>
                  <a:pt x="2829" y="1287"/>
                </a:cubicBezTo>
                <a:cubicBezTo>
                  <a:pt x="2829" y="1287"/>
                  <a:pt x="2829" y="1286"/>
                  <a:pt x="2829" y="1286"/>
                </a:cubicBezTo>
                <a:cubicBezTo>
                  <a:pt x="2828" y="1285"/>
                  <a:pt x="2827" y="1284"/>
                  <a:pt x="2826" y="1285"/>
                </a:cubicBezTo>
                <a:cubicBezTo>
                  <a:pt x="2826" y="1285"/>
                  <a:pt x="2826" y="1285"/>
                  <a:pt x="2826" y="1285"/>
                </a:cubicBezTo>
                <a:cubicBezTo>
                  <a:pt x="2826" y="1285"/>
                  <a:pt x="2826" y="1285"/>
                  <a:pt x="2826" y="1285"/>
                </a:cubicBezTo>
                <a:close/>
                <a:moveTo>
                  <a:pt x="2826" y="1295"/>
                </a:moveTo>
                <a:cubicBezTo>
                  <a:pt x="2826" y="1295"/>
                  <a:pt x="2826" y="1295"/>
                  <a:pt x="2826" y="1295"/>
                </a:cubicBezTo>
                <a:cubicBezTo>
                  <a:pt x="2827" y="1295"/>
                  <a:pt x="2828" y="1294"/>
                  <a:pt x="2828" y="1293"/>
                </a:cubicBezTo>
                <a:cubicBezTo>
                  <a:pt x="2828" y="1293"/>
                  <a:pt x="2827" y="1292"/>
                  <a:pt x="2826" y="1292"/>
                </a:cubicBezTo>
                <a:cubicBezTo>
                  <a:pt x="2825" y="1292"/>
                  <a:pt x="2825" y="1293"/>
                  <a:pt x="2825" y="1293"/>
                </a:cubicBezTo>
                <a:cubicBezTo>
                  <a:pt x="2825" y="1294"/>
                  <a:pt x="2825" y="1295"/>
                  <a:pt x="2826" y="1295"/>
                </a:cubicBezTo>
                <a:close/>
                <a:moveTo>
                  <a:pt x="2500" y="1092"/>
                </a:moveTo>
                <a:cubicBezTo>
                  <a:pt x="2500" y="1093"/>
                  <a:pt x="2501" y="1093"/>
                  <a:pt x="2502" y="1093"/>
                </a:cubicBezTo>
                <a:cubicBezTo>
                  <a:pt x="2502" y="1093"/>
                  <a:pt x="2503" y="1093"/>
                  <a:pt x="2503" y="1093"/>
                </a:cubicBezTo>
                <a:cubicBezTo>
                  <a:pt x="2504" y="1092"/>
                  <a:pt x="2504" y="1092"/>
                  <a:pt x="2504" y="1092"/>
                </a:cubicBezTo>
                <a:cubicBezTo>
                  <a:pt x="2505" y="1092"/>
                  <a:pt x="2505" y="1091"/>
                  <a:pt x="2505" y="1090"/>
                </a:cubicBezTo>
                <a:cubicBezTo>
                  <a:pt x="2505" y="1090"/>
                  <a:pt x="2504" y="1089"/>
                  <a:pt x="2504" y="1089"/>
                </a:cubicBezTo>
                <a:cubicBezTo>
                  <a:pt x="2504" y="1089"/>
                  <a:pt x="2504" y="1089"/>
                  <a:pt x="2504" y="1089"/>
                </a:cubicBezTo>
                <a:cubicBezTo>
                  <a:pt x="2504" y="1088"/>
                  <a:pt x="2504" y="1086"/>
                  <a:pt x="2504" y="1085"/>
                </a:cubicBezTo>
                <a:cubicBezTo>
                  <a:pt x="2505" y="1085"/>
                  <a:pt x="2506" y="1084"/>
                  <a:pt x="2506" y="1084"/>
                </a:cubicBezTo>
                <a:cubicBezTo>
                  <a:pt x="2506" y="1084"/>
                  <a:pt x="2506" y="1084"/>
                  <a:pt x="2506" y="1084"/>
                </a:cubicBezTo>
                <a:cubicBezTo>
                  <a:pt x="2506" y="1083"/>
                  <a:pt x="2506" y="1082"/>
                  <a:pt x="2506" y="1082"/>
                </a:cubicBezTo>
                <a:cubicBezTo>
                  <a:pt x="2506" y="1081"/>
                  <a:pt x="2506" y="1080"/>
                  <a:pt x="2506" y="1079"/>
                </a:cubicBezTo>
                <a:cubicBezTo>
                  <a:pt x="2506" y="1078"/>
                  <a:pt x="2507" y="1077"/>
                  <a:pt x="2507" y="1076"/>
                </a:cubicBezTo>
                <a:cubicBezTo>
                  <a:pt x="2508" y="1076"/>
                  <a:pt x="2508" y="1075"/>
                  <a:pt x="2508" y="1074"/>
                </a:cubicBezTo>
                <a:cubicBezTo>
                  <a:pt x="2508" y="1074"/>
                  <a:pt x="2507" y="1073"/>
                  <a:pt x="2506" y="1073"/>
                </a:cubicBezTo>
                <a:cubicBezTo>
                  <a:pt x="2506" y="1073"/>
                  <a:pt x="2506" y="1073"/>
                  <a:pt x="2506" y="1073"/>
                </a:cubicBezTo>
                <a:cubicBezTo>
                  <a:pt x="2506" y="1073"/>
                  <a:pt x="2505" y="1073"/>
                  <a:pt x="2505" y="1073"/>
                </a:cubicBezTo>
                <a:cubicBezTo>
                  <a:pt x="2504" y="1073"/>
                  <a:pt x="2503" y="1073"/>
                  <a:pt x="2503" y="1074"/>
                </a:cubicBezTo>
                <a:cubicBezTo>
                  <a:pt x="2503" y="1074"/>
                  <a:pt x="2503" y="1075"/>
                  <a:pt x="2503" y="1075"/>
                </a:cubicBezTo>
                <a:cubicBezTo>
                  <a:pt x="2503" y="1075"/>
                  <a:pt x="2503" y="1076"/>
                  <a:pt x="2502" y="1077"/>
                </a:cubicBezTo>
                <a:cubicBezTo>
                  <a:pt x="2502" y="1078"/>
                  <a:pt x="2502" y="1079"/>
                  <a:pt x="2501" y="1080"/>
                </a:cubicBezTo>
                <a:cubicBezTo>
                  <a:pt x="2501" y="1080"/>
                  <a:pt x="2501" y="1081"/>
                  <a:pt x="2501" y="1081"/>
                </a:cubicBezTo>
                <a:cubicBezTo>
                  <a:pt x="2501" y="1082"/>
                  <a:pt x="2501" y="1082"/>
                  <a:pt x="2501" y="1083"/>
                </a:cubicBezTo>
                <a:cubicBezTo>
                  <a:pt x="2501" y="1083"/>
                  <a:pt x="2501" y="1083"/>
                  <a:pt x="2501" y="1083"/>
                </a:cubicBezTo>
                <a:cubicBezTo>
                  <a:pt x="2501" y="1084"/>
                  <a:pt x="2501" y="1084"/>
                  <a:pt x="2501" y="1084"/>
                </a:cubicBezTo>
                <a:cubicBezTo>
                  <a:pt x="2500" y="1084"/>
                  <a:pt x="2500" y="1085"/>
                  <a:pt x="2500" y="1086"/>
                </a:cubicBezTo>
                <a:cubicBezTo>
                  <a:pt x="2500" y="1086"/>
                  <a:pt x="2500" y="1087"/>
                  <a:pt x="2500" y="1087"/>
                </a:cubicBezTo>
                <a:cubicBezTo>
                  <a:pt x="2500" y="1088"/>
                  <a:pt x="2500" y="1089"/>
                  <a:pt x="2500" y="1090"/>
                </a:cubicBezTo>
                <a:cubicBezTo>
                  <a:pt x="2500" y="1090"/>
                  <a:pt x="2500" y="1090"/>
                  <a:pt x="2500" y="1090"/>
                </a:cubicBezTo>
                <a:cubicBezTo>
                  <a:pt x="2500" y="1090"/>
                  <a:pt x="2500" y="1091"/>
                  <a:pt x="2500" y="1091"/>
                </a:cubicBezTo>
                <a:cubicBezTo>
                  <a:pt x="2500" y="1091"/>
                  <a:pt x="2500" y="1092"/>
                  <a:pt x="2500" y="1092"/>
                </a:cubicBezTo>
                <a:close/>
                <a:moveTo>
                  <a:pt x="2830" y="1231"/>
                </a:moveTo>
                <a:cubicBezTo>
                  <a:pt x="2830" y="1231"/>
                  <a:pt x="2831" y="1231"/>
                  <a:pt x="2831" y="1231"/>
                </a:cubicBezTo>
                <a:cubicBezTo>
                  <a:pt x="2831" y="1231"/>
                  <a:pt x="2832" y="1231"/>
                  <a:pt x="2832" y="1231"/>
                </a:cubicBezTo>
                <a:cubicBezTo>
                  <a:pt x="2833" y="1231"/>
                  <a:pt x="2833" y="1231"/>
                  <a:pt x="2833" y="1231"/>
                </a:cubicBezTo>
                <a:cubicBezTo>
                  <a:pt x="2833" y="1231"/>
                  <a:pt x="2833" y="1231"/>
                  <a:pt x="2833" y="1231"/>
                </a:cubicBezTo>
                <a:cubicBezTo>
                  <a:pt x="2834" y="1231"/>
                  <a:pt x="2835" y="1231"/>
                  <a:pt x="2835" y="1230"/>
                </a:cubicBezTo>
                <a:cubicBezTo>
                  <a:pt x="2835" y="1229"/>
                  <a:pt x="2836" y="1229"/>
                  <a:pt x="2835" y="1228"/>
                </a:cubicBezTo>
                <a:cubicBezTo>
                  <a:pt x="2835" y="1228"/>
                  <a:pt x="2834" y="1228"/>
                  <a:pt x="2834" y="1227"/>
                </a:cubicBezTo>
                <a:cubicBezTo>
                  <a:pt x="2834" y="1227"/>
                  <a:pt x="2833" y="1227"/>
                  <a:pt x="2833" y="1226"/>
                </a:cubicBezTo>
                <a:cubicBezTo>
                  <a:pt x="2833" y="1226"/>
                  <a:pt x="2832" y="1226"/>
                  <a:pt x="2832" y="1226"/>
                </a:cubicBezTo>
                <a:cubicBezTo>
                  <a:pt x="2831" y="1225"/>
                  <a:pt x="2830" y="1225"/>
                  <a:pt x="2830" y="1226"/>
                </a:cubicBezTo>
                <a:cubicBezTo>
                  <a:pt x="2829" y="1226"/>
                  <a:pt x="2829" y="1226"/>
                  <a:pt x="2828" y="1226"/>
                </a:cubicBezTo>
                <a:cubicBezTo>
                  <a:pt x="2828" y="1226"/>
                  <a:pt x="2828" y="1227"/>
                  <a:pt x="2828" y="1227"/>
                </a:cubicBezTo>
                <a:cubicBezTo>
                  <a:pt x="2828" y="1227"/>
                  <a:pt x="2828" y="1227"/>
                  <a:pt x="2827" y="1227"/>
                </a:cubicBezTo>
                <a:cubicBezTo>
                  <a:pt x="2827" y="1227"/>
                  <a:pt x="2827" y="1227"/>
                  <a:pt x="2827" y="1227"/>
                </a:cubicBezTo>
                <a:cubicBezTo>
                  <a:pt x="2827" y="1228"/>
                  <a:pt x="2827" y="1228"/>
                  <a:pt x="2827" y="1229"/>
                </a:cubicBezTo>
                <a:cubicBezTo>
                  <a:pt x="2827" y="1229"/>
                  <a:pt x="2827" y="1229"/>
                  <a:pt x="2827" y="1230"/>
                </a:cubicBezTo>
                <a:cubicBezTo>
                  <a:pt x="2828" y="1230"/>
                  <a:pt x="2828" y="1231"/>
                  <a:pt x="2829" y="1231"/>
                </a:cubicBezTo>
                <a:cubicBezTo>
                  <a:pt x="2829" y="1231"/>
                  <a:pt x="2829" y="1231"/>
                  <a:pt x="2830" y="1231"/>
                </a:cubicBezTo>
                <a:cubicBezTo>
                  <a:pt x="2830" y="1231"/>
                  <a:pt x="2830" y="1231"/>
                  <a:pt x="2830" y="1231"/>
                </a:cubicBezTo>
                <a:close/>
                <a:moveTo>
                  <a:pt x="2897" y="1228"/>
                </a:moveTo>
                <a:cubicBezTo>
                  <a:pt x="2897" y="1229"/>
                  <a:pt x="2897" y="1229"/>
                  <a:pt x="2897" y="1229"/>
                </a:cubicBezTo>
                <a:cubicBezTo>
                  <a:pt x="2897" y="1230"/>
                  <a:pt x="2897" y="1230"/>
                  <a:pt x="2897" y="1230"/>
                </a:cubicBezTo>
                <a:cubicBezTo>
                  <a:pt x="2897" y="1231"/>
                  <a:pt x="2898" y="1231"/>
                  <a:pt x="2898" y="1231"/>
                </a:cubicBezTo>
                <a:cubicBezTo>
                  <a:pt x="2899" y="1231"/>
                  <a:pt x="2899" y="1231"/>
                  <a:pt x="2899" y="1231"/>
                </a:cubicBezTo>
                <a:cubicBezTo>
                  <a:pt x="2900" y="1231"/>
                  <a:pt x="2900" y="1230"/>
                  <a:pt x="2900" y="1230"/>
                </a:cubicBezTo>
                <a:cubicBezTo>
                  <a:pt x="2900" y="1230"/>
                  <a:pt x="2900" y="1229"/>
                  <a:pt x="2900" y="1229"/>
                </a:cubicBezTo>
                <a:cubicBezTo>
                  <a:pt x="2900" y="1228"/>
                  <a:pt x="2899" y="1228"/>
                  <a:pt x="2898" y="1228"/>
                </a:cubicBezTo>
                <a:cubicBezTo>
                  <a:pt x="2898" y="1228"/>
                  <a:pt x="2897" y="1228"/>
                  <a:pt x="2897" y="1228"/>
                </a:cubicBezTo>
                <a:close/>
                <a:moveTo>
                  <a:pt x="2909" y="1230"/>
                </a:moveTo>
                <a:cubicBezTo>
                  <a:pt x="2908" y="1230"/>
                  <a:pt x="2908" y="1230"/>
                  <a:pt x="2907" y="1230"/>
                </a:cubicBezTo>
                <a:cubicBezTo>
                  <a:pt x="2907" y="1230"/>
                  <a:pt x="2907" y="1230"/>
                  <a:pt x="2906" y="1230"/>
                </a:cubicBezTo>
                <a:cubicBezTo>
                  <a:pt x="2906" y="1229"/>
                  <a:pt x="2906" y="1229"/>
                  <a:pt x="2905" y="1229"/>
                </a:cubicBezTo>
                <a:cubicBezTo>
                  <a:pt x="2905" y="1229"/>
                  <a:pt x="2904" y="1230"/>
                  <a:pt x="2904" y="1230"/>
                </a:cubicBezTo>
                <a:cubicBezTo>
                  <a:pt x="2904" y="1230"/>
                  <a:pt x="2904" y="1230"/>
                  <a:pt x="2904" y="1230"/>
                </a:cubicBezTo>
                <a:cubicBezTo>
                  <a:pt x="2903" y="1229"/>
                  <a:pt x="2903" y="1229"/>
                  <a:pt x="2903" y="1229"/>
                </a:cubicBezTo>
                <a:cubicBezTo>
                  <a:pt x="2903" y="1229"/>
                  <a:pt x="2902" y="1229"/>
                  <a:pt x="2902" y="1229"/>
                </a:cubicBezTo>
                <a:cubicBezTo>
                  <a:pt x="2902" y="1229"/>
                  <a:pt x="2901" y="1229"/>
                  <a:pt x="2901" y="1230"/>
                </a:cubicBezTo>
                <a:cubicBezTo>
                  <a:pt x="2901" y="1231"/>
                  <a:pt x="2901" y="1231"/>
                  <a:pt x="2902" y="1232"/>
                </a:cubicBezTo>
                <a:cubicBezTo>
                  <a:pt x="2902" y="1232"/>
                  <a:pt x="2902" y="1232"/>
                  <a:pt x="2902" y="1232"/>
                </a:cubicBezTo>
                <a:cubicBezTo>
                  <a:pt x="2902" y="1232"/>
                  <a:pt x="2903" y="1233"/>
                  <a:pt x="2904" y="1233"/>
                </a:cubicBezTo>
                <a:cubicBezTo>
                  <a:pt x="2904" y="1233"/>
                  <a:pt x="2904" y="1233"/>
                  <a:pt x="2905" y="1233"/>
                </a:cubicBezTo>
                <a:cubicBezTo>
                  <a:pt x="2905" y="1233"/>
                  <a:pt x="2905" y="1233"/>
                  <a:pt x="2905" y="1233"/>
                </a:cubicBezTo>
                <a:cubicBezTo>
                  <a:pt x="2905" y="1233"/>
                  <a:pt x="2905" y="1233"/>
                  <a:pt x="2905" y="1233"/>
                </a:cubicBezTo>
                <a:cubicBezTo>
                  <a:pt x="2905" y="1233"/>
                  <a:pt x="2905" y="1233"/>
                  <a:pt x="2905" y="1233"/>
                </a:cubicBezTo>
                <a:cubicBezTo>
                  <a:pt x="2905" y="1233"/>
                  <a:pt x="2905" y="1233"/>
                  <a:pt x="2905" y="1233"/>
                </a:cubicBezTo>
                <a:cubicBezTo>
                  <a:pt x="2906" y="1233"/>
                  <a:pt x="2906" y="1234"/>
                  <a:pt x="2907" y="1234"/>
                </a:cubicBezTo>
                <a:cubicBezTo>
                  <a:pt x="2907" y="1234"/>
                  <a:pt x="2908" y="1233"/>
                  <a:pt x="2908" y="1233"/>
                </a:cubicBezTo>
                <a:cubicBezTo>
                  <a:pt x="2909" y="1233"/>
                  <a:pt x="2909" y="1233"/>
                  <a:pt x="2909" y="1233"/>
                </a:cubicBezTo>
                <a:cubicBezTo>
                  <a:pt x="2910" y="1233"/>
                  <a:pt x="2911" y="1233"/>
                  <a:pt x="2912" y="1233"/>
                </a:cubicBezTo>
                <a:cubicBezTo>
                  <a:pt x="2912" y="1232"/>
                  <a:pt x="2913" y="1232"/>
                  <a:pt x="2913" y="1231"/>
                </a:cubicBezTo>
                <a:cubicBezTo>
                  <a:pt x="2913" y="1231"/>
                  <a:pt x="2912" y="1230"/>
                  <a:pt x="2912" y="1230"/>
                </a:cubicBezTo>
                <a:cubicBezTo>
                  <a:pt x="2911" y="1230"/>
                  <a:pt x="2910" y="1230"/>
                  <a:pt x="2909" y="1230"/>
                </a:cubicBezTo>
                <a:close/>
                <a:moveTo>
                  <a:pt x="2512" y="1132"/>
                </a:moveTo>
                <a:cubicBezTo>
                  <a:pt x="2509" y="1132"/>
                  <a:pt x="2509" y="1132"/>
                  <a:pt x="2509" y="1132"/>
                </a:cubicBezTo>
                <a:cubicBezTo>
                  <a:pt x="2508" y="1132"/>
                  <a:pt x="2507" y="1133"/>
                  <a:pt x="2507" y="1134"/>
                </a:cubicBezTo>
                <a:cubicBezTo>
                  <a:pt x="2507" y="1135"/>
                  <a:pt x="2508" y="1136"/>
                  <a:pt x="2509" y="1136"/>
                </a:cubicBezTo>
                <a:cubicBezTo>
                  <a:pt x="2509" y="1136"/>
                  <a:pt x="2509" y="1136"/>
                  <a:pt x="2509" y="1136"/>
                </a:cubicBezTo>
                <a:cubicBezTo>
                  <a:pt x="2509" y="1136"/>
                  <a:pt x="2509" y="1136"/>
                  <a:pt x="2509" y="1136"/>
                </a:cubicBezTo>
                <a:cubicBezTo>
                  <a:pt x="2509" y="1137"/>
                  <a:pt x="2509" y="1137"/>
                  <a:pt x="2510" y="1138"/>
                </a:cubicBezTo>
                <a:cubicBezTo>
                  <a:pt x="2510" y="1138"/>
                  <a:pt x="2510" y="1138"/>
                  <a:pt x="2511" y="1138"/>
                </a:cubicBezTo>
                <a:cubicBezTo>
                  <a:pt x="2512" y="1138"/>
                  <a:pt x="2513" y="1138"/>
                  <a:pt x="2513" y="1137"/>
                </a:cubicBezTo>
                <a:cubicBezTo>
                  <a:pt x="2513" y="1136"/>
                  <a:pt x="2513" y="1135"/>
                  <a:pt x="2513" y="1135"/>
                </a:cubicBezTo>
                <a:cubicBezTo>
                  <a:pt x="2514" y="1134"/>
                  <a:pt x="2514" y="1134"/>
                  <a:pt x="2513" y="1133"/>
                </a:cubicBezTo>
                <a:cubicBezTo>
                  <a:pt x="2513" y="1133"/>
                  <a:pt x="2512" y="1132"/>
                  <a:pt x="2512" y="1132"/>
                </a:cubicBezTo>
                <a:close/>
                <a:moveTo>
                  <a:pt x="2796" y="1299"/>
                </a:moveTo>
                <a:cubicBezTo>
                  <a:pt x="2797" y="1299"/>
                  <a:pt x="2798" y="1298"/>
                  <a:pt x="2798" y="1297"/>
                </a:cubicBezTo>
                <a:cubicBezTo>
                  <a:pt x="2799" y="1297"/>
                  <a:pt x="2799" y="1296"/>
                  <a:pt x="2799" y="1296"/>
                </a:cubicBezTo>
                <a:cubicBezTo>
                  <a:pt x="2799" y="1296"/>
                  <a:pt x="2799" y="1296"/>
                  <a:pt x="2799" y="1296"/>
                </a:cubicBezTo>
                <a:cubicBezTo>
                  <a:pt x="2799" y="1295"/>
                  <a:pt x="2799" y="1295"/>
                  <a:pt x="2798" y="1294"/>
                </a:cubicBezTo>
                <a:cubicBezTo>
                  <a:pt x="2798" y="1294"/>
                  <a:pt x="2796" y="1294"/>
                  <a:pt x="2796" y="1295"/>
                </a:cubicBezTo>
                <a:cubicBezTo>
                  <a:pt x="2796" y="1295"/>
                  <a:pt x="2795" y="1295"/>
                  <a:pt x="2795" y="1295"/>
                </a:cubicBezTo>
                <a:cubicBezTo>
                  <a:pt x="2795" y="1295"/>
                  <a:pt x="2794" y="1296"/>
                  <a:pt x="2794" y="1296"/>
                </a:cubicBezTo>
                <a:cubicBezTo>
                  <a:pt x="2794" y="1297"/>
                  <a:pt x="2794" y="1298"/>
                  <a:pt x="2795" y="1298"/>
                </a:cubicBezTo>
                <a:cubicBezTo>
                  <a:pt x="2795" y="1298"/>
                  <a:pt x="2796" y="1299"/>
                  <a:pt x="2796" y="1299"/>
                </a:cubicBezTo>
                <a:close/>
                <a:moveTo>
                  <a:pt x="2763" y="1269"/>
                </a:moveTo>
                <a:cubicBezTo>
                  <a:pt x="2762" y="1269"/>
                  <a:pt x="2762" y="1269"/>
                  <a:pt x="2761" y="1269"/>
                </a:cubicBezTo>
                <a:cubicBezTo>
                  <a:pt x="2761" y="1270"/>
                  <a:pt x="2761" y="1270"/>
                  <a:pt x="2761" y="1271"/>
                </a:cubicBezTo>
                <a:cubicBezTo>
                  <a:pt x="2761" y="1271"/>
                  <a:pt x="2761" y="1271"/>
                  <a:pt x="2761" y="1271"/>
                </a:cubicBezTo>
                <a:cubicBezTo>
                  <a:pt x="2761" y="1271"/>
                  <a:pt x="2761" y="1271"/>
                  <a:pt x="2760" y="1272"/>
                </a:cubicBezTo>
                <a:cubicBezTo>
                  <a:pt x="2760" y="1273"/>
                  <a:pt x="2760" y="1274"/>
                  <a:pt x="2761" y="1275"/>
                </a:cubicBezTo>
                <a:cubicBezTo>
                  <a:pt x="2761" y="1275"/>
                  <a:pt x="2762" y="1275"/>
                  <a:pt x="2762" y="1275"/>
                </a:cubicBezTo>
                <a:cubicBezTo>
                  <a:pt x="2763" y="1275"/>
                  <a:pt x="2763" y="1275"/>
                  <a:pt x="2764" y="1274"/>
                </a:cubicBezTo>
                <a:cubicBezTo>
                  <a:pt x="2764" y="1274"/>
                  <a:pt x="2764" y="1274"/>
                  <a:pt x="2764" y="1274"/>
                </a:cubicBezTo>
                <a:cubicBezTo>
                  <a:pt x="2764" y="1274"/>
                  <a:pt x="2764" y="1274"/>
                  <a:pt x="2764" y="1273"/>
                </a:cubicBezTo>
                <a:cubicBezTo>
                  <a:pt x="2764" y="1273"/>
                  <a:pt x="2765" y="1272"/>
                  <a:pt x="2765" y="1272"/>
                </a:cubicBezTo>
                <a:cubicBezTo>
                  <a:pt x="2765" y="1272"/>
                  <a:pt x="2765" y="1272"/>
                  <a:pt x="2765" y="1271"/>
                </a:cubicBezTo>
                <a:cubicBezTo>
                  <a:pt x="2765" y="1271"/>
                  <a:pt x="2765" y="1271"/>
                  <a:pt x="2765" y="1270"/>
                </a:cubicBezTo>
                <a:cubicBezTo>
                  <a:pt x="2764" y="1269"/>
                  <a:pt x="2764" y="1269"/>
                  <a:pt x="2763" y="1269"/>
                </a:cubicBezTo>
                <a:close/>
                <a:moveTo>
                  <a:pt x="2763" y="1284"/>
                </a:moveTo>
                <a:cubicBezTo>
                  <a:pt x="2763" y="1284"/>
                  <a:pt x="2763" y="1284"/>
                  <a:pt x="2763" y="1284"/>
                </a:cubicBezTo>
                <a:cubicBezTo>
                  <a:pt x="2763" y="1284"/>
                  <a:pt x="2764" y="1284"/>
                  <a:pt x="2764" y="1284"/>
                </a:cubicBezTo>
                <a:cubicBezTo>
                  <a:pt x="2765" y="1284"/>
                  <a:pt x="2765" y="1283"/>
                  <a:pt x="2765" y="1283"/>
                </a:cubicBezTo>
                <a:cubicBezTo>
                  <a:pt x="2765" y="1282"/>
                  <a:pt x="2765" y="1282"/>
                  <a:pt x="2765" y="1282"/>
                </a:cubicBezTo>
                <a:cubicBezTo>
                  <a:pt x="2765" y="1281"/>
                  <a:pt x="2765" y="1280"/>
                  <a:pt x="2764" y="1280"/>
                </a:cubicBezTo>
                <a:cubicBezTo>
                  <a:pt x="2763" y="1280"/>
                  <a:pt x="2763" y="1280"/>
                  <a:pt x="2763" y="1281"/>
                </a:cubicBezTo>
                <a:cubicBezTo>
                  <a:pt x="2763" y="1281"/>
                  <a:pt x="2763" y="1281"/>
                  <a:pt x="2763" y="1281"/>
                </a:cubicBezTo>
                <a:cubicBezTo>
                  <a:pt x="2762" y="1281"/>
                  <a:pt x="2762" y="1281"/>
                  <a:pt x="2761" y="1282"/>
                </a:cubicBezTo>
                <a:cubicBezTo>
                  <a:pt x="2761" y="1283"/>
                  <a:pt x="2762" y="1284"/>
                  <a:pt x="2763" y="1284"/>
                </a:cubicBezTo>
                <a:close/>
                <a:moveTo>
                  <a:pt x="2614" y="1268"/>
                </a:moveTo>
                <a:cubicBezTo>
                  <a:pt x="2613" y="1268"/>
                  <a:pt x="2612" y="1267"/>
                  <a:pt x="2611" y="1266"/>
                </a:cubicBezTo>
                <a:cubicBezTo>
                  <a:pt x="2611" y="1266"/>
                  <a:pt x="2611" y="1266"/>
                  <a:pt x="2611" y="1265"/>
                </a:cubicBezTo>
                <a:cubicBezTo>
                  <a:pt x="2611" y="1265"/>
                  <a:pt x="2610" y="1264"/>
                  <a:pt x="2609" y="1264"/>
                </a:cubicBezTo>
                <a:cubicBezTo>
                  <a:pt x="2609" y="1264"/>
                  <a:pt x="2609" y="1265"/>
                  <a:pt x="2609" y="1265"/>
                </a:cubicBezTo>
                <a:cubicBezTo>
                  <a:pt x="2610" y="1266"/>
                  <a:pt x="2610" y="1266"/>
                  <a:pt x="2610" y="1267"/>
                </a:cubicBezTo>
                <a:cubicBezTo>
                  <a:pt x="2610" y="1268"/>
                  <a:pt x="2609" y="1269"/>
                  <a:pt x="2608" y="1269"/>
                </a:cubicBezTo>
                <a:cubicBezTo>
                  <a:pt x="2607" y="1269"/>
                  <a:pt x="2607" y="1268"/>
                  <a:pt x="2606" y="1267"/>
                </a:cubicBezTo>
                <a:cubicBezTo>
                  <a:pt x="2606" y="1267"/>
                  <a:pt x="2606" y="1267"/>
                  <a:pt x="2606" y="1267"/>
                </a:cubicBezTo>
                <a:cubicBezTo>
                  <a:pt x="2605" y="1266"/>
                  <a:pt x="2605" y="1266"/>
                  <a:pt x="2605" y="1266"/>
                </a:cubicBezTo>
                <a:cubicBezTo>
                  <a:pt x="2604" y="1265"/>
                  <a:pt x="2604" y="1264"/>
                  <a:pt x="2605" y="1264"/>
                </a:cubicBezTo>
                <a:cubicBezTo>
                  <a:pt x="2604" y="1263"/>
                  <a:pt x="2604" y="1263"/>
                  <a:pt x="2603" y="1262"/>
                </a:cubicBezTo>
                <a:cubicBezTo>
                  <a:pt x="2603" y="1262"/>
                  <a:pt x="2603" y="1261"/>
                  <a:pt x="2602" y="1261"/>
                </a:cubicBezTo>
                <a:cubicBezTo>
                  <a:pt x="2602" y="1261"/>
                  <a:pt x="2602" y="1261"/>
                  <a:pt x="2602" y="1261"/>
                </a:cubicBezTo>
                <a:cubicBezTo>
                  <a:pt x="2602" y="1260"/>
                  <a:pt x="2601" y="1260"/>
                  <a:pt x="2601" y="1260"/>
                </a:cubicBezTo>
                <a:cubicBezTo>
                  <a:pt x="2601" y="1259"/>
                  <a:pt x="2601" y="1259"/>
                  <a:pt x="2600" y="1259"/>
                </a:cubicBezTo>
                <a:cubicBezTo>
                  <a:pt x="2600" y="1259"/>
                  <a:pt x="2599" y="1258"/>
                  <a:pt x="2598" y="1258"/>
                </a:cubicBezTo>
                <a:cubicBezTo>
                  <a:pt x="2598" y="1258"/>
                  <a:pt x="2597" y="1258"/>
                  <a:pt x="2597" y="1257"/>
                </a:cubicBezTo>
                <a:cubicBezTo>
                  <a:pt x="2596" y="1257"/>
                  <a:pt x="2596" y="1257"/>
                  <a:pt x="2596" y="1256"/>
                </a:cubicBezTo>
                <a:cubicBezTo>
                  <a:pt x="2596" y="1256"/>
                  <a:pt x="2596" y="1256"/>
                  <a:pt x="2596" y="1256"/>
                </a:cubicBezTo>
                <a:cubicBezTo>
                  <a:pt x="2596" y="1256"/>
                  <a:pt x="2596" y="1256"/>
                  <a:pt x="2596" y="1256"/>
                </a:cubicBezTo>
                <a:cubicBezTo>
                  <a:pt x="2595" y="1256"/>
                  <a:pt x="2593" y="1255"/>
                  <a:pt x="2593" y="1254"/>
                </a:cubicBezTo>
                <a:cubicBezTo>
                  <a:pt x="2592" y="1254"/>
                  <a:pt x="2591" y="1253"/>
                  <a:pt x="2590" y="1252"/>
                </a:cubicBezTo>
                <a:cubicBezTo>
                  <a:pt x="2590" y="1252"/>
                  <a:pt x="2590" y="1251"/>
                  <a:pt x="2590" y="1251"/>
                </a:cubicBezTo>
                <a:cubicBezTo>
                  <a:pt x="2590" y="1251"/>
                  <a:pt x="2589" y="1251"/>
                  <a:pt x="2589" y="1250"/>
                </a:cubicBezTo>
                <a:cubicBezTo>
                  <a:pt x="2589" y="1250"/>
                  <a:pt x="2589" y="1250"/>
                  <a:pt x="2588" y="1249"/>
                </a:cubicBezTo>
                <a:cubicBezTo>
                  <a:pt x="2588" y="1249"/>
                  <a:pt x="2588" y="1249"/>
                  <a:pt x="2588" y="1249"/>
                </a:cubicBezTo>
                <a:cubicBezTo>
                  <a:pt x="2587" y="1249"/>
                  <a:pt x="2587" y="1249"/>
                  <a:pt x="2586" y="1248"/>
                </a:cubicBezTo>
                <a:cubicBezTo>
                  <a:pt x="2586" y="1248"/>
                  <a:pt x="2586" y="1247"/>
                  <a:pt x="2586" y="1246"/>
                </a:cubicBezTo>
                <a:cubicBezTo>
                  <a:pt x="2586" y="1246"/>
                  <a:pt x="2586" y="1245"/>
                  <a:pt x="2586" y="1245"/>
                </a:cubicBezTo>
                <a:cubicBezTo>
                  <a:pt x="2586" y="1245"/>
                  <a:pt x="2585" y="1245"/>
                  <a:pt x="2585" y="1244"/>
                </a:cubicBezTo>
                <a:cubicBezTo>
                  <a:pt x="2585" y="1244"/>
                  <a:pt x="2584" y="1244"/>
                  <a:pt x="2584" y="1244"/>
                </a:cubicBezTo>
                <a:cubicBezTo>
                  <a:pt x="2584" y="1243"/>
                  <a:pt x="2583" y="1243"/>
                  <a:pt x="2583" y="1243"/>
                </a:cubicBezTo>
                <a:cubicBezTo>
                  <a:pt x="2582" y="1243"/>
                  <a:pt x="2582" y="1243"/>
                  <a:pt x="2582" y="1243"/>
                </a:cubicBezTo>
                <a:cubicBezTo>
                  <a:pt x="2582" y="1242"/>
                  <a:pt x="2580" y="1242"/>
                  <a:pt x="2580" y="1241"/>
                </a:cubicBezTo>
                <a:cubicBezTo>
                  <a:pt x="2580" y="1241"/>
                  <a:pt x="2579" y="1241"/>
                  <a:pt x="2579" y="1240"/>
                </a:cubicBezTo>
                <a:cubicBezTo>
                  <a:pt x="2579" y="1240"/>
                  <a:pt x="2579" y="1240"/>
                  <a:pt x="2579" y="1239"/>
                </a:cubicBezTo>
                <a:cubicBezTo>
                  <a:pt x="2578" y="1239"/>
                  <a:pt x="2578" y="1239"/>
                  <a:pt x="2578" y="1238"/>
                </a:cubicBezTo>
                <a:cubicBezTo>
                  <a:pt x="2578" y="1237"/>
                  <a:pt x="2577" y="1237"/>
                  <a:pt x="2577" y="1236"/>
                </a:cubicBezTo>
                <a:cubicBezTo>
                  <a:pt x="2576" y="1235"/>
                  <a:pt x="2576" y="1234"/>
                  <a:pt x="2576" y="1234"/>
                </a:cubicBezTo>
                <a:cubicBezTo>
                  <a:pt x="2575" y="1234"/>
                  <a:pt x="2575" y="1234"/>
                  <a:pt x="2575" y="1234"/>
                </a:cubicBezTo>
                <a:cubicBezTo>
                  <a:pt x="2575" y="1234"/>
                  <a:pt x="2574" y="1233"/>
                  <a:pt x="2574" y="1233"/>
                </a:cubicBezTo>
                <a:cubicBezTo>
                  <a:pt x="2573" y="1233"/>
                  <a:pt x="2572" y="1232"/>
                  <a:pt x="2572" y="1230"/>
                </a:cubicBezTo>
                <a:cubicBezTo>
                  <a:pt x="2572" y="1229"/>
                  <a:pt x="2572" y="1228"/>
                  <a:pt x="2572" y="1228"/>
                </a:cubicBezTo>
                <a:cubicBezTo>
                  <a:pt x="2572" y="1227"/>
                  <a:pt x="2572" y="1227"/>
                  <a:pt x="2572" y="1227"/>
                </a:cubicBezTo>
                <a:cubicBezTo>
                  <a:pt x="2572" y="1227"/>
                  <a:pt x="2572" y="1227"/>
                  <a:pt x="2572" y="1226"/>
                </a:cubicBezTo>
                <a:cubicBezTo>
                  <a:pt x="2572" y="1226"/>
                  <a:pt x="2572" y="1225"/>
                  <a:pt x="2571" y="1225"/>
                </a:cubicBezTo>
                <a:cubicBezTo>
                  <a:pt x="2571" y="1225"/>
                  <a:pt x="2571" y="1224"/>
                  <a:pt x="2571" y="1223"/>
                </a:cubicBezTo>
                <a:cubicBezTo>
                  <a:pt x="2571" y="1223"/>
                  <a:pt x="2571" y="1223"/>
                  <a:pt x="2571" y="1223"/>
                </a:cubicBezTo>
                <a:cubicBezTo>
                  <a:pt x="2571" y="1223"/>
                  <a:pt x="2571" y="1222"/>
                  <a:pt x="2571" y="1222"/>
                </a:cubicBezTo>
                <a:cubicBezTo>
                  <a:pt x="2570" y="1222"/>
                  <a:pt x="2570" y="1222"/>
                  <a:pt x="2570" y="1222"/>
                </a:cubicBezTo>
                <a:cubicBezTo>
                  <a:pt x="2569" y="1221"/>
                  <a:pt x="2569" y="1220"/>
                  <a:pt x="2569" y="1218"/>
                </a:cubicBezTo>
                <a:cubicBezTo>
                  <a:pt x="2569" y="1217"/>
                  <a:pt x="2569" y="1217"/>
                  <a:pt x="2569" y="1216"/>
                </a:cubicBezTo>
                <a:cubicBezTo>
                  <a:pt x="2569" y="1216"/>
                  <a:pt x="2569" y="1216"/>
                  <a:pt x="2569" y="1216"/>
                </a:cubicBezTo>
                <a:cubicBezTo>
                  <a:pt x="2569" y="1216"/>
                  <a:pt x="2569" y="1216"/>
                  <a:pt x="2569" y="1215"/>
                </a:cubicBezTo>
                <a:cubicBezTo>
                  <a:pt x="2569" y="1215"/>
                  <a:pt x="2569" y="1215"/>
                  <a:pt x="2569" y="1215"/>
                </a:cubicBezTo>
                <a:cubicBezTo>
                  <a:pt x="2567" y="1214"/>
                  <a:pt x="2567" y="1214"/>
                  <a:pt x="2566" y="1213"/>
                </a:cubicBezTo>
                <a:cubicBezTo>
                  <a:pt x="2566" y="1212"/>
                  <a:pt x="2565" y="1212"/>
                  <a:pt x="2565" y="1211"/>
                </a:cubicBezTo>
                <a:cubicBezTo>
                  <a:pt x="2565" y="1211"/>
                  <a:pt x="2565" y="1211"/>
                  <a:pt x="2565" y="1211"/>
                </a:cubicBezTo>
                <a:cubicBezTo>
                  <a:pt x="2565" y="1210"/>
                  <a:pt x="2565" y="1210"/>
                  <a:pt x="2564" y="1210"/>
                </a:cubicBezTo>
                <a:cubicBezTo>
                  <a:pt x="2564" y="1210"/>
                  <a:pt x="2564" y="1209"/>
                  <a:pt x="2564" y="1209"/>
                </a:cubicBezTo>
                <a:cubicBezTo>
                  <a:pt x="2564" y="1208"/>
                  <a:pt x="2564" y="1207"/>
                  <a:pt x="2564" y="1207"/>
                </a:cubicBezTo>
                <a:cubicBezTo>
                  <a:pt x="2563" y="1206"/>
                  <a:pt x="2562" y="1206"/>
                  <a:pt x="2561" y="1206"/>
                </a:cubicBezTo>
                <a:cubicBezTo>
                  <a:pt x="2560" y="1205"/>
                  <a:pt x="2558" y="1204"/>
                  <a:pt x="2558" y="1203"/>
                </a:cubicBezTo>
                <a:cubicBezTo>
                  <a:pt x="2558" y="1202"/>
                  <a:pt x="2558" y="1202"/>
                  <a:pt x="2558" y="1201"/>
                </a:cubicBezTo>
                <a:cubicBezTo>
                  <a:pt x="2558" y="1201"/>
                  <a:pt x="2558" y="1200"/>
                  <a:pt x="2557" y="1200"/>
                </a:cubicBezTo>
                <a:cubicBezTo>
                  <a:pt x="2557" y="1199"/>
                  <a:pt x="2557" y="1198"/>
                  <a:pt x="2557" y="1198"/>
                </a:cubicBezTo>
                <a:cubicBezTo>
                  <a:pt x="2557" y="1197"/>
                  <a:pt x="2557" y="1197"/>
                  <a:pt x="2557" y="1196"/>
                </a:cubicBezTo>
                <a:cubicBezTo>
                  <a:pt x="2557" y="1196"/>
                  <a:pt x="2557" y="1196"/>
                  <a:pt x="2556" y="1195"/>
                </a:cubicBezTo>
                <a:cubicBezTo>
                  <a:pt x="2556" y="1195"/>
                  <a:pt x="2556" y="1194"/>
                  <a:pt x="2556" y="1194"/>
                </a:cubicBezTo>
                <a:cubicBezTo>
                  <a:pt x="2556" y="1194"/>
                  <a:pt x="2556" y="1194"/>
                  <a:pt x="2556" y="1194"/>
                </a:cubicBezTo>
                <a:cubicBezTo>
                  <a:pt x="2555" y="1193"/>
                  <a:pt x="2555" y="1192"/>
                  <a:pt x="2555" y="1191"/>
                </a:cubicBezTo>
                <a:cubicBezTo>
                  <a:pt x="2555" y="1191"/>
                  <a:pt x="2555" y="1191"/>
                  <a:pt x="2555" y="1191"/>
                </a:cubicBezTo>
                <a:cubicBezTo>
                  <a:pt x="2555" y="1191"/>
                  <a:pt x="2555" y="1191"/>
                  <a:pt x="2555" y="1191"/>
                </a:cubicBezTo>
                <a:cubicBezTo>
                  <a:pt x="2554" y="1190"/>
                  <a:pt x="2554" y="1190"/>
                  <a:pt x="2553" y="1189"/>
                </a:cubicBezTo>
                <a:cubicBezTo>
                  <a:pt x="2553" y="1189"/>
                  <a:pt x="2553" y="1188"/>
                  <a:pt x="2552" y="1187"/>
                </a:cubicBezTo>
                <a:cubicBezTo>
                  <a:pt x="2552" y="1187"/>
                  <a:pt x="2552" y="1187"/>
                  <a:pt x="2552" y="1186"/>
                </a:cubicBezTo>
                <a:cubicBezTo>
                  <a:pt x="2552" y="1186"/>
                  <a:pt x="2552" y="1186"/>
                  <a:pt x="2551" y="1186"/>
                </a:cubicBezTo>
                <a:cubicBezTo>
                  <a:pt x="2551" y="1186"/>
                  <a:pt x="2551" y="1186"/>
                  <a:pt x="2551" y="1186"/>
                </a:cubicBezTo>
                <a:cubicBezTo>
                  <a:pt x="2550" y="1186"/>
                  <a:pt x="2550" y="1186"/>
                  <a:pt x="2550" y="1186"/>
                </a:cubicBezTo>
                <a:cubicBezTo>
                  <a:pt x="2548" y="1186"/>
                  <a:pt x="2548" y="1184"/>
                  <a:pt x="2548" y="1183"/>
                </a:cubicBezTo>
                <a:cubicBezTo>
                  <a:pt x="2548" y="1183"/>
                  <a:pt x="2548" y="1183"/>
                  <a:pt x="2548" y="1183"/>
                </a:cubicBezTo>
                <a:cubicBezTo>
                  <a:pt x="2548" y="1182"/>
                  <a:pt x="2548" y="1182"/>
                  <a:pt x="2548" y="1182"/>
                </a:cubicBezTo>
                <a:cubicBezTo>
                  <a:pt x="2547" y="1182"/>
                  <a:pt x="2547" y="1182"/>
                  <a:pt x="2547" y="1181"/>
                </a:cubicBezTo>
                <a:cubicBezTo>
                  <a:pt x="2547" y="1181"/>
                  <a:pt x="2546" y="1181"/>
                  <a:pt x="2547" y="1180"/>
                </a:cubicBezTo>
                <a:cubicBezTo>
                  <a:pt x="2547" y="1180"/>
                  <a:pt x="2547" y="1180"/>
                  <a:pt x="2547" y="1180"/>
                </a:cubicBezTo>
                <a:cubicBezTo>
                  <a:pt x="2545" y="1180"/>
                  <a:pt x="2545" y="1179"/>
                  <a:pt x="2545" y="1179"/>
                </a:cubicBezTo>
                <a:cubicBezTo>
                  <a:pt x="2545" y="1178"/>
                  <a:pt x="2545" y="1178"/>
                  <a:pt x="2544" y="1178"/>
                </a:cubicBezTo>
                <a:cubicBezTo>
                  <a:pt x="2544" y="1177"/>
                  <a:pt x="2544" y="1177"/>
                  <a:pt x="2544" y="1177"/>
                </a:cubicBezTo>
                <a:cubicBezTo>
                  <a:pt x="2544" y="1177"/>
                  <a:pt x="2543" y="1176"/>
                  <a:pt x="2543" y="1176"/>
                </a:cubicBezTo>
                <a:cubicBezTo>
                  <a:pt x="2543" y="1176"/>
                  <a:pt x="2543" y="1175"/>
                  <a:pt x="2543" y="1175"/>
                </a:cubicBezTo>
                <a:cubicBezTo>
                  <a:pt x="2543" y="1175"/>
                  <a:pt x="2543" y="1175"/>
                  <a:pt x="2542" y="1175"/>
                </a:cubicBezTo>
                <a:cubicBezTo>
                  <a:pt x="2542" y="1174"/>
                  <a:pt x="2542" y="1174"/>
                  <a:pt x="2542" y="1173"/>
                </a:cubicBezTo>
                <a:cubicBezTo>
                  <a:pt x="2542" y="1173"/>
                  <a:pt x="2542" y="1172"/>
                  <a:pt x="2541" y="1172"/>
                </a:cubicBezTo>
                <a:cubicBezTo>
                  <a:pt x="2541" y="1172"/>
                  <a:pt x="2540" y="1172"/>
                  <a:pt x="2540" y="1171"/>
                </a:cubicBezTo>
                <a:cubicBezTo>
                  <a:pt x="2539" y="1170"/>
                  <a:pt x="2539" y="1169"/>
                  <a:pt x="2538" y="1169"/>
                </a:cubicBezTo>
                <a:cubicBezTo>
                  <a:pt x="2538" y="1169"/>
                  <a:pt x="2538" y="1169"/>
                  <a:pt x="2538" y="1169"/>
                </a:cubicBezTo>
                <a:cubicBezTo>
                  <a:pt x="2537" y="1169"/>
                  <a:pt x="2537" y="1168"/>
                  <a:pt x="2537" y="1168"/>
                </a:cubicBezTo>
                <a:cubicBezTo>
                  <a:pt x="2537" y="1168"/>
                  <a:pt x="2536" y="1168"/>
                  <a:pt x="2536" y="1168"/>
                </a:cubicBezTo>
                <a:cubicBezTo>
                  <a:pt x="2536" y="1168"/>
                  <a:pt x="2535" y="1168"/>
                  <a:pt x="2534" y="1167"/>
                </a:cubicBezTo>
                <a:cubicBezTo>
                  <a:pt x="2534" y="1167"/>
                  <a:pt x="2534" y="1167"/>
                  <a:pt x="2534" y="1167"/>
                </a:cubicBezTo>
                <a:cubicBezTo>
                  <a:pt x="2533" y="1167"/>
                  <a:pt x="2533" y="1166"/>
                  <a:pt x="2533" y="1166"/>
                </a:cubicBezTo>
                <a:cubicBezTo>
                  <a:pt x="2533" y="1166"/>
                  <a:pt x="2533" y="1165"/>
                  <a:pt x="2533" y="1165"/>
                </a:cubicBezTo>
                <a:cubicBezTo>
                  <a:pt x="2533" y="1165"/>
                  <a:pt x="2533" y="1165"/>
                  <a:pt x="2533" y="1165"/>
                </a:cubicBezTo>
                <a:cubicBezTo>
                  <a:pt x="2532" y="1165"/>
                  <a:pt x="2532" y="1165"/>
                  <a:pt x="2531" y="1165"/>
                </a:cubicBezTo>
                <a:cubicBezTo>
                  <a:pt x="2531" y="1165"/>
                  <a:pt x="2529" y="1164"/>
                  <a:pt x="2529" y="1163"/>
                </a:cubicBezTo>
                <a:cubicBezTo>
                  <a:pt x="2529" y="1163"/>
                  <a:pt x="2528" y="1163"/>
                  <a:pt x="2528" y="1162"/>
                </a:cubicBezTo>
                <a:cubicBezTo>
                  <a:pt x="2528" y="1162"/>
                  <a:pt x="2528" y="1161"/>
                  <a:pt x="2527" y="1160"/>
                </a:cubicBezTo>
                <a:cubicBezTo>
                  <a:pt x="2527" y="1160"/>
                  <a:pt x="2527" y="1160"/>
                  <a:pt x="2527" y="1160"/>
                </a:cubicBezTo>
                <a:cubicBezTo>
                  <a:pt x="2527" y="1160"/>
                  <a:pt x="2526" y="1160"/>
                  <a:pt x="2526" y="1160"/>
                </a:cubicBezTo>
                <a:cubicBezTo>
                  <a:pt x="2525" y="1160"/>
                  <a:pt x="2525" y="1159"/>
                  <a:pt x="2525" y="1158"/>
                </a:cubicBezTo>
                <a:cubicBezTo>
                  <a:pt x="2524" y="1158"/>
                  <a:pt x="2524" y="1157"/>
                  <a:pt x="2524" y="1156"/>
                </a:cubicBezTo>
                <a:cubicBezTo>
                  <a:pt x="2524" y="1156"/>
                  <a:pt x="2524" y="1156"/>
                  <a:pt x="2524" y="1156"/>
                </a:cubicBezTo>
                <a:cubicBezTo>
                  <a:pt x="2523" y="1155"/>
                  <a:pt x="2523" y="1153"/>
                  <a:pt x="2523" y="1152"/>
                </a:cubicBezTo>
                <a:cubicBezTo>
                  <a:pt x="2523" y="1151"/>
                  <a:pt x="2523" y="1151"/>
                  <a:pt x="2523" y="1151"/>
                </a:cubicBezTo>
                <a:cubicBezTo>
                  <a:pt x="2523" y="1151"/>
                  <a:pt x="2523" y="1149"/>
                  <a:pt x="2524" y="1149"/>
                </a:cubicBezTo>
                <a:cubicBezTo>
                  <a:pt x="2525" y="1148"/>
                  <a:pt x="2526" y="1148"/>
                  <a:pt x="2528" y="1148"/>
                </a:cubicBezTo>
                <a:cubicBezTo>
                  <a:pt x="2528" y="1148"/>
                  <a:pt x="2528" y="1148"/>
                  <a:pt x="2528" y="1149"/>
                </a:cubicBezTo>
                <a:cubicBezTo>
                  <a:pt x="2529" y="1149"/>
                  <a:pt x="2529" y="1149"/>
                  <a:pt x="2529" y="1149"/>
                </a:cubicBezTo>
                <a:cubicBezTo>
                  <a:pt x="2529" y="1150"/>
                  <a:pt x="2529" y="1150"/>
                  <a:pt x="2529" y="1150"/>
                </a:cubicBezTo>
                <a:cubicBezTo>
                  <a:pt x="2529" y="1149"/>
                  <a:pt x="2529" y="1149"/>
                  <a:pt x="2529" y="1149"/>
                </a:cubicBezTo>
                <a:cubicBezTo>
                  <a:pt x="2529" y="1149"/>
                  <a:pt x="2530" y="1149"/>
                  <a:pt x="2530" y="1149"/>
                </a:cubicBezTo>
                <a:cubicBezTo>
                  <a:pt x="2531" y="1149"/>
                  <a:pt x="2531" y="1149"/>
                  <a:pt x="2532" y="1150"/>
                </a:cubicBezTo>
                <a:cubicBezTo>
                  <a:pt x="2532" y="1150"/>
                  <a:pt x="2533" y="1150"/>
                  <a:pt x="2533" y="1151"/>
                </a:cubicBezTo>
                <a:cubicBezTo>
                  <a:pt x="2534" y="1151"/>
                  <a:pt x="2534" y="1151"/>
                  <a:pt x="2535" y="1152"/>
                </a:cubicBezTo>
                <a:cubicBezTo>
                  <a:pt x="2535" y="1152"/>
                  <a:pt x="2535" y="1152"/>
                  <a:pt x="2535" y="1152"/>
                </a:cubicBezTo>
                <a:cubicBezTo>
                  <a:pt x="2536" y="1152"/>
                  <a:pt x="2536" y="1152"/>
                  <a:pt x="2537" y="1152"/>
                </a:cubicBezTo>
                <a:cubicBezTo>
                  <a:pt x="2537" y="1152"/>
                  <a:pt x="2537" y="1152"/>
                  <a:pt x="2537" y="1152"/>
                </a:cubicBezTo>
                <a:cubicBezTo>
                  <a:pt x="2538" y="1152"/>
                  <a:pt x="2538" y="1152"/>
                  <a:pt x="2539" y="1152"/>
                </a:cubicBezTo>
                <a:cubicBezTo>
                  <a:pt x="2539" y="1152"/>
                  <a:pt x="2539" y="1152"/>
                  <a:pt x="2539" y="1152"/>
                </a:cubicBezTo>
                <a:cubicBezTo>
                  <a:pt x="2540" y="1152"/>
                  <a:pt x="2540" y="1152"/>
                  <a:pt x="2540" y="1152"/>
                </a:cubicBezTo>
                <a:cubicBezTo>
                  <a:pt x="2541" y="1152"/>
                  <a:pt x="2541" y="1152"/>
                  <a:pt x="2541" y="1153"/>
                </a:cubicBezTo>
                <a:cubicBezTo>
                  <a:pt x="2541" y="1153"/>
                  <a:pt x="2541" y="1153"/>
                  <a:pt x="2541" y="1153"/>
                </a:cubicBezTo>
                <a:cubicBezTo>
                  <a:pt x="2541" y="1153"/>
                  <a:pt x="2541" y="1153"/>
                  <a:pt x="2541" y="1153"/>
                </a:cubicBezTo>
                <a:cubicBezTo>
                  <a:pt x="2542" y="1152"/>
                  <a:pt x="2543" y="1152"/>
                  <a:pt x="2544" y="1153"/>
                </a:cubicBezTo>
                <a:cubicBezTo>
                  <a:pt x="2544" y="1153"/>
                  <a:pt x="2544" y="1153"/>
                  <a:pt x="2544" y="1153"/>
                </a:cubicBezTo>
                <a:cubicBezTo>
                  <a:pt x="2545" y="1153"/>
                  <a:pt x="2546" y="1153"/>
                  <a:pt x="2547" y="1153"/>
                </a:cubicBezTo>
                <a:cubicBezTo>
                  <a:pt x="2547" y="1153"/>
                  <a:pt x="2547" y="1153"/>
                  <a:pt x="2547" y="1153"/>
                </a:cubicBezTo>
                <a:cubicBezTo>
                  <a:pt x="2548" y="1153"/>
                  <a:pt x="2549" y="1153"/>
                  <a:pt x="2549" y="1155"/>
                </a:cubicBezTo>
                <a:cubicBezTo>
                  <a:pt x="2549" y="1156"/>
                  <a:pt x="2549" y="1156"/>
                  <a:pt x="2549" y="1156"/>
                </a:cubicBezTo>
                <a:cubicBezTo>
                  <a:pt x="2549" y="1156"/>
                  <a:pt x="2549" y="1156"/>
                  <a:pt x="2549" y="1156"/>
                </a:cubicBezTo>
                <a:cubicBezTo>
                  <a:pt x="2549" y="1156"/>
                  <a:pt x="2550" y="1157"/>
                  <a:pt x="2550" y="1157"/>
                </a:cubicBezTo>
                <a:cubicBezTo>
                  <a:pt x="2550" y="1157"/>
                  <a:pt x="2550" y="1158"/>
                  <a:pt x="2550" y="1158"/>
                </a:cubicBezTo>
                <a:cubicBezTo>
                  <a:pt x="2550" y="1158"/>
                  <a:pt x="2550" y="1158"/>
                  <a:pt x="2550" y="1158"/>
                </a:cubicBezTo>
                <a:cubicBezTo>
                  <a:pt x="2550" y="1158"/>
                  <a:pt x="2550" y="1158"/>
                  <a:pt x="2550" y="1158"/>
                </a:cubicBezTo>
                <a:cubicBezTo>
                  <a:pt x="2551" y="1158"/>
                  <a:pt x="2552" y="1158"/>
                  <a:pt x="2552" y="1159"/>
                </a:cubicBezTo>
                <a:cubicBezTo>
                  <a:pt x="2553" y="1160"/>
                  <a:pt x="2553" y="1161"/>
                  <a:pt x="2553" y="1161"/>
                </a:cubicBezTo>
                <a:cubicBezTo>
                  <a:pt x="2553" y="1162"/>
                  <a:pt x="2553" y="1163"/>
                  <a:pt x="2553" y="1163"/>
                </a:cubicBezTo>
                <a:cubicBezTo>
                  <a:pt x="2553" y="1163"/>
                  <a:pt x="2554" y="1163"/>
                  <a:pt x="2554" y="1163"/>
                </a:cubicBezTo>
                <a:cubicBezTo>
                  <a:pt x="2554" y="1164"/>
                  <a:pt x="2555" y="1164"/>
                  <a:pt x="2555" y="1164"/>
                </a:cubicBezTo>
                <a:cubicBezTo>
                  <a:pt x="2556" y="1164"/>
                  <a:pt x="2556" y="1165"/>
                  <a:pt x="2556" y="1165"/>
                </a:cubicBezTo>
                <a:cubicBezTo>
                  <a:pt x="2556" y="1165"/>
                  <a:pt x="2557" y="1165"/>
                  <a:pt x="2557" y="1166"/>
                </a:cubicBezTo>
                <a:cubicBezTo>
                  <a:pt x="2557" y="1166"/>
                  <a:pt x="2557" y="1167"/>
                  <a:pt x="2558" y="1167"/>
                </a:cubicBezTo>
                <a:cubicBezTo>
                  <a:pt x="2558" y="1167"/>
                  <a:pt x="2558" y="1166"/>
                  <a:pt x="2559" y="1166"/>
                </a:cubicBezTo>
                <a:cubicBezTo>
                  <a:pt x="2559" y="1166"/>
                  <a:pt x="2559" y="1167"/>
                  <a:pt x="2559" y="1167"/>
                </a:cubicBezTo>
                <a:cubicBezTo>
                  <a:pt x="2560" y="1167"/>
                  <a:pt x="2560" y="1167"/>
                  <a:pt x="2560" y="1167"/>
                </a:cubicBezTo>
                <a:cubicBezTo>
                  <a:pt x="2560" y="1167"/>
                  <a:pt x="2561" y="1168"/>
                  <a:pt x="2561" y="1168"/>
                </a:cubicBezTo>
                <a:cubicBezTo>
                  <a:pt x="2562" y="1168"/>
                  <a:pt x="2562" y="1168"/>
                  <a:pt x="2562" y="1169"/>
                </a:cubicBezTo>
                <a:cubicBezTo>
                  <a:pt x="2563" y="1169"/>
                  <a:pt x="2563" y="1169"/>
                  <a:pt x="2563" y="1170"/>
                </a:cubicBezTo>
                <a:cubicBezTo>
                  <a:pt x="2563" y="1170"/>
                  <a:pt x="2563" y="1170"/>
                  <a:pt x="2563" y="1170"/>
                </a:cubicBezTo>
                <a:cubicBezTo>
                  <a:pt x="2563" y="1170"/>
                  <a:pt x="2564" y="1170"/>
                  <a:pt x="2564" y="1170"/>
                </a:cubicBezTo>
                <a:cubicBezTo>
                  <a:pt x="2564" y="1170"/>
                  <a:pt x="2564" y="1170"/>
                  <a:pt x="2564" y="1170"/>
                </a:cubicBezTo>
                <a:cubicBezTo>
                  <a:pt x="2565" y="1171"/>
                  <a:pt x="2565" y="1171"/>
                  <a:pt x="2566" y="1172"/>
                </a:cubicBezTo>
                <a:cubicBezTo>
                  <a:pt x="2566" y="1172"/>
                  <a:pt x="2566" y="1172"/>
                  <a:pt x="2566" y="1172"/>
                </a:cubicBezTo>
                <a:cubicBezTo>
                  <a:pt x="2566" y="1173"/>
                  <a:pt x="2566" y="1173"/>
                  <a:pt x="2566" y="1173"/>
                </a:cubicBezTo>
                <a:cubicBezTo>
                  <a:pt x="2566" y="1174"/>
                  <a:pt x="2566" y="1174"/>
                  <a:pt x="2566" y="1174"/>
                </a:cubicBezTo>
                <a:cubicBezTo>
                  <a:pt x="2566" y="1173"/>
                  <a:pt x="2566" y="1173"/>
                  <a:pt x="2566" y="1173"/>
                </a:cubicBezTo>
                <a:cubicBezTo>
                  <a:pt x="2566" y="1173"/>
                  <a:pt x="2566" y="1173"/>
                  <a:pt x="2566" y="1173"/>
                </a:cubicBezTo>
                <a:cubicBezTo>
                  <a:pt x="2567" y="1173"/>
                  <a:pt x="2568" y="1173"/>
                  <a:pt x="2568" y="1173"/>
                </a:cubicBezTo>
                <a:cubicBezTo>
                  <a:pt x="2569" y="1174"/>
                  <a:pt x="2570" y="1175"/>
                  <a:pt x="2570" y="1177"/>
                </a:cubicBezTo>
                <a:cubicBezTo>
                  <a:pt x="2570" y="1177"/>
                  <a:pt x="2570" y="1177"/>
                  <a:pt x="2570" y="1178"/>
                </a:cubicBezTo>
                <a:cubicBezTo>
                  <a:pt x="2570" y="1178"/>
                  <a:pt x="2570" y="1178"/>
                  <a:pt x="2570" y="1179"/>
                </a:cubicBezTo>
                <a:cubicBezTo>
                  <a:pt x="2570" y="1179"/>
                  <a:pt x="2570" y="1179"/>
                  <a:pt x="2570" y="1179"/>
                </a:cubicBezTo>
                <a:cubicBezTo>
                  <a:pt x="2570" y="1178"/>
                  <a:pt x="2570" y="1178"/>
                  <a:pt x="2571" y="1178"/>
                </a:cubicBezTo>
                <a:cubicBezTo>
                  <a:pt x="2571" y="1178"/>
                  <a:pt x="2571" y="1178"/>
                  <a:pt x="2572" y="1179"/>
                </a:cubicBezTo>
                <a:cubicBezTo>
                  <a:pt x="2572" y="1179"/>
                  <a:pt x="2572" y="1179"/>
                  <a:pt x="2572" y="1179"/>
                </a:cubicBezTo>
                <a:cubicBezTo>
                  <a:pt x="2572" y="1180"/>
                  <a:pt x="2572" y="1180"/>
                  <a:pt x="2572" y="1180"/>
                </a:cubicBezTo>
                <a:cubicBezTo>
                  <a:pt x="2572" y="1180"/>
                  <a:pt x="2572" y="1180"/>
                  <a:pt x="2572" y="1180"/>
                </a:cubicBezTo>
                <a:cubicBezTo>
                  <a:pt x="2572" y="1180"/>
                  <a:pt x="2572" y="1180"/>
                  <a:pt x="2572" y="1180"/>
                </a:cubicBezTo>
                <a:cubicBezTo>
                  <a:pt x="2572" y="1180"/>
                  <a:pt x="2572" y="1180"/>
                  <a:pt x="2573" y="1180"/>
                </a:cubicBezTo>
                <a:cubicBezTo>
                  <a:pt x="2573" y="1180"/>
                  <a:pt x="2574" y="1180"/>
                  <a:pt x="2575" y="1180"/>
                </a:cubicBezTo>
                <a:cubicBezTo>
                  <a:pt x="2575" y="1180"/>
                  <a:pt x="2575" y="1180"/>
                  <a:pt x="2575" y="1180"/>
                </a:cubicBezTo>
                <a:cubicBezTo>
                  <a:pt x="2576" y="1181"/>
                  <a:pt x="2577" y="1181"/>
                  <a:pt x="2577" y="1182"/>
                </a:cubicBezTo>
                <a:cubicBezTo>
                  <a:pt x="2578" y="1182"/>
                  <a:pt x="2578" y="1182"/>
                  <a:pt x="2578" y="1182"/>
                </a:cubicBezTo>
                <a:cubicBezTo>
                  <a:pt x="2579" y="1182"/>
                  <a:pt x="2580" y="1183"/>
                  <a:pt x="2580" y="1183"/>
                </a:cubicBezTo>
                <a:cubicBezTo>
                  <a:pt x="2580" y="1183"/>
                  <a:pt x="2580" y="1183"/>
                  <a:pt x="2580" y="1183"/>
                </a:cubicBezTo>
                <a:cubicBezTo>
                  <a:pt x="2581" y="1184"/>
                  <a:pt x="2581" y="1184"/>
                  <a:pt x="2581" y="1184"/>
                </a:cubicBezTo>
                <a:cubicBezTo>
                  <a:pt x="2582" y="1185"/>
                  <a:pt x="2583" y="1186"/>
                  <a:pt x="2583" y="1187"/>
                </a:cubicBezTo>
                <a:cubicBezTo>
                  <a:pt x="2583" y="1187"/>
                  <a:pt x="2583" y="1186"/>
                  <a:pt x="2583" y="1186"/>
                </a:cubicBezTo>
                <a:cubicBezTo>
                  <a:pt x="2583" y="1186"/>
                  <a:pt x="2584" y="1186"/>
                  <a:pt x="2584" y="1186"/>
                </a:cubicBezTo>
                <a:cubicBezTo>
                  <a:pt x="2584" y="1186"/>
                  <a:pt x="2584" y="1186"/>
                  <a:pt x="2584" y="1186"/>
                </a:cubicBezTo>
                <a:cubicBezTo>
                  <a:pt x="2584" y="1186"/>
                  <a:pt x="2584" y="1186"/>
                  <a:pt x="2585" y="1186"/>
                </a:cubicBezTo>
                <a:cubicBezTo>
                  <a:pt x="2585" y="1185"/>
                  <a:pt x="2586" y="1185"/>
                  <a:pt x="2587" y="1186"/>
                </a:cubicBezTo>
                <a:cubicBezTo>
                  <a:pt x="2587" y="1186"/>
                  <a:pt x="2588" y="1187"/>
                  <a:pt x="2588" y="1187"/>
                </a:cubicBezTo>
                <a:cubicBezTo>
                  <a:pt x="2588" y="1187"/>
                  <a:pt x="2588" y="1187"/>
                  <a:pt x="2588" y="1187"/>
                </a:cubicBezTo>
                <a:cubicBezTo>
                  <a:pt x="2588" y="1187"/>
                  <a:pt x="2589" y="1188"/>
                  <a:pt x="2588" y="1189"/>
                </a:cubicBezTo>
                <a:cubicBezTo>
                  <a:pt x="2588" y="1189"/>
                  <a:pt x="2588" y="1189"/>
                  <a:pt x="2588" y="1189"/>
                </a:cubicBezTo>
                <a:cubicBezTo>
                  <a:pt x="2588" y="1190"/>
                  <a:pt x="2587" y="1190"/>
                  <a:pt x="2587" y="1190"/>
                </a:cubicBezTo>
                <a:cubicBezTo>
                  <a:pt x="2587" y="1190"/>
                  <a:pt x="2587" y="1190"/>
                  <a:pt x="2587" y="1190"/>
                </a:cubicBezTo>
                <a:cubicBezTo>
                  <a:pt x="2587" y="1190"/>
                  <a:pt x="2587" y="1190"/>
                  <a:pt x="2586" y="1190"/>
                </a:cubicBezTo>
                <a:cubicBezTo>
                  <a:pt x="2586" y="1190"/>
                  <a:pt x="2586" y="1190"/>
                  <a:pt x="2586" y="1190"/>
                </a:cubicBezTo>
                <a:cubicBezTo>
                  <a:pt x="2587" y="1191"/>
                  <a:pt x="2588" y="1191"/>
                  <a:pt x="2589" y="1192"/>
                </a:cubicBezTo>
                <a:cubicBezTo>
                  <a:pt x="2589" y="1192"/>
                  <a:pt x="2589" y="1192"/>
                  <a:pt x="2589" y="1192"/>
                </a:cubicBezTo>
                <a:cubicBezTo>
                  <a:pt x="2589" y="1192"/>
                  <a:pt x="2589" y="1192"/>
                  <a:pt x="2589" y="1192"/>
                </a:cubicBezTo>
                <a:cubicBezTo>
                  <a:pt x="2590" y="1191"/>
                  <a:pt x="2591" y="1192"/>
                  <a:pt x="2592" y="1192"/>
                </a:cubicBezTo>
                <a:cubicBezTo>
                  <a:pt x="2592" y="1192"/>
                  <a:pt x="2592" y="1192"/>
                  <a:pt x="2592" y="1192"/>
                </a:cubicBezTo>
                <a:cubicBezTo>
                  <a:pt x="2593" y="1192"/>
                  <a:pt x="2593" y="1192"/>
                  <a:pt x="2593" y="1193"/>
                </a:cubicBezTo>
                <a:cubicBezTo>
                  <a:pt x="2593" y="1193"/>
                  <a:pt x="2593" y="1193"/>
                  <a:pt x="2594" y="1193"/>
                </a:cubicBezTo>
                <a:cubicBezTo>
                  <a:pt x="2594" y="1193"/>
                  <a:pt x="2594" y="1194"/>
                  <a:pt x="2594" y="1195"/>
                </a:cubicBezTo>
                <a:cubicBezTo>
                  <a:pt x="2594" y="1195"/>
                  <a:pt x="2594" y="1195"/>
                  <a:pt x="2594" y="1195"/>
                </a:cubicBezTo>
                <a:cubicBezTo>
                  <a:pt x="2595" y="1194"/>
                  <a:pt x="2596" y="1194"/>
                  <a:pt x="2597" y="1195"/>
                </a:cubicBezTo>
                <a:cubicBezTo>
                  <a:pt x="2597" y="1195"/>
                  <a:pt x="2597" y="1195"/>
                  <a:pt x="2597" y="1195"/>
                </a:cubicBezTo>
                <a:cubicBezTo>
                  <a:pt x="2597" y="1195"/>
                  <a:pt x="2598" y="1195"/>
                  <a:pt x="2598" y="1195"/>
                </a:cubicBezTo>
                <a:cubicBezTo>
                  <a:pt x="2598" y="1196"/>
                  <a:pt x="2599" y="1196"/>
                  <a:pt x="2599" y="1196"/>
                </a:cubicBezTo>
                <a:cubicBezTo>
                  <a:pt x="2600" y="1197"/>
                  <a:pt x="2600" y="1197"/>
                  <a:pt x="2600" y="1198"/>
                </a:cubicBezTo>
                <a:cubicBezTo>
                  <a:pt x="2600" y="1198"/>
                  <a:pt x="2600" y="1199"/>
                  <a:pt x="2601" y="1199"/>
                </a:cubicBezTo>
                <a:cubicBezTo>
                  <a:pt x="2601" y="1199"/>
                  <a:pt x="2601" y="1200"/>
                  <a:pt x="2600" y="1201"/>
                </a:cubicBezTo>
                <a:cubicBezTo>
                  <a:pt x="2600" y="1202"/>
                  <a:pt x="2600" y="1202"/>
                  <a:pt x="2599" y="1202"/>
                </a:cubicBezTo>
                <a:cubicBezTo>
                  <a:pt x="2599" y="1202"/>
                  <a:pt x="2599" y="1202"/>
                  <a:pt x="2599" y="1202"/>
                </a:cubicBezTo>
                <a:cubicBezTo>
                  <a:pt x="2599" y="1202"/>
                  <a:pt x="2599" y="1202"/>
                  <a:pt x="2599" y="1203"/>
                </a:cubicBezTo>
                <a:cubicBezTo>
                  <a:pt x="2599" y="1203"/>
                  <a:pt x="2599" y="1203"/>
                  <a:pt x="2599" y="1203"/>
                </a:cubicBezTo>
                <a:cubicBezTo>
                  <a:pt x="2600" y="1203"/>
                  <a:pt x="2600" y="1203"/>
                  <a:pt x="2600" y="1203"/>
                </a:cubicBezTo>
                <a:cubicBezTo>
                  <a:pt x="2601" y="1202"/>
                  <a:pt x="2601" y="1202"/>
                  <a:pt x="2602" y="1202"/>
                </a:cubicBezTo>
                <a:cubicBezTo>
                  <a:pt x="2603" y="1202"/>
                  <a:pt x="2603" y="1203"/>
                  <a:pt x="2603" y="1203"/>
                </a:cubicBezTo>
                <a:cubicBezTo>
                  <a:pt x="2604" y="1204"/>
                  <a:pt x="2604" y="1204"/>
                  <a:pt x="2604" y="1204"/>
                </a:cubicBezTo>
                <a:cubicBezTo>
                  <a:pt x="2605" y="1205"/>
                  <a:pt x="2605" y="1205"/>
                  <a:pt x="2605" y="1205"/>
                </a:cubicBezTo>
                <a:cubicBezTo>
                  <a:pt x="2606" y="1206"/>
                  <a:pt x="2607" y="1208"/>
                  <a:pt x="2607" y="1209"/>
                </a:cubicBezTo>
                <a:cubicBezTo>
                  <a:pt x="2607" y="1209"/>
                  <a:pt x="2606" y="1210"/>
                  <a:pt x="2605" y="1210"/>
                </a:cubicBezTo>
                <a:cubicBezTo>
                  <a:pt x="2605" y="1210"/>
                  <a:pt x="2605" y="1210"/>
                  <a:pt x="2605" y="1210"/>
                </a:cubicBezTo>
                <a:cubicBezTo>
                  <a:pt x="2605" y="1210"/>
                  <a:pt x="2604" y="1210"/>
                  <a:pt x="2604" y="1210"/>
                </a:cubicBezTo>
                <a:cubicBezTo>
                  <a:pt x="2604" y="1210"/>
                  <a:pt x="2603" y="1210"/>
                  <a:pt x="2603" y="1210"/>
                </a:cubicBezTo>
                <a:cubicBezTo>
                  <a:pt x="2603" y="1210"/>
                  <a:pt x="2603" y="1210"/>
                  <a:pt x="2603" y="1210"/>
                </a:cubicBezTo>
                <a:cubicBezTo>
                  <a:pt x="2603" y="1210"/>
                  <a:pt x="2603" y="1210"/>
                  <a:pt x="2602" y="1210"/>
                </a:cubicBezTo>
                <a:cubicBezTo>
                  <a:pt x="2603" y="1210"/>
                  <a:pt x="2603" y="1210"/>
                  <a:pt x="2604" y="1210"/>
                </a:cubicBezTo>
                <a:cubicBezTo>
                  <a:pt x="2604" y="1210"/>
                  <a:pt x="2604" y="1210"/>
                  <a:pt x="2604" y="1210"/>
                </a:cubicBezTo>
                <a:cubicBezTo>
                  <a:pt x="2605" y="1210"/>
                  <a:pt x="2606" y="1210"/>
                  <a:pt x="2606" y="1211"/>
                </a:cubicBezTo>
                <a:cubicBezTo>
                  <a:pt x="2606" y="1211"/>
                  <a:pt x="2607" y="1212"/>
                  <a:pt x="2606" y="1213"/>
                </a:cubicBezTo>
                <a:cubicBezTo>
                  <a:pt x="2606" y="1213"/>
                  <a:pt x="2605" y="1214"/>
                  <a:pt x="2604" y="1214"/>
                </a:cubicBezTo>
                <a:cubicBezTo>
                  <a:pt x="2604" y="1214"/>
                  <a:pt x="2604" y="1214"/>
                  <a:pt x="2603" y="1215"/>
                </a:cubicBezTo>
                <a:cubicBezTo>
                  <a:pt x="2603" y="1215"/>
                  <a:pt x="2603" y="1215"/>
                  <a:pt x="2603" y="1215"/>
                </a:cubicBezTo>
                <a:cubicBezTo>
                  <a:pt x="2602" y="1215"/>
                  <a:pt x="2602" y="1216"/>
                  <a:pt x="2602" y="1216"/>
                </a:cubicBezTo>
                <a:cubicBezTo>
                  <a:pt x="2602" y="1216"/>
                  <a:pt x="2602" y="1216"/>
                  <a:pt x="2603" y="1217"/>
                </a:cubicBezTo>
                <a:cubicBezTo>
                  <a:pt x="2603" y="1217"/>
                  <a:pt x="2603" y="1217"/>
                  <a:pt x="2603" y="1217"/>
                </a:cubicBezTo>
                <a:cubicBezTo>
                  <a:pt x="2603" y="1218"/>
                  <a:pt x="2603" y="1218"/>
                  <a:pt x="2604" y="1218"/>
                </a:cubicBezTo>
                <a:cubicBezTo>
                  <a:pt x="2604" y="1218"/>
                  <a:pt x="2605" y="1218"/>
                  <a:pt x="2605" y="1217"/>
                </a:cubicBezTo>
                <a:cubicBezTo>
                  <a:pt x="2606" y="1217"/>
                  <a:pt x="2607" y="1217"/>
                  <a:pt x="2608" y="1218"/>
                </a:cubicBezTo>
                <a:cubicBezTo>
                  <a:pt x="2609" y="1218"/>
                  <a:pt x="2609" y="1218"/>
                  <a:pt x="2609" y="1218"/>
                </a:cubicBezTo>
                <a:cubicBezTo>
                  <a:pt x="2610" y="1218"/>
                  <a:pt x="2610" y="1217"/>
                  <a:pt x="2611" y="1217"/>
                </a:cubicBezTo>
                <a:cubicBezTo>
                  <a:pt x="2611" y="1217"/>
                  <a:pt x="2611" y="1217"/>
                  <a:pt x="2611" y="1217"/>
                </a:cubicBezTo>
                <a:cubicBezTo>
                  <a:pt x="2612" y="1218"/>
                  <a:pt x="2612" y="1218"/>
                  <a:pt x="2612" y="1219"/>
                </a:cubicBezTo>
                <a:cubicBezTo>
                  <a:pt x="2612" y="1219"/>
                  <a:pt x="2612" y="1220"/>
                  <a:pt x="2612" y="1220"/>
                </a:cubicBezTo>
                <a:cubicBezTo>
                  <a:pt x="2612" y="1220"/>
                  <a:pt x="2612" y="1221"/>
                  <a:pt x="2612" y="1221"/>
                </a:cubicBezTo>
                <a:cubicBezTo>
                  <a:pt x="2612" y="1221"/>
                  <a:pt x="2612" y="1222"/>
                  <a:pt x="2612" y="1222"/>
                </a:cubicBezTo>
                <a:cubicBezTo>
                  <a:pt x="2613" y="1223"/>
                  <a:pt x="2613" y="1223"/>
                  <a:pt x="2613" y="1223"/>
                </a:cubicBezTo>
                <a:cubicBezTo>
                  <a:pt x="2613" y="1224"/>
                  <a:pt x="2613" y="1225"/>
                  <a:pt x="2613" y="1225"/>
                </a:cubicBezTo>
                <a:cubicBezTo>
                  <a:pt x="2613" y="1226"/>
                  <a:pt x="2613" y="1226"/>
                  <a:pt x="2613" y="1226"/>
                </a:cubicBezTo>
                <a:cubicBezTo>
                  <a:pt x="2613" y="1226"/>
                  <a:pt x="2613" y="1226"/>
                  <a:pt x="2613" y="1226"/>
                </a:cubicBezTo>
                <a:cubicBezTo>
                  <a:pt x="2614" y="1227"/>
                  <a:pt x="2615" y="1228"/>
                  <a:pt x="2615" y="1230"/>
                </a:cubicBezTo>
                <a:cubicBezTo>
                  <a:pt x="2615" y="1230"/>
                  <a:pt x="2615" y="1230"/>
                  <a:pt x="2615" y="1230"/>
                </a:cubicBezTo>
                <a:cubicBezTo>
                  <a:pt x="2615" y="1230"/>
                  <a:pt x="2615" y="1231"/>
                  <a:pt x="2615" y="1231"/>
                </a:cubicBezTo>
                <a:cubicBezTo>
                  <a:pt x="2615" y="1231"/>
                  <a:pt x="2616" y="1231"/>
                  <a:pt x="2616" y="1231"/>
                </a:cubicBezTo>
                <a:cubicBezTo>
                  <a:pt x="2616" y="1231"/>
                  <a:pt x="2617" y="1231"/>
                  <a:pt x="2617" y="1231"/>
                </a:cubicBezTo>
                <a:cubicBezTo>
                  <a:pt x="2618" y="1231"/>
                  <a:pt x="2618" y="1231"/>
                  <a:pt x="2619" y="1231"/>
                </a:cubicBezTo>
                <a:cubicBezTo>
                  <a:pt x="2619" y="1231"/>
                  <a:pt x="2619" y="1231"/>
                  <a:pt x="2620" y="1231"/>
                </a:cubicBezTo>
                <a:cubicBezTo>
                  <a:pt x="2619" y="1230"/>
                  <a:pt x="2619" y="1230"/>
                  <a:pt x="2619" y="1230"/>
                </a:cubicBezTo>
                <a:cubicBezTo>
                  <a:pt x="2618" y="1230"/>
                  <a:pt x="2617" y="1229"/>
                  <a:pt x="2617" y="1228"/>
                </a:cubicBezTo>
                <a:cubicBezTo>
                  <a:pt x="2617" y="1227"/>
                  <a:pt x="2618" y="1227"/>
                  <a:pt x="2618" y="1226"/>
                </a:cubicBezTo>
                <a:cubicBezTo>
                  <a:pt x="2619" y="1226"/>
                  <a:pt x="2619" y="1226"/>
                  <a:pt x="2619" y="1226"/>
                </a:cubicBezTo>
                <a:cubicBezTo>
                  <a:pt x="2619" y="1226"/>
                  <a:pt x="2620" y="1226"/>
                  <a:pt x="2620" y="1225"/>
                </a:cubicBezTo>
                <a:cubicBezTo>
                  <a:pt x="2620" y="1225"/>
                  <a:pt x="2620" y="1225"/>
                  <a:pt x="2620" y="1225"/>
                </a:cubicBezTo>
                <a:cubicBezTo>
                  <a:pt x="2620" y="1224"/>
                  <a:pt x="2620" y="1224"/>
                  <a:pt x="2621" y="1224"/>
                </a:cubicBezTo>
                <a:cubicBezTo>
                  <a:pt x="2621" y="1224"/>
                  <a:pt x="2621" y="1224"/>
                  <a:pt x="2622" y="1224"/>
                </a:cubicBezTo>
                <a:cubicBezTo>
                  <a:pt x="2622" y="1224"/>
                  <a:pt x="2622" y="1224"/>
                  <a:pt x="2622" y="1225"/>
                </a:cubicBezTo>
                <a:cubicBezTo>
                  <a:pt x="2622" y="1224"/>
                  <a:pt x="2622" y="1224"/>
                  <a:pt x="2622" y="1224"/>
                </a:cubicBezTo>
                <a:cubicBezTo>
                  <a:pt x="2623" y="1223"/>
                  <a:pt x="2625" y="1222"/>
                  <a:pt x="2626" y="1223"/>
                </a:cubicBezTo>
                <a:cubicBezTo>
                  <a:pt x="2627" y="1224"/>
                  <a:pt x="2627" y="1224"/>
                  <a:pt x="2627" y="1225"/>
                </a:cubicBezTo>
                <a:cubicBezTo>
                  <a:pt x="2627" y="1225"/>
                  <a:pt x="2627" y="1225"/>
                  <a:pt x="2627" y="1226"/>
                </a:cubicBezTo>
                <a:cubicBezTo>
                  <a:pt x="2628" y="1227"/>
                  <a:pt x="2628" y="1228"/>
                  <a:pt x="2628" y="1229"/>
                </a:cubicBezTo>
                <a:cubicBezTo>
                  <a:pt x="2628" y="1230"/>
                  <a:pt x="2628" y="1230"/>
                  <a:pt x="2628" y="1230"/>
                </a:cubicBezTo>
                <a:cubicBezTo>
                  <a:pt x="2628" y="1231"/>
                  <a:pt x="2628" y="1232"/>
                  <a:pt x="2629" y="1232"/>
                </a:cubicBezTo>
                <a:cubicBezTo>
                  <a:pt x="2629" y="1232"/>
                  <a:pt x="2630" y="1232"/>
                  <a:pt x="2630" y="1232"/>
                </a:cubicBezTo>
                <a:cubicBezTo>
                  <a:pt x="2631" y="1233"/>
                  <a:pt x="2631" y="1233"/>
                  <a:pt x="2632" y="1233"/>
                </a:cubicBezTo>
                <a:cubicBezTo>
                  <a:pt x="2633" y="1233"/>
                  <a:pt x="2633" y="1233"/>
                  <a:pt x="2633" y="1234"/>
                </a:cubicBezTo>
                <a:cubicBezTo>
                  <a:pt x="2633" y="1234"/>
                  <a:pt x="2633" y="1234"/>
                  <a:pt x="2633" y="1234"/>
                </a:cubicBezTo>
                <a:cubicBezTo>
                  <a:pt x="2633" y="1234"/>
                  <a:pt x="2633" y="1234"/>
                  <a:pt x="2633" y="1235"/>
                </a:cubicBezTo>
                <a:cubicBezTo>
                  <a:pt x="2633" y="1235"/>
                  <a:pt x="2633" y="1236"/>
                  <a:pt x="2632" y="1237"/>
                </a:cubicBezTo>
                <a:cubicBezTo>
                  <a:pt x="2632" y="1237"/>
                  <a:pt x="2632" y="1237"/>
                  <a:pt x="2632" y="1237"/>
                </a:cubicBezTo>
                <a:cubicBezTo>
                  <a:pt x="2632" y="1237"/>
                  <a:pt x="2633" y="1237"/>
                  <a:pt x="2633" y="1237"/>
                </a:cubicBezTo>
                <a:cubicBezTo>
                  <a:pt x="2633" y="1238"/>
                  <a:pt x="2633" y="1238"/>
                  <a:pt x="2633" y="1238"/>
                </a:cubicBezTo>
                <a:cubicBezTo>
                  <a:pt x="2633" y="1239"/>
                  <a:pt x="2633" y="1239"/>
                  <a:pt x="2633" y="1239"/>
                </a:cubicBezTo>
                <a:cubicBezTo>
                  <a:pt x="2633" y="1239"/>
                  <a:pt x="2633" y="1240"/>
                  <a:pt x="2633" y="1240"/>
                </a:cubicBezTo>
                <a:cubicBezTo>
                  <a:pt x="2632" y="1241"/>
                  <a:pt x="2631" y="1241"/>
                  <a:pt x="2630" y="1241"/>
                </a:cubicBezTo>
                <a:cubicBezTo>
                  <a:pt x="2630" y="1241"/>
                  <a:pt x="2630" y="1241"/>
                  <a:pt x="2630" y="1241"/>
                </a:cubicBezTo>
                <a:cubicBezTo>
                  <a:pt x="2629" y="1241"/>
                  <a:pt x="2629" y="1241"/>
                  <a:pt x="2629" y="1240"/>
                </a:cubicBezTo>
                <a:cubicBezTo>
                  <a:pt x="2629" y="1240"/>
                  <a:pt x="2629" y="1239"/>
                  <a:pt x="2629" y="1239"/>
                </a:cubicBezTo>
                <a:cubicBezTo>
                  <a:pt x="2628" y="1239"/>
                  <a:pt x="2628" y="1239"/>
                  <a:pt x="2627" y="1238"/>
                </a:cubicBezTo>
                <a:cubicBezTo>
                  <a:pt x="2627" y="1238"/>
                  <a:pt x="2627" y="1238"/>
                  <a:pt x="2627" y="1238"/>
                </a:cubicBezTo>
                <a:cubicBezTo>
                  <a:pt x="2626" y="1238"/>
                  <a:pt x="2626" y="1238"/>
                  <a:pt x="2626" y="1238"/>
                </a:cubicBezTo>
                <a:cubicBezTo>
                  <a:pt x="2626" y="1238"/>
                  <a:pt x="2626" y="1238"/>
                  <a:pt x="2626" y="1239"/>
                </a:cubicBezTo>
                <a:cubicBezTo>
                  <a:pt x="2627" y="1240"/>
                  <a:pt x="2627" y="1242"/>
                  <a:pt x="2626" y="1243"/>
                </a:cubicBezTo>
                <a:cubicBezTo>
                  <a:pt x="2626" y="1243"/>
                  <a:pt x="2625" y="1243"/>
                  <a:pt x="2625" y="1243"/>
                </a:cubicBezTo>
                <a:cubicBezTo>
                  <a:pt x="2624" y="1243"/>
                  <a:pt x="2624" y="1243"/>
                  <a:pt x="2624" y="1243"/>
                </a:cubicBezTo>
                <a:cubicBezTo>
                  <a:pt x="2624" y="1244"/>
                  <a:pt x="2624" y="1244"/>
                  <a:pt x="2624" y="1244"/>
                </a:cubicBezTo>
                <a:cubicBezTo>
                  <a:pt x="2624" y="1245"/>
                  <a:pt x="2624" y="1245"/>
                  <a:pt x="2624" y="1246"/>
                </a:cubicBezTo>
                <a:cubicBezTo>
                  <a:pt x="2624" y="1246"/>
                  <a:pt x="2624" y="1246"/>
                  <a:pt x="2624" y="1247"/>
                </a:cubicBezTo>
                <a:cubicBezTo>
                  <a:pt x="2624" y="1247"/>
                  <a:pt x="2625" y="1248"/>
                  <a:pt x="2625" y="1248"/>
                </a:cubicBezTo>
                <a:cubicBezTo>
                  <a:pt x="2625" y="1248"/>
                  <a:pt x="2625" y="1249"/>
                  <a:pt x="2624" y="1250"/>
                </a:cubicBezTo>
                <a:cubicBezTo>
                  <a:pt x="2624" y="1250"/>
                  <a:pt x="2623" y="1250"/>
                  <a:pt x="2623" y="1251"/>
                </a:cubicBezTo>
                <a:cubicBezTo>
                  <a:pt x="2623" y="1251"/>
                  <a:pt x="2623" y="1252"/>
                  <a:pt x="2623" y="1252"/>
                </a:cubicBezTo>
                <a:cubicBezTo>
                  <a:pt x="2623" y="1252"/>
                  <a:pt x="2623" y="1252"/>
                  <a:pt x="2623" y="1252"/>
                </a:cubicBezTo>
                <a:cubicBezTo>
                  <a:pt x="2623" y="1253"/>
                  <a:pt x="2624" y="1254"/>
                  <a:pt x="2624" y="1254"/>
                </a:cubicBezTo>
                <a:cubicBezTo>
                  <a:pt x="2624" y="1255"/>
                  <a:pt x="2624" y="1255"/>
                  <a:pt x="2624" y="1255"/>
                </a:cubicBezTo>
                <a:cubicBezTo>
                  <a:pt x="2624" y="1256"/>
                  <a:pt x="2624" y="1257"/>
                  <a:pt x="2623" y="1258"/>
                </a:cubicBezTo>
                <a:cubicBezTo>
                  <a:pt x="2623" y="1258"/>
                  <a:pt x="2623" y="1258"/>
                  <a:pt x="2623" y="1259"/>
                </a:cubicBezTo>
                <a:cubicBezTo>
                  <a:pt x="2623" y="1259"/>
                  <a:pt x="2623" y="1259"/>
                  <a:pt x="2623" y="1259"/>
                </a:cubicBezTo>
                <a:cubicBezTo>
                  <a:pt x="2623" y="1260"/>
                  <a:pt x="2623" y="1260"/>
                  <a:pt x="2623" y="1260"/>
                </a:cubicBezTo>
                <a:cubicBezTo>
                  <a:pt x="2622" y="1260"/>
                  <a:pt x="2622" y="1261"/>
                  <a:pt x="2622" y="1261"/>
                </a:cubicBezTo>
                <a:cubicBezTo>
                  <a:pt x="2622" y="1261"/>
                  <a:pt x="2622" y="1262"/>
                  <a:pt x="2622" y="1262"/>
                </a:cubicBezTo>
                <a:cubicBezTo>
                  <a:pt x="2622" y="1262"/>
                  <a:pt x="2622" y="1263"/>
                  <a:pt x="2622" y="1263"/>
                </a:cubicBezTo>
                <a:cubicBezTo>
                  <a:pt x="2622" y="1264"/>
                  <a:pt x="2622" y="1264"/>
                  <a:pt x="2622" y="1264"/>
                </a:cubicBezTo>
                <a:cubicBezTo>
                  <a:pt x="2623" y="1265"/>
                  <a:pt x="2622" y="1266"/>
                  <a:pt x="2622" y="1266"/>
                </a:cubicBezTo>
                <a:cubicBezTo>
                  <a:pt x="2621" y="1267"/>
                  <a:pt x="2620" y="1267"/>
                  <a:pt x="2620" y="1267"/>
                </a:cubicBezTo>
                <a:cubicBezTo>
                  <a:pt x="2619" y="1267"/>
                  <a:pt x="2618" y="1265"/>
                  <a:pt x="2617" y="1265"/>
                </a:cubicBezTo>
                <a:cubicBezTo>
                  <a:pt x="2617" y="1264"/>
                  <a:pt x="2617" y="1264"/>
                  <a:pt x="2617" y="1264"/>
                </a:cubicBezTo>
                <a:cubicBezTo>
                  <a:pt x="2617" y="1264"/>
                  <a:pt x="2617" y="1264"/>
                  <a:pt x="2616" y="1264"/>
                </a:cubicBezTo>
                <a:cubicBezTo>
                  <a:pt x="2616" y="1264"/>
                  <a:pt x="2616" y="1264"/>
                  <a:pt x="2616" y="1264"/>
                </a:cubicBezTo>
                <a:cubicBezTo>
                  <a:pt x="2616" y="1264"/>
                  <a:pt x="2616" y="1265"/>
                  <a:pt x="2616" y="1265"/>
                </a:cubicBezTo>
                <a:cubicBezTo>
                  <a:pt x="2616" y="1265"/>
                  <a:pt x="2616" y="1265"/>
                  <a:pt x="2616" y="1265"/>
                </a:cubicBezTo>
                <a:cubicBezTo>
                  <a:pt x="2616" y="1266"/>
                  <a:pt x="2616" y="1267"/>
                  <a:pt x="2615" y="1267"/>
                </a:cubicBezTo>
                <a:cubicBezTo>
                  <a:pt x="2615" y="1268"/>
                  <a:pt x="2614" y="1268"/>
                  <a:pt x="2614" y="1268"/>
                </a:cubicBezTo>
                <a:close/>
                <a:moveTo>
                  <a:pt x="2621" y="1231"/>
                </a:moveTo>
                <a:cubicBezTo>
                  <a:pt x="2621" y="1231"/>
                  <a:pt x="2621" y="1231"/>
                  <a:pt x="2621" y="1231"/>
                </a:cubicBezTo>
                <a:cubicBezTo>
                  <a:pt x="2621" y="1231"/>
                  <a:pt x="2622" y="1231"/>
                  <a:pt x="2622" y="1232"/>
                </a:cubicBezTo>
                <a:cubicBezTo>
                  <a:pt x="2622" y="1232"/>
                  <a:pt x="2622" y="1232"/>
                  <a:pt x="2622" y="1233"/>
                </a:cubicBezTo>
                <a:cubicBezTo>
                  <a:pt x="2622" y="1233"/>
                  <a:pt x="2622" y="1233"/>
                  <a:pt x="2622" y="1233"/>
                </a:cubicBezTo>
                <a:cubicBezTo>
                  <a:pt x="2623" y="1233"/>
                  <a:pt x="2623" y="1234"/>
                  <a:pt x="2623" y="1234"/>
                </a:cubicBezTo>
                <a:cubicBezTo>
                  <a:pt x="2624" y="1235"/>
                  <a:pt x="2624" y="1236"/>
                  <a:pt x="2624" y="1237"/>
                </a:cubicBezTo>
                <a:cubicBezTo>
                  <a:pt x="2624" y="1237"/>
                  <a:pt x="2625" y="1237"/>
                  <a:pt x="2625" y="1237"/>
                </a:cubicBezTo>
                <a:cubicBezTo>
                  <a:pt x="2625" y="1237"/>
                  <a:pt x="2625" y="1237"/>
                  <a:pt x="2625" y="1237"/>
                </a:cubicBezTo>
                <a:cubicBezTo>
                  <a:pt x="2625" y="1237"/>
                  <a:pt x="2625" y="1237"/>
                  <a:pt x="2625" y="1237"/>
                </a:cubicBezTo>
                <a:cubicBezTo>
                  <a:pt x="2625" y="1237"/>
                  <a:pt x="2624" y="1237"/>
                  <a:pt x="2624" y="1237"/>
                </a:cubicBezTo>
                <a:cubicBezTo>
                  <a:pt x="2624" y="1236"/>
                  <a:pt x="2624" y="1236"/>
                  <a:pt x="2624" y="1236"/>
                </a:cubicBezTo>
                <a:cubicBezTo>
                  <a:pt x="2624" y="1235"/>
                  <a:pt x="2624" y="1235"/>
                  <a:pt x="2624" y="1235"/>
                </a:cubicBezTo>
                <a:cubicBezTo>
                  <a:pt x="2624" y="1235"/>
                  <a:pt x="2624" y="1234"/>
                  <a:pt x="2624" y="1234"/>
                </a:cubicBezTo>
                <a:cubicBezTo>
                  <a:pt x="2623" y="1234"/>
                  <a:pt x="2623" y="1234"/>
                  <a:pt x="2623" y="1233"/>
                </a:cubicBezTo>
                <a:cubicBezTo>
                  <a:pt x="2623" y="1232"/>
                  <a:pt x="2622" y="1231"/>
                  <a:pt x="2622" y="1231"/>
                </a:cubicBezTo>
                <a:cubicBezTo>
                  <a:pt x="2623" y="1231"/>
                  <a:pt x="2622" y="1231"/>
                  <a:pt x="2622" y="1231"/>
                </a:cubicBezTo>
                <a:cubicBezTo>
                  <a:pt x="2622" y="1231"/>
                  <a:pt x="2622" y="1231"/>
                  <a:pt x="2622" y="1231"/>
                </a:cubicBezTo>
                <a:cubicBezTo>
                  <a:pt x="2621" y="1231"/>
                  <a:pt x="2621" y="1231"/>
                  <a:pt x="2621" y="1231"/>
                </a:cubicBezTo>
                <a:close/>
                <a:moveTo>
                  <a:pt x="2533" y="1164"/>
                </a:moveTo>
                <a:cubicBezTo>
                  <a:pt x="2533" y="1164"/>
                  <a:pt x="2533" y="1164"/>
                  <a:pt x="2533" y="1164"/>
                </a:cubicBezTo>
                <a:cubicBezTo>
                  <a:pt x="2533" y="1164"/>
                  <a:pt x="2533" y="1164"/>
                  <a:pt x="2533" y="1164"/>
                </a:cubicBezTo>
                <a:close/>
                <a:moveTo>
                  <a:pt x="2555" y="1190"/>
                </a:moveTo>
                <a:cubicBezTo>
                  <a:pt x="2555" y="1190"/>
                  <a:pt x="2555" y="1190"/>
                  <a:pt x="2555" y="1190"/>
                </a:cubicBezTo>
                <a:cubicBezTo>
                  <a:pt x="2555" y="1190"/>
                  <a:pt x="2555" y="1190"/>
                  <a:pt x="2555" y="1190"/>
                </a:cubicBezTo>
                <a:close/>
                <a:moveTo>
                  <a:pt x="2593" y="1200"/>
                </a:moveTo>
                <a:cubicBezTo>
                  <a:pt x="2593" y="1200"/>
                  <a:pt x="2593" y="1200"/>
                  <a:pt x="2593" y="1200"/>
                </a:cubicBezTo>
                <a:cubicBezTo>
                  <a:pt x="2592" y="1199"/>
                  <a:pt x="2592" y="1199"/>
                  <a:pt x="2592" y="1198"/>
                </a:cubicBezTo>
                <a:cubicBezTo>
                  <a:pt x="2592" y="1198"/>
                  <a:pt x="2592" y="1198"/>
                  <a:pt x="2592" y="1198"/>
                </a:cubicBezTo>
                <a:cubicBezTo>
                  <a:pt x="2592" y="1198"/>
                  <a:pt x="2592" y="1198"/>
                  <a:pt x="2592" y="1198"/>
                </a:cubicBezTo>
                <a:cubicBezTo>
                  <a:pt x="2592" y="1198"/>
                  <a:pt x="2592" y="1198"/>
                  <a:pt x="2592" y="1198"/>
                </a:cubicBezTo>
                <a:cubicBezTo>
                  <a:pt x="2592" y="1198"/>
                  <a:pt x="2591" y="1198"/>
                  <a:pt x="2591" y="1198"/>
                </a:cubicBezTo>
                <a:cubicBezTo>
                  <a:pt x="2591" y="1198"/>
                  <a:pt x="2591" y="1199"/>
                  <a:pt x="2591" y="1200"/>
                </a:cubicBezTo>
                <a:cubicBezTo>
                  <a:pt x="2591" y="1200"/>
                  <a:pt x="2591" y="1200"/>
                  <a:pt x="2591" y="1200"/>
                </a:cubicBezTo>
                <a:cubicBezTo>
                  <a:pt x="2591" y="1200"/>
                  <a:pt x="2591" y="1200"/>
                  <a:pt x="2592" y="1200"/>
                </a:cubicBezTo>
                <a:cubicBezTo>
                  <a:pt x="2592" y="1200"/>
                  <a:pt x="2592" y="1200"/>
                  <a:pt x="2593" y="1200"/>
                </a:cubicBezTo>
                <a:close/>
                <a:moveTo>
                  <a:pt x="2598" y="1196"/>
                </a:moveTo>
                <a:cubicBezTo>
                  <a:pt x="2598" y="1196"/>
                  <a:pt x="2598" y="1196"/>
                  <a:pt x="2598" y="1196"/>
                </a:cubicBezTo>
                <a:cubicBezTo>
                  <a:pt x="2598" y="1196"/>
                  <a:pt x="2598" y="1196"/>
                  <a:pt x="2598" y="1196"/>
                </a:cubicBezTo>
                <a:close/>
                <a:moveTo>
                  <a:pt x="2809" y="1293"/>
                </a:moveTo>
                <a:cubicBezTo>
                  <a:pt x="2808" y="1293"/>
                  <a:pt x="2807" y="1294"/>
                  <a:pt x="2808" y="1295"/>
                </a:cubicBezTo>
                <a:cubicBezTo>
                  <a:pt x="2808" y="1296"/>
                  <a:pt x="2809" y="1296"/>
                  <a:pt x="2809" y="1296"/>
                </a:cubicBezTo>
                <a:cubicBezTo>
                  <a:pt x="2809" y="1296"/>
                  <a:pt x="2810" y="1296"/>
                  <a:pt x="2810" y="1296"/>
                </a:cubicBezTo>
                <a:cubicBezTo>
                  <a:pt x="2810" y="1296"/>
                  <a:pt x="2811" y="1296"/>
                  <a:pt x="2811" y="1296"/>
                </a:cubicBezTo>
                <a:cubicBezTo>
                  <a:pt x="2811" y="1295"/>
                  <a:pt x="2811" y="1295"/>
                  <a:pt x="2811" y="1295"/>
                </a:cubicBezTo>
                <a:cubicBezTo>
                  <a:pt x="2811" y="1295"/>
                  <a:pt x="2811" y="1294"/>
                  <a:pt x="2811" y="1294"/>
                </a:cubicBezTo>
                <a:cubicBezTo>
                  <a:pt x="2811" y="1293"/>
                  <a:pt x="2809" y="1292"/>
                  <a:pt x="2809" y="1293"/>
                </a:cubicBezTo>
                <a:close/>
                <a:moveTo>
                  <a:pt x="2609" y="1214"/>
                </a:moveTo>
                <a:cubicBezTo>
                  <a:pt x="2610" y="1215"/>
                  <a:pt x="2610" y="1216"/>
                  <a:pt x="2611" y="1216"/>
                </a:cubicBezTo>
                <a:cubicBezTo>
                  <a:pt x="2611" y="1216"/>
                  <a:pt x="2612" y="1217"/>
                  <a:pt x="2613" y="1217"/>
                </a:cubicBezTo>
                <a:cubicBezTo>
                  <a:pt x="2613" y="1217"/>
                  <a:pt x="2614" y="1217"/>
                  <a:pt x="2614" y="1216"/>
                </a:cubicBezTo>
                <a:cubicBezTo>
                  <a:pt x="2615" y="1216"/>
                  <a:pt x="2615" y="1215"/>
                  <a:pt x="2615" y="1215"/>
                </a:cubicBezTo>
                <a:cubicBezTo>
                  <a:pt x="2615" y="1214"/>
                  <a:pt x="2615" y="1214"/>
                  <a:pt x="2615" y="1213"/>
                </a:cubicBezTo>
                <a:cubicBezTo>
                  <a:pt x="2615" y="1213"/>
                  <a:pt x="2615" y="1213"/>
                  <a:pt x="2614" y="1213"/>
                </a:cubicBezTo>
                <a:cubicBezTo>
                  <a:pt x="2614" y="1213"/>
                  <a:pt x="2614" y="1213"/>
                  <a:pt x="2614" y="1213"/>
                </a:cubicBezTo>
                <a:cubicBezTo>
                  <a:pt x="2614" y="1213"/>
                  <a:pt x="2614" y="1212"/>
                  <a:pt x="2614" y="1212"/>
                </a:cubicBezTo>
                <a:cubicBezTo>
                  <a:pt x="2614" y="1212"/>
                  <a:pt x="2614" y="1212"/>
                  <a:pt x="2615" y="1213"/>
                </a:cubicBezTo>
                <a:cubicBezTo>
                  <a:pt x="2615" y="1213"/>
                  <a:pt x="2615" y="1213"/>
                  <a:pt x="2615" y="1213"/>
                </a:cubicBezTo>
                <a:cubicBezTo>
                  <a:pt x="2616" y="1214"/>
                  <a:pt x="2617" y="1213"/>
                  <a:pt x="2617" y="1213"/>
                </a:cubicBezTo>
                <a:cubicBezTo>
                  <a:pt x="2618" y="1213"/>
                  <a:pt x="2618" y="1213"/>
                  <a:pt x="2619" y="1213"/>
                </a:cubicBezTo>
                <a:cubicBezTo>
                  <a:pt x="2619" y="1212"/>
                  <a:pt x="2619" y="1212"/>
                  <a:pt x="2619" y="1211"/>
                </a:cubicBezTo>
                <a:cubicBezTo>
                  <a:pt x="2619" y="1210"/>
                  <a:pt x="2618" y="1210"/>
                  <a:pt x="2617" y="1210"/>
                </a:cubicBezTo>
                <a:cubicBezTo>
                  <a:pt x="2617" y="1209"/>
                  <a:pt x="2617" y="1209"/>
                  <a:pt x="2617" y="1209"/>
                </a:cubicBezTo>
                <a:cubicBezTo>
                  <a:pt x="2616" y="1209"/>
                  <a:pt x="2616" y="1208"/>
                  <a:pt x="2615" y="1208"/>
                </a:cubicBezTo>
                <a:cubicBezTo>
                  <a:pt x="2615" y="1208"/>
                  <a:pt x="2615" y="1208"/>
                  <a:pt x="2615" y="1208"/>
                </a:cubicBezTo>
                <a:cubicBezTo>
                  <a:pt x="2614" y="1208"/>
                  <a:pt x="2613" y="1208"/>
                  <a:pt x="2612" y="1209"/>
                </a:cubicBezTo>
                <a:cubicBezTo>
                  <a:pt x="2611" y="1209"/>
                  <a:pt x="2611" y="1211"/>
                  <a:pt x="2611" y="1211"/>
                </a:cubicBezTo>
                <a:cubicBezTo>
                  <a:pt x="2611" y="1211"/>
                  <a:pt x="2611" y="1212"/>
                  <a:pt x="2612" y="1212"/>
                </a:cubicBezTo>
                <a:cubicBezTo>
                  <a:pt x="2611" y="1212"/>
                  <a:pt x="2610" y="1212"/>
                  <a:pt x="2610" y="1213"/>
                </a:cubicBezTo>
                <a:cubicBezTo>
                  <a:pt x="2610" y="1213"/>
                  <a:pt x="2609" y="1214"/>
                  <a:pt x="2609" y="1214"/>
                </a:cubicBezTo>
                <a:close/>
                <a:moveTo>
                  <a:pt x="2560" y="1222"/>
                </a:moveTo>
                <a:cubicBezTo>
                  <a:pt x="2560" y="1223"/>
                  <a:pt x="2560" y="1224"/>
                  <a:pt x="2560" y="1224"/>
                </a:cubicBezTo>
                <a:cubicBezTo>
                  <a:pt x="2560" y="1225"/>
                  <a:pt x="2560" y="1225"/>
                  <a:pt x="2560" y="1225"/>
                </a:cubicBezTo>
                <a:cubicBezTo>
                  <a:pt x="2560" y="1226"/>
                  <a:pt x="2559" y="1227"/>
                  <a:pt x="2558" y="1227"/>
                </a:cubicBezTo>
                <a:cubicBezTo>
                  <a:pt x="2558" y="1227"/>
                  <a:pt x="2558" y="1227"/>
                  <a:pt x="2558" y="1227"/>
                </a:cubicBezTo>
                <a:cubicBezTo>
                  <a:pt x="2557" y="1226"/>
                  <a:pt x="2557" y="1226"/>
                  <a:pt x="2557" y="1226"/>
                </a:cubicBezTo>
                <a:cubicBezTo>
                  <a:pt x="2556" y="1225"/>
                  <a:pt x="2556" y="1225"/>
                  <a:pt x="2555" y="1225"/>
                </a:cubicBezTo>
                <a:cubicBezTo>
                  <a:pt x="2555" y="1224"/>
                  <a:pt x="2555" y="1224"/>
                  <a:pt x="2554" y="1223"/>
                </a:cubicBezTo>
                <a:cubicBezTo>
                  <a:pt x="2554" y="1223"/>
                  <a:pt x="2554" y="1222"/>
                  <a:pt x="2553" y="1222"/>
                </a:cubicBezTo>
                <a:cubicBezTo>
                  <a:pt x="2553" y="1222"/>
                  <a:pt x="2553" y="1221"/>
                  <a:pt x="2553" y="1221"/>
                </a:cubicBezTo>
                <a:cubicBezTo>
                  <a:pt x="2553" y="1221"/>
                  <a:pt x="2553" y="1221"/>
                  <a:pt x="2553" y="1221"/>
                </a:cubicBezTo>
                <a:cubicBezTo>
                  <a:pt x="2552" y="1221"/>
                  <a:pt x="2552" y="1221"/>
                  <a:pt x="2551" y="1220"/>
                </a:cubicBezTo>
                <a:cubicBezTo>
                  <a:pt x="2551" y="1220"/>
                  <a:pt x="2550" y="1218"/>
                  <a:pt x="2551" y="1217"/>
                </a:cubicBezTo>
                <a:cubicBezTo>
                  <a:pt x="2551" y="1217"/>
                  <a:pt x="2553" y="1216"/>
                  <a:pt x="2554" y="1216"/>
                </a:cubicBezTo>
                <a:cubicBezTo>
                  <a:pt x="2554" y="1216"/>
                  <a:pt x="2555" y="1216"/>
                  <a:pt x="2555" y="1216"/>
                </a:cubicBezTo>
                <a:cubicBezTo>
                  <a:pt x="2556" y="1216"/>
                  <a:pt x="2557" y="1216"/>
                  <a:pt x="2557" y="1217"/>
                </a:cubicBezTo>
                <a:cubicBezTo>
                  <a:pt x="2557" y="1217"/>
                  <a:pt x="2557" y="1217"/>
                  <a:pt x="2558" y="1218"/>
                </a:cubicBezTo>
                <a:cubicBezTo>
                  <a:pt x="2558" y="1218"/>
                  <a:pt x="2558" y="1218"/>
                  <a:pt x="2558" y="1218"/>
                </a:cubicBezTo>
                <a:cubicBezTo>
                  <a:pt x="2558" y="1218"/>
                  <a:pt x="2558" y="1219"/>
                  <a:pt x="2559" y="1219"/>
                </a:cubicBezTo>
                <a:cubicBezTo>
                  <a:pt x="2559" y="1219"/>
                  <a:pt x="2559" y="1220"/>
                  <a:pt x="2559" y="1220"/>
                </a:cubicBezTo>
                <a:cubicBezTo>
                  <a:pt x="2559" y="1220"/>
                  <a:pt x="2559" y="1221"/>
                  <a:pt x="2559" y="1221"/>
                </a:cubicBezTo>
                <a:cubicBezTo>
                  <a:pt x="2560" y="1221"/>
                  <a:pt x="2560" y="1222"/>
                  <a:pt x="2560" y="1222"/>
                </a:cubicBezTo>
                <a:close/>
                <a:moveTo>
                  <a:pt x="2553" y="1220"/>
                </a:moveTo>
                <a:cubicBezTo>
                  <a:pt x="2553" y="1220"/>
                  <a:pt x="2553" y="1220"/>
                  <a:pt x="2553" y="1220"/>
                </a:cubicBezTo>
                <a:cubicBezTo>
                  <a:pt x="2553" y="1220"/>
                  <a:pt x="2553" y="1220"/>
                  <a:pt x="2553" y="1220"/>
                </a:cubicBezTo>
                <a:close/>
                <a:moveTo>
                  <a:pt x="2565" y="1231"/>
                </a:moveTo>
                <a:cubicBezTo>
                  <a:pt x="2565" y="1230"/>
                  <a:pt x="2565" y="1230"/>
                  <a:pt x="2565" y="1230"/>
                </a:cubicBezTo>
                <a:cubicBezTo>
                  <a:pt x="2565" y="1228"/>
                  <a:pt x="2564" y="1228"/>
                  <a:pt x="2564" y="1227"/>
                </a:cubicBezTo>
                <a:cubicBezTo>
                  <a:pt x="2564" y="1227"/>
                  <a:pt x="2564" y="1227"/>
                  <a:pt x="2564" y="1227"/>
                </a:cubicBezTo>
                <a:cubicBezTo>
                  <a:pt x="2563" y="1227"/>
                  <a:pt x="2563" y="1226"/>
                  <a:pt x="2562" y="1226"/>
                </a:cubicBezTo>
                <a:cubicBezTo>
                  <a:pt x="2562" y="1226"/>
                  <a:pt x="2561" y="1227"/>
                  <a:pt x="2561" y="1227"/>
                </a:cubicBezTo>
                <a:cubicBezTo>
                  <a:pt x="2561" y="1227"/>
                  <a:pt x="2560" y="1229"/>
                  <a:pt x="2561" y="1230"/>
                </a:cubicBezTo>
                <a:cubicBezTo>
                  <a:pt x="2561" y="1230"/>
                  <a:pt x="2561" y="1230"/>
                  <a:pt x="2562" y="1231"/>
                </a:cubicBezTo>
                <a:cubicBezTo>
                  <a:pt x="2562" y="1231"/>
                  <a:pt x="2563" y="1231"/>
                  <a:pt x="2564" y="1231"/>
                </a:cubicBezTo>
                <a:cubicBezTo>
                  <a:pt x="2564" y="1231"/>
                  <a:pt x="2564" y="1231"/>
                  <a:pt x="2564" y="1231"/>
                </a:cubicBezTo>
                <a:cubicBezTo>
                  <a:pt x="2564" y="1231"/>
                  <a:pt x="2564" y="1231"/>
                  <a:pt x="2564" y="1231"/>
                </a:cubicBezTo>
                <a:cubicBezTo>
                  <a:pt x="2564" y="1231"/>
                  <a:pt x="2564" y="1231"/>
                  <a:pt x="2565" y="1231"/>
                </a:cubicBezTo>
                <a:close/>
                <a:moveTo>
                  <a:pt x="2586" y="1259"/>
                </a:moveTo>
                <a:cubicBezTo>
                  <a:pt x="2586" y="1259"/>
                  <a:pt x="2586" y="1259"/>
                  <a:pt x="2586" y="1259"/>
                </a:cubicBezTo>
                <a:cubicBezTo>
                  <a:pt x="2586" y="1259"/>
                  <a:pt x="2586" y="1259"/>
                  <a:pt x="2586" y="1259"/>
                </a:cubicBezTo>
                <a:cubicBezTo>
                  <a:pt x="2585" y="1259"/>
                  <a:pt x="2584" y="1259"/>
                  <a:pt x="2584" y="1260"/>
                </a:cubicBezTo>
                <a:cubicBezTo>
                  <a:pt x="2584" y="1261"/>
                  <a:pt x="2584" y="1261"/>
                  <a:pt x="2585" y="1262"/>
                </a:cubicBezTo>
                <a:cubicBezTo>
                  <a:pt x="2585" y="1263"/>
                  <a:pt x="2586" y="1263"/>
                  <a:pt x="2586" y="1263"/>
                </a:cubicBezTo>
                <a:cubicBezTo>
                  <a:pt x="2586" y="1263"/>
                  <a:pt x="2587" y="1263"/>
                  <a:pt x="2587" y="1263"/>
                </a:cubicBezTo>
                <a:cubicBezTo>
                  <a:pt x="2588" y="1263"/>
                  <a:pt x="2588" y="1263"/>
                  <a:pt x="2588" y="1262"/>
                </a:cubicBezTo>
                <a:cubicBezTo>
                  <a:pt x="2588" y="1261"/>
                  <a:pt x="2588" y="1261"/>
                  <a:pt x="2588" y="1261"/>
                </a:cubicBezTo>
                <a:cubicBezTo>
                  <a:pt x="2588" y="1260"/>
                  <a:pt x="2587" y="1259"/>
                  <a:pt x="2586" y="1259"/>
                </a:cubicBezTo>
                <a:close/>
                <a:moveTo>
                  <a:pt x="2790" y="1229"/>
                </a:moveTo>
                <a:cubicBezTo>
                  <a:pt x="2790" y="1229"/>
                  <a:pt x="2790" y="1228"/>
                  <a:pt x="2790" y="1228"/>
                </a:cubicBezTo>
                <a:cubicBezTo>
                  <a:pt x="2790" y="1228"/>
                  <a:pt x="2790" y="1228"/>
                  <a:pt x="2790" y="1228"/>
                </a:cubicBezTo>
                <a:cubicBezTo>
                  <a:pt x="2790" y="1228"/>
                  <a:pt x="2789" y="1228"/>
                  <a:pt x="2789" y="1228"/>
                </a:cubicBezTo>
                <a:cubicBezTo>
                  <a:pt x="2788" y="1228"/>
                  <a:pt x="2788" y="1228"/>
                  <a:pt x="2787" y="1228"/>
                </a:cubicBezTo>
                <a:cubicBezTo>
                  <a:pt x="2786" y="1228"/>
                  <a:pt x="2785" y="1228"/>
                  <a:pt x="2785" y="1227"/>
                </a:cubicBezTo>
                <a:cubicBezTo>
                  <a:pt x="2784" y="1227"/>
                  <a:pt x="2784" y="1226"/>
                  <a:pt x="2784" y="1226"/>
                </a:cubicBezTo>
                <a:cubicBezTo>
                  <a:pt x="2784" y="1226"/>
                  <a:pt x="2784" y="1225"/>
                  <a:pt x="2784" y="1225"/>
                </a:cubicBezTo>
                <a:cubicBezTo>
                  <a:pt x="2784" y="1225"/>
                  <a:pt x="2784" y="1225"/>
                  <a:pt x="2784" y="1225"/>
                </a:cubicBezTo>
                <a:cubicBezTo>
                  <a:pt x="2783" y="1225"/>
                  <a:pt x="2783" y="1226"/>
                  <a:pt x="2783" y="1226"/>
                </a:cubicBezTo>
                <a:cubicBezTo>
                  <a:pt x="2782" y="1226"/>
                  <a:pt x="2782" y="1227"/>
                  <a:pt x="2782" y="1227"/>
                </a:cubicBezTo>
                <a:cubicBezTo>
                  <a:pt x="2782" y="1227"/>
                  <a:pt x="2781" y="1228"/>
                  <a:pt x="2781" y="1228"/>
                </a:cubicBezTo>
                <a:cubicBezTo>
                  <a:pt x="2781" y="1228"/>
                  <a:pt x="2780" y="1229"/>
                  <a:pt x="2779" y="1229"/>
                </a:cubicBezTo>
                <a:cubicBezTo>
                  <a:pt x="2779" y="1229"/>
                  <a:pt x="2778" y="1229"/>
                  <a:pt x="2777" y="1229"/>
                </a:cubicBezTo>
                <a:cubicBezTo>
                  <a:pt x="2777" y="1229"/>
                  <a:pt x="2777" y="1229"/>
                  <a:pt x="2776" y="1229"/>
                </a:cubicBezTo>
                <a:cubicBezTo>
                  <a:pt x="2776" y="1229"/>
                  <a:pt x="2776" y="1229"/>
                  <a:pt x="2776" y="1229"/>
                </a:cubicBezTo>
                <a:cubicBezTo>
                  <a:pt x="2776" y="1229"/>
                  <a:pt x="2776" y="1229"/>
                  <a:pt x="2776" y="1229"/>
                </a:cubicBezTo>
                <a:cubicBezTo>
                  <a:pt x="2776" y="1230"/>
                  <a:pt x="2776" y="1231"/>
                  <a:pt x="2776" y="1231"/>
                </a:cubicBezTo>
                <a:cubicBezTo>
                  <a:pt x="2775" y="1232"/>
                  <a:pt x="2774" y="1232"/>
                  <a:pt x="2773" y="1232"/>
                </a:cubicBezTo>
                <a:cubicBezTo>
                  <a:pt x="2773" y="1233"/>
                  <a:pt x="2774" y="1233"/>
                  <a:pt x="2774" y="1233"/>
                </a:cubicBezTo>
                <a:cubicBezTo>
                  <a:pt x="2775" y="1233"/>
                  <a:pt x="2775" y="1234"/>
                  <a:pt x="2775" y="1234"/>
                </a:cubicBezTo>
                <a:cubicBezTo>
                  <a:pt x="2776" y="1234"/>
                  <a:pt x="2776" y="1234"/>
                  <a:pt x="2776" y="1234"/>
                </a:cubicBezTo>
                <a:cubicBezTo>
                  <a:pt x="2776" y="1235"/>
                  <a:pt x="2776" y="1235"/>
                  <a:pt x="2776" y="1235"/>
                </a:cubicBezTo>
                <a:cubicBezTo>
                  <a:pt x="2777" y="1236"/>
                  <a:pt x="2777" y="1236"/>
                  <a:pt x="2777" y="1236"/>
                </a:cubicBezTo>
                <a:cubicBezTo>
                  <a:pt x="2777" y="1236"/>
                  <a:pt x="2777" y="1236"/>
                  <a:pt x="2777" y="1236"/>
                </a:cubicBezTo>
                <a:cubicBezTo>
                  <a:pt x="2778" y="1237"/>
                  <a:pt x="2778" y="1237"/>
                  <a:pt x="2778" y="1237"/>
                </a:cubicBezTo>
                <a:cubicBezTo>
                  <a:pt x="2778" y="1237"/>
                  <a:pt x="2778" y="1238"/>
                  <a:pt x="2778" y="1238"/>
                </a:cubicBezTo>
                <a:cubicBezTo>
                  <a:pt x="2778" y="1238"/>
                  <a:pt x="2779" y="1238"/>
                  <a:pt x="2779" y="1238"/>
                </a:cubicBezTo>
                <a:cubicBezTo>
                  <a:pt x="2779" y="1238"/>
                  <a:pt x="2779" y="1239"/>
                  <a:pt x="2779" y="1239"/>
                </a:cubicBezTo>
                <a:cubicBezTo>
                  <a:pt x="2780" y="1239"/>
                  <a:pt x="2781" y="1240"/>
                  <a:pt x="2781" y="1240"/>
                </a:cubicBezTo>
                <a:cubicBezTo>
                  <a:pt x="2781" y="1240"/>
                  <a:pt x="2781" y="1241"/>
                  <a:pt x="2781" y="1241"/>
                </a:cubicBezTo>
                <a:cubicBezTo>
                  <a:pt x="2781" y="1241"/>
                  <a:pt x="2781" y="1241"/>
                  <a:pt x="2781" y="1241"/>
                </a:cubicBezTo>
                <a:cubicBezTo>
                  <a:pt x="2782" y="1242"/>
                  <a:pt x="2782" y="1242"/>
                  <a:pt x="2782" y="1243"/>
                </a:cubicBezTo>
                <a:cubicBezTo>
                  <a:pt x="2782" y="1244"/>
                  <a:pt x="2782" y="1245"/>
                  <a:pt x="2781" y="1245"/>
                </a:cubicBezTo>
                <a:cubicBezTo>
                  <a:pt x="2781" y="1245"/>
                  <a:pt x="2781" y="1245"/>
                  <a:pt x="2781" y="1246"/>
                </a:cubicBezTo>
                <a:cubicBezTo>
                  <a:pt x="2781" y="1246"/>
                  <a:pt x="2781" y="1246"/>
                  <a:pt x="2780" y="1246"/>
                </a:cubicBezTo>
                <a:cubicBezTo>
                  <a:pt x="2780" y="1246"/>
                  <a:pt x="2780" y="1247"/>
                  <a:pt x="2780" y="1247"/>
                </a:cubicBezTo>
                <a:cubicBezTo>
                  <a:pt x="2780" y="1247"/>
                  <a:pt x="2780" y="1247"/>
                  <a:pt x="2780" y="1247"/>
                </a:cubicBezTo>
                <a:cubicBezTo>
                  <a:pt x="2781" y="1247"/>
                  <a:pt x="2781" y="1247"/>
                  <a:pt x="2781" y="1247"/>
                </a:cubicBezTo>
                <a:cubicBezTo>
                  <a:pt x="2782" y="1248"/>
                  <a:pt x="2782" y="1248"/>
                  <a:pt x="2782" y="1248"/>
                </a:cubicBezTo>
                <a:cubicBezTo>
                  <a:pt x="2783" y="1248"/>
                  <a:pt x="2783" y="1249"/>
                  <a:pt x="2783" y="1249"/>
                </a:cubicBezTo>
                <a:cubicBezTo>
                  <a:pt x="2783" y="1249"/>
                  <a:pt x="2784" y="1249"/>
                  <a:pt x="2784" y="1250"/>
                </a:cubicBezTo>
                <a:cubicBezTo>
                  <a:pt x="2784" y="1250"/>
                  <a:pt x="2784" y="1250"/>
                  <a:pt x="2784" y="1250"/>
                </a:cubicBezTo>
                <a:cubicBezTo>
                  <a:pt x="2785" y="1250"/>
                  <a:pt x="2785" y="1250"/>
                  <a:pt x="2785" y="1250"/>
                </a:cubicBezTo>
                <a:cubicBezTo>
                  <a:pt x="2786" y="1250"/>
                  <a:pt x="2787" y="1250"/>
                  <a:pt x="2788" y="1250"/>
                </a:cubicBezTo>
                <a:cubicBezTo>
                  <a:pt x="2788" y="1250"/>
                  <a:pt x="2789" y="1251"/>
                  <a:pt x="2789" y="1251"/>
                </a:cubicBezTo>
                <a:cubicBezTo>
                  <a:pt x="2789" y="1251"/>
                  <a:pt x="2789" y="1251"/>
                  <a:pt x="2790" y="1251"/>
                </a:cubicBezTo>
                <a:cubicBezTo>
                  <a:pt x="2791" y="1251"/>
                  <a:pt x="2791" y="1251"/>
                  <a:pt x="2792" y="1252"/>
                </a:cubicBezTo>
                <a:cubicBezTo>
                  <a:pt x="2792" y="1253"/>
                  <a:pt x="2792" y="1254"/>
                  <a:pt x="2791" y="1255"/>
                </a:cubicBezTo>
                <a:cubicBezTo>
                  <a:pt x="2791" y="1255"/>
                  <a:pt x="2790" y="1256"/>
                  <a:pt x="2789" y="1256"/>
                </a:cubicBezTo>
                <a:cubicBezTo>
                  <a:pt x="2789" y="1256"/>
                  <a:pt x="2790" y="1256"/>
                  <a:pt x="2790" y="1257"/>
                </a:cubicBezTo>
                <a:cubicBezTo>
                  <a:pt x="2790" y="1258"/>
                  <a:pt x="2789" y="1259"/>
                  <a:pt x="2788" y="1260"/>
                </a:cubicBezTo>
                <a:cubicBezTo>
                  <a:pt x="2788" y="1261"/>
                  <a:pt x="2788" y="1261"/>
                  <a:pt x="2788" y="1261"/>
                </a:cubicBezTo>
                <a:cubicBezTo>
                  <a:pt x="2788" y="1261"/>
                  <a:pt x="2788" y="1261"/>
                  <a:pt x="2788" y="1261"/>
                </a:cubicBezTo>
                <a:cubicBezTo>
                  <a:pt x="2788" y="1262"/>
                  <a:pt x="2788" y="1262"/>
                  <a:pt x="2787" y="1262"/>
                </a:cubicBezTo>
                <a:cubicBezTo>
                  <a:pt x="2788" y="1262"/>
                  <a:pt x="2789" y="1262"/>
                  <a:pt x="2789" y="1263"/>
                </a:cubicBezTo>
                <a:cubicBezTo>
                  <a:pt x="2789" y="1264"/>
                  <a:pt x="2789" y="1264"/>
                  <a:pt x="2789" y="1265"/>
                </a:cubicBezTo>
                <a:cubicBezTo>
                  <a:pt x="2788" y="1265"/>
                  <a:pt x="2788" y="1265"/>
                  <a:pt x="2787" y="1266"/>
                </a:cubicBezTo>
                <a:cubicBezTo>
                  <a:pt x="2787" y="1266"/>
                  <a:pt x="2787" y="1266"/>
                  <a:pt x="2787" y="1266"/>
                </a:cubicBezTo>
                <a:cubicBezTo>
                  <a:pt x="2786" y="1268"/>
                  <a:pt x="2785" y="1268"/>
                  <a:pt x="2784" y="1267"/>
                </a:cubicBezTo>
                <a:cubicBezTo>
                  <a:pt x="2783" y="1267"/>
                  <a:pt x="2783" y="1267"/>
                  <a:pt x="2783" y="1266"/>
                </a:cubicBezTo>
                <a:cubicBezTo>
                  <a:pt x="2783" y="1266"/>
                  <a:pt x="2783" y="1265"/>
                  <a:pt x="2783" y="1265"/>
                </a:cubicBezTo>
                <a:cubicBezTo>
                  <a:pt x="2782" y="1265"/>
                  <a:pt x="2782" y="1266"/>
                  <a:pt x="2781" y="1266"/>
                </a:cubicBezTo>
                <a:cubicBezTo>
                  <a:pt x="2781" y="1266"/>
                  <a:pt x="2781" y="1266"/>
                  <a:pt x="2781" y="1266"/>
                </a:cubicBezTo>
                <a:cubicBezTo>
                  <a:pt x="2780" y="1266"/>
                  <a:pt x="2779" y="1265"/>
                  <a:pt x="2779" y="1264"/>
                </a:cubicBezTo>
                <a:cubicBezTo>
                  <a:pt x="2778" y="1264"/>
                  <a:pt x="2778" y="1263"/>
                  <a:pt x="2779" y="1263"/>
                </a:cubicBezTo>
                <a:cubicBezTo>
                  <a:pt x="2779" y="1262"/>
                  <a:pt x="2779" y="1261"/>
                  <a:pt x="2780" y="1261"/>
                </a:cubicBezTo>
                <a:cubicBezTo>
                  <a:pt x="2780" y="1261"/>
                  <a:pt x="2780" y="1260"/>
                  <a:pt x="2780" y="1260"/>
                </a:cubicBezTo>
                <a:cubicBezTo>
                  <a:pt x="2780" y="1259"/>
                  <a:pt x="2780" y="1258"/>
                  <a:pt x="2781" y="1258"/>
                </a:cubicBezTo>
                <a:cubicBezTo>
                  <a:pt x="2781" y="1257"/>
                  <a:pt x="2782" y="1257"/>
                  <a:pt x="2782" y="1257"/>
                </a:cubicBezTo>
                <a:cubicBezTo>
                  <a:pt x="2783" y="1257"/>
                  <a:pt x="2784" y="1257"/>
                  <a:pt x="2784" y="1258"/>
                </a:cubicBezTo>
                <a:cubicBezTo>
                  <a:pt x="2784" y="1258"/>
                  <a:pt x="2784" y="1259"/>
                  <a:pt x="2784" y="1259"/>
                </a:cubicBezTo>
                <a:cubicBezTo>
                  <a:pt x="2784" y="1259"/>
                  <a:pt x="2784" y="1259"/>
                  <a:pt x="2784" y="1259"/>
                </a:cubicBezTo>
                <a:cubicBezTo>
                  <a:pt x="2785" y="1259"/>
                  <a:pt x="2785" y="1258"/>
                  <a:pt x="2785" y="1258"/>
                </a:cubicBezTo>
                <a:cubicBezTo>
                  <a:pt x="2784" y="1257"/>
                  <a:pt x="2785" y="1256"/>
                  <a:pt x="2785" y="1256"/>
                </a:cubicBezTo>
                <a:cubicBezTo>
                  <a:pt x="2785" y="1255"/>
                  <a:pt x="2785" y="1255"/>
                  <a:pt x="2784" y="1255"/>
                </a:cubicBezTo>
                <a:cubicBezTo>
                  <a:pt x="2784" y="1255"/>
                  <a:pt x="2784" y="1255"/>
                  <a:pt x="2783" y="1255"/>
                </a:cubicBezTo>
                <a:cubicBezTo>
                  <a:pt x="2783" y="1256"/>
                  <a:pt x="2782" y="1256"/>
                  <a:pt x="2781" y="1256"/>
                </a:cubicBezTo>
                <a:cubicBezTo>
                  <a:pt x="2781" y="1256"/>
                  <a:pt x="2781" y="1256"/>
                  <a:pt x="2781" y="1256"/>
                </a:cubicBezTo>
                <a:cubicBezTo>
                  <a:pt x="2781" y="1257"/>
                  <a:pt x="2780" y="1257"/>
                  <a:pt x="2779" y="1257"/>
                </a:cubicBezTo>
                <a:cubicBezTo>
                  <a:pt x="2779" y="1257"/>
                  <a:pt x="2779" y="1257"/>
                  <a:pt x="2779" y="1257"/>
                </a:cubicBezTo>
                <a:cubicBezTo>
                  <a:pt x="2779" y="1257"/>
                  <a:pt x="2779" y="1257"/>
                  <a:pt x="2779" y="1258"/>
                </a:cubicBezTo>
                <a:cubicBezTo>
                  <a:pt x="2779" y="1258"/>
                  <a:pt x="2779" y="1259"/>
                  <a:pt x="2779" y="1259"/>
                </a:cubicBezTo>
                <a:cubicBezTo>
                  <a:pt x="2779" y="1259"/>
                  <a:pt x="2779" y="1259"/>
                  <a:pt x="2779" y="1259"/>
                </a:cubicBezTo>
                <a:cubicBezTo>
                  <a:pt x="2779" y="1260"/>
                  <a:pt x="2779" y="1260"/>
                  <a:pt x="2779" y="1261"/>
                </a:cubicBezTo>
                <a:cubicBezTo>
                  <a:pt x="2778" y="1261"/>
                  <a:pt x="2777" y="1261"/>
                  <a:pt x="2776" y="1260"/>
                </a:cubicBezTo>
                <a:cubicBezTo>
                  <a:pt x="2776" y="1260"/>
                  <a:pt x="2776" y="1260"/>
                  <a:pt x="2775" y="1260"/>
                </a:cubicBezTo>
                <a:cubicBezTo>
                  <a:pt x="2775" y="1260"/>
                  <a:pt x="2775" y="1260"/>
                  <a:pt x="2774" y="1260"/>
                </a:cubicBezTo>
                <a:cubicBezTo>
                  <a:pt x="2774" y="1260"/>
                  <a:pt x="2774" y="1260"/>
                  <a:pt x="2773" y="1260"/>
                </a:cubicBezTo>
                <a:cubicBezTo>
                  <a:pt x="2773" y="1260"/>
                  <a:pt x="2773" y="1260"/>
                  <a:pt x="2773" y="1260"/>
                </a:cubicBezTo>
                <a:cubicBezTo>
                  <a:pt x="2773" y="1260"/>
                  <a:pt x="2772" y="1260"/>
                  <a:pt x="2772" y="1259"/>
                </a:cubicBezTo>
                <a:cubicBezTo>
                  <a:pt x="2772" y="1259"/>
                  <a:pt x="2772" y="1259"/>
                  <a:pt x="2772" y="1259"/>
                </a:cubicBezTo>
                <a:cubicBezTo>
                  <a:pt x="2771" y="1259"/>
                  <a:pt x="2771" y="1259"/>
                  <a:pt x="2771" y="1258"/>
                </a:cubicBezTo>
                <a:cubicBezTo>
                  <a:pt x="2771" y="1258"/>
                  <a:pt x="2771" y="1258"/>
                  <a:pt x="2771" y="1258"/>
                </a:cubicBezTo>
                <a:cubicBezTo>
                  <a:pt x="2770" y="1257"/>
                  <a:pt x="2769" y="1256"/>
                  <a:pt x="2770" y="1255"/>
                </a:cubicBezTo>
                <a:cubicBezTo>
                  <a:pt x="2770" y="1255"/>
                  <a:pt x="2771" y="1254"/>
                  <a:pt x="2771" y="1254"/>
                </a:cubicBezTo>
                <a:cubicBezTo>
                  <a:pt x="2771" y="1254"/>
                  <a:pt x="2771" y="1254"/>
                  <a:pt x="2771" y="1254"/>
                </a:cubicBezTo>
                <a:cubicBezTo>
                  <a:pt x="2771" y="1254"/>
                  <a:pt x="2771" y="1254"/>
                  <a:pt x="2771" y="1254"/>
                </a:cubicBezTo>
                <a:cubicBezTo>
                  <a:pt x="2770" y="1254"/>
                  <a:pt x="2770" y="1253"/>
                  <a:pt x="2770" y="1252"/>
                </a:cubicBezTo>
                <a:cubicBezTo>
                  <a:pt x="2770" y="1252"/>
                  <a:pt x="2770" y="1252"/>
                  <a:pt x="2770" y="1252"/>
                </a:cubicBezTo>
                <a:cubicBezTo>
                  <a:pt x="2770" y="1252"/>
                  <a:pt x="2770" y="1252"/>
                  <a:pt x="2769" y="1252"/>
                </a:cubicBezTo>
                <a:cubicBezTo>
                  <a:pt x="2769" y="1252"/>
                  <a:pt x="2768" y="1252"/>
                  <a:pt x="2768" y="1251"/>
                </a:cubicBezTo>
                <a:cubicBezTo>
                  <a:pt x="2768" y="1251"/>
                  <a:pt x="2768" y="1251"/>
                  <a:pt x="2768" y="1251"/>
                </a:cubicBezTo>
                <a:cubicBezTo>
                  <a:pt x="2768" y="1250"/>
                  <a:pt x="2767" y="1250"/>
                  <a:pt x="2767" y="1249"/>
                </a:cubicBezTo>
                <a:cubicBezTo>
                  <a:pt x="2767" y="1249"/>
                  <a:pt x="2767" y="1248"/>
                  <a:pt x="2767" y="1248"/>
                </a:cubicBezTo>
                <a:cubicBezTo>
                  <a:pt x="2767" y="1248"/>
                  <a:pt x="2767" y="1248"/>
                  <a:pt x="2766" y="1248"/>
                </a:cubicBezTo>
                <a:cubicBezTo>
                  <a:pt x="2765" y="1247"/>
                  <a:pt x="2765" y="1246"/>
                  <a:pt x="2765" y="1245"/>
                </a:cubicBezTo>
                <a:cubicBezTo>
                  <a:pt x="2765" y="1245"/>
                  <a:pt x="2766" y="1244"/>
                  <a:pt x="2766" y="1244"/>
                </a:cubicBezTo>
                <a:cubicBezTo>
                  <a:pt x="2767" y="1243"/>
                  <a:pt x="2767" y="1243"/>
                  <a:pt x="2767" y="1243"/>
                </a:cubicBezTo>
                <a:cubicBezTo>
                  <a:pt x="2767" y="1242"/>
                  <a:pt x="2767" y="1240"/>
                  <a:pt x="2767" y="1239"/>
                </a:cubicBezTo>
                <a:cubicBezTo>
                  <a:pt x="2767" y="1239"/>
                  <a:pt x="2767" y="1239"/>
                  <a:pt x="2767" y="1239"/>
                </a:cubicBezTo>
                <a:cubicBezTo>
                  <a:pt x="2766" y="1239"/>
                  <a:pt x="2766" y="1239"/>
                  <a:pt x="2766" y="1239"/>
                </a:cubicBezTo>
                <a:cubicBezTo>
                  <a:pt x="2766" y="1239"/>
                  <a:pt x="2765" y="1239"/>
                  <a:pt x="2765" y="1239"/>
                </a:cubicBezTo>
                <a:cubicBezTo>
                  <a:pt x="2765" y="1239"/>
                  <a:pt x="2765" y="1239"/>
                  <a:pt x="2765" y="1239"/>
                </a:cubicBezTo>
                <a:cubicBezTo>
                  <a:pt x="2765" y="1239"/>
                  <a:pt x="2765" y="1239"/>
                  <a:pt x="2765" y="1240"/>
                </a:cubicBezTo>
                <a:cubicBezTo>
                  <a:pt x="2765" y="1240"/>
                  <a:pt x="2765" y="1240"/>
                  <a:pt x="2765" y="1240"/>
                </a:cubicBezTo>
                <a:cubicBezTo>
                  <a:pt x="2764" y="1240"/>
                  <a:pt x="2764" y="1241"/>
                  <a:pt x="2764" y="1241"/>
                </a:cubicBezTo>
                <a:cubicBezTo>
                  <a:pt x="2764" y="1241"/>
                  <a:pt x="2763" y="1241"/>
                  <a:pt x="2763" y="1241"/>
                </a:cubicBezTo>
                <a:cubicBezTo>
                  <a:pt x="2763" y="1242"/>
                  <a:pt x="2763" y="1242"/>
                  <a:pt x="2763" y="1242"/>
                </a:cubicBezTo>
                <a:cubicBezTo>
                  <a:pt x="2763" y="1242"/>
                  <a:pt x="2763" y="1242"/>
                  <a:pt x="2763" y="1242"/>
                </a:cubicBezTo>
                <a:cubicBezTo>
                  <a:pt x="2763" y="1242"/>
                  <a:pt x="2763" y="1242"/>
                  <a:pt x="2763" y="1243"/>
                </a:cubicBezTo>
                <a:cubicBezTo>
                  <a:pt x="2763" y="1243"/>
                  <a:pt x="2763" y="1244"/>
                  <a:pt x="2763" y="1244"/>
                </a:cubicBezTo>
                <a:cubicBezTo>
                  <a:pt x="2764" y="1245"/>
                  <a:pt x="2764" y="1246"/>
                  <a:pt x="2764" y="1248"/>
                </a:cubicBezTo>
                <a:cubicBezTo>
                  <a:pt x="2763" y="1248"/>
                  <a:pt x="2763" y="1249"/>
                  <a:pt x="2763" y="1249"/>
                </a:cubicBezTo>
                <a:cubicBezTo>
                  <a:pt x="2763" y="1250"/>
                  <a:pt x="2763" y="1250"/>
                  <a:pt x="2763" y="1250"/>
                </a:cubicBezTo>
                <a:cubicBezTo>
                  <a:pt x="2762" y="1250"/>
                  <a:pt x="2762" y="1250"/>
                  <a:pt x="2762" y="1250"/>
                </a:cubicBezTo>
                <a:cubicBezTo>
                  <a:pt x="2762" y="1251"/>
                  <a:pt x="2762" y="1251"/>
                  <a:pt x="2762" y="1252"/>
                </a:cubicBezTo>
                <a:cubicBezTo>
                  <a:pt x="2762" y="1252"/>
                  <a:pt x="2762" y="1252"/>
                  <a:pt x="2762" y="1252"/>
                </a:cubicBezTo>
                <a:cubicBezTo>
                  <a:pt x="2762" y="1252"/>
                  <a:pt x="2762" y="1253"/>
                  <a:pt x="2762" y="1253"/>
                </a:cubicBezTo>
                <a:cubicBezTo>
                  <a:pt x="2762" y="1253"/>
                  <a:pt x="2763" y="1254"/>
                  <a:pt x="2762" y="1254"/>
                </a:cubicBezTo>
                <a:cubicBezTo>
                  <a:pt x="2762" y="1255"/>
                  <a:pt x="2762" y="1255"/>
                  <a:pt x="2762" y="1255"/>
                </a:cubicBezTo>
                <a:cubicBezTo>
                  <a:pt x="2762" y="1256"/>
                  <a:pt x="2762" y="1256"/>
                  <a:pt x="2762" y="1256"/>
                </a:cubicBezTo>
                <a:cubicBezTo>
                  <a:pt x="2762" y="1257"/>
                  <a:pt x="2762" y="1257"/>
                  <a:pt x="2762" y="1258"/>
                </a:cubicBezTo>
                <a:cubicBezTo>
                  <a:pt x="2762" y="1259"/>
                  <a:pt x="2762" y="1259"/>
                  <a:pt x="2762" y="1260"/>
                </a:cubicBezTo>
                <a:cubicBezTo>
                  <a:pt x="2761" y="1261"/>
                  <a:pt x="2761" y="1261"/>
                  <a:pt x="2762" y="1261"/>
                </a:cubicBezTo>
                <a:cubicBezTo>
                  <a:pt x="2762" y="1261"/>
                  <a:pt x="2762" y="1262"/>
                  <a:pt x="2762" y="1262"/>
                </a:cubicBezTo>
                <a:cubicBezTo>
                  <a:pt x="2762" y="1262"/>
                  <a:pt x="2763" y="1262"/>
                  <a:pt x="2763" y="1263"/>
                </a:cubicBezTo>
                <a:cubicBezTo>
                  <a:pt x="2763" y="1263"/>
                  <a:pt x="2764" y="1264"/>
                  <a:pt x="2763" y="1264"/>
                </a:cubicBezTo>
                <a:cubicBezTo>
                  <a:pt x="2763" y="1265"/>
                  <a:pt x="2763" y="1267"/>
                  <a:pt x="2762" y="1267"/>
                </a:cubicBezTo>
                <a:cubicBezTo>
                  <a:pt x="2761" y="1268"/>
                  <a:pt x="2760" y="1267"/>
                  <a:pt x="2760" y="1267"/>
                </a:cubicBezTo>
                <a:cubicBezTo>
                  <a:pt x="2760" y="1267"/>
                  <a:pt x="2760" y="1267"/>
                  <a:pt x="2760" y="1267"/>
                </a:cubicBezTo>
                <a:cubicBezTo>
                  <a:pt x="2760" y="1267"/>
                  <a:pt x="2759" y="1267"/>
                  <a:pt x="2759" y="1267"/>
                </a:cubicBezTo>
                <a:cubicBezTo>
                  <a:pt x="2759" y="1267"/>
                  <a:pt x="2759" y="1267"/>
                  <a:pt x="2759" y="1267"/>
                </a:cubicBezTo>
                <a:cubicBezTo>
                  <a:pt x="2759" y="1267"/>
                  <a:pt x="2758" y="1267"/>
                  <a:pt x="2758" y="1267"/>
                </a:cubicBezTo>
                <a:cubicBezTo>
                  <a:pt x="2758" y="1267"/>
                  <a:pt x="2758" y="1267"/>
                  <a:pt x="2758" y="1267"/>
                </a:cubicBezTo>
                <a:cubicBezTo>
                  <a:pt x="2758" y="1268"/>
                  <a:pt x="2757" y="1268"/>
                  <a:pt x="2757" y="1268"/>
                </a:cubicBezTo>
                <a:cubicBezTo>
                  <a:pt x="2757" y="1268"/>
                  <a:pt x="2757" y="1268"/>
                  <a:pt x="2757" y="1268"/>
                </a:cubicBezTo>
                <a:cubicBezTo>
                  <a:pt x="2756" y="1268"/>
                  <a:pt x="2756" y="1268"/>
                  <a:pt x="2755" y="1268"/>
                </a:cubicBezTo>
                <a:cubicBezTo>
                  <a:pt x="2755" y="1268"/>
                  <a:pt x="2755" y="1268"/>
                  <a:pt x="2755" y="1268"/>
                </a:cubicBezTo>
                <a:cubicBezTo>
                  <a:pt x="2754" y="1268"/>
                  <a:pt x="2754" y="1268"/>
                  <a:pt x="2754" y="1268"/>
                </a:cubicBezTo>
                <a:cubicBezTo>
                  <a:pt x="2752" y="1268"/>
                  <a:pt x="2750" y="1266"/>
                  <a:pt x="2750" y="1264"/>
                </a:cubicBezTo>
                <a:cubicBezTo>
                  <a:pt x="2750" y="1263"/>
                  <a:pt x="2750" y="1263"/>
                  <a:pt x="2750" y="1263"/>
                </a:cubicBezTo>
                <a:cubicBezTo>
                  <a:pt x="2750" y="1262"/>
                  <a:pt x="2750" y="1262"/>
                  <a:pt x="2750" y="1262"/>
                </a:cubicBezTo>
                <a:cubicBezTo>
                  <a:pt x="2750" y="1262"/>
                  <a:pt x="2750" y="1262"/>
                  <a:pt x="2750" y="1261"/>
                </a:cubicBezTo>
                <a:cubicBezTo>
                  <a:pt x="2750" y="1261"/>
                  <a:pt x="2750" y="1260"/>
                  <a:pt x="2750" y="1260"/>
                </a:cubicBezTo>
                <a:cubicBezTo>
                  <a:pt x="2750" y="1259"/>
                  <a:pt x="2751" y="1259"/>
                  <a:pt x="2751" y="1258"/>
                </a:cubicBezTo>
                <a:cubicBezTo>
                  <a:pt x="2751" y="1258"/>
                  <a:pt x="2751" y="1258"/>
                  <a:pt x="2751" y="1257"/>
                </a:cubicBezTo>
                <a:cubicBezTo>
                  <a:pt x="2752" y="1257"/>
                  <a:pt x="2752" y="1256"/>
                  <a:pt x="2752" y="1256"/>
                </a:cubicBezTo>
                <a:cubicBezTo>
                  <a:pt x="2752" y="1256"/>
                  <a:pt x="2752" y="1255"/>
                  <a:pt x="2753" y="1255"/>
                </a:cubicBezTo>
                <a:cubicBezTo>
                  <a:pt x="2753" y="1255"/>
                  <a:pt x="2753" y="1255"/>
                  <a:pt x="2753" y="1254"/>
                </a:cubicBezTo>
                <a:cubicBezTo>
                  <a:pt x="2753" y="1254"/>
                  <a:pt x="2753" y="1254"/>
                  <a:pt x="2753" y="1253"/>
                </a:cubicBezTo>
                <a:cubicBezTo>
                  <a:pt x="2753" y="1253"/>
                  <a:pt x="2753" y="1253"/>
                  <a:pt x="2753" y="1253"/>
                </a:cubicBezTo>
                <a:cubicBezTo>
                  <a:pt x="2753" y="1253"/>
                  <a:pt x="2753" y="1252"/>
                  <a:pt x="2753" y="1252"/>
                </a:cubicBezTo>
                <a:cubicBezTo>
                  <a:pt x="2752" y="1252"/>
                  <a:pt x="2752" y="1252"/>
                  <a:pt x="2752" y="1252"/>
                </a:cubicBezTo>
                <a:cubicBezTo>
                  <a:pt x="2752" y="1251"/>
                  <a:pt x="2752" y="1251"/>
                  <a:pt x="2752" y="1250"/>
                </a:cubicBezTo>
                <a:cubicBezTo>
                  <a:pt x="2753" y="1250"/>
                  <a:pt x="2752" y="1249"/>
                  <a:pt x="2751" y="1248"/>
                </a:cubicBezTo>
                <a:cubicBezTo>
                  <a:pt x="2751" y="1248"/>
                  <a:pt x="2751" y="1247"/>
                  <a:pt x="2751" y="1247"/>
                </a:cubicBezTo>
                <a:cubicBezTo>
                  <a:pt x="2751" y="1247"/>
                  <a:pt x="2751" y="1247"/>
                  <a:pt x="2751" y="1247"/>
                </a:cubicBezTo>
                <a:cubicBezTo>
                  <a:pt x="2751" y="1247"/>
                  <a:pt x="2751" y="1247"/>
                  <a:pt x="2751" y="1247"/>
                </a:cubicBezTo>
                <a:cubicBezTo>
                  <a:pt x="2750" y="1247"/>
                  <a:pt x="2750" y="1247"/>
                  <a:pt x="2750" y="1247"/>
                </a:cubicBezTo>
                <a:cubicBezTo>
                  <a:pt x="2750" y="1247"/>
                  <a:pt x="2749" y="1247"/>
                  <a:pt x="2749" y="1247"/>
                </a:cubicBezTo>
                <a:cubicBezTo>
                  <a:pt x="2749" y="1247"/>
                  <a:pt x="2749" y="1247"/>
                  <a:pt x="2749" y="1247"/>
                </a:cubicBezTo>
                <a:cubicBezTo>
                  <a:pt x="2749" y="1247"/>
                  <a:pt x="2749" y="1247"/>
                  <a:pt x="2748" y="1248"/>
                </a:cubicBezTo>
                <a:cubicBezTo>
                  <a:pt x="2747" y="1248"/>
                  <a:pt x="2746" y="1248"/>
                  <a:pt x="2746" y="1247"/>
                </a:cubicBezTo>
                <a:cubicBezTo>
                  <a:pt x="2745" y="1246"/>
                  <a:pt x="2746" y="1246"/>
                  <a:pt x="2746" y="1245"/>
                </a:cubicBezTo>
                <a:cubicBezTo>
                  <a:pt x="2746" y="1245"/>
                  <a:pt x="2746" y="1245"/>
                  <a:pt x="2746" y="1245"/>
                </a:cubicBezTo>
                <a:cubicBezTo>
                  <a:pt x="2745" y="1245"/>
                  <a:pt x="2745" y="1245"/>
                  <a:pt x="2745" y="1245"/>
                </a:cubicBezTo>
                <a:cubicBezTo>
                  <a:pt x="2745" y="1244"/>
                  <a:pt x="2744" y="1243"/>
                  <a:pt x="2745" y="1242"/>
                </a:cubicBezTo>
                <a:cubicBezTo>
                  <a:pt x="2745" y="1242"/>
                  <a:pt x="2745" y="1241"/>
                  <a:pt x="2745" y="1241"/>
                </a:cubicBezTo>
                <a:cubicBezTo>
                  <a:pt x="2745" y="1241"/>
                  <a:pt x="2745" y="1241"/>
                  <a:pt x="2746" y="1241"/>
                </a:cubicBezTo>
                <a:cubicBezTo>
                  <a:pt x="2746" y="1240"/>
                  <a:pt x="2746" y="1240"/>
                  <a:pt x="2746" y="1239"/>
                </a:cubicBezTo>
                <a:cubicBezTo>
                  <a:pt x="2746" y="1239"/>
                  <a:pt x="2746" y="1239"/>
                  <a:pt x="2746" y="1239"/>
                </a:cubicBezTo>
                <a:cubicBezTo>
                  <a:pt x="2746" y="1238"/>
                  <a:pt x="2746" y="1238"/>
                  <a:pt x="2746" y="1237"/>
                </a:cubicBezTo>
                <a:cubicBezTo>
                  <a:pt x="2746" y="1236"/>
                  <a:pt x="2747" y="1236"/>
                  <a:pt x="2747" y="1236"/>
                </a:cubicBezTo>
                <a:cubicBezTo>
                  <a:pt x="2747" y="1236"/>
                  <a:pt x="2747" y="1236"/>
                  <a:pt x="2747" y="1236"/>
                </a:cubicBezTo>
                <a:cubicBezTo>
                  <a:pt x="2748" y="1235"/>
                  <a:pt x="2748" y="1235"/>
                  <a:pt x="2748" y="1235"/>
                </a:cubicBezTo>
                <a:cubicBezTo>
                  <a:pt x="2748" y="1234"/>
                  <a:pt x="2748" y="1233"/>
                  <a:pt x="2749" y="1232"/>
                </a:cubicBezTo>
                <a:cubicBezTo>
                  <a:pt x="2750" y="1232"/>
                  <a:pt x="2750" y="1231"/>
                  <a:pt x="2750" y="1231"/>
                </a:cubicBezTo>
                <a:cubicBezTo>
                  <a:pt x="2750" y="1230"/>
                  <a:pt x="2750" y="1230"/>
                  <a:pt x="2750" y="1230"/>
                </a:cubicBezTo>
                <a:cubicBezTo>
                  <a:pt x="2750" y="1229"/>
                  <a:pt x="2750" y="1229"/>
                  <a:pt x="2750" y="1229"/>
                </a:cubicBezTo>
                <a:cubicBezTo>
                  <a:pt x="2750" y="1228"/>
                  <a:pt x="2750" y="1227"/>
                  <a:pt x="2750" y="1227"/>
                </a:cubicBezTo>
                <a:cubicBezTo>
                  <a:pt x="2750" y="1226"/>
                  <a:pt x="2750" y="1225"/>
                  <a:pt x="2750" y="1225"/>
                </a:cubicBezTo>
                <a:cubicBezTo>
                  <a:pt x="2751" y="1224"/>
                  <a:pt x="2751" y="1224"/>
                  <a:pt x="2751" y="1224"/>
                </a:cubicBezTo>
                <a:cubicBezTo>
                  <a:pt x="2750" y="1223"/>
                  <a:pt x="2750" y="1223"/>
                  <a:pt x="2750" y="1223"/>
                </a:cubicBezTo>
                <a:cubicBezTo>
                  <a:pt x="2750" y="1223"/>
                  <a:pt x="2750" y="1221"/>
                  <a:pt x="2751" y="1220"/>
                </a:cubicBezTo>
                <a:cubicBezTo>
                  <a:pt x="2751" y="1220"/>
                  <a:pt x="2752" y="1219"/>
                  <a:pt x="2752" y="1219"/>
                </a:cubicBezTo>
                <a:cubicBezTo>
                  <a:pt x="2753" y="1219"/>
                  <a:pt x="2753" y="1219"/>
                  <a:pt x="2753" y="1219"/>
                </a:cubicBezTo>
                <a:cubicBezTo>
                  <a:pt x="2753" y="1218"/>
                  <a:pt x="2754" y="1218"/>
                  <a:pt x="2754" y="1218"/>
                </a:cubicBezTo>
                <a:cubicBezTo>
                  <a:pt x="2754" y="1218"/>
                  <a:pt x="2755" y="1218"/>
                  <a:pt x="2755" y="1218"/>
                </a:cubicBezTo>
                <a:cubicBezTo>
                  <a:pt x="2755" y="1218"/>
                  <a:pt x="2755" y="1218"/>
                  <a:pt x="2755" y="1218"/>
                </a:cubicBezTo>
                <a:cubicBezTo>
                  <a:pt x="2755" y="1218"/>
                  <a:pt x="2755" y="1217"/>
                  <a:pt x="2755" y="1217"/>
                </a:cubicBezTo>
                <a:cubicBezTo>
                  <a:pt x="2755" y="1216"/>
                  <a:pt x="2755" y="1216"/>
                  <a:pt x="2755" y="1215"/>
                </a:cubicBezTo>
                <a:cubicBezTo>
                  <a:pt x="2755" y="1215"/>
                  <a:pt x="2756" y="1215"/>
                  <a:pt x="2756" y="1214"/>
                </a:cubicBezTo>
                <a:cubicBezTo>
                  <a:pt x="2756" y="1213"/>
                  <a:pt x="2755" y="1213"/>
                  <a:pt x="2755" y="1212"/>
                </a:cubicBezTo>
                <a:cubicBezTo>
                  <a:pt x="2755" y="1211"/>
                  <a:pt x="2755" y="1210"/>
                  <a:pt x="2755" y="1209"/>
                </a:cubicBezTo>
                <a:cubicBezTo>
                  <a:pt x="2755" y="1209"/>
                  <a:pt x="2755" y="1209"/>
                  <a:pt x="2755" y="1208"/>
                </a:cubicBezTo>
                <a:cubicBezTo>
                  <a:pt x="2755" y="1207"/>
                  <a:pt x="2756" y="1207"/>
                  <a:pt x="2757" y="1207"/>
                </a:cubicBezTo>
                <a:cubicBezTo>
                  <a:pt x="2757" y="1206"/>
                  <a:pt x="2757" y="1206"/>
                  <a:pt x="2757" y="1206"/>
                </a:cubicBezTo>
                <a:cubicBezTo>
                  <a:pt x="2758" y="1205"/>
                  <a:pt x="2758" y="1205"/>
                  <a:pt x="2758" y="1204"/>
                </a:cubicBezTo>
                <a:cubicBezTo>
                  <a:pt x="2758" y="1204"/>
                  <a:pt x="2759" y="1204"/>
                  <a:pt x="2760" y="1203"/>
                </a:cubicBezTo>
                <a:cubicBezTo>
                  <a:pt x="2760" y="1203"/>
                  <a:pt x="2760" y="1203"/>
                  <a:pt x="2760" y="1203"/>
                </a:cubicBezTo>
                <a:cubicBezTo>
                  <a:pt x="2760" y="1203"/>
                  <a:pt x="2761" y="1203"/>
                  <a:pt x="2762" y="1203"/>
                </a:cubicBezTo>
                <a:cubicBezTo>
                  <a:pt x="2762" y="1203"/>
                  <a:pt x="2762" y="1203"/>
                  <a:pt x="2763" y="1203"/>
                </a:cubicBezTo>
                <a:cubicBezTo>
                  <a:pt x="2763" y="1203"/>
                  <a:pt x="2763" y="1203"/>
                  <a:pt x="2764" y="1203"/>
                </a:cubicBezTo>
                <a:cubicBezTo>
                  <a:pt x="2764" y="1202"/>
                  <a:pt x="2765" y="1202"/>
                  <a:pt x="2765" y="1202"/>
                </a:cubicBezTo>
                <a:cubicBezTo>
                  <a:pt x="2765" y="1202"/>
                  <a:pt x="2765" y="1202"/>
                  <a:pt x="2765" y="1202"/>
                </a:cubicBezTo>
                <a:cubicBezTo>
                  <a:pt x="2765" y="1201"/>
                  <a:pt x="2765" y="1201"/>
                  <a:pt x="2766" y="1201"/>
                </a:cubicBezTo>
                <a:cubicBezTo>
                  <a:pt x="2766" y="1201"/>
                  <a:pt x="2766" y="1201"/>
                  <a:pt x="2766" y="1201"/>
                </a:cubicBezTo>
                <a:cubicBezTo>
                  <a:pt x="2766" y="1201"/>
                  <a:pt x="2766" y="1201"/>
                  <a:pt x="2766" y="1200"/>
                </a:cubicBezTo>
                <a:cubicBezTo>
                  <a:pt x="2766" y="1200"/>
                  <a:pt x="2766" y="1199"/>
                  <a:pt x="2767" y="1199"/>
                </a:cubicBezTo>
                <a:cubicBezTo>
                  <a:pt x="2767" y="1199"/>
                  <a:pt x="2769" y="1199"/>
                  <a:pt x="2770" y="1199"/>
                </a:cubicBezTo>
                <a:cubicBezTo>
                  <a:pt x="2770" y="1199"/>
                  <a:pt x="2771" y="1199"/>
                  <a:pt x="2771" y="1199"/>
                </a:cubicBezTo>
                <a:cubicBezTo>
                  <a:pt x="2771" y="1199"/>
                  <a:pt x="2772" y="1199"/>
                  <a:pt x="2772" y="1199"/>
                </a:cubicBezTo>
                <a:cubicBezTo>
                  <a:pt x="2773" y="1199"/>
                  <a:pt x="2773" y="1200"/>
                  <a:pt x="2773" y="1201"/>
                </a:cubicBezTo>
                <a:cubicBezTo>
                  <a:pt x="2774" y="1201"/>
                  <a:pt x="2774" y="1201"/>
                  <a:pt x="2774" y="1201"/>
                </a:cubicBezTo>
                <a:cubicBezTo>
                  <a:pt x="2774" y="1201"/>
                  <a:pt x="2774" y="1201"/>
                  <a:pt x="2774" y="1200"/>
                </a:cubicBezTo>
                <a:cubicBezTo>
                  <a:pt x="2774" y="1200"/>
                  <a:pt x="2775" y="1200"/>
                  <a:pt x="2775" y="1200"/>
                </a:cubicBezTo>
                <a:cubicBezTo>
                  <a:pt x="2775" y="1200"/>
                  <a:pt x="2776" y="1200"/>
                  <a:pt x="2776" y="1200"/>
                </a:cubicBezTo>
                <a:cubicBezTo>
                  <a:pt x="2776" y="1200"/>
                  <a:pt x="2777" y="1200"/>
                  <a:pt x="2777" y="1201"/>
                </a:cubicBezTo>
                <a:cubicBezTo>
                  <a:pt x="2777" y="1201"/>
                  <a:pt x="2777" y="1201"/>
                  <a:pt x="2777" y="1201"/>
                </a:cubicBezTo>
                <a:cubicBezTo>
                  <a:pt x="2778" y="1201"/>
                  <a:pt x="2778" y="1201"/>
                  <a:pt x="2778" y="1201"/>
                </a:cubicBezTo>
                <a:cubicBezTo>
                  <a:pt x="2778" y="1201"/>
                  <a:pt x="2779" y="1201"/>
                  <a:pt x="2779" y="1201"/>
                </a:cubicBezTo>
                <a:cubicBezTo>
                  <a:pt x="2779" y="1201"/>
                  <a:pt x="2779" y="1201"/>
                  <a:pt x="2780" y="1201"/>
                </a:cubicBezTo>
                <a:cubicBezTo>
                  <a:pt x="2782" y="1201"/>
                  <a:pt x="2782" y="1201"/>
                  <a:pt x="2782" y="1201"/>
                </a:cubicBezTo>
                <a:cubicBezTo>
                  <a:pt x="2783" y="1201"/>
                  <a:pt x="2783" y="1202"/>
                  <a:pt x="2784" y="1202"/>
                </a:cubicBezTo>
                <a:cubicBezTo>
                  <a:pt x="2784" y="1202"/>
                  <a:pt x="2784" y="1202"/>
                  <a:pt x="2784" y="1203"/>
                </a:cubicBezTo>
                <a:cubicBezTo>
                  <a:pt x="2784" y="1203"/>
                  <a:pt x="2785" y="1203"/>
                  <a:pt x="2785" y="1203"/>
                </a:cubicBezTo>
                <a:cubicBezTo>
                  <a:pt x="2785" y="1202"/>
                  <a:pt x="2786" y="1202"/>
                  <a:pt x="2786" y="1202"/>
                </a:cubicBezTo>
                <a:cubicBezTo>
                  <a:pt x="2787" y="1202"/>
                  <a:pt x="2787" y="1202"/>
                  <a:pt x="2787" y="1202"/>
                </a:cubicBezTo>
                <a:cubicBezTo>
                  <a:pt x="2787" y="1202"/>
                  <a:pt x="2787" y="1202"/>
                  <a:pt x="2787" y="1202"/>
                </a:cubicBezTo>
                <a:cubicBezTo>
                  <a:pt x="2788" y="1202"/>
                  <a:pt x="2788" y="1202"/>
                  <a:pt x="2788" y="1202"/>
                </a:cubicBezTo>
                <a:cubicBezTo>
                  <a:pt x="2788" y="1202"/>
                  <a:pt x="2789" y="1202"/>
                  <a:pt x="2789" y="1202"/>
                </a:cubicBezTo>
                <a:cubicBezTo>
                  <a:pt x="2789" y="1202"/>
                  <a:pt x="2789" y="1202"/>
                  <a:pt x="2790" y="1202"/>
                </a:cubicBezTo>
                <a:cubicBezTo>
                  <a:pt x="2790" y="1202"/>
                  <a:pt x="2791" y="1203"/>
                  <a:pt x="2792" y="1203"/>
                </a:cubicBezTo>
                <a:cubicBezTo>
                  <a:pt x="2792" y="1203"/>
                  <a:pt x="2792" y="1203"/>
                  <a:pt x="2792" y="1203"/>
                </a:cubicBezTo>
                <a:cubicBezTo>
                  <a:pt x="2792" y="1203"/>
                  <a:pt x="2793" y="1204"/>
                  <a:pt x="2793" y="1204"/>
                </a:cubicBezTo>
                <a:cubicBezTo>
                  <a:pt x="2794" y="1204"/>
                  <a:pt x="2794" y="1204"/>
                  <a:pt x="2794" y="1204"/>
                </a:cubicBezTo>
                <a:cubicBezTo>
                  <a:pt x="2794" y="1203"/>
                  <a:pt x="2794" y="1203"/>
                  <a:pt x="2795" y="1203"/>
                </a:cubicBezTo>
                <a:cubicBezTo>
                  <a:pt x="2795" y="1203"/>
                  <a:pt x="2795" y="1203"/>
                  <a:pt x="2795" y="1203"/>
                </a:cubicBezTo>
                <a:cubicBezTo>
                  <a:pt x="2795" y="1203"/>
                  <a:pt x="2795" y="1203"/>
                  <a:pt x="2795" y="1203"/>
                </a:cubicBezTo>
                <a:cubicBezTo>
                  <a:pt x="2795" y="1203"/>
                  <a:pt x="2796" y="1203"/>
                  <a:pt x="2796" y="1202"/>
                </a:cubicBezTo>
                <a:cubicBezTo>
                  <a:pt x="2796" y="1202"/>
                  <a:pt x="2797" y="1202"/>
                  <a:pt x="2797" y="1202"/>
                </a:cubicBezTo>
                <a:cubicBezTo>
                  <a:pt x="2798" y="1202"/>
                  <a:pt x="2798" y="1202"/>
                  <a:pt x="2798" y="1202"/>
                </a:cubicBezTo>
                <a:cubicBezTo>
                  <a:pt x="2798" y="1201"/>
                  <a:pt x="2799" y="1201"/>
                  <a:pt x="2799" y="1200"/>
                </a:cubicBezTo>
                <a:cubicBezTo>
                  <a:pt x="2799" y="1200"/>
                  <a:pt x="2799" y="1200"/>
                  <a:pt x="2799" y="1200"/>
                </a:cubicBezTo>
                <a:cubicBezTo>
                  <a:pt x="2800" y="1199"/>
                  <a:pt x="2800" y="1199"/>
                  <a:pt x="2800" y="1199"/>
                </a:cubicBezTo>
                <a:cubicBezTo>
                  <a:pt x="2800" y="1199"/>
                  <a:pt x="2800" y="1199"/>
                  <a:pt x="2800" y="1199"/>
                </a:cubicBezTo>
                <a:cubicBezTo>
                  <a:pt x="2801" y="1198"/>
                  <a:pt x="2801" y="1198"/>
                  <a:pt x="2801" y="1198"/>
                </a:cubicBezTo>
                <a:cubicBezTo>
                  <a:pt x="2801" y="1197"/>
                  <a:pt x="2801" y="1197"/>
                  <a:pt x="2801" y="1197"/>
                </a:cubicBezTo>
                <a:cubicBezTo>
                  <a:pt x="2801" y="1196"/>
                  <a:pt x="2801" y="1196"/>
                  <a:pt x="2802" y="1196"/>
                </a:cubicBezTo>
                <a:cubicBezTo>
                  <a:pt x="2802" y="1196"/>
                  <a:pt x="2802" y="1196"/>
                  <a:pt x="2803" y="1196"/>
                </a:cubicBezTo>
                <a:cubicBezTo>
                  <a:pt x="2804" y="1196"/>
                  <a:pt x="2805" y="1196"/>
                  <a:pt x="2805" y="1196"/>
                </a:cubicBezTo>
                <a:cubicBezTo>
                  <a:pt x="2806" y="1196"/>
                  <a:pt x="2806" y="1196"/>
                  <a:pt x="2806" y="1197"/>
                </a:cubicBezTo>
                <a:cubicBezTo>
                  <a:pt x="2807" y="1197"/>
                  <a:pt x="2807" y="1197"/>
                  <a:pt x="2808" y="1197"/>
                </a:cubicBezTo>
                <a:cubicBezTo>
                  <a:pt x="2809" y="1198"/>
                  <a:pt x="2808" y="1200"/>
                  <a:pt x="2808" y="1201"/>
                </a:cubicBezTo>
                <a:cubicBezTo>
                  <a:pt x="2807" y="1202"/>
                  <a:pt x="2807" y="1202"/>
                  <a:pt x="2807" y="1202"/>
                </a:cubicBezTo>
                <a:cubicBezTo>
                  <a:pt x="2807" y="1202"/>
                  <a:pt x="2807" y="1202"/>
                  <a:pt x="2807" y="1202"/>
                </a:cubicBezTo>
                <a:cubicBezTo>
                  <a:pt x="2807" y="1203"/>
                  <a:pt x="2806" y="1203"/>
                  <a:pt x="2806" y="1204"/>
                </a:cubicBezTo>
                <a:cubicBezTo>
                  <a:pt x="2806" y="1204"/>
                  <a:pt x="2806" y="1204"/>
                  <a:pt x="2806" y="1204"/>
                </a:cubicBezTo>
                <a:cubicBezTo>
                  <a:pt x="2805" y="1205"/>
                  <a:pt x="2805" y="1205"/>
                  <a:pt x="2804" y="1205"/>
                </a:cubicBezTo>
                <a:cubicBezTo>
                  <a:pt x="2804" y="1206"/>
                  <a:pt x="2803" y="1206"/>
                  <a:pt x="2803" y="1206"/>
                </a:cubicBezTo>
                <a:cubicBezTo>
                  <a:pt x="2803" y="1206"/>
                  <a:pt x="2803" y="1206"/>
                  <a:pt x="2803" y="1206"/>
                </a:cubicBezTo>
                <a:cubicBezTo>
                  <a:pt x="2803" y="1206"/>
                  <a:pt x="2802" y="1206"/>
                  <a:pt x="2802" y="1207"/>
                </a:cubicBezTo>
                <a:cubicBezTo>
                  <a:pt x="2802" y="1207"/>
                  <a:pt x="2802" y="1208"/>
                  <a:pt x="2801" y="1208"/>
                </a:cubicBezTo>
                <a:cubicBezTo>
                  <a:pt x="2801" y="1208"/>
                  <a:pt x="2800" y="1209"/>
                  <a:pt x="2800" y="1209"/>
                </a:cubicBezTo>
                <a:cubicBezTo>
                  <a:pt x="2799" y="1209"/>
                  <a:pt x="2799" y="1209"/>
                  <a:pt x="2799" y="1209"/>
                </a:cubicBezTo>
                <a:cubicBezTo>
                  <a:pt x="2799" y="1210"/>
                  <a:pt x="2798" y="1210"/>
                  <a:pt x="2798" y="1210"/>
                </a:cubicBezTo>
                <a:cubicBezTo>
                  <a:pt x="2798" y="1210"/>
                  <a:pt x="2797" y="1210"/>
                  <a:pt x="2797" y="1210"/>
                </a:cubicBezTo>
                <a:cubicBezTo>
                  <a:pt x="2797" y="1210"/>
                  <a:pt x="2795" y="1211"/>
                  <a:pt x="2794" y="1211"/>
                </a:cubicBezTo>
                <a:cubicBezTo>
                  <a:pt x="2794" y="1211"/>
                  <a:pt x="2793" y="1212"/>
                  <a:pt x="2792" y="1212"/>
                </a:cubicBezTo>
                <a:cubicBezTo>
                  <a:pt x="2792" y="1212"/>
                  <a:pt x="2791" y="1211"/>
                  <a:pt x="2790" y="1211"/>
                </a:cubicBezTo>
                <a:cubicBezTo>
                  <a:pt x="2790" y="1211"/>
                  <a:pt x="2789" y="1210"/>
                  <a:pt x="2789" y="1209"/>
                </a:cubicBezTo>
                <a:cubicBezTo>
                  <a:pt x="2789" y="1209"/>
                  <a:pt x="2788" y="1209"/>
                  <a:pt x="2788" y="1209"/>
                </a:cubicBezTo>
                <a:cubicBezTo>
                  <a:pt x="2788" y="1209"/>
                  <a:pt x="2787" y="1209"/>
                  <a:pt x="2787" y="1209"/>
                </a:cubicBezTo>
                <a:cubicBezTo>
                  <a:pt x="2786" y="1209"/>
                  <a:pt x="2786" y="1209"/>
                  <a:pt x="2786" y="1209"/>
                </a:cubicBezTo>
                <a:cubicBezTo>
                  <a:pt x="2785" y="1209"/>
                  <a:pt x="2785" y="1209"/>
                  <a:pt x="2784" y="1209"/>
                </a:cubicBezTo>
                <a:cubicBezTo>
                  <a:pt x="2783" y="1209"/>
                  <a:pt x="2783" y="1209"/>
                  <a:pt x="2783" y="1209"/>
                </a:cubicBezTo>
                <a:cubicBezTo>
                  <a:pt x="2782" y="1209"/>
                  <a:pt x="2781" y="1209"/>
                  <a:pt x="2781" y="1209"/>
                </a:cubicBezTo>
                <a:cubicBezTo>
                  <a:pt x="2780" y="1209"/>
                  <a:pt x="2780" y="1209"/>
                  <a:pt x="2779" y="1209"/>
                </a:cubicBezTo>
                <a:cubicBezTo>
                  <a:pt x="2779" y="1209"/>
                  <a:pt x="2779" y="1209"/>
                  <a:pt x="2778" y="1209"/>
                </a:cubicBezTo>
                <a:cubicBezTo>
                  <a:pt x="2777" y="1209"/>
                  <a:pt x="2777" y="1209"/>
                  <a:pt x="2777" y="1209"/>
                </a:cubicBezTo>
                <a:cubicBezTo>
                  <a:pt x="2777" y="1209"/>
                  <a:pt x="2776" y="1209"/>
                  <a:pt x="2775" y="1209"/>
                </a:cubicBezTo>
                <a:cubicBezTo>
                  <a:pt x="2775" y="1208"/>
                  <a:pt x="2774" y="1208"/>
                  <a:pt x="2774" y="1208"/>
                </a:cubicBezTo>
                <a:cubicBezTo>
                  <a:pt x="2774" y="1207"/>
                  <a:pt x="2774" y="1207"/>
                  <a:pt x="2774" y="1207"/>
                </a:cubicBezTo>
                <a:cubicBezTo>
                  <a:pt x="2774" y="1207"/>
                  <a:pt x="2773" y="1207"/>
                  <a:pt x="2773" y="1208"/>
                </a:cubicBezTo>
                <a:cubicBezTo>
                  <a:pt x="2773" y="1208"/>
                  <a:pt x="2773" y="1208"/>
                  <a:pt x="2773" y="1208"/>
                </a:cubicBezTo>
                <a:cubicBezTo>
                  <a:pt x="2772" y="1208"/>
                  <a:pt x="2772" y="1208"/>
                  <a:pt x="2772" y="1208"/>
                </a:cubicBezTo>
                <a:cubicBezTo>
                  <a:pt x="2772" y="1208"/>
                  <a:pt x="2772" y="1209"/>
                  <a:pt x="2772" y="1209"/>
                </a:cubicBezTo>
                <a:cubicBezTo>
                  <a:pt x="2771" y="1209"/>
                  <a:pt x="2771" y="1209"/>
                  <a:pt x="2771" y="1209"/>
                </a:cubicBezTo>
                <a:cubicBezTo>
                  <a:pt x="2771" y="1209"/>
                  <a:pt x="2770" y="1209"/>
                  <a:pt x="2770" y="1209"/>
                </a:cubicBezTo>
                <a:cubicBezTo>
                  <a:pt x="2769" y="1210"/>
                  <a:pt x="2768" y="1209"/>
                  <a:pt x="2768" y="1209"/>
                </a:cubicBezTo>
                <a:cubicBezTo>
                  <a:pt x="2768" y="1209"/>
                  <a:pt x="2767" y="1209"/>
                  <a:pt x="2767" y="1209"/>
                </a:cubicBezTo>
                <a:cubicBezTo>
                  <a:pt x="2767" y="1209"/>
                  <a:pt x="2766" y="1209"/>
                  <a:pt x="2766" y="1209"/>
                </a:cubicBezTo>
                <a:cubicBezTo>
                  <a:pt x="2765" y="1209"/>
                  <a:pt x="2765" y="1209"/>
                  <a:pt x="2765" y="1208"/>
                </a:cubicBezTo>
                <a:cubicBezTo>
                  <a:pt x="2764" y="1208"/>
                  <a:pt x="2764" y="1208"/>
                  <a:pt x="2764" y="1208"/>
                </a:cubicBezTo>
                <a:cubicBezTo>
                  <a:pt x="2764" y="1208"/>
                  <a:pt x="2764" y="1208"/>
                  <a:pt x="2764" y="1208"/>
                </a:cubicBezTo>
                <a:cubicBezTo>
                  <a:pt x="2764" y="1208"/>
                  <a:pt x="2764" y="1208"/>
                  <a:pt x="2764" y="1208"/>
                </a:cubicBezTo>
                <a:cubicBezTo>
                  <a:pt x="2763" y="1208"/>
                  <a:pt x="2763" y="1209"/>
                  <a:pt x="2763" y="1209"/>
                </a:cubicBezTo>
                <a:cubicBezTo>
                  <a:pt x="2763" y="1209"/>
                  <a:pt x="2762" y="1210"/>
                  <a:pt x="2762" y="1210"/>
                </a:cubicBezTo>
                <a:cubicBezTo>
                  <a:pt x="2762" y="1210"/>
                  <a:pt x="2761" y="1210"/>
                  <a:pt x="2761" y="1210"/>
                </a:cubicBezTo>
                <a:cubicBezTo>
                  <a:pt x="2761" y="1210"/>
                  <a:pt x="2761" y="1211"/>
                  <a:pt x="2761" y="1211"/>
                </a:cubicBezTo>
                <a:cubicBezTo>
                  <a:pt x="2761" y="1211"/>
                  <a:pt x="2760" y="1212"/>
                  <a:pt x="2760" y="1212"/>
                </a:cubicBezTo>
                <a:cubicBezTo>
                  <a:pt x="2759" y="1213"/>
                  <a:pt x="2759" y="1213"/>
                  <a:pt x="2759" y="1214"/>
                </a:cubicBezTo>
                <a:cubicBezTo>
                  <a:pt x="2759" y="1214"/>
                  <a:pt x="2759" y="1214"/>
                  <a:pt x="2759" y="1215"/>
                </a:cubicBezTo>
                <a:cubicBezTo>
                  <a:pt x="2759" y="1215"/>
                  <a:pt x="2759" y="1215"/>
                  <a:pt x="2759" y="1216"/>
                </a:cubicBezTo>
                <a:cubicBezTo>
                  <a:pt x="2759" y="1217"/>
                  <a:pt x="2760" y="1217"/>
                  <a:pt x="2761" y="1218"/>
                </a:cubicBezTo>
                <a:cubicBezTo>
                  <a:pt x="2761" y="1219"/>
                  <a:pt x="2762" y="1219"/>
                  <a:pt x="2762" y="1220"/>
                </a:cubicBezTo>
                <a:cubicBezTo>
                  <a:pt x="2762" y="1220"/>
                  <a:pt x="2762" y="1220"/>
                  <a:pt x="2763" y="1221"/>
                </a:cubicBezTo>
                <a:cubicBezTo>
                  <a:pt x="2763" y="1222"/>
                  <a:pt x="2764" y="1222"/>
                  <a:pt x="2764" y="1223"/>
                </a:cubicBezTo>
                <a:cubicBezTo>
                  <a:pt x="2765" y="1223"/>
                  <a:pt x="2765" y="1224"/>
                  <a:pt x="2765" y="1224"/>
                </a:cubicBezTo>
                <a:cubicBezTo>
                  <a:pt x="2766" y="1224"/>
                  <a:pt x="2766" y="1224"/>
                  <a:pt x="2767" y="1224"/>
                </a:cubicBezTo>
                <a:cubicBezTo>
                  <a:pt x="2767" y="1224"/>
                  <a:pt x="2767" y="1224"/>
                  <a:pt x="2767" y="1224"/>
                </a:cubicBezTo>
                <a:cubicBezTo>
                  <a:pt x="2768" y="1224"/>
                  <a:pt x="2768" y="1224"/>
                  <a:pt x="2768" y="1224"/>
                </a:cubicBezTo>
                <a:cubicBezTo>
                  <a:pt x="2768" y="1224"/>
                  <a:pt x="2768" y="1224"/>
                  <a:pt x="2768" y="1224"/>
                </a:cubicBezTo>
                <a:cubicBezTo>
                  <a:pt x="2768" y="1224"/>
                  <a:pt x="2769" y="1224"/>
                  <a:pt x="2769" y="1224"/>
                </a:cubicBezTo>
                <a:cubicBezTo>
                  <a:pt x="2769" y="1223"/>
                  <a:pt x="2769" y="1222"/>
                  <a:pt x="2769" y="1222"/>
                </a:cubicBezTo>
                <a:cubicBezTo>
                  <a:pt x="2770" y="1222"/>
                  <a:pt x="2769" y="1222"/>
                  <a:pt x="2769" y="1222"/>
                </a:cubicBezTo>
                <a:cubicBezTo>
                  <a:pt x="2769" y="1222"/>
                  <a:pt x="2769" y="1221"/>
                  <a:pt x="2770" y="1221"/>
                </a:cubicBezTo>
                <a:cubicBezTo>
                  <a:pt x="2770" y="1220"/>
                  <a:pt x="2771" y="1219"/>
                  <a:pt x="2772" y="1219"/>
                </a:cubicBezTo>
                <a:cubicBezTo>
                  <a:pt x="2773" y="1218"/>
                  <a:pt x="2774" y="1219"/>
                  <a:pt x="2775" y="1219"/>
                </a:cubicBezTo>
                <a:cubicBezTo>
                  <a:pt x="2775" y="1220"/>
                  <a:pt x="2775" y="1220"/>
                  <a:pt x="2775" y="1220"/>
                </a:cubicBezTo>
                <a:cubicBezTo>
                  <a:pt x="2775" y="1220"/>
                  <a:pt x="2775" y="1220"/>
                  <a:pt x="2776" y="1220"/>
                </a:cubicBezTo>
                <a:cubicBezTo>
                  <a:pt x="2776" y="1220"/>
                  <a:pt x="2776" y="1220"/>
                  <a:pt x="2776" y="1220"/>
                </a:cubicBezTo>
                <a:cubicBezTo>
                  <a:pt x="2776" y="1220"/>
                  <a:pt x="2776" y="1220"/>
                  <a:pt x="2776" y="1220"/>
                </a:cubicBezTo>
                <a:cubicBezTo>
                  <a:pt x="2777" y="1220"/>
                  <a:pt x="2777" y="1220"/>
                  <a:pt x="2778" y="1220"/>
                </a:cubicBezTo>
                <a:cubicBezTo>
                  <a:pt x="2778" y="1220"/>
                  <a:pt x="2778" y="1220"/>
                  <a:pt x="2778" y="1220"/>
                </a:cubicBezTo>
                <a:cubicBezTo>
                  <a:pt x="2778" y="1220"/>
                  <a:pt x="2778" y="1219"/>
                  <a:pt x="2779" y="1219"/>
                </a:cubicBezTo>
                <a:cubicBezTo>
                  <a:pt x="2779" y="1219"/>
                  <a:pt x="2779" y="1219"/>
                  <a:pt x="2779" y="1219"/>
                </a:cubicBezTo>
                <a:cubicBezTo>
                  <a:pt x="2779" y="1218"/>
                  <a:pt x="2780" y="1218"/>
                  <a:pt x="2780" y="1218"/>
                </a:cubicBezTo>
                <a:cubicBezTo>
                  <a:pt x="2781" y="1217"/>
                  <a:pt x="2782" y="1218"/>
                  <a:pt x="2783" y="1218"/>
                </a:cubicBezTo>
                <a:cubicBezTo>
                  <a:pt x="2783" y="1218"/>
                  <a:pt x="2783" y="1218"/>
                  <a:pt x="2783" y="1218"/>
                </a:cubicBezTo>
                <a:cubicBezTo>
                  <a:pt x="2784" y="1218"/>
                  <a:pt x="2784" y="1218"/>
                  <a:pt x="2784" y="1218"/>
                </a:cubicBezTo>
                <a:cubicBezTo>
                  <a:pt x="2784" y="1218"/>
                  <a:pt x="2784" y="1218"/>
                  <a:pt x="2784" y="1218"/>
                </a:cubicBezTo>
                <a:cubicBezTo>
                  <a:pt x="2784" y="1217"/>
                  <a:pt x="2785" y="1217"/>
                  <a:pt x="2785" y="1217"/>
                </a:cubicBezTo>
                <a:cubicBezTo>
                  <a:pt x="2786" y="1216"/>
                  <a:pt x="2786" y="1216"/>
                  <a:pt x="2787" y="1216"/>
                </a:cubicBezTo>
                <a:cubicBezTo>
                  <a:pt x="2787" y="1216"/>
                  <a:pt x="2787" y="1216"/>
                  <a:pt x="2787" y="1216"/>
                </a:cubicBezTo>
                <a:cubicBezTo>
                  <a:pt x="2788" y="1216"/>
                  <a:pt x="2788" y="1216"/>
                  <a:pt x="2788" y="1216"/>
                </a:cubicBezTo>
                <a:cubicBezTo>
                  <a:pt x="2790" y="1216"/>
                  <a:pt x="2791" y="1216"/>
                  <a:pt x="2792" y="1217"/>
                </a:cubicBezTo>
                <a:cubicBezTo>
                  <a:pt x="2793" y="1217"/>
                  <a:pt x="2793" y="1218"/>
                  <a:pt x="2793" y="1219"/>
                </a:cubicBezTo>
                <a:cubicBezTo>
                  <a:pt x="2793" y="1220"/>
                  <a:pt x="2792" y="1220"/>
                  <a:pt x="2792" y="1221"/>
                </a:cubicBezTo>
                <a:cubicBezTo>
                  <a:pt x="2792" y="1221"/>
                  <a:pt x="2792" y="1221"/>
                  <a:pt x="2792" y="1221"/>
                </a:cubicBezTo>
                <a:cubicBezTo>
                  <a:pt x="2791" y="1222"/>
                  <a:pt x="2791" y="1222"/>
                  <a:pt x="2790" y="1222"/>
                </a:cubicBezTo>
                <a:cubicBezTo>
                  <a:pt x="2790" y="1222"/>
                  <a:pt x="2790" y="1222"/>
                  <a:pt x="2790" y="1222"/>
                </a:cubicBezTo>
                <a:cubicBezTo>
                  <a:pt x="2790" y="1222"/>
                  <a:pt x="2789" y="1222"/>
                  <a:pt x="2789" y="1222"/>
                </a:cubicBezTo>
                <a:cubicBezTo>
                  <a:pt x="2788" y="1222"/>
                  <a:pt x="2788" y="1222"/>
                  <a:pt x="2788" y="1222"/>
                </a:cubicBezTo>
                <a:cubicBezTo>
                  <a:pt x="2788" y="1222"/>
                  <a:pt x="2788" y="1222"/>
                  <a:pt x="2788" y="1222"/>
                </a:cubicBezTo>
                <a:cubicBezTo>
                  <a:pt x="2788" y="1222"/>
                  <a:pt x="2787" y="1222"/>
                  <a:pt x="2787" y="1222"/>
                </a:cubicBezTo>
                <a:cubicBezTo>
                  <a:pt x="2787" y="1222"/>
                  <a:pt x="2787" y="1222"/>
                  <a:pt x="2787" y="1222"/>
                </a:cubicBezTo>
                <a:cubicBezTo>
                  <a:pt x="2787" y="1222"/>
                  <a:pt x="2787" y="1222"/>
                  <a:pt x="2786" y="1222"/>
                </a:cubicBezTo>
                <a:cubicBezTo>
                  <a:pt x="2786" y="1222"/>
                  <a:pt x="2786" y="1222"/>
                  <a:pt x="2786" y="1222"/>
                </a:cubicBezTo>
                <a:cubicBezTo>
                  <a:pt x="2786" y="1223"/>
                  <a:pt x="2786" y="1223"/>
                  <a:pt x="2786" y="1223"/>
                </a:cubicBezTo>
                <a:cubicBezTo>
                  <a:pt x="2785" y="1224"/>
                  <a:pt x="2785" y="1224"/>
                  <a:pt x="2785" y="1224"/>
                </a:cubicBezTo>
                <a:cubicBezTo>
                  <a:pt x="2785" y="1224"/>
                  <a:pt x="2785" y="1224"/>
                  <a:pt x="2785" y="1224"/>
                </a:cubicBezTo>
                <a:cubicBezTo>
                  <a:pt x="2785" y="1224"/>
                  <a:pt x="2785" y="1224"/>
                  <a:pt x="2785" y="1224"/>
                </a:cubicBezTo>
                <a:cubicBezTo>
                  <a:pt x="2785" y="1224"/>
                  <a:pt x="2785" y="1224"/>
                  <a:pt x="2785" y="1224"/>
                </a:cubicBezTo>
                <a:cubicBezTo>
                  <a:pt x="2786" y="1224"/>
                  <a:pt x="2786" y="1223"/>
                  <a:pt x="2787" y="1223"/>
                </a:cubicBezTo>
                <a:cubicBezTo>
                  <a:pt x="2787" y="1223"/>
                  <a:pt x="2788" y="1223"/>
                  <a:pt x="2788" y="1223"/>
                </a:cubicBezTo>
                <a:cubicBezTo>
                  <a:pt x="2789" y="1223"/>
                  <a:pt x="2789" y="1223"/>
                  <a:pt x="2790" y="1223"/>
                </a:cubicBezTo>
                <a:cubicBezTo>
                  <a:pt x="2790" y="1223"/>
                  <a:pt x="2790" y="1224"/>
                  <a:pt x="2791" y="1224"/>
                </a:cubicBezTo>
                <a:cubicBezTo>
                  <a:pt x="2791" y="1224"/>
                  <a:pt x="2791" y="1224"/>
                  <a:pt x="2791" y="1224"/>
                </a:cubicBezTo>
                <a:cubicBezTo>
                  <a:pt x="2792" y="1224"/>
                  <a:pt x="2793" y="1224"/>
                  <a:pt x="2793" y="1225"/>
                </a:cubicBezTo>
                <a:cubicBezTo>
                  <a:pt x="2794" y="1226"/>
                  <a:pt x="2794" y="1226"/>
                  <a:pt x="2793" y="1227"/>
                </a:cubicBezTo>
                <a:cubicBezTo>
                  <a:pt x="2793" y="1227"/>
                  <a:pt x="2793" y="1227"/>
                  <a:pt x="2793" y="1227"/>
                </a:cubicBezTo>
                <a:cubicBezTo>
                  <a:pt x="2794" y="1227"/>
                  <a:pt x="2794" y="1228"/>
                  <a:pt x="2794" y="1228"/>
                </a:cubicBezTo>
                <a:cubicBezTo>
                  <a:pt x="2795" y="1229"/>
                  <a:pt x="2794" y="1230"/>
                  <a:pt x="2794" y="1230"/>
                </a:cubicBezTo>
                <a:cubicBezTo>
                  <a:pt x="2793" y="1230"/>
                  <a:pt x="2793" y="1230"/>
                  <a:pt x="2792" y="1230"/>
                </a:cubicBezTo>
                <a:cubicBezTo>
                  <a:pt x="2792" y="1230"/>
                  <a:pt x="2792" y="1230"/>
                  <a:pt x="2792" y="1230"/>
                </a:cubicBezTo>
                <a:cubicBezTo>
                  <a:pt x="2791" y="1230"/>
                  <a:pt x="2790" y="1230"/>
                  <a:pt x="2790" y="1229"/>
                </a:cubicBezTo>
                <a:close/>
                <a:moveTo>
                  <a:pt x="2766" y="1238"/>
                </a:moveTo>
                <a:cubicBezTo>
                  <a:pt x="2766" y="1238"/>
                  <a:pt x="2766" y="1238"/>
                  <a:pt x="2766" y="1238"/>
                </a:cubicBezTo>
                <a:cubicBezTo>
                  <a:pt x="2766" y="1238"/>
                  <a:pt x="2766" y="1238"/>
                  <a:pt x="2766" y="1238"/>
                </a:cubicBezTo>
                <a:close/>
                <a:moveTo>
                  <a:pt x="2781" y="1265"/>
                </a:moveTo>
                <a:cubicBezTo>
                  <a:pt x="2781" y="1265"/>
                  <a:pt x="2781" y="1265"/>
                  <a:pt x="2781" y="1265"/>
                </a:cubicBezTo>
                <a:cubicBezTo>
                  <a:pt x="2781" y="1265"/>
                  <a:pt x="2781" y="1265"/>
                  <a:pt x="2781" y="1265"/>
                </a:cubicBezTo>
                <a:close/>
                <a:moveTo>
                  <a:pt x="2804" y="1293"/>
                </a:moveTo>
                <a:cubicBezTo>
                  <a:pt x="2804" y="1293"/>
                  <a:pt x="2803" y="1293"/>
                  <a:pt x="2803" y="1293"/>
                </a:cubicBezTo>
                <a:cubicBezTo>
                  <a:pt x="2803" y="1293"/>
                  <a:pt x="2803" y="1293"/>
                  <a:pt x="2803" y="1293"/>
                </a:cubicBezTo>
                <a:cubicBezTo>
                  <a:pt x="2802" y="1293"/>
                  <a:pt x="2802" y="1293"/>
                  <a:pt x="2801" y="1293"/>
                </a:cubicBezTo>
                <a:cubicBezTo>
                  <a:pt x="2800" y="1293"/>
                  <a:pt x="2800" y="1293"/>
                  <a:pt x="2800" y="1294"/>
                </a:cubicBezTo>
                <a:cubicBezTo>
                  <a:pt x="2800" y="1294"/>
                  <a:pt x="2800" y="1294"/>
                  <a:pt x="2799" y="1295"/>
                </a:cubicBezTo>
                <a:cubicBezTo>
                  <a:pt x="2799" y="1295"/>
                  <a:pt x="2799" y="1295"/>
                  <a:pt x="2799" y="1295"/>
                </a:cubicBezTo>
                <a:cubicBezTo>
                  <a:pt x="2799" y="1295"/>
                  <a:pt x="2799" y="1296"/>
                  <a:pt x="2799" y="1297"/>
                </a:cubicBezTo>
                <a:cubicBezTo>
                  <a:pt x="2799" y="1297"/>
                  <a:pt x="2800" y="1297"/>
                  <a:pt x="2800" y="1297"/>
                </a:cubicBezTo>
                <a:cubicBezTo>
                  <a:pt x="2800" y="1297"/>
                  <a:pt x="2801" y="1297"/>
                  <a:pt x="2801" y="1297"/>
                </a:cubicBezTo>
                <a:cubicBezTo>
                  <a:pt x="2801" y="1297"/>
                  <a:pt x="2802" y="1297"/>
                  <a:pt x="2803" y="1297"/>
                </a:cubicBezTo>
                <a:cubicBezTo>
                  <a:pt x="2803" y="1297"/>
                  <a:pt x="2803" y="1297"/>
                  <a:pt x="2803" y="1297"/>
                </a:cubicBezTo>
                <a:cubicBezTo>
                  <a:pt x="2804" y="1296"/>
                  <a:pt x="2804" y="1296"/>
                  <a:pt x="2805" y="1296"/>
                </a:cubicBezTo>
                <a:cubicBezTo>
                  <a:pt x="2805" y="1296"/>
                  <a:pt x="2805" y="1296"/>
                  <a:pt x="2805" y="1296"/>
                </a:cubicBezTo>
                <a:cubicBezTo>
                  <a:pt x="2806" y="1296"/>
                  <a:pt x="2807" y="1295"/>
                  <a:pt x="2807" y="1294"/>
                </a:cubicBezTo>
                <a:cubicBezTo>
                  <a:pt x="2807" y="1293"/>
                  <a:pt x="2806" y="1293"/>
                  <a:pt x="2805" y="1293"/>
                </a:cubicBezTo>
                <a:lnTo>
                  <a:pt x="2804" y="1293"/>
                </a:lnTo>
                <a:close/>
                <a:moveTo>
                  <a:pt x="2570" y="1235"/>
                </a:moveTo>
                <a:cubicBezTo>
                  <a:pt x="2570" y="1235"/>
                  <a:pt x="2570" y="1235"/>
                  <a:pt x="2570" y="1235"/>
                </a:cubicBezTo>
                <a:cubicBezTo>
                  <a:pt x="2569" y="1235"/>
                  <a:pt x="2568" y="1234"/>
                  <a:pt x="2567" y="1235"/>
                </a:cubicBezTo>
                <a:cubicBezTo>
                  <a:pt x="2567" y="1235"/>
                  <a:pt x="2567" y="1235"/>
                  <a:pt x="2567" y="1235"/>
                </a:cubicBezTo>
                <a:cubicBezTo>
                  <a:pt x="2567" y="1235"/>
                  <a:pt x="2567" y="1235"/>
                  <a:pt x="2567" y="1235"/>
                </a:cubicBezTo>
                <a:cubicBezTo>
                  <a:pt x="2568" y="1234"/>
                  <a:pt x="2567" y="1234"/>
                  <a:pt x="2567" y="1233"/>
                </a:cubicBezTo>
                <a:cubicBezTo>
                  <a:pt x="2567" y="1233"/>
                  <a:pt x="2567" y="1233"/>
                  <a:pt x="2567" y="1233"/>
                </a:cubicBezTo>
                <a:cubicBezTo>
                  <a:pt x="2567" y="1233"/>
                  <a:pt x="2567" y="1233"/>
                  <a:pt x="2566" y="1233"/>
                </a:cubicBezTo>
                <a:cubicBezTo>
                  <a:pt x="2566" y="1233"/>
                  <a:pt x="2566" y="1233"/>
                  <a:pt x="2566" y="1233"/>
                </a:cubicBezTo>
                <a:cubicBezTo>
                  <a:pt x="2565" y="1233"/>
                  <a:pt x="2565" y="1233"/>
                  <a:pt x="2564" y="1233"/>
                </a:cubicBezTo>
                <a:cubicBezTo>
                  <a:pt x="2564" y="1233"/>
                  <a:pt x="2564" y="1234"/>
                  <a:pt x="2564" y="1235"/>
                </a:cubicBezTo>
                <a:cubicBezTo>
                  <a:pt x="2564" y="1235"/>
                  <a:pt x="2564" y="1236"/>
                  <a:pt x="2564" y="1236"/>
                </a:cubicBezTo>
                <a:cubicBezTo>
                  <a:pt x="2565" y="1236"/>
                  <a:pt x="2566" y="1236"/>
                  <a:pt x="2567" y="1236"/>
                </a:cubicBezTo>
                <a:cubicBezTo>
                  <a:pt x="2566" y="1236"/>
                  <a:pt x="2566" y="1237"/>
                  <a:pt x="2566" y="1237"/>
                </a:cubicBezTo>
                <a:cubicBezTo>
                  <a:pt x="2566" y="1237"/>
                  <a:pt x="2566" y="1238"/>
                  <a:pt x="2567" y="1239"/>
                </a:cubicBezTo>
                <a:cubicBezTo>
                  <a:pt x="2567" y="1240"/>
                  <a:pt x="2567" y="1240"/>
                  <a:pt x="2567" y="1240"/>
                </a:cubicBezTo>
                <a:cubicBezTo>
                  <a:pt x="2568" y="1240"/>
                  <a:pt x="2568" y="1240"/>
                  <a:pt x="2568" y="1240"/>
                </a:cubicBezTo>
                <a:cubicBezTo>
                  <a:pt x="2568" y="1241"/>
                  <a:pt x="2569" y="1241"/>
                  <a:pt x="2569" y="1241"/>
                </a:cubicBezTo>
                <a:cubicBezTo>
                  <a:pt x="2569" y="1241"/>
                  <a:pt x="2569" y="1241"/>
                  <a:pt x="2569" y="1241"/>
                </a:cubicBezTo>
                <a:cubicBezTo>
                  <a:pt x="2569" y="1241"/>
                  <a:pt x="2570" y="1241"/>
                  <a:pt x="2570" y="1241"/>
                </a:cubicBezTo>
                <a:cubicBezTo>
                  <a:pt x="2571" y="1240"/>
                  <a:pt x="2571" y="1239"/>
                  <a:pt x="2571" y="1239"/>
                </a:cubicBezTo>
                <a:cubicBezTo>
                  <a:pt x="2571" y="1238"/>
                  <a:pt x="2571" y="1237"/>
                  <a:pt x="2571" y="1236"/>
                </a:cubicBezTo>
                <a:cubicBezTo>
                  <a:pt x="2571" y="1236"/>
                  <a:pt x="2570" y="1235"/>
                  <a:pt x="2570" y="1235"/>
                </a:cubicBezTo>
                <a:close/>
                <a:moveTo>
                  <a:pt x="2548" y="1196"/>
                </a:moveTo>
                <a:cubicBezTo>
                  <a:pt x="2548" y="1196"/>
                  <a:pt x="2548" y="1195"/>
                  <a:pt x="2548" y="1195"/>
                </a:cubicBezTo>
                <a:cubicBezTo>
                  <a:pt x="2548" y="1194"/>
                  <a:pt x="2547" y="1194"/>
                  <a:pt x="2546" y="1194"/>
                </a:cubicBezTo>
                <a:cubicBezTo>
                  <a:pt x="2546" y="1194"/>
                  <a:pt x="2546" y="1193"/>
                  <a:pt x="2546" y="1193"/>
                </a:cubicBezTo>
                <a:cubicBezTo>
                  <a:pt x="2546" y="1193"/>
                  <a:pt x="2546" y="1192"/>
                  <a:pt x="2546" y="1192"/>
                </a:cubicBezTo>
                <a:cubicBezTo>
                  <a:pt x="2545" y="1191"/>
                  <a:pt x="2544" y="1191"/>
                  <a:pt x="2543" y="1191"/>
                </a:cubicBezTo>
                <a:cubicBezTo>
                  <a:pt x="2543" y="1191"/>
                  <a:pt x="2543" y="1191"/>
                  <a:pt x="2543" y="1191"/>
                </a:cubicBezTo>
                <a:cubicBezTo>
                  <a:pt x="2542" y="1191"/>
                  <a:pt x="2542" y="1191"/>
                  <a:pt x="2542" y="1191"/>
                </a:cubicBezTo>
                <a:cubicBezTo>
                  <a:pt x="2542" y="1191"/>
                  <a:pt x="2541" y="1191"/>
                  <a:pt x="2541" y="1191"/>
                </a:cubicBezTo>
                <a:cubicBezTo>
                  <a:pt x="2541" y="1191"/>
                  <a:pt x="2541" y="1191"/>
                  <a:pt x="2540" y="1191"/>
                </a:cubicBezTo>
                <a:cubicBezTo>
                  <a:pt x="2540" y="1191"/>
                  <a:pt x="2539" y="1191"/>
                  <a:pt x="2539" y="1192"/>
                </a:cubicBezTo>
                <a:cubicBezTo>
                  <a:pt x="2539" y="1192"/>
                  <a:pt x="2539" y="1193"/>
                  <a:pt x="2540" y="1194"/>
                </a:cubicBezTo>
                <a:cubicBezTo>
                  <a:pt x="2540" y="1194"/>
                  <a:pt x="2540" y="1195"/>
                  <a:pt x="2540" y="1195"/>
                </a:cubicBezTo>
                <a:cubicBezTo>
                  <a:pt x="2540" y="1195"/>
                  <a:pt x="2541" y="1195"/>
                  <a:pt x="2541" y="1195"/>
                </a:cubicBezTo>
                <a:cubicBezTo>
                  <a:pt x="2541" y="1196"/>
                  <a:pt x="2541" y="1196"/>
                  <a:pt x="2541" y="1197"/>
                </a:cubicBezTo>
                <a:cubicBezTo>
                  <a:pt x="2541" y="1197"/>
                  <a:pt x="2542" y="1198"/>
                  <a:pt x="2542" y="1198"/>
                </a:cubicBezTo>
                <a:cubicBezTo>
                  <a:pt x="2542" y="1198"/>
                  <a:pt x="2543" y="1198"/>
                  <a:pt x="2543" y="1198"/>
                </a:cubicBezTo>
                <a:cubicBezTo>
                  <a:pt x="2543" y="1199"/>
                  <a:pt x="2543" y="1199"/>
                  <a:pt x="2543" y="1199"/>
                </a:cubicBezTo>
                <a:cubicBezTo>
                  <a:pt x="2544" y="1200"/>
                  <a:pt x="2544" y="1200"/>
                  <a:pt x="2544" y="1200"/>
                </a:cubicBezTo>
                <a:cubicBezTo>
                  <a:pt x="2544" y="1200"/>
                  <a:pt x="2544" y="1200"/>
                  <a:pt x="2544" y="1200"/>
                </a:cubicBezTo>
                <a:cubicBezTo>
                  <a:pt x="2544" y="1201"/>
                  <a:pt x="2544" y="1201"/>
                  <a:pt x="2544" y="1201"/>
                </a:cubicBezTo>
                <a:cubicBezTo>
                  <a:pt x="2544" y="1202"/>
                  <a:pt x="2545" y="1202"/>
                  <a:pt x="2545" y="1202"/>
                </a:cubicBezTo>
                <a:cubicBezTo>
                  <a:pt x="2545" y="1202"/>
                  <a:pt x="2546" y="1202"/>
                  <a:pt x="2546" y="1202"/>
                </a:cubicBezTo>
                <a:cubicBezTo>
                  <a:pt x="2546" y="1201"/>
                  <a:pt x="2547" y="1201"/>
                  <a:pt x="2547" y="1201"/>
                </a:cubicBezTo>
                <a:cubicBezTo>
                  <a:pt x="2547" y="1200"/>
                  <a:pt x="2547" y="1200"/>
                  <a:pt x="2547" y="1200"/>
                </a:cubicBezTo>
                <a:cubicBezTo>
                  <a:pt x="2548" y="1199"/>
                  <a:pt x="2548" y="1199"/>
                  <a:pt x="2548" y="1198"/>
                </a:cubicBezTo>
                <a:cubicBezTo>
                  <a:pt x="2548" y="1198"/>
                  <a:pt x="2548" y="1197"/>
                  <a:pt x="2548" y="1196"/>
                </a:cubicBezTo>
                <a:cubicBezTo>
                  <a:pt x="2548" y="1196"/>
                  <a:pt x="2548" y="1196"/>
                  <a:pt x="2548" y="1196"/>
                </a:cubicBezTo>
                <a:close/>
                <a:moveTo>
                  <a:pt x="2527" y="1176"/>
                </a:moveTo>
                <a:cubicBezTo>
                  <a:pt x="2527" y="1176"/>
                  <a:pt x="2526" y="1176"/>
                  <a:pt x="2526" y="1177"/>
                </a:cubicBezTo>
                <a:cubicBezTo>
                  <a:pt x="2526" y="1177"/>
                  <a:pt x="2526" y="1177"/>
                  <a:pt x="2526" y="1178"/>
                </a:cubicBezTo>
                <a:cubicBezTo>
                  <a:pt x="2525" y="1178"/>
                  <a:pt x="2525" y="1178"/>
                  <a:pt x="2526" y="1179"/>
                </a:cubicBezTo>
                <a:cubicBezTo>
                  <a:pt x="2526" y="1179"/>
                  <a:pt x="2526" y="1180"/>
                  <a:pt x="2526" y="1180"/>
                </a:cubicBezTo>
                <a:cubicBezTo>
                  <a:pt x="2528" y="1180"/>
                  <a:pt x="2529" y="1181"/>
                  <a:pt x="2530" y="1181"/>
                </a:cubicBezTo>
                <a:cubicBezTo>
                  <a:pt x="2530" y="1181"/>
                  <a:pt x="2530" y="1181"/>
                  <a:pt x="2530" y="1181"/>
                </a:cubicBezTo>
                <a:cubicBezTo>
                  <a:pt x="2531" y="1181"/>
                  <a:pt x="2532" y="1180"/>
                  <a:pt x="2532" y="1179"/>
                </a:cubicBezTo>
                <a:cubicBezTo>
                  <a:pt x="2533" y="1178"/>
                  <a:pt x="2532" y="1178"/>
                  <a:pt x="2531" y="1177"/>
                </a:cubicBezTo>
                <a:cubicBezTo>
                  <a:pt x="2530" y="1177"/>
                  <a:pt x="2529" y="1176"/>
                  <a:pt x="2527" y="1176"/>
                </a:cubicBezTo>
                <a:close/>
                <a:moveTo>
                  <a:pt x="2854" y="1214"/>
                </a:moveTo>
                <a:cubicBezTo>
                  <a:pt x="2854" y="1215"/>
                  <a:pt x="2854" y="1215"/>
                  <a:pt x="2854" y="1216"/>
                </a:cubicBezTo>
                <a:cubicBezTo>
                  <a:pt x="2854" y="1216"/>
                  <a:pt x="2854" y="1217"/>
                  <a:pt x="2854" y="1217"/>
                </a:cubicBezTo>
                <a:cubicBezTo>
                  <a:pt x="2855" y="1217"/>
                  <a:pt x="2855" y="1217"/>
                  <a:pt x="2855" y="1217"/>
                </a:cubicBezTo>
                <a:cubicBezTo>
                  <a:pt x="2855" y="1217"/>
                  <a:pt x="2856" y="1218"/>
                  <a:pt x="2857" y="1218"/>
                </a:cubicBezTo>
                <a:cubicBezTo>
                  <a:pt x="2857" y="1218"/>
                  <a:pt x="2857" y="1218"/>
                  <a:pt x="2857" y="1218"/>
                </a:cubicBezTo>
                <a:cubicBezTo>
                  <a:pt x="2857" y="1218"/>
                  <a:pt x="2858" y="1218"/>
                  <a:pt x="2858" y="1218"/>
                </a:cubicBezTo>
                <a:cubicBezTo>
                  <a:pt x="2859" y="1218"/>
                  <a:pt x="2859" y="1218"/>
                  <a:pt x="2859" y="1218"/>
                </a:cubicBezTo>
                <a:cubicBezTo>
                  <a:pt x="2860" y="1218"/>
                  <a:pt x="2860" y="1218"/>
                  <a:pt x="2860" y="1218"/>
                </a:cubicBezTo>
                <a:cubicBezTo>
                  <a:pt x="2860" y="1218"/>
                  <a:pt x="2861" y="1218"/>
                  <a:pt x="2861" y="1218"/>
                </a:cubicBezTo>
                <a:cubicBezTo>
                  <a:pt x="2861" y="1218"/>
                  <a:pt x="2861" y="1218"/>
                  <a:pt x="2861" y="1218"/>
                </a:cubicBezTo>
                <a:cubicBezTo>
                  <a:pt x="2862" y="1218"/>
                  <a:pt x="2863" y="1218"/>
                  <a:pt x="2863" y="1218"/>
                </a:cubicBezTo>
                <a:cubicBezTo>
                  <a:pt x="2865" y="1217"/>
                  <a:pt x="2865" y="1216"/>
                  <a:pt x="2865" y="1216"/>
                </a:cubicBezTo>
                <a:cubicBezTo>
                  <a:pt x="2865" y="1215"/>
                  <a:pt x="2864" y="1214"/>
                  <a:pt x="2863" y="1214"/>
                </a:cubicBezTo>
                <a:cubicBezTo>
                  <a:pt x="2862" y="1213"/>
                  <a:pt x="2862" y="1213"/>
                  <a:pt x="2861" y="1213"/>
                </a:cubicBezTo>
                <a:cubicBezTo>
                  <a:pt x="2861" y="1213"/>
                  <a:pt x="2861" y="1213"/>
                  <a:pt x="2860" y="1213"/>
                </a:cubicBezTo>
                <a:cubicBezTo>
                  <a:pt x="2860" y="1213"/>
                  <a:pt x="2860" y="1213"/>
                  <a:pt x="2860" y="1213"/>
                </a:cubicBezTo>
                <a:cubicBezTo>
                  <a:pt x="2860" y="1213"/>
                  <a:pt x="2859" y="1213"/>
                  <a:pt x="2859" y="1213"/>
                </a:cubicBezTo>
                <a:cubicBezTo>
                  <a:pt x="2859" y="1213"/>
                  <a:pt x="2859" y="1213"/>
                  <a:pt x="2858" y="1213"/>
                </a:cubicBezTo>
                <a:cubicBezTo>
                  <a:pt x="2858" y="1213"/>
                  <a:pt x="2857" y="1213"/>
                  <a:pt x="2857" y="1214"/>
                </a:cubicBezTo>
                <a:cubicBezTo>
                  <a:pt x="2857" y="1215"/>
                  <a:pt x="2857" y="1215"/>
                  <a:pt x="2857" y="1215"/>
                </a:cubicBezTo>
                <a:cubicBezTo>
                  <a:pt x="2857" y="1215"/>
                  <a:pt x="2857" y="1215"/>
                  <a:pt x="2857" y="1215"/>
                </a:cubicBezTo>
                <a:cubicBezTo>
                  <a:pt x="2857" y="1214"/>
                  <a:pt x="2857" y="1214"/>
                  <a:pt x="2857" y="1214"/>
                </a:cubicBezTo>
                <a:cubicBezTo>
                  <a:pt x="2857" y="1214"/>
                  <a:pt x="2857" y="1214"/>
                  <a:pt x="2856" y="1214"/>
                </a:cubicBezTo>
                <a:cubicBezTo>
                  <a:pt x="2856" y="1214"/>
                  <a:pt x="2856" y="1214"/>
                  <a:pt x="2856" y="1214"/>
                </a:cubicBezTo>
                <a:cubicBezTo>
                  <a:pt x="2855" y="1214"/>
                  <a:pt x="2855" y="1214"/>
                  <a:pt x="2855" y="1214"/>
                </a:cubicBezTo>
                <a:cubicBezTo>
                  <a:pt x="2854" y="1214"/>
                  <a:pt x="2854" y="1214"/>
                  <a:pt x="2854" y="1214"/>
                </a:cubicBezTo>
                <a:close/>
                <a:moveTo>
                  <a:pt x="2541" y="1187"/>
                </a:moveTo>
                <a:cubicBezTo>
                  <a:pt x="2541" y="1187"/>
                  <a:pt x="2541" y="1187"/>
                  <a:pt x="2541" y="1187"/>
                </a:cubicBezTo>
                <a:cubicBezTo>
                  <a:pt x="2541" y="1187"/>
                  <a:pt x="2542" y="1187"/>
                  <a:pt x="2542" y="1186"/>
                </a:cubicBezTo>
                <a:cubicBezTo>
                  <a:pt x="2542" y="1186"/>
                  <a:pt x="2543" y="1186"/>
                  <a:pt x="2543" y="1186"/>
                </a:cubicBezTo>
                <a:cubicBezTo>
                  <a:pt x="2543" y="1186"/>
                  <a:pt x="2543" y="1186"/>
                  <a:pt x="2543" y="1186"/>
                </a:cubicBezTo>
                <a:cubicBezTo>
                  <a:pt x="2543" y="1185"/>
                  <a:pt x="2543" y="1185"/>
                  <a:pt x="2543" y="1185"/>
                </a:cubicBezTo>
                <a:cubicBezTo>
                  <a:pt x="2543" y="1184"/>
                  <a:pt x="2543" y="1184"/>
                  <a:pt x="2542" y="1184"/>
                </a:cubicBezTo>
                <a:cubicBezTo>
                  <a:pt x="2542" y="1184"/>
                  <a:pt x="2542" y="1184"/>
                  <a:pt x="2542" y="1184"/>
                </a:cubicBezTo>
                <a:cubicBezTo>
                  <a:pt x="2542" y="1184"/>
                  <a:pt x="2542" y="1183"/>
                  <a:pt x="2542" y="1183"/>
                </a:cubicBezTo>
                <a:cubicBezTo>
                  <a:pt x="2541" y="1183"/>
                  <a:pt x="2541" y="1183"/>
                  <a:pt x="2541" y="1183"/>
                </a:cubicBezTo>
                <a:cubicBezTo>
                  <a:pt x="2541" y="1183"/>
                  <a:pt x="2540" y="1184"/>
                  <a:pt x="2540" y="1184"/>
                </a:cubicBezTo>
                <a:cubicBezTo>
                  <a:pt x="2540" y="1184"/>
                  <a:pt x="2540" y="1185"/>
                  <a:pt x="2540" y="1185"/>
                </a:cubicBezTo>
                <a:cubicBezTo>
                  <a:pt x="2540" y="1185"/>
                  <a:pt x="2540" y="1185"/>
                  <a:pt x="2540" y="1185"/>
                </a:cubicBezTo>
                <a:cubicBezTo>
                  <a:pt x="2540" y="1185"/>
                  <a:pt x="2540" y="1185"/>
                  <a:pt x="2540" y="1185"/>
                </a:cubicBezTo>
                <a:cubicBezTo>
                  <a:pt x="2540" y="1186"/>
                  <a:pt x="2540" y="1186"/>
                  <a:pt x="2540" y="1186"/>
                </a:cubicBezTo>
                <a:cubicBezTo>
                  <a:pt x="2540" y="1186"/>
                  <a:pt x="2541" y="1187"/>
                  <a:pt x="2541" y="1187"/>
                </a:cubicBezTo>
                <a:close/>
                <a:moveTo>
                  <a:pt x="2851" y="1229"/>
                </a:moveTo>
                <a:cubicBezTo>
                  <a:pt x="2851" y="1229"/>
                  <a:pt x="2851" y="1229"/>
                  <a:pt x="2851" y="1229"/>
                </a:cubicBezTo>
                <a:cubicBezTo>
                  <a:pt x="2851" y="1229"/>
                  <a:pt x="2851" y="1229"/>
                  <a:pt x="2850" y="1229"/>
                </a:cubicBezTo>
                <a:cubicBezTo>
                  <a:pt x="2850" y="1230"/>
                  <a:pt x="2850" y="1230"/>
                  <a:pt x="2850" y="1230"/>
                </a:cubicBezTo>
                <a:cubicBezTo>
                  <a:pt x="2850" y="1230"/>
                  <a:pt x="2850" y="1230"/>
                  <a:pt x="2850" y="1230"/>
                </a:cubicBezTo>
                <a:cubicBezTo>
                  <a:pt x="2849" y="1230"/>
                  <a:pt x="2848" y="1230"/>
                  <a:pt x="2848" y="1231"/>
                </a:cubicBezTo>
                <a:cubicBezTo>
                  <a:pt x="2848" y="1231"/>
                  <a:pt x="2848" y="1232"/>
                  <a:pt x="2848" y="1232"/>
                </a:cubicBezTo>
                <a:cubicBezTo>
                  <a:pt x="2848" y="1233"/>
                  <a:pt x="2849" y="1233"/>
                  <a:pt x="2850" y="1233"/>
                </a:cubicBezTo>
                <a:cubicBezTo>
                  <a:pt x="2850" y="1233"/>
                  <a:pt x="2850" y="1233"/>
                  <a:pt x="2850" y="1233"/>
                </a:cubicBezTo>
                <a:cubicBezTo>
                  <a:pt x="2850" y="1233"/>
                  <a:pt x="2850" y="1233"/>
                  <a:pt x="2850" y="1233"/>
                </a:cubicBezTo>
                <a:cubicBezTo>
                  <a:pt x="2850" y="1233"/>
                  <a:pt x="2851" y="1234"/>
                  <a:pt x="2851" y="1234"/>
                </a:cubicBezTo>
                <a:cubicBezTo>
                  <a:pt x="2851" y="1234"/>
                  <a:pt x="2851" y="1234"/>
                  <a:pt x="2852" y="1234"/>
                </a:cubicBezTo>
                <a:cubicBezTo>
                  <a:pt x="2852" y="1234"/>
                  <a:pt x="2852" y="1234"/>
                  <a:pt x="2852" y="1234"/>
                </a:cubicBezTo>
                <a:cubicBezTo>
                  <a:pt x="2852" y="1234"/>
                  <a:pt x="2853" y="1234"/>
                  <a:pt x="2853" y="1234"/>
                </a:cubicBezTo>
                <a:cubicBezTo>
                  <a:pt x="2853" y="1234"/>
                  <a:pt x="2854" y="1234"/>
                  <a:pt x="2854" y="1234"/>
                </a:cubicBezTo>
                <a:cubicBezTo>
                  <a:pt x="2854" y="1234"/>
                  <a:pt x="2855" y="1234"/>
                  <a:pt x="2855" y="1234"/>
                </a:cubicBezTo>
                <a:cubicBezTo>
                  <a:pt x="2855" y="1234"/>
                  <a:pt x="2855" y="1233"/>
                  <a:pt x="2856" y="1233"/>
                </a:cubicBezTo>
                <a:cubicBezTo>
                  <a:pt x="2856" y="1233"/>
                  <a:pt x="2856" y="1233"/>
                  <a:pt x="2856" y="1232"/>
                </a:cubicBezTo>
                <a:cubicBezTo>
                  <a:pt x="2856" y="1231"/>
                  <a:pt x="2855" y="1231"/>
                  <a:pt x="2855" y="1230"/>
                </a:cubicBezTo>
                <a:cubicBezTo>
                  <a:pt x="2855" y="1230"/>
                  <a:pt x="2854" y="1230"/>
                  <a:pt x="2854" y="1230"/>
                </a:cubicBezTo>
                <a:cubicBezTo>
                  <a:pt x="2854" y="1229"/>
                  <a:pt x="2854" y="1228"/>
                  <a:pt x="2853" y="1228"/>
                </a:cubicBezTo>
                <a:cubicBezTo>
                  <a:pt x="2853" y="1228"/>
                  <a:pt x="2852" y="1229"/>
                  <a:pt x="2851" y="1229"/>
                </a:cubicBezTo>
                <a:close/>
                <a:moveTo>
                  <a:pt x="2554" y="1207"/>
                </a:moveTo>
                <a:cubicBezTo>
                  <a:pt x="2554" y="1207"/>
                  <a:pt x="2554" y="1207"/>
                  <a:pt x="2554" y="1207"/>
                </a:cubicBezTo>
                <a:cubicBezTo>
                  <a:pt x="2555" y="1207"/>
                  <a:pt x="2555" y="1207"/>
                  <a:pt x="2555" y="1207"/>
                </a:cubicBezTo>
                <a:cubicBezTo>
                  <a:pt x="2556" y="1207"/>
                  <a:pt x="2556" y="1207"/>
                  <a:pt x="2556" y="1207"/>
                </a:cubicBezTo>
                <a:cubicBezTo>
                  <a:pt x="2557" y="1206"/>
                  <a:pt x="2558" y="1206"/>
                  <a:pt x="2557" y="1205"/>
                </a:cubicBezTo>
                <a:cubicBezTo>
                  <a:pt x="2557" y="1205"/>
                  <a:pt x="2557" y="1204"/>
                  <a:pt x="2557" y="1204"/>
                </a:cubicBezTo>
                <a:cubicBezTo>
                  <a:pt x="2557" y="1204"/>
                  <a:pt x="2557" y="1204"/>
                  <a:pt x="2557" y="1203"/>
                </a:cubicBezTo>
                <a:cubicBezTo>
                  <a:pt x="2555" y="1203"/>
                  <a:pt x="2554" y="1203"/>
                  <a:pt x="2553" y="1204"/>
                </a:cubicBezTo>
                <a:cubicBezTo>
                  <a:pt x="2552" y="1204"/>
                  <a:pt x="2552" y="1205"/>
                  <a:pt x="2553" y="1206"/>
                </a:cubicBezTo>
                <a:cubicBezTo>
                  <a:pt x="2553" y="1207"/>
                  <a:pt x="2554" y="1207"/>
                  <a:pt x="2554" y="1207"/>
                </a:cubicBezTo>
                <a:close/>
                <a:moveTo>
                  <a:pt x="2553" y="1214"/>
                </a:moveTo>
                <a:cubicBezTo>
                  <a:pt x="2554" y="1213"/>
                  <a:pt x="2554" y="1212"/>
                  <a:pt x="2554" y="1211"/>
                </a:cubicBezTo>
                <a:cubicBezTo>
                  <a:pt x="2554" y="1211"/>
                  <a:pt x="2554" y="1210"/>
                  <a:pt x="2553" y="1210"/>
                </a:cubicBezTo>
                <a:cubicBezTo>
                  <a:pt x="2553" y="1210"/>
                  <a:pt x="2552" y="1210"/>
                  <a:pt x="2552" y="1210"/>
                </a:cubicBezTo>
                <a:cubicBezTo>
                  <a:pt x="2550" y="1210"/>
                  <a:pt x="2550" y="1211"/>
                  <a:pt x="2550" y="1211"/>
                </a:cubicBezTo>
                <a:cubicBezTo>
                  <a:pt x="2550" y="1212"/>
                  <a:pt x="2550" y="1212"/>
                  <a:pt x="2549" y="1212"/>
                </a:cubicBezTo>
                <a:cubicBezTo>
                  <a:pt x="2549" y="1213"/>
                  <a:pt x="2549" y="1214"/>
                  <a:pt x="2550" y="1214"/>
                </a:cubicBezTo>
                <a:cubicBezTo>
                  <a:pt x="2550" y="1215"/>
                  <a:pt x="2551" y="1215"/>
                  <a:pt x="2551" y="1215"/>
                </a:cubicBezTo>
                <a:cubicBezTo>
                  <a:pt x="2552" y="1215"/>
                  <a:pt x="2552" y="1215"/>
                  <a:pt x="2553" y="1214"/>
                </a:cubicBezTo>
                <a:close/>
                <a:moveTo>
                  <a:pt x="2608" y="1189"/>
                </a:moveTo>
                <a:cubicBezTo>
                  <a:pt x="2608" y="1189"/>
                  <a:pt x="2608" y="1189"/>
                  <a:pt x="2608" y="1188"/>
                </a:cubicBezTo>
                <a:cubicBezTo>
                  <a:pt x="2607" y="1188"/>
                  <a:pt x="2607" y="1188"/>
                  <a:pt x="2607" y="1188"/>
                </a:cubicBezTo>
                <a:cubicBezTo>
                  <a:pt x="2607" y="1187"/>
                  <a:pt x="2605" y="1187"/>
                  <a:pt x="2605" y="1188"/>
                </a:cubicBezTo>
                <a:cubicBezTo>
                  <a:pt x="2605" y="1188"/>
                  <a:pt x="2605" y="1188"/>
                  <a:pt x="2605" y="1188"/>
                </a:cubicBezTo>
                <a:cubicBezTo>
                  <a:pt x="2604" y="1188"/>
                  <a:pt x="2603" y="1189"/>
                  <a:pt x="2602" y="1190"/>
                </a:cubicBezTo>
                <a:cubicBezTo>
                  <a:pt x="2602" y="1190"/>
                  <a:pt x="2602" y="1190"/>
                  <a:pt x="2601" y="1190"/>
                </a:cubicBezTo>
                <a:cubicBezTo>
                  <a:pt x="2601" y="1190"/>
                  <a:pt x="2601" y="1190"/>
                  <a:pt x="2601" y="1190"/>
                </a:cubicBezTo>
                <a:cubicBezTo>
                  <a:pt x="2601" y="1190"/>
                  <a:pt x="2600" y="1190"/>
                  <a:pt x="2600" y="1191"/>
                </a:cubicBezTo>
                <a:cubicBezTo>
                  <a:pt x="2600" y="1191"/>
                  <a:pt x="2600" y="1191"/>
                  <a:pt x="2600" y="1191"/>
                </a:cubicBezTo>
                <a:cubicBezTo>
                  <a:pt x="2599" y="1191"/>
                  <a:pt x="2598" y="1191"/>
                  <a:pt x="2598" y="1192"/>
                </a:cubicBezTo>
                <a:cubicBezTo>
                  <a:pt x="2598" y="1192"/>
                  <a:pt x="2598" y="1193"/>
                  <a:pt x="2598" y="1193"/>
                </a:cubicBezTo>
                <a:cubicBezTo>
                  <a:pt x="2598" y="1193"/>
                  <a:pt x="2599" y="1194"/>
                  <a:pt x="2599" y="1194"/>
                </a:cubicBezTo>
                <a:cubicBezTo>
                  <a:pt x="2599" y="1194"/>
                  <a:pt x="2599" y="1194"/>
                  <a:pt x="2599" y="1194"/>
                </a:cubicBezTo>
                <a:cubicBezTo>
                  <a:pt x="2600" y="1194"/>
                  <a:pt x="2600" y="1195"/>
                  <a:pt x="2601" y="1195"/>
                </a:cubicBezTo>
                <a:cubicBezTo>
                  <a:pt x="2601" y="1195"/>
                  <a:pt x="2601" y="1195"/>
                  <a:pt x="2601" y="1194"/>
                </a:cubicBezTo>
                <a:cubicBezTo>
                  <a:pt x="2602" y="1194"/>
                  <a:pt x="2602" y="1194"/>
                  <a:pt x="2602" y="1194"/>
                </a:cubicBezTo>
                <a:cubicBezTo>
                  <a:pt x="2602" y="1194"/>
                  <a:pt x="2602" y="1194"/>
                  <a:pt x="2602" y="1194"/>
                </a:cubicBezTo>
                <a:cubicBezTo>
                  <a:pt x="2603" y="1194"/>
                  <a:pt x="2603" y="1193"/>
                  <a:pt x="2603" y="1193"/>
                </a:cubicBezTo>
                <a:cubicBezTo>
                  <a:pt x="2603" y="1193"/>
                  <a:pt x="2603" y="1193"/>
                  <a:pt x="2603" y="1193"/>
                </a:cubicBezTo>
                <a:cubicBezTo>
                  <a:pt x="2603" y="1192"/>
                  <a:pt x="2603" y="1192"/>
                  <a:pt x="2603" y="1192"/>
                </a:cubicBezTo>
                <a:cubicBezTo>
                  <a:pt x="2603" y="1192"/>
                  <a:pt x="2603" y="1192"/>
                  <a:pt x="2603" y="1192"/>
                </a:cubicBezTo>
                <a:cubicBezTo>
                  <a:pt x="2603" y="1192"/>
                  <a:pt x="2603" y="1192"/>
                  <a:pt x="2603" y="1192"/>
                </a:cubicBezTo>
                <a:cubicBezTo>
                  <a:pt x="2603" y="1192"/>
                  <a:pt x="2603" y="1192"/>
                  <a:pt x="2604" y="1192"/>
                </a:cubicBezTo>
                <a:cubicBezTo>
                  <a:pt x="2604" y="1192"/>
                  <a:pt x="2604" y="1192"/>
                  <a:pt x="2604" y="1192"/>
                </a:cubicBezTo>
                <a:cubicBezTo>
                  <a:pt x="2604" y="1193"/>
                  <a:pt x="2604" y="1193"/>
                  <a:pt x="2605" y="1193"/>
                </a:cubicBezTo>
                <a:cubicBezTo>
                  <a:pt x="2605" y="1194"/>
                  <a:pt x="2605" y="1194"/>
                  <a:pt x="2606" y="1194"/>
                </a:cubicBezTo>
                <a:cubicBezTo>
                  <a:pt x="2607" y="1194"/>
                  <a:pt x="2607" y="1193"/>
                  <a:pt x="2607" y="1193"/>
                </a:cubicBezTo>
                <a:cubicBezTo>
                  <a:pt x="2607" y="1192"/>
                  <a:pt x="2607" y="1192"/>
                  <a:pt x="2607" y="1192"/>
                </a:cubicBezTo>
                <a:cubicBezTo>
                  <a:pt x="2608" y="1191"/>
                  <a:pt x="2608" y="1190"/>
                  <a:pt x="2608" y="1190"/>
                </a:cubicBezTo>
                <a:cubicBezTo>
                  <a:pt x="2608" y="1190"/>
                  <a:pt x="2608" y="1189"/>
                  <a:pt x="2608" y="1189"/>
                </a:cubicBezTo>
                <a:close/>
                <a:moveTo>
                  <a:pt x="2637" y="1238"/>
                </a:moveTo>
                <a:cubicBezTo>
                  <a:pt x="2637" y="1238"/>
                  <a:pt x="2637" y="1239"/>
                  <a:pt x="2638" y="1239"/>
                </a:cubicBezTo>
                <a:cubicBezTo>
                  <a:pt x="2638" y="1239"/>
                  <a:pt x="2639" y="1239"/>
                  <a:pt x="2639" y="1239"/>
                </a:cubicBezTo>
                <a:cubicBezTo>
                  <a:pt x="2639" y="1240"/>
                  <a:pt x="2639" y="1240"/>
                  <a:pt x="2639" y="1240"/>
                </a:cubicBezTo>
                <a:cubicBezTo>
                  <a:pt x="2639" y="1241"/>
                  <a:pt x="2639" y="1241"/>
                  <a:pt x="2639" y="1241"/>
                </a:cubicBezTo>
                <a:cubicBezTo>
                  <a:pt x="2640" y="1242"/>
                  <a:pt x="2640" y="1242"/>
                  <a:pt x="2641" y="1242"/>
                </a:cubicBezTo>
                <a:cubicBezTo>
                  <a:pt x="2642" y="1242"/>
                  <a:pt x="2643" y="1242"/>
                  <a:pt x="2644" y="1241"/>
                </a:cubicBezTo>
                <a:cubicBezTo>
                  <a:pt x="2644" y="1242"/>
                  <a:pt x="2645" y="1242"/>
                  <a:pt x="2645" y="1242"/>
                </a:cubicBezTo>
                <a:cubicBezTo>
                  <a:pt x="2646" y="1242"/>
                  <a:pt x="2647" y="1242"/>
                  <a:pt x="2648" y="1241"/>
                </a:cubicBezTo>
                <a:cubicBezTo>
                  <a:pt x="2648" y="1241"/>
                  <a:pt x="2648" y="1241"/>
                  <a:pt x="2648" y="1240"/>
                </a:cubicBezTo>
                <a:cubicBezTo>
                  <a:pt x="2648" y="1240"/>
                  <a:pt x="2649" y="1240"/>
                  <a:pt x="2649" y="1240"/>
                </a:cubicBezTo>
                <a:cubicBezTo>
                  <a:pt x="2649" y="1240"/>
                  <a:pt x="2650" y="1239"/>
                  <a:pt x="2650" y="1238"/>
                </a:cubicBezTo>
                <a:cubicBezTo>
                  <a:pt x="2650" y="1237"/>
                  <a:pt x="2649" y="1236"/>
                  <a:pt x="2648" y="1236"/>
                </a:cubicBezTo>
                <a:cubicBezTo>
                  <a:pt x="2648" y="1236"/>
                  <a:pt x="2648" y="1236"/>
                  <a:pt x="2648" y="1236"/>
                </a:cubicBezTo>
                <a:cubicBezTo>
                  <a:pt x="2647" y="1236"/>
                  <a:pt x="2647" y="1235"/>
                  <a:pt x="2647" y="1236"/>
                </a:cubicBezTo>
                <a:cubicBezTo>
                  <a:pt x="2647" y="1235"/>
                  <a:pt x="2647" y="1235"/>
                  <a:pt x="2647" y="1235"/>
                </a:cubicBezTo>
                <a:cubicBezTo>
                  <a:pt x="2647" y="1235"/>
                  <a:pt x="2647" y="1235"/>
                  <a:pt x="2647" y="1235"/>
                </a:cubicBezTo>
                <a:cubicBezTo>
                  <a:pt x="2646" y="1234"/>
                  <a:pt x="2646" y="1234"/>
                  <a:pt x="2645" y="1234"/>
                </a:cubicBezTo>
                <a:cubicBezTo>
                  <a:pt x="2645" y="1234"/>
                  <a:pt x="2644" y="1234"/>
                  <a:pt x="2644" y="1233"/>
                </a:cubicBezTo>
                <a:cubicBezTo>
                  <a:pt x="2643" y="1233"/>
                  <a:pt x="2642" y="1232"/>
                  <a:pt x="2641" y="1232"/>
                </a:cubicBezTo>
                <a:cubicBezTo>
                  <a:pt x="2640" y="1232"/>
                  <a:pt x="2639" y="1233"/>
                  <a:pt x="2639" y="1234"/>
                </a:cubicBezTo>
                <a:cubicBezTo>
                  <a:pt x="2639" y="1235"/>
                  <a:pt x="2639" y="1235"/>
                  <a:pt x="2639" y="1236"/>
                </a:cubicBezTo>
                <a:cubicBezTo>
                  <a:pt x="2639" y="1236"/>
                  <a:pt x="2638" y="1236"/>
                  <a:pt x="2638" y="1237"/>
                </a:cubicBezTo>
                <a:cubicBezTo>
                  <a:pt x="2637" y="1237"/>
                  <a:pt x="2637" y="1237"/>
                  <a:pt x="2637" y="1238"/>
                </a:cubicBezTo>
                <a:close/>
                <a:moveTo>
                  <a:pt x="2789" y="1229"/>
                </a:moveTo>
                <a:cubicBezTo>
                  <a:pt x="2788" y="1229"/>
                  <a:pt x="2787" y="1230"/>
                  <a:pt x="2787" y="1231"/>
                </a:cubicBezTo>
                <a:cubicBezTo>
                  <a:pt x="2787" y="1232"/>
                  <a:pt x="2788" y="1232"/>
                  <a:pt x="2789" y="1232"/>
                </a:cubicBezTo>
                <a:cubicBezTo>
                  <a:pt x="2789" y="1232"/>
                  <a:pt x="2789" y="1232"/>
                  <a:pt x="2789" y="1232"/>
                </a:cubicBezTo>
                <a:cubicBezTo>
                  <a:pt x="2790" y="1232"/>
                  <a:pt x="2790" y="1232"/>
                  <a:pt x="2790" y="1231"/>
                </a:cubicBezTo>
                <a:cubicBezTo>
                  <a:pt x="2790" y="1230"/>
                  <a:pt x="2790" y="1229"/>
                  <a:pt x="2789" y="1229"/>
                </a:cubicBezTo>
                <a:close/>
                <a:moveTo>
                  <a:pt x="2774" y="1316"/>
                </a:moveTo>
                <a:cubicBezTo>
                  <a:pt x="2774" y="1316"/>
                  <a:pt x="2774" y="1316"/>
                  <a:pt x="2773" y="1317"/>
                </a:cubicBezTo>
                <a:cubicBezTo>
                  <a:pt x="2773" y="1317"/>
                  <a:pt x="2773" y="1317"/>
                  <a:pt x="2772" y="1317"/>
                </a:cubicBezTo>
                <a:cubicBezTo>
                  <a:pt x="2772" y="1317"/>
                  <a:pt x="2772" y="1317"/>
                  <a:pt x="2772" y="1318"/>
                </a:cubicBezTo>
                <a:cubicBezTo>
                  <a:pt x="2772" y="1318"/>
                  <a:pt x="2772" y="1318"/>
                  <a:pt x="2772" y="1318"/>
                </a:cubicBezTo>
                <a:cubicBezTo>
                  <a:pt x="2771" y="1319"/>
                  <a:pt x="2771" y="1319"/>
                  <a:pt x="2771" y="1320"/>
                </a:cubicBezTo>
                <a:cubicBezTo>
                  <a:pt x="2771" y="1320"/>
                  <a:pt x="2772" y="1321"/>
                  <a:pt x="2773" y="1321"/>
                </a:cubicBezTo>
                <a:cubicBezTo>
                  <a:pt x="2773" y="1321"/>
                  <a:pt x="2773" y="1321"/>
                  <a:pt x="2773" y="1321"/>
                </a:cubicBezTo>
                <a:cubicBezTo>
                  <a:pt x="2774" y="1320"/>
                  <a:pt x="2774" y="1320"/>
                  <a:pt x="2774" y="1320"/>
                </a:cubicBezTo>
                <a:cubicBezTo>
                  <a:pt x="2774" y="1320"/>
                  <a:pt x="2774" y="1320"/>
                  <a:pt x="2775" y="1320"/>
                </a:cubicBezTo>
                <a:cubicBezTo>
                  <a:pt x="2775" y="1320"/>
                  <a:pt x="2775" y="1320"/>
                  <a:pt x="2775" y="1320"/>
                </a:cubicBezTo>
                <a:cubicBezTo>
                  <a:pt x="2775" y="1319"/>
                  <a:pt x="2776" y="1319"/>
                  <a:pt x="2776" y="1318"/>
                </a:cubicBezTo>
                <a:cubicBezTo>
                  <a:pt x="2776" y="1318"/>
                  <a:pt x="2776" y="1317"/>
                  <a:pt x="2776" y="1317"/>
                </a:cubicBezTo>
                <a:cubicBezTo>
                  <a:pt x="2775" y="1317"/>
                  <a:pt x="2775" y="1316"/>
                  <a:pt x="2774" y="1316"/>
                </a:cubicBezTo>
                <a:cubicBezTo>
                  <a:pt x="2774" y="1316"/>
                  <a:pt x="2774" y="1316"/>
                  <a:pt x="2774" y="1316"/>
                </a:cubicBezTo>
                <a:close/>
                <a:moveTo>
                  <a:pt x="2716" y="1280"/>
                </a:moveTo>
                <a:cubicBezTo>
                  <a:pt x="2716" y="1279"/>
                  <a:pt x="2715" y="1279"/>
                  <a:pt x="2715" y="1279"/>
                </a:cubicBezTo>
                <a:cubicBezTo>
                  <a:pt x="2715" y="1279"/>
                  <a:pt x="2715" y="1279"/>
                  <a:pt x="2715" y="1279"/>
                </a:cubicBezTo>
                <a:cubicBezTo>
                  <a:pt x="2714" y="1278"/>
                  <a:pt x="2714" y="1278"/>
                  <a:pt x="2714" y="1278"/>
                </a:cubicBezTo>
                <a:cubicBezTo>
                  <a:pt x="2713" y="1278"/>
                  <a:pt x="2712" y="1278"/>
                  <a:pt x="2711" y="1278"/>
                </a:cubicBezTo>
                <a:cubicBezTo>
                  <a:pt x="2711" y="1278"/>
                  <a:pt x="2710" y="1278"/>
                  <a:pt x="2709" y="1279"/>
                </a:cubicBezTo>
                <a:cubicBezTo>
                  <a:pt x="2709" y="1279"/>
                  <a:pt x="2709" y="1280"/>
                  <a:pt x="2709" y="1280"/>
                </a:cubicBezTo>
                <a:cubicBezTo>
                  <a:pt x="2710" y="1281"/>
                  <a:pt x="2710" y="1281"/>
                  <a:pt x="2710" y="1281"/>
                </a:cubicBezTo>
                <a:cubicBezTo>
                  <a:pt x="2710" y="1281"/>
                  <a:pt x="2710" y="1281"/>
                  <a:pt x="2710" y="1281"/>
                </a:cubicBezTo>
                <a:cubicBezTo>
                  <a:pt x="2710" y="1281"/>
                  <a:pt x="2710" y="1281"/>
                  <a:pt x="2710" y="1282"/>
                </a:cubicBezTo>
                <a:cubicBezTo>
                  <a:pt x="2710" y="1282"/>
                  <a:pt x="2711" y="1283"/>
                  <a:pt x="2712" y="1283"/>
                </a:cubicBezTo>
                <a:cubicBezTo>
                  <a:pt x="2712" y="1283"/>
                  <a:pt x="2712" y="1283"/>
                  <a:pt x="2712" y="1283"/>
                </a:cubicBezTo>
                <a:cubicBezTo>
                  <a:pt x="2713" y="1283"/>
                  <a:pt x="2713" y="1282"/>
                  <a:pt x="2714" y="1282"/>
                </a:cubicBezTo>
                <a:cubicBezTo>
                  <a:pt x="2714" y="1281"/>
                  <a:pt x="2714" y="1281"/>
                  <a:pt x="2714" y="1281"/>
                </a:cubicBezTo>
                <a:cubicBezTo>
                  <a:pt x="2714" y="1281"/>
                  <a:pt x="2714" y="1281"/>
                  <a:pt x="2714" y="1281"/>
                </a:cubicBezTo>
                <a:cubicBezTo>
                  <a:pt x="2714" y="1281"/>
                  <a:pt x="2714" y="1281"/>
                  <a:pt x="2714" y="1281"/>
                </a:cubicBezTo>
                <a:cubicBezTo>
                  <a:pt x="2714" y="1281"/>
                  <a:pt x="2715" y="1281"/>
                  <a:pt x="2715" y="1281"/>
                </a:cubicBezTo>
                <a:cubicBezTo>
                  <a:pt x="2715" y="1281"/>
                  <a:pt x="2716" y="1281"/>
                  <a:pt x="2716" y="1280"/>
                </a:cubicBezTo>
                <a:close/>
                <a:moveTo>
                  <a:pt x="2788" y="1318"/>
                </a:moveTo>
                <a:cubicBezTo>
                  <a:pt x="2787" y="1317"/>
                  <a:pt x="2786" y="1318"/>
                  <a:pt x="2785" y="1318"/>
                </a:cubicBezTo>
                <a:cubicBezTo>
                  <a:pt x="2785" y="1319"/>
                  <a:pt x="2784" y="1319"/>
                  <a:pt x="2784" y="1319"/>
                </a:cubicBezTo>
                <a:cubicBezTo>
                  <a:pt x="2784" y="1319"/>
                  <a:pt x="2784" y="1320"/>
                  <a:pt x="2784" y="1320"/>
                </a:cubicBezTo>
                <a:cubicBezTo>
                  <a:pt x="2784" y="1320"/>
                  <a:pt x="2784" y="1320"/>
                  <a:pt x="2784" y="1320"/>
                </a:cubicBezTo>
                <a:cubicBezTo>
                  <a:pt x="2784" y="1320"/>
                  <a:pt x="2784" y="1320"/>
                  <a:pt x="2784" y="1320"/>
                </a:cubicBezTo>
                <a:cubicBezTo>
                  <a:pt x="2783" y="1320"/>
                  <a:pt x="2782" y="1320"/>
                  <a:pt x="2782" y="1320"/>
                </a:cubicBezTo>
                <a:cubicBezTo>
                  <a:pt x="2781" y="1321"/>
                  <a:pt x="2781" y="1322"/>
                  <a:pt x="2781" y="1322"/>
                </a:cubicBezTo>
                <a:cubicBezTo>
                  <a:pt x="2781" y="1323"/>
                  <a:pt x="2782" y="1323"/>
                  <a:pt x="2783" y="1323"/>
                </a:cubicBezTo>
                <a:cubicBezTo>
                  <a:pt x="2783" y="1323"/>
                  <a:pt x="2783" y="1323"/>
                  <a:pt x="2783" y="1323"/>
                </a:cubicBezTo>
                <a:cubicBezTo>
                  <a:pt x="2784" y="1323"/>
                  <a:pt x="2784" y="1323"/>
                  <a:pt x="2784" y="1323"/>
                </a:cubicBezTo>
                <a:cubicBezTo>
                  <a:pt x="2785" y="1323"/>
                  <a:pt x="2785" y="1323"/>
                  <a:pt x="2786" y="1322"/>
                </a:cubicBezTo>
                <a:cubicBezTo>
                  <a:pt x="2787" y="1322"/>
                  <a:pt x="2788" y="1321"/>
                  <a:pt x="2788" y="1320"/>
                </a:cubicBezTo>
                <a:cubicBezTo>
                  <a:pt x="2789" y="1320"/>
                  <a:pt x="2789" y="1319"/>
                  <a:pt x="2789" y="1319"/>
                </a:cubicBezTo>
                <a:cubicBezTo>
                  <a:pt x="2789" y="1318"/>
                  <a:pt x="2788" y="1318"/>
                  <a:pt x="2788" y="1318"/>
                </a:cubicBezTo>
                <a:close/>
                <a:moveTo>
                  <a:pt x="2683" y="1294"/>
                </a:moveTo>
                <a:cubicBezTo>
                  <a:pt x="2682" y="1294"/>
                  <a:pt x="2682" y="1294"/>
                  <a:pt x="2682" y="1294"/>
                </a:cubicBezTo>
                <a:cubicBezTo>
                  <a:pt x="2681" y="1294"/>
                  <a:pt x="2681" y="1294"/>
                  <a:pt x="2680" y="1293"/>
                </a:cubicBezTo>
                <a:cubicBezTo>
                  <a:pt x="2680" y="1293"/>
                  <a:pt x="2680" y="1293"/>
                  <a:pt x="2680" y="1293"/>
                </a:cubicBezTo>
                <a:cubicBezTo>
                  <a:pt x="2679" y="1293"/>
                  <a:pt x="2679" y="1293"/>
                  <a:pt x="2679" y="1294"/>
                </a:cubicBezTo>
                <a:cubicBezTo>
                  <a:pt x="2679" y="1294"/>
                  <a:pt x="2679" y="1294"/>
                  <a:pt x="2679" y="1294"/>
                </a:cubicBezTo>
                <a:cubicBezTo>
                  <a:pt x="2679" y="1294"/>
                  <a:pt x="2678" y="1295"/>
                  <a:pt x="2677" y="1295"/>
                </a:cubicBezTo>
                <a:cubicBezTo>
                  <a:pt x="2677" y="1295"/>
                  <a:pt x="2677" y="1295"/>
                  <a:pt x="2677" y="1295"/>
                </a:cubicBezTo>
                <a:cubicBezTo>
                  <a:pt x="2676" y="1295"/>
                  <a:pt x="2675" y="1295"/>
                  <a:pt x="2675" y="1294"/>
                </a:cubicBezTo>
                <a:cubicBezTo>
                  <a:pt x="2675" y="1294"/>
                  <a:pt x="2675" y="1294"/>
                  <a:pt x="2674" y="1294"/>
                </a:cubicBezTo>
                <a:cubicBezTo>
                  <a:pt x="2674" y="1294"/>
                  <a:pt x="2674" y="1293"/>
                  <a:pt x="2674" y="1293"/>
                </a:cubicBezTo>
                <a:cubicBezTo>
                  <a:pt x="2674" y="1293"/>
                  <a:pt x="2673" y="1293"/>
                  <a:pt x="2673" y="1293"/>
                </a:cubicBezTo>
                <a:cubicBezTo>
                  <a:pt x="2673" y="1293"/>
                  <a:pt x="2673" y="1293"/>
                  <a:pt x="2673" y="1293"/>
                </a:cubicBezTo>
                <a:cubicBezTo>
                  <a:pt x="2672" y="1293"/>
                  <a:pt x="2672" y="1293"/>
                  <a:pt x="2672" y="1293"/>
                </a:cubicBezTo>
                <a:cubicBezTo>
                  <a:pt x="2672" y="1293"/>
                  <a:pt x="2672" y="1293"/>
                  <a:pt x="2672" y="1293"/>
                </a:cubicBezTo>
                <a:cubicBezTo>
                  <a:pt x="2671" y="1293"/>
                  <a:pt x="2671" y="1293"/>
                  <a:pt x="2671" y="1293"/>
                </a:cubicBezTo>
                <a:cubicBezTo>
                  <a:pt x="2671" y="1293"/>
                  <a:pt x="2670" y="1294"/>
                  <a:pt x="2669" y="1294"/>
                </a:cubicBezTo>
                <a:cubicBezTo>
                  <a:pt x="2668" y="1294"/>
                  <a:pt x="2666" y="1294"/>
                  <a:pt x="2665" y="1292"/>
                </a:cubicBezTo>
                <a:cubicBezTo>
                  <a:pt x="2665" y="1292"/>
                  <a:pt x="2664" y="1292"/>
                  <a:pt x="2664" y="1292"/>
                </a:cubicBezTo>
                <a:cubicBezTo>
                  <a:pt x="2664" y="1292"/>
                  <a:pt x="2664" y="1292"/>
                  <a:pt x="2663" y="1292"/>
                </a:cubicBezTo>
                <a:cubicBezTo>
                  <a:pt x="2663" y="1292"/>
                  <a:pt x="2663" y="1292"/>
                  <a:pt x="2663" y="1292"/>
                </a:cubicBezTo>
                <a:cubicBezTo>
                  <a:pt x="2663" y="1292"/>
                  <a:pt x="2663" y="1291"/>
                  <a:pt x="2662" y="1291"/>
                </a:cubicBezTo>
                <a:cubicBezTo>
                  <a:pt x="2662" y="1291"/>
                  <a:pt x="2661" y="1291"/>
                  <a:pt x="2661" y="1291"/>
                </a:cubicBezTo>
                <a:cubicBezTo>
                  <a:pt x="2661" y="1291"/>
                  <a:pt x="2660" y="1290"/>
                  <a:pt x="2660" y="1290"/>
                </a:cubicBezTo>
                <a:cubicBezTo>
                  <a:pt x="2660" y="1289"/>
                  <a:pt x="2660" y="1289"/>
                  <a:pt x="2659" y="1289"/>
                </a:cubicBezTo>
                <a:cubicBezTo>
                  <a:pt x="2659" y="1289"/>
                  <a:pt x="2659" y="1289"/>
                  <a:pt x="2659" y="1289"/>
                </a:cubicBezTo>
                <a:cubicBezTo>
                  <a:pt x="2659" y="1289"/>
                  <a:pt x="2659" y="1289"/>
                  <a:pt x="2658" y="1289"/>
                </a:cubicBezTo>
                <a:cubicBezTo>
                  <a:pt x="2658" y="1289"/>
                  <a:pt x="2658" y="1289"/>
                  <a:pt x="2658" y="1289"/>
                </a:cubicBezTo>
                <a:cubicBezTo>
                  <a:pt x="2657" y="1289"/>
                  <a:pt x="2657" y="1289"/>
                  <a:pt x="2657" y="1289"/>
                </a:cubicBezTo>
                <a:cubicBezTo>
                  <a:pt x="2657" y="1289"/>
                  <a:pt x="2657" y="1289"/>
                  <a:pt x="2656" y="1289"/>
                </a:cubicBezTo>
                <a:cubicBezTo>
                  <a:pt x="2655" y="1289"/>
                  <a:pt x="2654" y="1288"/>
                  <a:pt x="2654" y="1288"/>
                </a:cubicBezTo>
                <a:cubicBezTo>
                  <a:pt x="2654" y="1288"/>
                  <a:pt x="2653" y="1287"/>
                  <a:pt x="2653" y="1287"/>
                </a:cubicBezTo>
                <a:cubicBezTo>
                  <a:pt x="2653" y="1287"/>
                  <a:pt x="2653" y="1287"/>
                  <a:pt x="2653" y="1288"/>
                </a:cubicBezTo>
                <a:cubicBezTo>
                  <a:pt x="2652" y="1288"/>
                  <a:pt x="2652" y="1288"/>
                  <a:pt x="2652" y="1288"/>
                </a:cubicBezTo>
                <a:cubicBezTo>
                  <a:pt x="2651" y="1289"/>
                  <a:pt x="2649" y="1289"/>
                  <a:pt x="2649" y="1288"/>
                </a:cubicBezTo>
                <a:cubicBezTo>
                  <a:pt x="2648" y="1288"/>
                  <a:pt x="2648" y="1288"/>
                  <a:pt x="2647" y="1287"/>
                </a:cubicBezTo>
                <a:cubicBezTo>
                  <a:pt x="2647" y="1287"/>
                  <a:pt x="2647" y="1287"/>
                  <a:pt x="2647" y="1287"/>
                </a:cubicBezTo>
                <a:cubicBezTo>
                  <a:pt x="2646" y="1287"/>
                  <a:pt x="2646" y="1287"/>
                  <a:pt x="2646" y="1287"/>
                </a:cubicBezTo>
                <a:cubicBezTo>
                  <a:pt x="2646" y="1288"/>
                  <a:pt x="2646" y="1288"/>
                  <a:pt x="2646" y="1288"/>
                </a:cubicBezTo>
                <a:cubicBezTo>
                  <a:pt x="2646" y="1288"/>
                  <a:pt x="2646" y="1289"/>
                  <a:pt x="2645" y="1289"/>
                </a:cubicBezTo>
                <a:cubicBezTo>
                  <a:pt x="2644" y="1290"/>
                  <a:pt x="2643" y="1290"/>
                  <a:pt x="2642" y="1289"/>
                </a:cubicBezTo>
                <a:cubicBezTo>
                  <a:pt x="2642" y="1289"/>
                  <a:pt x="2642" y="1289"/>
                  <a:pt x="2641" y="1288"/>
                </a:cubicBezTo>
                <a:cubicBezTo>
                  <a:pt x="2641" y="1288"/>
                  <a:pt x="2641" y="1288"/>
                  <a:pt x="2641" y="1288"/>
                </a:cubicBezTo>
                <a:cubicBezTo>
                  <a:pt x="2641" y="1288"/>
                  <a:pt x="2641" y="1288"/>
                  <a:pt x="2641" y="1288"/>
                </a:cubicBezTo>
                <a:cubicBezTo>
                  <a:pt x="2640" y="1288"/>
                  <a:pt x="2639" y="1288"/>
                  <a:pt x="2639" y="1287"/>
                </a:cubicBezTo>
                <a:cubicBezTo>
                  <a:pt x="2639" y="1287"/>
                  <a:pt x="2639" y="1287"/>
                  <a:pt x="2638" y="1287"/>
                </a:cubicBezTo>
                <a:cubicBezTo>
                  <a:pt x="2638" y="1287"/>
                  <a:pt x="2638" y="1286"/>
                  <a:pt x="2637" y="1286"/>
                </a:cubicBezTo>
                <a:cubicBezTo>
                  <a:pt x="2637" y="1285"/>
                  <a:pt x="2637" y="1285"/>
                  <a:pt x="2637" y="1285"/>
                </a:cubicBezTo>
                <a:cubicBezTo>
                  <a:pt x="2636" y="1286"/>
                  <a:pt x="2635" y="1286"/>
                  <a:pt x="2635" y="1286"/>
                </a:cubicBezTo>
                <a:cubicBezTo>
                  <a:pt x="2634" y="1286"/>
                  <a:pt x="2634" y="1286"/>
                  <a:pt x="2634" y="1286"/>
                </a:cubicBezTo>
                <a:cubicBezTo>
                  <a:pt x="2634" y="1286"/>
                  <a:pt x="2634" y="1286"/>
                  <a:pt x="2634" y="1286"/>
                </a:cubicBezTo>
                <a:cubicBezTo>
                  <a:pt x="2633" y="1286"/>
                  <a:pt x="2632" y="1285"/>
                  <a:pt x="2632" y="1285"/>
                </a:cubicBezTo>
                <a:cubicBezTo>
                  <a:pt x="2632" y="1285"/>
                  <a:pt x="2632" y="1285"/>
                  <a:pt x="2632" y="1285"/>
                </a:cubicBezTo>
                <a:cubicBezTo>
                  <a:pt x="2631" y="1285"/>
                  <a:pt x="2630" y="1285"/>
                  <a:pt x="2630" y="1285"/>
                </a:cubicBezTo>
                <a:cubicBezTo>
                  <a:pt x="2629" y="1285"/>
                  <a:pt x="2629" y="1285"/>
                  <a:pt x="2629" y="1285"/>
                </a:cubicBezTo>
                <a:cubicBezTo>
                  <a:pt x="2628" y="1285"/>
                  <a:pt x="2628" y="1285"/>
                  <a:pt x="2628" y="1285"/>
                </a:cubicBezTo>
                <a:cubicBezTo>
                  <a:pt x="2628" y="1285"/>
                  <a:pt x="2628" y="1285"/>
                  <a:pt x="2628" y="1285"/>
                </a:cubicBezTo>
                <a:cubicBezTo>
                  <a:pt x="2627" y="1285"/>
                  <a:pt x="2627" y="1285"/>
                  <a:pt x="2626" y="1285"/>
                </a:cubicBezTo>
                <a:cubicBezTo>
                  <a:pt x="2626" y="1284"/>
                  <a:pt x="2625" y="1284"/>
                  <a:pt x="2624" y="1283"/>
                </a:cubicBezTo>
                <a:cubicBezTo>
                  <a:pt x="2624" y="1283"/>
                  <a:pt x="2624" y="1282"/>
                  <a:pt x="2625" y="1281"/>
                </a:cubicBezTo>
                <a:cubicBezTo>
                  <a:pt x="2625" y="1281"/>
                  <a:pt x="2625" y="1281"/>
                  <a:pt x="2625" y="1281"/>
                </a:cubicBezTo>
                <a:cubicBezTo>
                  <a:pt x="2625" y="1281"/>
                  <a:pt x="2625" y="1281"/>
                  <a:pt x="2624" y="1281"/>
                </a:cubicBezTo>
                <a:cubicBezTo>
                  <a:pt x="2624" y="1281"/>
                  <a:pt x="2623" y="1280"/>
                  <a:pt x="2623" y="1280"/>
                </a:cubicBezTo>
                <a:cubicBezTo>
                  <a:pt x="2623" y="1280"/>
                  <a:pt x="2623" y="1279"/>
                  <a:pt x="2623" y="1279"/>
                </a:cubicBezTo>
                <a:cubicBezTo>
                  <a:pt x="2622" y="1279"/>
                  <a:pt x="2622" y="1279"/>
                  <a:pt x="2622" y="1279"/>
                </a:cubicBezTo>
                <a:cubicBezTo>
                  <a:pt x="2622" y="1279"/>
                  <a:pt x="2622" y="1279"/>
                  <a:pt x="2622" y="1279"/>
                </a:cubicBezTo>
                <a:cubicBezTo>
                  <a:pt x="2622" y="1279"/>
                  <a:pt x="2622" y="1279"/>
                  <a:pt x="2621" y="1279"/>
                </a:cubicBezTo>
                <a:cubicBezTo>
                  <a:pt x="2621" y="1279"/>
                  <a:pt x="2621" y="1279"/>
                  <a:pt x="2620" y="1279"/>
                </a:cubicBezTo>
                <a:cubicBezTo>
                  <a:pt x="2620" y="1278"/>
                  <a:pt x="2620" y="1278"/>
                  <a:pt x="2620" y="1278"/>
                </a:cubicBezTo>
                <a:cubicBezTo>
                  <a:pt x="2620" y="1279"/>
                  <a:pt x="2620" y="1279"/>
                  <a:pt x="2620" y="1279"/>
                </a:cubicBezTo>
                <a:cubicBezTo>
                  <a:pt x="2619" y="1279"/>
                  <a:pt x="2618" y="1279"/>
                  <a:pt x="2618" y="1279"/>
                </a:cubicBezTo>
                <a:cubicBezTo>
                  <a:pt x="2618" y="1279"/>
                  <a:pt x="2618" y="1279"/>
                  <a:pt x="2617" y="1279"/>
                </a:cubicBezTo>
                <a:cubicBezTo>
                  <a:pt x="2617" y="1279"/>
                  <a:pt x="2617" y="1279"/>
                  <a:pt x="2617" y="1279"/>
                </a:cubicBezTo>
                <a:cubicBezTo>
                  <a:pt x="2616" y="1279"/>
                  <a:pt x="2614" y="1278"/>
                  <a:pt x="2614" y="1276"/>
                </a:cubicBezTo>
                <a:cubicBezTo>
                  <a:pt x="2614" y="1276"/>
                  <a:pt x="2614" y="1276"/>
                  <a:pt x="2614" y="1276"/>
                </a:cubicBezTo>
                <a:cubicBezTo>
                  <a:pt x="2614" y="1276"/>
                  <a:pt x="2613" y="1275"/>
                  <a:pt x="2613" y="1274"/>
                </a:cubicBezTo>
                <a:cubicBezTo>
                  <a:pt x="2613" y="1274"/>
                  <a:pt x="2614" y="1273"/>
                  <a:pt x="2614" y="1273"/>
                </a:cubicBezTo>
                <a:cubicBezTo>
                  <a:pt x="2615" y="1273"/>
                  <a:pt x="2615" y="1273"/>
                  <a:pt x="2615" y="1273"/>
                </a:cubicBezTo>
                <a:cubicBezTo>
                  <a:pt x="2615" y="1273"/>
                  <a:pt x="2615" y="1273"/>
                  <a:pt x="2615" y="1273"/>
                </a:cubicBezTo>
                <a:cubicBezTo>
                  <a:pt x="2616" y="1273"/>
                  <a:pt x="2616" y="1273"/>
                  <a:pt x="2616" y="1273"/>
                </a:cubicBezTo>
                <a:cubicBezTo>
                  <a:pt x="2616" y="1273"/>
                  <a:pt x="2617" y="1273"/>
                  <a:pt x="2617" y="1273"/>
                </a:cubicBezTo>
                <a:cubicBezTo>
                  <a:pt x="2617" y="1274"/>
                  <a:pt x="2617" y="1274"/>
                  <a:pt x="2617" y="1274"/>
                </a:cubicBezTo>
                <a:cubicBezTo>
                  <a:pt x="2617" y="1275"/>
                  <a:pt x="2617" y="1275"/>
                  <a:pt x="2617" y="1275"/>
                </a:cubicBezTo>
                <a:cubicBezTo>
                  <a:pt x="2617" y="1275"/>
                  <a:pt x="2617" y="1275"/>
                  <a:pt x="2617" y="1275"/>
                </a:cubicBezTo>
                <a:cubicBezTo>
                  <a:pt x="2617" y="1275"/>
                  <a:pt x="2617" y="1275"/>
                  <a:pt x="2617" y="1275"/>
                </a:cubicBezTo>
                <a:cubicBezTo>
                  <a:pt x="2617" y="1275"/>
                  <a:pt x="2617" y="1275"/>
                  <a:pt x="2617" y="1275"/>
                </a:cubicBezTo>
                <a:cubicBezTo>
                  <a:pt x="2617" y="1275"/>
                  <a:pt x="2617" y="1275"/>
                  <a:pt x="2617" y="1275"/>
                </a:cubicBezTo>
                <a:cubicBezTo>
                  <a:pt x="2617" y="1274"/>
                  <a:pt x="2617" y="1274"/>
                  <a:pt x="2617" y="1273"/>
                </a:cubicBezTo>
                <a:cubicBezTo>
                  <a:pt x="2618" y="1273"/>
                  <a:pt x="2619" y="1273"/>
                  <a:pt x="2620" y="1273"/>
                </a:cubicBezTo>
                <a:cubicBezTo>
                  <a:pt x="2620" y="1273"/>
                  <a:pt x="2620" y="1273"/>
                  <a:pt x="2620" y="1273"/>
                </a:cubicBezTo>
                <a:cubicBezTo>
                  <a:pt x="2620" y="1272"/>
                  <a:pt x="2620" y="1272"/>
                  <a:pt x="2620" y="1272"/>
                </a:cubicBezTo>
                <a:cubicBezTo>
                  <a:pt x="2620" y="1271"/>
                  <a:pt x="2621" y="1271"/>
                  <a:pt x="2621" y="1271"/>
                </a:cubicBezTo>
                <a:cubicBezTo>
                  <a:pt x="2620" y="1271"/>
                  <a:pt x="2620" y="1271"/>
                  <a:pt x="2620" y="1270"/>
                </a:cubicBezTo>
                <a:cubicBezTo>
                  <a:pt x="2620" y="1269"/>
                  <a:pt x="2622" y="1268"/>
                  <a:pt x="2623" y="1267"/>
                </a:cubicBezTo>
                <a:cubicBezTo>
                  <a:pt x="2623" y="1267"/>
                  <a:pt x="2624" y="1267"/>
                  <a:pt x="2624" y="1267"/>
                </a:cubicBezTo>
                <a:cubicBezTo>
                  <a:pt x="2624" y="1267"/>
                  <a:pt x="2625" y="1267"/>
                  <a:pt x="2625" y="1267"/>
                </a:cubicBezTo>
                <a:cubicBezTo>
                  <a:pt x="2625" y="1268"/>
                  <a:pt x="2625" y="1268"/>
                  <a:pt x="2626" y="1268"/>
                </a:cubicBezTo>
                <a:cubicBezTo>
                  <a:pt x="2626" y="1268"/>
                  <a:pt x="2626" y="1268"/>
                  <a:pt x="2626" y="1268"/>
                </a:cubicBezTo>
                <a:cubicBezTo>
                  <a:pt x="2627" y="1267"/>
                  <a:pt x="2627" y="1267"/>
                  <a:pt x="2628" y="1268"/>
                </a:cubicBezTo>
                <a:cubicBezTo>
                  <a:pt x="2628" y="1268"/>
                  <a:pt x="2628" y="1268"/>
                  <a:pt x="2629" y="1268"/>
                </a:cubicBezTo>
                <a:cubicBezTo>
                  <a:pt x="2629" y="1268"/>
                  <a:pt x="2629" y="1268"/>
                  <a:pt x="2629" y="1268"/>
                </a:cubicBezTo>
                <a:cubicBezTo>
                  <a:pt x="2629" y="1268"/>
                  <a:pt x="2629" y="1268"/>
                  <a:pt x="2629" y="1268"/>
                </a:cubicBezTo>
                <a:cubicBezTo>
                  <a:pt x="2630" y="1268"/>
                  <a:pt x="2631" y="1268"/>
                  <a:pt x="2631" y="1268"/>
                </a:cubicBezTo>
                <a:cubicBezTo>
                  <a:pt x="2631" y="1268"/>
                  <a:pt x="2631" y="1268"/>
                  <a:pt x="2631" y="1268"/>
                </a:cubicBezTo>
                <a:cubicBezTo>
                  <a:pt x="2632" y="1268"/>
                  <a:pt x="2632" y="1268"/>
                  <a:pt x="2632" y="1268"/>
                </a:cubicBezTo>
                <a:cubicBezTo>
                  <a:pt x="2633" y="1267"/>
                  <a:pt x="2634" y="1267"/>
                  <a:pt x="2634" y="1267"/>
                </a:cubicBezTo>
                <a:cubicBezTo>
                  <a:pt x="2635" y="1267"/>
                  <a:pt x="2635" y="1267"/>
                  <a:pt x="2635" y="1267"/>
                </a:cubicBezTo>
                <a:cubicBezTo>
                  <a:pt x="2635" y="1267"/>
                  <a:pt x="2636" y="1267"/>
                  <a:pt x="2636" y="1267"/>
                </a:cubicBezTo>
                <a:cubicBezTo>
                  <a:pt x="2637" y="1267"/>
                  <a:pt x="2637" y="1267"/>
                  <a:pt x="2638" y="1268"/>
                </a:cubicBezTo>
                <a:cubicBezTo>
                  <a:pt x="2638" y="1268"/>
                  <a:pt x="2638" y="1268"/>
                  <a:pt x="2638" y="1269"/>
                </a:cubicBezTo>
                <a:cubicBezTo>
                  <a:pt x="2638" y="1269"/>
                  <a:pt x="2638" y="1269"/>
                  <a:pt x="2639" y="1269"/>
                </a:cubicBezTo>
                <a:cubicBezTo>
                  <a:pt x="2639" y="1269"/>
                  <a:pt x="2639" y="1269"/>
                  <a:pt x="2639" y="1269"/>
                </a:cubicBezTo>
                <a:cubicBezTo>
                  <a:pt x="2640" y="1269"/>
                  <a:pt x="2640" y="1269"/>
                  <a:pt x="2640" y="1269"/>
                </a:cubicBezTo>
                <a:cubicBezTo>
                  <a:pt x="2641" y="1269"/>
                  <a:pt x="2641" y="1270"/>
                  <a:pt x="2641" y="1270"/>
                </a:cubicBezTo>
                <a:cubicBezTo>
                  <a:pt x="2641" y="1270"/>
                  <a:pt x="2642" y="1270"/>
                  <a:pt x="2642" y="1270"/>
                </a:cubicBezTo>
                <a:cubicBezTo>
                  <a:pt x="2643" y="1270"/>
                  <a:pt x="2643" y="1270"/>
                  <a:pt x="2644" y="1270"/>
                </a:cubicBezTo>
                <a:cubicBezTo>
                  <a:pt x="2644" y="1270"/>
                  <a:pt x="2644" y="1270"/>
                  <a:pt x="2644" y="1270"/>
                </a:cubicBezTo>
                <a:cubicBezTo>
                  <a:pt x="2645" y="1270"/>
                  <a:pt x="2647" y="1270"/>
                  <a:pt x="2647" y="1271"/>
                </a:cubicBezTo>
                <a:cubicBezTo>
                  <a:pt x="2647" y="1272"/>
                  <a:pt x="2647" y="1272"/>
                  <a:pt x="2647" y="1272"/>
                </a:cubicBezTo>
                <a:cubicBezTo>
                  <a:pt x="2648" y="1272"/>
                  <a:pt x="2648" y="1272"/>
                  <a:pt x="2648" y="1273"/>
                </a:cubicBezTo>
                <a:cubicBezTo>
                  <a:pt x="2648" y="1274"/>
                  <a:pt x="2648" y="1274"/>
                  <a:pt x="2648" y="1275"/>
                </a:cubicBezTo>
                <a:cubicBezTo>
                  <a:pt x="2648" y="1275"/>
                  <a:pt x="2648" y="1275"/>
                  <a:pt x="2648" y="1275"/>
                </a:cubicBezTo>
                <a:cubicBezTo>
                  <a:pt x="2648" y="1275"/>
                  <a:pt x="2648" y="1275"/>
                  <a:pt x="2649" y="1276"/>
                </a:cubicBezTo>
                <a:cubicBezTo>
                  <a:pt x="2650" y="1276"/>
                  <a:pt x="2650" y="1276"/>
                  <a:pt x="2650" y="1276"/>
                </a:cubicBezTo>
                <a:cubicBezTo>
                  <a:pt x="2651" y="1276"/>
                  <a:pt x="2652" y="1276"/>
                  <a:pt x="2652" y="1276"/>
                </a:cubicBezTo>
                <a:cubicBezTo>
                  <a:pt x="2652" y="1276"/>
                  <a:pt x="2653" y="1276"/>
                  <a:pt x="2653" y="1276"/>
                </a:cubicBezTo>
                <a:cubicBezTo>
                  <a:pt x="2653" y="1276"/>
                  <a:pt x="2654" y="1276"/>
                  <a:pt x="2655" y="1277"/>
                </a:cubicBezTo>
                <a:cubicBezTo>
                  <a:pt x="2655" y="1277"/>
                  <a:pt x="2655" y="1277"/>
                  <a:pt x="2656" y="1277"/>
                </a:cubicBezTo>
                <a:cubicBezTo>
                  <a:pt x="2657" y="1277"/>
                  <a:pt x="2657" y="1277"/>
                  <a:pt x="2658" y="1277"/>
                </a:cubicBezTo>
                <a:cubicBezTo>
                  <a:pt x="2658" y="1277"/>
                  <a:pt x="2658" y="1277"/>
                  <a:pt x="2659" y="1278"/>
                </a:cubicBezTo>
                <a:cubicBezTo>
                  <a:pt x="2659" y="1278"/>
                  <a:pt x="2659" y="1278"/>
                  <a:pt x="2660" y="1278"/>
                </a:cubicBezTo>
                <a:cubicBezTo>
                  <a:pt x="2660" y="1278"/>
                  <a:pt x="2660" y="1278"/>
                  <a:pt x="2660" y="1278"/>
                </a:cubicBezTo>
                <a:cubicBezTo>
                  <a:pt x="2661" y="1278"/>
                  <a:pt x="2661" y="1278"/>
                  <a:pt x="2662" y="1278"/>
                </a:cubicBezTo>
                <a:cubicBezTo>
                  <a:pt x="2662" y="1278"/>
                  <a:pt x="2662" y="1278"/>
                  <a:pt x="2662" y="1278"/>
                </a:cubicBezTo>
                <a:cubicBezTo>
                  <a:pt x="2663" y="1278"/>
                  <a:pt x="2664" y="1278"/>
                  <a:pt x="2664" y="1278"/>
                </a:cubicBezTo>
                <a:cubicBezTo>
                  <a:pt x="2665" y="1277"/>
                  <a:pt x="2666" y="1277"/>
                  <a:pt x="2666" y="1276"/>
                </a:cubicBezTo>
                <a:cubicBezTo>
                  <a:pt x="2667" y="1276"/>
                  <a:pt x="2667" y="1276"/>
                  <a:pt x="2667" y="1275"/>
                </a:cubicBezTo>
                <a:cubicBezTo>
                  <a:pt x="2666" y="1275"/>
                  <a:pt x="2666" y="1274"/>
                  <a:pt x="2667" y="1274"/>
                </a:cubicBezTo>
                <a:cubicBezTo>
                  <a:pt x="2667" y="1273"/>
                  <a:pt x="2667" y="1273"/>
                  <a:pt x="2668" y="1272"/>
                </a:cubicBezTo>
                <a:cubicBezTo>
                  <a:pt x="2668" y="1272"/>
                  <a:pt x="2668" y="1272"/>
                  <a:pt x="2668" y="1272"/>
                </a:cubicBezTo>
                <a:cubicBezTo>
                  <a:pt x="2669" y="1272"/>
                  <a:pt x="2669" y="1271"/>
                  <a:pt x="2670" y="1271"/>
                </a:cubicBezTo>
                <a:cubicBezTo>
                  <a:pt x="2671" y="1271"/>
                  <a:pt x="2671" y="1272"/>
                  <a:pt x="2672" y="1272"/>
                </a:cubicBezTo>
                <a:cubicBezTo>
                  <a:pt x="2672" y="1273"/>
                  <a:pt x="2672" y="1273"/>
                  <a:pt x="2672" y="1274"/>
                </a:cubicBezTo>
                <a:cubicBezTo>
                  <a:pt x="2673" y="1274"/>
                  <a:pt x="2673" y="1274"/>
                  <a:pt x="2674" y="1274"/>
                </a:cubicBezTo>
                <a:cubicBezTo>
                  <a:pt x="2674" y="1274"/>
                  <a:pt x="2674" y="1274"/>
                  <a:pt x="2674" y="1274"/>
                </a:cubicBezTo>
                <a:cubicBezTo>
                  <a:pt x="2675" y="1274"/>
                  <a:pt x="2675" y="1274"/>
                  <a:pt x="2675" y="1274"/>
                </a:cubicBezTo>
                <a:cubicBezTo>
                  <a:pt x="2676" y="1274"/>
                  <a:pt x="2676" y="1274"/>
                  <a:pt x="2677" y="1274"/>
                </a:cubicBezTo>
                <a:cubicBezTo>
                  <a:pt x="2677" y="1274"/>
                  <a:pt x="2678" y="1275"/>
                  <a:pt x="2678" y="1275"/>
                </a:cubicBezTo>
                <a:cubicBezTo>
                  <a:pt x="2678" y="1276"/>
                  <a:pt x="2679" y="1276"/>
                  <a:pt x="2679" y="1276"/>
                </a:cubicBezTo>
                <a:cubicBezTo>
                  <a:pt x="2679" y="1276"/>
                  <a:pt x="2680" y="1276"/>
                  <a:pt x="2680" y="1276"/>
                </a:cubicBezTo>
                <a:cubicBezTo>
                  <a:pt x="2680" y="1276"/>
                  <a:pt x="2681" y="1276"/>
                  <a:pt x="2681" y="1276"/>
                </a:cubicBezTo>
                <a:cubicBezTo>
                  <a:pt x="2681" y="1277"/>
                  <a:pt x="2682" y="1277"/>
                  <a:pt x="2682" y="1277"/>
                </a:cubicBezTo>
                <a:cubicBezTo>
                  <a:pt x="2682" y="1277"/>
                  <a:pt x="2682" y="1277"/>
                  <a:pt x="2682" y="1277"/>
                </a:cubicBezTo>
                <a:cubicBezTo>
                  <a:pt x="2682" y="1277"/>
                  <a:pt x="2682" y="1277"/>
                  <a:pt x="2683" y="1277"/>
                </a:cubicBezTo>
                <a:cubicBezTo>
                  <a:pt x="2683" y="1277"/>
                  <a:pt x="2684" y="1277"/>
                  <a:pt x="2684" y="1277"/>
                </a:cubicBezTo>
                <a:cubicBezTo>
                  <a:pt x="2685" y="1277"/>
                  <a:pt x="2685" y="1277"/>
                  <a:pt x="2685" y="1277"/>
                </a:cubicBezTo>
                <a:cubicBezTo>
                  <a:pt x="2685" y="1277"/>
                  <a:pt x="2685" y="1277"/>
                  <a:pt x="2685" y="1277"/>
                </a:cubicBezTo>
                <a:cubicBezTo>
                  <a:pt x="2686" y="1277"/>
                  <a:pt x="2687" y="1277"/>
                  <a:pt x="2687" y="1277"/>
                </a:cubicBezTo>
                <a:cubicBezTo>
                  <a:pt x="2687" y="1278"/>
                  <a:pt x="2687" y="1278"/>
                  <a:pt x="2687" y="1278"/>
                </a:cubicBezTo>
                <a:cubicBezTo>
                  <a:pt x="2688" y="1277"/>
                  <a:pt x="2689" y="1277"/>
                  <a:pt x="2689" y="1277"/>
                </a:cubicBezTo>
                <a:cubicBezTo>
                  <a:pt x="2690" y="1278"/>
                  <a:pt x="2690" y="1278"/>
                  <a:pt x="2691" y="1278"/>
                </a:cubicBezTo>
                <a:cubicBezTo>
                  <a:pt x="2691" y="1278"/>
                  <a:pt x="2691" y="1278"/>
                  <a:pt x="2691" y="1279"/>
                </a:cubicBezTo>
                <a:cubicBezTo>
                  <a:pt x="2691" y="1279"/>
                  <a:pt x="2691" y="1279"/>
                  <a:pt x="2691" y="1279"/>
                </a:cubicBezTo>
                <a:cubicBezTo>
                  <a:pt x="2692" y="1279"/>
                  <a:pt x="2692" y="1279"/>
                  <a:pt x="2692" y="1279"/>
                </a:cubicBezTo>
                <a:cubicBezTo>
                  <a:pt x="2692" y="1279"/>
                  <a:pt x="2692" y="1279"/>
                  <a:pt x="2692" y="1279"/>
                </a:cubicBezTo>
                <a:cubicBezTo>
                  <a:pt x="2692" y="1279"/>
                  <a:pt x="2692" y="1279"/>
                  <a:pt x="2692" y="1279"/>
                </a:cubicBezTo>
                <a:cubicBezTo>
                  <a:pt x="2693" y="1279"/>
                  <a:pt x="2693" y="1279"/>
                  <a:pt x="2693" y="1279"/>
                </a:cubicBezTo>
                <a:cubicBezTo>
                  <a:pt x="2694" y="1278"/>
                  <a:pt x="2695" y="1278"/>
                  <a:pt x="2696" y="1279"/>
                </a:cubicBezTo>
                <a:cubicBezTo>
                  <a:pt x="2697" y="1279"/>
                  <a:pt x="2697" y="1279"/>
                  <a:pt x="2698" y="1279"/>
                </a:cubicBezTo>
                <a:cubicBezTo>
                  <a:pt x="2698" y="1279"/>
                  <a:pt x="2699" y="1279"/>
                  <a:pt x="2699" y="1279"/>
                </a:cubicBezTo>
                <a:cubicBezTo>
                  <a:pt x="2700" y="1279"/>
                  <a:pt x="2700" y="1279"/>
                  <a:pt x="2700" y="1279"/>
                </a:cubicBezTo>
                <a:cubicBezTo>
                  <a:pt x="2700" y="1279"/>
                  <a:pt x="2701" y="1280"/>
                  <a:pt x="2701" y="1280"/>
                </a:cubicBezTo>
                <a:cubicBezTo>
                  <a:pt x="2701" y="1281"/>
                  <a:pt x="2701" y="1283"/>
                  <a:pt x="2698" y="1283"/>
                </a:cubicBezTo>
                <a:cubicBezTo>
                  <a:pt x="2697" y="1283"/>
                  <a:pt x="2697" y="1283"/>
                  <a:pt x="2697" y="1283"/>
                </a:cubicBezTo>
                <a:cubicBezTo>
                  <a:pt x="2697" y="1283"/>
                  <a:pt x="2696" y="1283"/>
                  <a:pt x="2696" y="1283"/>
                </a:cubicBezTo>
                <a:cubicBezTo>
                  <a:pt x="2696" y="1283"/>
                  <a:pt x="2696" y="1283"/>
                  <a:pt x="2695" y="1283"/>
                </a:cubicBezTo>
                <a:cubicBezTo>
                  <a:pt x="2695" y="1283"/>
                  <a:pt x="2695" y="1283"/>
                  <a:pt x="2695" y="1283"/>
                </a:cubicBezTo>
                <a:cubicBezTo>
                  <a:pt x="2694" y="1283"/>
                  <a:pt x="2693" y="1283"/>
                  <a:pt x="2692" y="1283"/>
                </a:cubicBezTo>
                <a:cubicBezTo>
                  <a:pt x="2692" y="1283"/>
                  <a:pt x="2691" y="1284"/>
                  <a:pt x="2691" y="1284"/>
                </a:cubicBezTo>
                <a:cubicBezTo>
                  <a:pt x="2690" y="1284"/>
                  <a:pt x="2689" y="1283"/>
                  <a:pt x="2689" y="1283"/>
                </a:cubicBezTo>
                <a:cubicBezTo>
                  <a:pt x="2689" y="1284"/>
                  <a:pt x="2689" y="1284"/>
                  <a:pt x="2689" y="1284"/>
                </a:cubicBezTo>
                <a:cubicBezTo>
                  <a:pt x="2689" y="1285"/>
                  <a:pt x="2689" y="1285"/>
                  <a:pt x="2690" y="1285"/>
                </a:cubicBezTo>
                <a:cubicBezTo>
                  <a:pt x="2690" y="1285"/>
                  <a:pt x="2690" y="1285"/>
                  <a:pt x="2690" y="1285"/>
                </a:cubicBezTo>
                <a:cubicBezTo>
                  <a:pt x="2690" y="1285"/>
                  <a:pt x="2690" y="1285"/>
                  <a:pt x="2691" y="1286"/>
                </a:cubicBezTo>
                <a:cubicBezTo>
                  <a:pt x="2691" y="1286"/>
                  <a:pt x="2692" y="1286"/>
                  <a:pt x="2692" y="1287"/>
                </a:cubicBezTo>
                <a:cubicBezTo>
                  <a:pt x="2692" y="1287"/>
                  <a:pt x="2692" y="1287"/>
                  <a:pt x="2692" y="1287"/>
                </a:cubicBezTo>
                <a:cubicBezTo>
                  <a:pt x="2692" y="1286"/>
                  <a:pt x="2693" y="1286"/>
                  <a:pt x="2693" y="1286"/>
                </a:cubicBezTo>
                <a:cubicBezTo>
                  <a:pt x="2693" y="1286"/>
                  <a:pt x="2693" y="1286"/>
                  <a:pt x="2693" y="1286"/>
                </a:cubicBezTo>
                <a:cubicBezTo>
                  <a:pt x="2694" y="1286"/>
                  <a:pt x="2695" y="1286"/>
                  <a:pt x="2695" y="1287"/>
                </a:cubicBezTo>
                <a:cubicBezTo>
                  <a:pt x="2695" y="1287"/>
                  <a:pt x="2695" y="1287"/>
                  <a:pt x="2696" y="1287"/>
                </a:cubicBezTo>
                <a:cubicBezTo>
                  <a:pt x="2696" y="1287"/>
                  <a:pt x="2696" y="1287"/>
                  <a:pt x="2696" y="1287"/>
                </a:cubicBezTo>
                <a:cubicBezTo>
                  <a:pt x="2696" y="1287"/>
                  <a:pt x="2696" y="1287"/>
                  <a:pt x="2696" y="1287"/>
                </a:cubicBezTo>
                <a:cubicBezTo>
                  <a:pt x="2696" y="1287"/>
                  <a:pt x="2697" y="1287"/>
                  <a:pt x="2697" y="1287"/>
                </a:cubicBezTo>
                <a:cubicBezTo>
                  <a:pt x="2697" y="1287"/>
                  <a:pt x="2697" y="1287"/>
                  <a:pt x="2697" y="1287"/>
                </a:cubicBezTo>
                <a:cubicBezTo>
                  <a:pt x="2697" y="1287"/>
                  <a:pt x="2698" y="1286"/>
                  <a:pt x="2698" y="1286"/>
                </a:cubicBezTo>
                <a:cubicBezTo>
                  <a:pt x="2699" y="1286"/>
                  <a:pt x="2700" y="1286"/>
                  <a:pt x="2700" y="1287"/>
                </a:cubicBezTo>
                <a:cubicBezTo>
                  <a:pt x="2700" y="1287"/>
                  <a:pt x="2700" y="1287"/>
                  <a:pt x="2700" y="1287"/>
                </a:cubicBezTo>
                <a:cubicBezTo>
                  <a:pt x="2700" y="1287"/>
                  <a:pt x="2701" y="1287"/>
                  <a:pt x="2701" y="1287"/>
                </a:cubicBezTo>
                <a:cubicBezTo>
                  <a:pt x="2701" y="1287"/>
                  <a:pt x="2701" y="1287"/>
                  <a:pt x="2701" y="1287"/>
                </a:cubicBezTo>
                <a:cubicBezTo>
                  <a:pt x="2702" y="1287"/>
                  <a:pt x="2703" y="1288"/>
                  <a:pt x="2703" y="1288"/>
                </a:cubicBezTo>
                <a:cubicBezTo>
                  <a:pt x="2703" y="1289"/>
                  <a:pt x="2703" y="1289"/>
                  <a:pt x="2703" y="1289"/>
                </a:cubicBezTo>
                <a:cubicBezTo>
                  <a:pt x="2703" y="1289"/>
                  <a:pt x="2704" y="1290"/>
                  <a:pt x="2704" y="1291"/>
                </a:cubicBezTo>
                <a:cubicBezTo>
                  <a:pt x="2704" y="1291"/>
                  <a:pt x="2704" y="1291"/>
                  <a:pt x="2704" y="1291"/>
                </a:cubicBezTo>
                <a:cubicBezTo>
                  <a:pt x="2704" y="1291"/>
                  <a:pt x="2705" y="1290"/>
                  <a:pt x="2705" y="1290"/>
                </a:cubicBezTo>
                <a:cubicBezTo>
                  <a:pt x="2705" y="1290"/>
                  <a:pt x="2705" y="1290"/>
                  <a:pt x="2705" y="1290"/>
                </a:cubicBezTo>
                <a:cubicBezTo>
                  <a:pt x="2706" y="1290"/>
                  <a:pt x="2706" y="1290"/>
                  <a:pt x="2707" y="1291"/>
                </a:cubicBezTo>
                <a:cubicBezTo>
                  <a:pt x="2707" y="1291"/>
                  <a:pt x="2707" y="1291"/>
                  <a:pt x="2708" y="1291"/>
                </a:cubicBezTo>
                <a:cubicBezTo>
                  <a:pt x="2708" y="1291"/>
                  <a:pt x="2708" y="1291"/>
                  <a:pt x="2708" y="1291"/>
                </a:cubicBezTo>
                <a:cubicBezTo>
                  <a:pt x="2709" y="1291"/>
                  <a:pt x="2709" y="1290"/>
                  <a:pt x="2709" y="1290"/>
                </a:cubicBezTo>
                <a:cubicBezTo>
                  <a:pt x="2710" y="1290"/>
                  <a:pt x="2710" y="1290"/>
                  <a:pt x="2711" y="1290"/>
                </a:cubicBezTo>
                <a:cubicBezTo>
                  <a:pt x="2711" y="1290"/>
                  <a:pt x="2712" y="1290"/>
                  <a:pt x="2713" y="1291"/>
                </a:cubicBezTo>
                <a:cubicBezTo>
                  <a:pt x="2713" y="1291"/>
                  <a:pt x="2713" y="1291"/>
                  <a:pt x="2713" y="1291"/>
                </a:cubicBezTo>
                <a:cubicBezTo>
                  <a:pt x="2714" y="1291"/>
                  <a:pt x="2714" y="1291"/>
                  <a:pt x="2715" y="1291"/>
                </a:cubicBezTo>
                <a:cubicBezTo>
                  <a:pt x="2715" y="1291"/>
                  <a:pt x="2715" y="1292"/>
                  <a:pt x="2715" y="1293"/>
                </a:cubicBezTo>
                <a:cubicBezTo>
                  <a:pt x="2715" y="1293"/>
                  <a:pt x="2715" y="1293"/>
                  <a:pt x="2715" y="1293"/>
                </a:cubicBezTo>
                <a:cubicBezTo>
                  <a:pt x="2715" y="1293"/>
                  <a:pt x="2715" y="1293"/>
                  <a:pt x="2716" y="1293"/>
                </a:cubicBezTo>
                <a:cubicBezTo>
                  <a:pt x="2716" y="1293"/>
                  <a:pt x="2716" y="1294"/>
                  <a:pt x="2716" y="1294"/>
                </a:cubicBezTo>
                <a:cubicBezTo>
                  <a:pt x="2716" y="1295"/>
                  <a:pt x="2716" y="1295"/>
                  <a:pt x="2716" y="1295"/>
                </a:cubicBezTo>
                <a:cubicBezTo>
                  <a:pt x="2716" y="1296"/>
                  <a:pt x="2716" y="1296"/>
                  <a:pt x="2716" y="1296"/>
                </a:cubicBezTo>
                <a:cubicBezTo>
                  <a:pt x="2715" y="1296"/>
                  <a:pt x="2715" y="1296"/>
                  <a:pt x="2714" y="1297"/>
                </a:cubicBezTo>
                <a:cubicBezTo>
                  <a:pt x="2714" y="1297"/>
                  <a:pt x="2714" y="1297"/>
                  <a:pt x="2714" y="1297"/>
                </a:cubicBezTo>
                <a:cubicBezTo>
                  <a:pt x="2715" y="1297"/>
                  <a:pt x="2715" y="1297"/>
                  <a:pt x="2715" y="1297"/>
                </a:cubicBezTo>
                <a:cubicBezTo>
                  <a:pt x="2715" y="1297"/>
                  <a:pt x="2715" y="1297"/>
                  <a:pt x="2715" y="1297"/>
                </a:cubicBezTo>
                <a:cubicBezTo>
                  <a:pt x="2716" y="1297"/>
                  <a:pt x="2717" y="1296"/>
                  <a:pt x="2717" y="1296"/>
                </a:cubicBezTo>
                <a:cubicBezTo>
                  <a:pt x="2717" y="1296"/>
                  <a:pt x="2717" y="1296"/>
                  <a:pt x="2717" y="1296"/>
                </a:cubicBezTo>
                <a:cubicBezTo>
                  <a:pt x="2717" y="1296"/>
                  <a:pt x="2717" y="1295"/>
                  <a:pt x="2718" y="1294"/>
                </a:cubicBezTo>
                <a:cubicBezTo>
                  <a:pt x="2718" y="1294"/>
                  <a:pt x="2719" y="1294"/>
                  <a:pt x="2719" y="1294"/>
                </a:cubicBezTo>
                <a:cubicBezTo>
                  <a:pt x="2719" y="1294"/>
                  <a:pt x="2719" y="1294"/>
                  <a:pt x="2719" y="1293"/>
                </a:cubicBezTo>
                <a:cubicBezTo>
                  <a:pt x="2720" y="1293"/>
                  <a:pt x="2720" y="1293"/>
                  <a:pt x="2720" y="1293"/>
                </a:cubicBezTo>
                <a:cubicBezTo>
                  <a:pt x="2720" y="1293"/>
                  <a:pt x="2720" y="1293"/>
                  <a:pt x="2721" y="1293"/>
                </a:cubicBezTo>
                <a:cubicBezTo>
                  <a:pt x="2722" y="1293"/>
                  <a:pt x="2722" y="1293"/>
                  <a:pt x="2722" y="1293"/>
                </a:cubicBezTo>
                <a:cubicBezTo>
                  <a:pt x="2723" y="1293"/>
                  <a:pt x="2723" y="1293"/>
                  <a:pt x="2723" y="1293"/>
                </a:cubicBezTo>
                <a:cubicBezTo>
                  <a:pt x="2723" y="1293"/>
                  <a:pt x="2724" y="1293"/>
                  <a:pt x="2724" y="1293"/>
                </a:cubicBezTo>
                <a:cubicBezTo>
                  <a:pt x="2724" y="1293"/>
                  <a:pt x="2725" y="1294"/>
                  <a:pt x="2725" y="1294"/>
                </a:cubicBezTo>
                <a:cubicBezTo>
                  <a:pt x="2725" y="1295"/>
                  <a:pt x="2725" y="1295"/>
                  <a:pt x="2725" y="1295"/>
                </a:cubicBezTo>
                <a:cubicBezTo>
                  <a:pt x="2725" y="1295"/>
                  <a:pt x="2725" y="1295"/>
                  <a:pt x="2726" y="1295"/>
                </a:cubicBezTo>
                <a:cubicBezTo>
                  <a:pt x="2726" y="1295"/>
                  <a:pt x="2726" y="1295"/>
                  <a:pt x="2726" y="1295"/>
                </a:cubicBezTo>
                <a:cubicBezTo>
                  <a:pt x="2727" y="1295"/>
                  <a:pt x="2727" y="1295"/>
                  <a:pt x="2727" y="1294"/>
                </a:cubicBezTo>
                <a:cubicBezTo>
                  <a:pt x="2728" y="1294"/>
                  <a:pt x="2729" y="1294"/>
                  <a:pt x="2730" y="1294"/>
                </a:cubicBezTo>
                <a:cubicBezTo>
                  <a:pt x="2730" y="1294"/>
                  <a:pt x="2730" y="1294"/>
                  <a:pt x="2730" y="1294"/>
                </a:cubicBezTo>
                <a:cubicBezTo>
                  <a:pt x="2730" y="1294"/>
                  <a:pt x="2730" y="1294"/>
                  <a:pt x="2730" y="1294"/>
                </a:cubicBezTo>
                <a:cubicBezTo>
                  <a:pt x="2731" y="1294"/>
                  <a:pt x="2731" y="1294"/>
                  <a:pt x="2731" y="1294"/>
                </a:cubicBezTo>
                <a:cubicBezTo>
                  <a:pt x="2731" y="1294"/>
                  <a:pt x="2731" y="1294"/>
                  <a:pt x="2732" y="1294"/>
                </a:cubicBezTo>
                <a:cubicBezTo>
                  <a:pt x="2732" y="1294"/>
                  <a:pt x="2732" y="1294"/>
                  <a:pt x="2732" y="1294"/>
                </a:cubicBezTo>
                <a:cubicBezTo>
                  <a:pt x="2733" y="1294"/>
                  <a:pt x="2734" y="1294"/>
                  <a:pt x="2734" y="1295"/>
                </a:cubicBezTo>
                <a:cubicBezTo>
                  <a:pt x="2734" y="1296"/>
                  <a:pt x="2734" y="1296"/>
                  <a:pt x="2734" y="1296"/>
                </a:cubicBezTo>
                <a:cubicBezTo>
                  <a:pt x="2734" y="1296"/>
                  <a:pt x="2735" y="1296"/>
                  <a:pt x="2735" y="1297"/>
                </a:cubicBezTo>
                <a:cubicBezTo>
                  <a:pt x="2735" y="1297"/>
                  <a:pt x="2735" y="1297"/>
                  <a:pt x="2736" y="1297"/>
                </a:cubicBezTo>
                <a:cubicBezTo>
                  <a:pt x="2736" y="1297"/>
                  <a:pt x="2736" y="1297"/>
                  <a:pt x="2736" y="1297"/>
                </a:cubicBezTo>
                <a:cubicBezTo>
                  <a:pt x="2737" y="1297"/>
                  <a:pt x="2737" y="1297"/>
                  <a:pt x="2737" y="1297"/>
                </a:cubicBezTo>
                <a:cubicBezTo>
                  <a:pt x="2737" y="1297"/>
                  <a:pt x="2737" y="1297"/>
                  <a:pt x="2737" y="1297"/>
                </a:cubicBezTo>
                <a:cubicBezTo>
                  <a:pt x="2737" y="1296"/>
                  <a:pt x="2736" y="1296"/>
                  <a:pt x="2736" y="1296"/>
                </a:cubicBezTo>
                <a:cubicBezTo>
                  <a:pt x="2736" y="1296"/>
                  <a:pt x="2736" y="1296"/>
                  <a:pt x="2736" y="1295"/>
                </a:cubicBezTo>
                <a:cubicBezTo>
                  <a:pt x="2735" y="1295"/>
                  <a:pt x="2735" y="1295"/>
                  <a:pt x="2735" y="1295"/>
                </a:cubicBezTo>
                <a:cubicBezTo>
                  <a:pt x="2735" y="1295"/>
                  <a:pt x="2734" y="1295"/>
                  <a:pt x="2733" y="1294"/>
                </a:cubicBezTo>
                <a:cubicBezTo>
                  <a:pt x="2733" y="1293"/>
                  <a:pt x="2734" y="1292"/>
                  <a:pt x="2735" y="1292"/>
                </a:cubicBezTo>
                <a:cubicBezTo>
                  <a:pt x="2736" y="1291"/>
                  <a:pt x="2738" y="1291"/>
                  <a:pt x="2738" y="1291"/>
                </a:cubicBezTo>
                <a:cubicBezTo>
                  <a:pt x="2739" y="1292"/>
                  <a:pt x="2739" y="1292"/>
                  <a:pt x="2739" y="1293"/>
                </a:cubicBezTo>
                <a:cubicBezTo>
                  <a:pt x="2740" y="1292"/>
                  <a:pt x="2741" y="1291"/>
                  <a:pt x="2742" y="1292"/>
                </a:cubicBezTo>
                <a:cubicBezTo>
                  <a:pt x="2743" y="1292"/>
                  <a:pt x="2743" y="1293"/>
                  <a:pt x="2743" y="1293"/>
                </a:cubicBezTo>
                <a:cubicBezTo>
                  <a:pt x="2743" y="1293"/>
                  <a:pt x="2743" y="1293"/>
                  <a:pt x="2743" y="1293"/>
                </a:cubicBezTo>
                <a:cubicBezTo>
                  <a:pt x="2743" y="1293"/>
                  <a:pt x="2743" y="1294"/>
                  <a:pt x="2743" y="1294"/>
                </a:cubicBezTo>
                <a:cubicBezTo>
                  <a:pt x="2744" y="1294"/>
                  <a:pt x="2744" y="1294"/>
                  <a:pt x="2744" y="1294"/>
                </a:cubicBezTo>
                <a:cubicBezTo>
                  <a:pt x="2744" y="1294"/>
                  <a:pt x="2744" y="1294"/>
                  <a:pt x="2745" y="1294"/>
                </a:cubicBezTo>
                <a:cubicBezTo>
                  <a:pt x="2745" y="1294"/>
                  <a:pt x="2746" y="1293"/>
                  <a:pt x="2746" y="1293"/>
                </a:cubicBezTo>
                <a:cubicBezTo>
                  <a:pt x="2746" y="1293"/>
                  <a:pt x="2746" y="1293"/>
                  <a:pt x="2746" y="1293"/>
                </a:cubicBezTo>
                <a:cubicBezTo>
                  <a:pt x="2748" y="1294"/>
                  <a:pt x="2748" y="1295"/>
                  <a:pt x="2748" y="1296"/>
                </a:cubicBezTo>
                <a:cubicBezTo>
                  <a:pt x="2748" y="1296"/>
                  <a:pt x="2748" y="1296"/>
                  <a:pt x="2748" y="1296"/>
                </a:cubicBezTo>
                <a:cubicBezTo>
                  <a:pt x="2749" y="1297"/>
                  <a:pt x="2749" y="1297"/>
                  <a:pt x="2749" y="1297"/>
                </a:cubicBezTo>
                <a:cubicBezTo>
                  <a:pt x="2749" y="1297"/>
                  <a:pt x="2749" y="1297"/>
                  <a:pt x="2749" y="1297"/>
                </a:cubicBezTo>
                <a:cubicBezTo>
                  <a:pt x="2749" y="1297"/>
                  <a:pt x="2749" y="1297"/>
                  <a:pt x="2749" y="1297"/>
                </a:cubicBezTo>
                <a:cubicBezTo>
                  <a:pt x="2749" y="1296"/>
                  <a:pt x="2750" y="1296"/>
                  <a:pt x="2750" y="1296"/>
                </a:cubicBezTo>
                <a:cubicBezTo>
                  <a:pt x="2750" y="1296"/>
                  <a:pt x="2750" y="1296"/>
                  <a:pt x="2750" y="1295"/>
                </a:cubicBezTo>
                <a:cubicBezTo>
                  <a:pt x="2751" y="1295"/>
                  <a:pt x="2751" y="1295"/>
                  <a:pt x="2751" y="1295"/>
                </a:cubicBezTo>
                <a:cubicBezTo>
                  <a:pt x="2751" y="1295"/>
                  <a:pt x="2751" y="1295"/>
                  <a:pt x="2752" y="1295"/>
                </a:cubicBezTo>
                <a:cubicBezTo>
                  <a:pt x="2752" y="1295"/>
                  <a:pt x="2752" y="1295"/>
                  <a:pt x="2752" y="1295"/>
                </a:cubicBezTo>
                <a:cubicBezTo>
                  <a:pt x="2752" y="1295"/>
                  <a:pt x="2752" y="1295"/>
                  <a:pt x="2752" y="1295"/>
                </a:cubicBezTo>
                <a:cubicBezTo>
                  <a:pt x="2752" y="1295"/>
                  <a:pt x="2753" y="1296"/>
                  <a:pt x="2753" y="1296"/>
                </a:cubicBezTo>
                <a:cubicBezTo>
                  <a:pt x="2753" y="1296"/>
                  <a:pt x="2753" y="1296"/>
                  <a:pt x="2753" y="1296"/>
                </a:cubicBezTo>
                <a:cubicBezTo>
                  <a:pt x="2754" y="1295"/>
                  <a:pt x="2755" y="1295"/>
                  <a:pt x="2755" y="1295"/>
                </a:cubicBezTo>
                <a:cubicBezTo>
                  <a:pt x="2755" y="1295"/>
                  <a:pt x="2756" y="1295"/>
                  <a:pt x="2756" y="1295"/>
                </a:cubicBezTo>
                <a:cubicBezTo>
                  <a:pt x="2756" y="1294"/>
                  <a:pt x="2757" y="1294"/>
                  <a:pt x="2758" y="1293"/>
                </a:cubicBezTo>
                <a:cubicBezTo>
                  <a:pt x="2758" y="1293"/>
                  <a:pt x="2758" y="1293"/>
                  <a:pt x="2759" y="1293"/>
                </a:cubicBezTo>
                <a:cubicBezTo>
                  <a:pt x="2759" y="1293"/>
                  <a:pt x="2760" y="1293"/>
                  <a:pt x="2760" y="1293"/>
                </a:cubicBezTo>
                <a:cubicBezTo>
                  <a:pt x="2760" y="1293"/>
                  <a:pt x="2761" y="1293"/>
                  <a:pt x="2762" y="1293"/>
                </a:cubicBezTo>
                <a:cubicBezTo>
                  <a:pt x="2762" y="1293"/>
                  <a:pt x="2763" y="1293"/>
                  <a:pt x="2764" y="1293"/>
                </a:cubicBezTo>
                <a:cubicBezTo>
                  <a:pt x="2764" y="1294"/>
                  <a:pt x="2764" y="1293"/>
                  <a:pt x="2764" y="1293"/>
                </a:cubicBezTo>
                <a:cubicBezTo>
                  <a:pt x="2765" y="1293"/>
                  <a:pt x="2765" y="1293"/>
                  <a:pt x="2765" y="1293"/>
                </a:cubicBezTo>
                <a:cubicBezTo>
                  <a:pt x="2766" y="1293"/>
                  <a:pt x="2766" y="1294"/>
                  <a:pt x="2767" y="1294"/>
                </a:cubicBezTo>
                <a:cubicBezTo>
                  <a:pt x="2767" y="1294"/>
                  <a:pt x="2767" y="1294"/>
                  <a:pt x="2767" y="1294"/>
                </a:cubicBezTo>
                <a:cubicBezTo>
                  <a:pt x="2768" y="1294"/>
                  <a:pt x="2768" y="1294"/>
                  <a:pt x="2768" y="1294"/>
                </a:cubicBezTo>
                <a:cubicBezTo>
                  <a:pt x="2768" y="1294"/>
                  <a:pt x="2768" y="1294"/>
                  <a:pt x="2768" y="1294"/>
                </a:cubicBezTo>
                <a:cubicBezTo>
                  <a:pt x="2768" y="1294"/>
                  <a:pt x="2769" y="1294"/>
                  <a:pt x="2770" y="1294"/>
                </a:cubicBezTo>
                <a:cubicBezTo>
                  <a:pt x="2771" y="1295"/>
                  <a:pt x="2771" y="1295"/>
                  <a:pt x="2773" y="1295"/>
                </a:cubicBezTo>
                <a:cubicBezTo>
                  <a:pt x="2774" y="1295"/>
                  <a:pt x="2775" y="1295"/>
                  <a:pt x="2776" y="1295"/>
                </a:cubicBezTo>
                <a:cubicBezTo>
                  <a:pt x="2776" y="1296"/>
                  <a:pt x="2776" y="1296"/>
                  <a:pt x="2776" y="1296"/>
                </a:cubicBezTo>
                <a:cubicBezTo>
                  <a:pt x="2777" y="1296"/>
                  <a:pt x="2777" y="1296"/>
                  <a:pt x="2777" y="1296"/>
                </a:cubicBezTo>
                <a:cubicBezTo>
                  <a:pt x="2778" y="1296"/>
                  <a:pt x="2778" y="1296"/>
                  <a:pt x="2778" y="1296"/>
                </a:cubicBezTo>
                <a:cubicBezTo>
                  <a:pt x="2778" y="1296"/>
                  <a:pt x="2779" y="1296"/>
                  <a:pt x="2779" y="1296"/>
                </a:cubicBezTo>
                <a:cubicBezTo>
                  <a:pt x="2779" y="1296"/>
                  <a:pt x="2779" y="1295"/>
                  <a:pt x="2779" y="1295"/>
                </a:cubicBezTo>
                <a:cubicBezTo>
                  <a:pt x="2780" y="1295"/>
                  <a:pt x="2780" y="1295"/>
                  <a:pt x="2780" y="1295"/>
                </a:cubicBezTo>
                <a:cubicBezTo>
                  <a:pt x="2780" y="1295"/>
                  <a:pt x="2781" y="1295"/>
                  <a:pt x="2781" y="1295"/>
                </a:cubicBezTo>
                <a:cubicBezTo>
                  <a:pt x="2781" y="1295"/>
                  <a:pt x="2781" y="1295"/>
                  <a:pt x="2781" y="1295"/>
                </a:cubicBezTo>
                <a:cubicBezTo>
                  <a:pt x="2781" y="1293"/>
                  <a:pt x="2784" y="1291"/>
                  <a:pt x="2785" y="1291"/>
                </a:cubicBezTo>
                <a:cubicBezTo>
                  <a:pt x="2786" y="1291"/>
                  <a:pt x="2787" y="1291"/>
                  <a:pt x="2787" y="1292"/>
                </a:cubicBezTo>
                <a:cubicBezTo>
                  <a:pt x="2787" y="1293"/>
                  <a:pt x="2787" y="1293"/>
                  <a:pt x="2787" y="1293"/>
                </a:cubicBezTo>
                <a:cubicBezTo>
                  <a:pt x="2788" y="1293"/>
                  <a:pt x="2789" y="1294"/>
                  <a:pt x="2789" y="1295"/>
                </a:cubicBezTo>
                <a:cubicBezTo>
                  <a:pt x="2789" y="1295"/>
                  <a:pt x="2789" y="1295"/>
                  <a:pt x="2789" y="1295"/>
                </a:cubicBezTo>
                <a:cubicBezTo>
                  <a:pt x="2790" y="1294"/>
                  <a:pt x="2791" y="1294"/>
                  <a:pt x="2792" y="1294"/>
                </a:cubicBezTo>
                <a:cubicBezTo>
                  <a:pt x="2792" y="1294"/>
                  <a:pt x="2792" y="1294"/>
                  <a:pt x="2792" y="1294"/>
                </a:cubicBezTo>
                <a:cubicBezTo>
                  <a:pt x="2793" y="1294"/>
                  <a:pt x="2794" y="1294"/>
                  <a:pt x="2794" y="1295"/>
                </a:cubicBezTo>
                <a:cubicBezTo>
                  <a:pt x="2794" y="1295"/>
                  <a:pt x="2794" y="1296"/>
                  <a:pt x="2794" y="1296"/>
                </a:cubicBezTo>
                <a:cubicBezTo>
                  <a:pt x="2793" y="1296"/>
                  <a:pt x="2793" y="1297"/>
                  <a:pt x="2793" y="1297"/>
                </a:cubicBezTo>
                <a:cubicBezTo>
                  <a:pt x="2793" y="1297"/>
                  <a:pt x="2792" y="1297"/>
                  <a:pt x="2792" y="1298"/>
                </a:cubicBezTo>
                <a:cubicBezTo>
                  <a:pt x="2792" y="1298"/>
                  <a:pt x="2791" y="1298"/>
                  <a:pt x="2791" y="1299"/>
                </a:cubicBezTo>
                <a:cubicBezTo>
                  <a:pt x="2791" y="1299"/>
                  <a:pt x="2790" y="1300"/>
                  <a:pt x="2790" y="1300"/>
                </a:cubicBezTo>
                <a:cubicBezTo>
                  <a:pt x="2790" y="1300"/>
                  <a:pt x="2790" y="1300"/>
                  <a:pt x="2790" y="1300"/>
                </a:cubicBezTo>
                <a:cubicBezTo>
                  <a:pt x="2789" y="1300"/>
                  <a:pt x="2789" y="1299"/>
                  <a:pt x="2788" y="1299"/>
                </a:cubicBezTo>
                <a:cubicBezTo>
                  <a:pt x="2788" y="1298"/>
                  <a:pt x="2788" y="1298"/>
                  <a:pt x="2788" y="1298"/>
                </a:cubicBezTo>
                <a:cubicBezTo>
                  <a:pt x="2788" y="1297"/>
                  <a:pt x="2788" y="1297"/>
                  <a:pt x="2788" y="1297"/>
                </a:cubicBezTo>
                <a:cubicBezTo>
                  <a:pt x="2789" y="1297"/>
                  <a:pt x="2789" y="1296"/>
                  <a:pt x="2789" y="1296"/>
                </a:cubicBezTo>
                <a:cubicBezTo>
                  <a:pt x="2789" y="1296"/>
                  <a:pt x="2789" y="1296"/>
                  <a:pt x="2789" y="1296"/>
                </a:cubicBezTo>
                <a:cubicBezTo>
                  <a:pt x="2789" y="1296"/>
                  <a:pt x="2789" y="1296"/>
                  <a:pt x="2789" y="1296"/>
                </a:cubicBezTo>
                <a:cubicBezTo>
                  <a:pt x="2789" y="1296"/>
                  <a:pt x="2788" y="1297"/>
                  <a:pt x="2788" y="1297"/>
                </a:cubicBezTo>
                <a:cubicBezTo>
                  <a:pt x="2788" y="1297"/>
                  <a:pt x="2788" y="1297"/>
                  <a:pt x="2788" y="1297"/>
                </a:cubicBezTo>
                <a:cubicBezTo>
                  <a:pt x="2787" y="1297"/>
                  <a:pt x="2787" y="1296"/>
                  <a:pt x="2786" y="1296"/>
                </a:cubicBezTo>
                <a:cubicBezTo>
                  <a:pt x="2786" y="1296"/>
                  <a:pt x="2786" y="1296"/>
                  <a:pt x="2786" y="1296"/>
                </a:cubicBezTo>
                <a:cubicBezTo>
                  <a:pt x="2786" y="1296"/>
                  <a:pt x="2786" y="1296"/>
                  <a:pt x="2785" y="1297"/>
                </a:cubicBezTo>
                <a:cubicBezTo>
                  <a:pt x="2785" y="1297"/>
                  <a:pt x="2785" y="1297"/>
                  <a:pt x="2785" y="1297"/>
                </a:cubicBezTo>
                <a:cubicBezTo>
                  <a:pt x="2786" y="1297"/>
                  <a:pt x="2786" y="1298"/>
                  <a:pt x="2786" y="1298"/>
                </a:cubicBezTo>
                <a:cubicBezTo>
                  <a:pt x="2786" y="1299"/>
                  <a:pt x="2785" y="1300"/>
                  <a:pt x="2785" y="1300"/>
                </a:cubicBezTo>
                <a:cubicBezTo>
                  <a:pt x="2785" y="1300"/>
                  <a:pt x="2785" y="1300"/>
                  <a:pt x="2785" y="1300"/>
                </a:cubicBezTo>
                <a:cubicBezTo>
                  <a:pt x="2784" y="1300"/>
                  <a:pt x="2783" y="1299"/>
                  <a:pt x="2783" y="1299"/>
                </a:cubicBezTo>
                <a:cubicBezTo>
                  <a:pt x="2783" y="1299"/>
                  <a:pt x="2782" y="1299"/>
                  <a:pt x="2782" y="1299"/>
                </a:cubicBezTo>
                <a:cubicBezTo>
                  <a:pt x="2782" y="1299"/>
                  <a:pt x="2782" y="1300"/>
                  <a:pt x="2782" y="1300"/>
                </a:cubicBezTo>
                <a:cubicBezTo>
                  <a:pt x="2782" y="1300"/>
                  <a:pt x="2781" y="1301"/>
                  <a:pt x="2780" y="1301"/>
                </a:cubicBezTo>
                <a:cubicBezTo>
                  <a:pt x="2779" y="1301"/>
                  <a:pt x="2779" y="1301"/>
                  <a:pt x="2778" y="1300"/>
                </a:cubicBezTo>
                <a:cubicBezTo>
                  <a:pt x="2778" y="1300"/>
                  <a:pt x="2778" y="1300"/>
                  <a:pt x="2778" y="1300"/>
                </a:cubicBezTo>
                <a:cubicBezTo>
                  <a:pt x="2778" y="1300"/>
                  <a:pt x="2778" y="1300"/>
                  <a:pt x="2777" y="1300"/>
                </a:cubicBezTo>
                <a:cubicBezTo>
                  <a:pt x="2777" y="1300"/>
                  <a:pt x="2776" y="1300"/>
                  <a:pt x="2776" y="1300"/>
                </a:cubicBezTo>
                <a:cubicBezTo>
                  <a:pt x="2776" y="1300"/>
                  <a:pt x="2776" y="1300"/>
                  <a:pt x="2776" y="1300"/>
                </a:cubicBezTo>
                <a:cubicBezTo>
                  <a:pt x="2775" y="1301"/>
                  <a:pt x="2775" y="1301"/>
                  <a:pt x="2775" y="1301"/>
                </a:cubicBezTo>
                <a:cubicBezTo>
                  <a:pt x="2775" y="1301"/>
                  <a:pt x="2774" y="1301"/>
                  <a:pt x="2773" y="1301"/>
                </a:cubicBezTo>
                <a:cubicBezTo>
                  <a:pt x="2773" y="1301"/>
                  <a:pt x="2773" y="1301"/>
                  <a:pt x="2773" y="1301"/>
                </a:cubicBezTo>
                <a:cubicBezTo>
                  <a:pt x="2772" y="1301"/>
                  <a:pt x="2772" y="1301"/>
                  <a:pt x="2772" y="1301"/>
                </a:cubicBezTo>
                <a:cubicBezTo>
                  <a:pt x="2772" y="1301"/>
                  <a:pt x="2771" y="1301"/>
                  <a:pt x="2771" y="1301"/>
                </a:cubicBezTo>
                <a:cubicBezTo>
                  <a:pt x="2771" y="1301"/>
                  <a:pt x="2771" y="1301"/>
                  <a:pt x="2771" y="1301"/>
                </a:cubicBezTo>
                <a:cubicBezTo>
                  <a:pt x="2770" y="1301"/>
                  <a:pt x="2770" y="1301"/>
                  <a:pt x="2770" y="1301"/>
                </a:cubicBezTo>
                <a:cubicBezTo>
                  <a:pt x="2770" y="1301"/>
                  <a:pt x="2770" y="1301"/>
                  <a:pt x="2769" y="1301"/>
                </a:cubicBezTo>
                <a:cubicBezTo>
                  <a:pt x="2769" y="1302"/>
                  <a:pt x="2767" y="1302"/>
                  <a:pt x="2766" y="1302"/>
                </a:cubicBezTo>
                <a:cubicBezTo>
                  <a:pt x="2766" y="1302"/>
                  <a:pt x="2766" y="1302"/>
                  <a:pt x="2766" y="1302"/>
                </a:cubicBezTo>
                <a:cubicBezTo>
                  <a:pt x="2765" y="1302"/>
                  <a:pt x="2765" y="1301"/>
                  <a:pt x="2765" y="1301"/>
                </a:cubicBezTo>
                <a:cubicBezTo>
                  <a:pt x="2765" y="1301"/>
                  <a:pt x="2764" y="1301"/>
                  <a:pt x="2764" y="1302"/>
                </a:cubicBezTo>
                <a:cubicBezTo>
                  <a:pt x="2764" y="1302"/>
                  <a:pt x="2763" y="1302"/>
                  <a:pt x="2763" y="1302"/>
                </a:cubicBezTo>
                <a:cubicBezTo>
                  <a:pt x="2762" y="1302"/>
                  <a:pt x="2762" y="1302"/>
                  <a:pt x="2761" y="1301"/>
                </a:cubicBezTo>
                <a:cubicBezTo>
                  <a:pt x="2760" y="1301"/>
                  <a:pt x="2760" y="1301"/>
                  <a:pt x="2760" y="1301"/>
                </a:cubicBezTo>
                <a:cubicBezTo>
                  <a:pt x="2760" y="1301"/>
                  <a:pt x="2760" y="1301"/>
                  <a:pt x="2760" y="1301"/>
                </a:cubicBezTo>
                <a:cubicBezTo>
                  <a:pt x="2760" y="1301"/>
                  <a:pt x="2759" y="1302"/>
                  <a:pt x="2759" y="1302"/>
                </a:cubicBezTo>
                <a:cubicBezTo>
                  <a:pt x="2759" y="1302"/>
                  <a:pt x="2759" y="1302"/>
                  <a:pt x="2758" y="1301"/>
                </a:cubicBezTo>
                <a:cubicBezTo>
                  <a:pt x="2758" y="1301"/>
                  <a:pt x="2758" y="1301"/>
                  <a:pt x="2757" y="1301"/>
                </a:cubicBezTo>
                <a:cubicBezTo>
                  <a:pt x="2757" y="1300"/>
                  <a:pt x="2757" y="1301"/>
                  <a:pt x="2757" y="1301"/>
                </a:cubicBezTo>
                <a:cubicBezTo>
                  <a:pt x="2756" y="1301"/>
                  <a:pt x="2756" y="1301"/>
                  <a:pt x="2756" y="1301"/>
                </a:cubicBezTo>
                <a:cubicBezTo>
                  <a:pt x="2755" y="1301"/>
                  <a:pt x="2754" y="1300"/>
                  <a:pt x="2754" y="1300"/>
                </a:cubicBezTo>
                <a:cubicBezTo>
                  <a:pt x="2754" y="1300"/>
                  <a:pt x="2754" y="1300"/>
                  <a:pt x="2754" y="1300"/>
                </a:cubicBezTo>
                <a:cubicBezTo>
                  <a:pt x="2754" y="1300"/>
                  <a:pt x="2753" y="1300"/>
                  <a:pt x="2753" y="1300"/>
                </a:cubicBezTo>
                <a:cubicBezTo>
                  <a:pt x="2753" y="1300"/>
                  <a:pt x="2753" y="1300"/>
                  <a:pt x="2753" y="1300"/>
                </a:cubicBezTo>
                <a:cubicBezTo>
                  <a:pt x="2752" y="1300"/>
                  <a:pt x="2752" y="1300"/>
                  <a:pt x="2752" y="1300"/>
                </a:cubicBezTo>
                <a:cubicBezTo>
                  <a:pt x="2752" y="1300"/>
                  <a:pt x="2752" y="1300"/>
                  <a:pt x="2751" y="1300"/>
                </a:cubicBezTo>
                <a:cubicBezTo>
                  <a:pt x="2751" y="1300"/>
                  <a:pt x="2751" y="1300"/>
                  <a:pt x="2751" y="1300"/>
                </a:cubicBezTo>
                <a:cubicBezTo>
                  <a:pt x="2750" y="1300"/>
                  <a:pt x="2750" y="1300"/>
                  <a:pt x="2749" y="1299"/>
                </a:cubicBezTo>
                <a:cubicBezTo>
                  <a:pt x="2749" y="1299"/>
                  <a:pt x="2749" y="1299"/>
                  <a:pt x="2749" y="1298"/>
                </a:cubicBezTo>
                <a:cubicBezTo>
                  <a:pt x="2749" y="1299"/>
                  <a:pt x="2749" y="1300"/>
                  <a:pt x="2748" y="1300"/>
                </a:cubicBezTo>
                <a:cubicBezTo>
                  <a:pt x="2748" y="1301"/>
                  <a:pt x="2747" y="1301"/>
                  <a:pt x="2746" y="1300"/>
                </a:cubicBezTo>
                <a:cubicBezTo>
                  <a:pt x="2746" y="1300"/>
                  <a:pt x="2746" y="1300"/>
                  <a:pt x="2746" y="1300"/>
                </a:cubicBezTo>
                <a:cubicBezTo>
                  <a:pt x="2746" y="1301"/>
                  <a:pt x="2745" y="1301"/>
                  <a:pt x="2745" y="1301"/>
                </a:cubicBezTo>
                <a:cubicBezTo>
                  <a:pt x="2744" y="1301"/>
                  <a:pt x="2744" y="1301"/>
                  <a:pt x="2744" y="1301"/>
                </a:cubicBezTo>
                <a:cubicBezTo>
                  <a:pt x="2743" y="1301"/>
                  <a:pt x="2742" y="1301"/>
                  <a:pt x="2742" y="1301"/>
                </a:cubicBezTo>
                <a:cubicBezTo>
                  <a:pt x="2741" y="1301"/>
                  <a:pt x="2741" y="1301"/>
                  <a:pt x="2741" y="1300"/>
                </a:cubicBezTo>
                <a:cubicBezTo>
                  <a:pt x="2741" y="1300"/>
                  <a:pt x="2740" y="1301"/>
                  <a:pt x="2740" y="1301"/>
                </a:cubicBezTo>
                <a:cubicBezTo>
                  <a:pt x="2740" y="1301"/>
                  <a:pt x="2740" y="1301"/>
                  <a:pt x="2740" y="1301"/>
                </a:cubicBezTo>
                <a:cubicBezTo>
                  <a:pt x="2739" y="1302"/>
                  <a:pt x="2738" y="1302"/>
                  <a:pt x="2738" y="1302"/>
                </a:cubicBezTo>
                <a:cubicBezTo>
                  <a:pt x="2738" y="1301"/>
                  <a:pt x="2737" y="1302"/>
                  <a:pt x="2737" y="1302"/>
                </a:cubicBezTo>
                <a:cubicBezTo>
                  <a:pt x="2737" y="1302"/>
                  <a:pt x="2737" y="1302"/>
                  <a:pt x="2737" y="1302"/>
                </a:cubicBezTo>
                <a:cubicBezTo>
                  <a:pt x="2736" y="1302"/>
                  <a:pt x="2735" y="1302"/>
                  <a:pt x="2734" y="1302"/>
                </a:cubicBezTo>
                <a:cubicBezTo>
                  <a:pt x="2734" y="1302"/>
                  <a:pt x="2734" y="1302"/>
                  <a:pt x="2734" y="1302"/>
                </a:cubicBezTo>
                <a:cubicBezTo>
                  <a:pt x="2734" y="1302"/>
                  <a:pt x="2734" y="1302"/>
                  <a:pt x="2734" y="1303"/>
                </a:cubicBezTo>
                <a:cubicBezTo>
                  <a:pt x="2733" y="1303"/>
                  <a:pt x="2733" y="1303"/>
                  <a:pt x="2733" y="1303"/>
                </a:cubicBezTo>
                <a:cubicBezTo>
                  <a:pt x="2732" y="1303"/>
                  <a:pt x="2732" y="1303"/>
                  <a:pt x="2732" y="1303"/>
                </a:cubicBezTo>
                <a:cubicBezTo>
                  <a:pt x="2731" y="1303"/>
                  <a:pt x="2731" y="1303"/>
                  <a:pt x="2731" y="1303"/>
                </a:cubicBezTo>
                <a:cubicBezTo>
                  <a:pt x="2731" y="1303"/>
                  <a:pt x="2730" y="1304"/>
                  <a:pt x="2730" y="1304"/>
                </a:cubicBezTo>
                <a:cubicBezTo>
                  <a:pt x="2730" y="1304"/>
                  <a:pt x="2729" y="1303"/>
                  <a:pt x="2729" y="1303"/>
                </a:cubicBezTo>
                <a:cubicBezTo>
                  <a:pt x="2729" y="1303"/>
                  <a:pt x="2729" y="1303"/>
                  <a:pt x="2729" y="1303"/>
                </a:cubicBezTo>
                <a:cubicBezTo>
                  <a:pt x="2728" y="1303"/>
                  <a:pt x="2728" y="1303"/>
                  <a:pt x="2727" y="1303"/>
                </a:cubicBezTo>
                <a:cubicBezTo>
                  <a:pt x="2727" y="1303"/>
                  <a:pt x="2727" y="1303"/>
                  <a:pt x="2726" y="1303"/>
                </a:cubicBezTo>
                <a:cubicBezTo>
                  <a:pt x="2726" y="1303"/>
                  <a:pt x="2726" y="1303"/>
                  <a:pt x="2725" y="1303"/>
                </a:cubicBezTo>
                <a:cubicBezTo>
                  <a:pt x="2724" y="1303"/>
                  <a:pt x="2723" y="1302"/>
                  <a:pt x="2723" y="1301"/>
                </a:cubicBezTo>
                <a:cubicBezTo>
                  <a:pt x="2723" y="1301"/>
                  <a:pt x="2723" y="1301"/>
                  <a:pt x="2723" y="1300"/>
                </a:cubicBezTo>
                <a:cubicBezTo>
                  <a:pt x="2723" y="1300"/>
                  <a:pt x="2723" y="1301"/>
                  <a:pt x="2723" y="1301"/>
                </a:cubicBezTo>
                <a:cubicBezTo>
                  <a:pt x="2723" y="1301"/>
                  <a:pt x="2722" y="1301"/>
                  <a:pt x="2722" y="1301"/>
                </a:cubicBezTo>
                <a:cubicBezTo>
                  <a:pt x="2722" y="1301"/>
                  <a:pt x="2722" y="1301"/>
                  <a:pt x="2722" y="1301"/>
                </a:cubicBezTo>
                <a:cubicBezTo>
                  <a:pt x="2721" y="1301"/>
                  <a:pt x="2720" y="1301"/>
                  <a:pt x="2719" y="1301"/>
                </a:cubicBezTo>
                <a:cubicBezTo>
                  <a:pt x="2718" y="1301"/>
                  <a:pt x="2718" y="1301"/>
                  <a:pt x="2718" y="1300"/>
                </a:cubicBezTo>
                <a:cubicBezTo>
                  <a:pt x="2718" y="1300"/>
                  <a:pt x="2717" y="1300"/>
                  <a:pt x="2717" y="1300"/>
                </a:cubicBezTo>
                <a:cubicBezTo>
                  <a:pt x="2716" y="1300"/>
                  <a:pt x="2715" y="1300"/>
                  <a:pt x="2715" y="1299"/>
                </a:cubicBezTo>
                <a:cubicBezTo>
                  <a:pt x="2715" y="1299"/>
                  <a:pt x="2715" y="1299"/>
                  <a:pt x="2715" y="1299"/>
                </a:cubicBezTo>
                <a:cubicBezTo>
                  <a:pt x="2715" y="1299"/>
                  <a:pt x="2714" y="1299"/>
                  <a:pt x="2714" y="1299"/>
                </a:cubicBezTo>
                <a:cubicBezTo>
                  <a:pt x="2714" y="1299"/>
                  <a:pt x="2714" y="1300"/>
                  <a:pt x="2714" y="1300"/>
                </a:cubicBezTo>
                <a:cubicBezTo>
                  <a:pt x="2714" y="1300"/>
                  <a:pt x="2713" y="1300"/>
                  <a:pt x="2713" y="1300"/>
                </a:cubicBezTo>
                <a:cubicBezTo>
                  <a:pt x="2713" y="1300"/>
                  <a:pt x="2713" y="1300"/>
                  <a:pt x="2712" y="1299"/>
                </a:cubicBezTo>
                <a:cubicBezTo>
                  <a:pt x="2712" y="1299"/>
                  <a:pt x="2712" y="1299"/>
                  <a:pt x="2712" y="1299"/>
                </a:cubicBezTo>
                <a:cubicBezTo>
                  <a:pt x="2712" y="1299"/>
                  <a:pt x="2712" y="1299"/>
                  <a:pt x="2712" y="1298"/>
                </a:cubicBezTo>
                <a:cubicBezTo>
                  <a:pt x="2712" y="1298"/>
                  <a:pt x="2712" y="1299"/>
                  <a:pt x="2712" y="1299"/>
                </a:cubicBezTo>
                <a:cubicBezTo>
                  <a:pt x="2711" y="1299"/>
                  <a:pt x="2711" y="1300"/>
                  <a:pt x="2710" y="1300"/>
                </a:cubicBezTo>
                <a:cubicBezTo>
                  <a:pt x="2710" y="1300"/>
                  <a:pt x="2709" y="1299"/>
                  <a:pt x="2709" y="1299"/>
                </a:cubicBezTo>
                <a:cubicBezTo>
                  <a:pt x="2709" y="1299"/>
                  <a:pt x="2708" y="1299"/>
                  <a:pt x="2708" y="1298"/>
                </a:cubicBezTo>
                <a:cubicBezTo>
                  <a:pt x="2708" y="1298"/>
                  <a:pt x="2708" y="1298"/>
                  <a:pt x="2707" y="1298"/>
                </a:cubicBezTo>
                <a:cubicBezTo>
                  <a:pt x="2707" y="1297"/>
                  <a:pt x="2707" y="1297"/>
                  <a:pt x="2707" y="1297"/>
                </a:cubicBezTo>
                <a:cubicBezTo>
                  <a:pt x="2707" y="1297"/>
                  <a:pt x="2707" y="1297"/>
                  <a:pt x="2707" y="1296"/>
                </a:cubicBezTo>
                <a:cubicBezTo>
                  <a:pt x="2706" y="1296"/>
                  <a:pt x="2706" y="1296"/>
                  <a:pt x="2705" y="1296"/>
                </a:cubicBezTo>
                <a:cubicBezTo>
                  <a:pt x="2705" y="1296"/>
                  <a:pt x="2704" y="1296"/>
                  <a:pt x="2703" y="1295"/>
                </a:cubicBezTo>
                <a:cubicBezTo>
                  <a:pt x="2703" y="1295"/>
                  <a:pt x="2703" y="1294"/>
                  <a:pt x="2703" y="1294"/>
                </a:cubicBezTo>
                <a:cubicBezTo>
                  <a:pt x="2703" y="1294"/>
                  <a:pt x="2703" y="1294"/>
                  <a:pt x="2703" y="1294"/>
                </a:cubicBezTo>
                <a:cubicBezTo>
                  <a:pt x="2702" y="1294"/>
                  <a:pt x="2702" y="1295"/>
                  <a:pt x="2702" y="1295"/>
                </a:cubicBezTo>
                <a:cubicBezTo>
                  <a:pt x="2702" y="1295"/>
                  <a:pt x="2702" y="1295"/>
                  <a:pt x="2702" y="1295"/>
                </a:cubicBezTo>
                <a:cubicBezTo>
                  <a:pt x="2702" y="1295"/>
                  <a:pt x="2703" y="1295"/>
                  <a:pt x="2703" y="1295"/>
                </a:cubicBezTo>
                <a:cubicBezTo>
                  <a:pt x="2704" y="1296"/>
                  <a:pt x="2703" y="1297"/>
                  <a:pt x="2703" y="1298"/>
                </a:cubicBezTo>
                <a:cubicBezTo>
                  <a:pt x="2703" y="1298"/>
                  <a:pt x="2703" y="1298"/>
                  <a:pt x="2704" y="1298"/>
                </a:cubicBezTo>
                <a:cubicBezTo>
                  <a:pt x="2704" y="1299"/>
                  <a:pt x="2704" y="1299"/>
                  <a:pt x="2704" y="1300"/>
                </a:cubicBezTo>
                <a:cubicBezTo>
                  <a:pt x="2703" y="1300"/>
                  <a:pt x="2703" y="1301"/>
                  <a:pt x="2702" y="1301"/>
                </a:cubicBezTo>
                <a:cubicBezTo>
                  <a:pt x="2702" y="1301"/>
                  <a:pt x="2702" y="1301"/>
                  <a:pt x="2702" y="1301"/>
                </a:cubicBezTo>
                <a:cubicBezTo>
                  <a:pt x="2701" y="1301"/>
                  <a:pt x="2700" y="1300"/>
                  <a:pt x="2700" y="1299"/>
                </a:cubicBezTo>
                <a:cubicBezTo>
                  <a:pt x="2700" y="1299"/>
                  <a:pt x="2700" y="1299"/>
                  <a:pt x="2700" y="1299"/>
                </a:cubicBezTo>
                <a:cubicBezTo>
                  <a:pt x="2699" y="1299"/>
                  <a:pt x="2698" y="1299"/>
                  <a:pt x="2698" y="1299"/>
                </a:cubicBezTo>
                <a:cubicBezTo>
                  <a:pt x="2697" y="1299"/>
                  <a:pt x="2697" y="1298"/>
                  <a:pt x="2696" y="1298"/>
                </a:cubicBezTo>
                <a:cubicBezTo>
                  <a:pt x="2696" y="1298"/>
                  <a:pt x="2696" y="1298"/>
                  <a:pt x="2696" y="1297"/>
                </a:cubicBezTo>
                <a:cubicBezTo>
                  <a:pt x="2696" y="1297"/>
                  <a:pt x="2696" y="1297"/>
                  <a:pt x="2696" y="1297"/>
                </a:cubicBezTo>
                <a:cubicBezTo>
                  <a:pt x="2696" y="1297"/>
                  <a:pt x="2695" y="1297"/>
                  <a:pt x="2695" y="1297"/>
                </a:cubicBezTo>
                <a:cubicBezTo>
                  <a:pt x="2695" y="1296"/>
                  <a:pt x="2695" y="1296"/>
                  <a:pt x="2694" y="1296"/>
                </a:cubicBezTo>
                <a:cubicBezTo>
                  <a:pt x="2694" y="1296"/>
                  <a:pt x="2694" y="1296"/>
                  <a:pt x="2694" y="1296"/>
                </a:cubicBezTo>
                <a:cubicBezTo>
                  <a:pt x="2693" y="1296"/>
                  <a:pt x="2693" y="1296"/>
                  <a:pt x="2692" y="1295"/>
                </a:cubicBezTo>
                <a:cubicBezTo>
                  <a:pt x="2692" y="1295"/>
                  <a:pt x="2692" y="1295"/>
                  <a:pt x="2691" y="1294"/>
                </a:cubicBezTo>
                <a:cubicBezTo>
                  <a:pt x="2691" y="1294"/>
                  <a:pt x="2691" y="1294"/>
                  <a:pt x="2691" y="1293"/>
                </a:cubicBezTo>
                <a:cubicBezTo>
                  <a:pt x="2691" y="1294"/>
                  <a:pt x="2690" y="1294"/>
                  <a:pt x="2690" y="1294"/>
                </a:cubicBezTo>
                <a:cubicBezTo>
                  <a:pt x="2690" y="1294"/>
                  <a:pt x="2690" y="1294"/>
                  <a:pt x="2690" y="1294"/>
                </a:cubicBezTo>
                <a:cubicBezTo>
                  <a:pt x="2689" y="1294"/>
                  <a:pt x="2689" y="1294"/>
                  <a:pt x="2689" y="1294"/>
                </a:cubicBezTo>
                <a:cubicBezTo>
                  <a:pt x="2689" y="1295"/>
                  <a:pt x="2688" y="1295"/>
                  <a:pt x="2688" y="1295"/>
                </a:cubicBezTo>
                <a:cubicBezTo>
                  <a:pt x="2686" y="1296"/>
                  <a:pt x="2684" y="1296"/>
                  <a:pt x="2683" y="1294"/>
                </a:cubicBezTo>
                <a:close/>
                <a:moveTo>
                  <a:pt x="2740" y="1293"/>
                </a:moveTo>
                <a:cubicBezTo>
                  <a:pt x="2740" y="1293"/>
                  <a:pt x="2740" y="1293"/>
                  <a:pt x="2740" y="1293"/>
                </a:cubicBezTo>
                <a:cubicBezTo>
                  <a:pt x="2740" y="1293"/>
                  <a:pt x="2740" y="1293"/>
                  <a:pt x="2740" y="1293"/>
                </a:cubicBezTo>
                <a:close/>
                <a:moveTo>
                  <a:pt x="2697" y="1288"/>
                </a:moveTo>
                <a:cubicBezTo>
                  <a:pt x="2697" y="1288"/>
                  <a:pt x="2697" y="1288"/>
                  <a:pt x="2697" y="1288"/>
                </a:cubicBezTo>
                <a:cubicBezTo>
                  <a:pt x="2697" y="1288"/>
                  <a:pt x="2697" y="1288"/>
                  <a:pt x="2697" y="1288"/>
                </a:cubicBezTo>
                <a:close/>
                <a:moveTo>
                  <a:pt x="2621" y="1278"/>
                </a:moveTo>
                <a:cubicBezTo>
                  <a:pt x="2621" y="1278"/>
                  <a:pt x="2621" y="1278"/>
                  <a:pt x="2621" y="1278"/>
                </a:cubicBezTo>
                <a:cubicBezTo>
                  <a:pt x="2621" y="1278"/>
                  <a:pt x="2621" y="1278"/>
                  <a:pt x="2621" y="1278"/>
                </a:cubicBezTo>
                <a:close/>
                <a:moveTo>
                  <a:pt x="2653" y="1225"/>
                </a:moveTo>
                <a:cubicBezTo>
                  <a:pt x="2652" y="1225"/>
                  <a:pt x="2651" y="1226"/>
                  <a:pt x="2652" y="1227"/>
                </a:cubicBezTo>
                <a:cubicBezTo>
                  <a:pt x="2652" y="1228"/>
                  <a:pt x="2653" y="1228"/>
                  <a:pt x="2653" y="1228"/>
                </a:cubicBezTo>
                <a:cubicBezTo>
                  <a:pt x="2653" y="1228"/>
                  <a:pt x="2654" y="1228"/>
                  <a:pt x="2654" y="1228"/>
                </a:cubicBezTo>
                <a:cubicBezTo>
                  <a:pt x="2654" y="1228"/>
                  <a:pt x="2654" y="1228"/>
                  <a:pt x="2654" y="1228"/>
                </a:cubicBezTo>
                <a:cubicBezTo>
                  <a:pt x="2655" y="1228"/>
                  <a:pt x="2656" y="1228"/>
                  <a:pt x="2656" y="1228"/>
                </a:cubicBezTo>
                <a:cubicBezTo>
                  <a:pt x="2656" y="1227"/>
                  <a:pt x="2656" y="1227"/>
                  <a:pt x="2656" y="1226"/>
                </a:cubicBezTo>
                <a:cubicBezTo>
                  <a:pt x="2656" y="1226"/>
                  <a:pt x="2656" y="1225"/>
                  <a:pt x="2656" y="1225"/>
                </a:cubicBezTo>
                <a:cubicBezTo>
                  <a:pt x="2656" y="1225"/>
                  <a:pt x="2655" y="1225"/>
                  <a:pt x="2655" y="1225"/>
                </a:cubicBezTo>
                <a:cubicBezTo>
                  <a:pt x="2655" y="1225"/>
                  <a:pt x="2655" y="1225"/>
                  <a:pt x="2655" y="1225"/>
                </a:cubicBezTo>
                <a:cubicBezTo>
                  <a:pt x="2654" y="1224"/>
                  <a:pt x="2653" y="1224"/>
                  <a:pt x="2653" y="1225"/>
                </a:cubicBezTo>
                <a:close/>
                <a:moveTo>
                  <a:pt x="2763" y="1311"/>
                </a:moveTo>
                <a:cubicBezTo>
                  <a:pt x="2763" y="1310"/>
                  <a:pt x="2763" y="1310"/>
                  <a:pt x="2762" y="1310"/>
                </a:cubicBezTo>
                <a:cubicBezTo>
                  <a:pt x="2762" y="1310"/>
                  <a:pt x="2762" y="1310"/>
                  <a:pt x="2762" y="1310"/>
                </a:cubicBezTo>
                <a:cubicBezTo>
                  <a:pt x="2762" y="1309"/>
                  <a:pt x="2762" y="1308"/>
                  <a:pt x="2761" y="1307"/>
                </a:cubicBezTo>
                <a:cubicBezTo>
                  <a:pt x="2761" y="1307"/>
                  <a:pt x="2760" y="1307"/>
                  <a:pt x="2760" y="1307"/>
                </a:cubicBezTo>
                <a:cubicBezTo>
                  <a:pt x="2760" y="1307"/>
                  <a:pt x="2759" y="1306"/>
                  <a:pt x="2759" y="1306"/>
                </a:cubicBezTo>
                <a:cubicBezTo>
                  <a:pt x="2758" y="1306"/>
                  <a:pt x="2758" y="1305"/>
                  <a:pt x="2758" y="1305"/>
                </a:cubicBezTo>
                <a:cubicBezTo>
                  <a:pt x="2757" y="1305"/>
                  <a:pt x="2757" y="1305"/>
                  <a:pt x="2757" y="1305"/>
                </a:cubicBezTo>
                <a:cubicBezTo>
                  <a:pt x="2757" y="1304"/>
                  <a:pt x="2756" y="1304"/>
                  <a:pt x="2756" y="1304"/>
                </a:cubicBezTo>
                <a:cubicBezTo>
                  <a:pt x="2756" y="1304"/>
                  <a:pt x="2755" y="1304"/>
                  <a:pt x="2755" y="1304"/>
                </a:cubicBezTo>
                <a:cubicBezTo>
                  <a:pt x="2755" y="1304"/>
                  <a:pt x="2754" y="1304"/>
                  <a:pt x="2754" y="1304"/>
                </a:cubicBezTo>
                <a:cubicBezTo>
                  <a:pt x="2753" y="1305"/>
                  <a:pt x="2753" y="1305"/>
                  <a:pt x="2752" y="1305"/>
                </a:cubicBezTo>
                <a:cubicBezTo>
                  <a:pt x="2752" y="1305"/>
                  <a:pt x="2752" y="1305"/>
                  <a:pt x="2752" y="1304"/>
                </a:cubicBezTo>
                <a:cubicBezTo>
                  <a:pt x="2752" y="1304"/>
                  <a:pt x="2752" y="1304"/>
                  <a:pt x="2751" y="1304"/>
                </a:cubicBezTo>
                <a:cubicBezTo>
                  <a:pt x="2751" y="1304"/>
                  <a:pt x="2751" y="1303"/>
                  <a:pt x="2750" y="1303"/>
                </a:cubicBezTo>
                <a:cubicBezTo>
                  <a:pt x="2750" y="1303"/>
                  <a:pt x="2750" y="1303"/>
                  <a:pt x="2750" y="1303"/>
                </a:cubicBezTo>
                <a:cubicBezTo>
                  <a:pt x="2749" y="1303"/>
                  <a:pt x="2749" y="1304"/>
                  <a:pt x="2748" y="1304"/>
                </a:cubicBezTo>
                <a:cubicBezTo>
                  <a:pt x="2748" y="1304"/>
                  <a:pt x="2748" y="1304"/>
                  <a:pt x="2748" y="1304"/>
                </a:cubicBezTo>
                <a:cubicBezTo>
                  <a:pt x="2747" y="1304"/>
                  <a:pt x="2747" y="1304"/>
                  <a:pt x="2747" y="1304"/>
                </a:cubicBezTo>
                <a:cubicBezTo>
                  <a:pt x="2747" y="1304"/>
                  <a:pt x="2746" y="1305"/>
                  <a:pt x="2746" y="1305"/>
                </a:cubicBezTo>
                <a:cubicBezTo>
                  <a:pt x="2745" y="1306"/>
                  <a:pt x="2744" y="1307"/>
                  <a:pt x="2744" y="1308"/>
                </a:cubicBezTo>
                <a:cubicBezTo>
                  <a:pt x="2744" y="1309"/>
                  <a:pt x="2745" y="1309"/>
                  <a:pt x="2745" y="1310"/>
                </a:cubicBezTo>
                <a:cubicBezTo>
                  <a:pt x="2746" y="1310"/>
                  <a:pt x="2746" y="1310"/>
                  <a:pt x="2746" y="1310"/>
                </a:cubicBezTo>
                <a:cubicBezTo>
                  <a:pt x="2746" y="1310"/>
                  <a:pt x="2747" y="1310"/>
                  <a:pt x="2747" y="1310"/>
                </a:cubicBezTo>
                <a:cubicBezTo>
                  <a:pt x="2748" y="1311"/>
                  <a:pt x="2748" y="1311"/>
                  <a:pt x="2749" y="1311"/>
                </a:cubicBezTo>
                <a:cubicBezTo>
                  <a:pt x="2749" y="1311"/>
                  <a:pt x="2749" y="1310"/>
                  <a:pt x="2750" y="1310"/>
                </a:cubicBezTo>
                <a:cubicBezTo>
                  <a:pt x="2750" y="1310"/>
                  <a:pt x="2750" y="1310"/>
                  <a:pt x="2750" y="1310"/>
                </a:cubicBezTo>
                <a:cubicBezTo>
                  <a:pt x="2750" y="1310"/>
                  <a:pt x="2750" y="1310"/>
                  <a:pt x="2751" y="1310"/>
                </a:cubicBezTo>
                <a:cubicBezTo>
                  <a:pt x="2751" y="1310"/>
                  <a:pt x="2751" y="1310"/>
                  <a:pt x="2751" y="1310"/>
                </a:cubicBezTo>
                <a:cubicBezTo>
                  <a:pt x="2751" y="1310"/>
                  <a:pt x="2751" y="1310"/>
                  <a:pt x="2751" y="1311"/>
                </a:cubicBezTo>
                <a:cubicBezTo>
                  <a:pt x="2751" y="1311"/>
                  <a:pt x="2752" y="1312"/>
                  <a:pt x="2752" y="1312"/>
                </a:cubicBezTo>
                <a:cubicBezTo>
                  <a:pt x="2753" y="1312"/>
                  <a:pt x="2753" y="1312"/>
                  <a:pt x="2753" y="1312"/>
                </a:cubicBezTo>
                <a:cubicBezTo>
                  <a:pt x="2754" y="1312"/>
                  <a:pt x="2754" y="1312"/>
                  <a:pt x="2754" y="1312"/>
                </a:cubicBezTo>
                <a:cubicBezTo>
                  <a:pt x="2754" y="1313"/>
                  <a:pt x="2754" y="1313"/>
                  <a:pt x="2754" y="1313"/>
                </a:cubicBezTo>
                <a:cubicBezTo>
                  <a:pt x="2755" y="1313"/>
                  <a:pt x="2755" y="1314"/>
                  <a:pt x="2755" y="1314"/>
                </a:cubicBezTo>
                <a:cubicBezTo>
                  <a:pt x="2755" y="1315"/>
                  <a:pt x="2756" y="1315"/>
                  <a:pt x="2757" y="1315"/>
                </a:cubicBezTo>
                <a:cubicBezTo>
                  <a:pt x="2758" y="1315"/>
                  <a:pt x="2758" y="1315"/>
                  <a:pt x="2758" y="1315"/>
                </a:cubicBezTo>
                <a:cubicBezTo>
                  <a:pt x="2758" y="1315"/>
                  <a:pt x="2758" y="1315"/>
                  <a:pt x="2758" y="1315"/>
                </a:cubicBezTo>
                <a:cubicBezTo>
                  <a:pt x="2759" y="1316"/>
                  <a:pt x="2759" y="1316"/>
                  <a:pt x="2760" y="1316"/>
                </a:cubicBezTo>
                <a:cubicBezTo>
                  <a:pt x="2761" y="1316"/>
                  <a:pt x="2761" y="1316"/>
                  <a:pt x="2762" y="1316"/>
                </a:cubicBezTo>
                <a:cubicBezTo>
                  <a:pt x="2762" y="1316"/>
                  <a:pt x="2762" y="1315"/>
                  <a:pt x="2762" y="1315"/>
                </a:cubicBezTo>
                <a:cubicBezTo>
                  <a:pt x="2763" y="1315"/>
                  <a:pt x="2764" y="1315"/>
                  <a:pt x="2764" y="1313"/>
                </a:cubicBezTo>
                <a:cubicBezTo>
                  <a:pt x="2765" y="1311"/>
                  <a:pt x="2764" y="1311"/>
                  <a:pt x="2763" y="1311"/>
                </a:cubicBezTo>
                <a:close/>
                <a:moveTo>
                  <a:pt x="2655" y="1201"/>
                </a:moveTo>
                <a:cubicBezTo>
                  <a:pt x="2655" y="1201"/>
                  <a:pt x="2655" y="1201"/>
                  <a:pt x="2655" y="1201"/>
                </a:cubicBezTo>
                <a:cubicBezTo>
                  <a:pt x="2654" y="1200"/>
                  <a:pt x="2654" y="1200"/>
                  <a:pt x="2654" y="1199"/>
                </a:cubicBezTo>
                <a:cubicBezTo>
                  <a:pt x="2654" y="1198"/>
                  <a:pt x="2654" y="1197"/>
                  <a:pt x="2655" y="1196"/>
                </a:cubicBezTo>
                <a:cubicBezTo>
                  <a:pt x="2655" y="1196"/>
                  <a:pt x="2655" y="1196"/>
                  <a:pt x="2655" y="1196"/>
                </a:cubicBezTo>
                <a:cubicBezTo>
                  <a:pt x="2655" y="1196"/>
                  <a:pt x="2655" y="1196"/>
                  <a:pt x="2656" y="1195"/>
                </a:cubicBezTo>
                <a:cubicBezTo>
                  <a:pt x="2656" y="1195"/>
                  <a:pt x="2656" y="1195"/>
                  <a:pt x="2656" y="1195"/>
                </a:cubicBezTo>
                <a:cubicBezTo>
                  <a:pt x="2656" y="1195"/>
                  <a:pt x="2657" y="1195"/>
                  <a:pt x="2657" y="1194"/>
                </a:cubicBezTo>
                <a:cubicBezTo>
                  <a:pt x="2657" y="1194"/>
                  <a:pt x="2657" y="1194"/>
                  <a:pt x="2657" y="1194"/>
                </a:cubicBezTo>
                <a:cubicBezTo>
                  <a:pt x="2658" y="1193"/>
                  <a:pt x="2658" y="1192"/>
                  <a:pt x="2659" y="1192"/>
                </a:cubicBezTo>
                <a:cubicBezTo>
                  <a:pt x="2659" y="1192"/>
                  <a:pt x="2659" y="1191"/>
                  <a:pt x="2659" y="1191"/>
                </a:cubicBezTo>
                <a:cubicBezTo>
                  <a:pt x="2660" y="1191"/>
                  <a:pt x="2660" y="1191"/>
                  <a:pt x="2660" y="1191"/>
                </a:cubicBezTo>
                <a:cubicBezTo>
                  <a:pt x="2660" y="1190"/>
                  <a:pt x="2660" y="1190"/>
                  <a:pt x="2660" y="1189"/>
                </a:cubicBezTo>
                <a:cubicBezTo>
                  <a:pt x="2661" y="1189"/>
                  <a:pt x="2662" y="1188"/>
                  <a:pt x="2663" y="1189"/>
                </a:cubicBezTo>
                <a:cubicBezTo>
                  <a:pt x="2663" y="1189"/>
                  <a:pt x="2663" y="1189"/>
                  <a:pt x="2663" y="1189"/>
                </a:cubicBezTo>
                <a:cubicBezTo>
                  <a:pt x="2663" y="1189"/>
                  <a:pt x="2663" y="1189"/>
                  <a:pt x="2663" y="1189"/>
                </a:cubicBezTo>
                <a:cubicBezTo>
                  <a:pt x="2664" y="1189"/>
                  <a:pt x="2665" y="1190"/>
                  <a:pt x="2666" y="1190"/>
                </a:cubicBezTo>
                <a:cubicBezTo>
                  <a:pt x="2666" y="1191"/>
                  <a:pt x="2667" y="1191"/>
                  <a:pt x="2667" y="1192"/>
                </a:cubicBezTo>
                <a:cubicBezTo>
                  <a:pt x="2667" y="1192"/>
                  <a:pt x="2667" y="1192"/>
                  <a:pt x="2667" y="1192"/>
                </a:cubicBezTo>
                <a:cubicBezTo>
                  <a:pt x="2668" y="1192"/>
                  <a:pt x="2668" y="1192"/>
                  <a:pt x="2669" y="1192"/>
                </a:cubicBezTo>
                <a:cubicBezTo>
                  <a:pt x="2670" y="1193"/>
                  <a:pt x="2670" y="1193"/>
                  <a:pt x="2670" y="1193"/>
                </a:cubicBezTo>
                <a:cubicBezTo>
                  <a:pt x="2670" y="1193"/>
                  <a:pt x="2671" y="1193"/>
                  <a:pt x="2672" y="1193"/>
                </a:cubicBezTo>
                <a:cubicBezTo>
                  <a:pt x="2672" y="1193"/>
                  <a:pt x="2672" y="1193"/>
                  <a:pt x="2673" y="1194"/>
                </a:cubicBezTo>
                <a:cubicBezTo>
                  <a:pt x="2673" y="1194"/>
                  <a:pt x="2673" y="1194"/>
                  <a:pt x="2673" y="1194"/>
                </a:cubicBezTo>
                <a:cubicBezTo>
                  <a:pt x="2675" y="1194"/>
                  <a:pt x="2675" y="1194"/>
                  <a:pt x="2675" y="1194"/>
                </a:cubicBezTo>
                <a:cubicBezTo>
                  <a:pt x="2675" y="1194"/>
                  <a:pt x="2675" y="1194"/>
                  <a:pt x="2675" y="1194"/>
                </a:cubicBezTo>
                <a:cubicBezTo>
                  <a:pt x="2675" y="1194"/>
                  <a:pt x="2675" y="1194"/>
                  <a:pt x="2675" y="1194"/>
                </a:cubicBezTo>
                <a:cubicBezTo>
                  <a:pt x="2676" y="1193"/>
                  <a:pt x="2676" y="1193"/>
                  <a:pt x="2676" y="1192"/>
                </a:cubicBezTo>
                <a:cubicBezTo>
                  <a:pt x="2676" y="1192"/>
                  <a:pt x="2676" y="1191"/>
                  <a:pt x="2677" y="1190"/>
                </a:cubicBezTo>
                <a:cubicBezTo>
                  <a:pt x="2677" y="1190"/>
                  <a:pt x="2677" y="1190"/>
                  <a:pt x="2677" y="1190"/>
                </a:cubicBezTo>
                <a:cubicBezTo>
                  <a:pt x="2677" y="1189"/>
                  <a:pt x="2677" y="1189"/>
                  <a:pt x="2677" y="1189"/>
                </a:cubicBezTo>
                <a:cubicBezTo>
                  <a:pt x="2677" y="1189"/>
                  <a:pt x="2677" y="1188"/>
                  <a:pt x="2677" y="1188"/>
                </a:cubicBezTo>
                <a:cubicBezTo>
                  <a:pt x="2677" y="1187"/>
                  <a:pt x="2677" y="1186"/>
                  <a:pt x="2678" y="1186"/>
                </a:cubicBezTo>
                <a:cubicBezTo>
                  <a:pt x="2678" y="1185"/>
                  <a:pt x="2679" y="1185"/>
                  <a:pt x="2679" y="1185"/>
                </a:cubicBezTo>
                <a:cubicBezTo>
                  <a:pt x="2679" y="1185"/>
                  <a:pt x="2680" y="1185"/>
                  <a:pt x="2680" y="1184"/>
                </a:cubicBezTo>
                <a:cubicBezTo>
                  <a:pt x="2680" y="1184"/>
                  <a:pt x="2680" y="1184"/>
                  <a:pt x="2680" y="1184"/>
                </a:cubicBezTo>
                <a:cubicBezTo>
                  <a:pt x="2680" y="1184"/>
                  <a:pt x="2680" y="1183"/>
                  <a:pt x="2680" y="1183"/>
                </a:cubicBezTo>
                <a:cubicBezTo>
                  <a:pt x="2680" y="1183"/>
                  <a:pt x="2681" y="1182"/>
                  <a:pt x="2681" y="1182"/>
                </a:cubicBezTo>
                <a:cubicBezTo>
                  <a:pt x="2681" y="1182"/>
                  <a:pt x="2682" y="1182"/>
                  <a:pt x="2683" y="1182"/>
                </a:cubicBezTo>
                <a:cubicBezTo>
                  <a:pt x="2683" y="1182"/>
                  <a:pt x="2683" y="1182"/>
                  <a:pt x="2683" y="1182"/>
                </a:cubicBezTo>
                <a:cubicBezTo>
                  <a:pt x="2684" y="1181"/>
                  <a:pt x="2684" y="1181"/>
                  <a:pt x="2684" y="1181"/>
                </a:cubicBezTo>
                <a:cubicBezTo>
                  <a:pt x="2685" y="1181"/>
                  <a:pt x="2686" y="1181"/>
                  <a:pt x="2687" y="1181"/>
                </a:cubicBezTo>
                <a:cubicBezTo>
                  <a:pt x="2688" y="1181"/>
                  <a:pt x="2688" y="1181"/>
                  <a:pt x="2688" y="1181"/>
                </a:cubicBezTo>
                <a:cubicBezTo>
                  <a:pt x="2689" y="1181"/>
                  <a:pt x="2690" y="1180"/>
                  <a:pt x="2690" y="1180"/>
                </a:cubicBezTo>
                <a:cubicBezTo>
                  <a:pt x="2691" y="1180"/>
                  <a:pt x="2691" y="1180"/>
                  <a:pt x="2692" y="1180"/>
                </a:cubicBezTo>
                <a:cubicBezTo>
                  <a:pt x="2693" y="1180"/>
                  <a:pt x="2693" y="1179"/>
                  <a:pt x="2694" y="1178"/>
                </a:cubicBezTo>
                <a:cubicBezTo>
                  <a:pt x="2694" y="1178"/>
                  <a:pt x="2694" y="1177"/>
                  <a:pt x="2695" y="1177"/>
                </a:cubicBezTo>
                <a:cubicBezTo>
                  <a:pt x="2695" y="1177"/>
                  <a:pt x="2695" y="1176"/>
                  <a:pt x="2695" y="1176"/>
                </a:cubicBezTo>
                <a:cubicBezTo>
                  <a:pt x="2695" y="1176"/>
                  <a:pt x="2696" y="1175"/>
                  <a:pt x="2696" y="1175"/>
                </a:cubicBezTo>
                <a:cubicBezTo>
                  <a:pt x="2696" y="1174"/>
                  <a:pt x="2696" y="1174"/>
                  <a:pt x="2697" y="1174"/>
                </a:cubicBezTo>
                <a:cubicBezTo>
                  <a:pt x="2697" y="1173"/>
                  <a:pt x="2697" y="1173"/>
                  <a:pt x="2697" y="1173"/>
                </a:cubicBezTo>
                <a:cubicBezTo>
                  <a:pt x="2698" y="1173"/>
                  <a:pt x="2698" y="1173"/>
                  <a:pt x="2698" y="1173"/>
                </a:cubicBezTo>
                <a:cubicBezTo>
                  <a:pt x="2698" y="1172"/>
                  <a:pt x="2698" y="1172"/>
                  <a:pt x="2699" y="1171"/>
                </a:cubicBezTo>
                <a:cubicBezTo>
                  <a:pt x="2699" y="1171"/>
                  <a:pt x="2699" y="1171"/>
                  <a:pt x="2700" y="1171"/>
                </a:cubicBezTo>
                <a:cubicBezTo>
                  <a:pt x="2700" y="1171"/>
                  <a:pt x="2700" y="1171"/>
                  <a:pt x="2700" y="1170"/>
                </a:cubicBezTo>
                <a:cubicBezTo>
                  <a:pt x="2700" y="1169"/>
                  <a:pt x="2701" y="1169"/>
                  <a:pt x="2701" y="1168"/>
                </a:cubicBezTo>
                <a:cubicBezTo>
                  <a:pt x="2701" y="1168"/>
                  <a:pt x="2701" y="1168"/>
                  <a:pt x="2702" y="1167"/>
                </a:cubicBezTo>
                <a:cubicBezTo>
                  <a:pt x="2702" y="1167"/>
                  <a:pt x="2702" y="1167"/>
                  <a:pt x="2702" y="1167"/>
                </a:cubicBezTo>
                <a:cubicBezTo>
                  <a:pt x="2702" y="1167"/>
                  <a:pt x="2702" y="1167"/>
                  <a:pt x="2702" y="1167"/>
                </a:cubicBezTo>
                <a:cubicBezTo>
                  <a:pt x="2702" y="1167"/>
                  <a:pt x="2702" y="1166"/>
                  <a:pt x="2702" y="1166"/>
                </a:cubicBezTo>
                <a:cubicBezTo>
                  <a:pt x="2702" y="1165"/>
                  <a:pt x="2703" y="1164"/>
                  <a:pt x="2704" y="1164"/>
                </a:cubicBezTo>
                <a:cubicBezTo>
                  <a:pt x="2704" y="1164"/>
                  <a:pt x="2704" y="1164"/>
                  <a:pt x="2704" y="1164"/>
                </a:cubicBezTo>
                <a:cubicBezTo>
                  <a:pt x="2704" y="1164"/>
                  <a:pt x="2704" y="1164"/>
                  <a:pt x="2704" y="1164"/>
                </a:cubicBezTo>
                <a:cubicBezTo>
                  <a:pt x="2704" y="1164"/>
                  <a:pt x="2705" y="1164"/>
                  <a:pt x="2705" y="1163"/>
                </a:cubicBezTo>
                <a:cubicBezTo>
                  <a:pt x="2705" y="1163"/>
                  <a:pt x="2705" y="1163"/>
                  <a:pt x="2705" y="1163"/>
                </a:cubicBezTo>
                <a:cubicBezTo>
                  <a:pt x="2705" y="1162"/>
                  <a:pt x="2706" y="1162"/>
                  <a:pt x="2707" y="1161"/>
                </a:cubicBezTo>
                <a:cubicBezTo>
                  <a:pt x="2707" y="1161"/>
                  <a:pt x="2707" y="1161"/>
                  <a:pt x="2707" y="1161"/>
                </a:cubicBezTo>
                <a:cubicBezTo>
                  <a:pt x="2707" y="1161"/>
                  <a:pt x="2708" y="1161"/>
                  <a:pt x="2708" y="1161"/>
                </a:cubicBezTo>
                <a:cubicBezTo>
                  <a:pt x="2708" y="1161"/>
                  <a:pt x="2708" y="1161"/>
                  <a:pt x="2709" y="1161"/>
                </a:cubicBezTo>
                <a:cubicBezTo>
                  <a:pt x="2709" y="1161"/>
                  <a:pt x="2710" y="1161"/>
                  <a:pt x="2710" y="1161"/>
                </a:cubicBezTo>
                <a:cubicBezTo>
                  <a:pt x="2710" y="1161"/>
                  <a:pt x="2710" y="1161"/>
                  <a:pt x="2710" y="1161"/>
                </a:cubicBezTo>
                <a:cubicBezTo>
                  <a:pt x="2710" y="1160"/>
                  <a:pt x="2710" y="1160"/>
                  <a:pt x="2711" y="1160"/>
                </a:cubicBezTo>
                <a:cubicBezTo>
                  <a:pt x="2711" y="1160"/>
                  <a:pt x="2712" y="1160"/>
                  <a:pt x="2712" y="1160"/>
                </a:cubicBezTo>
                <a:cubicBezTo>
                  <a:pt x="2712" y="1159"/>
                  <a:pt x="2712" y="1159"/>
                  <a:pt x="2713" y="1159"/>
                </a:cubicBezTo>
                <a:cubicBezTo>
                  <a:pt x="2713" y="1159"/>
                  <a:pt x="2713" y="1160"/>
                  <a:pt x="2714" y="1160"/>
                </a:cubicBezTo>
                <a:cubicBezTo>
                  <a:pt x="2714" y="1159"/>
                  <a:pt x="2714" y="1159"/>
                  <a:pt x="2714" y="1159"/>
                </a:cubicBezTo>
                <a:cubicBezTo>
                  <a:pt x="2715" y="1158"/>
                  <a:pt x="2715" y="1158"/>
                  <a:pt x="2715" y="1158"/>
                </a:cubicBezTo>
                <a:cubicBezTo>
                  <a:pt x="2715" y="1158"/>
                  <a:pt x="2716" y="1157"/>
                  <a:pt x="2717" y="1157"/>
                </a:cubicBezTo>
                <a:cubicBezTo>
                  <a:pt x="2717" y="1157"/>
                  <a:pt x="2717" y="1157"/>
                  <a:pt x="2718" y="1156"/>
                </a:cubicBezTo>
                <a:cubicBezTo>
                  <a:pt x="2718" y="1156"/>
                  <a:pt x="2719" y="1156"/>
                  <a:pt x="2719" y="1156"/>
                </a:cubicBezTo>
                <a:cubicBezTo>
                  <a:pt x="2719" y="1156"/>
                  <a:pt x="2719" y="1156"/>
                  <a:pt x="2719" y="1155"/>
                </a:cubicBezTo>
                <a:cubicBezTo>
                  <a:pt x="2720" y="1155"/>
                  <a:pt x="2720" y="1154"/>
                  <a:pt x="2720" y="1154"/>
                </a:cubicBezTo>
                <a:cubicBezTo>
                  <a:pt x="2721" y="1154"/>
                  <a:pt x="2721" y="1153"/>
                  <a:pt x="2721" y="1153"/>
                </a:cubicBezTo>
                <a:cubicBezTo>
                  <a:pt x="2721" y="1153"/>
                  <a:pt x="2721" y="1153"/>
                  <a:pt x="2721" y="1153"/>
                </a:cubicBezTo>
                <a:cubicBezTo>
                  <a:pt x="2721" y="1153"/>
                  <a:pt x="2721" y="1152"/>
                  <a:pt x="2721" y="1152"/>
                </a:cubicBezTo>
                <a:cubicBezTo>
                  <a:pt x="2721" y="1151"/>
                  <a:pt x="2722" y="1150"/>
                  <a:pt x="2722" y="1149"/>
                </a:cubicBezTo>
                <a:cubicBezTo>
                  <a:pt x="2722" y="1149"/>
                  <a:pt x="2723" y="1149"/>
                  <a:pt x="2723" y="1149"/>
                </a:cubicBezTo>
                <a:cubicBezTo>
                  <a:pt x="2723" y="1149"/>
                  <a:pt x="2723" y="1149"/>
                  <a:pt x="2723" y="1148"/>
                </a:cubicBezTo>
                <a:cubicBezTo>
                  <a:pt x="2723" y="1148"/>
                  <a:pt x="2723" y="1148"/>
                  <a:pt x="2723" y="1147"/>
                </a:cubicBezTo>
                <a:cubicBezTo>
                  <a:pt x="2723" y="1147"/>
                  <a:pt x="2724" y="1146"/>
                  <a:pt x="2725" y="1146"/>
                </a:cubicBezTo>
                <a:cubicBezTo>
                  <a:pt x="2725" y="1146"/>
                  <a:pt x="2725" y="1146"/>
                  <a:pt x="2725" y="1146"/>
                </a:cubicBezTo>
                <a:cubicBezTo>
                  <a:pt x="2725" y="1146"/>
                  <a:pt x="2726" y="1145"/>
                  <a:pt x="2726" y="1145"/>
                </a:cubicBezTo>
                <a:cubicBezTo>
                  <a:pt x="2726" y="1145"/>
                  <a:pt x="2726" y="1144"/>
                  <a:pt x="2726" y="1143"/>
                </a:cubicBezTo>
                <a:cubicBezTo>
                  <a:pt x="2726" y="1142"/>
                  <a:pt x="2727" y="1142"/>
                  <a:pt x="2727" y="1142"/>
                </a:cubicBezTo>
                <a:cubicBezTo>
                  <a:pt x="2728" y="1142"/>
                  <a:pt x="2729" y="1143"/>
                  <a:pt x="2730" y="1144"/>
                </a:cubicBezTo>
                <a:cubicBezTo>
                  <a:pt x="2730" y="1144"/>
                  <a:pt x="2730" y="1144"/>
                  <a:pt x="2730" y="1144"/>
                </a:cubicBezTo>
                <a:cubicBezTo>
                  <a:pt x="2730" y="1144"/>
                  <a:pt x="2730" y="1143"/>
                  <a:pt x="2730" y="1143"/>
                </a:cubicBezTo>
                <a:cubicBezTo>
                  <a:pt x="2730" y="1143"/>
                  <a:pt x="2730" y="1143"/>
                  <a:pt x="2730" y="1143"/>
                </a:cubicBezTo>
                <a:cubicBezTo>
                  <a:pt x="2730" y="1143"/>
                  <a:pt x="2729" y="1142"/>
                  <a:pt x="2730" y="1142"/>
                </a:cubicBezTo>
                <a:cubicBezTo>
                  <a:pt x="2730" y="1142"/>
                  <a:pt x="2730" y="1142"/>
                  <a:pt x="2730" y="1142"/>
                </a:cubicBezTo>
                <a:cubicBezTo>
                  <a:pt x="2729" y="1142"/>
                  <a:pt x="2729" y="1142"/>
                  <a:pt x="2729" y="1142"/>
                </a:cubicBezTo>
                <a:cubicBezTo>
                  <a:pt x="2728" y="1141"/>
                  <a:pt x="2728" y="1141"/>
                  <a:pt x="2728" y="1140"/>
                </a:cubicBezTo>
                <a:cubicBezTo>
                  <a:pt x="2728" y="1140"/>
                  <a:pt x="2728" y="1139"/>
                  <a:pt x="2728" y="1138"/>
                </a:cubicBezTo>
                <a:cubicBezTo>
                  <a:pt x="2728" y="1138"/>
                  <a:pt x="2729" y="1138"/>
                  <a:pt x="2729" y="1138"/>
                </a:cubicBezTo>
                <a:cubicBezTo>
                  <a:pt x="2729" y="1138"/>
                  <a:pt x="2729" y="1138"/>
                  <a:pt x="2730" y="1138"/>
                </a:cubicBezTo>
                <a:cubicBezTo>
                  <a:pt x="2730" y="1138"/>
                  <a:pt x="2730" y="1138"/>
                  <a:pt x="2730" y="1138"/>
                </a:cubicBezTo>
                <a:cubicBezTo>
                  <a:pt x="2730" y="1137"/>
                  <a:pt x="2731" y="1138"/>
                  <a:pt x="2731" y="1138"/>
                </a:cubicBezTo>
                <a:cubicBezTo>
                  <a:pt x="2731" y="1138"/>
                  <a:pt x="2731" y="1138"/>
                  <a:pt x="2731" y="1138"/>
                </a:cubicBezTo>
                <a:cubicBezTo>
                  <a:pt x="2732" y="1139"/>
                  <a:pt x="2732" y="1139"/>
                  <a:pt x="2732" y="1139"/>
                </a:cubicBezTo>
                <a:cubicBezTo>
                  <a:pt x="2732" y="1139"/>
                  <a:pt x="2732" y="1139"/>
                  <a:pt x="2732" y="1139"/>
                </a:cubicBezTo>
                <a:cubicBezTo>
                  <a:pt x="2733" y="1139"/>
                  <a:pt x="2733" y="1139"/>
                  <a:pt x="2733" y="1139"/>
                </a:cubicBezTo>
                <a:cubicBezTo>
                  <a:pt x="2734" y="1139"/>
                  <a:pt x="2734" y="1139"/>
                  <a:pt x="2735" y="1140"/>
                </a:cubicBezTo>
                <a:cubicBezTo>
                  <a:pt x="2735" y="1140"/>
                  <a:pt x="2735" y="1141"/>
                  <a:pt x="2735" y="1141"/>
                </a:cubicBezTo>
                <a:cubicBezTo>
                  <a:pt x="2735" y="1142"/>
                  <a:pt x="2734" y="1142"/>
                  <a:pt x="2734" y="1142"/>
                </a:cubicBezTo>
                <a:cubicBezTo>
                  <a:pt x="2734" y="1143"/>
                  <a:pt x="2733" y="1143"/>
                  <a:pt x="2733" y="1143"/>
                </a:cubicBezTo>
                <a:cubicBezTo>
                  <a:pt x="2734" y="1144"/>
                  <a:pt x="2734" y="1145"/>
                  <a:pt x="2734" y="1146"/>
                </a:cubicBezTo>
                <a:cubicBezTo>
                  <a:pt x="2734" y="1146"/>
                  <a:pt x="2734" y="1146"/>
                  <a:pt x="2734" y="1146"/>
                </a:cubicBezTo>
                <a:cubicBezTo>
                  <a:pt x="2734" y="1146"/>
                  <a:pt x="2735" y="1147"/>
                  <a:pt x="2735" y="1147"/>
                </a:cubicBezTo>
                <a:cubicBezTo>
                  <a:pt x="2735" y="1147"/>
                  <a:pt x="2735" y="1147"/>
                  <a:pt x="2735" y="1147"/>
                </a:cubicBezTo>
                <a:cubicBezTo>
                  <a:pt x="2735" y="1147"/>
                  <a:pt x="2735" y="1148"/>
                  <a:pt x="2735" y="1148"/>
                </a:cubicBezTo>
                <a:cubicBezTo>
                  <a:pt x="2737" y="1148"/>
                  <a:pt x="2738" y="1149"/>
                  <a:pt x="2738" y="1151"/>
                </a:cubicBezTo>
                <a:cubicBezTo>
                  <a:pt x="2738" y="1151"/>
                  <a:pt x="2738" y="1152"/>
                  <a:pt x="2737" y="1152"/>
                </a:cubicBezTo>
                <a:cubicBezTo>
                  <a:pt x="2737" y="1152"/>
                  <a:pt x="2737" y="1153"/>
                  <a:pt x="2737" y="1153"/>
                </a:cubicBezTo>
                <a:cubicBezTo>
                  <a:pt x="2737" y="1153"/>
                  <a:pt x="2737" y="1153"/>
                  <a:pt x="2737" y="1153"/>
                </a:cubicBezTo>
                <a:cubicBezTo>
                  <a:pt x="2738" y="1152"/>
                  <a:pt x="2739" y="1152"/>
                  <a:pt x="2740" y="1152"/>
                </a:cubicBezTo>
                <a:cubicBezTo>
                  <a:pt x="2740" y="1153"/>
                  <a:pt x="2740" y="1153"/>
                  <a:pt x="2740" y="1153"/>
                </a:cubicBezTo>
                <a:cubicBezTo>
                  <a:pt x="2740" y="1153"/>
                  <a:pt x="2741" y="1153"/>
                  <a:pt x="2741" y="1153"/>
                </a:cubicBezTo>
                <a:cubicBezTo>
                  <a:pt x="2741" y="1154"/>
                  <a:pt x="2741" y="1155"/>
                  <a:pt x="2741" y="1155"/>
                </a:cubicBezTo>
                <a:cubicBezTo>
                  <a:pt x="2741" y="1155"/>
                  <a:pt x="2741" y="1155"/>
                  <a:pt x="2741" y="1155"/>
                </a:cubicBezTo>
                <a:cubicBezTo>
                  <a:pt x="2741" y="1155"/>
                  <a:pt x="2742" y="1155"/>
                  <a:pt x="2743" y="1155"/>
                </a:cubicBezTo>
                <a:cubicBezTo>
                  <a:pt x="2744" y="1155"/>
                  <a:pt x="2744" y="1156"/>
                  <a:pt x="2744" y="1156"/>
                </a:cubicBezTo>
                <a:cubicBezTo>
                  <a:pt x="2744" y="1156"/>
                  <a:pt x="2744" y="1157"/>
                  <a:pt x="2744" y="1157"/>
                </a:cubicBezTo>
                <a:cubicBezTo>
                  <a:pt x="2745" y="1157"/>
                  <a:pt x="2745" y="1157"/>
                  <a:pt x="2745" y="1157"/>
                </a:cubicBezTo>
                <a:cubicBezTo>
                  <a:pt x="2745" y="1157"/>
                  <a:pt x="2745" y="1157"/>
                  <a:pt x="2745" y="1157"/>
                </a:cubicBezTo>
                <a:cubicBezTo>
                  <a:pt x="2746" y="1157"/>
                  <a:pt x="2746" y="1157"/>
                  <a:pt x="2747" y="1157"/>
                </a:cubicBezTo>
                <a:cubicBezTo>
                  <a:pt x="2747" y="1157"/>
                  <a:pt x="2747" y="1157"/>
                  <a:pt x="2747" y="1158"/>
                </a:cubicBezTo>
                <a:cubicBezTo>
                  <a:pt x="2747" y="1158"/>
                  <a:pt x="2747" y="1158"/>
                  <a:pt x="2748" y="1158"/>
                </a:cubicBezTo>
                <a:cubicBezTo>
                  <a:pt x="2748" y="1158"/>
                  <a:pt x="2748" y="1158"/>
                  <a:pt x="2749" y="1158"/>
                </a:cubicBezTo>
                <a:cubicBezTo>
                  <a:pt x="2749" y="1159"/>
                  <a:pt x="2749" y="1159"/>
                  <a:pt x="2750" y="1159"/>
                </a:cubicBezTo>
                <a:cubicBezTo>
                  <a:pt x="2750" y="1159"/>
                  <a:pt x="2750" y="1159"/>
                  <a:pt x="2750" y="1159"/>
                </a:cubicBezTo>
                <a:cubicBezTo>
                  <a:pt x="2750" y="1159"/>
                  <a:pt x="2751" y="1159"/>
                  <a:pt x="2751" y="1159"/>
                </a:cubicBezTo>
                <a:cubicBezTo>
                  <a:pt x="2751" y="1159"/>
                  <a:pt x="2752" y="1159"/>
                  <a:pt x="2752" y="1159"/>
                </a:cubicBezTo>
                <a:cubicBezTo>
                  <a:pt x="2753" y="1161"/>
                  <a:pt x="2752" y="1162"/>
                  <a:pt x="2751" y="1163"/>
                </a:cubicBezTo>
                <a:cubicBezTo>
                  <a:pt x="2750" y="1163"/>
                  <a:pt x="2749" y="1164"/>
                  <a:pt x="2747" y="1164"/>
                </a:cubicBezTo>
                <a:cubicBezTo>
                  <a:pt x="2747" y="1164"/>
                  <a:pt x="2747" y="1164"/>
                  <a:pt x="2747" y="1164"/>
                </a:cubicBezTo>
                <a:cubicBezTo>
                  <a:pt x="2747" y="1164"/>
                  <a:pt x="2746" y="1164"/>
                  <a:pt x="2746" y="1164"/>
                </a:cubicBezTo>
                <a:cubicBezTo>
                  <a:pt x="2746" y="1164"/>
                  <a:pt x="2746" y="1164"/>
                  <a:pt x="2745" y="1164"/>
                </a:cubicBezTo>
                <a:cubicBezTo>
                  <a:pt x="2744" y="1164"/>
                  <a:pt x="2744" y="1164"/>
                  <a:pt x="2743" y="1164"/>
                </a:cubicBezTo>
                <a:cubicBezTo>
                  <a:pt x="2742" y="1164"/>
                  <a:pt x="2742" y="1165"/>
                  <a:pt x="2743" y="1165"/>
                </a:cubicBezTo>
                <a:cubicBezTo>
                  <a:pt x="2743" y="1165"/>
                  <a:pt x="2743" y="1166"/>
                  <a:pt x="2743" y="1166"/>
                </a:cubicBezTo>
                <a:cubicBezTo>
                  <a:pt x="2743" y="1166"/>
                  <a:pt x="2743" y="1166"/>
                  <a:pt x="2744" y="1166"/>
                </a:cubicBezTo>
                <a:cubicBezTo>
                  <a:pt x="2744" y="1167"/>
                  <a:pt x="2745" y="1167"/>
                  <a:pt x="2745" y="1168"/>
                </a:cubicBezTo>
                <a:cubicBezTo>
                  <a:pt x="2745" y="1168"/>
                  <a:pt x="2745" y="1169"/>
                  <a:pt x="2745" y="1169"/>
                </a:cubicBezTo>
                <a:cubicBezTo>
                  <a:pt x="2745" y="1170"/>
                  <a:pt x="2744" y="1170"/>
                  <a:pt x="2744" y="1170"/>
                </a:cubicBezTo>
                <a:cubicBezTo>
                  <a:pt x="2743" y="1170"/>
                  <a:pt x="2743" y="1170"/>
                  <a:pt x="2743" y="1170"/>
                </a:cubicBezTo>
                <a:cubicBezTo>
                  <a:pt x="2743" y="1170"/>
                  <a:pt x="2743" y="1170"/>
                  <a:pt x="2743" y="1170"/>
                </a:cubicBezTo>
                <a:cubicBezTo>
                  <a:pt x="2742" y="1170"/>
                  <a:pt x="2742" y="1170"/>
                  <a:pt x="2741" y="1170"/>
                </a:cubicBezTo>
                <a:cubicBezTo>
                  <a:pt x="2741" y="1171"/>
                  <a:pt x="2741" y="1171"/>
                  <a:pt x="2740" y="1171"/>
                </a:cubicBezTo>
                <a:cubicBezTo>
                  <a:pt x="2739" y="1171"/>
                  <a:pt x="2738" y="1171"/>
                  <a:pt x="2737" y="1170"/>
                </a:cubicBezTo>
                <a:cubicBezTo>
                  <a:pt x="2737" y="1170"/>
                  <a:pt x="2737" y="1170"/>
                  <a:pt x="2737" y="1170"/>
                </a:cubicBezTo>
                <a:cubicBezTo>
                  <a:pt x="2737" y="1170"/>
                  <a:pt x="2737" y="1170"/>
                  <a:pt x="2737" y="1170"/>
                </a:cubicBezTo>
                <a:cubicBezTo>
                  <a:pt x="2737" y="1170"/>
                  <a:pt x="2736" y="1170"/>
                  <a:pt x="2736" y="1170"/>
                </a:cubicBezTo>
                <a:cubicBezTo>
                  <a:pt x="2736" y="1170"/>
                  <a:pt x="2736" y="1170"/>
                  <a:pt x="2736" y="1171"/>
                </a:cubicBezTo>
                <a:cubicBezTo>
                  <a:pt x="2736" y="1171"/>
                  <a:pt x="2736" y="1171"/>
                  <a:pt x="2736" y="1171"/>
                </a:cubicBezTo>
                <a:cubicBezTo>
                  <a:pt x="2736" y="1171"/>
                  <a:pt x="2737" y="1171"/>
                  <a:pt x="2737" y="1171"/>
                </a:cubicBezTo>
                <a:cubicBezTo>
                  <a:pt x="2738" y="1171"/>
                  <a:pt x="2738" y="1172"/>
                  <a:pt x="2739" y="1173"/>
                </a:cubicBezTo>
                <a:cubicBezTo>
                  <a:pt x="2739" y="1173"/>
                  <a:pt x="2739" y="1173"/>
                  <a:pt x="2739" y="1173"/>
                </a:cubicBezTo>
                <a:cubicBezTo>
                  <a:pt x="2739" y="1174"/>
                  <a:pt x="2739" y="1174"/>
                  <a:pt x="2739" y="1175"/>
                </a:cubicBezTo>
                <a:cubicBezTo>
                  <a:pt x="2739" y="1175"/>
                  <a:pt x="2739" y="1175"/>
                  <a:pt x="2738" y="1175"/>
                </a:cubicBezTo>
                <a:cubicBezTo>
                  <a:pt x="2738" y="1176"/>
                  <a:pt x="2737" y="1175"/>
                  <a:pt x="2736" y="1175"/>
                </a:cubicBezTo>
                <a:cubicBezTo>
                  <a:pt x="2735" y="1175"/>
                  <a:pt x="2735" y="1175"/>
                  <a:pt x="2735" y="1175"/>
                </a:cubicBezTo>
                <a:cubicBezTo>
                  <a:pt x="2735" y="1175"/>
                  <a:pt x="2735" y="1175"/>
                  <a:pt x="2735" y="1175"/>
                </a:cubicBezTo>
                <a:cubicBezTo>
                  <a:pt x="2736" y="1176"/>
                  <a:pt x="2736" y="1176"/>
                  <a:pt x="2736" y="1177"/>
                </a:cubicBezTo>
                <a:cubicBezTo>
                  <a:pt x="2736" y="1178"/>
                  <a:pt x="2737" y="1179"/>
                  <a:pt x="2736" y="1179"/>
                </a:cubicBezTo>
                <a:cubicBezTo>
                  <a:pt x="2736" y="1180"/>
                  <a:pt x="2735" y="1180"/>
                  <a:pt x="2735" y="1180"/>
                </a:cubicBezTo>
                <a:cubicBezTo>
                  <a:pt x="2735" y="1180"/>
                  <a:pt x="2736" y="1180"/>
                  <a:pt x="2736" y="1181"/>
                </a:cubicBezTo>
                <a:cubicBezTo>
                  <a:pt x="2737" y="1181"/>
                  <a:pt x="2737" y="1182"/>
                  <a:pt x="2737" y="1182"/>
                </a:cubicBezTo>
                <a:cubicBezTo>
                  <a:pt x="2738" y="1183"/>
                  <a:pt x="2738" y="1183"/>
                  <a:pt x="2738" y="1183"/>
                </a:cubicBezTo>
                <a:cubicBezTo>
                  <a:pt x="2738" y="1184"/>
                  <a:pt x="2738" y="1184"/>
                  <a:pt x="2738" y="1184"/>
                </a:cubicBezTo>
                <a:cubicBezTo>
                  <a:pt x="2739" y="1184"/>
                  <a:pt x="2739" y="1185"/>
                  <a:pt x="2739" y="1185"/>
                </a:cubicBezTo>
                <a:cubicBezTo>
                  <a:pt x="2740" y="1185"/>
                  <a:pt x="2741" y="1186"/>
                  <a:pt x="2741" y="1186"/>
                </a:cubicBezTo>
                <a:cubicBezTo>
                  <a:pt x="2742" y="1187"/>
                  <a:pt x="2742" y="1188"/>
                  <a:pt x="2741" y="1189"/>
                </a:cubicBezTo>
                <a:cubicBezTo>
                  <a:pt x="2741" y="1189"/>
                  <a:pt x="2740" y="1190"/>
                  <a:pt x="2740" y="1190"/>
                </a:cubicBezTo>
                <a:cubicBezTo>
                  <a:pt x="2740" y="1190"/>
                  <a:pt x="2739" y="1190"/>
                  <a:pt x="2739" y="1190"/>
                </a:cubicBezTo>
                <a:cubicBezTo>
                  <a:pt x="2739" y="1190"/>
                  <a:pt x="2738" y="1191"/>
                  <a:pt x="2738" y="1191"/>
                </a:cubicBezTo>
                <a:cubicBezTo>
                  <a:pt x="2738" y="1191"/>
                  <a:pt x="2738" y="1191"/>
                  <a:pt x="2738" y="1191"/>
                </a:cubicBezTo>
                <a:cubicBezTo>
                  <a:pt x="2738" y="1191"/>
                  <a:pt x="2739" y="1191"/>
                  <a:pt x="2739" y="1192"/>
                </a:cubicBezTo>
                <a:cubicBezTo>
                  <a:pt x="2739" y="1192"/>
                  <a:pt x="2740" y="1193"/>
                  <a:pt x="2740" y="1193"/>
                </a:cubicBezTo>
                <a:cubicBezTo>
                  <a:pt x="2740" y="1194"/>
                  <a:pt x="2740" y="1194"/>
                  <a:pt x="2741" y="1194"/>
                </a:cubicBezTo>
                <a:cubicBezTo>
                  <a:pt x="2741" y="1194"/>
                  <a:pt x="2742" y="1195"/>
                  <a:pt x="2743" y="1196"/>
                </a:cubicBezTo>
                <a:cubicBezTo>
                  <a:pt x="2743" y="1196"/>
                  <a:pt x="2743" y="1196"/>
                  <a:pt x="2743" y="1196"/>
                </a:cubicBezTo>
                <a:cubicBezTo>
                  <a:pt x="2744" y="1196"/>
                  <a:pt x="2744" y="1197"/>
                  <a:pt x="2744" y="1197"/>
                </a:cubicBezTo>
                <a:cubicBezTo>
                  <a:pt x="2744" y="1197"/>
                  <a:pt x="2744" y="1197"/>
                  <a:pt x="2744" y="1197"/>
                </a:cubicBezTo>
                <a:cubicBezTo>
                  <a:pt x="2745" y="1197"/>
                  <a:pt x="2745" y="1197"/>
                  <a:pt x="2745" y="1198"/>
                </a:cubicBezTo>
                <a:cubicBezTo>
                  <a:pt x="2745" y="1198"/>
                  <a:pt x="2745" y="1198"/>
                  <a:pt x="2745" y="1198"/>
                </a:cubicBezTo>
                <a:cubicBezTo>
                  <a:pt x="2745" y="1198"/>
                  <a:pt x="2746" y="1198"/>
                  <a:pt x="2747" y="1199"/>
                </a:cubicBezTo>
                <a:cubicBezTo>
                  <a:pt x="2747" y="1199"/>
                  <a:pt x="2747" y="1199"/>
                  <a:pt x="2747" y="1199"/>
                </a:cubicBezTo>
                <a:cubicBezTo>
                  <a:pt x="2747" y="1199"/>
                  <a:pt x="2747" y="1200"/>
                  <a:pt x="2747" y="1200"/>
                </a:cubicBezTo>
                <a:cubicBezTo>
                  <a:pt x="2747" y="1200"/>
                  <a:pt x="2747" y="1200"/>
                  <a:pt x="2747" y="1200"/>
                </a:cubicBezTo>
                <a:cubicBezTo>
                  <a:pt x="2748" y="1200"/>
                  <a:pt x="2749" y="1200"/>
                  <a:pt x="2749" y="1200"/>
                </a:cubicBezTo>
                <a:cubicBezTo>
                  <a:pt x="2750" y="1201"/>
                  <a:pt x="2750" y="1201"/>
                  <a:pt x="2750" y="1202"/>
                </a:cubicBezTo>
                <a:cubicBezTo>
                  <a:pt x="2750" y="1202"/>
                  <a:pt x="2750" y="1203"/>
                  <a:pt x="2749" y="1204"/>
                </a:cubicBezTo>
                <a:cubicBezTo>
                  <a:pt x="2749" y="1204"/>
                  <a:pt x="2748" y="1204"/>
                  <a:pt x="2747" y="1204"/>
                </a:cubicBezTo>
                <a:cubicBezTo>
                  <a:pt x="2747" y="1204"/>
                  <a:pt x="2746" y="1204"/>
                  <a:pt x="2746" y="1204"/>
                </a:cubicBezTo>
                <a:cubicBezTo>
                  <a:pt x="2745" y="1205"/>
                  <a:pt x="2745" y="1205"/>
                  <a:pt x="2744" y="1205"/>
                </a:cubicBezTo>
                <a:cubicBezTo>
                  <a:pt x="2744" y="1205"/>
                  <a:pt x="2743" y="1205"/>
                  <a:pt x="2743" y="1205"/>
                </a:cubicBezTo>
                <a:cubicBezTo>
                  <a:pt x="2742" y="1204"/>
                  <a:pt x="2742" y="1204"/>
                  <a:pt x="2741" y="1204"/>
                </a:cubicBezTo>
                <a:cubicBezTo>
                  <a:pt x="2741" y="1204"/>
                  <a:pt x="2741" y="1204"/>
                  <a:pt x="2740" y="1204"/>
                </a:cubicBezTo>
                <a:cubicBezTo>
                  <a:pt x="2740" y="1204"/>
                  <a:pt x="2740" y="1204"/>
                  <a:pt x="2740" y="1204"/>
                </a:cubicBezTo>
                <a:cubicBezTo>
                  <a:pt x="2740" y="1204"/>
                  <a:pt x="2740" y="1204"/>
                  <a:pt x="2740" y="1205"/>
                </a:cubicBezTo>
                <a:cubicBezTo>
                  <a:pt x="2740" y="1205"/>
                  <a:pt x="2739" y="1205"/>
                  <a:pt x="2739" y="1205"/>
                </a:cubicBezTo>
                <a:cubicBezTo>
                  <a:pt x="2738" y="1205"/>
                  <a:pt x="2738" y="1205"/>
                  <a:pt x="2738" y="1205"/>
                </a:cubicBezTo>
                <a:cubicBezTo>
                  <a:pt x="2738" y="1205"/>
                  <a:pt x="2737" y="1206"/>
                  <a:pt x="2737" y="1206"/>
                </a:cubicBezTo>
                <a:cubicBezTo>
                  <a:pt x="2737" y="1207"/>
                  <a:pt x="2737" y="1207"/>
                  <a:pt x="2737" y="1208"/>
                </a:cubicBezTo>
                <a:cubicBezTo>
                  <a:pt x="2737" y="1208"/>
                  <a:pt x="2737" y="1208"/>
                  <a:pt x="2736" y="1208"/>
                </a:cubicBezTo>
                <a:cubicBezTo>
                  <a:pt x="2736" y="1209"/>
                  <a:pt x="2736" y="1209"/>
                  <a:pt x="2736" y="1209"/>
                </a:cubicBezTo>
                <a:cubicBezTo>
                  <a:pt x="2736" y="1209"/>
                  <a:pt x="2736" y="1210"/>
                  <a:pt x="2736" y="1211"/>
                </a:cubicBezTo>
                <a:cubicBezTo>
                  <a:pt x="2736" y="1211"/>
                  <a:pt x="2736" y="1212"/>
                  <a:pt x="2735" y="1212"/>
                </a:cubicBezTo>
                <a:cubicBezTo>
                  <a:pt x="2735" y="1212"/>
                  <a:pt x="2735" y="1212"/>
                  <a:pt x="2735" y="1212"/>
                </a:cubicBezTo>
                <a:cubicBezTo>
                  <a:pt x="2735" y="1214"/>
                  <a:pt x="2735" y="1216"/>
                  <a:pt x="2733" y="1217"/>
                </a:cubicBezTo>
                <a:cubicBezTo>
                  <a:pt x="2733" y="1217"/>
                  <a:pt x="2732" y="1218"/>
                  <a:pt x="2732" y="1218"/>
                </a:cubicBezTo>
                <a:cubicBezTo>
                  <a:pt x="2732" y="1218"/>
                  <a:pt x="2732" y="1218"/>
                  <a:pt x="2732" y="1218"/>
                </a:cubicBezTo>
                <a:cubicBezTo>
                  <a:pt x="2732" y="1218"/>
                  <a:pt x="2732" y="1218"/>
                  <a:pt x="2732" y="1219"/>
                </a:cubicBezTo>
                <a:cubicBezTo>
                  <a:pt x="2732" y="1219"/>
                  <a:pt x="2733" y="1220"/>
                  <a:pt x="2733" y="1220"/>
                </a:cubicBezTo>
                <a:cubicBezTo>
                  <a:pt x="2733" y="1221"/>
                  <a:pt x="2732" y="1221"/>
                  <a:pt x="2732" y="1221"/>
                </a:cubicBezTo>
                <a:cubicBezTo>
                  <a:pt x="2732" y="1221"/>
                  <a:pt x="2732" y="1222"/>
                  <a:pt x="2732" y="1222"/>
                </a:cubicBezTo>
                <a:cubicBezTo>
                  <a:pt x="2731" y="1222"/>
                  <a:pt x="2731" y="1222"/>
                  <a:pt x="2731" y="1222"/>
                </a:cubicBezTo>
                <a:cubicBezTo>
                  <a:pt x="2731" y="1222"/>
                  <a:pt x="2731" y="1222"/>
                  <a:pt x="2731" y="1223"/>
                </a:cubicBezTo>
                <a:cubicBezTo>
                  <a:pt x="2731" y="1223"/>
                  <a:pt x="2730" y="1223"/>
                  <a:pt x="2730" y="1223"/>
                </a:cubicBezTo>
                <a:cubicBezTo>
                  <a:pt x="2730" y="1223"/>
                  <a:pt x="2730" y="1223"/>
                  <a:pt x="2730" y="1223"/>
                </a:cubicBezTo>
                <a:cubicBezTo>
                  <a:pt x="2729" y="1223"/>
                  <a:pt x="2729" y="1223"/>
                  <a:pt x="2728" y="1223"/>
                </a:cubicBezTo>
                <a:cubicBezTo>
                  <a:pt x="2728" y="1223"/>
                  <a:pt x="2728" y="1223"/>
                  <a:pt x="2728" y="1223"/>
                </a:cubicBezTo>
                <a:cubicBezTo>
                  <a:pt x="2728" y="1224"/>
                  <a:pt x="2728" y="1224"/>
                  <a:pt x="2728" y="1224"/>
                </a:cubicBezTo>
                <a:cubicBezTo>
                  <a:pt x="2728" y="1224"/>
                  <a:pt x="2728" y="1224"/>
                  <a:pt x="2728" y="1225"/>
                </a:cubicBezTo>
                <a:cubicBezTo>
                  <a:pt x="2728" y="1225"/>
                  <a:pt x="2728" y="1225"/>
                  <a:pt x="2728" y="1226"/>
                </a:cubicBezTo>
                <a:cubicBezTo>
                  <a:pt x="2728" y="1226"/>
                  <a:pt x="2727" y="1227"/>
                  <a:pt x="2727" y="1227"/>
                </a:cubicBezTo>
                <a:cubicBezTo>
                  <a:pt x="2727" y="1227"/>
                  <a:pt x="2727" y="1227"/>
                  <a:pt x="2727" y="1227"/>
                </a:cubicBezTo>
                <a:cubicBezTo>
                  <a:pt x="2727" y="1228"/>
                  <a:pt x="2726" y="1229"/>
                  <a:pt x="2726" y="1229"/>
                </a:cubicBezTo>
                <a:cubicBezTo>
                  <a:pt x="2725" y="1229"/>
                  <a:pt x="2724" y="1229"/>
                  <a:pt x="2724" y="1229"/>
                </a:cubicBezTo>
                <a:cubicBezTo>
                  <a:pt x="2724" y="1229"/>
                  <a:pt x="2724" y="1229"/>
                  <a:pt x="2724" y="1229"/>
                </a:cubicBezTo>
                <a:cubicBezTo>
                  <a:pt x="2724" y="1229"/>
                  <a:pt x="2724" y="1229"/>
                  <a:pt x="2724" y="1229"/>
                </a:cubicBezTo>
                <a:cubicBezTo>
                  <a:pt x="2724" y="1229"/>
                  <a:pt x="2724" y="1229"/>
                  <a:pt x="2724" y="1229"/>
                </a:cubicBezTo>
                <a:cubicBezTo>
                  <a:pt x="2725" y="1229"/>
                  <a:pt x="2726" y="1230"/>
                  <a:pt x="2726" y="1230"/>
                </a:cubicBezTo>
                <a:cubicBezTo>
                  <a:pt x="2726" y="1230"/>
                  <a:pt x="2726" y="1231"/>
                  <a:pt x="2726" y="1232"/>
                </a:cubicBezTo>
                <a:cubicBezTo>
                  <a:pt x="2726" y="1232"/>
                  <a:pt x="2726" y="1232"/>
                  <a:pt x="2726" y="1232"/>
                </a:cubicBezTo>
                <a:cubicBezTo>
                  <a:pt x="2726" y="1232"/>
                  <a:pt x="2726" y="1232"/>
                  <a:pt x="2726" y="1232"/>
                </a:cubicBezTo>
                <a:cubicBezTo>
                  <a:pt x="2727" y="1233"/>
                  <a:pt x="2727" y="1234"/>
                  <a:pt x="2726" y="1234"/>
                </a:cubicBezTo>
                <a:cubicBezTo>
                  <a:pt x="2726" y="1235"/>
                  <a:pt x="2726" y="1236"/>
                  <a:pt x="2725" y="1236"/>
                </a:cubicBezTo>
                <a:cubicBezTo>
                  <a:pt x="2725" y="1236"/>
                  <a:pt x="2725" y="1236"/>
                  <a:pt x="2725" y="1237"/>
                </a:cubicBezTo>
                <a:cubicBezTo>
                  <a:pt x="2725" y="1237"/>
                  <a:pt x="2725" y="1237"/>
                  <a:pt x="2725" y="1237"/>
                </a:cubicBezTo>
                <a:cubicBezTo>
                  <a:pt x="2726" y="1239"/>
                  <a:pt x="2723" y="1240"/>
                  <a:pt x="2723" y="1240"/>
                </a:cubicBezTo>
                <a:cubicBezTo>
                  <a:pt x="2723" y="1241"/>
                  <a:pt x="2723" y="1241"/>
                  <a:pt x="2722" y="1241"/>
                </a:cubicBezTo>
                <a:cubicBezTo>
                  <a:pt x="2722" y="1241"/>
                  <a:pt x="2722" y="1241"/>
                  <a:pt x="2722" y="1241"/>
                </a:cubicBezTo>
                <a:cubicBezTo>
                  <a:pt x="2722" y="1241"/>
                  <a:pt x="2722" y="1241"/>
                  <a:pt x="2722" y="1241"/>
                </a:cubicBezTo>
                <a:cubicBezTo>
                  <a:pt x="2722" y="1242"/>
                  <a:pt x="2722" y="1242"/>
                  <a:pt x="2722" y="1242"/>
                </a:cubicBezTo>
                <a:cubicBezTo>
                  <a:pt x="2722" y="1243"/>
                  <a:pt x="2721" y="1243"/>
                  <a:pt x="2721" y="1243"/>
                </a:cubicBezTo>
                <a:cubicBezTo>
                  <a:pt x="2722" y="1243"/>
                  <a:pt x="2722" y="1243"/>
                  <a:pt x="2722" y="1243"/>
                </a:cubicBezTo>
                <a:cubicBezTo>
                  <a:pt x="2723" y="1243"/>
                  <a:pt x="2724" y="1244"/>
                  <a:pt x="2725" y="1245"/>
                </a:cubicBezTo>
                <a:cubicBezTo>
                  <a:pt x="2725" y="1247"/>
                  <a:pt x="2725" y="1247"/>
                  <a:pt x="2724" y="1248"/>
                </a:cubicBezTo>
                <a:cubicBezTo>
                  <a:pt x="2724" y="1249"/>
                  <a:pt x="2724" y="1249"/>
                  <a:pt x="2723" y="1249"/>
                </a:cubicBezTo>
                <a:cubicBezTo>
                  <a:pt x="2723" y="1249"/>
                  <a:pt x="2723" y="1250"/>
                  <a:pt x="2723" y="1250"/>
                </a:cubicBezTo>
                <a:cubicBezTo>
                  <a:pt x="2723" y="1250"/>
                  <a:pt x="2723" y="1250"/>
                  <a:pt x="2723" y="1250"/>
                </a:cubicBezTo>
                <a:cubicBezTo>
                  <a:pt x="2722" y="1251"/>
                  <a:pt x="2722" y="1252"/>
                  <a:pt x="2721" y="1252"/>
                </a:cubicBezTo>
                <a:cubicBezTo>
                  <a:pt x="2721" y="1252"/>
                  <a:pt x="2721" y="1252"/>
                  <a:pt x="2721" y="1252"/>
                </a:cubicBezTo>
                <a:cubicBezTo>
                  <a:pt x="2720" y="1252"/>
                  <a:pt x="2720" y="1252"/>
                  <a:pt x="2720" y="1251"/>
                </a:cubicBezTo>
                <a:cubicBezTo>
                  <a:pt x="2719" y="1251"/>
                  <a:pt x="2719" y="1251"/>
                  <a:pt x="2719" y="1250"/>
                </a:cubicBezTo>
                <a:cubicBezTo>
                  <a:pt x="2719" y="1249"/>
                  <a:pt x="2719" y="1248"/>
                  <a:pt x="2719" y="1247"/>
                </a:cubicBezTo>
                <a:cubicBezTo>
                  <a:pt x="2719" y="1247"/>
                  <a:pt x="2719" y="1247"/>
                  <a:pt x="2719" y="1247"/>
                </a:cubicBezTo>
                <a:cubicBezTo>
                  <a:pt x="2719" y="1247"/>
                  <a:pt x="2718" y="1247"/>
                  <a:pt x="2718" y="1247"/>
                </a:cubicBezTo>
                <a:cubicBezTo>
                  <a:pt x="2718" y="1248"/>
                  <a:pt x="2718" y="1248"/>
                  <a:pt x="2717" y="1248"/>
                </a:cubicBezTo>
                <a:cubicBezTo>
                  <a:pt x="2717" y="1249"/>
                  <a:pt x="2716" y="1249"/>
                  <a:pt x="2715" y="1250"/>
                </a:cubicBezTo>
                <a:cubicBezTo>
                  <a:pt x="2715" y="1250"/>
                  <a:pt x="2715" y="1250"/>
                  <a:pt x="2714" y="1250"/>
                </a:cubicBezTo>
                <a:cubicBezTo>
                  <a:pt x="2713" y="1250"/>
                  <a:pt x="2712" y="1251"/>
                  <a:pt x="2712" y="1251"/>
                </a:cubicBezTo>
                <a:cubicBezTo>
                  <a:pt x="2712" y="1252"/>
                  <a:pt x="2710" y="1252"/>
                  <a:pt x="2709" y="1252"/>
                </a:cubicBezTo>
                <a:cubicBezTo>
                  <a:pt x="2709" y="1252"/>
                  <a:pt x="2709" y="1252"/>
                  <a:pt x="2709" y="1252"/>
                </a:cubicBezTo>
                <a:cubicBezTo>
                  <a:pt x="2708" y="1252"/>
                  <a:pt x="2707" y="1251"/>
                  <a:pt x="2706" y="1250"/>
                </a:cubicBezTo>
                <a:cubicBezTo>
                  <a:pt x="2706" y="1249"/>
                  <a:pt x="2706" y="1249"/>
                  <a:pt x="2706" y="1248"/>
                </a:cubicBezTo>
                <a:cubicBezTo>
                  <a:pt x="2706" y="1248"/>
                  <a:pt x="2706" y="1248"/>
                  <a:pt x="2706" y="1248"/>
                </a:cubicBezTo>
                <a:cubicBezTo>
                  <a:pt x="2706" y="1247"/>
                  <a:pt x="2706" y="1247"/>
                  <a:pt x="2706" y="1247"/>
                </a:cubicBezTo>
                <a:cubicBezTo>
                  <a:pt x="2706" y="1247"/>
                  <a:pt x="2706" y="1247"/>
                  <a:pt x="2706" y="1247"/>
                </a:cubicBezTo>
                <a:cubicBezTo>
                  <a:pt x="2706" y="1246"/>
                  <a:pt x="2706" y="1246"/>
                  <a:pt x="2705" y="1246"/>
                </a:cubicBezTo>
                <a:cubicBezTo>
                  <a:pt x="2705" y="1246"/>
                  <a:pt x="2705" y="1246"/>
                  <a:pt x="2705" y="1246"/>
                </a:cubicBezTo>
                <a:cubicBezTo>
                  <a:pt x="2705" y="1246"/>
                  <a:pt x="2704" y="1246"/>
                  <a:pt x="2704" y="1245"/>
                </a:cubicBezTo>
                <a:cubicBezTo>
                  <a:pt x="2703" y="1246"/>
                  <a:pt x="2702" y="1245"/>
                  <a:pt x="2702" y="1245"/>
                </a:cubicBezTo>
                <a:cubicBezTo>
                  <a:pt x="2702" y="1245"/>
                  <a:pt x="2701" y="1245"/>
                  <a:pt x="2701" y="1245"/>
                </a:cubicBezTo>
                <a:cubicBezTo>
                  <a:pt x="2701" y="1245"/>
                  <a:pt x="2701" y="1245"/>
                  <a:pt x="2701" y="1245"/>
                </a:cubicBezTo>
                <a:cubicBezTo>
                  <a:pt x="2701" y="1245"/>
                  <a:pt x="2700" y="1246"/>
                  <a:pt x="2700" y="1246"/>
                </a:cubicBezTo>
                <a:cubicBezTo>
                  <a:pt x="2698" y="1246"/>
                  <a:pt x="2697" y="1244"/>
                  <a:pt x="2697" y="1242"/>
                </a:cubicBezTo>
                <a:cubicBezTo>
                  <a:pt x="2696" y="1242"/>
                  <a:pt x="2695" y="1242"/>
                  <a:pt x="2695" y="1242"/>
                </a:cubicBezTo>
                <a:cubicBezTo>
                  <a:pt x="2694" y="1242"/>
                  <a:pt x="2694" y="1242"/>
                  <a:pt x="2694" y="1241"/>
                </a:cubicBezTo>
                <a:cubicBezTo>
                  <a:pt x="2694" y="1241"/>
                  <a:pt x="2694" y="1241"/>
                  <a:pt x="2694" y="1241"/>
                </a:cubicBezTo>
                <a:cubicBezTo>
                  <a:pt x="2693" y="1241"/>
                  <a:pt x="2693" y="1241"/>
                  <a:pt x="2693" y="1242"/>
                </a:cubicBezTo>
                <a:cubicBezTo>
                  <a:pt x="2693" y="1242"/>
                  <a:pt x="2693" y="1242"/>
                  <a:pt x="2693" y="1242"/>
                </a:cubicBezTo>
                <a:cubicBezTo>
                  <a:pt x="2692" y="1243"/>
                  <a:pt x="2692" y="1243"/>
                  <a:pt x="2691" y="1243"/>
                </a:cubicBezTo>
                <a:cubicBezTo>
                  <a:pt x="2691" y="1244"/>
                  <a:pt x="2690" y="1244"/>
                  <a:pt x="2689" y="1244"/>
                </a:cubicBezTo>
                <a:cubicBezTo>
                  <a:pt x="2689" y="1244"/>
                  <a:pt x="2689" y="1244"/>
                  <a:pt x="2689" y="1244"/>
                </a:cubicBezTo>
                <a:cubicBezTo>
                  <a:pt x="2689" y="1244"/>
                  <a:pt x="2688" y="1244"/>
                  <a:pt x="2688" y="1244"/>
                </a:cubicBezTo>
                <a:cubicBezTo>
                  <a:pt x="2687" y="1244"/>
                  <a:pt x="2687" y="1244"/>
                  <a:pt x="2686" y="1244"/>
                </a:cubicBezTo>
                <a:cubicBezTo>
                  <a:pt x="2686" y="1244"/>
                  <a:pt x="2686" y="1244"/>
                  <a:pt x="2685" y="1245"/>
                </a:cubicBezTo>
                <a:cubicBezTo>
                  <a:pt x="2685" y="1245"/>
                  <a:pt x="2685" y="1245"/>
                  <a:pt x="2685" y="1245"/>
                </a:cubicBezTo>
                <a:cubicBezTo>
                  <a:pt x="2685" y="1245"/>
                  <a:pt x="2685" y="1245"/>
                  <a:pt x="2685" y="1245"/>
                </a:cubicBezTo>
                <a:cubicBezTo>
                  <a:pt x="2684" y="1246"/>
                  <a:pt x="2683" y="1247"/>
                  <a:pt x="2682" y="1247"/>
                </a:cubicBezTo>
                <a:cubicBezTo>
                  <a:pt x="2682" y="1247"/>
                  <a:pt x="2682" y="1247"/>
                  <a:pt x="2681" y="1247"/>
                </a:cubicBezTo>
                <a:cubicBezTo>
                  <a:pt x="2680" y="1246"/>
                  <a:pt x="2681" y="1245"/>
                  <a:pt x="2681" y="1244"/>
                </a:cubicBezTo>
                <a:cubicBezTo>
                  <a:pt x="2681" y="1244"/>
                  <a:pt x="2681" y="1244"/>
                  <a:pt x="2681" y="1243"/>
                </a:cubicBezTo>
                <a:cubicBezTo>
                  <a:pt x="2681" y="1243"/>
                  <a:pt x="2681" y="1243"/>
                  <a:pt x="2680" y="1242"/>
                </a:cubicBezTo>
                <a:cubicBezTo>
                  <a:pt x="2680" y="1242"/>
                  <a:pt x="2681" y="1242"/>
                  <a:pt x="2681" y="1241"/>
                </a:cubicBezTo>
                <a:cubicBezTo>
                  <a:pt x="2681" y="1241"/>
                  <a:pt x="2681" y="1241"/>
                  <a:pt x="2681" y="1240"/>
                </a:cubicBezTo>
                <a:cubicBezTo>
                  <a:pt x="2681" y="1240"/>
                  <a:pt x="2681" y="1240"/>
                  <a:pt x="2680" y="1240"/>
                </a:cubicBezTo>
                <a:cubicBezTo>
                  <a:pt x="2680" y="1239"/>
                  <a:pt x="2680" y="1239"/>
                  <a:pt x="2680" y="1239"/>
                </a:cubicBezTo>
                <a:cubicBezTo>
                  <a:pt x="2680" y="1239"/>
                  <a:pt x="2679" y="1240"/>
                  <a:pt x="2678" y="1240"/>
                </a:cubicBezTo>
                <a:cubicBezTo>
                  <a:pt x="2678" y="1240"/>
                  <a:pt x="2678" y="1240"/>
                  <a:pt x="2678" y="1240"/>
                </a:cubicBezTo>
                <a:cubicBezTo>
                  <a:pt x="2677" y="1240"/>
                  <a:pt x="2677" y="1240"/>
                  <a:pt x="2677" y="1240"/>
                </a:cubicBezTo>
                <a:cubicBezTo>
                  <a:pt x="2676" y="1241"/>
                  <a:pt x="2675" y="1241"/>
                  <a:pt x="2674" y="1241"/>
                </a:cubicBezTo>
                <a:cubicBezTo>
                  <a:pt x="2673" y="1241"/>
                  <a:pt x="2673" y="1241"/>
                  <a:pt x="2672" y="1240"/>
                </a:cubicBezTo>
                <a:cubicBezTo>
                  <a:pt x="2672" y="1240"/>
                  <a:pt x="2672" y="1240"/>
                  <a:pt x="2672" y="1240"/>
                </a:cubicBezTo>
                <a:cubicBezTo>
                  <a:pt x="2671" y="1240"/>
                  <a:pt x="2671" y="1240"/>
                  <a:pt x="2671" y="1240"/>
                </a:cubicBezTo>
                <a:cubicBezTo>
                  <a:pt x="2671" y="1240"/>
                  <a:pt x="2671" y="1240"/>
                  <a:pt x="2671" y="1240"/>
                </a:cubicBezTo>
                <a:cubicBezTo>
                  <a:pt x="2670" y="1240"/>
                  <a:pt x="2670" y="1240"/>
                  <a:pt x="2669" y="1240"/>
                </a:cubicBezTo>
                <a:cubicBezTo>
                  <a:pt x="2669" y="1240"/>
                  <a:pt x="2669" y="1240"/>
                  <a:pt x="2669" y="1240"/>
                </a:cubicBezTo>
                <a:cubicBezTo>
                  <a:pt x="2669" y="1240"/>
                  <a:pt x="2669" y="1240"/>
                  <a:pt x="2669" y="1240"/>
                </a:cubicBezTo>
                <a:cubicBezTo>
                  <a:pt x="2669" y="1241"/>
                  <a:pt x="2668" y="1241"/>
                  <a:pt x="2668" y="1241"/>
                </a:cubicBezTo>
                <a:cubicBezTo>
                  <a:pt x="2666" y="1241"/>
                  <a:pt x="2665" y="1240"/>
                  <a:pt x="2665" y="1239"/>
                </a:cubicBezTo>
                <a:cubicBezTo>
                  <a:pt x="2665" y="1239"/>
                  <a:pt x="2665" y="1239"/>
                  <a:pt x="2665" y="1238"/>
                </a:cubicBezTo>
                <a:cubicBezTo>
                  <a:pt x="2665" y="1238"/>
                  <a:pt x="2665" y="1237"/>
                  <a:pt x="2665" y="1237"/>
                </a:cubicBezTo>
                <a:cubicBezTo>
                  <a:pt x="2665" y="1236"/>
                  <a:pt x="2665" y="1236"/>
                  <a:pt x="2665" y="1235"/>
                </a:cubicBezTo>
                <a:cubicBezTo>
                  <a:pt x="2665" y="1234"/>
                  <a:pt x="2665" y="1234"/>
                  <a:pt x="2665" y="1233"/>
                </a:cubicBezTo>
                <a:cubicBezTo>
                  <a:pt x="2665" y="1233"/>
                  <a:pt x="2665" y="1233"/>
                  <a:pt x="2664" y="1232"/>
                </a:cubicBezTo>
                <a:cubicBezTo>
                  <a:pt x="2664" y="1232"/>
                  <a:pt x="2664" y="1232"/>
                  <a:pt x="2664" y="1231"/>
                </a:cubicBezTo>
                <a:cubicBezTo>
                  <a:pt x="2664" y="1231"/>
                  <a:pt x="2664" y="1231"/>
                  <a:pt x="2664" y="1231"/>
                </a:cubicBezTo>
                <a:cubicBezTo>
                  <a:pt x="2664" y="1230"/>
                  <a:pt x="2664" y="1230"/>
                  <a:pt x="2664" y="1230"/>
                </a:cubicBezTo>
                <a:cubicBezTo>
                  <a:pt x="2663" y="1229"/>
                  <a:pt x="2663" y="1228"/>
                  <a:pt x="2663" y="1227"/>
                </a:cubicBezTo>
                <a:cubicBezTo>
                  <a:pt x="2663" y="1226"/>
                  <a:pt x="2664" y="1226"/>
                  <a:pt x="2664" y="1225"/>
                </a:cubicBezTo>
                <a:cubicBezTo>
                  <a:pt x="2664" y="1225"/>
                  <a:pt x="2665" y="1225"/>
                  <a:pt x="2665" y="1224"/>
                </a:cubicBezTo>
                <a:cubicBezTo>
                  <a:pt x="2665" y="1224"/>
                  <a:pt x="2665" y="1224"/>
                  <a:pt x="2665" y="1223"/>
                </a:cubicBezTo>
                <a:cubicBezTo>
                  <a:pt x="2665" y="1223"/>
                  <a:pt x="2665" y="1223"/>
                  <a:pt x="2665" y="1223"/>
                </a:cubicBezTo>
                <a:cubicBezTo>
                  <a:pt x="2665" y="1223"/>
                  <a:pt x="2665" y="1223"/>
                  <a:pt x="2665" y="1223"/>
                </a:cubicBezTo>
                <a:cubicBezTo>
                  <a:pt x="2665" y="1222"/>
                  <a:pt x="2665" y="1222"/>
                  <a:pt x="2665" y="1222"/>
                </a:cubicBezTo>
                <a:cubicBezTo>
                  <a:pt x="2664" y="1222"/>
                  <a:pt x="2664" y="1222"/>
                  <a:pt x="2664" y="1222"/>
                </a:cubicBezTo>
                <a:cubicBezTo>
                  <a:pt x="2664" y="1222"/>
                  <a:pt x="2664" y="1223"/>
                  <a:pt x="2664" y="1223"/>
                </a:cubicBezTo>
                <a:cubicBezTo>
                  <a:pt x="2664" y="1223"/>
                  <a:pt x="2663" y="1223"/>
                  <a:pt x="2663" y="1224"/>
                </a:cubicBezTo>
                <a:cubicBezTo>
                  <a:pt x="2663" y="1224"/>
                  <a:pt x="2663" y="1224"/>
                  <a:pt x="2662" y="1224"/>
                </a:cubicBezTo>
                <a:cubicBezTo>
                  <a:pt x="2662" y="1224"/>
                  <a:pt x="2662" y="1224"/>
                  <a:pt x="2662" y="1224"/>
                </a:cubicBezTo>
                <a:cubicBezTo>
                  <a:pt x="2661" y="1225"/>
                  <a:pt x="2660" y="1225"/>
                  <a:pt x="2659" y="1224"/>
                </a:cubicBezTo>
                <a:cubicBezTo>
                  <a:pt x="2658" y="1224"/>
                  <a:pt x="2658" y="1223"/>
                  <a:pt x="2659" y="1222"/>
                </a:cubicBezTo>
                <a:cubicBezTo>
                  <a:pt x="2659" y="1222"/>
                  <a:pt x="2659" y="1222"/>
                  <a:pt x="2659" y="1221"/>
                </a:cubicBezTo>
                <a:cubicBezTo>
                  <a:pt x="2659" y="1221"/>
                  <a:pt x="2659" y="1221"/>
                  <a:pt x="2659" y="1221"/>
                </a:cubicBezTo>
                <a:cubicBezTo>
                  <a:pt x="2659" y="1221"/>
                  <a:pt x="2659" y="1221"/>
                  <a:pt x="2659" y="1220"/>
                </a:cubicBezTo>
                <a:cubicBezTo>
                  <a:pt x="2659" y="1220"/>
                  <a:pt x="2658" y="1220"/>
                  <a:pt x="2658" y="1220"/>
                </a:cubicBezTo>
                <a:cubicBezTo>
                  <a:pt x="2657" y="1218"/>
                  <a:pt x="2657" y="1218"/>
                  <a:pt x="2657" y="1217"/>
                </a:cubicBezTo>
                <a:cubicBezTo>
                  <a:pt x="2657" y="1217"/>
                  <a:pt x="2657" y="1216"/>
                  <a:pt x="2657" y="1216"/>
                </a:cubicBezTo>
                <a:cubicBezTo>
                  <a:pt x="2657" y="1216"/>
                  <a:pt x="2657" y="1215"/>
                  <a:pt x="2657" y="1215"/>
                </a:cubicBezTo>
                <a:cubicBezTo>
                  <a:pt x="2657" y="1215"/>
                  <a:pt x="2657" y="1215"/>
                  <a:pt x="2657" y="1215"/>
                </a:cubicBezTo>
                <a:cubicBezTo>
                  <a:pt x="2656" y="1214"/>
                  <a:pt x="2656" y="1214"/>
                  <a:pt x="2656" y="1213"/>
                </a:cubicBezTo>
                <a:cubicBezTo>
                  <a:pt x="2656" y="1213"/>
                  <a:pt x="2657" y="1212"/>
                  <a:pt x="2657" y="1212"/>
                </a:cubicBezTo>
                <a:cubicBezTo>
                  <a:pt x="2656" y="1212"/>
                  <a:pt x="2656" y="1211"/>
                  <a:pt x="2656" y="1210"/>
                </a:cubicBezTo>
                <a:cubicBezTo>
                  <a:pt x="2656" y="1210"/>
                  <a:pt x="2656" y="1209"/>
                  <a:pt x="2657" y="1209"/>
                </a:cubicBezTo>
                <a:cubicBezTo>
                  <a:pt x="2656" y="1209"/>
                  <a:pt x="2656" y="1209"/>
                  <a:pt x="2656" y="1209"/>
                </a:cubicBezTo>
                <a:cubicBezTo>
                  <a:pt x="2655" y="1209"/>
                  <a:pt x="2654" y="1208"/>
                  <a:pt x="2654" y="1207"/>
                </a:cubicBezTo>
                <a:cubicBezTo>
                  <a:pt x="2654" y="1206"/>
                  <a:pt x="2654" y="1206"/>
                  <a:pt x="2654" y="1206"/>
                </a:cubicBezTo>
                <a:cubicBezTo>
                  <a:pt x="2654" y="1205"/>
                  <a:pt x="2654" y="1205"/>
                  <a:pt x="2654" y="1204"/>
                </a:cubicBezTo>
                <a:cubicBezTo>
                  <a:pt x="2654" y="1204"/>
                  <a:pt x="2654" y="1203"/>
                  <a:pt x="2654" y="1203"/>
                </a:cubicBezTo>
                <a:cubicBezTo>
                  <a:pt x="2654" y="1202"/>
                  <a:pt x="2654" y="1201"/>
                  <a:pt x="2655" y="1201"/>
                </a:cubicBezTo>
                <a:close/>
                <a:moveTo>
                  <a:pt x="2745" y="1158"/>
                </a:moveTo>
                <a:cubicBezTo>
                  <a:pt x="2745" y="1158"/>
                  <a:pt x="2745" y="1158"/>
                  <a:pt x="2745" y="1158"/>
                </a:cubicBezTo>
                <a:cubicBezTo>
                  <a:pt x="2745" y="1158"/>
                  <a:pt x="2745" y="1158"/>
                  <a:pt x="2745" y="1158"/>
                </a:cubicBezTo>
                <a:close/>
                <a:moveTo>
                  <a:pt x="2726" y="1227"/>
                </a:moveTo>
                <a:cubicBezTo>
                  <a:pt x="2726" y="1227"/>
                  <a:pt x="2726" y="1227"/>
                  <a:pt x="2726" y="1227"/>
                </a:cubicBezTo>
                <a:cubicBezTo>
                  <a:pt x="2726" y="1227"/>
                  <a:pt x="2726" y="1227"/>
                  <a:pt x="2726" y="1227"/>
                </a:cubicBezTo>
                <a:close/>
                <a:moveTo>
                  <a:pt x="2714" y="1162"/>
                </a:moveTo>
                <a:cubicBezTo>
                  <a:pt x="2714" y="1162"/>
                  <a:pt x="2714" y="1162"/>
                  <a:pt x="2714" y="1162"/>
                </a:cubicBezTo>
                <a:cubicBezTo>
                  <a:pt x="2714" y="1162"/>
                  <a:pt x="2714" y="1162"/>
                  <a:pt x="2714" y="1162"/>
                </a:cubicBezTo>
                <a:cubicBezTo>
                  <a:pt x="2714" y="1162"/>
                  <a:pt x="2714" y="1162"/>
                  <a:pt x="2714" y="1162"/>
                </a:cubicBezTo>
                <a:cubicBezTo>
                  <a:pt x="2714" y="1161"/>
                  <a:pt x="2714" y="1161"/>
                  <a:pt x="2714" y="1161"/>
                </a:cubicBezTo>
                <a:cubicBezTo>
                  <a:pt x="2714" y="1161"/>
                  <a:pt x="2714" y="1162"/>
                  <a:pt x="2714" y="1162"/>
                </a:cubicBezTo>
                <a:cubicBezTo>
                  <a:pt x="2714" y="1162"/>
                  <a:pt x="2714" y="1162"/>
                  <a:pt x="2714" y="1162"/>
                </a:cubicBezTo>
                <a:close/>
                <a:moveTo>
                  <a:pt x="2717" y="1285"/>
                </a:moveTo>
                <a:cubicBezTo>
                  <a:pt x="2717" y="1285"/>
                  <a:pt x="2717" y="1285"/>
                  <a:pt x="2717" y="1285"/>
                </a:cubicBezTo>
                <a:cubicBezTo>
                  <a:pt x="2718" y="1285"/>
                  <a:pt x="2719" y="1285"/>
                  <a:pt x="2720" y="1284"/>
                </a:cubicBezTo>
                <a:cubicBezTo>
                  <a:pt x="2720" y="1283"/>
                  <a:pt x="2719" y="1283"/>
                  <a:pt x="2719" y="1282"/>
                </a:cubicBezTo>
                <a:cubicBezTo>
                  <a:pt x="2719" y="1282"/>
                  <a:pt x="2718" y="1282"/>
                  <a:pt x="2718" y="1282"/>
                </a:cubicBezTo>
                <a:cubicBezTo>
                  <a:pt x="2717" y="1281"/>
                  <a:pt x="2716" y="1282"/>
                  <a:pt x="2715" y="1282"/>
                </a:cubicBezTo>
                <a:cubicBezTo>
                  <a:pt x="2715" y="1283"/>
                  <a:pt x="2715" y="1283"/>
                  <a:pt x="2715" y="1284"/>
                </a:cubicBezTo>
                <a:cubicBezTo>
                  <a:pt x="2716" y="1285"/>
                  <a:pt x="2716" y="1285"/>
                  <a:pt x="2717" y="1285"/>
                </a:cubicBezTo>
                <a:close/>
                <a:moveTo>
                  <a:pt x="2818" y="1231"/>
                </a:moveTo>
                <a:cubicBezTo>
                  <a:pt x="2818" y="1230"/>
                  <a:pt x="2818" y="1229"/>
                  <a:pt x="2817" y="1229"/>
                </a:cubicBezTo>
                <a:cubicBezTo>
                  <a:pt x="2816" y="1229"/>
                  <a:pt x="2816" y="1229"/>
                  <a:pt x="2815" y="1229"/>
                </a:cubicBezTo>
                <a:cubicBezTo>
                  <a:pt x="2815" y="1229"/>
                  <a:pt x="2814" y="1229"/>
                  <a:pt x="2814" y="1228"/>
                </a:cubicBezTo>
                <a:cubicBezTo>
                  <a:pt x="2813" y="1228"/>
                  <a:pt x="2813" y="1228"/>
                  <a:pt x="2813" y="1228"/>
                </a:cubicBezTo>
                <a:cubicBezTo>
                  <a:pt x="2813" y="1228"/>
                  <a:pt x="2813" y="1228"/>
                  <a:pt x="2813" y="1228"/>
                </a:cubicBezTo>
                <a:cubicBezTo>
                  <a:pt x="2813" y="1228"/>
                  <a:pt x="2812" y="1229"/>
                  <a:pt x="2812" y="1229"/>
                </a:cubicBezTo>
                <a:cubicBezTo>
                  <a:pt x="2812" y="1229"/>
                  <a:pt x="2812" y="1229"/>
                  <a:pt x="2811" y="1229"/>
                </a:cubicBezTo>
                <a:cubicBezTo>
                  <a:pt x="2811" y="1229"/>
                  <a:pt x="2810" y="1229"/>
                  <a:pt x="2810" y="1229"/>
                </a:cubicBezTo>
                <a:cubicBezTo>
                  <a:pt x="2809" y="1229"/>
                  <a:pt x="2809" y="1229"/>
                  <a:pt x="2809" y="1230"/>
                </a:cubicBezTo>
                <a:cubicBezTo>
                  <a:pt x="2809" y="1229"/>
                  <a:pt x="2808" y="1228"/>
                  <a:pt x="2806" y="1228"/>
                </a:cubicBezTo>
                <a:cubicBezTo>
                  <a:pt x="2806" y="1228"/>
                  <a:pt x="2805" y="1228"/>
                  <a:pt x="2805" y="1228"/>
                </a:cubicBezTo>
                <a:cubicBezTo>
                  <a:pt x="2805" y="1228"/>
                  <a:pt x="2804" y="1228"/>
                  <a:pt x="2803" y="1228"/>
                </a:cubicBezTo>
                <a:cubicBezTo>
                  <a:pt x="2802" y="1228"/>
                  <a:pt x="2802" y="1228"/>
                  <a:pt x="2802" y="1228"/>
                </a:cubicBezTo>
                <a:cubicBezTo>
                  <a:pt x="2801" y="1228"/>
                  <a:pt x="2800" y="1228"/>
                  <a:pt x="2800" y="1228"/>
                </a:cubicBezTo>
                <a:cubicBezTo>
                  <a:pt x="2799" y="1229"/>
                  <a:pt x="2799" y="1230"/>
                  <a:pt x="2799" y="1230"/>
                </a:cubicBezTo>
                <a:cubicBezTo>
                  <a:pt x="2799" y="1231"/>
                  <a:pt x="2799" y="1231"/>
                  <a:pt x="2799" y="1231"/>
                </a:cubicBezTo>
                <a:cubicBezTo>
                  <a:pt x="2798" y="1231"/>
                  <a:pt x="2799" y="1232"/>
                  <a:pt x="2799" y="1232"/>
                </a:cubicBezTo>
                <a:cubicBezTo>
                  <a:pt x="2799" y="1232"/>
                  <a:pt x="2799" y="1233"/>
                  <a:pt x="2800" y="1233"/>
                </a:cubicBezTo>
                <a:cubicBezTo>
                  <a:pt x="2800" y="1233"/>
                  <a:pt x="2800" y="1233"/>
                  <a:pt x="2801" y="1233"/>
                </a:cubicBezTo>
                <a:cubicBezTo>
                  <a:pt x="2802" y="1233"/>
                  <a:pt x="2803" y="1232"/>
                  <a:pt x="2804" y="1232"/>
                </a:cubicBezTo>
                <a:cubicBezTo>
                  <a:pt x="2804" y="1232"/>
                  <a:pt x="2804" y="1232"/>
                  <a:pt x="2804" y="1232"/>
                </a:cubicBezTo>
                <a:cubicBezTo>
                  <a:pt x="2804" y="1232"/>
                  <a:pt x="2805" y="1232"/>
                  <a:pt x="2805" y="1232"/>
                </a:cubicBezTo>
                <a:cubicBezTo>
                  <a:pt x="2806" y="1232"/>
                  <a:pt x="2806" y="1232"/>
                  <a:pt x="2807" y="1232"/>
                </a:cubicBezTo>
                <a:cubicBezTo>
                  <a:pt x="2807" y="1231"/>
                  <a:pt x="2807" y="1231"/>
                  <a:pt x="2807" y="1231"/>
                </a:cubicBezTo>
                <a:cubicBezTo>
                  <a:pt x="2808" y="1231"/>
                  <a:pt x="2808" y="1231"/>
                  <a:pt x="2808" y="1231"/>
                </a:cubicBezTo>
                <a:cubicBezTo>
                  <a:pt x="2809" y="1231"/>
                  <a:pt x="2809" y="1231"/>
                  <a:pt x="2809" y="1230"/>
                </a:cubicBezTo>
                <a:cubicBezTo>
                  <a:pt x="2809" y="1231"/>
                  <a:pt x="2809" y="1231"/>
                  <a:pt x="2809" y="1231"/>
                </a:cubicBezTo>
                <a:cubicBezTo>
                  <a:pt x="2809" y="1232"/>
                  <a:pt x="2810" y="1232"/>
                  <a:pt x="2811" y="1232"/>
                </a:cubicBezTo>
                <a:cubicBezTo>
                  <a:pt x="2812" y="1233"/>
                  <a:pt x="2813" y="1232"/>
                  <a:pt x="2813" y="1232"/>
                </a:cubicBezTo>
                <a:cubicBezTo>
                  <a:pt x="2814" y="1232"/>
                  <a:pt x="2814" y="1232"/>
                  <a:pt x="2815" y="1232"/>
                </a:cubicBezTo>
                <a:cubicBezTo>
                  <a:pt x="2815" y="1232"/>
                  <a:pt x="2815" y="1232"/>
                  <a:pt x="2815" y="1232"/>
                </a:cubicBezTo>
                <a:cubicBezTo>
                  <a:pt x="2815" y="1232"/>
                  <a:pt x="2815" y="1232"/>
                  <a:pt x="2816" y="1232"/>
                </a:cubicBezTo>
                <a:cubicBezTo>
                  <a:pt x="2816" y="1232"/>
                  <a:pt x="2816" y="1232"/>
                  <a:pt x="2816" y="1232"/>
                </a:cubicBezTo>
                <a:cubicBezTo>
                  <a:pt x="2816" y="1232"/>
                  <a:pt x="2816" y="1232"/>
                  <a:pt x="2817" y="1232"/>
                </a:cubicBezTo>
                <a:cubicBezTo>
                  <a:pt x="2817" y="1232"/>
                  <a:pt x="2818" y="1231"/>
                  <a:pt x="2818" y="1231"/>
                </a:cubicBezTo>
                <a:close/>
                <a:moveTo>
                  <a:pt x="2829" y="1217"/>
                </a:moveTo>
                <a:cubicBezTo>
                  <a:pt x="2828" y="1217"/>
                  <a:pt x="2828" y="1217"/>
                  <a:pt x="2827" y="1217"/>
                </a:cubicBezTo>
                <a:cubicBezTo>
                  <a:pt x="2827" y="1217"/>
                  <a:pt x="2827" y="1217"/>
                  <a:pt x="2827" y="1216"/>
                </a:cubicBezTo>
                <a:cubicBezTo>
                  <a:pt x="2827" y="1216"/>
                  <a:pt x="2826" y="1215"/>
                  <a:pt x="2826" y="1215"/>
                </a:cubicBezTo>
                <a:cubicBezTo>
                  <a:pt x="2825" y="1215"/>
                  <a:pt x="2824" y="1216"/>
                  <a:pt x="2824" y="1217"/>
                </a:cubicBezTo>
                <a:cubicBezTo>
                  <a:pt x="2824" y="1217"/>
                  <a:pt x="2824" y="1218"/>
                  <a:pt x="2824" y="1218"/>
                </a:cubicBezTo>
                <a:cubicBezTo>
                  <a:pt x="2824" y="1218"/>
                  <a:pt x="2824" y="1219"/>
                  <a:pt x="2824" y="1219"/>
                </a:cubicBezTo>
                <a:cubicBezTo>
                  <a:pt x="2824" y="1219"/>
                  <a:pt x="2825" y="1219"/>
                  <a:pt x="2825" y="1219"/>
                </a:cubicBezTo>
                <a:cubicBezTo>
                  <a:pt x="2824" y="1220"/>
                  <a:pt x="2824" y="1220"/>
                  <a:pt x="2824" y="1221"/>
                </a:cubicBezTo>
                <a:cubicBezTo>
                  <a:pt x="2824" y="1221"/>
                  <a:pt x="2824" y="1221"/>
                  <a:pt x="2824" y="1221"/>
                </a:cubicBezTo>
                <a:cubicBezTo>
                  <a:pt x="2824" y="1222"/>
                  <a:pt x="2825" y="1222"/>
                  <a:pt x="2826" y="1222"/>
                </a:cubicBezTo>
                <a:cubicBezTo>
                  <a:pt x="2826" y="1222"/>
                  <a:pt x="2827" y="1222"/>
                  <a:pt x="2827" y="1222"/>
                </a:cubicBezTo>
                <a:cubicBezTo>
                  <a:pt x="2827" y="1222"/>
                  <a:pt x="2827" y="1222"/>
                  <a:pt x="2827" y="1221"/>
                </a:cubicBezTo>
                <a:cubicBezTo>
                  <a:pt x="2828" y="1222"/>
                  <a:pt x="2828" y="1222"/>
                  <a:pt x="2829" y="1222"/>
                </a:cubicBezTo>
                <a:cubicBezTo>
                  <a:pt x="2829" y="1222"/>
                  <a:pt x="2829" y="1222"/>
                  <a:pt x="2829" y="1222"/>
                </a:cubicBezTo>
                <a:cubicBezTo>
                  <a:pt x="2830" y="1223"/>
                  <a:pt x="2830" y="1223"/>
                  <a:pt x="2831" y="1223"/>
                </a:cubicBezTo>
                <a:cubicBezTo>
                  <a:pt x="2831" y="1223"/>
                  <a:pt x="2831" y="1223"/>
                  <a:pt x="2831" y="1223"/>
                </a:cubicBezTo>
                <a:cubicBezTo>
                  <a:pt x="2832" y="1223"/>
                  <a:pt x="2833" y="1222"/>
                  <a:pt x="2833" y="1221"/>
                </a:cubicBezTo>
                <a:cubicBezTo>
                  <a:pt x="2833" y="1221"/>
                  <a:pt x="2832" y="1220"/>
                  <a:pt x="2831" y="1220"/>
                </a:cubicBezTo>
                <a:cubicBezTo>
                  <a:pt x="2831" y="1220"/>
                  <a:pt x="2831" y="1220"/>
                  <a:pt x="2831" y="1219"/>
                </a:cubicBezTo>
                <a:cubicBezTo>
                  <a:pt x="2831" y="1219"/>
                  <a:pt x="2831" y="1219"/>
                  <a:pt x="2830" y="1218"/>
                </a:cubicBezTo>
                <a:cubicBezTo>
                  <a:pt x="2830" y="1218"/>
                  <a:pt x="2830" y="1218"/>
                  <a:pt x="2830" y="1218"/>
                </a:cubicBezTo>
                <a:cubicBezTo>
                  <a:pt x="2831" y="1218"/>
                  <a:pt x="2831" y="1218"/>
                  <a:pt x="2832" y="1218"/>
                </a:cubicBezTo>
                <a:cubicBezTo>
                  <a:pt x="2832" y="1219"/>
                  <a:pt x="2832" y="1219"/>
                  <a:pt x="2832" y="1219"/>
                </a:cubicBezTo>
                <a:cubicBezTo>
                  <a:pt x="2832" y="1219"/>
                  <a:pt x="2832" y="1220"/>
                  <a:pt x="2833" y="1220"/>
                </a:cubicBezTo>
                <a:cubicBezTo>
                  <a:pt x="2833" y="1220"/>
                  <a:pt x="2833" y="1221"/>
                  <a:pt x="2833" y="1221"/>
                </a:cubicBezTo>
                <a:cubicBezTo>
                  <a:pt x="2833" y="1222"/>
                  <a:pt x="2834" y="1222"/>
                  <a:pt x="2834" y="1222"/>
                </a:cubicBezTo>
                <a:cubicBezTo>
                  <a:pt x="2834" y="1222"/>
                  <a:pt x="2834" y="1222"/>
                  <a:pt x="2835" y="1222"/>
                </a:cubicBezTo>
                <a:cubicBezTo>
                  <a:pt x="2835" y="1223"/>
                  <a:pt x="2835" y="1223"/>
                  <a:pt x="2836" y="1223"/>
                </a:cubicBezTo>
                <a:cubicBezTo>
                  <a:pt x="2836" y="1223"/>
                  <a:pt x="2837" y="1223"/>
                  <a:pt x="2837" y="1222"/>
                </a:cubicBezTo>
                <a:cubicBezTo>
                  <a:pt x="2838" y="1222"/>
                  <a:pt x="2838" y="1221"/>
                  <a:pt x="2837" y="1221"/>
                </a:cubicBezTo>
                <a:cubicBezTo>
                  <a:pt x="2837" y="1220"/>
                  <a:pt x="2837" y="1220"/>
                  <a:pt x="2837" y="1220"/>
                </a:cubicBezTo>
                <a:cubicBezTo>
                  <a:pt x="2837" y="1220"/>
                  <a:pt x="2837" y="1220"/>
                  <a:pt x="2836" y="1219"/>
                </a:cubicBezTo>
                <a:cubicBezTo>
                  <a:pt x="2836" y="1219"/>
                  <a:pt x="2836" y="1219"/>
                  <a:pt x="2836" y="1219"/>
                </a:cubicBezTo>
                <a:cubicBezTo>
                  <a:pt x="2835" y="1219"/>
                  <a:pt x="2835" y="1218"/>
                  <a:pt x="2835" y="1218"/>
                </a:cubicBezTo>
                <a:cubicBezTo>
                  <a:pt x="2835" y="1218"/>
                  <a:pt x="2835" y="1218"/>
                  <a:pt x="2835" y="1217"/>
                </a:cubicBezTo>
                <a:cubicBezTo>
                  <a:pt x="2835" y="1217"/>
                  <a:pt x="2835" y="1217"/>
                  <a:pt x="2835" y="1217"/>
                </a:cubicBezTo>
                <a:cubicBezTo>
                  <a:pt x="2835" y="1216"/>
                  <a:pt x="2834" y="1216"/>
                  <a:pt x="2834" y="1215"/>
                </a:cubicBezTo>
                <a:cubicBezTo>
                  <a:pt x="2834" y="1215"/>
                  <a:pt x="2834" y="1215"/>
                  <a:pt x="2834" y="1215"/>
                </a:cubicBezTo>
                <a:cubicBezTo>
                  <a:pt x="2834" y="1215"/>
                  <a:pt x="2834" y="1215"/>
                  <a:pt x="2834" y="1214"/>
                </a:cubicBezTo>
                <a:cubicBezTo>
                  <a:pt x="2833" y="1214"/>
                  <a:pt x="2833" y="1214"/>
                  <a:pt x="2833" y="1213"/>
                </a:cubicBezTo>
                <a:cubicBezTo>
                  <a:pt x="2833" y="1213"/>
                  <a:pt x="2833" y="1213"/>
                  <a:pt x="2832" y="1213"/>
                </a:cubicBezTo>
                <a:cubicBezTo>
                  <a:pt x="2832" y="1213"/>
                  <a:pt x="2832" y="1213"/>
                  <a:pt x="2832" y="1213"/>
                </a:cubicBezTo>
                <a:cubicBezTo>
                  <a:pt x="2832" y="1213"/>
                  <a:pt x="2832" y="1212"/>
                  <a:pt x="2832" y="1212"/>
                </a:cubicBezTo>
                <a:cubicBezTo>
                  <a:pt x="2832" y="1212"/>
                  <a:pt x="2832" y="1212"/>
                  <a:pt x="2832" y="1211"/>
                </a:cubicBezTo>
                <a:cubicBezTo>
                  <a:pt x="2832" y="1211"/>
                  <a:pt x="2832" y="1211"/>
                  <a:pt x="2832" y="1211"/>
                </a:cubicBezTo>
                <a:cubicBezTo>
                  <a:pt x="2832" y="1210"/>
                  <a:pt x="2833" y="1210"/>
                  <a:pt x="2833" y="1210"/>
                </a:cubicBezTo>
                <a:cubicBezTo>
                  <a:pt x="2833" y="1210"/>
                  <a:pt x="2833" y="1210"/>
                  <a:pt x="2833" y="1210"/>
                </a:cubicBezTo>
                <a:cubicBezTo>
                  <a:pt x="2833" y="1211"/>
                  <a:pt x="2834" y="1211"/>
                  <a:pt x="2835" y="1211"/>
                </a:cubicBezTo>
                <a:cubicBezTo>
                  <a:pt x="2835" y="1211"/>
                  <a:pt x="2835" y="1211"/>
                  <a:pt x="2836" y="1211"/>
                </a:cubicBezTo>
                <a:cubicBezTo>
                  <a:pt x="2836" y="1211"/>
                  <a:pt x="2836" y="1211"/>
                  <a:pt x="2837" y="1211"/>
                </a:cubicBezTo>
                <a:cubicBezTo>
                  <a:pt x="2837" y="1211"/>
                  <a:pt x="2837" y="1211"/>
                  <a:pt x="2837" y="1211"/>
                </a:cubicBezTo>
                <a:cubicBezTo>
                  <a:pt x="2837" y="1211"/>
                  <a:pt x="2837" y="1211"/>
                  <a:pt x="2837" y="1211"/>
                </a:cubicBezTo>
                <a:cubicBezTo>
                  <a:pt x="2838" y="1212"/>
                  <a:pt x="2839" y="1212"/>
                  <a:pt x="2840" y="1212"/>
                </a:cubicBezTo>
                <a:cubicBezTo>
                  <a:pt x="2840" y="1212"/>
                  <a:pt x="2841" y="1212"/>
                  <a:pt x="2841" y="1211"/>
                </a:cubicBezTo>
                <a:cubicBezTo>
                  <a:pt x="2841" y="1210"/>
                  <a:pt x="2840" y="1210"/>
                  <a:pt x="2840" y="1209"/>
                </a:cubicBezTo>
                <a:cubicBezTo>
                  <a:pt x="2840" y="1209"/>
                  <a:pt x="2840" y="1208"/>
                  <a:pt x="2839" y="1208"/>
                </a:cubicBezTo>
                <a:cubicBezTo>
                  <a:pt x="2839" y="1208"/>
                  <a:pt x="2839" y="1208"/>
                  <a:pt x="2839" y="1207"/>
                </a:cubicBezTo>
                <a:cubicBezTo>
                  <a:pt x="2838" y="1207"/>
                  <a:pt x="2838" y="1207"/>
                  <a:pt x="2838" y="1206"/>
                </a:cubicBezTo>
                <a:cubicBezTo>
                  <a:pt x="2837" y="1206"/>
                  <a:pt x="2837" y="1206"/>
                  <a:pt x="2836" y="1206"/>
                </a:cubicBezTo>
                <a:cubicBezTo>
                  <a:pt x="2836" y="1206"/>
                  <a:pt x="2836" y="1206"/>
                  <a:pt x="2836" y="1206"/>
                </a:cubicBezTo>
                <a:cubicBezTo>
                  <a:pt x="2836" y="1206"/>
                  <a:pt x="2836" y="1206"/>
                  <a:pt x="2836" y="1206"/>
                </a:cubicBezTo>
                <a:cubicBezTo>
                  <a:pt x="2836" y="1206"/>
                  <a:pt x="2836" y="1205"/>
                  <a:pt x="2836" y="1205"/>
                </a:cubicBezTo>
                <a:cubicBezTo>
                  <a:pt x="2836" y="1205"/>
                  <a:pt x="2836" y="1205"/>
                  <a:pt x="2836" y="1205"/>
                </a:cubicBezTo>
                <a:cubicBezTo>
                  <a:pt x="2836" y="1205"/>
                  <a:pt x="2836" y="1205"/>
                  <a:pt x="2837" y="1205"/>
                </a:cubicBezTo>
                <a:cubicBezTo>
                  <a:pt x="2837" y="1205"/>
                  <a:pt x="2837" y="1205"/>
                  <a:pt x="2837" y="1205"/>
                </a:cubicBezTo>
                <a:cubicBezTo>
                  <a:pt x="2838" y="1205"/>
                  <a:pt x="2839" y="1205"/>
                  <a:pt x="2840" y="1204"/>
                </a:cubicBezTo>
                <a:cubicBezTo>
                  <a:pt x="2840" y="1203"/>
                  <a:pt x="2840" y="1203"/>
                  <a:pt x="2840" y="1203"/>
                </a:cubicBezTo>
                <a:cubicBezTo>
                  <a:pt x="2840" y="1203"/>
                  <a:pt x="2840" y="1202"/>
                  <a:pt x="2841" y="1202"/>
                </a:cubicBezTo>
                <a:cubicBezTo>
                  <a:pt x="2841" y="1201"/>
                  <a:pt x="2841" y="1201"/>
                  <a:pt x="2841" y="1200"/>
                </a:cubicBezTo>
                <a:cubicBezTo>
                  <a:pt x="2841" y="1200"/>
                  <a:pt x="2841" y="1199"/>
                  <a:pt x="2841" y="1199"/>
                </a:cubicBezTo>
                <a:cubicBezTo>
                  <a:pt x="2841" y="1199"/>
                  <a:pt x="2841" y="1199"/>
                  <a:pt x="2841" y="1199"/>
                </a:cubicBezTo>
                <a:cubicBezTo>
                  <a:pt x="2841" y="1198"/>
                  <a:pt x="2841" y="1198"/>
                  <a:pt x="2841" y="1198"/>
                </a:cubicBezTo>
                <a:cubicBezTo>
                  <a:pt x="2840" y="1198"/>
                  <a:pt x="2840" y="1198"/>
                  <a:pt x="2840" y="1197"/>
                </a:cubicBezTo>
                <a:cubicBezTo>
                  <a:pt x="2840" y="1197"/>
                  <a:pt x="2840" y="1197"/>
                  <a:pt x="2839" y="1197"/>
                </a:cubicBezTo>
                <a:cubicBezTo>
                  <a:pt x="2839" y="1197"/>
                  <a:pt x="2839" y="1197"/>
                  <a:pt x="2838" y="1197"/>
                </a:cubicBezTo>
                <a:cubicBezTo>
                  <a:pt x="2838" y="1197"/>
                  <a:pt x="2838" y="1197"/>
                  <a:pt x="2838" y="1197"/>
                </a:cubicBezTo>
                <a:cubicBezTo>
                  <a:pt x="2837" y="1197"/>
                  <a:pt x="2836" y="1197"/>
                  <a:pt x="2836" y="1198"/>
                </a:cubicBezTo>
                <a:cubicBezTo>
                  <a:pt x="2836" y="1198"/>
                  <a:pt x="2836" y="1198"/>
                  <a:pt x="2835" y="1198"/>
                </a:cubicBezTo>
                <a:cubicBezTo>
                  <a:pt x="2835" y="1198"/>
                  <a:pt x="2834" y="1199"/>
                  <a:pt x="2834" y="1199"/>
                </a:cubicBezTo>
                <a:cubicBezTo>
                  <a:pt x="2834" y="1199"/>
                  <a:pt x="2834" y="1199"/>
                  <a:pt x="2834" y="1199"/>
                </a:cubicBezTo>
                <a:cubicBezTo>
                  <a:pt x="2834" y="1198"/>
                  <a:pt x="2834" y="1198"/>
                  <a:pt x="2834" y="1198"/>
                </a:cubicBezTo>
                <a:cubicBezTo>
                  <a:pt x="2834" y="1198"/>
                  <a:pt x="2834" y="1198"/>
                  <a:pt x="2834" y="1197"/>
                </a:cubicBezTo>
                <a:cubicBezTo>
                  <a:pt x="2834" y="1197"/>
                  <a:pt x="2834" y="1196"/>
                  <a:pt x="2833" y="1196"/>
                </a:cubicBezTo>
                <a:cubicBezTo>
                  <a:pt x="2833" y="1196"/>
                  <a:pt x="2833" y="1195"/>
                  <a:pt x="2832" y="1195"/>
                </a:cubicBezTo>
                <a:cubicBezTo>
                  <a:pt x="2832" y="1195"/>
                  <a:pt x="2832" y="1195"/>
                  <a:pt x="2832" y="1195"/>
                </a:cubicBezTo>
                <a:cubicBezTo>
                  <a:pt x="2832" y="1195"/>
                  <a:pt x="2833" y="1195"/>
                  <a:pt x="2833" y="1194"/>
                </a:cubicBezTo>
                <a:cubicBezTo>
                  <a:pt x="2833" y="1194"/>
                  <a:pt x="2833" y="1194"/>
                  <a:pt x="2833" y="1193"/>
                </a:cubicBezTo>
                <a:cubicBezTo>
                  <a:pt x="2833" y="1193"/>
                  <a:pt x="2833" y="1193"/>
                  <a:pt x="2833" y="1193"/>
                </a:cubicBezTo>
                <a:cubicBezTo>
                  <a:pt x="2833" y="1193"/>
                  <a:pt x="2833" y="1193"/>
                  <a:pt x="2833" y="1193"/>
                </a:cubicBezTo>
                <a:cubicBezTo>
                  <a:pt x="2833" y="1193"/>
                  <a:pt x="2834" y="1193"/>
                  <a:pt x="2834" y="1194"/>
                </a:cubicBezTo>
                <a:cubicBezTo>
                  <a:pt x="2834" y="1194"/>
                  <a:pt x="2834" y="1194"/>
                  <a:pt x="2834" y="1194"/>
                </a:cubicBezTo>
                <a:cubicBezTo>
                  <a:pt x="2834" y="1195"/>
                  <a:pt x="2834" y="1195"/>
                  <a:pt x="2834" y="1195"/>
                </a:cubicBezTo>
                <a:cubicBezTo>
                  <a:pt x="2835" y="1196"/>
                  <a:pt x="2836" y="1196"/>
                  <a:pt x="2836" y="1195"/>
                </a:cubicBezTo>
                <a:cubicBezTo>
                  <a:pt x="2837" y="1195"/>
                  <a:pt x="2837" y="1195"/>
                  <a:pt x="2837" y="1195"/>
                </a:cubicBezTo>
                <a:cubicBezTo>
                  <a:pt x="2837" y="1195"/>
                  <a:pt x="2838" y="1194"/>
                  <a:pt x="2838" y="1194"/>
                </a:cubicBezTo>
                <a:cubicBezTo>
                  <a:pt x="2839" y="1194"/>
                  <a:pt x="2839" y="1193"/>
                  <a:pt x="2839" y="1192"/>
                </a:cubicBezTo>
                <a:cubicBezTo>
                  <a:pt x="2839" y="1192"/>
                  <a:pt x="2839" y="1191"/>
                  <a:pt x="2839" y="1191"/>
                </a:cubicBezTo>
                <a:cubicBezTo>
                  <a:pt x="2839" y="1191"/>
                  <a:pt x="2839" y="1191"/>
                  <a:pt x="2838" y="1190"/>
                </a:cubicBezTo>
                <a:cubicBezTo>
                  <a:pt x="2838" y="1190"/>
                  <a:pt x="2838" y="1189"/>
                  <a:pt x="2837" y="1189"/>
                </a:cubicBezTo>
                <a:cubicBezTo>
                  <a:pt x="2837" y="1189"/>
                  <a:pt x="2837" y="1189"/>
                  <a:pt x="2837" y="1189"/>
                </a:cubicBezTo>
                <a:cubicBezTo>
                  <a:pt x="2836" y="1189"/>
                  <a:pt x="2835" y="1190"/>
                  <a:pt x="2835" y="1190"/>
                </a:cubicBezTo>
                <a:cubicBezTo>
                  <a:pt x="2835" y="1190"/>
                  <a:pt x="2835" y="1190"/>
                  <a:pt x="2835" y="1190"/>
                </a:cubicBezTo>
                <a:cubicBezTo>
                  <a:pt x="2835" y="1190"/>
                  <a:pt x="2835" y="1190"/>
                  <a:pt x="2835" y="1190"/>
                </a:cubicBezTo>
                <a:cubicBezTo>
                  <a:pt x="2834" y="1190"/>
                  <a:pt x="2834" y="1190"/>
                  <a:pt x="2834" y="1190"/>
                </a:cubicBezTo>
                <a:cubicBezTo>
                  <a:pt x="2834" y="1190"/>
                  <a:pt x="2833" y="1191"/>
                  <a:pt x="2833" y="1191"/>
                </a:cubicBezTo>
                <a:cubicBezTo>
                  <a:pt x="2833" y="1191"/>
                  <a:pt x="2833" y="1191"/>
                  <a:pt x="2833" y="1191"/>
                </a:cubicBezTo>
                <a:cubicBezTo>
                  <a:pt x="2833" y="1191"/>
                  <a:pt x="2833" y="1191"/>
                  <a:pt x="2833" y="1191"/>
                </a:cubicBezTo>
                <a:cubicBezTo>
                  <a:pt x="2832" y="1191"/>
                  <a:pt x="2832" y="1191"/>
                  <a:pt x="2831" y="1191"/>
                </a:cubicBezTo>
                <a:cubicBezTo>
                  <a:pt x="2831" y="1191"/>
                  <a:pt x="2830" y="1192"/>
                  <a:pt x="2830" y="1192"/>
                </a:cubicBezTo>
                <a:cubicBezTo>
                  <a:pt x="2830" y="1192"/>
                  <a:pt x="2829" y="1193"/>
                  <a:pt x="2829" y="1193"/>
                </a:cubicBezTo>
                <a:cubicBezTo>
                  <a:pt x="2829" y="1194"/>
                  <a:pt x="2829" y="1194"/>
                  <a:pt x="2829" y="1194"/>
                </a:cubicBezTo>
                <a:cubicBezTo>
                  <a:pt x="2828" y="1194"/>
                  <a:pt x="2828" y="1195"/>
                  <a:pt x="2828" y="1196"/>
                </a:cubicBezTo>
                <a:cubicBezTo>
                  <a:pt x="2828" y="1196"/>
                  <a:pt x="2827" y="1196"/>
                  <a:pt x="2827" y="1197"/>
                </a:cubicBezTo>
                <a:cubicBezTo>
                  <a:pt x="2827" y="1197"/>
                  <a:pt x="2827" y="1197"/>
                  <a:pt x="2827" y="1197"/>
                </a:cubicBezTo>
                <a:cubicBezTo>
                  <a:pt x="2827" y="1198"/>
                  <a:pt x="2827" y="1198"/>
                  <a:pt x="2827" y="1199"/>
                </a:cubicBezTo>
                <a:cubicBezTo>
                  <a:pt x="2827" y="1200"/>
                  <a:pt x="2827" y="1200"/>
                  <a:pt x="2827" y="1200"/>
                </a:cubicBezTo>
                <a:cubicBezTo>
                  <a:pt x="2827" y="1200"/>
                  <a:pt x="2827" y="1201"/>
                  <a:pt x="2827" y="1201"/>
                </a:cubicBezTo>
                <a:cubicBezTo>
                  <a:pt x="2827" y="1201"/>
                  <a:pt x="2826" y="1201"/>
                  <a:pt x="2826" y="1201"/>
                </a:cubicBezTo>
                <a:cubicBezTo>
                  <a:pt x="2826" y="1202"/>
                  <a:pt x="2826" y="1202"/>
                  <a:pt x="2826" y="1202"/>
                </a:cubicBezTo>
                <a:cubicBezTo>
                  <a:pt x="2826" y="1202"/>
                  <a:pt x="2826" y="1203"/>
                  <a:pt x="2826" y="1203"/>
                </a:cubicBezTo>
                <a:cubicBezTo>
                  <a:pt x="2826" y="1204"/>
                  <a:pt x="2827" y="1204"/>
                  <a:pt x="2827" y="1205"/>
                </a:cubicBezTo>
                <a:cubicBezTo>
                  <a:pt x="2827" y="1205"/>
                  <a:pt x="2827" y="1205"/>
                  <a:pt x="2828" y="1205"/>
                </a:cubicBezTo>
                <a:cubicBezTo>
                  <a:pt x="2828" y="1205"/>
                  <a:pt x="2828" y="1205"/>
                  <a:pt x="2828" y="1205"/>
                </a:cubicBezTo>
                <a:cubicBezTo>
                  <a:pt x="2828" y="1206"/>
                  <a:pt x="2828" y="1206"/>
                  <a:pt x="2828" y="1206"/>
                </a:cubicBezTo>
                <a:cubicBezTo>
                  <a:pt x="2828" y="1207"/>
                  <a:pt x="2828" y="1207"/>
                  <a:pt x="2828" y="1207"/>
                </a:cubicBezTo>
                <a:cubicBezTo>
                  <a:pt x="2828" y="1207"/>
                  <a:pt x="2827" y="1208"/>
                  <a:pt x="2827" y="1209"/>
                </a:cubicBezTo>
                <a:cubicBezTo>
                  <a:pt x="2828" y="1209"/>
                  <a:pt x="2828" y="1210"/>
                  <a:pt x="2828" y="1210"/>
                </a:cubicBezTo>
                <a:cubicBezTo>
                  <a:pt x="2828" y="1210"/>
                  <a:pt x="2829" y="1211"/>
                  <a:pt x="2829" y="1211"/>
                </a:cubicBezTo>
                <a:cubicBezTo>
                  <a:pt x="2829" y="1211"/>
                  <a:pt x="2829" y="1211"/>
                  <a:pt x="2829" y="1211"/>
                </a:cubicBezTo>
                <a:cubicBezTo>
                  <a:pt x="2829" y="1212"/>
                  <a:pt x="2829" y="1213"/>
                  <a:pt x="2829" y="1213"/>
                </a:cubicBezTo>
                <a:cubicBezTo>
                  <a:pt x="2829" y="1214"/>
                  <a:pt x="2828" y="1214"/>
                  <a:pt x="2829" y="1215"/>
                </a:cubicBezTo>
                <a:cubicBezTo>
                  <a:pt x="2829" y="1216"/>
                  <a:pt x="2829" y="1216"/>
                  <a:pt x="2830" y="1217"/>
                </a:cubicBezTo>
                <a:cubicBezTo>
                  <a:pt x="2830" y="1217"/>
                  <a:pt x="2829" y="1217"/>
                  <a:pt x="2829" y="1217"/>
                </a:cubicBezTo>
                <a:cubicBezTo>
                  <a:pt x="2829" y="1217"/>
                  <a:pt x="2829" y="1217"/>
                  <a:pt x="2829" y="1217"/>
                </a:cubicBezTo>
                <a:close/>
                <a:moveTo>
                  <a:pt x="2843" y="1214"/>
                </a:moveTo>
                <a:cubicBezTo>
                  <a:pt x="2843" y="1215"/>
                  <a:pt x="2843" y="1216"/>
                  <a:pt x="2844" y="1216"/>
                </a:cubicBezTo>
                <a:cubicBezTo>
                  <a:pt x="2844" y="1216"/>
                  <a:pt x="2845" y="1216"/>
                  <a:pt x="2845" y="1216"/>
                </a:cubicBezTo>
                <a:cubicBezTo>
                  <a:pt x="2845" y="1216"/>
                  <a:pt x="2846" y="1216"/>
                  <a:pt x="2846" y="1216"/>
                </a:cubicBezTo>
                <a:cubicBezTo>
                  <a:pt x="2846" y="1216"/>
                  <a:pt x="2846" y="1216"/>
                  <a:pt x="2846" y="1216"/>
                </a:cubicBezTo>
                <a:cubicBezTo>
                  <a:pt x="2847" y="1216"/>
                  <a:pt x="2848" y="1216"/>
                  <a:pt x="2848" y="1215"/>
                </a:cubicBezTo>
                <a:cubicBezTo>
                  <a:pt x="2848" y="1214"/>
                  <a:pt x="2847" y="1213"/>
                  <a:pt x="2847" y="1213"/>
                </a:cubicBezTo>
                <a:cubicBezTo>
                  <a:pt x="2846" y="1213"/>
                  <a:pt x="2846" y="1213"/>
                  <a:pt x="2846" y="1213"/>
                </a:cubicBezTo>
                <a:cubicBezTo>
                  <a:pt x="2846" y="1213"/>
                  <a:pt x="2845" y="1213"/>
                  <a:pt x="2845" y="1213"/>
                </a:cubicBezTo>
                <a:cubicBezTo>
                  <a:pt x="2844" y="1212"/>
                  <a:pt x="2844" y="1212"/>
                  <a:pt x="2843" y="1213"/>
                </a:cubicBezTo>
                <a:cubicBezTo>
                  <a:pt x="2843" y="1213"/>
                  <a:pt x="2843" y="1214"/>
                  <a:pt x="2843" y="1214"/>
                </a:cubicBezTo>
                <a:close/>
                <a:moveTo>
                  <a:pt x="2790" y="1318"/>
                </a:moveTo>
                <a:cubicBezTo>
                  <a:pt x="2791" y="1318"/>
                  <a:pt x="2791" y="1318"/>
                  <a:pt x="2791" y="1318"/>
                </a:cubicBezTo>
                <a:cubicBezTo>
                  <a:pt x="2791" y="1318"/>
                  <a:pt x="2791" y="1318"/>
                  <a:pt x="2792" y="1318"/>
                </a:cubicBezTo>
                <a:cubicBezTo>
                  <a:pt x="2792" y="1318"/>
                  <a:pt x="2792" y="1318"/>
                  <a:pt x="2793" y="1318"/>
                </a:cubicBezTo>
                <a:cubicBezTo>
                  <a:pt x="2793" y="1318"/>
                  <a:pt x="2794" y="1318"/>
                  <a:pt x="2795" y="1317"/>
                </a:cubicBezTo>
                <a:cubicBezTo>
                  <a:pt x="2795" y="1317"/>
                  <a:pt x="2795" y="1317"/>
                  <a:pt x="2795" y="1317"/>
                </a:cubicBezTo>
                <a:cubicBezTo>
                  <a:pt x="2795" y="1317"/>
                  <a:pt x="2796" y="1317"/>
                  <a:pt x="2796" y="1316"/>
                </a:cubicBezTo>
                <a:cubicBezTo>
                  <a:pt x="2796" y="1316"/>
                  <a:pt x="2796" y="1316"/>
                  <a:pt x="2796" y="1316"/>
                </a:cubicBezTo>
                <a:cubicBezTo>
                  <a:pt x="2797" y="1316"/>
                  <a:pt x="2798" y="1316"/>
                  <a:pt x="2798" y="1316"/>
                </a:cubicBezTo>
                <a:cubicBezTo>
                  <a:pt x="2798" y="1316"/>
                  <a:pt x="2798" y="1316"/>
                  <a:pt x="2799" y="1316"/>
                </a:cubicBezTo>
                <a:cubicBezTo>
                  <a:pt x="2799" y="1316"/>
                  <a:pt x="2800" y="1316"/>
                  <a:pt x="2800" y="1315"/>
                </a:cubicBezTo>
                <a:cubicBezTo>
                  <a:pt x="2801" y="1315"/>
                  <a:pt x="2801" y="1314"/>
                  <a:pt x="2802" y="1314"/>
                </a:cubicBezTo>
                <a:cubicBezTo>
                  <a:pt x="2802" y="1313"/>
                  <a:pt x="2802" y="1313"/>
                  <a:pt x="2802" y="1313"/>
                </a:cubicBezTo>
                <a:cubicBezTo>
                  <a:pt x="2802" y="1312"/>
                  <a:pt x="2802" y="1312"/>
                  <a:pt x="2803" y="1312"/>
                </a:cubicBezTo>
                <a:cubicBezTo>
                  <a:pt x="2803" y="1311"/>
                  <a:pt x="2803" y="1311"/>
                  <a:pt x="2804" y="1311"/>
                </a:cubicBezTo>
                <a:cubicBezTo>
                  <a:pt x="2804" y="1311"/>
                  <a:pt x="2804" y="1311"/>
                  <a:pt x="2805" y="1310"/>
                </a:cubicBezTo>
                <a:cubicBezTo>
                  <a:pt x="2805" y="1310"/>
                  <a:pt x="2805" y="1309"/>
                  <a:pt x="2806" y="1309"/>
                </a:cubicBezTo>
                <a:cubicBezTo>
                  <a:pt x="2806" y="1309"/>
                  <a:pt x="2806" y="1309"/>
                  <a:pt x="2806" y="1309"/>
                </a:cubicBezTo>
                <a:cubicBezTo>
                  <a:pt x="2806" y="1309"/>
                  <a:pt x="2806" y="1308"/>
                  <a:pt x="2806" y="1308"/>
                </a:cubicBezTo>
                <a:cubicBezTo>
                  <a:pt x="2806" y="1308"/>
                  <a:pt x="2807" y="1308"/>
                  <a:pt x="2807" y="1308"/>
                </a:cubicBezTo>
                <a:cubicBezTo>
                  <a:pt x="2807" y="1308"/>
                  <a:pt x="2808" y="1308"/>
                  <a:pt x="2808" y="1307"/>
                </a:cubicBezTo>
                <a:cubicBezTo>
                  <a:pt x="2808" y="1307"/>
                  <a:pt x="2808" y="1307"/>
                  <a:pt x="2808" y="1307"/>
                </a:cubicBezTo>
                <a:cubicBezTo>
                  <a:pt x="2808" y="1307"/>
                  <a:pt x="2809" y="1306"/>
                  <a:pt x="2810" y="1306"/>
                </a:cubicBezTo>
                <a:cubicBezTo>
                  <a:pt x="2810" y="1306"/>
                  <a:pt x="2810" y="1306"/>
                  <a:pt x="2810" y="1306"/>
                </a:cubicBezTo>
                <a:cubicBezTo>
                  <a:pt x="2811" y="1305"/>
                  <a:pt x="2812" y="1306"/>
                  <a:pt x="2813" y="1306"/>
                </a:cubicBezTo>
                <a:cubicBezTo>
                  <a:pt x="2814" y="1307"/>
                  <a:pt x="2815" y="1306"/>
                  <a:pt x="2816" y="1306"/>
                </a:cubicBezTo>
                <a:cubicBezTo>
                  <a:pt x="2817" y="1306"/>
                  <a:pt x="2817" y="1306"/>
                  <a:pt x="2817" y="1306"/>
                </a:cubicBezTo>
                <a:cubicBezTo>
                  <a:pt x="2818" y="1306"/>
                  <a:pt x="2818" y="1306"/>
                  <a:pt x="2819" y="1306"/>
                </a:cubicBezTo>
                <a:cubicBezTo>
                  <a:pt x="2820" y="1305"/>
                  <a:pt x="2821" y="1305"/>
                  <a:pt x="2822" y="1304"/>
                </a:cubicBezTo>
                <a:cubicBezTo>
                  <a:pt x="2823" y="1304"/>
                  <a:pt x="2824" y="1304"/>
                  <a:pt x="2824" y="1303"/>
                </a:cubicBezTo>
                <a:cubicBezTo>
                  <a:pt x="2825" y="1303"/>
                  <a:pt x="2825" y="1303"/>
                  <a:pt x="2825" y="1303"/>
                </a:cubicBezTo>
                <a:cubicBezTo>
                  <a:pt x="2825" y="1303"/>
                  <a:pt x="2825" y="1302"/>
                  <a:pt x="2826" y="1302"/>
                </a:cubicBezTo>
                <a:cubicBezTo>
                  <a:pt x="2826" y="1302"/>
                  <a:pt x="2826" y="1302"/>
                  <a:pt x="2826" y="1302"/>
                </a:cubicBezTo>
                <a:cubicBezTo>
                  <a:pt x="2826" y="1302"/>
                  <a:pt x="2827" y="1302"/>
                  <a:pt x="2827" y="1302"/>
                </a:cubicBezTo>
                <a:cubicBezTo>
                  <a:pt x="2828" y="1302"/>
                  <a:pt x="2829" y="1302"/>
                  <a:pt x="2829" y="1301"/>
                </a:cubicBezTo>
                <a:cubicBezTo>
                  <a:pt x="2830" y="1301"/>
                  <a:pt x="2830" y="1300"/>
                  <a:pt x="2831" y="1300"/>
                </a:cubicBezTo>
                <a:cubicBezTo>
                  <a:pt x="2831" y="1300"/>
                  <a:pt x="2832" y="1299"/>
                  <a:pt x="2832" y="1298"/>
                </a:cubicBezTo>
                <a:cubicBezTo>
                  <a:pt x="2832" y="1298"/>
                  <a:pt x="2831" y="1297"/>
                  <a:pt x="2830" y="1297"/>
                </a:cubicBezTo>
                <a:cubicBezTo>
                  <a:pt x="2830" y="1296"/>
                  <a:pt x="2828" y="1297"/>
                  <a:pt x="2827" y="1297"/>
                </a:cubicBezTo>
                <a:cubicBezTo>
                  <a:pt x="2827" y="1297"/>
                  <a:pt x="2827" y="1297"/>
                  <a:pt x="2827" y="1297"/>
                </a:cubicBezTo>
                <a:cubicBezTo>
                  <a:pt x="2825" y="1298"/>
                  <a:pt x="2823" y="1298"/>
                  <a:pt x="2821" y="1298"/>
                </a:cubicBezTo>
                <a:cubicBezTo>
                  <a:pt x="2820" y="1298"/>
                  <a:pt x="2820" y="1298"/>
                  <a:pt x="2820" y="1298"/>
                </a:cubicBezTo>
                <a:cubicBezTo>
                  <a:pt x="2819" y="1298"/>
                  <a:pt x="2818" y="1298"/>
                  <a:pt x="2818" y="1298"/>
                </a:cubicBezTo>
                <a:cubicBezTo>
                  <a:pt x="2817" y="1298"/>
                  <a:pt x="2817" y="1298"/>
                  <a:pt x="2817" y="1298"/>
                </a:cubicBezTo>
                <a:cubicBezTo>
                  <a:pt x="2816" y="1298"/>
                  <a:pt x="2816" y="1298"/>
                  <a:pt x="2815" y="1298"/>
                </a:cubicBezTo>
                <a:cubicBezTo>
                  <a:pt x="2814" y="1298"/>
                  <a:pt x="2813" y="1298"/>
                  <a:pt x="2812" y="1298"/>
                </a:cubicBezTo>
                <a:cubicBezTo>
                  <a:pt x="2812" y="1298"/>
                  <a:pt x="2812" y="1298"/>
                  <a:pt x="2811" y="1298"/>
                </a:cubicBezTo>
                <a:cubicBezTo>
                  <a:pt x="2811" y="1298"/>
                  <a:pt x="2810" y="1298"/>
                  <a:pt x="2810" y="1298"/>
                </a:cubicBezTo>
                <a:cubicBezTo>
                  <a:pt x="2808" y="1298"/>
                  <a:pt x="2807" y="1299"/>
                  <a:pt x="2807" y="1300"/>
                </a:cubicBezTo>
                <a:cubicBezTo>
                  <a:pt x="2806" y="1300"/>
                  <a:pt x="2806" y="1300"/>
                  <a:pt x="2806" y="1300"/>
                </a:cubicBezTo>
                <a:cubicBezTo>
                  <a:pt x="2805" y="1300"/>
                  <a:pt x="2805" y="1301"/>
                  <a:pt x="2804" y="1301"/>
                </a:cubicBezTo>
                <a:cubicBezTo>
                  <a:pt x="2803" y="1301"/>
                  <a:pt x="2803" y="1301"/>
                  <a:pt x="2802" y="1301"/>
                </a:cubicBezTo>
                <a:cubicBezTo>
                  <a:pt x="2802" y="1301"/>
                  <a:pt x="2802" y="1302"/>
                  <a:pt x="2802" y="1302"/>
                </a:cubicBezTo>
                <a:cubicBezTo>
                  <a:pt x="2802" y="1302"/>
                  <a:pt x="2801" y="1302"/>
                  <a:pt x="2801" y="1302"/>
                </a:cubicBezTo>
                <a:cubicBezTo>
                  <a:pt x="2801" y="1303"/>
                  <a:pt x="2801" y="1303"/>
                  <a:pt x="2800" y="1303"/>
                </a:cubicBezTo>
                <a:cubicBezTo>
                  <a:pt x="2800" y="1303"/>
                  <a:pt x="2800" y="1303"/>
                  <a:pt x="2799" y="1303"/>
                </a:cubicBezTo>
                <a:cubicBezTo>
                  <a:pt x="2799" y="1303"/>
                  <a:pt x="2799" y="1303"/>
                  <a:pt x="2798" y="1303"/>
                </a:cubicBezTo>
                <a:cubicBezTo>
                  <a:pt x="2798" y="1303"/>
                  <a:pt x="2797" y="1303"/>
                  <a:pt x="2796" y="1303"/>
                </a:cubicBezTo>
                <a:cubicBezTo>
                  <a:pt x="2795" y="1303"/>
                  <a:pt x="2795" y="1304"/>
                  <a:pt x="2794" y="1305"/>
                </a:cubicBezTo>
                <a:cubicBezTo>
                  <a:pt x="2794" y="1305"/>
                  <a:pt x="2794" y="1305"/>
                  <a:pt x="2793" y="1305"/>
                </a:cubicBezTo>
                <a:cubicBezTo>
                  <a:pt x="2793" y="1306"/>
                  <a:pt x="2792" y="1306"/>
                  <a:pt x="2792" y="1307"/>
                </a:cubicBezTo>
                <a:cubicBezTo>
                  <a:pt x="2792" y="1307"/>
                  <a:pt x="2791" y="1308"/>
                  <a:pt x="2791" y="1309"/>
                </a:cubicBezTo>
                <a:cubicBezTo>
                  <a:pt x="2791" y="1309"/>
                  <a:pt x="2791" y="1310"/>
                  <a:pt x="2790" y="1310"/>
                </a:cubicBezTo>
                <a:cubicBezTo>
                  <a:pt x="2789" y="1311"/>
                  <a:pt x="2789" y="1311"/>
                  <a:pt x="2789" y="1312"/>
                </a:cubicBezTo>
                <a:cubicBezTo>
                  <a:pt x="2789" y="1312"/>
                  <a:pt x="2789" y="1312"/>
                  <a:pt x="2789" y="1313"/>
                </a:cubicBezTo>
                <a:cubicBezTo>
                  <a:pt x="2789" y="1313"/>
                  <a:pt x="2789" y="1313"/>
                  <a:pt x="2789" y="1314"/>
                </a:cubicBezTo>
                <a:cubicBezTo>
                  <a:pt x="2789" y="1314"/>
                  <a:pt x="2789" y="1314"/>
                  <a:pt x="2789" y="1314"/>
                </a:cubicBezTo>
                <a:cubicBezTo>
                  <a:pt x="2788" y="1313"/>
                  <a:pt x="2787" y="1313"/>
                  <a:pt x="2787" y="1313"/>
                </a:cubicBezTo>
                <a:cubicBezTo>
                  <a:pt x="2786" y="1313"/>
                  <a:pt x="2785" y="1314"/>
                  <a:pt x="2785" y="1315"/>
                </a:cubicBezTo>
                <a:cubicBezTo>
                  <a:pt x="2785" y="1316"/>
                  <a:pt x="2785" y="1316"/>
                  <a:pt x="2786" y="1316"/>
                </a:cubicBezTo>
                <a:cubicBezTo>
                  <a:pt x="2786" y="1317"/>
                  <a:pt x="2786" y="1317"/>
                  <a:pt x="2787" y="1317"/>
                </a:cubicBezTo>
                <a:cubicBezTo>
                  <a:pt x="2787" y="1317"/>
                  <a:pt x="2788" y="1317"/>
                  <a:pt x="2788" y="1316"/>
                </a:cubicBezTo>
                <a:cubicBezTo>
                  <a:pt x="2788" y="1317"/>
                  <a:pt x="2789" y="1318"/>
                  <a:pt x="2790" y="1318"/>
                </a:cubicBezTo>
                <a:close/>
                <a:moveTo>
                  <a:pt x="1975" y="876"/>
                </a:moveTo>
                <a:cubicBezTo>
                  <a:pt x="1975" y="875"/>
                  <a:pt x="1976" y="875"/>
                  <a:pt x="1977" y="875"/>
                </a:cubicBezTo>
                <a:cubicBezTo>
                  <a:pt x="1977" y="874"/>
                  <a:pt x="1978" y="874"/>
                  <a:pt x="1979" y="873"/>
                </a:cubicBezTo>
                <a:cubicBezTo>
                  <a:pt x="1979" y="873"/>
                  <a:pt x="1979" y="872"/>
                  <a:pt x="1979" y="872"/>
                </a:cubicBezTo>
                <a:cubicBezTo>
                  <a:pt x="1979" y="872"/>
                  <a:pt x="1979" y="871"/>
                  <a:pt x="1979" y="871"/>
                </a:cubicBezTo>
                <a:cubicBezTo>
                  <a:pt x="1979" y="871"/>
                  <a:pt x="1978" y="871"/>
                  <a:pt x="1978" y="871"/>
                </a:cubicBezTo>
                <a:cubicBezTo>
                  <a:pt x="1978" y="871"/>
                  <a:pt x="1977" y="871"/>
                  <a:pt x="1977" y="871"/>
                </a:cubicBezTo>
                <a:cubicBezTo>
                  <a:pt x="1977" y="871"/>
                  <a:pt x="1977" y="871"/>
                  <a:pt x="1976" y="871"/>
                </a:cubicBezTo>
                <a:cubicBezTo>
                  <a:pt x="1976" y="871"/>
                  <a:pt x="1975" y="871"/>
                  <a:pt x="1975" y="871"/>
                </a:cubicBezTo>
                <a:cubicBezTo>
                  <a:pt x="1975" y="872"/>
                  <a:pt x="1974" y="872"/>
                  <a:pt x="1974" y="872"/>
                </a:cubicBezTo>
                <a:cubicBezTo>
                  <a:pt x="1973" y="872"/>
                  <a:pt x="1973" y="872"/>
                  <a:pt x="1972" y="873"/>
                </a:cubicBezTo>
                <a:cubicBezTo>
                  <a:pt x="1972" y="873"/>
                  <a:pt x="1972" y="873"/>
                  <a:pt x="1971" y="873"/>
                </a:cubicBezTo>
                <a:cubicBezTo>
                  <a:pt x="1971" y="873"/>
                  <a:pt x="1970" y="873"/>
                  <a:pt x="1970" y="873"/>
                </a:cubicBezTo>
                <a:cubicBezTo>
                  <a:pt x="1970" y="873"/>
                  <a:pt x="1969" y="873"/>
                  <a:pt x="1969" y="873"/>
                </a:cubicBezTo>
                <a:cubicBezTo>
                  <a:pt x="1969" y="873"/>
                  <a:pt x="1969" y="873"/>
                  <a:pt x="1969" y="873"/>
                </a:cubicBezTo>
                <a:cubicBezTo>
                  <a:pt x="1969" y="873"/>
                  <a:pt x="1968" y="873"/>
                  <a:pt x="1968" y="873"/>
                </a:cubicBezTo>
                <a:cubicBezTo>
                  <a:pt x="1968" y="873"/>
                  <a:pt x="1967" y="873"/>
                  <a:pt x="1967" y="873"/>
                </a:cubicBezTo>
                <a:cubicBezTo>
                  <a:pt x="1967" y="873"/>
                  <a:pt x="1967" y="873"/>
                  <a:pt x="1967" y="873"/>
                </a:cubicBezTo>
                <a:cubicBezTo>
                  <a:pt x="1966" y="873"/>
                  <a:pt x="1964" y="872"/>
                  <a:pt x="1962" y="873"/>
                </a:cubicBezTo>
                <a:cubicBezTo>
                  <a:pt x="1962" y="873"/>
                  <a:pt x="1962" y="873"/>
                  <a:pt x="1961" y="874"/>
                </a:cubicBezTo>
                <a:cubicBezTo>
                  <a:pt x="1961" y="875"/>
                  <a:pt x="1961" y="875"/>
                  <a:pt x="1961" y="875"/>
                </a:cubicBezTo>
                <a:cubicBezTo>
                  <a:pt x="1961" y="875"/>
                  <a:pt x="1960" y="875"/>
                  <a:pt x="1960" y="875"/>
                </a:cubicBezTo>
                <a:cubicBezTo>
                  <a:pt x="1960" y="875"/>
                  <a:pt x="1960" y="875"/>
                  <a:pt x="1960" y="875"/>
                </a:cubicBezTo>
                <a:cubicBezTo>
                  <a:pt x="1959" y="874"/>
                  <a:pt x="1959" y="874"/>
                  <a:pt x="1958" y="874"/>
                </a:cubicBezTo>
                <a:cubicBezTo>
                  <a:pt x="1957" y="875"/>
                  <a:pt x="1957" y="875"/>
                  <a:pt x="1956" y="876"/>
                </a:cubicBezTo>
                <a:cubicBezTo>
                  <a:pt x="1956" y="877"/>
                  <a:pt x="1956" y="877"/>
                  <a:pt x="1955" y="877"/>
                </a:cubicBezTo>
                <a:cubicBezTo>
                  <a:pt x="1955" y="878"/>
                  <a:pt x="1954" y="878"/>
                  <a:pt x="1954" y="879"/>
                </a:cubicBezTo>
                <a:cubicBezTo>
                  <a:pt x="1954" y="880"/>
                  <a:pt x="1955" y="880"/>
                  <a:pt x="1955" y="881"/>
                </a:cubicBezTo>
                <a:cubicBezTo>
                  <a:pt x="1955" y="881"/>
                  <a:pt x="1955" y="881"/>
                  <a:pt x="1956" y="881"/>
                </a:cubicBezTo>
                <a:cubicBezTo>
                  <a:pt x="1956" y="881"/>
                  <a:pt x="1956" y="881"/>
                  <a:pt x="1956" y="881"/>
                </a:cubicBezTo>
                <a:cubicBezTo>
                  <a:pt x="1956" y="882"/>
                  <a:pt x="1957" y="882"/>
                  <a:pt x="1957" y="883"/>
                </a:cubicBezTo>
                <a:cubicBezTo>
                  <a:pt x="1958" y="883"/>
                  <a:pt x="1958" y="883"/>
                  <a:pt x="1959" y="883"/>
                </a:cubicBezTo>
                <a:cubicBezTo>
                  <a:pt x="1959" y="883"/>
                  <a:pt x="1959" y="883"/>
                  <a:pt x="1959" y="883"/>
                </a:cubicBezTo>
                <a:cubicBezTo>
                  <a:pt x="1960" y="883"/>
                  <a:pt x="1960" y="883"/>
                  <a:pt x="1960" y="883"/>
                </a:cubicBezTo>
                <a:cubicBezTo>
                  <a:pt x="1960" y="883"/>
                  <a:pt x="1960" y="883"/>
                  <a:pt x="1960" y="883"/>
                </a:cubicBezTo>
                <a:cubicBezTo>
                  <a:pt x="1961" y="883"/>
                  <a:pt x="1961" y="884"/>
                  <a:pt x="1962" y="884"/>
                </a:cubicBezTo>
                <a:cubicBezTo>
                  <a:pt x="1962" y="884"/>
                  <a:pt x="1962" y="884"/>
                  <a:pt x="1962" y="884"/>
                </a:cubicBezTo>
                <a:cubicBezTo>
                  <a:pt x="1963" y="884"/>
                  <a:pt x="1963" y="884"/>
                  <a:pt x="1964" y="883"/>
                </a:cubicBezTo>
                <a:cubicBezTo>
                  <a:pt x="1964" y="883"/>
                  <a:pt x="1964" y="883"/>
                  <a:pt x="1965" y="883"/>
                </a:cubicBezTo>
                <a:cubicBezTo>
                  <a:pt x="1965" y="883"/>
                  <a:pt x="1965" y="883"/>
                  <a:pt x="1965" y="883"/>
                </a:cubicBezTo>
                <a:cubicBezTo>
                  <a:pt x="1966" y="883"/>
                  <a:pt x="1967" y="882"/>
                  <a:pt x="1968" y="882"/>
                </a:cubicBezTo>
                <a:cubicBezTo>
                  <a:pt x="1969" y="882"/>
                  <a:pt x="1969" y="881"/>
                  <a:pt x="1969" y="881"/>
                </a:cubicBezTo>
                <a:cubicBezTo>
                  <a:pt x="1969" y="881"/>
                  <a:pt x="1970" y="881"/>
                  <a:pt x="1970" y="881"/>
                </a:cubicBezTo>
                <a:cubicBezTo>
                  <a:pt x="1970" y="881"/>
                  <a:pt x="1970" y="881"/>
                  <a:pt x="1970" y="881"/>
                </a:cubicBezTo>
                <a:cubicBezTo>
                  <a:pt x="1971" y="881"/>
                  <a:pt x="1971" y="881"/>
                  <a:pt x="1972" y="881"/>
                </a:cubicBezTo>
                <a:cubicBezTo>
                  <a:pt x="1973" y="881"/>
                  <a:pt x="1973" y="881"/>
                  <a:pt x="1974" y="880"/>
                </a:cubicBezTo>
                <a:cubicBezTo>
                  <a:pt x="1974" y="880"/>
                  <a:pt x="1974" y="879"/>
                  <a:pt x="1974" y="878"/>
                </a:cubicBezTo>
                <a:cubicBezTo>
                  <a:pt x="1974" y="878"/>
                  <a:pt x="1974" y="878"/>
                  <a:pt x="1974" y="877"/>
                </a:cubicBezTo>
                <a:cubicBezTo>
                  <a:pt x="1974" y="877"/>
                  <a:pt x="1975" y="877"/>
                  <a:pt x="1975" y="876"/>
                </a:cubicBezTo>
                <a:close/>
                <a:moveTo>
                  <a:pt x="2497" y="1362"/>
                </a:moveTo>
                <a:cubicBezTo>
                  <a:pt x="2497" y="1362"/>
                  <a:pt x="2496" y="1362"/>
                  <a:pt x="2496" y="1362"/>
                </a:cubicBezTo>
                <a:cubicBezTo>
                  <a:pt x="2496" y="1362"/>
                  <a:pt x="2496" y="1361"/>
                  <a:pt x="2496" y="1361"/>
                </a:cubicBezTo>
                <a:cubicBezTo>
                  <a:pt x="2496" y="1361"/>
                  <a:pt x="2496" y="1361"/>
                  <a:pt x="2496" y="1361"/>
                </a:cubicBezTo>
                <a:cubicBezTo>
                  <a:pt x="2496" y="1361"/>
                  <a:pt x="2496" y="1360"/>
                  <a:pt x="2496" y="1360"/>
                </a:cubicBezTo>
                <a:cubicBezTo>
                  <a:pt x="2496" y="1360"/>
                  <a:pt x="2496" y="1360"/>
                  <a:pt x="2496" y="1359"/>
                </a:cubicBezTo>
                <a:cubicBezTo>
                  <a:pt x="2496" y="1359"/>
                  <a:pt x="2496" y="1359"/>
                  <a:pt x="2496" y="1359"/>
                </a:cubicBezTo>
                <a:cubicBezTo>
                  <a:pt x="2496" y="1359"/>
                  <a:pt x="2496" y="1359"/>
                  <a:pt x="2496" y="1359"/>
                </a:cubicBezTo>
                <a:cubicBezTo>
                  <a:pt x="2496" y="1359"/>
                  <a:pt x="2496" y="1358"/>
                  <a:pt x="2496" y="1358"/>
                </a:cubicBezTo>
                <a:cubicBezTo>
                  <a:pt x="2495" y="1358"/>
                  <a:pt x="2495" y="1358"/>
                  <a:pt x="2495" y="1358"/>
                </a:cubicBezTo>
                <a:cubicBezTo>
                  <a:pt x="2495" y="1358"/>
                  <a:pt x="2495" y="1358"/>
                  <a:pt x="2495" y="1357"/>
                </a:cubicBezTo>
                <a:cubicBezTo>
                  <a:pt x="2495" y="1357"/>
                  <a:pt x="2495" y="1357"/>
                  <a:pt x="2495" y="1357"/>
                </a:cubicBezTo>
                <a:cubicBezTo>
                  <a:pt x="2495" y="1357"/>
                  <a:pt x="2495" y="1357"/>
                  <a:pt x="2495" y="1357"/>
                </a:cubicBezTo>
                <a:cubicBezTo>
                  <a:pt x="2494" y="1357"/>
                  <a:pt x="2494" y="1357"/>
                  <a:pt x="2494" y="1356"/>
                </a:cubicBezTo>
                <a:cubicBezTo>
                  <a:pt x="2494" y="1356"/>
                  <a:pt x="2494" y="1356"/>
                  <a:pt x="2494" y="1356"/>
                </a:cubicBezTo>
                <a:cubicBezTo>
                  <a:pt x="2494" y="1356"/>
                  <a:pt x="2494" y="1356"/>
                  <a:pt x="2494" y="1356"/>
                </a:cubicBezTo>
                <a:cubicBezTo>
                  <a:pt x="2493" y="1356"/>
                  <a:pt x="2493" y="1356"/>
                  <a:pt x="2493" y="1356"/>
                </a:cubicBezTo>
                <a:cubicBezTo>
                  <a:pt x="2493" y="1355"/>
                  <a:pt x="2493" y="1355"/>
                  <a:pt x="2493" y="1355"/>
                </a:cubicBezTo>
                <a:cubicBezTo>
                  <a:pt x="2493" y="1355"/>
                  <a:pt x="2494" y="1354"/>
                  <a:pt x="2493" y="1354"/>
                </a:cubicBezTo>
                <a:cubicBezTo>
                  <a:pt x="2493" y="1353"/>
                  <a:pt x="2492" y="1353"/>
                  <a:pt x="2492" y="1353"/>
                </a:cubicBezTo>
                <a:cubicBezTo>
                  <a:pt x="2492" y="1353"/>
                  <a:pt x="2492" y="1353"/>
                  <a:pt x="2492" y="1353"/>
                </a:cubicBezTo>
                <a:cubicBezTo>
                  <a:pt x="2491" y="1353"/>
                  <a:pt x="2491" y="1354"/>
                  <a:pt x="2490" y="1354"/>
                </a:cubicBezTo>
                <a:cubicBezTo>
                  <a:pt x="2490" y="1355"/>
                  <a:pt x="2491" y="1355"/>
                  <a:pt x="2491" y="1355"/>
                </a:cubicBezTo>
                <a:cubicBezTo>
                  <a:pt x="2491" y="1355"/>
                  <a:pt x="2491" y="1355"/>
                  <a:pt x="2491" y="1355"/>
                </a:cubicBezTo>
                <a:cubicBezTo>
                  <a:pt x="2491" y="1355"/>
                  <a:pt x="2491" y="1355"/>
                  <a:pt x="2491" y="1355"/>
                </a:cubicBezTo>
                <a:cubicBezTo>
                  <a:pt x="2491" y="1355"/>
                  <a:pt x="2491" y="1355"/>
                  <a:pt x="2491" y="1355"/>
                </a:cubicBezTo>
                <a:cubicBezTo>
                  <a:pt x="2491" y="1355"/>
                  <a:pt x="2491" y="1355"/>
                  <a:pt x="2491" y="1355"/>
                </a:cubicBezTo>
                <a:cubicBezTo>
                  <a:pt x="2491" y="1355"/>
                  <a:pt x="2491" y="1355"/>
                  <a:pt x="2491" y="1355"/>
                </a:cubicBezTo>
                <a:cubicBezTo>
                  <a:pt x="2491" y="1356"/>
                  <a:pt x="2491" y="1356"/>
                  <a:pt x="2491" y="1356"/>
                </a:cubicBezTo>
                <a:cubicBezTo>
                  <a:pt x="2491" y="1356"/>
                  <a:pt x="2491" y="1356"/>
                  <a:pt x="2491" y="1356"/>
                </a:cubicBezTo>
                <a:cubicBezTo>
                  <a:pt x="2491" y="1356"/>
                  <a:pt x="2491" y="1356"/>
                  <a:pt x="2491" y="1356"/>
                </a:cubicBezTo>
                <a:cubicBezTo>
                  <a:pt x="2491" y="1356"/>
                  <a:pt x="2492" y="1356"/>
                  <a:pt x="2492" y="1356"/>
                </a:cubicBezTo>
                <a:cubicBezTo>
                  <a:pt x="2492" y="1356"/>
                  <a:pt x="2492" y="1356"/>
                  <a:pt x="2492" y="1356"/>
                </a:cubicBezTo>
                <a:cubicBezTo>
                  <a:pt x="2491" y="1357"/>
                  <a:pt x="2492" y="1357"/>
                  <a:pt x="2492" y="1357"/>
                </a:cubicBezTo>
                <a:cubicBezTo>
                  <a:pt x="2492" y="1357"/>
                  <a:pt x="2492" y="1357"/>
                  <a:pt x="2492" y="1357"/>
                </a:cubicBezTo>
                <a:cubicBezTo>
                  <a:pt x="2492" y="1358"/>
                  <a:pt x="2492" y="1358"/>
                  <a:pt x="2492" y="1358"/>
                </a:cubicBezTo>
                <a:cubicBezTo>
                  <a:pt x="2492" y="1358"/>
                  <a:pt x="2493" y="1359"/>
                  <a:pt x="2493" y="1359"/>
                </a:cubicBezTo>
                <a:cubicBezTo>
                  <a:pt x="2493" y="1359"/>
                  <a:pt x="2493" y="1359"/>
                  <a:pt x="2493" y="1359"/>
                </a:cubicBezTo>
                <a:cubicBezTo>
                  <a:pt x="2493" y="1360"/>
                  <a:pt x="2494" y="1360"/>
                  <a:pt x="2494" y="1360"/>
                </a:cubicBezTo>
                <a:cubicBezTo>
                  <a:pt x="2494" y="1360"/>
                  <a:pt x="2494" y="1360"/>
                  <a:pt x="2494" y="1360"/>
                </a:cubicBezTo>
                <a:cubicBezTo>
                  <a:pt x="2494" y="1360"/>
                  <a:pt x="2494" y="1360"/>
                  <a:pt x="2494" y="1360"/>
                </a:cubicBezTo>
                <a:cubicBezTo>
                  <a:pt x="2494" y="1361"/>
                  <a:pt x="2494" y="1361"/>
                  <a:pt x="2494" y="1361"/>
                </a:cubicBezTo>
                <a:cubicBezTo>
                  <a:pt x="2494" y="1361"/>
                  <a:pt x="2494" y="1361"/>
                  <a:pt x="2494" y="1361"/>
                </a:cubicBezTo>
                <a:cubicBezTo>
                  <a:pt x="2494" y="1362"/>
                  <a:pt x="2494" y="1362"/>
                  <a:pt x="2494" y="1362"/>
                </a:cubicBezTo>
                <a:cubicBezTo>
                  <a:pt x="2494" y="1362"/>
                  <a:pt x="2494" y="1362"/>
                  <a:pt x="2494" y="1363"/>
                </a:cubicBezTo>
                <a:cubicBezTo>
                  <a:pt x="2494" y="1363"/>
                  <a:pt x="2494" y="1363"/>
                  <a:pt x="2494" y="1363"/>
                </a:cubicBezTo>
                <a:cubicBezTo>
                  <a:pt x="2494" y="1364"/>
                  <a:pt x="2494" y="1364"/>
                  <a:pt x="2494" y="1364"/>
                </a:cubicBezTo>
                <a:cubicBezTo>
                  <a:pt x="2494" y="1364"/>
                  <a:pt x="2494" y="1364"/>
                  <a:pt x="2494" y="1364"/>
                </a:cubicBezTo>
                <a:cubicBezTo>
                  <a:pt x="2494" y="1364"/>
                  <a:pt x="2494" y="1364"/>
                  <a:pt x="2494" y="1364"/>
                </a:cubicBezTo>
                <a:cubicBezTo>
                  <a:pt x="2494" y="1364"/>
                  <a:pt x="2493" y="1364"/>
                  <a:pt x="2493" y="1364"/>
                </a:cubicBezTo>
                <a:cubicBezTo>
                  <a:pt x="2493" y="1364"/>
                  <a:pt x="2493" y="1364"/>
                  <a:pt x="2493" y="1365"/>
                </a:cubicBezTo>
                <a:cubicBezTo>
                  <a:pt x="2492" y="1365"/>
                  <a:pt x="2492" y="1365"/>
                  <a:pt x="2492" y="1365"/>
                </a:cubicBezTo>
                <a:cubicBezTo>
                  <a:pt x="2492" y="1365"/>
                  <a:pt x="2492" y="1365"/>
                  <a:pt x="2492" y="1365"/>
                </a:cubicBezTo>
                <a:cubicBezTo>
                  <a:pt x="2492" y="1365"/>
                  <a:pt x="2492" y="1365"/>
                  <a:pt x="2492" y="1365"/>
                </a:cubicBezTo>
                <a:cubicBezTo>
                  <a:pt x="2492" y="1365"/>
                  <a:pt x="2492" y="1365"/>
                  <a:pt x="2492" y="1365"/>
                </a:cubicBezTo>
                <a:cubicBezTo>
                  <a:pt x="2492" y="1364"/>
                  <a:pt x="2491" y="1364"/>
                  <a:pt x="2491" y="1364"/>
                </a:cubicBezTo>
                <a:cubicBezTo>
                  <a:pt x="2490" y="1364"/>
                  <a:pt x="2490" y="1364"/>
                  <a:pt x="2490" y="1364"/>
                </a:cubicBezTo>
                <a:cubicBezTo>
                  <a:pt x="2490" y="1364"/>
                  <a:pt x="2490" y="1364"/>
                  <a:pt x="2490" y="1364"/>
                </a:cubicBezTo>
                <a:cubicBezTo>
                  <a:pt x="2489" y="1364"/>
                  <a:pt x="2489" y="1364"/>
                  <a:pt x="2489" y="1364"/>
                </a:cubicBezTo>
                <a:cubicBezTo>
                  <a:pt x="2488" y="1364"/>
                  <a:pt x="2488" y="1364"/>
                  <a:pt x="2488" y="1365"/>
                </a:cubicBezTo>
                <a:cubicBezTo>
                  <a:pt x="2488" y="1365"/>
                  <a:pt x="2487" y="1365"/>
                  <a:pt x="2487" y="1365"/>
                </a:cubicBezTo>
                <a:cubicBezTo>
                  <a:pt x="2487" y="1365"/>
                  <a:pt x="2487" y="1364"/>
                  <a:pt x="2487" y="1364"/>
                </a:cubicBezTo>
                <a:cubicBezTo>
                  <a:pt x="2487" y="1364"/>
                  <a:pt x="2487" y="1364"/>
                  <a:pt x="2487" y="1364"/>
                </a:cubicBezTo>
                <a:cubicBezTo>
                  <a:pt x="2487" y="1364"/>
                  <a:pt x="2487" y="1363"/>
                  <a:pt x="2487" y="1363"/>
                </a:cubicBezTo>
                <a:cubicBezTo>
                  <a:pt x="2487" y="1363"/>
                  <a:pt x="2487" y="1362"/>
                  <a:pt x="2487" y="1361"/>
                </a:cubicBezTo>
                <a:cubicBezTo>
                  <a:pt x="2487" y="1361"/>
                  <a:pt x="2487" y="1361"/>
                  <a:pt x="2487" y="1361"/>
                </a:cubicBezTo>
                <a:cubicBezTo>
                  <a:pt x="2487" y="1361"/>
                  <a:pt x="2487" y="1361"/>
                  <a:pt x="2487" y="1361"/>
                </a:cubicBezTo>
                <a:cubicBezTo>
                  <a:pt x="2487" y="1361"/>
                  <a:pt x="2487" y="1360"/>
                  <a:pt x="2487" y="1360"/>
                </a:cubicBezTo>
                <a:cubicBezTo>
                  <a:pt x="2487" y="1360"/>
                  <a:pt x="2487" y="1360"/>
                  <a:pt x="2487" y="1359"/>
                </a:cubicBezTo>
                <a:cubicBezTo>
                  <a:pt x="2486" y="1359"/>
                  <a:pt x="2486" y="1359"/>
                  <a:pt x="2486" y="1359"/>
                </a:cubicBezTo>
                <a:cubicBezTo>
                  <a:pt x="2486" y="1359"/>
                  <a:pt x="2486" y="1359"/>
                  <a:pt x="2486" y="1359"/>
                </a:cubicBezTo>
                <a:cubicBezTo>
                  <a:pt x="2486" y="1358"/>
                  <a:pt x="2486" y="1358"/>
                  <a:pt x="2485" y="1358"/>
                </a:cubicBezTo>
                <a:cubicBezTo>
                  <a:pt x="2485" y="1358"/>
                  <a:pt x="2485" y="1358"/>
                  <a:pt x="2484" y="1359"/>
                </a:cubicBezTo>
                <a:cubicBezTo>
                  <a:pt x="2484" y="1359"/>
                  <a:pt x="2484" y="1359"/>
                  <a:pt x="2484" y="1360"/>
                </a:cubicBezTo>
                <a:cubicBezTo>
                  <a:pt x="2484" y="1360"/>
                  <a:pt x="2484" y="1360"/>
                  <a:pt x="2484" y="1361"/>
                </a:cubicBezTo>
                <a:cubicBezTo>
                  <a:pt x="2484" y="1361"/>
                  <a:pt x="2484" y="1361"/>
                  <a:pt x="2484" y="1361"/>
                </a:cubicBezTo>
                <a:cubicBezTo>
                  <a:pt x="2484" y="1361"/>
                  <a:pt x="2484" y="1362"/>
                  <a:pt x="2484" y="1362"/>
                </a:cubicBezTo>
                <a:cubicBezTo>
                  <a:pt x="2484" y="1362"/>
                  <a:pt x="2484" y="1362"/>
                  <a:pt x="2484" y="1362"/>
                </a:cubicBezTo>
                <a:cubicBezTo>
                  <a:pt x="2483" y="1363"/>
                  <a:pt x="2484" y="1364"/>
                  <a:pt x="2484" y="1364"/>
                </a:cubicBezTo>
                <a:cubicBezTo>
                  <a:pt x="2484" y="1365"/>
                  <a:pt x="2484" y="1365"/>
                  <a:pt x="2485" y="1365"/>
                </a:cubicBezTo>
                <a:cubicBezTo>
                  <a:pt x="2485" y="1365"/>
                  <a:pt x="2485" y="1365"/>
                  <a:pt x="2485" y="1365"/>
                </a:cubicBezTo>
                <a:cubicBezTo>
                  <a:pt x="2485" y="1366"/>
                  <a:pt x="2485" y="1366"/>
                  <a:pt x="2485" y="1366"/>
                </a:cubicBezTo>
                <a:cubicBezTo>
                  <a:pt x="2485" y="1366"/>
                  <a:pt x="2485" y="1366"/>
                  <a:pt x="2485" y="1366"/>
                </a:cubicBezTo>
                <a:cubicBezTo>
                  <a:pt x="2485" y="1366"/>
                  <a:pt x="2485" y="1366"/>
                  <a:pt x="2485" y="1366"/>
                </a:cubicBezTo>
                <a:cubicBezTo>
                  <a:pt x="2485" y="1366"/>
                  <a:pt x="2485" y="1366"/>
                  <a:pt x="2486" y="1366"/>
                </a:cubicBezTo>
                <a:cubicBezTo>
                  <a:pt x="2486" y="1367"/>
                  <a:pt x="2486" y="1367"/>
                  <a:pt x="2486" y="1367"/>
                </a:cubicBezTo>
                <a:cubicBezTo>
                  <a:pt x="2486" y="1367"/>
                  <a:pt x="2486" y="1367"/>
                  <a:pt x="2486" y="1367"/>
                </a:cubicBezTo>
                <a:cubicBezTo>
                  <a:pt x="2486" y="1367"/>
                  <a:pt x="2486" y="1367"/>
                  <a:pt x="2486" y="1367"/>
                </a:cubicBezTo>
                <a:cubicBezTo>
                  <a:pt x="2487" y="1367"/>
                  <a:pt x="2487" y="1367"/>
                  <a:pt x="2487" y="1367"/>
                </a:cubicBezTo>
                <a:cubicBezTo>
                  <a:pt x="2488" y="1367"/>
                  <a:pt x="2488" y="1367"/>
                  <a:pt x="2488" y="1367"/>
                </a:cubicBezTo>
                <a:cubicBezTo>
                  <a:pt x="2489" y="1367"/>
                  <a:pt x="2489" y="1367"/>
                  <a:pt x="2489" y="1366"/>
                </a:cubicBezTo>
                <a:cubicBezTo>
                  <a:pt x="2490" y="1366"/>
                  <a:pt x="2490" y="1366"/>
                  <a:pt x="2490" y="1366"/>
                </a:cubicBezTo>
                <a:cubicBezTo>
                  <a:pt x="2490" y="1366"/>
                  <a:pt x="2490" y="1367"/>
                  <a:pt x="2490" y="1367"/>
                </a:cubicBezTo>
                <a:cubicBezTo>
                  <a:pt x="2491" y="1367"/>
                  <a:pt x="2491" y="1367"/>
                  <a:pt x="2491" y="1367"/>
                </a:cubicBezTo>
                <a:cubicBezTo>
                  <a:pt x="2491" y="1367"/>
                  <a:pt x="2492" y="1367"/>
                  <a:pt x="2492" y="1367"/>
                </a:cubicBezTo>
                <a:cubicBezTo>
                  <a:pt x="2492" y="1367"/>
                  <a:pt x="2492" y="1368"/>
                  <a:pt x="2492" y="1368"/>
                </a:cubicBezTo>
                <a:cubicBezTo>
                  <a:pt x="2493" y="1368"/>
                  <a:pt x="2493" y="1367"/>
                  <a:pt x="2493" y="1367"/>
                </a:cubicBezTo>
                <a:cubicBezTo>
                  <a:pt x="2493" y="1367"/>
                  <a:pt x="2493" y="1367"/>
                  <a:pt x="2493" y="1367"/>
                </a:cubicBezTo>
                <a:cubicBezTo>
                  <a:pt x="2494" y="1367"/>
                  <a:pt x="2494" y="1367"/>
                  <a:pt x="2494" y="1367"/>
                </a:cubicBezTo>
                <a:cubicBezTo>
                  <a:pt x="2494" y="1367"/>
                  <a:pt x="2495" y="1367"/>
                  <a:pt x="2495" y="1366"/>
                </a:cubicBezTo>
                <a:cubicBezTo>
                  <a:pt x="2496" y="1366"/>
                  <a:pt x="2496" y="1365"/>
                  <a:pt x="2496" y="1365"/>
                </a:cubicBezTo>
                <a:cubicBezTo>
                  <a:pt x="2496" y="1365"/>
                  <a:pt x="2497" y="1364"/>
                  <a:pt x="2497" y="1364"/>
                </a:cubicBezTo>
                <a:cubicBezTo>
                  <a:pt x="2497" y="1363"/>
                  <a:pt x="2497" y="1363"/>
                  <a:pt x="2497" y="1363"/>
                </a:cubicBezTo>
                <a:cubicBezTo>
                  <a:pt x="2497" y="1363"/>
                  <a:pt x="2497" y="1362"/>
                  <a:pt x="2497" y="1362"/>
                </a:cubicBezTo>
                <a:close/>
                <a:moveTo>
                  <a:pt x="2487" y="1352"/>
                </a:moveTo>
                <a:cubicBezTo>
                  <a:pt x="2487" y="1352"/>
                  <a:pt x="2486" y="1352"/>
                  <a:pt x="2486" y="1353"/>
                </a:cubicBezTo>
                <a:cubicBezTo>
                  <a:pt x="2486" y="1353"/>
                  <a:pt x="2486" y="1354"/>
                  <a:pt x="2486" y="1354"/>
                </a:cubicBezTo>
                <a:cubicBezTo>
                  <a:pt x="2487" y="1354"/>
                  <a:pt x="2487" y="1354"/>
                  <a:pt x="2487" y="1354"/>
                </a:cubicBezTo>
                <a:cubicBezTo>
                  <a:pt x="2487" y="1354"/>
                  <a:pt x="2487" y="1354"/>
                  <a:pt x="2487" y="1354"/>
                </a:cubicBezTo>
                <a:cubicBezTo>
                  <a:pt x="2487" y="1354"/>
                  <a:pt x="2487" y="1354"/>
                  <a:pt x="2487" y="1354"/>
                </a:cubicBezTo>
                <a:cubicBezTo>
                  <a:pt x="2487" y="1355"/>
                  <a:pt x="2488" y="1355"/>
                  <a:pt x="2488" y="1355"/>
                </a:cubicBezTo>
                <a:cubicBezTo>
                  <a:pt x="2488" y="1355"/>
                  <a:pt x="2488" y="1355"/>
                  <a:pt x="2488" y="1355"/>
                </a:cubicBezTo>
                <a:cubicBezTo>
                  <a:pt x="2488" y="1355"/>
                  <a:pt x="2488" y="1355"/>
                  <a:pt x="2488" y="1355"/>
                </a:cubicBezTo>
                <a:cubicBezTo>
                  <a:pt x="2488" y="1355"/>
                  <a:pt x="2488" y="1355"/>
                  <a:pt x="2488" y="1355"/>
                </a:cubicBezTo>
                <a:cubicBezTo>
                  <a:pt x="2489" y="1355"/>
                  <a:pt x="2489" y="1354"/>
                  <a:pt x="2489" y="1354"/>
                </a:cubicBezTo>
                <a:cubicBezTo>
                  <a:pt x="2489" y="1353"/>
                  <a:pt x="2489" y="1353"/>
                  <a:pt x="2489" y="1352"/>
                </a:cubicBezTo>
                <a:cubicBezTo>
                  <a:pt x="2489" y="1352"/>
                  <a:pt x="2489" y="1352"/>
                  <a:pt x="2489" y="1352"/>
                </a:cubicBezTo>
                <a:cubicBezTo>
                  <a:pt x="2489" y="1352"/>
                  <a:pt x="2489" y="1352"/>
                  <a:pt x="2489" y="1352"/>
                </a:cubicBezTo>
                <a:cubicBezTo>
                  <a:pt x="2489" y="1352"/>
                  <a:pt x="2490" y="1352"/>
                  <a:pt x="2490" y="1352"/>
                </a:cubicBezTo>
                <a:cubicBezTo>
                  <a:pt x="2490" y="1351"/>
                  <a:pt x="2490" y="1351"/>
                  <a:pt x="2490" y="1351"/>
                </a:cubicBezTo>
                <a:cubicBezTo>
                  <a:pt x="2490" y="1351"/>
                  <a:pt x="2490" y="1350"/>
                  <a:pt x="2490" y="1350"/>
                </a:cubicBezTo>
                <a:cubicBezTo>
                  <a:pt x="2490" y="1350"/>
                  <a:pt x="2490" y="1350"/>
                  <a:pt x="2490" y="1350"/>
                </a:cubicBezTo>
                <a:cubicBezTo>
                  <a:pt x="2489" y="1350"/>
                  <a:pt x="2489" y="1350"/>
                  <a:pt x="2489" y="1350"/>
                </a:cubicBezTo>
                <a:cubicBezTo>
                  <a:pt x="2489" y="1350"/>
                  <a:pt x="2488" y="1350"/>
                  <a:pt x="2488" y="1350"/>
                </a:cubicBezTo>
                <a:cubicBezTo>
                  <a:pt x="2488" y="1350"/>
                  <a:pt x="2488" y="1350"/>
                  <a:pt x="2488" y="1350"/>
                </a:cubicBezTo>
                <a:cubicBezTo>
                  <a:pt x="2488" y="1350"/>
                  <a:pt x="2487" y="1350"/>
                  <a:pt x="2487" y="1350"/>
                </a:cubicBezTo>
                <a:cubicBezTo>
                  <a:pt x="2487" y="1350"/>
                  <a:pt x="2487" y="1351"/>
                  <a:pt x="2487" y="1351"/>
                </a:cubicBezTo>
                <a:cubicBezTo>
                  <a:pt x="2487" y="1351"/>
                  <a:pt x="2487" y="1351"/>
                  <a:pt x="2487" y="1351"/>
                </a:cubicBezTo>
                <a:cubicBezTo>
                  <a:pt x="2487" y="1351"/>
                  <a:pt x="2487" y="1351"/>
                  <a:pt x="2487" y="1352"/>
                </a:cubicBezTo>
                <a:cubicBezTo>
                  <a:pt x="2487" y="1352"/>
                  <a:pt x="2487" y="1352"/>
                  <a:pt x="2488" y="1352"/>
                </a:cubicBezTo>
                <a:cubicBezTo>
                  <a:pt x="2488" y="1352"/>
                  <a:pt x="2487" y="1352"/>
                  <a:pt x="2487" y="1352"/>
                </a:cubicBezTo>
                <a:cubicBezTo>
                  <a:pt x="2487" y="1352"/>
                  <a:pt x="2487" y="1352"/>
                  <a:pt x="2487" y="1352"/>
                </a:cubicBezTo>
                <a:close/>
                <a:moveTo>
                  <a:pt x="2609" y="1316"/>
                </a:moveTo>
                <a:cubicBezTo>
                  <a:pt x="2609" y="1316"/>
                  <a:pt x="2608" y="1316"/>
                  <a:pt x="2608" y="1316"/>
                </a:cubicBezTo>
                <a:cubicBezTo>
                  <a:pt x="2608" y="1317"/>
                  <a:pt x="2608" y="1317"/>
                  <a:pt x="2608" y="1317"/>
                </a:cubicBezTo>
                <a:cubicBezTo>
                  <a:pt x="2607" y="1317"/>
                  <a:pt x="2607" y="1317"/>
                  <a:pt x="2607" y="1317"/>
                </a:cubicBezTo>
                <a:cubicBezTo>
                  <a:pt x="2607" y="1316"/>
                  <a:pt x="2606" y="1316"/>
                  <a:pt x="2606" y="1317"/>
                </a:cubicBezTo>
                <a:cubicBezTo>
                  <a:pt x="2605" y="1317"/>
                  <a:pt x="2605" y="1317"/>
                  <a:pt x="2605" y="1318"/>
                </a:cubicBezTo>
                <a:cubicBezTo>
                  <a:pt x="2605" y="1318"/>
                  <a:pt x="2604" y="1318"/>
                  <a:pt x="2605" y="1319"/>
                </a:cubicBezTo>
                <a:cubicBezTo>
                  <a:pt x="2605" y="1319"/>
                  <a:pt x="2605" y="1320"/>
                  <a:pt x="2605" y="1320"/>
                </a:cubicBezTo>
                <a:cubicBezTo>
                  <a:pt x="2605" y="1320"/>
                  <a:pt x="2606" y="1320"/>
                  <a:pt x="2606" y="1320"/>
                </a:cubicBezTo>
                <a:cubicBezTo>
                  <a:pt x="2606" y="1320"/>
                  <a:pt x="2607" y="1320"/>
                  <a:pt x="2607" y="1320"/>
                </a:cubicBezTo>
                <a:cubicBezTo>
                  <a:pt x="2607" y="1320"/>
                  <a:pt x="2607" y="1321"/>
                  <a:pt x="2608" y="1321"/>
                </a:cubicBezTo>
                <a:cubicBezTo>
                  <a:pt x="2608" y="1321"/>
                  <a:pt x="2608" y="1321"/>
                  <a:pt x="2609" y="1321"/>
                </a:cubicBezTo>
                <a:cubicBezTo>
                  <a:pt x="2609" y="1320"/>
                  <a:pt x="2609" y="1320"/>
                  <a:pt x="2609" y="1319"/>
                </a:cubicBezTo>
                <a:cubicBezTo>
                  <a:pt x="2610" y="1319"/>
                  <a:pt x="2610" y="1318"/>
                  <a:pt x="2610" y="1318"/>
                </a:cubicBezTo>
                <a:cubicBezTo>
                  <a:pt x="2610" y="1318"/>
                  <a:pt x="2610" y="1317"/>
                  <a:pt x="2610" y="1317"/>
                </a:cubicBezTo>
                <a:cubicBezTo>
                  <a:pt x="2610" y="1316"/>
                  <a:pt x="2609" y="1316"/>
                  <a:pt x="2609" y="1316"/>
                </a:cubicBezTo>
                <a:close/>
                <a:moveTo>
                  <a:pt x="2664" y="1042"/>
                </a:moveTo>
                <a:cubicBezTo>
                  <a:pt x="2664" y="1043"/>
                  <a:pt x="2664" y="1043"/>
                  <a:pt x="2665" y="1043"/>
                </a:cubicBezTo>
                <a:cubicBezTo>
                  <a:pt x="2665" y="1044"/>
                  <a:pt x="2665" y="1044"/>
                  <a:pt x="2665" y="1044"/>
                </a:cubicBezTo>
                <a:cubicBezTo>
                  <a:pt x="2665" y="1044"/>
                  <a:pt x="2665" y="1044"/>
                  <a:pt x="2665" y="1045"/>
                </a:cubicBezTo>
                <a:cubicBezTo>
                  <a:pt x="2665" y="1045"/>
                  <a:pt x="2666" y="1046"/>
                  <a:pt x="2666" y="1046"/>
                </a:cubicBezTo>
                <a:cubicBezTo>
                  <a:pt x="2667" y="1047"/>
                  <a:pt x="2668" y="1047"/>
                  <a:pt x="2668" y="1047"/>
                </a:cubicBezTo>
                <a:cubicBezTo>
                  <a:pt x="2669" y="1047"/>
                  <a:pt x="2670" y="1046"/>
                  <a:pt x="2671" y="1046"/>
                </a:cubicBezTo>
                <a:cubicBezTo>
                  <a:pt x="2672" y="1046"/>
                  <a:pt x="2672" y="1046"/>
                  <a:pt x="2673" y="1046"/>
                </a:cubicBezTo>
                <a:cubicBezTo>
                  <a:pt x="2674" y="1046"/>
                  <a:pt x="2674" y="1046"/>
                  <a:pt x="2675" y="1046"/>
                </a:cubicBezTo>
                <a:cubicBezTo>
                  <a:pt x="2676" y="1045"/>
                  <a:pt x="2677" y="1045"/>
                  <a:pt x="2677" y="1045"/>
                </a:cubicBezTo>
                <a:cubicBezTo>
                  <a:pt x="2678" y="1045"/>
                  <a:pt x="2678" y="1045"/>
                  <a:pt x="2678" y="1045"/>
                </a:cubicBezTo>
                <a:cubicBezTo>
                  <a:pt x="2679" y="1044"/>
                  <a:pt x="2681" y="1043"/>
                  <a:pt x="2681" y="1042"/>
                </a:cubicBezTo>
                <a:cubicBezTo>
                  <a:pt x="2682" y="1041"/>
                  <a:pt x="2683" y="1040"/>
                  <a:pt x="2684" y="1040"/>
                </a:cubicBezTo>
                <a:cubicBezTo>
                  <a:pt x="2684" y="1039"/>
                  <a:pt x="2684" y="1038"/>
                  <a:pt x="2684" y="1037"/>
                </a:cubicBezTo>
                <a:cubicBezTo>
                  <a:pt x="2684" y="1037"/>
                  <a:pt x="2684" y="1037"/>
                  <a:pt x="2684" y="1037"/>
                </a:cubicBezTo>
                <a:cubicBezTo>
                  <a:pt x="2684" y="1037"/>
                  <a:pt x="2685" y="1036"/>
                  <a:pt x="2685" y="1036"/>
                </a:cubicBezTo>
                <a:cubicBezTo>
                  <a:pt x="2685" y="1036"/>
                  <a:pt x="2685" y="1036"/>
                  <a:pt x="2685" y="1035"/>
                </a:cubicBezTo>
                <a:cubicBezTo>
                  <a:pt x="2685" y="1035"/>
                  <a:pt x="2685" y="1035"/>
                  <a:pt x="2686" y="1034"/>
                </a:cubicBezTo>
                <a:cubicBezTo>
                  <a:pt x="2686" y="1033"/>
                  <a:pt x="2687" y="1033"/>
                  <a:pt x="2687" y="1032"/>
                </a:cubicBezTo>
                <a:cubicBezTo>
                  <a:pt x="2687" y="1031"/>
                  <a:pt x="2687" y="1030"/>
                  <a:pt x="2687" y="1030"/>
                </a:cubicBezTo>
                <a:cubicBezTo>
                  <a:pt x="2686" y="1030"/>
                  <a:pt x="2686" y="1029"/>
                  <a:pt x="2686" y="1029"/>
                </a:cubicBezTo>
                <a:cubicBezTo>
                  <a:pt x="2686" y="1029"/>
                  <a:pt x="2686" y="1029"/>
                  <a:pt x="2686" y="1029"/>
                </a:cubicBezTo>
                <a:cubicBezTo>
                  <a:pt x="2686" y="1028"/>
                  <a:pt x="2685" y="1028"/>
                  <a:pt x="2685" y="1028"/>
                </a:cubicBezTo>
                <a:cubicBezTo>
                  <a:pt x="2685" y="1028"/>
                  <a:pt x="2684" y="1027"/>
                  <a:pt x="2684" y="1027"/>
                </a:cubicBezTo>
                <a:cubicBezTo>
                  <a:pt x="2684" y="1027"/>
                  <a:pt x="2683" y="1027"/>
                  <a:pt x="2683" y="1027"/>
                </a:cubicBezTo>
                <a:cubicBezTo>
                  <a:pt x="2681" y="1028"/>
                  <a:pt x="2680" y="1028"/>
                  <a:pt x="2678" y="1028"/>
                </a:cubicBezTo>
                <a:cubicBezTo>
                  <a:pt x="2677" y="1028"/>
                  <a:pt x="2676" y="1028"/>
                  <a:pt x="2676" y="1029"/>
                </a:cubicBezTo>
                <a:cubicBezTo>
                  <a:pt x="2675" y="1029"/>
                  <a:pt x="2675" y="1029"/>
                  <a:pt x="2674" y="1029"/>
                </a:cubicBezTo>
                <a:cubicBezTo>
                  <a:pt x="2673" y="1029"/>
                  <a:pt x="2673" y="1029"/>
                  <a:pt x="2673" y="1029"/>
                </a:cubicBezTo>
                <a:cubicBezTo>
                  <a:pt x="2672" y="1029"/>
                  <a:pt x="2671" y="1029"/>
                  <a:pt x="2671" y="1030"/>
                </a:cubicBezTo>
                <a:cubicBezTo>
                  <a:pt x="2670" y="1030"/>
                  <a:pt x="2670" y="1031"/>
                  <a:pt x="2670" y="1031"/>
                </a:cubicBezTo>
                <a:cubicBezTo>
                  <a:pt x="2669" y="1032"/>
                  <a:pt x="2667" y="1033"/>
                  <a:pt x="2666" y="1034"/>
                </a:cubicBezTo>
                <a:cubicBezTo>
                  <a:pt x="2666" y="1034"/>
                  <a:pt x="2666" y="1034"/>
                  <a:pt x="2666" y="1034"/>
                </a:cubicBezTo>
                <a:cubicBezTo>
                  <a:pt x="2665" y="1034"/>
                  <a:pt x="2665" y="1034"/>
                  <a:pt x="2664" y="1035"/>
                </a:cubicBezTo>
                <a:cubicBezTo>
                  <a:pt x="2664" y="1035"/>
                  <a:pt x="2663" y="1035"/>
                  <a:pt x="2663" y="1036"/>
                </a:cubicBezTo>
                <a:cubicBezTo>
                  <a:pt x="2663" y="1036"/>
                  <a:pt x="2663" y="1037"/>
                  <a:pt x="2664" y="1037"/>
                </a:cubicBezTo>
                <a:cubicBezTo>
                  <a:pt x="2664" y="1037"/>
                  <a:pt x="2664" y="1038"/>
                  <a:pt x="2664" y="1038"/>
                </a:cubicBezTo>
                <a:cubicBezTo>
                  <a:pt x="2664" y="1039"/>
                  <a:pt x="2663" y="1041"/>
                  <a:pt x="2664" y="1042"/>
                </a:cubicBezTo>
                <a:close/>
                <a:moveTo>
                  <a:pt x="2821" y="985"/>
                </a:moveTo>
                <a:cubicBezTo>
                  <a:pt x="2820" y="985"/>
                  <a:pt x="2820" y="985"/>
                  <a:pt x="2820" y="985"/>
                </a:cubicBezTo>
                <a:cubicBezTo>
                  <a:pt x="2819" y="986"/>
                  <a:pt x="2819" y="986"/>
                  <a:pt x="2819" y="987"/>
                </a:cubicBezTo>
                <a:cubicBezTo>
                  <a:pt x="2819" y="987"/>
                  <a:pt x="2819" y="987"/>
                  <a:pt x="2819" y="987"/>
                </a:cubicBezTo>
                <a:cubicBezTo>
                  <a:pt x="2818" y="988"/>
                  <a:pt x="2819" y="988"/>
                  <a:pt x="2819" y="988"/>
                </a:cubicBezTo>
                <a:cubicBezTo>
                  <a:pt x="2819" y="989"/>
                  <a:pt x="2820" y="989"/>
                  <a:pt x="2820" y="989"/>
                </a:cubicBezTo>
                <a:cubicBezTo>
                  <a:pt x="2821" y="989"/>
                  <a:pt x="2822" y="989"/>
                  <a:pt x="2822" y="988"/>
                </a:cubicBezTo>
                <a:cubicBezTo>
                  <a:pt x="2822" y="988"/>
                  <a:pt x="2822" y="988"/>
                  <a:pt x="2823" y="987"/>
                </a:cubicBezTo>
                <a:cubicBezTo>
                  <a:pt x="2823" y="987"/>
                  <a:pt x="2824" y="986"/>
                  <a:pt x="2823" y="985"/>
                </a:cubicBezTo>
                <a:cubicBezTo>
                  <a:pt x="2823" y="984"/>
                  <a:pt x="2822" y="984"/>
                  <a:pt x="2821" y="985"/>
                </a:cubicBezTo>
                <a:close/>
                <a:moveTo>
                  <a:pt x="2809" y="990"/>
                </a:moveTo>
                <a:cubicBezTo>
                  <a:pt x="2808" y="990"/>
                  <a:pt x="2808" y="990"/>
                  <a:pt x="2808" y="990"/>
                </a:cubicBezTo>
                <a:cubicBezTo>
                  <a:pt x="2808" y="990"/>
                  <a:pt x="2807" y="990"/>
                  <a:pt x="2807" y="991"/>
                </a:cubicBezTo>
                <a:cubicBezTo>
                  <a:pt x="2806" y="991"/>
                  <a:pt x="2806" y="992"/>
                  <a:pt x="2806" y="992"/>
                </a:cubicBezTo>
                <a:cubicBezTo>
                  <a:pt x="2807" y="993"/>
                  <a:pt x="2807" y="993"/>
                  <a:pt x="2808" y="993"/>
                </a:cubicBezTo>
                <a:cubicBezTo>
                  <a:pt x="2808" y="993"/>
                  <a:pt x="2808" y="993"/>
                  <a:pt x="2808" y="993"/>
                </a:cubicBezTo>
                <a:cubicBezTo>
                  <a:pt x="2808" y="993"/>
                  <a:pt x="2809" y="993"/>
                  <a:pt x="2809" y="993"/>
                </a:cubicBezTo>
                <a:cubicBezTo>
                  <a:pt x="2809" y="993"/>
                  <a:pt x="2809" y="993"/>
                  <a:pt x="2810" y="993"/>
                </a:cubicBezTo>
                <a:cubicBezTo>
                  <a:pt x="2810" y="992"/>
                  <a:pt x="2811" y="992"/>
                  <a:pt x="2811" y="991"/>
                </a:cubicBezTo>
                <a:cubicBezTo>
                  <a:pt x="2811" y="991"/>
                  <a:pt x="2811" y="990"/>
                  <a:pt x="2811" y="990"/>
                </a:cubicBezTo>
                <a:cubicBezTo>
                  <a:pt x="2810" y="989"/>
                  <a:pt x="2809" y="989"/>
                  <a:pt x="2809" y="990"/>
                </a:cubicBezTo>
                <a:close/>
                <a:moveTo>
                  <a:pt x="2813" y="992"/>
                </a:moveTo>
                <a:cubicBezTo>
                  <a:pt x="2813" y="992"/>
                  <a:pt x="2814" y="992"/>
                  <a:pt x="2814" y="991"/>
                </a:cubicBezTo>
                <a:cubicBezTo>
                  <a:pt x="2815" y="991"/>
                  <a:pt x="2816" y="990"/>
                  <a:pt x="2816" y="990"/>
                </a:cubicBezTo>
                <a:cubicBezTo>
                  <a:pt x="2816" y="989"/>
                  <a:pt x="2815" y="988"/>
                  <a:pt x="2814" y="988"/>
                </a:cubicBezTo>
                <a:cubicBezTo>
                  <a:pt x="2814" y="988"/>
                  <a:pt x="2814" y="988"/>
                  <a:pt x="2814" y="988"/>
                </a:cubicBezTo>
                <a:cubicBezTo>
                  <a:pt x="2813" y="988"/>
                  <a:pt x="2813" y="988"/>
                  <a:pt x="2813" y="989"/>
                </a:cubicBezTo>
                <a:cubicBezTo>
                  <a:pt x="2813" y="989"/>
                  <a:pt x="2813" y="989"/>
                  <a:pt x="2812" y="989"/>
                </a:cubicBezTo>
                <a:cubicBezTo>
                  <a:pt x="2812" y="989"/>
                  <a:pt x="2812" y="989"/>
                  <a:pt x="2812" y="990"/>
                </a:cubicBezTo>
                <a:cubicBezTo>
                  <a:pt x="2812" y="990"/>
                  <a:pt x="2811" y="990"/>
                  <a:pt x="2811" y="990"/>
                </a:cubicBezTo>
                <a:cubicBezTo>
                  <a:pt x="2811" y="991"/>
                  <a:pt x="2811" y="991"/>
                  <a:pt x="2812" y="991"/>
                </a:cubicBezTo>
                <a:cubicBezTo>
                  <a:pt x="2812" y="992"/>
                  <a:pt x="2812" y="992"/>
                  <a:pt x="2813" y="992"/>
                </a:cubicBezTo>
                <a:cubicBezTo>
                  <a:pt x="2813" y="992"/>
                  <a:pt x="2813" y="992"/>
                  <a:pt x="2813" y="992"/>
                </a:cubicBezTo>
                <a:close/>
                <a:moveTo>
                  <a:pt x="2213" y="1238"/>
                </a:moveTo>
                <a:cubicBezTo>
                  <a:pt x="2213" y="1238"/>
                  <a:pt x="2212" y="1238"/>
                  <a:pt x="2212" y="1238"/>
                </a:cubicBezTo>
                <a:cubicBezTo>
                  <a:pt x="2212" y="1237"/>
                  <a:pt x="2212" y="1237"/>
                  <a:pt x="2212" y="1237"/>
                </a:cubicBezTo>
                <a:cubicBezTo>
                  <a:pt x="2212" y="1237"/>
                  <a:pt x="2211" y="1237"/>
                  <a:pt x="2211" y="1237"/>
                </a:cubicBezTo>
                <a:cubicBezTo>
                  <a:pt x="2211" y="1237"/>
                  <a:pt x="2211" y="1237"/>
                  <a:pt x="2211" y="1237"/>
                </a:cubicBezTo>
                <a:cubicBezTo>
                  <a:pt x="2211" y="1236"/>
                  <a:pt x="2210" y="1236"/>
                  <a:pt x="2210" y="1236"/>
                </a:cubicBezTo>
                <a:cubicBezTo>
                  <a:pt x="2209" y="1236"/>
                  <a:pt x="2209" y="1236"/>
                  <a:pt x="2209" y="1236"/>
                </a:cubicBezTo>
                <a:cubicBezTo>
                  <a:pt x="2208" y="1236"/>
                  <a:pt x="2208" y="1236"/>
                  <a:pt x="2208" y="1236"/>
                </a:cubicBezTo>
                <a:cubicBezTo>
                  <a:pt x="2207" y="1236"/>
                  <a:pt x="2207" y="1236"/>
                  <a:pt x="2206" y="1237"/>
                </a:cubicBezTo>
                <a:cubicBezTo>
                  <a:pt x="2206" y="1237"/>
                  <a:pt x="2206" y="1237"/>
                  <a:pt x="2205" y="1238"/>
                </a:cubicBezTo>
                <a:cubicBezTo>
                  <a:pt x="2205" y="1238"/>
                  <a:pt x="2205" y="1239"/>
                  <a:pt x="2205" y="1239"/>
                </a:cubicBezTo>
                <a:cubicBezTo>
                  <a:pt x="2206" y="1239"/>
                  <a:pt x="2206" y="1240"/>
                  <a:pt x="2207" y="1240"/>
                </a:cubicBezTo>
                <a:cubicBezTo>
                  <a:pt x="2207" y="1240"/>
                  <a:pt x="2207" y="1240"/>
                  <a:pt x="2207" y="1240"/>
                </a:cubicBezTo>
                <a:cubicBezTo>
                  <a:pt x="2207" y="1240"/>
                  <a:pt x="2207" y="1240"/>
                  <a:pt x="2207" y="1240"/>
                </a:cubicBezTo>
                <a:cubicBezTo>
                  <a:pt x="2207" y="1240"/>
                  <a:pt x="2208" y="1240"/>
                  <a:pt x="2208" y="1240"/>
                </a:cubicBezTo>
                <a:cubicBezTo>
                  <a:pt x="2208" y="1240"/>
                  <a:pt x="2209" y="1240"/>
                  <a:pt x="2209" y="1240"/>
                </a:cubicBezTo>
                <a:cubicBezTo>
                  <a:pt x="2209" y="1240"/>
                  <a:pt x="2209" y="1240"/>
                  <a:pt x="2209" y="1240"/>
                </a:cubicBezTo>
                <a:cubicBezTo>
                  <a:pt x="2209" y="1240"/>
                  <a:pt x="2209" y="1240"/>
                  <a:pt x="2209" y="1241"/>
                </a:cubicBezTo>
                <a:cubicBezTo>
                  <a:pt x="2209" y="1241"/>
                  <a:pt x="2209" y="1241"/>
                  <a:pt x="2210" y="1241"/>
                </a:cubicBezTo>
                <a:cubicBezTo>
                  <a:pt x="2210" y="1241"/>
                  <a:pt x="2210" y="1241"/>
                  <a:pt x="2210" y="1241"/>
                </a:cubicBezTo>
                <a:cubicBezTo>
                  <a:pt x="2210" y="1241"/>
                  <a:pt x="2210" y="1242"/>
                  <a:pt x="2210" y="1242"/>
                </a:cubicBezTo>
                <a:cubicBezTo>
                  <a:pt x="2210" y="1242"/>
                  <a:pt x="2210" y="1242"/>
                  <a:pt x="2211" y="1242"/>
                </a:cubicBezTo>
                <a:cubicBezTo>
                  <a:pt x="2211" y="1243"/>
                  <a:pt x="2211" y="1243"/>
                  <a:pt x="2212" y="1243"/>
                </a:cubicBezTo>
                <a:cubicBezTo>
                  <a:pt x="2212" y="1243"/>
                  <a:pt x="2212" y="1243"/>
                  <a:pt x="2213" y="1242"/>
                </a:cubicBezTo>
                <a:cubicBezTo>
                  <a:pt x="2213" y="1242"/>
                  <a:pt x="2214" y="1241"/>
                  <a:pt x="2214" y="1241"/>
                </a:cubicBezTo>
                <a:cubicBezTo>
                  <a:pt x="2214" y="1241"/>
                  <a:pt x="2214" y="1241"/>
                  <a:pt x="2214" y="1241"/>
                </a:cubicBezTo>
                <a:cubicBezTo>
                  <a:pt x="2214" y="1240"/>
                  <a:pt x="2215" y="1239"/>
                  <a:pt x="2214" y="1239"/>
                </a:cubicBezTo>
                <a:cubicBezTo>
                  <a:pt x="2214" y="1238"/>
                  <a:pt x="2214" y="1238"/>
                  <a:pt x="2213" y="1238"/>
                </a:cubicBezTo>
                <a:close/>
                <a:moveTo>
                  <a:pt x="2220" y="1219"/>
                </a:moveTo>
                <a:cubicBezTo>
                  <a:pt x="2219" y="1219"/>
                  <a:pt x="2218" y="1219"/>
                  <a:pt x="2218" y="1220"/>
                </a:cubicBezTo>
                <a:cubicBezTo>
                  <a:pt x="2218" y="1220"/>
                  <a:pt x="2218" y="1220"/>
                  <a:pt x="2218" y="1220"/>
                </a:cubicBezTo>
                <a:cubicBezTo>
                  <a:pt x="2218" y="1221"/>
                  <a:pt x="2217" y="1221"/>
                  <a:pt x="2218" y="1222"/>
                </a:cubicBezTo>
                <a:cubicBezTo>
                  <a:pt x="2218" y="1222"/>
                  <a:pt x="2218" y="1223"/>
                  <a:pt x="2219" y="1223"/>
                </a:cubicBezTo>
                <a:cubicBezTo>
                  <a:pt x="2219" y="1223"/>
                  <a:pt x="2219" y="1223"/>
                  <a:pt x="2219" y="1223"/>
                </a:cubicBezTo>
                <a:cubicBezTo>
                  <a:pt x="2219" y="1223"/>
                  <a:pt x="2219" y="1223"/>
                  <a:pt x="2219" y="1223"/>
                </a:cubicBezTo>
                <a:cubicBezTo>
                  <a:pt x="2219" y="1223"/>
                  <a:pt x="2220" y="1223"/>
                  <a:pt x="2220" y="1223"/>
                </a:cubicBezTo>
                <a:cubicBezTo>
                  <a:pt x="2221" y="1223"/>
                  <a:pt x="2222" y="1223"/>
                  <a:pt x="2222" y="1223"/>
                </a:cubicBezTo>
                <a:cubicBezTo>
                  <a:pt x="2222" y="1223"/>
                  <a:pt x="2222" y="1222"/>
                  <a:pt x="2222" y="1222"/>
                </a:cubicBezTo>
                <a:cubicBezTo>
                  <a:pt x="2222" y="1222"/>
                  <a:pt x="2222" y="1222"/>
                  <a:pt x="2222" y="1222"/>
                </a:cubicBezTo>
                <a:cubicBezTo>
                  <a:pt x="2223" y="1222"/>
                  <a:pt x="2223" y="1221"/>
                  <a:pt x="2223" y="1221"/>
                </a:cubicBezTo>
                <a:cubicBezTo>
                  <a:pt x="2223" y="1220"/>
                  <a:pt x="2222" y="1220"/>
                  <a:pt x="2222" y="1219"/>
                </a:cubicBezTo>
                <a:cubicBezTo>
                  <a:pt x="2221" y="1219"/>
                  <a:pt x="2221" y="1219"/>
                  <a:pt x="2220" y="1219"/>
                </a:cubicBezTo>
                <a:close/>
                <a:moveTo>
                  <a:pt x="2225" y="1212"/>
                </a:moveTo>
                <a:cubicBezTo>
                  <a:pt x="2225" y="1211"/>
                  <a:pt x="2225" y="1211"/>
                  <a:pt x="2224" y="1210"/>
                </a:cubicBezTo>
                <a:cubicBezTo>
                  <a:pt x="2224" y="1210"/>
                  <a:pt x="2224" y="1209"/>
                  <a:pt x="2223" y="1209"/>
                </a:cubicBezTo>
                <a:cubicBezTo>
                  <a:pt x="2223" y="1209"/>
                  <a:pt x="2223" y="1209"/>
                  <a:pt x="2223" y="1209"/>
                </a:cubicBezTo>
                <a:cubicBezTo>
                  <a:pt x="2222" y="1209"/>
                  <a:pt x="2221" y="1208"/>
                  <a:pt x="2220" y="1209"/>
                </a:cubicBezTo>
                <a:cubicBezTo>
                  <a:pt x="2220" y="1209"/>
                  <a:pt x="2220" y="1210"/>
                  <a:pt x="2220" y="1210"/>
                </a:cubicBezTo>
                <a:cubicBezTo>
                  <a:pt x="2220" y="1210"/>
                  <a:pt x="2220" y="1211"/>
                  <a:pt x="2220" y="1211"/>
                </a:cubicBezTo>
                <a:cubicBezTo>
                  <a:pt x="2220" y="1211"/>
                  <a:pt x="2220" y="1211"/>
                  <a:pt x="2220" y="1212"/>
                </a:cubicBezTo>
                <a:cubicBezTo>
                  <a:pt x="2220" y="1212"/>
                  <a:pt x="2220" y="1213"/>
                  <a:pt x="2221" y="1213"/>
                </a:cubicBezTo>
                <a:cubicBezTo>
                  <a:pt x="2221" y="1213"/>
                  <a:pt x="2221" y="1213"/>
                  <a:pt x="2221" y="1213"/>
                </a:cubicBezTo>
                <a:cubicBezTo>
                  <a:pt x="2221" y="1213"/>
                  <a:pt x="2221" y="1213"/>
                  <a:pt x="2221" y="1213"/>
                </a:cubicBezTo>
                <a:cubicBezTo>
                  <a:pt x="2222" y="1214"/>
                  <a:pt x="2222" y="1214"/>
                  <a:pt x="2222" y="1214"/>
                </a:cubicBezTo>
                <a:cubicBezTo>
                  <a:pt x="2223" y="1214"/>
                  <a:pt x="2223" y="1214"/>
                  <a:pt x="2223" y="1213"/>
                </a:cubicBezTo>
                <a:cubicBezTo>
                  <a:pt x="2223" y="1213"/>
                  <a:pt x="2223" y="1213"/>
                  <a:pt x="2224" y="1213"/>
                </a:cubicBezTo>
                <a:cubicBezTo>
                  <a:pt x="2224" y="1213"/>
                  <a:pt x="2224" y="1213"/>
                  <a:pt x="2224" y="1213"/>
                </a:cubicBezTo>
                <a:cubicBezTo>
                  <a:pt x="2225" y="1213"/>
                  <a:pt x="2225" y="1212"/>
                  <a:pt x="2225" y="1212"/>
                </a:cubicBezTo>
                <a:close/>
                <a:moveTo>
                  <a:pt x="2210" y="1231"/>
                </a:moveTo>
                <a:cubicBezTo>
                  <a:pt x="2210" y="1230"/>
                  <a:pt x="2210" y="1230"/>
                  <a:pt x="2210" y="1230"/>
                </a:cubicBezTo>
                <a:cubicBezTo>
                  <a:pt x="2210" y="1230"/>
                  <a:pt x="2210" y="1229"/>
                  <a:pt x="2210" y="1229"/>
                </a:cubicBezTo>
                <a:cubicBezTo>
                  <a:pt x="2210" y="1229"/>
                  <a:pt x="2210" y="1228"/>
                  <a:pt x="2210" y="1228"/>
                </a:cubicBezTo>
                <a:cubicBezTo>
                  <a:pt x="2210" y="1227"/>
                  <a:pt x="2208" y="1227"/>
                  <a:pt x="2207" y="1228"/>
                </a:cubicBezTo>
                <a:cubicBezTo>
                  <a:pt x="2207" y="1228"/>
                  <a:pt x="2207" y="1229"/>
                  <a:pt x="2207" y="1229"/>
                </a:cubicBezTo>
                <a:cubicBezTo>
                  <a:pt x="2207" y="1229"/>
                  <a:pt x="2207" y="1229"/>
                  <a:pt x="2207" y="1229"/>
                </a:cubicBezTo>
                <a:cubicBezTo>
                  <a:pt x="2207" y="1230"/>
                  <a:pt x="2207" y="1230"/>
                  <a:pt x="2207" y="1231"/>
                </a:cubicBezTo>
                <a:cubicBezTo>
                  <a:pt x="2207" y="1231"/>
                  <a:pt x="2208" y="1231"/>
                  <a:pt x="2208" y="1231"/>
                </a:cubicBezTo>
                <a:cubicBezTo>
                  <a:pt x="2209" y="1231"/>
                  <a:pt x="2209" y="1231"/>
                  <a:pt x="2210" y="1231"/>
                </a:cubicBezTo>
                <a:close/>
                <a:moveTo>
                  <a:pt x="2206" y="1236"/>
                </a:moveTo>
                <a:cubicBezTo>
                  <a:pt x="2206" y="1236"/>
                  <a:pt x="2207" y="1236"/>
                  <a:pt x="2207" y="1236"/>
                </a:cubicBezTo>
                <a:cubicBezTo>
                  <a:pt x="2207" y="1236"/>
                  <a:pt x="2208" y="1235"/>
                  <a:pt x="2208" y="1234"/>
                </a:cubicBezTo>
                <a:cubicBezTo>
                  <a:pt x="2208" y="1234"/>
                  <a:pt x="2208" y="1233"/>
                  <a:pt x="2207" y="1233"/>
                </a:cubicBezTo>
                <a:cubicBezTo>
                  <a:pt x="2207" y="1233"/>
                  <a:pt x="2206" y="1233"/>
                  <a:pt x="2206" y="1233"/>
                </a:cubicBezTo>
                <a:cubicBezTo>
                  <a:pt x="2205" y="1233"/>
                  <a:pt x="2205" y="1233"/>
                  <a:pt x="2204" y="1233"/>
                </a:cubicBezTo>
                <a:cubicBezTo>
                  <a:pt x="2204" y="1233"/>
                  <a:pt x="2204" y="1233"/>
                  <a:pt x="2204" y="1234"/>
                </a:cubicBezTo>
                <a:cubicBezTo>
                  <a:pt x="2203" y="1234"/>
                  <a:pt x="2203" y="1235"/>
                  <a:pt x="2203" y="1235"/>
                </a:cubicBezTo>
                <a:cubicBezTo>
                  <a:pt x="2204" y="1236"/>
                  <a:pt x="2204" y="1236"/>
                  <a:pt x="2205" y="1236"/>
                </a:cubicBezTo>
                <a:cubicBezTo>
                  <a:pt x="2205" y="1236"/>
                  <a:pt x="2205" y="1236"/>
                  <a:pt x="2205" y="1236"/>
                </a:cubicBezTo>
                <a:cubicBezTo>
                  <a:pt x="2205" y="1236"/>
                  <a:pt x="2206" y="1236"/>
                  <a:pt x="2206" y="1236"/>
                </a:cubicBezTo>
                <a:cubicBezTo>
                  <a:pt x="2206" y="1236"/>
                  <a:pt x="2206" y="1236"/>
                  <a:pt x="2206" y="1236"/>
                </a:cubicBezTo>
                <a:close/>
                <a:moveTo>
                  <a:pt x="2245" y="1175"/>
                </a:moveTo>
                <a:cubicBezTo>
                  <a:pt x="2245" y="1174"/>
                  <a:pt x="2245" y="1174"/>
                  <a:pt x="2246" y="1174"/>
                </a:cubicBezTo>
                <a:cubicBezTo>
                  <a:pt x="2246" y="1174"/>
                  <a:pt x="2246" y="1174"/>
                  <a:pt x="2246" y="1173"/>
                </a:cubicBezTo>
                <a:cubicBezTo>
                  <a:pt x="2246" y="1173"/>
                  <a:pt x="2246" y="1172"/>
                  <a:pt x="2245" y="1172"/>
                </a:cubicBezTo>
                <a:cubicBezTo>
                  <a:pt x="2245" y="1172"/>
                  <a:pt x="2245" y="1172"/>
                  <a:pt x="2245" y="1172"/>
                </a:cubicBezTo>
                <a:cubicBezTo>
                  <a:pt x="2244" y="1171"/>
                  <a:pt x="2243" y="1171"/>
                  <a:pt x="2242" y="1172"/>
                </a:cubicBezTo>
                <a:cubicBezTo>
                  <a:pt x="2242" y="1173"/>
                  <a:pt x="2242" y="1173"/>
                  <a:pt x="2242" y="1173"/>
                </a:cubicBezTo>
                <a:cubicBezTo>
                  <a:pt x="2242" y="1174"/>
                  <a:pt x="2242" y="1174"/>
                  <a:pt x="2242" y="1174"/>
                </a:cubicBezTo>
                <a:cubicBezTo>
                  <a:pt x="2242" y="1175"/>
                  <a:pt x="2242" y="1175"/>
                  <a:pt x="2243" y="1176"/>
                </a:cubicBezTo>
                <a:cubicBezTo>
                  <a:pt x="2243" y="1176"/>
                  <a:pt x="2243" y="1176"/>
                  <a:pt x="2243" y="1176"/>
                </a:cubicBezTo>
                <a:cubicBezTo>
                  <a:pt x="2243" y="1176"/>
                  <a:pt x="2243" y="1176"/>
                  <a:pt x="2243" y="1177"/>
                </a:cubicBezTo>
                <a:cubicBezTo>
                  <a:pt x="2243" y="1177"/>
                  <a:pt x="2242" y="1177"/>
                  <a:pt x="2242" y="1177"/>
                </a:cubicBezTo>
                <a:cubicBezTo>
                  <a:pt x="2242" y="1178"/>
                  <a:pt x="2242" y="1178"/>
                  <a:pt x="2242" y="1178"/>
                </a:cubicBezTo>
                <a:cubicBezTo>
                  <a:pt x="2242" y="1178"/>
                  <a:pt x="2242" y="1179"/>
                  <a:pt x="2242" y="1179"/>
                </a:cubicBezTo>
                <a:cubicBezTo>
                  <a:pt x="2242" y="1180"/>
                  <a:pt x="2243" y="1180"/>
                  <a:pt x="2243" y="1180"/>
                </a:cubicBezTo>
                <a:cubicBezTo>
                  <a:pt x="2244" y="1180"/>
                  <a:pt x="2245" y="1180"/>
                  <a:pt x="2245" y="1179"/>
                </a:cubicBezTo>
                <a:cubicBezTo>
                  <a:pt x="2245" y="1179"/>
                  <a:pt x="2245" y="1179"/>
                  <a:pt x="2245" y="1178"/>
                </a:cubicBezTo>
                <a:cubicBezTo>
                  <a:pt x="2245" y="1178"/>
                  <a:pt x="2245" y="1178"/>
                  <a:pt x="2245" y="1178"/>
                </a:cubicBezTo>
                <a:cubicBezTo>
                  <a:pt x="2246" y="1177"/>
                  <a:pt x="2246" y="1177"/>
                  <a:pt x="2245" y="1177"/>
                </a:cubicBezTo>
                <a:cubicBezTo>
                  <a:pt x="2245" y="1176"/>
                  <a:pt x="2245" y="1176"/>
                  <a:pt x="2244" y="1176"/>
                </a:cubicBezTo>
                <a:cubicBezTo>
                  <a:pt x="2245" y="1176"/>
                  <a:pt x="2245" y="1175"/>
                  <a:pt x="2245" y="1175"/>
                </a:cubicBezTo>
                <a:close/>
                <a:moveTo>
                  <a:pt x="2240" y="1181"/>
                </a:moveTo>
                <a:cubicBezTo>
                  <a:pt x="2240" y="1182"/>
                  <a:pt x="2240" y="1182"/>
                  <a:pt x="2240" y="1182"/>
                </a:cubicBezTo>
                <a:cubicBezTo>
                  <a:pt x="2239" y="1182"/>
                  <a:pt x="2239" y="1182"/>
                  <a:pt x="2239" y="1182"/>
                </a:cubicBezTo>
                <a:cubicBezTo>
                  <a:pt x="2239" y="1183"/>
                  <a:pt x="2239" y="1183"/>
                  <a:pt x="2239" y="1183"/>
                </a:cubicBezTo>
                <a:cubicBezTo>
                  <a:pt x="2239" y="1184"/>
                  <a:pt x="2239" y="1184"/>
                  <a:pt x="2239" y="1184"/>
                </a:cubicBezTo>
                <a:cubicBezTo>
                  <a:pt x="2239" y="1185"/>
                  <a:pt x="2239" y="1185"/>
                  <a:pt x="2239" y="1185"/>
                </a:cubicBezTo>
                <a:cubicBezTo>
                  <a:pt x="2239" y="1185"/>
                  <a:pt x="2238" y="1186"/>
                  <a:pt x="2238" y="1186"/>
                </a:cubicBezTo>
                <a:cubicBezTo>
                  <a:pt x="2238" y="1187"/>
                  <a:pt x="2238" y="1187"/>
                  <a:pt x="2238" y="1187"/>
                </a:cubicBezTo>
                <a:cubicBezTo>
                  <a:pt x="2237" y="1187"/>
                  <a:pt x="2237" y="1188"/>
                  <a:pt x="2237" y="1188"/>
                </a:cubicBezTo>
                <a:cubicBezTo>
                  <a:pt x="2237" y="1189"/>
                  <a:pt x="2238" y="1189"/>
                  <a:pt x="2238" y="1189"/>
                </a:cubicBezTo>
                <a:cubicBezTo>
                  <a:pt x="2239" y="1190"/>
                  <a:pt x="2239" y="1190"/>
                  <a:pt x="2239" y="1190"/>
                </a:cubicBezTo>
                <a:cubicBezTo>
                  <a:pt x="2239" y="1190"/>
                  <a:pt x="2240" y="1190"/>
                  <a:pt x="2240" y="1190"/>
                </a:cubicBezTo>
                <a:cubicBezTo>
                  <a:pt x="2241" y="1190"/>
                  <a:pt x="2241" y="1190"/>
                  <a:pt x="2242" y="1189"/>
                </a:cubicBezTo>
                <a:cubicBezTo>
                  <a:pt x="2242" y="1189"/>
                  <a:pt x="2242" y="1189"/>
                  <a:pt x="2242" y="1189"/>
                </a:cubicBezTo>
                <a:cubicBezTo>
                  <a:pt x="2242" y="1188"/>
                  <a:pt x="2243" y="1188"/>
                  <a:pt x="2242" y="1187"/>
                </a:cubicBezTo>
                <a:cubicBezTo>
                  <a:pt x="2242" y="1187"/>
                  <a:pt x="2242" y="1186"/>
                  <a:pt x="2241" y="1186"/>
                </a:cubicBezTo>
                <a:cubicBezTo>
                  <a:pt x="2241" y="1186"/>
                  <a:pt x="2241" y="1185"/>
                  <a:pt x="2241" y="1185"/>
                </a:cubicBezTo>
                <a:cubicBezTo>
                  <a:pt x="2241" y="1185"/>
                  <a:pt x="2241" y="1185"/>
                  <a:pt x="2241" y="1185"/>
                </a:cubicBezTo>
                <a:cubicBezTo>
                  <a:pt x="2241" y="1185"/>
                  <a:pt x="2242" y="1184"/>
                  <a:pt x="2242" y="1184"/>
                </a:cubicBezTo>
                <a:cubicBezTo>
                  <a:pt x="2242" y="1183"/>
                  <a:pt x="2242" y="1183"/>
                  <a:pt x="2242" y="1183"/>
                </a:cubicBezTo>
                <a:cubicBezTo>
                  <a:pt x="2243" y="1182"/>
                  <a:pt x="2243" y="1182"/>
                  <a:pt x="2242" y="1181"/>
                </a:cubicBezTo>
                <a:cubicBezTo>
                  <a:pt x="2242" y="1180"/>
                  <a:pt x="2240" y="1180"/>
                  <a:pt x="2240" y="1181"/>
                </a:cubicBezTo>
                <a:close/>
                <a:moveTo>
                  <a:pt x="2238" y="1192"/>
                </a:moveTo>
                <a:cubicBezTo>
                  <a:pt x="2238" y="1192"/>
                  <a:pt x="2237" y="1192"/>
                  <a:pt x="2237" y="1192"/>
                </a:cubicBezTo>
                <a:cubicBezTo>
                  <a:pt x="2236" y="1192"/>
                  <a:pt x="2236" y="1192"/>
                  <a:pt x="2235" y="1193"/>
                </a:cubicBezTo>
                <a:cubicBezTo>
                  <a:pt x="2235" y="1193"/>
                  <a:pt x="2235" y="1193"/>
                  <a:pt x="2235" y="1193"/>
                </a:cubicBezTo>
                <a:cubicBezTo>
                  <a:pt x="2234" y="1194"/>
                  <a:pt x="2234" y="1194"/>
                  <a:pt x="2234" y="1195"/>
                </a:cubicBezTo>
                <a:cubicBezTo>
                  <a:pt x="2235" y="1195"/>
                  <a:pt x="2235" y="1195"/>
                  <a:pt x="2236" y="1195"/>
                </a:cubicBezTo>
                <a:cubicBezTo>
                  <a:pt x="2236" y="1195"/>
                  <a:pt x="2236" y="1195"/>
                  <a:pt x="2236" y="1195"/>
                </a:cubicBezTo>
                <a:cubicBezTo>
                  <a:pt x="2236" y="1195"/>
                  <a:pt x="2236" y="1195"/>
                  <a:pt x="2236" y="1195"/>
                </a:cubicBezTo>
                <a:cubicBezTo>
                  <a:pt x="2237" y="1195"/>
                  <a:pt x="2237" y="1195"/>
                  <a:pt x="2237" y="1195"/>
                </a:cubicBezTo>
                <a:cubicBezTo>
                  <a:pt x="2237" y="1195"/>
                  <a:pt x="2237" y="1195"/>
                  <a:pt x="2237" y="1195"/>
                </a:cubicBezTo>
                <a:cubicBezTo>
                  <a:pt x="2237" y="1195"/>
                  <a:pt x="2238" y="1195"/>
                  <a:pt x="2238" y="1195"/>
                </a:cubicBezTo>
                <a:cubicBezTo>
                  <a:pt x="2239" y="1195"/>
                  <a:pt x="2239" y="1195"/>
                  <a:pt x="2239" y="1194"/>
                </a:cubicBezTo>
                <a:cubicBezTo>
                  <a:pt x="2239" y="1193"/>
                  <a:pt x="2239" y="1193"/>
                  <a:pt x="2238" y="1192"/>
                </a:cubicBezTo>
                <a:close/>
                <a:moveTo>
                  <a:pt x="2230" y="1210"/>
                </a:moveTo>
                <a:cubicBezTo>
                  <a:pt x="2230" y="1210"/>
                  <a:pt x="2229" y="1210"/>
                  <a:pt x="2229" y="1210"/>
                </a:cubicBezTo>
                <a:cubicBezTo>
                  <a:pt x="2228" y="1210"/>
                  <a:pt x="2228" y="1210"/>
                  <a:pt x="2228" y="1210"/>
                </a:cubicBezTo>
                <a:cubicBezTo>
                  <a:pt x="2227" y="1210"/>
                  <a:pt x="2227" y="1210"/>
                  <a:pt x="2226" y="1211"/>
                </a:cubicBezTo>
                <a:cubicBezTo>
                  <a:pt x="2225" y="1211"/>
                  <a:pt x="2225" y="1212"/>
                  <a:pt x="2225" y="1212"/>
                </a:cubicBezTo>
                <a:cubicBezTo>
                  <a:pt x="2225" y="1213"/>
                  <a:pt x="2225" y="1213"/>
                  <a:pt x="2225" y="1213"/>
                </a:cubicBezTo>
                <a:cubicBezTo>
                  <a:pt x="2225" y="1213"/>
                  <a:pt x="2225" y="1213"/>
                  <a:pt x="2225" y="1213"/>
                </a:cubicBezTo>
                <a:cubicBezTo>
                  <a:pt x="2225" y="1213"/>
                  <a:pt x="2225" y="1213"/>
                  <a:pt x="2225" y="1213"/>
                </a:cubicBezTo>
                <a:cubicBezTo>
                  <a:pt x="2225" y="1214"/>
                  <a:pt x="2225" y="1214"/>
                  <a:pt x="2225" y="1214"/>
                </a:cubicBezTo>
                <a:cubicBezTo>
                  <a:pt x="2225" y="1215"/>
                  <a:pt x="2225" y="1215"/>
                  <a:pt x="2225" y="1215"/>
                </a:cubicBezTo>
                <a:cubicBezTo>
                  <a:pt x="2225" y="1215"/>
                  <a:pt x="2225" y="1215"/>
                  <a:pt x="2225" y="1216"/>
                </a:cubicBezTo>
                <a:cubicBezTo>
                  <a:pt x="2225" y="1216"/>
                  <a:pt x="2225" y="1216"/>
                  <a:pt x="2225" y="1216"/>
                </a:cubicBezTo>
                <a:cubicBezTo>
                  <a:pt x="2225" y="1217"/>
                  <a:pt x="2225" y="1217"/>
                  <a:pt x="2225" y="1218"/>
                </a:cubicBezTo>
                <a:cubicBezTo>
                  <a:pt x="2226" y="1218"/>
                  <a:pt x="2226" y="1218"/>
                  <a:pt x="2227" y="1219"/>
                </a:cubicBezTo>
                <a:cubicBezTo>
                  <a:pt x="2227" y="1219"/>
                  <a:pt x="2227" y="1219"/>
                  <a:pt x="2227" y="1219"/>
                </a:cubicBezTo>
                <a:cubicBezTo>
                  <a:pt x="2228" y="1219"/>
                  <a:pt x="2228" y="1219"/>
                  <a:pt x="2228" y="1219"/>
                </a:cubicBezTo>
                <a:cubicBezTo>
                  <a:pt x="2228" y="1219"/>
                  <a:pt x="2229" y="1218"/>
                  <a:pt x="2229" y="1218"/>
                </a:cubicBezTo>
                <a:cubicBezTo>
                  <a:pt x="2229" y="1217"/>
                  <a:pt x="2229" y="1217"/>
                  <a:pt x="2229" y="1216"/>
                </a:cubicBezTo>
                <a:cubicBezTo>
                  <a:pt x="2229" y="1216"/>
                  <a:pt x="2229" y="1216"/>
                  <a:pt x="2229" y="1216"/>
                </a:cubicBezTo>
                <a:cubicBezTo>
                  <a:pt x="2229" y="1216"/>
                  <a:pt x="2229" y="1216"/>
                  <a:pt x="2229" y="1216"/>
                </a:cubicBezTo>
                <a:cubicBezTo>
                  <a:pt x="2229" y="1216"/>
                  <a:pt x="2229" y="1216"/>
                  <a:pt x="2229" y="1216"/>
                </a:cubicBezTo>
                <a:cubicBezTo>
                  <a:pt x="2229" y="1215"/>
                  <a:pt x="2229" y="1215"/>
                  <a:pt x="2228" y="1215"/>
                </a:cubicBezTo>
                <a:cubicBezTo>
                  <a:pt x="2229" y="1215"/>
                  <a:pt x="2229" y="1215"/>
                  <a:pt x="2229" y="1215"/>
                </a:cubicBezTo>
                <a:cubicBezTo>
                  <a:pt x="2229" y="1215"/>
                  <a:pt x="2230" y="1214"/>
                  <a:pt x="2230" y="1214"/>
                </a:cubicBezTo>
                <a:cubicBezTo>
                  <a:pt x="2230" y="1214"/>
                  <a:pt x="2230" y="1214"/>
                  <a:pt x="2230" y="1214"/>
                </a:cubicBezTo>
                <a:cubicBezTo>
                  <a:pt x="2230" y="1214"/>
                  <a:pt x="2230" y="1214"/>
                  <a:pt x="2230" y="1214"/>
                </a:cubicBezTo>
                <a:cubicBezTo>
                  <a:pt x="2230" y="1214"/>
                  <a:pt x="2230" y="1213"/>
                  <a:pt x="2231" y="1213"/>
                </a:cubicBezTo>
                <a:cubicBezTo>
                  <a:pt x="2231" y="1213"/>
                  <a:pt x="2231" y="1213"/>
                  <a:pt x="2231" y="1212"/>
                </a:cubicBezTo>
                <a:cubicBezTo>
                  <a:pt x="2231" y="1212"/>
                  <a:pt x="2231" y="1212"/>
                  <a:pt x="2231" y="1212"/>
                </a:cubicBezTo>
                <a:cubicBezTo>
                  <a:pt x="2231" y="1211"/>
                  <a:pt x="2231" y="1211"/>
                  <a:pt x="2230" y="1210"/>
                </a:cubicBezTo>
                <a:close/>
                <a:moveTo>
                  <a:pt x="2222" y="1208"/>
                </a:moveTo>
                <a:cubicBezTo>
                  <a:pt x="2223" y="1209"/>
                  <a:pt x="2223" y="1209"/>
                  <a:pt x="2223" y="1209"/>
                </a:cubicBezTo>
                <a:cubicBezTo>
                  <a:pt x="2223" y="1209"/>
                  <a:pt x="2224" y="1209"/>
                  <a:pt x="2224" y="1209"/>
                </a:cubicBezTo>
                <a:cubicBezTo>
                  <a:pt x="2224" y="1209"/>
                  <a:pt x="2225" y="1209"/>
                  <a:pt x="2225" y="1209"/>
                </a:cubicBezTo>
                <a:cubicBezTo>
                  <a:pt x="2225" y="1208"/>
                  <a:pt x="2226" y="1208"/>
                  <a:pt x="2226" y="1207"/>
                </a:cubicBezTo>
                <a:cubicBezTo>
                  <a:pt x="2226" y="1207"/>
                  <a:pt x="2226" y="1206"/>
                  <a:pt x="2225" y="1206"/>
                </a:cubicBezTo>
                <a:cubicBezTo>
                  <a:pt x="2225" y="1206"/>
                  <a:pt x="2225" y="1206"/>
                  <a:pt x="2225" y="1206"/>
                </a:cubicBezTo>
                <a:cubicBezTo>
                  <a:pt x="2225" y="1206"/>
                  <a:pt x="2224" y="1206"/>
                  <a:pt x="2224" y="1206"/>
                </a:cubicBezTo>
                <a:cubicBezTo>
                  <a:pt x="2224" y="1206"/>
                  <a:pt x="2224" y="1206"/>
                  <a:pt x="2224" y="1206"/>
                </a:cubicBezTo>
                <a:cubicBezTo>
                  <a:pt x="2224" y="1205"/>
                  <a:pt x="2222" y="1205"/>
                  <a:pt x="2222" y="1206"/>
                </a:cubicBezTo>
                <a:cubicBezTo>
                  <a:pt x="2222" y="1206"/>
                  <a:pt x="2221" y="1207"/>
                  <a:pt x="2222" y="1207"/>
                </a:cubicBezTo>
                <a:cubicBezTo>
                  <a:pt x="2222" y="1208"/>
                  <a:pt x="2222" y="1208"/>
                  <a:pt x="2222" y="1208"/>
                </a:cubicBezTo>
                <a:close/>
                <a:moveTo>
                  <a:pt x="2142" y="259"/>
                </a:moveTo>
                <a:cubicBezTo>
                  <a:pt x="2143" y="259"/>
                  <a:pt x="2143" y="259"/>
                  <a:pt x="2143" y="260"/>
                </a:cubicBezTo>
                <a:cubicBezTo>
                  <a:pt x="2144" y="260"/>
                  <a:pt x="2144" y="261"/>
                  <a:pt x="2143" y="261"/>
                </a:cubicBezTo>
                <a:cubicBezTo>
                  <a:pt x="2143" y="261"/>
                  <a:pt x="2143" y="261"/>
                  <a:pt x="2143" y="261"/>
                </a:cubicBezTo>
                <a:cubicBezTo>
                  <a:pt x="2144" y="260"/>
                  <a:pt x="2144" y="260"/>
                  <a:pt x="2144" y="260"/>
                </a:cubicBezTo>
                <a:cubicBezTo>
                  <a:pt x="2144" y="260"/>
                  <a:pt x="2145" y="260"/>
                  <a:pt x="2145" y="260"/>
                </a:cubicBezTo>
                <a:cubicBezTo>
                  <a:pt x="2145" y="259"/>
                  <a:pt x="2145" y="259"/>
                  <a:pt x="2145" y="259"/>
                </a:cubicBezTo>
                <a:cubicBezTo>
                  <a:pt x="2145" y="259"/>
                  <a:pt x="2145" y="257"/>
                  <a:pt x="2146" y="256"/>
                </a:cubicBezTo>
                <a:cubicBezTo>
                  <a:pt x="2146" y="256"/>
                  <a:pt x="2146" y="256"/>
                  <a:pt x="2146" y="256"/>
                </a:cubicBezTo>
                <a:cubicBezTo>
                  <a:pt x="2146" y="256"/>
                  <a:pt x="2147" y="256"/>
                  <a:pt x="2147" y="256"/>
                </a:cubicBezTo>
                <a:cubicBezTo>
                  <a:pt x="2147" y="255"/>
                  <a:pt x="2147" y="255"/>
                  <a:pt x="2147" y="255"/>
                </a:cubicBezTo>
                <a:cubicBezTo>
                  <a:pt x="2147" y="255"/>
                  <a:pt x="2147" y="255"/>
                  <a:pt x="2147" y="255"/>
                </a:cubicBezTo>
                <a:cubicBezTo>
                  <a:pt x="2148" y="255"/>
                  <a:pt x="2148" y="254"/>
                  <a:pt x="2148" y="254"/>
                </a:cubicBezTo>
                <a:cubicBezTo>
                  <a:pt x="2149" y="254"/>
                  <a:pt x="2149" y="254"/>
                  <a:pt x="2150" y="254"/>
                </a:cubicBezTo>
                <a:cubicBezTo>
                  <a:pt x="2150" y="254"/>
                  <a:pt x="2151" y="254"/>
                  <a:pt x="2151" y="254"/>
                </a:cubicBezTo>
                <a:cubicBezTo>
                  <a:pt x="2151" y="254"/>
                  <a:pt x="2151" y="254"/>
                  <a:pt x="2151" y="254"/>
                </a:cubicBezTo>
                <a:cubicBezTo>
                  <a:pt x="2151" y="254"/>
                  <a:pt x="2151" y="253"/>
                  <a:pt x="2150" y="253"/>
                </a:cubicBezTo>
                <a:cubicBezTo>
                  <a:pt x="2150" y="251"/>
                  <a:pt x="2151" y="250"/>
                  <a:pt x="2151" y="249"/>
                </a:cubicBezTo>
                <a:cubicBezTo>
                  <a:pt x="2152" y="249"/>
                  <a:pt x="2154" y="248"/>
                  <a:pt x="2155" y="248"/>
                </a:cubicBezTo>
                <a:cubicBezTo>
                  <a:pt x="2155" y="249"/>
                  <a:pt x="2155" y="249"/>
                  <a:pt x="2155" y="249"/>
                </a:cubicBezTo>
                <a:cubicBezTo>
                  <a:pt x="2155" y="248"/>
                  <a:pt x="2155" y="248"/>
                  <a:pt x="2155" y="248"/>
                </a:cubicBezTo>
                <a:cubicBezTo>
                  <a:pt x="2155" y="248"/>
                  <a:pt x="2156" y="248"/>
                  <a:pt x="2156" y="248"/>
                </a:cubicBezTo>
                <a:cubicBezTo>
                  <a:pt x="2157" y="248"/>
                  <a:pt x="2158" y="248"/>
                  <a:pt x="2159" y="248"/>
                </a:cubicBezTo>
                <a:cubicBezTo>
                  <a:pt x="2159" y="248"/>
                  <a:pt x="2159" y="248"/>
                  <a:pt x="2159" y="248"/>
                </a:cubicBezTo>
                <a:cubicBezTo>
                  <a:pt x="2160" y="247"/>
                  <a:pt x="2160" y="247"/>
                  <a:pt x="2161" y="247"/>
                </a:cubicBezTo>
                <a:cubicBezTo>
                  <a:pt x="2162" y="247"/>
                  <a:pt x="2162" y="247"/>
                  <a:pt x="2162" y="248"/>
                </a:cubicBezTo>
                <a:cubicBezTo>
                  <a:pt x="2163" y="248"/>
                  <a:pt x="2164" y="249"/>
                  <a:pt x="2164" y="249"/>
                </a:cubicBezTo>
                <a:cubicBezTo>
                  <a:pt x="2164" y="249"/>
                  <a:pt x="2164" y="249"/>
                  <a:pt x="2164" y="249"/>
                </a:cubicBezTo>
                <a:cubicBezTo>
                  <a:pt x="2164" y="249"/>
                  <a:pt x="2164" y="248"/>
                  <a:pt x="2164" y="248"/>
                </a:cubicBezTo>
                <a:cubicBezTo>
                  <a:pt x="2164" y="247"/>
                  <a:pt x="2165" y="247"/>
                  <a:pt x="2166" y="247"/>
                </a:cubicBezTo>
                <a:cubicBezTo>
                  <a:pt x="2166" y="247"/>
                  <a:pt x="2167" y="247"/>
                  <a:pt x="2167" y="247"/>
                </a:cubicBezTo>
                <a:cubicBezTo>
                  <a:pt x="2167" y="247"/>
                  <a:pt x="2167" y="248"/>
                  <a:pt x="2168" y="248"/>
                </a:cubicBezTo>
                <a:cubicBezTo>
                  <a:pt x="2168" y="247"/>
                  <a:pt x="2168" y="247"/>
                  <a:pt x="2169" y="247"/>
                </a:cubicBezTo>
                <a:cubicBezTo>
                  <a:pt x="2169" y="247"/>
                  <a:pt x="2170" y="247"/>
                  <a:pt x="2170" y="246"/>
                </a:cubicBezTo>
                <a:cubicBezTo>
                  <a:pt x="2170" y="246"/>
                  <a:pt x="2171" y="245"/>
                  <a:pt x="2172" y="245"/>
                </a:cubicBezTo>
                <a:cubicBezTo>
                  <a:pt x="2172" y="244"/>
                  <a:pt x="2173" y="244"/>
                  <a:pt x="2173" y="244"/>
                </a:cubicBezTo>
                <a:cubicBezTo>
                  <a:pt x="2174" y="245"/>
                  <a:pt x="2174" y="245"/>
                  <a:pt x="2175" y="245"/>
                </a:cubicBezTo>
                <a:cubicBezTo>
                  <a:pt x="2175" y="245"/>
                  <a:pt x="2175" y="245"/>
                  <a:pt x="2175" y="245"/>
                </a:cubicBezTo>
                <a:cubicBezTo>
                  <a:pt x="2175" y="245"/>
                  <a:pt x="2175" y="245"/>
                  <a:pt x="2175" y="245"/>
                </a:cubicBezTo>
                <a:cubicBezTo>
                  <a:pt x="2176" y="245"/>
                  <a:pt x="2177" y="244"/>
                  <a:pt x="2178" y="243"/>
                </a:cubicBezTo>
                <a:cubicBezTo>
                  <a:pt x="2179" y="243"/>
                  <a:pt x="2179" y="243"/>
                  <a:pt x="2179" y="243"/>
                </a:cubicBezTo>
                <a:cubicBezTo>
                  <a:pt x="2179" y="242"/>
                  <a:pt x="2180" y="242"/>
                  <a:pt x="2180" y="242"/>
                </a:cubicBezTo>
                <a:cubicBezTo>
                  <a:pt x="2181" y="241"/>
                  <a:pt x="2181" y="241"/>
                  <a:pt x="2182" y="240"/>
                </a:cubicBezTo>
                <a:cubicBezTo>
                  <a:pt x="2183" y="240"/>
                  <a:pt x="2183" y="239"/>
                  <a:pt x="2183" y="239"/>
                </a:cubicBezTo>
                <a:cubicBezTo>
                  <a:pt x="2183" y="239"/>
                  <a:pt x="2183" y="238"/>
                  <a:pt x="2184" y="238"/>
                </a:cubicBezTo>
                <a:cubicBezTo>
                  <a:pt x="2184" y="238"/>
                  <a:pt x="2184" y="237"/>
                  <a:pt x="2183" y="237"/>
                </a:cubicBezTo>
                <a:cubicBezTo>
                  <a:pt x="2183" y="236"/>
                  <a:pt x="2183" y="234"/>
                  <a:pt x="2184" y="233"/>
                </a:cubicBezTo>
                <a:cubicBezTo>
                  <a:pt x="2184" y="233"/>
                  <a:pt x="2185" y="233"/>
                  <a:pt x="2185" y="233"/>
                </a:cubicBezTo>
                <a:cubicBezTo>
                  <a:pt x="2185" y="232"/>
                  <a:pt x="2186" y="232"/>
                  <a:pt x="2186" y="232"/>
                </a:cubicBezTo>
                <a:cubicBezTo>
                  <a:pt x="2187" y="231"/>
                  <a:pt x="2187" y="231"/>
                  <a:pt x="2187" y="230"/>
                </a:cubicBezTo>
                <a:cubicBezTo>
                  <a:pt x="2188" y="230"/>
                  <a:pt x="2188" y="230"/>
                  <a:pt x="2188" y="230"/>
                </a:cubicBezTo>
                <a:cubicBezTo>
                  <a:pt x="2188" y="230"/>
                  <a:pt x="2188" y="229"/>
                  <a:pt x="2189" y="229"/>
                </a:cubicBezTo>
                <a:cubicBezTo>
                  <a:pt x="2189" y="229"/>
                  <a:pt x="2190" y="229"/>
                  <a:pt x="2190" y="229"/>
                </a:cubicBezTo>
                <a:cubicBezTo>
                  <a:pt x="2190" y="229"/>
                  <a:pt x="2190" y="229"/>
                  <a:pt x="2191" y="228"/>
                </a:cubicBezTo>
                <a:cubicBezTo>
                  <a:pt x="2191" y="228"/>
                  <a:pt x="2191" y="228"/>
                  <a:pt x="2192" y="227"/>
                </a:cubicBezTo>
                <a:cubicBezTo>
                  <a:pt x="2192" y="226"/>
                  <a:pt x="2194" y="225"/>
                  <a:pt x="2195" y="225"/>
                </a:cubicBezTo>
                <a:cubicBezTo>
                  <a:pt x="2195" y="225"/>
                  <a:pt x="2195" y="225"/>
                  <a:pt x="2195" y="225"/>
                </a:cubicBezTo>
                <a:cubicBezTo>
                  <a:pt x="2196" y="225"/>
                  <a:pt x="2196" y="225"/>
                  <a:pt x="2196" y="225"/>
                </a:cubicBezTo>
                <a:cubicBezTo>
                  <a:pt x="2196" y="225"/>
                  <a:pt x="2196" y="225"/>
                  <a:pt x="2196" y="225"/>
                </a:cubicBezTo>
                <a:cubicBezTo>
                  <a:pt x="2196" y="225"/>
                  <a:pt x="2197" y="225"/>
                  <a:pt x="2198" y="225"/>
                </a:cubicBezTo>
                <a:cubicBezTo>
                  <a:pt x="2198" y="225"/>
                  <a:pt x="2198" y="225"/>
                  <a:pt x="2198" y="225"/>
                </a:cubicBezTo>
                <a:cubicBezTo>
                  <a:pt x="2199" y="225"/>
                  <a:pt x="2199" y="225"/>
                  <a:pt x="2200" y="225"/>
                </a:cubicBezTo>
                <a:cubicBezTo>
                  <a:pt x="2200" y="225"/>
                  <a:pt x="2200" y="224"/>
                  <a:pt x="2201" y="224"/>
                </a:cubicBezTo>
                <a:cubicBezTo>
                  <a:pt x="2202" y="224"/>
                  <a:pt x="2202" y="224"/>
                  <a:pt x="2203" y="224"/>
                </a:cubicBezTo>
                <a:cubicBezTo>
                  <a:pt x="2203" y="224"/>
                  <a:pt x="2204" y="224"/>
                  <a:pt x="2204" y="224"/>
                </a:cubicBezTo>
                <a:cubicBezTo>
                  <a:pt x="2204" y="224"/>
                  <a:pt x="2204" y="224"/>
                  <a:pt x="2204" y="224"/>
                </a:cubicBezTo>
                <a:cubicBezTo>
                  <a:pt x="2205" y="224"/>
                  <a:pt x="2206" y="225"/>
                  <a:pt x="2206" y="226"/>
                </a:cubicBezTo>
                <a:cubicBezTo>
                  <a:pt x="2206" y="226"/>
                  <a:pt x="2206" y="226"/>
                  <a:pt x="2206" y="226"/>
                </a:cubicBezTo>
                <a:cubicBezTo>
                  <a:pt x="2206" y="226"/>
                  <a:pt x="2206" y="226"/>
                  <a:pt x="2206" y="226"/>
                </a:cubicBezTo>
                <a:cubicBezTo>
                  <a:pt x="2206" y="227"/>
                  <a:pt x="2207" y="227"/>
                  <a:pt x="2207" y="228"/>
                </a:cubicBezTo>
                <a:cubicBezTo>
                  <a:pt x="2207" y="228"/>
                  <a:pt x="2207" y="228"/>
                  <a:pt x="2208" y="228"/>
                </a:cubicBezTo>
                <a:cubicBezTo>
                  <a:pt x="2208" y="228"/>
                  <a:pt x="2208" y="228"/>
                  <a:pt x="2209" y="228"/>
                </a:cubicBezTo>
                <a:cubicBezTo>
                  <a:pt x="2209" y="228"/>
                  <a:pt x="2209" y="228"/>
                  <a:pt x="2209" y="228"/>
                </a:cubicBezTo>
                <a:cubicBezTo>
                  <a:pt x="2210" y="228"/>
                  <a:pt x="2210" y="229"/>
                  <a:pt x="2210" y="230"/>
                </a:cubicBezTo>
                <a:cubicBezTo>
                  <a:pt x="2210" y="230"/>
                  <a:pt x="2211" y="230"/>
                  <a:pt x="2211" y="230"/>
                </a:cubicBezTo>
                <a:cubicBezTo>
                  <a:pt x="2211" y="230"/>
                  <a:pt x="2211" y="230"/>
                  <a:pt x="2211" y="231"/>
                </a:cubicBezTo>
                <a:cubicBezTo>
                  <a:pt x="2212" y="231"/>
                  <a:pt x="2212" y="232"/>
                  <a:pt x="2211" y="232"/>
                </a:cubicBezTo>
                <a:cubicBezTo>
                  <a:pt x="2211" y="233"/>
                  <a:pt x="2211" y="233"/>
                  <a:pt x="2211" y="234"/>
                </a:cubicBezTo>
                <a:cubicBezTo>
                  <a:pt x="2211" y="234"/>
                  <a:pt x="2211" y="234"/>
                  <a:pt x="2211" y="235"/>
                </a:cubicBezTo>
                <a:cubicBezTo>
                  <a:pt x="2211" y="235"/>
                  <a:pt x="2211" y="236"/>
                  <a:pt x="2211" y="236"/>
                </a:cubicBezTo>
                <a:cubicBezTo>
                  <a:pt x="2212" y="236"/>
                  <a:pt x="2212" y="237"/>
                  <a:pt x="2212" y="237"/>
                </a:cubicBezTo>
                <a:cubicBezTo>
                  <a:pt x="2213" y="239"/>
                  <a:pt x="2212" y="240"/>
                  <a:pt x="2211" y="241"/>
                </a:cubicBezTo>
                <a:cubicBezTo>
                  <a:pt x="2211" y="242"/>
                  <a:pt x="2211" y="243"/>
                  <a:pt x="2211" y="243"/>
                </a:cubicBezTo>
                <a:cubicBezTo>
                  <a:pt x="2210" y="244"/>
                  <a:pt x="2210" y="244"/>
                  <a:pt x="2210" y="244"/>
                </a:cubicBezTo>
                <a:cubicBezTo>
                  <a:pt x="2210" y="245"/>
                  <a:pt x="2210" y="245"/>
                  <a:pt x="2210" y="245"/>
                </a:cubicBezTo>
                <a:cubicBezTo>
                  <a:pt x="2210" y="245"/>
                  <a:pt x="2210" y="245"/>
                  <a:pt x="2209" y="245"/>
                </a:cubicBezTo>
                <a:cubicBezTo>
                  <a:pt x="2210" y="246"/>
                  <a:pt x="2209" y="247"/>
                  <a:pt x="2209" y="248"/>
                </a:cubicBezTo>
                <a:cubicBezTo>
                  <a:pt x="2209" y="248"/>
                  <a:pt x="2208" y="249"/>
                  <a:pt x="2208" y="249"/>
                </a:cubicBezTo>
                <a:cubicBezTo>
                  <a:pt x="2207" y="249"/>
                  <a:pt x="2207" y="248"/>
                  <a:pt x="2207" y="248"/>
                </a:cubicBezTo>
                <a:cubicBezTo>
                  <a:pt x="2207" y="248"/>
                  <a:pt x="2207" y="248"/>
                  <a:pt x="2206" y="248"/>
                </a:cubicBezTo>
                <a:cubicBezTo>
                  <a:pt x="2206" y="248"/>
                  <a:pt x="2206" y="248"/>
                  <a:pt x="2206" y="248"/>
                </a:cubicBezTo>
                <a:cubicBezTo>
                  <a:pt x="2204" y="248"/>
                  <a:pt x="2202" y="251"/>
                  <a:pt x="2201" y="252"/>
                </a:cubicBezTo>
                <a:cubicBezTo>
                  <a:pt x="2200" y="253"/>
                  <a:pt x="2199" y="254"/>
                  <a:pt x="2198" y="254"/>
                </a:cubicBezTo>
                <a:cubicBezTo>
                  <a:pt x="2197" y="254"/>
                  <a:pt x="2197" y="254"/>
                  <a:pt x="2196" y="254"/>
                </a:cubicBezTo>
                <a:cubicBezTo>
                  <a:pt x="2196" y="255"/>
                  <a:pt x="2195" y="255"/>
                  <a:pt x="2195" y="255"/>
                </a:cubicBezTo>
                <a:cubicBezTo>
                  <a:pt x="2194" y="256"/>
                  <a:pt x="2193" y="256"/>
                  <a:pt x="2193" y="256"/>
                </a:cubicBezTo>
                <a:cubicBezTo>
                  <a:pt x="2192" y="256"/>
                  <a:pt x="2192" y="256"/>
                  <a:pt x="2192" y="256"/>
                </a:cubicBezTo>
                <a:cubicBezTo>
                  <a:pt x="2192" y="256"/>
                  <a:pt x="2191" y="256"/>
                  <a:pt x="2191" y="257"/>
                </a:cubicBezTo>
                <a:cubicBezTo>
                  <a:pt x="2190" y="257"/>
                  <a:pt x="2190" y="258"/>
                  <a:pt x="2190" y="258"/>
                </a:cubicBezTo>
                <a:cubicBezTo>
                  <a:pt x="2189" y="258"/>
                  <a:pt x="2189" y="259"/>
                  <a:pt x="2188" y="259"/>
                </a:cubicBezTo>
                <a:cubicBezTo>
                  <a:pt x="2187" y="259"/>
                  <a:pt x="2186" y="260"/>
                  <a:pt x="2186" y="261"/>
                </a:cubicBezTo>
                <a:cubicBezTo>
                  <a:pt x="2185" y="261"/>
                  <a:pt x="2184" y="262"/>
                  <a:pt x="2183" y="263"/>
                </a:cubicBezTo>
                <a:cubicBezTo>
                  <a:pt x="2183" y="263"/>
                  <a:pt x="2182" y="264"/>
                  <a:pt x="2181" y="264"/>
                </a:cubicBezTo>
                <a:cubicBezTo>
                  <a:pt x="2181" y="264"/>
                  <a:pt x="2181" y="264"/>
                  <a:pt x="2180" y="265"/>
                </a:cubicBezTo>
                <a:cubicBezTo>
                  <a:pt x="2180" y="265"/>
                  <a:pt x="2180" y="265"/>
                  <a:pt x="2180" y="265"/>
                </a:cubicBezTo>
                <a:cubicBezTo>
                  <a:pt x="2179" y="265"/>
                  <a:pt x="2179" y="266"/>
                  <a:pt x="2178" y="266"/>
                </a:cubicBezTo>
                <a:cubicBezTo>
                  <a:pt x="2177" y="267"/>
                  <a:pt x="2177" y="267"/>
                  <a:pt x="2176" y="267"/>
                </a:cubicBezTo>
                <a:cubicBezTo>
                  <a:pt x="2175" y="268"/>
                  <a:pt x="2175" y="269"/>
                  <a:pt x="2175" y="269"/>
                </a:cubicBezTo>
                <a:cubicBezTo>
                  <a:pt x="2175" y="270"/>
                  <a:pt x="2175" y="270"/>
                  <a:pt x="2174" y="271"/>
                </a:cubicBezTo>
                <a:cubicBezTo>
                  <a:pt x="2174" y="272"/>
                  <a:pt x="2173" y="273"/>
                  <a:pt x="2172" y="273"/>
                </a:cubicBezTo>
                <a:cubicBezTo>
                  <a:pt x="2172" y="273"/>
                  <a:pt x="2171" y="273"/>
                  <a:pt x="2171" y="274"/>
                </a:cubicBezTo>
                <a:cubicBezTo>
                  <a:pt x="2171" y="274"/>
                  <a:pt x="2170" y="274"/>
                  <a:pt x="2170" y="274"/>
                </a:cubicBezTo>
                <a:cubicBezTo>
                  <a:pt x="2170" y="274"/>
                  <a:pt x="2170" y="274"/>
                  <a:pt x="2170" y="275"/>
                </a:cubicBezTo>
                <a:cubicBezTo>
                  <a:pt x="2170" y="275"/>
                  <a:pt x="2170" y="275"/>
                  <a:pt x="2170" y="275"/>
                </a:cubicBezTo>
                <a:cubicBezTo>
                  <a:pt x="2170" y="275"/>
                  <a:pt x="2170" y="275"/>
                  <a:pt x="2170" y="275"/>
                </a:cubicBezTo>
                <a:cubicBezTo>
                  <a:pt x="2169" y="276"/>
                  <a:pt x="2169" y="276"/>
                  <a:pt x="2169" y="276"/>
                </a:cubicBezTo>
                <a:cubicBezTo>
                  <a:pt x="2169" y="276"/>
                  <a:pt x="2169" y="276"/>
                  <a:pt x="2169" y="276"/>
                </a:cubicBezTo>
                <a:cubicBezTo>
                  <a:pt x="2169" y="277"/>
                  <a:pt x="2169" y="277"/>
                  <a:pt x="2168" y="278"/>
                </a:cubicBezTo>
                <a:cubicBezTo>
                  <a:pt x="2168" y="278"/>
                  <a:pt x="2168" y="278"/>
                  <a:pt x="2168" y="278"/>
                </a:cubicBezTo>
                <a:cubicBezTo>
                  <a:pt x="2168" y="279"/>
                  <a:pt x="2168" y="279"/>
                  <a:pt x="2167" y="280"/>
                </a:cubicBezTo>
                <a:cubicBezTo>
                  <a:pt x="2167" y="280"/>
                  <a:pt x="2166" y="280"/>
                  <a:pt x="2166" y="280"/>
                </a:cubicBezTo>
                <a:cubicBezTo>
                  <a:pt x="2166" y="281"/>
                  <a:pt x="2166" y="281"/>
                  <a:pt x="2166" y="281"/>
                </a:cubicBezTo>
                <a:cubicBezTo>
                  <a:pt x="2166" y="281"/>
                  <a:pt x="2166" y="282"/>
                  <a:pt x="2166" y="282"/>
                </a:cubicBezTo>
                <a:cubicBezTo>
                  <a:pt x="2165" y="283"/>
                  <a:pt x="2164" y="284"/>
                  <a:pt x="2164" y="284"/>
                </a:cubicBezTo>
                <a:cubicBezTo>
                  <a:pt x="2163" y="284"/>
                  <a:pt x="2163" y="284"/>
                  <a:pt x="2162" y="284"/>
                </a:cubicBezTo>
                <a:cubicBezTo>
                  <a:pt x="2162" y="284"/>
                  <a:pt x="2162" y="284"/>
                  <a:pt x="2161" y="284"/>
                </a:cubicBezTo>
                <a:cubicBezTo>
                  <a:pt x="2161" y="284"/>
                  <a:pt x="2161" y="284"/>
                  <a:pt x="2161" y="284"/>
                </a:cubicBezTo>
                <a:cubicBezTo>
                  <a:pt x="2161" y="284"/>
                  <a:pt x="2161" y="284"/>
                  <a:pt x="2161" y="284"/>
                </a:cubicBezTo>
                <a:cubicBezTo>
                  <a:pt x="2162" y="285"/>
                  <a:pt x="2162" y="285"/>
                  <a:pt x="2163" y="285"/>
                </a:cubicBezTo>
                <a:cubicBezTo>
                  <a:pt x="2163" y="286"/>
                  <a:pt x="2163" y="287"/>
                  <a:pt x="2162" y="287"/>
                </a:cubicBezTo>
                <a:cubicBezTo>
                  <a:pt x="2162" y="287"/>
                  <a:pt x="2162" y="287"/>
                  <a:pt x="2162" y="287"/>
                </a:cubicBezTo>
                <a:cubicBezTo>
                  <a:pt x="2162" y="288"/>
                  <a:pt x="2162" y="288"/>
                  <a:pt x="2161" y="289"/>
                </a:cubicBezTo>
                <a:cubicBezTo>
                  <a:pt x="2160" y="289"/>
                  <a:pt x="2160" y="289"/>
                  <a:pt x="2159" y="289"/>
                </a:cubicBezTo>
                <a:cubicBezTo>
                  <a:pt x="2159" y="289"/>
                  <a:pt x="2159" y="290"/>
                  <a:pt x="2159" y="290"/>
                </a:cubicBezTo>
                <a:cubicBezTo>
                  <a:pt x="2159" y="290"/>
                  <a:pt x="2159" y="290"/>
                  <a:pt x="2159" y="290"/>
                </a:cubicBezTo>
                <a:cubicBezTo>
                  <a:pt x="2159" y="291"/>
                  <a:pt x="2159" y="292"/>
                  <a:pt x="2158" y="292"/>
                </a:cubicBezTo>
                <a:cubicBezTo>
                  <a:pt x="2158" y="292"/>
                  <a:pt x="2158" y="292"/>
                  <a:pt x="2158" y="293"/>
                </a:cubicBezTo>
                <a:cubicBezTo>
                  <a:pt x="2158" y="293"/>
                  <a:pt x="2157" y="293"/>
                  <a:pt x="2157" y="293"/>
                </a:cubicBezTo>
                <a:cubicBezTo>
                  <a:pt x="2156" y="293"/>
                  <a:pt x="2156" y="293"/>
                  <a:pt x="2156" y="293"/>
                </a:cubicBezTo>
                <a:cubicBezTo>
                  <a:pt x="2156" y="293"/>
                  <a:pt x="2156" y="293"/>
                  <a:pt x="2156" y="293"/>
                </a:cubicBezTo>
                <a:cubicBezTo>
                  <a:pt x="2156" y="294"/>
                  <a:pt x="2156" y="294"/>
                  <a:pt x="2156" y="295"/>
                </a:cubicBezTo>
                <a:cubicBezTo>
                  <a:pt x="2156" y="295"/>
                  <a:pt x="2155" y="296"/>
                  <a:pt x="2154" y="296"/>
                </a:cubicBezTo>
                <a:cubicBezTo>
                  <a:pt x="2154" y="296"/>
                  <a:pt x="2154" y="296"/>
                  <a:pt x="2154" y="296"/>
                </a:cubicBezTo>
                <a:cubicBezTo>
                  <a:pt x="2153" y="296"/>
                  <a:pt x="2153" y="296"/>
                  <a:pt x="2153" y="296"/>
                </a:cubicBezTo>
                <a:cubicBezTo>
                  <a:pt x="2152" y="295"/>
                  <a:pt x="2152" y="295"/>
                  <a:pt x="2152" y="295"/>
                </a:cubicBezTo>
                <a:cubicBezTo>
                  <a:pt x="2151" y="295"/>
                  <a:pt x="2151" y="295"/>
                  <a:pt x="2150" y="295"/>
                </a:cubicBezTo>
                <a:cubicBezTo>
                  <a:pt x="2150" y="295"/>
                  <a:pt x="2149" y="294"/>
                  <a:pt x="2149" y="294"/>
                </a:cubicBezTo>
                <a:cubicBezTo>
                  <a:pt x="2149" y="294"/>
                  <a:pt x="2149" y="294"/>
                  <a:pt x="2149" y="294"/>
                </a:cubicBezTo>
                <a:cubicBezTo>
                  <a:pt x="2149" y="294"/>
                  <a:pt x="2149" y="294"/>
                  <a:pt x="2149" y="294"/>
                </a:cubicBezTo>
                <a:cubicBezTo>
                  <a:pt x="2149" y="294"/>
                  <a:pt x="2149" y="294"/>
                  <a:pt x="2149" y="294"/>
                </a:cubicBezTo>
                <a:cubicBezTo>
                  <a:pt x="2150" y="295"/>
                  <a:pt x="2151" y="297"/>
                  <a:pt x="2150" y="298"/>
                </a:cubicBezTo>
                <a:cubicBezTo>
                  <a:pt x="2149" y="299"/>
                  <a:pt x="2149" y="299"/>
                  <a:pt x="2148" y="299"/>
                </a:cubicBezTo>
                <a:cubicBezTo>
                  <a:pt x="2148" y="299"/>
                  <a:pt x="2147" y="299"/>
                  <a:pt x="2147" y="299"/>
                </a:cubicBezTo>
                <a:cubicBezTo>
                  <a:pt x="2146" y="299"/>
                  <a:pt x="2146" y="299"/>
                  <a:pt x="2146" y="299"/>
                </a:cubicBezTo>
                <a:cubicBezTo>
                  <a:pt x="2146" y="299"/>
                  <a:pt x="2146" y="299"/>
                  <a:pt x="2146" y="299"/>
                </a:cubicBezTo>
                <a:cubicBezTo>
                  <a:pt x="2147" y="300"/>
                  <a:pt x="2147" y="300"/>
                  <a:pt x="2147" y="301"/>
                </a:cubicBezTo>
                <a:cubicBezTo>
                  <a:pt x="2148" y="302"/>
                  <a:pt x="2148" y="304"/>
                  <a:pt x="2148" y="304"/>
                </a:cubicBezTo>
                <a:cubicBezTo>
                  <a:pt x="2148" y="305"/>
                  <a:pt x="2147" y="305"/>
                  <a:pt x="2147" y="306"/>
                </a:cubicBezTo>
                <a:cubicBezTo>
                  <a:pt x="2147" y="306"/>
                  <a:pt x="2147" y="306"/>
                  <a:pt x="2147" y="306"/>
                </a:cubicBezTo>
                <a:cubicBezTo>
                  <a:pt x="2147" y="306"/>
                  <a:pt x="2147" y="306"/>
                  <a:pt x="2147" y="306"/>
                </a:cubicBezTo>
                <a:cubicBezTo>
                  <a:pt x="2147" y="307"/>
                  <a:pt x="2148" y="308"/>
                  <a:pt x="2147" y="310"/>
                </a:cubicBezTo>
                <a:cubicBezTo>
                  <a:pt x="2147" y="311"/>
                  <a:pt x="2146" y="311"/>
                  <a:pt x="2145" y="311"/>
                </a:cubicBezTo>
                <a:cubicBezTo>
                  <a:pt x="2145" y="311"/>
                  <a:pt x="2145" y="311"/>
                  <a:pt x="2144" y="311"/>
                </a:cubicBezTo>
                <a:cubicBezTo>
                  <a:pt x="2143" y="310"/>
                  <a:pt x="2143" y="309"/>
                  <a:pt x="2142" y="308"/>
                </a:cubicBezTo>
                <a:cubicBezTo>
                  <a:pt x="2142" y="309"/>
                  <a:pt x="2142" y="309"/>
                  <a:pt x="2142" y="309"/>
                </a:cubicBezTo>
                <a:cubicBezTo>
                  <a:pt x="2142" y="309"/>
                  <a:pt x="2142" y="309"/>
                  <a:pt x="2142" y="309"/>
                </a:cubicBezTo>
                <a:cubicBezTo>
                  <a:pt x="2142" y="310"/>
                  <a:pt x="2142" y="310"/>
                  <a:pt x="2142" y="311"/>
                </a:cubicBezTo>
                <a:cubicBezTo>
                  <a:pt x="2142" y="311"/>
                  <a:pt x="2142" y="311"/>
                  <a:pt x="2142" y="311"/>
                </a:cubicBezTo>
                <a:cubicBezTo>
                  <a:pt x="2143" y="311"/>
                  <a:pt x="2143" y="311"/>
                  <a:pt x="2143" y="311"/>
                </a:cubicBezTo>
                <a:cubicBezTo>
                  <a:pt x="2144" y="312"/>
                  <a:pt x="2144" y="312"/>
                  <a:pt x="2144" y="312"/>
                </a:cubicBezTo>
                <a:cubicBezTo>
                  <a:pt x="2144" y="312"/>
                  <a:pt x="2144" y="312"/>
                  <a:pt x="2144" y="313"/>
                </a:cubicBezTo>
                <a:cubicBezTo>
                  <a:pt x="2144" y="313"/>
                  <a:pt x="2144" y="313"/>
                  <a:pt x="2144" y="314"/>
                </a:cubicBezTo>
                <a:cubicBezTo>
                  <a:pt x="2144" y="315"/>
                  <a:pt x="2143" y="317"/>
                  <a:pt x="2142" y="317"/>
                </a:cubicBezTo>
                <a:cubicBezTo>
                  <a:pt x="2142" y="318"/>
                  <a:pt x="2143" y="319"/>
                  <a:pt x="2143" y="319"/>
                </a:cubicBezTo>
                <a:cubicBezTo>
                  <a:pt x="2143" y="321"/>
                  <a:pt x="2142" y="322"/>
                  <a:pt x="2141" y="322"/>
                </a:cubicBezTo>
                <a:cubicBezTo>
                  <a:pt x="2141" y="322"/>
                  <a:pt x="2141" y="322"/>
                  <a:pt x="2141" y="322"/>
                </a:cubicBezTo>
                <a:cubicBezTo>
                  <a:pt x="2141" y="323"/>
                  <a:pt x="2141" y="323"/>
                  <a:pt x="2141" y="324"/>
                </a:cubicBezTo>
                <a:cubicBezTo>
                  <a:pt x="2141" y="325"/>
                  <a:pt x="2141" y="325"/>
                  <a:pt x="2140" y="326"/>
                </a:cubicBezTo>
                <a:cubicBezTo>
                  <a:pt x="2140" y="327"/>
                  <a:pt x="2139" y="328"/>
                  <a:pt x="2137" y="329"/>
                </a:cubicBezTo>
                <a:cubicBezTo>
                  <a:pt x="2137" y="329"/>
                  <a:pt x="2137" y="329"/>
                  <a:pt x="2137" y="329"/>
                </a:cubicBezTo>
                <a:cubicBezTo>
                  <a:pt x="2137" y="329"/>
                  <a:pt x="2136" y="330"/>
                  <a:pt x="2135" y="330"/>
                </a:cubicBezTo>
                <a:cubicBezTo>
                  <a:pt x="2136" y="330"/>
                  <a:pt x="2136" y="331"/>
                  <a:pt x="2136" y="331"/>
                </a:cubicBezTo>
                <a:cubicBezTo>
                  <a:pt x="2136" y="331"/>
                  <a:pt x="2135" y="332"/>
                  <a:pt x="2135" y="332"/>
                </a:cubicBezTo>
                <a:cubicBezTo>
                  <a:pt x="2135" y="332"/>
                  <a:pt x="2135" y="332"/>
                  <a:pt x="2135" y="332"/>
                </a:cubicBezTo>
                <a:cubicBezTo>
                  <a:pt x="2137" y="333"/>
                  <a:pt x="2136" y="335"/>
                  <a:pt x="2136" y="336"/>
                </a:cubicBezTo>
                <a:cubicBezTo>
                  <a:pt x="2136" y="336"/>
                  <a:pt x="2136" y="336"/>
                  <a:pt x="2136" y="336"/>
                </a:cubicBezTo>
                <a:cubicBezTo>
                  <a:pt x="2136" y="336"/>
                  <a:pt x="2136" y="337"/>
                  <a:pt x="2136" y="337"/>
                </a:cubicBezTo>
                <a:cubicBezTo>
                  <a:pt x="2136" y="337"/>
                  <a:pt x="2136" y="339"/>
                  <a:pt x="2134" y="340"/>
                </a:cubicBezTo>
                <a:cubicBezTo>
                  <a:pt x="2134" y="340"/>
                  <a:pt x="2134" y="340"/>
                  <a:pt x="2134" y="340"/>
                </a:cubicBezTo>
                <a:cubicBezTo>
                  <a:pt x="2134" y="341"/>
                  <a:pt x="2134" y="341"/>
                  <a:pt x="2134" y="343"/>
                </a:cubicBezTo>
                <a:cubicBezTo>
                  <a:pt x="2134" y="343"/>
                  <a:pt x="2134" y="344"/>
                  <a:pt x="2134" y="344"/>
                </a:cubicBezTo>
                <a:cubicBezTo>
                  <a:pt x="2134" y="345"/>
                  <a:pt x="2134" y="345"/>
                  <a:pt x="2133" y="345"/>
                </a:cubicBezTo>
                <a:cubicBezTo>
                  <a:pt x="2133" y="345"/>
                  <a:pt x="2133" y="346"/>
                  <a:pt x="2133" y="346"/>
                </a:cubicBezTo>
                <a:cubicBezTo>
                  <a:pt x="2134" y="347"/>
                  <a:pt x="2134" y="348"/>
                  <a:pt x="2134" y="349"/>
                </a:cubicBezTo>
                <a:cubicBezTo>
                  <a:pt x="2133" y="350"/>
                  <a:pt x="2134" y="350"/>
                  <a:pt x="2134" y="351"/>
                </a:cubicBezTo>
                <a:cubicBezTo>
                  <a:pt x="2134" y="352"/>
                  <a:pt x="2135" y="352"/>
                  <a:pt x="2135" y="353"/>
                </a:cubicBezTo>
                <a:cubicBezTo>
                  <a:pt x="2135" y="354"/>
                  <a:pt x="2135" y="355"/>
                  <a:pt x="2134" y="356"/>
                </a:cubicBezTo>
                <a:cubicBezTo>
                  <a:pt x="2134" y="357"/>
                  <a:pt x="2134" y="357"/>
                  <a:pt x="2134" y="358"/>
                </a:cubicBezTo>
                <a:cubicBezTo>
                  <a:pt x="2134" y="358"/>
                  <a:pt x="2134" y="358"/>
                  <a:pt x="2134" y="358"/>
                </a:cubicBezTo>
                <a:cubicBezTo>
                  <a:pt x="2135" y="359"/>
                  <a:pt x="2135" y="360"/>
                  <a:pt x="2135" y="360"/>
                </a:cubicBezTo>
                <a:cubicBezTo>
                  <a:pt x="2135" y="361"/>
                  <a:pt x="2135" y="363"/>
                  <a:pt x="2136" y="363"/>
                </a:cubicBezTo>
                <a:cubicBezTo>
                  <a:pt x="2136" y="364"/>
                  <a:pt x="2137" y="365"/>
                  <a:pt x="2136" y="366"/>
                </a:cubicBezTo>
                <a:cubicBezTo>
                  <a:pt x="2136" y="366"/>
                  <a:pt x="2136" y="366"/>
                  <a:pt x="2136" y="366"/>
                </a:cubicBezTo>
                <a:cubicBezTo>
                  <a:pt x="2136" y="366"/>
                  <a:pt x="2136" y="367"/>
                  <a:pt x="2136" y="367"/>
                </a:cubicBezTo>
                <a:cubicBezTo>
                  <a:pt x="2137" y="367"/>
                  <a:pt x="2137" y="367"/>
                  <a:pt x="2137" y="367"/>
                </a:cubicBezTo>
                <a:cubicBezTo>
                  <a:pt x="2137" y="368"/>
                  <a:pt x="2138" y="368"/>
                  <a:pt x="2138" y="368"/>
                </a:cubicBezTo>
                <a:cubicBezTo>
                  <a:pt x="2138" y="368"/>
                  <a:pt x="2139" y="368"/>
                  <a:pt x="2139" y="369"/>
                </a:cubicBezTo>
                <a:cubicBezTo>
                  <a:pt x="2140" y="370"/>
                  <a:pt x="2140" y="370"/>
                  <a:pt x="2140" y="370"/>
                </a:cubicBezTo>
                <a:cubicBezTo>
                  <a:pt x="2140" y="371"/>
                  <a:pt x="2140" y="371"/>
                  <a:pt x="2140" y="371"/>
                </a:cubicBezTo>
                <a:cubicBezTo>
                  <a:pt x="2140" y="372"/>
                  <a:pt x="2140" y="372"/>
                  <a:pt x="2140" y="372"/>
                </a:cubicBezTo>
                <a:cubicBezTo>
                  <a:pt x="2140" y="372"/>
                  <a:pt x="2141" y="373"/>
                  <a:pt x="2141" y="373"/>
                </a:cubicBezTo>
                <a:cubicBezTo>
                  <a:pt x="2141" y="373"/>
                  <a:pt x="2141" y="373"/>
                  <a:pt x="2142" y="373"/>
                </a:cubicBezTo>
                <a:cubicBezTo>
                  <a:pt x="2142" y="373"/>
                  <a:pt x="2142" y="373"/>
                  <a:pt x="2142" y="373"/>
                </a:cubicBezTo>
                <a:cubicBezTo>
                  <a:pt x="2142" y="373"/>
                  <a:pt x="2142" y="373"/>
                  <a:pt x="2142" y="373"/>
                </a:cubicBezTo>
                <a:cubicBezTo>
                  <a:pt x="2143" y="373"/>
                  <a:pt x="2143" y="374"/>
                  <a:pt x="2143" y="374"/>
                </a:cubicBezTo>
                <a:cubicBezTo>
                  <a:pt x="2144" y="374"/>
                  <a:pt x="2144" y="375"/>
                  <a:pt x="2144" y="375"/>
                </a:cubicBezTo>
                <a:cubicBezTo>
                  <a:pt x="2144" y="375"/>
                  <a:pt x="2144" y="375"/>
                  <a:pt x="2144" y="375"/>
                </a:cubicBezTo>
                <a:cubicBezTo>
                  <a:pt x="2144" y="375"/>
                  <a:pt x="2144" y="375"/>
                  <a:pt x="2144" y="375"/>
                </a:cubicBezTo>
                <a:cubicBezTo>
                  <a:pt x="2144" y="376"/>
                  <a:pt x="2145" y="376"/>
                  <a:pt x="2145" y="377"/>
                </a:cubicBezTo>
                <a:cubicBezTo>
                  <a:pt x="2145" y="377"/>
                  <a:pt x="2146" y="378"/>
                  <a:pt x="2146" y="378"/>
                </a:cubicBezTo>
                <a:cubicBezTo>
                  <a:pt x="2147" y="378"/>
                  <a:pt x="2147" y="378"/>
                  <a:pt x="2147" y="378"/>
                </a:cubicBezTo>
                <a:cubicBezTo>
                  <a:pt x="2147" y="378"/>
                  <a:pt x="2147" y="378"/>
                  <a:pt x="2147" y="378"/>
                </a:cubicBezTo>
                <a:cubicBezTo>
                  <a:pt x="2148" y="378"/>
                  <a:pt x="2149" y="378"/>
                  <a:pt x="2149" y="379"/>
                </a:cubicBezTo>
                <a:cubicBezTo>
                  <a:pt x="2150" y="379"/>
                  <a:pt x="2150" y="380"/>
                  <a:pt x="2149" y="380"/>
                </a:cubicBezTo>
                <a:cubicBezTo>
                  <a:pt x="2150" y="381"/>
                  <a:pt x="2150" y="381"/>
                  <a:pt x="2150" y="381"/>
                </a:cubicBezTo>
                <a:cubicBezTo>
                  <a:pt x="2150" y="381"/>
                  <a:pt x="2151" y="381"/>
                  <a:pt x="2152" y="381"/>
                </a:cubicBezTo>
                <a:cubicBezTo>
                  <a:pt x="2152" y="381"/>
                  <a:pt x="2152" y="381"/>
                  <a:pt x="2153" y="382"/>
                </a:cubicBezTo>
                <a:cubicBezTo>
                  <a:pt x="2154" y="382"/>
                  <a:pt x="2155" y="384"/>
                  <a:pt x="2155" y="385"/>
                </a:cubicBezTo>
                <a:cubicBezTo>
                  <a:pt x="2155" y="386"/>
                  <a:pt x="2155" y="387"/>
                  <a:pt x="2154" y="387"/>
                </a:cubicBezTo>
                <a:cubicBezTo>
                  <a:pt x="2154" y="387"/>
                  <a:pt x="2154" y="387"/>
                  <a:pt x="2154" y="387"/>
                </a:cubicBezTo>
                <a:cubicBezTo>
                  <a:pt x="2154" y="388"/>
                  <a:pt x="2153" y="388"/>
                  <a:pt x="2152" y="388"/>
                </a:cubicBezTo>
                <a:cubicBezTo>
                  <a:pt x="2153" y="389"/>
                  <a:pt x="2153" y="390"/>
                  <a:pt x="2153" y="391"/>
                </a:cubicBezTo>
                <a:cubicBezTo>
                  <a:pt x="2152" y="392"/>
                  <a:pt x="2151" y="393"/>
                  <a:pt x="2150" y="393"/>
                </a:cubicBezTo>
                <a:cubicBezTo>
                  <a:pt x="2150" y="393"/>
                  <a:pt x="2150" y="393"/>
                  <a:pt x="2150" y="393"/>
                </a:cubicBezTo>
                <a:cubicBezTo>
                  <a:pt x="2149" y="393"/>
                  <a:pt x="2148" y="393"/>
                  <a:pt x="2148" y="392"/>
                </a:cubicBezTo>
                <a:cubicBezTo>
                  <a:pt x="2147" y="391"/>
                  <a:pt x="2147" y="391"/>
                  <a:pt x="2147" y="391"/>
                </a:cubicBezTo>
                <a:cubicBezTo>
                  <a:pt x="2147" y="391"/>
                  <a:pt x="2147" y="391"/>
                  <a:pt x="2147" y="391"/>
                </a:cubicBezTo>
                <a:cubicBezTo>
                  <a:pt x="2147" y="391"/>
                  <a:pt x="2147" y="391"/>
                  <a:pt x="2147" y="391"/>
                </a:cubicBezTo>
                <a:cubicBezTo>
                  <a:pt x="2147" y="391"/>
                  <a:pt x="2147" y="391"/>
                  <a:pt x="2147" y="391"/>
                </a:cubicBezTo>
                <a:cubicBezTo>
                  <a:pt x="2147" y="392"/>
                  <a:pt x="2146" y="393"/>
                  <a:pt x="2145" y="393"/>
                </a:cubicBezTo>
                <a:cubicBezTo>
                  <a:pt x="2145" y="393"/>
                  <a:pt x="2145" y="393"/>
                  <a:pt x="2145" y="393"/>
                </a:cubicBezTo>
                <a:cubicBezTo>
                  <a:pt x="2144" y="393"/>
                  <a:pt x="2143" y="393"/>
                  <a:pt x="2143" y="392"/>
                </a:cubicBezTo>
                <a:cubicBezTo>
                  <a:pt x="2142" y="391"/>
                  <a:pt x="2142" y="391"/>
                  <a:pt x="2142" y="391"/>
                </a:cubicBezTo>
                <a:cubicBezTo>
                  <a:pt x="2142" y="391"/>
                  <a:pt x="2142" y="391"/>
                  <a:pt x="2142" y="391"/>
                </a:cubicBezTo>
                <a:cubicBezTo>
                  <a:pt x="2142" y="391"/>
                  <a:pt x="2142" y="391"/>
                  <a:pt x="2142" y="391"/>
                </a:cubicBezTo>
                <a:cubicBezTo>
                  <a:pt x="2141" y="391"/>
                  <a:pt x="2141" y="392"/>
                  <a:pt x="2140" y="392"/>
                </a:cubicBezTo>
                <a:cubicBezTo>
                  <a:pt x="2140" y="392"/>
                  <a:pt x="2140" y="392"/>
                  <a:pt x="2140" y="392"/>
                </a:cubicBezTo>
                <a:cubicBezTo>
                  <a:pt x="2140" y="392"/>
                  <a:pt x="2140" y="392"/>
                  <a:pt x="2139" y="391"/>
                </a:cubicBezTo>
                <a:cubicBezTo>
                  <a:pt x="2139" y="391"/>
                  <a:pt x="2139" y="391"/>
                  <a:pt x="2139" y="391"/>
                </a:cubicBezTo>
                <a:cubicBezTo>
                  <a:pt x="2139" y="391"/>
                  <a:pt x="2139" y="391"/>
                  <a:pt x="2139" y="391"/>
                </a:cubicBezTo>
                <a:cubicBezTo>
                  <a:pt x="2139" y="391"/>
                  <a:pt x="2138" y="390"/>
                  <a:pt x="2138" y="390"/>
                </a:cubicBezTo>
                <a:cubicBezTo>
                  <a:pt x="2138" y="390"/>
                  <a:pt x="2138" y="390"/>
                  <a:pt x="2138" y="390"/>
                </a:cubicBezTo>
                <a:cubicBezTo>
                  <a:pt x="2138" y="391"/>
                  <a:pt x="2137" y="391"/>
                  <a:pt x="2136" y="392"/>
                </a:cubicBezTo>
                <a:cubicBezTo>
                  <a:pt x="2136" y="392"/>
                  <a:pt x="2136" y="392"/>
                  <a:pt x="2136" y="392"/>
                </a:cubicBezTo>
                <a:cubicBezTo>
                  <a:pt x="2136" y="392"/>
                  <a:pt x="2134" y="393"/>
                  <a:pt x="2133" y="393"/>
                </a:cubicBezTo>
                <a:cubicBezTo>
                  <a:pt x="2132" y="393"/>
                  <a:pt x="2131" y="392"/>
                  <a:pt x="2131" y="391"/>
                </a:cubicBezTo>
                <a:cubicBezTo>
                  <a:pt x="2131" y="390"/>
                  <a:pt x="2131" y="390"/>
                  <a:pt x="2131" y="389"/>
                </a:cubicBezTo>
                <a:cubicBezTo>
                  <a:pt x="2131" y="389"/>
                  <a:pt x="2131" y="388"/>
                  <a:pt x="2131" y="387"/>
                </a:cubicBezTo>
                <a:cubicBezTo>
                  <a:pt x="2130" y="388"/>
                  <a:pt x="2130" y="388"/>
                  <a:pt x="2129" y="388"/>
                </a:cubicBezTo>
                <a:cubicBezTo>
                  <a:pt x="2129" y="388"/>
                  <a:pt x="2129" y="388"/>
                  <a:pt x="2129" y="388"/>
                </a:cubicBezTo>
                <a:cubicBezTo>
                  <a:pt x="2128" y="388"/>
                  <a:pt x="2128" y="388"/>
                  <a:pt x="2128" y="388"/>
                </a:cubicBezTo>
                <a:cubicBezTo>
                  <a:pt x="2127" y="388"/>
                  <a:pt x="2127" y="388"/>
                  <a:pt x="2127" y="388"/>
                </a:cubicBezTo>
                <a:cubicBezTo>
                  <a:pt x="2127" y="388"/>
                  <a:pt x="2127" y="388"/>
                  <a:pt x="2127" y="388"/>
                </a:cubicBezTo>
                <a:cubicBezTo>
                  <a:pt x="2125" y="388"/>
                  <a:pt x="2125" y="388"/>
                  <a:pt x="2125" y="388"/>
                </a:cubicBezTo>
                <a:cubicBezTo>
                  <a:pt x="2125" y="388"/>
                  <a:pt x="2125" y="388"/>
                  <a:pt x="2125" y="388"/>
                </a:cubicBezTo>
                <a:cubicBezTo>
                  <a:pt x="2124" y="388"/>
                  <a:pt x="2124" y="388"/>
                  <a:pt x="2124" y="388"/>
                </a:cubicBezTo>
                <a:cubicBezTo>
                  <a:pt x="2123" y="388"/>
                  <a:pt x="2123" y="388"/>
                  <a:pt x="2123" y="388"/>
                </a:cubicBezTo>
                <a:cubicBezTo>
                  <a:pt x="2123" y="388"/>
                  <a:pt x="2122" y="388"/>
                  <a:pt x="2121" y="387"/>
                </a:cubicBezTo>
                <a:cubicBezTo>
                  <a:pt x="2121" y="387"/>
                  <a:pt x="2121" y="387"/>
                  <a:pt x="2121" y="386"/>
                </a:cubicBezTo>
                <a:cubicBezTo>
                  <a:pt x="2121" y="386"/>
                  <a:pt x="2121" y="386"/>
                  <a:pt x="2121" y="386"/>
                </a:cubicBezTo>
                <a:cubicBezTo>
                  <a:pt x="2120" y="386"/>
                  <a:pt x="2120" y="386"/>
                  <a:pt x="2120" y="386"/>
                </a:cubicBezTo>
                <a:cubicBezTo>
                  <a:pt x="2120" y="385"/>
                  <a:pt x="2120" y="385"/>
                  <a:pt x="2120" y="385"/>
                </a:cubicBezTo>
                <a:cubicBezTo>
                  <a:pt x="2120" y="386"/>
                  <a:pt x="2120" y="386"/>
                  <a:pt x="2120" y="386"/>
                </a:cubicBezTo>
                <a:cubicBezTo>
                  <a:pt x="2119" y="386"/>
                  <a:pt x="2118" y="385"/>
                  <a:pt x="2118" y="385"/>
                </a:cubicBezTo>
                <a:cubicBezTo>
                  <a:pt x="2118" y="384"/>
                  <a:pt x="2118" y="384"/>
                  <a:pt x="2118" y="384"/>
                </a:cubicBezTo>
                <a:cubicBezTo>
                  <a:pt x="2118" y="384"/>
                  <a:pt x="2117" y="384"/>
                  <a:pt x="2117" y="384"/>
                </a:cubicBezTo>
                <a:cubicBezTo>
                  <a:pt x="2117" y="384"/>
                  <a:pt x="2116" y="384"/>
                  <a:pt x="2116" y="384"/>
                </a:cubicBezTo>
                <a:cubicBezTo>
                  <a:pt x="2115" y="383"/>
                  <a:pt x="2115" y="383"/>
                  <a:pt x="2115" y="383"/>
                </a:cubicBezTo>
                <a:cubicBezTo>
                  <a:pt x="2115" y="383"/>
                  <a:pt x="2115" y="382"/>
                  <a:pt x="2115" y="382"/>
                </a:cubicBezTo>
                <a:cubicBezTo>
                  <a:pt x="2114" y="382"/>
                  <a:pt x="2113" y="382"/>
                  <a:pt x="2113" y="381"/>
                </a:cubicBezTo>
                <a:cubicBezTo>
                  <a:pt x="2112" y="381"/>
                  <a:pt x="2112" y="380"/>
                  <a:pt x="2112" y="379"/>
                </a:cubicBezTo>
                <a:cubicBezTo>
                  <a:pt x="2112" y="379"/>
                  <a:pt x="2112" y="379"/>
                  <a:pt x="2111" y="379"/>
                </a:cubicBezTo>
                <a:cubicBezTo>
                  <a:pt x="2109" y="379"/>
                  <a:pt x="2109" y="378"/>
                  <a:pt x="2109" y="377"/>
                </a:cubicBezTo>
                <a:cubicBezTo>
                  <a:pt x="2108" y="375"/>
                  <a:pt x="2110" y="374"/>
                  <a:pt x="2111" y="373"/>
                </a:cubicBezTo>
                <a:cubicBezTo>
                  <a:pt x="2111" y="373"/>
                  <a:pt x="2112" y="373"/>
                  <a:pt x="2113" y="373"/>
                </a:cubicBezTo>
                <a:cubicBezTo>
                  <a:pt x="2113" y="373"/>
                  <a:pt x="2113" y="372"/>
                  <a:pt x="2112" y="372"/>
                </a:cubicBezTo>
                <a:cubicBezTo>
                  <a:pt x="2112" y="372"/>
                  <a:pt x="2112" y="372"/>
                  <a:pt x="2112" y="372"/>
                </a:cubicBezTo>
                <a:cubicBezTo>
                  <a:pt x="2112" y="372"/>
                  <a:pt x="2112" y="372"/>
                  <a:pt x="2112" y="373"/>
                </a:cubicBezTo>
                <a:cubicBezTo>
                  <a:pt x="2111" y="374"/>
                  <a:pt x="2109" y="374"/>
                  <a:pt x="2107" y="374"/>
                </a:cubicBezTo>
                <a:cubicBezTo>
                  <a:pt x="2107" y="374"/>
                  <a:pt x="2107" y="374"/>
                  <a:pt x="2107" y="374"/>
                </a:cubicBezTo>
                <a:cubicBezTo>
                  <a:pt x="2107" y="374"/>
                  <a:pt x="2107" y="375"/>
                  <a:pt x="2107" y="375"/>
                </a:cubicBezTo>
                <a:cubicBezTo>
                  <a:pt x="2107" y="375"/>
                  <a:pt x="2106" y="375"/>
                  <a:pt x="2106" y="375"/>
                </a:cubicBezTo>
                <a:cubicBezTo>
                  <a:pt x="2105" y="375"/>
                  <a:pt x="2105" y="375"/>
                  <a:pt x="2104" y="375"/>
                </a:cubicBezTo>
                <a:cubicBezTo>
                  <a:pt x="2103" y="374"/>
                  <a:pt x="2103" y="373"/>
                  <a:pt x="2103" y="372"/>
                </a:cubicBezTo>
                <a:cubicBezTo>
                  <a:pt x="2103" y="372"/>
                  <a:pt x="2103" y="372"/>
                  <a:pt x="2103" y="372"/>
                </a:cubicBezTo>
                <a:cubicBezTo>
                  <a:pt x="2103" y="372"/>
                  <a:pt x="2103" y="372"/>
                  <a:pt x="2103" y="372"/>
                </a:cubicBezTo>
                <a:cubicBezTo>
                  <a:pt x="2101" y="372"/>
                  <a:pt x="2101" y="371"/>
                  <a:pt x="2100" y="370"/>
                </a:cubicBezTo>
                <a:cubicBezTo>
                  <a:pt x="2100" y="370"/>
                  <a:pt x="2100" y="369"/>
                  <a:pt x="2100" y="369"/>
                </a:cubicBezTo>
                <a:cubicBezTo>
                  <a:pt x="2099" y="369"/>
                  <a:pt x="2099" y="368"/>
                  <a:pt x="2099" y="368"/>
                </a:cubicBezTo>
                <a:cubicBezTo>
                  <a:pt x="2098" y="367"/>
                  <a:pt x="2098" y="366"/>
                  <a:pt x="2099" y="364"/>
                </a:cubicBezTo>
                <a:cubicBezTo>
                  <a:pt x="2099" y="364"/>
                  <a:pt x="2099" y="364"/>
                  <a:pt x="2099" y="363"/>
                </a:cubicBezTo>
                <a:cubicBezTo>
                  <a:pt x="2099" y="363"/>
                  <a:pt x="2099" y="363"/>
                  <a:pt x="2099" y="363"/>
                </a:cubicBezTo>
                <a:cubicBezTo>
                  <a:pt x="2099" y="362"/>
                  <a:pt x="2099" y="362"/>
                  <a:pt x="2099" y="361"/>
                </a:cubicBezTo>
                <a:cubicBezTo>
                  <a:pt x="2099" y="360"/>
                  <a:pt x="2099" y="359"/>
                  <a:pt x="2099" y="358"/>
                </a:cubicBezTo>
                <a:cubicBezTo>
                  <a:pt x="2100" y="358"/>
                  <a:pt x="2100" y="358"/>
                  <a:pt x="2100" y="358"/>
                </a:cubicBezTo>
                <a:cubicBezTo>
                  <a:pt x="2100" y="357"/>
                  <a:pt x="2101" y="356"/>
                  <a:pt x="2102" y="356"/>
                </a:cubicBezTo>
                <a:cubicBezTo>
                  <a:pt x="2102" y="356"/>
                  <a:pt x="2103" y="356"/>
                  <a:pt x="2103" y="356"/>
                </a:cubicBezTo>
                <a:cubicBezTo>
                  <a:pt x="2104" y="356"/>
                  <a:pt x="2105" y="356"/>
                  <a:pt x="2105" y="356"/>
                </a:cubicBezTo>
                <a:cubicBezTo>
                  <a:pt x="2105" y="356"/>
                  <a:pt x="2105" y="356"/>
                  <a:pt x="2105" y="356"/>
                </a:cubicBezTo>
                <a:cubicBezTo>
                  <a:pt x="2105" y="356"/>
                  <a:pt x="2105" y="357"/>
                  <a:pt x="2105" y="357"/>
                </a:cubicBezTo>
                <a:cubicBezTo>
                  <a:pt x="2106" y="356"/>
                  <a:pt x="2106" y="356"/>
                  <a:pt x="2107" y="356"/>
                </a:cubicBezTo>
                <a:cubicBezTo>
                  <a:pt x="2107" y="357"/>
                  <a:pt x="2107" y="357"/>
                  <a:pt x="2107" y="357"/>
                </a:cubicBezTo>
                <a:cubicBezTo>
                  <a:pt x="2107" y="356"/>
                  <a:pt x="2107" y="356"/>
                  <a:pt x="2107" y="356"/>
                </a:cubicBezTo>
                <a:cubicBezTo>
                  <a:pt x="2107" y="356"/>
                  <a:pt x="2107" y="356"/>
                  <a:pt x="2107" y="356"/>
                </a:cubicBezTo>
                <a:cubicBezTo>
                  <a:pt x="2107" y="356"/>
                  <a:pt x="2107" y="356"/>
                  <a:pt x="2107" y="356"/>
                </a:cubicBezTo>
                <a:cubicBezTo>
                  <a:pt x="2107" y="356"/>
                  <a:pt x="2107" y="355"/>
                  <a:pt x="2107" y="355"/>
                </a:cubicBezTo>
                <a:cubicBezTo>
                  <a:pt x="2107" y="354"/>
                  <a:pt x="2107" y="353"/>
                  <a:pt x="2108" y="353"/>
                </a:cubicBezTo>
                <a:cubicBezTo>
                  <a:pt x="2108" y="352"/>
                  <a:pt x="2109" y="352"/>
                  <a:pt x="2110" y="352"/>
                </a:cubicBezTo>
                <a:cubicBezTo>
                  <a:pt x="2109" y="351"/>
                  <a:pt x="2109" y="350"/>
                  <a:pt x="2109" y="350"/>
                </a:cubicBezTo>
                <a:cubicBezTo>
                  <a:pt x="2109" y="350"/>
                  <a:pt x="2109" y="350"/>
                  <a:pt x="2108" y="350"/>
                </a:cubicBezTo>
                <a:cubicBezTo>
                  <a:pt x="2108" y="350"/>
                  <a:pt x="2108" y="350"/>
                  <a:pt x="2107" y="350"/>
                </a:cubicBezTo>
                <a:cubicBezTo>
                  <a:pt x="2107" y="350"/>
                  <a:pt x="2106" y="349"/>
                  <a:pt x="2106" y="349"/>
                </a:cubicBezTo>
                <a:cubicBezTo>
                  <a:pt x="2106" y="348"/>
                  <a:pt x="2106" y="348"/>
                  <a:pt x="2106" y="348"/>
                </a:cubicBezTo>
                <a:cubicBezTo>
                  <a:pt x="2106" y="347"/>
                  <a:pt x="2106" y="347"/>
                  <a:pt x="2106" y="347"/>
                </a:cubicBezTo>
                <a:cubicBezTo>
                  <a:pt x="2106" y="347"/>
                  <a:pt x="2105" y="347"/>
                  <a:pt x="2105" y="347"/>
                </a:cubicBezTo>
                <a:cubicBezTo>
                  <a:pt x="2104" y="347"/>
                  <a:pt x="2104" y="347"/>
                  <a:pt x="2104" y="347"/>
                </a:cubicBezTo>
                <a:cubicBezTo>
                  <a:pt x="2103" y="346"/>
                  <a:pt x="2103" y="346"/>
                  <a:pt x="2103" y="346"/>
                </a:cubicBezTo>
                <a:cubicBezTo>
                  <a:pt x="2103" y="345"/>
                  <a:pt x="2103" y="345"/>
                  <a:pt x="2103" y="345"/>
                </a:cubicBezTo>
                <a:cubicBezTo>
                  <a:pt x="2103" y="344"/>
                  <a:pt x="2103" y="344"/>
                  <a:pt x="2103" y="343"/>
                </a:cubicBezTo>
                <a:cubicBezTo>
                  <a:pt x="2103" y="343"/>
                  <a:pt x="2104" y="343"/>
                  <a:pt x="2104" y="342"/>
                </a:cubicBezTo>
                <a:cubicBezTo>
                  <a:pt x="2104" y="342"/>
                  <a:pt x="2104" y="342"/>
                  <a:pt x="2104" y="342"/>
                </a:cubicBezTo>
                <a:cubicBezTo>
                  <a:pt x="2104" y="341"/>
                  <a:pt x="2104" y="340"/>
                  <a:pt x="2105" y="340"/>
                </a:cubicBezTo>
                <a:cubicBezTo>
                  <a:pt x="2105" y="339"/>
                  <a:pt x="2106" y="339"/>
                  <a:pt x="2107" y="339"/>
                </a:cubicBezTo>
                <a:cubicBezTo>
                  <a:pt x="2108" y="339"/>
                  <a:pt x="2108" y="339"/>
                  <a:pt x="2108" y="339"/>
                </a:cubicBezTo>
                <a:cubicBezTo>
                  <a:pt x="2109" y="339"/>
                  <a:pt x="2109" y="339"/>
                  <a:pt x="2109" y="339"/>
                </a:cubicBezTo>
                <a:cubicBezTo>
                  <a:pt x="2109" y="339"/>
                  <a:pt x="2109" y="339"/>
                  <a:pt x="2109" y="339"/>
                </a:cubicBezTo>
                <a:cubicBezTo>
                  <a:pt x="2108" y="338"/>
                  <a:pt x="2107" y="337"/>
                  <a:pt x="2108" y="336"/>
                </a:cubicBezTo>
                <a:cubicBezTo>
                  <a:pt x="2108" y="335"/>
                  <a:pt x="2108" y="335"/>
                  <a:pt x="2108" y="335"/>
                </a:cubicBezTo>
                <a:cubicBezTo>
                  <a:pt x="2108" y="334"/>
                  <a:pt x="2108" y="334"/>
                  <a:pt x="2108" y="334"/>
                </a:cubicBezTo>
                <a:cubicBezTo>
                  <a:pt x="2108" y="334"/>
                  <a:pt x="2108" y="333"/>
                  <a:pt x="2109" y="332"/>
                </a:cubicBezTo>
                <a:cubicBezTo>
                  <a:pt x="2109" y="332"/>
                  <a:pt x="2110" y="331"/>
                  <a:pt x="2110" y="331"/>
                </a:cubicBezTo>
                <a:cubicBezTo>
                  <a:pt x="2110" y="331"/>
                  <a:pt x="2110" y="331"/>
                  <a:pt x="2110" y="331"/>
                </a:cubicBezTo>
                <a:cubicBezTo>
                  <a:pt x="2111" y="331"/>
                  <a:pt x="2111" y="331"/>
                  <a:pt x="2111" y="330"/>
                </a:cubicBezTo>
                <a:cubicBezTo>
                  <a:pt x="2111" y="330"/>
                  <a:pt x="2111" y="330"/>
                  <a:pt x="2112" y="330"/>
                </a:cubicBezTo>
                <a:cubicBezTo>
                  <a:pt x="2112" y="329"/>
                  <a:pt x="2113" y="329"/>
                  <a:pt x="2114" y="329"/>
                </a:cubicBezTo>
                <a:cubicBezTo>
                  <a:pt x="2114" y="329"/>
                  <a:pt x="2114" y="329"/>
                  <a:pt x="2115" y="329"/>
                </a:cubicBezTo>
                <a:cubicBezTo>
                  <a:pt x="2115" y="329"/>
                  <a:pt x="2115" y="329"/>
                  <a:pt x="2115" y="329"/>
                </a:cubicBezTo>
                <a:cubicBezTo>
                  <a:pt x="2114" y="329"/>
                  <a:pt x="2114" y="328"/>
                  <a:pt x="2114" y="328"/>
                </a:cubicBezTo>
                <a:cubicBezTo>
                  <a:pt x="2113" y="328"/>
                  <a:pt x="2113" y="327"/>
                  <a:pt x="2114" y="327"/>
                </a:cubicBezTo>
                <a:cubicBezTo>
                  <a:pt x="2114" y="327"/>
                  <a:pt x="2114" y="327"/>
                  <a:pt x="2113" y="327"/>
                </a:cubicBezTo>
                <a:cubicBezTo>
                  <a:pt x="2113" y="326"/>
                  <a:pt x="2113" y="325"/>
                  <a:pt x="2113" y="324"/>
                </a:cubicBezTo>
                <a:cubicBezTo>
                  <a:pt x="2113" y="324"/>
                  <a:pt x="2113" y="324"/>
                  <a:pt x="2114" y="323"/>
                </a:cubicBezTo>
                <a:cubicBezTo>
                  <a:pt x="2113" y="323"/>
                  <a:pt x="2112" y="324"/>
                  <a:pt x="2112" y="324"/>
                </a:cubicBezTo>
                <a:cubicBezTo>
                  <a:pt x="2111" y="324"/>
                  <a:pt x="2111" y="324"/>
                  <a:pt x="2111" y="324"/>
                </a:cubicBezTo>
                <a:cubicBezTo>
                  <a:pt x="2110" y="324"/>
                  <a:pt x="2109" y="323"/>
                  <a:pt x="2108" y="322"/>
                </a:cubicBezTo>
                <a:cubicBezTo>
                  <a:pt x="2107" y="322"/>
                  <a:pt x="2107" y="321"/>
                  <a:pt x="2107" y="321"/>
                </a:cubicBezTo>
                <a:cubicBezTo>
                  <a:pt x="2107" y="320"/>
                  <a:pt x="2108" y="319"/>
                  <a:pt x="2109" y="318"/>
                </a:cubicBezTo>
                <a:cubicBezTo>
                  <a:pt x="2109" y="318"/>
                  <a:pt x="2109" y="318"/>
                  <a:pt x="2110" y="318"/>
                </a:cubicBezTo>
                <a:cubicBezTo>
                  <a:pt x="2110" y="317"/>
                  <a:pt x="2110" y="317"/>
                  <a:pt x="2110" y="316"/>
                </a:cubicBezTo>
                <a:cubicBezTo>
                  <a:pt x="2111" y="315"/>
                  <a:pt x="2112" y="315"/>
                  <a:pt x="2113" y="314"/>
                </a:cubicBezTo>
                <a:cubicBezTo>
                  <a:pt x="2113" y="314"/>
                  <a:pt x="2113" y="313"/>
                  <a:pt x="2113" y="313"/>
                </a:cubicBezTo>
                <a:cubicBezTo>
                  <a:pt x="2114" y="313"/>
                  <a:pt x="2114" y="313"/>
                  <a:pt x="2114" y="313"/>
                </a:cubicBezTo>
                <a:cubicBezTo>
                  <a:pt x="2114" y="312"/>
                  <a:pt x="2114" y="312"/>
                  <a:pt x="2114" y="311"/>
                </a:cubicBezTo>
                <a:cubicBezTo>
                  <a:pt x="2114" y="310"/>
                  <a:pt x="2116" y="308"/>
                  <a:pt x="2117" y="307"/>
                </a:cubicBezTo>
                <a:cubicBezTo>
                  <a:pt x="2117" y="307"/>
                  <a:pt x="2117" y="307"/>
                  <a:pt x="2118" y="307"/>
                </a:cubicBezTo>
                <a:cubicBezTo>
                  <a:pt x="2118" y="307"/>
                  <a:pt x="2118" y="307"/>
                  <a:pt x="2118" y="307"/>
                </a:cubicBezTo>
                <a:cubicBezTo>
                  <a:pt x="2118" y="307"/>
                  <a:pt x="2119" y="307"/>
                  <a:pt x="2119" y="307"/>
                </a:cubicBezTo>
                <a:cubicBezTo>
                  <a:pt x="2119" y="307"/>
                  <a:pt x="2119" y="307"/>
                  <a:pt x="2119" y="307"/>
                </a:cubicBezTo>
                <a:cubicBezTo>
                  <a:pt x="2119" y="307"/>
                  <a:pt x="2119" y="306"/>
                  <a:pt x="2119" y="306"/>
                </a:cubicBezTo>
                <a:cubicBezTo>
                  <a:pt x="2119" y="306"/>
                  <a:pt x="2119" y="305"/>
                  <a:pt x="2119" y="305"/>
                </a:cubicBezTo>
                <a:cubicBezTo>
                  <a:pt x="2119" y="305"/>
                  <a:pt x="2118" y="305"/>
                  <a:pt x="2118" y="305"/>
                </a:cubicBezTo>
                <a:cubicBezTo>
                  <a:pt x="2117" y="304"/>
                  <a:pt x="2117" y="304"/>
                  <a:pt x="2117" y="303"/>
                </a:cubicBezTo>
                <a:cubicBezTo>
                  <a:pt x="2117" y="302"/>
                  <a:pt x="2118" y="301"/>
                  <a:pt x="2120" y="301"/>
                </a:cubicBezTo>
                <a:cubicBezTo>
                  <a:pt x="2121" y="301"/>
                  <a:pt x="2121" y="301"/>
                  <a:pt x="2121" y="301"/>
                </a:cubicBezTo>
                <a:cubicBezTo>
                  <a:pt x="2121" y="301"/>
                  <a:pt x="2121" y="300"/>
                  <a:pt x="2122" y="300"/>
                </a:cubicBezTo>
                <a:cubicBezTo>
                  <a:pt x="2122" y="300"/>
                  <a:pt x="2122" y="300"/>
                  <a:pt x="2122" y="300"/>
                </a:cubicBezTo>
                <a:cubicBezTo>
                  <a:pt x="2120" y="299"/>
                  <a:pt x="2120" y="298"/>
                  <a:pt x="2120" y="297"/>
                </a:cubicBezTo>
                <a:cubicBezTo>
                  <a:pt x="2120" y="296"/>
                  <a:pt x="2120" y="296"/>
                  <a:pt x="2120" y="296"/>
                </a:cubicBezTo>
                <a:cubicBezTo>
                  <a:pt x="2120" y="296"/>
                  <a:pt x="2120" y="296"/>
                  <a:pt x="2120" y="295"/>
                </a:cubicBezTo>
                <a:cubicBezTo>
                  <a:pt x="2119" y="294"/>
                  <a:pt x="2120" y="292"/>
                  <a:pt x="2121" y="290"/>
                </a:cubicBezTo>
                <a:cubicBezTo>
                  <a:pt x="2120" y="290"/>
                  <a:pt x="2120" y="290"/>
                  <a:pt x="2120" y="290"/>
                </a:cubicBezTo>
                <a:cubicBezTo>
                  <a:pt x="2119" y="290"/>
                  <a:pt x="2119" y="290"/>
                  <a:pt x="2119" y="290"/>
                </a:cubicBezTo>
                <a:cubicBezTo>
                  <a:pt x="2118" y="290"/>
                  <a:pt x="2117" y="289"/>
                  <a:pt x="2117" y="289"/>
                </a:cubicBezTo>
                <a:cubicBezTo>
                  <a:pt x="2117" y="289"/>
                  <a:pt x="2117" y="289"/>
                  <a:pt x="2117" y="288"/>
                </a:cubicBezTo>
                <a:cubicBezTo>
                  <a:pt x="2117" y="288"/>
                  <a:pt x="2117" y="288"/>
                  <a:pt x="2117" y="288"/>
                </a:cubicBezTo>
                <a:cubicBezTo>
                  <a:pt x="2117" y="288"/>
                  <a:pt x="2117" y="288"/>
                  <a:pt x="2116" y="288"/>
                </a:cubicBezTo>
                <a:cubicBezTo>
                  <a:pt x="2115" y="287"/>
                  <a:pt x="2116" y="285"/>
                  <a:pt x="2117" y="284"/>
                </a:cubicBezTo>
                <a:cubicBezTo>
                  <a:pt x="2117" y="283"/>
                  <a:pt x="2118" y="282"/>
                  <a:pt x="2119" y="282"/>
                </a:cubicBezTo>
                <a:cubicBezTo>
                  <a:pt x="2120" y="282"/>
                  <a:pt x="2120" y="282"/>
                  <a:pt x="2120" y="283"/>
                </a:cubicBezTo>
                <a:cubicBezTo>
                  <a:pt x="2121" y="283"/>
                  <a:pt x="2121" y="284"/>
                  <a:pt x="2121" y="284"/>
                </a:cubicBezTo>
                <a:cubicBezTo>
                  <a:pt x="2121" y="284"/>
                  <a:pt x="2121" y="284"/>
                  <a:pt x="2121" y="284"/>
                </a:cubicBezTo>
                <a:cubicBezTo>
                  <a:pt x="2122" y="285"/>
                  <a:pt x="2122" y="285"/>
                  <a:pt x="2122" y="285"/>
                </a:cubicBezTo>
                <a:cubicBezTo>
                  <a:pt x="2123" y="285"/>
                  <a:pt x="2123" y="285"/>
                  <a:pt x="2123" y="285"/>
                </a:cubicBezTo>
                <a:cubicBezTo>
                  <a:pt x="2123" y="285"/>
                  <a:pt x="2123" y="284"/>
                  <a:pt x="2124" y="284"/>
                </a:cubicBezTo>
                <a:cubicBezTo>
                  <a:pt x="2124" y="284"/>
                  <a:pt x="2124" y="283"/>
                  <a:pt x="2124" y="283"/>
                </a:cubicBezTo>
                <a:cubicBezTo>
                  <a:pt x="2126" y="283"/>
                  <a:pt x="2125" y="282"/>
                  <a:pt x="2125" y="282"/>
                </a:cubicBezTo>
                <a:cubicBezTo>
                  <a:pt x="2125" y="281"/>
                  <a:pt x="2126" y="279"/>
                  <a:pt x="2127" y="279"/>
                </a:cubicBezTo>
                <a:cubicBezTo>
                  <a:pt x="2128" y="278"/>
                  <a:pt x="2128" y="278"/>
                  <a:pt x="2129" y="278"/>
                </a:cubicBezTo>
                <a:cubicBezTo>
                  <a:pt x="2130" y="278"/>
                  <a:pt x="2131" y="279"/>
                  <a:pt x="2132" y="279"/>
                </a:cubicBezTo>
                <a:cubicBezTo>
                  <a:pt x="2132" y="279"/>
                  <a:pt x="2132" y="279"/>
                  <a:pt x="2132" y="279"/>
                </a:cubicBezTo>
                <a:cubicBezTo>
                  <a:pt x="2132" y="279"/>
                  <a:pt x="2132" y="279"/>
                  <a:pt x="2132" y="279"/>
                </a:cubicBezTo>
                <a:cubicBezTo>
                  <a:pt x="2133" y="279"/>
                  <a:pt x="2133" y="279"/>
                  <a:pt x="2133" y="279"/>
                </a:cubicBezTo>
                <a:cubicBezTo>
                  <a:pt x="2133" y="279"/>
                  <a:pt x="2133" y="278"/>
                  <a:pt x="2133" y="278"/>
                </a:cubicBezTo>
                <a:cubicBezTo>
                  <a:pt x="2133" y="277"/>
                  <a:pt x="2133" y="277"/>
                  <a:pt x="2133" y="277"/>
                </a:cubicBezTo>
                <a:cubicBezTo>
                  <a:pt x="2133" y="277"/>
                  <a:pt x="2133" y="277"/>
                  <a:pt x="2133" y="277"/>
                </a:cubicBezTo>
                <a:cubicBezTo>
                  <a:pt x="2133" y="277"/>
                  <a:pt x="2133" y="277"/>
                  <a:pt x="2133" y="277"/>
                </a:cubicBezTo>
                <a:cubicBezTo>
                  <a:pt x="2133" y="277"/>
                  <a:pt x="2133" y="277"/>
                  <a:pt x="2133" y="277"/>
                </a:cubicBezTo>
                <a:cubicBezTo>
                  <a:pt x="2132" y="277"/>
                  <a:pt x="2132" y="277"/>
                  <a:pt x="2132" y="277"/>
                </a:cubicBezTo>
                <a:cubicBezTo>
                  <a:pt x="2131" y="277"/>
                  <a:pt x="2131" y="276"/>
                  <a:pt x="2130" y="276"/>
                </a:cubicBezTo>
                <a:cubicBezTo>
                  <a:pt x="2130" y="275"/>
                  <a:pt x="2130" y="275"/>
                  <a:pt x="2130" y="274"/>
                </a:cubicBezTo>
                <a:cubicBezTo>
                  <a:pt x="2131" y="272"/>
                  <a:pt x="2131" y="272"/>
                  <a:pt x="2132" y="271"/>
                </a:cubicBezTo>
                <a:cubicBezTo>
                  <a:pt x="2133" y="270"/>
                  <a:pt x="2133" y="270"/>
                  <a:pt x="2134" y="270"/>
                </a:cubicBezTo>
                <a:cubicBezTo>
                  <a:pt x="2134" y="270"/>
                  <a:pt x="2134" y="270"/>
                  <a:pt x="2134" y="270"/>
                </a:cubicBezTo>
                <a:cubicBezTo>
                  <a:pt x="2135" y="270"/>
                  <a:pt x="2135" y="270"/>
                  <a:pt x="2135" y="270"/>
                </a:cubicBezTo>
                <a:cubicBezTo>
                  <a:pt x="2135" y="270"/>
                  <a:pt x="2135" y="270"/>
                  <a:pt x="2135" y="270"/>
                </a:cubicBezTo>
                <a:cubicBezTo>
                  <a:pt x="2135" y="270"/>
                  <a:pt x="2136" y="269"/>
                  <a:pt x="2136" y="269"/>
                </a:cubicBezTo>
                <a:cubicBezTo>
                  <a:pt x="2136" y="269"/>
                  <a:pt x="2136" y="269"/>
                  <a:pt x="2136" y="269"/>
                </a:cubicBezTo>
                <a:cubicBezTo>
                  <a:pt x="2136" y="269"/>
                  <a:pt x="2136" y="269"/>
                  <a:pt x="2136" y="269"/>
                </a:cubicBezTo>
                <a:cubicBezTo>
                  <a:pt x="2135" y="268"/>
                  <a:pt x="2135" y="267"/>
                  <a:pt x="2136" y="267"/>
                </a:cubicBezTo>
                <a:cubicBezTo>
                  <a:pt x="2136" y="266"/>
                  <a:pt x="2136" y="266"/>
                  <a:pt x="2137" y="265"/>
                </a:cubicBezTo>
                <a:cubicBezTo>
                  <a:pt x="2137" y="265"/>
                  <a:pt x="2137" y="265"/>
                  <a:pt x="2136" y="265"/>
                </a:cubicBezTo>
                <a:cubicBezTo>
                  <a:pt x="2136" y="265"/>
                  <a:pt x="2136" y="265"/>
                  <a:pt x="2136" y="265"/>
                </a:cubicBezTo>
                <a:cubicBezTo>
                  <a:pt x="2136" y="265"/>
                  <a:pt x="2136" y="265"/>
                  <a:pt x="2136" y="265"/>
                </a:cubicBezTo>
                <a:cubicBezTo>
                  <a:pt x="2136" y="265"/>
                  <a:pt x="2135" y="265"/>
                  <a:pt x="2135" y="265"/>
                </a:cubicBezTo>
                <a:cubicBezTo>
                  <a:pt x="2135" y="264"/>
                  <a:pt x="2135" y="264"/>
                  <a:pt x="2134" y="264"/>
                </a:cubicBezTo>
                <a:cubicBezTo>
                  <a:pt x="2134" y="264"/>
                  <a:pt x="2134" y="263"/>
                  <a:pt x="2134" y="263"/>
                </a:cubicBezTo>
                <a:cubicBezTo>
                  <a:pt x="2134" y="262"/>
                  <a:pt x="2134" y="262"/>
                  <a:pt x="2135" y="262"/>
                </a:cubicBezTo>
                <a:cubicBezTo>
                  <a:pt x="2135" y="262"/>
                  <a:pt x="2135" y="262"/>
                  <a:pt x="2135" y="261"/>
                </a:cubicBezTo>
                <a:cubicBezTo>
                  <a:pt x="2136" y="261"/>
                  <a:pt x="2136" y="261"/>
                  <a:pt x="2137" y="260"/>
                </a:cubicBezTo>
                <a:cubicBezTo>
                  <a:pt x="2137" y="260"/>
                  <a:pt x="2137" y="260"/>
                  <a:pt x="2138" y="260"/>
                </a:cubicBezTo>
                <a:cubicBezTo>
                  <a:pt x="2138" y="260"/>
                  <a:pt x="2138" y="260"/>
                  <a:pt x="2139" y="259"/>
                </a:cubicBezTo>
                <a:cubicBezTo>
                  <a:pt x="2139" y="259"/>
                  <a:pt x="2140" y="259"/>
                  <a:pt x="2140" y="259"/>
                </a:cubicBezTo>
                <a:cubicBezTo>
                  <a:pt x="2140" y="259"/>
                  <a:pt x="2141" y="259"/>
                  <a:pt x="2141" y="259"/>
                </a:cubicBezTo>
                <a:cubicBezTo>
                  <a:pt x="2141" y="259"/>
                  <a:pt x="2141" y="259"/>
                  <a:pt x="2141" y="259"/>
                </a:cubicBezTo>
                <a:cubicBezTo>
                  <a:pt x="2142" y="259"/>
                  <a:pt x="2142" y="259"/>
                  <a:pt x="2142" y="259"/>
                </a:cubicBezTo>
                <a:close/>
                <a:moveTo>
                  <a:pt x="2117" y="376"/>
                </a:moveTo>
                <a:cubicBezTo>
                  <a:pt x="2117" y="376"/>
                  <a:pt x="2117" y="376"/>
                  <a:pt x="2117" y="376"/>
                </a:cubicBezTo>
                <a:cubicBezTo>
                  <a:pt x="2117" y="376"/>
                  <a:pt x="2117" y="376"/>
                  <a:pt x="2117" y="376"/>
                </a:cubicBezTo>
                <a:close/>
                <a:moveTo>
                  <a:pt x="2117" y="375"/>
                </a:moveTo>
                <a:cubicBezTo>
                  <a:pt x="2117" y="374"/>
                  <a:pt x="2117" y="374"/>
                  <a:pt x="2117" y="373"/>
                </a:cubicBezTo>
                <a:cubicBezTo>
                  <a:pt x="2117" y="373"/>
                  <a:pt x="2117" y="372"/>
                  <a:pt x="2117" y="372"/>
                </a:cubicBezTo>
                <a:cubicBezTo>
                  <a:pt x="2116" y="372"/>
                  <a:pt x="2116" y="373"/>
                  <a:pt x="2115" y="373"/>
                </a:cubicBezTo>
                <a:cubicBezTo>
                  <a:pt x="2115" y="373"/>
                  <a:pt x="2115" y="373"/>
                  <a:pt x="2115" y="373"/>
                </a:cubicBezTo>
                <a:cubicBezTo>
                  <a:pt x="2115" y="373"/>
                  <a:pt x="2115" y="373"/>
                  <a:pt x="2115" y="373"/>
                </a:cubicBezTo>
                <a:cubicBezTo>
                  <a:pt x="2115" y="373"/>
                  <a:pt x="2116" y="373"/>
                  <a:pt x="2116" y="374"/>
                </a:cubicBezTo>
                <a:cubicBezTo>
                  <a:pt x="2116" y="374"/>
                  <a:pt x="2116" y="374"/>
                  <a:pt x="2116" y="374"/>
                </a:cubicBezTo>
                <a:cubicBezTo>
                  <a:pt x="2117" y="375"/>
                  <a:pt x="2117" y="375"/>
                  <a:pt x="2117" y="375"/>
                </a:cubicBezTo>
                <a:cubicBezTo>
                  <a:pt x="2117" y="376"/>
                  <a:pt x="2117" y="376"/>
                  <a:pt x="2117" y="376"/>
                </a:cubicBezTo>
                <a:cubicBezTo>
                  <a:pt x="2117" y="375"/>
                  <a:pt x="2117" y="375"/>
                  <a:pt x="2117" y="375"/>
                </a:cubicBezTo>
                <a:cubicBezTo>
                  <a:pt x="2117" y="375"/>
                  <a:pt x="2117" y="375"/>
                  <a:pt x="2117" y="375"/>
                </a:cubicBezTo>
                <a:close/>
                <a:moveTo>
                  <a:pt x="2120" y="378"/>
                </a:moveTo>
                <a:cubicBezTo>
                  <a:pt x="2120" y="378"/>
                  <a:pt x="2120" y="377"/>
                  <a:pt x="2120" y="377"/>
                </a:cubicBezTo>
                <a:cubicBezTo>
                  <a:pt x="2120" y="377"/>
                  <a:pt x="2120" y="377"/>
                  <a:pt x="2120" y="377"/>
                </a:cubicBezTo>
                <a:cubicBezTo>
                  <a:pt x="2120" y="378"/>
                  <a:pt x="2119" y="379"/>
                  <a:pt x="2118" y="380"/>
                </a:cubicBezTo>
                <a:cubicBezTo>
                  <a:pt x="2119" y="380"/>
                  <a:pt x="2119" y="380"/>
                  <a:pt x="2119" y="380"/>
                </a:cubicBezTo>
                <a:cubicBezTo>
                  <a:pt x="2119" y="380"/>
                  <a:pt x="2119" y="381"/>
                  <a:pt x="2119" y="381"/>
                </a:cubicBezTo>
                <a:cubicBezTo>
                  <a:pt x="2119" y="381"/>
                  <a:pt x="2119" y="382"/>
                  <a:pt x="2119" y="382"/>
                </a:cubicBezTo>
                <a:cubicBezTo>
                  <a:pt x="2119" y="382"/>
                  <a:pt x="2119" y="382"/>
                  <a:pt x="2119" y="382"/>
                </a:cubicBezTo>
                <a:cubicBezTo>
                  <a:pt x="2119" y="382"/>
                  <a:pt x="2120" y="382"/>
                  <a:pt x="2120" y="382"/>
                </a:cubicBezTo>
                <a:cubicBezTo>
                  <a:pt x="2120" y="382"/>
                  <a:pt x="2120" y="381"/>
                  <a:pt x="2120" y="381"/>
                </a:cubicBezTo>
                <a:cubicBezTo>
                  <a:pt x="2120" y="381"/>
                  <a:pt x="2119" y="380"/>
                  <a:pt x="2120" y="379"/>
                </a:cubicBezTo>
                <a:cubicBezTo>
                  <a:pt x="2120" y="379"/>
                  <a:pt x="2120" y="378"/>
                  <a:pt x="2120" y="378"/>
                </a:cubicBezTo>
                <a:close/>
                <a:moveTo>
                  <a:pt x="2124" y="328"/>
                </a:moveTo>
                <a:cubicBezTo>
                  <a:pt x="2124" y="328"/>
                  <a:pt x="2124" y="328"/>
                  <a:pt x="2124" y="328"/>
                </a:cubicBezTo>
                <a:cubicBezTo>
                  <a:pt x="2124" y="328"/>
                  <a:pt x="2123" y="327"/>
                  <a:pt x="2123" y="327"/>
                </a:cubicBezTo>
                <a:cubicBezTo>
                  <a:pt x="2123" y="327"/>
                  <a:pt x="2123" y="327"/>
                  <a:pt x="2123" y="327"/>
                </a:cubicBezTo>
                <a:cubicBezTo>
                  <a:pt x="2123" y="327"/>
                  <a:pt x="2123" y="327"/>
                  <a:pt x="2123" y="327"/>
                </a:cubicBezTo>
                <a:cubicBezTo>
                  <a:pt x="2123" y="327"/>
                  <a:pt x="2123" y="328"/>
                  <a:pt x="2123" y="328"/>
                </a:cubicBezTo>
                <a:cubicBezTo>
                  <a:pt x="2123" y="328"/>
                  <a:pt x="2123" y="328"/>
                  <a:pt x="2124" y="328"/>
                </a:cubicBezTo>
                <a:close/>
                <a:moveTo>
                  <a:pt x="2132" y="329"/>
                </a:moveTo>
                <a:cubicBezTo>
                  <a:pt x="2131" y="329"/>
                  <a:pt x="2131" y="328"/>
                  <a:pt x="2131" y="328"/>
                </a:cubicBezTo>
                <a:cubicBezTo>
                  <a:pt x="2131" y="328"/>
                  <a:pt x="2131" y="329"/>
                  <a:pt x="2131" y="329"/>
                </a:cubicBezTo>
                <a:cubicBezTo>
                  <a:pt x="2131" y="329"/>
                  <a:pt x="2131" y="329"/>
                  <a:pt x="2132" y="329"/>
                </a:cubicBezTo>
                <a:close/>
                <a:moveTo>
                  <a:pt x="2150" y="392"/>
                </a:moveTo>
                <a:cubicBezTo>
                  <a:pt x="2150" y="392"/>
                  <a:pt x="2150" y="392"/>
                  <a:pt x="2150" y="392"/>
                </a:cubicBezTo>
                <a:cubicBezTo>
                  <a:pt x="2150" y="392"/>
                  <a:pt x="2150" y="392"/>
                  <a:pt x="2150" y="392"/>
                </a:cubicBezTo>
                <a:close/>
                <a:moveTo>
                  <a:pt x="2094" y="131"/>
                </a:moveTo>
                <a:cubicBezTo>
                  <a:pt x="2093" y="131"/>
                  <a:pt x="2092" y="130"/>
                  <a:pt x="2092" y="129"/>
                </a:cubicBezTo>
                <a:cubicBezTo>
                  <a:pt x="2092" y="128"/>
                  <a:pt x="2092" y="127"/>
                  <a:pt x="2093" y="127"/>
                </a:cubicBezTo>
                <a:cubicBezTo>
                  <a:pt x="2093" y="127"/>
                  <a:pt x="2093" y="127"/>
                  <a:pt x="2093" y="127"/>
                </a:cubicBezTo>
                <a:cubicBezTo>
                  <a:pt x="2094" y="126"/>
                  <a:pt x="2094" y="126"/>
                  <a:pt x="2095" y="126"/>
                </a:cubicBezTo>
                <a:cubicBezTo>
                  <a:pt x="2095" y="125"/>
                  <a:pt x="2095" y="125"/>
                  <a:pt x="2096" y="124"/>
                </a:cubicBezTo>
                <a:cubicBezTo>
                  <a:pt x="2096" y="124"/>
                  <a:pt x="2096" y="124"/>
                  <a:pt x="2097" y="124"/>
                </a:cubicBezTo>
                <a:cubicBezTo>
                  <a:pt x="2097" y="124"/>
                  <a:pt x="2097" y="124"/>
                  <a:pt x="2097" y="124"/>
                </a:cubicBezTo>
                <a:cubicBezTo>
                  <a:pt x="2097" y="124"/>
                  <a:pt x="2098" y="124"/>
                  <a:pt x="2098" y="124"/>
                </a:cubicBezTo>
                <a:cubicBezTo>
                  <a:pt x="2099" y="124"/>
                  <a:pt x="2100" y="124"/>
                  <a:pt x="2100" y="124"/>
                </a:cubicBezTo>
                <a:cubicBezTo>
                  <a:pt x="2100" y="125"/>
                  <a:pt x="2101" y="125"/>
                  <a:pt x="2100" y="126"/>
                </a:cubicBezTo>
                <a:cubicBezTo>
                  <a:pt x="2100" y="128"/>
                  <a:pt x="2100" y="129"/>
                  <a:pt x="2099" y="129"/>
                </a:cubicBezTo>
                <a:cubicBezTo>
                  <a:pt x="2098" y="130"/>
                  <a:pt x="2097" y="130"/>
                  <a:pt x="2096" y="130"/>
                </a:cubicBezTo>
                <a:cubicBezTo>
                  <a:pt x="2096" y="130"/>
                  <a:pt x="2095" y="130"/>
                  <a:pt x="2095" y="131"/>
                </a:cubicBezTo>
                <a:cubicBezTo>
                  <a:pt x="2095" y="131"/>
                  <a:pt x="2094" y="131"/>
                  <a:pt x="2094" y="131"/>
                </a:cubicBezTo>
                <a:cubicBezTo>
                  <a:pt x="2094" y="131"/>
                  <a:pt x="2094" y="131"/>
                  <a:pt x="2094" y="131"/>
                </a:cubicBezTo>
                <a:close/>
                <a:moveTo>
                  <a:pt x="2094" y="130"/>
                </a:moveTo>
                <a:cubicBezTo>
                  <a:pt x="2094" y="130"/>
                  <a:pt x="2094" y="130"/>
                  <a:pt x="2094" y="130"/>
                </a:cubicBezTo>
                <a:cubicBezTo>
                  <a:pt x="2094" y="130"/>
                  <a:pt x="2094" y="130"/>
                  <a:pt x="2094" y="130"/>
                </a:cubicBezTo>
                <a:close/>
                <a:moveTo>
                  <a:pt x="2095" y="91"/>
                </a:moveTo>
                <a:cubicBezTo>
                  <a:pt x="2094" y="91"/>
                  <a:pt x="2094" y="92"/>
                  <a:pt x="2094" y="93"/>
                </a:cubicBezTo>
                <a:cubicBezTo>
                  <a:pt x="2094" y="93"/>
                  <a:pt x="2094" y="93"/>
                  <a:pt x="2094" y="93"/>
                </a:cubicBezTo>
                <a:cubicBezTo>
                  <a:pt x="2093" y="93"/>
                  <a:pt x="2093" y="94"/>
                  <a:pt x="2093" y="94"/>
                </a:cubicBezTo>
                <a:cubicBezTo>
                  <a:pt x="2093" y="94"/>
                  <a:pt x="2093" y="95"/>
                  <a:pt x="2093" y="95"/>
                </a:cubicBezTo>
                <a:cubicBezTo>
                  <a:pt x="2093" y="95"/>
                  <a:pt x="2093" y="95"/>
                  <a:pt x="2093" y="95"/>
                </a:cubicBezTo>
                <a:cubicBezTo>
                  <a:pt x="2093" y="97"/>
                  <a:pt x="2095" y="98"/>
                  <a:pt x="2095" y="98"/>
                </a:cubicBezTo>
                <a:cubicBezTo>
                  <a:pt x="2095" y="98"/>
                  <a:pt x="2096" y="98"/>
                  <a:pt x="2096" y="98"/>
                </a:cubicBezTo>
                <a:cubicBezTo>
                  <a:pt x="2096" y="98"/>
                  <a:pt x="2096" y="98"/>
                  <a:pt x="2096" y="98"/>
                </a:cubicBezTo>
                <a:cubicBezTo>
                  <a:pt x="2096" y="98"/>
                  <a:pt x="2096" y="98"/>
                  <a:pt x="2097" y="98"/>
                </a:cubicBezTo>
                <a:cubicBezTo>
                  <a:pt x="2097" y="98"/>
                  <a:pt x="2098" y="98"/>
                  <a:pt x="2098" y="97"/>
                </a:cubicBezTo>
                <a:cubicBezTo>
                  <a:pt x="2099" y="97"/>
                  <a:pt x="2099" y="95"/>
                  <a:pt x="2100" y="95"/>
                </a:cubicBezTo>
                <a:cubicBezTo>
                  <a:pt x="2100" y="94"/>
                  <a:pt x="2100" y="93"/>
                  <a:pt x="2099" y="92"/>
                </a:cubicBezTo>
                <a:cubicBezTo>
                  <a:pt x="2099" y="91"/>
                  <a:pt x="2098" y="91"/>
                  <a:pt x="2098" y="91"/>
                </a:cubicBezTo>
                <a:cubicBezTo>
                  <a:pt x="2098" y="91"/>
                  <a:pt x="2097" y="91"/>
                  <a:pt x="2097" y="91"/>
                </a:cubicBezTo>
                <a:cubicBezTo>
                  <a:pt x="2097" y="91"/>
                  <a:pt x="2096" y="91"/>
                  <a:pt x="2096" y="91"/>
                </a:cubicBezTo>
                <a:cubicBezTo>
                  <a:pt x="2096" y="91"/>
                  <a:pt x="2095" y="91"/>
                  <a:pt x="2095" y="91"/>
                </a:cubicBezTo>
                <a:close/>
                <a:moveTo>
                  <a:pt x="2108" y="120"/>
                </a:moveTo>
                <a:cubicBezTo>
                  <a:pt x="2108" y="120"/>
                  <a:pt x="2108" y="120"/>
                  <a:pt x="2108" y="120"/>
                </a:cubicBezTo>
                <a:cubicBezTo>
                  <a:pt x="2108" y="119"/>
                  <a:pt x="2108" y="119"/>
                  <a:pt x="2108" y="119"/>
                </a:cubicBezTo>
                <a:cubicBezTo>
                  <a:pt x="2108" y="118"/>
                  <a:pt x="2107" y="117"/>
                  <a:pt x="2108" y="115"/>
                </a:cubicBezTo>
                <a:cubicBezTo>
                  <a:pt x="2108" y="115"/>
                  <a:pt x="2109" y="114"/>
                  <a:pt x="2110" y="114"/>
                </a:cubicBezTo>
                <a:cubicBezTo>
                  <a:pt x="2110" y="114"/>
                  <a:pt x="2110" y="114"/>
                  <a:pt x="2111" y="114"/>
                </a:cubicBezTo>
                <a:cubicBezTo>
                  <a:pt x="2111" y="114"/>
                  <a:pt x="2112" y="114"/>
                  <a:pt x="2112" y="115"/>
                </a:cubicBezTo>
                <a:cubicBezTo>
                  <a:pt x="2112" y="115"/>
                  <a:pt x="2112" y="115"/>
                  <a:pt x="2112" y="114"/>
                </a:cubicBezTo>
                <a:cubicBezTo>
                  <a:pt x="2112" y="114"/>
                  <a:pt x="2112" y="114"/>
                  <a:pt x="2113" y="114"/>
                </a:cubicBezTo>
                <a:cubicBezTo>
                  <a:pt x="2113" y="114"/>
                  <a:pt x="2113" y="114"/>
                  <a:pt x="2113" y="114"/>
                </a:cubicBezTo>
                <a:cubicBezTo>
                  <a:pt x="2112" y="114"/>
                  <a:pt x="2111" y="113"/>
                  <a:pt x="2111" y="113"/>
                </a:cubicBezTo>
                <a:cubicBezTo>
                  <a:pt x="2111" y="112"/>
                  <a:pt x="2111" y="112"/>
                  <a:pt x="2110" y="112"/>
                </a:cubicBezTo>
                <a:cubicBezTo>
                  <a:pt x="2110" y="111"/>
                  <a:pt x="2110" y="111"/>
                  <a:pt x="2110" y="111"/>
                </a:cubicBezTo>
                <a:cubicBezTo>
                  <a:pt x="2110" y="111"/>
                  <a:pt x="2110" y="111"/>
                  <a:pt x="2110" y="111"/>
                </a:cubicBezTo>
                <a:cubicBezTo>
                  <a:pt x="2110" y="112"/>
                  <a:pt x="2110" y="112"/>
                  <a:pt x="2110" y="112"/>
                </a:cubicBezTo>
                <a:cubicBezTo>
                  <a:pt x="2109" y="112"/>
                  <a:pt x="2109" y="112"/>
                  <a:pt x="2108" y="112"/>
                </a:cubicBezTo>
                <a:cubicBezTo>
                  <a:pt x="2107" y="112"/>
                  <a:pt x="2107" y="111"/>
                  <a:pt x="2107" y="110"/>
                </a:cubicBezTo>
                <a:cubicBezTo>
                  <a:pt x="2107" y="109"/>
                  <a:pt x="2107" y="109"/>
                  <a:pt x="2107" y="109"/>
                </a:cubicBezTo>
                <a:cubicBezTo>
                  <a:pt x="2107" y="109"/>
                  <a:pt x="2107" y="108"/>
                  <a:pt x="2107" y="108"/>
                </a:cubicBezTo>
                <a:cubicBezTo>
                  <a:pt x="2107" y="108"/>
                  <a:pt x="2107" y="107"/>
                  <a:pt x="2107" y="106"/>
                </a:cubicBezTo>
                <a:cubicBezTo>
                  <a:pt x="2108" y="105"/>
                  <a:pt x="2111" y="104"/>
                  <a:pt x="2111" y="104"/>
                </a:cubicBezTo>
                <a:cubicBezTo>
                  <a:pt x="2111" y="104"/>
                  <a:pt x="2112" y="104"/>
                  <a:pt x="2113" y="104"/>
                </a:cubicBezTo>
                <a:cubicBezTo>
                  <a:pt x="2114" y="104"/>
                  <a:pt x="2115" y="104"/>
                  <a:pt x="2116" y="104"/>
                </a:cubicBezTo>
                <a:cubicBezTo>
                  <a:pt x="2116" y="104"/>
                  <a:pt x="2116" y="104"/>
                  <a:pt x="2117" y="104"/>
                </a:cubicBezTo>
                <a:cubicBezTo>
                  <a:pt x="2118" y="104"/>
                  <a:pt x="2120" y="104"/>
                  <a:pt x="2120" y="106"/>
                </a:cubicBezTo>
                <a:cubicBezTo>
                  <a:pt x="2121" y="108"/>
                  <a:pt x="2120" y="110"/>
                  <a:pt x="2119" y="111"/>
                </a:cubicBezTo>
                <a:cubicBezTo>
                  <a:pt x="2119" y="111"/>
                  <a:pt x="2120" y="111"/>
                  <a:pt x="2120" y="111"/>
                </a:cubicBezTo>
                <a:cubicBezTo>
                  <a:pt x="2122" y="111"/>
                  <a:pt x="2122" y="112"/>
                  <a:pt x="2123" y="113"/>
                </a:cubicBezTo>
                <a:cubicBezTo>
                  <a:pt x="2123" y="113"/>
                  <a:pt x="2123" y="113"/>
                  <a:pt x="2124" y="114"/>
                </a:cubicBezTo>
                <a:cubicBezTo>
                  <a:pt x="2124" y="114"/>
                  <a:pt x="2125" y="115"/>
                  <a:pt x="2125" y="115"/>
                </a:cubicBezTo>
                <a:cubicBezTo>
                  <a:pt x="2126" y="116"/>
                  <a:pt x="2127" y="117"/>
                  <a:pt x="2127" y="118"/>
                </a:cubicBezTo>
                <a:cubicBezTo>
                  <a:pt x="2126" y="120"/>
                  <a:pt x="2124" y="120"/>
                  <a:pt x="2123" y="120"/>
                </a:cubicBezTo>
                <a:cubicBezTo>
                  <a:pt x="2122" y="120"/>
                  <a:pt x="2122" y="120"/>
                  <a:pt x="2122" y="120"/>
                </a:cubicBezTo>
                <a:cubicBezTo>
                  <a:pt x="2122" y="121"/>
                  <a:pt x="2121" y="121"/>
                  <a:pt x="2121" y="121"/>
                </a:cubicBezTo>
                <a:cubicBezTo>
                  <a:pt x="2121" y="121"/>
                  <a:pt x="2121" y="121"/>
                  <a:pt x="2121" y="121"/>
                </a:cubicBezTo>
                <a:cubicBezTo>
                  <a:pt x="2121" y="121"/>
                  <a:pt x="2121" y="122"/>
                  <a:pt x="2121" y="122"/>
                </a:cubicBezTo>
                <a:cubicBezTo>
                  <a:pt x="2122" y="122"/>
                  <a:pt x="2122" y="123"/>
                  <a:pt x="2121" y="123"/>
                </a:cubicBezTo>
                <a:cubicBezTo>
                  <a:pt x="2123" y="124"/>
                  <a:pt x="2123" y="125"/>
                  <a:pt x="2124" y="125"/>
                </a:cubicBezTo>
                <a:cubicBezTo>
                  <a:pt x="2124" y="126"/>
                  <a:pt x="2125" y="127"/>
                  <a:pt x="2125" y="127"/>
                </a:cubicBezTo>
                <a:cubicBezTo>
                  <a:pt x="2126" y="127"/>
                  <a:pt x="2126" y="128"/>
                  <a:pt x="2127" y="128"/>
                </a:cubicBezTo>
                <a:cubicBezTo>
                  <a:pt x="2127" y="129"/>
                  <a:pt x="2127" y="130"/>
                  <a:pt x="2126" y="131"/>
                </a:cubicBezTo>
                <a:cubicBezTo>
                  <a:pt x="2125" y="132"/>
                  <a:pt x="2123" y="132"/>
                  <a:pt x="2121" y="132"/>
                </a:cubicBezTo>
                <a:cubicBezTo>
                  <a:pt x="2121" y="132"/>
                  <a:pt x="2121" y="132"/>
                  <a:pt x="2121" y="132"/>
                </a:cubicBezTo>
                <a:cubicBezTo>
                  <a:pt x="2121" y="132"/>
                  <a:pt x="2121" y="132"/>
                  <a:pt x="2120" y="132"/>
                </a:cubicBezTo>
                <a:cubicBezTo>
                  <a:pt x="2120" y="132"/>
                  <a:pt x="2120" y="132"/>
                  <a:pt x="2120" y="132"/>
                </a:cubicBezTo>
                <a:cubicBezTo>
                  <a:pt x="2119" y="133"/>
                  <a:pt x="2119" y="133"/>
                  <a:pt x="2118" y="133"/>
                </a:cubicBezTo>
                <a:cubicBezTo>
                  <a:pt x="2118" y="133"/>
                  <a:pt x="2117" y="134"/>
                  <a:pt x="2116" y="134"/>
                </a:cubicBezTo>
                <a:cubicBezTo>
                  <a:pt x="2116" y="134"/>
                  <a:pt x="2116" y="134"/>
                  <a:pt x="2116" y="134"/>
                </a:cubicBezTo>
                <a:cubicBezTo>
                  <a:pt x="2115" y="133"/>
                  <a:pt x="2114" y="134"/>
                  <a:pt x="2113" y="134"/>
                </a:cubicBezTo>
                <a:cubicBezTo>
                  <a:pt x="2113" y="134"/>
                  <a:pt x="2113" y="134"/>
                  <a:pt x="2112" y="134"/>
                </a:cubicBezTo>
                <a:cubicBezTo>
                  <a:pt x="2112" y="134"/>
                  <a:pt x="2112" y="134"/>
                  <a:pt x="2112" y="134"/>
                </a:cubicBezTo>
                <a:cubicBezTo>
                  <a:pt x="2112" y="134"/>
                  <a:pt x="2111" y="134"/>
                  <a:pt x="2111" y="134"/>
                </a:cubicBezTo>
                <a:cubicBezTo>
                  <a:pt x="2110" y="134"/>
                  <a:pt x="2110" y="133"/>
                  <a:pt x="2110" y="132"/>
                </a:cubicBezTo>
                <a:cubicBezTo>
                  <a:pt x="2110" y="132"/>
                  <a:pt x="2110" y="131"/>
                  <a:pt x="2109" y="131"/>
                </a:cubicBezTo>
                <a:cubicBezTo>
                  <a:pt x="2108" y="130"/>
                  <a:pt x="2107" y="129"/>
                  <a:pt x="2107" y="128"/>
                </a:cubicBezTo>
                <a:cubicBezTo>
                  <a:pt x="2106" y="127"/>
                  <a:pt x="2106" y="125"/>
                  <a:pt x="2107" y="124"/>
                </a:cubicBezTo>
                <a:cubicBezTo>
                  <a:pt x="2107" y="123"/>
                  <a:pt x="2107" y="122"/>
                  <a:pt x="2107" y="122"/>
                </a:cubicBezTo>
                <a:cubicBezTo>
                  <a:pt x="2107" y="121"/>
                  <a:pt x="2108" y="121"/>
                  <a:pt x="2108" y="120"/>
                </a:cubicBezTo>
                <a:close/>
                <a:moveTo>
                  <a:pt x="2117" y="113"/>
                </a:moveTo>
                <a:cubicBezTo>
                  <a:pt x="2117" y="113"/>
                  <a:pt x="2117" y="113"/>
                  <a:pt x="2118" y="113"/>
                </a:cubicBezTo>
                <a:cubicBezTo>
                  <a:pt x="2118" y="113"/>
                  <a:pt x="2118" y="113"/>
                  <a:pt x="2118" y="113"/>
                </a:cubicBezTo>
                <a:cubicBezTo>
                  <a:pt x="2118" y="113"/>
                  <a:pt x="2118" y="112"/>
                  <a:pt x="2118" y="112"/>
                </a:cubicBezTo>
                <a:cubicBezTo>
                  <a:pt x="2118" y="112"/>
                  <a:pt x="2118" y="112"/>
                  <a:pt x="2118" y="112"/>
                </a:cubicBezTo>
                <a:cubicBezTo>
                  <a:pt x="2118" y="112"/>
                  <a:pt x="2117" y="113"/>
                  <a:pt x="2117" y="113"/>
                </a:cubicBezTo>
                <a:close/>
                <a:moveTo>
                  <a:pt x="2114" y="113"/>
                </a:moveTo>
                <a:cubicBezTo>
                  <a:pt x="2114" y="113"/>
                  <a:pt x="2114" y="113"/>
                  <a:pt x="2114" y="113"/>
                </a:cubicBezTo>
                <a:cubicBezTo>
                  <a:pt x="2114" y="113"/>
                  <a:pt x="2114" y="113"/>
                  <a:pt x="2114" y="113"/>
                </a:cubicBezTo>
                <a:cubicBezTo>
                  <a:pt x="2114" y="113"/>
                  <a:pt x="2114" y="113"/>
                  <a:pt x="2114" y="113"/>
                </a:cubicBezTo>
                <a:close/>
                <a:moveTo>
                  <a:pt x="2084" y="83"/>
                </a:moveTo>
                <a:cubicBezTo>
                  <a:pt x="2083" y="82"/>
                  <a:pt x="2083" y="80"/>
                  <a:pt x="2084" y="79"/>
                </a:cubicBezTo>
                <a:cubicBezTo>
                  <a:pt x="2084" y="78"/>
                  <a:pt x="2085" y="78"/>
                  <a:pt x="2087" y="78"/>
                </a:cubicBezTo>
                <a:cubicBezTo>
                  <a:pt x="2087" y="78"/>
                  <a:pt x="2087" y="78"/>
                  <a:pt x="2087" y="78"/>
                </a:cubicBezTo>
                <a:cubicBezTo>
                  <a:pt x="2087" y="78"/>
                  <a:pt x="2087" y="78"/>
                  <a:pt x="2087" y="78"/>
                </a:cubicBezTo>
                <a:cubicBezTo>
                  <a:pt x="2088" y="78"/>
                  <a:pt x="2088" y="78"/>
                  <a:pt x="2088" y="78"/>
                </a:cubicBezTo>
                <a:cubicBezTo>
                  <a:pt x="2088" y="78"/>
                  <a:pt x="2088" y="78"/>
                  <a:pt x="2088" y="78"/>
                </a:cubicBezTo>
                <a:cubicBezTo>
                  <a:pt x="2089" y="78"/>
                  <a:pt x="2089" y="78"/>
                  <a:pt x="2090" y="77"/>
                </a:cubicBezTo>
                <a:cubicBezTo>
                  <a:pt x="2091" y="77"/>
                  <a:pt x="2091" y="77"/>
                  <a:pt x="2092" y="77"/>
                </a:cubicBezTo>
                <a:cubicBezTo>
                  <a:pt x="2093" y="77"/>
                  <a:pt x="2094" y="77"/>
                  <a:pt x="2094" y="78"/>
                </a:cubicBezTo>
                <a:cubicBezTo>
                  <a:pt x="2094" y="78"/>
                  <a:pt x="2094" y="79"/>
                  <a:pt x="2094" y="79"/>
                </a:cubicBezTo>
                <a:cubicBezTo>
                  <a:pt x="2095" y="79"/>
                  <a:pt x="2095" y="79"/>
                  <a:pt x="2095" y="80"/>
                </a:cubicBezTo>
                <a:cubicBezTo>
                  <a:pt x="2096" y="80"/>
                  <a:pt x="2096" y="81"/>
                  <a:pt x="2096" y="81"/>
                </a:cubicBezTo>
                <a:cubicBezTo>
                  <a:pt x="2096" y="82"/>
                  <a:pt x="2095" y="84"/>
                  <a:pt x="2094" y="84"/>
                </a:cubicBezTo>
                <a:cubicBezTo>
                  <a:pt x="2093" y="85"/>
                  <a:pt x="2092" y="85"/>
                  <a:pt x="2091" y="85"/>
                </a:cubicBezTo>
                <a:cubicBezTo>
                  <a:pt x="2091" y="85"/>
                  <a:pt x="2091" y="85"/>
                  <a:pt x="2091" y="85"/>
                </a:cubicBezTo>
                <a:cubicBezTo>
                  <a:pt x="2090" y="85"/>
                  <a:pt x="2090" y="85"/>
                  <a:pt x="2090" y="85"/>
                </a:cubicBezTo>
                <a:cubicBezTo>
                  <a:pt x="2090" y="85"/>
                  <a:pt x="2090" y="85"/>
                  <a:pt x="2090" y="85"/>
                </a:cubicBezTo>
                <a:cubicBezTo>
                  <a:pt x="2090" y="85"/>
                  <a:pt x="2089" y="86"/>
                  <a:pt x="2089" y="86"/>
                </a:cubicBezTo>
                <a:cubicBezTo>
                  <a:pt x="2089" y="86"/>
                  <a:pt x="2088" y="86"/>
                  <a:pt x="2087" y="86"/>
                </a:cubicBezTo>
                <a:cubicBezTo>
                  <a:pt x="2087" y="86"/>
                  <a:pt x="2087" y="86"/>
                  <a:pt x="2087" y="86"/>
                </a:cubicBezTo>
                <a:cubicBezTo>
                  <a:pt x="2086" y="86"/>
                  <a:pt x="2086" y="86"/>
                  <a:pt x="2085" y="86"/>
                </a:cubicBezTo>
                <a:cubicBezTo>
                  <a:pt x="2085" y="85"/>
                  <a:pt x="2085" y="84"/>
                  <a:pt x="2085" y="84"/>
                </a:cubicBezTo>
                <a:cubicBezTo>
                  <a:pt x="2085" y="84"/>
                  <a:pt x="2084" y="83"/>
                  <a:pt x="2084" y="83"/>
                </a:cubicBezTo>
                <a:close/>
                <a:moveTo>
                  <a:pt x="2087" y="85"/>
                </a:moveTo>
                <a:cubicBezTo>
                  <a:pt x="2087" y="85"/>
                  <a:pt x="2087" y="85"/>
                  <a:pt x="2087" y="85"/>
                </a:cubicBezTo>
                <a:cubicBezTo>
                  <a:pt x="2087" y="85"/>
                  <a:pt x="2087" y="85"/>
                  <a:pt x="2087" y="85"/>
                </a:cubicBezTo>
                <a:close/>
                <a:moveTo>
                  <a:pt x="2100" y="130"/>
                </a:moveTo>
                <a:cubicBezTo>
                  <a:pt x="2101" y="130"/>
                  <a:pt x="2102" y="130"/>
                  <a:pt x="2102" y="130"/>
                </a:cubicBezTo>
                <a:cubicBezTo>
                  <a:pt x="2103" y="131"/>
                  <a:pt x="2103" y="132"/>
                  <a:pt x="2103" y="132"/>
                </a:cubicBezTo>
                <a:cubicBezTo>
                  <a:pt x="2103" y="132"/>
                  <a:pt x="2103" y="133"/>
                  <a:pt x="2103" y="133"/>
                </a:cubicBezTo>
                <a:cubicBezTo>
                  <a:pt x="2103" y="133"/>
                  <a:pt x="2103" y="133"/>
                  <a:pt x="2103" y="134"/>
                </a:cubicBezTo>
                <a:cubicBezTo>
                  <a:pt x="2103" y="133"/>
                  <a:pt x="2104" y="134"/>
                  <a:pt x="2104" y="134"/>
                </a:cubicBezTo>
                <a:cubicBezTo>
                  <a:pt x="2104" y="134"/>
                  <a:pt x="2104" y="134"/>
                  <a:pt x="2104" y="134"/>
                </a:cubicBezTo>
                <a:cubicBezTo>
                  <a:pt x="2105" y="133"/>
                  <a:pt x="2105" y="133"/>
                  <a:pt x="2105" y="133"/>
                </a:cubicBezTo>
                <a:cubicBezTo>
                  <a:pt x="2105" y="133"/>
                  <a:pt x="2105" y="133"/>
                  <a:pt x="2105" y="133"/>
                </a:cubicBezTo>
                <a:cubicBezTo>
                  <a:pt x="2106" y="134"/>
                  <a:pt x="2107" y="134"/>
                  <a:pt x="2107" y="134"/>
                </a:cubicBezTo>
                <a:cubicBezTo>
                  <a:pt x="2108" y="135"/>
                  <a:pt x="2108" y="135"/>
                  <a:pt x="2108" y="136"/>
                </a:cubicBezTo>
                <a:cubicBezTo>
                  <a:pt x="2108" y="137"/>
                  <a:pt x="2107" y="138"/>
                  <a:pt x="2106" y="139"/>
                </a:cubicBezTo>
                <a:cubicBezTo>
                  <a:pt x="2106" y="140"/>
                  <a:pt x="2105" y="141"/>
                  <a:pt x="2104" y="142"/>
                </a:cubicBezTo>
                <a:cubicBezTo>
                  <a:pt x="2103" y="142"/>
                  <a:pt x="2103" y="142"/>
                  <a:pt x="2102" y="142"/>
                </a:cubicBezTo>
                <a:cubicBezTo>
                  <a:pt x="2103" y="143"/>
                  <a:pt x="2103" y="143"/>
                  <a:pt x="2103" y="144"/>
                </a:cubicBezTo>
                <a:cubicBezTo>
                  <a:pt x="2103" y="145"/>
                  <a:pt x="2102" y="145"/>
                  <a:pt x="2102" y="146"/>
                </a:cubicBezTo>
                <a:cubicBezTo>
                  <a:pt x="2101" y="146"/>
                  <a:pt x="2100" y="146"/>
                  <a:pt x="2100" y="146"/>
                </a:cubicBezTo>
                <a:cubicBezTo>
                  <a:pt x="2099" y="146"/>
                  <a:pt x="2098" y="145"/>
                  <a:pt x="2097" y="145"/>
                </a:cubicBezTo>
                <a:cubicBezTo>
                  <a:pt x="2097" y="145"/>
                  <a:pt x="2097" y="144"/>
                  <a:pt x="2097" y="144"/>
                </a:cubicBezTo>
                <a:cubicBezTo>
                  <a:pt x="2097" y="145"/>
                  <a:pt x="2097" y="145"/>
                  <a:pt x="2097" y="145"/>
                </a:cubicBezTo>
                <a:cubicBezTo>
                  <a:pt x="2097" y="146"/>
                  <a:pt x="2097" y="146"/>
                  <a:pt x="2096" y="146"/>
                </a:cubicBezTo>
                <a:cubicBezTo>
                  <a:pt x="2095" y="147"/>
                  <a:pt x="2094" y="148"/>
                  <a:pt x="2093" y="148"/>
                </a:cubicBezTo>
                <a:cubicBezTo>
                  <a:pt x="2092" y="148"/>
                  <a:pt x="2092" y="148"/>
                  <a:pt x="2092" y="148"/>
                </a:cubicBezTo>
                <a:cubicBezTo>
                  <a:pt x="2091" y="148"/>
                  <a:pt x="2091" y="148"/>
                  <a:pt x="2090" y="148"/>
                </a:cubicBezTo>
                <a:cubicBezTo>
                  <a:pt x="2090" y="148"/>
                  <a:pt x="2090" y="148"/>
                  <a:pt x="2090" y="148"/>
                </a:cubicBezTo>
                <a:cubicBezTo>
                  <a:pt x="2089" y="148"/>
                  <a:pt x="2088" y="148"/>
                  <a:pt x="2087" y="148"/>
                </a:cubicBezTo>
                <a:cubicBezTo>
                  <a:pt x="2087" y="148"/>
                  <a:pt x="2087" y="148"/>
                  <a:pt x="2086" y="148"/>
                </a:cubicBezTo>
                <a:cubicBezTo>
                  <a:pt x="2086" y="148"/>
                  <a:pt x="2085" y="147"/>
                  <a:pt x="2085" y="146"/>
                </a:cubicBezTo>
                <a:cubicBezTo>
                  <a:pt x="2085" y="146"/>
                  <a:pt x="2085" y="145"/>
                  <a:pt x="2085" y="145"/>
                </a:cubicBezTo>
                <a:cubicBezTo>
                  <a:pt x="2085" y="144"/>
                  <a:pt x="2085" y="144"/>
                  <a:pt x="2085" y="143"/>
                </a:cubicBezTo>
                <a:cubicBezTo>
                  <a:pt x="2085" y="143"/>
                  <a:pt x="2085" y="143"/>
                  <a:pt x="2085" y="143"/>
                </a:cubicBezTo>
                <a:cubicBezTo>
                  <a:pt x="2085" y="143"/>
                  <a:pt x="2085" y="142"/>
                  <a:pt x="2085" y="142"/>
                </a:cubicBezTo>
                <a:cubicBezTo>
                  <a:pt x="2085" y="143"/>
                  <a:pt x="2084" y="143"/>
                  <a:pt x="2084" y="144"/>
                </a:cubicBezTo>
                <a:cubicBezTo>
                  <a:pt x="2083" y="144"/>
                  <a:pt x="2083" y="145"/>
                  <a:pt x="2082" y="145"/>
                </a:cubicBezTo>
                <a:cubicBezTo>
                  <a:pt x="2082" y="145"/>
                  <a:pt x="2081" y="145"/>
                  <a:pt x="2081" y="145"/>
                </a:cubicBezTo>
                <a:cubicBezTo>
                  <a:pt x="2081" y="145"/>
                  <a:pt x="2081" y="144"/>
                  <a:pt x="2080" y="144"/>
                </a:cubicBezTo>
                <a:cubicBezTo>
                  <a:pt x="2080" y="144"/>
                  <a:pt x="2079" y="144"/>
                  <a:pt x="2079" y="144"/>
                </a:cubicBezTo>
                <a:cubicBezTo>
                  <a:pt x="2079" y="144"/>
                  <a:pt x="2079" y="144"/>
                  <a:pt x="2079" y="144"/>
                </a:cubicBezTo>
                <a:cubicBezTo>
                  <a:pt x="2078" y="144"/>
                  <a:pt x="2078" y="144"/>
                  <a:pt x="2077" y="143"/>
                </a:cubicBezTo>
                <a:cubicBezTo>
                  <a:pt x="2077" y="143"/>
                  <a:pt x="2077" y="142"/>
                  <a:pt x="2077" y="142"/>
                </a:cubicBezTo>
                <a:cubicBezTo>
                  <a:pt x="2077" y="141"/>
                  <a:pt x="2078" y="140"/>
                  <a:pt x="2079" y="140"/>
                </a:cubicBezTo>
                <a:cubicBezTo>
                  <a:pt x="2079" y="140"/>
                  <a:pt x="2079" y="140"/>
                  <a:pt x="2079" y="140"/>
                </a:cubicBezTo>
                <a:cubicBezTo>
                  <a:pt x="2079" y="140"/>
                  <a:pt x="2080" y="140"/>
                  <a:pt x="2080" y="140"/>
                </a:cubicBezTo>
                <a:cubicBezTo>
                  <a:pt x="2080" y="140"/>
                  <a:pt x="2080" y="140"/>
                  <a:pt x="2080" y="140"/>
                </a:cubicBezTo>
                <a:cubicBezTo>
                  <a:pt x="2080" y="140"/>
                  <a:pt x="2080" y="139"/>
                  <a:pt x="2081" y="139"/>
                </a:cubicBezTo>
                <a:cubicBezTo>
                  <a:pt x="2081" y="139"/>
                  <a:pt x="2081" y="139"/>
                  <a:pt x="2082" y="139"/>
                </a:cubicBezTo>
                <a:cubicBezTo>
                  <a:pt x="2082" y="139"/>
                  <a:pt x="2083" y="139"/>
                  <a:pt x="2083" y="140"/>
                </a:cubicBezTo>
                <a:cubicBezTo>
                  <a:pt x="2084" y="140"/>
                  <a:pt x="2084" y="140"/>
                  <a:pt x="2084" y="140"/>
                </a:cubicBezTo>
                <a:cubicBezTo>
                  <a:pt x="2084" y="141"/>
                  <a:pt x="2084" y="141"/>
                  <a:pt x="2084" y="141"/>
                </a:cubicBezTo>
                <a:cubicBezTo>
                  <a:pt x="2084" y="141"/>
                  <a:pt x="2084" y="141"/>
                  <a:pt x="2084" y="141"/>
                </a:cubicBezTo>
                <a:cubicBezTo>
                  <a:pt x="2084" y="140"/>
                  <a:pt x="2084" y="139"/>
                  <a:pt x="2085" y="138"/>
                </a:cubicBezTo>
                <a:cubicBezTo>
                  <a:pt x="2084" y="138"/>
                  <a:pt x="2084" y="138"/>
                  <a:pt x="2084" y="138"/>
                </a:cubicBezTo>
                <a:cubicBezTo>
                  <a:pt x="2083" y="137"/>
                  <a:pt x="2083" y="137"/>
                  <a:pt x="2083" y="136"/>
                </a:cubicBezTo>
                <a:cubicBezTo>
                  <a:pt x="2084" y="135"/>
                  <a:pt x="2084" y="134"/>
                  <a:pt x="2085" y="134"/>
                </a:cubicBezTo>
                <a:cubicBezTo>
                  <a:pt x="2085" y="134"/>
                  <a:pt x="2085" y="134"/>
                  <a:pt x="2085" y="134"/>
                </a:cubicBezTo>
                <a:cubicBezTo>
                  <a:pt x="2086" y="133"/>
                  <a:pt x="2086" y="133"/>
                  <a:pt x="2087" y="133"/>
                </a:cubicBezTo>
                <a:cubicBezTo>
                  <a:pt x="2087" y="133"/>
                  <a:pt x="2088" y="134"/>
                  <a:pt x="2088" y="134"/>
                </a:cubicBezTo>
                <a:cubicBezTo>
                  <a:pt x="2089" y="135"/>
                  <a:pt x="2089" y="135"/>
                  <a:pt x="2089" y="136"/>
                </a:cubicBezTo>
                <a:cubicBezTo>
                  <a:pt x="2089" y="136"/>
                  <a:pt x="2089" y="136"/>
                  <a:pt x="2088" y="137"/>
                </a:cubicBezTo>
                <a:cubicBezTo>
                  <a:pt x="2089" y="137"/>
                  <a:pt x="2089" y="137"/>
                  <a:pt x="2089" y="137"/>
                </a:cubicBezTo>
                <a:cubicBezTo>
                  <a:pt x="2090" y="137"/>
                  <a:pt x="2090" y="137"/>
                  <a:pt x="2090" y="137"/>
                </a:cubicBezTo>
                <a:cubicBezTo>
                  <a:pt x="2090" y="137"/>
                  <a:pt x="2090" y="136"/>
                  <a:pt x="2090" y="136"/>
                </a:cubicBezTo>
                <a:cubicBezTo>
                  <a:pt x="2090" y="135"/>
                  <a:pt x="2090" y="134"/>
                  <a:pt x="2091" y="134"/>
                </a:cubicBezTo>
                <a:cubicBezTo>
                  <a:pt x="2092" y="134"/>
                  <a:pt x="2092" y="133"/>
                  <a:pt x="2093" y="133"/>
                </a:cubicBezTo>
                <a:cubicBezTo>
                  <a:pt x="2095" y="134"/>
                  <a:pt x="2095" y="136"/>
                  <a:pt x="2096" y="137"/>
                </a:cubicBezTo>
                <a:cubicBezTo>
                  <a:pt x="2095" y="138"/>
                  <a:pt x="2095" y="138"/>
                  <a:pt x="2095" y="138"/>
                </a:cubicBezTo>
                <a:cubicBezTo>
                  <a:pt x="2095" y="138"/>
                  <a:pt x="2095" y="138"/>
                  <a:pt x="2095" y="138"/>
                </a:cubicBezTo>
                <a:cubicBezTo>
                  <a:pt x="2096" y="137"/>
                  <a:pt x="2096" y="137"/>
                  <a:pt x="2096" y="137"/>
                </a:cubicBezTo>
                <a:cubicBezTo>
                  <a:pt x="2096" y="137"/>
                  <a:pt x="2096" y="138"/>
                  <a:pt x="2096" y="138"/>
                </a:cubicBezTo>
                <a:cubicBezTo>
                  <a:pt x="2096" y="138"/>
                  <a:pt x="2096" y="138"/>
                  <a:pt x="2096" y="139"/>
                </a:cubicBezTo>
                <a:cubicBezTo>
                  <a:pt x="2096" y="139"/>
                  <a:pt x="2096" y="140"/>
                  <a:pt x="2096" y="140"/>
                </a:cubicBezTo>
                <a:cubicBezTo>
                  <a:pt x="2096" y="140"/>
                  <a:pt x="2096" y="139"/>
                  <a:pt x="2097" y="139"/>
                </a:cubicBezTo>
                <a:cubicBezTo>
                  <a:pt x="2097" y="139"/>
                  <a:pt x="2097" y="138"/>
                  <a:pt x="2097" y="138"/>
                </a:cubicBezTo>
                <a:cubicBezTo>
                  <a:pt x="2097" y="138"/>
                  <a:pt x="2097" y="138"/>
                  <a:pt x="2097" y="137"/>
                </a:cubicBezTo>
                <a:cubicBezTo>
                  <a:pt x="2096" y="136"/>
                  <a:pt x="2096" y="136"/>
                  <a:pt x="2096" y="136"/>
                </a:cubicBezTo>
                <a:cubicBezTo>
                  <a:pt x="2096" y="136"/>
                  <a:pt x="2096" y="135"/>
                  <a:pt x="2095" y="134"/>
                </a:cubicBezTo>
                <a:cubicBezTo>
                  <a:pt x="2095" y="134"/>
                  <a:pt x="2095" y="134"/>
                  <a:pt x="2095" y="134"/>
                </a:cubicBezTo>
                <a:cubicBezTo>
                  <a:pt x="2095" y="133"/>
                  <a:pt x="2094" y="131"/>
                  <a:pt x="2096" y="130"/>
                </a:cubicBezTo>
                <a:cubicBezTo>
                  <a:pt x="2096" y="130"/>
                  <a:pt x="2097" y="130"/>
                  <a:pt x="2097" y="130"/>
                </a:cubicBezTo>
                <a:cubicBezTo>
                  <a:pt x="2098" y="130"/>
                  <a:pt x="2098" y="130"/>
                  <a:pt x="2099" y="130"/>
                </a:cubicBezTo>
                <a:cubicBezTo>
                  <a:pt x="2099" y="130"/>
                  <a:pt x="2100" y="130"/>
                  <a:pt x="2100" y="130"/>
                </a:cubicBezTo>
                <a:close/>
                <a:moveTo>
                  <a:pt x="2082" y="144"/>
                </a:moveTo>
                <a:cubicBezTo>
                  <a:pt x="2082" y="144"/>
                  <a:pt x="2082" y="144"/>
                  <a:pt x="2082" y="144"/>
                </a:cubicBezTo>
                <a:cubicBezTo>
                  <a:pt x="2082" y="144"/>
                  <a:pt x="2082" y="144"/>
                  <a:pt x="2082" y="144"/>
                </a:cubicBezTo>
                <a:close/>
                <a:moveTo>
                  <a:pt x="2097" y="143"/>
                </a:moveTo>
                <a:cubicBezTo>
                  <a:pt x="2096" y="143"/>
                  <a:pt x="2096" y="142"/>
                  <a:pt x="2096" y="141"/>
                </a:cubicBezTo>
                <a:cubicBezTo>
                  <a:pt x="2096" y="142"/>
                  <a:pt x="2096" y="142"/>
                  <a:pt x="2096" y="142"/>
                </a:cubicBezTo>
                <a:cubicBezTo>
                  <a:pt x="2095" y="142"/>
                  <a:pt x="2095" y="142"/>
                  <a:pt x="2095" y="142"/>
                </a:cubicBezTo>
                <a:cubicBezTo>
                  <a:pt x="2095" y="142"/>
                  <a:pt x="2095" y="142"/>
                  <a:pt x="2095" y="142"/>
                </a:cubicBezTo>
                <a:cubicBezTo>
                  <a:pt x="2096" y="142"/>
                  <a:pt x="2096" y="142"/>
                  <a:pt x="2096" y="142"/>
                </a:cubicBezTo>
                <a:cubicBezTo>
                  <a:pt x="2096" y="142"/>
                  <a:pt x="2096" y="143"/>
                  <a:pt x="2096" y="143"/>
                </a:cubicBezTo>
                <a:cubicBezTo>
                  <a:pt x="2096" y="143"/>
                  <a:pt x="2096" y="143"/>
                  <a:pt x="2096" y="143"/>
                </a:cubicBezTo>
                <a:cubicBezTo>
                  <a:pt x="2096" y="143"/>
                  <a:pt x="2096" y="143"/>
                  <a:pt x="2097" y="143"/>
                </a:cubicBezTo>
                <a:close/>
                <a:moveTo>
                  <a:pt x="2100" y="145"/>
                </a:moveTo>
                <a:cubicBezTo>
                  <a:pt x="2100" y="145"/>
                  <a:pt x="2100" y="145"/>
                  <a:pt x="2100" y="145"/>
                </a:cubicBezTo>
                <a:cubicBezTo>
                  <a:pt x="2100" y="145"/>
                  <a:pt x="2100" y="145"/>
                  <a:pt x="2100" y="145"/>
                </a:cubicBezTo>
                <a:close/>
                <a:moveTo>
                  <a:pt x="2006" y="137"/>
                </a:moveTo>
                <a:cubicBezTo>
                  <a:pt x="2006" y="136"/>
                  <a:pt x="2006" y="136"/>
                  <a:pt x="2006" y="136"/>
                </a:cubicBezTo>
                <a:cubicBezTo>
                  <a:pt x="2006" y="135"/>
                  <a:pt x="2006" y="135"/>
                  <a:pt x="2006" y="134"/>
                </a:cubicBezTo>
                <a:cubicBezTo>
                  <a:pt x="2006" y="134"/>
                  <a:pt x="2006" y="134"/>
                  <a:pt x="2006" y="134"/>
                </a:cubicBezTo>
                <a:cubicBezTo>
                  <a:pt x="2006" y="134"/>
                  <a:pt x="2006" y="133"/>
                  <a:pt x="2007" y="132"/>
                </a:cubicBezTo>
                <a:cubicBezTo>
                  <a:pt x="2008" y="131"/>
                  <a:pt x="2009" y="130"/>
                  <a:pt x="2010" y="130"/>
                </a:cubicBezTo>
                <a:cubicBezTo>
                  <a:pt x="2010" y="130"/>
                  <a:pt x="2010" y="130"/>
                  <a:pt x="2010" y="130"/>
                </a:cubicBezTo>
                <a:cubicBezTo>
                  <a:pt x="2011" y="130"/>
                  <a:pt x="2011" y="130"/>
                  <a:pt x="2011" y="130"/>
                </a:cubicBezTo>
                <a:cubicBezTo>
                  <a:pt x="2012" y="130"/>
                  <a:pt x="2012" y="130"/>
                  <a:pt x="2012" y="130"/>
                </a:cubicBezTo>
                <a:cubicBezTo>
                  <a:pt x="2012" y="129"/>
                  <a:pt x="2012" y="128"/>
                  <a:pt x="2013" y="128"/>
                </a:cubicBezTo>
                <a:cubicBezTo>
                  <a:pt x="2014" y="127"/>
                  <a:pt x="2014" y="127"/>
                  <a:pt x="2015" y="126"/>
                </a:cubicBezTo>
                <a:cubicBezTo>
                  <a:pt x="2015" y="126"/>
                  <a:pt x="2015" y="126"/>
                  <a:pt x="2015" y="126"/>
                </a:cubicBezTo>
                <a:cubicBezTo>
                  <a:pt x="2016" y="126"/>
                  <a:pt x="2017" y="126"/>
                  <a:pt x="2017" y="125"/>
                </a:cubicBezTo>
                <a:cubicBezTo>
                  <a:pt x="2018" y="124"/>
                  <a:pt x="2020" y="124"/>
                  <a:pt x="2021" y="124"/>
                </a:cubicBezTo>
                <a:cubicBezTo>
                  <a:pt x="2021" y="124"/>
                  <a:pt x="2021" y="124"/>
                  <a:pt x="2021" y="124"/>
                </a:cubicBezTo>
                <a:cubicBezTo>
                  <a:pt x="2023" y="124"/>
                  <a:pt x="2024" y="124"/>
                  <a:pt x="2025" y="125"/>
                </a:cubicBezTo>
                <a:cubicBezTo>
                  <a:pt x="2025" y="125"/>
                  <a:pt x="2025" y="125"/>
                  <a:pt x="2025" y="125"/>
                </a:cubicBezTo>
                <a:cubicBezTo>
                  <a:pt x="2026" y="124"/>
                  <a:pt x="2027" y="124"/>
                  <a:pt x="2028" y="124"/>
                </a:cubicBezTo>
                <a:cubicBezTo>
                  <a:pt x="2028" y="124"/>
                  <a:pt x="2028" y="124"/>
                  <a:pt x="2028" y="124"/>
                </a:cubicBezTo>
                <a:cubicBezTo>
                  <a:pt x="2029" y="124"/>
                  <a:pt x="2029" y="124"/>
                  <a:pt x="2029" y="125"/>
                </a:cubicBezTo>
                <a:cubicBezTo>
                  <a:pt x="2031" y="125"/>
                  <a:pt x="2031" y="126"/>
                  <a:pt x="2031" y="127"/>
                </a:cubicBezTo>
                <a:cubicBezTo>
                  <a:pt x="2032" y="127"/>
                  <a:pt x="2032" y="127"/>
                  <a:pt x="2032" y="127"/>
                </a:cubicBezTo>
                <a:cubicBezTo>
                  <a:pt x="2033" y="127"/>
                  <a:pt x="2034" y="128"/>
                  <a:pt x="2034" y="128"/>
                </a:cubicBezTo>
                <a:cubicBezTo>
                  <a:pt x="2035" y="128"/>
                  <a:pt x="2035" y="128"/>
                  <a:pt x="2035" y="128"/>
                </a:cubicBezTo>
                <a:cubicBezTo>
                  <a:pt x="2036" y="128"/>
                  <a:pt x="2037" y="128"/>
                  <a:pt x="2037" y="129"/>
                </a:cubicBezTo>
                <a:cubicBezTo>
                  <a:pt x="2037" y="129"/>
                  <a:pt x="2037" y="129"/>
                  <a:pt x="2038" y="129"/>
                </a:cubicBezTo>
                <a:cubicBezTo>
                  <a:pt x="2038" y="129"/>
                  <a:pt x="2038" y="128"/>
                  <a:pt x="2039" y="128"/>
                </a:cubicBezTo>
                <a:cubicBezTo>
                  <a:pt x="2039" y="128"/>
                  <a:pt x="2039" y="128"/>
                  <a:pt x="2039" y="128"/>
                </a:cubicBezTo>
                <a:cubicBezTo>
                  <a:pt x="2039" y="128"/>
                  <a:pt x="2039" y="128"/>
                  <a:pt x="2040" y="128"/>
                </a:cubicBezTo>
                <a:cubicBezTo>
                  <a:pt x="2040" y="128"/>
                  <a:pt x="2040" y="127"/>
                  <a:pt x="2040" y="127"/>
                </a:cubicBezTo>
                <a:cubicBezTo>
                  <a:pt x="2040" y="127"/>
                  <a:pt x="2040" y="127"/>
                  <a:pt x="2040" y="127"/>
                </a:cubicBezTo>
                <a:cubicBezTo>
                  <a:pt x="2039" y="127"/>
                  <a:pt x="2039" y="127"/>
                  <a:pt x="2039" y="127"/>
                </a:cubicBezTo>
                <a:cubicBezTo>
                  <a:pt x="2038" y="126"/>
                  <a:pt x="2038" y="125"/>
                  <a:pt x="2038" y="124"/>
                </a:cubicBezTo>
                <a:cubicBezTo>
                  <a:pt x="2038" y="122"/>
                  <a:pt x="2041" y="121"/>
                  <a:pt x="2042" y="120"/>
                </a:cubicBezTo>
                <a:cubicBezTo>
                  <a:pt x="2042" y="120"/>
                  <a:pt x="2043" y="120"/>
                  <a:pt x="2043" y="120"/>
                </a:cubicBezTo>
                <a:cubicBezTo>
                  <a:pt x="2043" y="120"/>
                  <a:pt x="2044" y="120"/>
                  <a:pt x="2045" y="121"/>
                </a:cubicBezTo>
                <a:cubicBezTo>
                  <a:pt x="2045" y="121"/>
                  <a:pt x="2045" y="121"/>
                  <a:pt x="2045" y="121"/>
                </a:cubicBezTo>
                <a:cubicBezTo>
                  <a:pt x="2045" y="121"/>
                  <a:pt x="2045" y="121"/>
                  <a:pt x="2045" y="121"/>
                </a:cubicBezTo>
                <a:cubicBezTo>
                  <a:pt x="2044" y="121"/>
                  <a:pt x="2044" y="121"/>
                  <a:pt x="2044" y="121"/>
                </a:cubicBezTo>
                <a:cubicBezTo>
                  <a:pt x="2045" y="120"/>
                  <a:pt x="2046" y="118"/>
                  <a:pt x="2047" y="118"/>
                </a:cubicBezTo>
                <a:cubicBezTo>
                  <a:pt x="2048" y="118"/>
                  <a:pt x="2048" y="117"/>
                  <a:pt x="2048" y="117"/>
                </a:cubicBezTo>
                <a:cubicBezTo>
                  <a:pt x="2048" y="117"/>
                  <a:pt x="2049" y="118"/>
                  <a:pt x="2049" y="118"/>
                </a:cubicBezTo>
                <a:cubicBezTo>
                  <a:pt x="2049" y="118"/>
                  <a:pt x="2050" y="119"/>
                  <a:pt x="2049" y="119"/>
                </a:cubicBezTo>
                <a:cubicBezTo>
                  <a:pt x="2049" y="121"/>
                  <a:pt x="2049" y="122"/>
                  <a:pt x="2048" y="123"/>
                </a:cubicBezTo>
                <a:cubicBezTo>
                  <a:pt x="2049" y="123"/>
                  <a:pt x="2049" y="123"/>
                  <a:pt x="2050" y="123"/>
                </a:cubicBezTo>
                <a:cubicBezTo>
                  <a:pt x="2051" y="123"/>
                  <a:pt x="2052" y="123"/>
                  <a:pt x="2052" y="124"/>
                </a:cubicBezTo>
                <a:cubicBezTo>
                  <a:pt x="2053" y="124"/>
                  <a:pt x="2053" y="125"/>
                  <a:pt x="2053" y="126"/>
                </a:cubicBezTo>
                <a:cubicBezTo>
                  <a:pt x="2053" y="126"/>
                  <a:pt x="2053" y="126"/>
                  <a:pt x="2053" y="126"/>
                </a:cubicBezTo>
                <a:cubicBezTo>
                  <a:pt x="2053" y="127"/>
                  <a:pt x="2053" y="127"/>
                  <a:pt x="2053" y="127"/>
                </a:cubicBezTo>
                <a:cubicBezTo>
                  <a:pt x="2053" y="127"/>
                  <a:pt x="2053" y="127"/>
                  <a:pt x="2053" y="127"/>
                </a:cubicBezTo>
                <a:cubicBezTo>
                  <a:pt x="2054" y="127"/>
                  <a:pt x="2055" y="128"/>
                  <a:pt x="2055" y="128"/>
                </a:cubicBezTo>
                <a:cubicBezTo>
                  <a:pt x="2056" y="129"/>
                  <a:pt x="2056" y="129"/>
                  <a:pt x="2055" y="130"/>
                </a:cubicBezTo>
                <a:cubicBezTo>
                  <a:pt x="2055" y="130"/>
                  <a:pt x="2054" y="132"/>
                  <a:pt x="2053" y="133"/>
                </a:cubicBezTo>
                <a:cubicBezTo>
                  <a:pt x="2053" y="133"/>
                  <a:pt x="2052" y="133"/>
                  <a:pt x="2052" y="134"/>
                </a:cubicBezTo>
                <a:cubicBezTo>
                  <a:pt x="2052" y="134"/>
                  <a:pt x="2051" y="135"/>
                  <a:pt x="2051" y="135"/>
                </a:cubicBezTo>
                <a:cubicBezTo>
                  <a:pt x="2050" y="136"/>
                  <a:pt x="2048" y="137"/>
                  <a:pt x="2047" y="137"/>
                </a:cubicBezTo>
                <a:cubicBezTo>
                  <a:pt x="2046" y="137"/>
                  <a:pt x="2046" y="137"/>
                  <a:pt x="2046" y="137"/>
                </a:cubicBezTo>
                <a:cubicBezTo>
                  <a:pt x="2046" y="137"/>
                  <a:pt x="2047" y="137"/>
                  <a:pt x="2047" y="137"/>
                </a:cubicBezTo>
                <a:cubicBezTo>
                  <a:pt x="2048" y="137"/>
                  <a:pt x="2048" y="138"/>
                  <a:pt x="2048" y="138"/>
                </a:cubicBezTo>
                <a:cubicBezTo>
                  <a:pt x="2049" y="138"/>
                  <a:pt x="2049" y="139"/>
                  <a:pt x="2049" y="139"/>
                </a:cubicBezTo>
                <a:cubicBezTo>
                  <a:pt x="2048" y="141"/>
                  <a:pt x="2047" y="142"/>
                  <a:pt x="2046" y="142"/>
                </a:cubicBezTo>
                <a:cubicBezTo>
                  <a:pt x="2045" y="142"/>
                  <a:pt x="2045" y="142"/>
                  <a:pt x="2044" y="142"/>
                </a:cubicBezTo>
                <a:cubicBezTo>
                  <a:pt x="2044" y="142"/>
                  <a:pt x="2043" y="142"/>
                  <a:pt x="2042" y="142"/>
                </a:cubicBezTo>
                <a:cubicBezTo>
                  <a:pt x="2042" y="142"/>
                  <a:pt x="2041" y="142"/>
                  <a:pt x="2041" y="142"/>
                </a:cubicBezTo>
                <a:cubicBezTo>
                  <a:pt x="2041" y="142"/>
                  <a:pt x="2041" y="142"/>
                  <a:pt x="2040" y="142"/>
                </a:cubicBezTo>
                <a:cubicBezTo>
                  <a:pt x="2040" y="142"/>
                  <a:pt x="2040" y="142"/>
                  <a:pt x="2040" y="142"/>
                </a:cubicBezTo>
                <a:cubicBezTo>
                  <a:pt x="2040" y="142"/>
                  <a:pt x="2040" y="142"/>
                  <a:pt x="2039" y="142"/>
                </a:cubicBezTo>
                <a:cubicBezTo>
                  <a:pt x="2039" y="142"/>
                  <a:pt x="2040" y="142"/>
                  <a:pt x="2040" y="142"/>
                </a:cubicBezTo>
                <a:cubicBezTo>
                  <a:pt x="2041" y="143"/>
                  <a:pt x="2041" y="144"/>
                  <a:pt x="2040" y="145"/>
                </a:cubicBezTo>
                <a:cubicBezTo>
                  <a:pt x="2040" y="145"/>
                  <a:pt x="2040" y="145"/>
                  <a:pt x="2040" y="145"/>
                </a:cubicBezTo>
                <a:cubicBezTo>
                  <a:pt x="2041" y="147"/>
                  <a:pt x="2041" y="149"/>
                  <a:pt x="2040" y="150"/>
                </a:cubicBezTo>
                <a:cubicBezTo>
                  <a:pt x="2040" y="151"/>
                  <a:pt x="2039" y="152"/>
                  <a:pt x="2038" y="152"/>
                </a:cubicBezTo>
                <a:cubicBezTo>
                  <a:pt x="2038" y="152"/>
                  <a:pt x="2038" y="152"/>
                  <a:pt x="2038" y="152"/>
                </a:cubicBezTo>
                <a:cubicBezTo>
                  <a:pt x="2038" y="154"/>
                  <a:pt x="2037" y="155"/>
                  <a:pt x="2035" y="156"/>
                </a:cubicBezTo>
                <a:cubicBezTo>
                  <a:pt x="2035" y="156"/>
                  <a:pt x="2034" y="156"/>
                  <a:pt x="2034" y="156"/>
                </a:cubicBezTo>
                <a:cubicBezTo>
                  <a:pt x="2034" y="156"/>
                  <a:pt x="2034" y="156"/>
                  <a:pt x="2034" y="156"/>
                </a:cubicBezTo>
                <a:cubicBezTo>
                  <a:pt x="2033" y="156"/>
                  <a:pt x="2033" y="156"/>
                  <a:pt x="2032" y="155"/>
                </a:cubicBezTo>
                <a:cubicBezTo>
                  <a:pt x="2031" y="154"/>
                  <a:pt x="2032" y="153"/>
                  <a:pt x="2032" y="151"/>
                </a:cubicBezTo>
                <a:cubicBezTo>
                  <a:pt x="2032" y="151"/>
                  <a:pt x="2032" y="150"/>
                  <a:pt x="2032" y="150"/>
                </a:cubicBezTo>
                <a:cubicBezTo>
                  <a:pt x="2032" y="150"/>
                  <a:pt x="2032" y="150"/>
                  <a:pt x="2032" y="150"/>
                </a:cubicBezTo>
                <a:cubicBezTo>
                  <a:pt x="2032" y="150"/>
                  <a:pt x="2032" y="150"/>
                  <a:pt x="2032" y="150"/>
                </a:cubicBezTo>
                <a:cubicBezTo>
                  <a:pt x="2032" y="151"/>
                  <a:pt x="2031" y="151"/>
                  <a:pt x="2031" y="152"/>
                </a:cubicBezTo>
                <a:cubicBezTo>
                  <a:pt x="2030" y="153"/>
                  <a:pt x="2029" y="154"/>
                  <a:pt x="2027" y="154"/>
                </a:cubicBezTo>
                <a:cubicBezTo>
                  <a:pt x="2027" y="154"/>
                  <a:pt x="2027" y="154"/>
                  <a:pt x="2026" y="154"/>
                </a:cubicBezTo>
                <a:cubicBezTo>
                  <a:pt x="2025" y="153"/>
                  <a:pt x="2024" y="152"/>
                  <a:pt x="2024" y="150"/>
                </a:cubicBezTo>
                <a:cubicBezTo>
                  <a:pt x="2024" y="148"/>
                  <a:pt x="2024" y="146"/>
                  <a:pt x="2025" y="145"/>
                </a:cubicBezTo>
                <a:cubicBezTo>
                  <a:pt x="2025" y="144"/>
                  <a:pt x="2026" y="143"/>
                  <a:pt x="2027" y="142"/>
                </a:cubicBezTo>
                <a:cubicBezTo>
                  <a:pt x="2028" y="142"/>
                  <a:pt x="2028" y="142"/>
                  <a:pt x="2028" y="142"/>
                </a:cubicBezTo>
                <a:cubicBezTo>
                  <a:pt x="2029" y="142"/>
                  <a:pt x="2029" y="142"/>
                  <a:pt x="2029" y="141"/>
                </a:cubicBezTo>
                <a:cubicBezTo>
                  <a:pt x="2029" y="141"/>
                  <a:pt x="2029" y="141"/>
                  <a:pt x="2028" y="141"/>
                </a:cubicBezTo>
                <a:cubicBezTo>
                  <a:pt x="2028" y="140"/>
                  <a:pt x="2028" y="140"/>
                  <a:pt x="2027" y="139"/>
                </a:cubicBezTo>
                <a:cubicBezTo>
                  <a:pt x="2027" y="139"/>
                  <a:pt x="2027" y="140"/>
                  <a:pt x="2026" y="140"/>
                </a:cubicBezTo>
                <a:cubicBezTo>
                  <a:pt x="2026" y="140"/>
                  <a:pt x="2026" y="140"/>
                  <a:pt x="2026" y="140"/>
                </a:cubicBezTo>
                <a:cubicBezTo>
                  <a:pt x="2025" y="140"/>
                  <a:pt x="2024" y="139"/>
                  <a:pt x="2024" y="139"/>
                </a:cubicBezTo>
                <a:cubicBezTo>
                  <a:pt x="2024" y="139"/>
                  <a:pt x="2024" y="139"/>
                  <a:pt x="2023" y="139"/>
                </a:cubicBezTo>
                <a:cubicBezTo>
                  <a:pt x="2023" y="139"/>
                  <a:pt x="2023" y="139"/>
                  <a:pt x="2022" y="139"/>
                </a:cubicBezTo>
                <a:cubicBezTo>
                  <a:pt x="2022" y="138"/>
                  <a:pt x="2022" y="138"/>
                  <a:pt x="2022" y="137"/>
                </a:cubicBezTo>
                <a:cubicBezTo>
                  <a:pt x="2022" y="137"/>
                  <a:pt x="2022" y="136"/>
                  <a:pt x="2022" y="136"/>
                </a:cubicBezTo>
                <a:cubicBezTo>
                  <a:pt x="2023" y="135"/>
                  <a:pt x="2023" y="135"/>
                  <a:pt x="2023" y="135"/>
                </a:cubicBezTo>
                <a:cubicBezTo>
                  <a:pt x="2023" y="134"/>
                  <a:pt x="2024" y="133"/>
                  <a:pt x="2024" y="133"/>
                </a:cubicBezTo>
                <a:cubicBezTo>
                  <a:pt x="2025" y="133"/>
                  <a:pt x="2025" y="133"/>
                  <a:pt x="2026" y="134"/>
                </a:cubicBezTo>
                <a:cubicBezTo>
                  <a:pt x="2026" y="134"/>
                  <a:pt x="2026" y="134"/>
                  <a:pt x="2026" y="134"/>
                </a:cubicBezTo>
                <a:cubicBezTo>
                  <a:pt x="2026" y="134"/>
                  <a:pt x="2026" y="134"/>
                  <a:pt x="2027" y="134"/>
                </a:cubicBezTo>
                <a:cubicBezTo>
                  <a:pt x="2028" y="134"/>
                  <a:pt x="2028" y="134"/>
                  <a:pt x="2028" y="134"/>
                </a:cubicBezTo>
                <a:cubicBezTo>
                  <a:pt x="2029" y="134"/>
                  <a:pt x="2030" y="135"/>
                  <a:pt x="2030" y="135"/>
                </a:cubicBezTo>
                <a:cubicBezTo>
                  <a:pt x="2030" y="135"/>
                  <a:pt x="2030" y="135"/>
                  <a:pt x="2030" y="135"/>
                </a:cubicBezTo>
                <a:cubicBezTo>
                  <a:pt x="2031" y="135"/>
                  <a:pt x="2031" y="135"/>
                  <a:pt x="2031" y="135"/>
                </a:cubicBezTo>
                <a:cubicBezTo>
                  <a:pt x="2032" y="135"/>
                  <a:pt x="2032" y="135"/>
                  <a:pt x="2032" y="135"/>
                </a:cubicBezTo>
                <a:cubicBezTo>
                  <a:pt x="2033" y="135"/>
                  <a:pt x="2033" y="135"/>
                  <a:pt x="2034" y="134"/>
                </a:cubicBezTo>
                <a:cubicBezTo>
                  <a:pt x="2033" y="134"/>
                  <a:pt x="2033" y="134"/>
                  <a:pt x="2033" y="134"/>
                </a:cubicBezTo>
                <a:cubicBezTo>
                  <a:pt x="2032" y="135"/>
                  <a:pt x="2032" y="135"/>
                  <a:pt x="2032" y="135"/>
                </a:cubicBezTo>
                <a:cubicBezTo>
                  <a:pt x="2031" y="134"/>
                  <a:pt x="2030" y="134"/>
                  <a:pt x="2030" y="133"/>
                </a:cubicBezTo>
                <a:cubicBezTo>
                  <a:pt x="2029" y="132"/>
                  <a:pt x="2029" y="132"/>
                  <a:pt x="2029" y="132"/>
                </a:cubicBezTo>
                <a:cubicBezTo>
                  <a:pt x="2028" y="132"/>
                  <a:pt x="2028" y="132"/>
                  <a:pt x="2027" y="132"/>
                </a:cubicBezTo>
                <a:cubicBezTo>
                  <a:pt x="2027" y="131"/>
                  <a:pt x="2027" y="130"/>
                  <a:pt x="2027" y="130"/>
                </a:cubicBezTo>
                <a:cubicBezTo>
                  <a:pt x="2026" y="131"/>
                  <a:pt x="2025" y="131"/>
                  <a:pt x="2024" y="131"/>
                </a:cubicBezTo>
                <a:cubicBezTo>
                  <a:pt x="2024" y="131"/>
                  <a:pt x="2024" y="131"/>
                  <a:pt x="2024" y="131"/>
                </a:cubicBezTo>
                <a:cubicBezTo>
                  <a:pt x="2023" y="131"/>
                  <a:pt x="2023" y="131"/>
                  <a:pt x="2023" y="131"/>
                </a:cubicBezTo>
                <a:cubicBezTo>
                  <a:pt x="2023" y="131"/>
                  <a:pt x="2023" y="132"/>
                  <a:pt x="2023" y="132"/>
                </a:cubicBezTo>
                <a:cubicBezTo>
                  <a:pt x="2022" y="131"/>
                  <a:pt x="2022" y="131"/>
                  <a:pt x="2022" y="131"/>
                </a:cubicBezTo>
                <a:cubicBezTo>
                  <a:pt x="2023" y="132"/>
                  <a:pt x="2023" y="132"/>
                  <a:pt x="2023" y="132"/>
                </a:cubicBezTo>
                <a:cubicBezTo>
                  <a:pt x="2022" y="132"/>
                  <a:pt x="2022" y="133"/>
                  <a:pt x="2021" y="133"/>
                </a:cubicBezTo>
                <a:cubicBezTo>
                  <a:pt x="2021" y="133"/>
                  <a:pt x="2021" y="134"/>
                  <a:pt x="2020" y="134"/>
                </a:cubicBezTo>
                <a:cubicBezTo>
                  <a:pt x="2020" y="134"/>
                  <a:pt x="2020" y="134"/>
                  <a:pt x="2020" y="134"/>
                </a:cubicBezTo>
                <a:cubicBezTo>
                  <a:pt x="2020" y="134"/>
                  <a:pt x="2020" y="134"/>
                  <a:pt x="2020" y="135"/>
                </a:cubicBezTo>
                <a:cubicBezTo>
                  <a:pt x="2020" y="135"/>
                  <a:pt x="2020" y="135"/>
                  <a:pt x="2020" y="135"/>
                </a:cubicBezTo>
                <a:cubicBezTo>
                  <a:pt x="2020" y="135"/>
                  <a:pt x="2021" y="136"/>
                  <a:pt x="2021" y="136"/>
                </a:cubicBezTo>
                <a:cubicBezTo>
                  <a:pt x="2022" y="137"/>
                  <a:pt x="2022" y="138"/>
                  <a:pt x="2022" y="139"/>
                </a:cubicBezTo>
                <a:cubicBezTo>
                  <a:pt x="2022" y="139"/>
                  <a:pt x="2022" y="140"/>
                  <a:pt x="2022" y="140"/>
                </a:cubicBezTo>
                <a:cubicBezTo>
                  <a:pt x="2023" y="140"/>
                  <a:pt x="2023" y="141"/>
                  <a:pt x="2023" y="141"/>
                </a:cubicBezTo>
                <a:cubicBezTo>
                  <a:pt x="2023" y="142"/>
                  <a:pt x="2023" y="142"/>
                  <a:pt x="2023" y="142"/>
                </a:cubicBezTo>
                <a:cubicBezTo>
                  <a:pt x="2023" y="142"/>
                  <a:pt x="2023" y="143"/>
                  <a:pt x="2023" y="143"/>
                </a:cubicBezTo>
                <a:cubicBezTo>
                  <a:pt x="2023" y="144"/>
                  <a:pt x="2023" y="144"/>
                  <a:pt x="2022" y="144"/>
                </a:cubicBezTo>
                <a:cubicBezTo>
                  <a:pt x="2022" y="145"/>
                  <a:pt x="2021" y="145"/>
                  <a:pt x="2021" y="145"/>
                </a:cubicBezTo>
                <a:cubicBezTo>
                  <a:pt x="2021" y="145"/>
                  <a:pt x="2021" y="145"/>
                  <a:pt x="2021" y="145"/>
                </a:cubicBezTo>
                <a:cubicBezTo>
                  <a:pt x="2019" y="144"/>
                  <a:pt x="2018" y="144"/>
                  <a:pt x="2018" y="142"/>
                </a:cubicBezTo>
                <a:cubicBezTo>
                  <a:pt x="2018" y="142"/>
                  <a:pt x="2018" y="142"/>
                  <a:pt x="2018" y="142"/>
                </a:cubicBezTo>
                <a:cubicBezTo>
                  <a:pt x="2017" y="143"/>
                  <a:pt x="2016" y="143"/>
                  <a:pt x="2015" y="143"/>
                </a:cubicBezTo>
                <a:cubicBezTo>
                  <a:pt x="2013" y="143"/>
                  <a:pt x="2011" y="142"/>
                  <a:pt x="2011" y="141"/>
                </a:cubicBezTo>
                <a:cubicBezTo>
                  <a:pt x="2011" y="140"/>
                  <a:pt x="2011" y="140"/>
                  <a:pt x="2011" y="140"/>
                </a:cubicBezTo>
                <a:cubicBezTo>
                  <a:pt x="2011" y="140"/>
                  <a:pt x="2011" y="140"/>
                  <a:pt x="2011" y="140"/>
                </a:cubicBezTo>
                <a:cubicBezTo>
                  <a:pt x="2010" y="141"/>
                  <a:pt x="2009" y="141"/>
                  <a:pt x="2008" y="141"/>
                </a:cubicBezTo>
                <a:cubicBezTo>
                  <a:pt x="2008" y="141"/>
                  <a:pt x="2007" y="141"/>
                  <a:pt x="2007" y="141"/>
                </a:cubicBezTo>
                <a:cubicBezTo>
                  <a:pt x="2006" y="140"/>
                  <a:pt x="2005" y="139"/>
                  <a:pt x="2006" y="137"/>
                </a:cubicBezTo>
                <a:close/>
                <a:moveTo>
                  <a:pt x="2021" y="144"/>
                </a:moveTo>
                <a:cubicBezTo>
                  <a:pt x="2021" y="144"/>
                  <a:pt x="2021" y="144"/>
                  <a:pt x="2021" y="144"/>
                </a:cubicBezTo>
                <a:cubicBezTo>
                  <a:pt x="2021" y="144"/>
                  <a:pt x="2021" y="144"/>
                  <a:pt x="2021" y="144"/>
                </a:cubicBezTo>
                <a:cubicBezTo>
                  <a:pt x="2021" y="144"/>
                  <a:pt x="2021" y="144"/>
                  <a:pt x="2021" y="144"/>
                </a:cubicBezTo>
                <a:close/>
                <a:moveTo>
                  <a:pt x="2015" y="127"/>
                </a:moveTo>
                <a:cubicBezTo>
                  <a:pt x="2015" y="127"/>
                  <a:pt x="2015" y="127"/>
                  <a:pt x="2015" y="127"/>
                </a:cubicBezTo>
                <a:cubicBezTo>
                  <a:pt x="2015" y="127"/>
                  <a:pt x="2015" y="127"/>
                  <a:pt x="2015" y="127"/>
                </a:cubicBezTo>
                <a:close/>
                <a:moveTo>
                  <a:pt x="2042" y="114"/>
                </a:moveTo>
                <a:cubicBezTo>
                  <a:pt x="2041" y="112"/>
                  <a:pt x="2042" y="111"/>
                  <a:pt x="2043" y="111"/>
                </a:cubicBezTo>
                <a:cubicBezTo>
                  <a:pt x="2043" y="110"/>
                  <a:pt x="2043" y="109"/>
                  <a:pt x="2043" y="109"/>
                </a:cubicBezTo>
                <a:cubicBezTo>
                  <a:pt x="2044" y="107"/>
                  <a:pt x="2044" y="107"/>
                  <a:pt x="2045" y="107"/>
                </a:cubicBezTo>
                <a:cubicBezTo>
                  <a:pt x="2046" y="107"/>
                  <a:pt x="2046" y="107"/>
                  <a:pt x="2047" y="107"/>
                </a:cubicBezTo>
                <a:cubicBezTo>
                  <a:pt x="2047" y="108"/>
                  <a:pt x="2048" y="108"/>
                  <a:pt x="2047" y="109"/>
                </a:cubicBezTo>
                <a:cubicBezTo>
                  <a:pt x="2047" y="110"/>
                  <a:pt x="2047" y="110"/>
                  <a:pt x="2047" y="111"/>
                </a:cubicBezTo>
                <a:cubicBezTo>
                  <a:pt x="2047" y="111"/>
                  <a:pt x="2048" y="112"/>
                  <a:pt x="2048" y="112"/>
                </a:cubicBezTo>
                <a:cubicBezTo>
                  <a:pt x="2048" y="112"/>
                  <a:pt x="2049" y="114"/>
                  <a:pt x="2048" y="115"/>
                </a:cubicBezTo>
                <a:cubicBezTo>
                  <a:pt x="2048" y="115"/>
                  <a:pt x="2047" y="116"/>
                  <a:pt x="2046" y="116"/>
                </a:cubicBezTo>
                <a:cubicBezTo>
                  <a:pt x="2046" y="116"/>
                  <a:pt x="2046" y="116"/>
                  <a:pt x="2046" y="116"/>
                </a:cubicBezTo>
                <a:cubicBezTo>
                  <a:pt x="2046" y="115"/>
                  <a:pt x="2045" y="115"/>
                  <a:pt x="2045" y="115"/>
                </a:cubicBezTo>
                <a:cubicBezTo>
                  <a:pt x="2044" y="115"/>
                  <a:pt x="2044" y="115"/>
                  <a:pt x="2044" y="115"/>
                </a:cubicBezTo>
                <a:cubicBezTo>
                  <a:pt x="2043" y="115"/>
                  <a:pt x="2042" y="115"/>
                  <a:pt x="2042" y="114"/>
                </a:cubicBezTo>
                <a:close/>
                <a:moveTo>
                  <a:pt x="2046" y="115"/>
                </a:moveTo>
                <a:cubicBezTo>
                  <a:pt x="2046" y="115"/>
                  <a:pt x="2046" y="115"/>
                  <a:pt x="2046" y="115"/>
                </a:cubicBezTo>
                <a:cubicBezTo>
                  <a:pt x="2046" y="115"/>
                  <a:pt x="2046" y="115"/>
                  <a:pt x="2046" y="115"/>
                </a:cubicBezTo>
                <a:close/>
                <a:moveTo>
                  <a:pt x="2116" y="87"/>
                </a:moveTo>
                <a:cubicBezTo>
                  <a:pt x="2116" y="87"/>
                  <a:pt x="2116" y="87"/>
                  <a:pt x="2116" y="87"/>
                </a:cubicBezTo>
                <a:cubicBezTo>
                  <a:pt x="2117" y="87"/>
                  <a:pt x="2117" y="87"/>
                  <a:pt x="2118" y="86"/>
                </a:cubicBezTo>
                <a:cubicBezTo>
                  <a:pt x="2118" y="86"/>
                  <a:pt x="2118" y="86"/>
                  <a:pt x="2118" y="86"/>
                </a:cubicBezTo>
                <a:cubicBezTo>
                  <a:pt x="2119" y="86"/>
                  <a:pt x="2119" y="87"/>
                  <a:pt x="2120" y="87"/>
                </a:cubicBezTo>
                <a:cubicBezTo>
                  <a:pt x="2120" y="87"/>
                  <a:pt x="2120" y="87"/>
                  <a:pt x="2120" y="87"/>
                </a:cubicBezTo>
                <a:cubicBezTo>
                  <a:pt x="2121" y="87"/>
                  <a:pt x="2121" y="87"/>
                  <a:pt x="2121" y="86"/>
                </a:cubicBezTo>
                <a:cubicBezTo>
                  <a:pt x="2122" y="86"/>
                  <a:pt x="2122" y="86"/>
                  <a:pt x="2122" y="86"/>
                </a:cubicBezTo>
                <a:cubicBezTo>
                  <a:pt x="2122" y="86"/>
                  <a:pt x="2122" y="86"/>
                  <a:pt x="2122" y="86"/>
                </a:cubicBezTo>
                <a:cubicBezTo>
                  <a:pt x="2124" y="86"/>
                  <a:pt x="2125" y="86"/>
                  <a:pt x="2125" y="85"/>
                </a:cubicBezTo>
                <a:cubicBezTo>
                  <a:pt x="2126" y="84"/>
                  <a:pt x="2126" y="82"/>
                  <a:pt x="2126" y="81"/>
                </a:cubicBezTo>
                <a:cubicBezTo>
                  <a:pt x="2125" y="81"/>
                  <a:pt x="2125" y="80"/>
                  <a:pt x="2124" y="80"/>
                </a:cubicBezTo>
                <a:cubicBezTo>
                  <a:pt x="2124" y="80"/>
                  <a:pt x="2124" y="80"/>
                  <a:pt x="2124" y="80"/>
                </a:cubicBezTo>
                <a:cubicBezTo>
                  <a:pt x="2123" y="80"/>
                  <a:pt x="2123" y="80"/>
                  <a:pt x="2123" y="80"/>
                </a:cubicBezTo>
                <a:cubicBezTo>
                  <a:pt x="2123" y="80"/>
                  <a:pt x="2122" y="80"/>
                  <a:pt x="2121" y="79"/>
                </a:cubicBezTo>
                <a:cubicBezTo>
                  <a:pt x="2121" y="79"/>
                  <a:pt x="2120" y="80"/>
                  <a:pt x="2119" y="80"/>
                </a:cubicBezTo>
                <a:cubicBezTo>
                  <a:pt x="2119" y="80"/>
                  <a:pt x="2119" y="80"/>
                  <a:pt x="2119" y="80"/>
                </a:cubicBezTo>
                <a:cubicBezTo>
                  <a:pt x="2118" y="81"/>
                  <a:pt x="2117" y="81"/>
                  <a:pt x="2117" y="82"/>
                </a:cubicBezTo>
                <a:cubicBezTo>
                  <a:pt x="2116" y="82"/>
                  <a:pt x="2116" y="82"/>
                  <a:pt x="2115" y="82"/>
                </a:cubicBezTo>
                <a:cubicBezTo>
                  <a:pt x="2115" y="83"/>
                  <a:pt x="2115" y="83"/>
                  <a:pt x="2115" y="83"/>
                </a:cubicBezTo>
                <a:cubicBezTo>
                  <a:pt x="2114" y="83"/>
                  <a:pt x="2114" y="83"/>
                  <a:pt x="2114" y="83"/>
                </a:cubicBezTo>
                <a:cubicBezTo>
                  <a:pt x="2113" y="84"/>
                  <a:pt x="2113" y="84"/>
                  <a:pt x="2113" y="85"/>
                </a:cubicBezTo>
                <a:cubicBezTo>
                  <a:pt x="2114" y="86"/>
                  <a:pt x="2114" y="87"/>
                  <a:pt x="2116" y="87"/>
                </a:cubicBezTo>
                <a:close/>
                <a:moveTo>
                  <a:pt x="2055" y="149"/>
                </a:moveTo>
                <a:cubicBezTo>
                  <a:pt x="2055" y="149"/>
                  <a:pt x="2055" y="150"/>
                  <a:pt x="2056" y="150"/>
                </a:cubicBezTo>
                <a:cubicBezTo>
                  <a:pt x="2056" y="151"/>
                  <a:pt x="2056" y="151"/>
                  <a:pt x="2056" y="152"/>
                </a:cubicBezTo>
                <a:cubicBezTo>
                  <a:pt x="2056" y="152"/>
                  <a:pt x="2056" y="152"/>
                  <a:pt x="2056" y="152"/>
                </a:cubicBezTo>
                <a:cubicBezTo>
                  <a:pt x="2057" y="153"/>
                  <a:pt x="2058" y="153"/>
                  <a:pt x="2058" y="154"/>
                </a:cubicBezTo>
                <a:cubicBezTo>
                  <a:pt x="2058" y="155"/>
                  <a:pt x="2058" y="156"/>
                  <a:pt x="2057" y="157"/>
                </a:cubicBezTo>
                <a:cubicBezTo>
                  <a:pt x="2057" y="158"/>
                  <a:pt x="2056" y="158"/>
                  <a:pt x="2055" y="158"/>
                </a:cubicBezTo>
                <a:cubicBezTo>
                  <a:pt x="2055" y="158"/>
                  <a:pt x="2054" y="158"/>
                  <a:pt x="2053" y="159"/>
                </a:cubicBezTo>
                <a:cubicBezTo>
                  <a:pt x="2053" y="159"/>
                  <a:pt x="2053" y="159"/>
                  <a:pt x="2053" y="159"/>
                </a:cubicBezTo>
                <a:cubicBezTo>
                  <a:pt x="2052" y="159"/>
                  <a:pt x="2052" y="160"/>
                  <a:pt x="2051" y="160"/>
                </a:cubicBezTo>
                <a:cubicBezTo>
                  <a:pt x="2051" y="160"/>
                  <a:pt x="2051" y="160"/>
                  <a:pt x="2051" y="160"/>
                </a:cubicBezTo>
                <a:cubicBezTo>
                  <a:pt x="2050" y="160"/>
                  <a:pt x="2050" y="160"/>
                  <a:pt x="2050" y="159"/>
                </a:cubicBezTo>
                <a:cubicBezTo>
                  <a:pt x="2049" y="159"/>
                  <a:pt x="2048" y="157"/>
                  <a:pt x="2047" y="156"/>
                </a:cubicBezTo>
                <a:cubicBezTo>
                  <a:pt x="2047" y="155"/>
                  <a:pt x="2048" y="153"/>
                  <a:pt x="2049" y="153"/>
                </a:cubicBezTo>
                <a:cubicBezTo>
                  <a:pt x="2049" y="153"/>
                  <a:pt x="2049" y="153"/>
                  <a:pt x="2049" y="153"/>
                </a:cubicBezTo>
                <a:cubicBezTo>
                  <a:pt x="2050" y="153"/>
                  <a:pt x="2050" y="153"/>
                  <a:pt x="2050" y="153"/>
                </a:cubicBezTo>
                <a:cubicBezTo>
                  <a:pt x="2050" y="153"/>
                  <a:pt x="2050" y="153"/>
                  <a:pt x="2050" y="152"/>
                </a:cubicBezTo>
                <a:cubicBezTo>
                  <a:pt x="2051" y="151"/>
                  <a:pt x="2051" y="151"/>
                  <a:pt x="2051" y="151"/>
                </a:cubicBezTo>
                <a:cubicBezTo>
                  <a:pt x="2050" y="152"/>
                  <a:pt x="2049" y="153"/>
                  <a:pt x="2047" y="153"/>
                </a:cubicBezTo>
                <a:cubicBezTo>
                  <a:pt x="2047" y="153"/>
                  <a:pt x="2047" y="153"/>
                  <a:pt x="2047" y="153"/>
                </a:cubicBezTo>
                <a:cubicBezTo>
                  <a:pt x="2047" y="153"/>
                  <a:pt x="2047" y="153"/>
                  <a:pt x="2047" y="153"/>
                </a:cubicBezTo>
                <a:cubicBezTo>
                  <a:pt x="2045" y="152"/>
                  <a:pt x="2044" y="152"/>
                  <a:pt x="2044" y="150"/>
                </a:cubicBezTo>
                <a:cubicBezTo>
                  <a:pt x="2043" y="149"/>
                  <a:pt x="2044" y="149"/>
                  <a:pt x="2044" y="148"/>
                </a:cubicBezTo>
                <a:cubicBezTo>
                  <a:pt x="2044" y="147"/>
                  <a:pt x="2044" y="147"/>
                  <a:pt x="2044" y="147"/>
                </a:cubicBezTo>
                <a:cubicBezTo>
                  <a:pt x="2044" y="147"/>
                  <a:pt x="2044" y="147"/>
                  <a:pt x="2044" y="147"/>
                </a:cubicBezTo>
                <a:cubicBezTo>
                  <a:pt x="2044" y="146"/>
                  <a:pt x="2045" y="144"/>
                  <a:pt x="2047" y="144"/>
                </a:cubicBezTo>
                <a:cubicBezTo>
                  <a:pt x="2047" y="144"/>
                  <a:pt x="2047" y="144"/>
                  <a:pt x="2047" y="144"/>
                </a:cubicBezTo>
                <a:cubicBezTo>
                  <a:pt x="2047" y="144"/>
                  <a:pt x="2048" y="144"/>
                  <a:pt x="2048" y="144"/>
                </a:cubicBezTo>
                <a:cubicBezTo>
                  <a:pt x="2049" y="144"/>
                  <a:pt x="2049" y="144"/>
                  <a:pt x="2050" y="145"/>
                </a:cubicBezTo>
                <a:cubicBezTo>
                  <a:pt x="2050" y="145"/>
                  <a:pt x="2050" y="145"/>
                  <a:pt x="2050" y="145"/>
                </a:cubicBezTo>
                <a:cubicBezTo>
                  <a:pt x="2051" y="145"/>
                  <a:pt x="2051" y="145"/>
                  <a:pt x="2052" y="145"/>
                </a:cubicBezTo>
                <a:cubicBezTo>
                  <a:pt x="2052" y="146"/>
                  <a:pt x="2052" y="147"/>
                  <a:pt x="2052" y="148"/>
                </a:cubicBezTo>
                <a:cubicBezTo>
                  <a:pt x="2052" y="148"/>
                  <a:pt x="2053" y="148"/>
                  <a:pt x="2053" y="148"/>
                </a:cubicBezTo>
                <a:cubicBezTo>
                  <a:pt x="2054" y="148"/>
                  <a:pt x="2054" y="148"/>
                  <a:pt x="2054" y="149"/>
                </a:cubicBezTo>
                <a:cubicBezTo>
                  <a:pt x="2054" y="149"/>
                  <a:pt x="2055" y="149"/>
                  <a:pt x="2055" y="149"/>
                </a:cubicBezTo>
                <a:close/>
                <a:moveTo>
                  <a:pt x="2047" y="145"/>
                </a:moveTo>
                <a:cubicBezTo>
                  <a:pt x="2047" y="145"/>
                  <a:pt x="2047" y="145"/>
                  <a:pt x="2047" y="145"/>
                </a:cubicBezTo>
                <a:cubicBezTo>
                  <a:pt x="2047" y="145"/>
                  <a:pt x="2047" y="145"/>
                  <a:pt x="2047" y="145"/>
                </a:cubicBezTo>
                <a:close/>
                <a:moveTo>
                  <a:pt x="2072" y="120"/>
                </a:moveTo>
                <a:cubicBezTo>
                  <a:pt x="2072" y="120"/>
                  <a:pt x="2072" y="120"/>
                  <a:pt x="2072" y="120"/>
                </a:cubicBezTo>
                <a:cubicBezTo>
                  <a:pt x="2071" y="119"/>
                  <a:pt x="2071" y="119"/>
                  <a:pt x="2071" y="119"/>
                </a:cubicBezTo>
                <a:cubicBezTo>
                  <a:pt x="2072" y="119"/>
                  <a:pt x="2072" y="119"/>
                  <a:pt x="2073" y="119"/>
                </a:cubicBezTo>
                <a:cubicBezTo>
                  <a:pt x="2073" y="119"/>
                  <a:pt x="2074" y="119"/>
                  <a:pt x="2074" y="119"/>
                </a:cubicBezTo>
                <a:cubicBezTo>
                  <a:pt x="2074" y="119"/>
                  <a:pt x="2074" y="119"/>
                  <a:pt x="2075" y="119"/>
                </a:cubicBezTo>
                <a:cubicBezTo>
                  <a:pt x="2075" y="119"/>
                  <a:pt x="2075" y="119"/>
                  <a:pt x="2075" y="119"/>
                </a:cubicBezTo>
                <a:cubicBezTo>
                  <a:pt x="2075" y="120"/>
                  <a:pt x="2075" y="120"/>
                  <a:pt x="2075" y="120"/>
                </a:cubicBezTo>
                <a:cubicBezTo>
                  <a:pt x="2075" y="120"/>
                  <a:pt x="2075" y="120"/>
                  <a:pt x="2075" y="120"/>
                </a:cubicBezTo>
                <a:cubicBezTo>
                  <a:pt x="2075" y="119"/>
                  <a:pt x="2075" y="119"/>
                  <a:pt x="2075" y="119"/>
                </a:cubicBezTo>
                <a:cubicBezTo>
                  <a:pt x="2076" y="119"/>
                  <a:pt x="2076" y="119"/>
                  <a:pt x="2076" y="119"/>
                </a:cubicBezTo>
                <a:cubicBezTo>
                  <a:pt x="2076" y="119"/>
                  <a:pt x="2076" y="119"/>
                  <a:pt x="2076" y="119"/>
                </a:cubicBezTo>
                <a:cubicBezTo>
                  <a:pt x="2077" y="119"/>
                  <a:pt x="2077" y="120"/>
                  <a:pt x="2077" y="120"/>
                </a:cubicBezTo>
                <a:cubicBezTo>
                  <a:pt x="2078" y="120"/>
                  <a:pt x="2078" y="120"/>
                  <a:pt x="2078" y="121"/>
                </a:cubicBezTo>
                <a:cubicBezTo>
                  <a:pt x="2078" y="121"/>
                  <a:pt x="2079" y="121"/>
                  <a:pt x="2079" y="121"/>
                </a:cubicBezTo>
                <a:cubicBezTo>
                  <a:pt x="2079" y="121"/>
                  <a:pt x="2079" y="121"/>
                  <a:pt x="2079" y="121"/>
                </a:cubicBezTo>
                <a:cubicBezTo>
                  <a:pt x="2079" y="120"/>
                  <a:pt x="2079" y="120"/>
                  <a:pt x="2079" y="120"/>
                </a:cubicBezTo>
                <a:cubicBezTo>
                  <a:pt x="2079" y="120"/>
                  <a:pt x="2079" y="120"/>
                  <a:pt x="2080" y="120"/>
                </a:cubicBezTo>
                <a:cubicBezTo>
                  <a:pt x="2079" y="120"/>
                  <a:pt x="2079" y="120"/>
                  <a:pt x="2079" y="120"/>
                </a:cubicBezTo>
                <a:cubicBezTo>
                  <a:pt x="2079" y="120"/>
                  <a:pt x="2079" y="120"/>
                  <a:pt x="2079" y="119"/>
                </a:cubicBezTo>
                <a:cubicBezTo>
                  <a:pt x="2078" y="119"/>
                  <a:pt x="2078" y="119"/>
                  <a:pt x="2078" y="119"/>
                </a:cubicBezTo>
                <a:cubicBezTo>
                  <a:pt x="2078" y="119"/>
                  <a:pt x="2077" y="119"/>
                  <a:pt x="2077" y="119"/>
                </a:cubicBezTo>
                <a:cubicBezTo>
                  <a:pt x="2076" y="118"/>
                  <a:pt x="2076" y="117"/>
                  <a:pt x="2076" y="117"/>
                </a:cubicBezTo>
                <a:cubicBezTo>
                  <a:pt x="2075" y="117"/>
                  <a:pt x="2075" y="117"/>
                  <a:pt x="2075" y="118"/>
                </a:cubicBezTo>
                <a:cubicBezTo>
                  <a:pt x="2074" y="118"/>
                  <a:pt x="2073" y="118"/>
                  <a:pt x="2073" y="118"/>
                </a:cubicBezTo>
                <a:cubicBezTo>
                  <a:pt x="2072" y="118"/>
                  <a:pt x="2072" y="118"/>
                  <a:pt x="2071" y="118"/>
                </a:cubicBezTo>
                <a:cubicBezTo>
                  <a:pt x="2070" y="118"/>
                  <a:pt x="2070" y="117"/>
                  <a:pt x="2070" y="116"/>
                </a:cubicBezTo>
                <a:cubicBezTo>
                  <a:pt x="2070" y="116"/>
                  <a:pt x="2070" y="116"/>
                  <a:pt x="2070" y="116"/>
                </a:cubicBezTo>
                <a:cubicBezTo>
                  <a:pt x="2069" y="115"/>
                  <a:pt x="2069" y="114"/>
                  <a:pt x="2069" y="112"/>
                </a:cubicBezTo>
                <a:cubicBezTo>
                  <a:pt x="2069" y="112"/>
                  <a:pt x="2070" y="111"/>
                  <a:pt x="2071" y="111"/>
                </a:cubicBezTo>
                <a:cubicBezTo>
                  <a:pt x="2071" y="111"/>
                  <a:pt x="2071" y="111"/>
                  <a:pt x="2072" y="111"/>
                </a:cubicBezTo>
                <a:cubicBezTo>
                  <a:pt x="2072" y="111"/>
                  <a:pt x="2072" y="111"/>
                  <a:pt x="2073" y="111"/>
                </a:cubicBezTo>
                <a:cubicBezTo>
                  <a:pt x="2073" y="111"/>
                  <a:pt x="2073" y="110"/>
                  <a:pt x="2073" y="110"/>
                </a:cubicBezTo>
                <a:cubicBezTo>
                  <a:pt x="2074" y="110"/>
                  <a:pt x="2074" y="110"/>
                  <a:pt x="2075" y="110"/>
                </a:cubicBezTo>
                <a:cubicBezTo>
                  <a:pt x="2075" y="110"/>
                  <a:pt x="2075" y="110"/>
                  <a:pt x="2075" y="110"/>
                </a:cubicBezTo>
                <a:cubicBezTo>
                  <a:pt x="2075" y="110"/>
                  <a:pt x="2076" y="110"/>
                  <a:pt x="2076" y="110"/>
                </a:cubicBezTo>
                <a:cubicBezTo>
                  <a:pt x="2076" y="109"/>
                  <a:pt x="2075" y="109"/>
                  <a:pt x="2075" y="108"/>
                </a:cubicBezTo>
                <a:cubicBezTo>
                  <a:pt x="2075" y="106"/>
                  <a:pt x="2078" y="104"/>
                  <a:pt x="2078" y="104"/>
                </a:cubicBezTo>
                <a:cubicBezTo>
                  <a:pt x="2079" y="104"/>
                  <a:pt x="2079" y="104"/>
                  <a:pt x="2080" y="104"/>
                </a:cubicBezTo>
                <a:cubicBezTo>
                  <a:pt x="2080" y="104"/>
                  <a:pt x="2080" y="104"/>
                  <a:pt x="2080" y="104"/>
                </a:cubicBezTo>
                <a:cubicBezTo>
                  <a:pt x="2080" y="104"/>
                  <a:pt x="2079" y="104"/>
                  <a:pt x="2079" y="103"/>
                </a:cubicBezTo>
                <a:cubicBezTo>
                  <a:pt x="2077" y="102"/>
                  <a:pt x="2078" y="100"/>
                  <a:pt x="2078" y="99"/>
                </a:cubicBezTo>
                <a:cubicBezTo>
                  <a:pt x="2079" y="98"/>
                  <a:pt x="2080" y="97"/>
                  <a:pt x="2081" y="97"/>
                </a:cubicBezTo>
                <a:cubicBezTo>
                  <a:pt x="2081" y="97"/>
                  <a:pt x="2082" y="97"/>
                  <a:pt x="2082" y="97"/>
                </a:cubicBezTo>
                <a:cubicBezTo>
                  <a:pt x="2082" y="97"/>
                  <a:pt x="2082" y="97"/>
                  <a:pt x="2082" y="97"/>
                </a:cubicBezTo>
                <a:cubicBezTo>
                  <a:pt x="2082" y="97"/>
                  <a:pt x="2083" y="97"/>
                  <a:pt x="2083" y="97"/>
                </a:cubicBezTo>
                <a:cubicBezTo>
                  <a:pt x="2083" y="97"/>
                  <a:pt x="2083" y="97"/>
                  <a:pt x="2084" y="97"/>
                </a:cubicBezTo>
                <a:cubicBezTo>
                  <a:pt x="2084" y="97"/>
                  <a:pt x="2084" y="97"/>
                  <a:pt x="2084" y="97"/>
                </a:cubicBezTo>
                <a:cubicBezTo>
                  <a:pt x="2084" y="97"/>
                  <a:pt x="2084" y="97"/>
                  <a:pt x="2084" y="97"/>
                </a:cubicBezTo>
                <a:cubicBezTo>
                  <a:pt x="2084" y="97"/>
                  <a:pt x="2083" y="96"/>
                  <a:pt x="2083" y="96"/>
                </a:cubicBezTo>
                <a:cubicBezTo>
                  <a:pt x="2083" y="96"/>
                  <a:pt x="2083" y="96"/>
                  <a:pt x="2083" y="96"/>
                </a:cubicBezTo>
                <a:cubicBezTo>
                  <a:pt x="2083" y="96"/>
                  <a:pt x="2083" y="96"/>
                  <a:pt x="2083" y="96"/>
                </a:cubicBezTo>
                <a:cubicBezTo>
                  <a:pt x="2082" y="96"/>
                  <a:pt x="2082" y="96"/>
                  <a:pt x="2082" y="96"/>
                </a:cubicBezTo>
                <a:cubicBezTo>
                  <a:pt x="2081" y="96"/>
                  <a:pt x="2080" y="96"/>
                  <a:pt x="2080" y="94"/>
                </a:cubicBezTo>
                <a:cubicBezTo>
                  <a:pt x="2079" y="92"/>
                  <a:pt x="2081" y="91"/>
                  <a:pt x="2082" y="90"/>
                </a:cubicBezTo>
                <a:cubicBezTo>
                  <a:pt x="2083" y="90"/>
                  <a:pt x="2084" y="89"/>
                  <a:pt x="2086" y="89"/>
                </a:cubicBezTo>
                <a:cubicBezTo>
                  <a:pt x="2086" y="89"/>
                  <a:pt x="2086" y="89"/>
                  <a:pt x="2086" y="89"/>
                </a:cubicBezTo>
                <a:cubicBezTo>
                  <a:pt x="2087" y="89"/>
                  <a:pt x="2087" y="89"/>
                  <a:pt x="2087" y="89"/>
                </a:cubicBezTo>
                <a:cubicBezTo>
                  <a:pt x="2087" y="89"/>
                  <a:pt x="2088" y="89"/>
                  <a:pt x="2088" y="89"/>
                </a:cubicBezTo>
                <a:cubicBezTo>
                  <a:pt x="2088" y="89"/>
                  <a:pt x="2089" y="89"/>
                  <a:pt x="2089" y="89"/>
                </a:cubicBezTo>
                <a:cubicBezTo>
                  <a:pt x="2089" y="89"/>
                  <a:pt x="2089" y="89"/>
                  <a:pt x="2089" y="89"/>
                </a:cubicBezTo>
                <a:cubicBezTo>
                  <a:pt x="2090" y="88"/>
                  <a:pt x="2090" y="88"/>
                  <a:pt x="2090" y="88"/>
                </a:cubicBezTo>
                <a:cubicBezTo>
                  <a:pt x="2090" y="88"/>
                  <a:pt x="2091" y="88"/>
                  <a:pt x="2091" y="89"/>
                </a:cubicBezTo>
                <a:cubicBezTo>
                  <a:pt x="2091" y="89"/>
                  <a:pt x="2091" y="89"/>
                  <a:pt x="2091" y="89"/>
                </a:cubicBezTo>
                <a:cubicBezTo>
                  <a:pt x="2091" y="89"/>
                  <a:pt x="2092" y="89"/>
                  <a:pt x="2092" y="89"/>
                </a:cubicBezTo>
                <a:cubicBezTo>
                  <a:pt x="2093" y="89"/>
                  <a:pt x="2093" y="90"/>
                  <a:pt x="2094" y="90"/>
                </a:cubicBezTo>
                <a:cubicBezTo>
                  <a:pt x="2094" y="91"/>
                  <a:pt x="2093" y="93"/>
                  <a:pt x="2093" y="93"/>
                </a:cubicBezTo>
                <a:cubicBezTo>
                  <a:pt x="2093" y="93"/>
                  <a:pt x="2093" y="93"/>
                  <a:pt x="2093" y="93"/>
                </a:cubicBezTo>
                <a:cubicBezTo>
                  <a:pt x="2092" y="94"/>
                  <a:pt x="2092" y="94"/>
                  <a:pt x="2091" y="95"/>
                </a:cubicBezTo>
                <a:cubicBezTo>
                  <a:pt x="2091" y="95"/>
                  <a:pt x="2090" y="95"/>
                  <a:pt x="2090" y="96"/>
                </a:cubicBezTo>
                <a:cubicBezTo>
                  <a:pt x="2090" y="96"/>
                  <a:pt x="2089" y="96"/>
                  <a:pt x="2089" y="96"/>
                </a:cubicBezTo>
                <a:cubicBezTo>
                  <a:pt x="2089" y="96"/>
                  <a:pt x="2089" y="97"/>
                  <a:pt x="2088" y="97"/>
                </a:cubicBezTo>
                <a:cubicBezTo>
                  <a:pt x="2089" y="97"/>
                  <a:pt x="2090" y="97"/>
                  <a:pt x="2090" y="98"/>
                </a:cubicBezTo>
                <a:cubicBezTo>
                  <a:pt x="2091" y="98"/>
                  <a:pt x="2091" y="99"/>
                  <a:pt x="2090" y="100"/>
                </a:cubicBezTo>
                <a:cubicBezTo>
                  <a:pt x="2090" y="100"/>
                  <a:pt x="2089" y="101"/>
                  <a:pt x="2089" y="101"/>
                </a:cubicBezTo>
                <a:cubicBezTo>
                  <a:pt x="2089" y="102"/>
                  <a:pt x="2088" y="102"/>
                  <a:pt x="2088" y="102"/>
                </a:cubicBezTo>
                <a:cubicBezTo>
                  <a:pt x="2088" y="102"/>
                  <a:pt x="2088" y="103"/>
                  <a:pt x="2088" y="103"/>
                </a:cubicBezTo>
                <a:cubicBezTo>
                  <a:pt x="2089" y="102"/>
                  <a:pt x="2089" y="102"/>
                  <a:pt x="2090" y="102"/>
                </a:cubicBezTo>
                <a:cubicBezTo>
                  <a:pt x="2091" y="102"/>
                  <a:pt x="2092" y="103"/>
                  <a:pt x="2092" y="103"/>
                </a:cubicBezTo>
                <a:cubicBezTo>
                  <a:pt x="2092" y="104"/>
                  <a:pt x="2092" y="105"/>
                  <a:pt x="2092" y="105"/>
                </a:cubicBezTo>
                <a:cubicBezTo>
                  <a:pt x="2092" y="105"/>
                  <a:pt x="2093" y="105"/>
                  <a:pt x="2094" y="105"/>
                </a:cubicBezTo>
                <a:cubicBezTo>
                  <a:pt x="2095" y="105"/>
                  <a:pt x="2096" y="105"/>
                  <a:pt x="2096" y="105"/>
                </a:cubicBezTo>
                <a:cubicBezTo>
                  <a:pt x="2096" y="105"/>
                  <a:pt x="2097" y="106"/>
                  <a:pt x="2097" y="106"/>
                </a:cubicBezTo>
                <a:cubicBezTo>
                  <a:pt x="2097" y="106"/>
                  <a:pt x="2097" y="106"/>
                  <a:pt x="2098" y="106"/>
                </a:cubicBezTo>
                <a:cubicBezTo>
                  <a:pt x="2098" y="106"/>
                  <a:pt x="2098" y="106"/>
                  <a:pt x="2098" y="106"/>
                </a:cubicBezTo>
                <a:cubicBezTo>
                  <a:pt x="2098" y="106"/>
                  <a:pt x="2099" y="107"/>
                  <a:pt x="2099" y="107"/>
                </a:cubicBezTo>
                <a:cubicBezTo>
                  <a:pt x="2100" y="107"/>
                  <a:pt x="2100" y="108"/>
                  <a:pt x="2100" y="109"/>
                </a:cubicBezTo>
                <a:cubicBezTo>
                  <a:pt x="2100" y="110"/>
                  <a:pt x="2100" y="112"/>
                  <a:pt x="2099" y="112"/>
                </a:cubicBezTo>
                <a:cubicBezTo>
                  <a:pt x="2100" y="113"/>
                  <a:pt x="2100" y="113"/>
                  <a:pt x="2100" y="113"/>
                </a:cubicBezTo>
                <a:cubicBezTo>
                  <a:pt x="2100" y="113"/>
                  <a:pt x="2100" y="113"/>
                  <a:pt x="2100" y="113"/>
                </a:cubicBezTo>
                <a:cubicBezTo>
                  <a:pt x="2101" y="114"/>
                  <a:pt x="2102" y="114"/>
                  <a:pt x="2102" y="115"/>
                </a:cubicBezTo>
                <a:cubicBezTo>
                  <a:pt x="2102" y="115"/>
                  <a:pt x="2102" y="115"/>
                  <a:pt x="2102" y="115"/>
                </a:cubicBezTo>
                <a:cubicBezTo>
                  <a:pt x="2101" y="117"/>
                  <a:pt x="2101" y="118"/>
                  <a:pt x="2100" y="120"/>
                </a:cubicBezTo>
                <a:cubicBezTo>
                  <a:pt x="2099" y="120"/>
                  <a:pt x="2099" y="121"/>
                  <a:pt x="2097" y="121"/>
                </a:cubicBezTo>
                <a:cubicBezTo>
                  <a:pt x="2097" y="121"/>
                  <a:pt x="2097" y="121"/>
                  <a:pt x="2097" y="121"/>
                </a:cubicBezTo>
                <a:cubicBezTo>
                  <a:pt x="2097" y="121"/>
                  <a:pt x="2096" y="121"/>
                  <a:pt x="2096" y="121"/>
                </a:cubicBezTo>
                <a:cubicBezTo>
                  <a:pt x="2096" y="121"/>
                  <a:pt x="2095" y="120"/>
                  <a:pt x="2094" y="119"/>
                </a:cubicBezTo>
                <a:cubicBezTo>
                  <a:pt x="2094" y="118"/>
                  <a:pt x="2094" y="116"/>
                  <a:pt x="2094" y="116"/>
                </a:cubicBezTo>
                <a:cubicBezTo>
                  <a:pt x="2095" y="116"/>
                  <a:pt x="2095" y="116"/>
                  <a:pt x="2095" y="116"/>
                </a:cubicBezTo>
                <a:cubicBezTo>
                  <a:pt x="2094" y="116"/>
                  <a:pt x="2093" y="117"/>
                  <a:pt x="2092" y="117"/>
                </a:cubicBezTo>
                <a:cubicBezTo>
                  <a:pt x="2092" y="117"/>
                  <a:pt x="2092" y="117"/>
                  <a:pt x="2092" y="117"/>
                </a:cubicBezTo>
                <a:cubicBezTo>
                  <a:pt x="2091" y="117"/>
                  <a:pt x="2091" y="116"/>
                  <a:pt x="2090" y="116"/>
                </a:cubicBezTo>
                <a:cubicBezTo>
                  <a:pt x="2089" y="116"/>
                  <a:pt x="2089" y="115"/>
                  <a:pt x="2088" y="114"/>
                </a:cubicBezTo>
                <a:cubicBezTo>
                  <a:pt x="2089" y="113"/>
                  <a:pt x="2089" y="113"/>
                  <a:pt x="2089" y="113"/>
                </a:cubicBezTo>
                <a:cubicBezTo>
                  <a:pt x="2089" y="113"/>
                  <a:pt x="2089" y="113"/>
                  <a:pt x="2089" y="113"/>
                </a:cubicBezTo>
                <a:cubicBezTo>
                  <a:pt x="2088" y="114"/>
                  <a:pt x="2088" y="114"/>
                  <a:pt x="2088" y="114"/>
                </a:cubicBezTo>
                <a:cubicBezTo>
                  <a:pt x="2087" y="113"/>
                  <a:pt x="2085" y="113"/>
                  <a:pt x="2084" y="113"/>
                </a:cubicBezTo>
                <a:cubicBezTo>
                  <a:pt x="2084" y="113"/>
                  <a:pt x="2084" y="113"/>
                  <a:pt x="2084" y="113"/>
                </a:cubicBezTo>
                <a:cubicBezTo>
                  <a:pt x="2084" y="113"/>
                  <a:pt x="2084" y="113"/>
                  <a:pt x="2084" y="113"/>
                </a:cubicBezTo>
                <a:cubicBezTo>
                  <a:pt x="2085" y="113"/>
                  <a:pt x="2085" y="113"/>
                  <a:pt x="2085" y="114"/>
                </a:cubicBezTo>
                <a:cubicBezTo>
                  <a:pt x="2085" y="114"/>
                  <a:pt x="2086" y="114"/>
                  <a:pt x="2086" y="114"/>
                </a:cubicBezTo>
                <a:cubicBezTo>
                  <a:pt x="2087" y="114"/>
                  <a:pt x="2088" y="115"/>
                  <a:pt x="2089" y="116"/>
                </a:cubicBezTo>
                <a:cubicBezTo>
                  <a:pt x="2089" y="116"/>
                  <a:pt x="2089" y="116"/>
                  <a:pt x="2089" y="117"/>
                </a:cubicBezTo>
                <a:cubicBezTo>
                  <a:pt x="2090" y="117"/>
                  <a:pt x="2090" y="117"/>
                  <a:pt x="2090" y="117"/>
                </a:cubicBezTo>
                <a:cubicBezTo>
                  <a:pt x="2090" y="119"/>
                  <a:pt x="2090" y="119"/>
                  <a:pt x="2090" y="119"/>
                </a:cubicBezTo>
                <a:cubicBezTo>
                  <a:pt x="2090" y="118"/>
                  <a:pt x="2090" y="118"/>
                  <a:pt x="2090" y="118"/>
                </a:cubicBezTo>
                <a:cubicBezTo>
                  <a:pt x="2091" y="118"/>
                  <a:pt x="2091" y="118"/>
                  <a:pt x="2091" y="118"/>
                </a:cubicBezTo>
                <a:cubicBezTo>
                  <a:pt x="2091" y="118"/>
                  <a:pt x="2091" y="118"/>
                  <a:pt x="2091" y="118"/>
                </a:cubicBezTo>
                <a:cubicBezTo>
                  <a:pt x="2093" y="118"/>
                  <a:pt x="2094" y="119"/>
                  <a:pt x="2094" y="120"/>
                </a:cubicBezTo>
                <a:cubicBezTo>
                  <a:pt x="2094" y="121"/>
                  <a:pt x="2094" y="123"/>
                  <a:pt x="2093" y="124"/>
                </a:cubicBezTo>
                <a:cubicBezTo>
                  <a:pt x="2092" y="124"/>
                  <a:pt x="2092" y="124"/>
                  <a:pt x="2091" y="124"/>
                </a:cubicBezTo>
                <a:cubicBezTo>
                  <a:pt x="2091" y="124"/>
                  <a:pt x="2091" y="124"/>
                  <a:pt x="2091" y="124"/>
                </a:cubicBezTo>
                <a:cubicBezTo>
                  <a:pt x="2090" y="124"/>
                  <a:pt x="2090" y="124"/>
                  <a:pt x="2090" y="124"/>
                </a:cubicBezTo>
                <a:cubicBezTo>
                  <a:pt x="2089" y="124"/>
                  <a:pt x="2089" y="123"/>
                  <a:pt x="2088" y="123"/>
                </a:cubicBezTo>
                <a:cubicBezTo>
                  <a:pt x="2088" y="123"/>
                  <a:pt x="2088" y="123"/>
                  <a:pt x="2088" y="123"/>
                </a:cubicBezTo>
                <a:cubicBezTo>
                  <a:pt x="2088" y="123"/>
                  <a:pt x="2088" y="123"/>
                  <a:pt x="2088" y="123"/>
                </a:cubicBezTo>
                <a:cubicBezTo>
                  <a:pt x="2088" y="123"/>
                  <a:pt x="2088" y="124"/>
                  <a:pt x="2088" y="124"/>
                </a:cubicBezTo>
                <a:cubicBezTo>
                  <a:pt x="2089" y="124"/>
                  <a:pt x="2090" y="124"/>
                  <a:pt x="2090" y="124"/>
                </a:cubicBezTo>
                <a:cubicBezTo>
                  <a:pt x="2091" y="124"/>
                  <a:pt x="2091" y="124"/>
                  <a:pt x="2091" y="125"/>
                </a:cubicBezTo>
                <a:cubicBezTo>
                  <a:pt x="2092" y="125"/>
                  <a:pt x="2092" y="125"/>
                  <a:pt x="2092" y="126"/>
                </a:cubicBezTo>
                <a:cubicBezTo>
                  <a:pt x="2092" y="127"/>
                  <a:pt x="2091" y="129"/>
                  <a:pt x="2090" y="129"/>
                </a:cubicBezTo>
                <a:cubicBezTo>
                  <a:pt x="2089" y="129"/>
                  <a:pt x="2089" y="130"/>
                  <a:pt x="2088" y="130"/>
                </a:cubicBezTo>
                <a:cubicBezTo>
                  <a:pt x="2088" y="130"/>
                  <a:pt x="2088" y="130"/>
                  <a:pt x="2088" y="130"/>
                </a:cubicBezTo>
                <a:cubicBezTo>
                  <a:pt x="2088" y="130"/>
                  <a:pt x="2087" y="130"/>
                  <a:pt x="2087" y="129"/>
                </a:cubicBezTo>
                <a:cubicBezTo>
                  <a:pt x="2087" y="129"/>
                  <a:pt x="2086" y="129"/>
                  <a:pt x="2086" y="129"/>
                </a:cubicBezTo>
                <a:cubicBezTo>
                  <a:pt x="2086" y="129"/>
                  <a:pt x="2086" y="129"/>
                  <a:pt x="2085" y="129"/>
                </a:cubicBezTo>
                <a:cubicBezTo>
                  <a:pt x="2085" y="130"/>
                  <a:pt x="2085" y="130"/>
                  <a:pt x="2085" y="130"/>
                </a:cubicBezTo>
                <a:cubicBezTo>
                  <a:pt x="2085" y="130"/>
                  <a:pt x="2084" y="130"/>
                  <a:pt x="2084" y="130"/>
                </a:cubicBezTo>
                <a:cubicBezTo>
                  <a:pt x="2083" y="130"/>
                  <a:pt x="2083" y="131"/>
                  <a:pt x="2083" y="131"/>
                </a:cubicBezTo>
                <a:cubicBezTo>
                  <a:pt x="2083" y="131"/>
                  <a:pt x="2083" y="131"/>
                  <a:pt x="2083" y="131"/>
                </a:cubicBezTo>
                <a:cubicBezTo>
                  <a:pt x="2083" y="130"/>
                  <a:pt x="2082" y="130"/>
                  <a:pt x="2082" y="130"/>
                </a:cubicBezTo>
                <a:cubicBezTo>
                  <a:pt x="2082" y="130"/>
                  <a:pt x="2082" y="130"/>
                  <a:pt x="2082" y="130"/>
                </a:cubicBezTo>
                <a:cubicBezTo>
                  <a:pt x="2081" y="130"/>
                  <a:pt x="2081" y="130"/>
                  <a:pt x="2080" y="130"/>
                </a:cubicBezTo>
                <a:cubicBezTo>
                  <a:pt x="2080" y="129"/>
                  <a:pt x="2080" y="129"/>
                  <a:pt x="2080" y="128"/>
                </a:cubicBezTo>
                <a:cubicBezTo>
                  <a:pt x="2080" y="127"/>
                  <a:pt x="2080" y="126"/>
                  <a:pt x="2081" y="125"/>
                </a:cubicBezTo>
                <a:cubicBezTo>
                  <a:pt x="2080" y="125"/>
                  <a:pt x="2080" y="125"/>
                  <a:pt x="2080" y="125"/>
                </a:cubicBezTo>
                <a:cubicBezTo>
                  <a:pt x="2080" y="126"/>
                  <a:pt x="2080" y="126"/>
                  <a:pt x="2080" y="126"/>
                </a:cubicBezTo>
                <a:cubicBezTo>
                  <a:pt x="2080" y="126"/>
                  <a:pt x="2079" y="126"/>
                  <a:pt x="2079" y="126"/>
                </a:cubicBezTo>
                <a:cubicBezTo>
                  <a:pt x="2079" y="126"/>
                  <a:pt x="2079" y="126"/>
                  <a:pt x="2078" y="126"/>
                </a:cubicBezTo>
                <a:cubicBezTo>
                  <a:pt x="2078" y="126"/>
                  <a:pt x="2078" y="126"/>
                  <a:pt x="2078" y="126"/>
                </a:cubicBezTo>
                <a:cubicBezTo>
                  <a:pt x="2078" y="126"/>
                  <a:pt x="2078" y="126"/>
                  <a:pt x="2077" y="126"/>
                </a:cubicBezTo>
                <a:cubicBezTo>
                  <a:pt x="2077" y="127"/>
                  <a:pt x="2076" y="127"/>
                  <a:pt x="2076" y="127"/>
                </a:cubicBezTo>
                <a:cubicBezTo>
                  <a:pt x="2075" y="127"/>
                  <a:pt x="2074" y="126"/>
                  <a:pt x="2074" y="126"/>
                </a:cubicBezTo>
                <a:cubicBezTo>
                  <a:pt x="2074" y="125"/>
                  <a:pt x="2073" y="125"/>
                  <a:pt x="2073" y="125"/>
                </a:cubicBezTo>
                <a:cubicBezTo>
                  <a:pt x="2072" y="125"/>
                  <a:pt x="2072" y="125"/>
                  <a:pt x="2071" y="125"/>
                </a:cubicBezTo>
                <a:cubicBezTo>
                  <a:pt x="2070" y="125"/>
                  <a:pt x="2069" y="123"/>
                  <a:pt x="2069" y="122"/>
                </a:cubicBezTo>
                <a:cubicBezTo>
                  <a:pt x="2069" y="121"/>
                  <a:pt x="2070" y="120"/>
                  <a:pt x="2071" y="120"/>
                </a:cubicBezTo>
                <a:lnTo>
                  <a:pt x="2072" y="120"/>
                </a:lnTo>
                <a:close/>
                <a:moveTo>
                  <a:pt x="2091" y="123"/>
                </a:moveTo>
                <a:cubicBezTo>
                  <a:pt x="2091" y="123"/>
                  <a:pt x="2091" y="123"/>
                  <a:pt x="2091" y="123"/>
                </a:cubicBezTo>
                <a:cubicBezTo>
                  <a:pt x="2091" y="123"/>
                  <a:pt x="2091" y="123"/>
                  <a:pt x="2091" y="123"/>
                </a:cubicBezTo>
                <a:cubicBezTo>
                  <a:pt x="2091" y="123"/>
                  <a:pt x="2091" y="123"/>
                  <a:pt x="2091" y="123"/>
                </a:cubicBezTo>
                <a:close/>
                <a:moveTo>
                  <a:pt x="2097" y="120"/>
                </a:moveTo>
                <a:cubicBezTo>
                  <a:pt x="2097" y="120"/>
                  <a:pt x="2097" y="120"/>
                  <a:pt x="2097" y="120"/>
                </a:cubicBezTo>
                <a:cubicBezTo>
                  <a:pt x="2097" y="120"/>
                  <a:pt x="2097" y="120"/>
                  <a:pt x="2097" y="120"/>
                </a:cubicBezTo>
                <a:cubicBezTo>
                  <a:pt x="2097" y="120"/>
                  <a:pt x="2097" y="120"/>
                  <a:pt x="2097" y="120"/>
                </a:cubicBezTo>
                <a:close/>
                <a:moveTo>
                  <a:pt x="2092" y="116"/>
                </a:moveTo>
                <a:cubicBezTo>
                  <a:pt x="2092" y="116"/>
                  <a:pt x="2092" y="116"/>
                  <a:pt x="2092" y="116"/>
                </a:cubicBezTo>
                <a:cubicBezTo>
                  <a:pt x="2092" y="116"/>
                  <a:pt x="2092" y="116"/>
                  <a:pt x="2092" y="116"/>
                </a:cubicBezTo>
                <a:cubicBezTo>
                  <a:pt x="2092" y="116"/>
                  <a:pt x="2092" y="116"/>
                  <a:pt x="2092" y="116"/>
                </a:cubicBezTo>
                <a:close/>
                <a:moveTo>
                  <a:pt x="2090" y="109"/>
                </a:moveTo>
                <a:cubicBezTo>
                  <a:pt x="2090" y="109"/>
                  <a:pt x="2090" y="109"/>
                  <a:pt x="2091" y="109"/>
                </a:cubicBezTo>
                <a:cubicBezTo>
                  <a:pt x="2091" y="109"/>
                  <a:pt x="2091" y="108"/>
                  <a:pt x="2091" y="107"/>
                </a:cubicBezTo>
                <a:cubicBezTo>
                  <a:pt x="2091" y="107"/>
                  <a:pt x="2091" y="108"/>
                  <a:pt x="2091" y="108"/>
                </a:cubicBezTo>
                <a:cubicBezTo>
                  <a:pt x="2090" y="108"/>
                  <a:pt x="2090" y="108"/>
                  <a:pt x="2090" y="109"/>
                </a:cubicBezTo>
                <a:close/>
                <a:moveTo>
                  <a:pt x="2086" y="96"/>
                </a:moveTo>
                <a:cubicBezTo>
                  <a:pt x="2086" y="96"/>
                  <a:pt x="2086" y="96"/>
                  <a:pt x="2086" y="96"/>
                </a:cubicBezTo>
                <a:cubicBezTo>
                  <a:pt x="2086" y="96"/>
                  <a:pt x="2086" y="96"/>
                  <a:pt x="2086" y="96"/>
                </a:cubicBezTo>
                <a:cubicBezTo>
                  <a:pt x="2086" y="96"/>
                  <a:pt x="2086" y="96"/>
                  <a:pt x="2086" y="96"/>
                </a:cubicBezTo>
                <a:close/>
                <a:moveTo>
                  <a:pt x="2083" y="129"/>
                </a:moveTo>
                <a:cubicBezTo>
                  <a:pt x="2083" y="130"/>
                  <a:pt x="2083" y="130"/>
                  <a:pt x="2083" y="130"/>
                </a:cubicBezTo>
                <a:cubicBezTo>
                  <a:pt x="2083" y="129"/>
                  <a:pt x="2083" y="129"/>
                  <a:pt x="2083" y="129"/>
                </a:cubicBezTo>
                <a:cubicBezTo>
                  <a:pt x="2083" y="129"/>
                  <a:pt x="2083" y="129"/>
                  <a:pt x="2083" y="129"/>
                </a:cubicBezTo>
                <a:close/>
                <a:moveTo>
                  <a:pt x="2080" y="111"/>
                </a:moveTo>
                <a:cubicBezTo>
                  <a:pt x="2080" y="111"/>
                  <a:pt x="2081" y="111"/>
                  <a:pt x="2081" y="111"/>
                </a:cubicBezTo>
                <a:cubicBezTo>
                  <a:pt x="2081" y="111"/>
                  <a:pt x="2081" y="111"/>
                  <a:pt x="2081" y="111"/>
                </a:cubicBezTo>
                <a:cubicBezTo>
                  <a:pt x="2081" y="111"/>
                  <a:pt x="2080" y="111"/>
                  <a:pt x="2080" y="111"/>
                </a:cubicBezTo>
                <a:cubicBezTo>
                  <a:pt x="2080" y="110"/>
                  <a:pt x="2079" y="110"/>
                  <a:pt x="2079" y="110"/>
                </a:cubicBezTo>
                <a:cubicBezTo>
                  <a:pt x="2078" y="110"/>
                  <a:pt x="2078" y="110"/>
                  <a:pt x="2078" y="110"/>
                </a:cubicBezTo>
                <a:cubicBezTo>
                  <a:pt x="2078" y="110"/>
                  <a:pt x="2078" y="110"/>
                  <a:pt x="2078" y="110"/>
                </a:cubicBezTo>
                <a:cubicBezTo>
                  <a:pt x="2078" y="110"/>
                  <a:pt x="2078" y="110"/>
                  <a:pt x="2078" y="111"/>
                </a:cubicBezTo>
                <a:cubicBezTo>
                  <a:pt x="2078" y="111"/>
                  <a:pt x="2078" y="111"/>
                  <a:pt x="2079" y="111"/>
                </a:cubicBezTo>
                <a:cubicBezTo>
                  <a:pt x="2079" y="111"/>
                  <a:pt x="2079" y="111"/>
                  <a:pt x="2080" y="111"/>
                </a:cubicBezTo>
                <a:close/>
                <a:moveTo>
                  <a:pt x="2063" y="148"/>
                </a:moveTo>
                <a:cubicBezTo>
                  <a:pt x="2063" y="147"/>
                  <a:pt x="2063" y="146"/>
                  <a:pt x="2063" y="146"/>
                </a:cubicBezTo>
                <a:cubicBezTo>
                  <a:pt x="2063" y="145"/>
                  <a:pt x="2064" y="145"/>
                  <a:pt x="2064" y="145"/>
                </a:cubicBezTo>
                <a:cubicBezTo>
                  <a:pt x="2064" y="144"/>
                  <a:pt x="2064" y="144"/>
                  <a:pt x="2064" y="143"/>
                </a:cubicBezTo>
                <a:cubicBezTo>
                  <a:pt x="2064" y="143"/>
                  <a:pt x="2064" y="141"/>
                  <a:pt x="2066" y="140"/>
                </a:cubicBezTo>
                <a:cubicBezTo>
                  <a:pt x="2066" y="140"/>
                  <a:pt x="2067" y="140"/>
                  <a:pt x="2067" y="140"/>
                </a:cubicBezTo>
                <a:cubicBezTo>
                  <a:pt x="2068" y="140"/>
                  <a:pt x="2068" y="141"/>
                  <a:pt x="2069" y="141"/>
                </a:cubicBezTo>
                <a:cubicBezTo>
                  <a:pt x="2069" y="141"/>
                  <a:pt x="2069" y="141"/>
                  <a:pt x="2069" y="141"/>
                </a:cubicBezTo>
                <a:cubicBezTo>
                  <a:pt x="2070" y="140"/>
                  <a:pt x="2070" y="140"/>
                  <a:pt x="2071" y="140"/>
                </a:cubicBezTo>
                <a:cubicBezTo>
                  <a:pt x="2072" y="140"/>
                  <a:pt x="2072" y="140"/>
                  <a:pt x="2072" y="140"/>
                </a:cubicBezTo>
                <a:cubicBezTo>
                  <a:pt x="2072" y="140"/>
                  <a:pt x="2073" y="140"/>
                  <a:pt x="2073" y="141"/>
                </a:cubicBezTo>
                <a:cubicBezTo>
                  <a:pt x="2073" y="141"/>
                  <a:pt x="2073" y="141"/>
                  <a:pt x="2073" y="141"/>
                </a:cubicBezTo>
                <a:cubicBezTo>
                  <a:pt x="2073" y="141"/>
                  <a:pt x="2074" y="141"/>
                  <a:pt x="2074" y="141"/>
                </a:cubicBezTo>
                <a:cubicBezTo>
                  <a:pt x="2074" y="140"/>
                  <a:pt x="2074" y="140"/>
                  <a:pt x="2074" y="140"/>
                </a:cubicBezTo>
                <a:cubicBezTo>
                  <a:pt x="2073" y="140"/>
                  <a:pt x="2073" y="139"/>
                  <a:pt x="2073" y="139"/>
                </a:cubicBezTo>
                <a:cubicBezTo>
                  <a:pt x="2073" y="139"/>
                  <a:pt x="2073" y="138"/>
                  <a:pt x="2073" y="138"/>
                </a:cubicBezTo>
                <a:cubicBezTo>
                  <a:pt x="2071" y="138"/>
                  <a:pt x="2071" y="138"/>
                  <a:pt x="2071" y="138"/>
                </a:cubicBezTo>
                <a:cubicBezTo>
                  <a:pt x="2071" y="137"/>
                  <a:pt x="2071" y="137"/>
                  <a:pt x="2071" y="137"/>
                </a:cubicBezTo>
                <a:cubicBezTo>
                  <a:pt x="2071" y="137"/>
                  <a:pt x="2071" y="137"/>
                  <a:pt x="2071" y="137"/>
                </a:cubicBezTo>
                <a:cubicBezTo>
                  <a:pt x="2071" y="138"/>
                  <a:pt x="2071" y="138"/>
                  <a:pt x="2071" y="138"/>
                </a:cubicBezTo>
                <a:cubicBezTo>
                  <a:pt x="2071" y="138"/>
                  <a:pt x="2070" y="138"/>
                  <a:pt x="2070" y="138"/>
                </a:cubicBezTo>
                <a:cubicBezTo>
                  <a:pt x="2069" y="138"/>
                  <a:pt x="2068" y="138"/>
                  <a:pt x="2067" y="137"/>
                </a:cubicBezTo>
                <a:cubicBezTo>
                  <a:pt x="2067" y="136"/>
                  <a:pt x="2067" y="136"/>
                  <a:pt x="2067" y="135"/>
                </a:cubicBezTo>
                <a:cubicBezTo>
                  <a:pt x="2066" y="135"/>
                  <a:pt x="2066" y="134"/>
                  <a:pt x="2066" y="133"/>
                </a:cubicBezTo>
                <a:cubicBezTo>
                  <a:pt x="2066" y="132"/>
                  <a:pt x="2067" y="131"/>
                  <a:pt x="2068" y="131"/>
                </a:cubicBezTo>
                <a:cubicBezTo>
                  <a:pt x="2069" y="131"/>
                  <a:pt x="2070" y="131"/>
                  <a:pt x="2070" y="132"/>
                </a:cubicBezTo>
                <a:cubicBezTo>
                  <a:pt x="2070" y="132"/>
                  <a:pt x="2070" y="132"/>
                  <a:pt x="2070" y="132"/>
                </a:cubicBezTo>
                <a:cubicBezTo>
                  <a:pt x="2071" y="131"/>
                  <a:pt x="2071" y="131"/>
                  <a:pt x="2072" y="131"/>
                </a:cubicBezTo>
                <a:cubicBezTo>
                  <a:pt x="2073" y="131"/>
                  <a:pt x="2074" y="131"/>
                  <a:pt x="2074" y="132"/>
                </a:cubicBezTo>
                <a:cubicBezTo>
                  <a:pt x="2074" y="132"/>
                  <a:pt x="2075" y="132"/>
                  <a:pt x="2075" y="132"/>
                </a:cubicBezTo>
                <a:cubicBezTo>
                  <a:pt x="2075" y="131"/>
                  <a:pt x="2076" y="131"/>
                  <a:pt x="2076" y="131"/>
                </a:cubicBezTo>
                <a:cubicBezTo>
                  <a:pt x="2077" y="131"/>
                  <a:pt x="2077" y="131"/>
                  <a:pt x="2078" y="131"/>
                </a:cubicBezTo>
                <a:cubicBezTo>
                  <a:pt x="2078" y="131"/>
                  <a:pt x="2079" y="132"/>
                  <a:pt x="2079" y="132"/>
                </a:cubicBezTo>
                <a:cubicBezTo>
                  <a:pt x="2079" y="132"/>
                  <a:pt x="2079" y="132"/>
                  <a:pt x="2079" y="132"/>
                </a:cubicBezTo>
                <a:cubicBezTo>
                  <a:pt x="2079" y="132"/>
                  <a:pt x="2079" y="132"/>
                  <a:pt x="2079" y="133"/>
                </a:cubicBezTo>
                <a:cubicBezTo>
                  <a:pt x="2079" y="133"/>
                  <a:pt x="2079" y="133"/>
                  <a:pt x="2079" y="133"/>
                </a:cubicBezTo>
                <a:cubicBezTo>
                  <a:pt x="2080" y="133"/>
                  <a:pt x="2080" y="133"/>
                  <a:pt x="2081" y="133"/>
                </a:cubicBezTo>
                <a:cubicBezTo>
                  <a:pt x="2082" y="133"/>
                  <a:pt x="2083" y="135"/>
                  <a:pt x="2083" y="136"/>
                </a:cubicBezTo>
                <a:cubicBezTo>
                  <a:pt x="2083" y="137"/>
                  <a:pt x="2083" y="137"/>
                  <a:pt x="2082" y="138"/>
                </a:cubicBezTo>
                <a:cubicBezTo>
                  <a:pt x="2082" y="138"/>
                  <a:pt x="2081" y="138"/>
                  <a:pt x="2081" y="138"/>
                </a:cubicBezTo>
                <a:cubicBezTo>
                  <a:pt x="2080" y="138"/>
                  <a:pt x="2079" y="138"/>
                  <a:pt x="2079" y="137"/>
                </a:cubicBezTo>
                <a:cubicBezTo>
                  <a:pt x="2079" y="137"/>
                  <a:pt x="2079" y="137"/>
                  <a:pt x="2079" y="137"/>
                </a:cubicBezTo>
                <a:cubicBezTo>
                  <a:pt x="2078" y="137"/>
                  <a:pt x="2078" y="137"/>
                  <a:pt x="2078" y="137"/>
                </a:cubicBezTo>
                <a:cubicBezTo>
                  <a:pt x="2078" y="137"/>
                  <a:pt x="2078" y="137"/>
                  <a:pt x="2078" y="137"/>
                </a:cubicBezTo>
                <a:cubicBezTo>
                  <a:pt x="2078" y="137"/>
                  <a:pt x="2078" y="137"/>
                  <a:pt x="2078" y="137"/>
                </a:cubicBezTo>
                <a:cubicBezTo>
                  <a:pt x="2078" y="138"/>
                  <a:pt x="2078" y="138"/>
                  <a:pt x="2078" y="138"/>
                </a:cubicBezTo>
                <a:cubicBezTo>
                  <a:pt x="2078" y="139"/>
                  <a:pt x="2078" y="139"/>
                  <a:pt x="2078" y="139"/>
                </a:cubicBezTo>
                <a:cubicBezTo>
                  <a:pt x="2077" y="140"/>
                  <a:pt x="2077" y="141"/>
                  <a:pt x="2076" y="141"/>
                </a:cubicBezTo>
                <a:cubicBezTo>
                  <a:pt x="2076" y="141"/>
                  <a:pt x="2076" y="142"/>
                  <a:pt x="2076" y="142"/>
                </a:cubicBezTo>
                <a:cubicBezTo>
                  <a:pt x="2077" y="143"/>
                  <a:pt x="2077" y="143"/>
                  <a:pt x="2077" y="144"/>
                </a:cubicBezTo>
                <a:cubicBezTo>
                  <a:pt x="2077" y="145"/>
                  <a:pt x="2076" y="146"/>
                  <a:pt x="2075" y="146"/>
                </a:cubicBezTo>
                <a:cubicBezTo>
                  <a:pt x="2075" y="146"/>
                  <a:pt x="2075" y="146"/>
                  <a:pt x="2075" y="146"/>
                </a:cubicBezTo>
                <a:cubicBezTo>
                  <a:pt x="2074" y="146"/>
                  <a:pt x="2073" y="145"/>
                  <a:pt x="2073" y="145"/>
                </a:cubicBezTo>
                <a:cubicBezTo>
                  <a:pt x="2073" y="147"/>
                  <a:pt x="2072" y="148"/>
                  <a:pt x="2071" y="149"/>
                </a:cubicBezTo>
                <a:cubicBezTo>
                  <a:pt x="2070" y="150"/>
                  <a:pt x="2069" y="150"/>
                  <a:pt x="2069" y="150"/>
                </a:cubicBezTo>
                <a:cubicBezTo>
                  <a:pt x="2069" y="150"/>
                  <a:pt x="2068" y="150"/>
                  <a:pt x="2068" y="150"/>
                </a:cubicBezTo>
                <a:cubicBezTo>
                  <a:pt x="2068" y="150"/>
                  <a:pt x="2067" y="150"/>
                  <a:pt x="2067" y="150"/>
                </a:cubicBezTo>
                <a:cubicBezTo>
                  <a:pt x="2067" y="149"/>
                  <a:pt x="2066" y="149"/>
                  <a:pt x="2066" y="149"/>
                </a:cubicBezTo>
                <a:cubicBezTo>
                  <a:pt x="2066" y="149"/>
                  <a:pt x="2065" y="149"/>
                  <a:pt x="2065" y="149"/>
                </a:cubicBezTo>
                <a:cubicBezTo>
                  <a:pt x="2064" y="149"/>
                  <a:pt x="2063" y="148"/>
                  <a:pt x="2063" y="148"/>
                </a:cubicBezTo>
                <a:close/>
                <a:moveTo>
                  <a:pt x="2069" y="149"/>
                </a:moveTo>
                <a:cubicBezTo>
                  <a:pt x="2069" y="149"/>
                  <a:pt x="2069" y="149"/>
                  <a:pt x="2069" y="149"/>
                </a:cubicBezTo>
                <a:cubicBezTo>
                  <a:pt x="2069" y="149"/>
                  <a:pt x="2069" y="149"/>
                  <a:pt x="2069" y="149"/>
                </a:cubicBezTo>
                <a:cubicBezTo>
                  <a:pt x="2069" y="149"/>
                  <a:pt x="2069" y="149"/>
                  <a:pt x="2069" y="149"/>
                </a:cubicBezTo>
                <a:close/>
                <a:moveTo>
                  <a:pt x="2124" y="98"/>
                </a:moveTo>
                <a:cubicBezTo>
                  <a:pt x="2124" y="98"/>
                  <a:pt x="2124" y="98"/>
                  <a:pt x="2124" y="99"/>
                </a:cubicBezTo>
                <a:cubicBezTo>
                  <a:pt x="2123" y="100"/>
                  <a:pt x="2122" y="102"/>
                  <a:pt x="2123" y="104"/>
                </a:cubicBezTo>
                <a:cubicBezTo>
                  <a:pt x="2124" y="104"/>
                  <a:pt x="2124" y="104"/>
                  <a:pt x="2125" y="105"/>
                </a:cubicBezTo>
                <a:cubicBezTo>
                  <a:pt x="2125" y="105"/>
                  <a:pt x="2125" y="105"/>
                  <a:pt x="2125" y="105"/>
                </a:cubicBezTo>
                <a:cubicBezTo>
                  <a:pt x="2125" y="105"/>
                  <a:pt x="2125" y="106"/>
                  <a:pt x="2125" y="106"/>
                </a:cubicBezTo>
                <a:cubicBezTo>
                  <a:pt x="2124" y="106"/>
                  <a:pt x="2124" y="106"/>
                  <a:pt x="2124" y="107"/>
                </a:cubicBezTo>
                <a:cubicBezTo>
                  <a:pt x="2124" y="107"/>
                  <a:pt x="2124" y="108"/>
                  <a:pt x="2124" y="109"/>
                </a:cubicBezTo>
                <a:cubicBezTo>
                  <a:pt x="2125" y="110"/>
                  <a:pt x="2126" y="110"/>
                  <a:pt x="2126" y="110"/>
                </a:cubicBezTo>
                <a:cubicBezTo>
                  <a:pt x="2127" y="110"/>
                  <a:pt x="2127" y="111"/>
                  <a:pt x="2127" y="111"/>
                </a:cubicBezTo>
                <a:cubicBezTo>
                  <a:pt x="2128" y="111"/>
                  <a:pt x="2128" y="111"/>
                  <a:pt x="2128" y="111"/>
                </a:cubicBezTo>
                <a:cubicBezTo>
                  <a:pt x="2129" y="111"/>
                  <a:pt x="2129" y="111"/>
                  <a:pt x="2129" y="111"/>
                </a:cubicBezTo>
                <a:cubicBezTo>
                  <a:pt x="2129" y="111"/>
                  <a:pt x="2129" y="111"/>
                  <a:pt x="2129" y="111"/>
                </a:cubicBezTo>
                <a:cubicBezTo>
                  <a:pt x="2129" y="111"/>
                  <a:pt x="2129" y="111"/>
                  <a:pt x="2129" y="111"/>
                </a:cubicBezTo>
                <a:cubicBezTo>
                  <a:pt x="2129" y="111"/>
                  <a:pt x="2129" y="111"/>
                  <a:pt x="2129" y="112"/>
                </a:cubicBezTo>
                <a:cubicBezTo>
                  <a:pt x="2129" y="112"/>
                  <a:pt x="2129" y="113"/>
                  <a:pt x="2129" y="113"/>
                </a:cubicBezTo>
                <a:cubicBezTo>
                  <a:pt x="2129" y="114"/>
                  <a:pt x="2129" y="114"/>
                  <a:pt x="2130" y="114"/>
                </a:cubicBezTo>
                <a:cubicBezTo>
                  <a:pt x="2130" y="115"/>
                  <a:pt x="2130" y="115"/>
                  <a:pt x="2131" y="115"/>
                </a:cubicBezTo>
                <a:cubicBezTo>
                  <a:pt x="2131" y="116"/>
                  <a:pt x="2131" y="116"/>
                  <a:pt x="2132" y="116"/>
                </a:cubicBezTo>
                <a:cubicBezTo>
                  <a:pt x="2132" y="116"/>
                  <a:pt x="2132" y="116"/>
                  <a:pt x="2132" y="116"/>
                </a:cubicBezTo>
                <a:cubicBezTo>
                  <a:pt x="2132" y="116"/>
                  <a:pt x="2132" y="116"/>
                  <a:pt x="2133" y="115"/>
                </a:cubicBezTo>
                <a:cubicBezTo>
                  <a:pt x="2134" y="115"/>
                  <a:pt x="2134" y="113"/>
                  <a:pt x="2134" y="112"/>
                </a:cubicBezTo>
                <a:cubicBezTo>
                  <a:pt x="2134" y="112"/>
                  <a:pt x="2134" y="112"/>
                  <a:pt x="2134" y="112"/>
                </a:cubicBezTo>
                <a:cubicBezTo>
                  <a:pt x="2134" y="112"/>
                  <a:pt x="2134" y="112"/>
                  <a:pt x="2134" y="112"/>
                </a:cubicBezTo>
                <a:cubicBezTo>
                  <a:pt x="2134" y="111"/>
                  <a:pt x="2135" y="111"/>
                  <a:pt x="2135" y="110"/>
                </a:cubicBezTo>
                <a:cubicBezTo>
                  <a:pt x="2135" y="109"/>
                  <a:pt x="2136" y="109"/>
                  <a:pt x="2137" y="108"/>
                </a:cubicBezTo>
                <a:cubicBezTo>
                  <a:pt x="2137" y="107"/>
                  <a:pt x="2138" y="106"/>
                  <a:pt x="2139" y="106"/>
                </a:cubicBezTo>
                <a:cubicBezTo>
                  <a:pt x="2140" y="106"/>
                  <a:pt x="2140" y="106"/>
                  <a:pt x="2141" y="105"/>
                </a:cubicBezTo>
                <a:cubicBezTo>
                  <a:pt x="2141" y="105"/>
                  <a:pt x="2142" y="104"/>
                  <a:pt x="2143" y="103"/>
                </a:cubicBezTo>
                <a:cubicBezTo>
                  <a:pt x="2143" y="102"/>
                  <a:pt x="2142" y="102"/>
                  <a:pt x="2142" y="101"/>
                </a:cubicBezTo>
                <a:cubicBezTo>
                  <a:pt x="2141" y="101"/>
                  <a:pt x="2140" y="100"/>
                  <a:pt x="2139" y="100"/>
                </a:cubicBezTo>
                <a:cubicBezTo>
                  <a:pt x="2139" y="100"/>
                  <a:pt x="2138" y="99"/>
                  <a:pt x="2138" y="99"/>
                </a:cubicBezTo>
                <a:cubicBezTo>
                  <a:pt x="2137" y="99"/>
                  <a:pt x="2137" y="99"/>
                  <a:pt x="2136" y="99"/>
                </a:cubicBezTo>
                <a:cubicBezTo>
                  <a:pt x="2136" y="99"/>
                  <a:pt x="2136" y="99"/>
                  <a:pt x="2136" y="99"/>
                </a:cubicBezTo>
                <a:cubicBezTo>
                  <a:pt x="2136" y="99"/>
                  <a:pt x="2136" y="98"/>
                  <a:pt x="2136" y="98"/>
                </a:cubicBezTo>
                <a:cubicBezTo>
                  <a:pt x="2137" y="98"/>
                  <a:pt x="2137" y="98"/>
                  <a:pt x="2137" y="97"/>
                </a:cubicBezTo>
                <a:cubicBezTo>
                  <a:pt x="2138" y="96"/>
                  <a:pt x="2138" y="94"/>
                  <a:pt x="2137" y="93"/>
                </a:cubicBezTo>
                <a:cubicBezTo>
                  <a:pt x="2136" y="92"/>
                  <a:pt x="2135" y="92"/>
                  <a:pt x="2135" y="92"/>
                </a:cubicBezTo>
                <a:cubicBezTo>
                  <a:pt x="2135" y="92"/>
                  <a:pt x="2134" y="91"/>
                  <a:pt x="2134" y="91"/>
                </a:cubicBezTo>
                <a:cubicBezTo>
                  <a:pt x="2134" y="91"/>
                  <a:pt x="2133" y="91"/>
                  <a:pt x="2133" y="90"/>
                </a:cubicBezTo>
                <a:cubicBezTo>
                  <a:pt x="2133" y="90"/>
                  <a:pt x="2132" y="90"/>
                  <a:pt x="2132" y="90"/>
                </a:cubicBezTo>
                <a:cubicBezTo>
                  <a:pt x="2131" y="90"/>
                  <a:pt x="2130" y="90"/>
                  <a:pt x="2130" y="91"/>
                </a:cubicBezTo>
                <a:cubicBezTo>
                  <a:pt x="2129" y="92"/>
                  <a:pt x="2129" y="93"/>
                  <a:pt x="2129" y="93"/>
                </a:cubicBezTo>
                <a:cubicBezTo>
                  <a:pt x="2129" y="93"/>
                  <a:pt x="2129" y="93"/>
                  <a:pt x="2129" y="93"/>
                </a:cubicBezTo>
                <a:cubicBezTo>
                  <a:pt x="2129" y="94"/>
                  <a:pt x="2128" y="94"/>
                  <a:pt x="2128" y="94"/>
                </a:cubicBezTo>
                <a:cubicBezTo>
                  <a:pt x="2127" y="94"/>
                  <a:pt x="2127" y="95"/>
                  <a:pt x="2126" y="95"/>
                </a:cubicBezTo>
                <a:cubicBezTo>
                  <a:pt x="2126" y="95"/>
                  <a:pt x="2125" y="96"/>
                  <a:pt x="2125" y="97"/>
                </a:cubicBezTo>
                <a:cubicBezTo>
                  <a:pt x="2125" y="97"/>
                  <a:pt x="2125" y="97"/>
                  <a:pt x="2124" y="98"/>
                </a:cubicBezTo>
                <a:close/>
                <a:moveTo>
                  <a:pt x="2106" y="150"/>
                </a:moveTo>
                <a:cubicBezTo>
                  <a:pt x="2107" y="149"/>
                  <a:pt x="2107" y="149"/>
                  <a:pt x="2107" y="149"/>
                </a:cubicBezTo>
                <a:cubicBezTo>
                  <a:pt x="2107" y="149"/>
                  <a:pt x="2107" y="149"/>
                  <a:pt x="2107" y="148"/>
                </a:cubicBezTo>
                <a:cubicBezTo>
                  <a:pt x="2106" y="147"/>
                  <a:pt x="2107" y="146"/>
                  <a:pt x="2107" y="145"/>
                </a:cubicBezTo>
                <a:cubicBezTo>
                  <a:pt x="2108" y="144"/>
                  <a:pt x="2109" y="143"/>
                  <a:pt x="2111" y="143"/>
                </a:cubicBezTo>
                <a:cubicBezTo>
                  <a:pt x="2111" y="143"/>
                  <a:pt x="2112" y="142"/>
                  <a:pt x="2112" y="142"/>
                </a:cubicBezTo>
                <a:cubicBezTo>
                  <a:pt x="2113" y="142"/>
                  <a:pt x="2113" y="141"/>
                  <a:pt x="2114" y="141"/>
                </a:cubicBezTo>
                <a:cubicBezTo>
                  <a:pt x="2114" y="141"/>
                  <a:pt x="2114" y="141"/>
                  <a:pt x="2114" y="141"/>
                </a:cubicBezTo>
                <a:cubicBezTo>
                  <a:pt x="2116" y="142"/>
                  <a:pt x="2117" y="142"/>
                  <a:pt x="2118" y="143"/>
                </a:cubicBezTo>
                <a:cubicBezTo>
                  <a:pt x="2119" y="144"/>
                  <a:pt x="2119" y="146"/>
                  <a:pt x="2119" y="147"/>
                </a:cubicBezTo>
                <a:cubicBezTo>
                  <a:pt x="2119" y="147"/>
                  <a:pt x="2119" y="147"/>
                  <a:pt x="2119" y="147"/>
                </a:cubicBezTo>
                <a:cubicBezTo>
                  <a:pt x="2118" y="149"/>
                  <a:pt x="2117" y="150"/>
                  <a:pt x="2116" y="151"/>
                </a:cubicBezTo>
                <a:cubicBezTo>
                  <a:pt x="2116" y="151"/>
                  <a:pt x="2116" y="151"/>
                  <a:pt x="2116" y="152"/>
                </a:cubicBezTo>
                <a:cubicBezTo>
                  <a:pt x="2115" y="152"/>
                  <a:pt x="2114" y="153"/>
                  <a:pt x="2113" y="153"/>
                </a:cubicBezTo>
                <a:cubicBezTo>
                  <a:pt x="2113" y="153"/>
                  <a:pt x="2113" y="153"/>
                  <a:pt x="2113" y="153"/>
                </a:cubicBezTo>
                <a:cubicBezTo>
                  <a:pt x="2112" y="153"/>
                  <a:pt x="2112" y="153"/>
                  <a:pt x="2111" y="152"/>
                </a:cubicBezTo>
                <a:cubicBezTo>
                  <a:pt x="2111" y="153"/>
                  <a:pt x="2110" y="154"/>
                  <a:pt x="2109" y="154"/>
                </a:cubicBezTo>
                <a:cubicBezTo>
                  <a:pt x="2109" y="154"/>
                  <a:pt x="2109" y="154"/>
                  <a:pt x="2109" y="154"/>
                </a:cubicBezTo>
                <a:cubicBezTo>
                  <a:pt x="2108" y="154"/>
                  <a:pt x="2108" y="154"/>
                  <a:pt x="2108" y="154"/>
                </a:cubicBezTo>
                <a:cubicBezTo>
                  <a:pt x="2108" y="154"/>
                  <a:pt x="2107" y="154"/>
                  <a:pt x="2107" y="153"/>
                </a:cubicBezTo>
                <a:cubicBezTo>
                  <a:pt x="2107" y="153"/>
                  <a:pt x="2107" y="153"/>
                  <a:pt x="2106" y="153"/>
                </a:cubicBezTo>
                <a:cubicBezTo>
                  <a:pt x="2106" y="153"/>
                  <a:pt x="2106" y="152"/>
                  <a:pt x="2106" y="152"/>
                </a:cubicBezTo>
                <a:cubicBezTo>
                  <a:pt x="2106" y="151"/>
                  <a:pt x="2106" y="150"/>
                  <a:pt x="2106" y="150"/>
                </a:cubicBezTo>
                <a:close/>
                <a:moveTo>
                  <a:pt x="2113" y="152"/>
                </a:moveTo>
                <a:cubicBezTo>
                  <a:pt x="2113" y="152"/>
                  <a:pt x="2113" y="152"/>
                  <a:pt x="2113" y="152"/>
                </a:cubicBezTo>
                <a:cubicBezTo>
                  <a:pt x="2113" y="152"/>
                  <a:pt x="2113" y="152"/>
                  <a:pt x="2113" y="152"/>
                </a:cubicBezTo>
                <a:cubicBezTo>
                  <a:pt x="2113" y="152"/>
                  <a:pt x="2113" y="152"/>
                  <a:pt x="2113" y="152"/>
                </a:cubicBezTo>
                <a:close/>
                <a:moveTo>
                  <a:pt x="2109" y="153"/>
                </a:moveTo>
                <a:cubicBezTo>
                  <a:pt x="2109" y="153"/>
                  <a:pt x="2109" y="153"/>
                  <a:pt x="2109" y="153"/>
                </a:cubicBezTo>
                <a:cubicBezTo>
                  <a:pt x="2109" y="153"/>
                  <a:pt x="2109" y="153"/>
                  <a:pt x="2109" y="153"/>
                </a:cubicBezTo>
                <a:close/>
                <a:moveTo>
                  <a:pt x="2167" y="406"/>
                </a:moveTo>
                <a:cubicBezTo>
                  <a:pt x="2167" y="406"/>
                  <a:pt x="2167" y="406"/>
                  <a:pt x="2166" y="406"/>
                </a:cubicBezTo>
                <a:cubicBezTo>
                  <a:pt x="2166" y="406"/>
                  <a:pt x="2166" y="406"/>
                  <a:pt x="2165" y="406"/>
                </a:cubicBezTo>
                <a:cubicBezTo>
                  <a:pt x="2165" y="406"/>
                  <a:pt x="2165" y="407"/>
                  <a:pt x="2165" y="407"/>
                </a:cubicBezTo>
                <a:cubicBezTo>
                  <a:pt x="2164" y="407"/>
                  <a:pt x="2164" y="408"/>
                  <a:pt x="2164" y="408"/>
                </a:cubicBezTo>
                <a:cubicBezTo>
                  <a:pt x="2164" y="408"/>
                  <a:pt x="2164" y="408"/>
                  <a:pt x="2164" y="408"/>
                </a:cubicBezTo>
                <a:cubicBezTo>
                  <a:pt x="2164" y="409"/>
                  <a:pt x="2164" y="409"/>
                  <a:pt x="2165" y="410"/>
                </a:cubicBezTo>
                <a:cubicBezTo>
                  <a:pt x="2165" y="410"/>
                  <a:pt x="2165" y="410"/>
                  <a:pt x="2166" y="410"/>
                </a:cubicBezTo>
                <a:cubicBezTo>
                  <a:pt x="2166" y="410"/>
                  <a:pt x="2166" y="410"/>
                  <a:pt x="2166" y="410"/>
                </a:cubicBezTo>
                <a:cubicBezTo>
                  <a:pt x="2167" y="410"/>
                  <a:pt x="2168" y="410"/>
                  <a:pt x="2168" y="409"/>
                </a:cubicBezTo>
                <a:cubicBezTo>
                  <a:pt x="2168" y="409"/>
                  <a:pt x="2168" y="409"/>
                  <a:pt x="2168" y="409"/>
                </a:cubicBezTo>
                <a:cubicBezTo>
                  <a:pt x="2168" y="409"/>
                  <a:pt x="2168" y="408"/>
                  <a:pt x="2168" y="408"/>
                </a:cubicBezTo>
                <a:cubicBezTo>
                  <a:pt x="2169" y="407"/>
                  <a:pt x="2168" y="407"/>
                  <a:pt x="2168" y="406"/>
                </a:cubicBezTo>
                <a:cubicBezTo>
                  <a:pt x="2168" y="406"/>
                  <a:pt x="2167" y="406"/>
                  <a:pt x="2167" y="406"/>
                </a:cubicBezTo>
                <a:close/>
                <a:moveTo>
                  <a:pt x="2173" y="411"/>
                </a:moveTo>
                <a:cubicBezTo>
                  <a:pt x="2173" y="410"/>
                  <a:pt x="2173" y="410"/>
                  <a:pt x="2173" y="410"/>
                </a:cubicBezTo>
                <a:cubicBezTo>
                  <a:pt x="2173" y="410"/>
                  <a:pt x="2172" y="410"/>
                  <a:pt x="2172" y="410"/>
                </a:cubicBezTo>
                <a:cubicBezTo>
                  <a:pt x="2172" y="410"/>
                  <a:pt x="2172" y="410"/>
                  <a:pt x="2171" y="410"/>
                </a:cubicBezTo>
                <a:cubicBezTo>
                  <a:pt x="2171" y="409"/>
                  <a:pt x="2171" y="409"/>
                  <a:pt x="2170" y="409"/>
                </a:cubicBezTo>
                <a:cubicBezTo>
                  <a:pt x="2169" y="409"/>
                  <a:pt x="2169" y="409"/>
                  <a:pt x="2168" y="409"/>
                </a:cubicBezTo>
                <a:cubicBezTo>
                  <a:pt x="2168" y="410"/>
                  <a:pt x="2168" y="410"/>
                  <a:pt x="2168" y="411"/>
                </a:cubicBezTo>
                <a:cubicBezTo>
                  <a:pt x="2168" y="411"/>
                  <a:pt x="2168" y="411"/>
                  <a:pt x="2168" y="411"/>
                </a:cubicBezTo>
                <a:cubicBezTo>
                  <a:pt x="2168" y="411"/>
                  <a:pt x="2168" y="412"/>
                  <a:pt x="2168" y="412"/>
                </a:cubicBezTo>
                <a:cubicBezTo>
                  <a:pt x="2168" y="413"/>
                  <a:pt x="2169" y="413"/>
                  <a:pt x="2170" y="413"/>
                </a:cubicBezTo>
                <a:cubicBezTo>
                  <a:pt x="2170" y="413"/>
                  <a:pt x="2170" y="413"/>
                  <a:pt x="2170" y="413"/>
                </a:cubicBezTo>
                <a:cubicBezTo>
                  <a:pt x="2170" y="414"/>
                  <a:pt x="2170" y="414"/>
                  <a:pt x="2170" y="414"/>
                </a:cubicBezTo>
                <a:cubicBezTo>
                  <a:pt x="2171" y="414"/>
                  <a:pt x="2171" y="414"/>
                  <a:pt x="2171" y="414"/>
                </a:cubicBezTo>
                <a:cubicBezTo>
                  <a:pt x="2172" y="415"/>
                  <a:pt x="2173" y="415"/>
                  <a:pt x="2173" y="415"/>
                </a:cubicBezTo>
                <a:cubicBezTo>
                  <a:pt x="2173" y="415"/>
                  <a:pt x="2173" y="415"/>
                  <a:pt x="2174" y="415"/>
                </a:cubicBezTo>
                <a:cubicBezTo>
                  <a:pt x="2174" y="415"/>
                  <a:pt x="2175" y="415"/>
                  <a:pt x="2175" y="414"/>
                </a:cubicBezTo>
                <a:cubicBezTo>
                  <a:pt x="2176" y="414"/>
                  <a:pt x="2176" y="413"/>
                  <a:pt x="2175" y="413"/>
                </a:cubicBezTo>
                <a:cubicBezTo>
                  <a:pt x="2175" y="412"/>
                  <a:pt x="2175" y="411"/>
                  <a:pt x="2173" y="411"/>
                </a:cubicBezTo>
                <a:close/>
                <a:moveTo>
                  <a:pt x="2081" y="425"/>
                </a:moveTo>
                <a:cubicBezTo>
                  <a:pt x="2081" y="424"/>
                  <a:pt x="2081" y="423"/>
                  <a:pt x="2081" y="423"/>
                </a:cubicBezTo>
                <a:cubicBezTo>
                  <a:pt x="2081" y="423"/>
                  <a:pt x="2081" y="423"/>
                  <a:pt x="2081" y="423"/>
                </a:cubicBezTo>
                <a:cubicBezTo>
                  <a:pt x="2081" y="423"/>
                  <a:pt x="2080" y="423"/>
                  <a:pt x="2080" y="422"/>
                </a:cubicBezTo>
                <a:cubicBezTo>
                  <a:pt x="2080" y="422"/>
                  <a:pt x="2080" y="422"/>
                  <a:pt x="2080" y="422"/>
                </a:cubicBezTo>
                <a:cubicBezTo>
                  <a:pt x="2080" y="421"/>
                  <a:pt x="2079" y="421"/>
                  <a:pt x="2080" y="420"/>
                </a:cubicBezTo>
                <a:cubicBezTo>
                  <a:pt x="2080" y="419"/>
                  <a:pt x="2080" y="419"/>
                  <a:pt x="2081" y="418"/>
                </a:cubicBezTo>
                <a:cubicBezTo>
                  <a:pt x="2081" y="418"/>
                  <a:pt x="2081" y="417"/>
                  <a:pt x="2081" y="417"/>
                </a:cubicBezTo>
                <a:cubicBezTo>
                  <a:pt x="2081" y="417"/>
                  <a:pt x="2081" y="417"/>
                  <a:pt x="2081" y="416"/>
                </a:cubicBezTo>
                <a:cubicBezTo>
                  <a:pt x="2081" y="416"/>
                  <a:pt x="2081" y="415"/>
                  <a:pt x="2082" y="414"/>
                </a:cubicBezTo>
                <a:cubicBezTo>
                  <a:pt x="2083" y="413"/>
                  <a:pt x="2083" y="413"/>
                  <a:pt x="2084" y="413"/>
                </a:cubicBezTo>
                <a:cubicBezTo>
                  <a:pt x="2084" y="413"/>
                  <a:pt x="2084" y="413"/>
                  <a:pt x="2084" y="413"/>
                </a:cubicBezTo>
                <a:cubicBezTo>
                  <a:pt x="2085" y="412"/>
                  <a:pt x="2086" y="412"/>
                  <a:pt x="2087" y="412"/>
                </a:cubicBezTo>
                <a:cubicBezTo>
                  <a:pt x="2087" y="412"/>
                  <a:pt x="2087" y="412"/>
                  <a:pt x="2088" y="412"/>
                </a:cubicBezTo>
                <a:cubicBezTo>
                  <a:pt x="2088" y="412"/>
                  <a:pt x="2089" y="413"/>
                  <a:pt x="2089" y="413"/>
                </a:cubicBezTo>
                <a:cubicBezTo>
                  <a:pt x="2090" y="413"/>
                  <a:pt x="2090" y="414"/>
                  <a:pt x="2091" y="414"/>
                </a:cubicBezTo>
                <a:cubicBezTo>
                  <a:pt x="2091" y="414"/>
                  <a:pt x="2092" y="414"/>
                  <a:pt x="2092" y="414"/>
                </a:cubicBezTo>
                <a:cubicBezTo>
                  <a:pt x="2093" y="414"/>
                  <a:pt x="2093" y="414"/>
                  <a:pt x="2094" y="414"/>
                </a:cubicBezTo>
                <a:cubicBezTo>
                  <a:pt x="2094" y="414"/>
                  <a:pt x="2095" y="415"/>
                  <a:pt x="2095" y="415"/>
                </a:cubicBezTo>
                <a:cubicBezTo>
                  <a:pt x="2095" y="416"/>
                  <a:pt x="2095" y="416"/>
                  <a:pt x="2096" y="416"/>
                </a:cubicBezTo>
                <a:cubicBezTo>
                  <a:pt x="2097" y="416"/>
                  <a:pt x="2098" y="417"/>
                  <a:pt x="2098" y="417"/>
                </a:cubicBezTo>
                <a:cubicBezTo>
                  <a:pt x="2099" y="417"/>
                  <a:pt x="2099" y="418"/>
                  <a:pt x="2099" y="418"/>
                </a:cubicBezTo>
                <a:cubicBezTo>
                  <a:pt x="2099" y="418"/>
                  <a:pt x="2099" y="418"/>
                  <a:pt x="2099" y="418"/>
                </a:cubicBezTo>
                <a:cubicBezTo>
                  <a:pt x="2099" y="418"/>
                  <a:pt x="2100" y="419"/>
                  <a:pt x="2100" y="421"/>
                </a:cubicBezTo>
                <a:cubicBezTo>
                  <a:pt x="2100" y="422"/>
                  <a:pt x="2099" y="423"/>
                  <a:pt x="2099" y="424"/>
                </a:cubicBezTo>
                <a:cubicBezTo>
                  <a:pt x="2098" y="424"/>
                  <a:pt x="2098" y="424"/>
                  <a:pt x="2097" y="424"/>
                </a:cubicBezTo>
                <a:cubicBezTo>
                  <a:pt x="2097" y="424"/>
                  <a:pt x="2096" y="424"/>
                  <a:pt x="2096" y="424"/>
                </a:cubicBezTo>
                <a:cubicBezTo>
                  <a:pt x="2096" y="424"/>
                  <a:pt x="2096" y="425"/>
                  <a:pt x="2096" y="425"/>
                </a:cubicBezTo>
                <a:cubicBezTo>
                  <a:pt x="2095" y="426"/>
                  <a:pt x="2094" y="426"/>
                  <a:pt x="2094" y="427"/>
                </a:cubicBezTo>
                <a:cubicBezTo>
                  <a:pt x="2094" y="427"/>
                  <a:pt x="2093" y="427"/>
                  <a:pt x="2093" y="427"/>
                </a:cubicBezTo>
                <a:cubicBezTo>
                  <a:pt x="2092" y="428"/>
                  <a:pt x="2092" y="429"/>
                  <a:pt x="2091" y="429"/>
                </a:cubicBezTo>
                <a:cubicBezTo>
                  <a:pt x="2090" y="429"/>
                  <a:pt x="2089" y="430"/>
                  <a:pt x="2089" y="430"/>
                </a:cubicBezTo>
                <a:cubicBezTo>
                  <a:pt x="2088" y="430"/>
                  <a:pt x="2088" y="431"/>
                  <a:pt x="2088" y="431"/>
                </a:cubicBezTo>
                <a:cubicBezTo>
                  <a:pt x="2087" y="431"/>
                  <a:pt x="2087" y="431"/>
                  <a:pt x="2086" y="431"/>
                </a:cubicBezTo>
                <a:cubicBezTo>
                  <a:pt x="2086" y="431"/>
                  <a:pt x="2086" y="431"/>
                  <a:pt x="2086" y="431"/>
                </a:cubicBezTo>
                <a:cubicBezTo>
                  <a:pt x="2085" y="431"/>
                  <a:pt x="2085" y="431"/>
                  <a:pt x="2085" y="431"/>
                </a:cubicBezTo>
                <a:cubicBezTo>
                  <a:pt x="2084" y="431"/>
                  <a:pt x="2083" y="430"/>
                  <a:pt x="2083" y="429"/>
                </a:cubicBezTo>
                <a:cubicBezTo>
                  <a:pt x="2083" y="429"/>
                  <a:pt x="2083" y="429"/>
                  <a:pt x="2083" y="429"/>
                </a:cubicBezTo>
                <a:cubicBezTo>
                  <a:pt x="2083" y="428"/>
                  <a:pt x="2083" y="428"/>
                  <a:pt x="2083" y="428"/>
                </a:cubicBezTo>
                <a:cubicBezTo>
                  <a:pt x="2082" y="428"/>
                  <a:pt x="2082" y="428"/>
                  <a:pt x="2081" y="427"/>
                </a:cubicBezTo>
                <a:cubicBezTo>
                  <a:pt x="2080" y="426"/>
                  <a:pt x="2081" y="425"/>
                  <a:pt x="2081" y="425"/>
                </a:cubicBezTo>
                <a:close/>
                <a:moveTo>
                  <a:pt x="2086" y="430"/>
                </a:moveTo>
                <a:cubicBezTo>
                  <a:pt x="2086" y="430"/>
                  <a:pt x="2086" y="430"/>
                  <a:pt x="2086" y="430"/>
                </a:cubicBezTo>
                <a:cubicBezTo>
                  <a:pt x="2086" y="430"/>
                  <a:pt x="2086" y="430"/>
                  <a:pt x="2086" y="430"/>
                </a:cubicBezTo>
                <a:close/>
                <a:moveTo>
                  <a:pt x="2147" y="425"/>
                </a:moveTo>
                <a:cubicBezTo>
                  <a:pt x="2147" y="425"/>
                  <a:pt x="2148" y="426"/>
                  <a:pt x="2148" y="426"/>
                </a:cubicBezTo>
                <a:cubicBezTo>
                  <a:pt x="2148" y="426"/>
                  <a:pt x="2148" y="426"/>
                  <a:pt x="2148" y="426"/>
                </a:cubicBezTo>
                <a:cubicBezTo>
                  <a:pt x="2149" y="426"/>
                  <a:pt x="2149" y="426"/>
                  <a:pt x="2149" y="426"/>
                </a:cubicBezTo>
                <a:cubicBezTo>
                  <a:pt x="2149" y="426"/>
                  <a:pt x="2149" y="426"/>
                  <a:pt x="2149" y="426"/>
                </a:cubicBezTo>
                <a:cubicBezTo>
                  <a:pt x="2150" y="426"/>
                  <a:pt x="2151" y="426"/>
                  <a:pt x="2151" y="425"/>
                </a:cubicBezTo>
                <a:cubicBezTo>
                  <a:pt x="2151" y="424"/>
                  <a:pt x="2151" y="423"/>
                  <a:pt x="2151" y="423"/>
                </a:cubicBezTo>
                <a:cubicBezTo>
                  <a:pt x="2150" y="423"/>
                  <a:pt x="2150" y="422"/>
                  <a:pt x="2150" y="422"/>
                </a:cubicBezTo>
                <a:cubicBezTo>
                  <a:pt x="2150" y="422"/>
                  <a:pt x="2149" y="422"/>
                  <a:pt x="2149" y="422"/>
                </a:cubicBezTo>
                <a:cubicBezTo>
                  <a:pt x="2148" y="422"/>
                  <a:pt x="2148" y="422"/>
                  <a:pt x="2147" y="422"/>
                </a:cubicBezTo>
                <a:cubicBezTo>
                  <a:pt x="2147" y="423"/>
                  <a:pt x="2147" y="423"/>
                  <a:pt x="2147" y="424"/>
                </a:cubicBezTo>
                <a:cubicBezTo>
                  <a:pt x="2147" y="424"/>
                  <a:pt x="2147" y="424"/>
                  <a:pt x="2147" y="424"/>
                </a:cubicBezTo>
                <a:cubicBezTo>
                  <a:pt x="2146" y="424"/>
                  <a:pt x="2147" y="425"/>
                  <a:pt x="2147" y="425"/>
                </a:cubicBezTo>
                <a:close/>
                <a:moveTo>
                  <a:pt x="2174" y="416"/>
                </a:moveTo>
                <a:cubicBezTo>
                  <a:pt x="2174" y="416"/>
                  <a:pt x="2173" y="417"/>
                  <a:pt x="2174" y="417"/>
                </a:cubicBezTo>
                <a:cubicBezTo>
                  <a:pt x="2174" y="418"/>
                  <a:pt x="2174" y="419"/>
                  <a:pt x="2175" y="419"/>
                </a:cubicBezTo>
                <a:cubicBezTo>
                  <a:pt x="2175" y="419"/>
                  <a:pt x="2175" y="419"/>
                  <a:pt x="2175" y="419"/>
                </a:cubicBezTo>
                <a:cubicBezTo>
                  <a:pt x="2176" y="419"/>
                  <a:pt x="2177" y="418"/>
                  <a:pt x="2177" y="418"/>
                </a:cubicBezTo>
                <a:cubicBezTo>
                  <a:pt x="2177" y="418"/>
                  <a:pt x="2178" y="417"/>
                  <a:pt x="2178" y="417"/>
                </a:cubicBezTo>
                <a:cubicBezTo>
                  <a:pt x="2178" y="416"/>
                  <a:pt x="2178" y="416"/>
                  <a:pt x="2177" y="415"/>
                </a:cubicBezTo>
                <a:cubicBezTo>
                  <a:pt x="2177" y="415"/>
                  <a:pt x="2177" y="415"/>
                  <a:pt x="2176" y="415"/>
                </a:cubicBezTo>
                <a:cubicBezTo>
                  <a:pt x="2175" y="415"/>
                  <a:pt x="2175" y="415"/>
                  <a:pt x="2174" y="416"/>
                </a:cubicBezTo>
                <a:close/>
                <a:moveTo>
                  <a:pt x="1984" y="495"/>
                </a:moveTo>
                <a:cubicBezTo>
                  <a:pt x="1984" y="494"/>
                  <a:pt x="1983" y="493"/>
                  <a:pt x="1982" y="493"/>
                </a:cubicBezTo>
                <a:cubicBezTo>
                  <a:pt x="1982" y="493"/>
                  <a:pt x="1982" y="493"/>
                  <a:pt x="1982" y="493"/>
                </a:cubicBezTo>
                <a:cubicBezTo>
                  <a:pt x="1982" y="493"/>
                  <a:pt x="1982" y="493"/>
                  <a:pt x="1982" y="493"/>
                </a:cubicBezTo>
                <a:cubicBezTo>
                  <a:pt x="1981" y="493"/>
                  <a:pt x="1980" y="493"/>
                  <a:pt x="1980" y="494"/>
                </a:cubicBezTo>
                <a:cubicBezTo>
                  <a:pt x="1980" y="494"/>
                  <a:pt x="1980" y="494"/>
                  <a:pt x="1980" y="494"/>
                </a:cubicBezTo>
                <a:cubicBezTo>
                  <a:pt x="1980" y="494"/>
                  <a:pt x="1980" y="494"/>
                  <a:pt x="1979" y="494"/>
                </a:cubicBezTo>
                <a:cubicBezTo>
                  <a:pt x="1978" y="495"/>
                  <a:pt x="1978" y="496"/>
                  <a:pt x="1978" y="497"/>
                </a:cubicBezTo>
                <a:cubicBezTo>
                  <a:pt x="1979" y="498"/>
                  <a:pt x="1979" y="498"/>
                  <a:pt x="1979" y="499"/>
                </a:cubicBezTo>
                <a:cubicBezTo>
                  <a:pt x="1979" y="499"/>
                  <a:pt x="1980" y="500"/>
                  <a:pt x="1981" y="500"/>
                </a:cubicBezTo>
                <a:cubicBezTo>
                  <a:pt x="1981" y="500"/>
                  <a:pt x="1981" y="500"/>
                  <a:pt x="1981" y="500"/>
                </a:cubicBezTo>
                <a:cubicBezTo>
                  <a:pt x="1982" y="500"/>
                  <a:pt x="1983" y="500"/>
                  <a:pt x="1983" y="499"/>
                </a:cubicBezTo>
                <a:cubicBezTo>
                  <a:pt x="1984" y="498"/>
                  <a:pt x="1984" y="497"/>
                  <a:pt x="1983" y="497"/>
                </a:cubicBezTo>
                <a:cubicBezTo>
                  <a:pt x="1983" y="497"/>
                  <a:pt x="1983" y="496"/>
                  <a:pt x="1983" y="496"/>
                </a:cubicBezTo>
                <a:cubicBezTo>
                  <a:pt x="1984" y="496"/>
                  <a:pt x="1984" y="495"/>
                  <a:pt x="1984" y="495"/>
                </a:cubicBezTo>
                <a:close/>
                <a:moveTo>
                  <a:pt x="2039" y="465"/>
                </a:moveTo>
                <a:cubicBezTo>
                  <a:pt x="2039" y="466"/>
                  <a:pt x="2038" y="466"/>
                  <a:pt x="2038" y="466"/>
                </a:cubicBezTo>
                <a:cubicBezTo>
                  <a:pt x="2038" y="466"/>
                  <a:pt x="2038" y="467"/>
                  <a:pt x="2038" y="467"/>
                </a:cubicBezTo>
                <a:cubicBezTo>
                  <a:pt x="2038" y="467"/>
                  <a:pt x="2038" y="468"/>
                  <a:pt x="2038" y="468"/>
                </a:cubicBezTo>
                <a:cubicBezTo>
                  <a:pt x="2038" y="469"/>
                  <a:pt x="2038" y="469"/>
                  <a:pt x="2039" y="469"/>
                </a:cubicBezTo>
                <a:cubicBezTo>
                  <a:pt x="2039" y="470"/>
                  <a:pt x="2040" y="470"/>
                  <a:pt x="2040" y="470"/>
                </a:cubicBezTo>
                <a:cubicBezTo>
                  <a:pt x="2041" y="470"/>
                  <a:pt x="2041" y="470"/>
                  <a:pt x="2041" y="470"/>
                </a:cubicBezTo>
                <a:cubicBezTo>
                  <a:pt x="2041" y="470"/>
                  <a:pt x="2041" y="470"/>
                  <a:pt x="2041" y="470"/>
                </a:cubicBezTo>
                <a:cubicBezTo>
                  <a:pt x="2042" y="470"/>
                  <a:pt x="2043" y="469"/>
                  <a:pt x="2043" y="468"/>
                </a:cubicBezTo>
                <a:cubicBezTo>
                  <a:pt x="2043" y="468"/>
                  <a:pt x="2043" y="468"/>
                  <a:pt x="2043" y="468"/>
                </a:cubicBezTo>
                <a:cubicBezTo>
                  <a:pt x="2043" y="467"/>
                  <a:pt x="2043" y="466"/>
                  <a:pt x="2042" y="466"/>
                </a:cubicBezTo>
                <a:cubicBezTo>
                  <a:pt x="2042" y="466"/>
                  <a:pt x="2042" y="466"/>
                  <a:pt x="2042" y="466"/>
                </a:cubicBezTo>
                <a:cubicBezTo>
                  <a:pt x="2042" y="465"/>
                  <a:pt x="2041" y="465"/>
                  <a:pt x="2040" y="465"/>
                </a:cubicBezTo>
                <a:cubicBezTo>
                  <a:pt x="2040" y="465"/>
                  <a:pt x="2040" y="465"/>
                  <a:pt x="2039" y="465"/>
                </a:cubicBezTo>
                <a:cubicBezTo>
                  <a:pt x="2039" y="465"/>
                  <a:pt x="2039" y="465"/>
                  <a:pt x="2039" y="465"/>
                </a:cubicBezTo>
                <a:close/>
                <a:moveTo>
                  <a:pt x="2274" y="321"/>
                </a:moveTo>
                <a:cubicBezTo>
                  <a:pt x="2274" y="321"/>
                  <a:pt x="2274" y="321"/>
                  <a:pt x="2274" y="321"/>
                </a:cubicBezTo>
                <a:cubicBezTo>
                  <a:pt x="2274" y="321"/>
                  <a:pt x="2274" y="321"/>
                  <a:pt x="2274" y="321"/>
                </a:cubicBezTo>
                <a:cubicBezTo>
                  <a:pt x="2274" y="320"/>
                  <a:pt x="2273" y="319"/>
                  <a:pt x="2274" y="318"/>
                </a:cubicBezTo>
                <a:cubicBezTo>
                  <a:pt x="2274" y="317"/>
                  <a:pt x="2275" y="317"/>
                  <a:pt x="2276" y="317"/>
                </a:cubicBezTo>
                <a:cubicBezTo>
                  <a:pt x="2276" y="317"/>
                  <a:pt x="2276" y="317"/>
                  <a:pt x="2276" y="317"/>
                </a:cubicBezTo>
                <a:cubicBezTo>
                  <a:pt x="2277" y="317"/>
                  <a:pt x="2277" y="317"/>
                  <a:pt x="2277" y="317"/>
                </a:cubicBezTo>
                <a:cubicBezTo>
                  <a:pt x="2277" y="317"/>
                  <a:pt x="2278" y="317"/>
                  <a:pt x="2278" y="317"/>
                </a:cubicBezTo>
                <a:cubicBezTo>
                  <a:pt x="2278" y="317"/>
                  <a:pt x="2279" y="317"/>
                  <a:pt x="2279" y="317"/>
                </a:cubicBezTo>
                <a:cubicBezTo>
                  <a:pt x="2280" y="317"/>
                  <a:pt x="2281" y="318"/>
                  <a:pt x="2281" y="319"/>
                </a:cubicBezTo>
                <a:cubicBezTo>
                  <a:pt x="2281" y="320"/>
                  <a:pt x="2281" y="321"/>
                  <a:pt x="2281" y="321"/>
                </a:cubicBezTo>
                <a:cubicBezTo>
                  <a:pt x="2280" y="322"/>
                  <a:pt x="2280" y="322"/>
                  <a:pt x="2280" y="322"/>
                </a:cubicBezTo>
                <a:cubicBezTo>
                  <a:pt x="2280" y="322"/>
                  <a:pt x="2281" y="323"/>
                  <a:pt x="2281" y="323"/>
                </a:cubicBezTo>
                <a:cubicBezTo>
                  <a:pt x="2281" y="324"/>
                  <a:pt x="2281" y="325"/>
                  <a:pt x="2280" y="326"/>
                </a:cubicBezTo>
                <a:cubicBezTo>
                  <a:pt x="2280" y="326"/>
                  <a:pt x="2279" y="326"/>
                  <a:pt x="2279" y="326"/>
                </a:cubicBezTo>
                <a:cubicBezTo>
                  <a:pt x="2279" y="326"/>
                  <a:pt x="2279" y="326"/>
                  <a:pt x="2279" y="326"/>
                </a:cubicBezTo>
                <a:cubicBezTo>
                  <a:pt x="2278" y="326"/>
                  <a:pt x="2278" y="326"/>
                  <a:pt x="2278" y="326"/>
                </a:cubicBezTo>
                <a:cubicBezTo>
                  <a:pt x="2277" y="326"/>
                  <a:pt x="2277" y="325"/>
                  <a:pt x="2277" y="325"/>
                </a:cubicBezTo>
                <a:cubicBezTo>
                  <a:pt x="2276" y="325"/>
                  <a:pt x="2276" y="325"/>
                  <a:pt x="2275" y="324"/>
                </a:cubicBezTo>
                <a:cubicBezTo>
                  <a:pt x="2274" y="324"/>
                  <a:pt x="2273" y="323"/>
                  <a:pt x="2273" y="323"/>
                </a:cubicBezTo>
                <a:cubicBezTo>
                  <a:pt x="2273" y="322"/>
                  <a:pt x="2274" y="322"/>
                  <a:pt x="2274" y="321"/>
                </a:cubicBezTo>
                <a:close/>
                <a:moveTo>
                  <a:pt x="2276" y="318"/>
                </a:moveTo>
                <a:cubicBezTo>
                  <a:pt x="2276" y="318"/>
                  <a:pt x="2276" y="318"/>
                  <a:pt x="2276" y="318"/>
                </a:cubicBezTo>
                <a:cubicBezTo>
                  <a:pt x="2276" y="318"/>
                  <a:pt x="2276" y="318"/>
                  <a:pt x="2276" y="318"/>
                </a:cubicBezTo>
                <a:close/>
                <a:moveTo>
                  <a:pt x="2286" y="314"/>
                </a:moveTo>
                <a:cubicBezTo>
                  <a:pt x="2286" y="313"/>
                  <a:pt x="2286" y="313"/>
                  <a:pt x="2287" y="312"/>
                </a:cubicBezTo>
                <a:cubicBezTo>
                  <a:pt x="2287" y="312"/>
                  <a:pt x="2288" y="312"/>
                  <a:pt x="2288" y="312"/>
                </a:cubicBezTo>
                <a:cubicBezTo>
                  <a:pt x="2288" y="312"/>
                  <a:pt x="2288" y="312"/>
                  <a:pt x="2289" y="312"/>
                </a:cubicBezTo>
                <a:cubicBezTo>
                  <a:pt x="2289" y="312"/>
                  <a:pt x="2289" y="312"/>
                  <a:pt x="2289" y="312"/>
                </a:cubicBezTo>
                <a:cubicBezTo>
                  <a:pt x="2290" y="312"/>
                  <a:pt x="2290" y="312"/>
                  <a:pt x="2290" y="313"/>
                </a:cubicBezTo>
                <a:cubicBezTo>
                  <a:pt x="2290" y="313"/>
                  <a:pt x="2290" y="313"/>
                  <a:pt x="2290" y="313"/>
                </a:cubicBezTo>
                <a:cubicBezTo>
                  <a:pt x="2291" y="312"/>
                  <a:pt x="2291" y="312"/>
                  <a:pt x="2291" y="312"/>
                </a:cubicBezTo>
                <a:cubicBezTo>
                  <a:pt x="2292" y="312"/>
                  <a:pt x="2292" y="312"/>
                  <a:pt x="2292" y="312"/>
                </a:cubicBezTo>
                <a:cubicBezTo>
                  <a:pt x="2294" y="313"/>
                  <a:pt x="2294" y="315"/>
                  <a:pt x="2294" y="316"/>
                </a:cubicBezTo>
                <a:cubicBezTo>
                  <a:pt x="2294" y="316"/>
                  <a:pt x="2293" y="317"/>
                  <a:pt x="2292" y="317"/>
                </a:cubicBezTo>
                <a:cubicBezTo>
                  <a:pt x="2292" y="317"/>
                  <a:pt x="2292" y="317"/>
                  <a:pt x="2291" y="317"/>
                </a:cubicBezTo>
                <a:cubicBezTo>
                  <a:pt x="2291" y="317"/>
                  <a:pt x="2291" y="317"/>
                  <a:pt x="2291" y="317"/>
                </a:cubicBezTo>
                <a:cubicBezTo>
                  <a:pt x="2291" y="317"/>
                  <a:pt x="2291" y="317"/>
                  <a:pt x="2291" y="317"/>
                </a:cubicBezTo>
                <a:cubicBezTo>
                  <a:pt x="2290" y="317"/>
                  <a:pt x="2290" y="317"/>
                  <a:pt x="2290" y="317"/>
                </a:cubicBezTo>
                <a:cubicBezTo>
                  <a:pt x="2289" y="317"/>
                  <a:pt x="2289" y="317"/>
                  <a:pt x="2288" y="316"/>
                </a:cubicBezTo>
                <a:cubicBezTo>
                  <a:pt x="2288" y="316"/>
                  <a:pt x="2286" y="315"/>
                  <a:pt x="2286" y="314"/>
                </a:cubicBezTo>
                <a:close/>
                <a:moveTo>
                  <a:pt x="2291" y="316"/>
                </a:moveTo>
                <a:cubicBezTo>
                  <a:pt x="2291" y="316"/>
                  <a:pt x="2291" y="316"/>
                  <a:pt x="2291" y="316"/>
                </a:cubicBezTo>
                <a:cubicBezTo>
                  <a:pt x="2291" y="316"/>
                  <a:pt x="2291" y="316"/>
                  <a:pt x="2291" y="316"/>
                </a:cubicBezTo>
                <a:cubicBezTo>
                  <a:pt x="2291" y="316"/>
                  <a:pt x="2291" y="316"/>
                  <a:pt x="2291" y="316"/>
                </a:cubicBezTo>
                <a:close/>
                <a:moveTo>
                  <a:pt x="2279" y="311"/>
                </a:moveTo>
                <a:cubicBezTo>
                  <a:pt x="2279" y="311"/>
                  <a:pt x="2279" y="311"/>
                  <a:pt x="2279" y="311"/>
                </a:cubicBezTo>
                <a:cubicBezTo>
                  <a:pt x="2279" y="311"/>
                  <a:pt x="2279" y="311"/>
                  <a:pt x="2279" y="311"/>
                </a:cubicBezTo>
                <a:cubicBezTo>
                  <a:pt x="2279" y="311"/>
                  <a:pt x="2280" y="311"/>
                  <a:pt x="2281" y="311"/>
                </a:cubicBezTo>
                <a:cubicBezTo>
                  <a:pt x="2281" y="310"/>
                  <a:pt x="2282" y="310"/>
                  <a:pt x="2283" y="310"/>
                </a:cubicBezTo>
                <a:cubicBezTo>
                  <a:pt x="2283" y="310"/>
                  <a:pt x="2284" y="310"/>
                  <a:pt x="2285" y="309"/>
                </a:cubicBezTo>
                <a:cubicBezTo>
                  <a:pt x="2285" y="308"/>
                  <a:pt x="2285" y="308"/>
                  <a:pt x="2285" y="307"/>
                </a:cubicBezTo>
                <a:cubicBezTo>
                  <a:pt x="2285" y="307"/>
                  <a:pt x="2286" y="307"/>
                  <a:pt x="2286" y="306"/>
                </a:cubicBezTo>
                <a:cubicBezTo>
                  <a:pt x="2286" y="306"/>
                  <a:pt x="2286" y="305"/>
                  <a:pt x="2286" y="305"/>
                </a:cubicBezTo>
                <a:cubicBezTo>
                  <a:pt x="2286" y="304"/>
                  <a:pt x="2285" y="304"/>
                  <a:pt x="2285" y="304"/>
                </a:cubicBezTo>
                <a:cubicBezTo>
                  <a:pt x="2285" y="304"/>
                  <a:pt x="2284" y="304"/>
                  <a:pt x="2284" y="304"/>
                </a:cubicBezTo>
                <a:cubicBezTo>
                  <a:pt x="2284" y="304"/>
                  <a:pt x="2284" y="304"/>
                  <a:pt x="2284" y="304"/>
                </a:cubicBezTo>
                <a:cubicBezTo>
                  <a:pt x="2283" y="304"/>
                  <a:pt x="2282" y="304"/>
                  <a:pt x="2282" y="304"/>
                </a:cubicBezTo>
                <a:cubicBezTo>
                  <a:pt x="2281" y="304"/>
                  <a:pt x="2281" y="305"/>
                  <a:pt x="2281" y="306"/>
                </a:cubicBezTo>
                <a:cubicBezTo>
                  <a:pt x="2280" y="306"/>
                  <a:pt x="2280" y="306"/>
                  <a:pt x="2280" y="306"/>
                </a:cubicBezTo>
                <a:cubicBezTo>
                  <a:pt x="2280" y="306"/>
                  <a:pt x="2280" y="307"/>
                  <a:pt x="2279" y="307"/>
                </a:cubicBezTo>
                <a:cubicBezTo>
                  <a:pt x="2279" y="307"/>
                  <a:pt x="2279" y="307"/>
                  <a:pt x="2279" y="308"/>
                </a:cubicBezTo>
                <a:cubicBezTo>
                  <a:pt x="2278" y="308"/>
                  <a:pt x="2278" y="308"/>
                  <a:pt x="2278" y="308"/>
                </a:cubicBezTo>
                <a:cubicBezTo>
                  <a:pt x="2278" y="308"/>
                  <a:pt x="2277" y="309"/>
                  <a:pt x="2277" y="310"/>
                </a:cubicBezTo>
                <a:cubicBezTo>
                  <a:pt x="2277" y="310"/>
                  <a:pt x="2277" y="311"/>
                  <a:pt x="2277" y="311"/>
                </a:cubicBezTo>
                <a:cubicBezTo>
                  <a:pt x="2278" y="311"/>
                  <a:pt x="2278" y="311"/>
                  <a:pt x="2279" y="311"/>
                </a:cubicBezTo>
                <a:close/>
                <a:moveTo>
                  <a:pt x="2413" y="115"/>
                </a:moveTo>
                <a:cubicBezTo>
                  <a:pt x="2413" y="114"/>
                  <a:pt x="2413" y="114"/>
                  <a:pt x="2413" y="114"/>
                </a:cubicBezTo>
                <a:cubicBezTo>
                  <a:pt x="2413" y="114"/>
                  <a:pt x="2414" y="113"/>
                  <a:pt x="2414" y="112"/>
                </a:cubicBezTo>
                <a:cubicBezTo>
                  <a:pt x="2414" y="110"/>
                  <a:pt x="2415" y="109"/>
                  <a:pt x="2417" y="108"/>
                </a:cubicBezTo>
                <a:cubicBezTo>
                  <a:pt x="2416" y="108"/>
                  <a:pt x="2416" y="107"/>
                  <a:pt x="2416" y="106"/>
                </a:cubicBezTo>
                <a:cubicBezTo>
                  <a:pt x="2416" y="105"/>
                  <a:pt x="2416" y="104"/>
                  <a:pt x="2417" y="103"/>
                </a:cubicBezTo>
                <a:cubicBezTo>
                  <a:pt x="2417" y="103"/>
                  <a:pt x="2418" y="102"/>
                  <a:pt x="2418" y="102"/>
                </a:cubicBezTo>
                <a:cubicBezTo>
                  <a:pt x="2419" y="102"/>
                  <a:pt x="2419" y="102"/>
                  <a:pt x="2419" y="102"/>
                </a:cubicBezTo>
                <a:cubicBezTo>
                  <a:pt x="2420" y="102"/>
                  <a:pt x="2422" y="104"/>
                  <a:pt x="2422" y="104"/>
                </a:cubicBezTo>
                <a:cubicBezTo>
                  <a:pt x="2423" y="105"/>
                  <a:pt x="2423" y="105"/>
                  <a:pt x="2423" y="105"/>
                </a:cubicBezTo>
                <a:cubicBezTo>
                  <a:pt x="2423" y="105"/>
                  <a:pt x="2424" y="106"/>
                  <a:pt x="2425" y="106"/>
                </a:cubicBezTo>
                <a:cubicBezTo>
                  <a:pt x="2425" y="107"/>
                  <a:pt x="2425" y="107"/>
                  <a:pt x="2425" y="107"/>
                </a:cubicBezTo>
                <a:cubicBezTo>
                  <a:pt x="2426" y="107"/>
                  <a:pt x="2426" y="107"/>
                  <a:pt x="2427" y="108"/>
                </a:cubicBezTo>
                <a:cubicBezTo>
                  <a:pt x="2428" y="109"/>
                  <a:pt x="2427" y="111"/>
                  <a:pt x="2427" y="111"/>
                </a:cubicBezTo>
                <a:cubicBezTo>
                  <a:pt x="2427" y="112"/>
                  <a:pt x="2427" y="113"/>
                  <a:pt x="2427" y="113"/>
                </a:cubicBezTo>
                <a:cubicBezTo>
                  <a:pt x="2427" y="113"/>
                  <a:pt x="2427" y="113"/>
                  <a:pt x="2427" y="113"/>
                </a:cubicBezTo>
                <a:cubicBezTo>
                  <a:pt x="2428" y="113"/>
                  <a:pt x="2428" y="113"/>
                  <a:pt x="2428" y="113"/>
                </a:cubicBezTo>
                <a:cubicBezTo>
                  <a:pt x="2428" y="112"/>
                  <a:pt x="2428" y="111"/>
                  <a:pt x="2429" y="111"/>
                </a:cubicBezTo>
                <a:cubicBezTo>
                  <a:pt x="2429" y="110"/>
                  <a:pt x="2430" y="110"/>
                  <a:pt x="2431" y="110"/>
                </a:cubicBezTo>
                <a:cubicBezTo>
                  <a:pt x="2431" y="110"/>
                  <a:pt x="2431" y="110"/>
                  <a:pt x="2432" y="110"/>
                </a:cubicBezTo>
                <a:cubicBezTo>
                  <a:pt x="2432" y="110"/>
                  <a:pt x="2432" y="110"/>
                  <a:pt x="2432" y="110"/>
                </a:cubicBezTo>
                <a:cubicBezTo>
                  <a:pt x="2432" y="109"/>
                  <a:pt x="2433" y="109"/>
                  <a:pt x="2434" y="109"/>
                </a:cubicBezTo>
                <a:cubicBezTo>
                  <a:pt x="2435" y="109"/>
                  <a:pt x="2436" y="110"/>
                  <a:pt x="2437" y="112"/>
                </a:cubicBezTo>
                <a:cubicBezTo>
                  <a:pt x="2437" y="112"/>
                  <a:pt x="2437" y="112"/>
                  <a:pt x="2437" y="112"/>
                </a:cubicBezTo>
                <a:cubicBezTo>
                  <a:pt x="2437" y="112"/>
                  <a:pt x="2437" y="113"/>
                  <a:pt x="2437" y="113"/>
                </a:cubicBezTo>
                <a:cubicBezTo>
                  <a:pt x="2437" y="113"/>
                  <a:pt x="2437" y="113"/>
                  <a:pt x="2437" y="113"/>
                </a:cubicBezTo>
                <a:cubicBezTo>
                  <a:pt x="2438" y="112"/>
                  <a:pt x="2438" y="112"/>
                  <a:pt x="2439" y="112"/>
                </a:cubicBezTo>
                <a:cubicBezTo>
                  <a:pt x="2439" y="112"/>
                  <a:pt x="2440" y="112"/>
                  <a:pt x="2440" y="113"/>
                </a:cubicBezTo>
                <a:cubicBezTo>
                  <a:pt x="2440" y="113"/>
                  <a:pt x="2440" y="113"/>
                  <a:pt x="2441" y="113"/>
                </a:cubicBezTo>
                <a:cubicBezTo>
                  <a:pt x="2441" y="114"/>
                  <a:pt x="2442" y="114"/>
                  <a:pt x="2443" y="115"/>
                </a:cubicBezTo>
                <a:cubicBezTo>
                  <a:pt x="2443" y="116"/>
                  <a:pt x="2443" y="116"/>
                  <a:pt x="2443" y="116"/>
                </a:cubicBezTo>
                <a:cubicBezTo>
                  <a:pt x="2443" y="117"/>
                  <a:pt x="2443" y="117"/>
                  <a:pt x="2443" y="118"/>
                </a:cubicBezTo>
                <a:cubicBezTo>
                  <a:pt x="2443" y="118"/>
                  <a:pt x="2444" y="117"/>
                  <a:pt x="2444" y="117"/>
                </a:cubicBezTo>
                <a:cubicBezTo>
                  <a:pt x="2444" y="117"/>
                  <a:pt x="2445" y="117"/>
                  <a:pt x="2445" y="117"/>
                </a:cubicBezTo>
                <a:cubicBezTo>
                  <a:pt x="2446" y="117"/>
                  <a:pt x="2447" y="117"/>
                  <a:pt x="2447" y="118"/>
                </a:cubicBezTo>
                <a:cubicBezTo>
                  <a:pt x="2448" y="118"/>
                  <a:pt x="2448" y="118"/>
                  <a:pt x="2449" y="118"/>
                </a:cubicBezTo>
                <a:cubicBezTo>
                  <a:pt x="2449" y="118"/>
                  <a:pt x="2450" y="118"/>
                  <a:pt x="2450" y="118"/>
                </a:cubicBezTo>
                <a:cubicBezTo>
                  <a:pt x="2453" y="119"/>
                  <a:pt x="2453" y="121"/>
                  <a:pt x="2453" y="123"/>
                </a:cubicBezTo>
                <a:cubicBezTo>
                  <a:pt x="2453" y="124"/>
                  <a:pt x="2453" y="125"/>
                  <a:pt x="2453" y="125"/>
                </a:cubicBezTo>
                <a:cubicBezTo>
                  <a:pt x="2454" y="125"/>
                  <a:pt x="2455" y="127"/>
                  <a:pt x="2454" y="129"/>
                </a:cubicBezTo>
                <a:cubicBezTo>
                  <a:pt x="2454" y="129"/>
                  <a:pt x="2454" y="129"/>
                  <a:pt x="2454" y="129"/>
                </a:cubicBezTo>
                <a:cubicBezTo>
                  <a:pt x="2454" y="130"/>
                  <a:pt x="2454" y="131"/>
                  <a:pt x="2454" y="131"/>
                </a:cubicBezTo>
                <a:cubicBezTo>
                  <a:pt x="2455" y="134"/>
                  <a:pt x="2452" y="136"/>
                  <a:pt x="2450" y="137"/>
                </a:cubicBezTo>
                <a:cubicBezTo>
                  <a:pt x="2449" y="138"/>
                  <a:pt x="2449" y="138"/>
                  <a:pt x="2449" y="138"/>
                </a:cubicBezTo>
                <a:cubicBezTo>
                  <a:pt x="2448" y="139"/>
                  <a:pt x="2447" y="140"/>
                  <a:pt x="2446" y="140"/>
                </a:cubicBezTo>
                <a:cubicBezTo>
                  <a:pt x="2446" y="141"/>
                  <a:pt x="2444" y="142"/>
                  <a:pt x="2443" y="142"/>
                </a:cubicBezTo>
                <a:cubicBezTo>
                  <a:pt x="2443" y="142"/>
                  <a:pt x="2442" y="142"/>
                  <a:pt x="2442" y="142"/>
                </a:cubicBezTo>
                <a:cubicBezTo>
                  <a:pt x="2442" y="143"/>
                  <a:pt x="2442" y="143"/>
                  <a:pt x="2442" y="144"/>
                </a:cubicBezTo>
                <a:cubicBezTo>
                  <a:pt x="2441" y="145"/>
                  <a:pt x="2440" y="146"/>
                  <a:pt x="2438" y="146"/>
                </a:cubicBezTo>
                <a:cubicBezTo>
                  <a:pt x="2438" y="146"/>
                  <a:pt x="2437" y="147"/>
                  <a:pt x="2437" y="147"/>
                </a:cubicBezTo>
                <a:cubicBezTo>
                  <a:pt x="2436" y="146"/>
                  <a:pt x="2436" y="146"/>
                  <a:pt x="2435" y="146"/>
                </a:cubicBezTo>
                <a:cubicBezTo>
                  <a:pt x="2435" y="146"/>
                  <a:pt x="2435" y="146"/>
                  <a:pt x="2435" y="145"/>
                </a:cubicBezTo>
                <a:cubicBezTo>
                  <a:pt x="2434" y="146"/>
                  <a:pt x="2433" y="146"/>
                  <a:pt x="2432" y="147"/>
                </a:cubicBezTo>
                <a:cubicBezTo>
                  <a:pt x="2431" y="147"/>
                  <a:pt x="2430" y="148"/>
                  <a:pt x="2430" y="149"/>
                </a:cubicBezTo>
                <a:cubicBezTo>
                  <a:pt x="2429" y="150"/>
                  <a:pt x="2429" y="151"/>
                  <a:pt x="2428" y="152"/>
                </a:cubicBezTo>
                <a:cubicBezTo>
                  <a:pt x="2427" y="152"/>
                  <a:pt x="2427" y="152"/>
                  <a:pt x="2426" y="152"/>
                </a:cubicBezTo>
                <a:cubicBezTo>
                  <a:pt x="2426" y="152"/>
                  <a:pt x="2425" y="153"/>
                  <a:pt x="2425" y="153"/>
                </a:cubicBezTo>
                <a:cubicBezTo>
                  <a:pt x="2425" y="153"/>
                  <a:pt x="2425" y="153"/>
                  <a:pt x="2425" y="154"/>
                </a:cubicBezTo>
                <a:cubicBezTo>
                  <a:pt x="2425" y="154"/>
                  <a:pt x="2425" y="155"/>
                  <a:pt x="2425" y="155"/>
                </a:cubicBezTo>
                <a:cubicBezTo>
                  <a:pt x="2424" y="156"/>
                  <a:pt x="2424" y="157"/>
                  <a:pt x="2423" y="157"/>
                </a:cubicBezTo>
                <a:cubicBezTo>
                  <a:pt x="2422" y="158"/>
                  <a:pt x="2421" y="159"/>
                  <a:pt x="2420" y="159"/>
                </a:cubicBezTo>
                <a:cubicBezTo>
                  <a:pt x="2420" y="159"/>
                  <a:pt x="2419" y="159"/>
                  <a:pt x="2419" y="159"/>
                </a:cubicBezTo>
                <a:cubicBezTo>
                  <a:pt x="2419" y="159"/>
                  <a:pt x="2418" y="159"/>
                  <a:pt x="2418" y="159"/>
                </a:cubicBezTo>
                <a:cubicBezTo>
                  <a:pt x="2417" y="158"/>
                  <a:pt x="2417" y="158"/>
                  <a:pt x="2417" y="157"/>
                </a:cubicBezTo>
                <a:cubicBezTo>
                  <a:pt x="2418" y="155"/>
                  <a:pt x="2417" y="154"/>
                  <a:pt x="2417" y="152"/>
                </a:cubicBezTo>
                <a:cubicBezTo>
                  <a:pt x="2417" y="152"/>
                  <a:pt x="2417" y="152"/>
                  <a:pt x="2417" y="152"/>
                </a:cubicBezTo>
                <a:cubicBezTo>
                  <a:pt x="2416" y="151"/>
                  <a:pt x="2416" y="149"/>
                  <a:pt x="2416" y="148"/>
                </a:cubicBezTo>
                <a:cubicBezTo>
                  <a:pt x="2417" y="147"/>
                  <a:pt x="2417" y="147"/>
                  <a:pt x="2417" y="146"/>
                </a:cubicBezTo>
                <a:cubicBezTo>
                  <a:pt x="2417" y="146"/>
                  <a:pt x="2418" y="145"/>
                  <a:pt x="2418" y="144"/>
                </a:cubicBezTo>
                <a:cubicBezTo>
                  <a:pt x="2418" y="144"/>
                  <a:pt x="2418" y="144"/>
                  <a:pt x="2418" y="144"/>
                </a:cubicBezTo>
                <a:cubicBezTo>
                  <a:pt x="2418" y="144"/>
                  <a:pt x="2417" y="144"/>
                  <a:pt x="2417" y="144"/>
                </a:cubicBezTo>
                <a:cubicBezTo>
                  <a:pt x="2417" y="144"/>
                  <a:pt x="2417" y="144"/>
                  <a:pt x="2417" y="144"/>
                </a:cubicBezTo>
                <a:cubicBezTo>
                  <a:pt x="2417" y="143"/>
                  <a:pt x="2416" y="142"/>
                  <a:pt x="2416" y="142"/>
                </a:cubicBezTo>
                <a:cubicBezTo>
                  <a:pt x="2416" y="141"/>
                  <a:pt x="2417" y="140"/>
                  <a:pt x="2417" y="140"/>
                </a:cubicBezTo>
                <a:cubicBezTo>
                  <a:pt x="2417" y="139"/>
                  <a:pt x="2417" y="139"/>
                  <a:pt x="2417" y="138"/>
                </a:cubicBezTo>
                <a:cubicBezTo>
                  <a:pt x="2416" y="138"/>
                  <a:pt x="2416" y="136"/>
                  <a:pt x="2415" y="135"/>
                </a:cubicBezTo>
                <a:cubicBezTo>
                  <a:pt x="2415" y="134"/>
                  <a:pt x="2416" y="134"/>
                  <a:pt x="2416" y="133"/>
                </a:cubicBezTo>
                <a:cubicBezTo>
                  <a:pt x="2416" y="133"/>
                  <a:pt x="2416" y="132"/>
                  <a:pt x="2416" y="132"/>
                </a:cubicBezTo>
                <a:cubicBezTo>
                  <a:pt x="2417" y="132"/>
                  <a:pt x="2417" y="132"/>
                  <a:pt x="2417" y="132"/>
                </a:cubicBezTo>
                <a:cubicBezTo>
                  <a:pt x="2417" y="132"/>
                  <a:pt x="2417" y="132"/>
                  <a:pt x="2417" y="132"/>
                </a:cubicBezTo>
                <a:cubicBezTo>
                  <a:pt x="2416" y="132"/>
                  <a:pt x="2416" y="132"/>
                  <a:pt x="2416" y="132"/>
                </a:cubicBezTo>
                <a:cubicBezTo>
                  <a:pt x="2416" y="131"/>
                  <a:pt x="2416" y="131"/>
                  <a:pt x="2416" y="130"/>
                </a:cubicBezTo>
                <a:cubicBezTo>
                  <a:pt x="2417" y="129"/>
                  <a:pt x="2417" y="128"/>
                  <a:pt x="2418" y="128"/>
                </a:cubicBezTo>
                <a:cubicBezTo>
                  <a:pt x="2418" y="128"/>
                  <a:pt x="2418" y="127"/>
                  <a:pt x="2417" y="126"/>
                </a:cubicBezTo>
                <a:cubicBezTo>
                  <a:pt x="2417" y="126"/>
                  <a:pt x="2417" y="126"/>
                  <a:pt x="2417" y="126"/>
                </a:cubicBezTo>
                <a:cubicBezTo>
                  <a:pt x="2416" y="125"/>
                  <a:pt x="2415" y="124"/>
                  <a:pt x="2415" y="122"/>
                </a:cubicBezTo>
                <a:cubicBezTo>
                  <a:pt x="2415" y="121"/>
                  <a:pt x="2416" y="120"/>
                  <a:pt x="2416" y="120"/>
                </a:cubicBezTo>
                <a:cubicBezTo>
                  <a:pt x="2417" y="119"/>
                  <a:pt x="2417" y="119"/>
                  <a:pt x="2417" y="119"/>
                </a:cubicBezTo>
                <a:cubicBezTo>
                  <a:pt x="2417" y="119"/>
                  <a:pt x="2416" y="119"/>
                  <a:pt x="2416" y="119"/>
                </a:cubicBezTo>
                <a:cubicBezTo>
                  <a:pt x="2415" y="119"/>
                  <a:pt x="2415" y="118"/>
                  <a:pt x="2415" y="118"/>
                </a:cubicBezTo>
                <a:cubicBezTo>
                  <a:pt x="2414" y="118"/>
                  <a:pt x="2413" y="117"/>
                  <a:pt x="2413" y="115"/>
                </a:cubicBezTo>
                <a:close/>
                <a:moveTo>
                  <a:pt x="2420" y="158"/>
                </a:moveTo>
                <a:cubicBezTo>
                  <a:pt x="2420" y="158"/>
                  <a:pt x="2420" y="158"/>
                  <a:pt x="2420" y="158"/>
                </a:cubicBezTo>
                <a:cubicBezTo>
                  <a:pt x="2420" y="158"/>
                  <a:pt x="2420" y="158"/>
                  <a:pt x="2420" y="158"/>
                </a:cubicBezTo>
                <a:cubicBezTo>
                  <a:pt x="2420" y="158"/>
                  <a:pt x="2420" y="158"/>
                  <a:pt x="2420" y="158"/>
                </a:cubicBezTo>
                <a:close/>
                <a:moveTo>
                  <a:pt x="2420" y="197"/>
                </a:moveTo>
                <a:cubicBezTo>
                  <a:pt x="2420" y="198"/>
                  <a:pt x="2420" y="198"/>
                  <a:pt x="2421" y="199"/>
                </a:cubicBezTo>
                <a:cubicBezTo>
                  <a:pt x="2421" y="199"/>
                  <a:pt x="2422" y="200"/>
                  <a:pt x="2422" y="200"/>
                </a:cubicBezTo>
                <a:cubicBezTo>
                  <a:pt x="2422" y="200"/>
                  <a:pt x="2422" y="200"/>
                  <a:pt x="2422" y="200"/>
                </a:cubicBezTo>
                <a:cubicBezTo>
                  <a:pt x="2423" y="200"/>
                  <a:pt x="2424" y="199"/>
                  <a:pt x="2424" y="199"/>
                </a:cubicBezTo>
                <a:cubicBezTo>
                  <a:pt x="2424" y="199"/>
                  <a:pt x="2425" y="198"/>
                  <a:pt x="2425" y="198"/>
                </a:cubicBezTo>
                <a:cubicBezTo>
                  <a:pt x="2425" y="197"/>
                  <a:pt x="2425" y="196"/>
                  <a:pt x="2424" y="196"/>
                </a:cubicBezTo>
                <a:cubicBezTo>
                  <a:pt x="2424" y="196"/>
                  <a:pt x="2424" y="195"/>
                  <a:pt x="2424" y="195"/>
                </a:cubicBezTo>
                <a:cubicBezTo>
                  <a:pt x="2424" y="195"/>
                  <a:pt x="2423" y="194"/>
                  <a:pt x="2422" y="194"/>
                </a:cubicBezTo>
                <a:cubicBezTo>
                  <a:pt x="2422" y="194"/>
                  <a:pt x="2422" y="194"/>
                  <a:pt x="2423" y="194"/>
                </a:cubicBezTo>
                <a:cubicBezTo>
                  <a:pt x="2423" y="193"/>
                  <a:pt x="2422" y="192"/>
                  <a:pt x="2422" y="192"/>
                </a:cubicBezTo>
                <a:cubicBezTo>
                  <a:pt x="2422" y="192"/>
                  <a:pt x="2421" y="191"/>
                  <a:pt x="2420" y="191"/>
                </a:cubicBezTo>
                <a:cubicBezTo>
                  <a:pt x="2420" y="191"/>
                  <a:pt x="2420" y="191"/>
                  <a:pt x="2419" y="192"/>
                </a:cubicBezTo>
                <a:cubicBezTo>
                  <a:pt x="2418" y="192"/>
                  <a:pt x="2418" y="193"/>
                  <a:pt x="2418" y="194"/>
                </a:cubicBezTo>
                <a:cubicBezTo>
                  <a:pt x="2418" y="194"/>
                  <a:pt x="2418" y="195"/>
                  <a:pt x="2418" y="195"/>
                </a:cubicBezTo>
                <a:cubicBezTo>
                  <a:pt x="2418" y="196"/>
                  <a:pt x="2419" y="196"/>
                  <a:pt x="2419" y="196"/>
                </a:cubicBezTo>
                <a:cubicBezTo>
                  <a:pt x="2420" y="196"/>
                  <a:pt x="2420" y="196"/>
                  <a:pt x="2420" y="196"/>
                </a:cubicBezTo>
                <a:cubicBezTo>
                  <a:pt x="2420" y="196"/>
                  <a:pt x="2420" y="196"/>
                  <a:pt x="2420" y="196"/>
                </a:cubicBezTo>
                <a:cubicBezTo>
                  <a:pt x="2420" y="197"/>
                  <a:pt x="2420" y="197"/>
                  <a:pt x="2420" y="197"/>
                </a:cubicBezTo>
                <a:close/>
                <a:moveTo>
                  <a:pt x="2405" y="200"/>
                </a:moveTo>
                <a:cubicBezTo>
                  <a:pt x="2406" y="200"/>
                  <a:pt x="2406" y="201"/>
                  <a:pt x="2406" y="202"/>
                </a:cubicBezTo>
                <a:cubicBezTo>
                  <a:pt x="2406" y="202"/>
                  <a:pt x="2406" y="202"/>
                  <a:pt x="2406" y="202"/>
                </a:cubicBezTo>
                <a:cubicBezTo>
                  <a:pt x="2406" y="203"/>
                  <a:pt x="2405" y="203"/>
                  <a:pt x="2404" y="204"/>
                </a:cubicBezTo>
                <a:cubicBezTo>
                  <a:pt x="2404" y="204"/>
                  <a:pt x="2404" y="204"/>
                  <a:pt x="2404" y="204"/>
                </a:cubicBezTo>
                <a:cubicBezTo>
                  <a:pt x="2403" y="204"/>
                  <a:pt x="2403" y="204"/>
                  <a:pt x="2402" y="204"/>
                </a:cubicBezTo>
                <a:cubicBezTo>
                  <a:pt x="2402" y="204"/>
                  <a:pt x="2402" y="204"/>
                  <a:pt x="2402" y="204"/>
                </a:cubicBezTo>
                <a:cubicBezTo>
                  <a:pt x="2401" y="204"/>
                  <a:pt x="2401" y="204"/>
                  <a:pt x="2400" y="204"/>
                </a:cubicBezTo>
                <a:cubicBezTo>
                  <a:pt x="2400" y="203"/>
                  <a:pt x="2400" y="203"/>
                  <a:pt x="2400" y="202"/>
                </a:cubicBezTo>
                <a:cubicBezTo>
                  <a:pt x="2400" y="201"/>
                  <a:pt x="2401" y="200"/>
                  <a:pt x="2402" y="200"/>
                </a:cubicBezTo>
                <a:cubicBezTo>
                  <a:pt x="2402" y="200"/>
                  <a:pt x="2403" y="199"/>
                  <a:pt x="2404" y="199"/>
                </a:cubicBezTo>
                <a:cubicBezTo>
                  <a:pt x="2405" y="199"/>
                  <a:pt x="2405" y="199"/>
                  <a:pt x="2405" y="200"/>
                </a:cubicBezTo>
                <a:close/>
                <a:moveTo>
                  <a:pt x="2404" y="203"/>
                </a:moveTo>
                <a:cubicBezTo>
                  <a:pt x="2404" y="203"/>
                  <a:pt x="2404" y="203"/>
                  <a:pt x="2404" y="203"/>
                </a:cubicBezTo>
                <a:cubicBezTo>
                  <a:pt x="2404" y="203"/>
                  <a:pt x="2404" y="203"/>
                  <a:pt x="2404" y="203"/>
                </a:cubicBezTo>
                <a:close/>
                <a:moveTo>
                  <a:pt x="2368" y="89"/>
                </a:moveTo>
                <a:cubicBezTo>
                  <a:pt x="2369" y="89"/>
                  <a:pt x="2370" y="88"/>
                  <a:pt x="2371" y="88"/>
                </a:cubicBezTo>
                <a:cubicBezTo>
                  <a:pt x="2371" y="88"/>
                  <a:pt x="2371" y="88"/>
                  <a:pt x="2371" y="88"/>
                </a:cubicBezTo>
                <a:cubicBezTo>
                  <a:pt x="2372" y="88"/>
                  <a:pt x="2372" y="88"/>
                  <a:pt x="2372" y="88"/>
                </a:cubicBezTo>
                <a:cubicBezTo>
                  <a:pt x="2372" y="88"/>
                  <a:pt x="2372" y="88"/>
                  <a:pt x="2372" y="88"/>
                </a:cubicBezTo>
                <a:cubicBezTo>
                  <a:pt x="2373" y="87"/>
                  <a:pt x="2373" y="87"/>
                  <a:pt x="2374" y="86"/>
                </a:cubicBezTo>
                <a:cubicBezTo>
                  <a:pt x="2374" y="86"/>
                  <a:pt x="2375" y="86"/>
                  <a:pt x="2375" y="86"/>
                </a:cubicBezTo>
                <a:cubicBezTo>
                  <a:pt x="2377" y="86"/>
                  <a:pt x="2379" y="88"/>
                  <a:pt x="2379" y="90"/>
                </a:cubicBezTo>
                <a:cubicBezTo>
                  <a:pt x="2379" y="92"/>
                  <a:pt x="2380" y="93"/>
                  <a:pt x="2381" y="94"/>
                </a:cubicBezTo>
                <a:cubicBezTo>
                  <a:pt x="2381" y="94"/>
                  <a:pt x="2381" y="94"/>
                  <a:pt x="2381" y="94"/>
                </a:cubicBezTo>
                <a:cubicBezTo>
                  <a:pt x="2381" y="95"/>
                  <a:pt x="2382" y="95"/>
                  <a:pt x="2382" y="96"/>
                </a:cubicBezTo>
                <a:cubicBezTo>
                  <a:pt x="2382" y="96"/>
                  <a:pt x="2382" y="96"/>
                  <a:pt x="2382" y="96"/>
                </a:cubicBezTo>
                <a:cubicBezTo>
                  <a:pt x="2382" y="96"/>
                  <a:pt x="2382" y="96"/>
                  <a:pt x="2382" y="96"/>
                </a:cubicBezTo>
                <a:cubicBezTo>
                  <a:pt x="2382" y="95"/>
                  <a:pt x="2382" y="95"/>
                  <a:pt x="2382" y="95"/>
                </a:cubicBezTo>
                <a:cubicBezTo>
                  <a:pt x="2382" y="95"/>
                  <a:pt x="2381" y="94"/>
                  <a:pt x="2381" y="94"/>
                </a:cubicBezTo>
                <a:cubicBezTo>
                  <a:pt x="2381" y="93"/>
                  <a:pt x="2380" y="92"/>
                  <a:pt x="2381" y="91"/>
                </a:cubicBezTo>
                <a:cubicBezTo>
                  <a:pt x="2381" y="90"/>
                  <a:pt x="2382" y="89"/>
                  <a:pt x="2384" y="89"/>
                </a:cubicBezTo>
                <a:cubicBezTo>
                  <a:pt x="2384" y="89"/>
                  <a:pt x="2385" y="89"/>
                  <a:pt x="2386" y="89"/>
                </a:cubicBezTo>
                <a:cubicBezTo>
                  <a:pt x="2386" y="89"/>
                  <a:pt x="2387" y="89"/>
                  <a:pt x="2387" y="89"/>
                </a:cubicBezTo>
                <a:cubicBezTo>
                  <a:pt x="2388" y="89"/>
                  <a:pt x="2388" y="89"/>
                  <a:pt x="2389" y="89"/>
                </a:cubicBezTo>
                <a:cubicBezTo>
                  <a:pt x="2389" y="90"/>
                  <a:pt x="2389" y="90"/>
                  <a:pt x="2389" y="90"/>
                </a:cubicBezTo>
                <a:cubicBezTo>
                  <a:pt x="2389" y="90"/>
                  <a:pt x="2389" y="90"/>
                  <a:pt x="2389" y="90"/>
                </a:cubicBezTo>
                <a:cubicBezTo>
                  <a:pt x="2389" y="89"/>
                  <a:pt x="2389" y="89"/>
                  <a:pt x="2389" y="89"/>
                </a:cubicBezTo>
                <a:cubicBezTo>
                  <a:pt x="2389" y="89"/>
                  <a:pt x="2389" y="89"/>
                  <a:pt x="2389" y="89"/>
                </a:cubicBezTo>
                <a:cubicBezTo>
                  <a:pt x="2390" y="89"/>
                  <a:pt x="2392" y="89"/>
                  <a:pt x="2392" y="91"/>
                </a:cubicBezTo>
                <a:cubicBezTo>
                  <a:pt x="2393" y="92"/>
                  <a:pt x="2393" y="93"/>
                  <a:pt x="2394" y="94"/>
                </a:cubicBezTo>
                <a:cubicBezTo>
                  <a:pt x="2394" y="94"/>
                  <a:pt x="2395" y="94"/>
                  <a:pt x="2395" y="95"/>
                </a:cubicBezTo>
                <a:cubicBezTo>
                  <a:pt x="2396" y="95"/>
                  <a:pt x="2397" y="96"/>
                  <a:pt x="2397" y="97"/>
                </a:cubicBezTo>
                <a:cubicBezTo>
                  <a:pt x="2397" y="97"/>
                  <a:pt x="2397" y="98"/>
                  <a:pt x="2397" y="99"/>
                </a:cubicBezTo>
                <a:cubicBezTo>
                  <a:pt x="2397" y="99"/>
                  <a:pt x="2397" y="99"/>
                  <a:pt x="2397" y="99"/>
                </a:cubicBezTo>
                <a:cubicBezTo>
                  <a:pt x="2398" y="99"/>
                  <a:pt x="2398" y="99"/>
                  <a:pt x="2398" y="99"/>
                </a:cubicBezTo>
                <a:cubicBezTo>
                  <a:pt x="2399" y="99"/>
                  <a:pt x="2400" y="100"/>
                  <a:pt x="2400" y="101"/>
                </a:cubicBezTo>
                <a:cubicBezTo>
                  <a:pt x="2400" y="102"/>
                  <a:pt x="2400" y="103"/>
                  <a:pt x="2400" y="104"/>
                </a:cubicBezTo>
                <a:cubicBezTo>
                  <a:pt x="2400" y="105"/>
                  <a:pt x="2400" y="106"/>
                  <a:pt x="2400" y="106"/>
                </a:cubicBezTo>
                <a:cubicBezTo>
                  <a:pt x="2400" y="107"/>
                  <a:pt x="2400" y="107"/>
                  <a:pt x="2401" y="108"/>
                </a:cubicBezTo>
                <a:cubicBezTo>
                  <a:pt x="2401" y="108"/>
                  <a:pt x="2402" y="109"/>
                  <a:pt x="2402" y="109"/>
                </a:cubicBezTo>
                <a:cubicBezTo>
                  <a:pt x="2403" y="110"/>
                  <a:pt x="2403" y="111"/>
                  <a:pt x="2403" y="113"/>
                </a:cubicBezTo>
                <a:cubicBezTo>
                  <a:pt x="2403" y="113"/>
                  <a:pt x="2403" y="114"/>
                  <a:pt x="2402" y="114"/>
                </a:cubicBezTo>
                <a:cubicBezTo>
                  <a:pt x="2402" y="114"/>
                  <a:pt x="2402" y="114"/>
                  <a:pt x="2401" y="114"/>
                </a:cubicBezTo>
                <a:cubicBezTo>
                  <a:pt x="2401" y="114"/>
                  <a:pt x="2400" y="114"/>
                  <a:pt x="2400" y="114"/>
                </a:cubicBezTo>
                <a:cubicBezTo>
                  <a:pt x="2399" y="114"/>
                  <a:pt x="2399" y="114"/>
                  <a:pt x="2399" y="114"/>
                </a:cubicBezTo>
                <a:cubicBezTo>
                  <a:pt x="2398" y="114"/>
                  <a:pt x="2398" y="114"/>
                  <a:pt x="2398" y="114"/>
                </a:cubicBezTo>
                <a:cubicBezTo>
                  <a:pt x="2398" y="114"/>
                  <a:pt x="2399" y="114"/>
                  <a:pt x="2399" y="114"/>
                </a:cubicBezTo>
                <a:cubicBezTo>
                  <a:pt x="2399" y="114"/>
                  <a:pt x="2399" y="114"/>
                  <a:pt x="2399" y="115"/>
                </a:cubicBezTo>
                <a:cubicBezTo>
                  <a:pt x="2400" y="115"/>
                  <a:pt x="2400" y="116"/>
                  <a:pt x="2400" y="116"/>
                </a:cubicBezTo>
                <a:cubicBezTo>
                  <a:pt x="2400" y="116"/>
                  <a:pt x="2400" y="117"/>
                  <a:pt x="2400" y="117"/>
                </a:cubicBezTo>
                <a:cubicBezTo>
                  <a:pt x="2400" y="117"/>
                  <a:pt x="2400" y="117"/>
                  <a:pt x="2400" y="117"/>
                </a:cubicBezTo>
                <a:cubicBezTo>
                  <a:pt x="2401" y="117"/>
                  <a:pt x="2401" y="117"/>
                  <a:pt x="2401" y="117"/>
                </a:cubicBezTo>
                <a:cubicBezTo>
                  <a:pt x="2401" y="117"/>
                  <a:pt x="2401" y="117"/>
                  <a:pt x="2401" y="117"/>
                </a:cubicBezTo>
                <a:cubicBezTo>
                  <a:pt x="2402" y="117"/>
                  <a:pt x="2402" y="117"/>
                  <a:pt x="2402" y="117"/>
                </a:cubicBezTo>
                <a:cubicBezTo>
                  <a:pt x="2404" y="117"/>
                  <a:pt x="2405" y="118"/>
                  <a:pt x="2405" y="119"/>
                </a:cubicBezTo>
                <a:cubicBezTo>
                  <a:pt x="2405" y="119"/>
                  <a:pt x="2405" y="119"/>
                  <a:pt x="2405" y="120"/>
                </a:cubicBezTo>
                <a:cubicBezTo>
                  <a:pt x="2405" y="120"/>
                  <a:pt x="2406" y="120"/>
                  <a:pt x="2406" y="121"/>
                </a:cubicBezTo>
                <a:cubicBezTo>
                  <a:pt x="2406" y="121"/>
                  <a:pt x="2406" y="121"/>
                  <a:pt x="2407" y="122"/>
                </a:cubicBezTo>
                <a:cubicBezTo>
                  <a:pt x="2409" y="122"/>
                  <a:pt x="2409" y="123"/>
                  <a:pt x="2409" y="125"/>
                </a:cubicBezTo>
                <a:cubicBezTo>
                  <a:pt x="2408" y="125"/>
                  <a:pt x="2408" y="125"/>
                  <a:pt x="2408" y="125"/>
                </a:cubicBezTo>
                <a:cubicBezTo>
                  <a:pt x="2409" y="126"/>
                  <a:pt x="2409" y="126"/>
                  <a:pt x="2409" y="126"/>
                </a:cubicBezTo>
                <a:cubicBezTo>
                  <a:pt x="2409" y="126"/>
                  <a:pt x="2409" y="127"/>
                  <a:pt x="2408" y="127"/>
                </a:cubicBezTo>
                <a:cubicBezTo>
                  <a:pt x="2407" y="128"/>
                  <a:pt x="2407" y="128"/>
                  <a:pt x="2407" y="128"/>
                </a:cubicBezTo>
                <a:cubicBezTo>
                  <a:pt x="2406" y="128"/>
                  <a:pt x="2406" y="128"/>
                  <a:pt x="2406" y="128"/>
                </a:cubicBezTo>
                <a:cubicBezTo>
                  <a:pt x="2405" y="130"/>
                  <a:pt x="2403" y="130"/>
                  <a:pt x="2402" y="131"/>
                </a:cubicBezTo>
                <a:cubicBezTo>
                  <a:pt x="2402" y="131"/>
                  <a:pt x="2402" y="131"/>
                  <a:pt x="2401" y="131"/>
                </a:cubicBezTo>
                <a:cubicBezTo>
                  <a:pt x="2401" y="131"/>
                  <a:pt x="2401" y="131"/>
                  <a:pt x="2401" y="131"/>
                </a:cubicBezTo>
                <a:cubicBezTo>
                  <a:pt x="2401" y="131"/>
                  <a:pt x="2401" y="131"/>
                  <a:pt x="2401" y="131"/>
                </a:cubicBezTo>
                <a:cubicBezTo>
                  <a:pt x="2401" y="131"/>
                  <a:pt x="2401" y="131"/>
                  <a:pt x="2401" y="131"/>
                </a:cubicBezTo>
                <a:cubicBezTo>
                  <a:pt x="2400" y="131"/>
                  <a:pt x="2400" y="131"/>
                  <a:pt x="2400" y="131"/>
                </a:cubicBezTo>
                <a:cubicBezTo>
                  <a:pt x="2400" y="131"/>
                  <a:pt x="2400" y="132"/>
                  <a:pt x="2400" y="132"/>
                </a:cubicBezTo>
                <a:cubicBezTo>
                  <a:pt x="2400" y="132"/>
                  <a:pt x="2399" y="133"/>
                  <a:pt x="2399" y="133"/>
                </a:cubicBezTo>
                <a:cubicBezTo>
                  <a:pt x="2399" y="133"/>
                  <a:pt x="2399" y="134"/>
                  <a:pt x="2398" y="134"/>
                </a:cubicBezTo>
                <a:cubicBezTo>
                  <a:pt x="2398" y="135"/>
                  <a:pt x="2397" y="135"/>
                  <a:pt x="2397" y="135"/>
                </a:cubicBezTo>
                <a:cubicBezTo>
                  <a:pt x="2396" y="136"/>
                  <a:pt x="2396" y="136"/>
                  <a:pt x="2395" y="136"/>
                </a:cubicBezTo>
                <a:cubicBezTo>
                  <a:pt x="2395" y="136"/>
                  <a:pt x="2395" y="136"/>
                  <a:pt x="2395" y="136"/>
                </a:cubicBezTo>
                <a:cubicBezTo>
                  <a:pt x="2394" y="136"/>
                  <a:pt x="2393" y="136"/>
                  <a:pt x="2393" y="135"/>
                </a:cubicBezTo>
                <a:cubicBezTo>
                  <a:pt x="2392" y="134"/>
                  <a:pt x="2392" y="134"/>
                  <a:pt x="2391" y="133"/>
                </a:cubicBezTo>
                <a:cubicBezTo>
                  <a:pt x="2391" y="133"/>
                  <a:pt x="2391" y="133"/>
                  <a:pt x="2391" y="132"/>
                </a:cubicBezTo>
                <a:cubicBezTo>
                  <a:pt x="2391" y="132"/>
                  <a:pt x="2391" y="131"/>
                  <a:pt x="2391" y="131"/>
                </a:cubicBezTo>
                <a:cubicBezTo>
                  <a:pt x="2391" y="131"/>
                  <a:pt x="2390" y="131"/>
                  <a:pt x="2390" y="131"/>
                </a:cubicBezTo>
                <a:cubicBezTo>
                  <a:pt x="2390" y="131"/>
                  <a:pt x="2389" y="131"/>
                  <a:pt x="2389" y="130"/>
                </a:cubicBezTo>
                <a:cubicBezTo>
                  <a:pt x="2389" y="130"/>
                  <a:pt x="2389" y="130"/>
                  <a:pt x="2389" y="130"/>
                </a:cubicBezTo>
                <a:cubicBezTo>
                  <a:pt x="2388" y="130"/>
                  <a:pt x="2388" y="130"/>
                  <a:pt x="2388" y="131"/>
                </a:cubicBezTo>
                <a:cubicBezTo>
                  <a:pt x="2387" y="131"/>
                  <a:pt x="2387" y="132"/>
                  <a:pt x="2386" y="132"/>
                </a:cubicBezTo>
                <a:cubicBezTo>
                  <a:pt x="2385" y="132"/>
                  <a:pt x="2385" y="132"/>
                  <a:pt x="2384" y="132"/>
                </a:cubicBezTo>
                <a:cubicBezTo>
                  <a:pt x="2383" y="132"/>
                  <a:pt x="2383" y="132"/>
                  <a:pt x="2383" y="132"/>
                </a:cubicBezTo>
                <a:cubicBezTo>
                  <a:pt x="2383" y="132"/>
                  <a:pt x="2382" y="132"/>
                  <a:pt x="2381" y="132"/>
                </a:cubicBezTo>
                <a:cubicBezTo>
                  <a:pt x="2381" y="132"/>
                  <a:pt x="2381" y="132"/>
                  <a:pt x="2380" y="131"/>
                </a:cubicBezTo>
                <a:cubicBezTo>
                  <a:pt x="2380" y="131"/>
                  <a:pt x="2380" y="131"/>
                  <a:pt x="2380" y="131"/>
                </a:cubicBezTo>
                <a:cubicBezTo>
                  <a:pt x="2379" y="131"/>
                  <a:pt x="2379" y="131"/>
                  <a:pt x="2379" y="131"/>
                </a:cubicBezTo>
                <a:cubicBezTo>
                  <a:pt x="2377" y="131"/>
                  <a:pt x="2375" y="129"/>
                  <a:pt x="2374" y="127"/>
                </a:cubicBezTo>
                <a:cubicBezTo>
                  <a:pt x="2374" y="127"/>
                  <a:pt x="2374" y="127"/>
                  <a:pt x="2374" y="128"/>
                </a:cubicBezTo>
                <a:cubicBezTo>
                  <a:pt x="2373" y="128"/>
                  <a:pt x="2372" y="129"/>
                  <a:pt x="2371" y="130"/>
                </a:cubicBezTo>
                <a:cubicBezTo>
                  <a:pt x="2371" y="130"/>
                  <a:pt x="2371" y="130"/>
                  <a:pt x="2370" y="130"/>
                </a:cubicBezTo>
                <a:cubicBezTo>
                  <a:pt x="2370" y="130"/>
                  <a:pt x="2370" y="130"/>
                  <a:pt x="2370" y="130"/>
                </a:cubicBezTo>
                <a:cubicBezTo>
                  <a:pt x="2369" y="129"/>
                  <a:pt x="2369" y="129"/>
                  <a:pt x="2368" y="129"/>
                </a:cubicBezTo>
                <a:cubicBezTo>
                  <a:pt x="2368" y="129"/>
                  <a:pt x="2366" y="128"/>
                  <a:pt x="2366" y="127"/>
                </a:cubicBezTo>
                <a:cubicBezTo>
                  <a:pt x="2366" y="127"/>
                  <a:pt x="2366" y="127"/>
                  <a:pt x="2365" y="127"/>
                </a:cubicBezTo>
                <a:cubicBezTo>
                  <a:pt x="2365" y="126"/>
                  <a:pt x="2364" y="126"/>
                  <a:pt x="2364" y="126"/>
                </a:cubicBezTo>
                <a:cubicBezTo>
                  <a:pt x="2364" y="126"/>
                  <a:pt x="2363" y="126"/>
                  <a:pt x="2363" y="125"/>
                </a:cubicBezTo>
                <a:cubicBezTo>
                  <a:pt x="2362" y="124"/>
                  <a:pt x="2362" y="124"/>
                  <a:pt x="2363" y="123"/>
                </a:cubicBezTo>
                <a:cubicBezTo>
                  <a:pt x="2363" y="123"/>
                  <a:pt x="2363" y="122"/>
                  <a:pt x="2363" y="122"/>
                </a:cubicBezTo>
                <a:cubicBezTo>
                  <a:pt x="2363" y="121"/>
                  <a:pt x="2362" y="121"/>
                  <a:pt x="2362" y="121"/>
                </a:cubicBezTo>
                <a:cubicBezTo>
                  <a:pt x="2361" y="121"/>
                  <a:pt x="2361" y="121"/>
                  <a:pt x="2361" y="120"/>
                </a:cubicBezTo>
                <a:cubicBezTo>
                  <a:pt x="2361" y="120"/>
                  <a:pt x="2360" y="120"/>
                  <a:pt x="2361" y="119"/>
                </a:cubicBezTo>
                <a:cubicBezTo>
                  <a:pt x="2361" y="119"/>
                  <a:pt x="2361" y="119"/>
                  <a:pt x="2361" y="119"/>
                </a:cubicBezTo>
                <a:cubicBezTo>
                  <a:pt x="2359" y="119"/>
                  <a:pt x="2358" y="119"/>
                  <a:pt x="2357" y="119"/>
                </a:cubicBezTo>
                <a:cubicBezTo>
                  <a:pt x="2356" y="119"/>
                  <a:pt x="2356" y="118"/>
                  <a:pt x="2356" y="118"/>
                </a:cubicBezTo>
                <a:cubicBezTo>
                  <a:pt x="2356" y="118"/>
                  <a:pt x="2356" y="119"/>
                  <a:pt x="2355" y="119"/>
                </a:cubicBezTo>
                <a:cubicBezTo>
                  <a:pt x="2355" y="119"/>
                  <a:pt x="2355" y="120"/>
                  <a:pt x="2354" y="120"/>
                </a:cubicBezTo>
                <a:cubicBezTo>
                  <a:pt x="2354" y="120"/>
                  <a:pt x="2354" y="120"/>
                  <a:pt x="2354" y="120"/>
                </a:cubicBezTo>
                <a:cubicBezTo>
                  <a:pt x="2352" y="119"/>
                  <a:pt x="2350" y="118"/>
                  <a:pt x="2351" y="116"/>
                </a:cubicBezTo>
                <a:cubicBezTo>
                  <a:pt x="2351" y="114"/>
                  <a:pt x="2352" y="114"/>
                  <a:pt x="2353" y="113"/>
                </a:cubicBezTo>
                <a:cubicBezTo>
                  <a:pt x="2353" y="113"/>
                  <a:pt x="2354" y="112"/>
                  <a:pt x="2354" y="112"/>
                </a:cubicBezTo>
                <a:cubicBezTo>
                  <a:pt x="2354" y="112"/>
                  <a:pt x="2354" y="111"/>
                  <a:pt x="2354" y="110"/>
                </a:cubicBezTo>
                <a:cubicBezTo>
                  <a:pt x="2354" y="109"/>
                  <a:pt x="2354" y="108"/>
                  <a:pt x="2355" y="107"/>
                </a:cubicBezTo>
                <a:cubicBezTo>
                  <a:pt x="2355" y="106"/>
                  <a:pt x="2356" y="106"/>
                  <a:pt x="2356" y="105"/>
                </a:cubicBezTo>
                <a:cubicBezTo>
                  <a:pt x="2356" y="105"/>
                  <a:pt x="2356" y="105"/>
                  <a:pt x="2356" y="105"/>
                </a:cubicBezTo>
                <a:cubicBezTo>
                  <a:pt x="2356" y="105"/>
                  <a:pt x="2355" y="105"/>
                  <a:pt x="2354" y="105"/>
                </a:cubicBezTo>
                <a:cubicBezTo>
                  <a:pt x="2353" y="104"/>
                  <a:pt x="2353" y="104"/>
                  <a:pt x="2353" y="103"/>
                </a:cubicBezTo>
                <a:cubicBezTo>
                  <a:pt x="2354" y="102"/>
                  <a:pt x="2354" y="102"/>
                  <a:pt x="2354" y="101"/>
                </a:cubicBezTo>
                <a:cubicBezTo>
                  <a:pt x="2354" y="100"/>
                  <a:pt x="2355" y="97"/>
                  <a:pt x="2358" y="96"/>
                </a:cubicBezTo>
                <a:cubicBezTo>
                  <a:pt x="2358" y="96"/>
                  <a:pt x="2359" y="96"/>
                  <a:pt x="2359" y="96"/>
                </a:cubicBezTo>
                <a:cubicBezTo>
                  <a:pt x="2360" y="97"/>
                  <a:pt x="2360" y="97"/>
                  <a:pt x="2360" y="97"/>
                </a:cubicBezTo>
                <a:cubicBezTo>
                  <a:pt x="2360" y="97"/>
                  <a:pt x="2360" y="97"/>
                  <a:pt x="2360" y="97"/>
                </a:cubicBezTo>
                <a:cubicBezTo>
                  <a:pt x="2359" y="96"/>
                  <a:pt x="2359" y="96"/>
                  <a:pt x="2359" y="96"/>
                </a:cubicBezTo>
                <a:cubicBezTo>
                  <a:pt x="2360" y="96"/>
                  <a:pt x="2360" y="96"/>
                  <a:pt x="2360" y="96"/>
                </a:cubicBezTo>
                <a:cubicBezTo>
                  <a:pt x="2360" y="95"/>
                  <a:pt x="2360" y="94"/>
                  <a:pt x="2361" y="93"/>
                </a:cubicBezTo>
                <a:cubicBezTo>
                  <a:pt x="2362" y="92"/>
                  <a:pt x="2362" y="91"/>
                  <a:pt x="2364" y="91"/>
                </a:cubicBezTo>
                <a:cubicBezTo>
                  <a:pt x="2364" y="91"/>
                  <a:pt x="2364" y="91"/>
                  <a:pt x="2365" y="91"/>
                </a:cubicBezTo>
                <a:cubicBezTo>
                  <a:pt x="2365" y="91"/>
                  <a:pt x="2365" y="91"/>
                  <a:pt x="2365" y="91"/>
                </a:cubicBezTo>
                <a:cubicBezTo>
                  <a:pt x="2365" y="91"/>
                  <a:pt x="2365" y="91"/>
                  <a:pt x="2365" y="91"/>
                </a:cubicBezTo>
                <a:cubicBezTo>
                  <a:pt x="2366" y="91"/>
                  <a:pt x="2366" y="91"/>
                  <a:pt x="2367" y="90"/>
                </a:cubicBezTo>
                <a:cubicBezTo>
                  <a:pt x="2367" y="90"/>
                  <a:pt x="2368" y="90"/>
                  <a:pt x="2368" y="89"/>
                </a:cubicBezTo>
                <a:close/>
                <a:moveTo>
                  <a:pt x="2360" y="97"/>
                </a:moveTo>
                <a:cubicBezTo>
                  <a:pt x="2360" y="97"/>
                  <a:pt x="2360" y="97"/>
                  <a:pt x="2360" y="97"/>
                </a:cubicBezTo>
                <a:cubicBezTo>
                  <a:pt x="2360" y="97"/>
                  <a:pt x="2360" y="97"/>
                  <a:pt x="2360" y="97"/>
                </a:cubicBezTo>
                <a:close/>
                <a:moveTo>
                  <a:pt x="2395" y="135"/>
                </a:moveTo>
                <a:cubicBezTo>
                  <a:pt x="2395" y="135"/>
                  <a:pt x="2395" y="135"/>
                  <a:pt x="2395" y="135"/>
                </a:cubicBezTo>
                <a:cubicBezTo>
                  <a:pt x="2395" y="135"/>
                  <a:pt x="2395" y="135"/>
                  <a:pt x="2395" y="135"/>
                </a:cubicBezTo>
                <a:cubicBezTo>
                  <a:pt x="2395" y="135"/>
                  <a:pt x="2395" y="135"/>
                  <a:pt x="2395" y="135"/>
                </a:cubicBezTo>
                <a:close/>
                <a:moveTo>
                  <a:pt x="2380" y="102"/>
                </a:moveTo>
                <a:cubicBezTo>
                  <a:pt x="2380" y="102"/>
                  <a:pt x="2380" y="102"/>
                  <a:pt x="2381" y="102"/>
                </a:cubicBezTo>
                <a:cubicBezTo>
                  <a:pt x="2381" y="101"/>
                  <a:pt x="2381" y="101"/>
                  <a:pt x="2381" y="101"/>
                </a:cubicBezTo>
                <a:cubicBezTo>
                  <a:pt x="2381" y="101"/>
                  <a:pt x="2382" y="100"/>
                  <a:pt x="2382" y="100"/>
                </a:cubicBezTo>
                <a:cubicBezTo>
                  <a:pt x="2382" y="100"/>
                  <a:pt x="2382" y="99"/>
                  <a:pt x="2382" y="99"/>
                </a:cubicBezTo>
                <a:cubicBezTo>
                  <a:pt x="2382" y="99"/>
                  <a:pt x="2382" y="99"/>
                  <a:pt x="2382" y="99"/>
                </a:cubicBezTo>
                <a:cubicBezTo>
                  <a:pt x="2382" y="99"/>
                  <a:pt x="2382" y="99"/>
                  <a:pt x="2382" y="99"/>
                </a:cubicBezTo>
                <a:cubicBezTo>
                  <a:pt x="2382" y="99"/>
                  <a:pt x="2382" y="98"/>
                  <a:pt x="2382" y="98"/>
                </a:cubicBezTo>
                <a:cubicBezTo>
                  <a:pt x="2382" y="98"/>
                  <a:pt x="2382" y="98"/>
                  <a:pt x="2382" y="98"/>
                </a:cubicBezTo>
                <a:cubicBezTo>
                  <a:pt x="2382" y="99"/>
                  <a:pt x="2381" y="99"/>
                  <a:pt x="2381" y="99"/>
                </a:cubicBezTo>
                <a:cubicBezTo>
                  <a:pt x="2381" y="100"/>
                  <a:pt x="2381" y="100"/>
                  <a:pt x="2381" y="100"/>
                </a:cubicBezTo>
                <a:cubicBezTo>
                  <a:pt x="2380" y="101"/>
                  <a:pt x="2380" y="101"/>
                  <a:pt x="2380" y="101"/>
                </a:cubicBezTo>
                <a:cubicBezTo>
                  <a:pt x="2380" y="101"/>
                  <a:pt x="2380" y="102"/>
                  <a:pt x="2380" y="102"/>
                </a:cubicBezTo>
                <a:close/>
                <a:moveTo>
                  <a:pt x="2379" y="130"/>
                </a:moveTo>
                <a:cubicBezTo>
                  <a:pt x="2379" y="130"/>
                  <a:pt x="2379" y="130"/>
                  <a:pt x="2379" y="130"/>
                </a:cubicBezTo>
                <a:cubicBezTo>
                  <a:pt x="2379" y="130"/>
                  <a:pt x="2379" y="130"/>
                  <a:pt x="2379" y="130"/>
                </a:cubicBezTo>
                <a:close/>
                <a:moveTo>
                  <a:pt x="2484" y="161"/>
                </a:moveTo>
                <a:cubicBezTo>
                  <a:pt x="2484" y="161"/>
                  <a:pt x="2485" y="162"/>
                  <a:pt x="2485" y="162"/>
                </a:cubicBezTo>
                <a:cubicBezTo>
                  <a:pt x="2485" y="162"/>
                  <a:pt x="2485" y="162"/>
                  <a:pt x="2485" y="163"/>
                </a:cubicBezTo>
                <a:cubicBezTo>
                  <a:pt x="2485" y="163"/>
                  <a:pt x="2485" y="163"/>
                  <a:pt x="2485" y="163"/>
                </a:cubicBezTo>
                <a:cubicBezTo>
                  <a:pt x="2485" y="164"/>
                  <a:pt x="2485" y="164"/>
                  <a:pt x="2486" y="164"/>
                </a:cubicBezTo>
                <a:cubicBezTo>
                  <a:pt x="2486" y="165"/>
                  <a:pt x="2486" y="165"/>
                  <a:pt x="2487" y="165"/>
                </a:cubicBezTo>
                <a:cubicBezTo>
                  <a:pt x="2487" y="165"/>
                  <a:pt x="2487" y="165"/>
                  <a:pt x="2487" y="165"/>
                </a:cubicBezTo>
                <a:cubicBezTo>
                  <a:pt x="2487" y="165"/>
                  <a:pt x="2488" y="165"/>
                  <a:pt x="2488" y="164"/>
                </a:cubicBezTo>
                <a:cubicBezTo>
                  <a:pt x="2489" y="164"/>
                  <a:pt x="2489" y="164"/>
                  <a:pt x="2489" y="164"/>
                </a:cubicBezTo>
                <a:cubicBezTo>
                  <a:pt x="2489" y="163"/>
                  <a:pt x="2489" y="163"/>
                  <a:pt x="2489" y="163"/>
                </a:cubicBezTo>
                <a:cubicBezTo>
                  <a:pt x="2490" y="163"/>
                  <a:pt x="2490" y="163"/>
                  <a:pt x="2490" y="163"/>
                </a:cubicBezTo>
                <a:cubicBezTo>
                  <a:pt x="2490" y="162"/>
                  <a:pt x="2490" y="162"/>
                  <a:pt x="2490" y="162"/>
                </a:cubicBezTo>
                <a:cubicBezTo>
                  <a:pt x="2490" y="161"/>
                  <a:pt x="2490" y="160"/>
                  <a:pt x="2490" y="159"/>
                </a:cubicBezTo>
                <a:cubicBezTo>
                  <a:pt x="2490" y="158"/>
                  <a:pt x="2490" y="158"/>
                  <a:pt x="2490" y="158"/>
                </a:cubicBezTo>
                <a:cubicBezTo>
                  <a:pt x="2490" y="158"/>
                  <a:pt x="2490" y="157"/>
                  <a:pt x="2489" y="157"/>
                </a:cubicBezTo>
                <a:cubicBezTo>
                  <a:pt x="2489" y="157"/>
                  <a:pt x="2489" y="156"/>
                  <a:pt x="2489" y="156"/>
                </a:cubicBezTo>
                <a:cubicBezTo>
                  <a:pt x="2488" y="156"/>
                  <a:pt x="2488" y="156"/>
                  <a:pt x="2488" y="156"/>
                </a:cubicBezTo>
                <a:cubicBezTo>
                  <a:pt x="2488" y="156"/>
                  <a:pt x="2487" y="155"/>
                  <a:pt x="2487" y="155"/>
                </a:cubicBezTo>
                <a:cubicBezTo>
                  <a:pt x="2487" y="155"/>
                  <a:pt x="2486" y="155"/>
                  <a:pt x="2486" y="155"/>
                </a:cubicBezTo>
                <a:cubicBezTo>
                  <a:pt x="2485" y="155"/>
                  <a:pt x="2484" y="155"/>
                  <a:pt x="2484" y="156"/>
                </a:cubicBezTo>
                <a:cubicBezTo>
                  <a:pt x="2483" y="157"/>
                  <a:pt x="2483" y="158"/>
                  <a:pt x="2483" y="159"/>
                </a:cubicBezTo>
                <a:cubicBezTo>
                  <a:pt x="2483" y="160"/>
                  <a:pt x="2484" y="160"/>
                  <a:pt x="2484" y="161"/>
                </a:cubicBezTo>
                <a:cubicBezTo>
                  <a:pt x="2484" y="161"/>
                  <a:pt x="2484" y="161"/>
                  <a:pt x="2484" y="161"/>
                </a:cubicBezTo>
                <a:close/>
                <a:moveTo>
                  <a:pt x="2461" y="137"/>
                </a:moveTo>
                <a:cubicBezTo>
                  <a:pt x="2461" y="136"/>
                  <a:pt x="2462" y="134"/>
                  <a:pt x="2462" y="134"/>
                </a:cubicBezTo>
                <a:cubicBezTo>
                  <a:pt x="2462" y="133"/>
                  <a:pt x="2462" y="133"/>
                  <a:pt x="2462" y="133"/>
                </a:cubicBezTo>
                <a:cubicBezTo>
                  <a:pt x="2463" y="132"/>
                  <a:pt x="2463" y="131"/>
                  <a:pt x="2464" y="130"/>
                </a:cubicBezTo>
                <a:cubicBezTo>
                  <a:pt x="2465" y="130"/>
                  <a:pt x="2465" y="130"/>
                  <a:pt x="2465" y="130"/>
                </a:cubicBezTo>
                <a:cubicBezTo>
                  <a:pt x="2465" y="129"/>
                  <a:pt x="2465" y="129"/>
                  <a:pt x="2465" y="129"/>
                </a:cubicBezTo>
                <a:cubicBezTo>
                  <a:pt x="2465" y="128"/>
                  <a:pt x="2466" y="128"/>
                  <a:pt x="2467" y="128"/>
                </a:cubicBezTo>
                <a:cubicBezTo>
                  <a:pt x="2469" y="128"/>
                  <a:pt x="2469" y="128"/>
                  <a:pt x="2469" y="128"/>
                </a:cubicBezTo>
                <a:cubicBezTo>
                  <a:pt x="2470" y="128"/>
                  <a:pt x="2470" y="128"/>
                  <a:pt x="2470" y="128"/>
                </a:cubicBezTo>
                <a:cubicBezTo>
                  <a:pt x="2470" y="129"/>
                  <a:pt x="2471" y="129"/>
                  <a:pt x="2471" y="130"/>
                </a:cubicBezTo>
                <a:cubicBezTo>
                  <a:pt x="2470" y="130"/>
                  <a:pt x="2470" y="132"/>
                  <a:pt x="2469" y="133"/>
                </a:cubicBezTo>
                <a:cubicBezTo>
                  <a:pt x="2470" y="133"/>
                  <a:pt x="2471" y="133"/>
                  <a:pt x="2471" y="133"/>
                </a:cubicBezTo>
                <a:cubicBezTo>
                  <a:pt x="2471" y="133"/>
                  <a:pt x="2472" y="133"/>
                  <a:pt x="2472" y="133"/>
                </a:cubicBezTo>
                <a:cubicBezTo>
                  <a:pt x="2472" y="132"/>
                  <a:pt x="2472" y="132"/>
                  <a:pt x="2473" y="131"/>
                </a:cubicBezTo>
                <a:cubicBezTo>
                  <a:pt x="2474" y="131"/>
                  <a:pt x="2474" y="131"/>
                  <a:pt x="2475" y="131"/>
                </a:cubicBezTo>
                <a:cubicBezTo>
                  <a:pt x="2476" y="131"/>
                  <a:pt x="2477" y="131"/>
                  <a:pt x="2478" y="131"/>
                </a:cubicBezTo>
                <a:cubicBezTo>
                  <a:pt x="2478" y="132"/>
                  <a:pt x="2478" y="132"/>
                  <a:pt x="2478" y="133"/>
                </a:cubicBezTo>
                <a:cubicBezTo>
                  <a:pt x="2478" y="133"/>
                  <a:pt x="2478" y="133"/>
                  <a:pt x="2478" y="133"/>
                </a:cubicBezTo>
                <a:cubicBezTo>
                  <a:pt x="2479" y="133"/>
                  <a:pt x="2479" y="133"/>
                  <a:pt x="2479" y="133"/>
                </a:cubicBezTo>
                <a:cubicBezTo>
                  <a:pt x="2479" y="135"/>
                  <a:pt x="2478" y="137"/>
                  <a:pt x="2477" y="138"/>
                </a:cubicBezTo>
                <a:cubicBezTo>
                  <a:pt x="2476" y="139"/>
                  <a:pt x="2476" y="139"/>
                  <a:pt x="2475" y="139"/>
                </a:cubicBezTo>
                <a:cubicBezTo>
                  <a:pt x="2475" y="139"/>
                  <a:pt x="2475" y="139"/>
                  <a:pt x="2475" y="139"/>
                </a:cubicBezTo>
                <a:cubicBezTo>
                  <a:pt x="2474" y="139"/>
                  <a:pt x="2474" y="139"/>
                  <a:pt x="2474" y="139"/>
                </a:cubicBezTo>
                <a:cubicBezTo>
                  <a:pt x="2473" y="139"/>
                  <a:pt x="2473" y="139"/>
                  <a:pt x="2473" y="139"/>
                </a:cubicBezTo>
                <a:cubicBezTo>
                  <a:pt x="2472" y="139"/>
                  <a:pt x="2471" y="139"/>
                  <a:pt x="2469" y="139"/>
                </a:cubicBezTo>
                <a:cubicBezTo>
                  <a:pt x="2468" y="139"/>
                  <a:pt x="2468" y="139"/>
                  <a:pt x="2468" y="139"/>
                </a:cubicBezTo>
                <a:cubicBezTo>
                  <a:pt x="2468" y="139"/>
                  <a:pt x="2468" y="139"/>
                  <a:pt x="2468" y="139"/>
                </a:cubicBezTo>
                <a:cubicBezTo>
                  <a:pt x="2466" y="139"/>
                  <a:pt x="2466" y="137"/>
                  <a:pt x="2466" y="137"/>
                </a:cubicBezTo>
                <a:cubicBezTo>
                  <a:pt x="2465" y="137"/>
                  <a:pt x="2465" y="137"/>
                  <a:pt x="2465" y="137"/>
                </a:cubicBezTo>
                <a:cubicBezTo>
                  <a:pt x="2465" y="137"/>
                  <a:pt x="2464" y="138"/>
                  <a:pt x="2463" y="138"/>
                </a:cubicBezTo>
                <a:cubicBezTo>
                  <a:pt x="2463" y="138"/>
                  <a:pt x="2463" y="138"/>
                  <a:pt x="2463" y="138"/>
                </a:cubicBezTo>
                <a:cubicBezTo>
                  <a:pt x="2462" y="138"/>
                  <a:pt x="2462" y="138"/>
                  <a:pt x="2461" y="137"/>
                </a:cubicBezTo>
                <a:close/>
                <a:moveTo>
                  <a:pt x="2475" y="138"/>
                </a:moveTo>
                <a:cubicBezTo>
                  <a:pt x="2475" y="138"/>
                  <a:pt x="2475" y="138"/>
                  <a:pt x="2475" y="138"/>
                </a:cubicBezTo>
                <a:cubicBezTo>
                  <a:pt x="2475" y="138"/>
                  <a:pt x="2475" y="138"/>
                  <a:pt x="2475" y="138"/>
                </a:cubicBezTo>
                <a:cubicBezTo>
                  <a:pt x="2475" y="138"/>
                  <a:pt x="2475" y="138"/>
                  <a:pt x="2475" y="138"/>
                </a:cubicBezTo>
                <a:close/>
                <a:moveTo>
                  <a:pt x="2407" y="182"/>
                </a:moveTo>
                <a:cubicBezTo>
                  <a:pt x="2407" y="182"/>
                  <a:pt x="2406" y="182"/>
                  <a:pt x="2406" y="183"/>
                </a:cubicBezTo>
                <a:cubicBezTo>
                  <a:pt x="2406" y="183"/>
                  <a:pt x="2406" y="183"/>
                  <a:pt x="2405" y="183"/>
                </a:cubicBezTo>
                <a:cubicBezTo>
                  <a:pt x="2405" y="183"/>
                  <a:pt x="2404" y="184"/>
                  <a:pt x="2404" y="184"/>
                </a:cubicBezTo>
                <a:cubicBezTo>
                  <a:pt x="2404" y="184"/>
                  <a:pt x="2403" y="184"/>
                  <a:pt x="2403" y="184"/>
                </a:cubicBezTo>
                <a:cubicBezTo>
                  <a:pt x="2401" y="185"/>
                  <a:pt x="2398" y="188"/>
                  <a:pt x="2398" y="190"/>
                </a:cubicBezTo>
                <a:cubicBezTo>
                  <a:pt x="2397" y="191"/>
                  <a:pt x="2397" y="191"/>
                  <a:pt x="2398" y="191"/>
                </a:cubicBezTo>
                <a:cubicBezTo>
                  <a:pt x="2398" y="192"/>
                  <a:pt x="2398" y="192"/>
                  <a:pt x="2399" y="192"/>
                </a:cubicBezTo>
                <a:cubicBezTo>
                  <a:pt x="2399" y="192"/>
                  <a:pt x="2399" y="192"/>
                  <a:pt x="2399" y="192"/>
                </a:cubicBezTo>
                <a:cubicBezTo>
                  <a:pt x="2400" y="192"/>
                  <a:pt x="2400" y="192"/>
                  <a:pt x="2400" y="192"/>
                </a:cubicBezTo>
                <a:cubicBezTo>
                  <a:pt x="2401" y="192"/>
                  <a:pt x="2401" y="192"/>
                  <a:pt x="2402" y="192"/>
                </a:cubicBezTo>
                <a:cubicBezTo>
                  <a:pt x="2402" y="192"/>
                  <a:pt x="2403" y="192"/>
                  <a:pt x="2403" y="191"/>
                </a:cubicBezTo>
                <a:cubicBezTo>
                  <a:pt x="2403" y="191"/>
                  <a:pt x="2403" y="191"/>
                  <a:pt x="2404" y="191"/>
                </a:cubicBezTo>
                <a:cubicBezTo>
                  <a:pt x="2404" y="191"/>
                  <a:pt x="2404" y="191"/>
                  <a:pt x="2405" y="191"/>
                </a:cubicBezTo>
                <a:cubicBezTo>
                  <a:pt x="2405" y="191"/>
                  <a:pt x="2405" y="191"/>
                  <a:pt x="2405" y="191"/>
                </a:cubicBezTo>
                <a:cubicBezTo>
                  <a:pt x="2408" y="191"/>
                  <a:pt x="2410" y="189"/>
                  <a:pt x="2411" y="187"/>
                </a:cubicBezTo>
                <a:cubicBezTo>
                  <a:pt x="2411" y="187"/>
                  <a:pt x="2411" y="187"/>
                  <a:pt x="2411" y="187"/>
                </a:cubicBezTo>
                <a:cubicBezTo>
                  <a:pt x="2412" y="185"/>
                  <a:pt x="2414" y="183"/>
                  <a:pt x="2412" y="182"/>
                </a:cubicBezTo>
                <a:cubicBezTo>
                  <a:pt x="2412" y="181"/>
                  <a:pt x="2411" y="181"/>
                  <a:pt x="2410" y="181"/>
                </a:cubicBezTo>
                <a:cubicBezTo>
                  <a:pt x="2410" y="181"/>
                  <a:pt x="2409" y="181"/>
                  <a:pt x="2409" y="181"/>
                </a:cubicBezTo>
                <a:cubicBezTo>
                  <a:pt x="2408" y="181"/>
                  <a:pt x="2408" y="181"/>
                  <a:pt x="2407" y="182"/>
                </a:cubicBezTo>
                <a:close/>
                <a:moveTo>
                  <a:pt x="2411" y="198"/>
                </a:moveTo>
                <a:cubicBezTo>
                  <a:pt x="2412" y="197"/>
                  <a:pt x="2412" y="197"/>
                  <a:pt x="2413" y="197"/>
                </a:cubicBezTo>
                <a:cubicBezTo>
                  <a:pt x="2414" y="197"/>
                  <a:pt x="2414" y="197"/>
                  <a:pt x="2415" y="198"/>
                </a:cubicBezTo>
                <a:cubicBezTo>
                  <a:pt x="2415" y="198"/>
                  <a:pt x="2415" y="198"/>
                  <a:pt x="2415" y="198"/>
                </a:cubicBezTo>
                <a:cubicBezTo>
                  <a:pt x="2416" y="199"/>
                  <a:pt x="2416" y="199"/>
                  <a:pt x="2416" y="200"/>
                </a:cubicBezTo>
                <a:cubicBezTo>
                  <a:pt x="2417" y="200"/>
                  <a:pt x="2417" y="201"/>
                  <a:pt x="2416" y="202"/>
                </a:cubicBezTo>
                <a:cubicBezTo>
                  <a:pt x="2415" y="203"/>
                  <a:pt x="2414" y="203"/>
                  <a:pt x="2413" y="203"/>
                </a:cubicBezTo>
                <a:cubicBezTo>
                  <a:pt x="2413" y="203"/>
                  <a:pt x="2412" y="203"/>
                  <a:pt x="2412" y="203"/>
                </a:cubicBezTo>
                <a:cubicBezTo>
                  <a:pt x="2412" y="203"/>
                  <a:pt x="2411" y="204"/>
                  <a:pt x="2411" y="204"/>
                </a:cubicBezTo>
                <a:cubicBezTo>
                  <a:pt x="2411" y="204"/>
                  <a:pt x="2411" y="204"/>
                  <a:pt x="2410" y="204"/>
                </a:cubicBezTo>
                <a:cubicBezTo>
                  <a:pt x="2410" y="204"/>
                  <a:pt x="2410" y="204"/>
                  <a:pt x="2410" y="204"/>
                </a:cubicBezTo>
                <a:cubicBezTo>
                  <a:pt x="2409" y="204"/>
                  <a:pt x="2408" y="203"/>
                  <a:pt x="2408" y="202"/>
                </a:cubicBezTo>
                <a:cubicBezTo>
                  <a:pt x="2408" y="201"/>
                  <a:pt x="2409" y="201"/>
                  <a:pt x="2409" y="200"/>
                </a:cubicBezTo>
                <a:cubicBezTo>
                  <a:pt x="2409" y="200"/>
                  <a:pt x="2410" y="200"/>
                  <a:pt x="2410" y="200"/>
                </a:cubicBezTo>
                <a:cubicBezTo>
                  <a:pt x="2410" y="200"/>
                  <a:pt x="2410" y="199"/>
                  <a:pt x="2410" y="199"/>
                </a:cubicBezTo>
                <a:cubicBezTo>
                  <a:pt x="2411" y="199"/>
                  <a:pt x="2411" y="198"/>
                  <a:pt x="2411" y="198"/>
                </a:cubicBezTo>
                <a:close/>
                <a:moveTo>
                  <a:pt x="2410" y="203"/>
                </a:moveTo>
                <a:cubicBezTo>
                  <a:pt x="2410" y="203"/>
                  <a:pt x="2410" y="203"/>
                  <a:pt x="2410" y="203"/>
                </a:cubicBezTo>
                <a:cubicBezTo>
                  <a:pt x="2410" y="203"/>
                  <a:pt x="2410" y="203"/>
                  <a:pt x="2410" y="203"/>
                </a:cubicBezTo>
                <a:close/>
                <a:moveTo>
                  <a:pt x="2412" y="198"/>
                </a:moveTo>
                <a:cubicBezTo>
                  <a:pt x="2412" y="198"/>
                  <a:pt x="2412" y="198"/>
                  <a:pt x="2412" y="198"/>
                </a:cubicBezTo>
                <a:cubicBezTo>
                  <a:pt x="2412" y="198"/>
                  <a:pt x="2412" y="198"/>
                  <a:pt x="2412" y="198"/>
                </a:cubicBezTo>
                <a:close/>
                <a:moveTo>
                  <a:pt x="2346" y="285"/>
                </a:moveTo>
                <a:cubicBezTo>
                  <a:pt x="2346" y="285"/>
                  <a:pt x="2346" y="285"/>
                  <a:pt x="2346" y="285"/>
                </a:cubicBezTo>
                <a:cubicBezTo>
                  <a:pt x="2345" y="284"/>
                  <a:pt x="2345" y="284"/>
                  <a:pt x="2345" y="284"/>
                </a:cubicBezTo>
                <a:cubicBezTo>
                  <a:pt x="2344" y="284"/>
                  <a:pt x="2343" y="285"/>
                  <a:pt x="2343" y="286"/>
                </a:cubicBezTo>
                <a:cubicBezTo>
                  <a:pt x="2343" y="287"/>
                  <a:pt x="2343" y="287"/>
                  <a:pt x="2344" y="288"/>
                </a:cubicBezTo>
                <a:cubicBezTo>
                  <a:pt x="2344" y="288"/>
                  <a:pt x="2344" y="288"/>
                  <a:pt x="2345" y="288"/>
                </a:cubicBezTo>
                <a:cubicBezTo>
                  <a:pt x="2345" y="288"/>
                  <a:pt x="2345" y="288"/>
                  <a:pt x="2345" y="288"/>
                </a:cubicBezTo>
                <a:cubicBezTo>
                  <a:pt x="2346" y="288"/>
                  <a:pt x="2346" y="288"/>
                  <a:pt x="2346" y="288"/>
                </a:cubicBezTo>
                <a:cubicBezTo>
                  <a:pt x="2346" y="289"/>
                  <a:pt x="2347" y="289"/>
                  <a:pt x="2347" y="289"/>
                </a:cubicBezTo>
                <a:cubicBezTo>
                  <a:pt x="2347" y="289"/>
                  <a:pt x="2347" y="289"/>
                  <a:pt x="2347" y="289"/>
                </a:cubicBezTo>
                <a:cubicBezTo>
                  <a:pt x="2348" y="289"/>
                  <a:pt x="2349" y="288"/>
                  <a:pt x="2349" y="288"/>
                </a:cubicBezTo>
                <a:cubicBezTo>
                  <a:pt x="2350" y="287"/>
                  <a:pt x="2350" y="286"/>
                  <a:pt x="2350" y="286"/>
                </a:cubicBezTo>
                <a:cubicBezTo>
                  <a:pt x="2349" y="285"/>
                  <a:pt x="2348" y="284"/>
                  <a:pt x="2347" y="284"/>
                </a:cubicBezTo>
                <a:cubicBezTo>
                  <a:pt x="2346" y="284"/>
                  <a:pt x="2346" y="284"/>
                  <a:pt x="2346" y="284"/>
                </a:cubicBezTo>
                <a:cubicBezTo>
                  <a:pt x="2346" y="284"/>
                  <a:pt x="2346" y="284"/>
                  <a:pt x="2346" y="284"/>
                </a:cubicBezTo>
                <a:cubicBezTo>
                  <a:pt x="2346" y="285"/>
                  <a:pt x="2346" y="285"/>
                  <a:pt x="2346" y="285"/>
                </a:cubicBezTo>
                <a:cubicBezTo>
                  <a:pt x="2346" y="284"/>
                  <a:pt x="2346" y="284"/>
                  <a:pt x="2346" y="284"/>
                </a:cubicBezTo>
                <a:lnTo>
                  <a:pt x="2346" y="285"/>
                </a:lnTo>
                <a:close/>
                <a:moveTo>
                  <a:pt x="2306" y="69"/>
                </a:moveTo>
                <a:cubicBezTo>
                  <a:pt x="2305" y="69"/>
                  <a:pt x="2306" y="68"/>
                  <a:pt x="2306" y="68"/>
                </a:cubicBezTo>
                <a:cubicBezTo>
                  <a:pt x="2306" y="68"/>
                  <a:pt x="2306" y="67"/>
                  <a:pt x="2306" y="67"/>
                </a:cubicBezTo>
                <a:cubicBezTo>
                  <a:pt x="2306" y="67"/>
                  <a:pt x="2307" y="67"/>
                  <a:pt x="2307" y="66"/>
                </a:cubicBezTo>
                <a:cubicBezTo>
                  <a:pt x="2308" y="66"/>
                  <a:pt x="2308" y="65"/>
                  <a:pt x="2309" y="65"/>
                </a:cubicBezTo>
                <a:cubicBezTo>
                  <a:pt x="2309" y="65"/>
                  <a:pt x="2309" y="65"/>
                  <a:pt x="2309" y="65"/>
                </a:cubicBezTo>
                <a:cubicBezTo>
                  <a:pt x="2310" y="64"/>
                  <a:pt x="2310" y="64"/>
                  <a:pt x="2311" y="64"/>
                </a:cubicBezTo>
                <a:cubicBezTo>
                  <a:pt x="2311" y="64"/>
                  <a:pt x="2311" y="63"/>
                  <a:pt x="2311" y="63"/>
                </a:cubicBezTo>
                <a:cubicBezTo>
                  <a:pt x="2311" y="63"/>
                  <a:pt x="2312" y="63"/>
                  <a:pt x="2312" y="63"/>
                </a:cubicBezTo>
                <a:cubicBezTo>
                  <a:pt x="2312" y="63"/>
                  <a:pt x="2312" y="63"/>
                  <a:pt x="2313" y="63"/>
                </a:cubicBezTo>
                <a:cubicBezTo>
                  <a:pt x="2313" y="63"/>
                  <a:pt x="2313" y="63"/>
                  <a:pt x="2313" y="63"/>
                </a:cubicBezTo>
                <a:cubicBezTo>
                  <a:pt x="2316" y="63"/>
                  <a:pt x="2316" y="64"/>
                  <a:pt x="2316" y="65"/>
                </a:cubicBezTo>
                <a:cubicBezTo>
                  <a:pt x="2317" y="67"/>
                  <a:pt x="2316" y="68"/>
                  <a:pt x="2314" y="69"/>
                </a:cubicBezTo>
                <a:cubicBezTo>
                  <a:pt x="2314" y="70"/>
                  <a:pt x="2311" y="71"/>
                  <a:pt x="2309" y="71"/>
                </a:cubicBezTo>
                <a:cubicBezTo>
                  <a:pt x="2309" y="71"/>
                  <a:pt x="2309" y="71"/>
                  <a:pt x="2309" y="71"/>
                </a:cubicBezTo>
                <a:cubicBezTo>
                  <a:pt x="2308" y="71"/>
                  <a:pt x="2307" y="71"/>
                  <a:pt x="2307" y="70"/>
                </a:cubicBezTo>
                <a:cubicBezTo>
                  <a:pt x="2306" y="70"/>
                  <a:pt x="2306" y="70"/>
                  <a:pt x="2306" y="69"/>
                </a:cubicBezTo>
                <a:close/>
                <a:moveTo>
                  <a:pt x="2309" y="70"/>
                </a:moveTo>
                <a:cubicBezTo>
                  <a:pt x="2309" y="70"/>
                  <a:pt x="2309" y="70"/>
                  <a:pt x="2309" y="70"/>
                </a:cubicBezTo>
                <a:cubicBezTo>
                  <a:pt x="2309" y="70"/>
                  <a:pt x="2309" y="70"/>
                  <a:pt x="2309" y="70"/>
                </a:cubicBezTo>
                <a:cubicBezTo>
                  <a:pt x="2309" y="70"/>
                  <a:pt x="2309" y="70"/>
                  <a:pt x="2309" y="70"/>
                </a:cubicBezTo>
                <a:close/>
                <a:moveTo>
                  <a:pt x="2321" y="251"/>
                </a:moveTo>
                <a:cubicBezTo>
                  <a:pt x="2321" y="251"/>
                  <a:pt x="2321" y="250"/>
                  <a:pt x="2320" y="250"/>
                </a:cubicBezTo>
                <a:cubicBezTo>
                  <a:pt x="2320" y="250"/>
                  <a:pt x="2320" y="250"/>
                  <a:pt x="2320" y="250"/>
                </a:cubicBezTo>
                <a:cubicBezTo>
                  <a:pt x="2320" y="250"/>
                  <a:pt x="2320" y="250"/>
                  <a:pt x="2320" y="250"/>
                </a:cubicBezTo>
                <a:cubicBezTo>
                  <a:pt x="2320" y="249"/>
                  <a:pt x="2320" y="248"/>
                  <a:pt x="2320" y="248"/>
                </a:cubicBezTo>
                <a:cubicBezTo>
                  <a:pt x="2319" y="247"/>
                  <a:pt x="2319" y="247"/>
                  <a:pt x="2318" y="247"/>
                </a:cubicBezTo>
                <a:cubicBezTo>
                  <a:pt x="2316" y="247"/>
                  <a:pt x="2316" y="247"/>
                  <a:pt x="2316" y="247"/>
                </a:cubicBezTo>
                <a:cubicBezTo>
                  <a:pt x="2315" y="247"/>
                  <a:pt x="2314" y="248"/>
                  <a:pt x="2314" y="249"/>
                </a:cubicBezTo>
                <a:cubicBezTo>
                  <a:pt x="2314" y="249"/>
                  <a:pt x="2314" y="249"/>
                  <a:pt x="2314" y="249"/>
                </a:cubicBezTo>
                <a:cubicBezTo>
                  <a:pt x="2314" y="250"/>
                  <a:pt x="2314" y="250"/>
                  <a:pt x="2314" y="251"/>
                </a:cubicBezTo>
                <a:cubicBezTo>
                  <a:pt x="2314" y="251"/>
                  <a:pt x="2313" y="252"/>
                  <a:pt x="2313" y="252"/>
                </a:cubicBezTo>
                <a:cubicBezTo>
                  <a:pt x="2313" y="253"/>
                  <a:pt x="2313" y="253"/>
                  <a:pt x="2313" y="253"/>
                </a:cubicBezTo>
                <a:cubicBezTo>
                  <a:pt x="2313" y="254"/>
                  <a:pt x="2313" y="255"/>
                  <a:pt x="2313" y="255"/>
                </a:cubicBezTo>
                <a:cubicBezTo>
                  <a:pt x="2314" y="255"/>
                  <a:pt x="2314" y="256"/>
                  <a:pt x="2315" y="256"/>
                </a:cubicBezTo>
                <a:cubicBezTo>
                  <a:pt x="2315" y="256"/>
                  <a:pt x="2315" y="256"/>
                  <a:pt x="2315" y="256"/>
                </a:cubicBezTo>
                <a:cubicBezTo>
                  <a:pt x="2315" y="256"/>
                  <a:pt x="2315" y="256"/>
                  <a:pt x="2315" y="256"/>
                </a:cubicBezTo>
                <a:cubicBezTo>
                  <a:pt x="2315" y="256"/>
                  <a:pt x="2316" y="256"/>
                  <a:pt x="2316" y="257"/>
                </a:cubicBezTo>
                <a:cubicBezTo>
                  <a:pt x="2316" y="257"/>
                  <a:pt x="2317" y="258"/>
                  <a:pt x="2317" y="258"/>
                </a:cubicBezTo>
                <a:cubicBezTo>
                  <a:pt x="2317" y="258"/>
                  <a:pt x="2317" y="258"/>
                  <a:pt x="2317" y="258"/>
                </a:cubicBezTo>
                <a:cubicBezTo>
                  <a:pt x="2318" y="258"/>
                  <a:pt x="2319" y="257"/>
                  <a:pt x="2320" y="256"/>
                </a:cubicBezTo>
                <a:cubicBezTo>
                  <a:pt x="2320" y="256"/>
                  <a:pt x="2320" y="256"/>
                  <a:pt x="2320" y="255"/>
                </a:cubicBezTo>
                <a:cubicBezTo>
                  <a:pt x="2320" y="255"/>
                  <a:pt x="2320" y="255"/>
                  <a:pt x="2320" y="254"/>
                </a:cubicBezTo>
                <a:cubicBezTo>
                  <a:pt x="2320" y="254"/>
                  <a:pt x="2320" y="254"/>
                  <a:pt x="2320" y="254"/>
                </a:cubicBezTo>
                <a:cubicBezTo>
                  <a:pt x="2321" y="254"/>
                  <a:pt x="2321" y="253"/>
                  <a:pt x="2321" y="253"/>
                </a:cubicBezTo>
                <a:cubicBezTo>
                  <a:pt x="2322" y="252"/>
                  <a:pt x="2322" y="252"/>
                  <a:pt x="2321" y="251"/>
                </a:cubicBezTo>
                <a:close/>
                <a:moveTo>
                  <a:pt x="2309" y="238"/>
                </a:moveTo>
                <a:cubicBezTo>
                  <a:pt x="2309" y="237"/>
                  <a:pt x="2310" y="237"/>
                  <a:pt x="2310" y="236"/>
                </a:cubicBezTo>
                <a:cubicBezTo>
                  <a:pt x="2310" y="236"/>
                  <a:pt x="2311" y="236"/>
                  <a:pt x="2311" y="236"/>
                </a:cubicBezTo>
                <a:cubicBezTo>
                  <a:pt x="2313" y="236"/>
                  <a:pt x="2313" y="237"/>
                  <a:pt x="2314" y="237"/>
                </a:cubicBezTo>
                <a:cubicBezTo>
                  <a:pt x="2314" y="237"/>
                  <a:pt x="2314" y="238"/>
                  <a:pt x="2314" y="238"/>
                </a:cubicBezTo>
                <a:cubicBezTo>
                  <a:pt x="2314" y="238"/>
                  <a:pt x="2314" y="238"/>
                  <a:pt x="2315" y="238"/>
                </a:cubicBezTo>
                <a:cubicBezTo>
                  <a:pt x="2316" y="238"/>
                  <a:pt x="2316" y="240"/>
                  <a:pt x="2316" y="241"/>
                </a:cubicBezTo>
                <a:cubicBezTo>
                  <a:pt x="2315" y="242"/>
                  <a:pt x="2315" y="242"/>
                  <a:pt x="2314" y="242"/>
                </a:cubicBezTo>
                <a:cubicBezTo>
                  <a:pt x="2314" y="242"/>
                  <a:pt x="2313" y="242"/>
                  <a:pt x="2313" y="242"/>
                </a:cubicBezTo>
                <a:cubicBezTo>
                  <a:pt x="2313" y="242"/>
                  <a:pt x="2313" y="242"/>
                  <a:pt x="2313" y="242"/>
                </a:cubicBezTo>
                <a:cubicBezTo>
                  <a:pt x="2313" y="242"/>
                  <a:pt x="2312" y="242"/>
                  <a:pt x="2312" y="242"/>
                </a:cubicBezTo>
                <a:cubicBezTo>
                  <a:pt x="2310" y="240"/>
                  <a:pt x="2309" y="239"/>
                  <a:pt x="2309" y="238"/>
                </a:cubicBezTo>
                <a:close/>
                <a:moveTo>
                  <a:pt x="2314" y="241"/>
                </a:moveTo>
                <a:cubicBezTo>
                  <a:pt x="2314" y="241"/>
                  <a:pt x="2314" y="241"/>
                  <a:pt x="2314" y="241"/>
                </a:cubicBezTo>
                <a:cubicBezTo>
                  <a:pt x="2314" y="241"/>
                  <a:pt x="2314" y="241"/>
                  <a:pt x="2314" y="241"/>
                </a:cubicBezTo>
                <a:close/>
                <a:moveTo>
                  <a:pt x="2237" y="99"/>
                </a:moveTo>
                <a:cubicBezTo>
                  <a:pt x="2237" y="99"/>
                  <a:pt x="2237" y="99"/>
                  <a:pt x="2237" y="99"/>
                </a:cubicBezTo>
                <a:cubicBezTo>
                  <a:pt x="2238" y="99"/>
                  <a:pt x="2239" y="99"/>
                  <a:pt x="2240" y="100"/>
                </a:cubicBezTo>
                <a:cubicBezTo>
                  <a:pt x="2240" y="100"/>
                  <a:pt x="2240" y="100"/>
                  <a:pt x="2240" y="100"/>
                </a:cubicBezTo>
                <a:cubicBezTo>
                  <a:pt x="2241" y="100"/>
                  <a:pt x="2242" y="99"/>
                  <a:pt x="2243" y="99"/>
                </a:cubicBezTo>
                <a:cubicBezTo>
                  <a:pt x="2243" y="99"/>
                  <a:pt x="2243" y="99"/>
                  <a:pt x="2243" y="99"/>
                </a:cubicBezTo>
                <a:cubicBezTo>
                  <a:pt x="2244" y="98"/>
                  <a:pt x="2246" y="98"/>
                  <a:pt x="2246" y="96"/>
                </a:cubicBezTo>
                <a:cubicBezTo>
                  <a:pt x="2247" y="96"/>
                  <a:pt x="2247" y="95"/>
                  <a:pt x="2247" y="94"/>
                </a:cubicBezTo>
                <a:cubicBezTo>
                  <a:pt x="2247" y="93"/>
                  <a:pt x="2246" y="93"/>
                  <a:pt x="2246" y="92"/>
                </a:cubicBezTo>
                <a:cubicBezTo>
                  <a:pt x="2246" y="92"/>
                  <a:pt x="2246" y="92"/>
                  <a:pt x="2246" y="92"/>
                </a:cubicBezTo>
                <a:cubicBezTo>
                  <a:pt x="2246" y="92"/>
                  <a:pt x="2245" y="92"/>
                  <a:pt x="2244" y="92"/>
                </a:cubicBezTo>
                <a:cubicBezTo>
                  <a:pt x="2244" y="92"/>
                  <a:pt x="2244" y="92"/>
                  <a:pt x="2244" y="92"/>
                </a:cubicBezTo>
                <a:cubicBezTo>
                  <a:pt x="2243" y="92"/>
                  <a:pt x="2243" y="92"/>
                  <a:pt x="2243" y="92"/>
                </a:cubicBezTo>
                <a:cubicBezTo>
                  <a:pt x="2243" y="92"/>
                  <a:pt x="2243" y="92"/>
                  <a:pt x="2242" y="92"/>
                </a:cubicBezTo>
                <a:cubicBezTo>
                  <a:pt x="2242" y="92"/>
                  <a:pt x="2241" y="92"/>
                  <a:pt x="2241" y="92"/>
                </a:cubicBezTo>
                <a:cubicBezTo>
                  <a:pt x="2240" y="92"/>
                  <a:pt x="2239" y="92"/>
                  <a:pt x="2238" y="93"/>
                </a:cubicBezTo>
                <a:cubicBezTo>
                  <a:pt x="2238" y="93"/>
                  <a:pt x="2237" y="93"/>
                  <a:pt x="2237" y="93"/>
                </a:cubicBezTo>
                <a:cubicBezTo>
                  <a:pt x="2237" y="93"/>
                  <a:pt x="2236" y="93"/>
                  <a:pt x="2236" y="94"/>
                </a:cubicBezTo>
                <a:cubicBezTo>
                  <a:pt x="2234" y="94"/>
                  <a:pt x="2234" y="96"/>
                  <a:pt x="2234" y="97"/>
                </a:cubicBezTo>
                <a:cubicBezTo>
                  <a:pt x="2235" y="98"/>
                  <a:pt x="2236" y="99"/>
                  <a:pt x="2237" y="99"/>
                </a:cubicBezTo>
                <a:close/>
                <a:moveTo>
                  <a:pt x="2233" y="141"/>
                </a:moveTo>
                <a:cubicBezTo>
                  <a:pt x="2233" y="140"/>
                  <a:pt x="2234" y="139"/>
                  <a:pt x="2235" y="139"/>
                </a:cubicBezTo>
                <a:cubicBezTo>
                  <a:pt x="2236" y="139"/>
                  <a:pt x="2236" y="139"/>
                  <a:pt x="2236" y="139"/>
                </a:cubicBezTo>
                <a:cubicBezTo>
                  <a:pt x="2237" y="139"/>
                  <a:pt x="2237" y="139"/>
                  <a:pt x="2237" y="139"/>
                </a:cubicBezTo>
                <a:cubicBezTo>
                  <a:pt x="2238" y="139"/>
                  <a:pt x="2239" y="139"/>
                  <a:pt x="2239" y="140"/>
                </a:cubicBezTo>
                <a:cubicBezTo>
                  <a:pt x="2239" y="140"/>
                  <a:pt x="2239" y="140"/>
                  <a:pt x="2239" y="140"/>
                </a:cubicBezTo>
                <a:cubicBezTo>
                  <a:pt x="2239" y="140"/>
                  <a:pt x="2239" y="140"/>
                  <a:pt x="2240" y="140"/>
                </a:cubicBezTo>
                <a:cubicBezTo>
                  <a:pt x="2240" y="140"/>
                  <a:pt x="2240" y="140"/>
                  <a:pt x="2240" y="140"/>
                </a:cubicBezTo>
                <a:cubicBezTo>
                  <a:pt x="2240" y="140"/>
                  <a:pt x="2241" y="140"/>
                  <a:pt x="2241" y="140"/>
                </a:cubicBezTo>
                <a:cubicBezTo>
                  <a:pt x="2242" y="140"/>
                  <a:pt x="2243" y="141"/>
                  <a:pt x="2242" y="142"/>
                </a:cubicBezTo>
                <a:cubicBezTo>
                  <a:pt x="2242" y="143"/>
                  <a:pt x="2242" y="144"/>
                  <a:pt x="2241" y="144"/>
                </a:cubicBezTo>
                <a:cubicBezTo>
                  <a:pt x="2240" y="144"/>
                  <a:pt x="2239" y="144"/>
                  <a:pt x="2238" y="145"/>
                </a:cubicBezTo>
                <a:cubicBezTo>
                  <a:pt x="2238" y="145"/>
                  <a:pt x="2238" y="145"/>
                  <a:pt x="2237" y="145"/>
                </a:cubicBezTo>
                <a:cubicBezTo>
                  <a:pt x="2237" y="145"/>
                  <a:pt x="2237" y="145"/>
                  <a:pt x="2237" y="145"/>
                </a:cubicBezTo>
                <a:cubicBezTo>
                  <a:pt x="2236" y="145"/>
                  <a:pt x="2235" y="145"/>
                  <a:pt x="2235" y="144"/>
                </a:cubicBezTo>
                <a:cubicBezTo>
                  <a:pt x="2235" y="144"/>
                  <a:pt x="2235" y="144"/>
                  <a:pt x="2235" y="144"/>
                </a:cubicBezTo>
                <a:cubicBezTo>
                  <a:pt x="2234" y="143"/>
                  <a:pt x="2233" y="142"/>
                  <a:pt x="2233" y="141"/>
                </a:cubicBezTo>
                <a:close/>
                <a:moveTo>
                  <a:pt x="2237" y="140"/>
                </a:moveTo>
                <a:cubicBezTo>
                  <a:pt x="2237" y="140"/>
                  <a:pt x="2237" y="140"/>
                  <a:pt x="2237" y="140"/>
                </a:cubicBezTo>
                <a:cubicBezTo>
                  <a:pt x="2237" y="140"/>
                  <a:pt x="2237" y="140"/>
                  <a:pt x="2237" y="140"/>
                </a:cubicBezTo>
                <a:close/>
                <a:moveTo>
                  <a:pt x="2302" y="276"/>
                </a:moveTo>
                <a:cubicBezTo>
                  <a:pt x="2301" y="275"/>
                  <a:pt x="2301" y="275"/>
                  <a:pt x="2301" y="274"/>
                </a:cubicBezTo>
                <a:cubicBezTo>
                  <a:pt x="2301" y="274"/>
                  <a:pt x="2301" y="274"/>
                  <a:pt x="2301" y="273"/>
                </a:cubicBezTo>
                <a:cubicBezTo>
                  <a:pt x="2302" y="273"/>
                  <a:pt x="2303" y="272"/>
                  <a:pt x="2303" y="272"/>
                </a:cubicBezTo>
                <a:cubicBezTo>
                  <a:pt x="2304" y="272"/>
                  <a:pt x="2304" y="272"/>
                  <a:pt x="2304" y="272"/>
                </a:cubicBezTo>
                <a:cubicBezTo>
                  <a:pt x="2304" y="272"/>
                  <a:pt x="2304" y="272"/>
                  <a:pt x="2304" y="272"/>
                </a:cubicBezTo>
                <a:cubicBezTo>
                  <a:pt x="2305" y="272"/>
                  <a:pt x="2305" y="272"/>
                  <a:pt x="2305" y="272"/>
                </a:cubicBezTo>
                <a:cubicBezTo>
                  <a:pt x="2306" y="272"/>
                  <a:pt x="2307" y="272"/>
                  <a:pt x="2307" y="273"/>
                </a:cubicBezTo>
                <a:cubicBezTo>
                  <a:pt x="2308" y="273"/>
                  <a:pt x="2308" y="274"/>
                  <a:pt x="2307" y="275"/>
                </a:cubicBezTo>
                <a:cubicBezTo>
                  <a:pt x="2307" y="275"/>
                  <a:pt x="2307" y="275"/>
                  <a:pt x="2307" y="275"/>
                </a:cubicBezTo>
                <a:cubicBezTo>
                  <a:pt x="2307" y="276"/>
                  <a:pt x="2307" y="276"/>
                  <a:pt x="2307" y="276"/>
                </a:cubicBezTo>
                <a:cubicBezTo>
                  <a:pt x="2306" y="278"/>
                  <a:pt x="2305" y="278"/>
                  <a:pt x="2304" y="278"/>
                </a:cubicBezTo>
                <a:cubicBezTo>
                  <a:pt x="2304" y="278"/>
                  <a:pt x="2304" y="278"/>
                  <a:pt x="2304" y="278"/>
                </a:cubicBezTo>
                <a:cubicBezTo>
                  <a:pt x="2303" y="278"/>
                  <a:pt x="2303" y="278"/>
                  <a:pt x="2302" y="277"/>
                </a:cubicBezTo>
                <a:cubicBezTo>
                  <a:pt x="2302" y="277"/>
                  <a:pt x="2302" y="277"/>
                  <a:pt x="2302" y="277"/>
                </a:cubicBezTo>
                <a:cubicBezTo>
                  <a:pt x="2302" y="277"/>
                  <a:pt x="2302" y="277"/>
                  <a:pt x="2302" y="276"/>
                </a:cubicBezTo>
                <a:cubicBezTo>
                  <a:pt x="2302" y="276"/>
                  <a:pt x="2302" y="276"/>
                  <a:pt x="2302" y="276"/>
                </a:cubicBezTo>
                <a:close/>
                <a:moveTo>
                  <a:pt x="2304" y="273"/>
                </a:moveTo>
                <a:cubicBezTo>
                  <a:pt x="2304" y="273"/>
                  <a:pt x="2304" y="273"/>
                  <a:pt x="2304" y="273"/>
                </a:cubicBezTo>
                <a:cubicBezTo>
                  <a:pt x="2304" y="273"/>
                  <a:pt x="2304" y="273"/>
                  <a:pt x="2304" y="273"/>
                </a:cubicBezTo>
                <a:close/>
                <a:moveTo>
                  <a:pt x="2303" y="276"/>
                </a:moveTo>
                <a:cubicBezTo>
                  <a:pt x="2303" y="276"/>
                  <a:pt x="2303" y="276"/>
                  <a:pt x="2303" y="276"/>
                </a:cubicBezTo>
                <a:cubicBezTo>
                  <a:pt x="2303" y="276"/>
                  <a:pt x="2303" y="276"/>
                  <a:pt x="2303" y="276"/>
                </a:cubicBezTo>
                <a:close/>
                <a:moveTo>
                  <a:pt x="2310" y="321"/>
                </a:moveTo>
                <a:cubicBezTo>
                  <a:pt x="2310" y="321"/>
                  <a:pt x="2311" y="322"/>
                  <a:pt x="2312" y="322"/>
                </a:cubicBezTo>
                <a:cubicBezTo>
                  <a:pt x="2312" y="322"/>
                  <a:pt x="2312" y="322"/>
                  <a:pt x="2312" y="322"/>
                </a:cubicBezTo>
                <a:cubicBezTo>
                  <a:pt x="2312" y="322"/>
                  <a:pt x="2312" y="322"/>
                  <a:pt x="2312" y="322"/>
                </a:cubicBezTo>
                <a:cubicBezTo>
                  <a:pt x="2312" y="323"/>
                  <a:pt x="2313" y="323"/>
                  <a:pt x="2314" y="323"/>
                </a:cubicBezTo>
                <a:cubicBezTo>
                  <a:pt x="2314" y="323"/>
                  <a:pt x="2314" y="323"/>
                  <a:pt x="2314" y="323"/>
                </a:cubicBezTo>
                <a:cubicBezTo>
                  <a:pt x="2315" y="323"/>
                  <a:pt x="2315" y="323"/>
                  <a:pt x="2315" y="323"/>
                </a:cubicBezTo>
                <a:cubicBezTo>
                  <a:pt x="2315" y="323"/>
                  <a:pt x="2315" y="323"/>
                  <a:pt x="2315" y="323"/>
                </a:cubicBezTo>
                <a:cubicBezTo>
                  <a:pt x="2316" y="324"/>
                  <a:pt x="2316" y="324"/>
                  <a:pt x="2317" y="324"/>
                </a:cubicBezTo>
                <a:cubicBezTo>
                  <a:pt x="2317" y="324"/>
                  <a:pt x="2317" y="324"/>
                  <a:pt x="2317" y="324"/>
                </a:cubicBezTo>
                <a:cubicBezTo>
                  <a:pt x="2317" y="324"/>
                  <a:pt x="2317" y="324"/>
                  <a:pt x="2317" y="324"/>
                </a:cubicBezTo>
                <a:cubicBezTo>
                  <a:pt x="2318" y="324"/>
                  <a:pt x="2318" y="323"/>
                  <a:pt x="2318" y="323"/>
                </a:cubicBezTo>
                <a:cubicBezTo>
                  <a:pt x="2319" y="323"/>
                  <a:pt x="2319" y="323"/>
                  <a:pt x="2320" y="322"/>
                </a:cubicBezTo>
                <a:cubicBezTo>
                  <a:pt x="2321" y="321"/>
                  <a:pt x="2320" y="319"/>
                  <a:pt x="2319" y="318"/>
                </a:cubicBezTo>
                <a:cubicBezTo>
                  <a:pt x="2319" y="318"/>
                  <a:pt x="2319" y="318"/>
                  <a:pt x="2319" y="318"/>
                </a:cubicBezTo>
                <a:cubicBezTo>
                  <a:pt x="2319" y="318"/>
                  <a:pt x="2319" y="317"/>
                  <a:pt x="2319" y="317"/>
                </a:cubicBezTo>
                <a:cubicBezTo>
                  <a:pt x="2319" y="317"/>
                  <a:pt x="2319" y="316"/>
                  <a:pt x="2319" y="316"/>
                </a:cubicBezTo>
                <a:cubicBezTo>
                  <a:pt x="2319" y="315"/>
                  <a:pt x="2318" y="314"/>
                  <a:pt x="2318" y="314"/>
                </a:cubicBezTo>
                <a:cubicBezTo>
                  <a:pt x="2317" y="313"/>
                  <a:pt x="2317" y="312"/>
                  <a:pt x="2316" y="311"/>
                </a:cubicBezTo>
                <a:cubicBezTo>
                  <a:pt x="2316" y="311"/>
                  <a:pt x="2316" y="311"/>
                  <a:pt x="2316" y="311"/>
                </a:cubicBezTo>
                <a:cubicBezTo>
                  <a:pt x="2316" y="310"/>
                  <a:pt x="2315" y="310"/>
                  <a:pt x="2315" y="310"/>
                </a:cubicBezTo>
                <a:cubicBezTo>
                  <a:pt x="2315" y="310"/>
                  <a:pt x="2314" y="310"/>
                  <a:pt x="2314" y="310"/>
                </a:cubicBezTo>
                <a:cubicBezTo>
                  <a:pt x="2313" y="311"/>
                  <a:pt x="2311" y="312"/>
                  <a:pt x="2311" y="313"/>
                </a:cubicBezTo>
                <a:cubicBezTo>
                  <a:pt x="2310" y="314"/>
                  <a:pt x="2310" y="315"/>
                  <a:pt x="2310" y="315"/>
                </a:cubicBezTo>
                <a:cubicBezTo>
                  <a:pt x="2310" y="315"/>
                  <a:pt x="2310" y="316"/>
                  <a:pt x="2310" y="316"/>
                </a:cubicBezTo>
                <a:cubicBezTo>
                  <a:pt x="2310" y="316"/>
                  <a:pt x="2310" y="316"/>
                  <a:pt x="2309" y="317"/>
                </a:cubicBezTo>
                <a:cubicBezTo>
                  <a:pt x="2309" y="317"/>
                  <a:pt x="2308" y="319"/>
                  <a:pt x="2310" y="321"/>
                </a:cubicBezTo>
                <a:close/>
                <a:moveTo>
                  <a:pt x="2316" y="237"/>
                </a:moveTo>
                <a:cubicBezTo>
                  <a:pt x="2316" y="237"/>
                  <a:pt x="2316" y="238"/>
                  <a:pt x="2316" y="238"/>
                </a:cubicBezTo>
                <a:cubicBezTo>
                  <a:pt x="2317" y="239"/>
                  <a:pt x="2317" y="239"/>
                  <a:pt x="2318" y="239"/>
                </a:cubicBezTo>
                <a:cubicBezTo>
                  <a:pt x="2318" y="239"/>
                  <a:pt x="2318" y="239"/>
                  <a:pt x="2318" y="239"/>
                </a:cubicBezTo>
                <a:cubicBezTo>
                  <a:pt x="2318" y="239"/>
                  <a:pt x="2319" y="240"/>
                  <a:pt x="2320" y="240"/>
                </a:cubicBezTo>
                <a:cubicBezTo>
                  <a:pt x="2320" y="240"/>
                  <a:pt x="2320" y="240"/>
                  <a:pt x="2321" y="240"/>
                </a:cubicBezTo>
                <a:cubicBezTo>
                  <a:pt x="2321" y="240"/>
                  <a:pt x="2321" y="240"/>
                  <a:pt x="2322" y="240"/>
                </a:cubicBezTo>
                <a:cubicBezTo>
                  <a:pt x="2322" y="240"/>
                  <a:pt x="2322" y="240"/>
                  <a:pt x="2322" y="240"/>
                </a:cubicBezTo>
                <a:cubicBezTo>
                  <a:pt x="2323" y="240"/>
                  <a:pt x="2324" y="239"/>
                  <a:pt x="2324" y="238"/>
                </a:cubicBezTo>
                <a:cubicBezTo>
                  <a:pt x="2324" y="237"/>
                  <a:pt x="2324" y="237"/>
                  <a:pt x="2324" y="237"/>
                </a:cubicBezTo>
                <a:cubicBezTo>
                  <a:pt x="2324" y="237"/>
                  <a:pt x="2324" y="236"/>
                  <a:pt x="2324" y="236"/>
                </a:cubicBezTo>
                <a:cubicBezTo>
                  <a:pt x="2323" y="235"/>
                  <a:pt x="2323" y="235"/>
                  <a:pt x="2322" y="235"/>
                </a:cubicBezTo>
                <a:cubicBezTo>
                  <a:pt x="2322" y="235"/>
                  <a:pt x="2322" y="235"/>
                  <a:pt x="2322" y="235"/>
                </a:cubicBezTo>
                <a:cubicBezTo>
                  <a:pt x="2321" y="235"/>
                  <a:pt x="2321" y="235"/>
                  <a:pt x="2321" y="235"/>
                </a:cubicBezTo>
                <a:cubicBezTo>
                  <a:pt x="2320" y="236"/>
                  <a:pt x="2320" y="236"/>
                  <a:pt x="2320" y="236"/>
                </a:cubicBezTo>
                <a:cubicBezTo>
                  <a:pt x="2320" y="235"/>
                  <a:pt x="2320" y="235"/>
                  <a:pt x="2320" y="235"/>
                </a:cubicBezTo>
                <a:cubicBezTo>
                  <a:pt x="2321" y="235"/>
                  <a:pt x="2321" y="235"/>
                  <a:pt x="2321" y="235"/>
                </a:cubicBezTo>
                <a:cubicBezTo>
                  <a:pt x="2320" y="235"/>
                  <a:pt x="2320" y="235"/>
                  <a:pt x="2320" y="235"/>
                </a:cubicBezTo>
                <a:cubicBezTo>
                  <a:pt x="2320" y="235"/>
                  <a:pt x="2320" y="235"/>
                  <a:pt x="2320" y="235"/>
                </a:cubicBezTo>
                <a:cubicBezTo>
                  <a:pt x="2320" y="235"/>
                  <a:pt x="2320" y="235"/>
                  <a:pt x="2320" y="235"/>
                </a:cubicBezTo>
                <a:cubicBezTo>
                  <a:pt x="2320" y="234"/>
                  <a:pt x="2319" y="234"/>
                  <a:pt x="2319" y="234"/>
                </a:cubicBezTo>
                <a:cubicBezTo>
                  <a:pt x="2319" y="234"/>
                  <a:pt x="2318" y="234"/>
                  <a:pt x="2318" y="234"/>
                </a:cubicBezTo>
                <a:cubicBezTo>
                  <a:pt x="2318" y="234"/>
                  <a:pt x="2318" y="234"/>
                  <a:pt x="2318" y="234"/>
                </a:cubicBezTo>
                <a:cubicBezTo>
                  <a:pt x="2317" y="234"/>
                  <a:pt x="2316" y="235"/>
                  <a:pt x="2316" y="236"/>
                </a:cubicBezTo>
                <a:lnTo>
                  <a:pt x="2316" y="237"/>
                </a:lnTo>
                <a:close/>
                <a:moveTo>
                  <a:pt x="2357" y="190"/>
                </a:moveTo>
                <a:cubicBezTo>
                  <a:pt x="2357" y="190"/>
                  <a:pt x="2357" y="190"/>
                  <a:pt x="2357" y="190"/>
                </a:cubicBezTo>
                <a:cubicBezTo>
                  <a:pt x="2358" y="190"/>
                  <a:pt x="2358" y="190"/>
                  <a:pt x="2358" y="190"/>
                </a:cubicBezTo>
                <a:cubicBezTo>
                  <a:pt x="2358" y="191"/>
                  <a:pt x="2357" y="193"/>
                  <a:pt x="2356" y="194"/>
                </a:cubicBezTo>
                <a:cubicBezTo>
                  <a:pt x="2356" y="194"/>
                  <a:pt x="2355" y="195"/>
                  <a:pt x="2354" y="195"/>
                </a:cubicBezTo>
                <a:cubicBezTo>
                  <a:pt x="2354" y="195"/>
                  <a:pt x="2354" y="195"/>
                  <a:pt x="2354" y="195"/>
                </a:cubicBezTo>
                <a:cubicBezTo>
                  <a:pt x="2352" y="195"/>
                  <a:pt x="2351" y="194"/>
                  <a:pt x="2350" y="193"/>
                </a:cubicBezTo>
                <a:cubicBezTo>
                  <a:pt x="2350" y="191"/>
                  <a:pt x="2351" y="189"/>
                  <a:pt x="2351" y="188"/>
                </a:cubicBezTo>
                <a:cubicBezTo>
                  <a:pt x="2352" y="187"/>
                  <a:pt x="2353" y="186"/>
                  <a:pt x="2354" y="186"/>
                </a:cubicBezTo>
                <a:cubicBezTo>
                  <a:pt x="2354" y="186"/>
                  <a:pt x="2354" y="186"/>
                  <a:pt x="2355" y="186"/>
                </a:cubicBezTo>
                <a:cubicBezTo>
                  <a:pt x="2355" y="186"/>
                  <a:pt x="2355" y="185"/>
                  <a:pt x="2356" y="185"/>
                </a:cubicBezTo>
                <a:cubicBezTo>
                  <a:pt x="2356" y="185"/>
                  <a:pt x="2357" y="186"/>
                  <a:pt x="2357" y="186"/>
                </a:cubicBezTo>
                <a:cubicBezTo>
                  <a:pt x="2357" y="186"/>
                  <a:pt x="2357" y="186"/>
                  <a:pt x="2358" y="187"/>
                </a:cubicBezTo>
                <a:cubicBezTo>
                  <a:pt x="2358" y="187"/>
                  <a:pt x="2358" y="187"/>
                  <a:pt x="2358" y="188"/>
                </a:cubicBezTo>
                <a:cubicBezTo>
                  <a:pt x="2358" y="188"/>
                  <a:pt x="2358" y="188"/>
                  <a:pt x="2358" y="188"/>
                </a:cubicBezTo>
                <a:cubicBezTo>
                  <a:pt x="2358" y="189"/>
                  <a:pt x="2358" y="189"/>
                  <a:pt x="2358" y="190"/>
                </a:cubicBezTo>
                <a:lnTo>
                  <a:pt x="2357" y="190"/>
                </a:lnTo>
                <a:close/>
                <a:moveTo>
                  <a:pt x="2354" y="194"/>
                </a:moveTo>
                <a:cubicBezTo>
                  <a:pt x="2354" y="194"/>
                  <a:pt x="2354" y="194"/>
                  <a:pt x="2354" y="194"/>
                </a:cubicBezTo>
                <a:cubicBezTo>
                  <a:pt x="2354" y="194"/>
                  <a:pt x="2354" y="194"/>
                  <a:pt x="2354" y="194"/>
                </a:cubicBezTo>
                <a:close/>
                <a:moveTo>
                  <a:pt x="2368" y="172"/>
                </a:moveTo>
                <a:cubicBezTo>
                  <a:pt x="2367" y="172"/>
                  <a:pt x="2366" y="172"/>
                  <a:pt x="2365" y="173"/>
                </a:cubicBezTo>
                <a:cubicBezTo>
                  <a:pt x="2365" y="174"/>
                  <a:pt x="2365" y="175"/>
                  <a:pt x="2366" y="175"/>
                </a:cubicBezTo>
                <a:cubicBezTo>
                  <a:pt x="2366" y="176"/>
                  <a:pt x="2367" y="176"/>
                  <a:pt x="2367" y="176"/>
                </a:cubicBezTo>
                <a:cubicBezTo>
                  <a:pt x="2367" y="176"/>
                  <a:pt x="2368" y="176"/>
                  <a:pt x="2368" y="176"/>
                </a:cubicBezTo>
                <a:cubicBezTo>
                  <a:pt x="2369" y="176"/>
                  <a:pt x="2370" y="175"/>
                  <a:pt x="2370" y="174"/>
                </a:cubicBezTo>
                <a:cubicBezTo>
                  <a:pt x="2370" y="174"/>
                  <a:pt x="2370" y="173"/>
                  <a:pt x="2370" y="173"/>
                </a:cubicBezTo>
                <a:cubicBezTo>
                  <a:pt x="2369" y="172"/>
                  <a:pt x="2369" y="172"/>
                  <a:pt x="2368" y="172"/>
                </a:cubicBezTo>
                <a:close/>
                <a:moveTo>
                  <a:pt x="2344" y="117"/>
                </a:moveTo>
                <a:cubicBezTo>
                  <a:pt x="2343" y="117"/>
                  <a:pt x="2341" y="118"/>
                  <a:pt x="2340" y="118"/>
                </a:cubicBezTo>
                <a:cubicBezTo>
                  <a:pt x="2340" y="118"/>
                  <a:pt x="2340" y="118"/>
                  <a:pt x="2340" y="118"/>
                </a:cubicBezTo>
                <a:cubicBezTo>
                  <a:pt x="2340" y="118"/>
                  <a:pt x="2340" y="118"/>
                  <a:pt x="2339" y="118"/>
                </a:cubicBezTo>
                <a:cubicBezTo>
                  <a:pt x="2338" y="117"/>
                  <a:pt x="2337" y="117"/>
                  <a:pt x="2336" y="116"/>
                </a:cubicBezTo>
                <a:cubicBezTo>
                  <a:pt x="2335" y="116"/>
                  <a:pt x="2335" y="115"/>
                  <a:pt x="2335" y="114"/>
                </a:cubicBezTo>
                <a:cubicBezTo>
                  <a:pt x="2336" y="114"/>
                  <a:pt x="2336" y="113"/>
                  <a:pt x="2337" y="113"/>
                </a:cubicBezTo>
                <a:cubicBezTo>
                  <a:pt x="2337" y="113"/>
                  <a:pt x="2338" y="113"/>
                  <a:pt x="2339" y="113"/>
                </a:cubicBezTo>
                <a:cubicBezTo>
                  <a:pt x="2339" y="113"/>
                  <a:pt x="2339" y="113"/>
                  <a:pt x="2339" y="113"/>
                </a:cubicBezTo>
                <a:cubicBezTo>
                  <a:pt x="2338" y="112"/>
                  <a:pt x="2337" y="112"/>
                  <a:pt x="2336" y="111"/>
                </a:cubicBezTo>
                <a:cubicBezTo>
                  <a:pt x="2336" y="111"/>
                  <a:pt x="2336" y="111"/>
                  <a:pt x="2335" y="110"/>
                </a:cubicBezTo>
                <a:cubicBezTo>
                  <a:pt x="2335" y="110"/>
                  <a:pt x="2335" y="109"/>
                  <a:pt x="2335" y="109"/>
                </a:cubicBezTo>
                <a:cubicBezTo>
                  <a:pt x="2334" y="109"/>
                  <a:pt x="2334" y="109"/>
                  <a:pt x="2333" y="109"/>
                </a:cubicBezTo>
                <a:cubicBezTo>
                  <a:pt x="2332" y="108"/>
                  <a:pt x="2331" y="108"/>
                  <a:pt x="2331" y="107"/>
                </a:cubicBezTo>
                <a:cubicBezTo>
                  <a:pt x="2331" y="107"/>
                  <a:pt x="2330" y="107"/>
                  <a:pt x="2330" y="107"/>
                </a:cubicBezTo>
                <a:cubicBezTo>
                  <a:pt x="2330" y="107"/>
                  <a:pt x="2329" y="106"/>
                  <a:pt x="2329" y="106"/>
                </a:cubicBezTo>
                <a:cubicBezTo>
                  <a:pt x="2328" y="105"/>
                  <a:pt x="2329" y="104"/>
                  <a:pt x="2329" y="103"/>
                </a:cubicBezTo>
                <a:cubicBezTo>
                  <a:pt x="2330" y="102"/>
                  <a:pt x="2331" y="102"/>
                  <a:pt x="2332" y="102"/>
                </a:cubicBezTo>
                <a:cubicBezTo>
                  <a:pt x="2332" y="102"/>
                  <a:pt x="2333" y="102"/>
                  <a:pt x="2333" y="102"/>
                </a:cubicBezTo>
                <a:cubicBezTo>
                  <a:pt x="2333" y="102"/>
                  <a:pt x="2333" y="102"/>
                  <a:pt x="2334" y="102"/>
                </a:cubicBezTo>
                <a:cubicBezTo>
                  <a:pt x="2334" y="101"/>
                  <a:pt x="2336" y="100"/>
                  <a:pt x="2339" y="100"/>
                </a:cubicBezTo>
                <a:cubicBezTo>
                  <a:pt x="2340" y="100"/>
                  <a:pt x="2342" y="100"/>
                  <a:pt x="2343" y="100"/>
                </a:cubicBezTo>
                <a:cubicBezTo>
                  <a:pt x="2344" y="100"/>
                  <a:pt x="2345" y="100"/>
                  <a:pt x="2346" y="100"/>
                </a:cubicBezTo>
                <a:cubicBezTo>
                  <a:pt x="2347" y="100"/>
                  <a:pt x="2349" y="101"/>
                  <a:pt x="2349" y="102"/>
                </a:cubicBezTo>
                <a:cubicBezTo>
                  <a:pt x="2349" y="102"/>
                  <a:pt x="2349" y="102"/>
                  <a:pt x="2349" y="102"/>
                </a:cubicBezTo>
                <a:cubicBezTo>
                  <a:pt x="2350" y="103"/>
                  <a:pt x="2350" y="104"/>
                  <a:pt x="2351" y="104"/>
                </a:cubicBezTo>
                <a:cubicBezTo>
                  <a:pt x="2352" y="105"/>
                  <a:pt x="2352" y="105"/>
                  <a:pt x="2353" y="106"/>
                </a:cubicBezTo>
                <a:cubicBezTo>
                  <a:pt x="2353" y="107"/>
                  <a:pt x="2352" y="109"/>
                  <a:pt x="2351" y="110"/>
                </a:cubicBezTo>
                <a:cubicBezTo>
                  <a:pt x="2350" y="111"/>
                  <a:pt x="2350" y="111"/>
                  <a:pt x="2350" y="112"/>
                </a:cubicBezTo>
                <a:cubicBezTo>
                  <a:pt x="2349" y="113"/>
                  <a:pt x="2348" y="113"/>
                  <a:pt x="2348" y="114"/>
                </a:cubicBezTo>
                <a:cubicBezTo>
                  <a:pt x="2347" y="115"/>
                  <a:pt x="2345" y="116"/>
                  <a:pt x="2344" y="116"/>
                </a:cubicBezTo>
                <a:lnTo>
                  <a:pt x="2344" y="117"/>
                </a:lnTo>
                <a:close/>
                <a:moveTo>
                  <a:pt x="2340" y="117"/>
                </a:moveTo>
                <a:cubicBezTo>
                  <a:pt x="2340" y="117"/>
                  <a:pt x="2340" y="117"/>
                  <a:pt x="2340" y="117"/>
                </a:cubicBezTo>
                <a:cubicBezTo>
                  <a:pt x="2340" y="117"/>
                  <a:pt x="2340" y="117"/>
                  <a:pt x="2340" y="117"/>
                </a:cubicBezTo>
                <a:close/>
                <a:moveTo>
                  <a:pt x="2325" y="94"/>
                </a:moveTo>
                <a:cubicBezTo>
                  <a:pt x="2325" y="94"/>
                  <a:pt x="2325" y="93"/>
                  <a:pt x="2326" y="92"/>
                </a:cubicBezTo>
                <a:cubicBezTo>
                  <a:pt x="2326" y="92"/>
                  <a:pt x="2326" y="92"/>
                  <a:pt x="2326" y="92"/>
                </a:cubicBezTo>
                <a:cubicBezTo>
                  <a:pt x="2327" y="92"/>
                  <a:pt x="2328" y="91"/>
                  <a:pt x="2328" y="91"/>
                </a:cubicBezTo>
                <a:cubicBezTo>
                  <a:pt x="2329" y="90"/>
                  <a:pt x="2329" y="89"/>
                  <a:pt x="2329" y="89"/>
                </a:cubicBezTo>
                <a:cubicBezTo>
                  <a:pt x="2329" y="88"/>
                  <a:pt x="2329" y="87"/>
                  <a:pt x="2330" y="86"/>
                </a:cubicBezTo>
                <a:cubicBezTo>
                  <a:pt x="2330" y="86"/>
                  <a:pt x="2330" y="86"/>
                  <a:pt x="2331" y="85"/>
                </a:cubicBezTo>
                <a:cubicBezTo>
                  <a:pt x="2331" y="85"/>
                  <a:pt x="2332" y="84"/>
                  <a:pt x="2331" y="83"/>
                </a:cubicBezTo>
                <a:cubicBezTo>
                  <a:pt x="2331" y="82"/>
                  <a:pt x="2330" y="82"/>
                  <a:pt x="2329" y="82"/>
                </a:cubicBezTo>
                <a:cubicBezTo>
                  <a:pt x="2328" y="81"/>
                  <a:pt x="2327" y="81"/>
                  <a:pt x="2327" y="80"/>
                </a:cubicBezTo>
                <a:cubicBezTo>
                  <a:pt x="2327" y="80"/>
                  <a:pt x="2327" y="79"/>
                  <a:pt x="2327" y="79"/>
                </a:cubicBezTo>
                <a:cubicBezTo>
                  <a:pt x="2327" y="78"/>
                  <a:pt x="2327" y="78"/>
                  <a:pt x="2327" y="77"/>
                </a:cubicBezTo>
                <a:cubicBezTo>
                  <a:pt x="2327" y="77"/>
                  <a:pt x="2327" y="76"/>
                  <a:pt x="2327" y="76"/>
                </a:cubicBezTo>
                <a:cubicBezTo>
                  <a:pt x="2327" y="75"/>
                  <a:pt x="2327" y="75"/>
                  <a:pt x="2327" y="75"/>
                </a:cubicBezTo>
                <a:cubicBezTo>
                  <a:pt x="2328" y="74"/>
                  <a:pt x="2328" y="73"/>
                  <a:pt x="2328" y="71"/>
                </a:cubicBezTo>
                <a:cubicBezTo>
                  <a:pt x="2328" y="70"/>
                  <a:pt x="2328" y="68"/>
                  <a:pt x="2329" y="67"/>
                </a:cubicBezTo>
                <a:cubicBezTo>
                  <a:pt x="2330" y="66"/>
                  <a:pt x="2331" y="66"/>
                  <a:pt x="2331" y="66"/>
                </a:cubicBezTo>
                <a:cubicBezTo>
                  <a:pt x="2332" y="66"/>
                  <a:pt x="2332" y="66"/>
                  <a:pt x="2332" y="65"/>
                </a:cubicBezTo>
                <a:cubicBezTo>
                  <a:pt x="2333" y="65"/>
                  <a:pt x="2333" y="64"/>
                  <a:pt x="2334" y="63"/>
                </a:cubicBezTo>
                <a:cubicBezTo>
                  <a:pt x="2334" y="63"/>
                  <a:pt x="2334" y="63"/>
                  <a:pt x="2335" y="63"/>
                </a:cubicBezTo>
                <a:cubicBezTo>
                  <a:pt x="2335" y="62"/>
                  <a:pt x="2335" y="62"/>
                  <a:pt x="2335" y="62"/>
                </a:cubicBezTo>
                <a:cubicBezTo>
                  <a:pt x="2336" y="61"/>
                  <a:pt x="2336" y="60"/>
                  <a:pt x="2337" y="59"/>
                </a:cubicBezTo>
                <a:cubicBezTo>
                  <a:pt x="2337" y="59"/>
                  <a:pt x="2337" y="58"/>
                  <a:pt x="2337" y="58"/>
                </a:cubicBezTo>
                <a:cubicBezTo>
                  <a:pt x="2337" y="57"/>
                  <a:pt x="2337" y="55"/>
                  <a:pt x="2339" y="54"/>
                </a:cubicBezTo>
                <a:cubicBezTo>
                  <a:pt x="2339" y="53"/>
                  <a:pt x="2340" y="53"/>
                  <a:pt x="2340" y="53"/>
                </a:cubicBezTo>
                <a:cubicBezTo>
                  <a:pt x="2340" y="53"/>
                  <a:pt x="2341" y="53"/>
                  <a:pt x="2341" y="54"/>
                </a:cubicBezTo>
                <a:cubicBezTo>
                  <a:pt x="2341" y="54"/>
                  <a:pt x="2341" y="54"/>
                  <a:pt x="2342" y="54"/>
                </a:cubicBezTo>
                <a:cubicBezTo>
                  <a:pt x="2342" y="54"/>
                  <a:pt x="2343" y="54"/>
                  <a:pt x="2343" y="54"/>
                </a:cubicBezTo>
                <a:cubicBezTo>
                  <a:pt x="2344" y="54"/>
                  <a:pt x="2345" y="55"/>
                  <a:pt x="2345" y="56"/>
                </a:cubicBezTo>
                <a:cubicBezTo>
                  <a:pt x="2345" y="56"/>
                  <a:pt x="2346" y="57"/>
                  <a:pt x="2347" y="57"/>
                </a:cubicBezTo>
                <a:cubicBezTo>
                  <a:pt x="2348" y="58"/>
                  <a:pt x="2350" y="58"/>
                  <a:pt x="2350" y="61"/>
                </a:cubicBezTo>
                <a:cubicBezTo>
                  <a:pt x="2350" y="61"/>
                  <a:pt x="2350" y="61"/>
                  <a:pt x="2350" y="61"/>
                </a:cubicBezTo>
                <a:cubicBezTo>
                  <a:pt x="2351" y="62"/>
                  <a:pt x="2351" y="62"/>
                  <a:pt x="2351" y="63"/>
                </a:cubicBezTo>
                <a:cubicBezTo>
                  <a:pt x="2351" y="63"/>
                  <a:pt x="2351" y="63"/>
                  <a:pt x="2352" y="63"/>
                </a:cubicBezTo>
                <a:cubicBezTo>
                  <a:pt x="2352" y="64"/>
                  <a:pt x="2352" y="64"/>
                  <a:pt x="2353" y="64"/>
                </a:cubicBezTo>
                <a:cubicBezTo>
                  <a:pt x="2353" y="65"/>
                  <a:pt x="2354" y="65"/>
                  <a:pt x="2354" y="66"/>
                </a:cubicBezTo>
                <a:cubicBezTo>
                  <a:pt x="2354" y="67"/>
                  <a:pt x="2355" y="67"/>
                  <a:pt x="2356" y="67"/>
                </a:cubicBezTo>
                <a:cubicBezTo>
                  <a:pt x="2356" y="68"/>
                  <a:pt x="2356" y="68"/>
                  <a:pt x="2357" y="68"/>
                </a:cubicBezTo>
                <a:cubicBezTo>
                  <a:pt x="2358" y="68"/>
                  <a:pt x="2359" y="68"/>
                  <a:pt x="2359" y="68"/>
                </a:cubicBezTo>
                <a:cubicBezTo>
                  <a:pt x="2360" y="68"/>
                  <a:pt x="2360" y="68"/>
                  <a:pt x="2360" y="68"/>
                </a:cubicBezTo>
                <a:cubicBezTo>
                  <a:pt x="2361" y="68"/>
                  <a:pt x="2361" y="68"/>
                  <a:pt x="2361" y="68"/>
                </a:cubicBezTo>
                <a:cubicBezTo>
                  <a:pt x="2363" y="68"/>
                  <a:pt x="2363" y="69"/>
                  <a:pt x="2363" y="70"/>
                </a:cubicBezTo>
                <a:cubicBezTo>
                  <a:pt x="2363" y="70"/>
                  <a:pt x="2363" y="71"/>
                  <a:pt x="2362" y="72"/>
                </a:cubicBezTo>
                <a:cubicBezTo>
                  <a:pt x="2362" y="73"/>
                  <a:pt x="2362" y="73"/>
                  <a:pt x="2362" y="74"/>
                </a:cubicBezTo>
                <a:cubicBezTo>
                  <a:pt x="2361" y="76"/>
                  <a:pt x="2361" y="76"/>
                  <a:pt x="2361" y="76"/>
                </a:cubicBezTo>
                <a:cubicBezTo>
                  <a:pt x="2362" y="77"/>
                  <a:pt x="2362" y="77"/>
                  <a:pt x="2362" y="77"/>
                </a:cubicBezTo>
                <a:cubicBezTo>
                  <a:pt x="2362" y="76"/>
                  <a:pt x="2362" y="76"/>
                  <a:pt x="2362" y="76"/>
                </a:cubicBezTo>
                <a:cubicBezTo>
                  <a:pt x="2362" y="76"/>
                  <a:pt x="2362" y="76"/>
                  <a:pt x="2363" y="76"/>
                </a:cubicBezTo>
                <a:cubicBezTo>
                  <a:pt x="2364" y="77"/>
                  <a:pt x="2364" y="78"/>
                  <a:pt x="2364" y="79"/>
                </a:cubicBezTo>
                <a:cubicBezTo>
                  <a:pt x="2364" y="79"/>
                  <a:pt x="2364" y="79"/>
                  <a:pt x="2364" y="79"/>
                </a:cubicBezTo>
                <a:cubicBezTo>
                  <a:pt x="2364" y="80"/>
                  <a:pt x="2364" y="80"/>
                  <a:pt x="2365" y="80"/>
                </a:cubicBezTo>
                <a:cubicBezTo>
                  <a:pt x="2365" y="80"/>
                  <a:pt x="2365" y="80"/>
                  <a:pt x="2366" y="80"/>
                </a:cubicBezTo>
                <a:cubicBezTo>
                  <a:pt x="2366" y="81"/>
                  <a:pt x="2366" y="81"/>
                  <a:pt x="2366" y="81"/>
                </a:cubicBezTo>
                <a:cubicBezTo>
                  <a:pt x="2367" y="81"/>
                  <a:pt x="2368" y="82"/>
                  <a:pt x="2369" y="82"/>
                </a:cubicBezTo>
                <a:cubicBezTo>
                  <a:pt x="2369" y="83"/>
                  <a:pt x="2369" y="84"/>
                  <a:pt x="2369" y="85"/>
                </a:cubicBezTo>
                <a:cubicBezTo>
                  <a:pt x="2369" y="86"/>
                  <a:pt x="2368" y="88"/>
                  <a:pt x="2367" y="88"/>
                </a:cubicBezTo>
                <a:cubicBezTo>
                  <a:pt x="2366" y="89"/>
                  <a:pt x="2366" y="89"/>
                  <a:pt x="2366" y="89"/>
                </a:cubicBezTo>
                <a:cubicBezTo>
                  <a:pt x="2365" y="89"/>
                  <a:pt x="2365" y="89"/>
                  <a:pt x="2365" y="89"/>
                </a:cubicBezTo>
                <a:cubicBezTo>
                  <a:pt x="2365" y="89"/>
                  <a:pt x="2365" y="89"/>
                  <a:pt x="2365" y="89"/>
                </a:cubicBezTo>
                <a:cubicBezTo>
                  <a:pt x="2365" y="89"/>
                  <a:pt x="2365" y="89"/>
                  <a:pt x="2364" y="89"/>
                </a:cubicBezTo>
                <a:cubicBezTo>
                  <a:pt x="2364" y="90"/>
                  <a:pt x="2364" y="90"/>
                  <a:pt x="2364" y="90"/>
                </a:cubicBezTo>
                <a:cubicBezTo>
                  <a:pt x="2364" y="90"/>
                  <a:pt x="2363" y="91"/>
                  <a:pt x="2363" y="91"/>
                </a:cubicBezTo>
                <a:cubicBezTo>
                  <a:pt x="2362" y="91"/>
                  <a:pt x="2361" y="91"/>
                  <a:pt x="2360" y="92"/>
                </a:cubicBezTo>
                <a:cubicBezTo>
                  <a:pt x="2359" y="92"/>
                  <a:pt x="2359" y="92"/>
                  <a:pt x="2359" y="92"/>
                </a:cubicBezTo>
                <a:cubicBezTo>
                  <a:pt x="2358" y="92"/>
                  <a:pt x="2357" y="93"/>
                  <a:pt x="2357" y="94"/>
                </a:cubicBezTo>
                <a:cubicBezTo>
                  <a:pt x="2356" y="96"/>
                  <a:pt x="2356" y="96"/>
                  <a:pt x="2355" y="97"/>
                </a:cubicBezTo>
                <a:cubicBezTo>
                  <a:pt x="2354" y="98"/>
                  <a:pt x="2353" y="98"/>
                  <a:pt x="2352" y="99"/>
                </a:cubicBezTo>
                <a:cubicBezTo>
                  <a:pt x="2352" y="99"/>
                  <a:pt x="2351" y="99"/>
                  <a:pt x="2351" y="99"/>
                </a:cubicBezTo>
                <a:cubicBezTo>
                  <a:pt x="2350" y="100"/>
                  <a:pt x="2349" y="100"/>
                  <a:pt x="2347" y="100"/>
                </a:cubicBezTo>
                <a:cubicBezTo>
                  <a:pt x="2347" y="100"/>
                  <a:pt x="2347" y="100"/>
                  <a:pt x="2347" y="100"/>
                </a:cubicBezTo>
                <a:cubicBezTo>
                  <a:pt x="2347" y="100"/>
                  <a:pt x="2347" y="100"/>
                  <a:pt x="2346" y="100"/>
                </a:cubicBezTo>
                <a:cubicBezTo>
                  <a:pt x="2346" y="100"/>
                  <a:pt x="2346" y="100"/>
                  <a:pt x="2345" y="100"/>
                </a:cubicBezTo>
                <a:cubicBezTo>
                  <a:pt x="2345" y="100"/>
                  <a:pt x="2345" y="100"/>
                  <a:pt x="2345" y="100"/>
                </a:cubicBezTo>
                <a:cubicBezTo>
                  <a:pt x="2343" y="100"/>
                  <a:pt x="2343" y="99"/>
                  <a:pt x="2343" y="99"/>
                </a:cubicBezTo>
                <a:cubicBezTo>
                  <a:pt x="2343" y="98"/>
                  <a:pt x="2342" y="98"/>
                  <a:pt x="2342" y="98"/>
                </a:cubicBezTo>
                <a:cubicBezTo>
                  <a:pt x="2342" y="99"/>
                  <a:pt x="2341" y="99"/>
                  <a:pt x="2339" y="99"/>
                </a:cubicBezTo>
                <a:cubicBezTo>
                  <a:pt x="2339" y="99"/>
                  <a:pt x="2339" y="99"/>
                  <a:pt x="2339" y="99"/>
                </a:cubicBezTo>
                <a:cubicBezTo>
                  <a:pt x="2339" y="99"/>
                  <a:pt x="2338" y="99"/>
                  <a:pt x="2338" y="99"/>
                </a:cubicBezTo>
                <a:cubicBezTo>
                  <a:pt x="2335" y="98"/>
                  <a:pt x="2334" y="96"/>
                  <a:pt x="2333" y="94"/>
                </a:cubicBezTo>
                <a:cubicBezTo>
                  <a:pt x="2333" y="94"/>
                  <a:pt x="2333" y="94"/>
                  <a:pt x="2333" y="94"/>
                </a:cubicBezTo>
                <a:cubicBezTo>
                  <a:pt x="2333" y="94"/>
                  <a:pt x="2332" y="94"/>
                  <a:pt x="2332" y="95"/>
                </a:cubicBezTo>
                <a:cubicBezTo>
                  <a:pt x="2332" y="95"/>
                  <a:pt x="2332" y="95"/>
                  <a:pt x="2331" y="95"/>
                </a:cubicBezTo>
                <a:cubicBezTo>
                  <a:pt x="2331" y="96"/>
                  <a:pt x="2329" y="97"/>
                  <a:pt x="2328" y="97"/>
                </a:cubicBezTo>
                <a:cubicBezTo>
                  <a:pt x="2328" y="97"/>
                  <a:pt x="2328" y="97"/>
                  <a:pt x="2328" y="97"/>
                </a:cubicBezTo>
                <a:cubicBezTo>
                  <a:pt x="2326" y="97"/>
                  <a:pt x="2325" y="96"/>
                  <a:pt x="2325" y="94"/>
                </a:cubicBezTo>
                <a:close/>
                <a:moveTo>
                  <a:pt x="2360" y="69"/>
                </a:moveTo>
                <a:cubicBezTo>
                  <a:pt x="2360" y="69"/>
                  <a:pt x="2360" y="69"/>
                  <a:pt x="2360" y="69"/>
                </a:cubicBezTo>
                <a:cubicBezTo>
                  <a:pt x="2360" y="69"/>
                  <a:pt x="2360" y="69"/>
                  <a:pt x="2360" y="69"/>
                </a:cubicBezTo>
                <a:close/>
                <a:moveTo>
                  <a:pt x="2347" y="99"/>
                </a:moveTo>
                <a:cubicBezTo>
                  <a:pt x="2347" y="99"/>
                  <a:pt x="2347" y="99"/>
                  <a:pt x="2347" y="99"/>
                </a:cubicBezTo>
                <a:cubicBezTo>
                  <a:pt x="2347" y="99"/>
                  <a:pt x="2347" y="99"/>
                  <a:pt x="2347" y="99"/>
                </a:cubicBezTo>
                <a:cubicBezTo>
                  <a:pt x="2347" y="99"/>
                  <a:pt x="2347" y="99"/>
                  <a:pt x="2347" y="99"/>
                </a:cubicBezTo>
                <a:close/>
                <a:moveTo>
                  <a:pt x="2329" y="284"/>
                </a:moveTo>
                <a:cubicBezTo>
                  <a:pt x="2328" y="285"/>
                  <a:pt x="2328" y="286"/>
                  <a:pt x="2328" y="287"/>
                </a:cubicBezTo>
                <a:cubicBezTo>
                  <a:pt x="2328" y="287"/>
                  <a:pt x="2329" y="288"/>
                  <a:pt x="2330" y="288"/>
                </a:cubicBezTo>
                <a:cubicBezTo>
                  <a:pt x="2330" y="288"/>
                  <a:pt x="2330" y="288"/>
                  <a:pt x="2330" y="288"/>
                </a:cubicBezTo>
                <a:cubicBezTo>
                  <a:pt x="2330" y="288"/>
                  <a:pt x="2331" y="288"/>
                  <a:pt x="2331" y="288"/>
                </a:cubicBezTo>
                <a:cubicBezTo>
                  <a:pt x="2332" y="288"/>
                  <a:pt x="2332" y="288"/>
                  <a:pt x="2332" y="288"/>
                </a:cubicBezTo>
                <a:cubicBezTo>
                  <a:pt x="2332" y="288"/>
                  <a:pt x="2332" y="288"/>
                  <a:pt x="2332" y="288"/>
                </a:cubicBezTo>
                <a:cubicBezTo>
                  <a:pt x="2334" y="288"/>
                  <a:pt x="2334" y="287"/>
                  <a:pt x="2335" y="286"/>
                </a:cubicBezTo>
                <a:cubicBezTo>
                  <a:pt x="2335" y="285"/>
                  <a:pt x="2335" y="284"/>
                  <a:pt x="2334" y="284"/>
                </a:cubicBezTo>
                <a:cubicBezTo>
                  <a:pt x="2334" y="284"/>
                  <a:pt x="2333" y="283"/>
                  <a:pt x="2332" y="283"/>
                </a:cubicBezTo>
                <a:cubicBezTo>
                  <a:pt x="2331" y="283"/>
                  <a:pt x="2330" y="284"/>
                  <a:pt x="2329" y="284"/>
                </a:cubicBezTo>
                <a:close/>
                <a:moveTo>
                  <a:pt x="2340" y="282"/>
                </a:moveTo>
                <a:cubicBezTo>
                  <a:pt x="2341" y="282"/>
                  <a:pt x="2342" y="284"/>
                  <a:pt x="2342" y="285"/>
                </a:cubicBezTo>
                <a:cubicBezTo>
                  <a:pt x="2341" y="286"/>
                  <a:pt x="2340" y="286"/>
                  <a:pt x="2339" y="286"/>
                </a:cubicBezTo>
                <a:cubicBezTo>
                  <a:pt x="2339" y="286"/>
                  <a:pt x="2339" y="286"/>
                  <a:pt x="2339" y="286"/>
                </a:cubicBezTo>
                <a:cubicBezTo>
                  <a:pt x="2339" y="286"/>
                  <a:pt x="2339" y="286"/>
                  <a:pt x="2339" y="286"/>
                </a:cubicBezTo>
                <a:cubicBezTo>
                  <a:pt x="2338" y="287"/>
                  <a:pt x="2338" y="287"/>
                  <a:pt x="2337" y="287"/>
                </a:cubicBezTo>
                <a:cubicBezTo>
                  <a:pt x="2337" y="287"/>
                  <a:pt x="2337" y="287"/>
                  <a:pt x="2337" y="287"/>
                </a:cubicBezTo>
                <a:cubicBezTo>
                  <a:pt x="2337" y="287"/>
                  <a:pt x="2336" y="287"/>
                  <a:pt x="2336" y="287"/>
                </a:cubicBezTo>
                <a:cubicBezTo>
                  <a:pt x="2336" y="287"/>
                  <a:pt x="2335" y="286"/>
                  <a:pt x="2335" y="286"/>
                </a:cubicBezTo>
                <a:cubicBezTo>
                  <a:pt x="2335" y="285"/>
                  <a:pt x="2335" y="285"/>
                  <a:pt x="2335" y="284"/>
                </a:cubicBezTo>
                <a:cubicBezTo>
                  <a:pt x="2335" y="283"/>
                  <a:pt x="2336" y="282"/>
                  <a:pt x="2337" y="282"/>
                </a:cubicBezTo>
                <a:cubicBezTo>
                  <a:pt x="2338" y="282"/>
                  <a:pt x="2338" y="282"/>
                  <a:pt x="2339" y="282"/>
                </a:cubicBezTo>
                <a:cubicBezTo>
                  <a:pt x="2339" y="282"/>
                  <a:pt x="2339" y="282"/>
                  <a:pt x="2339" y="282"/>
                </a:cubicBezTo>
                <a:cubicBezTo>
                  <a:pt x="2339" y="282"/>
                  <a:pt x="2340" y="282"/>
                  <a:pt x="2340" y="282"/>
                </a:cubicBezTo>
                <a:cubicBezTo>
                  <a:pt x="2340" y="282"/>
                  <a:pt x="2340" y="282"/>
                  <a:pt x="2340" y="282"/>
                </a:cubicBezTo>
                <a:close/>
                <a:moveTo>
                  <a:pt x="2337" y="286"/>
                </a:moveTo>
                <a:cubicBezTo>
                  <a:pt x="2337" y="286"/>
                  <a:pt x="2337" y="286"/>
                  <a:pt x="2337" y="286"/>
                </a:cubicBezTo>
                <a:cubicBezTo>
                  <a:pt x="2337" y="286"/>
                  <a:pt x="2337" y="286"/>
                  <a:pt x="2337" y="286"/>
                </a:cubicBezTo>
                <a:close/>
                <a:moveTo>
                  <a:pt x="2728" y="136"/>
                </a:moveTo>
                <a:cubicBezTo>
                  <a:pt x="2728" y="135"/>
                  <a:pt x="2728" y="134"/>
                  <a:pt x="2728" y="133"/>
                </a:cubicBezTo>
                <a:cubicBezTo>
                  <a:pt x="2729" y="133"/>
                  <a:pt x="2729" y="132"/>
                  <a:pt x="2730" y="132"/>
                </a:cubicBezTo>
                <a:cubicBezTo>
                  <a:pt x="2731" y="132"/>
                  <a:pt x="2731" y="132"/>
                  <a:pt x="2731" y="131"/>
                </a:cubicBezTo>
                <a:cubicBezTo>
                  <a:pt x="2732" y="130"/>
                  <a:pt x="2732" y="129"/>
                  <a:pt x="2733" y="128"/>
                </a:cubicBezTo>
                <a:cubicBezTo>
                  <a:pt x="2733" y="128"/>
                  <a:pt x="2733" y="128"/>
                  <a:pt x="2733" y="128"/>
                </a:cubicBezTo>
                <a:cubicBezTo>
                  <a:pt x="2733" y="127"/>
                  <a:pt x="2733" y="126"/>
                  <a:pt x="2733" y="125"/>
                </a:cubicBezTo>
                <a:cubicBezTo>
                  <a:pt x="2733" y="125"/>
                  <a:pt x="2734" y="125"/>
                  <a:pt x="2734" y="124"/>
                </a:cubicBezTo>
                <a:cubicBezTo>
                  <a:pt x="2735" y="124"/>
                  <a:pt x="2735" y="124"/>
                  <a:pt x="2735" y="124"/>
                </a:cubicBezTo>
                <a:cubicBezTo>
                  <a:pt x="2736" y="124"/>
                  <a:pt x="2736" y="124"/>
                  <a:pt x="2736" y="124"/>
                </a:cubicBezTo>
                <a:cubicBezTo>
                  <a:pt x="2736" y="123"/>
                  <a:pt x="2736" y="123"/>
                  <a:pt x="2736" y="123"/>
                </a:cubicBezTo>
                <a:cubicBezTo>
                  <a:pt x="2736" y="123"/>
                  <a:pt x="2736" y="123"/>
                  <a:pt x="2736" y="123"/>
                </a:cubicBezTo>
                <a:cubicBezTo>
                  <a:pt x="2736" y="123"/>
                  <a:pt x="2736" y="123"/>
                  <a:pt x="2736" y="122"/>
                </a:cubicBezTo>
                <a:cubicBezTo>
                  <a:pt x="2737" y="122"/>
                  <a:pt x="2738" y="122"/>
                  <a:pt x="2738" y="122"/>
                </a:cubicBezTo>
                <a:cubicBezTo>
                  <a:pt x="2739" y="122"/>
                  <a:pt x="2739" y="122"/>
                  <a:pt x="2739" y="122"/>
                </a:cubicBezTo>
                <a:cubicBezTo>
                  <a:pt x="2740" y="122"/>
                  <a:pt x="2741" y="123"/>
                  <a:pt x="2742" y="124"/>
                </a:cubicBezTo>
                <a:cubicBezTo>
                  <a:pt x="2742" y="124"/>
                  <a:pt x="2742" y="124"/>
                  <a:pt x="2743" y="124"/>
                </a:cubicBezTo>
                <a:cubicBezTo>
                  <a:pt x="2744" y="124"/>
                  <a:pt x="2744" y="124"/>
                  <a:pt x="2745" y="124"/>
                </a:cubicBezTo>
                <a:cubicBezTo>
                  <a:pt x="2746" y="125"/>
                  <a:pt x="2748" y="125"/>
                  <a:pt x="2749" y="126"/>
                </a:cubicBezTo>
                <a:cubicBezTo>
                  <a:pt x="2750" y="128"/>
                  <a:pt x="2749" y="129"/>
                  <a:pt x="2749" y="130"/>
                </a:cubicBezTo>
                <a:cubicBezTo>
                  <a:pt x="2749" y="130"/>
                  <a:pt x="2749" y="130"/>
                  <a:pt x="2749" y="130"/>
                </a:cubicBezTo>
                <a:cubicBezTo>
                  <a:pt x="2749" y="130"/>
                  <a:pt x="2749" y="131"/>
                  <a:pt x="2749" y="131"/>
                </a:cubicBezTo>
                <a:cubicBezTo>
                  <a:pt x="2749" y="131"/>
                  <a:pt x="2749" y="131"/>
                  <a:pt x="2749" y="131"/>
                </a:cubicBezTo>
                <a:cubicBezTo>
                  <a:pt x="2750" y="131"/>
                  <a:pt x="2750" y="130"/>
                  <a:pt x="2751" y="130"/>
                </a:cubicBezTo>
                <a:cubicBezTo>
                  <a:pt x="2752" y="130"/>
                  <a:pt x="2752" y="130"/>
                  <a:pt x="2752" y="130"/>
                </a:cubicBezTo>
                <a:cubicBezTo>
                  <a:pt x="2754" y="130"/>
                  <a:pt x="2755" y="131"/>
                  <a:pt x="2755" y="132"/>
                </a:cubicBezTo>
                <a:cubicBezTo>
                  <a:pt x="2755" y="132"/>
                  <a:pt x="2755" y="132"/>
                  <a:pt x="2755" y="133"/>
                </a:cubicBezTo>
                <a:cubicBezTo>
                  <a:pt x="2755" y="133"/>
                  <a:pt x="2756" y="133"/>
                  <a:pt x="2756" y="133"/>
                </a:cubicBezTo>
                <a:cubicBezTo>
                  <a:pt x="2756" y="133"/>
                  <a:pt x="2756" y="133"/>
                  <a:pt x="2756" y="134"/>
                </a:cubicBezTo>
                <a:cubicBezTo>
                  <a:pt x="2756" y="133"/>
                  <a:pt x="2756" y="133"/>
                  <a:pt x="2756" y="132"/>
                </a:cubicBezTo>
                <a:cubicBezTo>
                  <a:pt x="2756" y="132"/>
                  <a:pt x="2756" y="132"/>
                  <a:pt x="2756" y="132"/>
                </a:cubicBezTo>
                <a:cubicBezTo>
                  <a:pt x="2756" y="132"/>
                  <a:pt x="2756" y="131"/>
                  <a:pt x="2756" y="131"/>
                </a:cubicBezTo>
                <a:cubicBezTo>
                  <a:pt x="2756" y="130"/>
                  <a:pt x="2756" y="130"/>
                  <a:pt x="2756" y="129"/>
                </a:cubicBezTo>
                <a:cubicBezTo>
                  <a:pt x="2756" y="129"/>
                  <a:pt x="2756" y="129"/>
                  <a:pt x="2756" y="129"/>
                </a:cubicBezTo>
                <a:cubicBezTo>
                  <a:pt x="2755" y="128"/>
                  <a:pt x="2755" y="127"/>
                  <a:pt x="2755" y="125"/>
                </a:cubicBezTo>
                <a:cubicBezTo>
                  <a:pt x="2755" y="124"/>
                  <a:pt x="2756" y="124"/>
                  <a:pt x="2757" y="123"/>
                </a:cubicBezTo>
                <a:cubicBezTo>
                  <a:pt x="2756" y="122"/>
                  <a:pt x="2756" y="121"/>
                  <a:pt x="2757" y="120"/>
                </a:cubicBezTo>
                <a:cubicBezTo>
                  <a:pt x="2757" y="119"/>
                  <a:pt x="2758" y="118"/>
                  <a:pt x="2759" y="118"/>
                </a:cubicBezTo>
                <a:cubicBezTo>
                  <a:pt x="2760" y="118"/>
                  <a:pt x="2761" y="118"/>
                  <a:pt x="2761" y="119"/>
                </a:cubicBezTo>
                <a:cubicBezTo>
                  <a:pt x="2762" y="119"/>
                  <a:pt x="2762" y="119"/>
                  <a:pt x="2762" y="119"/>
                </a:cubicBezTo>
                <a:cubicBezTo>
                  <a:pt x="2763" y="119"/>
                  <a:pt x="2763" y="120"/>
                  <a:pt x="2764" y="120"/>
                </a:cubicBezTo>
                <a:cubicBezTo>
                  <a:pt x="2764" y="120"/>
                  <a:pt x="2764" y="120"/>
                  <a:pt x="2764" y="120"/>
                </a:cubicBezTo>
                <a:cubicBezTo>
                  <a:pt x="2765" y="120"/>
                  <a:pt x="2765" y="120"/>
                  <a:pt x="2765" y="120"/>
                </a:cubicBezTo>
                <a:cubicBezTo>
                  <a:pt x="2766" y="121"/>
                  <a:pt x="2766" y="121"/>
                  <a:pt x="2766" y="122"/>
                </a:cubicBezTo>
                <a:cubicBezTo>
                  <a:pt x="2768" y="122"/>
                  <a:pt x="2768" y="122"/>
                  <a:pt x="2768" y="122"/>
                </a:cubicBezTo>
                <a:cubicBezTo>
                  <a:pt x="2769" y="122"/>
                  <a:pt x="2769" y="122"/>
                  <a:pt x="2770" y="122"/>
                </a:cubicBezTo>
                <a:cubicBezTo>
                  <a:pt x="2770" y="122"/>
                  <a:pt x="2770" y="122"/>
                  <a:pt x="2770" y="122"/>
                </a:cubicBezTo>
                <a:cubicBezTo>
                  <a:pt x="2772" y="122"/>
                  <a:pt x="2773" y="123"/>
                  <a:pt x="2774" y="124"/>
                </a:cubicBezTo>
                <a:cubicBezTo>
                  <a:pt x="2774" y="124"/>
                  <a:pt x="2774" y="124"/>
                  <a:pt x="2774" y="124"/>
                </a:cubicBezTo>
                <a:cubicBezTo>
                  <a:pt x="2774" y="123"/>
                  <a:pt x="2774" y="123"/>
                  <a:pt x="2774" y="123"/>
                </a:cubicBezTo>
                <a:cubicBezTo>
                  <a:pt x="2774" y="123"/>
                  <a:pt x="2775" y="122"/>
                  <a:pt x="2775" y="122"/>
                </a:cubicBezTo>
                <a:cubicBezTo>
                  <a:pt x="2776" y="122"/>
                  <a:pt x="2776" y="122"/>
                  <a:pt x="2776" y="122"/>
                </a:cubicBezTo>
                <a:cubicBezTo>
                  <a:pt x="2777" y="122"/>
                  <a:pt x="2778" y="122"/>
                  <a:pt x="2779" y="122"/>
                </a:cubicBezTo>
                <a:cubicBezTo>
                  <a:pt x="2779" y="122"/>
                  <a:pt x="2779" y="122"/>
                  <a:pt x="2779" y="122"/>
                </a:cubicBezTo>
                <a:cubicBezTo>
                  <a:pt x="2779" y="122"/>
                  <a:pt x="2779" y="122"/>
                  <a:pt x="2780" y="122"/>
                </a:cubicBezTo>
                <a:cubicBezTo>
                  <a:pt x="2780" y="122"/>
                  <a:pt x="2781" y="122"/>
                  <a:pt x="2781" y="123"/>
                </a:cubicBezTo>
                <a:cubicBezTo>
                  <a:pt x="2782" y="123"/>
                  <a:pt x="2782" y="123"/>
                  <a:pt x="2782" y="123"/>
                </a:cubicBezTo>
                <a:cubicBezTo>
                  <a:pt x="2783" y="123"/>
                  <a:pt x="2783" y="123"/>
                  <a:pt x="2784" y="123"/>
                </a:cubicBezTo>
                <a:cubicBezTo>
                  <a:pt x="2785" y="123"/>
                  <a:pt x="2786" y="124"/>
                  <a:pt x="2786" y="124"/>
                </a:cubicBezTo>
                <a:cubicBezTo>
                  <a:pt x="2786" y="124"/>
                  <a:pt x="2786" y="125"/>
                  <a:pt x="2786" y="125"/>
                </a:cubicBezTo>
                <a:cubicBezTo>
                  <a:pt x="2786" y="125"/>
                  <a:pt x="2787" y="125"/>
                  <a:pt x="2787" y="125"/>
                </a:cubicBezTo>
                <a:cubicBezTo>
                  <a:pt x="2787" y="125"/>
                  <a:pt x="2787" y="125"/>
                  <a:pt x="2788" y="125"/>
                </a:cubicBezTo>
                <a:cubicBezTo>
                  <a:pt x="2788" y="125"/>
                  <a:pt x="2788" y="125"/>
                  <a:pt x="2788" y="125"/>
                </a:cubicBezTo>
                <a:cubicBezTo>
                  <a:pt x="2789" y="125"/>
                  <a:pt x="2789" y="125"/>
                  <a:pt x="2789" y="125"/>
                </a:cubicBezTo>
                <a:cubicBezTo>
                  <a:pt x="2789" y="125"/>
                  <a:pt x="2789" y="125"/>
                  <a:pt x="2789" y="125"/>
                </a:cubicBezTo>
                <a:cubicBezTo>
                  <a:pt x="2790" y="125"/>
                  <a:pt x="2791" y="125"/>
                  <a:pt x="2791" y="125"/>
                </a:cubicBezTo>
                <a:cubicBezTo>
                  <a:pt x="2792" y="125"/>
                  <a:pt x="2792" y="125"/>
                  <a:pt x="2793" y="125"/>
                </a:cubicBezTo>
                <a:cubicBezTo>
                  <a:pt x="2794" y="125"/>
                  <a:pt x="2794" y="125"/>
                  <a:pt x="2795" y="125"/>
                </a:cubicBezTo>
                <a:cubicBezTo>
                  <a:pt x="2796" y="125"/>
                  <a:pt x="2796" y="125"/>
                  <a:pt x="2797" y="125"/>
                </a:cubicBezTo>
                <a:cubicBezTo>
                  <a:pt x="2798" y="125"/>
                  <a:pt x="2798" y="125"/>
                  <a:pt x="2798" y="125"/>
                </a:cubicBezTo>
                <a:cubicBezTo>
                  <a:pt x="2799" y="126"/>
                  <a:pt x="2803" y="126"/>
                  <a:pt x="2803" y="129"/>
                </a:cubicBezTo>
                <a:cubicBezTo>
                  <a:pt x="2803" y="131"/>
                  <a:pt x="2802" y="132"/>
                  <a:pt x="2801" y="132"/>
                </a:cubicBezTo>
                <a:cubicBezTo>
                  <a:pt x="2800" y="133"/>
                  <a:pt x="2799" y="133"/>
                  <a:pt x="2799" y="133"/>
                </a:cubicBezTo>
                <a:cubicBezTo>
                  <a:pt x="2799" y="134"/>
                  <a:pt x="2800" y="135"/>
                  <a:pt x="2800" y="135"/>
                </a:cubicBezTo>
                <a:cubicBezTo>
                  <a:pt x="2801" y="135"/>
                  <a:pt x="2801" y="135"/>
                  <a:pt x="2801" y="136"/>
                </a:cubicBezTo>
                <a:cubicBezTo>
                  <a:pt x="2802" y="137"/>
                  <a:pt x="2802" y="138"/>
                  <a:pt x="2801" y="138"/>
                </a:cubicBezTo>
                <a:cubicBezTo>
                  <a:pt x="2801" y="139"/>
                  <a:pt x="2801" y="140"/>
                  <a:pt x="2801" y="141"/>
                </a:cubicBezTo>
                <a:cubicBezTo>
                  <a:pt x="2801" y="141"/>
                  <a:pt x="2801" y="142"/>
                  <a:pt x="2801" y="142"/>
                </a:cubicBezTo>
                <a:cubicBezTo>
                  <a:pt x="2801" y="144"/>
                  <a:pt x="2800" y="145"/>
                  <a:pt x="2799" y="146"/>
                </a:cubicBezTo>
                <a:cubicBezTo>
                  <a:pt x="2799" y="147"/>
                  <a:pt x="2798" y="147"/>
                  <a:pt x="2798" y="147"/>
                </a:cubicBezTo>
                <a:cubicBezTo>
                  <a:pt x="2798" y="147"/>
                  <a:pt x="2797" y="148"/>
                  <a:pt x="2797" y="148"/>
                </a:cubicBezTo>
                <a:cubicBezTo>
                  <a:pt x="2797" y="148"/>
                  <a:pt x="2797" y="148"/>
                  <a:pt x="2797" y="149"/>
                </a:cubicBezTo>
                <a:cubicBezTo>
                  <a:pt x="2796" y="149"/>
                  <a:pt x="2794" y="149"/>
                  <a:pt x="2794" y="149"/>
                </a:cubicBezTo>
                <a:cubicBezTo>
                  <a:pt x="2793" y="149"/>
                  <a:pt x="2792" y="149"/>
                  <a:pt x="2792" y="148"/>
                </a:cubicBezTo>
                <a:cubicBezTo>
                  <a:pt x="2792" y="148"/>
                  <a:pt x="2792" y="148"/>
                  <a:pt x="2792" y="149"/>
                </a:cubicBezTo>
                <a:cubicBezTo>
                  <a:pt x="2791" y="149"/>
                  <a:pt x="2791" y="149"/>
                  <a:pt x="2790" y="149"/>
                </a:cubicBezTo>
                <a:cubicBezTo>
                  <a:pt x="2791" y="149"/>
                  <a:pt x="2792" y="149"/>
                  <a:pt x="2792" y="150"/>
                </a:cubicBezTo>
                <a:cubicBezTo>
                  <a:pt x="2793" y="151"/>
                  <a:pt x="2792" y="152"/>
                  <a:pt x="2792" y="153"/>
                </a:cubicBezTo>
                <a:cubicBezTo>
                  <a:pt x="2791" y="153"/>
                  <a:pt x="2791" y="154"/>
                  <a:pt x="2790" y="154"/>
                </a:cubicBezTo>
                <a:cubicBezTo>
                  <a:pt x="2790" y="154"/>
                  <a:pt x="2790" y="154"/>
                  <a:pt x="2789" y="154"/>
                </a:cubicBezTo>
                <a:cubicBezTo>
                  <a:pt x="2788" y="155"/>
                  <a:pt x="2787" y="155"/>
                  <a:pt x="2787" y="156"/>
                </a:cubicBezTo>
                <a:cubicBezTo>
                  <a:pt x="2787" y="157"/>
                  <a:pt x="2786" y="158"/>
                  <a:pt x="2785" y="158"/>
                </a:cubicBezTo>
                <a:cubicBezTo>
                  <a:pt x="2784" y="158"/>
                  <a:pt x="2784" y="158"/>
                  <a:pt x="2784" y="158"/>
                </a:cubicBezTo>
                <a:cubicBezTo>
                  <a:pt x="2783" y="158"/>
                  <a:pt x="2783" y="157"/>
                  <a:pt x="2783" y="157"/>
                </a:cubicBezTo>
                <a:cubicBezTo>
                  <a:pt x="2783" y="157"/>
                  <a:pt x="2782" y="156"/>
                  <a:pt x="2782" y="156"/>
                </a:cubicBezTo>
                <a:cubicBezTo>
                  <a:pt x="2783" y="156"/>
                  <a:pt x="2783" y="155"/>
                  <a:pt x="2782" y="155"/>
                </a:cubicBezTo>
                <a:cubicBezTo>
                  <a:pt x="2782" y="155"/>
                  <a:pt x="2782" y="155"/>
                  <a:pt x="2782" y="155"/>
                </a:cubicBezTo>
                <a:cubicBezTo>
                  <a:pt x="2781" y="155"/>
                  <a:pt x="2780" y="155"/>
                  <a:pt x="2780" y="155"/>
                </a:cubicBezTo>
                <a:cubicBezTo>
                  <a:pt x="2779" y="156"/>
                  <a:pt x="2779" y="156"/>
                  <a:pt x="2779" y="156"/>
                </a:cubicBezTo>
                <a:cubicBezTo>
                  <a:pt x="2779" y="156"/>
                  <a:pt x="2779" y="156"/>
                  <a:pt x="2778" y="157"/>
                </a:cubicBezTo>
                <a:cubicBezTo>
                  <a:pt x="2778" y="157"/>
                  <a:pt x="2778" y="157"/>
                  <a:pt x="2778" y="157"/>
                </a:cubicBezTo>
                <a:cubicBezTo>
                  <a:pt x="2777" y="157"/>
                  <a:pt x="2776" y="157"/>
                  <a:pt x="2776" y="158"/>
                </a:cubicBezTo>
                <a:cubicBezTo>
                  <a:pt x="2775" y="159"/>
                  <a:pt x="2774" y="160"/>
                  <a:pt x="2773" y="161"/>
                </a:cubicBezTo>
                <a:cubicBezTo>
                  <a:pt x="2773" y="161"/>
                  <a:pt x="2773" y="162"/>
                  <a:pt x="2773" y="162"/>
                </a:cubicBezTo>
                <a:cubicBezTo>
                  <a:pt x="2772" y="162"/>
                  <a:pt x="2772" y="163"/>
                  <a:pt x="2772" y="163"/>
                </a:cubicBezTo>
                <a:cubicBezTo>
                  <a:pt x="2771" y="163"/>
                  <a:pt x="2771" y="163"/>
                  <a:pt x="2770" y="164"/>
                </a:cubicBezTo>
                <a:cubicBezTo>
                  <a:pt x="2770" y="164"/>
                  <a:pt x="2769" y="165"/>
                  <a:pt x="2769" y="165"/>
                </a:cubicBezTo>
                <a:cubicBezTo>
                  <a:pt x="2768" y="165"/>
                  <a:pt x="2768" y="165"/>
                  <a:pt x="2767" y="164"/>
                </a:cubicBezTo>
                <a:cubicBezTo>
                  <a:pt x="2767" y="164"/>
                  <a:pt x="2766" y="163"/>
                  <a:pt x="2766" y="163"/>
                </a:cubicBezTo>
                <a:cubicBezTo>
                  <a:pt x="2766" y="163"/>
                  <a:pt x="2766" y="163"/>
                  <a:pt x="2766" y="162"/>
                </a:cubicBezTo>
                <a:cubicBezTo>
                  <a:pt x="2766" y="162"/>
                  <a:pt x="2766" y="162"/>
                  <a:pt x="2766" y="162"/>
                </a:cubicBezTo>
                <a:cubicBezTo>
                  <a:pt x="2766" y="163"/>
                  <a:pt x="2766" y="163"/>
                  <a:pt x="2766" y="163"/>
                </a:cubicBezTo>
                <a:cubicBezTo>
                  <a:pt x="2767" y="164"/>
                  <a:pt x="2767" y="165"/>
                  <a:pt x="2767" y="166"/>
                </a:cubicBezTo>
                <a:cubicBezTo>
                  <a:pt x="2767" y="166"/>
                  <a:pt x="2767" y="166"/>
                  <a:pt x="2767" y="166"/>
                </a:cubicBezTo>
                <a:cubicBezTo>
                  <a:pt x="2767" y="166"/>
                  <a:pt x="2767" y="166"/>
                  <a:pt x="2767" y="167"/>
                </a:cubicBezTo>
                <a:cubicBezTo>
                  <a:pt x="2767" y="167"/>
                  <a:pt x="2767" y="168"/>
                  <a:pt x="2766" y="169"/>
                </a:cubicBezTo>
                <a:cubicBezTo>
                  <a:pt x="2766" y="170"/>
                  <a:pt x="2765" y="170"/>
                  <a:pt x="2764" y="170"/>
                </a:cubicBezTo>
                <a:cubicBezTo>
                  <a:pt x="2764" y="170"/>
                  <a:pt x="2764" y="170"/>
                  <a:pt x="2764" y="170"/>
                </a:cubicBezTo>
                <a:cubicBezTo>
                  <a:pt x="2763" y="170"/>
                  <a:pt x="2763" y="170"/>
                  <a:pt x="2763" y="170"/>
                </a:cubicBezTo>
                <a:cubicBezTo>
                  <a:pt x="2762" y="170"/>
                  <a:pt x="2762" y="170"/>
                  <a:pt x="2761" y="169"/>
                </a:cubicBezTo>
                <a:cubicBezTo>
                  <a:pt x="2761" y="169"/>
                  <a:pt x="2761" y="169"/>
                  <a:pt x="2761" y="169"/>
                </a:cubicBezTo>
                <a:cubicBezTo>
                  <a:pt x="2761" y="169"/>
                  <a:pt x="2760" y="169"/>
                  <a:pt x="2760" y="169"/>
                </a:cubicBezTo>
                <a:cubicBezTo>
                  <a:pt x="2760" y="169"/>
                  <a:pt x="2760" y="169"/>
                  <a:pt x="2759" y="169"/>
                </a:cubicBezTo>
                <a:cubicBezTo>
                  <a:pt x="2759" y="169"/>
                  <a:pt x="2759" y="169"/>
                  <a:pt x="2759" y="169"/>
                </a:cubicBezTo>
                <a:cubicBezTo>
                  <a:pt x="2758" y="170"/>
                  <a:pt x="2757" y="171"/>
                  <a:pt x="2755" y="171"/>
                </a:cubicBezTo>
                <a:cubicBezTo>
                  <a:pt x="2755" y="171"/>
                  <a:pt x="2755" y="171"/>
                  <a:pt x="2755" y="171"/>
                </a:cubicBezTo>
                <a:cubicBezTo>
                  <a:pt x="2751" y="170"/>
                  <a:pt x="2751" y="170"/>
                  <a:pt x="2751" y="170"/>
                </a:cubicBezTo>
                <a:cubicBezTo>
                  <a:pt x="2750" y="170"/>
                  <a:pt x="2750" y="170"/>
                  <a:pt x="2750" y="170"/>
                </a:cubicBezTo>
                <a:cubicBezTo>
                  <a:pt x="2749" y="170"/>
                  <a:pt x="2749" y="169"/>
                  <a:pt x="2749" y="169"/>
                </a:cubicBezTo>
                <a:cubicBezTo>
                  <a:pt x="2750" y="168"/>
                  <a:pt x="2749" y="167"/>
                  <a:pt x="2749" y="166"/>
                </a:cubicBezTo>
                <a:cubicBezTo>
                  <a:pt x="2749" y="166"/>
                  <a:pt x="2749" y="166"/>
                  <a:pt x="2748" y="166"/>
                </a:cubicBezTo>
                <a:cubicBezTo>
                  <a:pt x="2748" y="165"/>
                  <a:pt x="2748" y="165"/>
                  <a:pt x="2748" y="165"/>
                </a:cubicBezTo>
                <a:cubicBezTo>
                  <a:pt x="2747" y="165"/>
                  <a:pt x="2747" y="164"/>
                  <a:pt x="2747" y="164"/>
                </a:cubicBezTo>
                <a:cubicBezTo>
                  <a:pt x="2746" y="164"/>
                  <a:pt x="2746" y="164"/>
                  <a:pt x="2746" y="164"/>
                </a:cubicBezTo>
                <a:cubicBezTo>
                  <a:pt x="2746" y="164"/>
                  <a:pt x="2746" y="164"/>
                  <a:pt x="2745" y="164"/>
                </a:cubicBezTo>
                <a:cubicBezTo>
                  <a:pt x="2745" y="164"/>
                  <a:pt x="2744" y="164"/>
                  <a:pt x="2744" y="164"/>
                </a:cubicBezTo>
                <a:cubicBezTo>
                  <a:pt x="2744" y="164"/>
                  <a:pt x="2744" y="164"/>
                  <a:pt x="2744" y="164"/>
                </a:cubicBezTo>
                <a:cubicBezTo>
                  <a:pt x="2743" y="164"/>
                  <a:pt x="2743" y="164"/>
                  <a:pt x="2743" y="164"/>
                </a:cubicBezTo>
                <a:cubicBezTo>
                  <a:pt x="2741" y="164"/>
                  <a:pt x="2740" y="163"/>
                  <a:pt x="2739" y="162"/>
                </a:cubicBezTo>
                <a:cubicBezTo>
                  <a:pt x="2739" y="162"/>
                  <a:pt x="2739" y="162"/>
                  <a:pt x="2739" y="162"/>
                </a:cubicBezTo>
                <a:cubicBezTo>
                  <a:pt x="2738" y="161"/>
                  <a:pt x="2738" y="161"/>
                  <a:pt x="2737" y="160"/>
                </a:cubicBezTo>
                <a:cubicBezTo>
                  <a:pt x="2736" y="160"/>
                  <a:pt x="2736" y="160"/>
                  <a:pt x="2736" y="160"/>
                </a:cubicBezTo>
                <a:cubicBezTo>
                  <a:pt x="2735" y="159"/>
                  <a:pt x="2732" y="158"/>
                  <a:pt x="2733" y="155"/>
                </a:cubicBezTo>
                <a:cubicBezTo>
                  <a:pt x="2733" y="154"/>
                  <a:pt x="2735" y="153"/>
                  <a:pt x="2735" y="153"/>
                </a:cubicBezTo>
                <a:cubicBezTo>
                  <a:pt x="2734" y="153"/>
                  <a:pt x="2734" y="152"/>
                  <a:pt x="2733" y="151"/>
                </a:cubicBezTo>
                <a:cubicBezTo>
                  <a:pt x="2733" y="151"/>
                  <a:pt x="2733" y="150"/>
                  <a:pt x="2733" y="150"/>
                </a:cubicBezTo>
                <a:cubicBezTo>
                  <a:pt x="2733" y="150"/>
                  <a:pt x="2733" y="150"/>
                  <a:pt x="2733" y="150"/>
                </a:cubicBezTo>
                <a:cubicBezTo>
                  <a:pt x="2732" y="149"/>
                  <a:pt x="2732" y="149"/>
                  <a:pt x="2732" y="149"/>
                </a:cubicBezTo>
                <a:cubicBezTo>
                  <a:pt x="2731" y="148"/>
                  <a:pt x="2731" y="148"/>
                  <a:pt x="2731" y="147"/>
                </a:cubicBezTo>
                <a:cubicBezTo>
                  <a:pt x="2731" y="147"/>
                  <a:pt x="2731" y="147"/>
                  <a:pt x="2731" y="146"/>
                </a:cubicBezTo>
                <a:cubicBezTo>
                  <a:pt x="2731" y="146"/>
                  <a:pt x="2730" y="146"/>
                  <a:pt x="2730" y="146"/>
                </a:cubicBezTo>
                <a:cubicBezTo>
                  <a:pt x="2729" y="145"/>
                  <a:pt x="2728" y="145"/>
                  <a:pt x="2728" y="144"/>
                </a:cubicBezTo>
                <a:cubicBezTo>
                  <a:pt x="2728" y="143"/>
                  <a:pt x="2730" y="141"/>
                  <a:pt x="2731" y="141"/>
                </a:cubicBezTo>
                <a:cubicBezTo>
                  <a:pt x="2730" y="141"/>
                  <a:pt x="2730" y="140"/>
                  <a:pt x="2729" y="140"/>
                </a:cubicBezTo>
                <a:cubicBezTo>
                  <a:pt x="2728" y="139"/>
                  <a:pt x="2728" y="138"/>
                  <a:pt x="2728" y="138"/>
                </a:cubicBezTo>
                <a:cubicBezTo>
                  <a:pt x="2728" y="137"/>
                  <a:pt x="2728" y="137"/>
                  <a:pt x="2728" y="136"/>
                </a:cubicBezTo>
                <a:close/>
                <a:moveTo>
                  <a:pt x="2789" y="148"/>
                </a:moveTo>
                <a:cubicBezTo>
                  <a:pt x="2789" y="149"/>
                  <a:pt x="2789" y="149"/>
                  <a:pt x="2789" y="149"/>
                </a:cubicBezTo>
                <a:cubicBezTo>
                  <a:pt x="2789" y="148"/>
                  <a:pt x="2789" y="148"/>
                  <a:pt x="2789" y="148"/>
                </a:cubicBezTo>
                <a:close/>
                <a:moveTo>
                  <a:pt x="2773" y="128"/>
                </a:moveTo>
                <a:cubicBezTo>
                  <a:pt x="2773" y="128"/>
                  <a:pt x="2773" y="128"/>
                  <a:pt x="2773" y="128"/>
                </a:cubicBezTo>
                <a:cubicBezTo>
                  <a:pt x="2773" y="129"/>
                  <a:pt x="2773" y="129"/>
                  <a:pt x="2773" y="130"/>
                </a:cubicBezTo>
                <a:cubicBezTo>
                  <a:pt x="2773" y="131"/>
                  <a:pt x="2773" y="131"/>
                  <a:pt x="2773" y="131"/>
                </a:cubicBezTo>
                <a:cubicBezTo>
                  <a:pt x="2773" y="131"/>
                  <a:pt x="2773" y="131"/>
                  <a:pt x="2773" y="131"/>
                </a:cubicBezTo>
                <a:cubicBezTo>
                  <a:pt x="2773" y="132"/>
                  <a:pt x="2774" y="132"/>
                  <a:pt x="2774" y="133"/>
                </a:cubicBezTo>
                <a:cubicBezTo>
                  <a:pt x="2774" y="133"/>
                  <a:pt x="2774" y="134"/>
                  <a:pt x="2773" y="134"/>
                </a:cubicBezTo>
                <a:cubicBezTo>
                  <a:pt x="2773" y="135"/>
                  <a:pt x="2773" y="135"/>
                  <a:pt x="2773" y="135"/>
                </a:cubicBezTo>
                <a:cubicBezTo>
                  <a:pt x="2773" y="135"/>
                  <a:pt x="2773" y="136"/>
                  <a:pt x="2774" y="136"/>
                </a:cubicBezTo>
                <a:cubicBezTo>
                  <a:pt x="2774" y="136"/>
                  <a:pt x="2774" y="136"/>
                  <a:pt x="2774" y="137"/>
                </a:cubicBezTo>
                <a:cubicBezTo>
                  <a:pt x="2774" y="138"/>
                  <a:pt x="2774" y="138"/>
                  <a:pt x="2774" y="139"/>
                </a:cubicBezTo>
                <a:cubicBezTo>
                  <a:pt x="2774" y="139"/>
                  <a:pt x="2774" y="139"/>
                  <a:pt x="2774" y="140"/>
                </a:cubicBezTo>
                <a:cubicBezTo>
                  <a:pt x="2774" y="140"/>
                  <a:pt x="2774" y="141"/>
                  <a:pt x="2774" y="141"/>
                </a:cubicBezTo>
                <a:cubicBezTo>
                  <a:pt x="2774" y="141"/>
                  <a:pt x="2775" y="141"/>
                  <a:pt x="2775" y="141"/>
                </a:cubicBezTo>
                <a:cubicBezTo>
                  <a:pt x="2776" y="142"/>
                  <a:pt x="2776" y="142"/>
                  <a:pt x="2777" y="143"/>
                </a:cubicBezTo>
                <a:cubicBezTo>
                  <a:pt x="2777" y="143"/>
                  <a:pt x="2777" y="144"/>
                  <a:pt x="2778" y="144"/>
                </a:cubicBezTo>
                <a:cubicBezTo>
                  <a:pt x="2778" y="145"/>
                  <a:pt x="2778" y="145"/>
                  <a:pt x="2778" y="145"/>
                </a:cubicBezTo>
                <a:cubicBezTo>
                  <a:pt x="2778" y="146"/>
                  <a:pt x="2779" y="146"/>
                  <a:pt x="2780" y="146"/>
                </a:cubicBezTo>
                <a:cubicBezTo>
                  <a:pt x="2780" y="147"/>
                  <a:pt x="2780" y="147"/>
                  <a:pt x="2780" y="147"/>
                </a:cubicBezTo>
                <a:cubicBezTo>
                  <a:pt x="2781" y="147"/>
                  <a:pt x="2781" y="147"/>
                  <a:pt x="2781" y="147"/>
                </a:cubicBezTo>
                <a:cubicBezTo>
                  <a:pt x="2782" y="147"/>
                  <a:pt x="2782" y="147"/>
                  <a:pt x="2782" y="147"/>
                </a:cubicBezTo>
                <a:cubicBezTo>
                  <a:pt x="2782" y="147"/>
                  <a:pt x="2783" y="147"/>
                  <a:pt x="2783" y="148"/>
                </a:cubicBezTo>
                <a:cubicBezTo>
                  <a:pt x="2783" y="148"/>
                  <a:pt x="2783" y="148"/>
                  <a:pt x="2784" y="148"/>
                </a:cubicBezTo>
                <a:cubicBezTo>
                  <a:pt x="2784" y="148"/>
                  <a:pt x="2784" y="148"/>
                  <a:pt x="2784" y="148"/>
                </a:cubicBezTo>
                <a:cubicBezTo>
                  <a:pt x="2784" y="148"/>
                  <a:pt x="2784" y="149"/>
                  <a:pt x="2785" y="149"/>
                </a:cubicBezTo>
                <a:cubicBezTo>
                  <a:pt x="2785" y="149"/>
                  <a:pt x="2786" y="149"/>
                  <a:pt x="2786" y="149"/>
                </a:cubicBezTo>
                <a:cubicBezTo>
                  <a:pt x="2787" y="149"/>
                  <a:pt x="2788" y="149"/>
                  <a:pt x="2788" y="149"/>
                </a:cubicBezTo>
                <a:cubicBezTo>
                  <a:pt x="2788" y="149"/>
                  <a:pt x="2788" y="149"/>
                  <a:pt x="2787" y="149"/>
                </a:cubicBezTo>
                <a:cubicBezTo>
                  <a:pt x="2787" y="149"/>
                  <a:pt x="2787" y="149"/>
                  <a:pt x="2787" y="149"/>
                </a:cubicBezTo>
                <a:cubicBezTo>
                  <a:pt x="2786" y="149"/>
                  <a:pt x="2785" y="149"/>
                  <a:pt x="2785" y="148"/>
                </a:cubicBezTo>
                <a:cubicBezTo>
                  <a:pt x="2784" y="148"/>
                  <a:pt x="2783" y="146"/>
                  <a:pt x="2783" y="146"/>
                </a:cubicBezTo>
                <a:cubicBezTo>
                  <a:pt x="2782" y="145"/>
                  <a:pt x="2782" y="145"/>
                  <a:pt x="2782" y="145"/>
                </a:cubicBezTo>
                <a:cubicBezTo>
                  <a:pt x="2782" y="145"/>
                  <a:pt x="2782" y="145"/>
                  <a:pt x="2782" y="145"/>
                </a:cubicBezTo>
                <a:cubicBezTo>
                  <a:pt x="2782" y="145"/>
                  <a:pt x="2781" y="145"/>
                  <a:pt x="2781" y="144"/>
                </a:cubicBezTo>
                <a:cubicBezTo>
                  <a:pt x="2780" y="144"/>
                  <a:pt x="2779" y="143"/>
                  <a:pt x="2778" y="142"/>
                </a:cubicBezTo>
                <a:cubicBezTo>
                  <a:pt x="2777" y="142"/>
                  <a:pt x="2777" y="141"/>
                  <a:pt x="2777" y="141"/>
                </a:cubicBezTo>
                <a:cubicBezTo>
                  <a:pt x="2777" y="141"/>
                  <a:pt x="2776" y="140"/>
                  <a:pt x="2776" y="140"/>
                </a:cubicBezTo>
                <a:cubicBezTo>
                  <a:pt x="2776" y="140"/>
                  <a:pt x="2776" y="140"/>
                  <a:pt x="2776" y="140"/>
                </a:cubicBezTo>
                <a:cubicBezTo>
                  <a:pt x="2775" y="139"/>
                  <a:pt x="2773" y="137"/>
                  <a:pt x="2775" y="135"/>
                </a:cubicBezTo>
                <a:cubicBezTo>
                  <a:pt x="2775" y="135"/>
                  <a:pt x="2776" y="134"/>
                  <a:pt x="2776" y="134"/>
                </a:cubicBezTo>
                <a:cubicBezTo>
                  <a:pt x="2777" y="134"/>
                  <a:pt x="2777" y="133"/>
                  <a:pt x="2777" y="133"/>
                </a:cubicBezTo>
                <a:cubicBezTo>
                  <a:pt x="2778" y="132"/>
                  <a:pt x="2778" y="132"/>
                  <a:pt x="2778" y="131"/>
                </a:cubicBezTo>
                <a:cubicBezTo>
                  <a:pt x="2778" y="131"/>
                  <a:pt x="2778" y="131"/>
                  <a:pt x="2778" y="131"/>
                </a:cubicBezTo>
                <a:cubicBezTo>
                  <a:pt x="2777" y="130"/>
                  <a:pt x="2777" y="130"/>
                  <a:pt x="2777" y="129"/>
                </a:cubicBezTo>
                <a:cubicBezTo>
                  <a:pt x="2777" y="129"/>
                  <a:pt x="2777" y="128"/>
                  <a:pt x="2777" y="128"/>
                </a:cubicBezTo>
                <a:cubicBezTo>
                  <a:pt x="2777" y="128"/>
                  <a:pt x="2776" y="127"/>
                  <a:pt x="2775" y="127"/>
                </a:cubicBezTo>
                <a:cubicBezTo>
                  <a:pt x="2775" y="127"/>
                  <a:pt x="2774" y="126"/>
                  <a:pt x="2774" y="126"/>
                </a:cubicBezTo>
                <a:cubicBezTo>
                  <a:pt x="2774" y="127"/>
                  <a:pt x="2774" y="127"/>
                  <a:pt x="2773" y="128"/>
                </a:cubicBezTo>
                <a:cubicBezTo>
                  <a:pt x="2773" y="128"/>
                  <a:pt x="2773" y="128"/>
                  <a:pt x="2773" y="128"/>
                </a:cubicBezTo>
                <a:close/>
                <a:moveTo>
                  <a:pt x="2758" y="135"/>
                </a:moveTo>
                <a:cubicBezTo>
                  <a:pt x="2758" y="136"/>
                  <a:pt x="2758" y="136"/>
                  <a:pt x="2759" y="136"/>
                </a:cubicBezTo>
                <a:cubicBezTo>
                  <a:pt x="2759" y="136"/>
                  <a:pt x="2759" y="136"/>
                  <a:pt x="2760" y="136"/>
                </a:cubicBezTo>
                <a:cubicBezTo>
                  <a:pt x="2760" y="136"/>
                  <a:pt x="2760" y="136"/>
                  <a:pt x="2759" y="136"/>
                </a:cubicBezTo>
                <a:cubicBezTo>
                  <a:pt x="2759" y="136"/>
                  <a:pt x="2759" y="136"/>
                  <a:pt x="2759" y="136"/>
                </a:cubicBezTo>
                <a:cubicBezTo>
                  <a:pt x="2759" y="136"/>
                  <a:pt x="2758" y="136"/>
                  <a:pt x="2758" y="135"/>
                </a:cubicBezTo>
                <a:close/>
                <a:moveTo>
                  <a:pt x="2755" y="170"/>
                </a:moveTo>
                <a:cubicBezTo>
                  <a:pt x="2755" y="170"/>
                  <a:pt x="2755" y="170"/>
                  <a:pt x="2755" y="170"/>
                </a:cubicBezTo>
                <a:cubicBezTo>
                  <a:pt x="2755" y="170"/>
                  <a:pt x="2755" y="170"/>
                  <a:pt x="2755" y="170"/>
                </a:cubicBezTo>
                <a:cubicBezTo>
                  <a:pt x="2755" y="170"/>
                  <a:pt x="2755" y="170"/>
                  <a:pt x="2755" y="170"/>
                </a:cubicBezTo>
                <a:close/>
                <a:moveTo>
                  <a:pt x="2715" y="146"/>
                </a:moveTo>
                <a:cubicBezTo>
                  <a:pt x="2715" y="147"/>
                  <a:pt x="2715" y="147"/>
                  <a:pt x="2716" y="147"/>
                </a:cubicBezTo>
                <a:cubicBezTo>
                  <a:pt x="2716" y="147"/>
                  <a:pt x="2716" y="147"/>
                  <a:pt x="2716" y="147"/>
                </a:cubicBezTo>
                <a:cubicBezTo>
                  <a:pt x="2716" y="148"/>
                  <a:pt x="2717" y="148"/>
                  <a:pt x="2717" y="149"/>
                </a:cubicBezTo>
                <a:cubicBezTo>
                  <a:pt x="2718" y="149"/>
                  <a:pt x="2718" y="149"/>
                  <a:pt x="2718" y="149"/>
                </a:cubicBezTo>
                <a:cubicBezTo>
                  <a:pt x="2718" y="150"/>
                  <a:pt x="2719" y="150"/>
                  <a:pt x="2719" y="151"/>
                </a:cubicBezTo>
                <a:cubicBezTo>
                  <a:pt x="2719" y="151"/>
                  <a:pt x="2719" y="151"/>
                  <a:pt x="2719" y="151"/>
                </a:cubicBezTo>
                <a:cubicBezTo>
                  <a:pt x="2719" y="152"/>
                  <a:pt x="2719" y="153"/>
                  <a:pt x="2720" y="154"/>
                </a:cubicBezTo>
                <a:cubicBezTo>
                  <a:pt x="2720" y="154"/>
                  <a:pt x="2721" y="155"/>
                  <a:pt x="2721" y="155"/>
                </a:cubicBezTo>
                <a:cubicBezTo>
                  <a:pt x="2721" y="155"/>
                  <a:pt x="2722" y="155"/>
                  <a:pt x="2722" y="156"/>
                </a:cubicBezTo>
                <a:cubicBezTo>
                  <a:pt x="2722" y="156"/>
                  <a:pt x="2722" y="156"/>
                  <a:pt x="2722" y="157"/>
                </a:cubicBezTo>
                <a:cubicBezTo>
                  <a:pt x="2722" y="157"/>
                  <a:pt x="2723" y="157"/>
                  <a:pt x="2723" y="157"/>
                </a:cubicBezTo>
                <a:cubicBezTo>
                  <a:pt x="2723" y="157"/>
                  <a:pt x="2723" y="158"/>
                  <a:pt x="2723" y="158"/>
                </a:cubicBezTo>
                <a:cubicBezTo>
                  <a:pt x="2724" y="159"/>
                  <a:pt x="2725" y="160"/>
                  <a:pt x="2726" y="160"/>
                </a:cubicBezTo>
                <a:cubicBezTo>
                  <a:pt x="2726" y="160"/>
                  <a:pt x="2726" y="160"/>
                  <a:pt x="2726" y="160"/>
                </a:cubicBezTo>
                <a:cubicBezTo>
                  <a:pt x="2726" y="160"/>
                  <a:pt x="2727" y="159"/>
                  <a:pt x="2728" y="158"/>
                </a:cubicBezTo>
                <a:cubicBezTo>
                  <a:pt x="2728" y="157"/>
                  <a:pt x="2728" y="156"/>
                  <a:pt x="2728" y="155"/>
                </a:cubicBezTo>
                <a:cubicBezTo>
                  <a:pt x="2728" y="155"/>
                  <a:pt x="2728" y="155"/>
                  <a:pt x="2728" y="155"/>
                </a:cubicBezTo>
                <a:cubicBezTo>
                  <a:pt x="2728" y="155"/>
                  <a:pt x="2728" y="154"/>
                  <a:pt x="2728" y="154"/>
                </a:cubicBezTo>
                <a:cubicBezTo>
                  <a:pt x="2728" y="154"/>
                  <a:pt x="2728" y="153"/>
                  <a:pt x="2728" y="153"/>
                </a:cubicBezTo>
                <a:cubicBezTo>
                  <a:pt x="2728" y="152"/>
                  <a:pt x="2727" y="152"/>
                  <a:pt x="2727" y="152"/>
                </a:cubicBezTo>
                <a:cubicBezTo>
                  <a:pt x="2727" y="152"/>
                  <a:pt x="2727" y="152"/>
                  <a:pt x="2727" y="151"/>
                </a:cubicBezTo>
                <a:cubicBezTo>
                  <a:pt x="2727" y="151"/>
                  <a:pt x="2727" y="151"/>
                  <a:pt x="2727" y="151"/>
                </a:cubicBezTo>
                <a:cubicBezTo>
                  <a:pt x="2728" y="150"/>
                  <a:pt x="2728" y="149"/>
                  <a:pt x="2727" y="148"/>
                </a:cubicBezTo>
                <a:cubicBezTo>
                  <a:pt x="2727" y="147"/>
                  <a:pt x="2726" y="146"/>
                  <a:pt x="2725" y="146"/>
                </a:cubicBezTo>
                <a:cubicBezTo>
                  <a:pt x="2725" y="146"/>
                  <a:pt x="2724" y="146"/>
                  <a:pt x="2724" y="146"/>
                </a:cubicBezTo>
                <a:cubicBezTo>
                  <a:pt x="2724" y="146"/>
                  <a:pt x="2723" y="146"/>
                  <a:pt x="2723" y="146"/>
                </a:cubicBezTo>
                <a:cubicBezTo>
                  <a:pt x="2723" y="146"/>
                  <a:pt x="2723" y="146"/>
                  <a:pt x="2722" y="146"/>
                </a:cubicBezTo>
                <a:cubicBezTo>
                  <a:pt x="2722" y="146"/>
                  <a:pt x="2722" y="146"/>
                  <a:pt x="2721" y="146"/>
                </a:cubicBezTo>
                <a:cubicBezTo>
                  <a:pt x="2721" y="146"/>
                  <a:pt x="2721" y="145"/>
                  <a:pt x="2721" y="145"/>
                </a:cubicBezTo>
                <a:cubicBezTo>
                  <a:pt x="2721" y="145"/>
                  <a:pt x="2721" y="145"/>
                  <a:pt x="2720" y="144"/>
                </a:cubicBezTo>
                <a:cubicBezTo>
                  <a:pt x="2720" y="144"/>
                  <a:pt x="2720" y="144"/>
                  <a:pt x="2720" y="144"/>
                </a:cubicBezTo>
                <a:cubicBezTo>
                  <a:pt x="2720" y="143"/>
                  <a:pt x="2719" y="143"/>
                  <a:pt x="2719" y="142"/>
                </a:cubicBezTo>
                <a:cubicBezTo>
                  <a:pt x="2718" y="142"/>
                  <a:pt x="2718" y="142"/>
                  <a:pt x="2717" y="142"/>
                </a:cubicBezTo>
                <a:cubicBezTo>
                  <a:pt x="2717" y="142"/>
                  <a:pt x="2717" y="142"/>
                  <a:pt x="2717" y="142"/>
                </a:cubicBezTo>
                <a:cubicBezTo>
                  <a:pt x="2716" y="142"/>
                  <a:pt x="2716" y="142"/>
                  <a:pt x="2716" y="142"/>
                </a:cubicBezTo>
                <a:cubicBezTo>
                  <a:pt x="2715" y="142"/>
                  <a:pt x="2715" y="142"/>
                  <a:pt x="2714" y="142"/>
                </a:cubicBezTo>
                <a:cubicBezTo>
                  <a:pt x="2714" y="142"/>
                  <a:pt x="2714" y="143"/>
                  <a:pt x="2714" y="143"/>
                </a:cubicBezTo>
                <a:cubicBezTo>
                  <a:pt x="2714" y="144"/>
                  <a:pt x="2714" y="145"/>
                  <a:pt x="2714" y="146"/>
                </a:cubicBezTo>
                <a:cubicBezTo>
                  <a:pt x="2714" y="146"/>
                  <a:pt x="2715" y="146"/>
                  <a:pt x="2715" y="146"/>
                </a:cubicBezTo>
                <a:close/>
                <a:moveTo>
                  <a:pt x="2749" y="200"/>
                </a:moveTo>
                <a:cubicBezTo>
                  <a:pt x="2749" y="200"/>
                  <a:pt x="2749" y="200"/>
                  <a:pt x="2750" y="201"/>
                </a:cubicBezTo>
                <a:cubicBezTo>
                  <a:pt x="2750" y="201"/>
                  <a:pt x="2750" y="201"/>
                  <a:pt x="2751" y="201"/>
                </a:cubicBezTo>
                <a:cubicBezTo>
                  <a:pt x="2751" y="201"/>
                  <a:pt x="2751" y="201"/>
                  <a:pt x="2751" y="201"/>
                </a:cubicBezTo>
                <a:cubicBezTo>
                  <a:pt x="2752" y="202"/>
                  <a:pt x="2752" y="202"/>
                  <a:pt x="2752" y="202"/>
                </a:cubicBezTo>
                <a:cubicBezTo>
                  <a:pt x="2752" y="202"/>
                  <a:pt x="2752" y="202"/>
                  <a:pt x="2753" y="202"/>
                </a:cubicBezTo>
                <a:cubicBezTo>
                  <a:pt x="2753" y="202"/>
                  <a:pt x="2753" y="202"/>
                  <a:pt x="2753" y="202"/>
                </a:cubicBezTo>
                <a:cubicBezTo>
                  <a:pt x="2753" y="202"/>
                  <a:pt x="2753" y="202"/>
                  <a:pt x="2754" y="201"/>
                </a:cubicBezTo>
                <a:cubicBezTo>
                  <a:pt x="2754" y="201"/>
                  <a:pt x="2754" y="201"/>
                  <a:pt x="2754" y="200"/>
                </a:cubicBezTo>
                <a:cubicBezTo>
                  <a:pt x="2754" y="200"/>
                  <a:pt x="2754" y="200"/>
                  <a:pt x="2754" y="200"/>
                </a:cubicBezTo>
                <a:cubicBezTo>
                  <a:pt x="2754" y="199"/>
                  <a:pt x="2754" y="199"/>
                  <a:pt x="2754" y="199"/>
                </a:cubicBezTo>
                <a:cubicBezTo>
                  <a:pt x="2754" y="199"/>
                  <a:pt x="2754" y="198"/>
                  <a:pt x="2754" y="198"/>
                </a:cubicBezTo>
                <a:cubicBezTo>
                  <a:pt x="2754" y="198"/>
                  <a:pt x="2753" y="198"/>
                  <a:pt x="2753" y="197"/>
                </a:cubicBezTo>
                <a:cubicBezTo>
                  <a:pt x="2753" y="197"/>
                  <a:pt x="2753" y="197"/>
                  <a:pt x="2753" y="196"/>
                </a:cubicBezTo>
                <a:cubicBezTo>
                  <a:pt x="2752" y="195"/>
                  <a:pt x="2750" y="194"/>
                  <a:pt x="2749" y="194"/>
                </a:cubicBezTo>
                <a:cubicBezTo>
                  <a:pt x="2748" y="194"/>
                  <a:pt x="2748" y="194"/>
                  <a:pt x="2748" y="194"/>
                </a:cubicBezTo>
                <a:cubicBezTo>
                  <a:pt x="2747" y="194"/>
                  <a:pt x="2747" y="193"/>
                  <a:pt x="2747" y="193"/>
                </a:cubicBezTo>
                <a:cubicBezTo>
                  <a:pt x="2747" y="192"/>
                  <a:pt x="2747" y="192"/>
                  <a:pt x="2746" y="191"/>
                </a:cubicBezTo>
                <a:cubicBezTo>
                  <a:pt x="2746" y="191"/>
                  <a:pt x="2745" y="190"/>
                  <a:pt x="2744" y="190"/>
                </a:cubicBezTo>
                <a:cubicBezTo>
                  <a:pt x="2744" y="190"/>
                  <a:pt x="2744" y="190"/>
                  <a:pt x="2744" y="190"/>
                </a:cubicBezTo>
                <a:cubicBezTo>
                  <a:pt x="2743" y="190"/>
                  <a:pt x="2743" y="190"/>
                  <a:pt x="2742" y="190"/>
                </a:cubicBezTo>
                <a:cubicBezTo>
                  <a:pt x="2742" y="190"/>
                  <a:pt x="2741" y="191"/>
                  <a:pt x="2740" y="191"/>
                </a:cubicBezTo>
                <a:cubicBezTo>
                  <a:pt x="2740" y="192"/>
                  <a:pt x="2740" y="192"/>
                  <a:pt x="2740" y="193"/>
                </a:cubicBezTo>
                <a:cubicBezTo>
                  <a:pt x="2740" y="194"/>
                  <a:pt x="2741" y="194"/>
                  <a:pt x="2741" y="195"/>
                </a:cubicBezTo>
                <a:cubicBezTo>
                  <a:pt x="2741" y="195"/>
                  <a:pt x="2742" y="196"/>
                  <a:pt x="2742" y="196"/>
                </a:cubicBezTo>
                <a:cubicBezTo>
                  <a:pt x="2742" y="196"/>
                  <a:pt x="2742" y="197"/>
                  <a:pt x="2743" y="197"/>
                </a:cubicBezTo>
                <a:cubicBezTo>
                  <a:pt x="2743" y="197"/>
                  <a:pt x="2744" y="198"/>
                  <a:pt x="2744" y="198"/>
                </a:cubicBezTo>
                <a:cubicBezTo>
                  <a:pt x="2745" y="198"/>
                  <a:pt x="2745" y="198"/>
                  <a:pt x="2745" y="198"/>
                </a:cubicBezTo>
                <a:cubicBezTo>
                  <a:pt x="2746" y="198"/>
                  <a:pt x="2746" y="198"/>
                  <a:pt x="2746" y="199"/>
                </a:cubicBezTo>
                <a:cubicBezTo>
                  <a:pt x="2747" y="199"/>
                  <a:pt x="2747" y="199"/>
                  <a:pt x="2748" y="199"/>
                </a:cubicBezTo>
                <a:cubicBezTo>
                  <a:pt x="2748" y="199"/>
                  <a:pt x="2748" y="199"/>
                  <a:pt x="2748" y="199"/>
                </a:cubicBezTo>
                <a:cubicBezTo>
                  <a:pt x="2749" y="199"/>
                  <a:pt x="2749" y="199"/>
                  <a:pt x="2749" y="199"/>
                </a:cubicBezTo>
                <a:cubicBezTo>
                  <a:pt x="2749" y="199"/>
                  <a:pt x="2749" y="199"/>
                  <a:pt x="2749" y="199"/>
                </a:cubicBezTo>
                <a:cubicBezTo>
                  <a:pt x="2750" y="198"/>
                  <a:pt x="2750" y="198"/>
                  <a:pt x="2750" y="198"/>
                </a:cubicBezTo>
                <a:cubicBezTo>
                  <a:pt x="2750" y="199"/>
                  <a:pt x="2750" y="199"/>
                  <a:pt x="2750" y="199"/>
                </a:cubicBezTo>
                <a:cubicBezTo>
                  <a:pt x="2750" y="199"/>
                  <a:pt x="2750" y="199"/>
                  <a:pt x="2750" y="199"/>
                </a:cubicBezTo>
                <a:cubicBezTo>
                  <a:pt x="2750" y="199"/>
                  <a:pt x="2749" y="199"/>
                  <a:pt x="2749" y="200"/>
                </a:cubicBezTo>
                <a:close/>
                <a:moveTo>
                  <a:pt x="3005" y="224"/>
                </a:moveTo>
                <a:cubicBezTo>
                  <a:pt x="3005" y="224"/>
                  <a:pt x="3005" y="224"/>
                  <a:pt x="3005" y="224"/>
                </a:cubicBezTo>
                <a:cubicBezTo>
                  <a:pt x="3006" y="224"/>
                  <a:pt x="3007" y="223"/>
                  <a:pt x="3007" y="222"/>
                </a:cubicBezTo>
                <a:cubicBezTo>
                  <a:pt x="3007" y="221"/>
                  <a:pt x="3007" y="221"/>
                  <a:pt x="3007" y="220"/>
                </a:cubicBezTo>
                <a:cubicBezTo>
                  <a:pt x="3007" y="220"/>
                  <a:pt x="3006" y="219"/>
                  <a:pt x="3005" y="219"/>
                </a:cubicBezTo>
                <a:cubicBezTo>
                  <a:pt x="3004" y="219"/>
                  <a:pt x="3003" y="220"/>
                  <a:pt x="3003" y="221"/>
                </a:cubicBezTo>
                <a:cubicBezTo>
                  <a:pt x="3003" y="222"/>
                  <a:pt x="3003" y="222"/>
                  <a:pt x="3003" y="223"/>
                </a:cubicBezTo>
                <a:cubicBezTo>
                  <a:pt x="3004" y="223"/>
                  <a:pt x="3004" y="224"/>
                  <a:pt x="3005" y="224"/>
                </a:cubicBezTo>
                <a:close/>
                <a:moveTo>
                  <a:pt x="2997" y="221"/>
                </a:moveTo>
                <a:cubicBezTo>
                  <a:pt x="2998" y="221"/>
                  <a:pt x="2998" y="222"/>
                  <a:pt x="2999" y="222"/>
                </a:cubicBezTo>
                <a:cubicBezTo>
                  <a:pt x="2999" y="222"/>
                  <a:pt x="2999" y="222"/>
                  <a:pt x="2999" y="222"/>
                </a:cubicBezTo>
                <a:cubicBezTo>
                  <a:pt x="3000" y="222"/>
                  <a:pt x="3001" y="221"/>
                  <a:pt x="3001" y="220"/>
                </a:cubicBezTo>
                <a:cubicBezTo>
                  <a:pt x="3001" y="219"/>
                  <a:pt x="3001" y="219"/>
                  <a:pt x="3001" y="219"/>
                </a:cubicBezTo>
                <a:cubicBezTo>
                  <a:pt x="3002" y="218"/>
                  <a:pt x="3001" y="218"/>
                  <a:pt x="3001" y="217"/>
                </a:cubicBezTo>
                <a:cubicBezTo>
                  <a:pt x="3001" y="217"/>
                  <a:pt x="3001" y="217"/>
                  <a:pt x="3000" y="217"/>
                </a:cubicBezTo>
                <a:cubicBezTo>
                  <a:pt x="3000" y="216"/>
                  <a:pt x="2999" y="216"/>
                  <a:pt x="2999" y="216"/>
                </a:cubicBezTo>
                <a:cubicBezTo>
                  <a:pt x="2998" y="216"/>
                  <a:pt x="2998" y="216"/>
                  <a:pt x="2997" y="217"/>
                </a:cubicBezTo>
                <a:cubicBezTo>
                  <a:pt x="2997" y="217"/>
                  <a:pt x="2997" y="217"/>
                  <a:pt x="2997" y="218"/>
                </a:cubicBezTo>
                <a:cubicBezTo>
                  <a:pt x="2996" y="219"/>
                  <a:pt x="2997" y="219"/>
                  <a:pt x="2997" y="220"/>
                </a:cubicBezTo>
                <a:cubicBezTo>
                  <a:pt x="2997" y="220"/>
                  <a:pt x="2997" y="221"/>
                  <a:pt x="2997" y="221"/>
                </a:cubicBezTo>
                <a:close/>
                <a:moveTo>
                  <a:pt x="2782" y="188"/>
                </a:moveTo>
                <a:cubicBezTo>
                  <a:pt x="2782" y="188"/>
                  <a:pt x="2782" y="188"/>
                  <a:pt x="2782" y="188"/>
                </a:cubicBezTo>
                <a:cubicBezTo>
                  <a:pt x="2782" y="188"/>
                  <a:pt x="2781" y="187"/>
                  <a:pt x="2781" y="187"/>
                </a:cubicBezTo>
                <a:cubicBezTo>
                  <a:pt x="2781" y="187"/>
                  <a:pt x="2779" y="186"/>
                  <a:pt x="2779" y="185"/>
                </a:cubicBezTo>
                <a:cubicBezTo>
                  <a:pt x="2780" y="184"/>
                  <a:pt x="2780" y="184"/>
                  <a:pt x="2780" y="183"/>
                </a:cubicBezTo>
                <a:cubicBezTo>
                  <a:pt x="2780" y="183"/>
                  <a:pt x="2780" y="182"/>
                  <a:pt x="2780" y="182"/>
                </a:cubicBezTo>
                <a:cubicBezTo>
                  <a:pt x="2780" y="182"/>
                  <a:pt x="2780" y="182"/>
                  <a:pt x="2780" y="182"/>
                </a:cubicBezTo>
                <a:cubicBezTo>
                  <a:pt x="2780" y="181"/>
                  <a:pt x="2779" y="181"/>
                  <a:pt x="2780" y="180"/>
                </a:cubicBezTo>
                <a:cubicBezTo>
                  <a:pt x="2780" y="179"/>
                  <a:pt x="2781" y="176"/>
                  <a:pt x="2783" y="176"/>
                </a:cubicBezTo>
                <a:cubicBezTo>
                  <a:pt x="2783" y="176"/>
                  <a:pt x="2784" y="176"/>
                  <a:pt x="2784" y="176"/>
                </a:cubicBezTo>
                <a:cubicBezTo>
                  <a:pt x="2785" y="176"/>
                  <a:pt x="2785" y="176"/>
                  <a:pt x="2785" y="176"/>
                </a:cubicBezTo>
                <a:cubicBezTo>
                  <a:pt x="2786" y="176"/>
                  <a:pt x="2787" y="177"/>
                  <a:pt x="2788" y="177"/>
                </a:cubicBezTo>
                <a:cubicBezTo>
                  <a:pt x="2788" y="178"/>
                  <a:pt x="2789" y="179"/>
                  <a:pt x="2788" y="179"/>
                </a:cubicBezTo>
                <a:cubicBezTo>
                  <a:pt x="2788" y="179"/>
                  <a:pt x="2788" y="180"/>
                  <a:pt x="2789" y="181"/>
                </a:cubicBezTo>
                <a:cubicBezTo>
                  <a:pt x="2790" y="181"/>
                  <a:pt x="2791" y="183"/>
                  <a:pt x="2790" y="184"/>
                </a:cubicBezTo>
                <a:cubicBezTo>
                  <a:pt x="2790" y="185"/>
                  <a:pt x="2789" y="186"/>
                  <a:pt x="2789" y="186"/>
                </a:cubicBezTo>
                <a:cubicBezTo>
                  <a:pt x="2789" y="186"/>
                  <a:pt x="2789" y="186"/>
                  <a:pt x="2789" y="186"/>
                </a:cubicBezTo>
                <a:cubicBezTo>
                  <a:pt x="2789" y="187"/>
                  <a:pt x="2789" y="187"/>
                  <a:pt x="2789" y="188"/>
                </a:cubicBezTo>
                <a:cubicBezTo>
                  <a:pt x="2789" y="188"/>
                  <a:pt x="2788" y="189"/>
                  <a:pt x="2787" y="189"/>
                </a:cubicBezTo>
                <a:cubicBezTo>
                  <a:pt x="2787" y="189"/>
                  <a:pt x="2787" y="189"/>
                  <a:pt x="2787" y="189"/>
                </a:cubicBezTo>
                <a:cubicBezTo>
                  <a:pt x="2786" y="190"/>
                  <a:pt x="2785" y="191"/>
                  <a:pt x="2784" y="191"/>
                </a:cubicBezTo>
                <a:cubicBezTo>
                  <a:pt x="2784" y="191"/>
                  <a:pt x="2784" y="191"/>
                  <a:pt x="2784" y="191"/>
                </a:cubicBezTo>
                <a:cubicBezTo>
                  <a:pt x="2784" y="190"/>
                  <a:pt x="2783" y="190"/>
                  <a:pt x="2783" y="190"/>
                </a:cubicBezTo>
                <a:cubicBezTo>
                  <a:pt x="2782" y="190"/>
                  <a:pt x="2782" y="188"/>
                  <a:pt x="2782" y="188"/>
                </a:cubicBezTo>
                <a:close/>
                <a:moveTo>
                  <a:pt x="2784" y="190"/>
                </a:moveTo>
                <a:cubicBezTo>
                  <a:pt x="2784" y="190"/>
                  <a:pt x="2784" y="190"/>
                  <a:pt x="2784" y="190"/>
                </a:cubicBezTo>
                <a:cubicBezTo>
                  <a:pt x="2784" y="190"/>
                  <a:pt x="2784" y="190"/>
                  <a:pt x="2784" y="190"/>
                </a:cubicBezTo>
                <a:close/>
                <a:moveTo>
                  <a:pt x="2803" y="184"/>
                </a:moveTo>
                <a:cubicBezTo>
                  <a:pt x="2802" y="184"/>
                  <a:pt x="2802" y="185"/>
                  <a:pt x="2802" y="185"/>
                </a:cubicBezTo>
                <a:cubicBezTo>
                  <a:pt x="2801" y="185"/>
                  <a:pt x="2801" y="184"/>
                  <a:pt x="2801" y="184"/>
                </a:cubicBezTo>
                <a:cubicBezTo>
                  <a:pt x="2801" y="184"/>
                  <a:pt x="2800" y="184"/>
                  <a:pt x="2799" y="184"/>
                </a:cubicBezTo>
                <a:cubicBezTo>
                  <a:pt x="2799" y="184"/>
                  <a:pt x="2799" y="184"/>
                  <a:pt x="2798" y="184"/>
                </a:cubicBezTo>
                <a:cubicBezTo>
                  <a:pt x="2797" y="184"/>
                  <a:pt x="2796" y="185"/>
                  <a:pt x="2795" y="186"/>
                </a:cubicBezTo>
                <a:cubicBezTo>
                  <a:pt x="2795" y="186"/>
                  <a:pt x="2795" y="186"/>
                  <a:pt x="2795" y="186"/>
                </a:cubicBezTo>
                <a:cubicBezTo>
                  <a:pt x="2794" y="187"/>
                  <a:pt x="2794" y="187"/>
                  <a:pt x="2794" y="187"/>
                </a:cubicBezTo>
                <a:cubicBezTo>
                  <a:pt x="2793" y="187"/>
                  <a:pt x="2792" y="188"/>
                  <a:pt x="2792" y="189"/>
                </a:cubicBezTo>
                <a:cubicBezTo>
                  <a:pt x="2791" y="190"/>
                  <a:pt x="2792" y="191"/>
                  <a:pt x="2792" y="192"/>
                </a:cubicBezTo>
                <a:cubicBezTo>
                  <a:pt x="2792" y="192"/>
                  <a:pt x="2792" y="192"/>
                  <a:pt x="2792" y="192"/>
                </a:cubicBezTo>
                <a:cubicBezTo>
                  <a:pt x="2792" y="192"/>
                  <a:pt x="2792" y="192"/>
                  <a:pt x="2792" y="193"/>
                </a:cubicBezTo>
                <a:cubicBezTo>
                  <a:pt x="2792" y="193"/>
                  <a:pt x="2792" y="193"/>
                  <a:pt x="2792" y="194"/>
                </a:cubicBezTo>
                <a:cubicBezTo>
                  <a:pt x="2792" y="194"/>
                  <a:pt x="2792" y="194"/>
                  <a:pt x="2791" y="195"/>
                </a:cubicBezTo>
                <a:cubicBezTo>
                  <a:pt x="2791" y="195"/>
                  <a:pt x="2791" y="195"/>
                  <a:pt x="2791" y="195"/>
                </a:cubicBezTo>
                <a:cubicBezTo>
                  <a:pt x="2791" y="196"/>
                  <a:pt x="2790" y="196"/>
                  <a:pt x="2790" y="197"/>
                </a:cubicBezTo>
                <a:cubicBezTo>
                  <a:pt x="2790" y="197"/>
                  <a:pt x="2790" y="197"/>
                  <a:pt x="2790" y="197"/>
                </a:cubicBezTo>
                <a:cubicBezTo>
                  <a:pt x="2790" y="198"/>
                  <a:pt x="2790" y="199"/>
                  <a:pt x="2789" y="200"/>
                </a:cubicBezTo>
                <a:cubicBezTo>
                  <a:pt x="2789" y="200"/>
                  <a:pt x="2789" y="200"/>
                  <a:pt x="2788" y="200"/>
                </a:cubicBezTo>
                <a:cubicBezTo>
                  <a:pt x="2788" y="200"/>
                  <a:pt x="2787" y="201"/>
                  <a:pt x="2787" y="201"/>
                </a:cubicBezTo>
                <a:cubicBezTo>
                  <a:pt x="2786" y="202"/>
                  <a:pt x="2786" y="203"/>
                  <a:pt x="2786" y="204"/>
                </a:cubicBezTo>
                <a:cubicBezTo>
                  <a:pt x="2786" y="204"/>
                  <a:pt x="2786" y="204"/>
                  <a:pt x="2786" y="205"/>
                </a:cubicBezTo>
                <a:cubicBezTo>
                  <a:pt x="2786" y="205"/>
                  <a:pt x="2786" y="205"/>
                  <a:pt x="2786" y="206"/>
                </a:cubicBezTo>
                <a:cubicBezTo>
                  <a:pt x="2786" y="206"/>
                  <a:pt x="2787" y="206"/>
                  <a:pt x="2787" y="206"/>
                </a:cubicBezTo>
                <a:cubicBezTo>
                  <a:pt x="2787" y="206"/>
                  <a:pt x="2787" y="206"/>
                  <a:pt x="2787" y="206"/>
                </a:cubicBezTo>
                <a:cubicBezTo>
                  <a:pt x="2788" y="206"/>
                  <a:pt x="2788" y="206"/>
                  <a:pt x="2788" y="206"/>
                </a:cubicBezTo>
                <a:cubicBezTo>
                  <a:pt x="2789" y="205"/>
                  <a:pt x="2789" y="205"/>
                  <a:pt x="2790" y="204"/>
                </a:cubicBezTo>
                <a:cubicBezTo>
                  <a:pt x="2791" y="203"/>
                  <a:pt x="2793" y="202"/>
                  <a:pt x="2794" y="201"/>
                </a:cubicBezTo>
                <a:cubicBezTo>
                  <a:pt x="2795" y="202"/>
                  <a:pt x="2795" y="202"/>
                  <a:pt x="2796" y="202"/>
                </a:cubicBezTo>
                <a:cubicBezTo>
                  <a:pt x="2796" y="202"/>
                  <a:pt x="2797" y="203"/>
                  <a:pt x="2797" y="203"/>
                </a:cubicBezTo>
                <a:cubicBezTo>
                  <a:pt x="2797" y="203"/>
                  <a:pt x="2798" y="203"/>
                  <a:pt x="2798" y="203"/>
                </a:cubicBezTo>
                <a:cubicBezTo>
                  <a:pt x="2799" y="203"/>
                  <a:pt x="2799" y="202"/>
                  <a:pt x="2800" y="202"/>
                </a:cubicBezTo>
                <a:cubicBezTo>
                  <a:pt x="2801" y="202"/>
                  <a:pt x="2801" y="202"/>
                  <a:pt x="2802" y="202"/>
                </a:cubicBezTo>
                <a:cubicBezTo>
                  <a:pt x="2802" y="202"/>
                  <a:pt x="2802" y="202"/>
                  <a:pt x="2802" y="202"/>
                </a:cubicBezTo>
                <a:cubicBezTo>
                  <a:pt x="2802" y="202"/>
                  <a:pt x="2803" y="202"/>
                  <a:pt x="2803" y="202"/>
                </a:cubicBezTo>
                <a:cubicBezTo>
                  <a:pt x="2804" y="202"/>
                  <a:pt x="2804" y="201"/>
                  <a:pt x="2805" y="201"/>
                </a:cubicBezTo>
                <a:cubicBezTo>
                  <a:pt x="2805" y="201"/>
                  <a:pt x="2806" y="201"/>
                  <a:pt x="2806" y="201"/>
                </a:cubicBezTo>
                <a:cubicBezTo>
                  <a:pt x="2807" y="202"/>
                  <a:pt x="2807" y="202"/>
                  <a:pt x="2808" y="202"/>
                </a:cubicBezTo>
                <a:cubicBezTo>
                  <a:pt x="2808" y="202"/>
                  <a:pt x="2808" y="202"/>
                  <a:pt x="2808" y="202"/>
                </a:cubicBezTo>
                <a:cubicBezTo>
                  <a:pt x="2808" y="202"/>
                  <a:pt x="2809" y="202"/>
                  <a:pt x="2810" y="202"/>
                </a:cubicBezTo>
                <a:cubicBezTo>
                  <a:pt x="2810" y="202"/>
                  <a:pt x="2811" y="202"/>
                  <a:pt x="2812" y="202"/>
                </a:cubicBezTo>
                <a:cubicBezTo>
                  <a:pt x="2813" y="201"/>
                  <a:pt x="2813" y="201"/>
                  <a:pt x="2814" y="201"/>
                </a:cubicBezTo>
                <a:cubicBezTo>
                  <a:pt x="2814" y="201"/>
                  <a:pt x="2814" y="201"/>
                  <a:pt x="2814" y="202"/>
                </a:cubicBezTo>
                <a:cubicBezTo>
                  <a:pt x="2815" y="202"/>
                  <a:pt x="2815" y="203"/>
                  <a:pt x="2816" y="203"/>
                </a:cubicBezTo>
                <a:cubicBezTo>
                  <a:pt x="2817" y="203"/>
                  <a:pt x="2817" y="202"/>
                  <a:pt x="2818" y="202"/>
                </a:cubicBezTo>
                <a:cubicBezTo>
                  <a:pt x="2819" y="201"/>
                  <a:pt x="2819" y="199"/>
                  <a:pt x="2819" y="198"/>
                </a:cubicBezTo>
                <a:cubicBezTo>
                  <a:pt x="2818" y="197"/>
                  <a:pt x="2818" y="197"/>
                  <a:pt x="2818" y="196"/>
                </a:cubicBezTo>
                <a:cubicBezTo>
                  <a:pt x="2817" y="196"/>
                  <a:pt x="2817" y="196"/>
                  <a:pt x="2817" y="196"/>
                </a:cubicBezTo>
                <a:cubicBezTo>
                  <a:pt x="2817" y="196"/>
                  <a:pt x="2817" y="195"/>
                  <a:pt x="2816" y="194"/>
                </a:cubicBezTo>
                <a:cubicBezTo>
                  <a:pt x="2816" y="194"/>
                  <a:pt x="2816" y="194"/>
                  <a:pt x="2816" y="194"/>
                </a:cubicBezTo>
                <a:cubicBezTo>
                  <a:pt x="2816" y="192"/>
                  <a:pt x="2815" y="191"/>
                  <a:pt x="2813" y="190"/>
                </a:cubicBezTo>
                <a:cubicBezTo>
                  <a:pt x="2813" y="190"/>
                  <a:pt x="2812" y="190"/>
                  <a:pt x="2812" y="189"/>
                </a:cubicBezTo>
                <a:cubicBezTo>
                  <a:pt x="2812" y="189"/>
                  <a:pt x="2811" y="188"/>
                  <a:pt x="2810" y="187"/>
                </a:cubicBezTo>
                <a:cubicBezTo>
                  <a:pt x="2810" y="187"/>
                  <a:pt x="2809" y="187"/>
                  <a:pt x="2809" y="187"/>
                </a:cubicBezTo>
                <a:cubicBezTo>
                  <a:pt x="2808" y="187"/>
                  <a:pt x="2808" y="187"/>
                  <a:pt x="2808" y="186"/>
                </a:cubicBezTo>
                <a:cubicBezTo>
                  <a:pt x="2807" y="186"/>
                  <a:pt x="2807" y="186"/>
                  <a:pt x="2806" y="185"/>
                </a:cubicBezTo>
                <a:cubicBezTo>
                  <a:pt x="2806" y="184"/>
                  <a:pt x="2805" y="184"/>
                  <a:pt x="2804" y="184"/>
                </a:cubicBezTo>
                <a:cubicBezTo>
                  <a:pt x="2804" y="184"/>
                  <a:pt x="2803" y="184"/>
                  <a:pt x="2803" y="184"/>
                </a:cubicBezTo>
                <a:close/>
                <a:moveTo>
                  <a:pt x="2799" y="91"/>
                </a:moveTo>
                <a:cubicBezTo>
                  <a:pt x="2799" y="91"/>
                  <a:pt x="2799" y="91"/>
                  <a:pt x="2799" y="91"/>
                </a:cubicBezTo>
                <a:cubicBezTo>
                  <a:pt x="2799" y="91"/>
                  <a:pt x="2800" y="90"/>
                  <a:pt x="2800" y="90"/>
                </a:cubicBezTo>
                <a:cubicBezTo>
                  <a:pt x="2801" y="90"/>
                  <a:pt x="2802" y="90"/>
                  <a:pt x="2802" y="89"/>
                </a:cubicBezTo>
                <a:cubicBezTo>
                  <a:pt x="2802" y="89"/>
                  <a:pt x="2802" y="89"/>
                  <a:pt x="2802" y="89"/>
                </a:cubicBezTo>
                <a:cubicBezTo>
                  <a:pt x="2803" y="89"/>
                  <a:pt x="2803" y="88"/>
                  <a:pt x="2803" y="88"/>
                </a:cubicBezTo>
                <a:cubicBezTo>
                  <a:pt x="2805" y="87"/>
                  <a:pt x="2805" y="85"/>
                  <a:pt x="2805" y="83"/>
                </a:cubicBezTo>
                <a:cubicBezTo>
                  <a:pt x="2805" y="82"/>
                  <a:pt x="2804" y="82"/>
                  <a:pt x="2803" y="82"/>
                </a:cubicBezTo>
                <a:cubicBezTo>
                  <a:pt x="2803" y="82"/>
                  <a:pt x="2803" y="82"/>
                  <a:pt x="2802" y="82"/>
                </a:cubicBezTo>
                <a:cubicBezTo>
                  <a:pt x="2801" y="82"/>
                  <a:pt x="2800" y="83"/>
                  <a:pt x="2800" y="84"/>
                </a:cubicBezTo>
                <a:cubicBezTo>
                  <a:pt x="2799" y="84"/>
                  <a:pt x="2799" y="85"/>
                  <a:pt x="2799" y="85"/>
                </a:cubicBezTo>
                <a:cubicBezTo>
                  <a:pt x="2798" y="85"/>
                  <a:pt x="2798" y="86"/>
                  <a:pt x="2798" y="86"/>
                </a:cubicBezTo>
                <a:cubicBezTo>
                  <a:pt x="2798" y="87"/>
                  <a:pt x="2798" y="87"/>
                  <a:pt x="2797" y="87"/>
                </a:cubicBezTo>
                <a:cubicBezTo>
                  <a:pt x="2797" y="88"/>
                  <a:pt x="2797" y="89"/>
                  <a:pt x="2797" y="89"/>
                </a:cubicBezTo>
                <a:cubicBezTo>
                  <a:pt x="2798" y="90"/>
                  <a:pt x="2798" y="90"/>
                  <a:pt x="2799" y="91"/>
                </a:cubicBezTo>
                <a:close/>
                <a:moveTo>
                  <a:pt x="2562" y="229"/>
                </a:moveTo>
                <a:cubicBezTo>
                  <a:pt x="2562" y="229"/>
                  <a:pt x="2562" y="229"/>
                  <a:pt x="2562" y="229"/>
                </a:cubicBezTo>
                <a:cubicBezTo>
                  <a:pt x="2562" y="229"/>
                  <a:pt x="2562" y="228"/>
                  <a:pt x="2562" y="228"/>
                </a:cubicBezTo>
                <a:cubicBezTo>
                  <a:pt x="2562" y="228"/>
                  <a:pt x="2562" y="228"/>
                  <a:pt x="2562" y="228"/>
                </a:cubicBezTo>
                <a:cubicBezTo>
                  <a:pt x="2563" y="226"/>
                  <a:pt x="2566" y="225"/>
                  <a:pt x="2567" y="225"/>
                </a:cubicBezTo>
                <a:cubicBezTo>
                  <a:pt x="2568" y="225"/>
                  <a:pt x="2568" y="225"/>
                  <a:pt x="2568" y="225"/>
                </a:cubicBezTo>
                <a:cubicBezTo>
                  <a:pt x="2568" y="225"/>
                  <a:pt x="2569" y="225"/>
                  <a:pt x="2570" y="225"/>
                </a:cubicBezTo>
                <a:cubicBezTo>
                  <a:pt x="2570" y="225"/>
                  <a:pt x="2570" y="225"/>
                  <a:pt x="2570" y="225"/>
                </a:cubicBezTo>
                <a:cubicBezTo>
                  <a:pt x="2571" y="225"/>
                  <a:pt x="2571" y="225"/>
                  <a:pt x="2572" y="226"/>
                </a:cubicBezTo>
                <a:cubicBezTo>
                  <a:pt x="2572" y="226"/>
                  <a:pt x="2572" y="227"/>
                  <a:pt x="2572" y="227"/>
                </a:cubicBezTo>
                <a:cubicBezTo>
                  <a:pt x="2572" y="228"/>
                  <a:pt x="2572" y="228"/>
                  <a:pt x="2572" y="229"/>
                </a:cubicBezTo>
                <a:cubicBezTo>
                  <a:pt x="2573" y="229"/>
                  <a:pt x="2574" y="229"/>
                  <a:pt x="2574" y="230"/>
                </a:cubicBezTo>
                <a:cubicBezTo>
                  <a:pt x="2574" y="230"/>
                  <a:pt x="2574" y="230"/>
                  <a:pt x="2574" y="230"/>
                </a:cubicBezTo>
                <a:cubicBezTo>
                  <a:pt x="2574" y="231"/>
                  <a:pt x="2574" y="231"/>
                  <a:pt x="2574" y="231"/>
                </a:cubicBezTo>
                <a:cubicBezTo>
                  <a:pt x="2575" y="231"/>
                  <a:pt x="2575" y="231"/>
                  <a:pt x="2575" y="232"/>
                </a:cubicBezTo>
                <a:cubicBezTo>
                  <a:pt x="2575" y="232"/>
                  <a:pt x="2575" y="232"/>
                  <a:pt x="2575" y="233"/>
                </a:cubicBezTo>
                <a:cubicBezTo>
                  <a:pt x="2575" y="233"/>
                  <a:pt x="2575" y="233"/>
                  <a:pt x="2575" y="234"/>
                </a:cubicBezTo>
                <a:cubicBezTo>
                  <a:pt x="2575" y="234"/>
                  <a:pt x="2575" y="234"/>
                  <a:pt x="2575" y="234"/>
                </a:cubicBezTo>
                <a:cubicBezTo>
                  <a:pt x="2575" y="234"/>
                  <a:pt x="2575" y="234"/>
                  <a:pt x="2575" y="235"/>
                </a:cubicBezTo>
                <a:cubicBezTo>
                  <a:pt x="2575" y="235"/>
                  <a:pt x="2576" y="235"/>
                  <a:pt x="2576" y="236"/>
                </a:cubicBezTo>
                <a:cubicBezTo>
                  <a:pt x="2576" y="237"/>
                  <a:pt x="2576" y="238"/>
                  <a:pt x="2575" y="238"/>
                </a:cubicBezTo>
                <a:cubicBezTo>
                  <a:pt x="2574" y="240"/>
                  <a:pt x="2572" y="240"/>
                  <a:pt x="2571" y="240"/>
                </a:cubicBezTo>
                <a:cubicBezTo>
                  <a:pt x="2571" y="240"/>
                  <a:pt x="2571" y="240"/>
                  <a:pt x="2571" y="240"/>
                </a:cubicBezTo>
                <a:cubicBezTo>
                  <a:pt x="2570" y="241"/>
                  <a:pt x="2570" y="242"/>
                  <a:pt x="2569" y="242"/>
                </a:cubicBezTo>
                <a:cubicBezTo>
                  <a:pt x="2568" y="242"/>
                  <a:pt x="2568" y="242"/>
                  <a:pt x="2568" y="242"/>
                </a:cubicBezTo>
                <a:cubicBezTo>
                  <a:pt x="2568" y="242"/>
                  <a:pt x="2568" y="242"/>
                  <a:pt x="2568" y="242"/>
                </a:cubicBezTo>
                <a:cubicBezTo>
                  <a:pt x="2567" y="242"/>
                  <a:pt x="2566" y="241"/>
                  <a:pt x="2565" y="241"/>
                </a:cubicBezTo>
                <a:cubicBezTo>
                  <a:pt x="2565" y="240"/>
                  <a:pt x="2565" y="240"/>
                  <a:pt x="2565" y="240"/>
                </a:cubicBezTo>
                <a:cubicBezTo>
                  <a:pt x="2565" y="240"/>
                  <a:pt x="2564" y="240"/>
                  <a:pt x="2564" y="240"/>
                </a:cubicBezTo>
                <a:cubicBezTo>
                  <a:pt x="2564" y="240"/>
                  <a:pt x="2564" y="240"/>
                  <a:pt x="2563" y="240"/>
                </a:cubicBezTo>
                <a:cubicBezTo>
                  <a:pt x="2563" y="240"/>
                  <a:pt x="2563" y="240"/>
                  <a:pt x="2563" y="240"/>
                </a:cubicBezTo>
                <a:cubicBezTo>
                  <a:pt x="2562" y="240"/>
                  <a:pt x="2562" y="240"/>
                  <a:pt x="2562" y="240"/>
                </a:cubicBezTo>
                <a:cubicBezTo>
                  <a:pt x="2562" y="240"/>
                  <a:pt x="2562" y="240"/>
                  <a:pt x="2562" y="240"/>
                </a:cubicBezTo>
                <a:cubicBezTo>
                  <a:pt x="2560" y="240"/>
                  <a:pt x="2560" y="240"/>
                  <a:pt x="2559" y="239"/>
                </a:cubicBezTo>
                <a:cubicBezTo>
                  <a:pt x="2559" y="239"/>
                  <a:pt x="2559" y="239"/>
                  <a:pt x="2559" y="239"/>
                </a:cubicBezTo>
                <a:cubicBezTo>
                  <a:pt x="2558" y="239"/>
                  <a:pt x="2557" y="238"/>
                  <a:pt x="2558" y="237"/>
                </a:cubicBezTo>
                <a:cubicBezTo>
                  <a:pt x="2558" y="236"/>
                  <a:pt x="2558" y="236"/>
                  <a:pt x="2559" y="235"/>
                </a:cubicBezTo>
                <a:cubicBezTo>
                  <a:pt x="2559" y="235"/>
                  <a:pt x="2559" y="235"/>
                  <a:pt x="2560" y="235"/>
                </a:cubicBezTo>
                <a:cubicBezTo>
                  <a:pt x="2560" y="235"/>
                  <a:pt x="2560" y="235"/>
                  <a:pt x="2560" y="235"/>
                </a:cubicBezTo>
                <a:cubicBezTo>
                  <a:pt x="2560" y="234"/>
                  <a:pt x="2559" y="234"/>
                  <a:pt x="2559" y="234"/>
                </a:cubicBezTo>
                <a:cubicBezTo>
                  <a:pt x="2558" y="233"/>
                  <a:pt x="2557" y="232"/>
                  <a:pt x="2557" y="231"/>
                </a:cubicBezTo>
                <a:cubicBezTo>
                  <a:pt x="2558" y="230"/>
                  <a:pt x="2559" y="229"/>
                  <a:pt x="2560" y="229"/>
                </a:cubicBezTo>
                <a:cubicBezTo>
                  <a:pt x="2560" y="229"/>
                  <a:pt x="2560" y="229"/>
                  <a:pt x="2561" y="229"/>
                </a:cubicBezTo>
                <a:cubicBezTo>
                  <a:pt x="2561" y="229"/>
                  <a:pt x="2561" y="229"/>
                  <a:pt x="2561" y="229"/>
                </a:cubicBezTo>
                <a:cubicBezTo>
                  <a:pt x="2561" y="229"/>
                  <a:pt x="2561" y="229"/>
                  <a:pt x="2562" y="229"/>
                </a:cubicBezTo>
                <a:close/>
                <a:moveTo>
                  <a:pt x="2568" y="241"/>
                </a:moveTo>
                <a:cubicBezTo>
                  <a:pt x="2568" y="241"/>
                  <a:pt x="2568" y="241"/>
                  <a:pt x="2568" y="241"/>
                </a:cubicBezTo>
                <a:cubicBezTo>
                  <a:pt x="2568" y="241"/>
                  <a:pt x="2568" y="241"/>
                  <a:pt x="2568" y="241"/>
                </a:cubicBezTo>
                <a:cubicBezTo>
                  <a:pt x="2568" y="241"/>
                  <a:pt x="2568" y="241"/>
                  <a:pt x="2568" y="241"/>
                </a:cubicBezTo>
                <a:close/>
                <a:moveTo>
                  <a:pt x="2566" y="240"/>
                </a:moveTo>
                <a:cubicBezTo>
                  <a:pt x="2566" y="240"/>
                  <a:pt x="2566" y="240"/>
                  <a:pt x="2566" y="240"/>
                </a:cubicBezTo>
                <a:cubicBezTo>
                  <a:pt x="2566" y="240"/>
                  <a:pt x="2566" y="240"/>
                  <a:pt x="2566" y="240"/>
                </a:cubicBezTo>
                <a:close/>
                <a:moveTo>
                  <a:pt x="2811" y="130"/>
                </a:moveTo>
                <a:cubicBezTo>
                  <a:pt x="2810" y="129"/>
                  <a:pt x="2810" y="127"/>
                  <a:pt x="2810" y="126"/>
                </a:cubicBezTo>
                <a:cubicBezTo>
                  <a:pt x="2811" y="125"/>
                  <a:pt x="2812" y="124"/>
                  <a:pt x="2813" y="124"/>
                </a:cubicBezTo>
                <a:cubicBezTo>
                  <a:pt x="2813" y="124"/>
                  <a:pt x="2813" y="124"/>
                  <a:pt x="2813" y="124"/>
                </a:cubicBezTo>
                <a:cubicBezTo>
                  <a:pt x="2814" y="124"/>
                  <a:pt x="2814" y="124"/>
                  <a:pt x="2814" y="124"/>
                </a:cubicBezTo>
                <a:cubicBezTo>
                  <a:pt x="2814" y="125"/>
                  <a:pt x="2814" y="125"/>
                  <a:pt x="2814" y="125"/>
                </a:cubicBezTo>
                <a:cubicBezTo>
                  <a:pt x="2815" y="125"/>
                  <a:pt x="2815" y="125"/>
                  <a:pt x="2815" y="125"/>
                </a:cubicBezTo>
                <a:cubicBezTo>
                  <a:pt x="2815" y="125"/>
                  <a:pt x="2815" y="125"/>
                  <a:pt x="2815" y="125"/>
                </a:cubicBezTo>
                <a:cubicBezTo>
                  <a:pt x="2816" y="126"/>
                  <a:pt x="2816" y="126"/>
                  <a:pt x="2816" y="126"/>
                </a:cubicBezTo>
                <a:cubicBezTo>
                  <a:pt x="2816" y="127"/>
                  <a:pt x="2816" y="127"/>
                  <a:pt x="2816" y="127"/>
                </a:cubicBezTo>
                <a:cubicBezTo>
                  <a:pt x="2816" y="127"/>
                  <a:pt x="2816" y="127"/>
                  <a:pt x="2816" y="127"/>
                </a:cubicBezTo>
                <a:cubicBezTo>
                  <a:pt x="2817" y="127"/>
                  <a:pt x="2817" y="127"/>
                  <a:pt x="2817" y="127"/>
                </a:cubicBezTo>
                <a:cubicBezTo>
                  <a:pt x="2818" y="127"/>
                  <a:pt x="2818" y="127"/>
                  <a:pt x="2818" y="127"/>
                </a:cubicBezTo>
                <a:cubicBezTo>
                  <a:pt x="2818" y="127"/>
                  <a:pt x="2818" y="127"/>
                  <a:pt x="2818" y="127"/>
                </a:cubicBezTo>
                <a:cubicBezTo>
                  <a:pt x="2818" y="127"/>
                  <a:pt x="2818" y="127"/>
                  <a:pt x="2818" y="127"/>
                </a:cubicBezTo>
                <a:cubicBezTo>
                  <a:pt x="2819" y="127"/>
                  <a:pt x="2820" y="126"/>
                  <a:pt x="2821" y="126"/>
                </a:cubicBezTo>
                <a:cubicBezTo>
                  <a:pt x="2821" y="126"/>
                  <a:pt x="2821" y="126"/>
                  <a:pt x="2821" y="126"/>
                </a:cubicBezTo>
                <a:cubicBezTo>
                  <a:pt x="2822" y="126"/>
                  <a:pt x="2822" y="126"/>
                  <a:pt x="2822" y="126"/>
                </a:cubicBezTo>
                <a:cubicBezTo>
                  <a:pt x="2823" y="126"/>
                  <a:pt x="2823" y="127"/>
                  <a:pt x="2823" y="127"/>
                </a:cubicBezTo>
                <a:cubicBezTo>
                  <a:pt x="2823" y="127"/>
                  <a:pt x="2823" y="127"/>
                  <a:pt x="2823" y="127"/>
                </a:cubicBezTo>
                <a:cubicBezTo>
                  <a:pt x="2824" y="127"/>
                  <a:pt x="2826" y="126"/>
                  <a:pt x="2827" y="126"/>
                </a:cubicBezTo>
                <a:cubicBezTo>
                  <a:pt x="2827" y="126"/>
                  <a:pt x="2828" y="126"/>
                  <a:pt x="2828" y="126"/>
                </a:cubicBezTo>
                <a:cubicBezTo>
                  <a:pt x="2829" y="126"/>
                  <a:pt x="2829" y="126"/>
                  <a:pt x="2829" y="126"/>
                </a:cubicBezTo>
                <a:cubicBezTo>
                  <a:pt x="2830" y="126"/>
                  <a:pt x="2830" y="127"/>
                  <a:pt x="2830" y="128"/>
                </a:cubicBezTo>
                <a:cubicBezTo>
                  <a:pt x="2831" y="129"/>
                  <a:pt x="2831" y="129"/>
                  <a:pt x="2831" y="129"/>
                </a:cubicBezTo>
                <a:cubicBezTo>
                  <a:pt x="2831" y="129"/>
                  <a:pt x="2831" y="129"/>
                  <a:pt x="2831" y="129"/>
                </a:cubicBezTo>
                <a:cubicBezTo>
                  <a:pt x="2832" y="129"/>
                  <a:pt x="2832" y="128"/>
                  <a:pt x="2832" y="128"/>
                </a:cubicBezTo>
                <a:cubicBezTo>
                  <a:pt x="2832" y="128"/>
                  <a:pt x="2833" y="128"/>
                  <a:pt x="2833" y="127"/>
                </a:cubicBezTo>
                <a:cubicBezTo>
                  <a:pt x="2834" y="127"/>
                  <a:pt x="2835" y="127"/>
                  <a:pt x="2836" y="127"/>
                </a:cubicBezTo>
                <a:cubicBezTo>
                  <a:pt x="2836" y="127"/>
                  <a:pt x="2836" y="127"/>
                  <a:pt x="2837" y="127"/>
                </a:cubicBezTo>
                <a:cubicBezTo>
                  <a:pt x="2838" y="127"/>
                  <a:pt x="2838" y="127"/>
                  <a:pt x="2838" y="127"/>
                </a:cubicBezTo>
                <a:cubicBezTo>
                  <a:pt x="2838" y="127"/>
                  <a:pt x="2839" y="127"/>
                  <a:pt x="2839" y="127"/>
                </a:cubicBezTo>
                <a:cubicBezTo>
                  <a:pt x="2840" y="126"/>
                  <a:pt x="2841" y="126"/>
                  <a:pt x="2842" y="126"/>
                </a:cubicBezTo>
                <a:cubicBezTo>
                  <a:pt x="2843" y="126"/>
                  <a:pt x="2843" y="126"/>
                  <a:pt x="2843" y="126"/>
                </a:cubicBezTo>
                <a:cubicBezTo>
                  <a:pt x="2844" y="125"/>
                  <a:pt x="2845" y="125"/>
                  <a:pt x="2846" y="125"/>
                </a:cubicBezTo>
                <a:cubicBezTo>
                  <a:pt x="2846" y="125"/>
                  <a:pt x="2847" y="125"/>
                  <a:pt x="2847" y="126"/>
                </a:cubicBezTo>
                <a:cubicBezTo>
                  <a:pt x="2848" y="126"/>
                  <a:pt x="2848" y="127"/>
                  <a:pt x="2848" y="128"/>
                </a:cubicBezTo>
                <a:cubicBezTo>
                  <a:pt x="2848" y="128"/>
                  <a:pt x="2848" y="128"/>
                  <a:pt x="2848" y="129"/>
                </a:cubicBezTo>
                <a:cubicBezTo>
                  <a:pt x="2849" y="129"/>
                  <a:pt x="2851" y="129"/>
                  <a:pt x="2852" y="131"/>
                </a:cubicBezTo>
                <a:cubicBezTo>
                  <a:pt x="2852" y="132"/>
                  <a:pt x="2852" y="133"/>
                  <a:pt x="2851" y="134"/>
                </a:cubicBezTo>
                <a:cubicBezTo>
                  <a:pt x="2851" y="134"/>
                  <a:pt x="2851" y="134"/>
                  <a:pt x="2851" y="134"/>
                </a:cubicBezTo>
                <a:cubicBezTo>
                  <a:pt x="2851" y="134"/>
                  <a:pt x="2851" y="134"/>
                  <a:pt x="2851" y="135"/>
                </a:cubicBezTo>
                <a:cubicBezTo>
                  <a:pt x="2851" y="135"/>
                  <a:pt x="2851" y="136"/>
                  <a:pt x="2850" y="137"/>
                </a:cubicBezTo>
                <a:cubicBezTo>
                  <a:pt x="2849" y="138"/>
                  <a:pt x="2848" y="138"/>
                  <a:pt x="2848" y="139"/>
                </a:cubicBezTo>
                <a:cubicBezTo>
                  <a:pt x="2847" y="139"/>
                  <a:pt x="2847" y="139"/>
                  <a:pt x="2847" y="140"/>
                </a:cubicBezTo>
                <a:cubicBezTo>
                  <a:pt x="2847" y="140"/>
                  <a:pt x="2847" y="140"/>
                  <a:pt x="2847" y="140"/>
                </a:cubicBezTo>
                <a:cubicBezTo>
                  <a:pt x="2846" y="142"/>
                  <a:pt x="2844" y="142"/>
                  <a:pt x="2843" y="143"/>
                </a:cubicBezTo>
                <a:cubicBezTo>
                  <a:pt x="2842" y="143"/>
                  <a:pt x="2842" y="143"/>
                  <a:pt x="2842" y="143"/>
                </a:cubicBezTo>
                <a:cubicBezTo>
                  <a:pt x="2841" y="143"/>
                  <a:pt x="2840" y="143"/>
                  <a:pt x="2839" y="143"/>
                </a:cubicBezTo>
                <a:cubicBezTo>
                  <a:pt x="2839" y="143"/>
                  <a:pt x="2838" y="143"/>
                  <a:pt x="2838" y="143"/>
                </a:cubicBezTo>
                <a:cubicBezTo>
                  <a:pt x="2838" y="143"/>
                  <a:pt x="2838" y="143"/>
                  <a:pt x="2838" y="143"/>
                </a:cubicBezTo>
                <a:cubicBezTo>
                  <a:pt x="2837" y="143"/>
                  <a:pt x="2836" y="143"/>
                  <a:pt x="2836" y="142"/>
                </a:cubicBezTo>
                <a:cubicBezTo>
                  <a:pt x="2835" y="143"/>
                  <a:pt x="2835" y="143"/>
                  <a:pt x="2835" y="143"/>
                </a:cubicBezTo>
                <a:cubicBezTo>
                  <a:pt x="2834" y="143"/>
                  <a:pt x="2834" y="143"/>
                  <a:pt x="2834" y="143"/>
                </a:cubicBezTo>
                <a:cubicBezTo>
                  <a:pt x="2833" y="143"/>
                  <a:pt x="2833" y="143"/>
                  <a:pt x="2832" y="143"/>
                </a:cubicBezTo>
                <a:cubicBezTo>
                  <a:pt x="2832" y="143"/>
                  <a:pt x="2832" y="142"/>
                  <a:pt x="2831" y="142"/>
                </a:cubicBezTo>
                <a:cubicBezTo>
                  <a:pt x="2831" y="142"/>
                  <a:pt x="2831" y="142"/>
                  <a:pt x="2831" y="142"/>
                </a:cubicBezTo>
                <a:cubicBezTo>
                  <a:pt x="2831" y="142"/>
                  <a:pt x="2830" y="142"/>
                  <a:pt x="2830" y="142"/>
                </a:cubicBezTo>
                <a:cubicBezTo>
                  <a:pt x="2829" y="142"/>
                  <a:pt x="2829" y="142"/>
                  <a:pt x="2828" y="141"/>
                </a:cubicBezTo>
                <a:cubicBezTo>
                  <a:pt x="2827" y="141"/>
                  <a:pt x="2826" y="141"/>
                  <a:pt x="2824" y="141"/>
                </a:cubicBezTo>
                <a:cubicBezTo>
                  <a:pt x="2824" y="141"/>
                  <a:pt x="2824" y="141"/>
                  <a:pt x="2823" y="141"/>
                </a:cubicBezTo>
                <a:cubicBezTo>
                  <a:pt x="2823" y="141"/>
                  <a:pt x="2823" y="141"/>
                  <a:pt x="2823" y="141"/>
                </a:cubicBezTo>
                <a:cubicBezTo>
                  <a:pt x="2823" y="141"/>
                  <a:pt x="2823" y="141"/>
                  <a:pt x="2823" y="141"/>
                </a:cubicBezTo>
                <a:cubicBezTo>
                  <a:pt x="2821" y="140"/>
                  <a:pt x="2819" y="140"/>
                  <a:pt x="2818" y="139"/>
                </a:cubicBezTo>
                <a:cubicBezTo>
                  <a:pt x="2817" y="138"/>
                  <a:pt x="2817" y="138"/>
                  <a:pt x="2817" y="138"/>
                </a:cubicBezTo>
                <a:cubicBezTo>
                  <a:pt x="2817" y="138"/>
                  <a:pt x="2817" y="137"/>
                  <a:pt x="2816" y="137"/>
                </a:cubicBezTo>
                <a:cubicBezTo>
                  <a:pt x="2816" y="137"/>
                  <a:pt x="2816" y="137"/>
                  <a:pt x="2816" y="137"/>
                </a:cubicBezTo>
                <a:cubicBezTo>
                  <a:pt x="2815" y="136"/>
                  <a:pt x="2815" y="136"/>
                  <a:pt x="2815" y="136"/>
                </a:cubicBezTo>
                <a:cubicBezTo>
                  <a:pt x="2815" y="136"/>
                  <a:pt x="2814" y="136"/>
                  <a:pt x="2814" y="136"/>
                </a:cubicBezTo>
                <a:cubicBezTo>
                  <a:pt x="2814" y="135"/>
                  <a:pt x="2813" y="135"/>
                  <a:pt x="2813" y="134"/>
                </a:cubicBezTo>
                <a:cubicBezTo>
                  <a:pt x="2813" y="134"/>
                  <a:pt x="2813" y="133"/>
                  <a:pt x="2813" y="132"/>
                </a:cubicBezTo>
                <a:cubicBezTo>
                  <a:pt x="2813" y="132"/>
                  <a:pt x="2813" y="132"/>
                  <a:pt x="2813" y="132"/>
                </a:cubicBezTo>
                <a:cubicBezTo>
                  <a:pt x="2813" y="131"/>
                  <a:pt x="2813" y="131"/>
                  <a:pt x="2813" y="131"/>
                </a:cubicBezTo>
                <a:cubicBezTo>
                  <a:pt x="2813" y="131"/>
                  <a:pt x="2813" y="131"/>
                  <a:pt x="2813" y="131"/>
                </a:cubicBezTo>
                <a:cubicBezTo>
                  <a:pt x="2812" y="131"/>
                  <a:pt x="2812" y="130"/>
                  <a:pt x="2811" y="130"/>
                </a:cubicBezTo>
                <a:close/>
                <a:moveTo>
                  <a:pt x="2838" y="142"/>
                </a:moveTo>
                <a:cubicBezTo>
                  <a:pt x="2838" y="142"/>
                  <a:pt x="2838" y="142"/>
                  <a:pt x="2838" y="142"/>
                </a:cubicBezTo>
                <a:cubicBezTo>
                  <a:pt x="2838" y="142"/>
                  <a:pt x="2838" y="142"/>
                  <a:pt x="2838" y="142"/>
                </a:cubicBezTo>
                <a:cubicBezTo>
                  <a:pt x="2838" y="142"/>
                  <a:pt x="2838" y="142"/>
                  <a:pt x="2838" y="142"/>
                </a:cubicBezTo>
                <a:close/>
                <a:moveTo>
                  <a:pt x="2988" y="222"/>
                </a:moveTo>
                <a:cubicBezTo>
                  <a:pt x="2988" y="222"/>
                  <a:pt x="2988" y="222"/>
                  <a:pt x="2988" y="222"/>
                </a:cubicBezTo>
                <a:cubicBezTo>
                  <a:pt x="2988" y="222"/>
                  <a:pt x="2988" y="222"/>
                  <a:pt x="2988" y="222"/>
                </a:cubicBezTo>
                <a:cubicBezTo>
                  <a:pt x="2988" y="222"/>
                  <a:pt x="2988" y="222"/>
                  <a:pt x="2988" y="222"/>
                </a:cubicBezTo>
                <a:cubicBezTo>
                  <a:pt x="2988" y="222"/>
                  <a:pt x="2988" y="222"/>
                  <a:pt x="2988" y="222"/>
                </a:cubicBezTo>
                <a:cubicBezTo>
                  <a:pt x="2988" y="222"/>
                  <a:pt x="2988" y="223"/>
                  <a:pt x="2988" y="224"/>
                </a:cubicBezTo>
                <a:cubicBezTo>
                  <a:pt x="2989" y="224"/>
                  <a:pt x="2989" y="224"/>
                  <a:pt x="2990" y="224"/>
                </a:cubicBezTo>
                <a:cubicBezTo>
                  <a:pt x="2990" y="224"/>
                  <a:pt x="2990" y="224"/>
                  <a:pt x="2990" y="224"/>
                </a:cubicBezTo>
                <a:cubicBezTo>
                  <a:pt x="2991" y="224"/>
                  <a:pt x="2991" y="224"/>
                  <a:pt x="2991" y="224"/>
                </a:cubicBezTo>
                <a:cubicBezTo>
                  <a:pt x="2991" y="224"/>
                  <a:pt x="2991" y="224"/>
                  <a:pt x="2991" y="224"/>
                </a:cubicBezTo>
                <a:cubicBezTo>
                  <a:pt x="2992" y="224"/>
                  <a:pt x="2993" y="224"/>
                  <a:pt x="2993" y="223"/>
                </a:cubicBezTo>
                <a:cubicBezTo>
                  <a:pt x="2994" y="221"/>
                  <a:pt x="2994" y="221"/>
                  <a:pt x="2994" y="221"/>
                </a:cubicBezTo>
                <a:cubicBezTo>
                  <a:pt x="2994" y="220"/>
                  <a:pt x="2994" y="220"/>
                  <a:pt x="2993" y="219"/>
                </a:cubicBezTo>
                <a:cubicBezTo>
                  <a:pt x="2993" y="219"/>
                  <a:pt x="2993" y="219"/>
                  <a:pt x="2992" y="219"/>
                </a:cubicBezTo>
                <a:cubicBezTo>
                  <a:pt x="2990" y="219"/>
                  <a:pt x="2990" y="219"/>
                  <a:pt x="2990" y="219"/>
                </a:cubicBezTo>
                <a:cubicBezTo>
                  <a:pt x="2990" y="219"/>
                  <a:pt x="2989" y="219"/>
                  <a:pt x="2989" y="220"/>
                </a:cubicBezTo>
                <a:cubicBezTo>
                  <a:pt x="2988" y="220"/>
                  <a:pt x="2988" y="221"/>
                  <a:pt x="2988" y="222"/>
                </a:cubicBezTo>
                <a:close/>
                <a:moveTo>
                  <a:pt x="3127" y="499"/>
                </a:moveTo>
                <a:cubicBezTo>
                  <a:pt x="3127" y="499"/>
                  <a:pt x="3127" y="500"/>
                  <a:pt x="3128" y="500"/>
                </a:cubicBezTo>
                <a:cubicBezTo>
                  <a:pt x="3128" y="500"/>
                  <a:pt x="3128" y="500"/>
                  <a:pt x="3128" y="500"/>
                </a:cubicBezTo>
                <a:cubicBezTo>
                  <a:pt x="3128" y="500"/>
                  <a:pt x="3128" y="501"/>
                  <a:pt x="3128" y="501"/>
                </a:cubicBezTo>
                <a:cubicBezTo>
                  <a:pt x="3128" y="502"/>
                  <a:pt x="3129" y="502"/>
                  <a:pt x="3130" y="502"/>
                </a:cubicBezTo>
                <a:cubicBezTo>
                  <a:pt x="3130" y="502"/>
                  <a:pt x="3130" y="502"/>
                  <a:pt x="3130" y="502"/>
                </a:cubicBezTo>
                <a:cubicBezTo>
                  <a:pt x="3130" y="502"/>
                  <a:pt x="3131" y="502"/>
                  <a:pt x="3132" y="501"/>
                </a:cubicBezTo>
                <a:cubicBezTo>
                  <a:pt x="3132" y="501"/>
                  <a:pt x="3132" y="500"/>
                  <a:pt x="3132" y="499"/>
                </a:cubicBezTo>
                <a:cubicBezTo>
                  <a:pt x="3132" y="499"/>
                  <a:pt x="3132" y="498"/>
                  <a:pt x="3132" y="498"/>
                </a:cubicBezTo>
                <a:cubicBezTo>
                  <a:pt x="3132" y="498"/>
                  <a:pt x="3133" y="498"/>
                  <a:pt x="3133" y="497"/>
                </a:cubicBezTo>
                <a:cubicBezTo>
                  <a:pt x="3133" y="496"/>
                  <a:pt x="3133" y="495"/>
                  <a:pt x="3134" y="495"/>
                </a:cubicBezTo>
                <a:cubicBezTo>
                  <a:pt x="3134" y="494"/>
                  <a:pt x="3135" y="494"/>
                  <a:pt x="3135" y="493"/>
                </a:cubicBezTo>
                <a:cubicBezTo>
                  <a:pt x="3136" y="493"/>
                  <a:pt x="3136" y="493"/>
                  <a:pt x="3137" y="493"/>
                </a:cubicBezTo>
                <a:cubicBezTo>
                  <a:pt x="3138" y="491"/>
                  <a:pt x="3139" y="490"/>
                  <a:pt x="3139" y="488"/>
                </a:cubicBezTo>
                <a:cubicBezTo>
                  <a:pt x="3139" y="486"/>
                  <a:pt x="3139" y="485"/>
                  <a:pt x="3138" y="484"/>
                </a:cubicBezTo>
                <a:cubicBezTo>
                  <a:pt x="3138" y="483"/>
                  <a:pt x="3137" y="483"/>
                  <a:pt x="3136" y="483"/>
                </a:cubicBezTo>
                <a:cubicBezTo>
                  <a:pt x="3136" y="483"/>
                  <a:pt x="3135" y="483"/>
                  <a:pt x="3135" y="483"/>
                </a:cubicBezTo>
                <a:cubicBezTo>
                  <a:pt x="3135" y="483"/>
                  <a:pt x="3133" y="483"/>
                  <a:pt x="3132" y="484"/>
                </a:cubicBezTo>
                <a:cubicBezTo>
                  <a:pt x="3131" y="484"/>
                  <a:pt x="3129" y="485"/>
                  <a:pt x="3128" y="486"/>
                </a:cubicBezTo>
                <a:cubicBezTo>
                  <a:pt x="3128" y="486"/>
                  <a:pt x="3127" y="487"/>
                  <a:pt x="3126" y="487"/>
                </a:cubicBezTo>
                <a:cubicBezTo>
                  <a:pt x="3126" y="487"/>
                  <a:pt x="3125" y="488"/>
                  <a:pt x="3125" y="488"/>
                </a:cubicBezTo>
                <a:cubicBezTo>
                  <a:pt x="3124" y="488"/>
                  <a:pt x="3124" y="489"/>
                  <a:pt x="3124" y="489"/>
                </a:cubicBezTo>
                <a:cubicBezTo>
                  <a:pt x="3124" y="490"/>
                  <a:pt x="3124" y="491"/>
                  <a:pt x="3125" y="491"/>
                </a:cubicBezTo>
                <a:cubicBezTo>
                  <a:pt x="3126" y="492"/>
                  <a:pt x="3126" y="492"/>
                  <a:pt x="3126" y="492"/>
                </a:cubicBezTo>
                <a:cubicBezTo>
                  <a:pt x="3126" y="492"/>
                  <a:pt x="3126" y="492"/>
                  <a:pt x="3126" y="492"/>
                </a:cubicBezTo>
                <a:cubicBezTo>
                  <a:pt x="3126" y="492"/>
                  <a:pt x="3126" y="492"/>
                  <a:pt x="3126" y="492"/>
                </a:cubicBezTo>
                <a:cubicBezTo>
                  <a:pt x="3126" y="493"/>
                  <a:pt x="3127" y="493"/>
                  <a:pt x="3127" y="494"/>
                </a:cubicBezTo>
                <a:cubicBezTo>
                  <a:pt x="3127" y="494"/>
                  <a:pt x="3128" y="494"/>
                  <a:pt x="3128" y="494"/>
                </a:cubicBezTo>
                <a:cubicBezTo>
                  <a:pt x="3128" y="495"/>
                  <a:pt x="3127" y="496"/>
                  <a:pt x="3127" y="496"/>
                </a:cubicBezTo>
                <a:cubicBezTo>
                  <a:pt x="3127" y="497"/>
                  <a:pt x="3127" y="498"/>
                  <a:pt x="3127" y="499"/>
                </a:cubicBezTo>
                <a:close/>
                <a:moveTo>
                  <a:pt x="3067" y="697"/>
                </a:moveTo>
                <a:cubicBezTo>
                  <a:pt x="3067" y="698"/>
                  <a:pt x="3067" y="698"/>
                  <a:pt x="3066" y="699"/>
                </a:cubicBezTo>
                <a:cubicBezTo>
                  <a:pt x="3066" y="699"/>
                  <a:pt x="3066" y="699"/>
                  <a:pt x="3066" y="699"/>
                </a:cubicBezTo>
                <a:cubicBezTo>
                  <a:pt x="3066" y="700"/>
                  <a:pt x="3066" y="700"/>
                  <a:pt x="3066" y="701"/>
                </a:cubicBezTo>
                <a:cubicBezTo>
                  <a:pt x="3066" y="701"/>
                  <a:pt x="3066" y="701"/>
                  <a:pt x="3066" y="701"/>
                </a:cubicBezTo>
                <a:cubicBezTo>
                  <a:pt x="3065" y="702"/>
                  <a:pt x="3065" y="703"/>
                  <a:pt x="3065" y="703"/>
                </a:cubicBezTo>
                <a:cubicBezTo>
                  <a:pt x="3064" y="703"/>
                  <a:pt x="3063" y="704"/>
                  <a:pt x="3063" y="704"/>
                </a:cubicBezTo>
                <a:cubicBezTo>
                  <a:pt x="3063" y="705"/>
                  <a:pt x="3063" y="705"/>
                  <a:pt x="3063" y="706"/>
                </a:cubicBezTo>
                <a:cubicBezTo>
                  <a:pt x="3063" y="706"/>
                  <a:pt x="3064" y="707"/>
                  <a:pt x="3064" y="707"/>
                </a:cubicBezTo>
                <a:cubicBezTo>
                  <a:pt x="3065" y="707"/>
                  <a:pt x="3065" y="707"/>
                  <a:pt x="3065" y="707"/>
                </a:cubicBezTo>
                <a:cubicBezTo>
                  <a:pt x="3065" y="707"/>
                  <a:pt x="3065" y="707"/>
                  <a:pt x="3065" y="707"/>
                </a:cubicBezTo>
                <a:cubicBezTo>
                  <a:pt x="3066" y="707"/>
                  <a:pt x="3068" y="706"/>
                  <a:pt x="3069" y="704"/>
                </a:cubicBezTo>
                <a:cubicBezTo>
                  <a:pt x="3069" y="703"/>
                  <a:pt x="3069" y="703"/>
                  <a:pt x="3069" y="702"/>
                </a:cubicBezTo>
                <a:cubicBezTo>
                  <a:pt x="3069" y="702"/>
                  <a:pt x="3070" y="701"/>
                  <a:pt x="3070" y="701"/>
                </a:cubicBezTo>
                <a:cubicBezTo>
                  <a:pt x="3071" y="700"/>
                  <a:pt x="3071" y="699"/>
                  <a:pt x="3071" y="698"/>
                </a:cubicBezTo>
                <a:cubicBezTo>
                  <a:pt x="3071" y="697"/>
                  <a:pt x="3071" y="697"/>
                  <a:pt x="3071" y="697"/>
                </a:cubicBezTo>
                <a:cubicBezTo>
                  <a:pt x="3071" y="697"/>
                  <a:pt x="3071" y="696"/>
                  <a:pt x="3071" y="696"/>
                </a:cubicBezTo>
                <a:cubicBezTo>
                  <a:pt x="3072" y="696"/>
                  <a:pt x="3072" y="695"/>
                  <a:pt x="3073" y="694"/>
                </a:cubicBezTo>
                <a:cubicBezTo>
                  <a:pt x="3073" y="694"/>
                  <a:pt x="3073" y="694"/>
                  <a:pt x="3073" y="693"/>
                </a:cubicBezTo>
                <a:cubicBezTo>
                  <a:pt x="3073" y="693"/>
                  <a:pt x="3074" y="693"/>
                  <a:pt x="3074" y="692"/>
                </a:cubicBezTo>
                <a:cubicBezTo>
                  <a:pt x="3074" y="691"/>
                  <a:pt x="3074" y="691"/>
                  <a:pt x="3073" y="690"/>
                </a:cubicBezTo>
                <a:cubicBezTo>
                  <a:pt x="3073" y="690"/>
                  <a:pt x="3073" y="690"/>
                  <a:pt x="3072" y="690"/>
                </a:cubicBezTo>
                <a:cubicBezTo>
                  <a:pt x="3071" y="690"/>
                  <a:pt x="3070" y="690"/>
                  <a:pt x="3070" y="691"/>
                </a:cubicBezTo>
                <a:cubicBezTo>
                  <a:pt x="3070" y="692"/>
                  <a:pt x="3069" y="692"/>
                  <a:pt x="3069" y="692"/>
                </a:cubicBezTo>
                <a:cubicBezTo>
                  <a:pt x="3069" y="693"/>
                  <a:pt x="3069" y="693"/>
                  <a:pt x="3069" y="694"/>
                </a:cubicBezTo>
                <a:cubicBezTo>
                  <a:pt x="3068" y="694"/>
                  <a:pt x="3068" y="695"/>
                  <a:pt x="3069" y="695"/>
                </a:cubicBezTo>
                <a:cubicBezTo>
                  <a:pt x="3068" y="695"/>
                  <a:pt x="3067" y="696"/>
                  <a:pt x="3067" y="697"/>
                </a:cubicBezTo>
                <a:close/>
                <a:moveTo>
                  <a:pt x="3077" y="678"/>
                </a:moveTo>
                <a:cubicBezTo>
                  <a:pt x="3077" y="679"/>
                  <a:pt x="3076" y="679"/>
                  <a:pt x="3076" y="679"/>
                </a:cubicBezTo>
                <a:cubicBezTo>
                  <a:pt x="3075" y="680"/>
                  <a:pt x="3074" y="680"/>
                  <a:pt x="3074" y="681"/>
                </a:cubicBezTo>
                <a:cubicBezTo>
                  <a:pt x="3074" y="682"/>
                  <a:pt x="3075" y="683"/>
                  <a:pt x="3076" y="683"/>
                </a:cubicBezTo>
                <a:cubicBezTo>
                  <a:pt x="3076" y="683"/>
                  <a:pt x="3076" y="683"/>
                  <a:pt x="3076" y="683"/>
                </a:cubicBezTo>
                <a:cubicBezTo>
                  <a:pt x="3077" y="683"/>
                  <a:pt x="3077" y="683"/>
                  <a:pt x="3077" y="683"/>
                </a:cubicBezTo>
                <a:cubicBezTo>
                  <a:pt x="3079" y="682"/>
                  <a:pt x="3080" y="681"/>
                  <a:pt x="3081" y="679"/>
                </a:cubicBezTo>
                <a:cubicBezTo>
                  <a:pt x="3081" y="678"/>
                  <a:pt x="3081" y="678"/>
                  <a:pt x="3080" y="677"/>
                </a:cubicBezTo>
                <a:cubicBezTo>
                  <a:pt x="3080" y="677"/>
                  <a:pt x="3080" y="677"/>
                  <a:pt x="3079" y="677"/>
                </a:cubicBezTo>
                <a:cubicBezTo>
                  <a:pt x="3078" y="677"/>
                  <a:pt x="3077" y="677"/>
                  <a:pt x="3077" y="678"/>
                </a:cubicBezTo>
                <a:close/>
                <a:moveTo>
                  <a:pt x="3083" y="655"/>
                </a:moveTo>
                <a:cubicBezTo>
                  <a:pt x="3082" y="656"/>
                  <a:pt x="3081" y="657"/>
                  <a:pt x="3081" y="659"/>
                </a:cubicBezTo>
                <a:cubicBezTo>
                  <a:pt x="3081" y="660"/>
                  <a:pt x="3081" y="660"/>
                  <a:pt x="3081" y="660"/>
                </a:cubicBezTo>
                <a:cubicBezTo>
                  <a:pt x="3082" y="661"/>
                  <a:pt x="3082" y="661"/>
                  <a:pt x="3083" y="661"/>
                </a:cubicBezTo>
                <a:cubicBezTo>
                  <a:pt x="3083" y="661"/>
                  <a:pt x="3083" y="661"/>
                  <a:pt x="3083" y="661"/>
                </a:cubicBezTo>
                <a:cubicBezTo>
                  <a:pt x="3083" y="661"/>
                  <a:pt x="3083" y="661"/>
                  <a:pt x="3084" y="661"/>
                </a:cubicBezTo>
                <a:cubicBezTo>
                  <a:pt x="3085" y="660"/>
                  <a:pt x="3086" y="659"/>
                  <a:pt x="3087" y="658"/>
                </a:cubicBezTo>
                <a:cubicBezTo>
                  <a:pt x="3088" y="657"/>
                  <a:pt x="3089" y="655"/>
                  <a:pt x="3090" y="654"/>
                </a:cubicBezTo>
                <a:cubicBezTo>
                  <a:pt x="3091" y="654"/>
                  <a:pt x="3091" y="653"/>
                  <a:pt x="3091" y="652"/>
                </a:cubicBezTo>
                <a:cubicBezTo>
                  <a:pt x="3091" y="652"/>
                  <a:pt x="3092" y="652"/>
                  <a:pt x="3092" y="652"/>
                </a:cubicBezTo>
                <a:cubicBezTo>
                  <a:pt x="3092" y="651"/>
                  <a:pt x="3092" y="651"/>
                  <a:pt x="3092" y="651"/>
                </a:cubicBezTo>
                <a:cubicBezTo>
                  <a:pt x="3092" y="650"/>
                  <a:pt x="3093" y="650"/>
                  <a:pt x="3093" y="650"/>
                </a:cubicBezTo>
                <a:cubicBezTo>
                  <a:pt x="3093" y="650"/>
                  <a:pt x="3094" y="650"/>
                  <a:pt x="3095" y="650"/>
                </a:cubicBezTo>
                <a:cubicBezTo>
                  <a:pt x="3095" y="650"/>
                  <a:pt x="3095" y="650"/>
                  <a:pt x="3095" y="650"/>
                </a:cubicBezTo>
                <a:cubicBezTo>
                  <a:pt x="3096" y="650"/>
                  <a:pt x="3096" y="650"/>
                  <a:pt x="3096" y="649"/>
                </a:cubicBezTo>
                <a:cubicBezTo>
                  <a:pt x="3097" y="649"/>
                  <a:pt x="3097" y="648"/>
                  <a:pt x="3097" y="648"/>
                </a:cubicBezTo>
                <a:cubicBezTo>
                  <a:pt x="3097" y="647"/>
                  <a:pt x="3097" y="647"/>
                  <a:pt x="3097" y="647"/>
                </a:cubicBezTo>
                <a:cubicBezTo>
                  <a:pt x="3097" y="647"/>
                  <a:pt x="3097" y="646"/>
                  <a:pt x="3097" y="646"/>
                </a:cubicBezTo>
                <a:cubicBezTo>
                  <a:pt x="3097" y="645"/>
                  <a:pt x="3096" y="645"/>
                  <a:pt x="3095" y="644"/>
                </a:cubicBezTo>
                <a:cubicBezTo>
                  <a:pt x="3095" y="644"/>
                  <a:pt x="3095" y="644"/>
                  <a:pt x="3095" y="644"/>
                </a:cubicBezTo>
                <a:cubicBezTo>
                  <a:pt x="3094" y="644"/>
                  <a:pt x="3094" y="644"/>
                  <a:pt x="3094" y="645"/>
                </a:cubicBezTo>
                <a:cubicBezTo>
                  <a:pt x="3094" y="644"/>
                  <a:pt x="3093" y="644"/>
                  <a:pt x="3093" y="644"/>
                </a:cubicBezTo>
                <a:cubicBezTo>
                  <a:pt x="3092" y="644"/>
                  <a:pt x="3091" y="644"/>
                  <a:pt x="3091" y="644"/>
                </a:cubicBezTo>
                <a:cubicBezTo>
                  <a:pt x="3090" y="645"/>
                  <a:pt x="3090" y="645"/>
                  <a:pt x="3090" y="646"/>
                </a:cubicBezTo>
                <a:cubicBezTo>
                  <a:pt x="3090" y="647"/>
                  <a:pt x="3090" y="647"/>
                  <a:pt x="3090" y="647"/>
                </a:cubicBezTo>
                <a:cubicBezTo>
                  <a:pt x="3090" y="647"/>
                  <a:pt x="3090" y="647"/>
                  <a:pt x="3089" y="647"/>
                </a:cubicBezTo>
                <a:cubicBezTo>
                  <a:pt x="3089" y="647"/>
                  <a:pt x="3089" y="647"/>
                  <a:pt x="3089" y="647"/>
                </a:cubicBezTo>
                <a:cubicBezTo>
                  <a:pt x="3089" y="647"/>
                  <a:pt x="3088" y="647"/>
                  <a:pt x="3088" y="647"/>
                </a:cubicBezTo>
                <a:cubicBezTo>
                  <a:pt x="3088" y="647"/>
                  <a:pt x="3088" y="646"/>
                  <a:pt x="3088" y="646"/>
                </a:cubicBezTo>
                <a:cubicBezTo>
                  <a:pt x="3088" y="646"/>
                  <a:pt x="3088" y="646"/>
                  <a:pt x="3087" y="645"/>
                </a:cubicBezTo>
                <a:cubicBezTo>
                  <a:pt x="3087" y="645"/>
                  <a:pt x="3087" y="645"/>
                  <a:pt x="3087" y="644"/>
                </a:cubicBezTo>
                <a:cubicBezTo>
                  <a:pt x="3087" y="644"/>
                  <a:pt x="3086" y="644"/>
                  <a:pt x="3086" y="644"/>
                </a:cubicBezTo>
                <a:cubicBezTo>
                  <a:pt x="3084" y="644"/>
                  <a:pt x="3084" y="644"/>
                  <a:pt x="3083" y="645"/>
                </a:cubicBezTo>
                <a:cubicBezTo>
                  <a:pt x="3083" y="646"/>
                  <a:pt x="3083" y="646"/>
                  <a:pt x="3083" y="646"/>
                </a:cubicBezTo>
                <a:cubicBezTo>
                  <a:pt x="3083" y="646"/>
                  <a:pt x="3083" y="646"/>
                  <a:pt x="3083" y="646"/>
                </a:cubicBezTo>
                <a:cubicBezTo>
                  <a:pt x="3083" y="646"/>
                  <a:pt x="3083" y="646"/>
                  <a:pt x="3083" y="646"/>
                </a:cubicBezTo>
                <a:cubicBezTo>
                  <a:pt x="3083" y="646"/>
                  <a:pt x="3083" y="647"/>
                  <a:pt x="3083" y="647"/>
                </a:cubicBezTo>
                <a:cubicBezTo>
                  <a:pt x="3083" y="647"/>
                  <a:pt x="3083" y="647"/>
                  <a:pt x="3082" y="647"/>
                </a:cubicBezTo>
                <a:cubicBezTo>
                  <a:pt x="3082" y="647"/>
                  <a:pt x="3082" y="647"/>
                  <a:pt x="3082" y="647"/>
                </a:cubicBezTo>
                <a:cubicBezTo>
                  <a:pt x="3081" y="648"/>
                  <a:pt x="3081" y="649"/>
                  <a:pt x="3081" y="650"/>
                </a:cubicBezTo>
                <a:cubicBezTo>
                  <a:pt x="3081" y="650"/>
                  <a:pt x="3082" y="651"/>
                  <a:pt x="3082" y="651"/>
                </a:cubicBezTo>
                <a:cubicBezTo>
                  <a:pt x="3082" y="651"/>
                  <a:pt x="3083" y="651"/>
                  <a:pt x="3083" y="651"/>
                </a:cubicBezTo>
                <a:cubicBezTo>
                  <a:pt x="3083" y="651"/>
                  <a:pt x="3084" y="651"/>
                  <a:pt x="3085" y="650"/>
                </a:cubicBezTo>
                <a:cubicBezTo>
                  <a:pt x="3085" y="651"/>
                  <a:pt x="3085" y="651"/>
                  <a:pt x="3085" y="651"/>
                </a:cubicBezTo>
                <a:cubicBezTo>
                  <a:pt x="3085" y="651"/>
                  <a:pt x="3085" y="651"/>
                  <a:pt x="3085" y="651"/>
                </a:cubicBezTo>
                <a:cubicBezTo>
                  <a:pt x="3085" y="652"/>
                  <a:pt x="3085" y="652"/>
                  <a:pt x="3085" y="652"/>
                </a:cubicBezTo>
                <a:cubicBezTo>
                  <a:pt x="3085" y="653"/>
                  <a:pt x="3084" y="654"/>
                  <a:pt x="3083" y="655"/>
                </a:cubicBezTo>
                <a:close/>
                <a:moveTo>
                  <a:pt x="3079" y="669"/>
                </a:moveTo>
                <a:cubicBezTo>
                  <a:pt x="3078" y="670"/>
                  <a:pt x="3079" y="671"/>
                  <a:pt x="3079" y="672"/>
                </a:cubicBezTo>
                <a:cubicBezTo>
                  <a:pt x="3079" y="673"/>
                  <a:pt x="3079" y="673"/>
                  <a:pt x="3079" y="673"/>
                </a:cubicBezTo>
                <a:cubicBezTo>
                  <a:pt x="3079" y="673"/>
                  <a:pt x="3079" y="674"/>
                  <a:pt x="3079" y="674"/>
                </a:cubicBezTo>
                <a:cubicBezTo>
                  <a:pt x="3079" y="675"/>
                  <a:pt x="3080" y="675"/>
                  <a:pt x="3080" y="675"/>
                </a:cubicBezTo>
                <a:cubicBezTo>
                  <a:pt x="3080" y="675"/>
                  <a:pt x="3081" y="675"/>
                  <a:pt x="3081" y="675"/>
                </a:cubicBezTo>
                <a:cubicBezTo>
                  <a:pt x="3082" y="675"/>
                  <a:pt x="3083" y="674"/>
                  <a:pt x="3083" y="673"/>
                </a:cubicBezTo>
                <a:cubicBezTo>
                  <a:pt x="3083" y="672"/>
                  <a:pt x="3083" y="672"/>
                  <a:pt x="3083" y="672"/>
                </a:cubicBezTo>
                <a:cubicBezTo>
                  <a:pt x="3083" y="671"/>
                  <a:pt x="3083" y="670"/>
                  <a:pt x="3083" y="670"/>
                </a:cubicBezTo>
                <a:cubicBezTo>
                  <a:pt x="3083" y="669"/>
                  <a:pt x="3083" y="668"/>
                  <a:pt x="3082" y="668"/>
                </a:cubicBezTo>
                <a:cubicBezTo>
                  <a:pt x="3082" y="668"/>
                  <a:pt x="3082" y="667"/>
                  <a:pt x="3081" y="667"/>
                </a:cubicBezTo>
                <a:cubicBezTo>
                  <a:pt x="3080" y="667"/>
                  <a:pt x="3080" y="667"/>
                  <a:pt x="3079" y="668"/>
                </a:cubicBezTo>
                <a:cubicBezTo>
                  <a:pt x="3079" y="668"/>
                  <a:pt x="3079" y="669"/>
                  <a:pt x="3079" y="669"/>
                </a:cubicBezTo>
                <a:close/>
                <a:moveTo>
                  <a:pt x="3176" y="567"/>
                </a:moveTo>
                <a:cubicBezTo>
                  <a:pt x="3176" y="567"/>
                  <a:pt x="3176" y="567"/>
                  <a:pt x="3176" y="567"/>
                </a:cubicBezTo>
                <a:cubicBezTo>
                  <a:pt x="3177" y="567"/>
                  <a:pt x="3178" y="566"/>
                  <a:pt x="3179" y="565"/>
                </a:cubicBezTo>
                <a:cubicBezTo>
                  <a:pt x="3179" y="564"/>
                  <a:pt x="3179" y="563"/>
                  <a:pt x="3178" y="563"/>
                </a:cubicBezTo>
                <a:cubicBezTo>
                  <a:pt x="3177" y="563"/>
                  <a:pt x="3177" y="562"/>
                  <a:pt x="3177" y="562"/>
                </a:cubicBezTo>
                <a:cubicBezTo>
                  <a:pt x="3176" y="561"/>
                  <a:pt x="3176" y="561"/>
                  <a:pt x="3175" y="561"/>
                </a:cubicBezTo>
                <a:cubicBezTo>
                  <a:pt x="3174" y="560"/>
                  <a:pt x="3174" y="560"/>
                  <a:pt x="3173" y="559"/>
                </a:cubicBezTo>
                <a:cubicBezTo>
                  <a:pt x="3172" y="559"/>
                  <a:pt x="3172" y="559"/>
                  <a:pt x="3171" y="558"/>
                </a:cubicBezTo>
                <a:cubicBezTo>
                  <a:pt x="3171" y="558"/>
                  <a:pt x="3171" y="558"/>
                  <a:pt x="3171" y="558"/>
                </a:cubicBezTo>
                <a:cubicBezTo>
                  <a:pt x="3171" y="557"/>
                  <a:pt x="3170" y="557"/>
                  <a:pt x="3170" y="557"/>
                </a:cubicBezTo>
                <a:cubicBezTo>
                  <a:pt x="3170" y="556"/>
                  <a:pt x="3170" y="556"/>
                  <a:pt x="3170" y="556"/>
                </a:cubicBezTo>
                <a:cubicBezTo>
                  <a:pt x="3170" y="555"/>
                  <a:pt x="3169" y="555"/>
                  <a:pt x="3169" y="555"/>
                </a:cubicBezTo>
                <a:cubicBezTo>
                  <a:pt x="3169" y="555"/>
                  <a:pt x="3168" y="555"/>
                  <a:pt x="3168" y="555"/>
                </a:cubicBezTo>
                <a:cubicBezTo>
                  <a:pt x="3168" y="554"/>
                  <a:pt x="3167" y="554"/>
                  <a:pt x="3167" y="554"/>
                </a:cubicBezTo>
                <a:cubicBezTo>
                  <a:pt x="3167" y="554"/>
                  <a:pt x="3166" y="554"/>
                  <a:pt x="3166" y="554"/>
                </a:cubicBezTo>
                <a:cubicBezTo>
                  <a:pt x="3166" y="554"/>
                  <a:pt x="3165" y="554"/>
                  <a:pt x="3165" y="555"/>
                </a:cubicBezTo>
                <a:cubicBezTo>
                  <a:pt x="3164" y="555"/>
                  <a:pt x="3164" y="555"/>
                  <a:pt x="3163" y="556"/>
                </a:cubicBezTo>
                <a:cubicBezTo>
                  <a:pt x="3162" y="556"/>
                  <a:pt x="3162" y="557"/>
                  <a:pt x="3162" y="558"/>
                </a:cubicBezTo>
                <a:cubicBezTo>
                  <a:pt x="3163" y="558"/>
                  <a:pt x="3163" y="559"/>
                  <a:pt x="3164" y="559"/>
                </a:cubicBezTo>
                <a:cubicBezTo>
                  <a:pt x="3165" y="559"/>
                  <a:pt x="3165" y="559"/>
                  <a:pt x="3166" y="559"/>
                </a:cubicBezTo>
                <a:cubicBezTo>
                  <a:pt x="3166" y="559"/>
                  <a:pt x="3166" y="559"/>
                  <a:pt x="3166" y="559"/>
                </a:cubicBezTo>
                <a:cubicBezTo>
                  <a:pt x="3167" y="560"/>
                  <a:pt x="3167" y="560"/>
                  <a:pt x="3167" y="561"/>
                </a:cubicBezTo>
                <a:cubicBezTo>
                  <a:pt x="3168" y="562"/>
                  <a:pt x="3168" y="562"/>
                  <a:pt x="3168" y="563"/>
                </a:cubicBezTo>
                <a:cubicBezTo>
                  <a:pt x="3169" y="564"/>
                  <a:pt x="3171" y="564"/>
                  <a:pt x="3173" y="565"/>
                </a:cubicBezTo>
                <a:cubicBezTo>
                  <a:pt x="3173" y="565"/>
                  <a:pt x="3173" y="565"/>
                  <a:pt x="3173" y="565"/>
                </a:cubicBezTo>
                <a:cubicBezTo>
                  <a:pt x="3174" y="565"/>
                  <a:pt x="3174" y="566"/>
                  <a:pt x="3175" y="566"/>
                </a:cubicBezTo>
                <a:cubicBezTo>
                  <a:pt x="3176" y="567"/>
                  <a:pt x="3176" y="567"/>
                  <a:pt x="3176" y="567"/>
                </a:cubicBezTo>
                <a:close/>
                <a:moveTo>
                  <a:pt x="3190" y="568"/>
                </a:moveTo>
                <a:cubicBezTo>
                  <a:pt x="3190" y="568"/>
                  <a:pt x="3190" y="568"/>
                  <a:pt x="3191" y="568"/>
                </a:cubicBezTo>
                <a:cubicBezTo>
                  <a:pt x="3191" y="568"/>
                  <a:pt x="3191" y="568"/>
                  <a:pt x="3191" y="568"/>
                </a:cubicBezTo>
                <a:cubicBezTo>
                  <a:pt x="3191" y="567"/>
                  <a:pt x="3191" y="567"/>
                  <a:pt x="3191" y="567"/>
                </a:cubicBezTo>
                <a:cubicBezTo>
                  <a:pt x="3191" y="567"/>
                  <a:pt x="3191" y="567"/>
                  <a:pt x="3191" y="567"/>
                </a:cubicBezTo>
                <a:cubicBezTo>
                  <a:pt x="3192" y="568"/>
                  <a:pt x="3192" y="568"/>
                  <a:pt x="3192" y="568"/>
                </a:cubicBezTo>
                <a:cubicBezTo>
                  <a:pt x="3193" y="568"/>
                  <a:pt x="3194" y="568"/>
                  <a:pt x="3194" y="567"/>
                </a:cubicBezTo>
                <a:cubicBezTo>
                  <a:pt x="3194" y="566"/>
                  <a:pt x="3194" y="565"/>
                  <a:pt x="3194" y="565"/>
                </a:cubicBezTo>
                <a:cubicBezTo>
                  <a:pt x="3193" y="565"/>
                  <a:pt x="3193" y="564"/>
                  <a:pt x="3192" y="564"/>
                </a:cubicBezTo>
                <a:cubicBezTo>
                  <a:pt x="3190" y="564"/>
                  <a:pt x="3190" y="564"/>
                  <a:pt x="3190" y="564"/>
                </a:cubicBezTo>
                <a:cubicBezTo>
                  <a:pt x="3190" y="564"/>
                  <a:pt x="3190" y="564"/>
                  <a:pt x="3190" y="564"/>
                </a:cubicBezTo>
                <a:cubicBezTo>
                  <a:pt x="3188" y="562"/>
                  <a:pt x="3187" y="561"/>
                  <a:pt x="3185" y="561"/>
                </a:cubicBezTo>
                <a:cubicBezTo>
                  <a:pt x="3185" y="561"/>
                  <a:pt x="3185" y="561"/>
                  <a:pt x="3185" y="561"/>
                </a:cubicBezTo>
                <a:cubicBezTo>
                  <a:pt x="3184" y="561"/>
                  <a:pt x="3183" y="562"/>
                  <a:pt x="3182" y="563"/>
                </a:cubicBezTo>
                <a:cubicBezTo>
                  <a:pt x="3182" y="563"/>
                  <a:pt x="3182" y="564"/>
                  <a:pt x="3183" y="564"/>
                </a:cubicBezTo>
                <a:cubicBezTo>
                  <a:pt x="3183" y="565"/>
                  <a:pt x="3183" y="565"/>
                  <a:pt x="3184" y="565"/>
                </a:cubicBezTo>
                <a:cubicBezTo>
                  <a:pt x="3184" y="565"/>
                  <a:pt x="3184" y="565"/>
                  <a:pt x="3185" y="565"/>
                </a:cubicBezTo>
                <a:cubicBezTo>
                  <a:pt x="3185" y="566"/>
                  <a:pt x="3185" y="566"/>
                  <a:pt x="3186" y="566"/>
                </a:cubicBezTo>
                <a:cubicBezTo>
                  <a:pt x="3186" y="566"/>
                  <a:pt x="3186" y="566"/>
                  <a:pt x="3186" y="566"/>
                </a:cubicBezTo>
                <a:cubicBezTo>
                  <a:pt x="3186" y="566"/>
                  <a:pt x="3186" y="567"/>
                  <a:pt x="3186" y="567"/>
                </a:cubicBezTo>
                <a:cubicBezTo>
                  <a:pt x="3187" y="568"/>
                  <a:pt x="3188" y="568"/>
                  <a:pt x="3189" y="568"/>
                </a:cubicBezTo>
                <a:lnTo>
                  <a:pt x="3190" y="568"/>
                </a:lnTo>
                <a:close/>
                <a:moveTo>
                  <a:pt x="3024" y="738"/>
                </a:moveTo>
                <a:cubicBezTo>
                  <a:pt x="3021" y="739"/>
                  <a:pt x="3019" y="741"/>
                  <a:pt x="3018" y="744"/>
                </a:cubicBezTo>
                <a:cubicBezTo>
                  <a:pt x="3017" y="744"/>
                  <a:pt x="3017" y="745"/>
                  <a:pt x="3017" y="745"/>
                </a:cubicBezTo>
                <a:cubicBezTo>
                  <a:pt x="3017" y="745"/>
                  <a:pt x="3017" y="746"/>
                  <a:pt x="3017" y="746"/>
                </a:cubicBezTo>
                <a:cubicBezTo>
                  <a:pt x="3017" y="746"/>
                  <a:pt x="3017" y="747"/>
                  <a:pt x="3017" y="747"/>
                </a:cubicBezTo>
                <a:cubicBezTo>
                  <a:pt x="3018" y="748"/>
                  <a:pt x="3018" y="748"/>
                  <a:pt x="3019" y="748"/>
                </a:cubicBezTo>
                <a:cubicBezTo>
                  <a:pt x="3019" y="748"/>
                  <a:pt x="3019" y="748"/>
                  <a:pt x="3019" y="748"/>
                </a:cubicBezTo>
                <a:cubicBezTo>
                  <a:pt x="3020" y="748"/>
                  <a:pt x="3020" y="748"/>
                  <a:pt x="3021" y="747"/>
                </a:cubicBezTo>
                <a:cubicBezTo>
                  <a:pt x="3021" y="747"/>
                  <a:pt x="3022" y="747"/>
                  <a:pt x="3022" y="746"/>
                </a:cubicBezTo>
                <a:cubicBezTo>
                  <a:pt x="3023" y="745"/>
                  <a:pt x="3024" y="744"/>
                  <a:pt x="3024" y="743"/>
                </a:cubicBezTo>
                <a:cubicBezTo>
                  <a:pt x="3025" y="743"/>
                  <a:pt x="3025" y="742"/>
                  <a:pt x="3026" y="742"/>
                </a:cubicBezTo>
                <a:cubicBezTo>
                  <a:pt x="3026" y="742"/>
                  <a:pt x="3026" y="742"/>
                  <a:pt x="3026" y="741"/>
                </a:cubicBezTo>
                <a:cubicBezTo>
                  <a:pt x="3026" y="741"/>
                  <a:pt x="3027" y="741"/>
                  <a:pt x="3027" y="741"/>
                </a:cubicBezTo>
                <a:cubicBezTo>
                  <a:pt x="3028" y="741"/>
                  <a:pt x="3029" y="740"/>
                  <a:pt x="3029" y="739"/>
                </a:cubicBezTo>
                <a:cubicBezTo>
                  <a:pt x="3029" y="739"/>
                  <a:pt x="3029" y="739"/>
                  <a:pt x="3029" y="739"/>
                </a:cubicBezTo>
                <a:cubicBezTo>
                  <a:pt x="3029" y="738"/>
                  <a:pt x="3029" y="738"/>
                  <a:pt x="3029" y="738"/>
                </a:cubicBezTo>
                <a:cubicBezTo>
                  <a:pt x="3030" y="738"/>
                  <a:pt x="3030" y="737"/>
                  <a:pt x="3031" y="736"/>
                </a:cubicBezTo>
                <a:cubicBezTo>
                  <a:pt x="3032" y="736"/>
                  <a:pt x="3032" y="736"/>
                  <a:pt x="3032" y="736"/>
                </a:cubicBezTo>
                <a:cubicBezTo>
                  <a:pt x="3032" y="736"/>
                  <a:pt x="3032" y="736"/>
                  <a:pt x="3032" y="736"/>
                </a:cubicBezTo>
                <a:cubicBezTo>
                  <a:pt x="3033" y="736"/>
                  <a:pt x="3033" y="736"/>
                  <a:pt x="3033" y="736"/>
                </a:cubicBezTo>
                <a:cubicBezTo>
                  <a:pt x="3033" y="736"/>
                  <a:pt x="3033" y="736"/>
                  <a:pt x="3034" y="736"/>
                </a:cubicBezTo>
                <a:cubicBezTo>
                  <a:pt x="3035" y="736"/>
                  <a:pt x="3035" y="735"/>
                  <a:pt x="3036" y="735"/>
                </a:cubicBezTo>
                <a:cubicBezTo>
                  <a:pt x="3037" y="734"/>
                  <a:pt x="3038" y="734"/>
                  <a:pt x="3038" y="733"/>
                </a:cubicBezTo>
                <a:cubicBezTo>
                  <a:pt x="3037" y="732"/>
                  <a:pt x="3037" y="731"/>
                  <a:pt x="3036" y="731"/>
                </a:cubicBezTo>
                <a:cubicBezTo>
                  <a:pt x="3035" y="731"/>
                  <a:pt x="3035" y="731"/>
                  <a:pt x="3034" y="731"/>
                </a:cubicBezTo>
                <a:cubicBezTo>
                  <a:pt x="3034" y="732"/>
                  <a:pt x="3033" y="732"/>
                  <a:pt x="3033" y="732"/>
                </a:cubicBezTo>
                <a:cubicBezTo>
                  <a:pt x="3033" y="732"/>
                  <a:pt x="3033" y="732"/>
                  <a:pt x="3033" y="732"/>
                </a:cubicBezTo>
                <a:cubicBezTo>
                  <a:pt x="3032" y="732"/>
                  <a:pt x="3032" y="732"/>
                  <a:pt x="3032" y="732"/>
                </a:cubicBezTo>
                <a:cubicBezTo>
                  <a:pt x="3032" y="732"/>
                  <a:pt x="3031" y="732"/>
                  <a:pt x="3031" y="732"/>
                </a:cubicBezTo>
                <a:cubicBezTo>
                  <a:pt x="3030" y="732"/>
                  <a:pt x="3029" y="733"/>
                  <a:pt x="3029" y="733"/>
                </a:cubicBezTo>
                <a:cubicBezTo>
                  <a:pt x="3029" y="733"/>
                  <a:pt x="3028" y="733"/>
                  <a:pt x="3028" y="732"/>
                </a:cubicBezTo>
                <a:cubicBezTo>
                  <a:pt x="3028" y="732"/>
                  <a:pt x="3027" y="732"/>
                  <a:pt x="3027" y="732"/>
                </a:cubicBezTo>
                <a:cubicBezTo>
                  <a:pt x="3026" y="732"/>
                  <a:pt x="3025" y="733"/>
                  <a:pt x="3025" y="734"/>
                </a:cubicBezTo>
                <a:cubicBezTo>
                  <a:pt x="3025" y="734"/>
                  <a:pt x="3025" y="735"/>
                  <a:pt x="3025" y="735"/>
                </a:cubicBezTo>
                <a:cubicBezTo>
                  <a:pt x="3025" y="736"/>
                  <a:pt x="3025" y="736"/>
                  <a:pt x="3025" y="736"/>
                </a:cubicBezTo>
                <a:cubicBezTo>
                  <a:pt x="3024" y="737"/>
                  <a:pt x="3024" y="737"/>
                  <a:pt x="3024" y="738"/>
                </a:cubicBezTo>
                <a:close/>
                <a:moveTo>
                  <a:pt x="3017" y="756"/>
                </a:moveTo>
                <a:cubicBezTo>
                  <a:pt x="3017" y="756"/>
                  <a:pt x="3017" y="756"/>
                  <a:pt x="3017" y="756"/>
                </a:cubicBezTo>
                <a:cubicBezTo>
                  <a:pt x="3015" y="756"/>
                  <a:pt x="3015" y="757"/>
                  <a:pt x="3015" y="758"/>
                </a:cubicBezTo>
                <a:cubicBezTo>
                  <a:pt x="3014" y="759"/>
                  <a:pt x="3015" y="759"/>
                  <a:pt x="3015" y="760"/>
                </a:cubicBezTo>
                <a:cubicBezTo>
                  <a:pt x="3015" y="760"/>
                  <a:pt x="3016" y="760"/>
                  <a:pt x="3016" y="760"/>
                </a:cubicBezTo>
                <a:cubicBezTo>
                  <a:pt x="3016" y="760"/>
                  <a:pt x="3016" y="760"/>
                  <a:pt x="3016" y="760"/>
                </a:cubicBezTo>
                <a:cubicBezTo>
                  <a:pt x="3017" y="760"/>
                  <a:pt x="3018" y="760"/>
                  <a:pt x="3019" y="759"/>
                </a:cubicBezTo>
                <a:cubicBezTo>
                  <a:pt x="3019" y="759"/>
                  <a:pt x="3019" y="759"/>
                  <a:pt x="3020" y="759"/>
                </a:cubicBezTo>
                <a:cubicBezTo>
                  <a:pt x="3020" y="759"/>
                  <a:pt x="3020" y="758"/>
                  <a:pt x="3020" y="758"/>
                </a:cubicBezTo>
                <a:cubicBezTo>
                  <a:pt x="3021" y="758"/>
                  <a:pt x="3021" y="757"/>
                  <a:pt x="3021" y="756"/>
                </a:cubicBezTo>
                <a:cubicBezTo>
                  <a:pt x="3021" y="755"/>
                  <a:pt x="3020" y="755"/>
                  <a:pt x="3019" y="755"/>
                </a:cubicBezTo>
                <a:cubicBezTo>
                  <a:pt x="3019" y="755"/>
                  <a:pt x="3019" y="755"/>
                  <a:pt x="3019" y="755"/>
                </a:cubicBezTo>
                <a:cubicBezTo>
                  <a:pt x="3018" y="755"/>
                  <a:pt x="3018" y="755"/>
                  <a:pt x="3017" y="755"/>
                </a:cubicBezTo>
                <a:cubicBezTo>
                  <a:pt x="3017" y="756"/>
                  <a:pt x="3017" y="756"/>
                  <a:pt x="3017" y="756"/>
                </a:cubicBezTo>
                <a:close/>
                <a:moveTo>
                  <a:pt x="3061" y="708"/>
                </a:moveTo>
                <a:cubicBezTo>
                  <a:pt x="3060" y="709"/>
                  <a:pt x="3060" y="709"/>
                  <a:pt x="3060" y="709"/>
                </a:cubicBezTo>
                <a:cubicBezTo>
                  <a:pt x="3060" y="710"/>
                  <a:pt x="3060" y="710"/>
                  <a:pt x="3061" y="711"/>
                </a:cubicBezTo>
                <a:cubicBezTo>
                  <a:pt x="3061" y="711"/>
                  <a:pt x="3061" y="712"/>
                  <a:pt x="3062" y="712"/>
                </a:cubicBezTo>
                <a:cubicBezTo>
                  <a:pt x="3062" y="712"/>
                  <a:pt x="3062" y="712"/>
                  <a:pt x="3062" y="712"/>
                </a:cubicBezTo>
                <a:cubicBezTo>
                  <a:pt x="3063" y="712"/>
                  <a:pt x="3064" y="711"/>
                  <a:pt x="3064" y="710"/>
                </a:cubicBezTo>
                <a:cubicBezTo>
                  <a:pt x="3065" y="709"/>
                  <a:pt x="3065" y="709"/>
                  <a:pt x="3065" y="709"/>
                </a:cubicBezTo>
                <a:cubicBezTo>
                  <a:pt x="3065" y="708"/>
                  <a:pt x="3065" y="708"/>
                  <a:pt x="3064" y="707"/>
                </a:cubicBezTo>
                <a:cubicBezTo>
                  <a:pt x="3064" y="707"/>
                  <a:pt x="3063" y="707"/>
                  <a:pt x="3063" y="707"/>
                </a:cubicBezTo>
                <a:cubicBezTo>
                  <a:pt x="3062" y="707"/>
                  <a:pt x="3061" y="707"/>
                  <a:pt x="3061" y="708"/>
                </a:cubicBezTo>
                <a:close/>
                <a:moveTo>
                  <a:pt x="3048" y="719"/>
                </a:moveTo>
                <a:cubicBezTo>
                  <a:pt x="3048" y="719"/>
                  <a:pt x="3047" y="720"/>
                  <a:pt x="3046" y="721"/>
                </a:cubicBezTo>
                <a:cubicBezTo>
                  <a:pt x="3046" y="721"/>
                  <a:pt x="3046" y="721"/>
                  <a:pt x="3046" y="722"/>
                </a:cubicBezTo>
                <a:cubicBezTo>
                  <a:pt x="3045" y="722"/>
                  <a:pt x="3044" y="723"/>
                  <a:pt x="3044" y="724"/>
                </a:cubicBezTo>
                <a:cubicBezTo>
                  <a:pt x="3044" y="724"/>
                  <a:pt x="3044" y="724"/>
                  <a:pt x="3044" y="724"/>
                </a:cubicBezTo>
                <a:cubicBezTo>
                  <a:pt x="3042" y="724"/>
                  <a:pt x="3042" y="726"/>
                  <a:pt x="3041" y="727"/>
                </a:cubicBezTo>
                <a:cubicBezTo>
                  <a:pt x="3041" y="727"/>
                  <a:pt x="3040" y="728"/>
                  <a:pt x="3040" y="728"/>
                </a:cubicBezTo>
                <a:cubicBezTo>
                  <a:pt x="3039" y="728"/>
                  <a:pt x="3038" y="729"/>
                  <a:pt x="3038" y="730"/>
                </a:cubicBezTo>
                <a:cubicBezTo>
                  <a:pt x="3038" y="730"/>
                  <a:pt x="3038" y="731"/>
                  <a:pt x="3038" y="731"/>
                </a:cubicBezTo>
                <a:cubicBezTo>
                  <a:pt x="3039" y="732"/>
                  <a:pt x="3039" y="732"/>
                  <a:pt x="3040" y="732"/>
                </a:cubicBezTo>
                <a:cubicBezTo>
                  <a:pt x="3040" y="732"/>
                  <a:pt x="3040" y="732"/>
                  <a:pt x="3040" y="732"/>
                </a:cubicBezTo>
                <a:cubicBezTo>
                  <a:pt x="3040" y="732"/>
                  <a:pt x="3040" y="732"/>
                  <a:pt x="3040" y="732"/>
                </a:cubicBezTo>
                <a:cubicBezTo>
                  <a:pt x="3041" y="732"/>
                  <a:pt x="3042" y="731"/>
                  <a:pt x="3043" y="730"/>
                </a:cubicBezTo>
                <a:cubicBezTo>
                  <a:pt x="3043" y="730"/>
                  <a:pt x="3044" y="730"/>
                  <a:pt x="3044" y="730"/>
                </a:cubicBezTo>
                <a:cubicBezTo>
                  <a:pt x="3045" y="729"/>
                  <a:pt x="3045" y="729"/>
                  <a:pt x="3045" y="729"/>
                </a:cubicBezTo>
                <a:cubicBezTo>
                  <a:pt x="3046" y="728"/>
                  <a:pt x="3048" y="727"/>
                  <a:pt x="3048" y="725"/>
                </a:cubicBezTo>
                <a:cubicBezTo>
                  <a:pt x="3048" y="725"/>
                  <a:pt x="3048" y="724"/>
                  <a:pt x="3049" y="724"/>
                </a:cubicBezTo>
                <a:cubicBezTo>
                  <a:pt x="3049" y="723"/>
                  <a:pt x="3050" y="723"/>
                  <a:pt x="3050" y="722"/>
                </a:cubicBezTo>
                <a:cubicBezTo>
                  <a:pt x="3050" y="721"/>
                  <a:pt x="3050" y="721"/>
                  <a:pt x="3050" y="720"/>
                </a:cubicBezTo>
                <a:cubicBezTo>
                  <a:pt x="3050" y="720"/>
                  <a:pt x="3049" y="719"/>
                  <a:pt x="3048" y="719"/>
                </a:cubicBezTo>
                <a:close/>
                <a:moveTo>
                  <a:pt x="3007" y="755"/>
                </a:moveTo>
                <a:cubicBezTo>
                  <a:pt x="3006" y="755"/>
                  <a:pt x="3005" y="756"/>
                  <a:pt x="3005" y="757"/>
                </a:cubicBezTo>
                <a:cubicBezTo>
                  <a:pt x="3005" y="757"/>
                  <a:pt x="3005" y="758"/>
                  <a:pt x="3005" y="758"/>
                </a:cubicBezTo>
                <a:cubicBezTo>
                  <a:pt x="3006" y="759"/>
                  <a:pt x="3006" y="759"/>
                  <a:pt x="3007" y="759"/>
                </a:cubicBezTo>
                <a:cubicBezTo>
                  <a:pt x="3007" y="759"/>
                  <a:pt x="3007" y="759"/>
                  <a:pt x="3007" y="759"/>
                </a:cubicBezTo>
                <a:cubicBezTo>
                  <a:pt x="3007" y="759"/>
                  <a:pt x="3007" y="759"/>
                  <a:pt x="3007" y="759"/>
                </a:cubicBezTo>
                <a:cubicBezTo>
                  <a:pt x="3008" y="759"/>
                  <a:pt x="3008" y="759"/>
                  <a:pt x="3008" y="759"/>
                </a:cubicBezTo>
                <a:cubicBezTo>
                  <a:pt x="3008" y="758"/>
                  <a:pt x="3008" y="758"/>
                  <a:pt x="3008" y="758"/>
                </a:cubicBezTo>
                <a:cubicBezTo>
                  <a:pt x="3008" y="758"/>
                  <a:pt x="3008" y="758"/>
                  <a:pt x="3008" y="758"/>
                </a:cubicBezTo>
                <a:cubicBezTo>
                  <a:pt x="3008" y="758"/>
                  <a:pt x="3008" y="758"/>
                  <a:pt x="3008" y="758"/>
                </a:cubicBezTo>
                <a:cubicBezTo>
                  <a:pt x="3009" y="758"/>
                  <a:pt x="3010" y="758"/>
                  <a:pt x="3010" y="757"/>
                </a:cubicBezTo>
                <a:cubicBezTo>
                  <a:pt x="3010" y="757"/>
                  <a:pt x="3011" y="756"/>
                  <a:pt x="3011" y="756"/>
                </a:cubicBezTo>
                <a:cubicBezTo>
                  <a:pt x="3011" y="755"/>
                  <a:pt x="3012" y="755"/>
                  <a:pt x="3012" y="754"/>
                </a:cubicBezTo>
                <a:cubicBezTo>
                  <a:pt x="3012" y="754"/>
                  <a:pt x="3012" y="753"/>
                  <a:pt x="3012" y="753"/>
                </a:cubicBezTo>
                <a:cubicBezTo>
                  <a:pt x="3013" y="752"/>
                  <a:pt x="3015" y="751"/>
                  <a:pt x="3015" y="749"/>
                </a:cubicBezTo>
                <a:cubicBezTo>
                  <a:pt x="3015" y="749"/>
                  <a:pt x="3015" y="748"/>
                  <a:pt x="3015" y="748"/>
                </a:cubicBezTo>
                <a:cubicBezTo>
                  <a:pt x="3015" y="747"/>
                  <a:pt x="3014" y="747"/>
                  <a:pt x="3013" y="747"/>
                </a:cubicBezTo>
                <a:cubicBezTo>
                  <a:pt x="3013" y="747"/>
                  <a:pt x="3012" y="747"/>
                  <a:pt x="3012" y="747"/>
                </a:cubicBezTo>
                <a:cubicBezTo>
                  <a:pt x="3012" y="747"/>
                  <a:pt x="3012" y="747"/>
                  <a:pt x="3012" y="747"/>
                </a:cubicBezTo>
                <a:cubicBezTo>
                  <a:pt x="3011" y="747"/>
                  <a:pt x="3010" y="748"/>
                  <a:pt x="3009" y="749"/>
                </a:cubicBezTo>
                <a:cubicBezTo>
                  <a:pt x="3008" y="750"/>
                  <a:pt x="3008" y="751"/>
                  <a:pt x="3008" y="751"/>
                </a:cubicBezTo>
                <a:cubicBezTo>
                  <a:pt x="3008" y="752"/>
                  <a:pt x="3008" y="752"/>
                  <a:pt x="3007" y="752"/>
                </a:cubicBezTo>
                <a:cubicBezTo>
                  <a:pt x="3007" y="753"/>
                  <a:pt x="3007" y="754"/>
                  <a:pt x="3007" y="754"/>
                </a:cubicBezTo>
                <a:cubicBezTo>
                  <a:pt x="3007" y="754"/>
                  <a:pt x="3007" y="754"/>
                  <a:pt x="3007" y="754"/>
                </a:cubicBezTo>
                <a:cubicBezTo>
                  <a:pt x="3007" y="755"/>
                  <a:pt x="3007" y="755"/>
                  <a:pt x="3007" y="755"/>
                </a:cubicBezTo>
                <a:close/>
                <a:moveTo>
                  <a:pt x="3126" y="579"/>
                </a:moveTo>
                <a:cubicBezTo>
                  <a:pt x="3125" y="579"/>
                  <a:pt x="3124" y="580"/>
                  <a:pt x="3123" y="580"/>
                </a:cubicBezTo>
                <a:cubicBezTo>
                  <a:pt x="3123" y="580"/>
                  <a:pt x="3123" y="580"/>
                  <a:pt x="3123" y="580"/>
                </a:cubicBezTo>
                <a:cubicBezTo>
                  <a:pt x="3123" y="580"/>
                  <a:pt x="3122" y="580"/>
                  <a:pt x="3122" y="579"/>
                </a:cubicBezTo>
                <a:cubicBezTo>
                  <a:pt x="3122" y="579"/>
                  <a:pt x="3122" y="579"/>
                  <a:pt x="3122" y="579"/>
                </a:cubicBezTo>
                <a:cubicBezTo>
                  <a:pt x="3122" y="579"/>
                  <a:pt x="3122" y="580"/>
                  <a:pt x="3122" y="580"/>
                </a:cubicBezTo>
                <a:cubicBezTo>
                  <a:pt x="3121" y="580"/>
                  <a:pt x="3121" y="581"/>
                  <a:pt x="3121" y="581"/>
                </a:cubicBezTo>
                <a:cubicBezTo>
                  <a:pt x="3121" y="581"/>
                  <a:pt x="3121" y="581"/>
                  <a:pt x="3121" y="581"/>
                </a:cubicBezTo>
                <a:cubicBezTo>
                  <a:pt x="3121" y="582"/>
                  <a:pt x="3120" y="583"/>
                  <a:pt x="3120" y="584"/>
                </a:cubicBezTo>
                <a:cubicBezTo>
                  <a:pt x="3119" y="584"/>
                  <a:pt x="3119" y="584"/>
                  <a:pt x="3119" y="585"/>
                </a:cubicBezTo>
                <a:cubicBezTo>
                  <a:pt x="3118" y="585"/>
                  <a:pt x="3118" y="585"/>
                  <a:pt x="3118" y="585"/>
                </a:cubicBezTo>
                <a:cubicBezTo>
                  <a:pt x="3118" y="585"/>
                  <a:pt x="3118" y="585"/>
                  <a:pt x="3118" y="585"/>
                </a:cubicBezTo>
                <a:cubicBezTo>
                  <a:pt x="3118" y="586"/>
                  <a:pt x="3119" y="586"/>
                  <a:pt x="3119" y="586"/>
                </a:cubicBezTo>
                <a:cubicBezTo>
                  <a:pt x="3119" y="587"/>
                  <a:pt x="3118" y="588"/>
                  <a:pt x="3118" y="589"/>
                </a:cubicBezTo>
                <a:cubicBezTo>
                  <a:pt x="3118" y="589"/>
                  <a:pt x="3118" y="589"/>
                  <a:pt x="3118" y="589"/>
                </a:cubicBezTo>
                <a:cubicBezTo>
                  <a:pt x="3118" y="590"/>
                  <a:pt x="3118" y="590"/>
                  <a:pt x="3118" y="591"/>
                </a:cubicBezTo>
                <a:cubicBezTo>
                  <a:pt x="3118" y="591"/>
                  <a:pt x="3118" y="592"/>
                  <a:pt x="3118" y="592"/>
                </a:cubicBezTo>
                <a:cubicBezTo>
                  <a:pt x="3118" y="593"/>
                  <a:pt x="3117" y="593"/>
                  <a:pt x="3117" y="594"/>
                </a:cubicBezTo>
                <a:cubicBezTo>
                  <a:pt x="3117" y="594"/>
                  <a:pt x="3117" y="595"/>
                  <a:pt x="3117" y="595"/>
                </a:cubicBezTo>
                <a:cubicBezTo>
                  <a:pt x="3117" y="596"/>
                  <a:pt x="3117" y="596"/>
                  <a:pt x="3117" y="596"/>
                </a:cubicBezTo>
                <a:cubicBezTo>
                  <a:pt x="3117" y="596"/>
                  <a:pt x="3117" y="596"/>
                  <a:pt x="3117" y="596"/>
                </a:cubicBezTo>
                <a:cubicBezTo>
                  <a:pt x="3117" y="596"/>
                  <a:pt x="3117" y="596"/>
                  <a:pt x="3117" y="596"/>
                </a:cubicBezTo>
                <a:cubicBezTo>
                  <a:pt x="3117" y="597"/>
                  <a:pt x="3118" y="597"/>
                  <a:pt x="3118" y="597"/>
                </a:cubicBezTo>
                <a:cubicBezTo>
                  <a:pt x="3118" y="598"/>
                  <a:pt x="3118" y="598"/>
                  <a:pt x="3118" y="598"/>
                </a:cubicBezTo>
                <a:cubicBezTo>
                  <a:pt x="3117" y="599"/>
                  <a:pt x="3117" y="599"/>
                  <a:pt x="3117" y="599"/>
                </a:cubicBezTo>
                <a:cubicBezTo>
                  <a:pt x="3118" y="598"/>
                  <a:pt x="3118" y="598"/>
                  <a:pt x="3118" y="598"/>
                </a:cubicBezTo>
                <a:cubicBezTo>
                  <a:pt x="3118" y="598"/>
                  <a:pt x="3119" y="599"/>
                  <a:pt x="3119" y="599"/>
                </a:cubicBezTo>
                <a:cubicBezTo>
                  <a:pt x="3119" y="600"/>
                  <a:pt x="3119" y="601"/>
                  <a:pt x="3119" y="601"/>
                </a:cubicBezTo>
                <a:cubicBezTo>
                  <a:pt x="3119" y="601"/>
                  <a:pt x="3119" y="601"/>
                  <a:pt x="3119" y="601"/>
                </a:cubicBezTo>
                <a:cubicBezTo>
                  <a:pt x="3119" y="602"/>
                  <a:pt x="3119" y="602"/>
                  <a:pt x="3120" y="602"/>
                </a:cubicBezTo>
                <a:cubicBezTo>
                  <a:pt x="3120" y="603"/>
                  <a:pt x="3120" y="603"/>
                  <a:pt x="3120" y="603"/>
                </a:cubicBezTo>
                <a:cubicBezTo>
                  <a:pt x="3120" y="603"/>
                  <a:pt x="3120" y="604"/>
                  <a:pt x="3120" y="605"/>
                </a:cubicBezTo>
                <a:cubicBezTo>
                  <a:pt x="3120" y="605"/>
                  <a:pt x="3119" y="605"/>
                  <a:pt x="3118" y="605"/>
                </a:cubicBezTo>
                <a:cubicBezTo>
                  <a:pt x="3118" y="605"/>
                  <a:pt x="3118" y="605"/>
                  <a:pt x="3118" y="605"/>
                </a:cubicBezTo>
                <a:cubicBezTo>
                  <a:pt x="3117" y="605"/>
                  <a:pt x="3117" y="605"/>
                  <a:pt x="3116" y="606"/>
                </a:cubicBezTo>
                <a:cubicBezTo>
                  <a:pt x="3116" y="606"/>
                  <a:pt x="3116" y="606"/>
                  <a:pt x="3116" y="606"/>
                </a:cubicBezTo>
                <a:cubicBezTo>
                  <a:pt x="3115" y="606"/>
                  <a:pt x="3114" y="607"/>
                  <a:pt x="3113" y="607"/>
                </a:cubicBezTo>
                <a:cubicBezTo>
                  <a:pt x="3112" y="607"/>
                  <a:pt x="3112" y="608"/>
                  <a:pt x="3111" y="608"/>
                </a:cubicBezTo>
                <a:cubicBezTo>
                  <a:pt x="3111" y="609"/>
                  <a:pt x="3111" y="609"/>
                  <a:pt x="3110" y="609"/>
                </a:cubicBezTo>
                <a:cubicBezTo>
                  <a:pt x="3110" y="610"/>
                  <a:pt x="3110" y="610"/>
                  <a:pt x="3109" y="610"/>
                </a:cubicBezTo>
                <a:cubicBezTo>
                  <a:pt x="3109" y="610"/>
                  <a:pt x="3109" y="610"/>
                  <a:pt x="3109" y="610"/>
                </a:cubicBezTo>
                <a:cubicBezTo>
                  <a:pt x="3109" y="610"/>
                  <a:pt x="3108" y="610"/>
                  <a:pt x="3108" y="609"/>
                </a:cubicBezTo>
                <a:cubicBezTo>
                  <a:pt x="3108" y="609"/>
                  <a:pt x="3108" y="610"/>
                  <a:pt x="3108" y="610"/>
                </a:cubicBezTo>
                <a:cubicBezTo>
                  <a:pt x="3108" y="610"/>
                  <a:pt x="3108" y="610"/>
                  <a:pt x="3108" y="610"/>
                </a:cubicBezTo>
                <a:cubicBezTo>
                  <a:pt x="3109" y="611"/>
                  <a:pt x="3109" y="611"/>
                  <a:pt x="3109" y="613"/>
                </a:cubicBezTo>
                <a:cubicBezTo>
                  <a:pt x="3109" y="613"/>
                  <a:pt x="3109" y="613"/>
                  <a:pt x="3109" y="613"/>
                </a:cubicBezTo>
                <a:cubicBezTo>
                  <a:pt x="3109" y="613"/>
                  <a:pt x="3109" y="613"/>
                  <a:pt x="3109" y="613"/>
                </a:cubicBezTo>
                <a:cubicBezTo>
                  <a:pt x="3109" y="614"/>
                  <a:pt x="3109" y="615"/>
                  <a:pt x="3109" y="616"/>
                </a:cubicBezTo>
                <a:cubicBezTo>
                  <a:pt x="3109" y="616"/>
                  <a:pt x="3109" y="616"/>
                  <a:pt x="3109" y="617"/>
                </a:cubicBezTo>
                <a:cubicBezTo>
                  <a:pt x="3109" y="617"/>
                  <a:pt x="3109" y="617"/>
                  <a:pt x="3109" y="617"/>
                </a:cubicBezTo>
                <a:cubicBezTo>
                  <a:pt x="3109" y="617"/>
                  <a:pt x="3109" y="617"/>
                  <a:pt x="3109" y="617"/>
                </a:cubicBezTo>
                <a:cubicBezTo>
                  <a:pt x="3110" y="618"/>
                  <a:pt x="3110" y="618"/>
                  <a:pt x="3111" y="618"/>
                </a:cubicBezTo>
                <a:cubicBezTo>
                  <a:pt x="3111" y="618"/>
                  <a:pt x="3111" y="619"/>
                  <a:pt x="3111" y="619"/>
                </a:cubicBezTo>
                <a:cubicBezTo>
                  <a:pt x="3111" y="619"/>
                  <a:pt x="3111" y="620"/>
                  <a:pt x="3111" y="620"/>
                </a:cubicBezTo>
                <a:cubicBezTo>
                  <a:pt x="3111" y="621"/>
                  <a:pt x="3111" y="621"/>
                  <a:pt x="3111" y="622"/>
                </a:cubicBezTo>
                <a:cubicBezTo>
                  <a:pt x="3111" y="622"/>
                  <a:pt x="3110" y="622"/>
                  <a:pt x="3110" y="622"/>
                </a:cubicBezTo>
                <a:cubicBezTo>
                  <a:pt x="3109" y="622"/>
                  <a:pt x="3108" y="624"/>
                  <a:pt x="3108" y="625"/>
                </a:cubicBezTo>
                <a:cubicBezTo>
                  <a:pt x="3108" y="625"/>
                  <a:pt x="3108" y="625"/>
                  <a:pt x="3108" y="625"/>
                </a:cubicBezTo>
                <a:cubicBezTo>
                  <a:pt x="3108" y="626"/>
                  <a:pt x="3108" y="626"/>
                  <a:pt x="3108" y="627"/>
                </a:cubicBezTo>
                <a:cubicBezTo>
                  <a:pt x="3108" y="628"/>
                  <a:pt x="3107" y="628"/>
                  <a:pt x="3107" y="629"/>
                </a:cubicBezTo>
                <a:cubicBezTo>
                  <a:pt x="3107" y="629"/>
                  <a:pt x="3107" y="630"/>
                  <a:pt x="3107" y="630"/>
                </a:cubicBezTo>
                <a:cubicBezTo>
                  <a:pt x="3107" y="631"/>
                  <a:pt x="3107" y="632"/>
                  <a:pt x="3106" y="634"/>
                </a:cubicBezTo>
                <a:cubicBezTo>
                  <a:pt x="3105" y="634"/>
                  <a:pt x="3105" y="634"/>
                  <a:pt x="3105" y="634"/>
                </a:cubicBezTo>
                <a:cubicBezTo>
                  <a:pt x="3105" y="635"/>
                  <a:pt x="3105" y="635"/>
                  <a:pt x="3105" y="635"/>
                </a:cubicBezTo>
                <a:cubicBezTo>
                  <a:pt x="3104" y="636"/>
                  <a:pt x="3104" y="636"/>
                  <a:pt x="3104" y="636"/>
                </a:cubicBezTo>
                <a:cubicBezTo>
                  <a:pt x="3104" y="636"/>
                  <a:pt x="3103" y="636"/>
                  <a:pt x="3103" y="636"/>
                </a:cubicBezTo>
                <a:cubicBezTo>
                  <a:pt x="3103" y="637"/>
                  <a:pt x="3102" y="637"/>
                  <a:pt x="3101" y="638"/>
                </a:cubicBezTo>
                <a:cubicBezTo>
                  <a:pt x="3101" y="638"/>
                  <a:pt x="3101" y="638"/>
                  <a:pt x="3101" y="638"/>
                </a:cubicBezTo>
                <a:cubicBezTo>
                  <a:pt x="3100" y="638"/>
                  <a:pt x="3100" y="639"/>
                  <a:pt x="3100" y="639"/>
                </a:cubicBezTo>
                <a:cubicBezTo>
                  <a:pt x="3100" y="639"/>
                  <a:pt x="3100" y="640"/>
                  <a:pt x="3099" y="640"/>
                </a:cubicBezTo>
                <a:cubicBezTo>
                  <a:pt x="3099" y="641"/>
                  <a:pt x="3099" y="641"/>
                  <a:pt x="3098" y="642"/>
                </a:cubicBezTo>
                <a:cubicBezTo>
                  <a:pt x="3098" y="642"/>
                  <a:pt x="3098" y="642"/>
                  <a:pt x="3098" y="643"/>
                </a:cubicBezTo>
                <a:cubicBezTo>
                  <a:pt x="3098" y="643"/>
                  <a:pt x="3098" y="643"/>
                  <a:pt x="3098" y="643"/>
                </a:cubicBezTo>
                <a:cubicBezTo>
                  <a:pt x="3098" y="644"/>
                  <a:pt x="3097" y="645"/>
                  <a:pt x="3096" y="645"/>
                </a:cubicBezTo>
                <a:cubicBezTo>
                  <a:pt x="3096" y="645"/>
                  <a:pt x="3096" y="645"/>
                  <a:pt x="3096" y="645"/>
                </a:cubicBezTo>
                <a:cubicBezTo>
                  <a:pt x="3096" y="645"/>
                  <a:pt x="3096" y="645"/>
                  <a:pt x="3096" y="645"/>
                </a:cubicBezTo>
                <a:cubicBezTo>
                  <a:pt x="3096" y="645"/>
                  <a:pt x="3095" y="644"/>
                  <a:pt x="3095" y="644"/>
                </a:cubicBezTo>
                <a:cubicBezTo>
                  <a:pt x="3095" y="644"/>
                  <a:pt x="3095" y="643"/>
                  <a:pt x="3095" y="643"/>
                </a:cubicBezTo>
                <a:cubicBezTo>
                  <a:pt x="3095" y="643"/>
                  <a:pt x="3095" y="642"/>
                  <a:pt x="3094" y="642"/>
                </a:cubicBezTo>
                <a:cubicBezTo>
                  <a:pt x="3094" y="641"/>
                  <a:pt x="3094" y="641"/>
                  <a:pt x="3094" y="641"/>
                </a:cubicBezTo>
                <a:cubicBezTo>
                  <a:pt x="3094" y="641"/>
                  <a:pt x="3094" y="640"/>
                  <a:pt x="3094" y="640"/>
                </a:cubicBezTo>
                <a:cubicBezTo>
                  <a:pt x="3094" y="640"/>
                  <a:pt x="3094" y="640"/>
                  <a:pt x="3094" y="640"/>
                </a:cubicBezTo>
                <a:cubicBezTo>
                  <a:pt x="3094" y="639"/>
                  <a:pt x="3093" y="639"/>
                  <a:pt x="3093" y="639"/>
                </a:cubicBezTo>
                <a:cubicBezTo>
                  <a:pt x="3092" y="639"/>
                  <a:pt x="3091" y="639"/>
                  <a:pt x="3091" y="638"/>
                </a:cubicBezTo>
                <a:cubicBezTo>
                  <a:pt x="3090" y="637"/>
                  <a:pt x="3089" y="636"/>
                  <a:pt x="3089" y="634"/>
                </a:cubicBezTo>
                <a:cubicBezTo>
                  <a:pt x="3089" y="634"/>
                  <a:pt x="3089" y="633"/>
                  <a:pt x="3089" y="633"/>
                </a:cubicBezTo>
                <a:cubicBezTo>
                  <a:pt x="3089" y="632"/>
                  <a:pt x="3089" y="631"/>
                  <a:pt x="3090" y="630"/>
                </a:cubicBezTo>
                <a:cubicBezTo>
                  <a:pt x="3090" y="629"/>
                  <a:pt x="3090" y="629"/>
                  <a:pt x="3089" y="628"/>
                </a:cubicBezTo>
                <a:cubicBezTo>
                  <a:pt x="3089" y="628"/>
                  <a:pt x="3089" y="628"/>
                  <a:pt x="3089" y="628"/>
                </a:cubicBezTo>
                <a:cubicBezTo>
                  <a:pt x="3089" y="628"/>
                  <a:pt x="3088" y="627"/>
                  <a:pt x="3088" y="627"/>
                </a:cubicBezTo>
                <a:cubicBezTo>
                  <a:pt x="3088" y="626"/>
                  <a:pt x="3088" y="626"/>
                  <a:pt x="3088" y="626"/>
                </a:cubicBezTo>
                <a:cubicBezTo>
                  <a:pt x="3088" y="625"/>
                  <a:pt x="3088" y="625"/>
                  <a:pt x="3088" y="625"/>
                </a:cubicBezTo>
                <a:cubicBezTo>
                  <a:pt x="3088" y="625"/>
                  <a:pt x="3088" y="625"/>
                  <a:pt x="3088" y="624"/>
                </a:cubicBezTo>
                <a:cubicBezTo>
                  <a:pt x="3087" y="624"/>
                  <a:pt x="3087" y="623"/>
                  <a:pt x="3088" y="621"/>
                </a:cubicBezTo>
                <a:cubicBezTo>
                  <a:pt x="3088" y="621"/>
                  <a:pt x="3088" y="621"/>
                  <a:pt x="3089" y="621"/>
                </a:cubicBezTo>
                <a:cubicBezTo>
                  <a:pt x="3088" y="621"/>
                  <a:pt x="3088" y="621"/>
                  <a:pt x="3087" y="621"/>
                </a:cubicBezTo>
                <a:cubicBezTo>
                  <a:pt x="3086" y="620"/>
                  <a:pt x="3085" y="619"/>
                  <a:pt x="3084" y="618"/>
                </a:cubicBezTo>
                <a:cubicBezTo>
                  <a:pt x="3083" y="617"/>
                  <a:pt x="3083" y="615"/>
                  <a:pt x="3083" y="614"/>
                </a:cubicBezTo>
                <a:cubicBezTo>
                  <a:pt x="3083" y="613"/>
                  <a:pt x="3083" y="612"/>
                  <a:pt x="3082" y="612"/>
                </a:cubicBezTo>
                <a:cubicBezTo>
                  <a:pt x="3082" y="611"/>
                  <a:pt x="3082" y="611"/>
                  <a:pt x="3082" y="610"/>
                </a:cubicBezTo>
                <a:cubicBezTo>
                  <a:pt x="3082" y="610"/>
                  <a:pt x="3082" y="610"/>
                  <a:pt x="3081" y="610"/>
                </a:cubicBezTo>
                <a:cubicBezTo>
                  <a:pt x="3081" y="609"/>
                  <a:pt x="3081" y="608"/>
                  <a:pt x="3081" y="608"/>
                </a:cubicBezTo>
                <a:cubicBezTo>
                  <a:pt x="3081" y="607"/>
                  <a:pt x="3081" y="606"/>
                  <a:pt x="3081" y="606"/>
                </a:cubicBezTo>
                <a:cubicBezTo>
                  <a:pt x="3081" y="605"/>
                  <a:pt x="3080" y="605"/>
                  <a:pt x="3079" y="605"/>
                </a:cubicBezTo>
                <a:cubicBezTo>
                  <a:pt x="3079" y="604"/>
                  <a:pt x="3078" y="604"/>
                  <a:pt x="3078" y="603"/>
                </a:cubicBezTo>
                <a:cubicBezTo>
                  <a:pt x="3077" y="602"/>
                  <a:pt x="3077" y="602"/>
                  <a:pt x="3077" y="602"/>
                </a:cubicBezTo>
                <a:cubicBezTo>
                  <a:pt x="3077" y="601"/>
                  <a:pt x="3077" y="601"/>
                  <a:pt x="3077" y="601"/>
                </a:cubicBezTo>
                <a:cubicBezTo>
                  <a:pt x="3077" y="601"/>
                  <a:pt x="3077" y="601"/>
                  <a:pt x="3077" y="601"/>
                </a:cubicBezTo>
                <a:cubicBezTo>
                  <a:pt x="3077" y="600"/>
                  <a:pt x="3077" y="600"/>
                  <a:pt x="3077" y="599"/>
                </a:cubicBezTo>
                <a:cubicBezTo>
                  <a:pt x="3077" y="599"/>
                  <a:pt x="3077" y="599"/>
                  <a:pt x="3076" y="599"/>
                </a:cubicBezTo>
                <a:cubicBezTo>
                  <a:pt x="3076" y="599"/>
                  <a:pt x="3076" y="599"/>
                  <a:pt x="3076" y="599"/>
                </a:cubicBezTo>
                <a:cubicBezTo>
                  <a:pt x="3075" y="598"/>
                  <a:pt x="3075" y="597"/>
                  <a:pt x="3075" y="597"/>
                </a:cubicBezTo>
                <a:cubicBezTo>
                  <a:pt x="3076" y="596"/>
                  <a:pt x="3076" y="595"/>
                  <a:pt x="3076" y="595"/>
                </a:cubicBezTo>
                <a:cubicBezTo>
                  <a:pt x="3076" y="594"/>
                  <a:pt x="3076" y="594"/>
                  <a:pt x="3076" y="594"/>
                </a:cubicBezTo>
                <a:cubicBezTo>
                  <a:pt x="3077" y="594"/>
                  <a:pt x="3077" y="594"/>
                  <a:pt x="3076" y="593"/>
                </a:cubicBezTo>
                <a:cubicBezTo>
                  <a:pt x="3076" y="592"/>
                  <a:pt x="3076" y="592"/>
                  <a:pt x="3076" y="592"/>
                </a:cubicBezTo>
                <a:cubicBezTo>
                  <a:pt x="3075" y="591"/>
                  <a:pt x="3074" y="590"/>
                  <a:pt x="3074" y="589"/>
                </a:cubicBezTo>
                <a:cubicBezTo>
                  <a:pt x="3074" y="588"/>
                  <a:pt x="3073" y="587"/>
                  <a:pt x="3073" y="587"/>
                </a:cubicBezTo>
                <a:cubicBezTo>
                  <a:pt x="3073" y="586"/>
                  <a:pt x="3072" y="585"/>
                  <a:pt x="3072" y="584"/>
                </a:cubicBezTo>
                <a:cubicBezTo>
                  <a:pt x="3072" y="584"/>
                  <a:pt x="3072" y="583"/>
                  <a:pt x="3072" y="583"/>
                </a:cubicBezTo>
                <a:cubicBezTo>
                  <a:pt x="3071" y="582"/>
                  <a:pt x="3071" y="581"/>
                  <a:pt x="3071" y="580"/>
                </a:cubicBezTo>
                <a:cubicBezTo>
                  <a:pt x="3071" y="580"/>
                  <a:pt x="3071" y="580"/>
                  <a:pt x="3070" y="580"/>
                </a:cubicBezTo>
                <a:cubicBezTo>
                  <a:pt x="3070" y="580"/>
                  <a:pt x="3070" y="579"/>
                  <a:pt x="3069" y="579"/>
                </a:cubicBezTo>
                <a:cubicBezTo>
                  <a:pt x="3069" y="578"/>
                  <a:pt x="3069" y="578"/>
                  <a:pt x="3069" y="577"/>
                </a:cubicBezTo>
                <a:cubicBezTo>
                  <a:pt x="3069" y="577"/>
                  <a:pt x="3069" y="576"/>
                  <a:pt x="3068" y="576"/>
                </a:cubicBezTo>
                <a:cubicBezTo>
                  <a:pt x="3068" y="576"/>
                  <a:pt x="3068" y="575"/>
                  <a:pt x="3068" y="575"/>
                </a:cubicBezTo>
                <a:cubicBezTo>
                  <a:pt x="3068" y="574"/>
                  <a:pt x="3068" y="574"/>
                  <a:pt x="3068" y="573"/>
                </a:cubicBezTo>
                <a:cubicBezTo>
                  <a:pt x="3068" y="573"/>
                  <a:pt x="3068" y="573"/>
                  <a:pt x="3068" y="573"/>
                </a:cubicBezTo>
                <a:cubicBezTo>
                  <a:pt x="3068" y="572"/>
                  <a:pt x="3068" y="572"/>
                  <a:pt x="3067" y="572"/>
                </a:cubicBezTo>
                <a:cubicBezTo>
                  <a:pt x="3067" y="571"/>
                  <a:pt x="3067" y="571"/>
                  <a:pt x="3067" y="570"/>
                </a:cubicBezTo>
                <a:cubicBezTo>
                  <a:pt x="3067" y="570"/>
                  <a:pt x="3067" y="569"/>
                  <a:pt x="3067" y="569"/>
                </a:cubicBezTo>
                <a:cubicBezTo>
                  <a:pt x="3067" y="569"/>
                  <a:pt x="3067" y="568"/>
                  <a:pt x="3067" y="568"/>
                </a:cubicBezTo>
                <a:cubicBezTo>
                  <a:pt x="3067" y="568"/>
                  <a:pt x="3067" y="568"/>
                  <a:pt x="3067" y="568"/>
                </a:cubicBezTo>
                <a:cubicBezTo>
                  <a:pt x="3067" y="568"/>
                  <a:pt x="3067" y="567"/>
                  <a:pt x="3067" y="567"/>
                </a:cubicBezTo>
                <a:cubicBezTo>
                  <a:pt x="3066" y="566"/>
                  <a:pt x="3067" y="565"/>
                  <a:pt x="3067" y="565"/>
                </a:cubicBezTo>
                <a:cubicBezTo>
                  <a:pt x="3067" y="564"/>
                  <a:pt x="3067" y="564"/>
                  <a:pt x="3067" y="563"/>
                </a:cubicBezTo>
                <a:cubicBezTo>
                  <a:pt x="3068" y="562"/>
                  <a:pt x="3069" y="561"/>
                  <a:pt x="3068" y="560"/>
                </a:cubicBezTo>
                <a:cubicBezTo>
                  <a:pt x="3068" y="560"/>
                  <a:pt x="3068" y="560"/>
                  <a:pt x="3068" y="560"/>
                </a:cubicBezTo>
                <a:cubicBezTo>
                  <a:pt x="3067" y="559"/>
                  <a:pt x="3067" y="558"/>
                  <a:pt x="3067" y="557"/>
                </a:cubicBezTo>
                <a:cubicBezTo>
                  <a:pt x="3067" y="556"/>
                  <a:pt x="3067" y="556"/>
                  <a:pt x="3067" y="556"/>
                </a:cubicBezTo>
                <a:cubicBezTo>
                  <a:pt x="3067" y="555"/>
                  <a:pt x="3067" y="555"/>
                  <a:pt x="3067" y="554"/>
                </a:cubicBezTo>
                <a:cubicBezTo>
                  <a:pt x="3068" y="553"/>
                  <a:pt x="3068" y="553"/>
                  <a:pt x="3068" y="553"/>
                </a:cubicBezTo>
                <a:cubicBezTo>
                  <a:pt x="3067" y="552"/>
                  <a:pt x="3066" y="551"/>
                  <a:pt x="3066" y="550"/>
                </a:cubicBezTo>
                <a:cubicBezTo>
                  <a:pt x="3066" y="549"/>
                  <a:pt x="3066" y="549"/>
                  <a:pt x="3066" y="549"/>
                </a:cubicBezTo>
                <a:cubicBezTo>
                  <a:pt x="3066" y="549"/>
                  <a:pt x="3067" y="549"/>
                  <a:pt x="3067" y="549"/>
                </a:cubicBezTo>
                <a:cubicBezTo>
                  <a:pt x="3066" y="548"/>
                  <a:pt x="3066" y="548"/>
                  <a:pt x="3066" y="548"/>
                </a:cubicBezTo>
                <a:cubicBezTo>
                  <a:pt x="3066" y="547"/>
                  <a:pt x="3065" y="547"/>
                  <a:pt x="3066" y="546"/>
                </a:cubicBezTo>
                <a:cubicBezTo>
                  <a:pt x="3066" y="545"/>
                  <a:pt x="3067" y="544"/>
                  <a:pt x="3068" y="543"/>
                </a:cubicBezTo>
                <a:cubicBezTo>
                  <a:pt x="3069" y="543"/>
                  <a:pt x="3069" y="542"/>
                  <a:pt x="3069" y="541"/>
                </a:cubicBezTo>
                <a:cubicBezTo>
                  <a:pt x="3070" y="541"/>
                  <a:pt x="3070" y="540"/>
                  <a:pt x="3071" y="540"/>
                </a:cubicBezTo>
                <a:cubicBezTo>
                  <a:pt x="3071" y="539"/>
                  <a:pt x="3071" y="539"/>
                  <a:pt x="3071" y="539"/>
                </a:cubicBezTo>
                <a:cubicBezTo>
                  <a:pt x="3072" y="539"/>
                  <a:pt x="3072" y="539"/>
                  <a:pt x="3072" y="539"/>
                </a:cubicBezTo>
                <a:cubicBezTo>
                  <a:pt x="3072" y="538"/>
                  <a:pt x="3072" y="538"/>
                  <a:pt x="3072" y="538"/>
                </a:cubicBezTo>
                <a:cubicBezTo>
                  <a:pt x="3072" y="538"/>
                  <a:pt x="3072" y="538"/>
                  <a:pt x="3072" y="538"/>
                </a:cubicBezTo>
                <a:cubicBezTo>
                  <a:pt x="3072" y="537"/>
                  <a:pt x="3072" y="536"/>
                  <a:pt x="3073" y="535"/>
                </a:cubicBezTo>
                <a:cubicBezTo>
                  <a:pt x="3073" y="535"/>
                  <a:pt x="3074" y="535"/>
                  <a:pt x="3074" y="535"/>
                </a:cubicBezTo>
                <a:cubicBezTo>
                  <a:pt x="3074" y="535"/>
                  <a:pt x="3075" y="535"/>
                  <a:pt x="3075" y="534"/>
                </a:cubicBezTo>
                <a:cubicBezTo>
                  <a:pt x="3075" y="534"/>
                  <a:pt x="3075" y="534"/>
                  <a:pt x="3075" y="534"/>
                </a:cubicBezTo>
                <a:cubicBezTo>
                  <a:pt x="3075" y="533"/>
                  <a:pt x="3075" y="533"/>
                  <a:pt x="3075" y="533"/>
                </a:cubicBezTo>
                <a:cubicBezTo>
                  <a:pt x="3075" y="533"/>
                  <a:pt x="3075" y="533"/>
                  <a:pt x="3075" y="533"/>
                </a:cubicBezTo>
                <a:cubicBezTo>
                  <a:pt x="3075" y="532"/>
                  <a:pt x="3075" y="532"/>
                  <a:pt x="3075" y="532"/>
                </a:cubicBezTo>
                <a:cubicBezTo>
                  <a:pt x="3075" y="532"/>
                  <a:pt x="3075" y="532"/>
                  <a:pt x="3075" y="531"/>
                </a:cubicBezTo>
                <a:cubicBezTo>
                  <a:pt x="3075" y="531"/>
                  <a:pt x="3074" y="530"/>
                  <a:pt x="3074" y="530"/>
                </a:cubicBezTo>
                <a:cubicBezTo>
                  <a:pt x="3074" y="529"/>
                  <a:pt x="3074" y="528"/>
                  <a:pt x="3074" y="527"/>
                </a:cubicBezTo>
                <a:cubicBezTo>
                  <a:pt x="3074" y="527"/>
                  <a:pt x="3074" y="527"/>
                  <a:pt x="3074" y="527"/>
                </a:cubicBezTo>
                <a:cubicBezTo>
                  <a:pt x="3074" y="527"/>
                  <a:pt x="3074" y="527"/>
                  <a:pt x="3074" y="527"/>
                </a:cubicBezTo>
                <a:cubicBezTo>
                  <a:pt x="3073" y="527"/>
                  <a:pt x="3073" y="527"/>
                  <a:pt x="3073" y="527"/>
                </a:cubicBezTo>
                <a:cubicBezTo>
                  <a:pt x="3073" y="527"/>
                  <a:pt x="3073" y="527"/>
                  <a:pt x="3073" y="527"/>
                </a:cubicBezTo>
                <a:cubicBezTo>
                  <a:pt x="3073" y="527"/>
                  <a:pt x="3072" y="527"/>
                  <a:pt x="3072" y="527"/>
                </a:cubicBezTo>
                <a:cubicBezTo>
                  <a:pt x="3072" y="527"/>
                  <a:pt x="3072" y="527"/>
                  <a:pt x="3072" y="527"/>
                </a:cubicBezTo>
                <a:cubicBezTo>
                  <a:pt x="3071" y="527"/>
                  <a:pt x="3071" y="527"/>
                  <a:pt x="3070" y="526"/>
                </a:cubicBezTo>
                <a:cubicBezTo>
                  <a:pt x="3070" y="526"/>
                  <a:pt x="3069" y="525"/>
                  <a:pt x="3070" y="525"/>
                </a:cubicBezTo>
                <a:cubicBezTo>
                  <a:pt x="3070" y="524"/>
                  <a:pt x="3070" y="523"/>
                  <a:pt x="3071" y="523"/>
                </a:cubicBezTo>
                <a:cubicBezTo>
                  <a:pt x="3071" y="523"/>
                  <a:pt x="3072" y="523"/>
                  <a:pt x="3072" y="523"/>
                </a:cubicBezTo>
                <a:cubicBezTo>
                  <a:pt x="3073" y="523"/>
                  <a:pt x="3073" y="522"/>
                  <a:pt x="3073" y="522"/>
                </a:cubicBezTo>
                <a:cubicBezTo>
                  <a:pt x="3073" y="522"/>
                  <a:pt x="3074" y="522"/>
                  <a:pt x="3074" y="522"/>
                </a:cubicBezTo>
                <a:cubicBezTo>
                  <a:pt x="3074" y="522"/>
                  <a:pt x="3075" y="522"/>
                  <a:pt x="3075" y="522"/>
                </a:cubicBezTo>
                <a:cubicBezTo>
                  <a:pt x="3075" y="522"/>
                  <a:pt x="3076" y="522"/>
                  <a:pt x="3076" y="522"/>
                </a:cubicBezTo>
                <a:cubicBezTo>
                  <a:pt x="3077" y="522"/>
                  <a:pt x="3077" y="522"/>
                  <a:pt x="3077" y="522"/>
                </a:cubicBezTo>
                <a:cubicBezTo>
                  <a:pt x="3077" y="522"/>
                  <a:pt x="3077" y="522"/>
                  <a:pt x="3078" y="522"/>
                </a:cubicBezTo>
                <a:cubicBezTo>
                  <a:pt x="3078" y="522"/>
                  <a:pt x="3079" y="521"/>
                  <a:pt x="3079" y="520"/>
                </a:cubicBezTo>
                <a:cubicBezTo>
                  <a:pt x="3079" y="520"/>
                  <a:pt x="3079" y="519"/>
                  <a:pt x="3079" y="519"/>
                </a:cubicBezTo>
                <a:cubicBezTo>
                  <a:pt x="3079" y="518"/>
                  <a:pt x="3079" y="518"/>
                  <a:pt x="3080" y="517"/>
                </a:cubicBezTo>
                <a:cubicBezTo>
                  <a:pt x="3080" y="517"/>
                  <a:pt x="3081" y="517"/>
                  <a:pt x="3082" y="517"/>
                </a:cubicBezTo>
                <a:cubicBezTo>
                  <a:pt x="3082" y="517"/>
                  <a:pt x="3082" y="517"/>
                  <a:pt x="3082" y="517"/>
                </a:cubicBezTo>
                <a:cubicBezTo>
                  <a:pt x="3082" y="517"/>
                  <a:pt x="3082" y="517"/>
                  <a:pt x="3082" y="517"/>
                </a:cubicBezTo>
                <a:cubicBezTo>
                  <a:pt x="3082" y="517"/>
                  <a:pt x="3083" y="517"/>
                  <a:pt x="3083" y="517"/>
                </a:cubicBezTo>
                <a:cubicBezTo>
                  <a:pt x="3083" y="517"/>
                  <a:pt x="3083" y="517"/>
                  <a:pt x="3083" y="517"/>
                </a:cubicBezTo>
                <a:cubicBezTo>
                  <a:pt x="3083" y="517"/>
                  <a:pt x="3083" y="517"/>
                  <a:pt x="3083" y="516"/>
                </a:cubicBezTo>
                <a:cubicBezTo>
                  <a:pt x="3083" y="516"/>
                  <a:pt x="3083" y="515"/>
                  <a:pt x="3084" y="515"/>
                </a:cubicBezTo>
                <a:cubicBezTo>
                  <a:pt x="3084" y="514"/>
                  <a:pt x="3084" y="514"/>
                  <a:pt x="3084" y="514"/>
                </a:cubicBezTo>
                <a:cubicBezTo>
                  <a:pt x="3084" y="514"/>
                  <a:pt x="3084" y="514"/>
                  <a:pt x="3084" y="513"/>
                </a:cubicBezTo>
                <a:cubicBezTo>
                  <a:pt x="3084" y="513"/>
                  <a:pt x="3084" y="513"/>
                  <a:pt x="3085" y="512"/>
                </a:cubicBezTo>
                <a:cubicBezTo>
                  <a:pt x="3085" y="511"/>
                  <a:pt x="3086" y="510"/>
                  <a:pt x="3087" y="510"/>
                </a:cubicBezTo>
                <a:cubicBezTo>
                  <a:pt x="3087" y="510"/>
                  <a:pt x="3087" y="510"/>
                  <a:pt x="3087" y="510"/>
                </a:cubicBezTo>
                <a:cubicBezTo>
                  <a:pt x="3087" y="510"/>
                  <a:pt x="3087" y="510"/>
                  <a:pt x="3087" y="510"/>
                </a:cubicBezTo>
                <a:cubicBezTo>
                  <a:pt x="3088" y="509"/>
                  <a:pt x="3088" y="508"/>
                  <a:pt x="3087" y="508"/>
                </a:cubicBezTo>
                <a:cubicBezTo>
                  <a:pt x="3087" y="507"/>
                  <a:pt x="3087" y="507"/>
                  <a:pt x="3087" y="506"/>
                </a:cubicBezTo>
                <a:cubicBezTo>
                  <a:pt x="3088" y="505"/>
                  <a:pt x="3088" y="504"/>
                  <a:pt x="3088" y="504"/>
                </a:cubicBezTo>
                <a:cubicBezTo>
                  <a:pt x="3088" y="503"/>
                  <a:pt x="3088" y="503"/>
                  <a:pt x="3088" y="503"/>
                </a:cubicBezTo>
                <a:cubicBezTo>
                  <a:pt x="3087" y="503"/>
                  <a:pt x="3087" y="502"/>
                  <a:pt x="3087" y="501"/>
                </a:cubicBezTo>
                <a:cubicBezTo>
                  <a:pt x="3088" y="501"/>
                  <a:pt x="3088" y="500"/>
                  <a:pt x="3089" y="500"/>
                </a:cubicBezTo>
                <a:cubicBezTo>
                  <a:pt x="3089" y="500"/>
                  <a:pt x="3089" y="500"/>
                  <a:pt x="3089" y="500"/>
                </a:cubicBezTo>
                <a:cubicBezTo>
                  <a:pt x="3089" y="499"/>
                  <a:pt x="3089" y="499"/>
                  <a:pt x="3089" y="499"/>
                </a:cubicBezTo>
                <a:cubicBezTo>
                  <a:pt x="3089" y="499"/>
                  <a:pt x="3089" y="498"/>
                  <a:pt x="3089" y="498"/>
                </a:cubicBezTo>
                <a:cubicBezTo>
                  <a:pt x="3089" y="497"/>
                  <a:pt x="3089" y="497"/>
                  <a:pt x="3089" y="496"/>
                </a:cubicBezTo>
                <a:cubicBezTo>
                  <a:pt x="3089" y="495"/>
                  <a:pt x="3090" y="495"/>
                  <a:pt x="3091" y="494"/>
                </a:cubicBezTo>
                <a:cubicBezTo>
                  <a:pt x="3091" y="494"/>
                  <a:pt x="3091" y="494"/>
                  <a:pt x="3092" y="494"/>
                </a:cubicBezTo>
                <a:cubicBezTo>
                  <a:pt x="3092" y="494"/>
                  <a:pt x="3092" y="494"/>
                  <a:pt x="3092" y="494"/>
                </a:cubicBezTo>
                <a:cubicBezTo>
                  <a:pt x="3092" y="494"/>
                  <a:pt x="3091" y="494"/>
                  <a:pt x="3091" y="493"/>
                </a:cubicBezTo>
                <a:cubicBezTo>
                  <a:pt x="3091" y="493"/>
                  <a:pt x="3091" y="493"/>
                  <a:pt x="3091" y="493"/>
                </a:cubicBezTo>
                <a:cubicBezTo>
                  <a:pt x="3091" y="492"/>
                  <a:pt x="3091" y="492"/>
                  <a:pt x="3091" y="491"/>
                </a:cubicBezTo>
                <a:cubicBezTo>
                  <a:pt x="3091" y="490"/>
                  <a:pt x="3092" y="490"/>
                  <a:pt x="3092" y="490"/>
                </a:cubicBezTo>
                <a:cubicBezTo>
                  <a:pt x="3092" y="490"/>
                  <a:pt x="3092" y="489"/>
                  <a:pt x="3093" y="488"/>
                </a:cubicBezTo>
                <a:cubicBezTo>
                  <a:pt x="3093" y="488"/>
                  <a:pt x="3093" y="488"/>
                  <a:pt x="3093" y="488"/>
                </a:cubicBezTo>
                <a:cubicBezTo>
                  <a:pt x="3093" y="487"/>
                  <a:pt x="3093" y="487"/>
                  <a:pt x="3093" y="486"/>
                </a:cubicBezTo>
                <a:cubicBezTo>
                  <a:pt x="3093" y="486"/>
                  <a:pt x="3093" y="485"/>
                  <a:pt x="3094" y="485"/>
                </a:cubicBezTo>
                <a:cubicBezTo>
                  <a:pt x="3094" y="485"/>
                  <a:pt x="3094" y="485"/>
                  <a:pt x="3094" y="485"/>
                </a:cubicBezTo>
                <a:cubicBezTo>
                  <a:pt x="3094" y="484"/>
                  <a:pt x="3094" y="484"/>
                  <a:pt x="3094" y="484"/>
                </a:cubicBezTo>
                <a:cubicBezTo>
                  <a:pt x="3094" y="483"/>
                  <a:pt x="3094" y="483"/>
                  <a:pt x="3094" y="483"/>
                </a:cubicBezTo>
                <a:cubicBezTo>
                  <a:pt x="3094" y="481"/>
                  <a:pt x="3095" y="481"/>
                  <a:pt x="3097" y="480"/>
                </a:cubicBezTo>
                <a:cubicBezTo>
                  <a:pt x="3097" y="480"/>
                  <a:pt x="3097" y="479"/>
                  <a:pt x="3098" y="478"/>
                </a:cubicBezTo>
                <a:cubicBezTo>
                  <a:pt x="3098" y="477"/>
                  <a:pt x="3098" y="476"/>
                  <a:pt x="3098" y="476"/>
                </a:cubicBezTo>
                <a:cubicBezTo>
                  <a:pt x="3098" y="475"/>
                  <a:pt x="3099" y="474"/>
                  <a:pt x="3099" y="474"/>
                </a:cubicBezTo>
                <a:cubicBezTo>
                  <a:pt x="3099" y="474"/>
                  <a:pt x="3099" y="474"/>
                  <a:pt x="3099" y="473"/>
                </a:cubicBezTo>
                <a:cubicBezTo>
                  <a:pt x="3098" y="472"/>
                  <a:pt x="3097" y="471"/>
                  <a:pt x="3098" y="470"/>
                </a:cubicBezTo>
                <a:cubicBezTo>
                  <a:pt x="3098" y="470"/>
                  <a:pt x="3099" y="469"/>
                  <a:pt x="3099" y="469"/>
                </a:cubicBezTo>
                <a:cubicBezTo>
                  <a:pt x="3099" y="469"/>
                  <a:pt x="3100" y="469"/>
                  <a:pt x="3100" y="468"/>
                </a:cubicBezTo>
                <a:cubicBezTo>
                  <a:pt x="3100" y="468"/>
                  <a:pt x="3100" y="467"/>
                  <a:pt x="3101" y="467"/>
                </a:cubicBezTo>
                <a:cubicBezTo>
                  <a:pt x="3101" y="467"/>
                  <a:pt x="3101" y="467"/>
                  <a:pt x="3101" y="467"/>
                </a:cubicBezTo>
                <a:cubicBezTo>
                  <a:pt x="3101" y="467"/>
                  <a:pt x="3101" y="467"/>
                  <a:pt x="3101" y="467"/>
                </a:cubicBezTo>
                <a:cubicBezTo>
                  <a:pt x="3100" y="466"/>
                  <a:pt x="3099" y="466"/>
                  <a:pt x="3099" y="464"/>
                </a:cubicBezTo>
                <a:cubicBezTo>
                  <a:pt x="3099" y="463"/>
                  <a:pt x="3101" y="462"/>
                  <a:pt x="3102" y="461"/>
                </a:cubicBezTo>
                <a:cubicBezTo>
                  <a:pt x="3102" y="461"/>
                  <a:pt x="3102" y="461"/>
                  <a:pt x="3103" y="461"/>
                </a:cubicBezTo>
                <a:cubicBezTo>
                  <a:pt x="3103" y="460"/>
                  <a:pt x="3104" y="459"/>
                  <a:pt x="3106" y="458"/>
                </a:cubicBezTo>
                <a:cubicBezTo>
                  <a:pt x="3106" y="458"/>
                  <a:pt x="3106" y="458"/>
                  <a:pt x="3107" y="458"/>
                </a:cubicBezTo>
                <a:cubicBezTo>
                  <a:pt x="3107" y="458"/>
                  <a:pt x="3107" y="458"/>
                  <a:pt x="3107" y="458"/>
                </a:cubicBezTo>
                <a:cubicBezTo>
                  <a:pt x="3107" y="458"/>
                  <a:pt x="3107" y="458"/>
                  <a:pt x="3107" y="457"/>
                </a:cubicBezTo>
                <a:cubicBezTo>
                  <a:pt x="3107" y="457"/>
                  <a:pt x="3107" y="456"/>
                  <a:pt x="3108" y="456"/>
                </a:cubicBezTo>
                <a:cubicBezTo>
                  <a:pt x="3109" y="455"/>
                  <a:pt x="3109" y="455"/>
                  <a:pt x="3110" y="455"/>
                </a:cubicBezTo>
                <a:cubicBezTo>
                  <a:pt x="3110" y="455"/>
                  <a:pt x="3110" y="454"/>
                  <a:pt x="3111" y="454"/>
                </a:cubicBezTo>
                <a:cubicBezTo>
                  <a:pt x="3111" y="454"/>
                  <a:pt x="3111" y="454"/>
                  <a:pt x="3111" y="453"/>
                </a:cubicBezTo>
                <a:cubicBezTo>
                  <a:pt x="3112" y="453"/>
                  <a:pt x="3113" y="453"/>
                  <a:pt x="3113" y="453"/>
                </a:cubicBezTo>
                <a:cubicBezTo>
                  <a:pt x="3113" y="452"/>
                  <a:pt x="3113" y="452"/>
                  <a:pt x="3113" y="452"/>
                </a:cubicBezTo>
                <a:cubicBezTo>
                  <a:pt x="3113" y="452"/>
                  <a:pt x="3113" y="452"/>
                  <a:pt x="3112" y="452"/>
                </a:cubicBezTo>
                <a:cubicBezTo>
                  <a:pt x="3112" y="451"/>
                  <a:pt x="3111" y="451"/>
                  <a:pt x="3111" y="450"/>
                </a:cubicBezTo>
                <a:cubicBezTo>
                  <a:pt x="3111" y="450"/>
                  <a:pt x="3111" y="449"/>
                  <a:pt x="3111" y="448"/>
                </a:cubicBezTo>
                <a:cubicBezTo>
                  <a:pt x="3111" y="448"/>
                  <a:pt x="3111" y="448"/>
                  <a:pt x="3111" y="448"/>
                </a:cubicBezTo>
                <a:cubicBezTo>
                  <a:pt x="3112" y="447"/>
                  <a:pt x="3113" y="446"/>
                  <a:pt x="3113" y="445"/>
                </a:cubicBezTo>
                <a:cubicBezTo>
                  <a:pt x="3113" y="445"/>
                  <a:pt x="3113" y="444"/>
                  <a:pt x="3113" y="444"/>
                </a:cubicBezTo>
                <a:cubicBezTo>
                  <a:pt x="3113" y="444"/>
                  <a:pt x="3113" y="444"/>
                  <a:pt x="3113" y="444"/>
                </a:cubicBezTo>
                <a:cubicBezTo>
                  <a:pt x="3112" y="444"/>
                  <a:pt x="3111" y="443"/>
                  <a:pt x="3111" y="441"/>
                </a:cubicBezTo>
                <a:cubicBezTo>
                  <a:pt x="3111" y="441"/>
                  <a:pt x="3111" y="441"/>
                  <a:pt x="3111" y="441"/>
                </a:cubicBezTo>
                <a:cubicBezTo>
                  <a:pt x="3111" y="440"/>
                  <a:pt x="3110" y="439"/>
                  <a:pt x="3111" y="438"/>
                </a:cubicBezTo>
                <a:cubicBezTo>
                  <a:pt x="3111" y="438"/>
                  <a:pt x="3111" y="437"/>
                  <a:pt x="3112" y="437"/>
                </a:cubicBezTo>
                <a:cubicBezTo>
                  <a:pt x="3112" y="437"/>
                  <a:pt x="3112" y="437"/>
                  <a:pt x="3112" y="437"/>
                </a:cubicBezTo>
                <a:cubicBezTo>
                  <a:pt x="3112" y="436"/>
                  <a:pt x="3112" y="436"/>
                  <a:pt x="3112" y="436"/>
                </a:cubicBezTo>
                <a:cubicBezTo>
                  <a:pt x="3112" y="435"/>
                  <a:pt x="3112" y="435"/>
                  <a:pt x="3112" y="435"/>
                </a:cubicBezTo>
                <a:cubicBezTo>
                  <a:pt x="3112" y="435"/>
                  <a:pt x="3112" y="435"/>
                  <a:pt x="3112" y="434"/>
                </a:cubicBezTo>
                <a:cubicBezTo>
                  <a:pt x="3112" y="434"/>
                  <a:pt x="3112" y="434"/>
                  <a:pt x="3112" y="434"/>
                </a:cubicBezTo>
                <a:cubicBezTo>
                  <a:pt x="3110" y="433"/>
                  <a:pt x="3110" y="432"/>
                  <a:pt x="3111" y="431"/>
                </a:cubicBezTo>
                <a:cubicBezTo>
                  <a:pt x="3111" y="431"/>
                  <a:pt x="3111" y="431"/>
                  <a:pt x="3111" y="431"/>
                </a:cubicBezTo>
                <a:cubicBezTo>
                  <a:pt x="3111" y="430"/>
                  <a:pt x="3111" y="430"/>
                  <a:pt x="3111" y="430"/>
                </a:cubicBezTo>
                <a:cubicBezTo>
                  <a:pt x="3110" y="430"/>
                  <a:pt x="3110" y="429"/>
                  <a:pt x="3110" y="429"/>
                </a:cubicBezTo>
                <a:cubicBezTo>
                  <a:pt x="3109" y="428"/>
                  <a:pt x="3109" y="427"/>
                  <a:pt x="3109" y="426"/>
                </a:cubicBezTo>
                <a:cubicBezTo>
                  <a:pt x="3109" y="426"/>
                  <a:pt x="3109" y="426"/>
                  <a:pt x="3109" y="426"/>
                </a:cubicBezTo>
                <a:cubicBezTo>
                  <a:pt x="3109" y="425"/>
                  <a:pt x="3109" y="425"/>
                  <a:pt x="3109" y="425"/>
                </a:cubicBezTo>
                <a:cubicBezTo>
                  <a:pt x="3109" y="425"/>
                  <a:pt x="3108" y="424"/>
                  <a:pt x="3108" y="423"/>
                </a:cubicBezTo>
                <a:cubicBezTo>
                  <a:pt x="3108" y="422"/>
                  <a:pt x="3108" y="421"/>
                  <a:pt x="3109" y="420"/>
                </a:cubicBezTo>
                <a:cubicBezTo>
                  <a:pt x="3109" y="420"/>
                  <a:pt x="3110" y="419"/>
                  <a:pt x="3110" y="419"/>
                </a:cubicBezTo>
                <a:cubicBezTo>
                  <a:pt x="3110" y="419"/>
                  <a:pt x="3111" y="419"/>
                  <a:pt x="3111" y="419"/>
                </a:cubicBezTo>
                <a:cubicBezTo>
                  <a:pt x="3111" y="418"/>
                  <a:pt x="3112" y="417"/>
                  <a:pt x="3113" y="416"/>
                </a:cubicBezTo>
                <a:cubicBezTo>
                  <a:pt x="3113" y="416"/>
                  <a:pt x="3113" y="416"/>
                  <a:pt x="3114" y="416"/>
                </a:cubicBezTo>
                <a:cubicBezTo>
                  <a:pt x="3113" y="415"/>
                  <a:pt x="3113" y="415"/>
                  <a:pt x="3113" y="415"/>
                </a:cubicBezTo>
                <a:cubicBezTo>
                  <a:pt x="3113" y="416"/>
                  <a:pt x="3113" y="416"/>
                  <a:pt x="3113" y="416"/>
                </a:cubicBezTo>
                <a:cubicBezTo>
                  <a:pt x="3113" y="416"/>
                  <a:pt x="3112" y="416"/>
                  <a:pt x="3112" y="416"/>
                </a:cubicBezTo>
                <a:cubicBezTo>
                  <a:pt x="3111" y="415"/>
                  <a:pt x="3111" y="414"/>
                  <a:pt x="3111" y="413"/>
                </a:cubicBezTo>
                <a:cubicBezTo>
                  <a:pt x="3110" y="413"/>
                  <a:pt x="3110" y="413"/>
                  <a:pt x="3110" y="413"/>
                </a:cubicBezTo>
                <a:cubicBezTo>
                  <a:pt x="3110" y="413"/>
                  <a:pt x="3110" y="413"/>
                  <a:pt x="3109" y="413"/>
                </a:cubicBezTo>
                <a:cubicBezTo>
                  <a:pt x="3108" y="414"/>
                  <a:pt x="3108" y="414"/>
                  <a:pt x="3108" y="414"/>
                </a:cubicBezTo>
                <a:cubicBezTo>
                  <a:pt x="3107" y="415"/>
                  <a:pt x="3107" y="415"/>
                  <a:pt x="3106" y="415"/>
                </a:cubicBezTo>
                <a:cubicBezTo>
                  <a:pt x="3106" y="415"/>
                  <a:pt x="3106" y="415"/>
                  <a:pt x="3106" y="415"/>
                </a:cubicBezTo>
                <a:cubicBezTo>
                  <a:pt x="3105" y="415"/>
                  <a:pt x="3105" y="415"/>
                  <a:pt x="3105" y="415"/>
                </a:cubicBezTo>
                <a:cubicBezTo>
                  <a:pt x="3105" y="415"/>
                  <a:pt x="3104" y="415"/>
                  <a:pt x="3104" y="415"/>
                </a:cubicBezTo>
                <a:cubicBezTo>
                  <a:pt x="3104" y="416"/>
                  <a:pt x="3103" y="416"/>
                  <a:pt x="3103" y="416"/>
                </a:cubicBezTo>
                <a:cubicBezTo>
                  <a:pt x="3103" y="416"/>
                  <a:pt x="3103" y="416"/>
                  <a:pt x="3102" y="416"/>
                </a:cubicBezTo>
                <a:cubicBezTo>
                  <a:pt x="3102" y="416"/>
                  <a:pt x="3102" y="416"/>
                  <a:pt x="3102" y="416"/>
                </a:cubicBezTo>
                <a:cubicBezTo>
                  <a:pt x="3102" y="416"/>
                  <a:pt x="3102" y="417"/>
                  <a:pt x="3102" y="417"/>
                </a:cubicBezTo>
                <a:cubicBezTo>
                  <a:pt x="3102" y="417"/>
                  <a:pt x="3101" y="417"/>
                  <a:pt x="3101" y="417"/>
                </a:cubicBezTo>
                <a:cubicBezTo>
                  <a:pt x="3101" y="418"/>
                  <a:pt x="3101" y="418"/>
                  <a:pt x="3101" y="418"/>
                </a:cubicBezTo>
                <a:cubicBezTo>
                  <a:pt x="3101" y="419"/>
                  <a:pt x="3101" y="419"/>
                  <a:pt x="3101" y="419"/>
                </a:cubicBezTo>
                <a:cubicBezTo>
                  <a:pt x="3101" y="419"/>
                  <a:pt x="3101" y="419"/>
                  <a:pt x="3102" y="419"/>
                </a:cubicBezTo>
                <a:cubicBezTo>
                  <a:pt x="3102" y="420"/>
                  <a:pt x="3102" y="420"/>
                  <a:pt x="3102" y="420"/>
                </a:cubicBezTo>
                <a:cubicBezTo>
                  <a:pt x="3104" y="421"/>
                  <a:pt x="3104" y="422"/>
                  <a:pt x="3103" y="423"/>
                </a:cubicBezTo>
                <a:cubicBezTo>
                  <a:pt x="3103" y="423"/>
                  <a:pt x="3103" y="423"/>
                  <a:pt x="3103" y="424"/>
                </a:cubicBezTo>
                <a:cubicBezTo>
                  <a:pt x="3102" y="424"/>
                  <a:pt x="3102" y="424"/>
                  <a:pt x="3102" y="425"/>
                </a:cubicBezTo>
                <a:cubicBezTo>
                  <a:pt x="3103" y="425"/>
                  <a:pt x="3103" y="425"/>
                  <a:pt x="3103" y="425"/>
                </a:cubicBezTo>
                <a:cubicBezTo>
                  <a:pt x="3103" y="425"/>
                  <a:pt x="3103" y="426"/>
                  <a:pt x="3103" y="426"/>
                </a:cubicBezTo>
                <a:cubicBezTo>
                  <a:pt x="3103" y="426"/>
                  <a:pt x="3103" y="427"/>
                  <a:pt x="3103" y="427"/>
                </a:cubicBezTo>
                <a:cubicBezTo>
                  <a:pt x="3103" y="427"/>
                  <a:pt x="3103" y="428"/>
                  <a:pt x="3103" y="428"/>
                </a:cubicBezTo>
                <a:cubicBezTo>
                  <a:pt x="3104" y="428"/>
                  <a:pt x="3105" y="428"/>
                  <a:pt x="3105" y="430"/>
                </a:cubicBezTo>
                <a:cubicBezTo>
                  <a:pt x="3106" y="430"/>
                  <a:pt x="3106" y="431"/>
                  <a:pt x="3106" y="431"/>
                </a:cubicBezTo>
                <a:cubicBezTo>
                  <a:pt x="3105" y="431"/>
                  <a:pt x="3105" y="431"/>
                  <a:pt x="3105" y="431"/>
                </a:cubicBezTo>
                <a:cubicBezTo>
                  <a:pt x="3105" y="432"/>
                  <a:pt x="3106" y="432"/>
                  <a:pt x="3106" y="432"/>
                </a:cubicBezTo>
                <a:cubicBezTo>
                  <a:pt x="3106" y="432"/>
                  <a:pt x="3106" y="433"/>
                  <a:pt x="3106" y="433"/>
                </a:cubicBezTo>
                <a:cubicBezTo>
                  <a:pt x="3107" y="434"/>
                  <a:pt x="3107" y="434"/>
                  <a:pt x="3107" y="436"/>
                </a:cubicBezTo>
                <a:cubicBezTo>
                  <a:pt x="3107" y="436"/>
                  <a:pt x="3107" y="436"/>
                  <a:pt x="3107" y="436"/>
                </a:cubicBezTo>
                <a:cubicBezTo>
                  <a:pt x="3107" y="437"/>
                  <a:pt x="3108" y="437"/>
                  <a:pt x="3107" y="438"/>
                </a:cubicBezTo>
                <a:cubicBezTo>
                  <a:pt x="3107" y="440"/>
                  <a:pt x="3105" y="441"/>
                  <a:pt x="3104" y="441"/>
                </a:cubicBezTo>
                <a:cubicBezTo>
                  <a:pt x="3104" y="441"/>
                  <a:pt x="3104" y="441"/>
                  <a:pt x="3104" y="441"/>
                </a:cubicBezTo>
                <a:cubicBezTo>
                  <a:pt x="3103" y="441"/>
                  <a:pt x="3103" y="440"/>
                  <a:pt x="3102" y="440"/>
                </a:cubicBezTo>
                <a:cubicBezTo>
                  <a:pt x="3102" y="439"/>
                  <a:pt x="3102" y="439"/>
                  <a:pt x="3102" y="438"/>
                </a:cubicBezTo>
                <a:cubicBezTo>
                  <a:pt x="3102" y="438"/>
                  <a:pt x="3102" y="438"/>
                  <a:pt x="3101" y="438"/>
                </a:cubicBezTo>
                <a:cubicBezTo>
                  <a:pt x="3101" y="438"/>
                  <a:pt x="3101" y="438"/>
                  <a:pt x="3101" y="438"/>
                </a:cubicBezTo>
                <a:cubicBezTo>
                  <a:pt x="3101" y="438"/>
                  <a:pt x="3100" y="438"/>
                  <a:pt x="3100" y="439"/>
                </a:cubicBezTo>
                <a:cubicBezTo>
                  <a:pt x="3099" y="439"/>
                  <a:pt x="3099" y="439"/>
                  <a:pt x="3099" y="439"/>
                </a:cubicBezTo>
                <a:cubicBezTo>
                  <a:pt x="3099" y="439"/>
                  <a:pt x="3099" y="439"/>
                  <a:pt x="3099" y="439"/>
                </a:cubicBezTo>
                <a:cubicBezTo>
                  <a:pt x="3099" y="439"/>
                  <a:pt x="3099" y="439"/>
                  <a:pt x="3099" y="439"/>
                </a:cubicBezTo>
                <a:cubicBezTo>
                  <a:pt x="3098" y="440"/>
                  <a:pt x="3099" y="440"/>
                  <a:pt x="3099" y="441"/>
                </a:cubicBezTo>
                <a:cubicBezTo>
                  <a:pt x="3099" y="441"/>
                  <a:pt x="3099" y="442"/>
                  <a:pt x="3099" y="442"/>
                </a:cubicBezTo>
                <a:cubicBezTo>
                  <a:pt x="3099" y="443"/>
                  <a:pt x="3099" y="444"/>
                  <a:pt x="3099" y="445"/>
                </a:cubicBezTo>
                <a:cubicBezTo>
                  <a:pt x="3098" y="445"/>
                  <a:pt x="3098" y="445"/>
                  <a:pt x="3098" y="445"/>
                </a:cubicBezTo>
                <a:cubicBezTo>
                  <a:pt x="3098" y="446"/>
                  <a:pt x="3098" y="446"/>
                  <a:pt x="3097" y="446"/>
                </a:cubicBezTo>
                <a:cubicBezTo>
                  <a:pt x="3097" y="446"/>
                  <a:pt x="3097" y="446"/>
                  <a:pt x="3097" y="446"/>
                </a:cubicBezTo>
                <a:cubicBezTo>
                  <a:pt x="3097" y="446"/>
                  <a:pt x="3097" y="446"/>
                  <a:pt x="3097" y="446"/>
                </a:cubicBezTo>
                <a:cubicBezTo>
                  <a:pt x="3097" y="447"/>
                  <a:pt x="3097" y="449"/>
                  <a:pt x="3096" y="450"/>
                </a:cubicBezTo>
                <a:cubicBezTo>
                  <a:pt x="3096" y="450"/>
                  <a:pt x="3096" y="450"/>
                  <a:pt x="3096" y="450"/>
                </a:cubicBezTo>
                <a:cubicBezTo>
                  <a:pt x="3096" y="450"/>
                  <a:pt x="3096" y="451"/>
                  <a:pt x="3096" y="451"/>
                </a:cubicBezTo>
                <a:cubicBezTo>
                  <a:pt x="3096" y="452"/>
                  <a:pt x="3095" y="453"/>
                  <a:pt x="3094" y="454"/>
                </a:cubicBezTo>
                <a:cubicBezTo>
                  <a:pt x="3094" y="454"/>
                  <a:pt x="3094" y="454"/>
                  <a:pt x="3094" y="454"/>
                </a:cubicBezTo>
                <a:cubicBezTo>
                  <a:pt x="3094" y="456"/>
                  <a:pt x="3093" y="457"/>
                  <a:pt x="3092" y="459"/>
                </a:cubicBezTo>
                <a:cubicBezTo>
                  <a:pt x="3091" y="459"/>
                  <a:pt x="3091" y="459"/>
                  <a:pt x="3091" y="460"/>
                </a:cubicBezTo>
                <a:cubicBezTo>
                  <a:pt x="3091" y="460"/>
                  <a:pt x="3091" y="460"/>
                  <a:pt x="3090" y="461"/>
                </a:cubicBezTo>
                <a:cubicBezTo>
                  <a:pt x="3090" y="461"/>
                  <a:pt x="3090" y="461"/>
                  <a:pt x="3089" y="462"/>
                </a:cubicBezTo>
                <a:cubicBezTo>
                  <a:pt x="3089" y="462"/>
                  <a:pt x="3089" y="462"/>
                  <a:pt x="3089" y="462"/>
                </a:cubicBezTo>
                <a:cubicBezTo>
                  <a:pt x="3088" y="462"/>
                  <a:pt x="3087" y="463"/>
                  <a:pt x="3087" y="463"/>
                </a:cubicBezTo>
                <a:cubicBezTo>
                  <a:pt x="3086" y="463"/>
                  <a:pt x="3085" y="462"/>
                  <a:pt x="3085" y="462"/>
                </a:cubicBezTo>
                <a:cubicBezTo>
                  <a:pt x="3085" y="461"/>
                  <a:pt x="3085" y="461"/>
                  <a:pt x="3085" y="460"/>
                </a:cubicBezTo>
                <a:cubicBezTo>
                  <a:pt x="3085" y="460"/>
                  <a:pt x="3085" y="460"/>
                  <a:pt x="3085" y="460"/>
                </a:cubicBezTo>
                <a:cubicBezTo>
                  <a:pt x="3085" y="460"/>
                  <a:pt x="3085" y="460"/>
                  <a:pt x="3085" y="460"/>
                </a:cubicBezTo>
                <a:cubicBezTo>
                  <a:pt x="3084" y="460"/>
                  <a:pt x="3084" y="459"/>
                  <a:pt x="3084" y="459"/>
                </a:cubicBezTo>
                <a:cubicBezTo>
                  <a:pt x="3084" y="458"/>
                  <a:pt x="3084" y="458"/>
                  <a:pt x="3084" y="458"/>
                </a:cubicBezTo>
                <a:cubicBezTo>
                  <a:pt x="3084" y="458"/>
                  <a:pt x="3083" y="458"/>
                  <a:pt x="3083" y="458"/>
                </a:cubicBezTo>
                <a:cubicBezTo>
                  <a:pt x="3083" y="458"/>
                  <a:pt x="3082" y="458"/>
                  <a:pt x="3082" y="458"/>
                </a:cubicBezTo>
                <a:cubicBezTo>
                  <a:pt x="3082" y="458"/>
                  <a:pt x="3080" y="458"/>
                  <a:pt x="3080" y="456"/>
                </a:cubicBezTo>
                <a:cubicBezTo>
                  <a:pt x="3080" y="455"/>
                  <a:pt x="3080" y="455"/>
                  <a:pt x="3080" y="455"/>
                </a:cubicBezTo>
                <a:cubicBezTo>
                  <a:pt x="3080" y="455"/>
                  <a:pt x="3079" y="455"/>
                  <a:pt x="3079" y="455"/>
                </a:cubicBezTo>
                <a:cubicBezTo>
                  <a:pt x="3078" y="455"/>
                  <a:pt x="3078" y="455"/>
                  <a:pt x="3077" y="455"/>
                </a:cubicBezTo>
                <a:cubicBezTo>
                  <a:pt x="3077" y="455"/>
                  <a:pt x="3077" y="455"/>
                  <a:pt x="3077" y="455"/>
                </a:cubicBezTo>
                <a:cubicBezTo>
                  <a:pt x="3077" y="455"/>
                  <a:pt x="3077" y="455"/>
                  <a:pt x="3077" y="455"/>
                </a:cubicBezTo>
                <a:cubicBezTo>
                  <a:pt x="3076" y="455"/>
                  <a:pt x="3076" y="455"/>
                  <a:pt x="3076" y="454"/>
                </a:cubicBezTo>
                <a:cubicBezTo>
                  <a:pt x="3076" y="454"/>
                  <a:pt x="3076" y="453"/>
                  <a:pt x="3076" y="453"/>
                </a:cubicBezTo>
                <a:cubicBezTo>
                  <a:pt x="3077" y="452"/>
                  <a:pt x="3077" y="452"/>
                  <a:pt x="3077" y="452"/>
                </a:cubicBezTo>
                <a:cubicBezTo>
                  <a:pt x="3078" y="453"/>
                  <a:pt x="3078" y="453"/>
                  <a:pt x="3078" y="453"/>
                </a:cubicBezTo>
                <a:cubicBezTo>
                  <a:pt x="3078" y="453"/>
                  <a:pt x="3078" y="453"/>
                  <a:pt x="3078" y="453"/>
                </a:cubicBezTo>
                <a:cubicBezTo>
                  <a:pt x="3078" y="452"/>
                  <a:pt x="3078" y="452"/>
                  <a:pt x="3078" y="452"/>
                </a:cubicBezTo>
                <a:cubicBezTo>
                  <a:pt x="3078" y="451"/>
                  <a:pt x="3078" y="451"/>
                  <a:pt x="3078" y="451"/>
                </a:cubicBezTo>
                <a:cubicBezTo>
                  <a:pt x="3078" y="450"/>
                  <a:pt x="3078" y="450"/>
                  <a:pt x="3078" y="450"/>
                </a:cubicBezTo>
                <a:cubicBezTo>
                  <a:pt x="3079" y="449"/>
                  <a:pt x="3079" y="448"/>
                  <a:pt x="3078" y="448"/>
                </a:cubicBezTo>
                <a:cubicBezTo>
                  <a:pt x="3078" y="446"/>
                  <a:pt x="3079" y="446"/>
                  <a:pt x="3079" y="445"/>
                </a:cubicBezTo>
                <a:cubicBezTo>
                  <a:pt x="3079" y="445"/>
                  <a:pt x="3080" y="445"/>
                  <a:pt x="3080" y="445"/>
                </a:cubicBezTo>
                <a:cubicBezTo>
                  <a:pt x="3080" y="445"/>
                  <a:pt x="3080" y="445"/>
                  <a:pt x="3080" y="445"/>
                </a:cubicBezTo>
                <a:cubicBezTo>
                  <a:pt x="3080" y="445"/>
                  <a:pt x="3080" y="445"/>
                  <a:pt x="3080" y="444"/>
                </a:cubicBezTo>
                <a:cubicBezTo>
                  <a:pt x="3080" y="444"/>
                  <a:pt x="3080" y="444"/>
                  <a:pt x="3080" y="444"/>
                </a:cubicBezTo>
                <a:cubicBezTo>
                  <a:pt x="3079" y="443"/>
                  <a:pt x="3079" y="442"/>
                  <a:pt x="3079" y="441"/>
                </a:cubicBezTo>
                <a:cubicBezTo>
                  <a:pt x="3080" y="441"/>
                  <a:pt x="3080" y="440"/>
                  <a:pt x="3080" y="440"/>
                </a:cubicBezTo>
                <a:cubicBezTo>
                  <a:pt x="3080" y="440"/>
                  <a:pt x="3080" y="440"/>
                  <a:pt x="3079" y="440"/>
                </a:cubicBezTo>
                <a:cubicBezTo>
                  <a:pt x="3079" y="440"/>
                  <a:pt x="3079" y="440"/>
                  <a:pt x="3079" y="440"/>
                </a:cubicBezTo>
                <a:cubicBezTo>
                  <a:pt x="3079" y="440"/>
                  <a:pt x="3079" y="440"/>
                  <a:pt x="3078" y="441"/>
                </a:cubicBezTo>
                <a:cubicBezTo>
                  <a:pt x="3078" y="441"/>
                  <a:pt x="3078" y="441"/>
                  <a:pt x="3078" y="442"/>
                </a:cubicBezTo>
                <a:cubicBezTo>
                  <a:pt x="3077" y="443"/>
                  <a:pt x="3076" y="444"/>
                  <a:pt x="3076" y="444"/>
                </a:cubicBezTo>
                <a:cubicBezTo>
                  <a:pt x="3075" y="444"/>
                  <a:pt x="3075" y="444"/>
                  <a:pt x="3075" y="444"/>
                </a:cubicBezTo>
                <a:cubicBezTo>
                  <a:pt x="3074" y="444"/>
                  <a:pt x="3073" y="443"/>
                  <a:pt x="3073" y="443"/>
                </a:cubicBezTo>
                <a:cubicBezTo>
                  <a:pt x="3073" y="443"/>
                  <a:pt x="3073" y="443"/>
                  <a:pt x="3073" y="443"/>
                </a:cubicBezTo>
                <a:cubicBezTo>
                  <a:pt x="3073" y="442"/>
                  <a:pt x="3072" y="442"/>
                  <a:pt x="3072" y="442"/>
                </a:cubicBezTo>
                <a:cubicBezTo>
                  <a:pt x="3071" y="442"/>
                  <a:pt x="3071" y="442"/>
                  <a:pt x="3071" y="442"/>
                </a:cubicBezTo>
                <a:cubicBezTo>
                  <a:pt x="3070" y="442"/>
                  <a:pt x="3070" y="441"/>
                  <a:pt x="3070" y="441"/>
                </a:cubicBezTo>
                <a:cubicBezTo>
                  <a:pt x="3069" y="441"/>
                  <a:pt x="3069" y="441"/>
                  <a:pt x="3069" y="441"/>
                </a:cubicBezTo>
                <a:cubicBezTo>
                  <a:pt x="3068" y="441"/>
                  <a:pt x="3068" y="441"/>
                  <a:pt x="3068" y="441"/>
                </a:cubicBezTo>
                <a:cubicBezTo>
                  <a:pt x="3068" y="441"/>
                  <a:pt x="3068" y="441"/>
                  <a:pt x="3068" y="441"/>
                </a:cubicBezTo>
                <a:cubicBezTo>
                  <a:pt x="3068" y="442"/>
                  <a:pt x="3067" y="442"/>
                  <a:pt x="3067" y="443"/>
                </a:cubicBezTo>
                <a:cubicBezTo>
                  <a:pt x="3066" y="443"/>
                  <a:pt x="3065" y="444"/>
                  <a:pt x="3065" y="444"/>
                </a:cubicBezTo>
                <a:cubicBezTo>
                  <a:pt x="3064" y="444"/>
                  <a:pt x="3063" y="444"/>
                  <a:pt x="3063" y="445"/>
                </a:cubicBezTo>
                <a:cubicBezTo>
                  <a:pt x="3062" y="445"/>
                  <a:pt x="3062" y="445"/>
                  <a:pt x="3061" y="446"/>
                </a:cubicBezTo>
                <a:cubicBezTo>
                  <a:pt x="3061" y="446"/>
                  <a:pt x="3060" y="446"/>
                  <a:pt x="3060" y="446"/>
                </a:cubicBezTo>
                <a:cubicBezTo>
                  <a:pt x="3060" y="446"/>
                  <a:pt x="3060" y="446"/>
                  <a:pt x="3060" y="446"/>
                </a:cubicBezTo>
                <a:cubicBezTo>
                  <a:pt x="3060" y="446"/>
                  <a:pt x="3060" y="446"/>
                  <a:pt x="3060" y="446"/>
                </a:cubicBezTo>
                <a:cubicBezTo>
                  <a:pt x="3059" y="446"/>
                  <a:pt x="3058" y="447"/>
                  <a:pt x="3057" y="447"/>
                </a:cubicBezTo>
                <a:cubicBezTo>
                  <a:pt x="3057" y="447"/>
                  <a:pt x="3057" y="447"/>
                  <a:pt x="3057" y="447"/>
                </a:cubicBezTo>
                <a:cubicBezTo>
                  <a:pt x="3056" y="447"/>
                  <a:pt x="3056" y="446"/>
                  <a:pt x="3056" y="446"/>
                </a:cubicBezTo>
                <a:cubicBezTo>
                  <a:pt x="3056" y="446"/>
                  <a:pt x="3055" y="446"/>
                  <a:pt x="3055" y="446"/>
                </a:cubicBezTo>
                <a:cubicBezTo>
                  <a:pt x="3055" y="446"/>
                  <a:pt x="3054" y="447"/>
                  <a:pt x="3054" y="447"/>
                </a:cubicBezTo>
                <a:cubicBezTo>
                  <a:pt x="3054" y="448"/>
                  <a:pt x="3053" y="449"/>
                  <a:pt x="3052" y="450"/>
                </a:cubicBezTo>
                <a:cubicBezTo>
                  <a:pt x="3052" y="450"/>
                  <a:pt x="3052" y="450"/>
                  <a:pt x="3052" y="451"/>
                </a:cubicBezTo>
                <a:cubicBezTo>
                  <a:pt x="3052" y="451"/>
                  <a:pt x="3052" y="451"/>
                  <a:pt x="3052" y="452"/>
                </a:cubicBezTo>
                <a:cubicBezTo>
                  <a:pt x="3051" y="452"/>
                  <a:pt x="3051" y="453"/>
                  <a:pt x="3050" y="453"/>
                </a:cubicBezTo>
                <a:cubicBezTo>
                  <a:pt x="3050" y="453"/>
                  <a:pt x="3050" y="453"/>
                  <a:pt x="3050" y="454"/>
                </a:cubicBezTo>
                <a:cubicBezTo>
                  <a:pt x="3050" y="454"/>
                  <a:pt x="3050" y="454"/>
                  <a:pt x="3050" y="454"/>
                </a:cubicBezTo>
                <a:cubicBezTo>
                  <a:pt x="3050" y="454"/>
                  <a:pt x="3050" y="455"/>
                  <a:pt x="3050" y="455"/>
                </a:cubicBezTo>
                <a:cubicBezTo>
                  <a:pt x="3050" y="455"/>
                  <a:pt x="3050" y="456"/>
                  <a:pt x="3050" y="456"/>
                </a:cubicBezTo>
                <a:cubicBezTo>
                  <a:pt x="3050" y="456"/>
                  <a:pt x="3050" y="456"/>
                  <a:pt x="3050" y="457"/>
                </a:cubicBezTo>
                <a:cubicBezTo>
                  <a:pt x="3050" y="457"/>
                  <a:pt x="3050" y="457"/>
                  <a:pt x="3051" y="457"/>
                </a:cubicBezTo>
                <a:cubicBezTo>
                  <a:pt x="3051" y="457"/>
                  <a:pt x="3051" y="458"/>
                  <a:pt x="3051" y="458"/>
                </a:cubicBezTo>
                <a:cubicBezTo>
                  <a:pt x="3051" y="458"/>
                  <a:pt x="3051" y="459"/>
                  <a:pt x="3051" y="459"/>
                </a:cubicBezTo>
                <a:cubicBezTo>
                  <a:pt x="3051" y="459"/>
                  <a:pt x="3051" y="459"/>
                  <a:pt x="3051" y="460"/>
                </a:cubicBezTo>
                <a:cubicBezTo>
                  <a:pt x="3051" y="461"/>
                  <a:pt x="3050" y="462"/>
                  <a:pt x="3049" y="462"/>
                </a:cubicBezTo>
                <a:cubicBezTo>
                  <a:pt x="3049" y="462"/>
                  <a:pt x="3049" y="462"/>
                  <a:pt x="3049" y="462"/>
                </a:cubicBezTo>
                <a:cubicBezTo>
                  <a:pt x="3048" y="462"/>
                  <a:pt x="3048" y="462"/>
                  <a:pt x="3048" y="462"/>
                </a:cubicBezTo>
                <a:cubicBezTo>
                  <a:pt x="3048" y="462"/>
                  <a:pt x="3048" y="463"/>
                  <a:pt x="3048" y="464"/>
                </a:cubicBezTo>
                <a:cubicBezTo>
                  <a:pt x="3048" y="464"/>
                  <a:pt x="3048" y="464"/>
                  <a:pt x="3048" y="464"/>
                </a:cubicBezTo>
                <a:cubicBezTo>
                  <a:pt x="3047" y="464"/>
                  <a:pt x="3047" y="464"/>
                  <a:pt x="3047" y="465"/>
                </a:cubicBezTo>
                <a:cubicBezTo>
                  <a:pt x="3047" y="465"/>
                  <a:pt x="3047" y="466"/>
                  <a:pt x="3047" y="467"/>
                </a:cubicBezTo>
                <a:cubicBezTo>
                  <a:pt x="3047" y="467"/>
                  <a:pt x="3047" y="467"/>
                  <a:pt x="3047" y="467"/>
                </a:cubicBezTo>
                <a:cubicBezTo>
                  <a:pt x="3047" y="468"/>
                  <a:pt x="3047" y="468"/>
                  <a:pt x="3047" y="468"/>
                </a:cubicBezTo>
                <a:cubicBezTo>
                  <a:pt x="3047" y="468"/>
                  <a:pt x="3048" y="468"/>
                  <a:pt x="3048" y="469"/>
                </a:cubicBezTo>
                <a:cubicBezTo>
                  <a:pt x="3047" y="470"/>
                  <a:pt x="3047" y="471"/>
                  <a:pt x="3046" y="472"/>
                </a:cubicBezTo>
                <a:cubicBezTo>
                  <a:pt x="3046" y="473"/>
                  <a:pt x="3046" y="473"/>
                  <a:pt x="3045" y="473"/>
                </a:cubicBezTo>
                <a:cubicBezTo>
                  <a:pt x="3045" y="473"/>
                  <a:pt x="3045" y="473"/>
                  <a:pt x="3045" y="474"/>
                </a:cubicBezTo>
                <a:cubicBezTo>
                  <a:pt x="3044" y="474"/>
                  <a:pt x="3044" y="474"/>
                  <a:pt x="3044" y="474"/>
                </a:cubicBezTo>
                <a:cubicBezTo>
                  <a:pt x="3045" y="474"/>
                  <a:pt x="3045" y="474"/>
                  <a:pt x="3045" y="474"/>
                </a:cubicBezTo>
                <a:cubicBezTo>
                  <a:pt x="3045" y="475"/>
                  <a:pt x="3044" y="475"/>
                  <a:pt x="3044" y="476"/>
                </a:cubicBezTo>
                <a:cubicBezTo>
                  <a:pt x="3044" y="476"/>
                  <a:pt x="3044" y="477"/>
                  <a:pt x="3043" y="477"/>
                </a:cubicBezTo>
                <a:cubicBezTo>
                  <a:pt x="3043" y="477"/>
                  <a:pt x="3043" y="477"/>
                  <a:pt x="3043" y="477"/>
                </a:cubicBezTo>
                <a:cubicBezTo>
                  <a:pt x="3043" y="478"/>
                  <a:pt x="3042" y="478"/>
                  <a:pt x="3042" y="479"/>
                </a:cubicBezTo>
                <a:cubicBezTo>
                  <a:pt x="3042" y="479"/>
                  <a:pt x="3042" y="480"/>
                  <a:pt x="3041" y="481"/>
                </a:cubicBezTo>
                <a:cubicBezTo>
                  <a:pt x="3041" y="481"/>
                  <a:pt x="3041" y="482"/>
                  <a:pt x="3040" y="482"/>
                </a:cubicBezTo>
                <a:cubicBezTo>
                  <a:pt x="3040" y="482"/>
                  <a:pt x="3040" y="482"/>
                  <a:pt x="3040" y="482"/>
                </a:cubicBezTo>
                <a:cubicBezTo>
                  <a:pt x="3040" y="482"/>
                  <a:pt x="3040" y="482"/>
                  <a:pt x="3040" y="483"/>
                </a:cubicBezTo>
                <a:cubicBezTo>
                  <a:pt x="3040" y="483"/>
                  <a:pt x="3040" y="484"/>
                  <a:pt x="3039" y="484"/>
                </a:cubicBezTo>
                <a:cubicBezTo>
                  <a:pt x="3039" y="484"/>
                  <a:pt x="3039" y="484"/>
                  <a:pt x="3039" y="485"/>
                </a:cubicBezTo>
                <a:cubicBezTo>
                  <a:pt x="3039" y="485"/>
                  <a:pt x="3039" y="485"/>
                  <a:pt x="3039" y="486"/>
                </a:cubicBezTo>
                <a:cubicBezTo>
                  <a:pt x="3039" y="486"/>
                  <a:pt x="3040" y="487"/>
                  <a:pt x="3039" y="488"/>
                </a:cubicBezTo>
                <a:cubicBezTo>
                  <a:pt x="3039" y="488"/>
                  <a:pt x="3039" y="489"/>
                  <a:pt x="3039" y="489"/>
                </a:cubicBezTo>
                <a:cubicBezTo>
                  <a:pt x="3039" y="489"/>
                  <a:pt x="3039" y="489"/>
                  <a:pt x="3039" y="489"/>
                </a:cubicBezTo>
                <a:cubicBezTo>
                  <a:pt x="3040" y="490"/>
                  <a:pt x="3040" y="491"/>
                  <a:pt x="3040" y="491"/>
                </a:cubicBezTo>
                <a:cubicBezTo>
                  <a:pt x="3040" y="492"/>
                  <a:pt x="3040" y="492"/>
                  <a:pt x="3039" y="493"/>
                </a:cubicBezTo>
                <a:cubicBezTo>
                  <a:pt x="3040" y="493"/>
                  <a:pt x="3040" y="493"/>
                  <a:pt x="3040" y="493"/>
                </a:cubicBezTo>
                <a:cubicBezTo>
                  <a:pt x="3040" y="492"/>
                  <a:pt x="3041" y="492"/>
                  <a:pt x="3042" y="491"/>
                </a:cubicBezTo>
                <a:cubicBezTo>
                  <a:pt x="3042" y="491"/>
                  <a:pt x="3042" y="491"/>
                  <a:pt x="3043" y="491"/>
                </a:cubicBezTo>
                <a:cubicBezTo>
                  <a:pt x="3043" y="491"/>
                  <a:pt x="3043" y="490"/>
                  <a:pt x="3044" y="490"/>
                </a:cubicBezTo>
                <a:cubicBezTo>
                  <a:pt x="3044" y="490"/>
                  <a:pt x="3045" y="490"/>
                  <a:pt x="3045" y="490"/>
                </a:cubicBezTo>
                <a:cubicBezTo>
                  <a:pt x="3047" y="490"/>
                  <a:pt x="3048" y="491"/>
                  <a:pt x="3048" y="492"/>
                </a:cubicBezTo>
                <a:cubicBezTo>
                  <a:pt x="3049" y="492"/>
                  <a:pt x="3048" y="493"/>
                  <a:pt x="3048" y="494"/>
                </a:cubicBezTo>
                <a:cubicBezTo>
                  <a:pt x="3048" y="494"/>
                  <a:pt x="3048" y="495"/>
                  <a:pt x="3048" y="495"/>
                </a:cubicBezTo>
                <a:cubicBezTo>
                  <a:pt x="3049" y="495"/>
                  <a:pt x="3049" y="496"/>
                  <a:pt x="3050" y="496"/>
                </a:cubicBezTo>
                <a:cubicBezTo>
                  <a:pt x="3050" y="497"/>
                  <a:pt x="3050" y="498"/>
                  <a:pt x="3049" y="498"/>
                </a:cubicBezTo>
                <a:cubicBezTo>
                  <a:pt x="3049" y="499"/>
                  <a:pt x="3048" y="500"/>
                  <a:pt x="3047" y="500"/>
                </a:cubicBezTo>
                <a:cubicBezTo>
                  <a:pt x="3046" y="500"/>
                  <a:pt x="3046" y="500"/>
                  <a:pt x="3046" y="500"/>
                </a:cubicBezTo>
                <a:cubicBezTo>
                  <a:pt x="3046" y="500"/>
                  <a:pt x="3045" y="500"/>
                  <a:pt x="3045" y="500"/>
                </a:cubicBezTo>
                <a:cubicBezTo>
                  <a:pt x="3045" y="500"/>
                  <a:pt x="3044" y="499"/>
                  <a:pt x="3044" y="499"/>
                </a:cubicBezTo>
                <a:cubicBezTo>
                  <a:pt x="3044" y="500"/>
                  <a:pt x="3044" y="500"/>
                  <a:pt x="3044" y="500"/>
                </a:cubicBezTo>
                <a:cubicBezTo>
                  <a:pt x="3043" y="502"/>
                  <a:pt x="3042" y="503"/>
                  <a:pt x="3041" y="503"/>
                </a:cubicBezTo>
                <a:cubicBezTo>
                  <a:pt x="3041" y="504"/>
                  <a:pt x="3041" y="504"/>
                  <a:pt x="3041" y="504"/>
                </a:cubicBezTo>
                <a:cubicBezTo>
                  <a:pt x="3040" y="504"/>
                  <a:pt x="3040" y="504"/>
                  <a:pt x="3040" y="504"/>
                </a:cubicBezTo>
                <a:cubicBezTo>
                  <a:pt x="3039" y="504"/>
                  <a:pt x="3039" y="504"/>
                  <a:pt x="3038" y="503"/>
                </a:cubicBezTo>
                <a:cubicBezTo>
                  <a:pt x="3038" y="503"/>
                  <a:pt x="3038" y="503"/>
                  <a:pt x="3038" y="503"/>
                </a:cubicBezTo>
                <a:cubicBezTo>
                  <a:pt x="3037" y="502"/>
                  <a:pt x="3036" y="502"/>
                  <a:pt x="3036" y="501"/>
                </a:cubicBezTo>
                <a:cubicBezTo>
                  <a:pt x="3035" y="501"/>
                  <a:pt x="3035" y="501"/>
                  <a:pt x="3035" y="501"/>
                </a:cubicBezTo>
                <a:cubicBezTo>
                  <a:pt x="3035" y="501"/>
                  <a:pt x="3035" y="501"/>
                  <a:pt x="3035" y="501"/>
                </a:cubicBezTo>
                <a:cubicBezTo>
                  <a:pt x="3035" y="502"/>
                  <a:pt x="3035" y="503"/>
                  <a:pt x="3035" y="503"/>
                </a:cubicBezTo>
                <a:cubicBezTo>
                  <a:pt x="3034" y="504"/>
                  <a:pt x="3034" y="504"/>
                  <a:pt x="3033" y="504"/>
                </a:cubicBezTo>
                <a:cubicBezTo>
                  <a:pt x="3033" y="505"/>
                  <a:pt x="3033" y="505"/>
                  <a:pt x="3033" y="505"/>
                </a:cubicBezTo>
                <a:cubicBezTo>
                  <a:pt x="3033" y="505"/>
                  <a:pt x="3033" y="505"/>
                  <a:pt x="3033" y="505"/>
                </a:cubicBezTo>
                <a:cubicBezTo>
                  <a:pt x="3032" y="505"/>
                  <a:pt x="3032" y="505"/>
                  <a:pt x="3032" y="505"/>
                </a:cubicBezTo>
                <a:cubicBezTo>
                  <a:pt x="3032" y="505"/>
                  <a:pt x="3032" y="505"/>
                  <a:pt x="3032" y="505"/>
                </a:cubicBezTo>
                <a:cubicBezTo>
                  <a:pt x="3033" y="506"/>
                  <a:pt x="3033" y="506"/>
                  <a:pt x="3033" y="506"/>
                </a:cubicBezTo>
                <a:cubicBezTo>
                  <a:pt x="3033" y="506"/>
                  <a:pt x="3033" y="508"/>
                  <a:pt x="3032" y="509"/>
                </a:cubicBezTo>
                <a:cubicBezTo>
                  <a:pt x="3031" y="509"/>
                  <a:pt x="3031" y="509"/>
                  <a:pt x="3031" y="509"/>
                </a:cubicBezTo>
                <a:cubicBezTo>
                  <a:pt x="3030" y="509"/>
                  <a:pt x="3030" y="509"/>
                  <a:pt x="3030" y="509"/>
                </a:cubicBezTo>
                <a:cubicBezTo>
                  <a:pt x="3030" y="509"/>
                  <a:pt x="3029" y="509"/>
                  <a:pt x="3029" y="508"/>
                </a:cubicBezTo>
                <a:cubicBezTo>
                  <a:pt x="3029" y="508"/>
                  <a:pt x="3028" y="508"/>
                  <a:pt x="3028" y="508"/>
                </a:cubicBezTo>
                <a:cubicBezTo>
                  <a:pt x="3027" y="508"/>
                  <a:pt x="3027" y="507"/>
                  <a:pt x="3026" y="507"/>
                </a:cubicBezTo>
                <a:cubicBezTo>
                  <a:pt x="3026" y="507"/>
                  <a:pt x="3026" y="508"/>
                  <a:pt x="3025" y="508"/>
                </a:cubicBezTo>
                <a:cubicBezTo>
                  <a:pt x="3025" y="508"/>
                  <a:pt x="3025" y="509"/>
                  <a:pt x="3025" y="509"/>
                </a:cubicBezTo>
                <a:cubicBezTo>
                  <a:pt x="3024" y="509"/>
                  <a:pt x="3024" y="510"/>
                  <a:pt x="3023" y="510"/>
                </a:cubicBezTo>
                <a:cubicBezTo>
                  <a:pt x="3023" y="510"/>
                  <a:pt x="3023" y="510"/>
                  <a:pt x="3022" y="510"/>
                </a:cubicBezTo>
                <a:cubicBezTo>
                  <a:pt x="3022" y="510"/>
                  <a:pt x="3022" y="510"/>
                  <a:pt x="3022" y="510"/>
                </a:cubicBezTo>
                <a:cubicBezTo>
                  <a:pt x="3022" y="511"/>
                  <a:pt x="3022" y="511"/>
                  <a:pt x="3021" y="511"/>
                </a:cubicBezTo>
                <a:cubicBezTo>
                  <a:pt x="3021" y="511"/>
                  <a:pt x="3021" y="511"/>
                  <a:pt x="3021" y="511"/>
                </a:cubicBezTo>
                <a:cubicBezTo>
                  <a:pt x="3020" y="512"/>
                  <a:pt x="3019" y="512"/>
                  <a:pt x="3018" y="512"/>
                </a:cubicBezTo>
                <a:cubicBezTo>
                  <a:pt x="3018" y="512"/>
                  <a:pt x="3018" y="512"/>
                  <a:pt x="3018" y="512"/>
                </a:cubicBezTo>
                <a:cubicBezTo>
                  <a:pt x="3017" y="512"/>
                  <a:pt x="3016" y="511"/>
                  <a:pt x="3016" y="511"/>
                </a:cubicBezTo>
                <a:cubicBezTo>
                  <a:pt x="3016" y="510"/>
                  <a:pt x="3015" y="510"/>
                  <a:pt x="3015" y="510"/>
                </a:cubicBezTo>
                <a:cubicBezTo>
                  <a:pt x="3015" y="510"/>
                  <a:pt x="3015" y="509"/>
                  <a:pt x="3015" y="509"/>
                </a:cubicBezTo>
                <a:cubicBezTo>
                  <a:pt x="3015" y="509"/>
                  <a:pt x="3015" y="509"/>
                  <a:pt x="3015" y="509"/>
                </a:cubicBezTo>
                <a:cubicBezTo>
                  <a:pt x="3014" y="509"/>
                  <a:pt x="3014" y="509"/>
                  <a:pt x="3013" y="508"/>
                </a:cubicBezTo>
                <a:cubicBezTo>
                  <a:pt x="3013" y="508"/>
                  <a:pt x="3013" y="507"/>
                  <a:pt x="3013" y="506"/>
                </a:cubicBezTo>
                <a:cubicBezTo>
                  <a:pt x="3013" y="506"/>
                  <a:pt x="3013" y="505"/>
                  <a:pt x="3014" y="505"/>
                </a:cubicBezTo>
                <a:cubicBezTo>
                  <a:pt x="3014" y="505"/>
                  <a:pt x="3014" y="505"/>
                  <a:pt x="3014" y="505"/>
                </a:cubicBezTo>
                <a:cubicBezTo>
                  <a:pt x="3014" y="505"/>
                  <a:pt x="3014" y="504"/>
                  <a:pt x="3014" y="504"/>
                </a:cubicBezTo>
                <a:cubicBezTo>
                  <a:pt x="3015" y="502"/>
                  <a:pt x="3017" y="502"/>
                  <a:pt x="3019" y="502"/>
                </a:cubicBezTo>
                <a:cubicBezTo>
                  <a:pt x="3019" y="501"/>
                  <a:pt x="3020" y="501"/>
                  <a:pt x="3020" y="501"/>
                </a:cubicBezTo>
                <a:cubicBezTo>
                  <a:pt x="3021" y="502"/>
                  <a:pt x="3021" y="502"/>
                  <a:pt x="3021" y="502"/>
                </a:cubicBezTo>
                <a:cubicBezTo>
                  <a:pt x="3021" y="502"/>
                  <a:pt x="3021" y="502"/>
                  <a:pt x="3021" y="502"/>
                </a:cubicBezTo>
                <a:cubicBezTo>
                  <a:pt x="3019" y="501"/>
                  <a:pt x="3018" y="500"/>
                  <a:pt x="3018" y="499"/>
                </a:cubicBezTo>
                <a:cubicBezTo>
                  <a:pt x="3018" y="499"/>
                  <a:pt x="3018" y="500"/>
                  <a:pt x="3018" y="500"/>
                </a:cubicBezTo>
                <a:cubicBezTo>
                  <a:pt x="3018" y="499"/>
                  <a:pt x="3018" y="499"/>
                  <a:pt x="3018" y="499"/>
                </a:cubicBezTo>
                <a:cubicBezTo>
                  <a:pt x="3017" y="500"/>
                  <a:pt x="3017" y="500"/>
                  <a:pt x="3017" y="500"/>
                </a:cubicBezTo>
                <a:cubicBezTo>
                  <a:pt x="3016" y="500"/>
                  <a:pt x="3016" y="500"/>
                  <a:pt x="3016" y="500"/>
                </a:cubicBezTo>
                <a:cubicBezTo>
                  <a:pt x="3016" y="500"/>
                  <a:pt x="3016" y="500"/>
                  <a:pt x="3016" y="500"/>
                </a:cubicBezTo>
                <a:cubicBezTo>
                  <a:pt x="3016" y="500"/>
                  <a:pt x="3015" y="500"/>
                  <a:pt x="3014" y="499"/>
                </a:cubicBezTo>
                <a:cubicBezTo>
                  <a:pt x="3014" y="499"/>
                  <a:pt x="3014" y="498"/>
                  <a:pt x="3014" y="498"/>
                </a:cubicBezTo>
                <a:cubicBezTo>
                  <a:pt x="3014" y="498"/>
                  <a:pt x="3014" y="498"/>
                  <a:pt x="3014" y="498"/>
                </a:cubicBezTo>
                <a:cubicBezTo>
                  <a:pt x="3014" y="498"/>
                  <a:pt x="3014" y="498"/>
                  <a:pt x="3013" y="498"/>
                </a:cubicBezTo>
                <a:cubicBezTo>
                  <a:pt x="3013" y="498"/>
                  <a:pt x="3013" y="498"/>
                  <a:pt x="3013" y="499"/>
                </a:cubicBezTo>
                <a:cubicBezTo>
                  <a:pt x="3012" y="499"/>
                  <a:pt x="3012" y="500"/>
                  <a:pt x="3011" y="500"/>
                </a:cubicBezTo>
                <a:cubicBezTo>
                  <a:pt x="3011" y="500"/>
                  <a:pt x="3010" y="500"/>
                  <a:pt x="3010" y="500"/>
                </a:cubicBezTo>
                <a:cubicBezTo>
                  <a:pt x="3010" y="500"/>
                  <a:pt x="3010" y="500"/>
                  <a:pt x="3010" y="500"/>
                </a:cubicBezTo>
                <a:cubicBezTo>
                  <a:pt x="3009" y="500"/>
                  <a:pt x="3008" y="500"/>
                  <a:pt x="3007" y="499"/>
                </a:cubicBezTo>
                <a:cubicBezTo>
                  <a:pt x="3007" y="499"/>
                  <a:pt x="3007" y="498"/>
                  <a:pt x="3007" y="498"/>
                </a:cubicBezTo>
                <a:cubicBezTo>
                  <a:pt x="3007" y="498"/>
                  <a:pt x="3006" y="498"/>
                  <a:pt x="3006" y="498"/>
                </a:cubicBezTo>
                <a:cubicBezTo>
                  <a:pt x="3006" y="498"/>
                  <a:pt x="3006" y="498"/>
                  <a:pt x="3006" y="498"/>
                </a:cubicBezTo>
                <a:cubicBezTo>
                  <a:pt x="3004" y="497"/>
                  <a:pt x="3004" y="497"/>
                  <a:pt x="3004" y="497"/>
                </a:cubicBezTo>
                <a:cubicBezTo>
                  <a:pt x="3004" y="497"/>
                  <a:pt x="3004" y="497"/>
                  <a:pt x="3003" y="497"/>
                </a:cubicBezTo>
                <a:cubicBezTo>
                  <a:pt x="3003" y="497"/>
                  <a:pt x="3003" y="497"/>
                  <a:pt x="3003" y="497"/>
                </a:cubicBezTo>
                <a:cubicBezTo>
                  <a:pt x="3002" y="497"/>
                  <a:pt x="3002" y="497"/>
                  <a:pt x="3002" y="497"/>
                </a:cubicBezTo>
                <a:cubicBezTo>
                  <a:pt x="3002" y="498"/>
                  <a:pt x="3001" y="498"/>
                  <a:pt x="3000" y="498"/>
                </a:cubicBezTo>
                <a:cubicBezTo>
                  <a:pt x="3000" y="498"/>
                  <a:pt x="3000" y="498"/>
                  <a:pt x="3000" y="498"/>
                </a:cubicBezTo>
                <a:cubicBezTo>
                  <a:pt x="2999" y="498"/>
                  <a:pt x="2999" y="497"/>
                  <a:pt x="2999" y="497"/>
                </a:cubicBezTo>
                <a:cubicBezTo>
                  <a:pt x="2998" y="497"/>
                  <a:pt x="2998" y="497"/>
                  <a:pt x="2998" y="497"/>
                </a:cubicBezTo>
                <a:cubicBezTo>
                  <a:pt x="2997" y="498"/>
                  <a:pt x="2996" y="499"/>
                  <a:pt x="2995" y="499"/>
                </a:cubicBezTo>
                <a:cubicBezTo>
                  <a:pt x="2996" y="499"/>
                  <a:pt x="2996" y="500"/>
                  <a:pt x="2996" y="500"/>
                </a:cubicBezTo>
                <a:cubicBezTo>
                  <a:pt x="2996" y="501"/>
                  <a:pt x="2996" y="502"/>
                  <a:pt x="2995" y="502"/>
                </a:cubicBezTo>
                <a:cubicBezTo>
                  <a:pt x="2995" y="502"/>
                  <a:pt x="2995" y="503"/>
                  <a:pt x="2994" y="503"/>
                </a:cubicBezTo>
                <a:cubicBezTo>
                  <a:pt x="2995" y="503"/>
                  <a:pt x="2995" y="504"/>
                  <a:pt x="2995" y="505"/>
                </a:cubicBezTo>
                <a:cubicBezTo>
                  <a:pt x="2995" y="505"/>
                  <a:pt x="2995" y="506"/>
                  <a:pt x="2995" y="506"/>
                </a:cubicBezTo>
                <a:cubicBezTo>
                  <a:pt x="2995" y="506"/>
                  <a:pt x="2994" y="507"/>
                  <a:pt x="2994" y="507"/>
                </a:cubicBezTo>
                <a:cubicBezTo>
                  <a:pt x="2994" y="507"/>
                  <a:pt x="2993" y="507"/>
                  <a:pt x="2993" y="507"/>
                </a:cubicBezTo>
                <a:cubicBezTo>
                  <a:pt x="2993" y="507"/>
                  <a:pt x="2992" y="507"/>
                  <a:pt x="2992" y="507"/>
                </a:cubicBezTo>
                <a:cubicBezTo>
                  <a:pt x="2992" y="508"/>
                  <a:pt x="2991" y="508"/>
                  <a:pt x="2991" y="508"/>
                </a:cubicBezTo>
                <a:cubicBezTo>
                  <a:pt x="2990" y="508"/>
                  <a:pt x="2990" y="508"/>
                  <a:pt x="2990" y="507"/>
                </a:cubicBezTo>
                <a:cubicBezTo>
                  <a:pt x="2989" y="507"/>
                  <a:pt x="2988" y="507"/>
                  <a:pt x="2988" y="507"/>
                </a:cubicBezTo>
                <a:cubicBezTo>
                  <a:pt x="2987" y="506"/>
                  <a:pt x="2987" y="506"/>
                  <a:pt x="2987" y="506"/>
                </a:cubicBezTo>
                <a:cubicBezTo>
                  <a:pt x="2986" y="506"/>
                  <a:pt x="2986" y="507"/>
                  <a:pt x="2985" y="507"/>
                </a:cubicBezTo>
                <a:cubicBezTo>
                  <a:pt x="2985" y="507"/>
                  <a:pt x="2985" y="507"/>
                  <a:pt x="2985" y="507"/>
                </a:cubicBezTo>
                <a:cubicBezTo>
                  <a:pt x="2985" y="508"/>
                  <a:pt x="2984" y="508"/>
                  <a:pt x="2983" y="508"/>
                </a:cubicBezTo>
                <a:cubicBezTo>
                  <a:pt x="2983" y="508"/>
                  <a:pt x="2983" y="508"/>
                  <a:pt x="2982" y="508"/>
                </a:cubicBezTo>
                <a:cubicBezTo>
                  <a:pt x="2982" y="508"/>
                  <a:pt x="2982" y="508"/>
                  <a:pt x="2982" y="508"/>
                </a:cubicBezTo>
                <a:cubicBezTo>
                  <a:pt x="2981" y="508"/>
                  <a:pt x="2981" y="508"/>
                  <a:pt x="2981" y="508"/>
                </a:cubicBezTo>
                <a:cubicBezTo>
                  <a:pt x="2980" y="508"/>
                  <a:pt x="2980" y="508"/>
                  <a:pt x="2980" y="508"/>
                </a:cubicBezTo>
                <a:cubicBezTo>
                  <a:pt x="2979" y="508"/>
                  <a:pt x="2978" y="508"/>
                  <a:pt x="2977" y="507"/>
                </a:cubicBezTo>
                <a:cubicBezTo>
                  <a:pt x="2977" y="507"/>
                  <a:pt x="2977" y="508"/>
                  <a:pt x="2976" y="508"/>
                </a:cubicBezTo>
                <a:cubicBezTo>
                  <a:pt x="2976" y="508"/>
                  <a:pt x="2976" y="508"/>
                  <a:pt x="2976" y="508"/>
                </a:cubicBezTo>
                <a:cubicBezTo>
                  <a:pt x="2976" y="508"/>
                  <a:pt x="2976" y="508"/>
                  <a:pt x="2976" y="508"/>
                </a:cubicBezTo>
                <a:cubicBezTo>
                  <a:pt x="2976" y="508"/>
                  <a:pt x="2976" y="508"/>
                  <a:pt x="2976" y="508"/>
                </a:cubicBezTo>
                <a:cubicBezTo>
                  <a:pt x="2975" y="508"/>
                  <a:pt x="2975" y="508"/>
                  <a:pt x="2975" y="508"/>
                </a:cubicBezTo>
                <a:cubicBezTo>
                  <a:pt x="2975" y="508"/>
                  <a:pt x="2974" y="508"/>
                  <a:pt x="2974" y="508"/>
                </a:cubicBezTo>
                <a:cubicBezTo>
                  <a:pt x="2974" y="508"/>
                  <a:pt x="2973" y="508"/>
                  <a:pt x="2973" y="508"/>
                </a:cubicBezTo>
                <a:cubicBezTo>
                  <a:pt x="2973" y="508"/>
                  <a:pt x="2973" y="508"/>
                  <a:pt x="2973" y="508"/>
                </a:cubicBezTo>
                <a:cubicBezTo>
                  <a:pt x="2972" y="508"/>
                  <a:pt x="2972" y="508"/>
                  <a:pt x="2972" y="508"/>
                </a:cubicBezTo>
                <a:cubicBezTo>
                  <a:pt x="2971" y="508"/>
                  <a:pt x="2971" y="508"/>
                  <a:pt x="2971" y="508"/>
                </a:cubicBezTo>
                <a:cubicBezTo>
                  <a:pt x="2971" y="508"/>
                  <a:pt x="2970" y="508"/>
                  <a:pt x="2970" y="508"/>
                </a:cubicBezTo>
                <a:cubicBezTo>
                  <a:pt x="2970" y="509"/>
                  <a:pt x="2970" y="509"/>
                  <a:pt x="2970" y="509"/>
                </a:cubicBezTo>
                <a:cubicBezTo>
                  <a:pt x="2970" y="510"/>
                  <a:pt x="2970" y="510"/>
                  <a:pt x="2970" y="510"/>
                </a:cubicBezTo>
                <a:cubicBezTo>
                  <a:pt x="2971" y="510"/>
                  <a:pt x="2971" y="511"/>
                  <a:pt x="2971" y="511"/>
                </a:cubicBezTo>
                <a:cubicBezTo>
                  <a:pt x="2971" y="512"/>
                  <a:pt x="2970" y="512"/>
                  <a:pt x="2970" y="512"/>
                </a:cubicBezTo>
                <a:cubicBezTo>
                  <a:pt x="2970" y="513"/>
                  <a:pt x="2969" y="513"/>
                  <a:pt x="2969" y="513"/>
                </a:cubicBezTo>
                <a:cubicBezTo>
                  <a:pt x="2969" y="514"/>
                  <a:pt x="2968" y="515"/>
                  <a:pt x="2967" y="515"/>
                </a:cubicBezTo>
                <a:cubicBezTo>
                  <a:pt x="2967" y="515"/>
                  <a:pt x="2966" y="515"/>
                  <a:pt x="2966" y="515"/>
                </a:cubicBezTo>
                <a:cubicBezTo>
                  <a:pt x="2965" y="514"/>
                  <a:pt x="2964" y="514"/>
                  <a:pt x="2963" y="513"/>
                </a:cubicBezTo>
                <a:cubicBezTo>
                  <a:pt x="2963" y="512"/>
                  <a:pt x="2963" y="512"/>
                  <a:pt x="2963" y="511"/>
                </a:cubicBezTo>
                <a:cubicBezTo>
                  <a:pt x="2963" y="511"/>
                  <a:pt x="2963" y="511"/>
                  <a:pt x="2963" y="511"/>
                </a:cubicBezTo>
                <a:cubicBezTo>
                  <a:pt x="2963" y="511"/>
                  <a:pt x="2963" y="511"/>
                  <a:pt x="2963" y="511"/>
                </a:cubicBezTo>
                <a:cubicBezTo>
                  <a:pt x="2962" y="511"/>
                  <a:pt x="2962" y="511"/>
                  <a:pt x="2962" y="511"/>
                </a:cubicBezTo>
                <a:cubicBezTo>
                  <a:pt x="2962" y="511"/>
                  <a:pt x="2962" y="511"/>
                  <a:pt x="2961" y="511"/>
                </a:cubicBezTo>
                <a:cubicBezTo>
                  <a:pt x="2961" y="511"/>
                  <a:pt x="2961" y="511"/>
                  <a:pt x="2961" y="511"/>
                </a:cubicBezTo>
                <a:cubicBezTo>
                  <a:pt x="2960" y="511"/>
                  <a:pt x="2960" y="511"/>
                  <a:pt x="2959" y="511"/>
                </a:cubicBezTo>
                <a:cubicBezTo>
                  <a:pt x="2959" y="511"/>
                  <a:pt x="2958" y="511"/>
                  <a:pt x="2957" y="511"/>
                </a:cubicBezTo>
                <a:cubicBezTo>
                  <a:pt x="2957" y="511"/>
                  <a:pt x="2957" y="511"/>
                  <a:pt x="2957" y="511"/>
                </a:cubicBezTo>
                <a:cubicBezTo>
                  <a:pt x="2957" y="511"/>
                  <a:pt x="2957" y="511"/>
                  <a:pt x="2957" y="511"/>
                </a:cubicBezTo>
                <a:cubicBezTo>
                  <a:pt x="2956" y="511"/>
                  <a:pt x="2956" y="512"/>
                  <a:pt x="2956" y="512"/>
                </a:cubicBezTo>
                <a:cubicBezTo>
                  <a:pt x="2956" y="512"/>
                  <a:pt x="2955" y="512"/>
                  <a:pt x="2955" y="513"/>
                </a:cubicBezTo>
                <a:cubicBezTo>
                  <a:pt x="2954" y="513"/>
                  <a:pt x="2953" y="513"/>
                  <a:pt x="2952" y="513"/>
                </a:cubicBezTo>
                <a:cubicBezTo>
                  <a:pt x="2952" y="513"/>
                  <a:pt x="2952" y="513"/>
                  <a:pt x="2951" y="513"/>
                </a:cubicBezTo>
                <a:cubicBezTo>
                  <a:pt x="2951" y="513"/>
                  <a:pt x="2951" y="513"/>
                  <a:pt x="2951" y="513"/>
                </a:cubicBezTo>
                <a:cubicBezTo>
                  <a:pt x="2951" y="513"/>
                  <a:pt x="2951" y="513"/>
                  <a:pt x="2951" y="513"/>
                </a:cubicBezTo>
                <a:cubicBezTo>
                  <a:pt x="2950" y="513"/>
                  <a:pt x="2950" y="513"/>
                  <a:pt x="2950" y="513"/>
                </a:cubicBezTo>
                <a:cubicBezTo>
                  <a:pt x="2949" y="513"/>
                  <a:pt x="2949" y="513"/>
                  <a:pt x="2948" y="514"/>
                </a:cubicBezTo>
                <a:cubicBezTo>
                  <a:pt x="2948" y="514"/>
                  <a:pt x="2948" y="514"/>
                  <a:pt x="2947" y="514"/>
                </a:cubicBezTo>
                <a:cubicBezTo>
                  <a:pt x="2946" y="515"/>
                  <a:pt x="2945" y="516"/>
                  <a:pt x="2944" y="516"/>
                </a:cubicBezTo>
                <a:cubicBezTo>
                  <a:pt x="2944" y="516"/>
                  <a:pt x="2944" y="516"/>
                  <a:pt x="2944" y="516"/>
                </a:cubicBezTo>
                <a:cubicBezTo>
                  <a:pt x="2943" y="516"/>
                  <a:pt x="2942" y="516"/>
                  <a:pt x="2942" y="515"/>
                </a:cubicBezTo>
                <a:cubicBezTo>
                  <a:pt x="2942" y="515"/>
                  <a:pt x="2942" y="515"/>
                  <a:pt x="2942" y="515"/>
                </a:cubicBezTo>
                <a:cubicBezTo>
                  <a:pt x="2942" y="515"/>
                  <a:pt x="2941" y="516"/>
                  <a:pt x="2941" y="516"/>
                </a:cubicBezTo>
                <a:cubicBezTo>
                  <a:pt x="2941" y="516"/>
                  <a:pt x="2941" y="516"/>
                  <a:pt x="2940" y="517"/>
                </a:cubicBezTo>
                <a:cubicBezTo>
                  <a:pt x="2939" y="518"/>
                  <a:pt x="2938" y="518"/>
                  <a:pt x="2937" y="518"/>
                </a:cubicBezTo>
                <a:cubicBezTo>
                  <a:pt x="2937" y="518"/>
                  <a:pt x="2937" y="518"/>
                  <a:pt x="2937" y="519"/>
                </a:cubicBezTo>
                <a:cubicBezTo>
                  <a:pt x="2937" y="519"/>
                  <a:pt x="2936" y="520"/>
                  <a:pt x="2936" y="520"/>
                </a:cubicBezTo>
                <a:cubicBezTo>
                  <a:pt x="2936" y="520"/>
                  <a:pt x="2935" y="521"/>
                  <a:pt x="2935" y="521"/>
                </a:cubicBezTo>
                <a:cubicBezTo>
                  <a:pt x="2935" y="521"/>
                  <a:pt x="2935" y="521"/>
                  <a:pt x="2935" y="521"/>
                </a:cubicBezTo>
                <a:cubicBezTo>
                  <a:pt x="2933" y="522"/>
                  <a:pt x="2933" y="522"/>
                  <a:pt x="2933" y="522"/>
                </a:cubicBezTo>
                <a:cubicBezTo>
                  <a:pt x="2933" y="522"/>
                  <a:pt x="2933" y="522"/>
                  <a:pt x="2933" y="523"/>
                </a:cubicBezTo>
                <a:cubicBezTo>
                  <a:pt x="2932" y="523"/>
                  <a:pt x="2932" y="523"/>
                  <a:pt x="2932" y="524"/>
                </a:cubicBezTo>
                <a:cubicBezTo>
                  <a:pt x="2932" y="524"/>
                  <a:pt x="2932" y="524"/>
                  <a:pt x="2932" y="524"/>
                </a:cubicBezTo>
                <a:cubicBezTo>
                  <a:pt x="2932" y="524"/>
                  <a:pt x="2932" y="524"/>
                  <a:pt x="2933" y="524"/>
                </a:cubicBezTo>
                <a:cubicBezTo>
                  <a:pt x="2933" y="524"/>
                  <a:pt x="2934" y="525"/>
                  <a:pt x="2934" y="525"/>
                </a:cubicBezTo>
                <a:cubicBezTo>
                  <a:pt x="2935" y="526"/>
                  <a:pt x="2935" y="528"/>
                  <a:pt x="2934" y="529"/>
                </a:cubicBezTo>
                <a:cubicBezTo>
                  <a:pt x="2934" y="530"/>
                  <a:pt x="2932" y="532"/>
                  <a:pt x="2931" y="533"/>
                </a:cubicBezTo>
                <a:cubicBezTo>
                  <a:pt x="2931" y="533"/>
                  <a:pt x="2931" y="533"/>
                  <a:pt x="2930" y="533"/>
                </a:cubicBezTo>
                <a:cubicBezTo>
                  <a:pt x="2930" y="533"/>
                  <a:pt x="2930" y="534"/>
                  <a:pt x="2929" y="534"/>
                </a:cubicBezTo>
                <a:cubicBezTo>
                  <a:pt x="2929" y="534"/>
                  <a:pt x="2929" y="535"/>
                  <a:pt x="2928" y="536"/>
                </a:cubicBezTo>
                <a:cubicBezTo>
                  <a:pt x="2928" y="536"/>
                  <a:pt x="2928" y="536"/>
                  <a:pt x="2928" y="536"/>
                </a:cubicBezTo>
                <a:cubicBezTo>
                  <a:pt x="2928" y="537"/>
                  <a:pt x="2928" y="538"/>
                  <a:pt x="2928" y="539"/>
                </a:cubicBezTo>
                <a:cubicBezTo>
                  <a:pt x="2928" y="539"/>
                  <a:pt x="2927" y="539"/>
                  <a:pt x="2927" y="540"/>
                </a:cubicBezTo>
                <a:cubicBezTo>
                  <a:pt x="2927" y="540"/>
                  <a:pt x="2927" y="540"/>
                  <a:pt x="2927" y="540"/>
                </a:cubicBezTo>
                <a:cubicBezTo>
                  <a:pt x="2927" y="542"/>
                  <a:pt x="2927" y="543"/>
                  <a:pt x="2926" y="545"/>
                </a:cubicBezTo>
                <a:cubicBezTo>
                  <a:pt x="2926" y="545"/>
                  <a:pt x="2925" y="546"/>
                  <a:pt x="2925" y="546"/>
                </a:cubicBezTo>
                <a:cubicBezTo>
                  <a:pt x="2924" y="547"/>
                  <a:pt x="2924" y="547"/>
                  <a:pt x="2924" y="547"/>
                </a:cubicBezTo>
                <a:cubicBezTo>
                  <a:pt x="2924" y="547"/>
                  <a:pt x="2924" y="547"/>
                  <a:pt x="2924" y="547"/>
                </a:cubicBezTo>
                <a:cubicBezTo>
                  <a:pt x="2924" y="548"/>
                  <a:pt x="2924" y="548"/>
                  <a:pt x="2923" y="549"/>
                </a:cubicBezTo>
                <a:cubicBezTo>
                  <a:pt x="2923" y="549"/>
                  <a:pt x="2923" y="549"/>
                  <a:pt x="2923" y="550"/>
                </a:cubicBezTo>
                <a:cubicBezTo>
                  <a:pt x="2923" y="550"/>
                  <a:pt x="2923" y="550"/>
                  <a:pt x="2923" y="551"/>
                </a:cubicBezTo>
                <a:cubicBezTo>
                  <a:pt x="2923" y="551"/>
                  <a:pt x="2923" y="551"/>
                  <a:pt x="2923" y="551"/>
                </a:cubicBezTo>
                <a:cubicBezTo>
                  <a:pt x="2922" y="552"/>
                  <a:pt x="2922" y="553"/>
                  <a:pt x="2922" y="553"/>
                </a:cubicBezTo>
                <a:cubicBezTo>
                  <a:pt x="2921" y="554"/>
                  <a:pt x="2921" y="554"/>
                  <a:pt x="2921" y="554"/>
                </a:cubicBezTo>
                <a:cubicBezTo>
                  <a:pt x="2920" y="554"/>
                  <a:pt x="2920" y="555"/>
                  <a:pt x="2920" y="555"/>
                </a:cubicBezTo>
                <a:cubicBezTo>
                  <a:pt x="2919" y="555"/>
                  <a:pt x="2919" y="556"/>
                  <a:pt x="2919" y="557"/>
                </a:cubicBezTo>
                <a:cubicBezTo>
                  <a:pt x="2918" y="557"/>
                  <a:pt x="2918" y="558"/>
                  <a:pt x="2917" y="559"/>
                </a:cubicBezTo>
                <a:cubicBezTo>
                  <a:pt x="2916" y="560"/>
                  <a:pt x="2916" y="560"/>
                  <a:pt x="2916" y="561"/>
                </a:cubicBezTo>
                <a:cubicBezTo>
                  <a:pt x="2916" y="561"/>
                  <a:pt x="2915" y="562"/>
                  <a:pt x="2915" y="562"/>
                </a:cubicBezTo>
                <a:cubicBezTo>
                  <a:pt x="2915" y="563"/>
                  <a:pt x="2915" y="563"/>
                  <a:pt x="2914" y="563"/>
                </a:cubicBezTo>
                <a:cubicBezTo>
                  <a:pt x="2914" y="563"/>
                  <a:pt x="2914" y="563"/>
                  <a:pt x="2914" y="564"/>
                </a:cubicBezTo>
                <a:cubicBezTo>
                  <a:pt x="2914" y="565"/>
                  <a:pt x="2913" y="566"/>
                  <a:pt x="2912" y="567"/>
                </a:cubicBezTo>
                <a:cubicBezTo>
                  <a:pt x="2912" y="568"/>
                  <a:pt x="2912" y="568"/>
                  <a:pt x="2912" y="568"/>
                </a:cubicBezTo>
                <a:cubicBezTo>
                  <a:pt x="2911" y="569"/>
                  <a:pt x="2911" y="570"/>
                  <a:pt x="2911" y="570"/>
                </a:cubicBezTo>
                <a:cubicBezTo>
                  <a:pt x="2911" y="571"/>
                  <a:pt x="2911" y="572"/>
                  <a:pt x="2911" y="572"/>
                </a:cubicBezTo>
                <a:cubicBezTo>
                  <a:pt x="2910" y="572"/>
                  <a:pt x="2910" y="572"/>
                  <a:pt x="2910" y="572"/>
                </a:cubicBezTo>
                <a:cubicBezTo>
                  <a:pt x="2910" y="573"/>
                  <a:pt x="2910" y="573"/>
                  <a:pt x="2910" y="573"/>
                </a:cubicBezTo>
                <a:cubicBezTo>
                  <a:pt x="2910" y="573"/>
                  <a:pt x="2910" y="574"/>
                  <a:pt x="2910" y="574"/>
                </a:cubicBezTo>
                <a:cubicBezTo>
                  <a:pt x="2910" y="574"/>
                  <a:pt x="2910" y="574"/>
                  <a:pt x="2910" y="574"/>
                </a:cubicBezTo>
                <a:cubicBezTo>
                  <a:pt x="2910" y="575"/>
                  <a:pt x="2910" y="575"/>
                  <a:pt x="2910" y="575"/>
                </a:cubicBezTo>
                <a:cubicBezTo>
                  <a:pt x="2910" y="576"/>
                  <a:pt x="2910" y="577"/>
                  <a:pt x="2909" y="577"/>
                </a:cubicBezTo>
                <a:cubicBezTo>
                  <a:pt x="2909" y="578"/>
                  <a:pt x="2909" y="578"/>
                  <a:pt x="2909" y="578"/>
                </a:cubicBezTo>
                <a:cubicBezTo>
                  <a:pt x="2908" y="578"/>
                  <a:pt x="2908" y="578"/>
                  <a:pt x="2908" y="579"/>
                </a:cubicBezTo>
                <a:cubicBezTo>
                  <a:pt x="2907" y="579"/>
                  <a:pt x="2907" y="579"/>
                  <a:pt x="2907" y="579"/>
                </a:cubicBezTo>
                <a:cubicBezTo>
                  <a:pt x="2907" y="581"/>
                  <a:pt x="2906" y="582"/>
                  <a:pt x="2905" y="583"/>
                </a:cubicBezTo>
                <a:cubicBezTo>
                  <a:pt x="2905" y="584"/>
                  <a:pt x="2904" y="584"/>
                  <a:pt x="2903" y="585"/>
                </a:cubicBezTo>
                <a:cubicBezTo>
                  <a:pt x="2903" y="585"/>
                  <a:pt x="2902" y="585"/>
                  <a:pt x="2902" y="586"/>
                </a:cubicBezTo>
                <a:cubicBezTo>
                  <a:pt x="2902" y="586"/>
                  <a:pt x="2901" y="586"/>
                  <a:pt x="2901" y="586"/>
                </a:cubicBezTo>
                <a:cubicBezTo>
                  <a:pt x="2901" y="587"/>
                  <a:pt x="2900" y="587"/>
                  <a:pt x="2900" y="588"/>
                </a:cubicBezTo>
                <a:cubicBezTo>
                  <a:pt x="2900" y="588"/>
                  <a:pt x="2900" y="588"/>
                  <a:pt x="2900" y="588"/>
                </a:cubicBezTo>
                <a:cubicBezTo>
                  <a:pt x="2899" y="589"/>
                  <a:pt x="2899" y="589"/>
                  <a:pt x="2899" y="590"/>
                </a:cubicBezTo>
                <a:cubicBezTo>
                  <a:pt x="2898" y="590"/>
                  <a:pt x="2898" y="590"/>
                  <a:pt x="2898" y="590"/>
                </a:cubicBezTo>
                <a:cubicBezTo>
                  <a:pt x="2898" y="590"/>
                  <a:pt x="2898" y="590"/>
                  <a:pt x="2898" y="591"/>
                </a:cubicBezTo>
                <a:cubicBezTo>
                  <a:pt x="2898" y="591"/>
                  <a:pt x="2898" y="592"/>
                  <a:pt x="2898" y="592"/>
                </a:cubicBezTo>
                <a:cubicBezTo>
                  <a:pt x="2897" y="593"/>
                  <a:pt x="2897" y="593"/>
                  <a:pt x="2896" y="594"/>
                </a:cubicBezTo>
                <a:cubicBezTo>
                  <a:pt x="2896" y="594"/>
                  <a:pt x="2896" y="594"/>
                  <a:pt x="2896" y="594"/>
                </a:cubicBezTo>
                <a:cubicBezTo>
                  <a:pt x="2895" y="595"/>
                  <a:pt x="2894" y="596"/>
                  <a:pt x="2893" y="597"/>
                </a:cubicBezTo>
                <a:cubicBezTo>
                  <a:pt x="2891" y="597"/>
                  <a:pt x="2891" y="598"/>
                  <a:pt x="2891" y="598"/>
                </a:cubicBezTo>
                <a:cubicBezTo>
                  <a:pt x="2891" y="599"/>
                  <a:pt x="2891" y="599"/>
                  <a:pt x="2890" y="600"/>
                </a:cubicBezTo>
                <a:cubicBezTo>
                  <a:pt x="2890" y="600"/>
                  <a:pt x="2890" y="600"/>
                  <a:pt x="2890" y="600"/>
                </a:cubicBezTo>
                <a:cubicBezTo>
                  <a:pt x="2891" y="600"/>
                  <a:pt x="2891" y="601"/>
                  <a:pt x="2892" y="601"/>
                </a:cubicBezTo>
                <a:cubicBezTo>
                  <a:pt x="2892" y="602"/>
                  <a:pt x="2892" y="602"/>
                  <a:pt x="2892" y="602"/>
                </a:cubicBezTo>
                <a:cubicBezTo>
                  <a:pt x="2892" y="602"/>
                  <a:pt x="2893" y="602"/>
                  <a:pt x="2893" y="602"/>
                </a:cubicBezTo>
                <a:cubicBezTo>
                  <a:pt x="2893" y="602"/>
                  <a:pt x="2893" y="602"/>
                  <a:pt x="2893" y="602"/>
                </a:cubicBezTo>
                <a:cubicBezTo>
                  <a:pt x="2894" y="602"/>
                  <a:pt x="2895" y="603"/>
                  <a:pt x="2895" y="603"/>
                </a:cubicBezTo>
                <a:cubicBezTo>
                  <a:pt x="2895" y="603"/>
                  <a:pt x="2895" y="603"/>
                  <a:pt x="2895" y="604"/>
                </a:cubicBezTo>
                <a:cubicBezTo>
                  <a:pt x="2895" y="603"/>
                  <a:pt x="2896" y="603"/>
                  <a:pt x="2896" y="603"/>
                </a:cubicBezTo>
                <a:cubicBezTo>
                  <a:pt x="2897" y="604"/>
                  <a:pt x="2897" y="604"/>
                  <a:pt x="2897" y="604"/>
                </a:cubicBezTo>
                <a:cubicBezTo>
                  <a:pt x="2896" y="603"/>
                  <a:pt x="2896" y="603"/>
                  <a:pt x="2896" y="603"/>
                </a:cubicBezTo>
                <a:cubicBezTo>
                  <a:pt x="2897" y="603"/>
                  <a:pt x="2898" y="602"/>
                  <a:pt x="2899" y="602"/>
                </a:cubicBezTo>
                <a:cubicBezTo>
                  <a:pt x="2900" y="601"/>
                  <a:pt x="2901" y="601"/>
                  <a:pt x="2902" y="601"/>
                </a:cubicBezTo>
                <a:cubicBezTo>
                  <a:pt x="2902" y="601"/>
                  <a:pt x="2902" y="601"/>
                  <a:pt x="2902" y="601"/>
                </a:cubicBezTo>
                <a:cubicBezTo>
                  <a:pt x="2901" y="601"/>
                  <a:pt x="2900" y="600"/>
                  <a:pt x="2900" y="599"/>
                </a:cubicBezTo>
                <a:cubicBezTo>
                  <a:pt x="2900" y="599"/>
                  <a:pt x="2900" y="598"/>
                  <a:pt x="2900" y="598"/>
                </a:cubicBezTo>
                <a:cubicBezTo>
                  <a:pt x="2900" y="598"/>
                  <a:pt x="2900" y="597"/>
                  <a:pt x="2900" y="597"/>
                </a:cubicBezTo>
                <a:cubicBezTo>
                  <a:pt x="2900" y="596"/>
                  <a:pt x="2901" y="595"/>
                  <a:pt x="2902" y="595"/>
                </a:cubicBezTo>
                <a:cubicBezTo>
                  <a:pt x="2902" y="595"/>
                  <a:pt x="2902" y="595"/>
                  <a:pt x="2902" y="595"/>
                </a:cubicBezTo>
                <a:cubicBezTo>
                  <a:pt x="2902" y="595"/>
                  <a:pt x="2903" y="595"/>
                  <a:pt x="2903" y="595"/>
                </a:cubicBezTo>
                <a:cubicBezTo>
                  <a:pt x="2903" y="595"/>
                  <a:pt x="2903" y="594"/>
                  <a:pt x="2904" y="594"/>
                </a:cubicBezTo>
                <a:cubicBezTo>
                  <a:pt x="2904" y="594"/>
                  <a:pt x="2904" y="594"/>
                  <a:pt x="2905" y="594"/>
                </a:cubicBezTo>
                <a:cubicBezTo>
                  <a:pt x="2905" y="594"/>
                  <a:pt x="2905" y="594"/>
                  <a:pt x="2905" y="594"/>
                </a:cubicBezTo>
                <a:cubicBezTo>
                  <a:pt x="2906" y="594"/>
                  <a:pt x="2907" y="594"/>
                  <a:pt x="2907" y="595"/>
                </a:cubicBezTo>
                <a:cubicBezTo>
                  <a:pt x="2907" y="595"/>
                  <a:pt x="2907" y="595"/>
                  <a:pt x="2907" y="596"/>
                </a:cubicBezTo>
                <a:cubicBezTo>
                  <a:pt x="2908" y="595"/>
                  <a:pt x="2908" y="595"/>
                  <a:pt x="2908" y="594"/>
                </a:cubicBezTo>
                <a:cubicBezTo>
                  <a:pt x="2909" y="594"/>
                  <a:pt x="2910" y="593"/>
                  <a:pt x="2911" y="593"/>
                </a:cubicBezTo>
                <a:cubicBezTo>
                  <a:pt x="2911" y="593"/>
                  <a:pt x="2911" y="593"/>
                  <a:pt x="2911" y="593"/>
                </a:cubicBezTo>
                <a:cubicBezTo>
                  <a:pt x="2912" y="593"/>
                  <a:pt x="2912" y="593"/>
                  <a:pt x="2912" y="593"/>
                </a:cubicBezTo>
                <a:cubicBezTo>
                  <a:pt x="2913" y="593"/>
                  <a:pt x="2913" y="593"/>
                  <a:pt x="2913" y="593"/>
                </a:cubicBezTo>
                <a:cubicBezTo>
                  <a:pt x="2913" y="593"/>
                  <a:pt x="2913" y="593"/>
                  <a:pt x="2913" y="593"/>
                </a:cubicBezTo>
                <a:cubicBezTo>
                  <a:pt x="2913" y="593"/>
                  <a:pt x="2913" y="593"/>
                  <a:pt x="2913" y="593"/>
                </a:cubicBezTo>
                <a:cubicBezTo>
                  <a:pt x="2913" y="593"/>
                  <a:pt x="2913" y="593"/>
                  <a:pt x="2913" y="593"/>
                </a:cubicBezTo>
                <a:cubicBezTo>
                  <a:pt x="2913" y="593"/>
                  <a:pt x="2913" y="593"/>
                  <a:pt x="2913" y="593"/>
                </a:cubicBezTo>
                <a:cubicBezTo>
                  <a:pt x="2914" y="593"/>
                  <a:pt x="2914" y="593"/>
                  <a:pt x="2914" y="593"/>
                </a:cubicBezTo>
                <a:cubicBezTo>
                  <a:pt x="2915" y="593"/>
                  <a:pt x="2915" y="594"/>
                  <a:pt x="2916" y="594"/>
                </a:cubicBezTo>
                <a:cubicBezTo>
                  <a:pt x="2916" y="594"/>
                  <a:pt x="2916" y="595"/>
                  <a:pt x="2916" y="595"/>
                </a:cubicBezTo>
                <a:cubicBezTo>
                  <a:pt x="2916" y="595"/>
                  <a:pt x="2917" y="595"/>
                  <a:pt x="2917" y="595"/>
                </a:cubicBezTo>
                <a:cubicBezTo>
                  <a:pt x="2917" y="596"/>
                  <a:pt x="2917" y="596"/>
                  <a:pt x="2917" y="597"/>
                </a:cubicBezTo>
                <a:cubicBezTo>
                  <a:pt x="2917" y="598"/>
                  <a:pt x="2916" y="598"/>
                  <a:pt x="2916" y="599"/>
                </a:cubicBezTo>
                <a:cubicBezTo>
                  <a:pt x="2916" y="599"/>
                  <a:pt x="2916" y="600"/>
                  <a:pt x="2916" y="601"/>
                </a:cubicBezTo>
                <a:cubicBezTo>
                  <a:pt x="2916" y="601"/>
                  <a:pt x="2915" y="601"/>
                  <a:pt x="2915" y="602"/>
                </a:cubicBezTo>
                <a:cubicBezTo>
                  <a:pt x="2915" y="602"/>
                  <a:pt x="2914" y="603"/>
                  <a:pt x="2914" y="603"/>
                </a:cubicBezTo>
                <a:cubicBezTo>
                  <a:pt x="2913" y="603"/>
                  <a:pt x="2913" y="603"/>
                  <a:pt x="2913" y="603"/>
                </a:cubicBezTo>
                <a:cubicBezTo>
                  <a:pt x="2913" y="603"/>
                  <a:pt x="2913" y="603"/>
                  <a:pt x="2913" y="603"/>
                </a:cubicBezTo>
                <a:cubicBezTo>
                  <a:pt x="2913" y="603"/>
                  <a:pt x="2913" y="604"/>
                  <a:pt x="2913" y="604"/>
                </a:cubicBezTo>
                <a:cubicBezTo>
                  <a:pt x="2914" y="603"/>
                  <a:pt x="2914" y="603"/>
                  <a:pt x="2915" y="603"/>
                </a:cubicBezTo>
                <a:cubicBezTo>
                  <a:pt x="2915" y="603"/>
                  <a:pt x="2915" y="603"/>
                  <a:pt x="2915" y="603"/>
                </a:cubicBezTo>
                <a:cubicBezTo>
                  <a:pt x="2916" y="603"/>
                  <a:pt x="2916" y="604"/>
                  <a:pt x="2916" y="604"/>
                </a:cubicBezTo>
                <a:cubicBezTo>
                  <a:pt x="2917" y="605"/>
                  <a:pt x="2917" y="606"/>
                  <a:pt x="2916" y="606"/>
                </a:cubicBezTo>
                <a:cubicBezTo>
                  <a:pt x="2916" y="606"/>
                  <a:pt x="2916" y="607"/>
                  <a:pt x="2916" y="607"/>
                </a:cubicBezTo>
                <a:cubicBezTo>
                  <a:pt x="2916" y="607"/>
                  <a:pt x="2916" y="607"/>
                  <a:pt x="2915" y="607"/>
                </a:cubicBezTo>
                <a:cubicBezTo>
                  <a:pt x="2915" y="607"/>
                  <a:pt x="2915" y="608"/>
                  <a:pt x="2915" y="608"/>
                </a:cubicBezTo>
                <a:cubicBezTo>
                  <a:pt x="2915" y="608"/>
                  <a:pt x="2915" y="608"/>
                  <a:pt x="2915" y="609"/>
                </a:cubicBezTo>
                <a:cubicBezTo>
                  <a:pt x="2915" y="609"/>
                  <a:pt x="2915" y="609"/>
                  <a:pt x="2915" y="610"/>
                </a:cubicBezTo>
                <a:cubicBezTo>
                  <a:pt x="2915" y="610"/>
                  <a:pt x="2915" y="610"/>
                  <a:pt x="2915" y="610"/>
                </a:cubicBezTo>
                <a:cubicBezTo>
                  <a:pt x="2914" y="611"/>
                  <a:pt x="2913" y="612"/>
                  <a:pt x="2913" y="612"/>
                </a:cubicBezTo>
                <a:cubicBezTo>
                  <a:pt x="2913" y="612"/>
                  <a:pt x="2912" y="612"/>
                  <a:pt x="2912" y="612"/>
                </a:cubicBezTo>
                <a:cubicBezTo>
                  <a:pt x="2913" y="612"/>
                  <a:pt x="2913" y="612"/>
                  <a:pt x="2913" y="612"/>
                </a:cubicBezTo>
                <a:cubicBezTo>
                  <a:pt x="2913" y="612"/>
                  <a:pt x="2913" y="612"/>
                  <a:pt x="2913" y="612"/>
                </a:cubicBezTo>
                <a:cubicBezTo>
                  <a:pt x="2914" y="611"/>
                  <a:pt x="2915" y="611"/>
                  <a:pt x="2916" y="611"/>
                </a:cubicBezTo>
                <a:cubicBezTo>
                  <a:pt x="2916" y="611"/>
                  <a:pt x="2917" y="611"/>
                  <a:pt x="2917" y="612"/>
                </a:cubicBezTo>
                <a:cubicBezTo>
                  <a:pt x="2918" y="613"/>
                  <a:pt x="2917" y="614"/>
                  <a:pt x="2916" y="615"/>
                </a:cubicBezTo>
                <a:cubicBezTo>
                  <a:pt x="2916" y="616"/>
                  <a:pt x="2916" y="616"/>
                  <a:pt x="2915" y="616"/>
                </a:cubicBezTo>
                <a:cubicBezTo>
                  <a:pt x="2915" y="617"/>
                  <a:pt x="2915" y="617"/>
                  <a:pt x="2915" y="617"/>
                </a:cubicBezTo>
                <a:cubicBezTo>
                  <a:pt x="2915" y="617"/>
                  <a:pt x="2915" y="617"/>
                  <a:pt x="2915" y="617"/>
                </a:cubicBezTo>
                <a:cubicBezTo>
                  <a:pt x="2915" y="617"/>
                  <a:pt x="2916" y="617"/>
                  <a:pt x="2916" y="617"/>
                </a:cubicBezTo>
                <a:cubicBezTo>
                  <a:pt x="2916" y="617"/>
                  <a:pt x="2916" y="616"/>
                  <a:pt x="2917" y="616"/>
                </a:cubicBezTo>
                <a:cubicBezTo>
                  <a:pt x="2917" y="616"/>
                  <a:pt x="2917" y="616"/>
                  <a:pt x="2918" y="616"/>
                </a:cubicBezTo>
                <a:cubicBezTo>
                  <a:pt x="2918" y="615"/>
                  <a:pt x="2919" y="615"/>
                  <a:pt x="2919" y="615"/>
                </a:cubicBezTo>
                <a:cubicBezTo>
                  <a:pt x="2919" y="614"/>
                  <a:pt x="2919" y="614"/>
                  <a:pt x="2919" y="614"/>
                </a:cubicBezTo>
                <a:cubicBezTo>
                  <a:pt x="2919" y="613"/>
                  <a:pt x="2919" y="613"/>
                  <a:pt x="2920" y="612"/>
                </a:cubicBezTo>
                <a:cubicBezTo>
                  <a:pt x="2920" y="612"/>
                  <a:pt x="2921" y="611"/>
                  <a:pt x="2921" y="611"/>
                </a:cubicBezTo>
                <a:cubicBezTo>
                  <a:pt x="2921" y="611"/>
                  <a:pt x="2922" y="611"/>
                  <a:pt x="2922" y="612"/>
                </a:cubicBezTo>
                <a:cubicBezTo>
                  <a:pt x="2922" y="611"/>
                  <a:pt x="2922" y="611"/>
                  <a:pt x="2922" y="611"/>
                </a:cubicBezTo>
                <a:cubicBezTo>
                  <a:pt x="2922" y="611"/>
                  <a:pt x="2922" y="610"/>
                  <a:pt x="2922" y="610"/>
                </a:cubicBezTo>
                <a:cubicBezTo>
                  <a:pt x="2922" y="609"/>
                  <a:pt x="2922" y="609"/>
                  <a:pt x="2922" y="609"/>
                </a:cubicBezTo>
                <a:cubicBezTo>
                  <a:pt x="2922" y="609"/>
                  <a:pt x="2922" y="608"/>
                  <a:pt x="2921" y="608"/>
                </a:cubicBezTo>
                <a:cubicBezTo>
                  <a:pt x="2921" y="607"/>
                  <a:pt x="2921" y="606"/>
                  <a:pt x="2922" y="606"/>
                </a:cubicBezTo>
                <a:cubicBezTo>
                  <a:pt x="2922" y="605"/>
                  <a:pt x="2923" y="605"/>
                  <a:pt x="2923" y="605"/>
                </a:cubicBezTo>
                <a:cubicBezTo>
                  <a:pt x="2924" y="605"/>
                  <a:pt x="2924" y="605"/>
                  <a:pt x="2924" y="605"/>
                </a:cubicBezTo>
                <a:cubicBezTo>
                  <a:pt x="2925" y="605"/>
                  <a:pt x="2927" y="605"/>
                  <a:pt x="2928" y="606"/>
                </a:cubicBezTo>
                <a:cubicBezTo>
                  <a:pt x="2928" y="606"/>
                  <a:pt x="2928" y="607"/>
                  <a:pt x="2928" y="607"/>
                </a:cubicBezTo>
                <a:cubicBezTo>
                  <a:pt x="2928" y="607"/>
                  <a:pt x="2928" y="607"/>
                  <a:pt x="2928" y="607"/>
                </a:cubicBezTo>
                <a:cubicBezTo>
                  <a:pt x="2928" y="607"/>
                  <a:pt x="2929" y="607"/>
                  <a:pt x="2929" y="607"/>
                </a:cubicBezTo>
                <a:cubicBezTo>
                  <a:pt x="2929" y="607"/>
                  <a:pt x="2929" y="607"/>
                  <a:pt x="2929" y="607"/>
                </a:cubicBezTo>
                <a:cubicBezTo>
                  <a:pt x="2929" y="606"/>
                  <a:pt x="2930" y="606"/>
                  <a:pt x="2930" y="606"/>
                </a:cubicBezTo>
                <a:cubicBezTo>
                  <a:pt x="2930" y="606"/>
                  <a:pt x="2930" y="606"/>
                  <a:pt x="2931" y="605"/>
                </a:cubicBezTo>
                <a:cubicBezTo>
                  <a:pt x="2931" y="605"/>
                  <a:pt x="2932" y="605"/>
                  <a:pt x="2932" y="605"/>
                </a:cubicBezTo>
                <a:cubicBezTo>
                  <a:pt x="2933" y="605"/>
                  <a:pt x="2934" y="605"/>
                  <a:pt x="2935" y="606"/>
                </a:cubicBezTo>
                <a:cubicBezTo>
                  <a:pt x="2935" y="606"/>
                  <a:pt x="2935" y="606"/>
                  <a:pt x="2935" y="606"/>
                </a:cubicBezTo>
                <a:cubicBezTo>
                  <a:pt x="2935" y="607"/>
                  <a:pt x="2935" y="607"/>
                  <a:pt x="2935" y="607"/>
                </a:cubicBezTo>
                <a:cubicBezTo>
                  <a:pt x="2935" y="607"/>
                  <a:pt x="2936" y="607"/>
                  <a:pt x="2936" y="607"/>
                </a:cubicBezTo>
                <a:cubicBezTo>
                  <a:pt x="2937" y="607"/>
                  <a:pt x="2937" y="607"/>
                  <a:pt x="2937" y="607"/>
                </a:cubicBezTo>
                <a:cubicBezTo>
                  <a:pt x="2938" y="607"/>
                  <a:pt x="2939" y="608"/>
                  <a:pt x="2939" y="609"/>
                </a:cubicBezTo>
                <a:cubicBezTo>
                  <a:pt x="2939" y="609"/>
                  <a:pt x="2939" y="610"/>
                  <a:pt x="2939" y="610"/>
                </a:cubicBezTo>
                <a:cubicBezTo>
                  <a:pt x="2939" y="611"/>
                  <a:pt x="2939" y="611"/>
                  <a:pt x="2939" y="611"/>
                </a:cubicBezTo>
                <a:cubicBezTo>
                  <a:pt x="2939" y="612"/>
                  <a:pt x="2940" y="612"/>
                  <a:pt x="2940" y="612"/>
                </a:cubicBezTo>
                <a:cubicBezTo>
                  <a:pt x="2940" y="612"/>
                  <a:pt x="2941" y="612"/>
                  <a:pt x="2942" y="612"/>
                </a:cubicBezTo>
                <a:cubicBezTo>
                  <a:pt x="2942" y="613"/>
                  <a:pt x="2942" y="613"/>
                  <a:pt x="2943" y="613"/>
                </a:cubicBezTo>
                <a:cubicBezTo>
                  <a:pt x="2943" y="613"/>
                  <a:pt x="2943" y="613"/>
                  <a:pt x="2943" y="613"/>
                </a:cubicBezTo>
                <a:cubicBezTo>
                  <a:pt x="2943" y="613"/>
                  <a:pt x="2943" y="613"/>
                  <a:pt x="2943" y="613"/>
                </a:cubicBezTo>
                <a:cubicBezTo>
                  <a:pt x="2944" y="614"/>
                  <a:pt x="2945" y="614"/>
                  <a:pt x="2946" y="615"/>
                </a:cubicBezTo>
                <a:cubicBezTo>
                  <a:pt x="2946" y="615"/>
                  <a:pt x="2946" y="615"/>
                  <a:pt x="2946" y="615"/>
                </a:cubicBezTo>
                <a:cubicBezTo>
                  <a:pt x="2946" y="615"/>
                  <a:pt x="2946" y="615"/>
                  <a:pt x="2946" y="615"/>
                </a:cubicBezTo>
                <a:cubicBezTo>
                  <a:pt x="2947" y="615"/>
                  <a:pt x="2948" y="616"/>
                  <a:pt x="2948" y="616"/>
                </a:cubicBezTo>
                <a:cubicBezTo>
                  <a:pt x="2949" y="616"/>
                  <a:pt x="2949" y="617"/>
                  <a:pt x="2949" y="617"/>
                </a:cubicBezTo>
                <a:cubicBezTo>
                  <a:pt x="2949" y="617"/>
                  <a:pt x="2949" y="618"/>
                  <a:pt x="2950" y="618"/>
                </a:cubicBezTo>
                <a:cubicBezTo>
                  <a:pt x="2950" y="618"/>
                  <a:pt x="2950" y="618"/>
                  <a:pt x="2950" y="618"/>
                </a:cubicBezTo>
                <a:cubicBezTo>
                  <a:pt x="2951" y="618"/>
                  <a:pt x="2953" y="619"/>
                  <a:pt x="2952" y="621"/>
                </a:cubicBezTo>
                <a:cubicBezTo>
                  <a:pt x="2952" y="622"/>
                  <a:pt x="2952" y="622"/>
                  <a:pt x="2951" y="623"/>
                </a:cubicBezTo>
                <a:cubicBezTo>
                  <a:pt x="2951" y="623"/>
                  <a:pt x="2951" y="623"/>
                  <a:pt x="2951" y="623"/>
                </a:cubicBezTo>
                <a:cubicBezTo>
                  <a:pt x="2951" y="624"/>
                  <a:pt x="2950" y="625"/>
                  <a:pt x="2950" y="625"/>
                </a:cubicBezTo>
                <a:cubicBezTo>
                  <a:pt x="2949" y="625"/>
                  <a:pt x="2949" y="625"/>
                  <a:pt x="2949" y="625"/>
                </a:cubicBezTo>
                <a:cubicBezTo>
                  <a:pt x="2950" y="625"/>
                  <a:pt x="2950" y="625"/>
                  <a:pt x="2950" y="625"/>
                </a:cubicBezTo>
                <a:cubicBezTo>
                  <a:pt x="2950" y="625"/>
                  <a:pt x="2950" y="625"/>
                  <a:pt x="2951" y="625"/>
                </a:cubicBezTo>
                <a:cubicBezTo>
                  <a:pt x="2952" y="626"/>
                  <a:pt x="2952" y="627"/>
                  <a:pt x="2952" y="627"/>
                </a:cubicBezTo>
                <a:cubicBezTo>
                  <a:pt x="2952" y="628"/>
                  <a:pt x="2952" y="628"/>
                  <a:pt x="2952" y="628"/>
                </a:cubicBezTo>
                <a:cubicBezTo>
                  <a:pt x="2953" y="629"/>
                  <a:pt x="2954" y="631"/>
                  <a:pt x="2953" y="632"/>
                </a:cubicBezTo>
                <a:cubicBezTo>
                  <a:pt x="2953" y="633"/>
                  <a:pt x="2953" y="633"/>
                  <a:pt x="2952" y="633"/>
                </a:cubicBezTo>
                <a:cubicBezTo>
                  <a:pt x="2952" y="633"/>
                  <a:pt x="2952" y="634"/>
                  <a:pt x="2952" y="634"/>
                </a:cubicBezTo>
                <a:cubicBezTo>
                  <a:pt x="2952" y="634"/>
                  <a:pt x="2952" y="635"/>
                  <a:pt x="2952" y="635"/>
                </a:cubicBezTo>
                <a:cubicBezTo>
                  <a:pt x="2952" y="636"/>
                  <a:pt x="2952" y="636"/>
                  <a:pt x="2952" y="636"/>
                </a:cubicBezTo>
                <a:cubicBezTo>
                  <a:pt x="2952" y="636"/>
                  <a:pt x="2952" y="636"/>
                  <a:pt x="2953" y="636"/>
                </a:cubicBezTo>
                <a:cubicBezTo>
                  <a:pt x="2953" y="636"/>
                  <a:pt x="2954" y="636"/>
                  <a:pt x="2954" y="637"/>
                </a:cubicBezTo>
                <a:cubicBezTo>
                  <a:pt x="2954" y="636"/>
                  <a:pt x="2954" y="636"/>
                  <a:pt x="2954" y="636"/>
                </a:cubicBezTo>
                <a:cubicBezTo>
                  <a:pt x="2954" y="636"/>
                  <a:pt x="2954" y="636"/>
                  <a:pt x="2954" y="636"/>
                </a:cubicBezTo>
                <a:cubicBezTo>
                  <a:pt x="2954" y="636"/>
                  <a:pt x="2954" y="635"/>
                  <a:pt x="2954" y="635"/>
                </a:cubicBezTo>
                <a:cubicBezTo>
                  <a:pt x="2954" y="635"/>
                  <a:pt x="2954" y="635"/>
                  <a:pt x="2954" y="634"/>
                </a:cubicBezTo>
                <a:cubicBezTo>
                  <a:pt x="2954" y="634"/>
                  <a:pt x="2954" y="633"/>
                  <a:pt x="2954" y="633"/>
                </a:cubicBezTo>
                <a:cubicBezTo>
                  <a:pt x="2954" y="633"/>
                  <a:pt x="2954" y="633"/>
                  <a:pt x="2954" y="633"/>
                </a:cubicBezTo>
                <a:cubicBezTo>
                  <a:pt x="2954" y="632"/>
                  <a:pt x="2954" y="632"/>
                  <a:pt x="2954" y="632"/>
                </a:cubicBezTo>
                <a:cubicBezTo>
                  <a:pt x="2954" y="631"/>
                  <a:pt x="2954" y="630"/>
                  <a:pt x="2954" y="630"/>
                </a:cubicBezTo>
                <a:cubicBezTo>
                  <a:pt x="2954" y="630"/>
                  <a:pt x="2954" y="629"/>
                  <a:pt x="2954" y="629"/>
                </a:cubicBezTo>
                <a:cubicBezTo>
                  <a:pt x="2954" y="629"/>
                  <a:pt x="2954" y="629"/>
                  <a:pt x="2954" y="629"/>
                </a:cubicBezTo>
                <a:cubicBezTo>
                  <a:pt x="2954" y="629"/>
                  <a:pt x="2954" y="629"/>
                  <a:pt x="2954" y="628"/>
                </a:cubicBezTo>
                <a:cubicBezTo>
                  <a:pt x="2954" y="628"/>
                  <a:pt x="2954" y="628"/>
                  <a:pt x="2953" y="628"/>
                </a:cubicBezTo>
                <a:cubicBezTo>
                  <a:pt x="2953" y="628"/>
                  <a:pt x="2953" y="627"/>
                  <a:pt x="2953" y="627"/>
                </a:cubicBezTo>
                <a:cubicBezTo>
                  <a:pt x="2954" y="625"/>
                  <a:pt x="2953" y="624"/>
                  <a:pt x="2952" y="623"/>
                </a:cubicBezTo>
                <a:cubicBezTo>
                  <a:pt x="2952" y="622"/>
                  <a:pt x="2952" y="621"/>
                  <a:pt x="2952" y="620"/>
                </a:cubicBezTo>
                <a:cubicBezTo>
                  <a:pt x="2952" y="620"/>
                  <a:pt x="2952" y="620"/>
                  <a:pt x="2952" y="620"/>
                </a:cubicBezTo>
                <a:cubicBezTo>
                  <a:pt x="2952" y="619"/>
                  <a:pt x="2952" y="619"/>
                  <a:pt x="2952" y="618"/>
                </a:cubicBezTo>
                <a:cubicBezTo>
                  <a:pt x="2952" y="618"/>
                  <a:pt x="2952" y="617"/>
                  <a:pt x="2952" y="616"/>
                </a:cubicBezTo>
                <a:cubicBezTo>
                  <a:pt x="2953" y="616"/>
                  <a:pt x="2953" y="616"/>
                  <a:pt x="2954" y="616"/>
                </a:cubicBezTo>
                <a:cubicBezTo>
                  <a:pt x="2954" y="615"/>
                  <a:pt x="2954" y="615"/>
                  <a:pt x="2955" y="615"/>
                </a:cubicBezTo>
                <a:cubicBezTo>
                  <a:pt x="2955" y="614"/>
                  <a:pt x="2956" y="614"/>
                  <a:pt x="2956" y="614"/>
                </a:cubicBezTo>
                <a:cubicBezTo>
                  <a:pt x="2957" y="614"/>
                  <a:pt x="2957" y="614"/>
                  <a:pt x="2958" y="615"/>
                </a:cubicBezTo>
                <a:cubicBezTo>
                  <a:pt x="2958" y="615"/>
                  <a:pt x="2958" y="615"/>
                  <a:pt x="2958" y="614"/>
                </a:cubicBezTo>
                <a:cubicBezTo>
                  <a:pt x="2958" y="614"/>
                  <a:pt x="2958" y="614"/>
                  <a:pt x="2958" y="614"/>
                </a:cubicBezTo>
                <a:cubicBezTo>
                  <a:pt x="2957" y="614"/>
                  <a:pt x="2957" y="614"/>
                  <a:pt x="2957" y="613"/>
                </a:cubicBezTo>
                <a:cubicBezTo>
                  <a:pt x="2957" y="613"/>
                  <a:pt x="2957" y="612"/>
                  <a:pt x="2958" y="611"/>
                </a:cubicBezTo>
                <a:cubicBezTo>
                  <a:pt x="2958" y="611"/>
                  <a:pt x="2957" y="611"/>
                  <a:pt x="2957" y="611"/>
                </a:cubicBezTo>
                <a:cubicBezTo>
                  <a:pt x="2957" y="611"/>
                  <a:pt x="2957" y="610"/>
                  <a:pt x="2957" y="610"/>
                </a:cubicBezTo>
                <a:cubicBezTo>
                  <a:pt x="2957" y="609"/>
                  <a:pt x="2957" y="608"/>
                  <a:pt x="2957" y="608"/>
                </a:cubicBezTo>
                <a:cubicBezTo>
                  <a:pt x="2957" y="607"/>
                  <a:pt x="2957" y="607"/>
                  <a:pt x="2956" y="607"/>
                </a:cubicBezTo>
                <a:cubicBezTo>
                  <a:pt x="2956" y="607"/>
                  <a:pt x="2955" y="607"/>
                  <a:pt x="2955" y="607"/>
                </a:cubicBezTo>
                <a:cubicBezTo>
                  <a:pt x="2954" y="606"/>
                  <a:pt x="2954" y="606"/>
                  <a:pt x="2954" y="606"/>
                </a:cubicBezTo>
                <a:cubicBezTo>
                  <a:pt x="2954" y="606"/>
                  <a:pt x="2954" y="606"/>
                  <a:pt x="2953" y="605"/>
                </a:cubicBezTo>
                <a:cubicBezTo>
                  <a:pt x="2953" y="604"/>
                  <a:pt x="2953" y="603"/>
                  <a:pt x="2953" y="603"/>
                </a:cubicBezTo>
                <a:cubicBezTo>
                  <a:pt x="2953" y="602"/>
                  <a:pt x="2954" y="602"/>
                  <a:pt x="2954" y="601"/>
                </a:cubicBezTo>
                <a:cubicBezTo>
                  <a:pt x="2955" y="601"/>
                  <a:pt x="2955" y="601"/>
                  <a:pt x="2955" y="601"/>
                </a:cubicBezTo>
                <a:cubicBezTo>
                  <a:pt x="2956" y="601"/>
                  <a:pt x="2956" y="601"/>
                  <a:pt x="2957" y="602"/>
                </a:cubicBezTo>
                <a:cubicBezTo>
                  <a:pt x="2957" y="602"/>
                  <a:pt x="2957" y="602"/>
                  <a:pt x="2957" y="602"/>
                </a:cubicBezTo>
                <a:cubicBezTo>
                  <a:pt x="2957" y="601"/>
                  <a:pt x="2957" y="601"/>
                  <a:pt x="2957" y="601"/>
                </a:cubicBezTo>
                <a:cubicBezTo>
                  <a:pt x="2957" y="600"/>
                  <a:pt x="2957" y="599"/>
                  <a:pt x="2958" y="599"/>
                </a:cubicBezTo>
                <a:cubicBezTo>
                  <a:pt x="2958" y="599"/>
                  <a:pt x="2959" y="599"/>
                  <a:pt x="2959" y="599"/>
                </a:cubicBezTo>
                <a:cubicBezTo>
                  <a:pt x="2960" y="599"/>
                  <a:pt x="2961" y="600"/>
                  <a:pt x="2961" y="601"/>
                </a:cubicBezTo>
                <a:cubicBezTo>
                  <a:pt x="2961" y="602"/>
                  <a:pt x="2961" y="602"/>
                  <a:pt x="2961" y="603"/>
                </a:cubicBezTo>
                <a:cubicBezTo>
                  <a:pt x="2962" y="603"/>
                  <a:pt x="2962" y="603"/>
                  <a:pt x="2962" y="604"/>
                </a:cubicBezTo>
                <a:cubicBezTo>
                  <a:pt x="2962" y="604"/>
                  <a:pt x="2962" y="604"/>
                  <a:pt x="2962" y="604"/>
                </a:cubicBezTo>
                <a:cubicBezTo>
                  <a:pt x="2962" y="604"/>
                  <a:pt x="2962" y="604"/>
                  <a:pt x="2962" y="604"/>
                </a:cubicBezTo>
                <a:cubicBezTo>
                  <a:pt x="2963" y="604"/>
                  <a:pt x="2964" y="605"/>
                  <a:pt x="2964" y="606"/>
                </a:cubicBezTo>
                <a:cubicBezTo>
                  <a:pt x="2964" y="606"/>
                  <a:pt x="2964" y="607"/>
                  <a:pt x="2963" y="608"/>
                </a:cubicBezTo>
                <a:cubicBezTo>
                  <a:pt x="2962" y="608"/>
                  <a:pt x="2962" y="608"/>
                  <a:pt x="2962" y="608"/>
                </a:cubicBezTo>
                <a:cubicBezTo>
                  <a:pt x="2963" y="608"/>
                  <a:pt x="2963" y="608"/>
                  <a:pt x="2963" y="608"/>
                </a:cubicBezTo>
                <a:cubicBezTo>
                  <a:pt x="2963" y="608"/>
                  <a:pt x="2963" y="608"/>
                  <a:pt x="2963" y="609"/>
                </a:cubicBezTo>
                <a:cubicBezTo>
                  <a:pt x="2964" y="609"/>
                  <a:pt x="2964" y="609"/>
                  <a:pt x="2964" y="609"/>
                </a:cubicBezTo>
                <a:cubicBezTo>
                  <a:pt x="2964" y="610"/>
                  <a:pt x="2964" y="611"/>
                  <a:pt x="2964" y="611"/>
                </a:cubicBezTo>
                <a:cubicBezTo>
                  <a:pt x="2964" y="611"/>
                  <a:pt x="2964" y="611"/>
                  <a:pt x="2964" y="612"/>
                </a:cubicBezTo>
                <a:cubicBezTo>
                  <a:pt x="2964" y="612"/>
                  <a:pt x="2965" y="612"/>
                  <a:pt x="2965" y="612"/>
                </a:cubicBezTo>
                <a:cubicBezTo>
                  <a:pt x="2965" y="612"/>
                  <a:pt x="2965" y="612"/>
                  <a:pt x="2966" y="612"/>
                </a:cubicBezTo>
                <a:cubicBezTo>
                  <a:pt x="2966" y="613"/>
                  <a:pt x="2967" y="613"/>
                  <a:pt x="2967" y="614"/>
                </a:cubicBezTo>
                <a:cubicBezTo>
                  <a:pt x="2967" y="614"/>
                  <a:pt x="2967" y="615"/>
                  <a:pt x="2967" y="615"/>
                </a:cubicBezTo>
                <a:cubicBezTo>
                  <a:pt x="2967" y="615"/>
                  <a:pt x="2967" y="615"/>
                  <a:pt x="2967" y="616"/>
                </a:cubicBezTo>
                <a:cubicBezTo>
                  <a:pt x="2967" y="616"/>
                  <a:pt x="2968" y="617"/>
                  <a:pt x="2969" y="618"/>
                </a:cubicBezTo>
                <a:cubicBezTo>
                  <a:pt x="2969" y="618"/>
                  <a:pt x="2970" y="618"/>
                  <a:pt x="2970" y="619"/>
                </a:cubicBezTo>
                <a:cubicBezTo>
                  <a:pt x="2971" y="620"/>
                  <a:pt x="2971" y="621"/>
                  <a:pt x="2971" y="623"/>
                </a:cubicBezTo>
                <a:cubicBezTo>
                  <a:pt x="2971" y="624"/>
                  <a:pt x="2971" y="624"/>
                  <a:pt x="2971" y="624"/>
                </a:cubicBezTo>
                <a:cubicBezTo>
                  <a:pt x="2971" y="625"/>
                  <a:pt x="2971" y="625"/>
                  <a:pt x="2971" y="625"/>
                </a:cubicBezTo>
                <a:cubicBezTo>
                  <a:pt x="2971" y="626"/>
                  <a:pt x="2971" y="627"/>
                  <a:pt x="2971" y="628"/>
                </a:cubicBezTo>
                <a:cubicBezTo>
                  <a:pt x="2971" y="628"/>
                  <a:pt x="2971" y="628"/>
                  <a:pt x="2971" y="629"/>
                </a:cubicBezTo>
                <a:cubicBezTo>
                  <a:pt x="2971" y="629"/>
                  <a:pt x="2971" y="629"/>
                  <a:pt x="2971" y="630"/>
                </a:cubicBezTo>
                <a:cubicBezTo>
                  <a:pt x="2971" y="630"/>
                  <a:pt x="2971" y="631"/>
                  <a:pt x="2971" y="631"/>
                </a:cubicBezTo>
                <a:cubicBezTo>
                  <a:pt x="2971" y="631"/>
                  <a:pt x="2971" y="631"/>
                  <a:pt x="2971" y="631"/>
                </a:cubicBezTo>
                <a:cubicBezTo>
                  <a:pt x="2971" y="631"/>
                  <a:pt x="2972" y="632"/>
                  <a:pt x="2971" y="634"/>
                </a:cubicBezTo>
                <a:cubicBezTo>
                  <a:pt x="2971" y="634"/>
                  <a:pt x="2970" y="635"/>
                  <a:pt x="2969" y="636"/>
                </a:cubicBezTo>
                <a:cubicBezTo>
                  <a:pt x="2969" y="636"/>
                  <a:pt x="2969" y="636"/>
                  <a:pt x="2969" y="636"/>
                </a:cubicBezTo>
                <a:cubicBezTo>
                  <a:pt x="2970" y="637"/>
                  <a:pt x="2970" y="637"/>
                  <a:pt x="2970" y="638"/>
                </a:cubicBezTo>
                <a:cubicBezTo>
                  <a:pt x="2970" y="638"/>
                  <a:pt x="2970" y="638"/>
                  <a:pt x="2970" y="639"/>
                </a:cubicBezTo>
                <a:cubicBezTo>
                  <a:pt x="2970" y="639"/>
                  <a:pt x="2970" y="639"/>
                  <a:pt x="2970" y="639"/>
                </a:cubicBezTo>
                <a:cubicBezTo>
                  <a:pt x="2970" y="639"/>
                  <a:pt x="2970" y="639"/>
                  <a:pt x="2970" y="639"/>
                </a:cubicBezTo>
                <a:cubicBezTo>
                  <a:pt x="2970" y="640"/>
                  <a:pt x="2970" y="640"/>
                  <a:pt x="2970" y="640"/>
                </a:cubicBezTo>
                <a:cubicBezTo>
                  <a:pt x="2971" y="641"/>
                  <a:pt x="2971" y="641"/>
                  <a:pt x="2971" y="641"/>
                </a:cubicBezTo>
                <a:cubicBezTo>
                  <a:pt x="2971" y="641"/>
                  <a:pt x="2971" y="641"/>
                  <a:pt x="2971" y="641"/>
                </a:cubicBezTo>
                <a:cubicBezTo>
                  <a:pt x="2971" y="641"/>
                  <a:pt x="2972" y="641"/>
                  <a:pt x="2973" y="642"/>
                </a:cubicBezTo>
                <a:cubicBezTo>
                  <a:pt x="2973" y="642"/>
                  <a:pt x="2974" y="643"/>
                  <a:pt x="2973" y="644"/>
                </a:cubicBezTo>
                <a:cubicBezTo>
                  <a:pt x="2973" y="644"/>
                  <a:pt x="2973" y="645"/>
                  <a:pt x="2973" y="645"/>
                </a:cubicBezTo>
                <a:cubicBezTo>
                  <a:pt x="2973" y="645"/>
                  <a:pt x="2973" y="645"/>
                  <a:pt x="2973" y="646"/>
                </a:cubicBezTo>
                <a:cubicBezTo>
                  <a:pt x="2973" y="645"/>
                  <a:pt x="2973" y="645"/>
                  <a:pt x="2974" y="645"/>
                </a:cubicBezTo>
                <a:cubicBezTo>
                  <a:pt x="2974" y="645"/>
                  <a:pt x="2975" y="646"/>
                  <a:pt x="2975" y="646"/>
                </a:cubicBezTo>
                <a:cubicBezTo>
                  <a:pt x="2976" y="647"/>
                  <a:pt x="2976" y="648"/>
                  <a:pt x="2976" y="648"/>
                </a:cubicBezTo>
                <a:cubicBezTo>
                  <a:pt x="2976" y="649"/>
                  <a:pt x="2976" y="649"/>
                  <a:pt x="2976" y="649"/>
                </a:cubicBezTo>
                <a:cubicBezTo>
                  <a:pt x="2976" y="649"/>
                  <a:pt x="2976" y="650"/>
                  <a:pt x="2976" y="650"/>
                </a:cubicBezTo>
                <a:cubicBezTo>
                  <a:pt x="2976" y="650"/>
                  <a:pt x="2976" y="650"/>
                  <a:pt x="2976" y="650"/>
                </a:cubicBezTo>
                <a:cubicBezTo>
                  <a:pt x="2976" y="650"/>
                  <a:pt x="2976" y="651"/>
                  <a:pt x="2976" y="651"/>
                </a:cubicBezTo>
                <a:cubicBezTo>
                  <a:pt x="2977" y="652"/>
                  <a:pt x="2977" y="653"/>
                  <a:pt x="2977" y="653"/>
                </a:cubicBezTo>
                <a:cubicBezTo>
                  <a:pt x="2977" y="654"/>
                  <a:pt x="2977" y="654"/>
                  <a:pt x="2977" y="654"/>
                </a:cubicBezTo>
                <a:cubicBezTo>
                  <a:pt x="2977" y="654"/>
                  <a:pt x="2977" y="654"/>
                  <a:pt x="2977" y="654"/>
                </a:cubicBezTo>
                <a:cubicBezTo>
                  <a:pt x="2978" y="654"/>
                  <a:pt x="2978" y="655"/>
                  <a:pt x="2979" y="655"/>
                </a:cubicBezTo>
                <a:cubicBezTo>
                  <a:pt x="2979" y="655"/>
                  <a:pt x="2979" y="655"/>
                  <a:pt x="2979" y="655"/>
                </a:cubicBezTo>
                <a:cubicBezTo>
                  <a:pt x="2979" y="656"/>
                  <a:pt x="2979" y="656"/>
                  <a:pt x="2979" y="656"/>
                </a:cubicBezTo>
                <a:cubicBezTo>
                  <a:pt x="2979" y="656"/>
                  <a:pt x="2980" y="657"/>
                  <a:pt x="2980" y="657"/>
                </a:cubicBezTo>
                <a:cubicBezTo>
                  <a:pt x="2980" y="658"/>
                  <a:pt x="2980" y="658"/>
                  <a:pt x="2980" y="658"/>
                </a:cubicBezTo>
                <a:cubicBezTo>
                  <a:pt x="2980" y="658"/>
                  <a:pt x="2980" y="658"/>
                  <a:pt x="2980" y="658"/>
                </a:cubicBezTo>
                <a:cubicBezTo>
                  <a:pt x="2980" y="658"/>
                  <a:pt x="2980" y="659"/>
                  <a:pt x="2980" y="659"/>
                </a:cubicBezTo>
                <a:cubicBezTo>
                  <a:pt x="2981" y="659"/>
                  <a:pt x="2981" y="660"/>
                  <a:pt x="2981" y="661"/>
                </a:cubicBezTo>
                <a:cubicBezTo>
                  <a:pt x="2981" y="661"/>
                  <a:pt x="2981" y="661"/>
                  <a:pt x="2981" y="661"/>
                </a:cubicBezTo>
                <a:cubicBezTo>
                  <a:pt x="2981" y="661"/>
                  <a:pt x="2981" y="661"/>
                  <a:pt x="2981" y="662"/>
                </a:cubicBezTo>
                <a:cubicBezTo>
                  <a:pt x="2981" y="661"/>
                  <a:pt x="2981" y="662"/>
                  <a:pt x="2981" y="662"/>
                </a:cubicBezTo>
                <a:cubicBezTo>
                  <a:pt x="2981" y="662"/>
                  <a:pt x="2981" y="662"/>
                  <a:pt x="2981" y="662"/>
                </a:cubicBezTo>
                <a:cubicBezTo>
                  <a:pt x="2982" y="662"/>
                  <a:pt x="2982" y="663"/>
                  <a:pt x="2982" y="664"/>
                </a:cubicBezTo>
                <a:cubicBezTo>
                  <a:pt x="2982" y="664"/>
                  <a:pt x="2982" y="664"/>
                  <a:pt x="2982" y="664"/>
                </a:cubicBezTo>
                <a:cubicBezTo>
                  <a:pt x="2982" y="664"/>
                  <a:pt x="2982" y="664"/>
                  <a:pt x="2982" y="664"/>
                </a:cubicBezTo>
                <a:cubicBezTo>
                  <a:pt x="2982" y="665"/>
                  <a:pt x="2982" y="665"/>
                  <a:pt x="2982" y="666"/>
                </a:cubicBezTo>
                <a:cubicBezTo>
                  <a:pt x="2982" y="666"/>
                  <a:pt x="2982" y="666"/>
                  <a:pt x="2983" y="667"/>
                </a:cubicBezTo>
                <a:cubicBezTo>
                  <a:pt x="2983" y="667"/>
                  <a:pt x="2983" y="667"/>
                  <a:pt x="2983" y="668"/>
                </a:cubicBezTo>
                <a:cubicBezTo>
                  <a:pt x="2983" y="668"/>
                  <a:pt x="2983" y="669"/>
                  <a:pt x="2983" y="669"/>
                </a:cubicBezTo>
                <a:cubicBezTo>
                  <a:pt x="2983" y="669"/>
                  <a:pt x="2983" y="669"/>
                  <a:pt x="2984" y="669"/>
                </a:cubicBezTo>
                <a:cubicBezTo>
                  <a:pt x="2984" y="670"/>
                  <a:pt x="2985" y="670"/>
                  <a:pt x="2985" y="672"/>
                </a:cubicBezTo>
                <a:cubicBezTo>
                  <a:pt x="2985" y="673"/>
                  <a:pt x="2985" y="674"/>
                  <a:pt x="2986" y="675"/>
                </a:cubicBezTo>
                <a:cubicBezTo>
                  <a:pt x="2986" y="675"/>
                  <a:pt x="2986" y="676"/>
                  <a:pt x="2986" y="676"/>
                </a:cubicBezTo>
                <a:cubicBezTo>
                  <a:pt x="2986" y="677"/>
                  <a:pt x="2986" y="677"/>
                  <a:pt x="2986" y="677"/>
                </a:cubicBezTo>
                <a:cubicBezTo>
                  <a:pt x="2986" y="678"/>
                  <a:pt x="2987" y="678"/>
                  <a:pt x="2987" y="678"/>
                </a:cubicBezTo>
                <a:cubicBezTo>
                  <a:pt x="2987" y="679"/>
                  <a:pt x="2987" y="679"/>
                  <a:pt x="2987" y="679"/>
                </a:cubicBezTo>
                <a:cubicBezTo>
                  <a:pt x="2987" y="680"/>
                  <a:pt x="2987" y="681"/>
                  <a:pt x="2987" y="681"/>
                </a:cubicBezTo>
                <a:cubicBezTo>
                  <a:pt x="2988" y="682"/>
                  <a:pt x="2988" y="682"/>
                  <a:pt x="2988" y="683"/>
                </a:cubicBezTo>
                <a:cubicBezTo>
                  <a:pt x="2988" y="683"/>
                  <a:pt x="2988" y="683"/>
                  <a:pt x="2989" y="683"/>
                </a:cubicBezTo>
                <a:cubicBezTo>
                  <a:pt x="2989" y="684"/>
                  <a:pt x="2989" y="684"/>
                  <a:pt x="2990" y="684"/>
                </a:cubicBezTo>
                <a:cubicBezTo>
                  <a:pt x="2990" y="685"/>
                  <a:pt x="2990" y="685"/>
                  <a:pt x="2991" y="685"/>
                </a:cubicBezTo>
                <a:cubicBezTo>
                  <a:pt x="2991" y="686"/>
                  <a:pt x="2991" y="686"/>
                  <a:pt x="2991" y="686"/>
                </a:cubicBezTo>
                <a:cubicBezTo>
                  <a:pt x="2992" y="687"/>
                  <a:pt x="2993" y="688"/>
                  <a:pt x="2992" y="690"/>
                </a:cubicBezTo>
                <a:cubicBezTo>
                  <a:pt x="2992" y="691"/>
                  <a:pt x="2991" y="691"/>
                  <a:pt x="2990" y="691"/>
                </a:cubicBezTo>
                <a:cubicBezTo>
                  <a:pt x="2990" y="691"/>
                  <a:pt x="2989" y="691"/>
                  <a:pt x="2989" y="691"/>
                </a:cubicBezTo>
                <a:cubicBezTo>
                  <a:pt x="2988" y="690"/>
                  <a:pt x="2988" y="690"/>
                  <a:pt x="2988" y="689"/>
                </a:cubicBezTo>
                <a:cubicBezTo>
                  <a:pt x="2988" y="689"/>
                  <a:pt x="2988" y="688"/>
                  <a:pt x="2988" y="688"/>
                </a:cubicBezTo>
                <a:cubicBezTo>
                  <a:pt x="2988" y="688"/>
                  <a:pt x="2987" y="688"/>
                  <a:pt x="2987" y="688"/>
                </a:cubicBezTo>
                <a:cubicBezTo>
                  <a:pt x="2987" y="688"/>
                  <a:pt x="2986" y="688"/>
                  <a:pt x="2986" y="687"/>
                </a:cubicBezTo>
                <a:cubicBezTo>
                  <a:pt x="2985" y="687"/>
                  <a:pt x="2985" y="686"/>
                  <a:pt x="2985" y="686"/>
                </a:cubicBezTo>
                <a:cubicBezTo>
                  <a:pt x="2985" y="685"/>
                  <a:pt x="2985" y="685"/>
                  <a:pt x="2985" y="684"/>
                </a:cubicBezTo>
                <a:cubicBezTo>
                  <a:pt x="2985" y="684"/>
                  <a:pt x="2985" y="683"/>
                  <a:pt x="2985" y="683"/>
                </a:cubicBezTo>
                <a:cubicBezTo>
                  <a:pt x="2984" y="683"/>
                  <a:pt x="2983" y="683"/>
                  <a:pt x="2983" y="682"/>
                </a:cubicBezTo>
                <a:cubicBezTo>
                  <a:pt x="2982" y="682"/>
                  <a:pt x="2982" y="682"/>
                  <a:pt x="2982" y="682"/>
                </a:cubicBezTo>
                <a:cubicBezTo>
                  <a:pt x="2982" y="682"/>
                  <a:pt x="2981" y="682"/>
                  <a:pt x="2981" y="682"/>
                </a:cubicBezTo>
                <a:cubicBezTo>
                  <a:pt x="2981" y="683"/>
                  <a:pt x="2980" y="683"/>
                  <a:pt x="2980" y="683"/>
                </a:cubicBezTo>
                <a:cubicBezTo>
                  <a:pt x="2980" y="683"/>
                  <a:pt x="2980" y="683"/>
                  <a:pt x="2980" y="683"/>
                </a:cubicBezTo>
                <a:cubicBezTo>
                  <a:pt x="2979" y="683"/>
                  <a:pt x="2979" y="683"/>
                  <a:pt x="2979" y="683"/>
                </a:cubicBezTo>
                <a:cubicBezTo>
                  <a:pt x="2978" y="683"/>
                  <a:pt x="2978" y="684"/>
                  <a:pt x="2977" y="685"/>
                </a:cubicBezTo>
                <a:cubicBezTo>
                  <a:pt x="2977" y="685"/>
                  <a:pt x="2977" y="685"/>
                  <a:pt x="2977" y="685"/>
                </a:cubicBezTo>
                <a:cubicBezTo>
                  <a:pt x="2977" y="686"/>
                  <a:pt x="2977" y="686"/>
                  <a:pt x="2977" y="687"/>
                </a:cubicBezTo>
                <a:cubicBezTo>
                  <a:pt x="2977" y="687"/>
                  <a:pt x="2977" y="688"/>
                  <a:pt x="2977" y="688"/>
                </a:cubicBezTo>
                <a:cubicBezTo>
                  <a:pt x="2977" y="689"/>
                  <a:pt x="2977" y="690"/>
                  <a:pt x="2976" y="691"/>
                </a:cubicBezTo>
                <a:cubicBezTo>
                  <a:pt x="2976" y="691"/>
                  <a:pt x="2976" y="691"/>
                  <a:pt x="2976" y="691"/>
                </a:cubicBezTo>
                <a:cubicBezTo>
                  <a:pt x="2976" y="691"/>
                  <a:pt x="2976" y="691"/>
                  <a:pt x="2977" y="692"/>
                </a:cubicBezTo>
                <a:cubicBezTo>
                  <a:pt x="2977" y="692"/>
                  <a:pt x="2977" y="693"/>
                  <a:pt x="2977" y="694"/>
                </a:cubicBezTo>
                <a:cubicBezTo>
                  <a:pt x="2977" y="695"/>
                  <a:pt x="2977" y="696"/>
                  <a:pt x="2976" y="697"/>
                </a:cubicBezTo>
                <a:cubicBezTo>
                  <a:pt x="2976" y="697"/>
                  <a:pt x="2976" y="697"/>
                  <a:pt x="2976" y="698"/>
                </a:cubicBezTo>
                <a:cubicBezTo>
                  <a:pt x="2976" y="698"/>
                  <a:pt x="2976" y="699"/>
                  <a:pt x="2975" y="699"/>
                </a:cubicBezTo>
                <a:cubicBezTo>
                  <a:pt x="2975" y="700"/>
                  <a:pt x="2975" y="700"/>
                  <a:pt x="2975" y="700"/>
                </a:cubicBezTo>
                <a:cubicBezTo>
                  <a:pt x="2975" y="700"/>
                  <a:pt x="2975" y="700"/>
                  <a:pt x="2975" y="700"/>
                </a:cubicBezTo>
                <a:cubicBezTo>
                  <a:pt x="2975" y="701"/>
                  <a:pt x="2975" y="701"/>
                  <a:pt x="2975" y="701"/>
                </a:cubicBezTo>
                <a:cubicBezTo>
                  <a:pt x="2976" y="701"/>
                  <a:pt x="2976" y="702"/>
                  <a:pt x="2976" y="703"/>
                </a:cubicBezTo>
                <a:cubicBezTo>
                  <a:pt x="2976" y="703"/>
                  <a:pt x="2976" y="703"/>
                  <a:pt x="2976" y="704"/>
                </a:cubicBezTo>
                <a:cubicBezTo>
                  <a:pt x="2976" y="704"/>
                  <a:pt x="2976" y="704"/>
                  <a:pt x="2976" y="704"/>
                </a:cubicBezTo>
                <a:cubicBezTo>
                  <a:pt x="2977" y="705"/>
                  <a:pt x="2977" y="706"/>
                  <a:pt x="2977" y="707"/>
                </a:cubicBezTo>
                <a:cubicBezTo>
                  <a:pt x="2977" y="707"/>
                  <a:pt x="2977" y="707"/>
                  <a:pt x="2977" y="708"/>
                </a:cubicBezTo>
                <a:cubicBezTo>
                  <a:pt x="2977" y="708"/>
                  <a:pt x="2977" y="708"/>
                  <a:pt x="2977" y="708"/>
                </a:cubicBezTo>
                <a:cubicBezTo>
                  <a:pt x="2978" y="708"/>
                  <a:pt x="2978" y="708"/>
                  <a:pt x="2978" y="708"/>
                </a:cubicBezTo>
                <a:cubicBezTo>
                  <a:pt x="2979" y="708"/>
                  <a:pt x="2979" y="708"/>
                  <a:pt x="2979" y="708"/>
                </a:cubicBezTo>
                <a:cubicBezTo>
                  <a:pt x="2980" y="709"/>
                  <a:pt x="2980" y="710"/>
                  <a:pt x="2980" y="710"/>
                </a:cubicBezTo>
                <a:cubicBezTo>
                  <a:pt x="2980" y="710"/>
                  <a:pt x="2980" y="710"/>
                  <a:pt x="2980" y="710"/>
                </a:cubicBezTo>
                <a:cubicBezTo>
                  <a:pt x="2980" y="711"/>
                  <a:pt x="2981" y="711"/>
                  <a:pt x="2981" y="711"/>
                </a:cubicBezTo>
                <a:cubicBezTo>
                  <a:pt x="2982" y="712"/>
                  <a:pt x="2981" y="714"/>
                  <a:pt x="2981" y="715"/>
                </a:cubicBezTo>
                <a:cubicBezTo>
                  <a:pt x="2981" y="715"/>
                  <a:pt x="2981" y="715"/>
                  <a:pt x="2981" y="715"/>
                </a:cubicBezTo>
                <a:cubicBezTo>
                  <a:pt x="2981" y="716"/>
                  <a:pt x="2982" y="716"/>
                  <a:pt x="2982" y="716"/>
                </a:cubicBezTo>
                <a:cubicBezTo>
                  <a:pt x="2982" y="716"/>
                  <a:pt x="2982" y="717"/>
                  <a:pt x="2982" y="717"/>
                </a:cubicBezTo>
                <a:cubicBezTo>
                  <a:pt x="2983" y="716"/>
                  <a:pt x="2984" y="716"/>
                  <a:pt x="2984" y="716"/>
                </a:cubicBezTo>
                <a:cubicBezTo>
                  <a:pt x="2984" y="716"/>
                  <a:pt x="2984" y="716"/>
                  <a:pt x="2985" y="715"/>
                </a:cubicBezTo>
                <a:cubicBezTo>
                  <a:pt x="2985" y="715"/>
                  <a:pt x="2985" y="715"/>
                  <a:pt x="2985" y="715"/>
                </a:cubicBezTo>
                <a:cubicBezTo>
                  <a:pt x="2986" y="715"/>
                  <a:pt x="2986" y="715"/>
                  <a:pt x="2986" y="716"/>
                </a:cubicBezTo>
                <a:cubicBezTo>
                  <a:pt x="2987" y="716"/>
                  <a:pt x="2987" y="716"/>
                  <a:pt x="2987" y="717"/>
                </a:cubicBezTo>
                <a:cubicBezTo>
                  <a:pt x="2987" y="717"/>
                  <a:pt x="2987" y="717"/>
                  <a:pt x="2987" y="717"/>
                </a:cubicBezTo>
                <a:cubicBezTo>
                  <a:pt x="2987" y="717"/>
                  <a:pt x="2987" y="718"/>
                  <a:pt x="2987" y="718"/>
                </a:cubicBezTo>
                <a:cubicBezTo>
                  <a:pt x="2987" y="719"/>
                  <a:pt x="2987" y="719"/>
                  <a:pt x="2987" y="719"/>
                </a:cubicBezTo>
                <a:cubicBezTo>
                  <a:pt x="2987" y="719"/>
                  <a:pt x="2987" y="720"/>
                  <a:pt x="2987" y="720"/>
                </a:cubicBezTo>
                <a:cubicBezTo>
                  <a:pt x="2987" y="720"/>
                  <a:pt x="2987" y="720"/>
                  <a:pt x="2987" y="720"/>
                </a:cubicBezTo>
                <a:cubicBezTo>
                  <a:pt x="2987" y="720"/>
                  <a:pt x="2988" y="721"/>
                  <a:pt x="2988" y="722"/>
                </a:cubicBezTo>
                <a:cubicBezTo>
                  <a:pt x="2988" y="723"/>
                  <a:pt x="2988" y="724"/>
                  <a:pt x="2987" y="724"/>
                </a:cubicBezTo>
                <a:cubicBezTo>
                  <a:pt x="2987" y="725"/>
                  <a:pt x="2987" y="725"/>
                  <a:pt x="2987" y="725"/>
                </a:cubicBezTo>
                <a:cubicBezTo>
                  <a:pt x="2987" y="725"/>
                  <a:pt x="2987" y="725"/>
                  <a:pt x="2987" y="725"/>
                </a:cubicBezTo>
                <a:cubicBezTo>
                  <a:pt x="2987" y="726"/>
                  <a:pt x="2986" y="727"/>
                  <a:pt x="2987" y="727"/>
                </a:cubicBezTo>
                <a:cubicBezTo>
                  <a:pt x="2987" y="727"/>
                  <a:pt x="2987" y="728"/>
                  <a:pt x="2987" y="728"/>
                </a:cubicBezTo>
                <a:cubicBezTo>
                  <a:pt x="2987" y="728"/>
                  <a:pt x="2986" y="729"/>
                  <a:pt x="2986" y="729"/>
                </a:cubicBezTo>
                <a:cubicBezTo>
                  <a:pt x="2986" y="729"/>
                  <a:pt x="2985" y="730"/>
                  <a:pt x="2985" y="730"/>
                </a:cubicBezTo>
                <a:cubicBezTo>
                  <a:pt x="2984" y="729"/>
                  <a:pt x="2984" y="729"/>
                  <a:pt x="2984" y="728"/>
                </a:cubicBezTo>
                <a:cubicBezTo>
                  <a:pt x="2983" y="728"/>
                  <a:pt x="2983" y="728"/>
                  <a:pt x="2983" y="728"/>
                </a:cubicBezTo>
                <a:cubicBezTo>
                  <a:pt x="2983" y="728"/>
                  <a:pt x="2983" y="728"/>
                  <a:pt x="2983" y="727"/>
                </a:cubicBezTo>
                <a:cubicBezTo>
                  <a:pt x="2983" y="727"/>
                  <a:pt x="2983" y="726"/>
                  <a:pt x="2983" y="726"/>
                </a:cubicBezTo>
                <a:cubicBezTo>
                  <a:pt x="2983" y="726"/>
                  <a:pt x="2983" y="726"/>
                  <a:pt x="2982" y="726"/>
                </a:cubicBezTo>
                <a:cubicBezTo>
                  <a:pt x="2982" y="726"/>
                  <a:pt x="2982" y="726"/>
                  <a:pt x="2982" y="726"/>
                </a:cubicBezTo>
                <a:cubicBezTo>
                  <a:pt x="2982" y="725"/>
                  <a:pt x="2982" y="724"/>
                  <a:pt x="2982" y="724"/>
                </a:cubicBezTo>
                <a:cubicBezTo>
                  <a:pt x="2982" y="724"/>
                  <a:pt x="2982" y="724"/>
                  <a:pt x="2982" y="724"/>
                </a:cubicBezTo>
                <a:cubicBezTo>
                  <a:pt x="2981" y="724"/>
                  <a:pt x="2981" y="724"/>
                  <a:pt x="2981" y="724"/>
                </a:cubicBezTo>
                <a:cubicBezTo>
                  <a:pt x="2980" y="724"/>
                  <a:pt x="2980" y="724"/>
                  <a:pt x="2979" y="724"/>
                </a:cubicBezTo>
                <a:cubicBezTo>
                  <a:pt x="2978" y="724"/>
                  <a:pt x="2977" y="723"/>
                  <a:pt x="2976" y="722"/>
                </a:cubicBezTo>
                <a:cubicBezTo>
                  <a:pt x="2976" y="722"/>
                  <a:pt x="2976" y="721"/>
                  <a:pt x="2976" y="721"/>
                </a:cubicBezTo>
                <a:cubicBezTo>
                  <a:pt x="2976" y="721"/>
                  <a:pt x="2976" y="721"/>
                  <a:pt x="2976" y="721"/>
                </a:cubicBezTo>
                <a:cubicBezTo>
                  <a:pt x="2976" y="721"/>
                  <a:pt x="2976" y="722"/>
                  <a:pt x="2975" y="722"/>
                </a:cubicBezTo>
                <a:cubicBezTo>
                  <a:pt x="2975" y="723"/>
                  <a:pt x="2975" y="723"/>
                  <a:pt x="2974" y="723"/>
                </a:cubicBezTo>
                <a:cubicBezTo>
                  <a:pt x="2974" y="723"/>
                  <a:pt x="2974" y="723"/>
                  <a:pt x="2974" y="723"/>
                </a:cubicBezTo>
                <a:cubicBezTo>
                  <a:pt x="2974" y="724"/>
                  <a:pt x="2974" y="724"/>
                  <a:pt x="2974" y="724"/>
                </a:cubicBezTo>
                <a:cubicBezTo>
                  <a:pt x="2975" y="724"/>
                  <a:pt x="2975" y="725"/>
                  <a:pt x="2975" y="725"/>
                </a:cubicBezTo>
                <a:cubicBezTo>
                  <a:pt x="2976" y="726"/>
                  <a:pt x="2976" y="727"/>
                  <a:pt x="2975" y="728"/>
                </a:cubicBezTo>
                <a:cubicBezTo>
                  <a:pt x="2974" y="729"/>
                  <a:pt x="2974" y="730"/>
                  <a:pt x="2974" y="730"/>
                </a:cubicBezTo>
                <a:cubicBezTo>
                  <a:pt x="2974" y="730"/>
                  <a:pt x="2974" y="731"/>
                  <a:pt x="2973" y="732"/>
                </a:cubicBezTo>
                <a:cubicBezTo>
                  <a:pt x="2973" y="732"/>
                  <a:pt x="2972" y="732"/>
                  <a:pt x="2972" y="732"/>
                </a:cubicBezTo>
                <a:cubicBezTo>
                  <a:pt x="2972" y="732"/>
                  <a:pt x="2972" y="732"/>
                  <a:pt x="2972" y="732"/>
                </a:cubicBezTo>
                <a:cubicBezTo>
                  <a:pt x="2971" y="732"/>
                  <a:pt x="2970" y="732"/>
                  <a:pt x="2970" y="731"/>
                </a:cubicBezTo>
                <a:cubicBezTo>
                  <a:pt x="2969" y="730"/>
                  <a:pt x="2969" y="729"/>
                  <a:pt x="2969" y="729"/>
                </a:cubicBezTo>
                <a:cubicBezTo>
                  <a:pt x="2969" y="729"/>
                  <a:pt x="2969" y="729"/>
                  <a:pt x="2969" y="728"/>
                </a:cubicBezTo>
                <a:cubicBezTo>
                  <a:pt x="2969" y="728"/>
                  <a:pt x="2968" y="728"/>
                  <a:pt x="2968" y="728"/>
                </a:cubicBezTo>
                <a:cubicBezTo>
                  <a:pt x="2967" y="727"/>
                  <a:pt x="2967" y="725"/>
                  <a:pt x="2967" y="725"/>
                </a:cubicBezTo>
                <a:cubicBezTo>
                  <a:pt x="2967" y="724"/>
                  <a:pt x="2968" y="723"/>
                  <a:pt x="2968" y="723"/>
                </a:cubicBezTo>
                <a:cubicBezTo>
                  <a:pt x="2968" y="723"/>
                  <a:pt x="2967" y="723"/>
                  <a:pt x="2967" y="722"/>
                </a:cubicBezTo>
                <a:cubicBezTo>
                  <a:pt x="2967" y="722"/>
                  <a:pt x="2967" y="721"/>
                  <a:pt x="2967" y="721"/>
                </a:cubicBezTo>
                <a:cubicBezTo>
                  <a:pt x="2967" y="719"/>
                  <a:pt x="2968" y="719"/>
                  <a:pt x="2969" y="718"/>
                </a:cubicBezTo>
                <a:cubicBezTo>
                  <a:pt x="2969" y="717"/>
                  <a:pt x="2970" y="716"/>
                  <a:pt x="2970" y="715"/>
                </a:cubicBezTo>
                <a:cubicBezTo>
                  <a:pt x="2970" y="715"/>
                  <a:pt x="2970" y="715"/>
                  <a:pt x="2969" y="714"/>
                </a:cubicBezTo>
                <a:cubicBezTo>
                  <a:pt x="2969" y="714"/>
                  <a:pt x="2969" y="714"/>
                  <a:pt x="2969" y="714"/>
                </a:cubicBezTo>
                <a:cubicBezTo>
                  <a:pt x="2969" y="714"/>
                  <a:pt x="2969" y="714"/>
                  <a:pt x="2968" y="714"/>
                </a:cubicBezTo>
                <a:cubicBezTo>
                  <a:pt x="2968" y="713"/>
                  <a:pt x="2968" y="712"/>
                  <a:pt x="2968" y="712"/>
                </a:cubicBezTo>
                <a:cubicBezTo>
                  <a:pt x="2968" y="711"/>
                  <a:pt x="2968" y="711"/>
                  <a:pt x="2968" y="711"/>
                </a:cubicBezTo>
                <a:cubicBezTo>
                  <a:pt x="2968" y="711"/>
                  <a:pt x="2968" y="711"/>
                  <a:pt x="2967" y="711"/>
                </a:cubicBezTo>
                <a:cubicBezTo>
                  <a:pt x="2967" y="710"/>
                  <a:pt x="2967" y="709"/>
                  <a:pt x="2967" y="709"/>
                </a:cubicBezTo>
                <a:cubicBezTo>
                  <a:pt x="2967" y="708"/>
                  <a:pt x="2967" y="708"/>
                  <a:pt x="2967" y="707"/>
                </a:cubicBezTo>
                <a:cubicBezTo>
                  <a:pt x="2967" y="706"/>
                  <a:pt x="2967" y="705"/>
                  <a:pt x="2967" y="705"/>
                </a:cubicBezTo>
                <a:cubicBezTo>
                  <a:pt x="2967" y="704"/>
                  <a:pt x="2967" y="704"/>
                  <a:pt x="2967" y="704"/>
                </a:cubicBezTo>
                <a:cubicBezTo>
                  <a:pt x="2967" y="703"/>
                  <a:pt x="2967" y="703"/>
                  <a:pt x="2968" y="702"/>
                </a:cubicBezTo>
                <a:cubicBezTo>
                  <a:pt x="2968" y="702"/>
                  <a:pt x="2968" y="702"/>
                  <a:pt x="2968" y="702"/>
                </a:cubicBezTo>
                <a:cubicBezTo>
                  <a:pt x="2968" y="701"/>
                  <a:pt x="2968" y="701"/>
                  <a:pt x="2968" y="701"/>
                </a:cubicBezTo>
                <a:cubicBezTo>
                  <a:pt x="2968" y="700"/>
                  <a:pt x="2968" y="699"/>
                  <a:pt x="2968" y="699"/>
                </a:cubicBezTo>
                <a:cubicBezTo>
                  <a:pt x="2968" y="698"/>
                  <a:pt x="2968" y="697"/>
                  <a:pt x="2968" y="697"/>
                </a:cubicBezTo>
                <a:cubicBezTo>
                  <a:pt x="2968" y="697"/>
                  <a:pt x="2967" y="697"/>
                  <a:pt x="2967" y="697"/>
                </a:cubicBezTo>
                <a:cubicBezTo>
                  <a:pt x="2967" y="696"/>
                  <a:pt x="2967" y="696"/>
                  <a:pt x="2966" y="695"/>
                </a:cubicBezTo>
                <a:cubicBezTo>
                  <a:pt x="2966" y="694"/>
                  <a:pt x="2966" y="694"/>
                  <a:pt x="2966" y="694"/>
                </a:cubicBezTo>
                <a:cubicBezTo>
                  <a:pt x="2966" y="693"/>
                  <a:pt x="2965" y="693"/>
                  <a:pt x="2965" y="692"/>
                </a:cubicBezTo>
                <a:cubicBezTo>
                  <a:pt x="2963" y="690"/>
                  <a:pt x="2964" y="689"/>
                  <a:pt x="2964" y="688"/>
                </a:cubicBezTo>
                <a:cubicBezTo>
                  <a:pt x="2964" y="688"/>
                  <a:pt x="2964" y="688"/>
                  <a:pt x="2964" y="688"/>
                </a:cubicBezTo>
                <a:cubicBezTo>
                  <a:pt x="2964" y="687"/>
                  <a:pt x="2964" y="687"/>
                  <a:pt x="2965" y="687"/>
                </a:cubicBezTo>
                <a:cubicBezTo>
                  <a:pt x="2965" y="686"/>
                  <a:pt x="2965" y="686"/>
                  <a:pt x="2965" y="686"/>
                </a:cubicBezTo>
                <a:cubicBezTo>
                  <a:pt x="2965" y="686"/>
                  <a:pt x="2965" y="686"/>
                  <a:pt x="2965" y="686"/>
                </a:cubicBezTo>
                <a:cubicBezTo>
                  <a:pt x="2965" y="686"/>
                  <a:pt x="2965" y="686"/>
                  <a:pt x="2965" y="686"/>
                </a:cubicBezTo>
                <a:cubicBezTo>
                  <a:pt x="2965" y="685"/>
                  <a:pt x="2965" y="685"/>
                  <a:pt x="2965" y="685"/>
                </a:cubicBezTo>
                <a:cubicBezTo>
                  <a:pt x="2964" y="684"/>
                  <a:pt x="2965" y="684"/>
                  <a:pt x="2965" y="684"/>
                </a:cubicBezTo>
                <a:cubicBezTo>
                  <a:pt x="2965" y="683"/>
                  <a:pt x="2965" y="683"/>
                  <a:pt x="2965" y="683"/>
                </a:cubicBezTo>
                <a:cubicBezTo>
                  <a:pt x="2965" y="683"/>
                  <a:pt x="2965" y="683"/>
                  <a:pt x="2965" y="682"/>
                </a:cubicBezTo>
                <a:cubicBezTo>
                  <a:pt x="2965" y="682"/>
                  <a:pt x="2965" y="681"/>
                  <a:pt x="2965" y="681"/>
                </a:cubicBezTo>
                <a:cubicBezTo>
                  <a:pt x="2965" y="680"/>
                  <a:pt x="2965" y="680"/>
                  <a:pt x="2965" y="680"/>
                </a:cubicBezTo>
                <a:cubicBezTo>
                  <a:pt x="2965" y="679"/>
                  <a:pt x="2965" y="679"/>
                  <a:pt x="2965" y="678"/>
                </a:cubicBezTo>
                <a:cubicBezTo>
                  <a:pt x="2966" y="677"/>
                  <a:pt x="2966" y="676"/>
                  <a:pt x="2966" y="675"/>
                </a:cubicBezTo>
                <a:cubicBezTo>
                  <a:pt x="2965" y="674"/>
                  <a:pt x="2966" y="674"/>
                  <a:pt x="2966" y="673"/>
                </a:cubicBezTo>
                <a:cubicBezTo>
                  <a:pt x="2966" y="672"/>
                  <a:pt x="2966" y="672"/>
                  <a:pt x="2966" y="671"/>
                </a:cubicBezTo>
                <a:cubicBezTo>
                  <a:pt x="2966" y="671"/>
                  <a:pt x="2966" y="671"/>
                  <a:pt x="2966" y="671"/>
                </a:cubicBezTo>
                <a:cubicBezTo>
                  <a:pt x="2966" y="670"/>
                  <a:pt x="2965" y="670"/>
                  <a:pt x="2965" y="670"/>
                </a:cubicBezTo>
                <a:cubicBezTo>
                  <a:pt x="2964" y="670"/>
                  <a:pt x="2964" y="669"/>
                  <a:pt x="2964" y="669"/>
                </a:cubicBezTo>
                <a:cubicBezTo>
                  <a:pt x="2964" y="668"/>
                  <a:pt x="2964" y="667"/>
                  <a:pt x="2964" y="666"/>
                </a:cubicBezTo>
                <a:cubicBezTo>
                  <a:pt x="2965" y="666"/>
                  <a:pt x="2965" y="666"/>
                  <a:pt x="2965" y="666"/>
                </a:cubicBezTo>
                <a:cubicBezTo>
                  <a:pt x="2965" y="666"/>
                  <a:pt x="2965" y="666"/>
                  <a:pt x="2965" y="665"/>
                </a:cubicBezTo>
                <a:cubicBezTo>
                  <a:pt x="2964" y="665"/>
                  <a:pt x="2964" y="664"/>
                  <a:pt x="2963" y="664"/>
                </a:cubicBezTo>
                <a:cubicBezTo>
                  <a:pt x="2962" y="664"/>
                  <a:pt x="2962" y="663"/>
                  <a:pt x="2962" y="662"/>
                </a:cubicBezTo>
                <a:cubicBezTo>
                  <a:pt x="2962" y="662"/>
                  <a:pt x="2963" y="662"/>
                  <a:pt x="2963" y="662"/>
                </a:cubicBezTo>
                <a:cubicBezTo>
                  <a:pt x="2963" y="662"/>
                  <a:pt x="2963" y="661"/>
                  <a:pt x="2963" y="661"/>
                </a:cubicBezTo>
                <a:cubicBezTo>
                  <a:pt x="2963" y="661"/>
                  <a:pt x="2963" y="661"/>
                  <a:pt x="2963" y="661"/>
                </a:cubicBezTo>
                <a:cubicBezTo>
                  <a:pt x="2962" y="661"/>
                  <a:pt x="2962" y="661"/>
                  <a:pt x="2962" y="660"/>
                </a:cubicBezTo>
                <a:cubicBezTo>
                  <a:pt x="2962" y="659"/>
                  <a:pt x="2962" y="658"/>
                  <a:pt x="2962" y="658"/>
                </a:cubicBezTo>
                <a:cubicBezTo>
                  <a:pt x="2962" y="657"/>
                  <a:pt x="2962" y="657"/>
                  <a:pt x="2962" y="657"/>
                </a:cubicBezTo>
                <a:cubicBezTo>
                  <a:pt x="2962" y="656"/>
                  <a:pt x="2962" y="656"/>
                  <a:pt x="2962" y="655"/>
                </a:cubicBezTo>
                <a:cubicBezTo>
                  <a:pt x="2962" y="655"/>
                  <a:pt x="2963" y="655"/>
                  <a:pt x="2963" y="655"/>
                </a:cubicBezTo>
                <a:cubicBezTo>
                  <a:pt x="2962" y="655"/>
                  <a:pt x="2962" y="654"/>
                  <a:pt x="2962" y="654"/>
                </a:cubicBezTo>
                <a:cubicBezTo>
                  <a:pt x="2962" y="653"/>
                  <a:pt x="2962" y="653"/>
                  <a:pt x="2962" y="653"/>
                </a:cubicBezTo>
                <a:cubicBezTo>
                  <a:pt x="2962" y="653"/>
                  <a:pt x="2962" y="652"/>
                  <a:pt x="2962" y="652"/>
                </a:cubicBezTo>
                <a:cubicBezTo>
                  <a:pt x="2961" y="652"/>
                  <a:pt x="2961" y="651"/>
                  <a:pt x="2961" y="651"/>
                </a:cubicBezTo>
                <a:cubicBezTo>
                  <a:pt x="2961" y="651"/>
                  <a:pt x="2960" y="651"/>
                  <a:pt x="2959" y="650"/>
                </a:cubicBezTo>
                <a:cubicBezTo>
                  <a:pt x="2959" y="650"/>
                  <a:pt x="2959" y="650"/>
                  <a:pt x="2959" y="650"/>
                </a:cubicBezTo>
                <a:cubicBezTo>
                  <a:pt x="2959" y="650"/>
                  <a:pt x="2959" y="650"/>
                  <a:pt x="2959" y="649"/>
                </a:cubicBezTo>
                <a:cubicBezTo>
                  <a:pt x="2958" y="649"/>
                  <a:pt x="2958" y="649"/>
                  <a:pt x="2958" y="648"/>
                </a:cubicBezTo>
                <a:cubicBezTo>
                  <a:pt x="2958" y="648"/>
                  <a:pt x="2958" y="648"/>
                  <a:pt x="2958" y="648"/>
                </a:cubicBezTo>
                <a:cubicBezTo>
                  <a:pt x="2957" y="647"/>
                  <a:pt x="2957" y="647"/>
                  <a:pt x="2957" y="647"/>
                </a:cubicBezTo>
                <a:cubicBezTo>
                  <a:pt x="2956" y="646"/>
                  <a:pt x="2956" y="645"/>
                  <a:pt x="2956" y="645"/>
                </a:cubicBezTo>
                <a:cubicBezTo>
                  <a:pt x="2956" y="644"/>
                  <a:pt x="2956" y="644"/>
                  <a:pt x="2957" y="644"/>
                </a:cubicBezTo>
                <a:cubicBezTo>
                  <a:pt x="2957" y="644"/>
                  <a:pt x="2957" y="644"/>
                  <a:pt x="2957" y="644"/>
                </a:cubicBezTo>
                <a:cubicBezTo>
                  <a:pt x="2956" y="644"/>
                  <a:pt x="2956" y="643"/>
                  <a:pt x="2956" y="643"/>
                </a:cubicBezTo>
                <a:cubicBezTo>
                  <a:pt x="2955" y="643"/>
                  <a:pt x="2955" y="642"/>
                  <a:pt x="2955" y="642"/>
                </a:cubicBezTo>
                <a:cubicBezTo>
                  <a:pt x="2955" y="641"/>
                  <a:pt x="2955" y="641"/>
                  <a:pt x="2955" y="641"/>
                </a:cubicBezTo>
                <a:cubicBezTo>
                  <a:pt x="2955" y="640"/>
                  <a:pt x="2955" y="640"/>
                  <a:pt x="2955" y="640"/>
                </a:cubicBezTo>
                <a:cubicBezTo>
                  <a:pt x="2954" y="641"/>
                  <a:pt x="2954" y="641"/>
                  <a:pt x="2954" y="641"/>
                </a:cubicBezTo>
                <a:cubicBezTo>
                  <a:pt x="2954" y="641"/>
                  <a:pt x="2955" y="642"/>
                  <a:pt x="2954" y="643"/>
                </a:cubicBezTo>
                <a:cubicBezTo>
                  <a:pt x="2954" y="644"/>
                  <a:pt x="2954" y="644"/>
                  <a:pt x="2954" y="645"/>
                </a:cubicBezTo>
                <a:cubicBezTo>
                  <a:pt x="2954" y="645"/>
                  <a:pt x="2954" y="646"/>
                  <a:pt x="2953" y="646"/>
                </a:cubicBezTo>
                <a:cubicBezTo>
                  <a:pt x="2953" y="646"/>
                  <a:pt x="2953" y="647"/>
                  <a:pt x="2953" y="647"/>
                </a:cubicBezTo>
                <a:cubicBezTo>
                  <a:pt x="2953" y="647"/>
                  <a:pt x="2953" y="647"/>
                  <a:pt x="2953" y="647"/>
                </a:cubicBezTo>
                <a:cubicBezTo>
                  <a:pt x="2953" y="648"/>
                  <a:pt x="2953" y="648"/>
                  <a:pt x="2953" y="648"/>
                </a:cubicBezTo>
                <a:cubicBezTo>
                  <a:pt x="2953" y="649"/>
                  <a:pt x="2953" y="649"/>
                  <a:pt x="2953" y="650"/>
                </a:cubicBezTo>
                <a:cubicBezTo>
                  <a:pt x="2953" y="650"/>
                  <a:pt x="2953" y="650"/>
                  <a:pt x="2953" y="650"/>
                </a:cubicBezTo>
                <a:cubicBezTo>
                  <a:pt x="2953" y="650"/>
                  <a:pt x="2953" y="650"/>
                  <a:pt x="2953" y="651"/>
                </a:cubicBezTo>
                <a:cubicBezTo>
                  <a:pt x="2953" y="651"/>
                  <a:pt x="2953" y="653"/>
                  <a:pt x="2952" y="654"/>
                </a:cubicBezTo>
                <a:cubicBezTo>
                  <a:pt x="2952" y="654"/>
                  <a:pt x="2952" y="654"/>
                  <a:pt x="2952" y="654"/>
                </a:cubicBezTo>
                <a:cubicBezTo>
                  <a:pt x="2951" y="654"/>
                  <a:pt x="2951" y="655"/>
                  <a:pt x="2951" y="655"/>
                </a:cubicBezTo>
                <a:cubicBezTo>
                  <a:pt x="2952" y="655"/>
                  <a:pt x="2952" y="656"/>
                  <a:pt x="2952" y="656"/>
                </a:cubicBezTo>
                <a:cubicBezTo>
                  <a:pt x="2953" y="657"/>
                  <a:pt x="2952" y="658"/>
                  <a:pt x="2952" y="659"/>
                </a:cubicBezTo>
                <a:cubicBezTo>
                  <a:pt x="2951" y="660"/>
                  <a:pt x="2951" y="661"/>
                  <a:pt x="2951" y="662"/>
                </a:cubicBezTo>
                <a:cubicBezTo>
                  <a:pt x="2951" y="662"/>
                  <a:pt x="2951" y="662"/>
                  <a:pt x="2951" y="662"/>
                </a:cubicBezTo>
                <a:cubicBezTo>
                  <a:pt x="2951" y="663"/>
                  <a:pt x="2951" y="664"/>
                  <a:pt x="2950" y="665"/>
                </a:cubicBezTo>
                <a:cubicBezTo>
                  <a:pt x="2950" y="665"/>
                  <a:pt x="2950" y="665"/>
                  <a:pt x="2950" y="665"/>
                </a:cubicBezTo>
                <a:cubicBezTo>
                  <a:pt x="2950" y="666"/>
                  <a:pt x="2950" y="667"/>
                  <a:pt x="2950" y="667"/>
                </a:cubicBezTo>
                <a:cubicBezTo>
                  <a:pt x="2951" y="668"/>
                  <a:pt x="2951" y="668"/>
                  <a:pt x="2951" y="669"/>
                </a:cubicBezTo>
                <a:cubicBezTo>
                  <a:pt x="2951" y="669"/>
                  <a:pt x="2951" y="669"/>
                  <a:pt x="2951" y="669"/>
                </a:cubicBezTo>
                <a:cubicBezTo>
                  <a:pt x="2952" y="669"/>
                  <a:pt x="2953" y="670"/>
                  <a:pt x="2953" y="671"/>
                </a:cubicBezTo>
                <a:cubicBezTo>
                  <a:pt x="2953" y="671"/>
                  <a:pt x="2953" y="672"/>
                  <a:pt x="2953" y="672"/>
                </a:cubicBezTo>
                <a:cubicBezTo>
                  <a:pt x="2953" y="672"/>
                  <a:pt x="2953" y="672"/>
                  <a:pt x="2953" y="673"/>
                </a:cubicBezTo>
                <a:cubicBezTo>
                  <a:pt x="2952" y="673"/>
                  <a:pt x="2952" y="673"/>
                  <a:pt x="2952" y="673"/>
                </a:cubicBezTo>
                <a:cubicBezTo>
                  <a:pt x="2951" y="673"/>
                  <a:pt x="2951" y="673"/>
                  <a:pt x="2951" y="673"/>
                </a:cubicBezTo>
                <a:cubicBezTo>
                  <a:pt x="2951" y="674"/>
                  <a:pt x="2951" y="674"/>
                  <a:pt x="2951" y="674"/>
                </a:cubicBezTo>
                <a:cubicBezTo>
                  <a:pt x="2951" y="674"/>
                  <a:pt x="2951" y="674"/>
                  <a:pt x="2951" y="674"/>
                </a:cubicBezTo>
                <a:cubicBezTo>
                  <a:pt x="2951" y="674"/>
                  <a:pt x="2951" y="674"/>
                  <a:pt x="2951" y="674"/>
                </a:cubicBezTo>
                <a:cubicBezTo>
                  <a:pt x="2951" y="674"/>
                  <a:pt x="2952" y="675"/>
                  <a:pt x="2952" y="676"/>
                </a:cubicBezTo>
                <a:cubicBezTo>
                  <a:pt x="2952" y="676"/>
                  <a:pt x="2952" y="676"/>
                  <a:pt x="2952" y="676"/>
                </a:cubicBezTo>
                <a:cubicBezTo>
                  <a:pt x="2952" y="676"/>
                  <a:pt x="2952" y="676"/>
                  <a:pt x="2952" y="676"/>
                </a:cubicBezTo>
                <a:cubicBezTo>
                  <a:pt x="2952" y="677"/>
                  <a:pt x="2952" y="677"/>
                  <a:pt x="2952" y="677"/>
                </a:cubicBezTo>
                <a:cubicBezTo>
                  <a:pt x="2953" y="677"/>
                  <a:pt x="2953" y="678"/>
                  <a:pt x="2954" y="679"/>
                </a:cubicBezTo>
                <a:cubicBezTo>
                  <a:pt x="2954" y="679"/>
                  <a:pt x="2954" y="680"/>
                  <a:pt x="2953" y="681"/>
                </a:cubicBezTo>
                <a:cubicBezTo>
                  <a:pt x="2953" y="681"/>
                  <a:pt x="2953" y="681"/>
                  <a:pt x="2953" y="682"/>
                </a:cubicBezTo>
                <a:cubicBezTo>
                  <a:pt x="2953" y="682"/>
                  <a:pt x="2953" y="682"/>
                  <a:pt x="2953" y="682"/>
                </a:cubicBezTo>
                <a:cubicBezTo>
                  <a:pt x="2953" y="683"/>
                  <a:pt x="2953" y="683"/>
                  <a:pt x="2953" y="684"/>
                </a:cubicBezTo>
                <a:cubicBezTo>
                  <a:pt x="2953" y="684"/>
                  <a:pt x="2953" y="685"/>
                  <a:pt x="2953" y="685"/>
                </a:cubicBezTo>
                <a:cubicBezTo>
                  <a:pt x="2953" y="686"/>
                  <a:pt x="2953" y="686"/>
                  <a:pt x="2953" y="687"/>
                </a:cubicBezTo>
                <a:cubicBezTo>
                  <a:pt x="2953" y="687"/>
                  <a:pt x="2953" y="687"/>
                  <a:pt x="2953" y="687"/>
                </a:cubicBezTo>
                <a:cubicBezTo>
                  <a:pt x="2953" y="687"/>
                  <a:pt x="2953" y="688"/>
                  <a:pt x="2953" y="688"/>
                </a:cubicBezTo>
                <a:cubicBezTo>
                  <a:pt x="2953" y="688"/>
                  <a:pt x="2953" y="688"/>
                  <a:pt x="2954" y="688"/>
                </a:cubicBezTo>
                <a:cubicBezTo>
                  <a:pt x="2954" y="689"/>
                  <a:pt x="2954" y="689"/>
                  <a:pt x="2954" y="690"/>
                </a:cubicBezTo>
                <a:cubicBezTo>
                  <a:pt x="2954" y="690"/>
                  <a:pt x="2953" y="691"/>
                  <a:pt x="2953" y="692"/>
                </a:cubicBezTo>
                <a:cubicBezTo>
                  <a:pt x="2953" y="692"/>
                  <a:pt x="2952" y="693"/>
                  <a:pt x="2952" y="693"/>
                </a:cubicBezTo>
                <a:cubicBezTo>
                  <a:pt x="2953" y="694"/>
                  <a:pt x="2953" y="694"/>
                  <a:pt x="2953" y="695"/>
                </a:cubicBezTo>
                <a:cubicBezTo>
                  <a:pt x="2953" y="696"/>
                  <a:pt x="2953" y="697"/>
                  <a:pt x="2952" y="699"/>
                </a:cubicBezTo>
                <a:cubicBezTo>
                  <a:pt x="2952" y="699"/>
                  <a:pt x="2952" y="699"/>
                  <a:pt x="2952" y="699"/>
                </a:cubicBezTo>
                <a:cubicBezTo>
                  <a:pt x="2951" y="700"/>
                  <a:pt x="2951" y="700"/>
                  <a:pt x="2950" y="700"/>
                </a:cubicBezTo>
                <a:cubicBezTo>
                  <a:pt x="2950" y="701"/>
                  <a:pt x="2950" y="701"/>
                  <a:pt x="2950" y="701"/>
                </a:cubicBezTo>
                <a:cubicBezTo>
                  <a:pt x="2949" y="701"/>
                  <a:pt x="2949" y="701"/>
                  <a:pt x="2949" y="701"/>
                </a:cubicBezTo>
                <a:cubicBezTo>
                  <a:pt x="2949" y="702"/>
                  <a:pt x="2949" y="702"/>
                  <a:pt x="2949" y="702"/>
                </a:cubicBezTo>
                <a:cubicBezTo>
                  <a:pt x="2948" y="702"/>
                  <a:pt x="2948" y="703"/>
                  <a:pt x="2948" y="703"/>
                </a:cubicBezTo>
                <a:cubicBezTo>
                  <a:pt x="2946" y="705"/>
                  <a:pt x="2946" y="705"/>
                  <a:pt x="2946" y="705"/>
                </a:cubicBezTo>
                <a:cubicBezTo>
                  <a:pt x="2946" y="706"/>
                  <a:pt x="2946" y="706"/>
                  <a:pt x="2946" y="706"/>
                </a:cubicBezTo>
                <a:cubicBezTo>
                  <a:pt x="2946" y="707"/>
                  <a:pt x="2946" y="707"/>
                  <a:pt x="2946" y="708"/>
                </a:cubicBezTo>
                <a:cubicBezTo>
                  <a:pt x="2946" y="708"/>
                  <a:pt x="2946" y="708"/>
                  <a:pt x="2945" y="709"/>
                </a:cubicBezTo>
                <a:cubicBezTo>
                  <a:pt x="2945" y="709"/>
                  <a:pt x="2945" y="709"/>
                  <a:pt x="2945" y="709"/>
                </a:cubicBezTo>
                <a:cubicBezTo>
                  <a:pt x="2945" y="710"/>
                  <a:pt x="2945" y="710"/>
                  <a:pt x="2945" y="711"/>
                </a:cubicBezTo>
                <a:cubicBezTo>
                  <a:pt x="2945" y="711"/>
                  <a:pt x="2945" y="711"/>
                  <a:pt x="2945" y="712"/>
                </a:cubicBezTo>
                <a:cubicBezTo>
                  <a:pt x="2945" y="712"/>
                  <a:pt x="2945" y="712"/>
                  <a:pt x="2945" y="712"/>
                </a:cubicBezTo>
                <a:cubicBezTo>
                  <a:pt x="2945" y="712"/>
                  <a:pt x="2945" y="712"/>
                  <a:pt x="2945" y="712"/>
                </a:cubicBezTo>
                <a:cubicBezTo>
                  <a:pt x="2945" y="712"/>
                  <a:pt x="2945" y="712"/>
                  <a:pt x="2945" y="712"/>
                </a:cubicBezTo>
                <a:cubicBezTo>
                  <a:pt x="2944" y="713"/>
                  <a:pt x="2944" y="713"/>
                  <a:pt x="2943" y="714"/>
                </a:cubicBezTo>
                <a:cubicBezTo>
                  <a:pt x="2943" y="714"/>
                  <a:pt x="2943" y="714"/>
                  <a:pt x="2943" y="714"/>
                </a:cubicBezTo>
                <a:cubicBezTo>
                  <a:pt x="2942" y="715"/>
                  <a:pt x="2942" y="715"/>
                  <a:pt x="2942" y="715"/>
                </a:cubicBezTo>
                <a:cubicBezTo>
                  <a:pt x="2942" y="716"/>
                  <a:pt x="2942" y="716"/>
                  <a:pt x="2942" y="716"/>
                </a:cubicBezTo>
                <a:cubicBezTo>
                  <a:pt x="2942" y="716"/>
                  <a:pt x="2942" y="717"/>
                  <a:pt x="2942" y="717"/>
                </a:cubicBezTo>
                <a:cubicBezTo>
                  <a:pt x="2942" y="717"/>
                  <a:pt x="2942" y="717"/>
                  <a:pt x="2941" y="717"/>
                </a:cubicBezTo>
                <a:cubicBezTo>
                  <a:pt x="2942" y="718"/>
                  <a:pt x="2942" y="718"/>
                  <a:pt x="2942" y="719"/>
                </a:cubicBezTo>
                <a:cubicBezTo>
                  <a:pt x="2942" y="720"/>
                  <a:pt x="2941" y="720"/>
                  <a:pt x="2941" y="721"/>
                </a:cubicBezTo>
                <a:cubicBezTo>
                  <a:pt x="2940" y="721"/>
                  <a:pt x="2940" y="722"/>
                  <a:pt x="2939" y="722"/>
                </a:cubicBezTo>
                <a:cubicBezTo>
                  <a:pt x="2939" y="723"/>
                  <a:pt x="2939" y="723"/>
                  <a:pt x="2939" y="723"/>
                </a:cubicBezTo>
                <a:cubicBezTo>
                  <a:pt x="2939" y="723"/>
                  <a:pt x="2939" y="723"/>
                  <a:pt x="2939" y="724"/>
                </a:cubicBezTo>
                <a:cubicBezTo>
                  <a:pt x="2939" y="724"/>
                  <a:pt x="2939" y="725"/>
                  <a:pt x="2939" y="725"/>
                </a:cubicBezTo>
                <a:cubicBezTo>
                  <a:pt x="2939" y="727"/>
                  <a:pt x="2937" y="727"/>
                  <a:pt x="2937" y="728"/>
                </a:cubicBezTo>
                <a:cubicBezTo>
                  <a:pt x="2936" y="728"/>
                  <a:pt x="2936" y="728"/>
                  <a:pt x="2936" y="728"/>
                </a:cubicBezTo>
                <a:cubicBezTo>
                  <a:pt x="2936" y="728"/>
                  <a:pt x="2936" y="728"/>
                  <a:pt x="2936" y="728"/>
                </a:cubicBezTo>
                <a:cubicBezTo>
                  <a:pt x="2937" y="728"/>
                  <a:pt x="2937" y="728"/>
                  <a:pt x="2937" y="728"/>
                </a:cubicBezTo>
                <a:cubicBezTo>
                  <a:pt x="2938" y="728"/>
                  <a:pt x="2938" y="729"/>
                  <a:pt x="2938" y="731"/>
                </a:cubicBezTo>
                <a:cubicBezTo>
                  <a:pt x="2938" y="731"/>
                  <a:pt x="2937" y="732"/>
                  <a:pt x="2937" y="732"/>
                </a:cubicBezTo>
                <a:cubicBezTo>
                  <a:pt x="2937" y="732"/>
                  <a:pt x="2936" y="732"/>
                  <a:pt x="2936" y="733"/>
                </a:cubicBezTo>
                <a:cubicBezTo>
                  <a:pt x="2936" y="733"/>
                  <a:pt x="2936" y="733"/>
                  <a:pt x="2935" y="734"/>
                </a:cubicBezTo>
                <a:cubicBezTo>
                  <a:pt x="2935" y="734"/>
                  <a:pt x="2935" y="734"/>
                  <a:pt x="2935" y="734"/>
                </a:cubicBezTo>
                <a:cubicBezTo>
                  <a:pt x="2934" y="734"/>
                  <a:pt x="2934" y="734"/>
                  <a:pt x="2934" y="734"/>
                </a:cubicBezTo>
                <a:cubicBezTo>
                  <a:pt x="2934" y="735"/>
                  <a:pt x="2934" y="735"/>
                  <a:pt x="2934" y="735"/>
                </a:cubicBezTo>
                <a:cubicBezTo>
                  <a:pt x="2933" y="736"/>
                  <a:pt x="2933" y="736"/>
                  <a:pt x="2932" y="736"/>
                </a:cubicBezTo>
                <a:cubicBezTo>
                  <a:pt x="2932" y="737"/>
                  <a:pt x="2932" y="737"/>
                  <a:pt x="2931" y="737"/>
                </a:cubicBezTo>
                <a:cubicBezTo>
                  <a:pt x="2931" y="737"/>
                  <a:pt x="2931" y="738"/>
                  <a:pt x="2931" y="738"/>
                </a:cubicBezTo>
                <a:cubicBezTo>
                  <a:pt x="2930" y="738"/>
                  <a:pt x="2930" y="738"/>
                  <a:pt x="2930" y="738"/>
                </a:cubicBezTo>
                <a:cubicBezTo>
                  <a:pt x="2930" y="738"/>
                  <a:pt x="2929" y="739"/>
                  <a:pt x="2929" y="739"/>
                </a:cubicBezTo>
                <a:cubicBezTo>
                  <a:pt x="2929" y="739"/>
                  <a:pt x="2929" y="740"/>
                  <a:pt x="2929" y="740"/>
                </a:cubicBezTo>
                <a:cubicBezTo>
                  <a:pt x="2929" y="740"/>
                  <a:pt x="2929" y="741"/>
                  <a:pt x="2928" y="742"/>
                </a:cubicBezTo>
                <a:cubicBezTo>
                  <a:pt x="2928" y="742"/>
                  <a:pt x="2927" y="742"/>
                  <a:pt x="2927" y="743"/>
                </a:cubicBezTo>
                <a:cubicBezTo>
                  <a:pt x="2927" y="743"/>
                  <a:pt x="2927" y="743"/>
                  <a:pt x="2926" y="743"/>
                </a:cubicBezTo>
                <a:cubicBezTo>
                  <a:pt x="2926" y="743"/>
                  <a:pt x="2926" y="744"/>
                  <a:pt x="2926" y="744"/>
                </a:cubicBezTo>
                <a:cubicBezTo>
                  <a:pt x="2926" y="744"/>
                  <a:pt x="2926" y="745"/>
                  <a:pt x="2925" y="746"/>
                </a:cubicBezTo>
                <a:cubicBezTo>
                  <a:pt x="2925" y="746"/>
                  <a:pt x="2925" y="746"/>
                  <a:pt x="2925" y="746"/>
                </a:cubicBezTo>
                <a:cubicBezTo>
                  <a:pt x="2925" y="747"/>
                  <a:pt x="2925" y="747"/>
                  <a:pt x="2925" y="747"/>
                </a:cubicBezTo>
                <a:cubicBezTo>
                  <a:pt x="2925" y="747"/>
                  <a:pt x="2925" y="747"/>
                  <a:pt x="2925" y="747"/>
                </a:cubicBezTo>
                <a:cubicBezTo>
                  <a:pt x="2925" y="747"/>
                  <a:pt x="2925" y="747"/>
                  <a:pt x="2925" y="748"/>
                </a:cubicBezTo>
                <a:cubicBezTo>
                  <a:pt x="2924" y="749"/>
                  <a:pt x="2923" y="749"/>
                  <a:pt x="2923" y="749"/>
                </a:cubicBezTo>
                <a:cubicBezTo>
                  <a:pt x="2923" y="749"/>
                  <a:pt x="2922" y="749"/>
                  <a:pt x="2922" y="750"/>
                </a:cubicBezTo>
                <a:cubicBezTo>
                  <a:pt x="2922" y="750"/>
                  <a:pt x="2922" y="750"/>
                  <a:pt x="2922" y="750"/>
                </a:cubicBezTo>
                <a:cubicBezTo>
                  <a:pt x="2923" y="751"/>
                  <a:pt x="2923" y="752"/>
                  <a:pt x="2922" y="753"/>
                </a:cubicBezTo>
                <a:cubicBezTo>
                  <a:pt x="2922" y="754"/>
                  <a:pt x="2921" y="754"/>
                  <a:pt x="2921" y="755"/>
                </a:cubicBezTo>
                <a:cubicBezTo>
                  <a:pt x="2921" y="755"/>
                  <a:pt x="2920" y="755"/>
                  <a:pt x="2920" y="755"/>
                </a:cubicBezTo>
                <a:cubicBezTo>
                  <a:pt x="2920" y="755"/>
                  <a:pt x="2919" y="756"/>
                  <a:pt x="2919" y="756"/>
                </a:cubicBezTo>
                <a:cubicBezTo>
                  <a:pt x="2918" y="756"/>
                  <a:pt x="2918" y="756"/>
                  <a:pt x="2918" y="756"/>
                </a:cubicBezTo>
                <a:cubicBezTo>
                  <a:pt x="2918" y="756"/>
                  <a:pt x="2918" y="756"/>
                  <a:pt x="2918" y="757"/>
                </a:cubicBezTo>
                <a:cubicBezTo>
                  <a:pt x="2918" y="758"/>
                  <a:pt x="2917" y="759"/>
                  <a:pt x="2916" y="759"/>
                </a:cubicBezTo>
                <a:cubicBezTo>
                  <a:pt x="2916" y="759"/>
                  <a:pt x="2916" y="759"/>
                  <a:pt x="2916" y="759"/>
                </a:cubicBezTo>
                <a:cubicBezTo>
                  <a:pt x="2916" y="760"/>
                  <a:pt x="2916" y="761"/>
                  <a:pt x="2916" y="761"/>
                </a:cubicBezTo>
                <a:cubicBezTo>
                  <a:pt x="2916" y="762"/>
                  <a:pt x="2915" y="763"/>
                  <a:pt x="2914" y="764"/>
                </a:cubicBezTo>
                <a:cubicBezTo>
                  <a:pt x="2913" y="765"/>
                  <a:pt x="2912" y="765"/>
                  <a:pt x="2912" y="765"/>
                </a:cubicBezTo>
                <a:cubicBezTo>
                  <a:pt x="2912" y="765"/>
                  <a:pt x="2912" y="765"/>
                  <a:pt x="2912" y="765"/>
                </a:cubicBezTo>
                <a:cubicBezTo>
                  <a:pt x="2912" y="765"/>
                  <a:pt x="2912" y="765"/>
                  <a:pt x="2912" y="765"/>
                </a:cubicBezTo>
                <a:cubicBezTo>
                  <a:pt x="2912" y="766"/>
                  <a:pt x="2911" y="768"/>
                  <a:pt x="2910" y="769"/>
                </a:cubicBezTo>
                <a:cubicBezTo>
                  <a:pt x="2910" y="769"/>
                  <a:pt x="2910" y="769"/>
                  <a:pt x="2909" y="770"/>
                </a:cubicBezTo>
                <a:cubicBezTo>
                  <a:pt x="2909" y="770"/>
                  <a:pt x="2909" y="770"/>
                  <a:pt x="2909" y="770"/>
                </a:cubicBezTo>
                <a:cubicBezTo>
                  <a:pt x="2909" y="771"/>
                  <a:pt x="2908" y="771"/>
                  <a:pt x="2908" y="771"/>
                </a:cubicBezTo>
                <a:cubicBezTo>
                  <a:pt x="2908" y="771"/>
                  <a:pt x="2908" y="771"/>
                  <a:pt x="2908" y="771"/>
                </a:cubicBezTo>
                <a:cubicBezTo>
                  <a:pt x="2907" y="772"/>
                  <a:pt x="2907" y="772"/>
                  <a:pt x="2906" y="773"/>
                </a:cubicBezTo>
                <a:cubicBezTo>
                  <a:pt x="2906" y="773"/>
                  <a:pt x="2905" y="774"/>
                  <a:pt x="2904" y="775"/>
                </a:cubicBezTo>
                <a:cubicBezTo>
                  <a:pt x="2903" y="775"/>
                  <a:pt x="2902" y="776"/>
                  <a:pt x="2901" y="776"/>
                </a:cubicBezTo>
                <a:cubicBezTo>
                  <a:pt x="2901" y="776"/>
                  <a:pt x="2901" y="776"/>
                  <a:pt x="2901" y="776"/>
                </a:cubicBezTo>
                <a:cubicBezTo>
                  <a:pt x="2900" y="777"/>
                  <a:pt x="2899" y="777"/>
                  <a:pt x="2899" y="777"/>
                </a:cubicBezTo>
                <a:cubicBezTo>
                  <a:pt x="2899" y="777"/>
                  <a:pt x="2898" y="777"/>
                  <a:pt x="2898" y="777"/>
                </a:cubicBezTo>
                <a:cubicBezTo>
                  <a:pt x="2898" y="777"/>
                  <a:pt x="2898" y="777"/>
                  <a:pt x="2898" y="777"/>
                </a:cubicBezTo>
                <a:cubicBezTo>
                  <a:pt x="2897" y="778"/>
                  <a:pt x="2897" y="778"/>
                  <a:pt x="2896" y="778"/>
                </a:cubicBezTo>
                <a:cubicBezTo>
                  <a:pt x="2896" y="779"/>
                  <a:pt x="2895" y="779"/>
                  <a:pt x="2894" y="779"/>
                </a:cubicBezTo>
                <a:cubicBezTo>
                  <a:pt x="2893" y="779"/>
                  <a:pt x="2893" y="779"/>
                  <a:pt x="2892" y="778"/>
                </a:cubicBezTo>
                <a:cubicBezTo>
                  <a:pt x="2892" y="778"/>
                  <a:pt x="2892" y="778"/>
                  <a:pt x="2892" y="778"/>
                </a:cubicBezTo>
                <a:cubicBezTo>
                  <a:pt x="2891" y="778"/>
                  <a:pt x="2891" y="778"/>
                  <a:pt x="2891" y="778"/>
                </a:cubicBezTo>
                <a:cubicBezTo>
                  <a:pt x="2891" y="778"/>
                  <a:pt x="2890" y="778"/>
                  <a:pt x="2890" y="778"/>
                </a:cubicBezTo>
                <a:cubicBezTo>
                  <a:pt x="2889" y="777"/>
                  <a:pt x="2889" y="777"/>
                  <a:pt x="2889" y="777"/>
                </a:cubicBezTo>
                <a:cubicBezTo>
                  <a:pt x="2889" y="777"/>
                  <a:pt x="2889" y="777"/>
                  <a:pt x="2889" y="777"/>
                </a:cubicBezTo>
                <a:cubicBezTo>
                  <a:pt x="2888" y="776"/>
                  <a:pt x="2888" y="776"/>
                  <a:pt x="2888" y="776"/>
                </a:cubicBezTo>
                <a:cubicBezTo>
                  <a:pt x="2887" y="776"/>
                  <a:pt x="2887" y="775"/>
                  <a:pt x="2886" y="775"/>
                </a:cubicBezTo>
                <a:cubicBezTo>
                  <a:pt x="2886" y="774"/>
                  <a:pt x="2886" y="774"/>
                  <a:pt x="2886" y="773"/>
                </a:cubicBezTo>
                <a:cubicBezTo>
                  <a:pt x="2886" y="773"/>
                  <a:pt x="2886" y="773"/>
                  <a:pt x="2886" y="773"/>
                </a:cubicBezTo>
                <a:cubicBezTo>
                  <a:pt x="2886" y="773"/>
                  <a:pt x="2886" y="773"/>
                  <a:pt x="2885" y="773"/>
                </a:cubicBezTo>
                <a:cubicBezTo>
                  <a:pt x="2885" y="773"/>
                  <a:pt x="2884" y="773"/>
                  <a:pt x="2884" y="773"/>
                </a:cubicBezTo>
                <a:cubicBezTo>
                  <a:pt x="2884" y="773"/>
                  <a:pt x="2884" y="773"/>
                  <a:pt x="2884" y="773"/>
                </a:cubicBezTo>
                <a:cubicBezTo>
                  <a:pt x="2883" y="773"/>
                  <a:pt x="2883" y="773"/>
                  <a:pt x="2883" y="774"/>
                </a:cubicBezTo>
                <a:cubicBezTo>
                  <a:pt x="2883" y="774"/>
                  <a:pt x="2883" y="774"/>
                  <a:pt x="2883" y="774"/>
                </a:cubicBezTo>
                <a:cubicBezTo>
                  <a:pt x="2883" y="775"/>
                  <a:pt x="2882" y="775"/>
                  <a:pt x="2881" y="775"/>
                </a:cubicBezTo>
                <a:cubicBezTo>
                  <a:pt x="2881" y="775"/>
                  <a:pt x="2880" y="776"/>
                  <a:pt x="2881" y="776"/>
                </a:cubicBezTo>
                <a:cubicBezTo>
                  <a:pt x="2881" y="777"/>
                  <a:pt x="2881" y="778"/>
                  <a:pt x="2880" y="778"/>
                </a:cubicBezTo>
                <a:cubicBezTo>
                  <a:pt x="2880" y="779"/>
                  <a:pt x="2880" y="779"/>
                  <a:pt x="2879" y="780"/>
                </a:cubicBezTo>
                <a:cubicBezTo>
                  <a:pt x="2878" y="780"/>
                  <a:pt x="2878" y="781"/>
                  <a:pt x="2878" y="781"/>
                </a:cubicBezTo>
                <a:cubicBezTo>
                  <a:pt x="2877" y="782"/>
                  <a:pt x="2877" y="782"/>
                  <a:pt x="2876" y="782"/>
                </a:cubicBezTo>
                <a:cubicBezTo>
                  <a:pt x="2876" y="782"/>
                  <a:pt x="2876" y="782"/>
                  <a:pt x="2876" y="782"/>
                </a:cubicBezTo>
                <a:cubicBezTo>
                  <a:pt x="2875" y="782"/>
                  <a:pt x="2875" y="782"/>
                  <a:pt x="2875" y="782"/>
                </a:cubicBezTo>
                <a:cubicBezTo>
                  <a:pt x="2875" y="783"/>
                  <a:pt x="2874" y="784"/>
                  <a:pt x="2873" y="785"/>
                </a:cubicBezTo>
                <a:cubicBezTo>
                  <a:pt x="2873" y="785"/>
                  <a:pt x="2873" y="785"/>
                  <a:pt x="2873" y="785"/>
                </a:cubicBezTo>
                <a:cubicBezTo>
                  <a:pt x="2873" y="785"/>
                  <a:pt x="2873" y="785"/>
                  <a:pt x="2872" y="785"/>
                </a:cubicBezTo>
                <a:cubicBezTo>
                  <a:pt x="2872" y="785"/>
                  <a:pt x="2872" y="785"/>
                  <a:pt x="2872" y="785"/>
                </a:cubicBezTo>
                <a:cubicBezTo>
                  <a:pt x="2872" y="785"/>
                  <a:pt x="2872" y="785"/>
                  <a:pt x="2872" y="785"/>
                </a:cubicBezTo>
                <a:cubicBezTo>
                  <a:pt x="2872" y="785"/>
                  <a:pt x="2871" y="785"/>
                  <a:pt x="2871" y="785"/>
                </a:cubicBezTo>
                <a:cubicBezTo>
                  <a:pt x="2871" y="785"/>
                  <a:pt x="2871" y="785"/>
                  <a:pt x="2871" y="785"/>
                </a:cubicBezTo>
                <a:cubicBezTo>
                  <a:pt x="2870" y="786"/>
                  <a:pt x="2870" y="786"/>
                  <a:pt x="2869" y="787"/>
                </a:cubicBezTo>
                <a:cubicBezTo>
                  <a:pt x="2869" y="787"/>
                  <a:pt x="2868" y="788"/>
                  <a:pt x="2867" y="788"/>
                </a:cubicBezTo>
                <a:cubicBezTo>
                  <a:pt x="2867" y="788"/>
                  <a:pt x="2867" y="789"/>
                  <a:pt x="2866" y="789"/>
                </a:cubicBezTo>
                <a:cubicBezTo>
                  <a:pt x="2866" y="790"/>
                  <a:pt x="2866" y="790"/>
                  <a:pt x="2866" y="790"/>
                </a:cubicBezTo>
                <a:cubicBezTo>
                  <a:pt x="2866" y="791"/>
                  <a:pt x="2865" y="791"/>
                  <a:pt x="2865" y="791"/>
                </a:cubicBezTo>
                <a:cubicBezTo>
                  <a:pt x="2865" y="791"/>
                  <a:pt x="2865" y="791"/>
                  <a:pt x="2865" y="792"/>
                </a:cubicBezTo>
                <a:cubicBezTo>
                  <a:pt x="2864" y="792"/>
                  <a:pt x="2864" y="792"/>
                  <a:pt x="2864" y="792"/>
                </a:cubicBezTo>
                <a:cubicBezTo>
                  <a:pt x="2865" y="793"/>
                  <a:pt x="2865" y="793"/>
                  <a:pt x="2865" y="793"/>
                </a:cubicBezTo>
                <a:cubicBezTo>
                  <a:pt x="2865" y="794"/>
                  <a:pt x="2865" y="794"/>
                  <a:pt x="2864" y="795"/>
                </a:cubicBezTo>
                <a:cubicBezTo>
                  <a:pt x="2864" y="795"/>
                  <a:pt x="2864" y="795"/>
                  <a:pt x="2864" y="795"/>
                </a:cubicBezTo>
                <a:cubicBezTo>
                  <a:pt x="2865" y="796"/>
                  <a:pt x="2865" y="796"/>
                  <a:pt x="2865" y="796"/>
                </a:cubicBezTo>
                <a:cubicBezTo>
                  <a:pt x="2865" y="797"/>
                  <a:pt x="2865" y="797"/>
                  <a:pt x="2865" y="798"/>
                </a:cubicBezTo>
                <a:cubicBezTo>
                  <a:pt x="2865" y="798"/>
                  <a:pt x="2865" y="799"/>
                  <a:pt x="2865" y="799"/>
                </a:cubicBezTo>
                <a:cubicBezTo>
                  <a:pt x="2865" y="799"/>
                  <a:pt x="2865" y="799"/>
                  <a:pt x="2865" y="800"/>
                </a:cubicBezTo>
                <a:cubicBezTo>
                  <a:pt x="2865" y="800"/>
                  <a:pt x="2865" y="801"/>
                  <a:pt x="2865" y="801"/>
                </a:cubicBezTo>
                <a:cubicBezTo>
                  <a:pt x="2865" y="802"/>
                  <a:pt x="2865" y="802"/>
                  <a:pt x="2865" y="802"/>
                </a:cubicBezTo>
                <a:cubicBezTo>
                  <a:pt x="2865" y="804"/>
                  <a:pt x="2865" y="805"/>
                  <a:pt x="2864" y="805"/>
                </a:cubicBezTo>
                <a:cubicBezTo>
                  <a:pt x="2863" y="806"/>
                  <a:pt x="2863" y="806"/>
                  <a:pt x="2863" y="806"/>
                </a:cubicBezTo>
                <a:cubicBezTo>
                  <a:pt x="2863" y="806"/>
                  <a:pt x="2863" y="807"/>
                  <a:pt x="2862" y="807"/>
                </a:cubicBezTo>
                <a:cubicBezTo>
                  <a:pt x="2862" y="807"/>
                  <a:pt x="2862" y="808"/>
                  <a:pt x="2862" y="808"/>
                </a:cubicBezTo>
                <a:cubicBezTo>
                  <a:pt x="2861" y="809"/>
                  <a:pt x="2861" y="809"/>
                  <a:pt x="2860" y="809"/>
                </a:cubicBezTo>
                <a:cubicBezTo>
                  <a:pt x="2860" y="809"/>
                  <a:pt x="2860" y="809"/>
                  <a:pt x="2859" y="809"/>
                </a:cubicBezTo>
                <a:cubicBezTo>
                  <a:pt x="2859" y="809"/>
                  <a:pt x="2859" y="810"/>
                  <a:pt x="2859" y="810"/>
                </a:cubicBezTo>
                <a:cubicBezTo>
                  <a:pt x="2858" y="810"/>
                  <a:pt x="2858" y="810"/>
                  <a:pt x="2857" y="811"/>
                </a:cubicBezTo>
                <a:cubicBezTo>
                  <a:pt x="2857" y="811"/>
                  <a:pt x="2857" y="811"/>
                  <a:pt x="2857" y="811"/>
                </a:cubicBezTo>
                <a:cubicBezTo>
                  <a:pt x="2856" y="812"/>
                  <a:pt x="2856" y="813"/>
                  <a:pt x="2855" y="814"/>
                </a:cubicBezTo>
                <a:cubicBezTo>
                  <a:pt x="2855" y="814"/>
                  <a:pt x="2854" y="814"/>
                  <a:pt x="2853" y="815"/>
                </a:cubicBezTo>
                <a:cubicBezTo>
                  <a:pt x="2853" y="815"/>
                  <a:pt x="2853" y="815"/>
                  <a:pt x="2853" y="815"/>
                </a:cubicBezTo>
                <a:cubicBezTo>
                  <a:pt x="2852" y="816"/>
                  <a:pt x="2851" y="816"/>
                  <a:pt x="2851" y="817"/>
                </a:cubicBezTo>
                <a:cubicBezTo>
                  <a:pt x="2850" y="817"/>
                  <a:pt x="2849" y="818"/>
                  <a:pt x="2848" y="818"/>
                </a:cubicBezTo>
                <a:cubicBezTo>
                  <a:pt x="2848" y="819"/>
                  <a:pt x="2848" y="819"/>
                  <a:pt x="2848" y="819"/>
                </a:cubicBezTo>
                <a:cubicBezTo>
                  <a:pt x="2847" y="819"/>
                  <a:pt x="2846" y="819"/>
                  <a:pt x="2845" y="819"/>
                </a:cubicBezTo>
                <a:cubicBezTo>
                  <a:pt x="2846" y="820"/>
                  <a:pt x="2846" y="820"/>
                  <a:pt x="2846" y="821"/>
                </a:cubicBezTo>
                <a:cubicBezTo>
                  <a:pt x="2846" y="821"/>
                  <a:pt x="2846" y="822"/>
                  <a:pt x="2845" y="823"/>
                </a:cubicBezTo>
                <a:cubicBezTo>
                  <a:pt x="2845" y="823"/>
                  <a:pt x="2845" y="823"/>
                  <a:pt x="2845" y="823"/>
                </a:cubicBezTo>
                <a:cubicBezTo>
                  <a:pt x="2845" y="824"/>
                  <a:pt x="2845" y="824"/>
                  <a:pt x="2845" y="824"/>
                </a:cubicBezTo>
                <a:cubicBezTo>
                  <a:pt x="2845" y="824"/>
                  <a:pt x="2845" y="824"/>
                  <a:pt x="2844" y="825"/>
                </a:cubicBezTo>
                <a:cubicBezTo>
                  <a:pt x="2845" y="825"/>
                  <a:pt x="2845" y="825"/>
                  <a:pt x="2845" y="825"/>
                </a:cubicBezTo>
                <a:cubicBezTo>
                  <a:pt x="2846" y="824"/>
                  <a:pt x="2847" y="824"/>
                  <a:pt x="2847" y="825"/>
                </a:cubicBezTo>
                <a:cubicBezTo>
                  <a:pt x="2847" y="825"/>
                  <a:pt x="2848" y="825"/>
                  <a:pt x="2849" y="827"/>
                </a:cubicBezTo>
                <a:cubicBezTo>
                  <a:pt x="2849" y="827"/>
                  <a:pt x="2849" y="827"/>
                  <a:pt x="2850" y="828"/>
                </a:cubicBezTo>
                <a:cubicBezTo>
                  <a:pt x="2850" y="828"/>
                  <a:pt x="2850" y="828"/>
                  <a:pt x="2850" y="828"/>
                </a:cubicBezTo>
                <a:cubicBezTo>
                  <a:pt x="2851" y="829"/>
                  <a:pt x="2851" y="829"/>
                  <a:pt x="2852" y="830"/>
                </a:cubicBezTo>
                <a:cubicBezTo>
                  <a:pt x="2853" y="830"/>
                  <a:pt x="2854" y="830"/>
                  <a:pt x="2854" y="831"/>
                </a:cubicBezTo>
                <a:cubicBezTo>
                  <a:pt x="2854" y="831"/>
                  <a:pt x="2855" y="832"/>
                  <a:pt x="2855" y="832"/>
                </a:cubicBezTo>
                <a:cubicBezTo>
                  <a:pt x="2855" y="833"/>
                  <a:pt x="2855" y="833"/>
                  <a:pt x="2855" y="833"/>
                </a:cubicBezTo>
                <a:cubicBezTo>
                  <a:pt x="2855" y="834"/>
                  <a:pt x="2855" y="834"/>
                  <a:pt x="2855" y="834"/>
                </a:cubicBezTo>
                <a:cubicBezTo>
                  <a:pt x="2855" y="834"/>
                  <a:pt x="2855" y="834"/>
                  <a:pt x="2855" y="834"/>
                </a:cubicBezTo>
                <a:cubicBezTo>
                  <a:pt x="2855" y="834"/>
                  <a:pt x="2855" y="834"/>
                  <a:pt x="2855" y="834"/>
                </a:cubicBezTo>
                <a:cubicBezTo>
                  <a:pt x="2855" y="834"/>
                  <a:pt x="2855" y="834"/>
                  <a:pt x="2855" y="834"/>
                </a:cubicBezTo>
                <a:cubicBezTo>
                  <a:pt x="2855" y="834"/>
                  <a:pt x="2855" y="834"/>
                  <a:pt x="2855" y="834"/>
                </a:cubicBezTo>
                <a:cubicBezTo>
                  <a:pt x="2855" y="834"/>
                  <a:pt x="2855" y="834"/>
                  <a:pt x="2855" y="834"/>
                </a:cubicBezTo>
                <a:cubicBezTo>
                  <a:pt x="2855" y="835"/>
                  <a:pt x="2855" y="835"/>
                  <a:pt x="2855" y="835"/>
                </a:cubicBezTo>
                <a:cubicBezTo>
                  <a:pt x="2856" y="836"/>
                  <a:pt x="2857" y="838"/>
                  <a:pt x="2858" y="839"/>
                </a:cubicBezTo>
                <a:cubicBezTo>
                  <a:pt x="2858" y="840"/>
                  <a:pt x="2858" y="840"/>
                  <a:pt x="2859" y="841"/>
                </a:cubicBezTo>
                <a:cubicBezTo>
                  <a:pt x="2859" y="841"/>
                  <a:pt x="2859" y="841"/>
                  <a:pt x="2859" y="841"/>
                </a:cubicBezTo>
                <a:cubicBezTo>
                  <a:pt x="2860" y="842"/>
                  <a:pt x="2860" y="842"/>
                  <a:pt x="2860" y="843"/>
                </a:cubicBezTo>
                <a:cubicBezTo>
                  <a:pt x="2860" y="843"/>
                  <a:pt x="2860" y="843"/>
                  <a:pt x="2860" y="844"/>
                </a:cubicBezTo>
                <a:cubicBezTo>
                  <a:pt x="2860" y="844"/>
                  <a:pt x="2861" y="845"/>
                  <a:pt x="2862" y="845"/>
                </a:cubicBezTo>
                <a:cubicBezTo>
                  <a:pt x="2863" y="845"/>
                  <a:pt x="2863" y="846"/>
                  <a:pt x="2863" y="847"/>
                </a:cubicBezTo>
                <a:cubicBezTo>
                  <a:pt x="2863" y="847"/>
                  <a:pt x="2863" y="847"/>
                  <a:pt x="2864" y="848"/>
                </a:cubicBezTo>
                <a:cubicBezTo>
                  <a:pt x="2864" y="848"/>
                  <a:pt x="2865" y="849"/>
                  <a:pt x="2865" y="849"/>
                </a:cubicBezTo>
                <a:cubicBezTo>
                  <a:pt x="2865" y="851"/>
                  <a:pt x="2865" y="852"/>
                  <a:pt x="2865" y="854"/>
                </a:cubicBezTo>
                <a:cubicBezTo>
                  <a:pt x="2865" y="854"/>
                  <a:pt x="2865" y="854"/>
                  <a:pt x="2865" y="854"/>
                </a:cubicBezTo>
                <a:cubicBezTo>
                  <a:pt x="2864" y="855"/>
                  <a:pt x="2865" y="856"/>
                  <a:pt x="2865" y="856"/>
                </a:cubicBezTo>
                <a:cubicBezTo>
                  <a:pt x="2866" y="857"/>
                  <a:pt x="2867" y="859"/>
                  <a:pt x="2867" y="861"/>
                </a:cubicBezTo>
                <a:cubicBezTo>
                  <a:pt x="2866" y="862"/>
                  <a:pt x="2866" y="864"/>
                  <a:pt x="2866" y="865"/>
                </a:cubicBezTo>
                <a:cubicBezTo>
                  <a:pt x="2866" y="867"/>
                  <a:pt x="2865" y="868"/>
                  <a:pt x="2865" y="869"/>
                </a:cubicBezTo>
                <a:cubicBezTo>
                  <a:pt x="2865" y="870"/>
                  <a:pt x="2865" y="870"/>
                  <a:pt x="2864" y="870"/>
                </a:cubicBezTo>
                <a:cubicBezTo>
                  <a:pt x="2864" y="872"/>
                  <a:pt x="2863" y="873"/>
                  <a:pt x="2862" y="874"/>
                </a:cubicBezTo>
                <a:cubicBezTo>
                  <a:pt x="2861" y="874"/>
                  <a:pt x="2861" y="874"/>
                  <a:pt x="2861" y="875"/>
                </a:cubicBezTo>
                <a:cubicBezTo>
                  <a:pt x="2860" y="875"/>
                  <a:pt x="2859" y="876"/>
                  <a:pt x="2858" y="876"/>
                </a:cubicBezTo>
                <a:cubicBezTo>
                  <a:pt x="2858" y="876"/>
                  <a:pt x="2857" y="876"/>
                  <a:pt x="2857" y="876"/>
                </a:cubicBezTo>
                <a:cubicBezTo>
                  <a:pt x="2857" y="876"/>
                  <a:pt x="2856" y="876"/>
                  <a:pt x="2856" y="876"/>
                </a:cubicBezTo>
                <a:cubicBezTo>
                  <a:pt x="2856" y="877"/>
                  <a:pt x="2856" y="877"/>
                  <a:pt x="2856" y="878"/>
                </a:cubicBezTo>
                <a:cubicBezTo>
                  <a:pt x="2854" y="879"/>
                  <a:pt x="2853" y="879"/>
                  <a:pt x="2852" y="878"/>
                </a:cubicBezTo>
                <a:cubicBezTo>
                  <a:pt x="2852" y="877"/>
                  <a:pt x="2851" y="877"/>
                  <a:pt x="2851" y="877"/>
                </a:cubicBezTo>
                <a:cubicBezTo>
                  <a:pt x="2851" y="877"/>
                  <a:pt x="2851" y="877"/>
                  <a:pt x="2850" y="877"/>
                </a:cubicBezTo>
                <a:cubicBezTo>
                  <a:pt x="2850" y="878"/>
                  <a:pt x="2849" y="878"/>
                  <a:pt x="2849" y="878"/>
                </a:cubicBezTo>
                <a:cubicBezTo>
                  <a:pt x="2849" y="878"/>
                  <a:pt x="2849" y="878"/>
                  <a:pt x="2849" y="878"/>
                </a:cubicBezTo>
                <a:cubicBezTo>
                  <a:pt x="2847" y="879"/>
                  <a:pt x="2846" y="879"/>
                  <a:pt x="2845" y="879"/>
                </a:cubicBezTo>
                <a:cubicBezTo>
                  <a:pt x="2845" y="879"/>
                  <a:pt x="2844" y="880"/>
                  <a:pt x="2844" y="880"/>
                </a:cubicBezTo>
                <a:cubicBezTo>
                  <a:pt x="2844" y="880"/>
                  <a:pt x="2844" y="880"/>
                  <a:pt x="2844" y="880"/>
                </a:cubicBezTo>
                <a:cubicBezTo>
                  <a:pt x="2843" y="880"/>
                  <a:pt x="2843" y="880"/>
                  <a:pt x="2843" y="881"/>
                </a:cubicBezTo>
                <a:cubicBezTo>
                  <a:pt x="2843" y="881"/>
                  <a:pt x="2842" y="881"/>
                  <a:pt x="2842" y="882"/>
                </a:cubicBezTo>
                <a:cubicBezTo>
                  <a:pt x="2842" y="882"/>
                  <a:pt x="2841" y="882"/>
                  <a:pt x="2841" y="882"/>
                </a:cubicBezTo>
                <a:cubicBezTo>
                  <a:pt x="2841" y="882"/>
                  <a:pt x="2840" y="883"/>
                  <a:pt x="2840" y="883"/>
                </a:cubicBezTo>
                <a:cubicBezTo>
                  <a:pt x="2840" y="883"/>
                  <a:pt x="2840" y="883"/>
                  <a:pt x="2840" y="883"/>
                </a:cubicBezTo>
                <a:cubicBezTo>
                  <a:pt x="2839" y="883"/>
                  <a:pt x="2839" y="884"/>
                  <a:pt x="2839" y="884"/>
                </a:cubicBezTo>
                <a:cubicBezTo>
                  <a:pt x="2838" y="884"/>
                  <a:pt x="2838" y="884"/>
                  <a:pt x="2838" y="884"/>
                </a:cubicBezTo>
                <a:cubicBezTo>
                  <a:pt x="2838" y="884"/>
                  <a:pt x="2837" y="884"/>
                  <a:pt x="2837" y="884"/>
                </a:cubicBezTo>
                <a:cubicBezTo>
                  <a:pt x="2836" y="883"/>
                  <a:pt x="2836" y="883"/>
                  <a:pt x="2836" y="882"/>
                </a:cubicBezTo>
                <a:cubicBezTo>
                  <a:pt x="2836" y="882"/>
                  <a:pt x="2836" y="881"/>
                  <a:pt x="2835" y="881"/>
                </a:cubicBezTo>
                <a:cubicBezTo>
                  <a:pt x="2835" y="881"/>
                  <a:pt x="2835" y="881"/>
                  <a:pt x="2835" y="881"/>
                </a:cubicBezTo>
                <a:cubicBezTo>
                  <a:pt x="2835" y="881"/>
                  <a:pt x="2834" y="880"/>
                  <a:pt x="2834" y="879"/>
                </a:cubicBezTo>
                <a:cubicBezTo>
                  <a:pt x="2834" y="878"/>
                  <a:pt x="2834" y="878"/>
                  <a:pt x="2835" y="877"/>
                </a:cubicBezTo>
                <a:cubicBezTo>
                  <a:pt x="2835" y="877"/>
                  <a:pt x="2835" y="877"/>
                  <a:pt x="2835" y="876"/>
                </a:cubicBezTo>
                <a:cubicBezTo>
                  <a:pt x="2835" y="876"/>
                  <a:pt x="2835" y="876"/>
                  <a:pt x="2835" y="876"/>
                </a:cubicBezTo>
                <a:cubicBezTo>
                  <a:pt x="2834" y="875"/>
                  <a:pt x="2835" y="874"/>
                  <a:pt x="2835" y="873"/>
                </a:cubicBezTo>
                <a:cubicBezTo>
                  <a:pt x="2835" y="872"/>
                  <a:pt x="2835" y="872"/>
                  <a:pt x="2835" y="872"/>
                </a:cubicBezTo>
                <a:cubicBezTo>
                  <a:pt x="2835" y="872"/>
                  <a:pt x="2835" y="871"/>
                  <a:pt x="2835" y="871"/>
                </a:cubicBezTo>
                <a:cubicBezTo>
                  <a:pt x="2836" y="871"/>
                  <a:pt x="2836" y="870"/>
                  <a:pt x="2836" y="870"/>
                </a:cubicBezTo>
                <a:cubicBezTo>
                  <a:pt x="2836" y="870"/>
                  <a:pt x="2836" y="870"/>
                  <a:pt x="2836" y="870"/>
                </a:cubicBezTo>
                <a:cubicBezTo>
                  <a:pt x="2835" y="869"/>
                  <a:pt x="2835" y="869"/>
                  <a:pt x="2835" y="868"/>
                </a:cubicBezTo>
                <a:cubicBezTo>
                  <a:pt x="2835" y="867"/>
                  <a:pt x="2836" y="867"/>
                  <a:pt x="2837" y="866"/>
                </a:cubicBezTo>
                <a:cubicBezTo>
                  <a:pt x="2837" y="866"/>
                  <a:pt x="2837" y="866"/>
                  <a:pt x="2837" y="866"/>
                </a:cubicBezTo>
                <a:cubicBezTo>
                  <a:pt x="2838" y="866"/>
                  <a:pt x="2838" y="865"/>
                  <a:pt x="2839" y="865"/>
                </a:cubicBezTo>
                <a:cubicBezTo>
                  <a:pt x="2839" y="865"/>
                  <a:pt x="2839" y="865"/>
                  <a:pt x="2839" y="865"/>
                </a:cubicBezTo>
                <a:cubicBezTo>
                  <a:pt x="2837" y="865"/>
                  <a:pt x="2837" y="865"/>
                  <a:pt x="2837" y="865"/>
                </a:cubicBezTo>
                <a:cubicBezTo>
                  <a:pt x="2837" y="865"/>
                  <a:pt x="2836" y="864"/>
                  <a:pt x="2836" y="864"/>
                </a:cubicBezTo>
                <a:cubicBezTo>
                  <a:pt x="2836" y="864"/>
                  <a:pt x="2836" y="864"/>
                  <a:pt x="2836" y="863"/>
                </a:cubicBezTo>
                <a:cubicBezTo>
                  <a:pt x="2836" y="863"/>
                  <a:pt x="2836" y="862"/>
                  <a:pt x="2836" y="862"/>
                </a:cubicBezTo>
                <a:cubicBezTo>
                  <a:pt x="2836" y="861"/>
                  <a:pt x="2836" y="860"/>
                  <a:pt x="2837" y="859"/>
                </a:cubicBezTo>
                <a:cubicBezTo>
                  <a:pt x="2837" y="859"/>
                  <a:pt x="2837" y="859"/>
                  <a:pt x="2837" y="859"/>
                </a:cubicBezTo>
                <a:cubicBezTo>
                  <a:pt x="2837" y="859"/>
                  <a:pt x="2837" y="859"/>
                  <a:pt x="2837" y="858"/>
                </a:cubicBezTo>
                <a:cubicBezTo>
                  <a:pt x="2837" y="858"/>
                  <a:pt x="2837" y="858"/>
                  <a:pt x="2837" y="858"/>
                </a:cubicBezTo>
                <a:cubicBezTo>
                  <a:pt x="2836" y="858"/>
                  <a:pt x="2835" y="857"/>
                  <a:pt x="2833" y="857"/>
                </a:cubicBezTo>
                <a:cubicBezTo>
                  <a:pt x="2833" y="857"/>
                  <a:pt x="2832" y="857"/>
                  <a:pt x="2832" y="857"/>
                </a:cubicBezTo>
                <a:cubicBezTo>
                  <a:pt x="2832" y="856"/>
                  <a:pt x="2832" y="856"/>
                  <a:pt x="2832" y="855"/>
                </a:cubicBezTo>
                <a:cubicBezTo>
                  <a:pt x="2832" y="854"/>
                  <a:pt x="2834" y="853"/>
                  <a:pt x="2834" y="853"/>
                </a:cubicBezTo>
                <a:cubicBezTo>
                  <a:pt x="2835" y="853"/>
                  <a:pt x="2835" y="853"/>
                  <a:pt x="2835" y="853"/>
                </a:cubicBezTo>
                <a:cubicBezTo>
                  <a:pt x="2836" y="852"/>
                  <a:pt x="2837" y="852"/>
                  <a:pt x="2838" y="852"/>
                </a:cubicBezTo>
                <a:cubicBezTo>
                  <a:pt x="2838" y="852"/>
                  <a:pt x="2838" y="852"/>
                  <a:pt x="2839" y="852"/>
                </a:cubicBezTo>
                <a:cubicBezTo>
                  <a:pt x="2839" y="852"/>
                  <a:pt x="2839" y="852"/>
                  <a:pt x="2839" y="851"/>
                </a:cubicBezTo>
                <a:cubicBezTo>
                  <a:pt x="2839" y="851"/>
                  <a:pt x="2839" y="851"/>
                  <a:pt x="2839" y="850"/>
                </a:cubicBezTo>
                <a:cubicBezTo>
                  <a:pt x="2839" y="850"/>
                  <a:pt x="2839" y="850"/>
                  <a:pt x="2839" y="850"/>
                </a:cubicBezTo>
                <a:cubicBezTo>
                  <a:pt x="2838" y="850"/>
                  <a:pt x="2838" y="850"/>
                  <a:pt x="2838" y="850"/>
                </a:cubicBezTo>
                <a:cubicBezTo>
                  <a:pt x="2837" y="849"/>
                  <a:pt x="2837" y="848"/>
                  <a:pt x="2837" y="848"/>
                </a:cubicBezTo>
                <a:cubicBezTo>
                  <a:pt x="2837" y="848"/>
                  <a:pt x="2837" y="847"/>
                  <a:pt x="2836" y="847"/>
                </a:cubicBezTo>
                <a:cubicBezTo>
                  <a:pt x="2836" y="847"/>
                  <a:pt x="2835" y="847"/>
                  <a:pt x="2835" y="846"/>
                </a:cubicBezTo>
                <a:cubicBezTo>
                  <a:pt x="2834" y="846"/>
                  <a:pt x="2834" y="846"/>
                  <a:pt x="2834" y="845"/>
                </a:cubicBezTo>
                <a:cubicBezTo>
                  <a:pt x="2834" y="845"/>
                  <a:pt x="2833" y="845"/>
                  <a:pt x="2833" y="844"/>
                </a:cubicBezTo>
                <a:cubicBezTo>
                  <a:pt x="2833" y="844"/>
                  <a:pt x="2833" y="844"/>
                  <a:pt x="2833" y="844"/>
                </a:cubicBezTo>
                <a:cubicBezTo>
                  <a:pt x="2832" y="844"/>
                  <a:pt x="2832" y="844"/>
                  <a:pt x="2832" y="844"/>
                </a:cubicBezTo>
                <a:cubicBezTo>
                  <a:pt x="2832" y="844"/>
                  <a:pt x="2832" y="844"/>
                  <a:pt x="2832" y="844"/>
                </a:cubicBezTo>
                <a:cubicBezTo>
                  <a:pt x="2831" y="844"/>
                  <a:pt x="2831" y="844"/>
                  <a:pt x="2831" y="844"/>
                </a:cubicBezTo>
                <a:cubicBezTo>
                  <a:pt x="2831" y="844"/>
                  <a:pt x="2831" y="844"/>
                  <a:pt x="2831" y="844"/>
                </a:cubicBezTo>
                <a:cubicBezTo>
                  <a:pt x="2831" y="844"/>
                  <a:pt x="2831" y="844"/>
                  <a:pt x="2831" y="844"/>
                </a:cubicBezTo>
                <a:cubicBezTo>
                  <a:pt x="2831" y="844"/>
                  <a:pt x="2831" y="844"/>
                  <a:pt x="2831" y="844"/>
                </a:cubicBezTo>
                <a:cubicBezTo>
                  <a:pt x="2831" y="844"/>
                  <a:pt x="2830" y="843"/>
                  <a:pt x="2830" y="843"/>
                </a:cubicBezTo>
                <a:cubicBezTo>
                  <a:pt x="2829" y="844"/>
                  <a:pt x="2829" y="845"/>
                  <a:pt x="2828" y="845"/>
                </a:cubicBezTo>
                <a:cubicBezTo>
                  <a:pt x="2827" y="846"/>
                  <a:pt x="2827" y="846"/>
                  <a:pt x="2826" y="846"/>
                </a:cubicBezTo>
                <a:cubicBezTo>
                  <a:pt x="2825" y="846"/>
                  <a:pt x="2825" y="846"/>
                  <a:pt x="2825" y="846"/>
                </a:cubicBezTo>
                <a:cubicBezTo>
                  <a:pt x="2824" y="846"/>
                  <a:pt x="2822" y="846"/>
                  <a:pt x="2822" y="844"/>
                </a:cubicBezTo>
                <a:cubicBezTo>
                  <a:pt x="2822" y="844"/>
                  <a:pt x="2822" y="844"/>
                  <a:pt x="2823" y="843"/>
                </a:cubicBezTo>
                <a:cubicBezTo>
                  <a:pt x="2822" y="843"/>
                  <a:pt x="2820" y="843"/>
                  <a:pt x="2820" y="842"/>
                </a:cubicBezTo>
                <a:cubicBezTo>
                  <a:pt x="2820" y="841"/>
                  <a:pt x="2820" y="840"/>
                  <a:pt x="2821" y="840"/>
                </a:cubicBezTo>
                <a:cubicBezTo>
                  <a:pt x="2821" y="840"/>
                  <a:pt x="2821" y="840"/>
                  <a:pt x="2821" y="840"/>
                </a:cubicBezTo>
                <a:cubicBezTo>
                  <a:pt x="2821" y="840"/>
                  <a:pt x="2821" y="839"/>
                  <a:pt x="2821" y="839"/>
                </a:cubicBezTo>
                <a:cubicBezTo>
                  <a:pt x="2822" y="839"/>
                  <a:pt x="2822" y="838"/>
                  <a:pt x="2822" y="838"/>
                </a:cubicBezTo>
                <a:cubicBezTo>
                  <a:pt x="2822" y="837"/>
                  <a:pt x="2822" y="837"/>
                  <a:pt x="2822" y="837"/>
                </a:cubicBezTo>
                <a:cubicBezTo>
                  <a:pt x="2823" y="836"/>
                  <a:pt x="2823" y="835"/>
                  <a:pt x="2824" y="834"/>
                </a:cubicBezTo>
                <a:cubicBezTo>
                  <a:pt x="2823" y="834"/>
                  <a:pt x="2823" y="834"/>
                  <a:pt x="2822" y="834"/>
                </a:cubicBezTo>
                <a:cubicBezTo>
                  <a:pt x="2822" y="833"/>
                  <a:pt x="2822" y="833"/>
                  <a:pt x="2822" y="832"/>
                </a:cubicBezTo>
                <a:cubicBezTo>
                  <a:pt x="2822" y="832"/>
                  <a:pt x="2822" y="831"/>
                  <a:pt x="2823" y="831"/>
                </a:cubicBezTo>
                <a:cubicBezTo>
                  <a:pt x="2823" y="830"/>
                  <a:pt x="2823" y="829"/>
                  <a:pt x="2823" y="829"/>
                </a:cubicBezTo>
                <a:cubicBezTo>
                  <a:pt x="2824" y="828"/>
                  <a:pt x="2824" y="828"/>
                  <a:pt x="2824" y="828"/>
                </a:cubicBezTo>
                <a:cubicBezTo>
                  <a:pt x="2824" y="827"/>
                  <a:pt x="2824" y="826"/>
                  <a:pt x="2825" y="826"/>
                </a:cubicBezTo>
                <a:cubicBezTo>
                  <a:pt x="2825" y="825"/>
                  <a:pt x="2826" y="824"/>
                  <a:pt x="2826" y="823"/>
                </a:cubicBezTo>
                <a:cubicBezTo>
                  <a:pt x="2825" y="824"/>
                  <a:pt x="2824" y="824"/>
                  <a:pt x="2823" y="823"/>
                </a:cubicBezTo>
                <a:cubicBezTo>
                  <a:pt x="2823" y="823"/>
                  <a:pt x="2822" y="823"/>
                  <a:pt x="2822" y="822"/>
                </a:cubicBezTo>
                <a:cubicBezTo>
                  <a:pt x="2822" y="822"/>
                  <a:pt x="2821" y="822"/>
                  <a:pt x="2821" y="822"/>
                </a:cubicBezTo>
                <a:cubicBezTo>
                  <a:pt x="2821" y="822"/>
                  <a:pt x="2821" y="823"/>
                  <a:pt x="2821" y="823"/>
                </a:cubicBezTo>
                <a:cubicBezTo>
                  <a:pt x="2820" y="823"/>
                  <a:pt x="2819" y="823"/>
                  <a:pt x="2819" y="822"/>
                </a:cubicBezTo>
                <a:cubicBezTo>
                  <a:pt x="2818" y="822"/>
                  <a:pt x="2818" y="821"/>
                  <a:pt x="2818" y="821"/>
                </a:cubicBezTo>
                <a:cubicBezTo>
                  <a:pt x="2818" y="820"/>
                  <a:pt x="2818" y="820"/>
                  <a:pt x="2818" y="820"/>
                </a:cubicBezTo>
                <a:cubicBezTo>
                  <a:pt x="2818" y="820"/>
                  <a:pt x="2818" y="820"/>
                  <a:pt x="2818" y="819"/>
                </a:cubicBezTo>
                <a:cubicBezTo>
                  <a:pt x="2818" y="820"/>
                  <a:pt x="2817" y="820"/>
                  <a:pt x="2817" y="820"/>
                </a:cubicBezTo>
                <a:cubicBezTo>
                  <a:pt x="2817" y="820"/>
                  <a:pt x="2816" y="821"/>
                  <a:pt x="2816" y="821"/>
                </a:cubicBezTo>
                <a:cubicBezTo>
                  <a:pt x="2816" y="821"/>
                  <a:pt x="2815" y="821"/>
                  <a:pt x="2815" y="821"/>
                </a:cubicBezTo>
                <a:cubicBezTo>
                  <a:pt x="2814" y="821"/>
                  <a:pt x="2813" y="821"/>
                  <a:pt x="2812" y="821"/>
                </a:cubicBezTo>
                <a:cubicBezTo>
                  <a:pt x="2811" y="820"/>
                  <a:pt x="2811" y="820"/>
                  <a:pt x="2810" y="820"/>
                </a:cubicBezTo>
                <a:cubicBezTo>
                  <a:pt x="2810" y="821"/>
                  <a:pt x="2809" y="821"/>
                  <a:pt x="2809" y="821"/>
                </a:cubicBezTo>
                <a:cubicBezTo>
                  <a:pt x="2809" y="821"/>
                  <a:pt x="2809" y="822"/>
                  <a:pt x="2809" y="822"/>
                </a:cubicBezTo>
                <a:cubicBezTo>
                  <a:pt x="2808" y="822"/>
                  <a:pt x="2807" y="822"/>
                  <a:pt x="2807" y="822"/>
                </a:cubicBezTo>
                <a:cubicBezTo>
                  <a:pt x="2807" y="821"/>
                  <a:pt x="2807" y="821"/>
                  <a:pt x="2807" y="821"/>
                </a:cubicBezTo>
                <a:cubicBezTo>
                  <a:pt x="2807" y="821"/>
                  <a:pt x="2807" y="821"/>
                  <a:pt x="2807" y="821"/>
                </a:cubicBezTo>
                <a:cubicBezTo>
                  <a:pt x="2807" y="822"/>
                  <a:pt x="2807" y="822"/>
                  <a:pt x="2807" y="822"/>
                </a:cubicBezTo>
                <a:cubicBezTo>
                  <a:pt x="2806" y="822"/>
                  <a:pt x="2806" y="822"/>
                  <a:pt x="2806" y="823"/>
                </a:cubicBezTo>
                <a:cubicBezTo>
                  <a:pt x="2806" y="823"/>
                  <a:pt x="2806" y="824"/>
                  <a:pt x="2806" y="824"/>
                </a:cubicBezTo>
                <a:cubicBezTo>
                  <a:pt x="2806" y="824"/>
                  <a:pt x="2805" y="825"/>
                  <a:pt x="2805" y="825"/>
                </a:cubicBezTo>
                <a:cubicBezTo>
                  <a:pt x="2804" y="825"/>
                  <a:pt x="2803" y="825"/>
                  <a:pt x="2802" y="825"/>
                </a:cubicBezTo>
                <a:cubicBezTo>
                  <a:pt x="2802" y="826"/>
                  <a:pt x="2802" y="826"/>
                  <a:pt x="2802" y="826"/>
                </a:cubicBezTo>
                <a:cubicBezTo>
                  <a:pt x="2801" y="826"/>
                  <a:pt x="2801" y="826"/>
                  <a:pt x="2801" y="826"/>
                </a:cubicBezTo>
                <a:cubicBezTo>
                  <a:pt x="2800" y="827"/>
                  <a:pt x="2800" y="827"/>
                  <a:pt x="2800" y="827"/>
                </a:cubicBezTo>
                <a:cubicBezTo>
                  <a:pt x="2799" y="828"/>
                  <a:pt x="2798" y="828"/>
                  <a:pt x="2798" y="828"/>
                </a:cubicBezTo>
                <a:cubicBezTo>
                  <a:pt x="2797" y="828"/>
                  <a:pt x="2797" y="829"/>
                  <a:pt x="2797" y="829"/>
                </a:cubicBezTo>
                <a:cubicBezTo>
                  <a:pt x="2797" y="829"/>
                  <a:pt x="2797" y="829"/>
                  <a:pt x="2797" y="829"/>
                </a:cubicBezTo>
                <a:cubicBezTo>
                  <a:pt x="2797" y="830"/>
                  <a:pt x="2797" y="830"/>
                  <a:pt x="2796" y="830"/>
                </a:cubicBezTo>
                <a:cubicBezTo>
                  <a:pt x="2796" y="831"/>
                  <a:pt x="2796" y="831"/>
                  <a:pt x="2795" y="831"/>
                </a:cubicBezTo>
                <a:cubicBezTo>
                  <a:pt x="2795" y="831"/>
                  <a:pt x="2795" y="831"/>
                  <a:pt x="2795" y="831"/>
                </a:cubicBezTo>
                <a:cubicBezTo>
                  <a:pt x="2795" y="832"/>
                  <a:pt x="2794" y="832"/>
                  <a:pt x="2793" y="832"/>
                </a:cubicBezTo>
                <a:cubicBezTo>
                  <a:pt x="2793" y="832"/>
                  <a:pt x="2793" y="833"/>
                  <a:pt x="2793" y="833"/>
                </a:cubicBezTo>
                <a:cubicBezTo>
                  <a:pt x="2792" y="833"/>
                  <a:pt x="2792" y="833"/>
                  <a:pt x="2792" y="833"/>
                </a:cubicBezTo>
                <a:cubicBezTo>
                  <a:pt x="2792" y="833"/>
                  <a:pt x="2791" y="834"/>
                  <a:pt x="2791" y="834"/>
                </a:cubicBezTo>
                <a:cubicBezTo>
                  <a:pt x="2790" y="835"/>
                  <a:pt x="2788" y="836"/>
                  <a:pt x="2787" y="836"/>
                </a:cubicBezTo>
                <a:cubicBezTo>
                  <a:pt x="2786" y="836"/>
                  <a:pt x="2786" y="835"/>
                  <a:pt x="2785" y="835"/>
                </a:cubicBezTo>
                <a:cubicBezTo>
                  <a:pt x="2785" y="835"/>
                  <a:pt x="2785" y="834"/>
                  <a:pt x="2785" y="834"/>
                </a:cubicBezTo>
                <a:cubicBezTo>
                  <a:pt x="2785" y="833"/>
                  <a:pt x="2785" y="833"/>
                  <a:pt x="2786" y="832"/>
                </a:cubicBezTo>
                <a:cubicBezTo>
                  <a:pt x="2786" y="832"/>
                  <a:pt x="2786" y="832"/>
                  <a:pt x="2786" y="832"/>
                </a:cubicBezTo>
                <a:cubicBezTo>
                  <a:pt x="2786" y="831"/>
                  <a:pt x="2787" y="831"/>
                  <a:pt x="2787" y="831"/>
                </a:cubicBezTo>
                <a:cubicBezTo>
                  <a:pt x="2787" y="830"/>
                  <a:pt x="2788" y="829"/>
                  <a:pt x="2790" y="829"/>
                </a:cubicBezTo>
                <a:cubicBezTo>
                  <a:pt x="2790" y="829"/>
                  <a:pt x="2791" y="829"/>
                  <a:pt x="2791" y="829"/>
                </a:cubicBezTo>
                <a:cubicBezTo>
                  <a:pt x="2791" y="829"/>
                  <a:pt x="2791" y="829"/>
                  <a:pt x="2791" y="829"/>
                </a:cubicBezTo>
                <a:cubicBezTo>
                  <a:pt x="2792" y="829"/>
                  <a:pt x="2792" y="829"/>
                  <a:pt x="2792" y="829"/>
                </a:cubicBezTo>
                <a:cubicBezTo>
                  <a:pt x="2792" y="828"/>
                  <a:pt x="2792" y="828"/>
                  <a:pt x="2792" y="828"/>
                </a:cubicBezTo>
                <a:cubicBezTo>
                  <a:pt x="2792" y="827"/>
                  <a:pt x="2792" y="827"/>
                  <a:pt x="2792" y="827"/>
                </a:cubicBezTo>
                <a:cubicBezTo>
                  <a:pt x="2792" y="827"/>
                  <a:pt x="2792" y="827"/>
                  <a:pt x="2792" y="827"/>
                </a:cubicBezTo>
                <a:cubicBezTo>
                  <a:pt x="2792" y="827"/>
                  <a:pt x="2791" y="827"/>
                  <a:pt x="2791" y="827"/>
                </a:cubicBezTo>
                <a:cubicBezTo>
                  <a:pt x="2790" y="827"/>
                  <a:pt x="2790" y="827"/>
                  <a:pt x="2790" y="826"/>
                </a:cubicBezTo>
                <a:cubicBezTo>
                  <a:pt x="2790" y="826"/>
                  <a:pt x="2790" y="826"/>
                  <a:pt x="2790" y="825"/>
                </a:cubicBezTo>
                <a:cubicBezTo>
                  <a:pt x="2790" y="825"/>
                  <a:pt x="2790" y="824"/>
                  <a:pt x="2791" y="824"/>
                </a:cubicBezTo>
                <a:cubicBezTo>
                  <a:pt x="2791" y="824"/>
                  <a:pt x="2791" y="824"/>
                  <a:pt x="2791" y="824"/>
                </a:cubicBezTo>
                <a:cubicBezTo>
                  <a:pt x="2791" y="824"/>
                  <a:pt x="2791" y="824"/>
                  <a:pt x="2791" y="824"/>
                </a:cubicBezTo>
                <a:cubicBezTo>
                  <a:pt x="2790" y="824"/>
                  <a:pt x="2790" y="824"/>
                  <a:pt x="2790" y="824"/>
                </a:cubicBezTo>
                <a:cubicBezTo>
                  <a:pt x="2790" y="823"/>
                  <a:pt x="2789" y="823"/>
                  <a:pt x="2789" y="821"/>
                </a:cubicBezTo>
                <a:cubicBezTo>
                  <a:pt x="2789" y="821"/>
                  <a:pt x="2789" y="821"/>
                  <a:pt x="2790" y="820"/>
                </a:cubicBezTo>
                <a:cubicBezTo>
                  <a:pt x="2790" y="819"/>
                  <a:pt x="2790" y="817"/>
                  <a:pt x="2793" y="817"/>
                </a:cubicBezTo>
                <a:cubicBezTo>
                  <a:pt x="2793" y="817"/>
                  <a:pt x="2793" y="817"/>
                  <a:pt x="2794" y="816"/>
                </a:cubicBezTo>
                <a:cubicBezTo>
                  <a:pt x="2794" y="815"/>
                  <a:pt x="2794" y="815"/>
                  <a:pt x="2794" y="814"/>
                </a:cubicBezTo>
                <a:cubicBezTo>
                  <a:pt x="2794" y="813"/>
                  <a:pt x="2795" y="812"/>
                  <a:pt x="2796" y="812"/>
                </a:cubicBezTo>
                <a:cubicBezTo>
                  <a:pt x="2796" y="812"/>
                  <a:pt x="2796" y="812"/>
                  <a:pt x="2797" y="812"/>
                </a:cubicBezTo>
                <a:cubicBezTo>
                  <a:pt x="2797" y="811"/>
                  <a:pt x="2797" y="811"/>
                  <a:pt x="2797" y="811"/>
                </a:cubicBezTo>
                <a:cubicBezTo>
                  <a:pt x="2797" y="810"/>
                  <a:pt x="2796" y="810"/>
                  <a:pt x="2796" y="810"/>
                </a:cubicBezTo>
                <a:cubicBezTo>
                  <a:pt x="2795" y="809"/>
                  <a:pt x="2795" y="809"/>
                  <a:pt x="2794" y="808"/>
                </a:cubicBezTo>
                <a:cubicBezTo>
                  <a:pt x="2794" y="808"/>
                  <a:pt x="2793" y="808"/>
                  <a:pt x="2793" y="807"/>
                </a:cubicBezTo>
                <a:cubicBezTo>
                  <a:pt x="2793" y="808"/>
                  <a:pt x="2793" y="808"/>
                  <a:pt x="2792" y="808"/>
                </a:cubicBezTo>
                <a:cubicBezTo>
                  <a:pt x="2792" y="808"/>
                  <a:pt x="2792" y="808"/>
                  <a:pt x="2792" y="808"/>
                </a:cubicBezTo>
                <a:cubicBezTo>
                  <a:pt x="2792" y="808"/>
                  <a:pt x="2791" y="808"/>
                  <a:pt x="2791" y="808"/>
                </a:cubicBezTo>
                <a:cubicBezTo>
                  <a:pt x="2791" y="808"/>
                  <a:pt x="2791" y="808"/>
                  <a:pt x="2791" y="807"/>
                </a:cubicBezTo>
                <a:cubicBezTo>
                  <a:pt x="2790" y="807"/>
                  <a:pt x="2790" y="807"/>
                  <a:pt x="2789" y="806"/>
                </a:cubicBezTo>
                <a:cubicBezTo>
                  <a:pt x="2789" y="807"/>
                  <a:pt x="2789" y="807"/>
                  <a:pt x="2789" y="807"/>
                </a:cubicBezTo>
                <a:cubicBezTo>
                  <a:pt x="2788" y="807"/>
                  <a:pt x="2788" y="807"/>
                  <a:pt x="2788" y="807"/>
                </a:cubicBezTo>
                <a:cubicBezTo>
                  <a:pt x="2787" y="807"/>
                  <a:pt x="2786" y="807"/>
                  <a:pt x="2786" y="808"/>
                </a:cubicBezTo>
                <a:cubicBezTo>
                  <a:pt x="2786" y="808"/>
                  <a:pt x="2786" y="808"/>
                  <a:pt x="2786" y="808"/>
                </a:cubicBezTo>
                <a:cubicBezTo>
                  <a:pt x="2786" y="809"/>
                  <a:pt x="2785" y="809"/>
                  <a:pt x="2785" y="810"/>
                </a:cubicBezTo>
                <a:cubicBezTo>
                  <a:pt x="2785" y="810"/>
                  <a:pt x="2784" y="810"/>
                  <a:pt x="2784" y="810"/>
                </a:cubicBezTo>
                <a:cubicBezTo>
                  <a:pt x="2784" y="810"/>
                  <a:pt x="2784" y="811"/>
                  <a:pt x="2783" y="811"/>
                </a:cubicBezTo>
                <a:cubicBezTo>
                  <a:pt x="2783" y="811"/>
                  <a:pt x="2783" y="811"/>
                  <a:pt x="2782" y="811"/>
                </a:cubicBezTo>
                <a:cubicBezTo>
                  <a:pt x="2782" y="812"/>
                  <a:pt x="2782" y="812"/>
                  <a:pt x="2782" y="812"/>
                </a:cubicBezTo>
                <a:cubicBezTo>
                  <a:pt x="2782" y="812"/>
                  <a:pt x="2782" y="812"/>
                  <a:pt x="2782" y="812"/>
                </a:cubicBezTo>
                <a:cubicBezTo>
                  <a:pt x="2782" y="813"/>
                  <a:pt x="2782" y="813"/>
                  <a:pt x="2782" y="814"/>
                </a:cubicBezTo>
                <a:cubicBezTo>
                  <a:pt x="2782" y="815"/>
                  <a:pt x="2781" y="815"/>
                  <a:pt x="2781" y="816"/>
                </a:cubicBezTo>
                <a:cubicBezTo>
                  <a:pt x="2781" y="816"/>
                  <a:pt x="2781" y="816"/>
                  <a:pt x="2781" y="816"/>
                </a:cubicBezTo>
                <a:cubicBezTo>
                  <a:pt x="2780" y="816"/>
                  <a:pt x="2780" y="816"/>
                  <a:pt x="2780" y="817"/>
                </a:cubicBezTo>
                <a:cubicBezTo>
                  <a:pt x="2779" y="817"/>
                  <a:pt x="2779" y="817"/>
                  <a:pt x="2779" y="818"/>
                </a:cubicBezTo>
                <a:cubicBezTo>
                  <a:pt x="2779" y="818"/>
                  <a:pt x="2779" y="818"/>
                  <a:pt x="2779" y="818"/>
                </a:cubicBezTo>
                <a:cubicBezTo>
                  <a:pt x="2779" y="818"/>
                  <a:pt x="2779" y="818"/>
                  <a:pt x="2779" y="818"/>
                </a:cubicBezTo>
                <a:cubicBezTo>
                  <a:pt x="2778" y="818"/>
                  <a:pt x="2777" y="819"/>
                  <a:pt x="2776" y="819"/>
                </a:cubicBezTo>
                <a:cubicBezTo>
                  <a:pt x="2776" y="819"/>
                  <a:pt x="2776" y="819"/>
                  <a:pt x="2776" y="819"/>
                </a:cubicBezTo>
                <a:cubicBezTo>
                  <a:pt x="2776" y="819"/>
                  <a:pt x="2776" y="819"/>
                  <a:pt x="2776" y="819"/>
                </a:cubicBezTo>
                <a:cubicBezTo>
                  <a:pt x="2775" y="819"/>
                  <a:pt x="2775" y="819"/>
                  <a:pt x="2775" y="820"/>
                </a:cubicBezTo>
                <a:cubicBezTo>
                  <a:pt x="2774" y="820"/>
                  <a:pt x="2773" y="820"/>
                  <a:pt x="2773" y="820"/>
                </a:cubicBezTo>
                <a:cubicBezTo>
                  <a:pt x="2772" y="820"/>
                  <a:pt x="2772" y="820"/>
                  <a:pt x="2772" y="820"/>
                </a:cubicBezTo>
                <a:cubicBezTo>
                  <a:pt x="2772" y="820"/>
                  <a:pt x="2772" y="821"/>
                  <a:pt x="2772" y="821"/>
                </a:cubicBezTo>
                <a:cubicBezTo>
                  <a:pt x="2771" y="822"/>
                  <a:pt x="2771" y="822"/>
                  <a:pt x="2771" y="822"/>
                </a:cubicBezTo>
                <a:cubicBezTo>
                  <a:pt x="2770" y="823"/>
                  <a:pt x="2770" y="824"/>
                  <a:pt x="2769" y="824"/>
                </a:cubicBezTo>
                <a:cubicBezTo>
                  <a:pt x="2769" y="824"/>
                  <a:pt x="2769" y="824"/>
                  <a:pt x="2769" y="824"/>
                </a:cubicBezTo>
                <a:cubicBezTo>
                  <a:pt x="2769" y="824"/>
                  <a:pt x="2770" y="825"/>
                  <a:pt x="2770" y="825"/>
                </a:cubicBezTo>
                <a:cubicBezTo>
                  <a:pt x="2770" y="825"/>
                  <a:pt x="2770" y="825"/>
                  <a:pt x="2770" y="825"/>
                </a:cubicBezTo>
                <a:cubicBezTo>
                  <a:pt x="2770" y="825"/>
                  <a:pt x="2770" y="825"/>
                  <a:pt x="2770" y="825"/>
                </a:cubicBezTo>
                <a:cubicBezTo>
                  <a:pt x="2770" y="826"/>
                  <a:pt x="2771" y="826"/>
                  <a:pt x="2770" y="826"/>
                </a:cubicBezTo>
                <a:cubicBezTo>
                  <a:pt x="2770" y="827"/>
                  <a:pt x="2770" y="827"/>
                  <a:pt x="2770" y="827"/>
                </a:cubicBezTo>
                <a:cubicBezTo>
                  <a:pt x="2770" y="827"/>
                  <a:pt x="2770" y="828"/>
                  <a:pt x="2769" y="828"/>
                </a:cubicBezTo>
                <a:cubicBezTo>
                  <a:pt x="2769" y="829"/>
                  <a:pt x="2769" y="829"/>
                  <a:pt x="2769" y="829"/>
                </a:cubicBezTo>
                <a:cubicBezTo>
                  <a:pt x="2769" y="829"/>
                  <a:pt x="2769" y="830"/>
                  <a:pt x="2768" y="830"/>
                </a:cubicBezTo>
                <a:cubicBezTo>
                  <a:pt x="2768" y="831"/>
                  <a:pt x="2765" y="831"/>
                  <a:pt x="2764" y="831"/>
                </a:cubicBezTo>
                <a:cubicBezTo>
                  <a:pt x="2764" y="831"/>
                  <a:pt x="2764" y="831"/>
                  <a:pt x="2764" y="831"/>
                </a:cubicBezTo>
                <a:cubicBezTo>
                  <a:pt x="2764" y="831"/>
                  <a:pt x="2763" y="831"/>
                  <a:pt x="2763" y="831"/>
                </a:cubicBezTo>
                <a:cubicBezTo>
                  <a:pt x="2762" y="831"/>
                  <a:pt x="2762" y="831"/>
                  <a:pt x="2762" y="831"/>
                </a:cubicBezTo>
                <a:cubicBezTo>
                  <a:pt x="2761" y="831"/>
                  <a:pt x="2760" y="831"/>
                  <a:pt x="2760" y="830"/>
                </a:cubicBezTo>
                <a:cubicBezTo>
                  <a:pt x="2759" y="830"/>
                  <a:pt x="2759" y="830"/>
                  <a:pt x="2759" y="830"/>
                </a:cubicBezTo>
                <a:cubicBezTo>
                  <a:pt x="2759" y="830"/>
                  <a:pt x="2759" y="830"/>
                  <a:pt x="2759" y="830"/>
                </a:cubicBezTo>
                <a:cubicBezTo>
                  <a:pt x="2758" y="830"/>
                  <a:pt x="2758" y="831"/>
                  <a:pt x="2758" y="831"/>
                </a:cubicBezTo>
                <a:cubicBezTo>
                  <a:pt x="2758" y="832"/>
                  <a:pt x="2757" y="833"/>
                  <a:pt x="2756" y="833"/>
                </a:cubicBezTo>
                <a:cubicBezTo>
                  <a:pt x="2756" y="833"/>
                  <a:pt x="2756" y="833"/>
                  <a:pt x="2756" y="834"/>
                </a:cubicBezTo>
                <a:cubicBezTo>
                  <a:pt x="2756" y="834"/>
                  <a:pt x="2756" y="834"/>
                  <a:pt x="2756" y="835"/>
                </a:cubicBezTo>
                <a:cubicBezTo>
                  <a:pt x="2756" y="835"/>
                  <a:pt x="2756" y="835"/>
                  <a:pt x="2755" y="836"/>
                </a:cubicBezTo>
                <a:cubicBezTo>
                  <a:pt x="2755" y="836"/>
                  <a:pt x="2755" y="836"/>
                  <a:pt x="2755" y="836"/>
                </a:cubicBezTo>
                <a:cubicBezTo>
                  <a:pt x="2755" y="837"/>
                  <a:pt x="2755" y="837"/>
                  <a:pt x="2755" y="837"/>
                </a:cubicBezTo>
                <a:cubicBezTo>
                  <a:pt x="2755" y="837"/>
                  <a:pt x="2756" y="838"/>
                  <a:pt x="2756" y="838"/>
                </a:cubicBezTo>
                <a:cubicBezTo>
                  <a:pt x="2756" y="838"/>
                  <a:pt x="2756" y="838"/>
                  <a:pt x="2756" y="838"/>
                </a:cubicBezTo>
                <a:cubicBezTo>
                  <a:pt x="2756" y="838"/>
                  <a:pt x="2756" y="838"/>
                  <a:pt x="2756" y="838"/>
                </a:cubicBezTo>
                <a:cubicBezTo>
                  <a:pt x="2756" y="838"/>
                  <a:pt x="2756" y="838"/>
                  <a:pt x="2756" y="838"/>
                </a:cubicBezTo>
                <a:cubicBezTo>
                  <a:pt x="2756" y="838"/>
                  <a:pt x="2756" y="838"/>
                  <a:pt x="2756" y="838"/>
                </a:cubicBezTo>
                <a:cubicBezTo>
                  <a:pt x="2756" y="839"/>
                  <a:pt x="2756" y="839"/>
                  <a:pt x="2756" y="839"/>
                </a:cubicBezTo>
                <a:cubicBezTo>
                  <a:pt x="2756" y="839"/>
                  <a:pt x="2757" y="839"/>
                  <a:pt x="2757" y="839"/>
                </a:cubicBezTo>
                <a:cubicBezTo>
                  <a:pt x="2757" y="840"/>
                  <a:pt x="2758" y="840"/>
                  <a:pt x="2758" y="840"/>
                </a:cubicBezTo>
                <a:cubicBezTo>
                  <a:pt x="2759" y="840"/>
                  <a:pt x="2759" y="840"/>
                  <a:pt x="2759" y="840"/>
                </a:cubicBezTo>
                <a:cubicBezTo>
                  <a:pt x="2759" y="840"/>
                  <a:pt x="2759" y="840"/>
                  <a:pt x="2759" y="840"/>
                </a:cubicBezTo>
                <a:cubicBezTo>
                  <a:pt x="2759" y="841"/>
                  <a:pt x="2760" y="841"/>
                  <a:pt x="2760" y="842"/>
                </a:cubicBezTo>
                <a:cubicBezTo>
                  <a:pt x="2760" y="843"/>
                  <a:pt x="2760" y="843"/>
                  <a:pt x="2760" y="843"/>
                </a:cubicBezTo>
                <a:cubicBezTo>
                  <a:pt x="2761" y="843"/>
                  <a:pt x="2762" y="843"/>
                  <a:pt x="2762" y="843"/>
                </a:cubicBezTo>
                <a:cubicBezTo>
                  <a:pt x="2762" y="843"/>
                  <a:pt x="2763" y="843"/>
                  <a:pt x="2763" y="843"/>
                </a:cubicBezTo>
                <a:cubicBezTo>
                  <a:pt x="2763" y="843"/>
                  <a:pt x="2763" y="843"/>
                  <a:pt x="2764" y="843"/>
                </a:cubicBezTo>
                <a:cubicBezTo>
                  <a:pt x="2765" y="843"/>
                  <a:pt x="2765" y="844"/>
                  <a:pt x="2766" y="844"/>
                </a:cubicBezTo>
                <a:cubicBezTo>
                  <a:pt x="2767" y="845"/>
                  <a:pt x="2767" y="846"/>
                  <a:pt x="2767" y="847"/>
                </a:cubicBezTo>
                <a:cubicBezTo>
                  <a:pt x="2766" y="848"/>
                  <a:pt x="2766" y="848"/>
                  <a:pt x="2766" y="848"/>
                </a:cubicBezTo>
                <a:cubicBezTo>
                  <a:pt x="2766" y="848"/>
                  <a:pt x="2766" y="848"/>
                  <a:pt x="2766" y="848"/>
                </a:cubicBezTo>
                <a:cubicBezTo>
                  <a:pt x="2766" y="849"/>
                  <a:pt x="2766" y="849"/>
                  <a:pt x="2767" y="850"/>
                </a:cubicBezTo>
                <a:cubicBezTo>
                  <a:pt x="2767" y="850"/>
                  <a:pt x="2767" y="850"/>
                  <a:pt x="2767" y="850"/>
                </a:cubicBezTo>
                <a:cubicBezTo>
                  <a:pt x="2767" y="850"/>
                  <a:pt x="2768" y="851"/>
                  <a:pt x="2768" y="851"/>
                </a:cubicBezTo>
                <a:cubicBezTo>
                  <a:pt x="2768" y="852"/>
                  <a:pt x="2768" y="852"/>
                  <a:pt x="2768" y="852"/>
                </a:cubicBezTo>
                <a:cubicBezTo>
                  <a:pt x="2768" y="852"/>
                  <a:pt x="2768" y="852"/>
                  <a:pt x="2768" y="852"/>
                </a:cubicBezTo>
                <a:cubicBezTo>
                  <a:pt x="2769" y="852"/>
                  <a:pt x="2769" y="852"/>
                  <a:pt x="2769" y="852"/>
                </a:cubicBezTo>
                <a:cubicBezTo>
                  <a:pt x="2769" y="852"/>
                  <a:pt x="2770" y="852"/>
                  <a:pt x="2770" y="851"/>
                </a:cubicBezTo>
                <a:cubicBezTo>
                  <a:pt x="2770" y="851"/>
                  <a:pt x="2770" y="851"/>
                  <a:pt x="2771" y="851"/>
                </a:cubicBezTo>
                <a:cubicBezTo>
                  <a:pt x="2771" y="851"/>
                  <a:pt x="2772" y="852"/>
                  <a:pt x="2772" y="852"/>
                </a:cubicBezTo>
                <a:cubicBezTo>
                  <a:pt x="2772" y="853"/>
                  <a:pt x="2773" y="852"/>
                  <a:pt x="2774" y="851"/>
                </a:cubicBezTo>
                <a:cubicBezTo>
                  <a:pt x="2774" y="851"/>
                  <a:pt x="2774" y="851"/>
                  <a:pt x="2774" y="851"/>
                </a:cubicBezTo>
                <a:cubicBezTo>
                  <a:pt x="2774" y="850"/>
                  <a:pt x="2774" y="850"/>
                  <a:pt x="2774" y="850"/>
                </a:cubicBezTo>
                <a:cubicBezTo>
                  <a:pt x="2774" y="850"/>
                  <a:pt x="2774" y="849"/>
                  <a:pt x="2775" y="848"/>
                </a:cubicBezTo>
                <a:cubicBezTo>
                  <a:pt x="2776" y="848"/>
                  <a:pt x="2777" y="847"/>
                  <a:pt x="2777" y="847"/>
                </a:cubicBezTo>
                <a:cubicBezTo>
                  <a:pt x="2778" y="847"/>
                  <a:pt x="2778" y="847"/>
                  <a:pt x="2778" y="847"/>
                </a:cubicBezTo>
                <a:cubicBezTo>
                  <a:pt x="2778" y="847"/>
                  <a:pt x="2778" y="847"/>
                  <a:pt x="2778" y="847"/>
                </a:cubicBezTo>
                <a:cubicBezTo>
                  <a:pt x="2778" y="847"/>
                  <a:pt x="2779" y="846"/>
                  <a:pt x="2779" y="846"/>
                </a:cubicBezTo>
                <a:cubicBezTo>
                  <a:pt x="2780" y="845"/>
                  <a:pt x="2780" y="845"/>
                  <a:pt x="2781" y="845"/>
                </a:cubicBezTo>
                <a:cubicBezTo>
                  <a:pt x="2781" y="845"/>
                  <a:pt x="2781" y="845"/>
                  <a:pt x="2782" y="845"/>
                </a:cubicBezTo>
                <a:cubicBezTo>
                  <a:pt x="2782" y="845"/>
                  <a:pt x="2782" y="844"/>
                  <a:pt x="2782" y="844"/>
                </a:cubicBezTo>
                <a:cubicBezTo>
                  <a:pt x="2783" y="843"/>
                  <a:pt x="2784" y="843"/>
                  <a:pt x="2786" y="843"/>
                </a:cubicBezTo>
                <a:cubicBezTo>
                  <a:pt x="2786" y="844"/>
                  <a:pt x="2786" y="844"/>
                  <a:pt x="2786" y="844"/>
                </a:cubicBezTo>
                <a:cubicBezTo>
                  <a:pt x="2786" y="844"/>
                  <a:pt x="2787" y="844"/>
                  <a:pt x="2788" y="845"/>
                </a:cubicBezTo>
                <a:cubicBezTo>
                  <a:pt x="2788" y="845"/>
                  <a:pt x="2788" y="845"/>
                  <a:pt x="2788" y="845"/>
                </a:cubicBezTo>
                <a:cubicBezTo>
                  <a:pt x="2788" y="845"/>
                  <a:pt x="2788" y="845"/>
                  <a:pt x="2789" y="845"/>
                </a:cubicBezTo>
                <a:cubicBezTo>
                  <a:pt x="2789" y="845"/>
                  <a:pt x="2789" y="846"/>
                  <a:pt x="2789" y="846"/>
                </a:cubicBezTo>
                <a:cubicBezTo>
                  <a:pt x="2790" y="847"/>
                  <a:pt x="2791" y="847"/>
                  <a:pt x="2792" y="847"/>
                </a:cubicBezTo>
                <a:cubicBezTo>
                  <a:pt x="2794" y="847"/>
                  <a:pt x="2794" y="847"/>
                  <a:pt x="2794" y="847"/>
                </a:cubicBezTo>
                <a:cubicBezTo>
                  <a:pt x="2794" y="847"/>
                  <a:pt x="2795" y="847"/>
                  <a:pt x="2795" y="847"/>
                </a:cubicBezTo>
                <a:cubicBezTo>
                  <a:pt x="2795" y="846"/>
                  <a:pt x="2796" y="846"/>
                  <a:pt x="2796" y="846"/>
                </a:cubicBezTo>
                <a:cubicBezTo>
                  <a:pt x="2796" y="846"/>
                  <a:pt x="2796" y="846"/>
                  <a:pt x="2796" y="846"/>
                </a:cubicBezTo>
                <a:cubicBezTo>
                  <a:pt x="2797" y="846"/>
                  <a:pt x="2798" y="846"/>
                  <a:pt x="2798" y="846"/>
                </a:cubicBezTo>
                <a:cubicBezTo>
                  <a:pt x="2799" y="846"/>
                  <a:pt x="2799" y="846"/>
                  <a:pt x="2799" y="846"/>
                </a:cubicBezTo>
                <a:cubicBezTo>
                  <a:pt x="2799" y="846"/>
                  <a:pt x="2799" y="847"/>
                  <a:pt x="2800" y="847"/>
                </a:cubicBezTo>
                <a:cubicBezTo>
                  <a:pt x="2801" y="847"/>
                  <a:pt x="2802" y="847"/>
                  <a:pt x="2803" y="848"/>
                </a:cubicBezTo>
                <a:cubicBezTo>
                  <a:pt x="2803" y="849"/>
                  <a:pt x="2803" y="849"/>
                  <a:pt x="2802" y="850"/>
                </a:cubicBezTo>
                <a:cubicBezTo>
                  <a:pt x="2803" y="850"/>
                  <a:pt x="2803" y="850"/>
                  <a:pt x="2803" y="850"/>
                </a:cubicBezTo>
                <a:cubicBezTo>
                  <a:pt x="2803" y="851"/>
                  <a:pt x="2802" y="852"/>
                  <a:pt x="2801" y="853"/>
                </a:cubicBezTo>
                <a:cubicBezTo>
                  <a:pt x="2801" y="853"/>
                  <a:pt x="2801" y="853"/>
                  <a:pt x="2801" y="853"/>
                </a:cubicBezTo>
                <a:cubicBezTo>
                  <a:pt x="2802" y="854"/>
                  <a:pt x="2802" y="855"/>
                  <a:pt x="2801" y="856"/>
                </a:cubicBezTo>
                <a:cubicBezTo>
                  <a:pt x="2801" y="857"/>
                  <a:pt x="2799" y="857"/>
                  <a:pt x="2798" y="857"/>
                </a:cubicBezTo>
                <a:cubicBezTo>
                  <a:pt x="2797" y="857"/>
                  <a:pt x="2796" y="857"/>
                  <a:pt x="2795" y="856"/>
                </a:cubicBezTo>
                <a:cubicBezTo>
                  <a:pt x="2795" y="856"/>
                  <a:pt x="2794" y="856"/>
                  <a:pt x="2794" y="856"/>
                </a:cubicBezTo>
                <a:cubicBezTo>
                  <a:pt x="2794" y="856"/>
                  <a:pt x="2793" y="857"/>
                  <a:pt x="2793" y="857"/>
                </a:cubicBezTo>
                <a:cubicBezTo>
                  <a:pt x="2793" y="857"/>
                  <a:pt x="2793" y="857"/>
                  <a:pt x="2793" y="857"/>
                </a:cubicBezTo>
                <a:cubicBezTo>
                  <a:pt x="2793" y="857"/>
                  <a:pt x="2792" y="857"/>
                  <a:pt x="2792" y="857"/>
                </a:cubicBezTo>
                <a:cubicBezTo>
                  <a:pt x="2792" y="858"/>
                  <a:pt x="2792" y="858"/>
                  <a:pt x="2791" y="858"/>
                </a:cubicBezTo>
                <a:cubicBezTo>
                  <a:pt x="2790" y="858"/>
                  <a:pt x="2790" y="858"/>
                  <a:pt x="2789" y="858"/>
                </a:cubicBezTo>
                <a:cubicBezTo>
                  <a:pt x="2789" y="858"/>
                  <a:pt x="2789" y="858"/>
                  <a:pt x="2789" y="858"/>
                </a:cubicBezTo>
                <a:cubicBezTo>
                  <a:pt x="2789" y="858"/>
                  <a:pt x="2788" y="858"/>
                  <a:pt x="2788" y="858"/>
                </a:cubicBezTo>
                <a:cubicBezTo>
                  <a:pt x="2788" y="858"/>
                  <a:pt x="2787" y="858"/>
                  <a:pt x="2786" y="858"/>
                </a:cubicBezTo>
                <a:cubicBezTo>
                  <a:pt x="2786" y="858"/>
                  <a:pt x="2786" y="858"/>
                  <a:pt x="2786" y="858"/>
                </a:cubicBezTo>
                <a:cubicBezTo>
                  <a:pt x="2786" y="858"/>
                  <a:pt x="2786" y="858"/>
                  <a:pt x="2786" y="858"/>
                </a:cubicBezTo>
                <a:cubicBezTo>
                  <a:pt x="2786" y="859"/>
                  <a:pt x="2786" y="860"/>
                  <a:pt x="2785" y="860"/>
                </a:cubicBezTo>
                <a:cubicBezTo>
                  <a:pt x="2785" y="861"/>
                  <a:pt x="2784" y="861"/>
                  <a:pt x="2784" y="861"/>
                </a:cubicBezTo>
                <a:cubicBezTo>
                  <a:pt x="2784" y="861"/>
                  <a:pt x="2783" y="862"/>
                  <a:pt x="2783" y="862"/>
                </a:cubicBezTo>
                <a:cubicBezTo>
                  <a:pt x="2783" y="862"/>
                  <a:pt x="2782" y="862"/>
                  <a:pt x="2782" y="863"/>
                </a:cubicBezTo>
                <a:cubicBezTo>
                  <a:pt x="2781" y="863"/>
                  <a:pt x="2781" y="863"/>
                  <a:pt x="2780" y="863"/>
                </a:cubicBezTo>
                <a:cubicBezTo>
                  <a:pt x="2780" y="863"/>
                  <a:pt x="2780" y="863"/>
                  <a:pt x="2780" y="863"/>
                </a:cubicBezTo>
                <a:cubicBezTo>
                  <a:pt x="2780" y="863"/>
                  <a:pt x="2780" y="863"/>
                  <a:pt x="2780" y="863"/>
                </a:cubicBezTo>
                <a:cubicBezTo>
                  <a:pt x="2780" y="863"/>
                  <a:pt x="2780" y="863"/>
                  <a:pt x="2780" y="863"/>
                </a:cubicBezTo>
                <a:cubicBezTo>
                  <a:pt x="2780" y="863"/>
                  <a:pt x="2780" y="864"/>
                  <a:pt x="2780" y="864"/>
                </a:cubicBezTo>
                <a:cubicBezTo>
                  <a:pt x="2781" y="864"/>
                  <a:pt x="2781" y="865"/>
                  <a:pt x="2781" y="866"/>
                </a:cubicBezTo>
                <a:cubicBezTo>
                  <a:pt x="2781" y="866"/>
                  <a:pt x="2780" y="867"/>
                  <a:pt x="2780" y="867"/>
                </a:cubicBezTo>
                <a:cubicBezTo>
                  <a:pt x="2780" y="868"/>
                  <a:pt x="2779" y="868"/>
                  <a:pt x="2779" y="868"/>
                </a:cubicBezTo>
                <a:cubicBezTo>
                  <a:pt x="2779" y="868"/>
                  <a:pt x="2778" y="868"/>
                  <a:pt x="2778" y="868"/>
                </a:cubicBezTo>
                <a:cubicBezTo>
                  <a:pt x="2777" y="868"/>
                  <a:pt x="2777" y="868"/>
                  <a:pt x="2777" y="868"/>
                </a:cubicBezTo>
                <a:cubicBezTo>
                  <a:pt x="2776" y="869"/>
                  <a:pt x="2776" y="869"/>
                  <a:pt x="2775" y="869"/>
                </a:cubicBezTo>
                <a:cubicBezTo>
                  <a:pt x="2775" y="869"/>
                  <a:pt x="2774" y="869"/>
                  <a:pt x="2774" y="870"/>
                </a:cubicBezTo>
                <a:cubicBezTo>
                  <a:pt x="2774" y="870"/>
                  <a:pt x="2773" y="870"/>
                  <a:pt x="2773" y="870"/>
                </a:cubicBezTo>
                <a:cubicBezTo>
                  <a:pt x="2773" y="870"/>
                  <a:pt x="2773" y="871"/>
                  <a:pt x="2773" y="871"/>
                </a:cubicBezTo>
                <a:cubicBezTo>
                  <a:pt x="2773" y="871"/>
                  <a:pt x="2773" y="872"/>
                  <a:pt x="2773" y="872"/>
                </a:cubicBezTo>
                <a:cubicBezTo>
                  <a:pt x="2773" y="872"/>
                  <a:pt x="2773" y="872"/>
                  <a:pt x="2773" y="873"/>
                </a:cubicBezTo>
                <a:cubicBezTo>
                  <a:pt x="2773" y="873"/>
                  <a:pt x="2773" y="874"/>
                  <a:pt x="2773" y="875"/>
                </a:cubicBezTo>
                <a:cubicBezTo>
                  <a:pt x="2772" y="878"/>
                  <a:pt x="2772" y="878"/>
                  <a:pt x="2772" y="878"/>
                </a:cubicBezTo>
                <a:cubicBezTo>
                  <a:pt x="2772" y="878"/>
                  <a:pt x="2772" y="878"/>
                  <a:pt x="2772" y="878"/>
                </a:cubicBezTo>
                <a:cubicBezTo>
                  <a:pt x="2772" y="878"/>
                  <a:pt x="2772" y="878"/>
                  <a:pt x="2772" y="878"/>
                </a:cubicBezTo>
                <a:cubicBezTo>
                  <a:pt x="2772" y="879"/>
                  <a:pt x="2771" y="880"/>
                  <a:pt x="2771" y="880"/>
                </a:cubicBezTo>
                <a:cubicBezTo>
                  <a:pt x="2771" y="880"/>
                  <a:pt x="2772" y="880"/>
                  <a:pt x="2772" y="880"/>
                </a:cubicBezTo>
                <a:cubicBezTo>
                  <a:pt x="2772" y="880"/>
                  <a:pt x="2773" y="880"/>
                  <a:pt x="2773" y="881"/>
                </a:cubicBezTo>
                <a:cubicBezTo>
                  <a:pt x="2774" y="881"/>
                  <a:pt x="2774" y="882"/>
                  <a:pt x="2774" y="882"/>
                </a:cubicBezTo>
                <a:cubicBezTo>
                  <a:pt x="2774" y="882"/>
                  <a:pt x="2775" y="882"/>
                  <a:pt x="2775" y="882"/>
                </a:cubicBezTo>
                <a:cubicBezTo>
                  <a:pt x="2776" y="883"/>
                  <a:pt x="2776" y="883"/>
                  <a:pt x="2776" y="883"/>
                </a:cubicBezTo>
                <a:cubicBezTo>
                  <a:pt x="2777" y="883"/>
                  <a:pt x="2777" y="883"/>
                  <a:pt x="2777" y="883"/>
                </a:cubicBezTo>
                <a:cubicBezTo>
                  <a:pt x="2777" y="883"/>
                  <a:pt x="2777" y="883"/>
                  <a:pt x="2777" y="883"/>
                </a:cubicBezTo>
                <a:cubicBezTo>
                  <a:pt x="2778" y="883"/>
                  <a:pt x="2778" y="884"/>
                  <a:pt x="2779" y="884"/>
                </a:cubicBezTo>
                <a:cubicBezTo>
                  <a:pt x="2779" y="884"/>
                  <a:pt x="2779" y="884"/>
                  <a:pt x="2779" y="884"/>
                </a:cubicBezTo>
                <a:cubicBezTo>
                  <a:pt x="2780" y="884"/>
                  <a:pt x="2780" y="884"/>
                  <a:pt x="2781" y="884"/>
                </a:cubicBezTo>
                <a:cubicBezTo>
                  <a:pt x="2781" y="885"/>
                  <a:pt x="2781" y="885"/>
                  <a:pt x="2781" y="885"/>
                </a:cubicBezTo>
                <a:cubicBezTo>
                  <a:pt x="2781" y="885"/>
                  <a:pt x="2781" y="885"/>
                  <a:pt x="2781" y="885"/>
                </a:cubicBezTo>
                <a:cubicBezTo>
                  <a:pt x="2782" y="886"/>
                  <a:pt x="2782" y="886"/>
                  <a:pt x="2783" y="886"/>
                </a:cubicBezTo>
                <a:cubicBezTo>
                  <a:pt x="2783" y="887"/>
                  <a:pt x="2783" y="888"/>
                  <a:pt x="2783" y="888"/>
                </a:cubicBezTo>
                <a:cubicBezTo>
                  <a:pt x="2782" y="889"/>
                  <a:pt x="2783" y="890"/>
                  <a:pt x="2783" y="890"/>
                </a:cubicBezTo>
                <a:cubicBezTo>
                  <a:pt x="2783" y="891"/>
                  <a:pt x="2784" y="891"/>
                  <a:pt x="2783" y="892"/>
                </a:cubicBezTo>
                <a:cubicBezTo>
                  <a:pt x="2783" y="893"/>
                  <a:pt x="2783" y="894"/>
                  <a:pt x="2784" y="895"/>
                </a:cubicBezTo>
                <a:cubicBezTo>
                  <a:pt x="2785" y="895"/>
                  <a:pt x="2786" y="895"/>
                  <a:pt x="2786" y="897"/>
                </a:cubicBezTo>
                <a:cubicBezTo>
                  <a:pt x="2786" y="897"/>
                  <a:pt x="2786" y="897"/>
                  <a:pt x="2786" y="897"/>
                </a:cubicBezTo>
                <a:cubicBezTo>
                  <a:pt x="2787" y="898"/>
                  <a:pt x="2787" y="898"/>
                  <a:pt x="2787" y="898"/>
                </a:cubicBezTo>
                <a:cubicBezTo>
                  <a:pt x="2787" y="898"/>
                  <a:pt x="2787" y="898"/>
                  <a:pt x="2787" y="898"/>
                </a:cubicBezTo>
                <a:cubicBezTo>
                  <a:pt x="2787" y="898"/>
                  <a:pt x="2787" y="898"/>
                  <a:pt x="2787" y="898"/>
                </a:cubicBezTo>
                <a:cubicBezTo>
                  <a:pt x="2788" y="899"/>
                  <a:pt x="2788" y="899"/>
                  <a:pt x="2788" y="899"/>
                </a:cubicBezTo>
                <a:cubicBezTo>
                  <a:pt x="2788" y="899"/>
                  <a:pt x="2788" y="900"/>
                  <a:pt x="2788" y="901"/>
                </a:cubicBezTo>
                <a:cubicBezTo>
                  <a:pt x="2788" y="901"/>
                  <a:pt x="2788" y="902"/>
                  <a:pt x="2788" y="903"/>
                </a:cubicBezTo>
                <a:cubicBezTo>
                  <a:pt x="2788" y="904"/>
                  <a:pt x="2789" y="904"/>
                  <a:pt x="2791" y="904"/>
                </a:cubicBezTo>
                <a:cubicBezTo>
                  <a:pt x="2792" y="905"/>
                  <a:pt x="2793" y="906"/>
                  <a:pt x="2793" y="907"/>
                </a:cubicBezTo>
                <a:cubicBezTo>
                  <a:pt x="2793" y="908"/>
                  <a:pt x="2793" y="908"/>
                  <a:pt x="2793" y="909"/>
                </a:cubicBezTo>
                <a:cubicBezTo>
                  <a:pt x="2793" y="909"/>
                  <a:pt x="2793" y="909"/>
                  <a:pt x="2794" y="909"/>
                </a:cubicBezTo>
                <a:cubicBezTo>
                  <a:pt x="2794" y="909"/>
                  <a:pt x="2794" y="909"/>
                  <a:pt x="2794" y="910"/>
                </a:cubicBezTo>
                <a:cubicBezTo>
                  <a:pt x="2795" y="910"/>
                  <a:pt x="2795" y="911"/>
                  <a:pt x="2795" y="911"/>
                </a:cubicBezTo>
                <a:cubicBezTo>
                  <a:pt x="2795" y="911"/>
                  <a:pt x="2795" y="912"/>
                  <a:pt x="2795" y="912"/>
                </a:cubicBezTo>
                <a:cubicBezTo>
                  <a:pt x="2795" y="912"/>
                  <a:pt x="2795" y="912"/>
                  <a:pt x="2795" y="912"/>
                </a:cubicBezTo>
                <a:cubicBezTo>
                  <a:pt x="2795" y="912"/>
                  <a:pt x="2796" y="913"/>
                  <a:pt x="2795" y="913"/>
                </a:cubicBezTo>
                <a:cubicBezTo>
                  <a:pt x="2795" y="913"/>
                  <a:pt x="2795" y="914"/>
                  <a:pt x="2795" y="914"/>
                </a:cubicBezTo>
                <a:cubicBezTo>
                  <a:pt x="2794" y="915"/>
                  <a:pt x="2792" y="914"/>
                  <a:pt x="2792" y="914"/>
                </a:cubicBezTo>
                <a:cubicBezTo>
                  <a:pt x="2791" y="914"/>
                  <a:pt x="2790" y="913"/>
                  <a:pt x="2789" y="913"/>
                </a:cubicBezTo>
                <a:cubicBezTo>
                  <a:pt x="2788" y="913"/>
                  <a:pt x="2788" y="913"/>
                  <a:pt x="2788" y="913"/>
                </a:cubicBezTo>
                <a:cubicBezTo>
                  <a:pt x="2788" y="913"/>
                  <a:pt x="2787" y="913"/>
                  <a:pt x="2787" y="913"/>
                </a:cubicBezTo>
                <a:cubicBezTo>
                  <a:pt x="2787" y="913"/>
                  <a:pt x="2787" y="913"/>
                  <a:pt x="2786" y="913"/>
                </a:cubicBezTo>
                <a:cubicBezTo>
                  <a:pt x="2786" y="913"/>
                  <a:pt x="2786" y="913"/>
                  <a:pt x="2787" y="913"/>
                </a:cubicBezTo>
                <a:cubicBezTo>
                  <a:pt x="2787" y="913"/>
                  <a:pt x="2787" y="914"/>
                  <a:pt x="2787" y="914"/>
                </a:cubicBezTo>
                <a:cubicBezTo>
                  <a:pt x="2787" y="914"/>
                  <a:pt x="2788" y="915"/>
                  <a:pt x="2789" y="915"/>
                </a:cubicBezTo>
                <a:cubicBezTo>
                  <a:pt x="2789" y="916"/>
                  <a:pt x="2789" y="916"/>
                  <a:pt x="2790" y="916"/>
                </a:cubicBezTo>
                <a:cubicBezTo>
                  <a:pt x="2790" y="916"/>
                  <a:pt x="2790" y="916"/>
                  <a:pt x="2790" y="916"/>
                </a:cubicBezTo>
                <a:cubicBezTo>
                  <a:pt x="2790" y="916"/>
                  <a:pt x="2790" y="916"/>
                  <a:pt x="2790" y="916"/>
                </a:cubicBezTo>
                <a:cubicBezTo>
                  <a:pt x="2790" y="916"/>
                  <a:pt x="2790" y="916"/>
                  <a:pt x="2790" y="916"/>
                </a:cubicBezTo>
                <a:cubicBezTo>
                  <a:pt x="2790" y="916"/>
                  <a:pt x="2790" y="916"/>
                  <a:pt x="2790" y="916"/>
                </a:cubicBezTo>
                <a:cubicBezTo>
                  <a:pt x="2790" y="916"/>
                  <a:pt x="2790" y="916"/>
                  <a:pt x="2790" y="916"/>
                </a:cubicBezTo>
                <a:cubicBezTo>
                  <a:pt x="2790" y="917"/>
                  <a:pt x="2791" y="917"/>
                  <a:pt x="2791" y="917"/>
                </a:cubicBezTo>
                <a:cubicBezTo>
                  <a:pt x="2792" y="918"/>
                  <a:pt x="2792" y="918"/>
                  <a:pt x="2793" y="919"/>
                </a:cubicBezTo>
                <a:cubicBezTo>
                  <a:pt x="2793" y="919"/>
                  <a:pt x="2793" y="919"/>
                  <a:pt x="2793" y="919"/>
                </a:cubicBezTo>
                <a:cubicBezTo>
                  <a:pt x="2793" y="919"/>
                  <a:pt x="2793" y="919"/>
                  <a:pt x="2793" y="919"/>
                </a:cubicBezTo>
                <a:cubicBezTo>
                  <a:pt x="2793" y="920"/>
                  <a:pt x="2794" y="920"/>
                  <a:pt x="2794" y="920"/>
                </a:cubicBezTo>
                <a:cubicBezTo>
                  <a:pt x="2794" y="921"/>
                  <a:pt x="2794" y="922"/>
                  <a:pt x="2794" y="923"/>
                </a:cubicBezTo>
                <a:cubicBezTo>
                  <a:pt x="2794" y="923"/>
                  <a:pt x="2794" y="923"/>
                  <a:pt x="2794" y="923"/>
                </a:cubicBezTo>
                <a:cubicBezTo>
                  <a:pt x="2794" y="924"/>
                  <a:pt x="2793" y="924"/>
                  <a:pt x="2793" y="924"/>
                </a:cubicBezTo>
                <a:cubicBezTo>
                  <a:pt x="2793" y="924"/>
                  <a:pt x="2793" y="924"/>
                  <a:pt x="2793" y="924"/>
                </a:cubicBezTo>
                <a:cubicBezTo>
                  <a:pt x="2792" y="924"/>
                  <a:pt x="2792" y="924"/>
                  <a:pt x="2792" y="924"/>
                </a:cubicBezTo>
                <a:cubicBezTo>
                  <a:pt x="2792" y="924"/>
                  <a:pt x="2792" y="924"/>
                  <a:pt x="2791" y="925"/>
                </a:cubicBezTo>
                <a:cubicBezTo>
                  <a:pt x="2791" y="925"/>
                  <a:pt x="2791" y="925"/>
                  <a:pt x="2791" y="925"/>
                </a:cubicBezTo>
                <a:cubicBezTo>
                  <a:pt x="2791" y="925"/>
                  <a:pt x="2791" y="925"/>
                  <a:pt x="2790" y="926"/>
                </a:cubicBezTo>
                <a:cubicBezTo>
                  <a:pt x="2790" y="926"/>
                  <a:pt x="2789" y="926"/>
                  <a:pt x="2788" y="926"/>
                </a:cubicBezTo>
                <a:cubicBezTo>
                  <a:pt x="2788" y="926"/>
                  <a:pt x="2788" y="926"/>
                  <a:pt x="2788" y="926"/>
                </a:cubicBezTo>
                <a:cubicBezTo>
                  <a:pt x="2787" y="926"/>
                  <a:pt x="2787" y="927"/>
                  <a:pt x="2786" y="927"/>
                </a:cubicBezTo>
                <a:cubicBezTo>
                  <a:pt x="2786" y="927"/>
                  <a:pt x="2786" y="928"/>
                  <a:pt x="2785" y="928"/>
                </a:cubicBezTo>
                <a:cubicBezTo>
                  <a:pt x="2785" y="928"/>
                  <a:pt x="2785" y="928"/>
                  <a:pt x="2785" y="928"/>
                </a:cubicBezTo>
                <a:cubicBezTo>
                  <a:pt x="2785" y="928"/>
                  <a:pt x="2785" y="928"/>
                  <a:pt x="2785" y="928"/>
                </a:cubicBezTo>
                <a:cubicBezTo>
                  <a:pt x="2785" y="928"/>
                  <a:pt x="2785" y="928"/>
                  <a:pt x="2785" y="928"/>
                </a:cubicBezTo>
                <a:cubicBezTo>
                  <a:pt x="2785" y="928"/>
                  <a:pt x="2785" y="928"/>
                  <a:pt x="2785" y="928"/>
                </a:cubicBezTo>
                <a:cubicBezTo>
                  <a:pt x="2785" y="928"/>
                  <a:pt x="2784" y="928"/>
                  <a:pt x="2784" y="928"/>
                </a:cubicBezTo>
                <a:cubicBezTo>
                  <a:pt x="2784" y="928"/>
                  <a:pt x="2784" y="928"/>
                  <a:pt x="2784" y="928"/>
                </a:cubicBezTo>
                <a:cubicBezTo>
                  <a:pt x="2784" y="928"/>
                  <a:pt x="2783" y="928"/>
                  <a:pt x="2782" y="928"/>
                </a:cubicBezTo>
                <a:cubicBezTo>
                  <a:pt x="2783" y="928"/>
                  <a:pt x="2783" y="928"/>
                  <a:pt x="2783" y="929"/>
                </a:cubicBezTo>
                <a:cubicBezTo>
                  <a:pt x="2783" y="929"/>
                  <a:pt x="2783" y="929"/>
                  <a:pt x="2783" y="930"/>
                </a:cubicBezTo>
                <a:cubicBezTo>
                  <a:pt x="2784" y="930"/>
                  <a:pt x="2784" y="930"/>
                  <a:pt x="2784" y="930"/>
                </a:cubicBezTo>
                <a:cubicBezTo>
                  <a:pt x="2785" y="930"/>
                  <a:pt x="2786" y="929"/>
                  <a:pt x="2786" y="929"/>
                </a:cubicBezTo>
                <a:cubicBezTo>
                  <a:pt x="2786" y="929"/>
                  <a:pt x="2786" y="929"/>
                  <a:pt x="2787" y="928"/>
                </a:cubicBezTo>
                <a:cubicBezTo>
                  <a:pt x="2787" y="928"/>
                  <a:pt x="2788" y="928"/>
                  <a:pt x="2789" y="928"/>
                </a:cubicBezTo>
                <a:cubicBezTo>
                  <a:pt x="2790" y="928"/>
                  <a:pt x="2790" y="929"/>
                  <a:pt x="2791" y="930"/>
                </a:cubicBezTo>
                <a:cubicBezTo>
                  <a:pt x="2791" y="930"/>
                  <a:pt x="2791" y="930"/>
                  <a:pt x="2791" y="930"/>
                </a:cubicBezTo>
                <a:cubicBezTo>
                  <a:pt x="2791" y="930"/>
                  <a:pt x="2792" y="931"/>
                  <a:pt x="2792" y="931"/>
                </a:cubicBezTo>
                <a:cubicBezTo>
                  <a:pt x="2792" y="931"/>
                  <a:pt x="2792" y="932"/>
                  <a:pt x="2793" y="932"/>
                </a:cubicBezTo>
                <a:cubicBezTo>
                  <a:pt x="2793" y="932"/>
                  <a:pt x="2793" y="932"/>
                  <a:pt x="2793" y="932"/>
                </a:cubicBezTo>
                <a:cubicBezTo>
                  <a:pt x="2793" y="932"/>
                  <a:pt x="2793" y="932"/>
                  <a:pt x="2794" y="932"/>
                </a:cubicBezTo>
                <a:cubicBezTo>
                  <a:pt x="2794" y="932"/>
                  <a:pt x="2795" y="933"/>
                  <a:pt x="2795" y="933"/>
                </a:cubicBezTo>
                <a:cubicBezTo>
                  <a:pt x="2795" y="934"/>
                  <a:pt x="2795" y="934"/>
                  <a:pt x="2795" y="935"/>
                </a:cubicBezTo>
                <a:cubicBezTo>
                  <a:pt x="2795" y="935"/>
                  <a:pt x="2795" y="935"/>
                  <a:pt x="2795" y="935"/>
                </a:cubicBezTo>
                <a:cubicBezTo>
                  <a:pt x="2796" y="935"/>
                  <a:pt x="2796" y="936"/>
                  <a:pt x="2796" y="936"/>
                </a:cubicBezTo>
                <a:cubicBezTo>
                  <a:pt x="2795" y="937"/>
                  <a:pt x="2796" y="937"/>
                  <a:pt x="2796" y="937"/>
                </a:cubicBezTo>
                <a:cubicBezTo>
                  <a:pt x="2796" y="938"/>
                  <a:pt x="2796" y="938"/>
                  <a:pt x="2796" y="939"/>
                </a:cubicBezTo>
                <a:cubicBezTo>
                  <a:pt x="2796" y="940"/>
                  <a:pt x="2794" y="941"/>
                  <a:pt x="2794" y="941"/>
                </a:cubicBezTo>
                <a:cubicBezTo>
                  <a:pt x="2794" y="941"/>
                  <a:pt x="2793" y="941"/>
                  <a:pt x="2793" y="941"/>
                </a:cubicBezTo>
                <a:cubicBezTo>
                  <a:pt x="2792" y="941"/>
                  <a:pt x="2791" y="942"/>
                  <a:pt x="2791" y="941"/>
                </a:cubicBezTo>
                <a:cubicBezTo>
                  <a:pt x="2790" y="941"/>
                  <a:pt x="2790" y="942"/>
                  <a:pt x="2790" y="942"/>
                </a:cubicBezTo>
                <a:cubicBezTo>
                  <a:pt x="2790" y="942"/>
                  <a:pt x="2790" y="942"/>
                  <a:pt x="2790" y="942"/>
                </a:cubicBezTo>
                <a:cubicBezTo>
                  <a:pt x="2789" y="942"/>
                  <a:pt x="2789" y="942"/>
                  <a:pt x="2789" y="942"/>
                </a:cubicBezTo>
                <a:cubicBezTo>
                  <a:pt x="2790" y="942"/>
                  <a:pt x="2790" y="942"/>
                  <a:pt x="2790" y="943"/>
                </a:cubicBezTo>
                <a:cubicBezTo>
                  <a:pt x="2790" y="944"/>
                  <a:pt x="2790" y="944"/>
                  <a:pt x="2790" y="944"/>
                </a:cubicBezTo>
                <a:cubicBezTo>
                  <a:pt x="2790" y="945"/>
                  <a:pt x="2790" y="946"/>
                  <a:pt x="2790" y="946"/>
                </a:cubicBezTo>
                <a:cubicBezTo>
                  <a:pt x="2789" y="947"/>
                  <a:pt x="2789" y="947"/>
                  <a:pt x="2789" y="947"/>
                </a:cubicBezTo>
                <a:cubicBezTo>
                  <a:pt x="2788" y="947"/>
                  <a:pt x="2788" y="947"/>
                  <a:pt x="2788" y="947"/>
                </a:cubicBezTo>
                <a:cubicBezTo>
                  <a:pt x="2788" y="947"/>
                  <a:pt x="2788" y="947"/>
                  <a:pt x="2788" y="947"/>
                </a:cubicBezTo>
                <a:cubicBezTo>
                  <a:pt x="2788" y="947"/>
                  <a:pt x="2788" y="947"/>
                  <a:pt x="2788" y="947"/>
                </a:cubicBezTo>
                <a:cubicBezTo>
                  <a:pt x="2788" y="947"/>
                  <a:pt x="2788" y="947"/>
                  <a:pt x="2788" y="947"/>
                </a:cubicBezTo>
                <a:cubicBezTo>
                  <a:pt x="2788" y="947"/>
                  <a:pt x="2789" y="948"/>
                  <a:pt x="2789" y="949"/>
                </a:cubicBezTo>
                <a:cubicBezTo>
                  <a:pt x="2789" y="950"/>
                  <a:pt x="2788" y="950"/>
                  <a:pt x="2788" y="951"/>
                </a:cubicBezTo>
                <a:cubicBezTo>
                  <a:pt x="2788" y="951"/>
                  <a:pt x="2787" y="951"/>
                  <a:pt x="2787" y="951"/>
                </a:cubicBezTo>
                <a:cubicBezTo>
                  <a:pt x="2787" y="951"/>
                  <a:pt x="2786" y="952"/>
                  <a:pt x="2786" y="952"/>
                </a:cubicBezTo>
                <a:cubicBezTo>
                  <a:pt x="2785" y="952"/>
                  <a:pt x="2784" y="952"/>
                  <a:pt x="2784" y="952"/>
                </a:cubicBezTo>
                <a:cubicBezTo>
                  <a:pt x="2784" y="952"/>
                  <a:pt x="2784" y="952"/>
                  <a:pt x="2784" y="952"/>
                </a:cubicBezTo>
                <a:cubicBezTo>
                  <a:pt x="2784" y="952"/>
                  <a:pt x="2784" y="952"/>
                  <a:pt x="2784" y="952"/>
                </a:cubicBezTo>
                <a:cubicBezTo>
                  <a:pt x="2783" y="952"/>
                  <a:pt x="2783" y="952"/>
                  <a:pt x="2783" y="952"/>
                </a:cubicBezTo>
                <a:cubicBezTo>
                  <a:pt x="2783" y="952"/>
                  <a:pt x="2783" y="952"/>
                  <a:pt x="2783" y="952"/>
                </a:cubicBezTo>
                <a:cubicBezTo>
                  <a:pt x="2783" y="952"/>
                  <a:pt x="2783" y="953"/>
                  <a:pt x="2783" y="953"/>
                </a:cubicBezTo>
                <a:cubicBezTo>
                  <a:pt x="2783" y="953"/>
                  <a:pt x="2783" y="953"/>
                  <a:pt x="2783" y="954"/>
                </a:cubicBezTo>
                <a:cubicBezTo>
                  <a:pt x="2783" y="954"/>
                  <a:pt x="2783" y="955"/>
                  <a:pt x="2782" y="955"/>
                </a:cubicBezTo>
                <a:cubicBezTo>
                  <a:pt x="2782" y="956"/>
                  <a:pt x="2782" y="956"/>
                  <a:pt x="2782" y="956"/>
                </a:cubicBezTo>
                <a:cubicBezTo>
                  <a:pt x="2782" y="956"/>
                  <a:pt x="2782" y="956"/>
                  <a:pt x="2782" y="956"/>
                </a:cubicBezTo>
                <a:cubicBezTo>
                  <a:pt x="2782" y="957"/>
                  <a:pt x="2782" y="957"/>
                  <a:pt x="2782" y="957"/>
                </a:cubicBezTo>
                <a:cubicBezTo>
                  <a:pt x="2781" y="958"/>
                  <a:pt x="2781" y="958"/>
                  <a:pt x="2780" y="959"/>
                </a:cubicBezTo>
                <a:cubicBezTo>
                  <a:pt x="2780" y="959"/>
                  <a:pt x="2780" y="959"/>
                  <a:pt x="2780" y="959"/>
                </a:cubicBezTo>
                <a:cubicBezTo>
                  <a:pt x="2780" y="959"/>
                  <a:pt x="2780" y="959"/>
                  <a:pt x="2780" y="960"/>
                </a:cubicBezTo>
                <a:cubicBezTo>
                  <a:pt x="2779" y="960"/>
                  <a:pt x="2779" y="960"/>
                  <a:pt x="2778" y="960"/>
                </a:cubicBezTo>
                <a:cubicBezTo>
                  <a:pt x="2778" y="960"/>
                  <a:pt x="2778" y="961"/>
                  <a:pt x="2778" y="961"/>
                </a:cubicBezTo>
                <a:cubicBezTo>
                  <a:pt x="2778" y="961"/>
                  <a:pt x="2778" y="961"/>
                  <a:pt x="2778" y="961"/>
                </a:cubicBezTo>
                <a:cubicBezTo>
                  <a:pt x="2778" y="961"/>
                  <a:pt x="2778" y="961"/>
                  <a:pt x="2778" y="961"/>
                </a:cubicBezTo>
                <a:cubicBezTo>
                  <a:pt x="2779" y="961"/>
                  <a:pt x="2779" y="962"/>
                  <a:pt x="2779" y="962"/>
                </a:cubicBezTo>
                <a:cubicBezTo>
                  <a:pt x="2779" y="963"/>
                  <a:pt x="2778" y="963"/>
                  <a:pt x="2778" y="963"/>
                </a:cubicBezTo>
                <a:cubicBezTo>
                  <a:pt x="2777" y="963"/>
                  <a:pt x="2777" y="964"/>
                  <a:pt x="2776" y="965"/>
                </a:cubicBezTo>
                <a:cubicBezTo>
                  <a:pt x="2776" y="965"/>
                  <a:pt x="2775" y="965"/>
                  <a:pt x="2775" y="966"/>
                </a:cubicBezTo>
                <a:cubicBezTo>
                  <a:pt x="2775" y="966"/>
                  <a:pt x="2774" y="966"/>
                  <a:pt x="2774" y="966"/>
                </a:cubicBezTo>
                <a:cubicBezTo>
                  <a:pt x="2774" y="966"/>
                  <a:pt x="2774" y="966"/>
                  <a:pt x="2774" y="966"/>
                </a:cubicBezTo>
                <a:cubicBezTo>
                  <a:pt x="2773" y="967"/>
                  <a:pt x="2773" y="967"/>
                  <a:pt x="2772" y="967"/>
                </a:cubicBezTo>
                <a:cubicBezTo>
                  <a:pt x="2772" y="967"/>
                  <a:pt x="2771" y="967"/>
                  <a:pt x="2771" y="967"/>
                </a:cubicBezTo>
                <a:cubicBezTo>
                  <a:pt x="2771" y="967"/>
                  <a:pt x="2771" y="966"/>
                  <a:pt x="2771" y="966"/>
                </a:cubicBezTo>
                <a:cubicBezTo>
                  <a:pt x="2771" y="966"/>
                  <a:pt x="2770" y="966"/>
                  <a:pt x="2770" y="966"/>
                </a:cubicBezTo>
                <a:cubicBezTo>
                  <a:pt x="2771" y="967"/>
                  <a:pt x="2771" y="968"/>
                  <a:pt x="2771" y="969"/>
                </a:cubicBezTo>
                <a:cubicBezTo>
                  <a:pt x="2771" y="969"/>
                  <a:pt x="2771" y="969"/>
                  <a:pt x="2771" y="969"/>
                </a:cubicBezTo>
                <a:cubicBezTo>
                  <a:pt x="2771" y="969"/>
                  <a:pt x="2771" y="969"/>
                  <a:pt x="2771" y="969"/>
                </a:cubicBezTo>
                <a:cubicBezTo>
                  <a:pt x="2772" y="969"/>
                  <a:pt x="2772" y="969"/>
                  <a:pt x="2773" y="970"/>
                </a:cubicBezTo>
                <a:cubicBezTo>
                  <a:pt x="2773" y="970"/>
                  <a:pt x="2773" y="971"/>
                  <a:pt x="2772" y="971"/>
                </a:cubicBezTo>
                <a:cubicBezTo>
                  <a:pt x="2772" y="972"/>
                  <a:pt x="2771" y="972"/>
                  <a:pt x="2770" y="972"/>
                </a:cubicBezTo>
                <a:cubicBezTo>
                  <a:pt x="2770" y="973"/>
                  <a:pt x="2770" y="973"/>
                  <a:pt x="2770" y="973"/>
                </a:cubicBezTo>
                <a:cubicBezTo>
                  <a:pt x="2770" y="974"/>
                  <a:pt x="2770" y="975"/>
                  <a:pt x="2769" y="975"/>
                </a:cubicBezTo>
                <a:cubicBezTo>
                  <a:pt x="2770" y="975"/>
                  <a:pt x="2770" y="975"/>
                  <a:pt x="2770" y="975"/>
                </a:cubicBezTo>
                <a:cubicBezTo>
                  <a:pt x="2770" y="976"/>
                  <a:pt x="2770" y="976"/>
                  <a:pt x="2769" y="977"/>
                </a:cubicBezTo>
                <a:cubicBezTo>
                  <a:pt x="2769" y="977"/>
                  <a:pt x="2769" y="977"/>
                  <a:pt x="2769" y="977"/>
                </a:cubicBezTo>
                <a:cubicBezTo>
                  <a:pt x="2769" y="977"/>
                  <a:pt x="2769" y="977"/>
                  <a:pt x="2769" y="977"/>
                </a:cubicBezTo>
                <a:cubicBezTo>
                  <a:pt x="2769" y="978"/>
                  <a:pt x="2769" y="978"/>
                  <a:pt x="2769" y="978"/>
                </a:cubicBezTo>
                <a:cubicBezTo>
                  <a:pt x="2769" y="978"/>
                  <a:pt x="2769" y="979"/>
                  <a:pt x="2769" y="980"/>
                </a:cubicBezTo>
                <a:cubicBezTo>
                  <a:pt x="2769" y="980"/>
                  <a:pt x="2769" y="980"/>
                  <a:pt x="2769" y="980"/>
                </a:cubicBezTo>
                <a:cubicBezTo>
                  <a:pt x="2768" y="981"/>
                  <a:pt x="2768" y="982"/>
                  <a:pt x="2766" y="982"/>
                </a:cubicBezTo>
                <a:cubicBezTo>
                  <a:pt x="2766" y="982"/>
                  <a:pt x="2766" y="982"/>
                  <a:pt x="2766" y="982"/>
                </a:cubicBezTo>
                <a:cubicBezTo>
                  <a:pt x="2766" y="982"/>
                  <a:pt x="2765" y="982"/>
                  <a:pt x="2765" y="981"/>
                </a:cubicBezTo>
                <a:cubicBezTo>
                  <a:pt x="2765" y="982"/>
                  <a:pt x="2765" y="982"/>
                  <a:pt x="2765" y="983"/>
                </a:cubicBezTo>
                <a:cubicBezTo>
                  <a:pt x="2765" y="983"/>
                  <a:pt x="2764" y="983"/>
                  <a:pt x="2764" y="983"/>
                </a:cubicBezTo>
                <a:cubicBezTo>
                  <a:pt x="2764" y="983"/>
                  <a:pt x="2764" y="983"/>
                  <a:pt x="2764" y="983"/>
                </a:cubicBezTo>
                <a:cubicBezTo>
                  <a:pt x="2764" y="984"/>
                  <a:pt x="2764" y="985"/>
                  <a:pt x="2763" y="986"/>
                </a:cubicBezTo>
                <a:cubicBezTo>
                  <a:pt x="2763" y="986"/>
                  <a:pt x="2762" y="986"/>
                  <a:pt x="2761" y="986"/>
                </a:cubicBezTo>
                <a:cubicBezTo>
                  <a:pt x="2761" y="986"/>
                  <a:pt x="2761" y="986"/>
                  <a:pt x="2761" y="986"/>
                </a:cubicBezTo>
                <a:cubicBezTo>
                  <a:pt x="2761" y="986"/>
                  <a:pt x="2761" y="987"/>
                  <a:pt x="2761" y="987"/>
                </a:cubicBezTo>
                <a:cubicBezTo>
                  <a:pt x="2762" y="987"/>
                  <a:pt x="2761" y="988"/>
                  <a:pt x="2761" y="988"/>
                </a:cubicBezTo>
                <a:cubicBezTo>
                  <a:pt x="2760" y="989"/>
                  <a:pt x="2759" y="989"/>
                  <a:pt x="2758" y="989"/>
                </a:cubicBezTo>
                <a:cubicBezTo>
                  <a:pt x="2758" y="989"/>
                  <a:pt x="2757" y="988"/>
                  <a:pt x="2757" y="988"/>
                </a:cubicBezTo>
                <a:cubicBezTo>
                  <a:pt x="2757" y="988"/>
                  <a:pt x="2757" y="988"/>
                  <a:pt x="2757" y="988"/>
                </a:cubicBezTo>
                <a:cubicBezTo>
                  <a:pt x="2756" y="988"/>
                  <a:pt x="2756" y="989"/>
                  <a:pt x="2755" y="989"/>
                </a:cubicBezTo>
                <a:cubicBezTo>
                  <a:pt x="2755" y="989"/>
                  <a:pt x="2755" y="989"/>
                  <a:pt x="2755" y="989"/>
                </a:cubicBezTo>
                <a:cubicBezTo>
                  <a:pt x="2754" y="989"/>
                  <a:pt x="2754" y="989"/>
                  <a:pt x="2754" y="989"/>
                </a:cubicBezTo>
                <a:cubicBezTo>
                  <a:pt x="2754" y="989"/>
                  <a:pt x="2754" y="989"/>
                  <a:pt x="2754" y="989"/>
                </a:cubicBezTo>
                <a:cubicBezTo>
                  <a:pt x="2754" y="989"/>
                  <a:pt x="2755" y="989"/>
                  <a:pt x="2756" y="989"/>
                </a:cubicBezTo>
                <a:cubicBezTo>
                  <a:pt x="2757" y="989"/>
                  <a:pt x="2758" y="989"/>
                  <a:pt x="2758" y="990"/>
                </a:cubicBezTo>
                <a:cubicBezTo>
                  <a:pt x="2758" y="990"/>
                  <a:pt x="2758" y="991"/>
                  <a:pt x="2757" y="991"/>
                </a:cubicBezTo>
                <a:cubicBezTo>
                  <a:pt x="2757" y="991"/>
                  <a:pt x="2757" y="991"/>
                  <a:pt x="2757" y="991"/>
                </a:cubicBezTo>
                <a:cubicBezTo>
                  <a:pt x="2756" y="992"/>
                  <a:pt x="2756" y="993"/>
                  <a:pt x="2754" y="992"/>
                </a:cubicBezTo>
                <a:cubicBezTo>
                  <a:pt x="2754" y="992"/>
                  <a:pt x="2754" y="993"/>
                  <a:pt x="2754" y="993"/>
                </a:cubicBezTo>
                <a:cubicBezTo>
                  <a:pt x="2754" y="993"/>
                  <a:pt x="2754" y="993"/>
                  <a:pt x="2753" y="993"/>
                </a:cubicBezTo>
                <a:cubicBezTo>
                  <a:pt x="2753" y="993"/>
                  <a:pt x="2753" y="994"/>
                  <a:pt x="2753" y="994"/>
                </a:cubicBezTo>
                <a:cubicBezTo>
                  <a:pt x="2753" y="994"/>
                  <a:pt x="2753" y="994"/>
                  <a:pt x="2753" y="994"/>
                </a:cubicBezTo>
                <a:cubicBezTo>
                  <a:pt x="2752" y="994"/>
                  <a:pt x="2751" y="995"/>
                  <a:pt x="2750" y="995"/>
                </a:cubicBezTo>
                <a:cubicBezTo>
                  <a:pt x="2750" y="995"/>
                  <a:pt x="2750" y="995"/>
                  <a:pt x="2750" y="995"/>
                </a:cubicBezTo>
                <a:cubicBezTo>
                  <a:pt x="2750" y="995"/>
                  <a:pt x="2750" y="995"/>
                  <a:pt x="2750" y="995"/>
                </a:cubicBezTo>
                <a:cubicBezTo>
                  <a:pt x="2749" y="996"/>
                  <a:pt x="2748" y="996"/>
                  <a:pt x="2747" y="997"/>
                </a:cubicBezTo>
                <a:cubicBezTo>
                  <a:pt x="2747" y="997"/>
                  <a:pt x="2746" y="997"/>
                  <a:pt x="2746" y="997"/>
                </a:cubicBezTo>
                <a:cubicBezTo>
                  <a:pt x="2745" y="997"/>
                  <a:pt x="2745" y="996"/>
                  <a:pt x="2744" y="996"/>
                </a:cubicBezTo>
                <a:cubicBezTo>
                  <a:pt x="2744" y="996"/>
                  <a:pt x="2744" y="996"/>
                  <a:pt x="2743" y="996"/>
                </a:cubicBezTo>
                <a:cubicBezTo>
                  <a:pt x="2743" y="996"/>
                  <a:pt x="2743" y="996"/>
                  <a:pt x="2743" y="997"/>
                </a:cubicBezTo>
                <a:cubicBezTo>
                  <a:pt x="2743" y="997"/>
                  <a:pt x="2743" y="997"/>
                  <a:pt x="2743" y="998"/>
                </a:cubicBezTo>
                <a:cubicBezTo>
                  <a:pt x="2743" y="998"/>
                  <a:pt x="2743" y="998"/>
                  <a:pt x="2743" y="999"/>
                </a:cubicBezTo>
                <a:cubicBezTo>
                  <a:pt x="2743" y="999"/>
                  <a:pt x="2743" y="999"/>
                  <a:pt x="2742" y="1000"/>
                </a:cubicBezTo>
                <a:cubicBezTo>
                  <a:pt x="2742" y="1000"/>
                  <a:pt x="2742" y="1000"/>
                  <a:pt x="2742" y="1001"/>
                </a:cubicBezTo>
                <a:cubicBezTo>
                  <a:pt x="2742" y="1001"/>
                  <a:pt x="2742" y="1001"/>
                  <a:pt x="2742" y="1001"/>
                </a:cubicBezTo>
                <a:cubicBezTo>
                  <a:pt x="2742" y="1001"/>
                  <a:pt x="2741" y="1001"/>
                  <a:pt x="2741" y="1002"/>
                </a:cubicBezTo>
                <a:cubicBezTo>
                  <a:pt x="2741" y="1002"/>
                  <a:pt x="2740" y="1004"/>
                  <a:pt x="2737" y="1004"/>
                </a:cubicBezTo>
                <a:cubicBezTo>
                  <a:pt x="2735" y="1004"/>
                  <a:pt x="2735" y="1004"/>
                  <a:pt x="2735" y="1004"/>
                </a:cubicBezTo>
                <a:cubicBezTo>
                  <a:pt x="2735" y="1004"/>
                  <a:pt x="2735" y="1004"/>
                  <a:pt x="2734" y="1004"/>
                </a:cubicBezTo>
                <a:cubicBezTo>
                  <a:pt x="2734" y="1004"/>
                  <a:pt x="2734" y="1004"/>
                  <a:pt x="2734" y="1004"/>
                </a:cubicBezTo>
                <a:cubicBezTo>
                  <a:pt x="2733" y="1004"/>
                  <a:pt x="2733" y="1004"/>
                  <a:pt x="2733" y="1005"/>
                </a:cubicBezTo>
                <a:cubicBezTo>
                  <a:pt x="2733" y="1005"/>
                  <a:pt x="2733" y="1005"/>
                  <a:pt x="2732" y="1005"/>
                </a:cubicBezTo>
                <a:cubicBezTo>
                  <a:pt x="2732" y="1005"/>
                  <a:pt x="2731" y="1006"/>
                  <a:pt x="2730" y="1006"/>
                </a:cubicBezTo>
                <a:cubicBezTo>
                  <a:pt x="2730" y="1006"/>
                  <a:pt x="2729" y="1006"/>
                  <a:pt x="2729" y="1006"/>
                </a:cubicBezTo>
                <a:cubicBezTo>
                  <a:pt x="2728" y="1006"/>
                  <a:pt x="2728" y="1006"/>
                  <a:pt x="2728" y="1006"/>
                </a:cubicBezTo>
                <a:cubicBezTo>
                  <a:pt x="2727" y="1006"/>
                  <a:pt x="2726" y="1006"/>
                  <a:pt x="2726" y="1006"/>
                </a:cubicBezTo>
                <a:cubicBezTo>
                  <a:pt x="2726" y="1006"/>
                  <a:pt x="2726" y="1006"/>
                  <a:pt x="2726" y="1006"/>
                </a:cubicBezTo>
                <a:cubicBezTo>
                  <a:pt x="2726" y="1006"/>
                  <a:pt x="2725" y="1006"/>
                  <a:pt x="2725" y="1006"/>
                </a:cubicBezTo>
                <a:cubicBezTo>
                  <a:pt x="2725" y="1007"/>
                  <a:pt x="2724" y="1007"/>
                  <a:pt x="2724" y="1007"/>
                </a:cubicBezTo>
                <a:cubicBezTo>
                  <a:pt x="2723" y="1007"/>
                  <a:pt x="2723" y="1007"/>
                  <a:pt x="2723" y="1007"/>
                </a:cubicBezTo>
                <a:cubicBezTo>
                  <a:pt x="2723" y="1007"/>
                  <a:pt x="2723" y="1007"/>
                  <a:pt x="2723" y="1007"/>
                </a:cubicBezTo>
                <a:cubicBezTo>
                  <a:pt x="2723" y="1007"/>
                  <a:pt x="2722" y="1007"/>
                  <a:pt x="2722" y="1007"/>
                </a:cubicBezTo>
                <a:cubicBezTo>
                  <a:pt x="2722" y="1007"/>
                  <a:pt x="2722" y="1007"/>
                  <a:pt x="2721" y="1007"/>
                </a:cubicBezTo>
                <a:cubicBezTo>
                  <a:pt x="2721" y="1007"/>
                  <a:pt x="2721" y="1007"/>
                  <a:pt x="2720" y="1007"/>
                </a:cubicBezTo>
                <a:cubicBezTo>
                  <a:pt x="2720" y="1007"/>
                  <a:pt x="2719" y="1007"/>
                  <a:pt x="2719" y="1007"/>
                </a:cubicBezTo>
                <a:cubicBezTo>
                  <a:pt x="2719" y="1007"/>
                  <a:pt x="2719" y="1007"/>
                  <a:pt x="2719" y="1007"/>
                </a:cubicBezTo>
                <a:cubicBezTo>
                  <a:pt x="2719" y="1008"/>
                  <a:pt x="2718" y="1009"/>
                  <a:pt x="2717" y="1009"/>
                </a:cubicBezTo>
                <a:cubicBezTo>
                  <a:pt x="2717" y="1010"/>
                  <a:pt x="2716" y="1010"/>
                  <a:pt x="2715" y="1010"/>
                </a:cubicBezTo>
                <a:cubicBezTo>
                  <a:pt x="2714" y="1010"/>
                  <a:pt x="2714" y="1010"/>
                  <a:pt x="2714" y="1009"/>
                </a:cubicBezTo>
                <a:cubicBezTo>
                  <a:pt x="2714" y="1009"/>
                  <a:pt x="2714" y="1008"/>
                  <a:pt x="2714" y="1008"/>
                </a:cubicBezTo>
                <a:cubicBezTo>
                  <a:pt x="2714" y="1007"/>
                  <a:pt x="2714" y="1007"/>
                  <a:pt x="2715" y="1007"/>
                </a:cubicBezTo>
                <a:cubicBezTo>
                  <a:pt x="2714" y="1007"/>
                  <a:pt x="2714" y="1007"/>
                  <a:pt x="2714" y="1007"/>
                </a:cubicBezTo>
                <a:cubicBezTo>
                  <a:pt x="2714" y="1007"/>
                  <a:pt x="2714" y="1006"/>
                  <a:pt x="2714" y="1006"/>
                </a:cubicBezTo>
                <a:cubicBezTo>
                  <a:pt x="2713" y="1006"/>
                  <a:pt x="2713" y="1006"/>
                  <a:pt x="2713" y="1006"/>
                </a:cubicBezTo>
                <a:cubicBezTo>
                  <a:pt x="2712" y="1006"/>
                  <a:pt x="2712" y="1006"/>
                  <a:pt x="2712" y="1006"/>
                </a:cubicBezTo>
                <a:cubicBezTo>
                  <a:pt x="2712" y="1006"/>
                  <a:pt x="2712" y="1006"/>
                  <a:pt x="2712" y="1006"/>
                </a:cubicBezTo>
                <a:cubicBezTo>
                  <a:pt x="2712" y="1006"/>
                  <a:pt x="2712" y="1007"/>
                  <a:pt x="2712" y="1007"/>
                </a:cubicBezTo>
                <a:cubicBezTo>
                  <a:pt x="2712" y="1007"/>
                  <a:pt x="2712" y="1007"/>
                  <a:pt x="2712" y="1007"/>
                </a:cubicBezTo>
                <a:cubicBezTo>
                  <a:pt x="2712" y="1007"/>
                  <a:pt x="2712" y="1007"/>
                  <a:pt x="2712" y="1007"/>
                </a:cubicBezTo>
                <a:cubicBezTo>
                  <a:pt x="2712" y="1007"/>
                  <a:pt x="2712" y="1007"/>
                  <a:pt x="2712" y="1007"/>
                </a:cubicBezTo>
                <a:cubicBezTo>
                  <a:pt x="2712" y="1007"/>
                  <a:pt x="2712" y="1007"/>
                  <a:pt x="2712" y="1007"/>
                </a:cubicBezTo>
                <a:cubicBezTo>
                  <a:pt x="2712" y="1008"/>
                  <a:pt x="2712" y="1008"/>
                  <a:pt x="2712" y="1008"/>
                </a:cubicBezTo>
                <a:cubicBezTo>
                  <a:pt x="2712" y="1009"/>
                  <a:pt x="2711" y="1009"/>
                  <a:pt x="2710" y="1010"/>
                </a:cubicBezTo>
                <a:cubicBezTo>
                  <a:pt x="2710" y="1010"/>
                  <a:pt x="2710" y="1010"/>
                  <a:pt x="2710" y="1010"/>
                </a:cubicBezTo>
                <a:cubicBezTo>
                  <a:pt x="2710" y="1010"/>
                  <a:pt x="2710" y="1010"/>
                  <a:pt x="2710" y="1010"/>
                </a:cubicBezTo>
                <a:cubicBezTo>
                  <a:pt x="2710" y="1010"/>
                  <a:pt x="2710" y="1010"/>
                  <a:pt x="2709" y="1010"/>
                </a:cubicBezTo>
                <a:cubicBezTo>
                  <a:pt x="2709" y="1011"/>
                  <a:pt x="2709" y="1011"/>
                  <a:pt x="2709" y="1011"/>
                </a:cubicBezTo>
                <a:cubicBezTo>
                  <a:pt x="2708" y="1011"/>
                  <a:pt x="2708" y="1012"/>
                  <a:pt x="2706" y="1012"/>
                </a:cubicBezTo>
                <a:cubicBezTo>
                  <a:pt x="2706" y="1012"/>
                  <a:pt x="2706" y="1012"/>
                  <a:pt x="2706" y="1012"/>
                </a:cubicBezTo>
                <a:cubicBezTo>
                  <a:pt x="2706" y="1012"/>
                  <a:pt x="2706" y="1012"/>
                  <a:pt x="2706" y="1012"/>
                </a:cubicBezTo>
                <a:cubicBezTo>
                  <a:pt x="2706" y="1013"/>
                  <a:pt x="2705" y="1013"/>
                  <a:pt x="2705" y="1013"/>
                </a:cubicBezTo>
                <a:cubicBezTo>
                  <a:pt x="2705" y="1013"/>
                  <a:pt x="2704" y="1013"/>
                  <a:pt x="2704" y="1013"/>
                </a:cubicBezTo>
                <a:cubicBezTo>
                  <a:pt x="2703" y="1014"/>
                  <a:pt x="2703" y="1014"/>
                  <a:pt x="2703" y="1014"/>
                </a:cubicBezTo>
                <a:cubicBezTo>
                  <a:pt x="2702" y="1014"/>
                  <a:pt x="2702" y="1014"/>
                  <a:pt x="2702" y="1014"/>
                </a:cubicBezTo>
                <a:cubicBezTo>
                  <a:pt x="2701" y="1015"/>
                  <a:pt x="2699" y="1016"/>
                  <a:pt x="2698" y="1015"/>
                </a:cubicBezTo>
                <a:cubicBezTo>
                  <a:pt x="2697" y="1015"/>
                  <a:pt x="2696" y="1015"/>
                  <a:pt x="2696" y="1015"/>
                </a:cubicBezTo>
                <a:cubicBezTo>
                  <a:pt x="2696" y="1016"/>
                  <a:pt x="2695" y="1016"/>
                  <a:pt x="2694" y="1017"/>
                </a:cubicBezTo>
                <a:cubicBezTo>
                  <a:pt x="2693" y="1017"/>
                  <a:pt x="2693" y="1017"/>
                  <a:pt x="2692" y="1017"/>
                </a:cubicBezTo>
                <a:cubicBezTo>
                  <a:pt x="2691" y="1017"/>
                  <a:pt x="2691" y="1017"/>
                  <a:pt x="2691" y="1018"/>
                </a:cubicBezTo>
                <a:cubicBezTo>
                  <a:pt x="2690" y="1018"/>
                  <a:pt x="2690" y="1018"/>
                  <a:pt x="2690" y="1018"/>
                </a:cubicBezTo>
                <a:cubicBezTo>
                  <a:pt x="2689" y="1018"/>
                  <a:pt x="2689" y="1018"/>
                  <a:pt x="2689" y="1018"/>
                </a:cubicBezTo>
                <a:cubicBezTo>
                  <a:pt x="2688" y="1018"/>
                  <a:pt x="2687" y="1019"/>
                  <a:pt x="2686" y="1019"/>
                </a:cubicBezTo>
                <a:cubicBezTo>
                  <a:pt x="2686" y="1019"/>
                  <a:pt x="2686" y="1019"/>
                  <a:pt x="2686" y="1019"/>
                </a:cubicBezTo>
                <a:cubicBezTo>
                  <a:pt x="2685" y="1019"/>
                  <a:pt x="2684" y="1019"/>
                  <a:pt x="2683" y="1019"/>
                </a:cubicBezTo>
                <a:cubicBezTo>
                  <a:pt x="2683" y="1019"/>
                  <a:pt x="2682" y="1020"/>
                  <a:pt x="2682" y="1020"/>
                </a:cubicBezTo>
                <a:cubicBezTo>
                  <a:pt x="2682" y="1020"/>
                  <a:pt x="2682" y="1020"/>
                  <a:pt x="2682" y="1021"/>
                </a:cubicBezTo>
                <a:cubicBezTo>
                  <a:pt x="2682" y="1021"/>
                  <a:pt x="2682" y="1021"/>
                  <a:pt x="2682" y="1021"/>
                </a:cubicBezTo>
                <a:cubicBezTo>
                  <a:pt x="2683" y="1021"/>
                  <a:pt x="2683" y="1021"/>
                  <a:pt x="2684" y="1022"/>
                </a:cubicBezTo>
                <a:cubicBezTo>
                  <a:pt x="2684" y="1023"/>
                  <a:pt x="2684" y="1023"/>
                  <a:pt x="2684" y="1024"/>
                </a:cubicBezTo>
                <a:cubicBezTo>
                  <a:pt x="2684" y="1024"/>
                  <a:pt x="2684" y="1025"/>
                  <a:pt x="2684" y="1025"/>
                </a:cubicBezTo>
                <a:cubicBezTo>
                  <a:pt x="2684" y="1026"/>
                  <a:pt x="2683" y="1027"/>
                  <a:pt x="2682" y="1027"/>
                </a:cubicBezTo>
                <a:cubicBezTo>
                  <a:pt x="2682" y="1027"/>
                  <a:pt x="2682" y="1027"/>
                  <a:pt x="2682" y="1027"/>
                </a:cubicBezTo>
                <a:cubicBezTo>
                  <a:pt x="2681" y="1027"/>
                  <a:pt x="2681" y="1027"/>
                  <a:pt x="2681" y="1027"/>
                </a:cubicBezTo>
                <a:cubicBezTo>
                  <a:pt x="2681" y="1027"/>
                  <a:pt x="2681" y="1027"/>
                  <a:pt x="2681" y="1027"/>
                </a:cubicBezTo>
                <a:cubicBezTo>
                  <a:pt x="2681" y="1027"/>
                  <a:pt x="2680" y="1027"/>
                  <a:pt x="2680" y="1027"/>
                </a:cubicBezTo>
                <a:cubicBezTo>
                  <a:pt x="2680" y="1027"/>
                  <a:pt x="2679" y="1027"/>
                  <a:pt x="2679" y="1027"/>
                </a:cubicBezTo>
                <a:cubicBezTo>
                  <a:pt x="2678" y="1027"/>
                  <a:pt x="2678" y="1027"/>
                  <a:pt x="2678" y="1027"/>
                </a:cubicBezTo>
                <a:cubicBezTo>
                  <a:pt x="2678" y="1027"/>
                  <a:pt x="2677" y="1027"/>
                  <a:pt x="2677" y="1027"/>
                </a:cubicBezTo>
                <a:cubicBezTo>
                  <a:pt x="2676" y="1027"/>
                  <a:pt x="2676" y="1027"/>
                  <a:pt x="2676" y="1027"/>
                </a:cubicBezTo>
                <a:cubicBezTo>
                  <a:pt x="2675" y="1026"/>
                  <a:pt x="2675" y="1025"/>
                  <a:pt x="2675" y="1024"/>
                </a:cubicBezTo>
                <a:cubicBezTo>
                  <a:pt x="2675" y="1024"/>
                  <a:pt x="2675" y="1024"/>
                  <a:pt x="2675" y="1024"/>
                </a:cubicBezTo>
                <a:cubicBezTo>
                  <a:pt x="2675" y="1024"/>
                  <a:pt x="2675" y="1024"/>
                  <a:pt x="2675" y="1024"/>
                </a:cubicBezTo>
                <a:cubicBezTo>
                  <a:pt x="2674" y="1024"/>
                  <a:pt x="2673" y="1024"/>
                  <a:pt x="2673" y="1023"/>
                </a:cubicBezTo>
                <a:cubicBezTo>
                  <a:pt x="2673" y="1023"/>
                  <a:pt x="2673" y="1022"/>
                  <a:pt x="2673" y="1022"/>
                </a:cubicBezTo>
                <a:cubicBezTo>
                  <a:pt x="2673" y="1022"/>
                  <a:pt x="2673" y="1022"/>
                  <a:pt x="2673" y="1022"/>
                </a:cubicBezTo>
                <a:cubicBezTo>
                  <a:pt x="2673" y="1021"/>
                  <a:pt x="2673" y="1020"/>
                  <a:pt x="2673" y="1020"/>
                </a:cubicBezTo>
                <a:cubicBezTo>
                  <a:pt x="2673" y="1020"/>
                  <a:pt x="2674" y="1019"/>
                  <a:pt x="2674" y="1019"/>
                </a:cubicBezTo>
                <a:cubicBezTo>
                  <a:pt x="2674" y="1019"/>
                  <a:pt x="2675" y="1019"/>
                  <a:pt x="2675" y="1019"/>
                </a:cubicBezTo>
                <a:cubicBezTo>
                  <a:pt x="2675" y="1018"/>
                  <a:pt x="2675" y="1018"/>
                  <a:pt x="2675" y="1018"/>
                </a:cubicBezTo>
                <a:cubicBezTo>
                  <a:pt x="2675" y="1017"/>
                  <a:pt x="2676" y="1017"/>
                  <a:pt x="2676" y="1017"/>
                </a:cubicBezTo>
                <a:cubicBezTo>
                  <a:pt x="2676" y="1017"/>
                  <a:pt x="2676" y="1017"/>
                  <a:pt x="2676" y="1017"/>
                </a:cubicBezTo>
                <a:cubicBezTo>
                  <a:pt x="2675" y="1017"/>
                  <a:pt x="2675" y="1017"/>
                  <a:pt x="2675" y="1017"/>
                </a:cubicBezTo>
                <a:cubicBezTo>
                  <a:pt x="2675" y="1017"/>
                  <a:pt x="2675" y="1017"/>
                  <a:pt x="2675" y="1017"/>
                </a:cubicBezTo>
                <a:cubicBezTo>
                  <a:pt x="2675" y="1017"/>
                  <a:pt x="2675" y="1017"/>
                  <a:pt x="2675" y="1017"/>
                </a:cubicBezTo>
                <a:cubicBezTo>
                  <a:pt x="2674" y="1017"/>
                  <a:pt x="2674" y="1018"/>
                  <a:pt x="2673" y="1018"/>
                </a:cubicBezTo>
                <a:cubicBezTo>
                  <a:pt x="2673" y="1018"/>
                  <a:pt x="2673" y="1018"/>
                  <a:pt x="2673" y="1018"/>
                </a:cubicBezTo>
                <a:cubicBezTo>
                  <a:pt x="2672" y="1018"/>
                  <a:pt x="2670" y="1017"/>
                  <a:pt x="2669" y="1017"/>
                </a:cubicBezTo>
                <a:cubicBezTo>
                  <a:pt x="2669" y="1017"/>
                  <a:pt x="2669" y="1016"/>
                  <a:pt x="2669" y="1016"/>
                </a:cubicBezTo>
                <a:cubicBezTo>
                  <a:pt x="2669" y="1016"/>
                  <a:pt x="2669" y="1016"/>
                  <a:pt x="2668" y="1016"/>
                </a:cubicBezTo>
                <a:cubicBezTo>
                  <a:pt x="2667" y="1016"/>
                  <a:pt x="2667" y="1016"/>
                  <a:pt x="2667" y="1016"/>
                </a:cubicBezTo>
                <a:cubicBezTo>
                  <a:pt x="2666" y="1016"/>
                  <a:pt x="2666" y="1015"/>
                  <a:pt x="2666" y="1015"/>
                </a:cubicBezTo>
                <a:cubicBezTo>
                  <a:pt x="2666" y="1015"/>
                  <a:pt x="2666" y="1015"/>
                  <a:pt x="2665" y="1015"/>
                </a:cubicBezTo>
                <a:cubicBezTo>
                  <a:pt x="2665" y="1015"/>
                  <a:pt x="2665" y="1015"/>
                  <a:pt x="2665" y="1015"/>
                </a:cubicBezTo>
                <a:cubicBezTo>
                  <a:pt x="2665" y="1016"/>
                  <a:pt x="2664" y="1016"/>
                  <a:pt x="2664" y="1016"/>
                </a:cubicBezTo>
                <a:cubicBezTo>
                  <a:pt x="2664" y="1016"/>
                  <a:pt x="2663" y="1016"/>
                  <a:pt x="2663" y="1016"/>
                </a:cubicBezTo>
                <a:cubicBezTo>
                  <a:pt x="2663" y="1016"/>
                  <a:pt x="2662" y="1016"/>
                  <a:pt x="2662" y="1016"/>
                </a:cubicBezTo>
                <a:cubicBezTo>
                  <a:pt x="2662" y="1016"/>
                  <a:pt x="2662" y="1016"/>
                  <a:pt x="2662" y="1016"/>
                </a:cubicBezTo>
                <a:cubicBezTo>
                  <a:pt x="2662" y="1017"/>
                  <a:pt x="2662" y="1017"/>
                  <a:pt x="2661" y="1017"/>
                </a:cubicBezTo>
                <a:cubicBezTo>
                  <a:pt x="2661" y="1018"/>
                  <a:pt x="2660" y="1018"/>
                  <a:pt x="2659" y="1018"/>
                </a:cubicBezTo>
                <a:cubicBezTo>
                  <a:pt x="2659" y="1018"/>
                  <a:pt x="2659" y="1018"/>
                  <a:pt x="2658" y="1018"/>
                </a:cubicBezTo>
                <a:cubicBezTo>
                  <a:pt x="2658" y="1019"/>
                  <a:pt x="2658" y="1019"/>
                  <a:pt x="2657" y="1019"/>
                </a:cubicBezTo>
                <a:cubicBezTo>
                  <a:pt x="2656" y="1019"/>
                  <a:pt x="2656" y="1019"/>
                  <a:pt x="2655" y="1019"/>
                </a:cubicBezTo>
                <a:cubicBezTo>
                  <a:pt x="2655" y="1020"/>
                  <a:pt x="2655" y="1020"/>
                  <a:pt x="2654" y="1021"/>
                </a:cubicBezTo>
                <a:cubicBezTo>
                  <a:pt x="2654" y="1021"/>
                  <a:pt x="2654" y="1021"/>
                  <a:pt x="2654" y="1021"/>
                </a:cubicBezTo>
                <a:cubicBezTo>
                  <a:pt x="2654" y="1022"/>
                  <a:pt x="2653" y="1022"/>
                  <a:pt x="2653" y="1022"/>
                </a:cubicBezTo>
                <a:cubicBezTo>
                  <a:pt x="2652" y="1022"/>
                  <a:pt x="2652" y="1022"/>
                  <a:pt x="2652" y="1022"/>
                </a:cubicBezTo>
                <a:cubicBezTo>
                  <a:pt x="2651" y="1022"/>
                  <a:pt x="2651" y="1022"/>
                  <a:pt x="2650" y="1022"/>
                </a:cubicBezTo>
                <a:cubicBezTo>
                  <a:pt x="2650" y="1022"/>
                  <a:pt x="2650" y="1022"/>
                  <a:pt x="2650" y="1022"/>
                </a:cubicBezTo>
                <a:cubicBezTo>
                  <a:pt x="2649" y="1022"/>
                  <a:pt x="2649" y="1022"/>
                  <a:pt x="2649" y="1022"/>
                </a:cubicBezTo>
                <a:cubicBezTo>
                  <a:pt x="2649" y="1022"/>
                  <a:pt x="2648" y="1022"/>
                  <a:pt x="2648" y="1022"/>
                </a:cubicBezTo>
                <a:cubicBezTo>
                  <a:pt x="2648" y="1022"/>
                  <a:pt x="2648" y="1022"/>
                  <a:pt x="2647" y="1022"/>
                </a:cubicBezTo>
                <a:cubicBezTo>
                  <a:pt x="2647" y="1022"/>
                  <a:pt x="2647" y="1023"/>
                  <a:pt x="2647" y="1023"/>
                </a:cubicBezTo>
                <a:cubicBezTo>
                  <a:pt x="2647" y="1024"/>
                  <a:pt x="2647" y="1024"/>
                  <a:pt x="2647" y="1025"/>
                </a:cubicBezTo>
                <a:cubicBezTo>
                  <a:pt x="2647" y="1025"/>
                  <a:pt x="2647" y="1025"/>
                  <a:pt x="2647" y="1025"/>
                </a:cubicBezTo>
                <a:cubicBezTo>
                  <a:pt x="2647" y="1026"/>
                  <a:pt x="2647" y="1027"/>
                  <a:pt x="2646" y="1027"/>
                </a:cubicBezTo>
                <a:cubicBezTo>
                  <a:pt x="2646" y="1028"/>
                  <a:pt x="2646" y="1028"/>
                  <a:pt x="2646" y="1028"/>
                </a:cubicBezTo>
                <a:cubicBezTo>
                  <a:pt x="2645" y="1029"/>
                  <a:pt x="2645" y="1029"/>
                  <a:pt x="2645" y="1029"/>
                </a:cubicBezTo>
                <a:cubicBezTo>
                  <a:pt x="2645" y="1029"/>
                  <a:pt x="2644" y="1029"/>
                  <a:pt x="2644" y="1029"/>
                </a:cubicBezTo>
                <a:cubicBezTo>
                  <a:pt x="2644" y="1030"/>
                  <a:pt x="2644" y="1030"/>
                  <a:pt x="2644" y="1030"/>
                </a:cubicBezTo>
                <a:cubicBezTo>
                  <a:pt x="2643" y="1030"/>
                  <a:pt x="2643" y="1030"/>
                  <a:pt x="2642" y="1031"/>
                </a:cubicBezTo>
                <a:cubicBezTo>
                  <a:pt x="2642" y="1031"/>
                  <a:pt x="2641" y="1031"/>
                  <a:pt x="2641" y="1031"/>
                </a:cubicBezTo>
                <a:cubicBezTo>
                  <a:pt x="2640" y="1031"/>
                  <a:pt x="2640" y="1031"/>
                  <a:pt x="2640" y="1031"/>
                </a:cubicBezTo>
                <a:cubicBezTo>
                  <a:pt x="2640" y="1031"/>
                  <a:pt x="2640" y="1031"/>
                  <a:pt x="2640" y="1032"/>
                </a:cubicBezTo>
                <a:cubicBezTo>
                  <a:pt x="2639" y="1032"/>
                  <a:pt x="2639" y="1032"/>
                  <a:pt x="2639" y="1033"/>
                </a:cubicBezTo>
                <a:cubicBezTo>
                  <a:pt x="2639" y="1033"/>
                  <a:pt x="2638" y="1033"/>
                  <a:pt x="2638" y="1033"/>
                </a:cubicBezTo>
                <a:cubicBezTo>
                  <a:pt x="2639" y="1033"/>
                  <a:pt x="2639" y="1033"/>
                  <a:pt x="2639" y="1033"/>
                </a:cubicBezTo>
                <a:cubicBezTo>
                  <a:pt x="2639" y="1034"/>
                  <a:pt x="2639" y="1034"/>
                  <a:pt x="2639" y="1034"/>
                </a:cubicBezTo>
                <a:cubicBezTo>
                  <a:pt x="2639" y="1035"/>
                  <a:pt x="2639" y="1035"/>
                  <a:pt x="2639" y="1036"/>
                </a:cubicBezTo>
                <a:cubicBezTo>
                  <a:pt x="2639" y="1036"/>
                  <a:pt x="2639" y="1037"/>
                  <a:pt x="2638" y="1037"/>
                </a:cubicBezTo>
                <a:cubicBezTo>
                  <a:pt x="2638" y="1037"/>
                  <a:pt x="2638" y="1037"/>
                  <a:pt x="2638" y="1037"/>
                </a:cubicBezTo>
                <a:cubicBezTo>
                  <a:pt x="2638" y="1038"/>
                  <a:pt x="2638" y="1038"/>
                  <a:pt x="2637" y="1039"/>
                </a:cubicBezTo>
                <a:cubicBezTo>
                  <a:pt x="2637" y="1039"/>
                  <a:pt x="2637" y="1039"/>
                  <a:pt x="2637" y="1039"/>
                </a:cubicBezTo>
                <a:cubicBezTo>
                  <a:pt x="2637" y="1040"/>
                  <a:pt x="2637" y="1040"/>
                  <a:pt x="2637" y="1040"/>
                </a:cubicBezTo>
                <a:cubicBezTo>
                  <a:pt x="2637" y="1040"/>
                  <a:pt x="2638" y="1041"/>
                  <a:pt x="2638" y="1041"/>
                </a:cubicBezTo>
                <a:cubicBezTo>
                  <a:pt x="2639" y="1041"/>
                  <a:pt x="2639" y="1042"/>
                  <a:pt x="2640" y="1042"/>
                </a:cubicBezTo>
                <a:cubicBezTo>
                  <a:pt x="2640" y="1043"/>
                  <a:pt x="2640" y="1043"/>
                  <a:pt x="2640" y="1043"/>
                </a:cubicBezTo>
                <a:cubicBezTo>
                  <a:pt x="2640" y="1043"/>
                  <a:pt x="2640" y="1043"/>
                  <a:pt x="2641" y="1043"/>
                </a:cubicBezTo>
                <a:cubicBezTo>
                  <a:pt x="2641" y="1043"/>
                  <a:pt x="2642" y="1043"/>
                  <a:pt x="2642" y="1043"/>
                </a:cubicBezTo>
                <a:cubicBezTo>
                  <a:pt x="2642" y="1044"/>
                  <a:pt x="2643" y="1044"/>
                  <a:pt x="2643" y="1044"/>
                </a:cubicBezTo>
                <a:cubicBezTo>
                  <a:pt x="2643" y="1045"/>
                  <a:pt x="2644" y="1045"/>
                  <a:pt x="2644" y="1045"/>
                </a:cubicBezTo>
                <a:cubicBezTo>
                  <a:pt x="2644" y="1045"/>
                  <a:pt x="2645" y="1046"/>
                  <a:pt x="2645" y="1047"/>
                </a:cubicBezTo>
                <a:cubicBezTo>
                  <a:pt x="2644" y="1050"/>
                  <a:pt x="2644" y="1050"/>
                  <a:pt x="2644" y="1050"/>
                </a:cubicBezTo>
                <a:cubicBezTo>
                  <a:pt x="2644" y="1051"/>
                  <a:pt x="2644" y="1051"/>
                  <a:pt x="2645" y="1052"/>
                </a:cubicBezTo>
                <a:cubicBezTo>
                  <a:pt x="2645" y="1052"/>
                  <a:pt x="2645" y="1052"/>
                  <a:pt x="2645" y="1052"/>
                </a:cubicBezTo>
                <a:cubicBezTo>
                  <a:pt x="2645" y="1053"/>
                  <a:pt x="2645" y="1053"/>
                  <a:pt x="2646" y="1053"/>
                </a:cubicBezTo>
                <a:cubicBezTo>
                  <a:pt x="2646" y="1053"/>
                  <a:pt x="2647" y="1053"/>
                  <a:pt x="2647" y="1054"/>
                </a:cubicBezTo>
                <a:cubicBezTo>
                  <a:pt x="2648" y="1054"/>
                  <a:pt x="2648" y="1055"/>
                  <a:pt x="2649" y="1055"/>
                </a:cubicBezTo>
                <a:cubicBezTo>
                  <a:pt x="2649" y="1056"/>
                  <a:pt x="2650" y="1056"/>
                  <a:pt x="2650" y="1056"/>
                </a:cubicBezTo>
                <a:cubicBezTo>
                  <a:pt x="2650" y="1056"/>
                  <a:pt x="2650" y="1057"/>
                  <a:pt x="2650" y="1057"/>
                </a:cubicBezTo>
                <a:cubicBezTo>
                  <a:pt x="2651" y="1057"/>
                  <a:pt x="2651" y="1057"/>
                  <a:pt x="2651" y="1057"/>
                </a:cubicBezTo>
                <a:cubicBezTo>
                  <a:pt x="2653" y="1058"/>
                  <a:pt x="2654" y="1059"/>
                  <a:pt x="2656" y="1060"/>
                </a:cubicBezTo>
                <a:cubicBezTo>
                  <a:pt x="2656" y="1060"/>
                  <a:pt x="2656" y="1061"/>
                  <a:pt x="2656" y="1061"/>
                </a:cubicBezTo>
                <a:cubicBezTo>
                  <a:pt x="2657" y="1061"/>
                  <a:pt x="2657" y="1061"/>
                  <a:pt x="2657" y="1061"/>
                </a:cubicBezTo>
                <a:cubicBezTo>
                  <a:pt x="2658" y="1062"/>
                  <a:pt x="2658" y="1062"/>
                  <a:pt x="2658" y="1062"/>
                </a:cubicBezTo>
                <a:cubicBezTo>
                  <a:pt x="2658" y="1063"/>
                  <a:pt x="2658" y="1063"/>
                  <a:pt x="2659" y="1063"/>
                </a:cubicBezTo>
                <a:cubicBezTo>
                  <a:pt x="2660" y="1064"/>
                  <a:pt x="2660" y="1065"/>
                  <a:pt x="2661" y="1066"/>
                </a:cubicBezTo>
                <a:cubicBezTo>
                  <a:pt x="2661" y="1066"/>
                  <a:pt x="2662" y="1066"/>
                  <a:pt x="2662" y="1066"/>
                </a:cubicBezTo>
                <a:cubicBezTo>
                  <a:pt x="2662" y="1067"/>
                  <a:pt x="2662" y="1068"/>
                  <a:pt x="2662" y="1069"/>
                </a:cubicBezTo>
                <a:cubicBezTo>
                  <a:pt x="2662" y="1069"/>
                  <a:pt x="2662" y="1069"/>
                  <a:pt x="2662" y="1070"/>
                </a:cubicBezTo>
                <a:cubicBezTo>
                  <a:pt x="2663" y="1070"/>
                  <a:pt x="2664" y="1071"/>
                  <a:pt x="2664" y="1073"/>
                </a:cubicBezTo>
                <a:cubicBezTo>
                  <a:pt x="2664" y="1073"/>
                  <a:pt x="2664" y="1073"/>
                  <a:pt x="2664" y="1074"/>
                </a:cubicBezTo>
                <a:cubicBezTo>
                  <a:pt x="2664" y="1074"/>
                  <a:pt x="2664" y="1074"/>
                  <a:pt x="2664" y="1074"/>
                </a:cubicBezTo>
                <a:cubicBezTo>
                  <a:pt x="2664" y="1075"/>
                  <a:pt x="2664" y="1075"/>
                  <a:pt x="2665" y="1075"/>
                </a:cubicBezTo>
                <a:cubicBezTo>
                  <a:pt x="2665" y="1076"/>
                  <a:pt x="2665" y="1076"/>
                  <a:pt x="2665" y="1076"/>
                </a:cubicBezTo>
                <a:cubicBezTo>
                  <a:pt x="2666" y="1077"/>
                  <a:pt x="2666" y="1078"/>
                  <a:pt x="2665" y="1080"/>
                </a:cubicBezTo>
                <a:cubicBezTo>
                  <a:pt x="2665" y="1080"/>
                  <a:pt x="2665" y="1080"/>
                  <a:pt x="2665" y="1081"/>
                </a:cubicBezTo>
                <a:cubicBezTo>
                  <a:pt x="2665" y="1081"/>
                  <a:pt x="2665" y="1082"/>
                  <a:pt x="2665" y="1082"/>
                </a:cubicBezTo>
                <a:cubicBezTo>
                  <a:pt x="2665" y="1083"/>
                  <a:pt x="2665" y="1083"/>
                  <a:pt x="2665" y="1083"/>
                </a:cubicBezTo>
                <a:cubicBezTo>
                  <a:pt x="2665" y="1083"/>
                  <a:pt x="2665" y="1083"/>
                  <a:pt x="2666" y="1084"/>
                </a:cubicBezTo>
                <a:cubicBezTo>
                  <a:pt x="2666" y="1084"/>
                  <a:pt x="2666" y="1085"/>
                  <a:pt x="2666" y="1086"/>
                </a:cubicBezTo>
                <a:cubicBezTo>
                  <a:pt x="2666" y="1086"/>
                  <a:pt x="2666" y="1087"/>
                  <a:pt x="2666" y="1087"/>
                </a:cubicBezTo>
                <a:cubicBezTo>
                  <a:pt x="2666" y="1088"/>
                  <a:pt x="2666" y="1088"/>
                  <a:pt x="2665" y="1088"/>
                </a:cubicBezTo>
                <a:cubicBezTo>
                  <a:pt x="2665" y="1089"/>
                  <a:pt x="2665" y="1089"/>
                  <a:pt x="2665" y="1089"/>
                </a:cubicBezTo>
                <a:cubicBezTo>
                  <a:pt x="2665" y="1089"/>
                  <a:pt x="2665" y="1090"/>
                  <a:pt x="2665" y="1090"/>
                </a:cubicBezTo>
                <a:cubicBezTo>
                  <a:pt x="2666" y="1091"/>
                  <a:pt x="2666" y="1091"/>
                  <a:pt x="2666" y="1092"/>
                </a:cubicBezTo>
                <a:cubicBezTo>
                  <a:pt x="2666" y="1093"/>
                  <a:pt x="2666" y="1094"/>
                  <a:pt x="2665" y="1095"/>
                </a:cubicBezTo>
                <a:cubicBezTo>
                  <a:pt x="2665" y="1095"/>
                  <a:pt x="2664" y="1095"/>
                  <a:pt x="2664" y="1095"/>
                </a:cubicBezTo>
                <a:cubicBezTo>
                  <a:pt x="2664" y="1095"/>
                  <a:pt x="2664" y="1095"/>
                  <a:pt x="2664" y="1096"/>
                </a:cubicBezTo>
                <a:cubicBezTo>
                  <a:pt x="2664" y="1096"/>
                  <a:pt x="2664" y="1097"/>
                  <a:pt x="2664" y="1097"/>
                </a:cubicBezTo>
                <a:cubicBezTo>
                  <a:pt x="2664" y="1098"/>
                  <a:pt x="2663" y="1098"/>
                  <a:pt x="2663" y="1099"/>
                </a:cubicBezTo>
                <a:cubicBezTo>
                  <a:pt x="2662" y="1099"/>
                  <a:pt x="2662" y="1099"/>
                  <a:pt x="2662" y="1099"/>
                </a:cubicBezTo>
                <a:cubicBezTo>
                  <a:pt x="2662" y="1100"/>
                  <a:pt x="2662" y="1101"/>
                  <a:pt x="2662" y="1101"/>
                </a:cubicBezTo>
                <a:cubicBezTo>
                  <a:pt x="2662" y="1101"/>
                  <a:pt x="2662" y="1102"/>
                  <a:pt x="2661" y="1102"/>
                </a:cubicBezTo>
                <a:cubicBezTo>
                  <a:pt x="2661" y="1102"/>
                  <a:pt x="2661" y="1102"/>
                  <a:pt x="2661" y="1103"/>
                </a:cubicBezTo>
                <a:cubicBezTo>
                  <a:pt x="2661" y="1103"/>
                  <a:pt x="2660" y="1103"/>
                  <a:pt x="2660" y="1104"/>
                </a:cubicBezTo>
                <a:cubicBezTo>
                  <a:pt x="2660" y="1104"/>
                  <a:pt x="2660" y="1104"/>
                  <a:pt x="2659" y="1104"/>
                </a:cubicBezTo>
                <a:cubicBezTo>
                  <a:pt x="2659" y="1104"/>
                  <a:pt x="2659" y="1104"/>
                  <a:pt x="2659" y="1105"/>
                </a:cubicBezTo>
                <a:cubicBezTo>
                  <a:pt x="2659" y="1105"/>
                  <a:pt x="2659" y="1105"/>
                  <a:pt x="2659" y="1105"/>
                </a:cubicBezTo>
                <a:cubicBezTo>
                  <a:pt x="2658" y="1106"/>
                  <a:pt x="2658" y="1107"/>
                  <a:pt x="2657" y="1108"/>
                </a:cubicBezTo>
                <a:cubicBezTo>
                  <a:pt x="2656" y="1108"/>
                  <a:pt x="2656" y="1109"/>
                  <a:pt x="2655" y="1109"/>
                </a:cubicBezTo>
                <a:cubicBezTo>
                  <a:pt x="2655" y="1109"/>
                  <a:pt x="2655" y="1109"/>
                  <a:pt x="2655" y="1109"/>
                </a:cubicBezTo>
                <a:cubicBezTo>
                  <a:pt x="2654" y="1110"/>
                  <a:pt x="2654" y="1110"/>
                  <a:pt x="2653" y="1110"/>
                </a:cubicBezTo>
                <a:cubicBezTo>
                  <a:pt x="2653" y="1110"/>
                  <a:pt x="2653" y="1110"/>
                  <a:pt x="2653" y="1110"/>
                </a:cubicBezTo>
                <a:cubicBezTo>
                  <a:pt x="2653" y="1110"/>
                  <a:pt x="2652" y="1111"/>
                  <a:pt x="2652" y="1111"/>
                </a:cubicBezTo>
                <a:cubicBezTo>
                  <a:pt x="2652" y="1111"/>
                  <a:pt x="2652" y="1112"/>
                  <a:pt x="2652" y="1112"/>
                </a:cubicBezTo>
                <a:cubicBezTo>
                  <a:pt x="2651" y="1112"/>
                  <a:pt x="2651" y="1112"/>
                  <a:pt x="2650" y="1112"/>
                </a:cubicBezTo>
                <a:cubicBezTo>
                  <a:pt x="2650" y="1112"/>
                  <a:pt x="2650" y="1112"/>
                  <a:pt x="2649" y="1113"/>
                </a:cubicBezTo>
                <a:cubicBezTo>
                  <a:pt x="2649" y="1113"/>
                  <a:pt x="2648" y="1113"/>
                  <a:pt x="2647" y="1114"/>
                </a:cubicBezTo>
                <a:cubicBezTo>
                  <a:pt x="2647" y="1114"/>
                  <a:pt x="2647" y="1114"/>
                  <a:pt x="2647" y="1114"/>
                </a:cubicBezTo>
                <a:cubicBezTo>
                  <a:pt x="2646" y="1114"/>
                  <a:pt x="2646" y="1114"/>
                  <a:pt x="2645" y="1114"/>
                </a:cubicBezTo>
                <a:cubicBezTo>
                  <a:pt x="2645" y="1114"/>
                  <a:pt x="2645" y="1114"/>
                  <a:pt x="2644" y="1115"/>
                </a:cubicBezTo>
                <a:cubicBezTo>
                  <a:pt x="2644" y="1115"/>
                  <a:pt x="2644" y="1115"/>
                  <a:pt x="2644" y="1115"/>
                </a:cubicBezTo>
                <a:cubicBezTo>
                  <a:pt x="2643" y="1115"/>
                  <a:pt x="2642" y="1115"/>
                  <a:pt x="2641" y="1115"/>
                </a:cubicBezTo>
                <a:cubicBezTo>
                  <a:pt x="2640" y="1115"/>
                  <a:pt x="2640" y="1115"/>
                  <a:pt x="2639" y="1115"/>
                </a:cubicBezTo>
                <a:cubicBezTo>
                  <a:pt x="2639" y="1115"/>
                  <a:pt x="2638" y="1115"/>
                  <a:pt x="2638" y="1115"/>
                </a:cubicBezTo>
                <a:cubicBezTo>
                  <a:pt x="2637" y="1115"/>
                  <a:pt x="2637" y="1115"/>
                  <a:pt x="2637" y="1115"/>
                </a:cubicBezTo>
                <a:cubicBezTo>
                  <a:pt x="2637" y="1115"/>
                  <a:pt x="2638" y="1116"/>
                  <a:pt x="2637" y="1117"/>
                </a:cubicBezTo>
                <a:cubicBezTo>
                  <a:pt x="2637" y="1117"/>
                  <a:pt x="2637" y="1117"/>
                  <a:pt x="2636" y="1117"/>
                </a:cubicBezTo>
                <a:cubicBezTo>
                  <a:pt x="2636" y="1118"/>
                  <a:pt x="2636" y="1118"/>
                  <a:pt x="2636" y="1118"/>
                </a:cubicBezTo>
                <a:cubicBezTo>
                  <a:pt x="2636" y="1119"/>
                  <a:pt x="2636" y="1119"/>
                  <a:pt x="2635" y="1119"/>
                </a:cubicBezTo>
                <a:cubicBezTo>
                  <a:pt x="2635" y="1119"/>
                  <a:pt x="2635" y="1119"/>
                  <a:pt x="2634" y="1119"/>
                </a:cubicBezTo>
                <a:cubicBezTo>
                  <a:pt x="2634" y="1120"/>
                  <a:pt x="2634" y="1120"/>
                  <a:pt x="2633" y="1120"/>
                </a:cubicBezTo>
                <a:cubicBezTo>
                  <a:pt x="2633" y="1120"/>
                  <a:pt x="2633" y="1120"/>
                  <a:pt x="2632" y="1120"/>
                </a:cubicBezTo>
                <a:cubicBezTo>
                  <a:pt x="2632" y="1121"/>
                  <a:pt x="2632" y="1121"/>
                  <a:pt x="2632" y="1122"/>
                </a:cubicBezTo>
                <a:cubicBezTo>
                  <a:pt x="2632" y="1122"/>
                  <a:pt x="2631" y="1122"/>
                  <a:pt x="2631" y="1123"/>
                </a:cubicBezTo>
                <a:cubicBezTo>
                  <a:pt x="2630" y="1123"/>
                  <a:pt x="2630" y="1123"/>
                  <a:pt x="2630" y="1123"/>
                </a:cubicBezTo>
                <a:cubicBezTo>
                  <a:pt x="2629" y="1124"/>
                  <a:pt x="2629" y="1124"/>
                  <a:pt x="2628" y="1124"/>
                </a:cubicBezTo>
                <a:cubicBezTo>
                  <a:pt x="2628" y="1124"/>
                  <a:pt x="2627" y="1124"/>
                  <a:pt x="2627" y="1125"/>
                </a:cubicBezTo>
                <a:cubicBezTo>
                  <a:pt x="2626" y="1125"/>
                  <a:pt x="2626" y="1125"/>
                  <a:pt x="2625" y="1125"/>
                </a:cubicBezTo>
                <a:cubicBezTo>
                  <a:pt x="2625" y="1125"/>
                  <a:pt x="2625" y="1125"/>
                  <a:pt x="2625" y="1126"/>
                </a:cubicBezTo>
                <a:cubicBezTo>
                  <a:pt x="2625" y="1126"/>
                  <a:pt x="2624" y="1127"/>
                  <a:pt x="2624" y="1127"/>
                </a:cubicBezTo>
                <a:cubicBezTo>
                  <a:pt x="2623" y="1128"/>
                  <a:pt x="2622" y="1128"/>
                  <a:pt x="2622" y="1128"/>
                </a:cubicBezTo>
                <a:cubicBezTo>
                  <a:pt x="2622" y="1128"/>
                  <a:pt x="2621" y="1128"/>
                  <a:pt x="2621" y="1129"/>
                </a:cubicBezTo>
                <a:cubicBezTo>
                  <a:pt x="2620" y="1129"/>
                  <a:pt x="2620" y="1129"/>
                  <a:pt x="2619" y="1129"/>
                </a:cubicBezTo>
                <a:cubicBezTo>
                  <a:pt x="2618" y="1129"/>
                  <a:pt x="2618" y="1129"/>
                  <a:pt x="2618" y="1129"/>
                </a:cubicBezTo>
                <a:cubicBezTo>
                  <a:pt x="2617" y="1129"/>
                  <a:pt x="2617" y="1129"/>
                  <a:pt x="2617" y="1129"/>
                </a:cubicBezTo>
                <a:cubicBezTo>
                  <a:pt x="2616" y="1129"/>
                  <a:pt x="2616" y="1129"/>
                  <a:pt x="2616" y="1129"/>
                </a:cubicBezTo>
                <a:cubicBezTo>
                  <a:pt x="2616" y="1129"/>
                  <a:pt x="2615" y="1129"/>
                  <a:pt x="2615" y="1128"/>
                </a:cubicBezTo>
                <a:cubicBezTo>
                  <a:pt x="2615" y="1128"/>
                  <a:pt x="2615" y="1128"/>
                  <a:pt x="2615" y="1127"/>
                </a:cubicBezTo>
                <a:cubicBezTo>
                  <a:pt x="2615" y="1127"/>
                  <a:pt x="2616" y="1126"/>
                  <a:pt x="2616" y="1126"/>
                </a:cubicBezTo>
                <a:cubicBezTo>
                  <a:pt x="2617" y="1126"/>
                  <a:pt x="2617" y="1126"/>
                  <a:pt x="2617" y="1125"/>
                </a:cubicBezTo>
                <a:cubicBezTo>
                  <a:pt x="2617" y="1125"/>
                  <a:pt x="2617" y="1125"/>
                  <a:pt x="2617" y="1124"/>
                </a:cubicBezTo>
                <a:cubicBezTo>
                  <a:pt x="2617" y="1124"/>
                  <a:pt x="2617" y="1123"/>
                  <a:pt x="2617" y="1123"/>
                </a:cubicBezTo>
                <a:cubicBezTo>
                  <a:pt x="2618" y="1122"/>
                  <a:pt x="2618" y="1121"/>
                  <a:pt x="2618" y="1120"/>
                </a:cubicBezTo>
                <a:cubicBezTo>
                  <a:pt x="2619" y="1119"/>
                  <a:pt x="2619" y="1119"/>
                  <a:pt x="2619" y="1119"/>
                </a:cubicBezTo>
                <a:cubicBezTo>
                  <a:pt x="2619" y="1118"/>
                  <a:pt x="2619" y="1118"/>
                  <a:pt x="2620" y="1117"/>
                </a:cubicBezTo>
                <a:cubicBezTo>
                  <a:pt x="2620" y="1117"/>
                  <a:pt x="2621" y="1117"/>
                  <a:pt x="2621" y="1117"/>
                </a:cubicBezTo>
                <a:cubicBezTo>
                  <a:pt x="2621" y="1117"/>
                  <a:pt x="2621" y="1116"/>
                  <a:pt x="2621" y="1116"/>
                </a:cubicBezTo>
                <a:cubicBezTo>
                  <a:pt x="2621" y="1116"/>
                  <a:pt x="2621" y="1116"/>
                  <a:pt x="2621" y="1116"/>
                </a:cubicBezTo>
                <a:cubicBezTo>
                  <a:pt x="2620" y="1116"/>
                  <a:pt x="2620" y="1116"/>
                  <a:pt x="2619" y="1116"/>
                </a:cubicBezTo>
                <a:cubicBezTo>
                  <a:pt x="2618" y="1116"/>
                  <a:pt x="2618" y="1116"/>
                  <a:pt x="2618" y="1116"/>
                </a:cubicBezTo>
                <a:cubicBezTo>
                  <a:pt x="2618" y="1116"/>
                  <a:pt x="2617" y="1116"/>
                  <a:pt x="2617" y="1116"/>
                </a:cubicBezTo>
                <a:cubicBezTo>
                  <a:pt x="2616" y="1115"/>
                  <a:pt x="2616" y="1115"/>
                  <a:pt x="2616" y="1114"/>
                </a:cubicBezTo>
                <a:cubicBezTo>
                  <a:pt x="2616" y="1114"/>
                  <a:pt x="2616" y="1114"/>
                  <a:pt x="2616" y="1114"/>
                </a:cubicBezTo>
                <a:cubicBezTo>
                  <a:pt x="2616" y="1114"/>
                  <a:pt x="2616" y="1113"/>
                  <a:pt x="2617" y="1113"/>
                </a:cubicBezTo>
                <a:cubicBezTo>
                  <a:pt x="2616" y="1113"/>
                  <a:pt x="2616" y="1113"/>
                  <a:pt x="2616" y="1113"/>
                </a:cubicBezTo>
                <a:cubicBezTo>
                  <a:pt x="2616" y="1113"/>
                  <a:pt x="2616" y="1113"/>
                  <a:pt x="2616" y="1113"/>
                </a:cubicBezTo>
                <a:cubicBezTo>
                  <a:pt x="2615" y="1113"/>
                  <a:pt x="2615" y="1113"/>
                  <a:pt x="2615" y="1113"/>
                </a:cubicBezTo>
                <a:cubicBezTo>
                  <a:pt x="2615" y="1113"/>
                  <a:pt x="2615" y="1113"/>
                  <a:pt x="2615" y="1113"/>
                </a:cubicBezTo>
                <a:cubicBezTo>
                  <a:pt x="2614" y="1113"/>
                  <a:pt x="2614" y="1113"/>
                  <a:pt x="2613" y="1112"/>
                </a:cubicBezTo>
                <a:cubicBezTo>
                  <a:pt x="2613" y="1113"/>
                  <a:pt x="2614" y="1113"/>
                  <a:pt x="2614" y="1113"/>
                </a:cubicBezTo>
                <a:cubicBezTo>
                  <a:pt x="2614" y="1114"/>
                  <a:pt x="2615" y="1115"/>
                  <a:pt x="2614" y="1117"/>
                </a:cubicBezTo>
                <a:cubicBezTo>
                  <a:pt x="2614" y="1117"/>
                  <a:pt x="2614" y="1117"/>
                  <a:pt x="2614" y="1117"/>
                </a:cubicBezTo>
                <a:cubicBezTo>
                  <a:pt x="2614" y="1118"/>
                  <a:pt x="2613" y="1118"/>
                  <a:pt x="2612" y="1118"/>
                </a:cubicBezTo>
                <a:cubicBezTo>
                  <a:pt x="2612" y="1118"/>
                  <a:pt x="2611" y="1118"/>
                  <a:pt x="2611" y="1118"/>
                </a:cubicBezTo>
                <a:cubicBezTo>
                  <a:pt x="2611" y="1117"/>
                  <a:pt x="2611" y="1117"/>
                  <a:pt x="2611" y="1117"/>
                </a:cubicBezTo>
                <a:cubicBezTo>
                  <a:pt x="2611" y="1116"/>
                  <a:pt x="2611" y="1116"/>
                  <a:pt x="2611" y="1116"/>
                </a:cubicBezTo>
                <a:cubicBezTo>
                  <a:pt x="2611" y="1116"/>
                  <a:pt x="2610" y="1115"/>
                  <a:pt x="2610" y="1114"/>
                </a:cubicBezTo>
                <a:cubicBezTo>
                  <a:pt x="2610" y="1114"/>
                  <a:pt x="2611" y="1113"/>
                  <a:pt x="2612" y="1112"/>
                </a:cubicBezTo>
                <a:cubicBezTo>
                  <a:pt x="2612" y="1112"/>
                  <a:pt x="2613" y="1112"/>
                  <a:pt x="2613" y="1112"/>
                </a:cubicBezTo>
                <a:cubicBezTo>
                  <a:pt x="2613" y="1112"/>
                  <a:pt x="2612" y="1112"/>
                  <a:pt x="2612" y="1112"/>
                </a:cubicBezTo>
                <a:cubicBezTo>
                  <a:pt x="2612" y="1112"/>
                  <a:pt x="2612" y="1112"/>
                  <a:pt x="2612" y="1112"/>
                </a:cubicBezTo>
                <a:cubicBezTo>
                  <a:pt x="2612" y="1112"/>
                  <a:pt x="2612" y="1112"/>
                  <a:pt x="2611" y="1112"/>
                </a:cubicBezTo>
                <a:cubicBezTo>
                  <a:pt x="2611" y="1112"/>
                  <a:pt x="2610" y="1113"/>
                  <a:pt x="2610" y="1113"/>
                </a:cubicBezTo>
                <a:cubicBezTo>
                  <a:pt x="2609" y="1113"/>
                  <a:pt x="2608" y="1112"/>
                  <a:pt x="2608" y="1112"/>
                </a:cubicBezTo>
                <a:cubicBezTo>
                  <a:pt x="2608" y="1112"/>
                  <a:pt x="2608" y="1111"/>
                  <a:pt x="2608" y="1111"/>
                </a:cubicBezTo>
                <a:cubicBezTo>
                  <a:pt x="2608" y="1110"/>
                  <a:pt x="2608" y="1110"/>
                  <a:pt x="2609" y="1109"/>
                </a:cubicBezTo>
                <a:cubicBezTo>
                  <a:pt x="2608" y="1110"/>
                  <a:pt x="2606" y="1110"/>
                  <a:pt x="2605" y="1109"/>
                </a:cubicBezTo>
                <a:cubicBezTo>
                  <a:pt x="2605" y="1109"/>
                  <a:pt x="2604" y="1108"/>
                  <a:pt x="2604" y="1108"/>
                </a:cubicBezTo>
                <a:cubicBezTo>
                  <a:pt x="2604" y="1108"/>
                  <a:pt x="2604" y="1108"/>
                  <a:pt x="2604" y="1108"/>
                </a:cubicBezTo>
                <a:cubicBezTo>
                  <a:pt x="2604" y="1107"/>
                  <a:pt x="2604" y="1107"/>
                  <a:pt x="2604" y="1107"/>
                </a:cubicBezTo>
                <a:cubicBezTo>
                  <a:pt x="2604" y="1106"/>
                  <a:pt x="2604" y="1106"/>
                  <a:pt x="2604" y="1106"/>
                </a:cubicBezTo>
                <a:cubicBezTo>
                  <a:pt x="2604" y="1106"/>
                  <a:pt x="2604" y="1106"/>
                  <a:pt x="2604" y="1106"/>
                </a:cubicBezTo>
                <a:cubicBezTo>
                  <a:pt x="2604" y="1105"/>
                  <a:pt x="2603" y="1105"/>
                  <a:pt x="2603" y="1105"/>
                </a:cubicBezTo>
                <a:cubicBezTo>
                  <a:pt x="2603" y="1105"/>
                  <a:pt x="2603" y="1105"/>
                  <a:pt x="2603" y="1105"/>
                </a:cubicBezTo>
                <a:cubicBezTo>
                  <a:pt x="2603" y="1105"/>
                  <a:pt x="2603" y="1104"/>
                  <a:pt x="2603" y="1104"/>
                </a:cubicBezTo>
                <a:cubicBezTo>
                  <a:pt x="2603" y="1104"/>
                  <a:pt x="2603" y="1104"/>
                  <a:pt x="2602" y="1104"/>
                </a:cubicBezTo>
                <a:cubicBezTo>
                  <a:pt x="2602" y="1103"/>
                  <a:pt x="2602" y="1103"/>
                  <a:pt x="2602" y="1103"/>
                </a:cubicBezTo>
                <a:cubicBezTo>
                  <a:pt x="2602" y="1102"/>
                  <a:pt x="2602" y="1101"/>
                  <a:pt x="2602" y="1101"/>
                </a:cubicBezTo>
                <a:cubicBezTo>
                  <a:pt x="2602" y="1101"/>
                  <a:pt x="2602" y="1101"/>
                  <a:pt x="2602" y="1101"/>
                </a:cubicBezTo>
                <a:cubicBezTo>
                  <a:pt x="2602" y="1101"/>
                  <a:pt x="2602" y="1100"/>
                  <a:pt x="2602" y="1100"/>
                </a:cubicBezTo>
                <a:cubicBezTo>
                  <a:pt x="2601" y="1100"/>
                  <a:pt x="2601" y="1100"/>
                  <a:pt x="2601" y="1100"/>
                </a:cubicBezTo>
                <a:cubicBezTo>
                  <a:pt x="2601" y="1100"/>
                  <a:pt x="2601" y="1099"/>
                  <a:pt x="2601" y="1099"/>
                </a:cubicBezTo>
                <a:cubicBezTo>
                  <a:pt x="2600" y="1099"/>
                  <a:pt x="2600" y="1099"/>
                  <a:pt x="2600" y="1099"/>
                </a:cubicBezTo>
                <a:cubicBezTo>
                  <a:pt x="2600" y="1099"/>
                  <a:pt x="2599" y="1099"/>
                  <a:pt x="2599" y="1099"/>
                </a:cubicBezTo>
                <a:cubicBezTo>
                  <a:pt x="2598" y="1099"/>
                  <a:pt x="2597" y="1098"/>
                  <a:pt x="2596" y="1097"/>
                </a:cubicBezTo>
                <a:cubicBezTo>
                  <a:pt x="2596" y="1096"/>
                  <a:pt x="2596" y="1096"/>
                  <a:pt x="2595" y="1096"/>
                </a:cubicBezTo>
                <a:cubicBezTo>
                  <a:pt x="2594" y="1096"/>
                  <a:pt x="2594" y="1095"/>
                  <a:pt x="2594" y="1095"/>
                </a:cubicBezTo>
                <a:cubicBezTo>
                  <a:pt x="2594" y="1094"/>
                  <a:pt x="2594" y="1094"/>
                  <a:pt x="2594" y="1094"/>
                </a:cubicBezTo>
                <a:cubicBezTo>
                  <a:pt x="2593" y="1094"/>
                  <a:pt x="2593" y="1094"/>
                  <a:pt x="2593" y="1094"/>
                </a:cubicBezTo>
                <a:cubicBezTo>
                  <a:pt x="2593" y="1094"/>
                  <a:pt x="2593" y="1094"/>
                  <a:pt x="2593" y="1094"/>
                </a:cubicBezTo>
                <a:cubicBezTo>
                  <a:pt x="2593" y="1095"/>
                  <a:pt x="2592" y="1095"/>
                  <a:pt x="2591" y="1095"/>
                </a:cubicBezTo>
                <a:cubicBezTo>
                  <a:pt x="2591" y="1095"/>
                  <a:pt x="2590" y="1095"/>
                  <a:pt x="2590" y="1095"/>
                </a:cubicBezTo>
                <a:cubicBezTo>
                  <a:pt x="2590" y="1095"/>
                  <a:pt x="2589" y="1095"/>
                  <a:pt x="2589" y="1094"/>
                </a:cubicBezTo>
                <a:cubicBezTo>
                  <a:pt x="2588" y="1094"/>
                  <a:pt x="2588" y="1094"/>
                  <a:pt x="2588" y="1094"/>
                </a:cubicBezTo>
                <a:cubicBezTo>
                  <a:pt x="2587" y="1094"/>
                  <a:pt x="2586" y="1094"/>
                  <a:pt x="2585" y="1094"/>
                </a:cubicBezTo>
                <a:cubicBezTo>
                  <a:pt x="2585" y="1094"/>
                  <a:pt x="2584" y="1093"/>
                  <a:pt x="2584" y="1093"/>
                </a:cubicBezTo>
                <a:cubicBezTo>
                  <a:pt x="2584" y="1093"/>
                  <a:pt x="2584" y="1092"/>
                  <a:pt x="2584" y="1092"/>
                </a:cubicBezTo>
                <a:cubicBezTo>
                  <a:pt x="2585" y="1091"/>
                  <a:pt x="2585" y="1091"/>
                  <a:pt x="2585" y="1091"/>
                </a:cubicBezTo>
                <a:cubicBezTo>
                  <a:pt x="2585" y="1091"/>
                  <a:pt x="2585" y="1091"/>
                  <a:pt x="2585" y="1091"/>
                </a:cubicBezTo>
                <a:cubicBezTo>
                  <a:pt x="2585" y="1090"/>
                  <a:pt x="2586" y="1090"/>
                  <a:pt x="2586" y="1090"/>
                </a:cubicBezTo>
                <a:cubicBezTo>
                  <a:pt x="2586" y="1090"/>
                  <a:pt x="2586" y="1090"/>
                  <a:pt x="2586" y="1090"/>
                </a:cubicBezTo>
                <a:cubicBezTo>
                  <a:pt x="2586" y="1089"/>
                  <a:pt x="2586" y="1088"/>
                  <a:pt x="2587" y="1088"/>
                </a:cubicBezTo>
                <a:cubicBezTo>
                  <a:pt x="2587" y="1087"/>
                  <a:pt x="2587" y="1087"/>
                  <a:pt x="2587" y="1087"/>
                </a:cubicBezTo>
                <a:cubicBezTo>
                  <a:pt x="2587" y="1087"/>
                  <a:pt x="2587" y="1087"/>
                  <a:pt x="2586" y="1087"/>
                </a:cubicBezTo>
                <a:cubicBezTo>
                  <a:pt x="2586" y="1087"/>
                  <a:pt x="2586" y="1087"/>
                  <a:pt x="2585" y="1087"/>
                </a:cubicBezTo>
                <a:cubicBezTo>
                  <a:pt x="2584" y="1087"/>
                  <a:pt x="2584" y="1087"/>
                  <a:pt x="2584" y="1087"/>
                </a:cubicBezTo>
                <a:cubicBezTo>
                  <a:pt x="2584" y="1087"/>
                  <a:pt x="2584" y="1087"/>
                  <a:pt x="2584" y="1087"/>
                </a:cubicBezTo>
                <a:cubicBezTo>
                  <a:pt x="2583" y="1087"/>
                  <a:pt x="2582" y="1087"/>
                  <a:pt x="2582" y="1087"/>
                </a:cubicBezTo>
                <a:cubicBezTo>
                  <a:pt x="2582" y="1087"/>
                  <a:pt x="2581" y="1087"/>
                  <a:pt x="2581" y="1087"/>
                </a:cubicBezTo>
                <a:cubicBezTo>
                  <a:pt x="2581" y="1088"/>
                  <a:pt x="2581" y="1088"/>
                  <a:pt x="2580" y="1088"/>
                </a:cubicBezTo>
                <a:cubicBezTo>
                  <a:pt x="2580" y="1088"/>
                  <a:pt x="2580" y="1088"/>
                  <a:pt x="2579" y="1088"/>
                </a:cubicBezTo>
                <a:cubicBezTo>
                  <a:pt x="2579" y="1088"/>
                  <a:pt x="2579" y="1088"/>
                  <a:pt x="2579" y="1088"/>
                </a:cubicBezTo>
                <a:cubicBezTo>
                  <a:pt x="2579" y="1088"/>
                  <a:pt x="2579" y="1088"/>
                  <a:pt x="2579" y="1088"/>
                </a:cubicBezTo>
                <a:cubicBezTo>
                  <a:pt x="2580" y="1088"/>
                  <a:pt x="2581" y="1089"/>
                  <a:pt x="2581" y="1090"/>
                </a:cubicBezTo>
                <a:cubicBezTo>
                  <a:pt x="2581" y="1090"/>
                  <a:pt x="2580" y="1091"/>
                  <a:pt x="2580" y="1091"/>
                </a:cubicBezTo>
                <a:cubicBezTo>
                  <a:pt x="2580" y="1091"/>
                  <a:pt x="2580" y="1091"/>
                  <a:pt x="2580" y="1092"/>
                </a:cubicBezTo>
                <a:cubicBezTo>
                  <a:pt x="2580" y="1092"/>
                  <a:pt x="2580" y="1092"/>
                  <a:pt x="2580" y="1093"/>
                </a:cubicBezTo>
                <a:cubicBezTo>
                  <a:pt x="2579" y="1094"/>
                  <a:pt x="2579" y="1095"/>
                  <a:pt x="2578" y="1096"/>
                </a:cubicBezTo>
                <a:cubicBezTo>
                  <a:pt x="2578" y="1096"/>
                  <a:pt x="2578" y="1096"/>
                  <a:pt x="2578" y="1096"/>
                </a:cubicBezTo>
                <a:cubicBezTo>
                  <a:pt x="2578" y="1097"/>
                  <a:pt x="2578" y="1097"/>
                  <a:pt x="2577" y="1098"/>
                </a:cubicBezTo>
                <a:cubicBezTo>
                  <a:pt x="2577" y="1098"/>
                  <a:pt x="2577" y="1098"/>
                  <a:pt x="2576" y="1098"/>
                </a:cubicBezTo>
                <a:cubicBezTo>
                  <a:pt x="2576" y="1099"/>
                  <a:pt x="2576" y="1099"/>
                  <a:pt x="2576" y="1099"/>
                </a:cubicBezTo>
                <a:cubicBezTo>
                  <a:pt x="2576" y="1099"/>
                  <a:pt x="2576" y="1099"/>
                  <a:pt x="2576" y="1100"/>
                </a:cubicBezTo>
                <a:cubicBezTo>
                  <a:pt x="2576" y="1100"/>
                  <a:pt x="2576" y="1100"/>
                  <a:pt x="2576" y="1100"/>
                </a:cubicBezTo>
                <a:cubicBezTo>
                  <a:pt x="2576" y="1100"/>
                  <a:pt x="2575" y="1101"/>
                  <a:pt x="2575" y="1101"/>
                </a:cubicBezTo>
                <a:cubicBezTo>
                  <a:pt x="2575" y="1102"/>
                  <a:pt x="2575" y="1102"/>
                  <a:pt x="2574" y="1102"/>
                </a:cubicBezTo>
                <a:cubicBezTo>
                  <a:pt x="2574" y="1103"/>
                  <a:pt x="2574" y="1103"/>
                  <a:pt x="2573" y="1104"/>
                </a:cubicBezTo>
                <a:cubicBezTo>
                  <a:pt x="2573" y="1105"/>
                  <a:pt x="2573" y="1105"/>
                  <a:pt x="2573" y="1105"/>
                </a:cubicBezTo>
                <a:cubicBezTo>
                  <a:pt x="2573" y="1106"/>
                  <a:pt x="2573" y="1106"/>
                  <a:pt x="2572" y="1107"/>
                </a:cubicBezTo>
                <a:cubicBezTo>
                  <a:pt x="2572" y="1107"/>
                  <a:pt x="2572" y="1107"/>
                  <a:pt x="2572" y="1107"/>
                </a:cubicBezTo>
                <a:cubicBezTo>
                  <a:pt x="2572" y="1107"/>
                  <a:pt x="2572" y="1107"/>
                  <a:pt x="2572" y="1108"/>
                </a:cubicBezTo>
                <a:cubicBezTo>
                  <a:pt x="2572" y="1108"/>
                  <a:pt x="2572" y="1109"/>
                  <a:pt x="2571" y="1110"/>
                </a:cubicBezTo>
                <a:cubicBezTo>
                  <a:pt x="2571" y="1110"/>
                  <a:pt x="2570" y="1111"/>
                  <a:pt x="2569" y="1111"/>
                </a:cubicBezTo>
                <a:cubicBezTo>
                  <a:pt x="2569" y="1111"/>
                  <a:pt x="2569" y="1112"/>
                  <a:pt x="2569" y="1112"/>
                </a:cubicBezTo>
                <a:cubicBezTo>
                  <a:pt x="2569" y="1112"/>
                  <a:pt x="2569" y="1112"/>
                  <a:pt x="2569" y="1113"/>
                </a:cubicBezTo>
                <a:cubicBezTo>
                  <a:pt x="2569" y="1113"/>
                  <a:pt x="2568" y="1113"/>
                  <a:pt x="2568" y="1113"/>
                </a:cubicBezTo>
                <a:cubicBezTo>
                  <a:pt x="2569" y="1114"/>
                  <a:pt x="2568" y="1114"/>
                  <a:pt x="2568" y="1115"/>
                </a:cubicBezTo>
                <a:cubicBezTo>
                  <a:pt x="2568" y="1115"/>
                  <a:pt x="2568" y="1115"/>
                  <a:pt x="2568" y="1115"/>
                </a:cubicBezTo>
                <a:cubicBezTo>
                  <a:pt x="2568" y="1116"/>
                  <a:pt x="2569" y="1116"/>
                  <a:pt x="2568" y="1117"/>
                </a:cubicBezTo>
                <a:cubicBezTo>
                  <a:pt x="2568" y="1117"/>
                  <a:pt x="2568" y="1118"/>
                  <a:pt x="2568" y="1118"/>
                </a:cubicBezTo>
                <a:cubicBezTo>
                  <a:pt x="2568" y="1118"/>
                  <a:pt x="2568" y="1118"/>
                  <a:pt x="2567" y="1118"/>
                </a:cubicBezTo>
                <a:cubicBezTo>
                  <a:pt x="2568" y="1118"/>
                  <a:pt x="2568" y="1118"/>
                  <a:pt x="2568" y="1118"/>
                </a:cubicBezTo>
                <a:cubicBezTo>
                  <a:pt x="2568" y="1119"/>
                  <a:pt x="2569" y="1120"/>
                  <a:pt x="2569" y="1120"/>
                </a:cubicBezTo>
                <a:cubicBezTo>
                  <a:pt x="2570" y="1120"/>
                  <a:pt x="2571" y="1121"/>
                  <a:pt x="2572" y="1122"/>
                </a:cubicBezTo>
                <a:cubicBezTo>
                  <a:pt x="2572" y="1122"/>
                  <a:pt x="2572" y="1123"/>
                  <a:pt x="2572" y="1123"/>
                </a:cubicBezTo>
                <a:cubicBezTo>
                  <a:pt x="2573" y="1124"/>
                  <a:pt x="2573" y="1124"/>
                  <a:pt x="2573" y="1124"/>
                </a:cubicBezTo>
                <a:cubicBezTo>
                  <a:pt x="2573" y="1125"/>
                  <a:pt x="2573" y="1125"/>
                  <a:pt x="2573" y="1125"/>
                </a:cubicBezTo>
                <a:cubicBezTo>
                  <a:pt x="2573" y="1125"/>
                  <a:pt x="2573" y="1126"/>
                  <a:pt x="2573" y="1126"/>
                </a:cubicBezTo>
                <a:cubicBezTo>
                  <a:pt x="2573" y="1126"/>
                  <a:pt x="2574" y="1127"/>
                  <a:pt x="2574" y="1127"/>
                </a:cubicBezTo>
                <a:cubicBezTo>
                  <a:pt x="2574" y="1127"/>
                  <a:pt x="2574" y="1128"/>
                  <a:pt x="2574" y="1128"/>
                </a:cubicBezTo>
                <a:cubicBezTo>
                  <a:pt x="2574" y="1128"/>
                  <a:pt x="2574" y="1128"/>
                  <a:pt x="2574" y="1128"/>
                </a:cubicBezTo>
                <a:cubicBezTo>
                  <a:pt x="2575" y="1128"/>
                  <a:pt x="2576" y="1128"/>
                  <a:pt x="2576" y="1128"/>
                </a:cubicBezTo>
                <a:cubicBezTo>
                  <a:pt x="2577" y="1129"/>
                  <a:pt x="2577" y="1131"/>
                  <a:pt x="2577" y="1132"/>
                </a:cubicBezTo>
                <a:cubicBezTo>
                  <a:pt x="2577" y="1132"/>
                  <a:pt x="2577" y="1132"/>
                  <a:pt x="2577" y="1132"/>
                </a:cubicBezTo>
                <a:cubicBezTo>
                  <a:pt x="2577" y="1132"/>
                  <a:pt x="2577" y="1133"/>
                  <a:pt x="2577" y="1133"/>
                </a:cubicBezTo>
                <a:cubicBezTo>
                  <a:pt x="2577" y="1133"/>
                  <a:pt x="2578" y="1133"/>
                  <a:pt x="2578" y="1134"/>
                </a:cubicBezTo>
                <a:cubicBezTo>
                  <a:pt x="2578" y="1135"/>
                  <a:pt x="2578" y="1135"/>
                  <a:pt x="2577" y="1136"/>
                </a:cubicBezTo>
                <a:cubicBezTo>
                  <a:pt x="2577" y="1136"/>
                  <a:pt x="2577" y="1137"/>
                  <a:pt x="2577" y="1137"/>
                </a:cubicBezTo>
                <a:cubicBezTo>
                  <a:pt x="2577" y="1137"/>
                  <a:pt x="2576" y="1137"/>
                  <a:pt x="2576" y="1137"/>
                </a:cubicBezTo>
                <a:cubicBezTo>
                  <a:pt x="2577" y="1137"/>
                  <a:pt x="2577" y="1138"/>
                  <a:pt x="2577" y="1138"/>
                </a:cubicBezTo>
                <a:cubicBezTo>
                  <a:pt x="2578" y="1138"/>
                  <a:pt x="2579" y="1139"/>
                  <a:pt x="2578" y="1140"/>
                </a:cubicBezTo>
                <a:cubicBezTo>
                  <a:pt x="2578" y="1140"/>
                  <a:pt x="2578" y="1140"/>
                  <a:pt x="2578" y="1140"/>
                </a:cubicBezTo>
                <a:cubicBezTo>
                  <a:pt x="2578" y="1140"/>
                  <a:pt x="2578" y="1140"/>
                  <a:pt x="2579" y="1140"/>
                </a:cubicBezTo>
                <a:cubicBezTo>
                  <a:pt x="2579" y="1140"/>
                  <a:pt x="2579" y="1140"/>
                  <a:pt x="2579" y="1140"/>
                </a:cubicBezTo>
                <a:cubicBezTo>
                  <a:pt x="2580" y="1141"/>
                  <a:pt x="2580" y="1141"/>
                  <a:pt x="2580" y="1141"/>
                </a:cubicBezTo>
                <a:cubicBezTo>
                  <a:pt x="2580" y="1141"/>
                  <a:pt x="2580" y="1141"/>
                  <a:pt x="2581" y="1141"/>
                </a:cubicBezTo>
                <a:cubicBezTo>
                  <a:pt x="2581" y="1141"/>
                  <a:pt x="2581" y="1141"/>
                  <a:pt x="2581" y="1141"/>
                </a:cubicBezTo>
                <a:cubicBezTo>
                  <a:pt x="2582" y="1141"/>
                  <a:pt x="2583" y="1142"/>
                  <a:pt x="2583" y="1142"/>
                </a:cubicBezTo>
                <a:cubicBezTo>
                  <a:pt x="2582" y="1143"/>
                  <a:pt x="2582" y="1143"/>
                  <a:pt x="2582" y="1143"/>
                </a:cubicBezTo>
                <a:cubicBezTo>
                  <a:pt x="2582" y="1143"/>
                  <a:pt x="2582" y="1143"/>
                  <a:pt x="2582" y="1143"/>
                </a:cubicBezTo>
                <a:cubicBezTo>
                  <a:pt x="2583" y="1143"/>
                  <a:pt x="2583" y="1143"/>
                  <a:pt x="2583" y="1143"/>
                </a:cubicBezTo>
                <a:cubicBezTo>
                  <a:pt x="2583" y="1143"/>
                  <a:pt x="2583" y="1142"/>
                  <a:pt x="2583" y="1142"/>
                </a:cubicBezTo>
                <a:cubicBezTo>
                  <a:pt x="2583" y="1142"/>
                  <a:pt x="2583" y="1143"/>
                  <a:pt x="2584" y="1143"/>
                </a:cubicBezTo>
                <a:cubicBezTo>
                  <a:pt x="2583" y="1143"/>
                  <a:pt x="2584" y="1143"/>
                  <a:pt x="2584" y="1143"/>
                </a:cubicBezTo>
                <a:cubicBezTo>
                  <a:pt x="2584" y="1143"/>
                  <a:pt x="2585" y="1143"/>
                  <a:pt x="2585" y="1143"/>
                </a:cubicBezTo>
                <a:cubicBezTo>
                  <a:pt x="2585" y="1143"/>
                  <a:pt x="2585" y="1143"/>
                  <a:pt x="2585" y="1143"/>
                </a:cubicBezTo>
                <a:cubicBezTo>
                  <a:pt x="2586" y="1143"/>
                  <a:pt x="2587" y="1143"/>
                  <a:pt x="2587" y="1144"/>
                </a:cubicBezTo>
                <a:cubicBezTo>
                  <a:pt x="2587" y="1144"/>
                  <a:pt x="2587" y="1144"/>
                  <a:pt x="2587" y="1144"/>
                </a:cubicBezTo>
                <a:cubicBezTo>
                  <a:pt x="2587" y="1144"/>
                  <a:pt x="2587" y="1145"/>
                  <a:pt x="2588" y="1145"/>
                </a:cubicBezTo>
                <a:cubicBezTo>
                  <a:pt x="2588" y="1145"/>
                  <a:pt x="2588" y="1146"/>
                  <a:pt x="2588" y="1146"/>
                </a:cubicBezTo>
                <a:cubicBezTo>
                  <a:pt x="2588" y="1146"/>
                  <a:pt x="2588" y="1146"/>
                  <a:pt x="2588" y="1146"/>
                </a:cubicBezTo>
                <a:cubicBezTo>
                  <a:pt x="2588" y="1146"/>
                  <a:pt x="2588" y="1146"/>
                  <a:pt x="2588" y="1146"/>
                </a:cubicBezTo>
                <a:cubicBezTo>
                  <a:pt x="2589" y="1147"/>
                  <a:pt x="2589" y="1147"/>
                  <a:pt x="2589" y="1147"/>
                </a:cubicBezTo>
                <a:cubicBezTo>
                  <a:pt x="2589" y="1147"/>
                  <a:pt x="2589" y="1147"/>
                  <a:pt x="2589" y="1147"/>
                </a:cubicBezTo>
                <a:cubicBezTo>
                  <a:pt x="2590" y="1147"/>
                  <a:pt x="2590" y="1147"/>
                  <a:pt x="2590" y="1147"/>
                </a:cubicBezTo>
                <a:cubicBezTo>
                  <a:pt x="2591" y="1147"/>
                  <a:pt x="2591" y="1147"/>
                  <a:pt x="2591" y="1147"/>
                </a:cubicBezTo>
                <a:cubicBezTo>
                  <a:pt x="2591" y="1147"/>
                  <a:pt x="2591" y="1147"/>
                  <a:pt x="2591" y="1147"/>
                </a:cubicBezTo>
                <a:cubicBezTo>
                  <a:pt x="2591" y="1147"/>
                  <a:pt x="2592" y="1148"/>
                  <a:pt x="2592" y="1148"/>
                </a:cubicBezTo>
                <a:cubicBezTo>
                  <a:pt x="2592" y="1149"/>
                  <a:pt x="2593" y="1149"/>
                  <a:pt x="2593" y="1150"/>
                </a:cubicBezTo>
                <a:cubicBezTo>
                  <a:pt x="2593" y="1150"/>
                  <a:pt x="2594" y="1150"/>
                  <a:pt x="2594" y="1151"/>
                </a:cubicBezTo>
                <a:cubicBezTo>
                  <a:pt x="2594" y="1151"/>
                  <a:pt x="2594" y="1151"/>
                  <a:pt x="2594" y="1151"/>
                </a:cubicBezTo>
                <a:cubicBezTo>
                  <a:pt x="2595" y="1152"/>
                  <a:pt x="2595" y="1152"/>
                  <a:pt x="2596" y="1153"/>
                </a:cubicBezTo>
                <a:cubicBezTo>
                  <a:pt x="2596" y="1153"/>
                  <a:pt x="2596" y="1153"/>
                  <a:pt x="2596" y="1153"/>
                </a:cubicBezTo>
                <a:cubicBezTo>
                  <a:pt x="2597" y="1153"/>
                  <a:pt x="2598" y="1154"/>
                  <a:pt x="2598" y="1154"/>
                </a:cubicBezTo>
                <a:cubicBezTo>
                  <a:pt x="2598" y="1155"/>
                  <a:pt x="2598" y="1155"/>
                  <a:pt x="2599" y="1155"/>
                </a:cubicBezTo>
                <a:cubicBezTo>
                  <a:pt x="2599" y="1155"/>
                  <a:pt x="2599" y="1156"/>
                  <a:pt x="2599" y="1156"/>
                </a:cubicBezTo>
                <a:cubicBezTo>
                  <a:pt x="2599" y="1157"/>
                  <a:pt x="2600" y="1157"/>
                  <a:pt x="2600" y="1158"/>
                </a:cubicBezTo>
                <a:cubicBezTo>
                  <a:pt x="2600" y="1159"/>
                  <a:pt x="2600" y="1159"/>
                  <a:pt x="2600" y="1160"/>
                </a:cubicBezTo>
                <a:cubicBezTo>
                  <a:pt x="2601" y="1160"/>
                  <a:pt x="2601" y="1161"/>
                  <a:pt x="2600" y="1162"/>
                </a:cubicBezTo>
                <a:cubicBezTo>
                  <a:pt x="2600" y="1162"/>
                  <a:pt x="2600" y="1162"/>
                  <a:pt x="2600" y="1163"/>
                </a:cubicBezTo>
                <a:cubicBezTo>
                  <a:pt x="2600" y="1163"/>
                  <a:pt x="2599" y="1163"/>
                  <a:pt x="2599" y="1163"/>
                </a:cubicBezTo>
                <a:cubicBezTo>
                  <a:pt x="2599" y="1164"/>
                  <a:pt x="2599" y="1164"/>
                  <a:pt x="2599" y="1165"/>
                </a:cubicBezTo>
                <a:cubicBezTo>
                  <a:pt x="2599" y="1165"/>
                  <a:pt x="2599" y="1165"/>
                  <a:pt x="2599" y="1165"/>
                </a:cubicBezTo>
                <a:cubicBezTo>
                  <a:pt x="2599" y="1166"/>
                  <a:pt x="2599" y="1167"/>
                  <a:pt x="2598" y="1168"/>
                </a:cubicBezTo>
                <a:cubicBezTo>
                  <a:pt x="2598" y="1168"/>
                  <a:pt x="2598" y="1169"/>
                  <a:pt x="2598" y="1169"/>
                </a:cubicBezTo>
                <a:cubicBezTo>
                  <a:pt x="2598" y="1169"/>
                  <a:pt x="2598" y="1170"/>
                  <a:pt x="2598" y="1170"/>
                </a:cubicBezTo>
                <a:cubicBezTo>
                  <a:pt x="2599" y="1171"/>
                  <a:pt x="2599" y="1172"/>
                  <a:pt x="2598" y="1172"/>
                </a:cubicBezTo>
                <a:cubicBezTo>
                  <a:pt x="2598" y="1173"/>
                  <a:pt x="2598" y="1173"/>
                  <a:pt x="2598" y="1173"/>
                </a:cubicBezTo>
                <a:cubicBezTo>
                  <a:pt x="2598" y="1174"/>
                  <a:pt x="2598" y="1174"/>
                  <a:pt x="2598" y="1174"/>
                </a:cubicBezTo>
                <a:cubicBezTo>
                  <a:pt x="2597" y="1175"/>
                  <a:pt x="2597" y="1175"/>
                  <a:pt x="2597" y="1175"/>
                </a:cubicBezTo>
                <a:cubicBezTo>
                  <a:pt x="2597" y="1175"/>
                  <a:pt x="2597" y="1175"/>
                  <a:pt x="2597" y="1176"/>
                </a:cubicBezTo>
                <a:cubicBezTo>
                  <a:pt x="2598" y="1176"/>
                  <a:pt x="2599" y="1176"/>
                  <a:pt x="2599" y="1177"/>
                </a:cubicBezTo>
                <a:cubicBezTo>
                  <a:pt x="2599" y="1177"/>
                  <a:pt x="2599" y="1178"/>
                  <a:pt x="2599" y="1178"/>
                </a:cubicBezTo>
                <a:cubicBezTo>
                  <a:pt x="2599" y="1178"/>
                  <a:pt x="2599" y="1178"/>
                  <a:pt x="2599" y="1178"/>
                </a:cubicBezTo>
                <a:cubicBezTo>
                  <a:pt x="2599" y="1178"/>
                  <a:pt x="2599" y="1178"/>
                  <a:pt x="2600" y="1179"/>
                </a:cubicBezTo>
                <a:cubicBezTo>
                  <a:pt x="2600" y="1179"/>
                  <a:pt x="2600" y="1180"/>
                  <a:pt x="2600" y="1181"/>
                </a:cubicBezTo>
                <a:cubicBezTo>
                  <a:pt x="2600" y="1181"/>
                  <a:pt x="2600" y="1181"/>
                  <a:pt x="2600" y="1181"/>
                </a:cubicBezTo>
                <a:cubicBezTo>
                  <a:pt x="2600" y="1182"/>
                  <a:pt x="2600" y="1182"/>
                  <a:pt x="2600" y="1182"/>
                </a:cubicBezTo>
                <a:cubicBezTo>
                  <a:pt x="2600" y="1182"/>
                  <a:pt x="2600" y="1182"/>
                  <a:pt x="2601" y="1183"/>
                </a:cubicBezTo>
                <a:cubicBezTo>
                  <a:pt x="2601" y="1183"/>
                  <a:pt x="2601" y="1183"/>
                  <a:pt x="2601" y="1183"/>
                </a:cubicBezTo>
                <a:cubicBezTo>
                  <a:pt x="2601" y="1183"/>
                  <a:pt x="2602" y="1183"/>
                  <a:pt x="2602" y="1184"/>
                </a:cubicBezTo>
                <a:cubicBezTo>
                  <a:pt x="2602" y="1184"/>
                  <a:pt x="2602" y="1185"/>
                  <a:pt x="2602" y="1185"/>
                </a:cubicBezTo>
                <a:cubicBezTo>
                  <a:pt x="2602" y="1186"/>
                  <a:pt x="2602" y="1186"/>
                  <a:pt x="2602" y="1186"/>
                </a:cubicBezTo>
                <a:cubicBezTo>
                  <a:pt x="2602" y="1186"/>
                  <a:pt x="2602" y="1186"/>
                  <a:pt x="2603" y="1187"/>
                </a:cubicBezTo>
                <a:cubicBezTo>
                  <a:pt x="2603" y="1187"/>
                  <a:pt x="2603" y="1188"/>
                  <a:pt x="2602" y="1189"/>
                </a:cubicBezTo>
                <a:cubicBezTo>
                  <a:pt x="2602" y="1190"/>
                  <a:pt x="2601" y="1190"/>
                  <a:pt x="2600" y="1190"/>
                </a:cubicBezTo>
                <a:cubicBezTo>
                  <a:pt x="2600" y="1190"/>
                  <a:pt x="2600" y="1190"/>
                  <a:pt x="2599" y="1190"/>
                </a:cubicBezTo>
                <a:cubicBezTo>
                  <a:pt x="2599" y="1190"/>
                  <a:pt x="2599" y="1190"/>
                  <a:pt x="2599" y="1190"/>
                </a:cubicBezTo>
                <a:cubicBezTo>
                  <a:pt x="2598" y="1190"/>
                  <a:pt x="2597" y="1190"/>
                  <a:pt x="2597" y="1190"/>
                </a:cubicBezTo>
                <a:cubicBezTo>
                  <a:pt x="2596" y="1190"/>
                  <a:pt x="2595" y="1190"/>
                  <a:pt x="2595" y="1190"/>
                </a:cubicBezTo>
                <a:cubicBezTo>
                  <a:pt x="2594" y="1189"/>
                  <a:pt x="2594" y="1189"/>
                  <a:pt x="2593" y="1188"/>
                </a:cubicBezTo>
                <a:cubicBezTo>
                  <a:pt x="2593" y="1188"/>
                  <a:pt x="2593" y="1188"/>
                  <a:pt x="2593" y="1188"/>
                </a:cubicBezTo>
                <a:cubicBezTo>
                  <a:pt x="2593" y="1188"/>
                  <a:pt x="2593" y="1188"/>
                  <a:pt x="2593" y="1188"/>
                </a:cubicBezTo>
                <a:cubicBezTo>
                  <a:pt x="2592" y="1188"/>
                  <a:pt x="2592" y="1188"/>
                  <a:pt x="2592" y="1188"/>
                </a:cubicBezTo>
                <a:cubicBezTo>
                  <a:pt x="2591" y="1188"/>
                  <a:pt x="2591" y="1187"/>
                  <a:pt x="2590" y="1187"/>
                </a:cubicBezTo>
                <a:cubicBezTo>
                  <a:pt x="2590" y="1187"/>
                  <a:pt x="2590" y="1187"/>
                  <a:pt x="2590" y="1186"/>
                </a:cubicBezTo>
                <a:cubicBezTo>
                  <a:pt x="2589" y="1186"/>
                  <a:pt x="2589" y="1186"/>
                  <a:pt x="2589" y="1186"/>
                </a:cubicBezTo>
                <a:cubicBezTo>
                  <a:pt x="2588" y="1186"/>
                  <a:pt x="2587" y="1185"/>
                  <a:pt x="2587" y="1184"/>
                </a:cubicBezTo>
                <a:cubicBezTo>
                  <a:pt x="2587" y="1184"/>
                  <a:pt x="2586" y="1185"/>
                  <a:pt x="2586" y="1185"/>
                </a:cubicBezTo>
                <a:cubicBezTo>
                  <a:pt x="2586" y="1185"/>
                  <a:pt x="2586" y="1185"/>
                  <a:pt x="2586" y="1185"/>
                </a:cubicBezTo>
                <a:cubicBezTo>
                  <a:pt x="2585" y="1185"/>
                  <a:pt x="2584" y="1185"/>
                  <a:pt x="2584" y="1184"/>
                </a:cubicBezTo>
                <a:cubicBezTo>
                  <a:pt x="2584" y="1184"/>
                  <a:pt x="2583" y="1184"/>
                  <a:pt x="2583" y="1184"/>
                </a:cubicBezTo>
                <a:cubicBezTo>
                  <a:pt x="2583" y="1184"/>
                  <a:pt x="2583" y="1184"/>
                  <a:pt x="2583" y="1184"/>
                </a:cubicBezTo>
                <a:cubicBezTo>
                  <a:pt x="2583" y="1183"/>
                  <a:pt x="2582" y="1183"/>
                  <a:pt x="2582" y="1182"/>
                </a:cubicBezTo>
                <a:cubicBezTo>
                  <a:pt x="2582" y="1182"/>
                  <a:pt x="2582" y="1182"/>
                  <a:pt x="2582" y="1182"/>
                </a:cubicBezTo>
                <a:cubicBezTo>
                  <a:pt x="2581" y="1182"/>
                  <a:pt x="2581" y="1181"/>
                  <a:pt x="2581" y="1181"/>
                </a:cubicBezTo>
                <a:cubicBezTo>
                  <a:pt x="2581" y="1179"/>
                  <a:pt x="2581" y="1179"/>
                  <a:pt x="2581" y="1179"/>
                </a:cubicBezTo>
                <a:cubicBezTo>
                  <a:pt x="2581" y="1179"/>
                  <a:pt x="2581" y="1179"/>
                  <a:pt x="2580" y="1179"/>
                </a:cubicBezTo>
                <a:cubicBezTo>
                  <a:pt x="2580" y="1179"/>
                  <a:pt x="2580" y="1179"/>
                  <a:pt x="2579" y="1179"/>
                </a:cubicBezTo>
                <a:cubicBezTo>
                  <a:pt x="2579" y="1178"/>
                  <a:pt x="2579" y="1178"/>
                  <a:pt x="2579" y="1178"/>
                </a:cubicBezTo>
                <a:cubicBezTo>
                  <a:pt x="2578" y="1177"/>
                  <a:pt x="2578" y="1177"/>
                  <a:pt x="2578" y="1177"/>
                </a:cubicBezTo>
                <a:cubicBezTo>
                  <a:pt x="2577" y="1177"/>
                  <a:pt x="2577" y="1177"/>
                  <a:pt x="2576" y="1177"/>
                </a:cubicBezTo>
                <a:cubicBezTo>
                  <a:pt x="2576" y="1176"/>
                  <a:pt x="2576" y="1176"/>
                  <a:pt x="2576" y="1175"/>
                </a:cubicBezTo>
                <a:cubicBezTo>
                  <a:pt x="2576" y="1175"/>
                  <a:pt x="2576" y="1174"/>
                  <a:pt x="2577" y="1174"/>
                </a:cubicBezTo>
                <a:cubicBezTo>
                  <a:pt x="2576" y="1173"/>
                  <a:pt x="2576" y="1173"/>
                  <a:pt x="2576" y="1173"/>
                </a:cubicBezTo>
                <a:cubicBezTo>
                  <a:pt x="2576" y="1172"/>
                  <a:pt x="2575" y="1171"/>
                  <a:pt x="2575" y="1171"/>
                </a:cubicBezTo>
                <a:cubicBezTo>
                  <a:pt x="2575" y="1171"/>
                  <a:pt x="2574" y="1170"/>
                  <a:pt x="2574" y="1170"/>
                </a:cubicBezTo>
                <a:cubicBezTo>
                  <a:pt x="2573" y="1170"/>
                  <a:pt x="2573" y="1169"/>
                  <a:pt x="2572" y="1169"/>
                </a:cubicBezTo>
                <a:cubicBezTo>
                  <a:pt x="2572" y="1168"/>
                  <a:pt x="2573" y="1168"/>
                  <a:pt x="2573" y="1167"/>
                </a:cubicBezTo>
                <a:cubicBezTo>
                  <a:pt x="2573" y="1167"/>
                  <a:pt x="2573" y="1167"/>
                  <a:pt x="2573" y="1167"/>
                </a:cubicBezTo>
                <a:cubicBezTo>
                  <a:pt x="2573" y="1167"/>
                  <a:pt x="2573" y="1167"/>
                  <a:pt x="2573" y="1167"/>
                </a:cubicBezTo>
                <a:cubicBezTo>
                  <a:pt x="2572" y="1167"/>
                  <a:pt x="2572" y="1166"/>
                  <a:pt x="2572" y="1166"/>
                </a:cubicBezTo>
                <a:cubicBezTo>
                  <a:pt x="2572" y="1165"/>
                  <a:pt x="2572" y="1165"/>
                  <a:pt x="2571" y="1164"/>
                </a:cubicBezTo>
                <a:cubicBezTo>
                  <a:pt x="2571" y="1163"/>
                  <a:pt x="2571" y="1163"/>
                  <a:pt x="2571" y="1162"/>
                </a:cubicBezTo>
                <a:cubicBezTo>
                  <a:pt x="2571" y="1161"/>
                  <a:pt x="2573" y="1160"/>
                  <a:pt x="2574" y="1160"/>
                </a:cubicBezTo>
                <a:cubicBezTo>
                  <a:pt x="2573" y="1159"/>
                  <a:pt x="2573" y="1158"/>
                  <a:pt x="2572" y="1157"/>
                </a:cubicBezTo>
                <a:cubicBezTo>
                  <a:pt x="2572" y="1157"/>
                  <a:pt x="2572" y="1157"/>
                  <a:pt x="2572" y="1156"/>
                </a:cubicBezTo>
                <a:cubicBezTo>
                  <a:pt x="2571" y="1157"/>
                  <a:pt x="2571" y="1157"/>
                  <a:pt x="2570" y="1157"/>
                </a:cubicBezTo>
                <a:cubicBezTo>
                  <a:pt x="2570" y="1157"/>
                  <a:pt x="2570" y="1157"/>
                  <a:pt x="2570" y="1157"/>
                </a:cubicBezTo>
                <a:cubicBezTo>
                  <a:pt x="2569" y="1157"/>
                  <a:pt x="2569" y="1157"/>
                  <a:pt x="2569" y="1157"/>
                </a:cubicBezTo>
                <a:cubicBezTo>
                  <a:pt x="2568" y="1156"/>
                  <a:pt x="2568" y="1154"/>
                  <a:pt x="2569" y="1154"/>
                </a:cubicBezTo>
                <a:cubicBezTo>
                  <a:pt x="2569" y="1152"/>
                  <a:pt x="2571" y="1152"/>
                  <a:pt x="2571" y="1153"/>
                </a:cubicBezTo>
                <a:cubicBezTo>
                  <a:pt x="2572" y="1153"/>
                  <a:pt x="2572" y="1154"/>
                  <a:pt x="2572" y="1154"/>
                </a:cubicBezTo>
                <a:cubicBezTo>
                  <a:pt x="2572" y="1154"/>
                  <a:pt x="2572" y="1154"/>
                  <a:pt x="2572" y="1154"/>
                </a:cubicBezTo>
                <a:cubicBezTo>
                  <a:pt x="2572" y="1154"/>
                  <a:pt x="2572" y="1154"/>
                  <a:pt x="2572" y="1154"/>
                </a:cubicBezTo>
                <a:cubicBezTo>
                  <a:pt x="2572" y="1154"/>
                  <a:pt x="2572" y="1154"/>
                  <a:pt x="2572" y="1154"/>
                </a:cubicBezTo>
                <a:cubicBezTo>
                  <a:pt x="2572" y="1153"/>
                  <a:pt x="2572" y="1153"/>
                  <a:pt x="2572" y="1153"/>
                </a:cubicBezTo>
                <a:cubicBezTo>
                  <a:pt x="2571" y="1152"/>
                  <a:pt x="2571" y="1151"/>
                  <a:pt x="2571" y="1151"/>
                </a:cubicBezTo>
                <a:cubicBezTo>
                  <a:pt x="2571" y="1151"/>
                  <a:pt x="2571" y="1151"/>
                  <a:pt x="2571" y="1151"/>
                </a:cubicBezTo>
                <a:cubicBezTo>
                  <a:pt x="2571" y="1150"/>
                  <a:pt x="2571" y="1150"/>
                  <a:pt x="2571" y="1150"/>
                </a:cubicBezTo>
                <a:cubicBezTo>
                  <a:pt x="2571" y="1149"/>
                  <a:pt x="2571" y="1149"/>
                  <a:pt x="2571" y="1148"/>
                </a:cubicBezTo>
                <a:cubicBezTo>
                  <a:pt x="2570" y="1148"/>
                  <a:pt x="2570" y="1148"/>
                  <a:pt x="2569" y="1147"/>
                </a:cubicBezTo>
                <a:cubicBezTo>
                  <a:pt x="2569" y="1147"/>
                  <a:pt x="2569" y="1147"/>
                  <a:pt x="2569" y="1147"/>
                </a:cubicBezTo>
                <a:cubicBezTo>
                  <a:pt x="2569" y="1147"/>
                  <a:pt x="2569" y="1147"/>
                  <a:pt x="2569" y="1147"/>
                </a:cubicBezTo>
                <a:cubicBezTo>
                  <a:pt x="2569" y="1147"/>
                  <a:pt x="2569" y="1147"/>
                  <a:pt x="2569" y="1147"/>
                </a:cubicBezTo>
                <a:cubicBezTo>
                  <a:pt x="2568" y="1145"/>
                  <a:pt x="2568" y="1145"/>
                  <a:pt x="2568" y="1145"/>
                </a:cubicBezTo>
                <a:cubicBezTo>
                  <a:pt x="2568" y="1145"/>
                  <a:pt x="2568" y="1145"/>
                  <a:pt x="2568" y="1145"/>
                </a:cubicBezTo>
                <a:cubicBezTo>
                  <a:pt x="2567" y="1144"/>
                  <a:pt x="2566" y="1143"/>
                  <a:pt x="2567" y="1142"/>
                </a:cubicBezTo>
                <a:cubicBezTo>
                  <a:pt x="2567" y="1141"/>
                  <a:pt x="2567" y="1141"/>
                  <a:pt x="2567" y="1141"/>
                </a:cubicBezTo>
                <a:cubicBezTo>
                  <a:pt x="2567" y="1141"/>
                  <a:pt x="2567" y="1141"/>
                  <a:pt x="2567" y="1141"/>
                </a:cubicBezTo>
                <a:cubicBezTo>
                  <a:pt x="2567" y="1141"/>
                  <a:pt x="2567" y="1141"/>
                  <a:pt x="2567" y="1140"/>
                </a:cubicBezTo>
                <a:cubicBezTo>
                  <a:pt x="2567" y="1140"/>
                  <a:pt x="2567" y="1140"/>
                  <a:pt x="2567" y="1140"/>
                </a:cubicBezTo>
                <a:cubicBezTo>
                  <a:pt x="2566" y="1140"/>
                  <a:pt x="2566" y="1140"/>
                  <a:pt x="2565" y="1140"/>
                </a:cubicBezTo>
                <a:cubicBezTo>
                  <a:pt x="2565" y="1139"/>
                  <a:pt x="2565" y="1139"/>
                  <a:pt x="2565" y="1139"/>
                </a:cubicBezTo>
                <a:cubicBezTo>
                  <a:pt x="2565" y="1139"/>
                  <a:pt x="2565" y="1139"/>
                  <a:pt x="2565" y="1139"/>
                </a:cubicBezTo>
                <a:cubicBezTo>
                  <a:pt x="2564" y="1138"/>
                  <a:pt x="2564" y="1138"/>
                  <a:pt x="2564" y="1138"/>
                </a:cubicBezTo>
                <a:cubicBezTo>
                  <a:pt x="2564" y="1138"/>
                  <a:pt x="2564" y="1137"/>
                  <a:pt x="2564" y="1136"/>
                </a:cubicBezTo>
                <a:cubicBezTo>
                  <a:pt x="2564" y="1136"/>
                  <a:pt x="2564" y="1136"/>
                  <a:pt x="2564" y="1136"/>
                </a:cubicBezTo>
                <a:cubicBezTo>
                  <a:pt x="2564" y="1136"/>
                  <a:pt x="2564" y="1136"/>
                  <a:pt x="2563" y="1136"/>
                </a:cubicBezTo>
                <a:cubicBezTo>
                  <a:pt x="2563" y="1136"/>
                  <a:pt x="2562" y="1136"/>
                  <a:pt x="2561" y="1135"/>
                </a:cubicBezTo>
                <a:cubicBezTo>
                  <a:pt x="2561" y="1135"/>
                  <a:pt x="2561" y="1134"/>
                  <a:pt x="2561" y="1134"/>
                </a:cubicBezTo>
                <a:cubicBezTo>
                  <a:pt x="2561" y="1133"/>
                  <a:pt x="2561" y="1133"/>
                  <a:pt x="2561" y="1133"/>
                </a:cubicBezTo>
                <a:cubicBezTo>
                  <a:pt x="2561" y="1133"/>
                  <a:pt x="2561" y="1132"/>
                  <a:pt x="2561" y="1132"/>
                </a:cubicBezTo>
                <a:cubicBezTo>
                  <a:pt x="2561" y="1132"/>
                  <a:pt x="2561" y="1132"/>
                  <a:pt x="2561" y="1132"/>
                </a:cubicBezTo>
                <a:cubicBezTo>
                  <a:pt x="2561" y="1132"/>
                  <a:pt x="2561" y="1132"/>
                  <a:pt x="2561" y="1132"/>
                </a:cubicBezTo>
                <a:cubicBezTo>
                  <a:pt x="2560" y="1132"/>
                  <a:pt x="2560" y="1131"/>
                  <a:pt x="2559" y="1131"/>
                </a:cubicBezTo>
                <a:cubicBezTo>
                  <a:pt x="2559" y="1131"/>
                  <a:pt x="2559" y="1131"/>
                  <a:pt x="2559" y="1131"/>
                </a:cubicBezTo>
                <a:cubicBezTo>
                  <a:pt x="2559" y="1131"/>
                  <a:pt x="2559" y="1131"/>
                  <a:pt x="2559" y="1132"/>
                </a:cubicBezTo>
                <a:cubicBezTo>
                  <a:pt x="2559" y="1132"/>
                  <a:pt x="2558" y="1132"/>
                  <a:pt x="2558" y="1133"/>
                </a:cubicBezTo>
                <a:cubicBezTo>
                  <a:pt x="2558" y="1133"/>
                  <a:pt x="2557" y="1134"/>
                  <a:pt x="2555" y="1134"/>
                </a:cubicBezTo>
                <a:cubicBezTo>
                  <a:pt x="2555" y="1134"/>
                  <a:pt x="2555" y="1134"/>
                  <a:pt x="2555" y="1134"/>
                </a:cubicBezTo>
                <a:cubicBezTo>
                  <a:pt x="2554" y="1134"/>
                  <a:pt x="2554" y="1134"/>
                  <a:pt x="2554" y="1133"/>
                </a:cubicBezTo>
                <a:cubicBezTo>
                  <a:pt x="2554" y="1132"/>
                  <a:pt x="2554" y="1131"/>
                  <a:pt x="2554" y="1130"/>
                </a:cubicBezTo>
                <a:cubicBezTo>
                  <a:pt x="2555" y="1130"/>
                  <a:pt x="2555" y="1130"/>
                  <a:pt x="2555" y="1129"/>
                </a:cubicBezTo>
                <a:cubicBezTo>
                  <a:pt x="2555" y="1129"/>
                  <a:pt x="2555" y="1128"/>
                  <a:pt x="2555" y="1128"/>
                </a:cubicBezTo>
                <a:cubicBezTo>
                  <a:pt x="2555" y="1127"/>
                  <a:pt x="2555" y="1127"/>
                  <a:pt x="2555" y="1126"/>
                </a:cubicBezTo>
                <a:cubicBezTo>
                  <a:pt x="2555" y="1125"/>
                  <a:pt x="2556" y="1124"/>
                  <a:pt x="2556" y="1124"/>
                </a:cubicBezTo>
                <a:cubicBezTo>
                  <a:pt x="2556" y="1123"/>
                  <a:pt x="2557" y="1123"/>
                  <a:pt x="2557" y="1123"/>
                </a:cubicBezTo>
                <a:cubicBezTo>
                  <a:pt x="2557" y="1122"/>
                  <a:pt x="2558" y="1122"/>
                  <a:pt x="2558" y="1121"/>
                </a:cubicBezTo>
                <a:cubicBezTo>
                  <a:pt x="2558" y="1121"/>
                  <a:pt x="2559" y="1120"/>
                  <a:pt x="2559" y="1120"/>
                </a:cubicBezTo>
                <a:cubicBezTo>
                  <a:pt x="2559" y="1120"/>
                  <a:pt x="2559" y="1120"/>
                  <a:pt x="2559" y="1119"/>
                </a:cubicBezTo>
                <a:cubicBezTo>
                  <a:pt x="2560" y="1119"/>
                  <a:pt x="2560" y="1119"/>
                  <a:pt x="2560" y="1119"/>
                </a:cubicBezTo>
                <a:cubicBezTo>
                  <a:pt x="2560" y="1118"/>
                  <a:pt x="2560" y="1117"/>
                  <a:pt x="2561" y="1117"/>
                </a:cubicBezTo>
                <a:cubicBezTo>
                  <a:pt x="2561" y="1116"/>
                  <a:pt x="2561" y="1116"/>
                  <a:pt x="2561" y="1116"/>
                </a:cubicBezTo>
                <a:cubicBezTo>
                  <a:pt x="2561" y="1116"/>
                  <a:pt x="2561" y="1116"/>
                  <a:pt x="2561" y="1116"/>
                </a:cubicBezTo>
                <a:cubicBezTo>
                  <a:pt x="2561" y="1116"/>
                  <a:pt x="2561" y="1116"/>
                  <a:pt x="2561" y="1116"/>
                </a:cubicBezTo>
                <a:cubicBezTo>
                  <a:pt x="2561" y="1116"/>
                  <a:pt x="2560" y="1116"/>
                  <a:pt x="2560" y="1116"/>
                </a:cubicBezTo>
                <a:cubicBezTo>
                  <a:pt x="2560" y="1116"/>
                  <a:pt x="2559" y="1116"/>
                  <a:pt x="2559" y="1116"/>
                </a:cubicBezTo>
                <a:cubicBezTo>
                  <a:pt x="2559" y="1116"/>
                  <a:pt x="2559" y="1115"/>
                  <a:pt x="2559" y="1115"/>
                </a:cubicBezTo>
                <a:cubicBezTo>
                  <a:pt x="2560" y="1112"/>
                  <a:pt x="2560" y="1112"/>
                  <a:pt x="2560" y="1112"/>
                </a:cubicBezTo>
                <a:cubicBezTo>
                  <a:pt x="2560" y="1111"/>
                  <a:pt x="2560" y="1110"/>
                  <a:pt x="2561" y="1110"/>
                </a:cubicBezTo>
                <a:cubicBezTo>
                  <a:pt x="2561" y="1109"/>
                  <a:pt x="2562" y="1109"/>
                  <a:pt x="2562" y="1109"/>
                </a:cubicBezTo>
                <a:cubicBezTo>
                  <a:pt x="2562" y="1108"/>
                  <a:pt x="2562" y="1108"/>
                  <a:pt x="2562" y="1108"/>
                </a:cubicBezTo>
                <a:cubicBezTo>
                  <a:pt x="2562" y="1108"/>
                  <a:pt x="2562" y="1107"/>
                  <a:pt x="2562" y="1107"/>
                </a:cubicBezTo>
                <a:cubicBezTo>
                  <a:pt x="2562" y="1106"/>
                  <a:pt x="2562" y="1106"/>
                  <a:pt x="2563" y="1105"/>
                </a:cubicBezTo>
                <a:cubicBezTo>
                  <a:pt x="2563" y="1105"/>
                  <a:pt x="2564" y="1104"/>
                  <a:pt x="2564" y="1104"/>
                </a:cubicBezTo>
                <a:cubicBezTo>
                  <a:pt x="2564" y="1103"/>
                  <a:pt x="2564" y="1103"/>
                  <a:pt x="2564" y="1102"/>
                </a:cubicBezTo>
                <a:cubicBezTo>
                  <a:pt x="2564" y="1102"/>
                  <a:pt x="2564" y="1102"/>
                  <a:pt x="2564" y="1101"/>
                </a:cubicBezTo>
                <a:cubicBezTo>
                  <a:pt x="2565" y="1101"/>
                  <a:pt x="2565" y="1101"/>
                  <a:pt x="2565" y="1101"/>
                </a:cubicBezTo>
                <a:cubicBezTo>
                  <a:pt x="2565" y="1101"/>
                  <a:pt x="2565" y="1101"/>
                  <a:pt x="2565" y="1101"/>
                </a:cubicBezTo>
                <a:cubicBezTo>
                  <a:pt x="2565" y="1101"/>
                  <a:pt x="2564" y="1101"/>
                  <a:pt x="2564" y="1101"/>
                </a:cubicBezTo>
                <a:cubicBezTo>
                  <a:pt x="2564" y="1100"/>
                  <a:pt x="2564" y="1100"/>
                  <a:pt x="2564" y="1099"/>
                </a:cubicBezTo>
                <a:cubicBezTo>
                  <a:pt x="2564" y="1098"/>
                  <a:pt x="2564" y="1098"/>
                  <a:pt x="2564" y="1098"/>
                </a:cubicBezTo>
                <a:cubicBezTo>
                  <a:pt x="2564" y="1097"/>
                  <a:pt x="2564" y="1097"/>
                  <a:pt x="2564" y="1096"/>
                </a:cubicBezTo>
                <a:cubicBezTo>
                  <a:pt x="2564" y="1096"/>
                  <a:pt x="2564" y="1096"/>
                  <a:pt x="2565" y="1095"/>
                </a:cubicBezTo>
                <a:cubicBezTo>
                  <a:pt x="2565" y="1095"/>
                  <a:pt x="2565" y="1095"/>
                  <a:pt x="2565" y="1095"/>
                </a:cubicBezTo>
                <a:cubicBezTo>
                  <a:pt x="2565" y="1094"/>
                  <a:pt x="2564" y="1093"/>
                  <a:pt x="2564" y="1092"/>
                </a:cubicBezTo>
                <a:cubicBezTo>
                  <a:pt x="2564" y="1092"/>
                  <a:pt x="2564" y="1092"/>
                  <a:pt x="2564" y="1092"/>
                </a:cubicBezTo>
                <a:cubicBezTo>
                  <a:pt x="2563" y="1091"/>
                  <a:pt x="2563" y="1090"/>
                  <a:pt x="2564" y="1089"/>
                </a:cubicBezTo>
                <a:cubicBezTo>
                  <a:pt x="2564" y="1089"/>
                  <a:pt x="2564" y="1089"/>
                  <a:pt x="2564" y="1088"/>
                </a:cubicBezTo>
                <a:cubicBezTo>
                  <a:pt x="2563" y="1088"/>
                  <a:pt x="2563" y="1088"/>
                  <a:pt x="2563" y="1087"/>
                </a:cubicBezTo>
                <a:cubicBezTo>
                  <a:pt x="2563" y="1087"/>
                  <a:pt x="2563" y="1087"/>
                  <a:pt x="2563" y="1087"/>
                </a:cubicBezTo>
                <a:cubicBezTo>
                  <a:pt x="2563" y="1087"/>
                  <a:pt x="2563" y="1087"/>
                  <a:pt x="2563" y="1087"/>
                </a:cubicBezTo>
                <a:cubicBezTo>
                  <a:pt x="2563" y="1088"/>
                  <a:pt x="2562" y="1088"/>
                  <a:pt x="2562" y="1088"/>
                </a:cubicBezTo>
                <a:cubicBezTo>
                  <a:pt x="2562" y="1088"/>
                  <a:pt x="2561" y="1088"/>
                  <a:pt x="2561" y="1087"/>
                </a:cubicBezTo>
                <a:cubicBezTo>
                  <a:pt x="2560" y="1086"/>
                  <a:pt x="2560" y="1085"/>
                  <a:pt x="2561" y="1083"/>
                </a:cubicBezTo>
                <a:cubicBezTo>
                  <a:pt x="2561" y="1083"/>
                  <a:pt x="2561" y="1082"/>
                  <a:pt x="2561" y="1082"/>
                </a:cubicBezTo>
                <a:cubicBezTo>
                  <a:pt x="2561" y="1082"/>
                  <a:pt x="2561" y="1082"/>
                  <a:pt x="2561" y="1082"/>
                </a:cubicBezTo>
                <a:cubicBezTo>
                  <a:pt x="2562" y="1081"/>
                  <a:pt x="2562" y="1081"/>
                  <a:pt x="2562" y="1081"/>
                </a:cubicBezTo>
                <a:cubicBezTo>
                  <a:pt x="2562" y="1081"/>
                  <a:pt x="2562" y="1080"/>
                  <a:pt x="2562" y="1080"/>
                </a:cubicBezTo>
                <a:cubicBezTo>
                  <a:pt x="2562" y="1080"/>
                  <a:pt x="2561" y="1080"/>
                  <a:pt x="2561" y="1080"/>
                </a:cubicBezTo>
                <a:cubicBezTo>
                  <a:pt x="2561" y="1079"/>
                  <a:pt x="2561" y="1079"/>
                  <a:pt x="2561" y="1079"/>
                </a:cubicBezTo>
                <a:cubicBezTo>
                  <a:pt x="2561" y="1079"/>
                  <a:pt x="2560" y="1078"/>
                  <a:pt x="2561" y="1077"/>
                </a:cubicBezTo>
                <a:cubicBezTo>
                  <a:pt x="2561" y="1077"/>
                  <a:pt x="2561" y="1076"/>
                  <a:pt x="2561" y="1076"/>
                </a:cubicBezTo>
                <a:cubicBezTo>
                  <a:pt x="2561" y="1076"/>
                  <a:pt x="2561" y="1076"/>
                  <a:pt x="2561" y="1076"/>
                </a:cubicBezTo>
                <a:cubicBezTo>
                  <a:pt x="2561" y="1076"/>
                  <a:pt x="2561" y="1076"/>
                  <a:pt x="2561" y="1076"/>
                </a:cubicBezTo>
                <a:cubicBezTo>
                  <a:pt x="2560" y="1075"/>
                  <a:pt x="2558" y="1074"/>
                  <a:pt x="2559" y="1073"/>
                </a:cubicBezTo>
                <a:cubicBezTo>
                  <a:pt x="2560" y="1072"/>
                  <a:pt x="2560" y="1071"/>
                  <a:pt x="2560" y="1071"/>
                </a:cubicBezTo>
                <a:cubicBezTo>
                  <a:pt x="2560" y="1070"/>
                  <a:pt x="2560" y="1070"/>
                  <a:pt x="2560" y="1070"/>
                </a:cubicBezTo>
                <a:cubicBezTo>
                  <a:pt x="2560" y="1070"/>
                  <a:pt x="2560" y="1069"/>
                  <a:pt x="2560" y="1069"/>
                </a:cubicBezTo>
                <a:cubicBezTo>
                  <a:pt x="2560" y="1069"/>
                  <a:pt x="2560" y="1069"/>
                  <a:pt x="2560" y="1069"/>
                </a:cubicBezTo>
                <a:cubicBezTo>
                  <a:pt x="2560" y="1069"/>
                  <a:pt x="2560" y="1068"/>
                  <a:pt x="2560" y="1068"/>
                </a:cubicBezTo>
                <a:cubicBezTo>
                  <a:pt x="2560" y="1068"/>
                  <a:pt x="2560" y="1067"/>
                  <a:pt x="2560" y="1067"/>
                </a:cubicBezTo>
                <a:cubicBezTo>
                  <a:pt x="2559" y="1067"/>
                  <a:pt x="2559" y="1066"/>
                  <a:pt x="2558" y="1065"/>
                </a:cubicBezTo>
                <a:cubicBezTo>
                  <a:pt x="2558" y="1064"/>
                  <a:pt x="2559" y="1063"/>
                  <a:pt x="2559" y="1063"/>
                </a:cubicBezTo>
                <a:cubicBezTo>
                  <a:pt x="2559" y="1063"/>
                  <a:pt x="2559" y="1063"/>
                  <a:pt x="2559" y="1063"/>
                </a:cubicBezTo>
                <a:cubicBezTo>
                  <a:pt x="2559" y="1062"/>
                  <a:pt x="2559" y="1061"/>
                  <a:pt x="2559" y="1061"/>
                </a:cubicBezTo>
                <a:cubicBezTo>
                  <a:pt x="2558" y="1061"/>
                  <a:pt x="2557" y="1060"/>
                  <a:pt x="2557" y="1059"/>
                </a:cubicBezTo>
                <a:cubicBezTo>
                  <a:pt x="2557" y="1059"/>
                  <a:pt x="2557" y="1059"/>
                  <a:pt x="2557" y="1059"/>
                </a:cubicBezTo>
                <a:cubicBezTo>
                  <a:pt x="2556" y="1058"/>
                  <a:pt x="2556" y="1057"/>
                  <a:pt x="2556" y="1056"/>
                </a:cubicBezTo>
                <a:cubicBezTo>
                  <a:pt x="2556" y="1056"/>
                  <a:pt x="2556" y="1055"/>
                  <a:pt x="2556" y="1055"/>
                </a:cubicBezTo>
                <a:cubicBezTo>
                  <a:pt x="2556" y="1055"/>
                  <a:pt x="2555" y="1055"/>
                  <a:pt x="2555" y="1054"/>
                </a:cubicBezTo>
                <a:cubicBezTo>
                  <a:pt x="2555" y="1054"/>
                  <a:pt x="2555" y="1054"/>
                  <a:pt x="2555" y="1054"/>
                </a:cubicBezTo>
                <a:cubicBezTo>
                  <a:pt x="2555" y="1055"/>
                  <a:pt x="2555" y="1056"/>
                  <a:pt x="2555" y="1056"/>
                </a:cubicBezTo>
                <a:cubicBezTo>
                  <a:pt x="2554" y="1056"/>
                  <a:pt x="2554" y="1056"/>
                  <a:pt x="2554" y="1057"/>
                </a:cubicBezTo>
                <a:cubicBezTo>
                  <a:pt x="2554" y="1057"/>
                  <a:pt x="2554" y="1058"/>
                  <a:pt x="2553" y="1058"/>
                </a:cubicBezTo>
                <a:cubicBezTo>
                  <a:pt x="2553" y="1058"/>
                  <a:pt x="2552" y="1058"/>
                  <a:pt x="2552" y="1059"/>
                </a:cubicBezTo>
                <a:cubicBezTo>
                  <a:pt x="2552" y="1059"/>
                  <a:pt x="2551" y="1059"/>
                  <a:pt x="2551" y="1059"/>
                </a:cubicBezTo>
                <a:cubicBezTo>
                  <a:pt x="2551" y="1060"/>
                  <a:pt x="2550" y="1060"/>
                  <a:pt x="2550" y="1060"/>
                </a:cubicBezTo>
                <a:cubicBezTo>
                  <a:pt x="2550" y="1060"/>
                  <a:pt x="2550" y="1060"/>
                  <a:pt x="2549" y="1060"/>
                </a:cubicBezTo>
                <a:cubicBezTo>
                  <a:pt x="2549" y="1060"/>
                  <a:pt x="2549" y="1061"/>
                  <a:pt x="2549" y="1061"/>
                </a:cubicBezTo>
                <a:cubicBezTo>
                  <a:pt x="2549" y="1061"/>
                  <a:pt x="2549" y="1062"/>
                  <a:pt x="2549" y="1062"/>
                </a:cubicBezTo>
                <a:cubicBezTo>
                  <a:pt x="2548" y="1062"/>
                  <a:pt x="2548" y="1063"/>
                  <a:pt x="2547" y="1063"/>
                </a:cubicBezTo>
                <a:cubicBezTo>
                  <a:pt x="2547" y="1063"/>
                  <a:pt x="2546" y="1063"/>
                  <a:pt x="2546" y="1063"/>
                </a:cubicBezTo>
                <a:cubicBezTo>
                  <a:pt x="2545" y="1063"/>
                  <a:pt x="2545" y="1063"/>
                  <a:pt x="2544" y="1063"/>
                </a:cubicBezTo>
                <a:cubicBezTo>
                  <a:pt x="2544" y="1063"/>
                  <a:pt x="2543" y="1063"/>
                  <a:pt x="2543" y="1064"/>
                </a:cubicBezTo>
                <a:cubicBezTo>
                  <a:pt x="2543" y="1064"/>
                  <a:pt x="2543" y="1064"/>
                  <a:pt x="2543" y="1064"/>
                </a:cubicBezTo>
                <a:cubicBezTo>
                  <a:pt x="2542" y="1064"/>
                  <a:pt x="2542" y="1065"/>
                  <a:pt x="2542" y="1065"/>
                </a:cubicBezTo>
                <a:cubicBezTo>
                  <a:pt x="2541" y="1065"/>
                  <a:pt x="2540" y="1065"/>
                  <a:pt x="2540" y="1065"/>
                </a:cubicBezTo>
                <a:cubicBezTo>
                  <a:pt x="2540" y="1065"/>
                  <a:pt x="2539" y="1065"/>
                  <a:pt x="2539" y="1065"/>
                </a:cubicBezTo>
                <a:cubicBezTo>
                  <a:pt x="2539" y="1065"/>
                  <a:pt x="2539" y="1065"/>
                  <a:pt x="2538" y="1066"/>
                </a:cubicBezTo>
                <a:cubicBezTo>
                  <a:pt x="2537" y="1066"/>
                  <a:pt x="2536" y="1065"/>
                  <a:pt x="2536" y="1065"/>
                </a:cubicBezTo>
                <a:cubicBezTo>
                  <a:pt x="2535" y="1065"/>
                  <a:pt x="2534" y="1065"/>
                  <a:pt x="2533" y="1065"/>
                </a:cubicBezTo>
                <a:cubicBezTo>
                  <a:pt x="2532" y="1065"/>
                  <a:pt x="2531" y="1066"/>
                  <a:pt x="2530" y="1066"/>
                </a:cubicBezTo>
                <a:cubicBezTo>
                  <a:pt x="2530" y="1065"/>
                  <a:pt x="2529" y="1065"/>
                  <a:pt x="2529" y="1065"/>
                </a:cubicBezTo>
                <a:cubicBezTo>
                  <a:pt x="2529" y="1065"/>
                  <a:pt x="2529" y="1064"/>
                  <a:pt x="2529" y="1064"/>
                </a:cubicBezTo>
                <a:cubicBezTo>
                  <a:pt x="2529" y="1064"/>
                  <a:pt x="2528" y="1064"/>
                  <a:pt x="2528" y="1064"/>
                </a:cubicBezTo>
                <a:cubicBezTo>
                  <a:pt x="2528" y="1064"/>
                  <a:pt x="2527" y="1064"/>
                  <a:pt x="2527" y="1064"/>
                </a:cubicBezTo>
                <a:cubicBezTo>
                  <a:pt x="2526" y="1064"/>
                  <a:pt x="2526" y="1063"/>
                  <a:pt x="2526" y="1063"/>
                </a:cubicBezTo>
                <a:cubicBezTo>
                  <a:pt x="2526" y="1063"/>
                  <a:pt x="2526" y="1063"/>
                  <a:pt x="2526" y="1063"/>
                </a:cubicBezTo>
                <a:cubicBezTo>
                  <a:pt x="2526" y="1062"/>
                  <a:pt x="2527" y="1062"/>
                  <a:pt x="2527" y="1061"/>
                </a:cubicBezTo>
                <a:cubicBezTo>
                  <a:pt x="2527" y="1061"/>
                  <a:pt x="2527" y="1061"/>
                  <a:pt x="2527" y="1061"/>
                </a:cubicBezTo>
                <a:cubicBezTo>
                  <a:pt x="2527" y="1060"/>
                  <a:pt x="2528" y="1060"/>
                  <a:pt x="2528" y="1060"/>
                </a:cubicBezTo>
                <a:cubicBezTo>
                  <a:pt x="2528" y="1060"/>
                  <a:pt x="2528" y="1059"/>
                  <a:pt x="2528" y="1059"/>
                </a:cubicBezTo>
                <a:cubicBezTo>
                  <a:pt x="2528" y="1059"/>
                  <a:pt x="2528" y="1058"/>
                  <a:pt x="2529" y="1058"/>
                </a:cubicBezTo>
                <a:cubicBezTo>
                  <a:pt x="2529" y="1057"/>
                  <a:pt x="2529" y="1057"/>
                  <a:pt x="2529" y="1056"/>
                </a:cubicBezTo>
                <a:cubicBezTo>
                  <a:pt x="2529" y="1056"/>
                  <a:pt x="2529" y="1056"/>
                  <a:pt x="2529" y="1056"/>
                </a:cubicBezTo>
                <a:cubicBezTo>
                  <a:pt x="2529" y="1055"/>
                  <a:pt x="2530" y="1054"/>
                  <a:pt x="2530" y="1053"/>
                </a:cubicBezTo>
                <a:cubicBezTo>
                  <a:pt x="2530" y="1053"/>
                  <a:pt x="2531" y="1052"/>
                  <a:pt x="2531" y="1052"/>
                </a:cubicBezTo>
                <a:cubicBezTo>
                  <a:pt x="2531" y="1052"/>
                  <a:pt x="2532" y="1052"/>
                  <a:pt x="2533" y="1052"/>
                </a:cubicBezTo>
                <a:cubicBezTo>
                  <a:pt x="2532" y="1052"/>
                  <a:pt x="2532" y="1052"/>
                  <a:pt x="2532" y="1051"/>
                </a:cubicBezTo>
                <a:cubicBezTo>
                  <a:pt x="2531" y="1051"/>
                  <a:pt x="2531" y="1050"/>
                  <a:pt x="2531" y="1049"/>
                </a:cubicBezTo>
                <a:cubicBezTo>
                  <a:pt x="2531" y="1049"/>
                  <a:pt x="2531" y="1048"/>
                  <a:pt x="2531" y="1048"/>
                </a:cubicBezTo>
                <a:cubicBezTo>
                  <a:pt x="2531" y="1047"/>
                  <a:pt x="2531" y="1047"/>
                  <a:pt x="2532" y="1047"/>
                </a:cubicBezTo>
                <a:cubicBezTo>
                  <a:pt x="2531" y="1046"/>
                  <a:pt x="2530" y="1045"/>
                  <a:pt x="2530" y="1043"/>
                </a:cubicBezTo>
                <a:cubicBezTo>
                  <a:pt x="2530" y="1043"/>
                  <a:pt x="2530" y="1042"/>
                  <a:pt x="2530" y="1042"/>
                </a:cubicBezTo>
                <a:cubicBezTo>
                  <a:pt x="2530" y="1042"/>
                  <a:pt x="2530" y="1042"/>
                  <a:pt x="2530" y="1042"/>
                </a:cubicBezTo>
                <a:cubicBezTo>
                  <a:pt x="2529" y="1041"/>
                  <a:pt x="2529" y="1041"/>
                  <a:pt x="2528" y="1040"/>
                </a:cubicBezTo>
                <a:cubicBezTo>
                  <a:pt x="2528" y="1040"/>
                  <a:pt x="2528" y="1040"/>
                  <a:pt x="2528" y="1040"/>
                </a:cubicBezTo>
                <a:cubicBezTo>
                  <a:pt x="2528" y="1040"/>
                  <a:pt x="2528" y="1039"/>
                  <a:pt x="2528" y="1039"/>
                </a:cubicBezTo>
                <a:cubicBezTo>
                  <a:pt x="2528" y="1039"/>
                  <a:pt x="2528" y="1038"/>
                  <a:pt x="2528" y="1037"/>
                </a:cubicBezTo>
                <a:cubicBezTo>
                  <a:pt x="2528" y="1037"/>
                  <a:pt x="2528" y="1037"/>
                  <a:pt x="2528" y="1037"/>
                </a:cubicBezTo>
                <a:cubicBezTo>
                  <a:pt x="2528" y="1037"/>
                  <a:pt x="2528" y="1037"/>
                  <a:pt x="2528" y="1037"/>
                </a:cubicBezTo>
                <a:cubicBezTo>
                  <a:pt x="2528" y="1037"/>
                  <a:pt x="2527" y="1037"/>
                  <a:pt x="2527" y="1038"/>
                </a:cubicBezTo>
                <a:cubicBezTo>
                  <a:pt x="2527" y="1038"/>
                  <a:pt x="2526" y="1039"/>
                  <a:pt x="2525" y="1039"/>
                </a:cubicBezTo>
                <a:cubicBezTo>
                  <a:pt x="2525" y="1039"/>
                  <a:pt x="2524" y="1039"/>
                  <a:pt x="2524" y="1039"/>
                </a:cubicBezTo>
                <a:cubicBezTo>
                  <a:pt x="2523" y="1038"/>
                  <a:pt x="2523" y="1037"/>
                  <a:pt x="2523" y="1037"/>
                </a:cubicBezTo>
                <a:cubicBezTo>
                  <a:pt x="2523" y="1036"/>
                  <a:pt x="2522" y="1035"/>
                  <a:pt x="2522" y="1034"/>
                </a:cubicBezTo>
                <a:cubicBezTo>
                  <a:pt x="2522" y="1034"/>
                  <a:pt x="2522" y="1033"/>
                  <a:pt x="2522" y="1032"/>
                </a:cubicBezTo>
                <a:cubicBezTo>
                  <a:pt x="2522" y="1032"/>
                  <a:pt x="2523" y="1032"/>
                  <a:pt x="2523" y="1032"/>
                </a:cubicBezTo>
                <a:cubicBezTo>
                  <a:pt x="2524" y="1031"/>
                  <a:pt x="2525" y="1031"/>
                  <a:pt x="2525" y="1031"/>
                </a:cubicBezTo>
                <a:cubicBezTo>
                  <a:pt x="2525" y="1031"/>
                  <a:pt x="2525" y="1031"/>
                  <a:pt x="2525" y="1031"/>
                </a:cubicBezTo>
                <a:cubicBezTo>
                  <a:pt x="2526" y="1031"/>
                  <a:pt x="2526" y="1031"/>
                  <a:pt x="2526" y="1031"/>
                </a:cubicBezTo>
                <a:cubicBezTo>
                  <a:pt x="2526" y="1031"/>
                  <a:pt x="2526" y="1031"/>
                  <a:pt x="2526" y="1031"/>
                </a:cubicBezTo>
                <a:cubicBezTo>
                  <a:pt x="2526" y="1031"/>
                  <a:pt x="2526" y="1030"/>
                  <a:pt x="2525" y="1030"/>
                </a:cubicBezTo>
                <a:cubicBezTo>
                  <a:pt x="2525" y="1030"/>
                  <a:pt x="2525" y="1030"/>
                  <a:pt x="2525" y="1029"/>
                </a:cubicBezTo>
                <a:cubicBezTo>
                  <a:pt x="2525" y="1029"/>
                  <a:pt x="2524" y="1029"/>
                  <a:pt x="2524" y="1028"/>
                </a:cubicBezTo>
                <a:cubicBezTo>
                  <a:pt x="2524" y="1028"/>
                  <a:pt x="2524" y="1028"/>
                  <a:pt x="2523" y="1028"/>
                </a:cubicBezTo>
                <a:cubicBezTo>
                  <a:pt x="2523" y="1028"/>
                  <a:pt x="2523" y="1028"/>
                  <a:pt x="2523" y="1028"/>
                </a:cubicBezTo>
                <a:cubicBezTo>
                  <a:pt x="2521" y="1028"/>
                  <a:pt x="2520" y="1027"/>
                  <a:pt x="2519" y="1027"/>
                </a:cubicBezTo>
                <a:cubicBezTo>
                  <a:pt x="2519" y="1026"/>
                  <a:pt x="2519" y="1026"/>
                  <a:pt x="2519" y="1025"/>
                </a:cubicBezTo>
                <a:cubicBezTo>
                  <a:pt x="2518" y="1025"/>
                  <a:pt x="2518" y="1025"/>
                  <a:pt x="2518" y="1025"/>
                </a:cubicBezTo>
                <a:cubicBezTo>
                  <a:pt x="2516" y="1025"/>
                  <a:pt x="2515" y="1025"/>
                  <a:pt x="2514" y="1024"/>
                </a:cubicBezTo>
                <a:cubicBezTo>
                  <a:pt x="2514" y="1023"/>
                  <a:pt x="2514" y="1023"/>
                  <a:pt x="2514" y="1023"/>
                </a:cubicBezTo>
                <a:cubicBezTo>
                  <a:pt x="2513" y="1022"/>
                  <a:pt x="2513" y="1022"/>
                  <a:pt x="2513" y="1022"/>
                </a:cubicBezTo>
                <a:cubicBezTo>
                  <a:pt x="2513" y="1022"/>
                  <a:pt x="2513" y="1022"/>
                  <a:pt x="2513" y="1022"/>
                </a:cubicBezTo>
                <a:cubicBezTo>
                  <a:pt x="2513" y="1022"/>
                  <a:pt x="2512" y="1021"/>
                  <a:pt x="2512" y="1020"/>
                </a:cubicBezTo>
                <a:cubicBezTo>
                  <a:pt x="2512" y="1020"/>
                  <a:pt x="2513" y="1019"/>
                  <a:pt x="2513" y="1019"/>
                </a:cubicBezTo>
                <a:cubicBezTo>
                  <a:pt x="2513" y="1019"/>
                  <a:pt x="2513" y="1019"/>
                  <a:pt x="2513" y="1019"/>
                </a:cubicBezTo>
                <a:cubicBezTo>
                  <a:pt x="2513" y="1019"/>
                  <a:pt x="2512" y="1018"/>
                  <a:pt x="2512" y="1018"/>
                </a:cubicBezTo>
                <a:cubicBezTo>
                  <a:pt x="2511" y="1018"/>
                  <a:pt x="2511" y="1018"/>
                  <a:pt x="2511" y="1018"/>
                </a:cubicBezTo>
                <a:cubicBezTo>
                  <a:pt x="2511" y="1018"/>
                  <a:pt x="2510" y="1017"/>
                  <a:pt x="2510" y="1016"/>
                </a:cubicBezTo>
                <a:cubicBezTo>
                  <a:pt x="2510" y="1016"/>
                  <a:pt x="2511" y="1016"/>
                  <a:pt x="2511" y="1015"/>
                </a:cubicBezTo>
                <a:cubicBezTo>
                  <a:pt x="2510" y="1015"/>
                  <a:pt x="2510" y="1015"/>
                  <a:pt x="2510" y="1014"/>
                </a:cubicBezTo>
                <a:cubicBezTo>
                  <a:pt x="2510" y="1014"/>
                  <a:pt x="2510" y="1014"/>
                  <a:pt x="2510" y="1014"/>
                </a:cubicBezTo>
                <a:cubicBezTo>
                  <a:pt x="2510" y="1014"/>
                  <a:pt x="2510" y="1013"/>
                  <a:pt x="2509" y="1013"/>
                </a:cubicBezTo>
                <a:cubicBezTo>
                  <a:pt x="2508" y="1012"/>
                  <a:pt x="2508" y="1011"/>
                  <a:pt x="2509" y="1010"/>
                </a:cubicBezTo>
                <a:cubicBezTo>
                  <a:pt x="2509" y="1009"/>
                  <a:pt x="2510" y="1009"/>
                  <a:pt x="2510" y="1008"/>
                </a:cubicBezTo>
                <a:cubicBezTo>
                  <a:pt x="2510" y="1008"/>
                  <a:pt x="2510" y="1008"/>
                  <a:pt x="2510" y="1008"/>
                </a:cubicBezTo>
                <a:cubicBezTo>
                  <a:pt x="2510" y="1008"/>
                  <a:pt x="2510" y="1007"/>
                  <a:pt x="2510" y="1007"/>
                </a:cubicBezTo>
                <a:cubicBezTo>
                  <a:pt x="2510" y="1007"/>
                  <a:pt x="2510" y="1007"/>
                  <a:pt x="2510" y="1006"/>
                </a:cubicBezTo>
                <a:cubicBezTo>
                  <a:pt x="2510" y="1006"/>
                  <a:pt x="2510" y="1006"/>
                  <a:pt x="2509" y="1006"/>
                </a:cubicBezTo>
                <a:cubicBezTo>
                  <a:pt x="2509" y="1006"/>
                  <a:pt x="2509" y="1006"/>
                  <a:pt x="2509" y="1006"/>
                </a:cubicBezTo>
                <a:cubicBezTo>
                  <a:pt x="2509" y="1005"/>
                  <a:pt x="2508" y="1005"/>
                  <a:pt x="2508" y="1005"/>
                </a:cubicBezTo>
                <a:cubicBezTo>
                  <a:pt x="2507" y="1005"/>
                  <a:pt x="2507" y="1004"/>
                  <a:pt x="2507" y="1003"/>
                </a:cubicBezTo>
                <a:cubicBezTo>
                  <a:pt x="2507" y="1003"/>
                  <a:pt x="2506" y="1003"/>
                  <a:pt x="2506" y="1004"/>
                </a:cubicBezTo>
                <a:cubicBezTo>
                  <a:pt x="2505" y="1004"/>
                  <a:pt x="2503" y="1004"/>
                  <a:pt x="2502" y="1004"/>
                </a:cubicBezTo>
                <a:cubicBezTo>
                  <a:pt x="2501" y="1003"/>
                  <a:pt x="2501" y="1003"/>
                  <a:pt x="2501" y="1002"/>
                </a:cubicBezTo>
                <a:cubicBezTo>
                  <a:pt x="2501" y="1002"/>
                  <a:pt x="2501" y="1002"/>
                  <a:pt x="2500" y="1002"/>
                </a:cubicBezTo>
                <a:cubicBezTo>
                  <a:pt x="2500" y="1003"/>
                  <a:pt x="2500" y="1003"/>
                  <a:pt x="2500" y="1004"/>
                </a:cubicBezTo>
                <a:cubicBezTo>
                  <a:pt x="2500" y="1004"/>
                  <a:pt x="2500" y="1004"/>
                  <a:pt x="2500" y="1004"/>
                </a:cubicBezTo>
                <a:cubicBezTo>
                  <a:pt x="2501" y="1006"/>
                  <a:pt x="2500" y="1007"/>
                  <a:pt x="2499" y="1008"/>
                </a:cubicBezTo>
                <a:cubicBezTo>
                  <a:pt x="2499" y="1008"/>
                  <a:pt x="2499" y="1008"/>
                  <a:pt x="2498" y="1009"/>
                </a:cubicBezTo>
                <a:cubicBezTo>
                  <a:pt x="2497" y="1009"/>
                  <a:pt x="2497" y="1010"/>
                  <a:pt x="2496" y="1010"/>
                </a:cubicBezTo>
                <a:cubicBezTo>
                  <a:pt x="2496" y="1011"/>
                  <a:pt x="2495" y="1011"/>
                  <a:pt x="2494" y="1010"/>
                </a:cubicBezTo>
                <a:cubicBezTo>
                  <a:pt x="2494" y="1010"/>
                  <a:pt x="2494" y="1010"/>
                  <a:pt x="2494" y="1010"/>
                </a:cubicBezTo>
                <a:cubicBezTo>
                  <a:pt x="2494" y="1010"/>
                  <a:pt x="2494" y="1010"/>
                  <a:pt x="2493" y="1010"/>
                </a:cubicBezTo>
                <a:cubicBezTo>
                  <a:pt x="2493" y="1011"/>
                  <a:pt x="2492" y="1011"/>
                  <a:pt x="2492" y="1011"/>
                </a:cubicBezTo>
                <a:cubicBezTo>
                  <a:pt x="2492" y="1012"/>
                  <a:pt x="2491" y="1012"/>
                  <a:pt x="2491" y="1012"/>
                </a:cubicBezTo>
                <a:cubicBezTo>
                  <a:pt x="2490" y="1012"/>
                  <a:pt x="2490" y="1012"/>
                  <a:pt x="2490" y="1012"/>
                </a:cubicBezTo>
                <a:cubicBezTo>
                  <a:pt x="2489" y="1012"/>
                  <a:pt x="2488" y="1012"/>
                  <a:pt x="2488" y="1012"/>
                </a:cubicBezTo>
                <a:cubicBezTo>
                  <a:pt x="2488" y="1012"/>
                  <a:pt x="2487" y="1012"/>
                  <a:pt x="2487" y="1011"/>
                </a:cubicBezTo>
                <a:cubicBezTo>
                  <a:pt x="2487" y="1012"/>
                  <a:pt x="2486" y="1012"/>
                  <a:pt x="2486" y="1012"/>
                </a:cubicBezTo>
                <a:cubicBezTo>
                  <a:pt x="2485" y="1013"/>
                  <a:pt x="2484" y="1013"/>
                  <a:pt x="2483" y="1012"/>
                </a:cubicBezTo>
                <a:cubicBezTo>
                  <a:pt x="2482" y="1012"/>
                  <a:pt x="2482" y="1012"/>
                  <a:pt x="2482" y="1012"/>
                </a:cubicBezTo>
                <a:cubicBezTo>
                  <a:pt x="2482" y="1012"/>
                  <a:pt x="2481" y="1011"/>
                  <a:pt x="2481" y="1011"/>
                </a:cubicBezTo>
                <a:cubicBezTo>
                  <a:pt x="2481" y="1011"/>
                  <a:pt x="2481" y="1011"/>
                  <a:pt x="2481" y="1011"/>
                </a:cubicBezTo>
                <a:cubicBezTo>
                  <a:pt x="2480" y="1011"/>
                  <a:pt x="2480" y="1011"/>
                  <a:pt x="2479" y="1011"/>
                </a:cubicBezTo>
                <a:cubicBezTo>
                  <a:pt x="2479" y="1011"/>
                  <a:pt x="2478" y="1011"/>
                  <a:pt x="2478" y="1010"/>
                </a:cubicBezTo>
                <a:cubicBezTo>
                  <a:pt x="2478" y="1011"/>
                  <a:pt x="2477" y="1011"/>
                  <a:pt x="2477" y="1011"/>
                </a:cubicBezTo>
                <a:cubicBezTo>
                  <a:pt x="2477" y="1011"/>
                  <a:pt x="2476" y="1012"/>
                  <a:pt x="2476" y="1012"/>
                </a:cubicBezTo>
                <a:cubicBezTo>
                  <a:pt x="2476" y="1012"/>
                  <a:pt x="2475" y="1012"/>
                  <a:pt x="2475" y="1012"/>
                </a:cubicBezTo>
                <a:cubicBezTo>
                  <a:pt x="2475" y="1013"/>
                  <a:pt x="2474" y="1013"/>
                  <a:pt x="2473" y="1013"/>
                </a:cubicBezTo>
                <a:cubicBezTo>
                  <a:pt x="2473" y="1014"/>
                  <a:pt x="2472" y="1014"/>
                  <a:pt x="2471" y="1014"/>
                </a:cubicBezTo>
                <a:cubicBezTo>
                  <a:pt x="2471" y="1014"/>
                  <a:pt x="2470" y="1014"/>
                  <a:pt x="2470" y="1014"/>
                </a:cubicBezTo>
                <a:cubicBezTo>
                  <a:pt x="2469" y="1015"/>
                  <a:pt x="2469" y="1015"/>
                  <a:pt x="2467" y="1016"/>
                </a:cubicBezTo>
                <a:cubicBezTo>
                  <a:pt x="2467" y="1016"/>
                  <a:pt x="2466" y="1016"/>
                  <a:pt x="2466" y="1017"/>
                </a:cubicBezTo>
                <a:cubicBezTo>
                  <a:pt x="2466" y="1017"/>
                  <a:pt x="2466" y="1017"/>
                  <a:pt x="2466" y="1018"/>
                </a:cubicBezTo>
                <a:cubicBezTo>
                  <a:pt x="2466" y="1018"/>
                  <a:pt x="2466" y="1019"/>
                  <a:pt x="2466" y="1019"/>
                </a:cubicBezTo>
                <a:cubicBezTo>
                  <a:pt x="2466" y="1020"/>
                  <a:pt x="2466" y="1021"/>
                  <a:pt x="2465" y="1023"/>
                </a:cubicBezTo>
                <a:cubicBezTo>
                  <a:pt x="2465" y="1023"/>
                  <a:pt x="2464" y="1023"/>
                  <a:pt x="2464" y="1024"/>
                </a:cubicBezTo>
                <a:cubicBezTo>
                  <a:pt x="2464" y="1024"/>
                  <a:pt x="2464" y="1024"/>
                  <a:pt x="2463" y="1024"/>
                </a:cubicBezTo>
                <a:cubicBezTo>
                  <a:pt x="2463" y="1024"/>
                  <a:pt x="2463" y="1025"/>
                  <a:pt x="2463" y="1025"/>
                </a:cubicBezTo>
                <a:cubicBezTo>
                  <a:pt x="2462" y="1025"/>
                  <a:pt x="2462" y="1025"/>
                  <a:pt x="2462" y="1025"/>
                </a:cubicBezTo>
                <a:cubicBezTo>
                  <a:pt x="2462" y="1026"/>
                  <a:pt x="2461" y="1027"/>
                  <a:pt x="2460" y="1028"/>
                </a:cubicBezTo>
                <a:cubicBezTo>
                  <a:pt x="2460" y="1028"/>
                  <a:pt x="2459" y="1028"/>
                  <a:pt x="2459" y="1029"/>
                </a:cubicBezTo>
                <a:cubicBezTo>
                  <a:pt x="2458" y="1029"/>
                  <a:pt x="2458" y="1029"/>
                  <a:pt x="2457" y="1029"/>
                </a:cubicBezTo>
                <a:cubicBezTo>
                  <a:pt x="2457" y="1030"/>
                  <a:pt x="2456" y="1030"/>
                  <a:pt x="2455" y="1031"/>
                </a:cubicBezTo>
                <a:cubicBezTo>
                  <a:pt x="2454" y="1031"/>
                  <a:pt x="2452" y="1031"/>
                  <a:pt x="2451" y="1031"/>
                </a:cubicBezTo>
                <a:cubicBezTo>
                  <a:pt x="2451" y="1031"/>
                  <a:pt x="2451" y="1030"/>
                  <a:pt x="2451" y="1030"/>
                </a:cubicBezTo>
                <a:cubicBezTo>
                  <a:pt x="2451" y="1030"/>
                  <a:pt x="2450" y="1030"/>
                  <a:pt x="2450" y="1030"/>
                </a:cubicBezTo>
                <a:cubicBezTo>
                  <a:pt x="2450" y="1030"/>
                  <a:pt x="2450" y="1030"/>
                  <a:pt x="2450" y="1030"/>
                </a:cubicBezTo>
                <a:cubicBezTo>
                  <a:pt x="2450" y="1031"/>
                  <a:pt x="2450" y="1031"/>
                  <a:pt x="2450" y="1031"/>
                </a:cubicBezTo>
                <a:cubicBezTo>
                  <a:pt x="2450" y="1032"/>
                  <a:pt x="2450" y="1033"/>
                  <a:pt x="2449" y="1033"/>
                </a:cubicBezTo>
                <a:cubicBezTo>
                  <a:pt x="2448" y="1034"/>
                  <a:pt x="2448" y="1034"/>
                  <a:pt x="2448" y="1034"/>
                </a:cubicBezTo>
                <a:cubicBezTo>
                  <a:pt x="2447" y="1034"/>
                  <a:pt x="2447" y="1034"/>
                  <a:pt x="2446" y="1034"/>
                </a:cubicBezTo>
                <a:cubicBezTo>
                  <a:pt x="2446" y="1035"/>
                  <a:pt x="2446" y="1035"/>
                  <a:pt x="2446" y="1035"/>
                </a:cubicBezTo>
                <a:cubicBezTo>
                  <a:pt x="2446" y="1035"/>
                  <a:pt x="2446" y="1036"/>
                  <a:pt x="2445" y="1036"/>
                </a:cubicBezTo>
                <a:cubicBezTo>
                  <a:pt x="2445" y="1036"/>
                  <a:pt x="2445" y="1036"/>
                  <a:pt x="2444" y="1036"/>
                </a:cubicBezTo>
                <a:cubicBezTo>
                  <a:pt x="2444" y="1036"/>
                  <a:pt x="2444" y="1037"/>
                  <a:pt x="2444" y="1037"/>
                </a:cubicBezTo>
                <a:cubicBezTo>
                  <a:pt x="2444" y="1037"/>
                  <a:pt x="2443" y="1037"/>
                  <a:pt x="2443" y="1037"/>
                </a:cubicBezTo>
                <a:cubicBezTo>
                  <a:pt x="2443" y="1037"/>
                  <a:pt x="2442" y="1038"/>
                  <a:pt x="2442" y="1038"/>
                </a:cubicBezTo>
                <a:cubicBezTo>
                  <a:pt x="2442" y="1039"/>
                  <a:pt x="2442" y="1039"/>
                  <a:pt x="2441" y="1039"/>
                </a:cubicBezTo>
                <a:cubicBezTo>
                  <a:pt x="2441" y="1040"/>
                  <a:pt x="2441" y="1041"/>
                  <a:pt x="2440" y="1042"/>
                </a:cubicBezTo>
                <a:cubicBezTo>
                  <a:pt x="2439" y="1042"/>
                  <a:pt x="2438" y="1043"/>
                  <a:pt x="2436" y="1044"/>
                </a:cubicBezTo>
                <a:cubicBezTo>
                  <a:pt x="2436" y="1044"/>
                  <a:pt x="2436" y="1044"/>
                  <a:pt x="2435" y="1044"/>
                </a:cubicBezTo>
                <a:cubicBezTo>
                  <a:pt x="2435" y="1044"/>
                  <a:pt x="2434" y="1045"/>
                  <a:pt x="2433" y="1045"/>
                </a:cubicBezTo>
                <a:cubicBezTo>
                  <a:pt x="2433" y="1045"/>
                  <a:pt x="2433" y="1045"/>
                  <a:pt x="2432" y="1046"/>
                </a:cubicBezTo>
                <a:cubicBezTo>
                  <a:pt x="2432" y="1046"/>
                  <a:pt x="2432" y="1046"/>
                  <a:pt x="2432" y="1046"/>
                </a:cubicBezTo>
                <a:cubicBezTo>
                  <a:pt x="2432" y="1046"/>
                  <a:pt x="2431" y="1047"/>
                  <a:pt x="2431" y="1047"/>
                </a:cubicBezTo>
                <a:cubicBezTo>
                  <a:pt x="2430" y="1047"/>
                  <a:pt x="2429" y="1047"/>
                  <a:pt x="2429" y="1048"/>
                </a:cubicBezTo>
                <a:cubicBezTo>
                  <a:pt x="2429" y="1049"/>
                  <a:pt x="2428" y="1050"/>
                  <a:pt x="2427" y="1051"/>
                </a:cubicBezTo>
                <a:cubicBezTo>
                  <a:pt x="2426" y="1051"/>
                  <a:pt x="2426" y="1051"/>
                  <a:pt x="2425" y="1051"/>
                </a:cubicBezTo>
                <a:cubicBezTo>
                  <a:pt x="2425" y="1051"/>
                  <a:pt x="2425" y="1051"/>
                  <a:pt x="2425" y="1051"/>
                </a:cubicBezTo>
                <a:cubicBezTo>
                  <a:pt x="2424" y="1051"/>
                  <a:pt x="2424" y="1051"/>
                  <a:pt x="2424" y="1051"/>
                </a:cubicBezTo>
                <a:cubicBezTo>
                  <a:pt x="2424" y="1051"/>
                  <a:pt x="2424" y="1051"/>
                  <a:pt x="2424" y="1051"/>
                </a:cubicBezTo>
                <a:cubicBezTo>
                  <a:pt x="2422" y="1052"/>
                  <a:pt x="2422" y="1052"/>
                  <a:pt x="2422" y="1052"/>
                </a:cubicBezTo>
                <a:cubicBezTo>
                  <a:pt x="2422" y="1052"/>
                  <a:pt x="2422" y="1053"/>
                  <a:pt x="2421" y="1053"/>
                </a:cubicBezTo>
                <a:cubicBezTo>
                  <a:pt x="2421" y="1053"/>
                  <a:pt x="2420" y="1053"/>
                  <a:pt x="2420" y="1054"/>
                </a:cubicBezTo>
                <a:cubicBezTo>
                  <a:pt x="2420" y="1054"/>
                  <a:pt x="2420" y="1054"/>
                  <a:pt x="2420" y="1054"/>
                </a:cubicBezTo>
                <a:cubicBezTo>
                  <a:pt x="2420" y="1054"/>
                  <a:pt x="2420" y="1055"/>
                  <a:pt x="2420" y="1055"/>
                </a:cubicBezTo>
                <a:cubicBezTo>
                  <a:pt x="2420" y="1056"/>
                  <a:pt x="2420" y="1057"/>
                  <a:pt x="2419" y="1058"/>
                </a:cubicBezTo>
                <a:cubicBezTo>
                  <a:pt x="2418" y="1059"/>
                  <a:pt x="2417" y="1059"/>
                  <a:pt x="2416" y="1059"/>
                </a:cubicBezTo>
                <a:cubicBezTo>
                  <a:pt x="2415" y="1060"/>
                  <a:pt x="2414" y="1059"/>
                  <a:pt x="2414" y="1059"/>
                </a:cubicBezTo>
                <a:cubicBezTo>
                  <a:pt x="2413" y="1059"/>
                  <a:pt x="2413" y="1059"/>
                  <a:pt x="2412" y="1059"/>
                </a:cubicBezTo>
                <a:cubicBezTo>
                  <a:pt x="2412" y="1059"/>
                  <a:pt x="2411" y="1059"/>
                  <a:pt x="2411" y="1060"/>
                </a:cubicBezTo>
                <a:cubicBezTo>
                  <a:pt x="2411" y="1060"/>
                  <a:pt x="2410" y="1060"/>
                  <a:pt x="2410" y="1060"/>
                </a:cubicBezTo>
                <a:cubicBezTo>
                  <a:pt x="2410" y="1060"/>
                  <a:pt x="2410" y="1061"/>
                  <a:pt x="2410" y="1061"/>
                </a:cubicBezTo>
                <a:cubicBezTo>
                  <a:pt x="2409" y="1062"/>
                  <a:pt x="2408" y="1062"/>
                  <a:pt x="2408" y="1063"/>
                </a:cubicBezTo>
                <a:cubicBezTo>
                  <a:pt x="2407" y="1063"/>
                  <a:pt x="2406" y="1064"/>
                  <a:pt x="2405" y="1064"/>
                </a:cubicBezTo>
                <a:cubicBezTo>
                  <a:pt x="2405" y="1064"/>
                  <a:pt x="2405" y="1064"/>
                  <a:pt x="2405" y="1064"/>
                </a:cubicBezTo>
                <a:cubicBezTo>
                  <a:pt x="2404" y="1064"/>
                  <a:pt x="2404" y="1064"/>
                  <a:pt x="2404" y="1064"/>
                </a:cubicBezTo>
                <a:cubicBezTo>
                  <a:pt x="2404" y="1064"/>
                  <a:pt x="2404" y="1064"/>
                  <a:pt x="2404" y="1064"/>
                </a:cubicBezTo>
                <a:cubicBezTo>
                  <a:pt x="2404" y="1064"/>
                  <a:pt x="2403" y="1064"/>
                  <a:pt x="2403" y="1064"/>
                </a:cubicBezTo>
                <a:cubicBezTo>
                  <a:pt x="2402" y="1064"/>
                  <a:pt x="2401" y="1065"/>
                  <a:pt x="2400" y="1066"/>
                </a:cubicBezTo>
                <a:cubicBezTo>
                  <a:pt x="2400" y="1066"/>
                  <a:pt x="2400" y="1067"/>
                  <a:pt x="2399" y="1068"/>
                </a:cubicBezTo>
                <a:cubicBezTo>
                  <a:pt x="2399" y="1070"/>
                  <a:pt x="2398" y="1070"/>
                  <a:pt x="2399" y="1071"/>
                </a:cubicBezTo>
                <a:cubicBezTo>
                  <a:pt x="2400" y="1072"/>
                  <a:pt x="2400" y="1073"/>
                  <a:pt x="2400" y="1074"/>
                </a:cubicBezTo>
                <a:cubicBezTo>
                  <a:pt x="2399" y="1075"/>
                  <a:pt x="2399" y="1075"/>
                  <a:pt x="2399" y="1075"/>
                </a:cubicBezTo>
                <a:cubicBezTo>
                  <a:pt x="2399" y="1076"/>
                  <a:pt x="2399" y="1076"/>
                  <a:pt x="2398" y="1077"/>
                </a:cubicBezTo>
                <a:cubicBezTo>
                  <a:pt x="2397" y="1077"/>
                  <a:pt x="2397" y="1078"/>
                  <a:pt x="2397" y="1079"/>
                </a:cubicBezTo>
                <a:cubicBezTo>
                  <a:pt x="2397" y="1080"/>
                  <a:pt x="2397" y="1080"/>
                  <a:pt x="2397" y="1080"/>
                </a:cubicBezTo>
                <a:cubicBezTo>
                  <a:pt x="2397" y="1081"/>
                  <a:pt x="2397" y="1081"/>
                  <a:pt x="2397" y="1081"/>
                </a:cubicBezTo>
                <a:cubicBezTo>
                  <a:pt x="2396" y="1082"/>
                  <a:pt x="2396" y="1082"/>
                  <a:pt x="2396" y="1083"/>
                </a:cubicBezTo>
                <a:cubicBezTo>
                  <a:pt x="2396" y="1083"/>
                  <a:pt x="2396" y="1083"/>
                  <a:pt x="2396" y="1083"/>
                </a:cubicBezTo>
                <a:cubicBezTo>
                  <a:pt x="2396" y="1083"/>
                  <a:pt x="2397" y="1083"/>
                  <a:pt x="2397" y="1083"/>
                </a:cubicBezTo>
                <a:cubicBezTo>
                  <a:pt x="2397" y="1083"/>
                  <a:pt x="2398" y="1083"/>
                  <a:pt x="2398" y="1084"/>
                </a:cubicBezTo>
                <a:cubicBezTo>
                  <a:pt x="2399" y="1085"/>
                  <a:pt x="2399" y="1085"/>
                  <a:pt x="2399" y="1086"/>
                </a:cubicBezTo>
                <a:cubicBezTo>
                  <a:pt x="2399" y="1086"/>
                  <a:pt x="2399" y="1086"/>
                  <a:pt x="2399" y="1086"/>
                </a:cubicBezTo>
                <a:cubicBezTo>
                  <a:pt x="2399" y="1087"/>
                  <a:pt x="2399" y="1088"/>
                  <a:pt x="2398" y="1089"/>
                </a:cubicBezTo>
                <a:cubicBezTo>
                  <a:pt x="2398" y="1090"/>
                  <a:pt x="2397" y="1090"/>
                  <a:pt x="2397" y="1091"/>
                </a:cubicBezTo>
                <a:cubicBezTo>
                  <a:pt x="2397" y="1091"/>
                  <a:pt x="2397" y="1091"/>
                  <a:pt x="2397" y="1091"/>
                </a:cubicBezTo>
                <a:cubicBezTo>
                  <a:pt x="2396" y="1092"/>
                  <a:pt x="2396" y="1093"/>
                  <a:pt x="2396" y="1093"/>
                </a:cubicBezTo>
                <a:cubicBezTo>
                  <a:pt x="2396" y="1094"/>
                  <a:pt x="2396" y="1094"/>
                  <a:pt x="2395" y="1094"/>
                </a:cubicBezTo>
                <a:cubicBezTo>
                  <a:pt x="2395" y="1095"/>
                  <a:pt x="2395" y="1096"/>
                  <a:pt x="2394" y="1097"/>
                </a:cubicBezTo>
                <a:cubicBezTo>
                  <a:pt x="2393" y="1097"/>
                  <a:pt x="2393" y="1098"/>
                  <a:pt x="2393" y="1098"/>
                </a:cubicBezTo>
                <a:cubicBezTo>
                  <a:pt x="2393" y="1099"/>
                  <a:pt x="2393" y="1099"/>
                  <a:pt x="2393" y="1099"/>
                </a:cubicBezTo>
                <a:cubicBezTo>
                  <a:pt x="2393" y="1100"/>
                  <a:pt x="2393" y="1101"/>
                  <a:pt x="2393" y="1102"/>
                </a:cubicBezTo>
                <a:cubicBezTo>
                  <a:pt x="2393" y="1102"/>
                  <a:pt x="2393" y="1102"/>
                  <a:pt x="2393" y="1102"/>
                </a:cubicBezTo>
                <a:cubicBezTo>
                  <a:pt x="2393" y="1103"/>
                  <a:pt x="2393" y="1103"/>
                  <a:pt x="2393" y="1103"/>
                </a:cubicBezTo>
                <a:cubicBezTo>
                  <a:pt x="2393" y="1103"/>
                  <a:pt x="2393" y="1103"/>
                  <a:pt x="2393" y="1103"/>
                </a:cubicBezTo>
                <a:cubicBezTo>
                  <a:pt x="2393" y="1103"/>
                  <a:pt x="2393" y="1103"/>
                  <a:pt x="2393" y="1104"/>
                </a:cubicBezTo>
                <a:cubicBezTo>
                  <a:pt x="2393" y="1104"/>
                  <a:pt x="2393" y="1106"/>
                  <a:pt x="2393" y="1107"/>
                </a:cubicBezTo>
                <a:cubicBezTo>
                  <a:pt x="2392" y="1107"/>
                  <a:pt x="2392" y="1108"/>
                  <a:pt x="2392" y="1108"/>
                </a:cubicBezTo>
                <a:cubicBezTo>
                  <a:pt x="2392" y="1109"/>
                  <a:pt x="2392" y="1109"/>
                  <a:pt x="2392" y="1109"/>
                </a:cubicBezTo>
                <a:cubicBezTo>
                  <a:pt x="2392" y="1111"/>
                  <a:pt x="2390" y="1112"/>
                  <a:pt x="2389" y="1112"/>
                </a:cubicBezTo>
                <a:cubicBezTo>
                  <a:pt x="2388" y="1112"/>
                  <a:pt x="2388" y="1112"/>
                  <a:pt x="2388" y="1112"/>
                </a:cubicBezTo>
                <a:cubicBezTo>
                  <a:pt x="2387" y="1112"/>
                  <a:pt x="2387" y="1112"/>
                  <a:pt x="2386" y="1112"/>
                </a:cubicBezTo>
                <a:cubicBezTo>
                  <a:pt x="2386" y="1112"/>
                  <a:pt x="2386" y="1112"/>
                  <a:pt x="2386" y="1112"/>
                </a:cubicBezTo>
                <a:cubicBezTo>
                  <a:pt x="2386" y="1112"/>
                  <a:pt x="2386" y="1113"/>
                  <a:pt x="2386" y="1113"/>
                </a:cubicBezTo>
                <a:cubicBezTo>
                  <a:pt x="2385" y="1114"/>
                  <a:pt x="2385" y="1114"/>
                  <a:pt x="2384" y="1115"/>
                </a:cubicBezTo>
                <a:cubicBezTo>
                  <a:pt x="2384" y="1115"/>
                  <a:pt x="2383" y="1116"/>
                  <a:pt x="2383" y="1116"/>
                </a:cubicBezTo>
                <a:cubicBezTo>
                  <a:pt x="2382" y="1117"/>
                  <a:pt x="2382" y="1118"/>
                  <a:pt x="2382" y="1118"/>
                </a:cubicBezTo>
                <a:cubicBezTo>
                  <a:pt x="2381" y="1118"/>
                  <a:pt x="2381" y="1119"/>
                  <a:pt x="2381" y="1119"/>
                </a:cubicBezTo>
                <a:cubicBezTo>
                  <a:pt x="2381" y="1119"/>
                  <a:pt x="2381" y="1120"/>
                  <a:pt x="2381" y="1120"/>
                </a:cubicBezTo>
                <a:cubicBezTo>
                  <a:pt x="2380" y="1121"/>
                  <a:pt x="2378" y="1121"/>
                  <a:pt x="2377" y="1121"/>
                </a:cubicBezTo>
                <a:cubicBezTo>
                  <a:pt x="2377" y="1122"/>
                  <a:pt x="2377" y="1122"/>
                  <a:pt x="2377" y="1122"/>
                </a:cubicBezTo>
                <a:cubicBezTo>
                  <a:pt x="2376" y="1122"/>
                  <a:pt x="2376" y="1122"/>
                  <a:pt x="2375" y="1122"/>
                </a:cubicBezTo>
                <a:cubicBezTo>
                  <a:pt x="2375" y="1122"/>
                  <a:pt x="2375" y="1122"/>
                  <a:pt x="2374" y="1122"/>
                </a:cubicBezTo>
                <a:cubicBezTo>
                  <a:pt x="2374" y="1122"/>
                  <a:pt x="2374" y="1123"/>
                  <a:pt x="2374" y="1123"/>
                </a:cubicBezTo>
                <a:cubicBezTo>
                  <a:pt x="2373" y="1123"/>
                  <a:pt x="2373" y="1123"/>
                  <a:pt x="2373" y="1124"/>
                </a:cubicBezTo>
                <a:cubicBezTo>
                  <a:pt x="2373" y="1125"/>
                  <a:pt x="2373" y="1125"/>
                  <a:pt x="2373" y="1125"/>
                </a:cubicBezTo>
                <a:cubicBezTo>
                  <a:pt x="2372" y="1126"/>
                  <a:pt x="2372" y="1126"/>
                  <a:pt x="2372" y="1127"/>
                </a:cubicBezTo>
                <a:cubicBezTo>
                  <a:pt x="2371" y="1127"/>
                  <a:pt x="2371" y="1127"/>
                  <a:pt x="2370" y="1127"/>
                </a:cubicBezTo>
                <a:cubicBezTo>
                  <a:pt x="2370" y="1128"/>
                  <a:pt x="2370" y="1128"/>
                  <a:pt x="2369" y="1128"/>
                </a:cubicBezTo>
                <a:cubicBezTo>
                  <a:pt x="2369" y="1128"/>
                  <a:pt x="2369" y="1128"/>
                  <a:pt x="2369" y="1128"/>
                </a:cubicBezTo>
                <a:cubicBezTo>
                  <a:pt x="2368" y="1129"/>
                  <a:pt x="2367" y="1130"/>
                  <a:pt x="2366" y="1130"/>
                </a:cubicBezTo>
                <a:cubicBezTo>
                  <a:pt x="2364" y="1130"/>
                  <a:pt x="2363" y="1129"/>
                  <a:pt x="2362" y="1128"/>
                </a:cubicBezTo>
                <a:cubicBezTo>
                  <a:pt x="2362" y="1127"/>
                  <a:pt x="2362" y="1127"/>
                  <a:pt x="2361" y="1127"/>
                </a:cubicBezTo>
                <a:cubicBezTo>
                  <a:pt x="2360" y="1127"/>
                  <a:pt x="2360" y="1127"/>
                  <a:pt x="2359" y="1127"/>
                </a:cubicBezTo>
                <a:cubicBezTo>
                  <a:pt x="2358" y="1126"/>
                  <a:pt x="2357" y="1125"/>
                  <a:pt x="2357" y="1124"/>
                </a:cubicBezTo>
                <a:cubicBezTo>
                  <a:pt x="2357" y="1124"/>
                  <a:pt x="2357" y="1123"/>
                  <a:pt x="2357" y="1123"/>
                </a:cubicBezTo>
                <a:cubicBezTo>
                  <a:pt x="2356" y="1123"/>
                  <a:pt x="2356" y="1122"/>
                  <a:pt x="2356" y="1121"/>
                </a:cubicBezTo>
                <a:cubicBezTo>
                  <a:pt x="2355" y="1121"/>
                  <a:pt x="2355" y="1121"/>
                  <a:pt x="2355" y="1121"/>
                </a:cubicBezTo>
                <a:cubicBezTo>
                  <a:pt x="2355" y="1120"/>
                  <a:pt x="2355" y="1120"/>
                  <a:pt x="2355" y="1119"/>
                </a:cubicBezTo>
                <a:cubicBezTo>
                  <a:pt x="2355" y="1118"/>
                  <a:pt x="2355" y="1117"/>
                  <a:pt x="2355" y="1116"/>
                </a:cubicBezTo>
                <a:cubicBezTo>
                  <a:pt x="2355" y="1115"/>
                  <a:pt x="2355" y="1115"/>
                  <a:pt x="2355" y="1114"/>
                </a:cubicBezTo>
                <a:cubicBezTo>
                  <a:pt x="2355" y="1114"/>
                  <a:pt x="2355" y="1114"/>
                  <a:pt x="2355" y="1114"/>
                </a:cubicBezTo>
                <a:cubicBezTo>
                  <a:pt x="2355" y="1113"/>
                  <a:pt x="2355" y="1113"/>
                  <a:pt x="2355" y="1113"/>
                </a:cubicBezTo>
                <a:cubicBezTo>
                  <a:pt x="2355" y="1112"/>
                  <a:pt x="2354" y="1112"/>
                  <a:pt x="2354" y="1112"/>
                </a:cubicBezTo>
                <a:cubicBezTo>
                  <a:pt x="2354" y="1112"/>
                  <a:pt x="2354" y="1111"/>
                  <a:pt x="2354" y="1111"/>
                </a:cubicBezTo>
                <a:cubicBezTo>
                  <a:pt x="2354" y="1111"/>
                  <a:pt x="2354" y="1110"/>
                  <a:pt x="2354" y="1110"/>
                </a:cubicBezTo>
                <a:cubicBezTo>
                  <a:pt x="2354" y="1110"/>
                  <a:pt x="2354" y="1109"/>
                  <a:pt x="2353" y="1109"/>
                </a:cubicBezTo>
                <a:cubicBezTo>
                  <a:pt x="2353" y="1109"/>
                  <a:pt x="2353" y="1108"/>
                  <a:pt x="2353" y="1108"/>
                </a:cubicBezTo>
                <a:cubicBezTo>
                  <a:pt x="2352" y="1107"/>
                  <a:pt x="2352" y="1105"/>
                  <a:pt x="2352" y="1104"/>
                </a:cubicBezTo>
                <a:cubicBezTo>
                  <a:pt x="2353" y="1103"/>
                  <a:pt x="2353" y="1102"/>
                  <a:pt x="2353" y="1101"/>
                </a:cubicBezTo>
                <a:cubicBezTo>
                  <a:pt x="2353" y="1101"/>
                  <a:pt x="2352" y="1100"/>
                  <a:pt x="2352" y="1100"/>
                </a:cubicBezTo>
                <a:cubicBezTo>
                  <a:pt x="2352" y="1100"/>
                  <a:pt x="2352" y="1100"/>
                  <a:pt x="2352" y="1099"/>
                </a:cubicBezTo>
                <a:cubicBezTo>
                  <a:pt x="2351" y="1099"/>
                  <a:pt x="2351" y="1099"/>
                  <a:pt x="2351" y="1099"/>
                </a:cubicBezTo>
                <a:cubicBezTo>
                  <a:pt x="2351" y="1099"/>
                  <a:pt x="2351" y="1099"/>
                  <a:pt x="2351" y="1098"/>
                </a:cubicBezTo>
                <a:cubicBezTo>
                  <a:pt x="2350" y="1098"/>
                  <a:pt x="2350" y="1098"/>
                  <a:pt x="2350" y="1098"/>
                </a:cubicBezTo>
                <a:cubicBezTo>
                  <a:pt x="2350" y="1097"/>
                  <a:pt x="2349" y="1097"/>
                  <a:pt x="2349" y="1096"/>
                </a:cubicBezTo>
                <a:cubicBezTo>
                  <a:pt x="2349" y="1096"/>
                  <a:pt x="2349" y="1096"/>
                  <a:pt x="2349" y="1096"/>
                </a:cubicBezTo>
                <a:cubicBezTo>
                  <a:pt x="2349" y="1096"/>
                  <a:pt x="2349" y="1096"/>
                  <a:pt x="2349" y="1096"/>
                </a:cubicBezTo>
                <a:cubicBezTo>
                  <a:pt x="2349" y="1096"/>
                  <a:pt x="2349" y="1096"/>
                  <a:pt x="2349" y="1096"/>
                </a:cubicBezTo>
                <a:cubicBezTo>
                  <a:pt x="2349" y="1095"/>
                  <a:pt x="2349" y="1095"/>
                  <a:pt x="2348" y="1095"/>
                </a:cubicBezTo>
                <a:cubicBezTo>
                  <a:pt x="2348" y="1095"/>
                  <a:pt x="2347" y="1094"/>
                  <a:pt x="2347" y="1093"/>
                </a:cubicBezTo>
                <a:cubicBezTo>
                  <a:pt x="2347" y="1093"/>
                  <a:pt x="2347" y="1093"/>
                  <a:pt x="2346" y="1093"/>
                </a:cubicBezTo>
                <a:cubicBezTo>
                  <a:pt x="2346" y="1093"/>
                  <a:pt x="2346" y="1093"/>
                  <a:pt x="2346" y="1092"/>
                </a:cubicBezTo>
                <a:cubicBezTo>
                  <a:pt x="2345" y="1091"/>
                  <a:pt x="2345" y="1090"/>
                  <a:pt x="2345" y="1089"/>
                </a:cubicBezTo>
                <a:cubicBezTo>
                  <a:pt x="2345" y="1089"/>
                  <a:pt x="2345" y="1088"/>
                  <a:pt x="2345" y="1088"/>
                </a:cubicBezTo>
                <a:cubicBezTo>
                  <a:pt x="2345" y="1088"/>
                  <a:pt x="2345" y="1087"/>
                  <a:pt x="2345" y="1087"/>
                </a:cubicBezTo>
                <a:cubicBezTo>
                  <a:pt x="2345" y="1087"/>
                  <a:pt x="2344" y="1086"/>
                  <a:pt x="2344" y="1086"/>
                </a:cubicBezTo>
                <a:cubicBezTo>
                  <a:pt x="2344" y="1085"/>
                  <a:pt x="2344" y="1085"/>
                  <a:pt x="2344" y="1085"/>
                </a:cubicBezTo>
                <a:cubicBezTo>
                  <a:pt x="2344" y="1085"/>
                  <a:pt x="2344" y="1084"/>
                  <a:pt x="2344" y="1084"/>
                </a:cubicBezTo>
                <a:cubicBezTo>
                  <a:pt x="2344" y="1083"/>
                  <a:pt x="2344" y="1083"/>
                  <a:pt x="2344" y="1082"/>
                </a:cubicBezTo>
                <a:cubicBezTo>
                  <a:pt x="2344" y="1082"/>
                  <a:pt x="2344" y="1082"/>
                  <a:pt x="2344" y="1081"/>
                </a:cubicBezTo>
                <a:cubicBezTo>
                  <a:pt x="2344" y="1081"/>
                  <a:pt x="2344" y="1081"/>
                  <a:pt x="2344" y="1080"/>
                </a:cubicBezTo>
                <a:cubicBezTo>
                  <a:pt x="2344" y="1080"/>
                  <a:pt x="2344" y="1080"/>
                  <a:pt x="2344" y="1080"/>
                </a:cubicBezTo>
                <a:cubicBezTo>
                  <a:pt x="2344" y="1079"/>
                  <a:pt x="2344" y="1079"/>
                  <a:pt x="2343" y="1078"/>
                </a:cubicBezTo>
                <a:cubicBezTo>
                  <a:pt x="2343" y="1078"/>
                  <a:pt x="2342" y="1077"/>
                  <a:pt x="2342" y="1076"/>
                </a:cubicBezTo>
                <a:cubicBezTo>
                  <a:pt x="2342" y="1076"/>
                  <a:pt x="2342" y="1076"/>
                  <a:pt x="2342" y="1076"/>
                </a:cubicBezTo>
                <a:cubicBezTo>
                  <a:pt x="2342" y="1075"/>
                  <a:pt x="2342" y="1075"/>
                  <a:pt x="2341" y="1074"/>
                </a:cubicBezTo>
                <a:cubicBezTo>
                  <a:pt x="2341" y="1074"/>
                  <a:pt x="2341" y="1074"/>
                  <a:pt x="2341" y="1074"/>
                </a:cubicBezTo>
                <a:cubicBezTo>
                  <a:pt x="2341" y="1073"/>
                  <a:pt x="2341" y="1073"/>
                  <a:pt x="2341" y="1072"/>
                </a:cubicBezTo>
                <a:cubicBezTo>
                  <a:pt x="2340" y="1072"/>
                  <a:pt x="2340" y="1072"/>
                  <a:pt x="2340" y="1072"/>
                </a:cubicBezTo>
                <a:cubicBezTo>
                  <a:pt x="2340" y="1071"/>
                  <a:pt x="2340" y="1071"/>
                  <a:pt x="2340" y="1070"/>
                </a:cubicBezTo>
                <a:cubicBezTo>
                  <a:pt x="2340" y="1070"/>
                  <a:pt x="2340" y="1070"/>
                  <a:pt x="2340" y="1070"/>
                </a:cubicBezTo>
                <a:cubicBezTo>
                  <a:pt x="2339" y="1070"/>
                  <a:pt x="2339" y="1069"/>
                  <a:pt x="2339" y="1069"/>
                </a:cubicBezTo>
                <a:cubicBezTo>
                  <a:pt x="2339" y="1068"/>
                  <a:pt x="2339" y="1068"/>
                  <a:pt x="2339" y="1068"/>
                </a:cubicBezTo>
                <a:cubicBezTo>
                  <a:pt x="2339" y="1067"/>
                  <a:pt x="2338" y="1067"/>
                  <a:pt x="2338" y="1067"/>
                </a:cubicBezTo>
                <a:cubicBezTo>
                  <a:pt x="2338" y="1066"/>
                  <a:pt x="2338" y="1066"/>
                  <a:pt x="2337" y="1065"/>
                </a:cubicBezTo>
                <a:cubicBezTo>
                  <a:pt x="2337" y="1065"/>
                  <a:pt x="2337" y="1065"/>
                  <a:pt x="2337" y="1065"/>
                </a:cubicBezTo>
                <a:cubicBezTo>
                  <a:pt x="2337" y="1065"/>
                  <a:pt x="2337" y="1065"/>
                  <a:pt x="2337" y="1064"/>
                </a:cubicBezTo>
                <a:cubicBezTo>
                  <a:pt x="2336" y="1064"/>
                  <a:pt x="2337" y="1063"/>
                  <a:pt x="2337" y="1063"/>
                </a:cubicBezTo>
                <a:cubicBezTo>
                  <a:pt x="2337" y="1063"/>
                  <a:pt x="2337" y="1063"/>
                  <a:pt x="2336" y="1063"/>
                </a:cubicBezTo>
                <a:cubicBezTo>
                  <a:pt x="2335" y="1062"/>
                  <a:pt x="2334" y="1061"/>
                  <a:pt x="2334" y="1060"/>
                </a:cubicBezTo>
                <a:cubicBezTo>
                  <a:pt x="2334" y="1058"/>
                  <a:pt x="2335" y="1058"/>
                  <a:pt x="2335" y="1057"/>
                </a:cubicBezTo>
                <a:cubicBezTo>
                  <a:pt x="2335" y="1056"/>
                  <a:pt x="2335" y="1056"/>
                  <a:pt x="2335" y="1056"/>
                </a:cubicBezTo>
                <a:cubicBezTo>
                  <a:pt x="2335" y="1056"/>
                  <a:pt x="2335" y="1056"/>
                  <a:pt x="2335" y="1055"/>
                </a:cubicBezTo>
                <a:cubicBezTo>
                  <a:pt x="2335" y="1055"/>
                  <a:pt x="2335" y="1055"/>
                  <a:pt x="2335" y="1055"/>
                </a:cubicBezTo>
                <a:cubicBezTo>
                  <a:pt x="2335" y="1054"/>
                  <a:pt x="2335" y="1053"/>
                  <a:pt x="2335" y="1053"/>
                </a:cubicBezTo>
                <a:cubicBezTo>
                  <a:pt x="2335" y="1052"/>
                  <a:pt x="2335" y="1051"/>
                  <a:pt x="2334" y="1050"/>
                </a:cubicBezTo>
                <a:cubicBezTo>
                  <a:pt x="2334" y="1050"/>
                  <a:pt x="2334" y="1049"/>
                  <a:pt x="2334" y="1049"/>
                </a:cubicBezTo>
                <a:cubicBezTo>
                  <a:pt x="2333" y="1048"/>
                  <a:pt x="2333" y="1047"/>
                  <a:pt x="2333" y="1046"/>
                </a:cubicBezTo>
                <a:cubicBezTo>
                  <a:pt x="2333" y="1046"/>
                  <a:pt x="2333" y="1045"/>
                  <a:pt x="2333" y="1045"/>
                </a:cubicBezTo>
                <a:cubicBezTo>
                  <a:pt x="2332" y="1044"/>
                  <a:pt x="2332" y="1044"/>
                  <a:pt x="2332" y="1044"/>
                </a:cubicBezTo>
                <a:cubicBezTo>
                  <a:pt x="2332" y="1043"/>
                  <a:pt x="2332" y="1042"/>
                  <a:pt x="2333" y="1041"/>
                </a:cubicBezTo>
                <a:cubicBezTo>
                  <a:pt x="2334" y="1040"/>
                  <a:pt x="2334" y="1040"/>
                  <a:pt x="2333" y="1039"/>
                </a:cubicBezTo>
                <a:cubicBezTo>
                  <a:pt x="2333" y="1039"/>
                  <a:pt x="2332" y="1038"/>
                  <a:pt x="2332" y="1038"/>
                </a:cubicBezTo>
                <a:cubicBezTo>
                  <a:pt x="2332" y="1037"/>
                  <a:pt x="2332" y="1036"/>
                  <a:pt x="2333" y="1035"/>
                </a:cubicBezTo>
                <a:cubicBezTo>
                  <a:pt x="2333" y="1035"/>
                  <a:pt x="2333" y="1035"/>
                  <a:pt x="2333" y="1034"/>
                </a:cubicBezTo>
                <a:cubicBezTo>
                  <a:pt x="2333" y="1034"/>
                  <a:pt x="2333" y="1034"/>
                  <a:pt x="2333" y="1033"/>
                </a:cubicBezTo>
                <a:cubicBezTo>
                  <a:pt x="2333" y="1033"/>
                  <a:pt x="2333" y="1033"/>
                  <a:pt x="2333" y="1033"/>
                </a:cubicBezTo>
                <a:cubicBezTo>
                  <a:pt x="2333" y="1033"/>
                  <a:pt x="2333" y="1033"/>
                  <a:pt x="2333" y="1033"/>
                </a:cubicBezTo>
                <a:cubicBezTo>
                  <a:pt x="2333" y="1033"/>
                  <a:pt x="2333" y="1032"/>
                  <a:pt x="2333" y="1032"/>
                </a:cubicBezTo>
                <a:cubicBezTo>
                  <a:pt x="2333" y="1032"/>
                  <a:pt x="2332" y="1032"/>
                  <a:pt x="2332" y="1031"/>
                </a:cubicBezTo>
                <a:cubicBezTo>
                  <a:pt x="2332" y="1031"/>
                  <a:pt x="2332" y="1031"/>
                  <a:pt x="2332" y="1031"/>
                </a:cubicBezTo>
                <a:cubicBezTo>
                  <a:pt x="2332" y="1031"/>
                  <a:pt x="2332" y="1031"/>
                  <a:pt x="2332" y="1031"/>
                </a:cubicBezTo>
                <a:cubicBezTo>
                  <a:pt x="2331" y="1030"/>
                  <a:pt x="2331" y="1029"/>
                  <a:pt x="2332" y="1028"/>
                </a:cubicBezTo>
                <a:cubicBezTo>
                  <a:pt x="2332" y="1028"/>
                  <a:pt x="2332" y="1027"/>
                  <a:pt x="2332" y="1027"/>
                </a:cubicBezTo>
                <a:cubicBezTo>
                  <a:pt x="2331" y="1026"/>
                  <a:pt x="2332" y="1025"/>
                  <a:pt x="2332" y="1025"/>
                </a:cubicBezTo>
                <a:cubicBezTo>
                  <a:pt x="2332" y="1025"/>
                  <a:pt x="2332" y="1025"/>
                  <a:pt x="2332" y="1024"/>
                </a:cubicBezTo>
                <a:cubicBezTo>
                  <a:pt x="2331" y="1024"/>
                  <a:pt x="2331" y="1024"/>
                  <a:pt x="2331" y="1023"/>
                </a:cubicBezTo>
                <a:cubicBezTo>
                  <a:pt x="2331" y="1022"/>
                  <a:pt x="2332" y="1021"/>
                  <a:pt x="2332" y="1020"/>
                </a:cubicBezTo>
                <a:cubicBezTo>
                  <a:pt x="2333" y="1020"/>
                  <a:pt x="2333" y="1020"/>
                  <a:pt x="2333" y="1020"/>
                </a:cubicBezTo>
                <a:cubicBezTo>
                  <a:pt x="2333" y="1020"/>
                  <a:pt x="2333" y="1019"/>
                  <a:pt x="2333" y="1019"/>
                </a:cubicBezTo>
                <a:cubicBezTo>
                  <a:pt x="2333" y="1019"/>
                  <a:pt x="2333" y="1019"/>
                  <a:pt x="2333" y="1019"/>
                </a:cubicBezTo>
                <a:cubicBezTo>
                  <a:pt x="2333" y="1019"/>
                  <a:pt x="2333" y="1019"/>
                  <a:pt x="2333" y="1019"/>
                </a:cubicBezTo>
                <a:cubicBezTo>
                  <a:pt x="2332" y="1019"/>
                  <a:pt x="2332" y="1019"/>
                  <a:pt x="2331" y="1018"/>
                </a:cubicBezTo>
                <a:cubicBezTo>
                  <a:pt x="2331" y="1018"/>
                  <a:pt x="2331" y="1017"/>
                  <a:pt x="2331" y="1017"/>
                </a:cubicBezTo>
                <a:cubicBezTo>
                  <a:pt x="2331" y="1016"/>
                  <a:pt x="2331" y="1016"/>
                  <a:pt x="2331" y="1016"/>
                </a:cubicBezTo>
                <a:cubicBezTo>
                  <a:pt x="2331" y="1015"/>
                  <a:pt x="2331" y="1015"/>
                  <a:pt x="2330" y="1014"/>
                </a:cubicBezTo>
                <a:cubicBezTo>
                  <a:pt x="2330" y="1014"/>
                  <a:pt x="2330" y="1013"/>
                  <a:pt x="2330" y="1013"/>
                </a:cubicBezTo>
                <a:cubicBezTo>
                  <a:pt x="2330" y="1012"/>
                  <a:pt x="2330" y="1012"/>
                  <a:pt x="2330" y="1011"/>
                </a:cubicBezTo>
                <a:cubicBezTo>
                  <a:pt x="2330" y="1011"/>
                  <a:pt x="2331" y="1010"/>
                  <a:pt x="2331" y="1010"/>
                </a:cubicBezTo>
                <a:cubicBezTo>
                  <a:pt x="2331" y="1010"/>
                  <a:pt x="2331" y="1010"/>
                  <a:pt x="2331" y="1009"/>
                </a:cubicBezTo>
                <a:cubicBezTo>
                  <a:pt x="2331" y="1009"/>
                  <a:pt x="2331" y="1008"/>
                  <a:pt x="2331" y="1008"/>
                </a:cubicBezTo>
                <a:cubicBezTo>
                  <a:pt x="2331" y="1007"/>
                  <a:pt x="2331" y="1007"/>
                  <a:pt x="2331" y="1007"/>
                </a:cubicBezTo>
                <a:cubicBezTo>
                  <a:pt x="2331" y="1006"/>
                  <a:pt x="2331" y="1005"/>
                  <a:pt x="2332" y="1004"/>
                </a:cubicBezTo>
                <a:cubicBezTo>
                  <a:pt x="2332" y="1004"/>
                  <a:pt x="2332" y="1004"/>
                  <a:pt x="2332" y="1004"/>
                </a:cubicBezTo>
                <a:cubicBezTo>
                  <a:pt x="2332" y="1004"/>
                  <a:pt x="2331" y="1004"/>
                  <a:pt x="2331" y="1003"/>
                </a:cubicBezTo>
                <a:cubicBezTo>
                  <a:pt x="2331" y="1004"/>
                  <a:pt x="2331" y="1004"/>
                  <a:pt x="2331" y="1004"/>
                </a:cubicBezTo>
                <a:cubicBezTo>
                  <a:pt x="2331" y="1005"/>
                  <a:pt x="2331" y="1005"/>
                  <a:pt x="2331" y="1006"/>
                </a:cubicBezTo>
                <a:cubicBezTo>
                  <a:pt x="2330" y="1006"/>
                  <a:pt x="2330" y="1006"/>
                  <a:pt x="2330" y="1006"/>
                </a:cubicBezTo>
                <a:cubicBezTo>
                  <a:pt x="2330" y="1007"/>
                  <a:pt x="2330" y="1007"/>
                  <a:pt x="2330" y="1007"/>
                </a:cubicBezTo>
                <a:cubicBezTo>
                  <a:pt x="2330" y="1007"/>
                  <a:pt x="2330" y="1007"/>
                  <a:pt x="2330" y="1008"/>
                </a:cubicBezTo>
                <a:cubicBezTo>
                  <a:pt x="2331" y="1011"/>
                  <a:pt x="2328" y="1014"/>
                  <a:pt x="2327" y="1015"/>
                </a:cubicBezTo>
                <a:cubicBezTo>
                  <a:pt x="2326" y="1016"/>
                  <a:pt x="2325" y="1016"/>
                  <a:pt x="2325" y="1016"/>
                </a:cubicBezTo>
                <a:cubicBezTo>
                  <a:pt x="2324" y="1016"/>
                  <a:pt x="2324" y="1016"/>
                  <a:pt x="2324" y="1017"/>
                </a:cubicBezTo>
                <a:cubicBezTo>
                  <a:pt x="2323" y="1017"/>
                  <a:pt x="2323" y="1017"/>
                  <a:pt x="2323" y="1017"/>
                </a:cubicBezTo>
                <a:cubicBezTo>
                  <a:pt x="2322" y="1018"/>
                  <a:pt x="2321" y="1018"/>
                  <a:pt x="2319" y="1018"/>
                </a:cubicBezTo>
                <a:cubicBezTo>
                  <a:pt x="2319" y="1018"/>
                  <a:pt x="2318" y="1018"/>
                  <a:pt x="2317" y="1019"/>
                </a:cubicBezTo>
                <a:cubicBezTo>
                  <a:pt x="2316" y="1019"/>
                  <a:pt x="2316" y="1019"/>
                  <a:pt x="2316" y="1019"/>
                </a:cubicBezTo>
                <a:cubicBezTo>
                  <a:pt x="2316" y="1019"/>
                  <a:pt x="2315" y="1020"/>
                  <a:pt x="2315" y="1020"/>
                </a:cubicBezTo>
                <a:cubicBezTo>
                  <a:pt x="2314" y="1019"/>
                  <a:pt x="2313" y="1019"/>
                  <a:pt x="2312" y="1019"/>
                </a:cubicBezTo>
                <a:cubicBezTo>
                  <a:pt x="2312" y="1018"/>
                  <a:pt x="2311" y="1018"/>
                  <a:pt x="2310" y="1018"/>
                </a:cubicBezTo>
                <a:cubicBezTo>
                  <a:pt x="2309" y="1017"/>
                  <a:pt x="2308" y="1016"/>
                  <a:pt x="2307" y="1016"/>
                </a:cubicBezTo>
                <a:cubicBezTo>
                  <a:pt x="2307" y="1015"/>
                  <a:pt x="2307" y="1015"/>
                  <a:pt x="2307" y="1015"/>
                </a:cubicBezTo>
                <a:cubicBezTo>
                  <a:pt x="2306" y="1015"/>
                  <a:pt x="2306" y="1014"/>
                  <a:pt x="2306" y="1014"/>
                </a:cubicBezTo>
                <a:cubicBezTo>
                  <a:pt x="2305" y="1014"/>
                  <a:pt x="2305" y="1014"/>
                  <a:pt x="2305" y="1014"/>
                </a:cubicBezTo>
                <a:cubicBezTo>
                  <a:pt x="2304" y="1014"/>
                  <a:pt x="2304" y="1013"/>
                  <a:pt x="2304" y="1012"/>
                </a:cubicBezTo>
                <a:cubicBezTo>
                  <a:pt x="2303" y="1011"/>
                  <a:pt x="2303" y="1011"/>
                  <a:pt x="2302" y="1011"/>
                </a:cubicBezTo>
                <a:cubicBezTo>
                  <a:pt x="2302" y="1010"/>
                  <a:pt x="2301" y="1010"/>
                  <a:pt x="2301" y="1010"/>
                </a:cubicBezTo>
                <a:cubicBezTo>
                  <a:pt x="2301" y="1009"/>
                  <a:pt x="2300" y="1009"/>
                  <a:pt x="2300" y="1008"/>
                </a:cubicBezTo>
                <a:cubicBezTo>
                  <a:pt x="2300" y="1008"/>
                  <a:pt x="2300" y="1008"/>
                  <a:pt x="2300" y="1008"/>
                </a:cubicBezTo>
                <a:cubicBezTo>
                  <a:pt x="2300" y="1007"/>
                  <a:pt x="2300" y="1007"/>
                  <a:pt x="2299" y="1006"/>
                </a:cubicBezTo>
                <a:cubicBezTo>
                  <a:pt x="2299" y="1006"/>
                  <a:pt x="2299" y="1006"/>
                  <a:pt x="2298" y="1006"/>
                </a:cubicBezTo>
                <a:cubicBezTo>
                  <a:pt x="2298" y="1005"/>
                  <a:pt x="2297" y="1005"/>
                  <a:pt x="2297" y="1004"/>
                </a:cubicBezTo>
                <a:cubicBezTo>
                  <a:pt x="2297" y="1003"/>
                  <a:pt x="2297" y="1002"/>
                  <a:pt x="2298" y="1002"/>
                </a:cubicBezTo>
                <a:cubicBezTo>
                  <a:pt x="2299" y="1001"/>
                  <a:pt x="2300" y="1002"/>
                  <a:pt x="2301" y="1002"/>
                </a:cubicBezTo>
                <a:cubicBezTo>
                  <a:pt x="2301" y="1002"/>
                  <a:pt x="2301" y="1003"/>
                  <a:pt x="2302" y="1003"/>
                </a:cubicBezTo>
                <a:cubicBezTo>
                  <a:pt x="2303" y="1002"/>
                  <a:pt x="2304" y="1002"/>
                  <a:pt x="2305" y="1003"/>
                </a:cubicBezTo>
                <a:cubicBezTo>
                  <a:pt x="2305" y="1002"/>
                  <a:pt x="2305" y="1002"/>
                  <a:pt x="2306" y="1001"/>
                </a:cubicBezTo>
                <a:cubicBezTo>
                  <a:pt x="2306" y="1001"/>
                  <a:pt x="2306" y="1001"/>
                  <a:pt x="2306" y="1001"/>
                </a:cubicBezTo>
                <a:cubicBezTo>
                  <a:pt x="2307" y="1001"/>
                  <a:pt x="2307" y="1001"/>
                  <a:pt x="2307" y="1000"/>
                </a:cubicBezTo>
                <a:cubicBezTo>
                  <a:pt x="2307" y="1000"/>
                  <a:pt x="2307" y="1000"/>
                  <a:pt x="2307" y="1000"/>
                </a:cubicBezTo>
                <a:cubicBezTo>
                  <a:pt x="2307" y="1000"/>
                  <a:pt x="2307" y="1000"/>
                  <a:pt x="2307" y="1000"/>
                </a:cubicBezTo>
                <a:cubicBezTo>
                  <a:pt x="2306" y="1000"/>
                  <a:pt x="2305" y="1000"/>
                  <a:pt x="2304" y="1000"/>
                </a:cubicBezTo>
                <a:cubicBezTo>
                  <a:pt x="2304" y="1000"/>
                  <a:pt x="2302" y="1001"/>
                  <a:pt x="2301" y="1000"/>
                </a:cubicBezTo>
                <a:cubicBezTo>
                  <a:pt x="2300" y="1000"/>
                  <a:pt x="2300" y="1000"/>
                  <a:pt x="2299" y="999"/>
                </a:cubicBezTo>
                <a:cubicBezTo>
                  <a:pt x="2299" y="999"/>
                  <a:pt x="2298" y="999"/>
                  <a:pt x="2298" y="999"/>
                </a:cubicBezTo>
                <a:cubicBezTo>
                  <a:pt x="2297" y="999"/>
                  <a:pt x="2296" y="998"/>
                  <a:pt x="2295" y="997"/>
                </a:cubicBezTo>
                <a:cubicBezTo>
                  <a:pt x="2295" y="997"/>
                  <a:pt x="2295" y="996"/>
                  <a:pt x="2295" y="996"/>
                </a:cubicBezTo>
                <a:cubicBezTo>
                  <a:pt x="2295" y="996"/>
                  <a:pt x="2295" y="996"/>
                  <a:pt x="2294" y="996"/>
                </a:cubicBezTo>
                <a:cubicBezTo>
                  <a:pt x="2294" y="996"/>
                  <a:pt x="2294" y="996"/>
                  <a:pt x="2293" y="995"/>
                </a:cubicBezTo>
                <a:cubicBezTo>
                  <a:pt x="2293" y="995"/>
                  <a:pt x="2292" y="995"/>
                  <a:pt x="2292" y="994"/>
                </a:cubicBezTo>
                <a:cubicBezTo>
                  <a:pt x="2293" y="993"/>
                  <a:pt x="2293" y="993"/>
                  <a:pt x="2293" y="992"/>
                </a:cubicBezTo>
                <a:cubicBezTo>
                  <a:pt x="2293" y="992"/>
                  <a:pt x="2293" y="992"/>
                  <a:pt x="2293" y="992"/>
                </a:cubicBezTo>
                <a:cubicBezTo>
                  <a:pt x="2293" y="992"/>
                  <a:pt x="2292" y="992"/>
                  <a:pt x="2292" y="992"/>
                </a:cubicBezTo>
                <a:cubicBezTo>
                  <a:pt x="2291" y="992"/>
                  <a:pt x="2291" y="992"/>
                  <a:pt x="2290" y="992"/>
                </a:cubicBezTo>
                <a:cubicBezTo>
                  <a:pt x="2290" y="991"/>
                  <a:pt x="2290" y="991"/>
                  <a:pt x="2290" y="991"/>
                </a:cubicBezTo>
                <a:cubicBezTo>
                  <a:pt x="2289" y="991"/>
                  <a:pt x="2288" y="991"/>
                  <a:pt x="2287" y="991"/>
                </a:cubicBezTo>
                <a:cubicBezTo>
                  <a:pt x="2287" y="991"/>
                  <a:pt x="2286" y="991"/>
                  <a:pt x="2286" y="991"/>
                </a:cubicBezTo>
                <a:cubicBezTo>
                  <a:pt x="2284" y="991"/>
                  <a:pt x="2284" y="990"/>
                  <a:pt x="2283" y="989"/>
                </a:cubicBezTo>
                <a:cubicBezTo>
                  <a:pt x="2283" y="988"/>
                  <a:pt x="2283" y="987"/>
                  <a:pt x="2283" y="987"/>
                </a:cubicBezTo>
                <a:cubicBezTo>
                  <a:pt x="2283" y="986"/>
                  <a:pt x="2283" y="986"/>
                  <a:pt x="2283" y="986"/>
                </a:cubicBezTo>
                <a:cubicBezTo>
                  <a:pt x="2283" y="986"/>
                  <a:pt x="2283" y="986"/>
                  <a:pt x="2283" y="986"/>
                </a:cubicBezTo>
                <a:cubicBezTo>
                  <a:pt x="2282" y="985"/>
                  <a:pt x="2282" y="985"/>
                  <a:pt x="2282" y="984"/>
                </a:cubicBezTo>
                <a:cubicBezTo>
                  <a:pt x="2282" y="984"/>
                  <a:pt x="2282" y="983"/>
                  <a:pt x="2282" y="983"/>
                </a:cubicBezTo>
                <a:cubicBezTo>
                  <a:pt x="2282" y="982"/>
                  <a:pt x="2282" y="981"/>
                  <a:pt x="2281" y="981"/>
                </a:cubicBezTo>
                <a:cubicBezTo>
                  <a:pt x="2281" y="981"/>
                  <a:pt x="2281" y="980"/>
                  <a:pt x="2281" y="980"/>
                </a:cubicBezTo>
                <a:cubicBezTo>
                  <a:pt x="2281" y="980"/>
                  <a:pt x="2280" y="980"/>
                  <a:pt x="2280" y="980"/>
                </a:cubicBezTo>
                <a:cubicBezTo>
                  <a:pt x="2280" y="980"/>
                  <a:pt x="2280" y="980"/>
                  <a:pt x="2280" y="980"/>
                </a:cubicBezTo>
                <a:cubicBezTo>
                  <a:pt x="2279" y="980"/>
                  <a:pt x="2279" y="980"/>
                  <a:pt x="2279" y="980"/>
                </a:cubicBezTo>
                <a:cubicBezTo>
                  <a:pt x="2279" y="980"/>
                  <a:pt x="2278" y="980"/>
                  <a:pt x="2277" y="979"/>
                </a:cubicBezTo>
                <a:cubicBezTo>
                  <a:pt x="2277" y="979"/>
                  <a:pt x="2276" y="978"/>
                  <a:pt x="2277" y="978"/>
                </a:cubicBezTo>
                <a:cubicBezTo>
                  <a:pt x="2277" y="977"/>
                  <a:pt x="2277" y="977"/>
                  <a:pt x="2277" y="977"/>
                </a:cubicBezTo>
                <a:cubicBezTo>
                  <a:pt x="2277" y="977"/>
                  <a:pt x="2277" y="977"/>
                  <a:pt x="2276" y="977"/>
                </a:cubicBezTo>
                <a:cubicBezTo>
                  <a:pt x="2276" y="976"/>
                  <a:pt x="2276" y="975"/>
                  <a:pt x="2276" y="975"/>
                </a:cubicBezTo>
                <a:cubicBezTo>
                  <a:pt x="2276" y="975"/>
                  <a:pt x="2276" y="975"/>
                  <a:pt x="2276" y="975"/>
                </a:cubicBezTo>
                <a:cubicBezTo>
                  <a:pt x="2276" y="975"/>
                  <a:pt x="2276" y="975"/>
                  <a:pt x="2276" y="975"/>
                </a:cubicBezTo>
                <a:cubicBezTo>
                  <a:pt x="2275" y="975"/>
                  <a:pt x="2274" y="974"/>
                  <a:pt x="2273" y="974"/>
                </a:cubicBezTo>
                <a:cubicBezTo>
                  <a:pt x="2273" y="975"/>
                  <a:pt x="2273" y="975"/>
                  <a:pt x="2272" y="975"/>
                </a:cubicBezTo>
                <a:cubicBezTo>
                  <a:pt x="2272" y="975"/>
                  <a:pt x="2272" y="975"/>
                  <a:pt x="2271" y="975"/>
                </a:cubicBezTo>
                <a:cubicBezTo>
                  <a:pt x="2270" y="976"/>
                  <a:pt x="2270" y="975"/>
                  <a:pt x="2269" y="975"/>
                </a:cubicBezTo>
                <a:cubicBezTo>
                  <a:pt x="2268" y="975"/>
                  <a:pt x="2267" y="975"/>
                  <a:pt x="2267" y="975"/>
                </a:cubicBezTo>
                <a:cubicBezTo>
                  <a:pt x="2266" y="976"/>
                  <a:pt x="2265" y="976"/>
                  <a:pt x="2264" y="976"/>
                </a:cubicBezTo>
                <a:cubicBezTo>
                  <a:pt x="2263" y="976"/>
                  <a:pt x="2263" y="976"/>
                  <a:pt x="2263" y="976"/>
                </a:cubicBezTo>
                <a:cubicBezTo>
                  <a:pt x="2262" y="976"/>
                  <a:pt x="2262" y="976"/>
                  <a:pt x="2261" y="976"/>
                </a:cubicBezTo>
                <a:cubicBezTo>
                  <a:pt x="2261" y="976"/>
                  <a:pt x="2261" y="976"/>
                  <a:pt x="2260" y="976"/>
                </a:cubicBezTo>
                <a:cubicBezTo>
                  <a:pt x="2260" y="976"/>
                  <a:pt x="2260" y="976"/>
                  <a:pt x="2259" y="977"/>
                </a:cubicBezTo>
                <a:cubicBezTo>
                  <a:pt x="2259" y="977"/>
                  <a:pt x="2258" y="977"/>
                  <a:pt x="2257" y="977"/>
                </a:cubicBezTo>
                <a:cubicBezTo>
                  <a:pt x="2257" y="977"/>
                  <a:pt x="2257" y="977"/>
                  <a:pt x="2257" y="977"/>
                </a:cubicBezTo>
                <a:cubicBezTo>
                  <a:pt x="2256" y="977"/>
                  <a:pt x="2256" y="977"/>
                  <a:pt x="2256" y="977"/>
                </a:cubicBezTo>
                <a:cubicBezTo>
                  <a:pt x="2255" y="977"/>
                  <a:pt x="2255" y="977"/>
                  <a:pt x="2254" y="976"/>
                </a:cubicBezTo>
                <a:cubicBezTo>
                  <a:pt x="2254" y="976"/>
                  <a:pt x="2253" y="976"/>
                  <a:pt x="2253" y="976"/>
                </a:cubicBezTo>
                <a:cubicBezTo>
                  <a:pt x="2252" y="975"/>
                  <a:pt x="2253" y="975"/>
                  <a:pt x="2252" y="975"/>
                </a:cubicBezTo>
                <a:cubicBezTo>
                  <a:pt x="2251" y="976"/>
                  <a:pt x="2250" y="976"/>
                  <a:pt x="2250" y="975"/>
                </a:cubicBezTo>
                <a:cubicBezTo>
                  <a:pt x="2250" y="975"/>
                  <a:pt x="2250" y="975"/>
                  <a:pt x="2250" y="975"/>
                </a:cubicBezTo>
                <a:cubicBezTo>
                  <a:pt x="2249" y="976"/>
                  <a:pt x="2249" y="976"/>
                  <a:pt x="2249" y="976"/>
                </a:cubicBezTo>
                <a:cubicBezTo>
                  <a:pt x="2248" y="976"/>
                  <a:pt x="2248" y="976"/>
                  <a:pt x="2248" y="976"/>
                </a:cubicBezTo>
                <a:cubicBezTo>
                  <a:pt x="2248" y="976"/>
                  <a:pt x="2247" y="976"/>
                  <a:pt x="2247" y="976"/>
                </a:cubicBezTo>
                <a:cubicBezTo>
                  <a:pt x="2247" y="976"/>
                  <a:pt x="2246" y="976"/>
                  <a:pt x="2246" y="976"/>
                </a:cubicBezTo>
                <a:cubicBezTo>
                  <a:pt x="2245" y="976"/>
                  <a:pt x="2244" y="976"/>
                  <a:pt x="2243" y="977"/>
                </a:cubicBezTo>
                <a:cubicBezTo>
                  <a:pt x="2242" y="977"/>
                  <a:pt x="2240" y="977"/>
                  <a:pt x="2240" y="977"/>
                </a:cubicBezTo>
                <a:cubicBezTo>
                  <a:pt x="2239" y="977"/>
                  <a:pt x="2239" y="977"/>
                  <a:pt x="2239" y="977"/>
                </a:cubicBezTo>
                <a:cubicBezTo>
                  <a:pt x="2238" y="976"/>
                  <a:pt x="2238" y="976"/>
                  <a:pt x="2238" y="976"/>
                </a:cubicBezTo>
                <a:cubicBezTo>
                  <a:pt x="2239" y="977"/>
                  <a:pt x="2239" y="977"/>
                  <a:pt x="2239" y="977"/>
                </a:cubicBezTo>
                <a:cubicBezTo>
                  <a:pt x="2238" y="977"/>
                  <a:pt x="2237" y="977"/>
                  <a:pt x="2237" y="977"/>
                </a:cubicBezTo>
                <a:cubicBezTo>
                  <a:pt x="2236" y="977"/>
                  <a:pt x="2235" y="977"/>
                  <a:pt x="2234" y="977"/>
                </a:cubicBezTo>
                <a:cubicBezTo>
                  <a:pt x="2234" y="977"/>
                  <a:pt x="2233" y="976"/>
                  <a:pt x="2233" y="976"/>
                </a:cubicBezTo>
                <a:cubicBezTo>
                  <a:pt x="2233" y="976"/>
                  <a:pt x="2233" y="976"/>
                  <a:pt x="2232" y="977"/>
                </a:cubicBezTo>
                <a:cubicBezTo>
                  <a:pt x="2232" y="977"/>
                  <a:pt x="2232" y="977"/>
                  <a:pt x="2232" y="977"/>
                </a:cubicBezTo>
                <a:cubicBezTo>
                  <a:pt x="2231" y="978"/>
                  <a:pt x="2231" y="978"/>
                  <a:pt x="2230" y="978"/>
                </a:cubicBezTo>
                <a:cubicBezTo>
                  <a:pt x="2229" y="978"/>
                  <a:pt x="2229" y="978"/>
                  <a:pt x="2228" y="978"/>
                </a:cubicBezTo>
                <a:cubicBezTo>
                  <a:pt x="2228" y="978"/>
                  <a:pt x="2227" y="978"/>
                  <a:pt x="2227" y="978"/>
                </a:cubicBezTo>
                <a:cubicBezTo>
                  <a:pt x="2225" y="978"/>
                  <a:pt x="2223" y="978"/>
                  <a:pt x="2223" y="975"/>
                </a:cubicBezTo>
                <a:cubicBezTo>
                  <a:pt x="2223" y="975"/>
                  <a:pt x="2223" y="975"/>
                  <a:pt x="2223" y="975"/>
                </a:cubicBezTo>
                <a:cubicBezTo>
                  <a:pt x="2223" y="975"/>
                  <a:pt x="2223" y="975"/>
                  <a:pt x="2223" y="975"/>
                </a:cubicBezTo>
                <a:cubicBezTo>
                  <a:pt x="2222" y="975"/>
                  <a:pt x="2222" y="975"/>
                  <a:pt x="2222" y="976"/>
                </a:cubicBezTo>
                <a:cubicBezTo>
                  <a:pt x="2221" y="976"/>
                  <a:pt x="2221" y="977"/>
                  <a:pt x="2220" y="977"/>
                </a:cubicBezTo>
                <a:cubicBezTo>
                  <a:pt x="2219" y="977"/>
                  <a:pt x="2218" y="976"/>
                  <a:pt x="2218" y="976"/>
                </a:cubicBezTo>
                <a:cubicBezTo>
                  <a:pt x="2218" y="976"/>
                  <a:pt x="2217" y="976"/>
                  <a:pt x="2217" y="976"/>
                </a:cubicBezTo>
                <a:cubicBezTo>
                  <a:pt x="2217" y="976"/>
                  <a:pt x="2217" y="976"/>
                  <a:pt x="2217" y="976"/>
                </a:cubicBezTo>
                <a:cubicBezTo>
                  <a:pt x="2217" y="975"/>
                  <a:pt x="2217" y="975"/>
                  <a:pt x="2216" y="975"/>
                </a:cubicBezTo>
                <a:cubicBezTo>
                  <a:pt x="2215" y="975"/>
                  <a:pt x="2215" y="975"/>
                  <a:pt x="2215" y="975"/>
                </a:cubicBezTo>
                <a:cubicBezTo>
                  <a:pt x="2215" y="975"/>
                  <a:pt x="2214" y="975"/>
                  <a:pt x="2213" y="975"/>
                </a:cubicBezTo>
                <a:cubicBezTo>
                  <a:pt x="2212" y="975"/>
                  <a:pt x="2211" y="975"/>
                  <a:pt x="2210" y="974"/>
                </a:cubicBezTo>
                <a:cubicBezTo>
                  <a:pt x="2209" y="974"/>
                  <a:pt x="2209" y="974"/>
                  <a:pt x="2209" y="974"/>
                </a:cubicBezTo>
                <a:cubicBezTo>
                  <a:pt x="2209" y="973"/>
                  <a:pt x="2209" y="973"/>
                  <a:pt x="2209" y="973"/>
                </a:cubicBezTo>
                <a:cubicBezTo>
                  <a:pt x="2209" y="973"/>
                  <a:pt x="2209" y="973"/>
                  <a:pt x="2209" y="973"/>
                </a:cubicBezTo>
                <a:cubicBezTo>
                  <a:pt x="2208" y="973"/>
                  <a:pt x="2208" y="973"/>
                  <a:pt x="2208" y="973"/>
                </a:cubicBezTo>
                <a:cubicBezTo>
                  <a:pt x="2207" y="973"/>
                  <a:pt x="2207" y="973"/>
                  <a:pt x="2207" y="973"/>
                </a:cubicBezTo>
                <a:cubicBezTo>
                  <a:pt x="2207" y="973"/>
                  <a:pt x="2207" y="973"/>
                  <a:pt x="2207" y="973"/>
                </a:cubicBezTo>
                <a:cubicBezTo>
                  <a:pt x="2207" y="974"/>
                  <a:pt x="2206" y="974"/>
                  <a:pt x="2206" y="974"/>
                </a:cubicBezTo>
                <a:cubicBezTo>
                  <a:pt x="2204" y="974"/>
                  <a:pt x="2203" y="973"/>
                  <a:pt x="2203" y="973"/>
                </a:cubicBezTo>
                <a:cubicBezTo>
                  <a:pt x="2202" y="972"/>
                  <a:pt x="2202" y="972"/>
                  <a:pt x="2202" y="972"/>
                </a:cubicBezTo>
                <a:cubicBezTo>
                  <a:pt x="2202" y="972"/>
                  <a:pt x="2202" y="972"/>
                  <a:pt x="2202" y="972"/>
                </a:cubicBezTo>
                <a:cubicBezTo>
                  <a:pt x="2202" y="972"/>
                  <a:pt x="2201" y="971"/>
                  <a:pt x="2201" y="971"/>
                </a:cubicBezTo>
                <a:cubicBezTo>
                  <a:pt x="2201" y="972"/>
                  <a:pt x="2200" y="972"/>
                  <a:pt x="2199" y="972"/>
                </a:cubicBezTo>
                <a:cubicBezTo>
                  <a:pt x="2198" y="973"/>
                  <a:pt x="2198" y="973"/>
                  <a:pt x="2197" y="973"/>
                </a:cubicBezTo>
                <a:cubicBezTo>
                  <a:pt x="2196" y="973"/>
                  <a:pt x="2196" y="972"/>
                  <a:pt x="2196" y="972"/>
                </a:cubicBezTo>
                <a:cubicBezTo>
                  <a:pt x="2196" y="972"/>
                  <a:pt x="2196" y="972"/>
                  <a:pt x="2196" y="972"/>
                </a:cubicBezTo>
                <a:cubicBezTo>
                  <a:pt x="2195" y="972"/>
                  <a:pt x="2195" y="972"/>
                  <a:pt x="2194" y="972"/>
                </a:cubicBezTo>
                <a:cubicBezTo>
                  <a:pt x="2194" y="972"/>
                  <a:pt x="2193" y="972"/>
                  <a:pt x="2193" y="972"/>
                </a:cubicBezTo>
                <a:cubicBezTo>
                  <a:pt x="2192" y="972"/>
                  <a:pt x="2192" y="972"/>
                  <a:pt x="2191" y="972"/>
                </a:cubicBezTo>
                <a:cubicBezTo>
                  <a:pt x="2189" y="971"/>
                  <a:pt x="2189" y="970"/>
                  <a:pt x="2189" y="969"/>
                </a:cubicBezTo>
                <a:cubicBezTo>
                  <a:pt x="2188" y="969"/>
                  <a:pt x="2188" y="968"/>
                  <a:pt x="2188" y="968"/>
                </a:cubicBezTo>
                <a:cubicBezTo>
                  <a:pt x="2188" y="968"/>
                  <a:pt x="2188" y="967"/>
                  <a:pt x="2188" y="967"/>
                </a:cubicBezTo>
                <a:cubicBezTo>
                  <a:pt x="2188" y="967"/>
                  <a:pt x="2188" y="966"/>
                  <a:pt x="2188" y="966"/>
                </a:cubicBezTo>
                <a:cubicBezTo>
                  <a:pt x="2188" y="966"/>
                  <a:pt x="2188" y="966"/>
                  <a:pt x="2188" y="966"/>
                </a:cubicBezTo>
                <a:cubicBezTo>
                  <a:pt x="2187" y="965"/>
                  <a:pt x="2187" y="964"/>
                  <a:pt x="2187" y="963"/>
                </a:cubicBezTo>
                <a:cubicBezTo>
                  <a:pt x="2187" y="962"/>
                  <a:pt x="2187" y="962"/>
                  <a:pt x="2187" y="962"/>
                </a:cubicBezTo>
                <a:cubicBezTo>
                  <a:pt x="2187" y="962"/>
                  <a:pt x="2187" y="962"/>
                  <a:pt x="2187" y="961"/>
                </a:cubicBezTo>
                <a:cubicBezTo>
                  <a:pt x="2186" y="961"/>
                  <a:pt x="2186" y="961"/>
                  <a:pt x="2186" y="961"/>
                </a:cubicBezTo>
                <a:cubicBezTo>
                  <a:pt x="2186" y="960"/>
                  <a:pt x="2185" y="960"/>
                  <a:pt x="2185" y="960"/>
                </a:cubicBezTo>
                <a:cubicBezTo>
                  <a:pt x="2185" y="959"/>
                  <a:pt x="2185" y="959"/>
                  <a:pt x="2184" y="959"/>
                </a:cubicBezTo>
                <a:cubicBezTo>
                  <a:pt x="2184" y="959"/>
                  <a:pt x="2184" y="959"/>
                  <a:pt x="2184" y="959"/>
                </a:cubicBezTo>
                <a:cubicBezTo>
                  <a:pt x="2184" y="958"/>
                  <a:pt x="2184" y="958"/>
                  <a:pt x="2183" y="958"/>
                </a:cubicBezTo>
                <a:cubicBezTo>
                  <a:pt x="2183" y="958"/>
                  <a:pt x="2183" y="958"/>
                  <a:pt x="2183" y="958"/>
                </a:cubicBezTo>
                <a:cubicBezTo>
                  <a:pt x="2182" y="958"/>
                  <a:pt x="2182" y="958"/>
                  <a:pt x="2182" y="958"/>
                </a:cubicBezTo>
                <a:cubicBezTo>
                  <a:pt x="2182" y="958"/>
                  <a:pt x="2181" y="957"/>
                  <a:pt x="2181" y="957"/>
                </a:cubicBezTo>
                <a:cubicBezTo>
                  <a:pt x="2180" y="957"/>
                  <a:pt x="2180" y="958"/>
                  <a:pt x="2179" y="958"/>
                </a:cubicBezTo>
                <a:cubicBezTo>
                  <a:pt x="2179" y="959"/>
                  <a:pt x="2178" y="959"/>
                  <a:pt x="2177" y="959"/>
                </a:cubicBezTo>
                <a:cubicBezTo>
                  <a:pt x="2177" y="959"/>
                  <a:pt x="2177" y="959"/>
                  <a:pt x="2177" y="959"/>
                </a:cubicBezTo>
                <a:cubicBezTo>
                  <a:pt x="2176" y="959"/>
                  <a:pt x="2176" y="959"/>
                  <a:pt x="2176" y="959"/>
                </a:cubicBezTo>
                <a:cubicBezTo>
                  <a:pt x="2176" y="959"/>
                  <a:pt x="2175" y="959"/>
                  <a:pt x="2175" y="960"/>
                </a:cubicBezTo>
                <a:cubicBezTo>
                  <a:pt x="2173" y="960"/>
                  <a:pt x="2172" y="960"/>
                  <a:pt x="2171" y="961"/>
                </a:cubicBezTo>
                <a:cubicBezTo>
                  <a:pt x="2170" y="962"/>
                  <a:pt x="2169" y="963"/>
                  <a:pt x="2168" y="963"/>
                </a:cubicBezTo>
                <a:cubicBezTo>
                  <a:pt x="2167" y="963"/>
                  <a:pt x="2166" y="963"/>
                  <a:pt x="2166" y="962"/>
                </a:cubicBezTo>
                <a:cubicBezTo>
                  <a:pt x="2165" y="962"/>
                  <a:pt x="2165" y="962"/>
                  <a:pt x="2165" y="962"/>
                </a:cubicBezTo>
                <a:cubicBezTo>
                  <a:pt x="2164" y="962"/>
                  <a:pt x="2164" y="962"/>
                  <a:pt x="2163" y="962"/>
                </a:cubicBezTo>
                <a:cubicBezTo>
                  <a:pt x="2162" y="961"/>
                  <a:pt x="2162" y="961"/>
                  <a:pt x="2161" y="961"/>
                </a:cubicBezTo>
                <a:cubicBezTo>
                  <a:pt x="2161" y="961"/>
                  <a:pt x="2161" y="961"/>
                  <a:pt x="2161" y="961"/>
                </a:cubicBezTo>
                <a:cubicBezTo>
                  <a:pt x="2160" y="961"/>
                  <a:pt x="2160" y="961"/>
                  <a:pt x="2160" y="961"/>
                </a:cubicBezTo>
                <a:cubicBezTo>
                  <a:pt x="2160" y="961"/>
                  <a:pt x="2160" y="961"/>
                  <a:pt x="2159" y="961"/>
                </a:cubicBezTo>
                <a:cubicBezTo>
                  <a:pt x="2159" y="961"/>
                  <a:pt x="2159" y="961"/>
                  <a:pt x="2158" y="961"/>
                </a:cubicBezTo>
                <a:cubicBezTo>
                  <a:pt x="2158" y="961"/>
                  <a:pt x="2158" y="961"/>
                  <a:pt x="2158" y="961"/>
                </a:cubicBezTo>
                <a:cubicBezTo>
                  <a:pt x="2157" y="961"/>
                  <a:pt x="2155" y="961"/>
                  <a:pt x="2154" y="960"/>
                </a:cubicBezTo>
                <a:cubicBezTo>
                  <a:pt x="2153" y="960"/>
                  <a:pt x="2153" y="959"/>
                  <a:pt x="2152" y="959"/>
                </a:cubicBezTo>
                <a:cubicBezTo>
                  <a:pt x="2152" y="958"/>
                  <a:pt x="2152" y="958"/>
                  <a:pt x="2151" y="958"/>
                </a:cubicBezTo>
                <a:cubicBezTo>
                  <a:pt x="2150" y="957"/>
                  <a:pt x="2149" y="957"/>
                  <a:pt x="2149" y="956"/>
                </a:cubicBezTo>
                <a:cubicBezTo>
                  <a:pt x="2149" y="956"/>
                  <a:pt x="2148" y="955"/>
                  <a:pt x="2147" y="955"/>
                </a:cubicBezTo>
                <a:cubicBezTo>
                  <a:pt x="2146" y="955"/>
                  <a:pt x="2145" y="954"/>
                  <a:pt x="2146" y="952"/>
                </a:cubicBezTo>
                <a:cubicBezTo>
                  <a:pt x="2146" y="952"/>
                  <a:pt x="2146" y="952"/>
                  <a:pt x="2146" y="952"/>
                </a:cubicBezTo>
                <a:cubicBezTo>
                  <a:pt x="2146" y="952"/>
                  <a:pt x="2146" y="952"/>
                  <a:pt x="2146" y="952"/>
                </a:cubicBezTo>
                <a:cubicBezTo>
                  <a:pt x="2143" y="952"/>
                  <a:pt x="2143" y="952"/>
                  <a:pt x="2143" y="952"/>
                </a:cubicBezTo>
                <a:cubicBezTo>
                  <a:pt x="2142" y="952"/>
                  <a:pt x="2142" y="952"/>
                  <a:pt x="2142" y="951"/>
                </a:cubicBezTo>
                <a:cubicBezTo>
                  <a:pt x="2142" y="951"/>
                  <a:pt x="2142" y="951"/>
                  <a:pt x="2141" y="951"/>
                </a:cubicBezTo>
                <a:cubicBezTo>
                  <a:pt x="2141" y="951"/>
                  <a:pt x="2140" y="951"/>
                  <a:pt x="2140" y="951"/>
                </a:cubicBezTo>
                <a:cubicBezTo>
                  <a:pt x="2139" y="951"/>
                  <a:pt x="2139" y="950"/>
                  <a:pt x="2139" y="950"/>
                </a:cubicBezTo>
                <a:cubicBezTo>
                  <a:pt x="2139" y="950"/>
                  <a:pt x="2139" y="950"/>
                  <a:pt x="2138" y="950"/>
                </a:cubicBezTo>
                <a:cubicBezTo>
                  <a:pt x="2138" y="950"/>
                  <a:pt x="2138" y="950"/>
                  <a:pt x="2138" y="950"/>
                </a:cubicBezTo>
                <a:cubicBezTo>
                  <a:pt x="2137" y="950"/>
                  <a:pt x="2136" y="950"/>
                  <a:pt x="2136" y="950"/>
                </a:cubicBezTo>
                <a:cubicBezTo>
                  <a:pt x="2135" y="950"/>
                  <a:pt x="2133" y="949"/>
                  <a:pt x="2132" y="948"/>
                </a:cubicBezTo>
                <a:cubicBezTo>
                  <a:pt x="2131" y="947"/>
                  <a:pt x="2131" y="946"/>
                  <a:pt x="2131" y="945"/>
                </a:cubicBezTo>
                <a:cubicBezTo>
                  <a:pt x="2131" y="945"/>
                  <a:pt x="2131" y="944"/>
                  <a:pt x="2131" y="944"/>
                </a:cubicBezTo>
                <a:cubicBezTo>
                  <a:pt x="2130" y="943"/>
                  <a:pt x="2130" y="943"/>
                  <a:pt x="2130" y="942"/>
                </a:cubicBezTo>
                <a:cubicBezTo>
                  <a:pt x="2130" y="942"/>
                  <a:pt x="2130" y="942"/>
                  <a:pt x="2130" y="942"/>
                </a:cubicBezTo>
                <a:cubicBezTo>
                  <a:pt x="2130" y="942"/>
                  <a:pt x="2130" y="941"/>
                  <a:pt x="2130" y="941"/>
                </a:cubicBezTo>
                <a:cubicBezTo>
                  <a:pt x="2130" y="941"/>
                  <a:pt x="2129" y="941"/>
                  <a:pt x="2129" y="941"/>
                </a:cubicBezTo>
                <a:cubicBezTo>
                  <a:pt x="2129" y="940"/>
                  <a:pt x="2129" y="939"/>
                  <a:pt x="2129" y="939"/>
                </a:cubicBezTo>
                <a:cubicBezTo>
                  <a:pt x="2129" y="939"/>
                  <a:pt x="2129" y="939"/>
                  <a:pt x="2129" y="938"/>
                </a:cubicBezTo>
                <a:cubicBezTo>
                  <a:pt x="2128" y="938"/>
                  <a:pt x="2128" y="938"/>
                  <a:pt x="2127" y="938"/>
                </a:cubicBezTo>
                <a:cubicBezTo>
                  <a:pt x="2127" y="937"/>
                  <a:pt x="2127" y="936"/>
                  <a:pt x="2127" y="936"/>
                </a:cubicBezTo>
                <a:cubicBezTo>
                  <a:pt x="2127" y="935"/>
                  <a:pt x="2126" y="934"/>
                  <a:pt x="2125" y="933"/>
                </a:cubicBezTo>
                <a:cubicBezTo>
                  <a:pt x="2125" y="933"/>
                  <a:pt x="2125" y="933"/>
                  <a:pt x="2125" y="933"/>
                </a:cubicBezTo>
                <a:cubicBezTo>
                  <a:pt x="2124" y="932"/>
                  <a:pt x="2124" y="931"/>
                  <a:pt x="2124" y="931"/>
                </a:cubicBezTo>
                <a:cubicBezTo>
                  <a:pt x="2124" y="931"/>
                  <a:pt x="2124" y="930"/>
                  <a:pt x="2124" y="930"/>
                </a:cubicBezTo>
                <a:cubicBezTo>
                  <a:pt x="2124" y="930"/>
                  <a:pt x="2124" y="930"/>
                  <a:pt x="2123" y="930"/>
                </a:cubicBezTo>
                <a:cubicBezTo>
                  <a:pt x="2123" y="930"/>
                  <a:pt x="2123" y="929"/>
                  <a:pt x="2123" y="928"/>
                </a:cubicBezTo>
                <a:cubicBezTo>
                  <a:pt x="2123" y="928"/>
                  <a:pt x="2123" y="928"/>
                  <a:pt x="2123" y="928"/>
                </a:cubicBezTo>
                <a:cubicBezTo>
                  <a:pt x="2123" y="928"/>
                  <a:pt x="2123" y="928"/>
                  <a:pt x="2123" y="928"/>
                </a:cubicBezTo>
                <a:cubicBezTo>
                  <a:pt x="2123" y="928"/>
                  <a:pt x="2122" y="928"/>
                  <a:pt x="2122" y="928"/>
                </a:cubicBezTo>
                <a:cubicBezTo>
                  <a:pt x="2121" y="928"/>
                  <a:pt x="2120" y="929"/>
                  <a:pt x="2119" y="929"/>
                </a:cubicBezTo>
                <a:cubicBezTo>
                  <a:pt x="2119" y="929"/>
                  <a:pt x="2118" y="929"/>
                  <a:pt x="2118" y="929"/>
                </a:cubicBezTo>
                <a:cubicBezTo>
                  <a:pt x="2118" y="929"/>
                  <a:pt x="2117" y="928"/>
                  <a:pt x="2117" y="928"/>
                </a:cubicBezTo>
                <a:cubicBezTo>
                  <a:pt x="2117" y="928"/>
                  <a:pt x="2116" y="928"/>
                  <a:pt x="2116" y="928"/>
                </a:cubicBezTo>
                <a:cubicBezTo>
                  <a:pt x="2115" y="928"/>
                  <a:pt x="2114" y="928"/>
                  <a:pt x="2114" y="927"/>
                </a:cubicBezTo>
                <a:cubicBezTo>
                  <a:pt x="2114" y="927"/>
                  <a:pt x="2114" y="927"/>
                  <a:pt x="2114" y="927"/>
                </a:cubicBezTo>
                <a:cubicBezTo>
                  <a:pt x="2114" y="927"/>
                  <a:pt x="2114" y="927"/>
                  <a:pt x="2114" y="927"/>
                </a:cubicBezTo>
                <a:cubicBezTo>
                  <a:pt x="2113" y="928"/>
                  <a:pt x="2113" y="929"/>
                  <a:pt x="2112" y="929"/>
                </a:cubicBezTo>
                <a:cubicBezTo>
                  <a:pt x="2111" y="929"/>
                  <a:pt x="2110" y="929"/>
                  <a:pt x="2109" y="929"/>
                </a:cubicBezTo>
                <a:cubicBezTo>
                  <a:pt x="2109" y="929"/>
                  <a:pt x="2109" y="929"/>
                  <a:pt x="2109" y="929"/>
                </a:cubicBezTo>
                <a:cubicBezTo>
                  <a:pt x="2109" y="929"/>
                  <a:pt x="2108" y="928"/>
                  <a:pt x="2108" y="928"/>
                </a:cubicBezTo>
                <a:cubicBezTo>
                  <a:pt x="2108" y="928"/>
                  <a:pt x="2108" y="929"/>
                  <a:pt x="2108" y="929"/>
                </a:cubicBezTo>
                <a:cubicBezTo>
                  <a:pt x="2108" y="929"/>
                  <a:pt x="2108" y="929"/>
                  <a:pt x="2108" y="929"/>
                </a:cubicBezTo>
                <a:cubicBezTo>
                  <a:pt x="2108" y="929"/>
                  <a:pt x="2108" y="929"/>
                  <a:pt x="2108" y="929"/>
                </a:cubicBezTo>
                <a:cubicBezTo>
                  <a:pt x="2108" y="929"/>
                  <a:pt x="2108" y="929"/>
                  <a:pt x="2108" y="930"/>
                </a:cubicBezTo>
                <a:cubicBezTo>
                  <a:pt x="2108" y="930"/>
                  <a:pt x="2108" y="931"/>
                  <a:pt x="2108" y="932"/>
                </a:cubicBezTo>
                <a:cubicBezTo>
                  <a:pt x="2108" y="932"/>
                  <a:pt x="2107" y="932"/>
                  <a:pt x="2107" y="932"/>
                </a:cubicBezTo>
                <a:cubicBezTo>
                  <a:pt x="2107" y="933"/>
                  <a:pt x="2107" y="933"/>
                  <a:pt x="2107" y="933"/>
                </a:cubicBezTo>
                <a:cubicBezTo>
                  <a:pt x="2107" y="933"/>
                  <a:pt x="2107" y="934"/>
                  <a:pt x="2107" y="934"/>
                </a:cubicBezTo>
                <a:cubicBezTo>
                  <a:pt x="2107" y="935"/>
                  <a:pt x="2106" y="935"/>
                  <a:pt x="2105" y="935"/>
                </a:cubicBezTo>
                <a:cubicBezTo>
                  <a:pt x="2105" y="935"/>
                  <a:pt x="2106" y="935"/>
                  <a:pt x="2106" y="935"/>
                </a:cubicBezTo>
                <a:cubicBezTo>
                  <a:pt x="2107" y="936"/>
                  <a:pt x="2106" y="937"/>
                  <a:pt x="2106" y="938"/>
                </a:cubicBezTo>
                <a:cubicBezTo>
                  <a:pt x="2106" y="939"/>
                  <a:pt x="2106" y="939"/>
                  <a:pt x="2107" y="940"/>
                </a:cubicBezTo>
                <a:cubicBezTo>
                  <a:pt x="2107" y="940"/>
                  <a:pt x="2107" y="940"/>
                  <a:pt x="2107" y="940"/>
                </a:cubicBezTo>
                <a:cubicBezTo>
                  <a:pt x="2107" y="940"/>
                  <a:pt x="2107" y="940"/>
                  <a:pt x="2107" y="940"/>
                </a:cubicBezTo>
                <a:cubicBezTo>
                  <a:pt x="2107" y="940"/>
                  <a:pt x="2107" y="940"/>
                  <a:pt x="2107" y="941"/>
                </a:cubicBezTo>
                <a:cubicBezTo>
                  <a:pt x="2108" y="941"/>
                  <a:pt x="2108" y="941"/>
                  <a:pt x="2108" y="942"/>
                </a:cubicBezTo>
                <a:cubicBezTo>
                  <a:pt x="2108" y="942"/>
                  <a:pt x="2109" y="942"/>
                  <a:pt x="2109" y="942"/>
                </a:cubicBezTo>
                <a:cubicBezTo>
                  <a:pt x="2110" y="943"/>
                  <a:pt x="2112" y="944"/>
                  <a:pt x="2112" y="946"/>
                </a:cubicBezTo>
                <a:cubicBezTo>
                  <a:pt x="2112" y="946"/>
                  <a:pt x="2112" y="946"/>
                  <a:pt x="2112" y="946"/>
                </a:cubicBezTo>
                <a:cubicBezTo>
                  <a:pt x="2112" y="947"/>
                  <a:pt x="2111" y="948"/>
                  <a:pt x="2112" y="948"/>
                </a:cubicBezTo>
                <a:cubicBezTo>
                  <a:pt x="2112" y="948"/>
                  <a:pt x="2112" y="949"/>
                  <a:pt x="2112" y="949"/>
                </a:cubicBezTo>
                <a:cubicBezTo>
                  <a:pt x="2112" y="949"/>
                  <a:pt x="2113" y="949"/>
                  <a:pt x="2113" y="949"/>
                </a:cubicBezTo>
                <a:cubicBezTo>
                  <a:pt x="2114" y="949"/>
                  <a:pt x="2114" y="949"/>
                  <a:pt x="2115" y="950"/>
                </a:cubicBezTo>
                <a:cubicBezTo>
                  <a:pt x="2115" y="950"/>
                  <a:pt x="2115" y="950"/>
                  <a:pt x="2115" y="950"/>
                </a:cubicBezTo>
                <a:cubicBezTo>
                  <a:pt x="2116" y="950"/>
                  <a:pt x="2116" y="950"/>
                  <a:pt x="2117" y="951"/>
                </a:cubicBezTo>
                <a:cubicBezTo>
                  <a:pt x="2117" y="951"/>
                  <a:pt x="2117" y="952"/>
                  <a:pt x="2117" y="953"/>
                </a:cubicBezTo>
                <a:cubicBezTo>
                  <a:pt x="2117" y="953"/>
                  <a:pt x="2117" y="953"/>
                  <a:pt x="2117" y="953"/>
                </a:cubicBezTo>
                <a:cubicBezTo>
                  <a:pt x="2118" y="953"/>
                  <a:pt x="2118" y="953"/>
                  <a:pt x="2119" y="954"/>
                </a:cubicBezTo>
                <a:cubicBezTo>
                  <a:pt x="2119" y="954"/>
                  <a:pt x="2119" y="954"/>
                  <a:pt x="2119" y="954"/>
                </a:cubicBezTo>
                <a:cubicBezTo>
                  <a:pt x="2120" y="955"/>
                  <a:pt x="2120" y="956"/>
                  <a:pt x="2121" y="956"/>
                </a:cubicBezTo>
                <a:cubicBezTo>
                  <a:pt x="2121" y="956"/>
                  <a:pt x="2121" y="956"/>
                  <a:pt x="2121" y="956"/>
                </a:cubicBezTo>
                <a:cubicBezTo>
                  <a:pt x="2122" y="957"/>
                  <a:pt x="2122" y="957"/>
                  <a:pt x="2123" y="958"/>
                </a:cubicBezTo>
                <a:cubicBezTo>
                  <a:pt x="2123" y="958"/>
                  <a:pt x="2123" y="959"/>
                  <a:pt x="2123" y="960"/>
                </a:cubicBezTo>
                <a:cubicBezTo>
                  <a:pt x="2123" y="960"/>
                  <a:pt x="2123" y="960"/>
                  <a:pt x="2123" y="961"/>
                </a:cubicBezTo>
                <a:cubicBezTo>
                  <a:pt x="2124" y="961"/>
                  <a:pt x="2124" y="961"/>
                  <a:pt x="2124" y="962"/>
                </a:cubicBezTo>
                <a:cubicBezTo>
                  <a:pt x="2124" y="962"/>
                  <a:pt x="2124" y="962"/>
                  <a:pt x="2124" y="962"/>
                </a:cubicBezTo>
                <a:cubicBezTo>
                  <a:pt x="2125" y="963"/>
                  <a:pt x="2125" y="963"/>
                  <a:pt x="2125" y="964"/>
                </a:cubicBezTo>
                <a:cubicBezTo>
                  <a:pt x="2126" y="963"/>
                  <a:pt x="2126" y="963"/>
                  <a:pt x="2127" y="963"/>
                </a:cubicBezTo>
                <a:cubicBezTo>
                  <a:pt x="2128" y="963"/>
                  <a:pt x="2128" y="962"/>
                  <a:pt x="2128" y="962"/>
                </a:cubicBezTo>
                <a:cubicBezTo>
                  <a:pt x="2128" y="962"/>
                  <a:pt x="2129" y="962"/>
                  <a:pt x="2129" y="962"/>
                </a:cubicBezTo>
                <a:cubicBezTo>
                  <a:pt x="2130" y="963"/>
                  <a:pt x="2130" y="963"/>
                  <a:pt x="2130" y="964"/>
                </a:cubicBezTo>
                <a:cubicBezTo>
                  <a:pt x="2131" y="965"/>
                  <a:pt x="2130" y="965"/>
                  <a:pt x="2130" y="966"/>
                </a:cubicBezTo>
                <a:cubicBezTo>
                  <a:pt x="2130" y="966"/>
                  <a:pt x="2130" y="966"/>
                  <a:pt x="2130" y="966"/>
                </a:cubicBezTo>
                <a:cubicBezTo>
                  <a:pt x="2130" y="966"/>
                  <a:pt x="2130" y="967"/>
                  <a:pt x="2129" y="968"/>
                </a:cubicBezTo>
                <a:cubicBezTo>
                  <a:pt x="2129" y="968"/>
                  <a:pt x="2128" y="968"/>
                  <a:pt x="2128" y="968"/>
                </a:cubicBezTo>
                <a:cubicBezTo>
                  <a:pt x="2128" y="968"/>
                  <a:pt x="2128" y="968"/>
                  <a:pt x="2128" y="968"/>
                </a:cubicBezTo>
                <a:cubicBezTo>
                  <a:pt x="2127" y="968"/>
                  <a:pt x="2127" y="968"/>
                  <a:pt x="2126" y="967"/>
                </a:cubicBezTo>
                <a:cubicBezTo>
                  <a:pt x="2126" y="967"/>
                  <a:pt x="2126" y="967"/>
                  <a:pt x="2126" y="967"/>
                </a:cubicBezTo>
                <a:cubicBezTo>
                  <a:pt x="2126" y="967"/>
                  <a:pt x="2126" y="966"/>
                  <a:pt x="2125" y="966"/>
                </a:cubicBezTo>
                <a:cubicBezTo>
                  <a:pt x="2125" y="966"/>
                  <a:pt x="2125" y="966"/>
                  <a:pt x="2125" y="966"/>
                </a:cubicBezTo>
                <a:cubicBezTo>
                  <a:pt x="2125" y="966"/>
                  <a:pt x="2125" y="966"/>
                  <a:pt x="2125" y="966"/>
                </a:cubicBezTo>
                <a:cubicBezTo>
                  <a:pt x="2125" y="967"/>
                  <a:pt x="2125" y="967"/>
                  <a:pt x="2125" y="967"/>
                </a:cubicBezTo>
                <a:cubicBezTo>
                  <a:pt x="2126" y="967"/>
                  <a:pt x="2126" y="967"/>
                  <a:pt x="2126" y="968"/>
                </a:cubicBezTo>
                <a:cubicBezTo>
                  <a:pt x="2126" y="968"/>
                  <a:pt x="2126" y="969"/>
                  <a:pt x="2126" y="969"/>
                </a:cubicBezTo>
                <a:cubicBezTo>
                  <a:pt x="2128" y="969"/>
                  <a:pt x="2129" y="970"/>
                  <a:pt x="2129" y="972"/>
                </a:cubicBezTo>
                <a:cubicBezTo>
                  <a:pt x="2130" y="972"/>
                  <a:pt x="2130" y="971"/>
                  <a:pt x="2130" y="971"/>
                </a:cubicBezTo>
                <a:cubicBezTo>
                  <a:pt x="2131" y="970"/>
                  <a:pt x="2131" y="970"/>
                  <a:pt x="2131" y="969"/>
                </a:cubicBezTo>
                <a:cubicBezTo>
                  <a:pt x="2131" y="968"/>
                  <a:pt x="2131" y="968"/>
                  <a:pt x="2132" y="967"/>
                </a:cubicBezTo>
                <a:cubicBezTo>
                  <a:pt x="2132" y="967"/>
                  <a:pt x="2132" y="967"/>
                  <a:pt x="2132" y="967"/>
                </a:cubicBezTo>
                <a:cubicBezTo>
                  <a:pt x="2132" y="966"/>
                  <a:pt x="2133" y="965"/>
                  <a:pt x="2134" y="964"/>
                </a:cubicBezTo>
                <a:cubicBezTo>
                  <a:pt x="2134" y="964"/>
                  <a:pt x="2134" y="964"/>
                  <a:pt x="2134" y="964"/>
                </a:cubicBezTo>
                <a:cubicBezTo>
                  <a:pt x="2135" y="964"/>
                  <a:pt x="2135" y="964"/>
                  <a:pt x="2135" y="965"/>
                </a:cubicBezTo>
                <a:cubicBezTo>
                  <a:pt x="2136" y="965"/>
                  <a:pt x="2136" y="965"/>
                  <a:pt x="2136" y="966"/>
                </a:cubicBezTo>
                <a:cubicBezTo>
                  <a:pt x="2136" y="966"/>
                  <a:pt x="2136" y="966"/>
                  <a:pt x="2136" y="967"/>
                </a:cubicBezTo>
                <a:cubicBezTo>
                  <a:pt x="2137" y="967"/>
                  <a:pt x="2137" y="968"/>
                  <a:pt x="2138" y="968"/>
                </a:cubicBezTo>
                <a:cubicBezTo>
                  <a:pt x="2138" y="969"/>
                  <a:pt x="2138" y="970"/>
                  <a:pt x="2138" y="971"/>
                </a:cubicBezTo>
                <a:cubicBezTo>
                  <a:pt x="2137" y="971"/>
                  <a:pt x="2137" y="971"/>
                  <a:pt x="2137" y="972"/>
                </a:cubicBezTo>
                <a:cubicBezTo>
                  <a:pt x="2137" y="972"/>
                  <a:pt x="2137" y="973"/>
                  <a:pt x="2137" y="973"/>
                </a:cubicBezTo>
                <a:cubicBezTo>
                  <a:pt x="2137" y="973"/>
                  <a:pt x="2137" y="973"/>
                  <a:pt x="2137" y="973"/>
                </a:cubicBezTo>
                <a:cubicBezTo>
                  <a:pt x="2138" y="974"/>
                  <a:pt x="2139" y="974"/>
                  <a:pt x="2139" y="976"/>
                </a:cubicBezTo>
                <a:cubicBezTo>
                  <a:pt x="2139" y="976"/>
                  <a:pt x="2139" y="977"/>
                  <a:pt x="2138" y="977"/>
                </a:cubicBezTo>
                <a:cubicBezTo>
                  <a:pt x="2138" y="977"/>
                  <a:pt x="2138" y="977"/>
                  <a:pt x="2138" y="978"/>
                </a:cubicBezTo>
                <a:cubicBezTo>
                  <a:pt x="2138" y="978"/>
                  <a:pt x="2138" y="978"/>
                  <a:pt x="2138" y="978"/>
                </a:cubicBezTo>
                <a:cubicBezTo>
                  <a:pt x="2137" y="979"/>
                  <a:pt x="2137" y="979"/>
                  <a:pt x="2137" y="979"/>
                </a:cubicBezTo>
                <a:cubicBezTo>
                  <a:pt x="2137" y="980"/>
                  <a:pt x="2137" y="980"/>
                  <a:pt x="2137" y="981"/>
                </a:cubicBezTo>
                <a:cubicBezTo>
                  <a:pt x="2137" y="981"/>
                  <a:pt x="2137" y="981"/>
                  <a:pt x="2137" y="981"/>
                </a:cubicBezTo>
                <a:cubicBezTo>
                  <a:pt x="2137" y="981"/>
                  <a:pt x="2137" y="981"/>
                  <a:pt x="2137" y="981"/>
                </a:cubicBezTo>
                <a:cubicBezTo>
                  <a:pt x="2137" y="981"/>
                  <a:pt x="2137" y="982"/>
                  <a:pt x="2137" y="982"/>
                </a:cubicBezTo>
                <a:cubicBezTo>
                  <a:pt x="2137" y="983"/>
                  <a:pt x="2137" y="983"/>
                  <a:pt x="2137" y="983"/>
                </a:cubicBezTo>
                <a:cubicBezTo>
                  <a:pt x="2137" y="983"/>
                  <a:pt x="2137" y="983"/>
                  <a:pt x="2137" y="983"/>
                </a:cubicBezTo>
                <a:cubicBezTo>
                  <a:pt x="2137" y="983"/>
                  <a:pt x="2137" y="983"/>
                  <a:pt x="2137" y="983"/>
                </a:cubicBezTo>
                <a:cubicBezTo>
                  <a:pt x="2138" y="983"/>
                  <a:pt x="2138" y="983"/>
                  <a:pt x="2138" y="983"/>
                </a:cubicBezTo>
                <a:cubicBezTo>
                  <a:pt x="2138" y="983"/>
                  <a:pt x="2139" y="983"/>
                  <a:pt x="2139" y="984"/>
                </a:cubicBezTo>
                <a:cubicBezTo>
                  <a:pt x="2140" y="984"/>
                  <a:pt x="2140" y="985"/>
                  <a:pt x="2140" y="985"/>
                </a:cubicBezTo>
                <a:cubicBezTo>
                  <a:pt x="2140" y="985"/>
                  <a:pt x="2140" y="985"/>
                  <a:pt x="2140" y="985"/>
                </a:cubicBezTo>
                <a:cubicBezTo>
                  <a:pt x="2140" y="986"/>
                  <a:pt x="2140" y="986"/>
                  <a:pt x="2141" y="986"/>
                </a:cubicBezTo>
                <a:cubicBezTo>
                  <a:pt x="2141" y="986"/>
                  <a:pt x="2141" y="986"/>
                  <a:pt x="2141" y="986"/>
                </a:cubicBezTo>
                <a:cubicBezTo>
                  <a:pt x="2142" y="985"/>
                  <a:pt x="2143" y="985"/>
                  <a:pt x="2144" y="986"/>
                </a:cubicBezTo>
                <a:cubicBezTo>
                  <a:pt x="2144" y="986"/>
                  <a:pt x="2144" y="986"/>
                  <a:pt x="2145" y="986"/>
                </a:cubicBezTo>
                <a:cubicBezTo>
                  <a:pt x="2145" y="986"/>
                  <a:pt x="2145" y="986"/>
                  <a:pt x="2146" y="986"/>
                </a:cubicBezTo>
                <a:cubicBezTo>
                  <a:pt x="2146" y="985"/>
                  <a:pt x="2147" y="985"/>
                  <a:pt x="2147" y="984"/>
                </a:cubicBezTo>
                <a:cubicBezTo>
                  <a:pt x="2148" y="984"/>
                  <a:pt x="2148" y="983"/>
                  <a:pt x="2149" y="983"/>
                </a:cubicBezTo>
                <a:cubicBezTo>
                  <a:pt x="2149" y="983"/>
                  <a:pt x="2149" y="984"/>
                  <a:pt x="2149" y="984"/>
                </a:cubicBezTo>
                <a:cubicBezTo>
                  <a:pt x="2150" y="984"/>
                  <a:pt x="2150" y="984"/>
                  <a:pt x="2151" y="984"/>
                </a:cubicBezTo>
                <a:cubicBezTo>
                  <a:pt x="2151" y="984"/>
                  <a:pt x="2152" y="984"/>
                  <a:pt x="2152" y="984"/>
                </a:cubicBezTo>
                <a:cubicBezTo>
                  <a:pt x="2152" y="984"/>
                  <a:pt x="2153" y="984"/>
                  <a:pt x="2153" y="984"/>
                </a:cubicBezTo>
                <a:cubicBezTo>
                  <a:pt x="2154" y="985"/>
                  <a:pt x="2155" y="985"/>
                  <a:pt x="2155" y="986"/>
                </a:cubicBezTo>
                <a:cubicBezTo>
                  <a:pt x="2156" y="986"/>
                  <a:pt x="2156" y="986"/>
                  <a:pt x="2156" y="986"/>
                </a:cubicBezTo>
                <a:cubicBezTo>
                  <a:pt x="2156" y="986"/>
                  <a:pt x="2157" y="986"/>
                  <a:pt x="2157" y="986"/>
                </a:cubicBezTo>
                <a:cubicBezTo>
                  <a:pt x="2157" y="986"/>
                  <a:pt x="2158" y="986"/>
                  <a:pt x="2158" y="986"/>
                </a:cubicBezTo>
                <a:cubicBezTo>
                  <a:pt x="2158" y="986"/>
                  <a:pt x="2158" y="986"/>
                  <a:pt x="2158" y="985"/>
                </a:cubicBezTo>
                <a:cubicBezTo>
                  <a:pt x="2159" y="985"/>
                  <a:pt x="2159" y="985"/>
                  <a:pt x="2160" y="984"/>
                </a:cubicBezTo>
                <a:cubicBezTo>
                  <a:pt x="2160" y="984"/>
                  <a:pt x="2160" y="984"/>
                  <a:pt x="2160" y="983"/>
                </a:cubicBezTo>
                <a:cubicBezTo>
                  <a:pt x="2161" y="983"/>
                  <a:pt x="2161" y="983"/>
                  <a:pt x="2161" y="983"/>
                </a:cubicBezTo>
                <a:cubicBezTo>
                  <a:pt x="2162" y="983"/>
                  <a:pt x="2162" y="983"/>
                  <a:pt x="2162" y="983"/>
                </a:cubicBezTo>
                <a:cubicBezTo>
                  <a:pt x="2162" y="983"/>
                  <a:pt x="2162" y="983"/>
                  <a:pt x="2162" y="983"/>
                </a:cubicBezTo>
                <a:cubicBezTo>
                  <a:pt x="2162" y="983"/>
                  <a:pt x="2163" y="983"/>
                  <a:pt x="2163" y="983"/>
                </a:cubicBezTo>
                <a:cubicBezTo>
                  <a:pt x="2163" y="983"/>
                  <a:pt x="2163" y="982"/>
                  <a:pt x="2164" y="982"/>
                </a:cubicBezTo>
                <a:cubicBezTo>
                  <a:pt x="2164" y="982"/>
                  <a:pt x="2164" y="982"/>
                  <a:pt x="2164" y="982"/>
                </a:cubicBezTo>
                <a:cubicBezTo>
                  <a:pt x="2164" y="982"/>
                  <a:pt x="2165" y="981"/>
                  <a:pt x="2165" y="981"/>
                </a:cubicBezTo>
                <a:cubicBezTo>
                  <a:pt x="2165" y="981"/>
                  <a:pt x="2165" y="981"/>
                  <a:pt x="2164" y="980"/>
                </a:cubicBezTo>
                <a:cubicBezTo>
                  <a:pt x="2164" y="980"/>
                  <a:pt x="2164" y="980"/>
                  <a:pt x="2164" y="979"/>
                </a:cubicBezTo>
                <a:cubicBezTo>
                  <a:pt x="2164" y="979"/>
                  <a:pt x="2165" y="979"/>
                  <a:pt x="2165" y="978"/>
                </a:cubicBezTo>
                <a:cubicBezTo>
                  <a:pt x="2165" y="978"/>
                  <a:pt x="2166" y="978"/>
                  <a:pt x="2166" y="978"/>
                </a:cubicBezTo>
                <a:cubicBezTo>
                  <a:pt x="2167" y="977"/>
                  <a:pt x="2167" y="977"/>
                  <a:pt x="2168" y="976"/>
                </a:cubicBezTo>
                <a:cubicBezTo>
                  <a:pt x="2168" y="976"/>
                  <a:pt x="2168" y="976"/>
                  <a:pt x="2168" y="976"/>
                </a:cubicBezTo>
                <a:cubicBezTo>
                  <a:pt x="2168" y="976"/>
                  <a:pt x="2169" y="976"/>
                  <a:pt x="2169" y="976"/>
                </a:cubicBezTo>
                <a:cubicBezTo>
                  <a:pt x="2169" y="976"/>
                  <a:pt x="2169" y="976"/>
                  <a:pt x="2169" y="975"/>
                </a:cubicBezTo>
                <a:cubicBezTo>
                  <a:pt x="2170" y="975"/>
                  <a:pt x="2170" y="974"/>
                  <a:pt x="2170" y="974"/>
                </a:cubicBezTo>
                <a:cubicBezTo>
                  <a:pt x="2171" y="974"/>
                  <a:pt x="2171" y="974"/>
                  <a:pt x="2171" y="974"/>
                </a:cubicBezTo>
                <a:cubicBezTo>
                  <a:pt x="2171" y="974"/>
                  <a:pt x="2171" y="974"/>
                  <a:pt x="2171" y="974"/>
                </a:cubicBezTo>
                <a:cubicBezTo>
                  <a:pt x="2171" y="974"/>
                  <a:pt x="2171" y="973"/>
                  <a:pt x="2171" y="973"/>
                </a:cubicBezTo>
                <a:cubicBezTo>
                  <a:pt x="2171" y="972"/>
                  <a:pt x="2172" y="971"/>
                  <a:pt x="2173" y="971"/>
                </a:cubicBezTo>
                <a:cubicBezTo>
                  <a:pt x="2173" y="970"/>
                  <a:pt x="2174" y="970"/>
                  <a:pt x="2175" y="969"/>
                </a:cubicBezTo>
                <a:cubicBezTo>
                  <a:pt x="2175" y="969"/>
                  <a:pt x="2176" y="969"/>
                  <a:pt x="2176" y="969"/>
                </a:cubicBezTo>
                <a:cubicBezTo>
                  <a:pt x="2176" y="969"/>
                  <a:pt x="2176" y="969"/>
                  <a:pt x="2176" y="969"/>
                </a:cubicBezTo>
                <a:cubicBezTo>
                  <a:pt x="2176" y="969"/>
                  <a:pt x="2177" y="968"/>
                  <a:pt x="2177" y="968"/>
                </a:cubicBezTo>
                <a:cubicBezTo>
                  <a:pt x="2177" y="968"/>
                  <a:pt x="2177" y="968"/>
                  <a:pt x="2177" y="968"/>
                </a:cubicBezTo>
                <a:cubicBezTo>
                  <a:pt x="2177" y="968"/>
                  <a:pt x="2177" y="968"/>
                  <a:pt x="2177" y="968"/>
                </a:cubicBezTo>
                <a:cubicBezTo>
                  <a:pt x="2178" y="967"/>
                  <a:pt x="2178" y="967"/>
                  <a:pt x="2178" y="967"/>
                </a:cubicBezTo>
                <a:cubicBezTo>
                  <a:pt x="2178" y="966"/>
                  <a:pt x="2179" y="965"/>
                  <a:pt x="2180" y="965"/>
                </a:cubicBezTo>
                <a:cubicBezTo>
                  <a:pt x="2180" y="965"/>
                  <a:pt x="2180" y="965"/>
                  <a:pt x="2180" y="965"/>
                </a:cubicBezTo>
                <a:cubicBezTo>
                  <a:pt x="2180" y="965"/>
                  <a:pt x="2181" y="964"/>
                  <a:pt x="2181" y="963"/>
                </a:cubicBezTo>
                <a:cubicBezTo>
                  <a:pt x="2181" y="963"/>
                  <a:pt x="2181" y="962"/>
                  <a:pt x="2182" y="962"/>
                </a:cubicBezTo>
                <a:cubicBezTo>
                  <a:pt x="2182" y="962"/>
                  <a:pt x="2183" y="962"/>
                  <a:pt x="2183" y="963"/>
                </a:cubicBezTo>
                <a:cubicBezTo>
                  <a:pt x="2184" y="964"/>
                  <a:pt x="2185" y="966"/>
                  <a:pt x="2184" y="968"/>
                </a:cubicBezTo>
                <a:cubicBezTo>
                  <a:pt x="2184" y="969"/>
                  <a:pt x="2184" y="970"/>
                  <a:pt x="2183" y="970"/>
                </a:cubicBezTo>
                <a:cubicBezTo>
                  <a:pt x="2183" y="970"/>
                  <a:pt x="2183" y="970"/>
                  <a:pt x="2183" y="971"/>
                </a:cubicBezTo>
                <a:cubicBezTo>
                  <a:pt x="2183" y="971"/>
                  <a:pt x="2183" y="971"/>
                  <a:pt x="2183" y="971"/>
                </a:cubicBezTo>
                <a:cubicBezTo>
                  <a:pt x="2183" y="971"/>
                  <a:pt x="2183" y="971"/>
                  <a:pt x="2184" y="971"/>
                </a:cubicBezTo>
                <a:cubicBezTo>
                  <a:pt x="2184" y="972"/>
                  <a:pt x="2184" y="972"/>
                  <a:pt x="2184" y="973"/>
                </a:cubicBezTo>
                <a:cubicBezTo>
                  <a:pt x="2184" y="973"/>
                  <a:pt x="2184" y="974"/>
                  <a:pt x="2184" y="975"/>
                </a:cubicBezTo>
                <a:cubicBezTo>
                  <a:pt x="2184" y="975"/>
                  <a:pt x="2184" y="975"/>
                  <a:pt x="2183" y="975"/>
                </a:cubicBezTo>
                <a:cubicBezTo>
                  <a:pt x="2183" y="976"/>
                  <a:pt x="2183" y="976"/>
                  <a:pt x="2183" y="976"/>
                </a:cubicBezTo>
                <a:cubicBezTo>
                  <a:pt x="2183" y="977"/>
                  <a:pt x="2183" y="978"/>
                  <a:pt x="2183" y="978"/>
                </a:cubicBezTo>
                <a:cubicBezTo>
                  <a:pt x="2182" y="979"/>
                  <a:pt x="2182" y="979"/>
                  <a:pt x="2182" y="979"/>
                </a:cubicBezTo>
                <a:cubicBezTo>
                  <a:pt x="2182" y="979"/>
                  <a:pt x="2182" y="979"/>
                  <a:pt x="2182" y="979"/>
                </a:cubicBezTo>
                <a:cubicBezTo>
                  <a:pt x="2182" y="980"/>
                  <a:pt x="2182" y="980"/>
                  <a:pt x="2183" y="980"/>
                </a:cubicBezTo>
                <a:cubicBezTo>
                  <a:pt x="2185" y="981"/>
                  <a:pt x="2185" y="981"/>
                  <a:pt x="2185" y="981"/>
                </a:cubicBezTo>
                <a:cubicBezTo>
                  <a:pt x="2185" y="982"/>
                  <a:pt x="2186" y="982"/>
                  <a:pt x="2186" y="983"/>
                </a:cubicBezTo>
                <a:cubicBezTo>
                  <a:pt x="2186" y="983"/>
                  <a:pt x="2186" y="983"/>
                  <a:pt x="2186" y="983"/>
                </a:cubicBezTo>
                <a:cubicBezTo>
                  <a:pt x="2187" y="984"/>
                  <a:pt x="2187" y="984"/>
                  <a:pt x="2188" y="985"/>
                </a:cubicBezTo>
                <a:cubicBezTo>
                  <a:pt x="2189" y="985"/>
                  <a:pt x="2189" y="985"/>
                  <a:pt x="2189" y="986"/>
                </a:cubicBezTo>
                <a:cubicBezTo>
                  <a:pt x="2189" y="986"/>
                  <a:pt x="2189" y="986"/>
                  <a:pt x="2189" y="986"/>
                </a:cubicBezTo>
                <a:cubicBezTo>
                  <a:pt x="2189" y="986"/>
                  <a:pt x="2190" y="986"/>
                  <a:pt x="2190" y="986"/>
                </a:cubicBezTo>
                <a:cubicBezTo>
                  <a:pt x="2190" y="986"/>
                  <a:pt x="2191" y="986"/>
                  <a:pt x="2191" y="986"/>
                </a:cubicBezTo>
                <a:cubicBezTo>
                  <a:pt x="2191" y="986"/>
                  <a:pt x="2192" y="987"/>
                  <a:pt x="2193" y="987"/>
                </a:cubicBezTo>
                <a:cubicBezTo>
                  <a:pt x="2193" y="987"/>
                  <a:pt x="2193" y="987"/>
                  <a:pt x="2193" y="987"/>
                </a:cubicBezTo>
                <a:cubicBezTo>
                  <a:pt x="2193" y="988"/>
                  <a:pt x="2193" y="988"/>
                  <a:pt x="2193" y="988"/>
                </a:cubicBezTo>
                <a:cubicBezTo>
                  <a:pt x="2194" y="988"/>
                  <a:pt x="2194" y="987"/>
                  <a:pt x="2194" y="987"/>
                </a:cubicBezTo>
                <a:cubicBezTo>
                  <a:pt x="2195" y="987"/>
                  <a:pt x="2196" y="988"/>
                  <a:pt x="2196" y="988"/>
                </a:cubicBezTo>
                <a:cubicBezTo>
                  <a:pt x="2197" y="988"/>
                  <a:pt x="2197" y="988"/>
                  <a:pt x="2197" y="988"/>
                </a:cubicBezTo>
                <a:cubicBezTo>
                  <a:pt x="2199" y="988"/>
                  <a:pt x="2200" y="989"/>
                  <a:pt x="2201" y="988"/>
                </a:cubicBezTo>
                <a:cubicBezTo>
                  <a:pt x="2202" y="988"/>
                  <a:pt x="2202" y="988"/>
                  <a:pt x="2202" y="988"/>
                </a:cubicBezTo>
                <a:cubicBezTo>
                  <a:pt x="2203" y="988"/>
                  <a:pt x="2203" y="987"/>
                  <a:pt x="2204" y="987"/>
                </a:cubicBezTo>
                <a:cubicBezTo>
                  <a:pt x="2204" y="987"/>
                  <a:pt x="2205" y="987"/>
                  <a:pt x="2205" y="988"/>
                </a:cubicBezTo>
                <a:cubicBezTo>
                  <a:pt x="2206" y="990"/>
                  <a:pt x="2207" y="992"/>
                  <a:pt x="2207" y="993"/>
                </a:cubicBezTo>
                <a:cubicBezTo>
                  <a:pt x="2207" y="993"/>
                  <a:pt x="2208" y="994"/>
                  <a:pt x="2208" y="994"/>
                </a:cubicBezTo>
                <a:cubicBezTo>
                  <a:pt x="2208" y="995"/>
                  <a:pt x="2209" y="995"/>
                  <a:pt x="2209" y="996"/>
                </a:cubicBezTo>
                <a:cubicBezTo>
                  <a:pt x="2209" y="996"/>
                  <a:pt x="2209" y="996"/>
                  <a:pt x="2209" y="996"/>
                </a:cubicBezTo>
                <a:cubicBezTo>
                  <a:pt x="2209" y="997"/>
                  <a:pt x="2209" y="997"/>
                  <a:pt x="2209" y="997"/>
                </a:cubicBezTo>
                <a:cubicBezTo>
                  <a:pt x="2209" y="998"/>
                  <a:pt x="2209" y="998"/>
                  <a:pt x="2209" y="998"/>
                </a:cubicBezTo>
                <a:cubicBezTo>
                  <a:pt x="2210" y="998"/>
                  <a:pt x="2210" y="998"/>
                  <a:pt x="2210" y="999"/>
                </a:cubicBezTo>
                <a:cubicBezTo>
                  <a:pt x="2210" y="999"/>
                  <a:pt x="2210" y="999"/>
                  <a:pt x="2210" y="999"/>
                </a:cubicBezTo>
                <a:cubicBezTo>
                  <a:pt x="2210" y="999"/>
                  <a:pt x="2210" y="999"/>
                  <a:pt x="2210" y="999"/>
                </a:cubicBezTo>
                <a:cubicBezTo>
                  <a:pt x="2210" y="999"/>
                  <a:pt x="2211" y="1000"/>
                  <a:pt x="2211" y="1000"/>
                </a:cubicBezTo>
                <a:cubicBezTo>
                  <a:pt x="2212" y="1000"/>
                  <a:pt x="2213" y="1001"/>
                  <a:pt x="2213" y="1001"/>
                </a:cubicBezTo>
                <a:cubicBezTo>
                  <a:pt x="2214" y="1002"/>
                  <a:pt x="2214" y="1002"/>
                  <a:pt x="2214" y="1002"/>
                </a:cubicBezTo>
                <a:cubicBezTo>
                  <a:pt x="2214" y="1002"/>
                  <a:pt x="2214" y="1003"/>
                  <a:pt x="2214" y="1003"/>
                </a:cubicBezTo>
                <a:cubicBezTo>
                  <a:pt x="2214" y="1003"/>
                  <a:pt x="2214" y="1003"/>
                  <a:pt x="2214" y="1003"/>
                </a:cubicBezTo>
                <a:cubicBezTo>
                  <a:pt x="2214" y="1003"/>
                  <a:pt x="2214" y="1004"/>
                  <a:pt x="2214" y="1004"/>
                </a:cubicBezTo>
                <a:cubicBezTo>
                  <a:pt x="2214" y="1004"/>
                  <a:pt x="2214" y="1005"/>
                  <a:pt x="2213" y="1005"/>
                </a:cubicBezTo>
                <a:cubicBezTo>
                  <a:pt x="2213" y="1005"/>
                  <a:pt x="2213" y="1005"/>
                  <a:pt x="2213" y="1006"/>
                </a:cubicBezTo>
                <a:cubicBezTo>
                  <a:pt x="2213" y="1006"/>
                  <a:pt x="2213" y="1007"/>
                  <a:pt x="2213" y="1007"/>
                </a:cubicBezTo>
                <a:cubicBezTo>
                  <a:pt x="2213" y="1008"/>
                  <a:pt x="2213" y="1008"/>
                  <a:pt x="2213" y="1009"/>
                </a:cubicBezTo>
                <a:cubicBezTo>
                  <a:pt x="2213" y="1010"/>
                  <a:pt x="2212" y="1010"/>
                  <a:pt x="2211" y="1011"/>
                </a:cubicBezTo>
                <a:cubicBezTo>
                  <a:pt x="2211" y="1011"/>
                  <a:pt x="2211" y="1011"/>
                  <a:pt x="2211" y="1011"/>
                </a:cubicBezTo>
                <a:cubicBezTo>
                  <a:pt x="2210" y="1011"/>
                  <a:pt x="2210" y="1011"/>
                  <a:pt x="2210" y="1012"/>
                </a:cubicBezTo>
                <a:cubicBezTo>
                  <a:pt x="2210" y="1012"/>
                  <a:pt x="2210" y="1012"/>
                  <a:pt x="2210" y="1012"/>
                </a:cubicBezTo>
                <a:cubicBezTo>
                  <a:pt x="2210" y="1012"/>
                  <a:pt x="2210" y="1013"/>
                  <a:pt x="2209" y="1013"/>
                </a:cubicBezTo>
                <a:cubicBezTo>
                  <a:pt x="2209" y="1014"/>
                  <a:pt x="2207" y="1015"/>
                  <a:pt x="2206" y="1016"/>
                </a:cubicBezTo>
                <a:cubicBezTo>
                  <a:pt x="2206" y="1016"/>
                  <a:pt x="2206" y="1016"/>
                  <a:pt x="2205" y="1016"/>
                </a:cubicBezTo>
                <a:cubicBezTo>
                  <a:pt x="2205" y="1017"/>
                  <a:pt x="2204" y="1017"/>
                  <a:pt x="2204" y="1017"/>
                </a:cubicBezTo>
                <a:cubicBezTo>
                  <a:pt x="2204" y="1017"/>
                  <a:pt x="2204" y="1017"/>
                  <a:pt x="2204" y="1018"/>
                </a:cubicBezTo>
                <a:cubicBezTo>
                  <a:pt x="2204" y="1018"/>
                  <a:pt x="2204" y="1018"/>
                  <a:pt x="2203" y="1019"/>
                </a:cubicBezTo>
                <a:cubicBezTo>
                  <a:pt x="2203" y="1019"/>
                  <a:pt x="2202" y="1021"/>
                  <a:pt x="2201" y="1021"/>
                </a:cubicBezTo>
                <a:cubicBezTo>
                  <a:pt x="2201" y="1021"/>
                  <a:pt x="2200" y="1021"/>
                  <a:pt x="2200" y="1021"/>
                </a:cubicBezTo>
                <a:cubicBezTo>
                  <a:pt x="2200" y="1021"/>
                  <a:pt x="2199" y="1021"/>
                  <a:pt x="2199" y="1020"/>
                </a:cubicBezTo>
                <a:cubicBezTo>
                  <a:pt x="2199" y="1021"/>
                  <a:pt x="2199" y="1021"/>
                  <a:pt x="2199" y="1022"/>
                </a:cubicBezTo>
                <a:cubicBezTo>
                  <a:pt x="2199" y="1022"/>
                  <a:pt x="2199" y="1023"/>
                  <a:pt x="2198" y="1023"/>
                </a:cubicBezTo>
                <a:cubicBezTo>
                  <a:pt x="2198" y="1024"/>
                  <a:pt x="2197" y="1024"/>
                  <a:pt x="2197" y="1024"/>
                </a:cubicBezTo>
                <a:cubicBezTo>
                  <a:pt x="2197" y="1024"/>
                  <a:pt x="2197" y="1024"/>
                  <a:pt x="2197" y="1024"/>
                </a:cubicBezTo>
                <a:cubicBezTo>
                  <a:pt x="2196" y="1024"/>
                  <a:pt x="2196" y="1025"/>
                  <a:pt x="2196" y="1025"/>
                </a:cubicBezTo>
                <a:cubicBezTo>
                  <a:pt x="2196" y="1026"/>
                  <a:pt x="2196" y="1026"/>
                  <a:pt x="2195" y="1027"/>
                </a:cubicBezTo>
                <a:cubicBezTo>
                  <a:pt x="2195" y="1027"/>
                  <a:pt x="2195" y="1027"/>
                  <a:pt x="2196" y="1028"/>
                </a:cubicBezTo>
                <a:cubicBezTo>
                  <a:pt x="2196" y="1028"/>
                  <a:pt x="2196" y="1029"/>
                  <a:pt x="2196" y="1029"/>
                </a:cubicBezTo>
                <a:cubicBezTo>
                  <a:pt x="2196" y="1030"/>
                  <a:pt x="2196" y="1030"/>
                  <a:pt x="2196" y="1031"/>
                </a:cubicBezTo>
                <a:cubicBezTo>
                  <a:pt x="2196" y="1031"/>
                  <a:pt x="2196" y="1031"/>
                  <a:pt x="2196" y="1032"/>
                </a:cubicBezTo>
                <a:cubicBezTo>
                  <a:pt x="2196" y="1032"/>
                  <a:pt x="2196" y="1032"/>
                  <a:pt x="2196" y="1033"/>
                </a:cubicBezTo>
                <a:cubicBezTo>
                  <a:pt x="2197" y="1034"/>
                  <a:pt x="2197" y="1034"/>
                  <a:pt x="2197" y="1035"/>
                </a:cubicBezTo>
                <a:cubicBezTo>
                  <a:pt x="2196" y="1035"/>
                  <a:pt x="2196" y="1035"/>
                  <a:pt x="2196" y="1036"/>
                </a:cubicBezTo>
                <a:cubicBezTo>
                  <a:pt x="2194" y="1036"/>
                  <a:pt x="2193" y="1037"/>
                  <a:pt x="2192" y="1036"/>
                </a:cubicBezTo>
                <a:cubicBezTo>
                  <a:pt x="2192" y="1036"/>
                  <a:pt x="2191" y="1036"/>
                  <a:pt x="2191" y="1036"/>
                </a:cubicBezTo>
                <a:cubicBezTo>
                  <a:pt x="2191" y="1036"/>
                  <a:pt x="2190" y="1036"/>
                  <a:pt x="2190" y="1036"/>
                </a:cubicBezTo>
                <a:cubicBezTo>
                  <a:pt x="2190" y="1036"/>
                  <a:pt x="2189" y="1036"/>
                  <a:pt x="2189" y="1036"/>
                </a:cubicBezTo>
                <a:cubicBezTo>
                  <a:pt x="2189" y="1036"/>
                  <a:pt x="2189" y="1036"/>
                  <a:pt x="2189" y="1036"/>
                </a:cubicBezTo>
                <a:cubicBezTo>
                  <a:pt x="2189" y="1037"/>
                  <a:pt x="2188" y="1037"/>
                  <a:pt x="2188" y="1037"/>
                </a:cubicBezTo>
                <a:cubicBezTo>
                  <a:pt x="2187" y="1037"/>
                  <a:pt x="2187" y="1037"/>
                  <a:pt x="2187" y="1038"/>
                </a:cubicBezTo>
                <a:cubicBezTo>
                  <a:pt x="2187" y="1038"/>
                  <a:pt x="2186" y="1038"/>
                  <a:pt x="2186" y="1039"/>
                </a:cubicBezTo>
                <a:cubicBezTo>
                  <a:pt x="2185" y="1039"/>
                  <a:pt x="2185" y="1039"/>
                  <a:pt x="2185" y="1039"/>
                </a:cubicBezTo>
                <a:cubicBezTo>
                  <a:pt x="2185" y="1039"/>
                  <a:pt x="2185" y="1039"/>
                  <a:pt x="2185" y="1040"/>
                </a:cubicBezTo>
                <a:cubicBezTo>
                  <a:pt x="2185" y="1041"/>
                  <a:pt x="2185" y="1041"/>
                  <a:pt x="2185" y="1042"/>
                </a:cubicBezTo>
                <a:cubicBezTo>
                  <a:pt x="2184" y="1042"/>
                  <a:pt x="2183" y="1043"/>
                  <a:pt x="2183" y="1044"/>
                </a:cubicBezTo>
                <a:cubicBezTo>
                  <a:pt x="2183" y="1044"/>
                  <a:pt x="2183" y="1044"/>
                  <a:pt x="2183" y="1044"/>
                </a:cubicBezTo>
                <a:cubicBezTo>
                  <a:pt x="2183" y="1044"/>
                  <a:pt x="2182" y="1045"/>
                  <a:pt x="2182" y="1045"/>
                </a:cubicBezTo>
                <a:cubicBezTo>
                  <a:pt x="2181" y="1045"/>
                  <a:pt x="2181" y="1045"/>
                  <a:pt x="2181" y="1045"/>
                </a:cubicBezTo>
                <a:cubicBezTo>
                  <a:pt x="2181" y="1045"/>
                  <a:pt x="2181" y="1045"/>
                  <a:pt x="2181" y="1045"/>
                </a:cubicBezTo>
                <a:cubicBezTo>
                  <a:pt x="2180" y="1045"/>
                  <a:pt x="2179" y="1045"/>
                  <a:pt x="2179" y="1046"/>
                </a:cubicBezTo>
                <a:cubicBezTo>
                  <a:pt x="2178" y="1046"/>
                  <a:pt x="2178" y="1046"/>
                  <a:pt x="2177" y="1046"/>
                </a:cubicBezTo>
                <a:cubicBezTo>
                  <a:pt x="2176" y="1046"/>
                  <a:pt x="2176" y="1046"/>
                  <a:pt x="2176" y="1046"/>
                </a:cubicBezTo>
                <a:cubicBezTo>
                  <a:pt x="2176" y="1045"/>
                  <a:pt x="2176" y="1045"/>
                  <a:pt x="2176" y="1045"/>
                </a:cubicBezTo>
                <a:cubicBezTo>
                  <a:pt x="2176" y="1045"/>
                  <a:pt x="2176" y="1045"/>
                  <a:pt x="2176" y="1045"/>
                </a:cubicBezTo>
                <a:cubicBezTo>
                  <a:pt x="2176" y="1046"/>
                  <a:pt x="2176" y="1046"/>
                  <a:pt x="2176" y="1046"/>
                </a:cubicBezTo>
                <a:cubicBezTo>
                  <a:pt x="2175" y="1046"/>
                  <a:pt x="2175" y="1046"/>
                  <a:pt x="2175" y="1046"/>
                </a:cubicBezTo>
                <a:cubicBezTo>
                  <a:pt x="2175" y="1046"/>
                  <a:pt x="2175" y="1046"/>
                  <a:pt x="2174" y="1047"/>
                </a:cubicBezTo>
                <a:cubicBezTo>
                  <a:pt x="2174" y="1047"/>
                  <a:pt x="2174" y="1047"/>
                  <a:pt x="2174" y="1047"/>
                </a:cubicBezTo>
                <a:cubicBezTo>
                  <a:pt x="2174" y="1048"/>
                  <a:pt x="2174" y="1048"/>
                  <a:pt x="2173" y="1048"/>
                </a:cubicBezTo>
                <a:cubicBezTo>
                  <a:pt x="2173" y="1049"/>
                  <a:pt x="2173" y="1049"/>
                  <a:pt x="2173" y="1049"/>
                </a:cubicBezTo>
                <a:cubicBezTo>
                  <a:pt x="2173" y="1050"/>
                  <a:pt x="2173" y="1051"/>
                  <a:pt x="2173" y="1052"/>
                </a:cubicBezTo>
                <a:cubicBezTo>
                  <a:pt x="2172" y="1053"/>
                  <a:pt x="2172" y="1054"/>
                  <a:pt x="2171" y="1054"/>
                </a:cubicBezTo>
                <a:cubicBezTo>
                  <a:pt x="2171" y="1055"/>
                  <a:pt x="2170" y="1055"/>
                  <a:pt x="2170" y="1055"/>
                </a:cubicBezTo>
                <a:cubicBezTo>
                  <a:pt x="2170" y="1055"/>
                  <a:pt x="2170" y="1055"/>
                  <a:pt x="2169" y="1055"/>
                </a:cubicBezTo>
                <a:cubicBezTo>
                  <a:pt x="2169" y="1055"/>
                  <a:pt x="2169" y="1054"/>
                  <a:pt x="2168" y="1054"/>
                </a:cubicBezTo>
                <a:cubicBezTo>
                  <a:pt x="2167" y="1054"/>
                  <a:pt x="2167" y="1054"/>
                  <a:pt x="2166" y="1054"/>
                </a:cubicBezTo>
                <a:cubicBezTo>
                  <a:pt x="2165" y="1054"/>
                  <a:pt x="2164" y="1054"/>
                  <a:pt x="2163" y="1054"/>
                </a:cubicBezTo>
                <a:cubicBezTo>
                  <a:pt x="2163" y="1055"/>
                  <a:pt x="2162" y="1056"/>
                  <a:pt x="2161" y="1056"/>
                </a:cubicBezTo>
                <a:cubicBezTo>
                  <a:pt x="2160" y="1056"/>
                  <a:pt x="2160" y="1056"/>
                  <a:pt x="2160" y="1056"/>
                </a:cubicBezTo>
                <a:cubicBezTo>
                  <a:pt x="2160" y="1056"/>
                  <a:pt x="2160" y="1056"/>
                  <a:pt x="2160" y="1056"/>
                </a:cubicBezTo>
                <a:cubicBezTo>
                  <a:pt x="2160" y="1056"/>
                  <a:pt x="2159" y="1057"/>
                  <a:pt x="2159" y="1057"/>
                </a:cubicBezTo>
                <a:cubicBezTo>
                  <a:pt x="2158" y="1057"/>
                  <a:pt x="2157" y="1058"/>
                  <a:pt x="2155" y="1058"/>
                </a:cubicBezTo>
                <a:cubicBezTo>
                  <a:pt x="2155" y="1058"/>
                  <a:pt x="2155" y="1058"/>
                  <a:pt x="2155" y="1058"/>
                </a:cubicBezTo>
                <a:cubicBezTo>
                  <a:pt x="2155" y="1058"/>
                  <a:pt x="2155" y="1058"/>
                  <a:pt x="2155" y="1058"/>
                </a:cubicBezTo>
                <a:cubicBezTo>
                  <a:pt x="2155" y="1058"/>
                  <a:pt x="2155" y="1058"/>
                  <a:pt x="2155" y="1058"/>
                </a:cubicBezTo>
                <a:cubicBezTo>
                  <a:pt x="2155" y="1058"/>
                  <a:pt x="2155" y="1058"/>
                  <a:pt x="2155" y="1058"/>
                </a:cubicBezTo>
                <a:cubicBezTo>
                  <a:pt x="2154" y="1059"/>
                  <a:pt x="2154" y="1059"/>
                  <a:pt x="2153" y="1059"/>
                </a:cubicBezTo>
                <a:cubicBezTo>
                  <a:pt x="2152" y="1059"/>
                  <a:pt x="2150" y="1060"/>
                  <a:pt x="2149" y="1060"/>
                </a:cubicBezTo>
                <a:cubicBezTo>
                  <a:pt x="2149" y="1061"/>
                  <a:pt x="2148" y="1061"/>
                  <a:pt x="2148" y="1062"/>
                </a:cubicBezTo>
                <a:cubicBezTo>
                  <a:pt x="2147" y="1062"/>
                  <a:pt x="2147" y="1062"/>
                  <a:pt x="2147" y="1063"/>
                </a:cubicBezTo>
                <a:cubicBezTo>
                  <a:pt x="2147" y="1064"/>
                  <a:pt x="2147" y="1064"/>
                  <a:pt x="2147" y="1065"/>
                </a:cubicBezTo>
                <a:cubicBezTo>
                  <a:pt x="2147" y="1065"/>
                  <a:pt x="2147" y="1065"/>
                  <a:pt x="2147" y="1065"/>
                </a:cubicBezTo>
                <a:cubicBezTo>
                  <a:pt x="2146" y="1066"/>
                  <a:pt x="2146" y="1066"/>
                  <a:pt x="2146" y="1068"/>
                </a:cubicBezTo>
                <a:cubicBezTo>
                  <a:pt x="2146" y="1068"/>
                  <a:pt x="2146" y="1068"/>
                  <a:pt x="2146" y="1069"/>
                </a:cubicBezTo>
                <a:cubicBezTo>
                  <a:pt x="2145" y="1069"/>
                  <a:pt x="2145" y="1069"/>
                  <a:pt x="2145" y="1069"/>
                </a:cubicBezTo>
                <a:cubicBezTo>
                  <a:pt x="2145" y="1069"/>
                  <a:pt x="2145" y="1069"/>
                  <a:pt x="2144" y="1069"/>
                </a:cubicBezTo>
                <a:cubicBezTo>
                  <a:pt x="2144" y="1070"/>
                  <a:pt x="2144" y="1070"/>
                  <a:pt x="2144" y="1070"/>
                </a:cubicBezTo>
                <a:cubicBezTo>
                  <a:pt x="2143" y="1070"/>
                  <a:pt x="2143" y="1070"/>
                  <a:pt x="2143" y="1070"/>
                </a:cubicBezTo>
                <a:cubicBezTo>
                  <a:pt x="2143" y="1070"/>
                  <a:pt x="2143" y="1070"/>
                  <a:pt x="2143" y="1070"/>
                </a:cubicBezTo>
                <a:cubicBezTo>
                  <a:pt x="2142" y="1070"/>
                  <a:pt x="2142" y="1070"/>
                  <a:pt x="2142" y="1070"/>
                </a:cubicBezTo>
                <a:cubicBezTo>
                  <a:pt x="2142" y="1072"/>
                  <a:pt x="2140" y="1073"/>
                  <a:pt x="2139" y="1073"/>
                </a:cubicBezTo>
                <a:cubicBezTo>
                  <a:pt x="2139" y="1073"/>
                  <a:pt x="2138" y="1073"/>
                  <a:pt x="2137" y="1073"/>
                </a:cubicBezTo>
                <a:cubicBezTo>
                  <a:pt x="2137" y="1074"/>
                  <a:pt x="2136" y="1074"/>
                  <a:pt x="2134" y="1074"/>
                </a:cubicBezTo>
                <a:cubicBezTo>
                  <a:pt x="2134" y="1074"/>
                  <a:pt x="2134" y="1074"/>
                  <a:pt x="2134" y="1074"/>
                </a:cubicBezTo>
                <a:cubicBezTo>
                  <a:pt x="2133" y="1074"/>
                  <a:pt x="2133" y="1074"/>
                  <a:pt x="2133" y="1074"/>
                </a:cubicBezTo>
                <a:cubicBezTo>
                  <a:pt x="2133" y="1074"/>
                  <a:pt x="2132" y="1075"/>
                  <a:pt x="2132" y="1075"/>
                </a:cubicBezTo>
                <a:cubicBezTo>
                  <a:pt x="2131" y="1076"/>
                  <a:pt x="2130" y="1076"/>
                  <a:pt x="2128" y="1076"/>
                </a:cubicBezTo>
                <a:cubicBezTo>
                  <a:pt x="2127" y="1076"/>
                  <a:pt x="2125" y="1077"/>
                  <a:pt x="2124" y="1078"/>
                </a:cubicBezTo>
                <a:cubicBezTo>
                  <a:pt x="2123" y="1078"/>
                  <a:pt x="2123" y="1078"/>
                  <a:pt x="2123" y="1078"/>
                </a:cubicBezTo>
                <a:cubicBezTo>
                  <a:pt x="2122" y="1078"/>
                  <a:pt x="2122" y="1078"/>
                  <a:pt x="2122" y="1079"/>
                </a:cubicBezTo>
                <a:cubicBezTo>
                  <a:pt x="2121" y="1079"/>
                  <a:pt x="2121" y="1079"/>
                  <a:pt x="2120" y="1079"/>
                </a:cubicBezTo>
                <a:cubicBezTo>
                  <a:pt x="2120" y="1079"/>
                  <a:pt x="2120" y="1079"/>
                  <a:pt x="2120" y="1079"/>
                </a:cubicBezTo>
                <a:cubicBezTo>
                  <a:pt x="2119" y="1079"/>
                  <a:pt x="2118" y="1079"/>
                  <a:pt x="2118" y="1080"/>
                </a:cubicBezTo>
                <a:cubicBezTo>
                  <a:pt x="2118" y="1080"/>
                  <a:pt x="2118" y="1080"/>
                  <a:pt x="2118" y="1080"/>
                </a:cubicBezTo>
                <a:cubicBezTo>
                  <a:pt x="2118" y="1082"/>
                  <a:pt x="2116" y="1084"/>
                  <a:pt x="2115" y="1085"/>
                </a:cubicBezTo>
                <a:cubicBezTo>
                  <a:pt x="2115" y="1085"/>
                  <a:pt x="2114" y="1086"/>
                  <a:pt x="2114" y="1086"/>
                </a:cubicBezTo>
                <a:cubicBezTo>
                  <a:pt x="2113" y="1086"/>
                  <a:pt x="2113" y="1086"/>
                  <a:pt x="2113" y="1086"/>
                </a:cubicBezTo>
                <a:cubicBezTo>
                  <a:pt x="2112" y="1086"/>
                  <a:pt x="2112" y="1086"/>
                  <a:pt x="2111" y="1086"/>
                </a:cubicBezTo>
                <a:cubicBezTo>
                  <a:pt x="2110" y="1086"/>
                  <a:pt x="2110" y="1087"/>
                  <a:pt x="2109" y="1087"/>
                </a:cubicBezTo>
                <a:cubicBezTo>
                  <a:pt x="2109" y="1087"/>
                  <a:pt x="2109" y="1087"/>
                  <a:pt x="2109" y="1087"/>
                </a:cubicBezTo>
                <a:cubicBezTo>
                  <a:pt x="2108" y="1087"/>
                  <a:pt x="2108" y="1087"/>
                  <a:pt x="2107" y="1087"/>
                </a:cubicBezTo>
                <a:cubicBezTo>
                  <a:pt x="2107" y="1086"/>
                  <a:pt x="2107" y="1087"/>
                  <a:pt x="2107" y="1087"/>
                </a:cubicBezTo>
                <a:cubicBezTo>
                  <a:pt x="2106" y="1087"/>
                  <a:pt x="2106" y="1087"/>
                  <a:pt x="2106" y="1087"/>
                </a:cubicBezTo>
                <a:cubicBezTo>
                  <a:pt x="2105" y="1088"/>
                  <a:pt x="2104" y="1088"/>
                  <a:pt x="2104" y="1088"/>
                </a:cubicBezTo>
                <a:cubicBezTo>
                  <a:pt x="2104" y="1089"/>
                  <a:pt x="2104" y="1089"/>
                  <a:pt x="2104" y="1090"/>
                </a:cubicBezTo>
                <a:cubicBezTo>
                  <a:pt x="2103" y="1091"/>
                  <a:pt x="2102" y="1092"/>
                  <a:pt x="2101" y="1092"/>
                </a:cubicBezTo>
                <a:cubicBezTo>
                  <a:pt x="2100" y="1092"/>
                  <a:pt x="2099" y="1092"/>
                  <a:pt x="2098" y="1093"/>
                </a:cubicBezTo>
                <a:cubicBezTo>
                  <a:pt x="2098" y="1093"/>
                  <a:pt x="2098" y="1093"/>
                  <a:pt x="2098" y="1093"/>
                </a:cubicBezTo>
                <a:cubicBezTo>
                  <a:pt x="2097" y="1093"/>
                  <a:pt x="2097" y="1094"/>
                  <a:pt x="2096" y="1093"/>
                </a:cubicBezTo>
                <a:cubicBezTo>
                  <a:pt x="2096" y="1094"/>
                  <a:pt x="2095" y="1094"/>
                  <a:pt x="2095" y="1094"/>
                </a:cubicBezTo>
                <a:cubicBezTo>
                  <a:pt x="2095" y="1095"/>
                  <a:pt x="2094" y="1096"/>
                  <a:pt x="2093" y="1097"/>
                </a:cubicBezTo>
                <a:cubicBezTo>
                  <a:pt x="2093" y="1097"/>
                  <a:pt x="2093" y="1098"/>
                  <a:pt x="2092" y="1099"/>
                </a:cubicBezTo>
                <a:cubicBezTo>
                  <a:pt x="2092" y="1100"/>
                  <a:pt x="2092" y="1102"/>
                  <a:pt x="2091" y="1102"/>
                </a:cubicBezTo>
                <a:cubicBezTo>
                  <a:pt x="2090" y="1102"/>
                  <a:pt x="2090" y="1102"/>
                  <a:pt x="2090" y="1102"/>
                </a:cubicBezTo>
                <a:cubicBezTo>
                  <a:pt x="2089" y="1102"/>
                  <a:pt x="2088" y="1102"/>
                  <a:pt x="2086" y="1102"/>
                </a:cubicBezTo>
                <a:cubicBezTo>
                  <a:pt x="2086" y="1102"/>
                  <a:pt x="2086" y="1102"/>
                  <a:pt x="2085" y="1102"/>
                </a:cubicBezTo>
                <a:cubicBezTo>
                  <a:pt x="2086" y="1103"/>
                  <a:pt x="2086" y="1103"/>
                  <a:pt x="2085" y="1104"/>
                </a:cubicBezTo>
                <a:cubicBezTo>
                  <a:pt x="2085" y="1104"/>
                  <a:pt x="2085" y="1105"/>
                  <a:pt x="2085" y="1105"/>
                </a:cubicBezTo>
                <a:cubicBezTo>
                  <a:pt x="2085" y="1107"/>
                  <a:pt x="2085" y="1109"/>
                  <a:pt x="2084" y="1109"/>
                </a:cubicBezTo>
                <a:cubicBezTo>
                  <a:pt x="2083" y="1109"/>
                  <a:pt x="2083" y="1109"/>
                  <a:pt x="2083" y="1109"/>
                </a:cubicBezTo>
                <a:cubicBezTo>
                  <a:pt x="2083" y="1110"/>
                  <a:pt x="2082" y="1110"/>
                  <a:pt x="2082" y="1110"/>
                </a:cubicBezTo>
                <a:cubicBezTo>
                  <a:pt x="2082" y="1111"/>
                  <a:pt x="2081" y="1111"/>
                  <a:pt x="2081" y="1111"/>
                </a:cubicBezTo>
                <a:cubicBezTo>
                  <a:pt x="2081" y="1111"/>
                  <a:pt x="2081" y="1111"/>
                  <a:pt x="2081" y="1111"/>
                </a:cubicBezTo>
                <a:cubicBezTo>
                  <a:pt x="2081" y="1111"/>
                  <a:pt x="2080" y="1111"/>
                  <a:pt x="2080" y="1110"/>
                </a:cubicBezTo>
                <a:cubicBezTo>
                  <a:pt x="2080" y="1110"/>
                  <a:pt x="2079" y="1110"/>
                  <a:pt x="2079" y="1110"/>
                </a:cubicBezTo>
                <a:cubicBezTo>
                  <a:pt x="2079" y="1110"/>
                  <a:pt x="2078" y="1109"/>
                  <a:pt x="2078" y="1109"/>
                </a:cubicBezTo>
                <a:cubicBezTo>
                  <a:pt x="2078" y="1110"/>
                  <a:pt x="2078" y="1110"/>
                  <a:pt x="2078" y="1110"/>
                </a:cubicBezTo>
                <a:cubicBezTo>
                  <a:pt x="2076" y="1111"/>
                  <a:pt x="2075" y="1111"/>
                  <a:pt x="2074" y="1111"/>
                </a:cubicBezTo>
                <a:cubicBezTo>
                  <a:pt x="2074" y="1111"/>
                  <a:pt x="2074" y="1111"/>
                  <a:pt x="2074" y="1111"/>
                </a:cubicBezTo>
                <a:cubicBezTo>
                  <a:pt x="2074" y="1111"/>
                  <a:pt x="2074" y="1111"/>
                  <a:pt x="2074" y="1111"/>
                </a:cubicBezTo>
                <a:cubicBezTo>
                  <a:pt x="2074" y="1111"/>
                  <a:pt x="2073" y="1111"/>
                  <a:pt x="2073" y="1111"/>
                </a:cubicBezTo>
                <a:cubicBezTo>
                  <a:pt x="2073" y="1111"/>
                  <a:pt x="2073" y="1111"/>
                  <a:pt x="2072" y="1110"/>
                </a:cubicBezTo>
                <a:cubicBezTo>
                  <a:pt x="2072" y="1110"/>
                  <a:pt x="2072" y="1110"/>
                  <a:pt x="2072" y="1110"/>
                </a:cubicBezTo>
                <a:cubicBezTo>
                  <a:pt x="2072" y="1110"/>
                  <a:pt x="2072" y="1110"/>
                  <a:pt x="2071" y="1110"/>
                </a:cubicBezTo>
                <a:cubicBezTo>
                  <a:pt x="2071" y="1110"/>
                  <a:pt x="2070" y="1109"/>
                  <a:pt x="2070" y="1109"/>
                </a:cubicBezTo>
                <a:cubicBezTo>
                  <a:pt x="2070" y="1109"/>
                  <a:pt x="2070" y="1108"/>
                  <a:pt x="2070" y="1108"/>
                </a:cubicBezTo>
                <a:cubicBezTo>
                  <a:pt x="2069" y="1109"/>
                  <a:pt x="2066" y="1110"/>
                  <a:pt x="2065" y="1109"/>
                </a:cubicBezTo>
                <a:cubicBezTo>
                  <a:pt x="2065" y="1108"/>
                  <a:pt x="2064" y="1108"/>
                  <a:pt x="2063" y="1100"/>
                </a:cubicBezTo>
                <a:cubicBezTo>
                  <a:pt x="2063" y="1100"/>
                  <a:pt x="2063" y="1099"/>
                  <a:pt x="2063" y="1099"/>
                </a:cubicBezTo>
                <a:cubicBezTo>
                  <a:pt x="2063" y="1099"/>
                  <a:pt x="2063" y="1098"/>
                  <a:pt x="2063" y="1097"/>
                </a:cubicBezTo>
                <a:cubicBezTo>
                  <a:pt x="2062" y="1097"/>
                  <a:pt x="2062" y="1097"/>
                  <a:pt x="2062" y="1097"/>
                </a:cubicBezTo>
                <a:cubicBezTo>
                  <a:pt x="2062" y="1097"/>
                  <a:pt x="2061" y="1097"/>
                  <a:pt x="2061" y="1096"/>
                </a:cubicBezTo>
                <a:cubicBezTo>
                  <a:pt x="2060" y="1095"/>
                  <a:pt x="2060" y="1094"/>
                  <a:pt x="2060" y="1093"/>
                </a:cubicBezTo>
                <a:cubicBezTo>
                  <a:pt x="2061" y="1093"/>
                  <a:pt x="2061" y="1092"/>
                  <a:pt x="2061" y="1092"/>
                </a:cubicBezTo>
                <a:cubicBezTo>
                  <a:pt x="2062" y="1091"/>
                  <a:pt x="2062" y="1090"/>
                  <a:pt x="2062" y="1090"/>
                </a:cubicBezTo>
                <a:cubicBezTo>
                  <a:pt x="2062" y="1090"/>
                  <a:pt x="2062" y="1090"/>
                  <a:pt x="2061" y="1089"/>
                </a:cubicBezTo>
                <a:cubicBezTo>
                  <a:pt x="2061" y="1089"/>
                  <a:pt x="2060" y="1089"/>
                  <a:pt x="2060" y="1088"/>
                </a:cubicBezTo>
                <a:cubicBezTo>
                  <a:pt x="2059" y="1088"/>
                  <a:pt x="2059" y="1088"/>
                  <a:pt x="2059" y="1087"/>
                </a:cubicBezTo>
                <a:cubicBezTo>
                  <a:pt x="2059" y="1087"/>
                  <a:pt x="2059" y="1086"/>
                  <a:pt x="2059" y="1085"/>
                </a:cubicBezTo>
                <a:cubicBezTo>
                  <a:pt x="2059" y="1084"/>
                  <a:pt x="2059" y="1084"/>
                  <a:pt x="2059" y="1083"/>
                </a:cubicBezTo>
                <a:cubicBezTo>
                  <a:pt x="2059" y="1083"/>
                  <a:pt x="2059" y="1083"/>
                  <a:pt x="2059" y="1083"/>
                </a:cubicBezTo>
                <a:cubicBezTo>
                  <a:pt x="2059" y="1082"/>
                  <a:pt x="2058" y="1082"/>
                  <a:pt x="2058" y="1081"/>
                </a:cubicBezTo>
                <a:cubicBezTo>
                  <a:pt x="2058" y="1081"/>
                  <a:pt x="2057" y="1080"/>
                  <a:pt x="2057" y="1079"/>
                </a:cubicBezTo>
                <a:cubicBezTo>
                  <a:pt x="2057" y="1078"/>
                  <a:pt x="2057" y="1078"/>
                  <a:pt x="2057" y="1077"/>
                </a:cubicBezTo>
                <a:cubicBezTo>
                  <a:pt x="2057" y="1077"/>
                  <a:pt x="2057" y="1076"/>
                  <a:pt x="2057" y="1076"/>
                </a:cubicBezTo>
                <a:cubicBezTo>
                  <a:pt x="2057" y="1075"/>
                  <a:pt x="2057" y="1075"/>
                  <a:pt x="2056" y="1075"/>
                </a:cubicBezTo>
                <a:cubicBezTo>
                  <a:pt x="2056" y="1074"/>
                  <a:pt x="2055" y="1074"/>
                  <a:pt x="2055" y="1072"/>
                </a:cubicBezTo>
                <a:cubicBezTo>
                  <a:pt x="2055" y="1072"/>
                  <a:pt x="2056" y="1070"/>
                  <a:pt x="2056" y="1070"/>
                </a:cubicBezTo>
                <a:cubicBezTo>
                  <a:pt x="2057" y="1070"/>
                  <a:pt x="2057" y="1070"/>
                  <a:pt x="2057" y="1069"/>
                </a:cubicBezTo>
                <a:cubicBezTo>
                  <a:pt x="2057" y="1069"/>
                  <a:pt x="2057" y="1069"/>
                  <a:pt x="2057" y="1068"/>
                </a:cubicBezTo>
                <a:cubicBezTo>
                  <a:pt x="2057" y="1068"/>
                  <a:pt x="2057" y="1068"/>
                  <a:pt x="2057" y="1068"/>
                </a:cubicBezTo>
                <a:cubicBezTo>
                  <a:pt x="2057" y="1068"/>
                  <a:pt x="2057" y="1067"/>
                  <a:pt x="2057" y="1067"/>
                </a:cubicBezTo>
                <a:cubicBezTo>
                  <a:pt x="2057" y="1067"/>
                  <a:pt x="2057" y="1066"/>
                  <a:pt x="2057" y="1066"/>
                </a:cubicBezTo>
                <a:cubicBezTo>
                  <a:pt x="2057" y="1066"/>
                  <a:pt x="2057" y="1065"/>
                  <a:pt x="2057" y="1065"/>
                </a:cubicBezTo>
                <a:cubicBezTo>
                  <a:pt x="2057" y="1065"/>
                  <a:pt x="2057" y="1065"/>
                  <a:pt x="2057" y="1065"/>
                </a:cubicBezTo>
                <a:cubicBezTo>
                  <a:pt x="2056" y="1064"/>
                  <a:pt x="2056" y="1063"/>
                  <a:pt x="2056" y="1062"/>
                </a:cubicBezTo>
                <a:cubicBezTo>
                  <a:pt x="2056" y="1062"/>
                  <a:pt x="2056" y="1061"/>
                  <a:pt x="2056" y="1061"/>
                </a:cubicBezTo>
                <a:cubicBezTo>
                  <a:pt x="2056" y="1060"/>
                  <a:pt x="2056" y="1059"/>
                  <a:pt x="2056" y="1059"/>
                </a:cubicBezTo>
                <a:cubicBezTo>
                  <a:pt x="2056" y="1059"/>
                  <a:pt x="2056" y="1059"/>
                  <a:pt x="2056" y="1059"/>
                </a:cubicBezTo>
                <a:cubicBezTo>
                  <a:pt x="2055" y="1058"/>
                  <a:pt x="2055" y="1058"/>
                  <a:pt x="2055" y="1057"/>
                </a:cubicBezTo>
                <a:cubicBezTo>
                  <a:pt x="2054" y="1057"/>
                  <a:pt x="2054" y="1057"/>
                  <a:pt x="2054" y="1056"/>
                </a:cubicBezTo>
                <a:cubicBezTo>
                  <a:pt x="2053" y="1056"/>
                  <a:pt x="2052" y="1056"/>
                  <a:pt x="2052" y="1055"/>
                </a:cubicBezTo>
                <a:cubicBezTo>
                  <a:pt x="2052" y="1055"/>
                  <a:pt x="2052" y="1055"/>
                  <a:pt x="2052" y="1055"/>
                </a:cubicBezTo>
                <a:cubicBezTo>
                  <a:pt x="2051" y="1054"/>
                  <a:pt x="2051" y="1054"/>
                  <a:pt x="2051" y="1053"/>
                </a:cubicBezTo>
                <a:cubicBezTo>
                  <a:pt x="2051" y="1052"/>
                  <a:pt x="2051" y="1052"/>
                  <a:pt x="2051" y="1051"/>
                </a:cubicBezTo>
                <a:cubicBezTo>
                  <a:pt x="2050" y="1050"/>
                  <a:pt x="2049" y="1050"/>
                  <a:pt x="2048" y="1049"/>
                </a:cubicBezTo>
                <a:cubicBezTo>
                  <a:pt x="2048" y="1049"/>
                  <a:pt x="2048" y="1049"/>
                  <a:pt x="2048" y="1049"/>
                </a:cubicBezTo>
                <a:cubicBezTo>
                  <a:pt x="2047" y="1048"/>
                  <a:pt x="2047" y="1048"/>
                  <a:pt x="2047" y="1047"/>
                </a:cubicBezTo>
                <a:cubicBezTo>
                  <a:pt x="2046" y="1047"/>
                  <a:pt x="2046" y="1047"/>
                  <a:pt x="2046" y="1047"/>
                </a:cubicBezTo>
                <a:cubicBezTo>
                  <a:pt x="2046" y="1046"/>
                  <a:pt x="2046" y="1046"/>
                  <a:pt x="2046" y="1046"/>
                </a:cubicBezTo>
                <a:cubicBezTo>
                  <a:pt x="2045" y="1046"/>
                  <a:pt x="2043" y="1045"/>
                  <a:pt x="2043" y="1044"/>
                </a:cubicBezTo>
                <a:cubicBezTo>
                  <a:pt x="2043" y="1043"/>
                  <a:pt x="2043" y="1042"/>
                  <a:pt x="2043" y="1041"/>
                </a:cubicBezTo>
                <a:cubicBezTo>
                  <a:pt x="2043" y="1041"/>
                  <a:pt x="2042" y="1040"/>
                  <a:pt x="2042" y="1040"/>
                </a:cubicBezTo>
                <a:cubicBezTo>
                  <a:pt x="2041" y="1040"/>
                  <a:pt x="2040" y="1039"/>
                  <a:pt x="2040" y="1038"/>
                </a:cubicBezTo>
                <a:cubicBezTo>
                  <a:pt x="2040" y="1037"/>
                  <a:pt x="2040" y="1036"/>
                  <a:pt x="2039" y="1035"/>
                </a:cubicBezTo>
                <a:cubicBezTo>
                  <a:pt x="2039" y="1035"/>
                  <a:pt x="2039" y="1035"/>
                  <a:pt x="2039" y="1034"/>
                </a:cubicBezTo>
                <a:cubicBezTo>
                  <a:pt x="2038" y="1034"/>
                  <a:pt x="2038" y="1033"/>
                  <a:pt x="2038" y="1033"/>
                </a:cubicBezTo>
                <a:cubicBezTo>
                  <a:pt x="2038" y="1032"/>
                  <a:pt x="2038" y="1032"/>
                  <a:pt x="2038" y="1032"/>
                </a:cubicBezTo>
                <a:cubicBezTo>
                  <a:pt x="2038" y="1031"/>
                  <a:pt x="2038" y="1031"/>
                  <a:pt x="2038" y="1031"/>
                </a:cubicBezTo>
                <a:cubicBezTo>
                  <a:pt x="2037" y="1031"/>
                  <a:pt x="2037" y="1030"/>
                  <a:pt x="2037" y="1030"/>
                </a:cubicBezTo>
                <a:cubicBezTo>
                  <a:pt x="2037" y="1029"/>
                  <a:pt x="2036" y="1029"/>
                  <a:pt x="2036" y="1028"/>
                </a:cubicBezTo>
                <a:cubicBezTo>
                  <a:pt x="2035" y="1028"/>
                  <a:pt x="2035" y="1028"/>
                  <a:pt x="2035" y="1028"/>
                </a:cubicBezTo>
                <a:cubicBezTo>
                  <a:pt x="2034" y="1027"/>
                  <a:pt x="2034" y="1027"/>
                  <a:pt x="2034" y="1026"/>
                </a:cubicBezTo>
                <a:cubicBezTo>
                  <a:pt x="2034" y="1026"/>
                  <a:pt x="2033" y="1026"/>
                  <a:pt x="2033" y="1026"/>
                </a:cubicBezTo>
                <a:cubicBezTo>
                  <a:pt x="2032" y="1026"/>
                  <a:pt x="2031" y="1026"/>
                  <a:pt x="2031" y="1025"/>
                </a:cubicBezTo>
                <a:cubicBezTo>
                  <a:pt x="2030" y="1025"/>
                  <a:pt x="2030" y="1025"/>
                  <a:pt x="2030" y="1024"/>
                </a:cubicBezTo>
                <a:cubicBezTo>
                  <a:pt x="2030" y="1024"/>
                  <a:pt x="2029" y="1024"/>
                  <a:pt x="2028" y="1024"/>
                </a:cubicBezTo>
                <a:cubicBezTo>
                  <a:pt x="2028" y="1024"/>
                  <a:pt x="2028" y="1024"/>
                  <a:pt x="2028" y="1024"/>
                </a:cubicBezTo>
                <a:cubicBezTo>
                  <a:pt x="2027" y="1023"/>
                  <a:pt x="2025" y="1022"/>
                  <a:pt x="2025" y="1021"/>
                </a:cubicBezTo>
                <a:cubicBezTo>
                  <a:pt x="2025" y="1020"/>
                  <a:pt x="2024" y="1020"/>
                  <a:pt x="2024" y="1020"/>
                </a:cubicBezTo>
                <a:cubicBezTo>
                  <a:pt x="2023" y="1019"/>
                  <a:pt x="2023" y="1019"/>
                  <a:pt x="2023" y="1019"/>
                </a:cubicBezTo>
                <a:cubicBezTo>
                  <a:pt x="2022" y="1018"/>
                  <a:pt x="2022" y="1018"/>
                  <a:pt x="2022" y="1017"/>
                </a:cubicBezTo>
                <a:cubicBezTo>
                  <a:pt x="2022" y="1017"/>
                  <a:pt x="2022" y="1017"/>
                  <a:pt x="2021" y="1016"/>
                </a:cubicBezTo>
                <a:cubicBezTo>
                  <a:pt x="2021" y="1016"/>
                  <a:pt x="2021" y="1016"/>
                  <a:pt x="2021" y="1016"/>
                </a:cubicBezTo>
                <a:cubicBezTo>
                  <a:pt x="2020" y="1016"/>
                  <a:pt x="2020" y="1016"/>
                  <a:pt x="2020" y="1016"/>
                </a:cubicBezTo>
                <a:cubicBezTo>
                  <a:pt x="2020" y="1015"/>
                  <a:pt x="2019" y="1015"/>
                  <a:pt x="2019" y="1015"/>
                </a:cubicBezTo>
                <a:cubicBezTo>
                  <a:pt x="2019" y="1014"/>
                  <a:pt x="2019" y="1013"/>
                  <a:pt x="2019" y="1013"/>
                </a:cubicBezTo>
                <a:cubicBezTo>
                  <a:pt x="2019" y="1013"/>
                  <a:pt x="2019" y="1013"/>
                  <a:pt x="2019" y="1012"/>
                </a:cubicBezTo>
                <a:cubicBezTo>
                  <a:pt x="2018" y="1012"/>
                  <a:pt x="2018" y="1011"/>
                  <a:pt x="2018" y="1010"/>
                </a:cubicBezTo>
                <a:cubicBezTo>
                  <a:pt x="2018" y="1009"/>
                  <a:pt x="2018" y="1009"/>
                  <a:pt x="2018" y="1008"/>
                </a:cubicBezTo>
                <a:cubicBezTo>
                  <a:pt x="2018" y="1008"/>
                  <a:pt x="2018" y="1008"/>
                  <a:pt x="2018" y="1008"/>
                </a:cubicBezTo>
                <a:cubicBezTo>
                  <a:pt x="2017" y="1007"/>
                  <a:pt x="2017" y="1005"/>
                  <a:pt x="2017" y="1004"/>
                </a:cubicBezTo>
                <a:cubicBezTo>
                  <a:pt x="2018" y="1004"/>
                  <a:pt x="2018" y="1004"/>
                  <a:pt x="2018" y="1003"/>
                </a:cubicBezTo>
                <a:cubicBezTo>
                  <a:pt x="2018" y="1003"/>
                  <a:pt x="2019" y="1003"/>
                  <a:pt x="2019" y="1003"/>
                </a:cubicBezTo>
                <a:cubicBezTo>
                  <a:pt x="2019" y="1002"/>
                  <a:pt x="2019" y="1002"/>
                  <a:pt x="2019" y="1001"/>
                </a:cubicBezTo>
                <a:cubicBezTo>
                  <a:pt x="2019" y="1001"/>
                  <a:pt x="2019" y="1000"/>
                  <a:pt x="2018" y="1000"/>
                </a:cubicBezTo>
                <a:cubicBezTo>
                  <a:pt x="2018" y="998"/>
                  <a:pt x="2018" y="998"/>
                  <a:pt x="2018" y="998"/>
                </a:cubicBezTo>
                <a:cubicBezTo>
                  <a:pt x="2017" y="997"/>
                  <a:pt x="2017" y="997"/>
                  <a:pt x="2017" y="997"/>
                </a:cubicBezTo>
                <a:cubicBezTo>
                  <a:pt x="2017" y="997"/>
                  <a:pt x="2016" y="997"/>
                  <a:pt x="2016" y="997"/>
                </a:cubicBezTo>
                <a:cubicBezTo>
                  <a:pt x="2016" y="997"/>
                  <a:pt x="2015" y="996"/>
                  <a:pt x="2015" y="996"/>
                </a:cubicBezTo>
                <a:cubicBezTo>
                  <a:pt x="2014" y="995"/>
                  <a:pt x="2015" y="994"/>
                  <a:pt x="2015" y="993"/>
                </a:cubicBezTo>
                <a:cubicBezTo>
                  <a:pt x="2015" y="993"/>
                  <a:pt x="2015" y="992"/>
                  <a:pt x="2015" y="992"/>
                </a:cubicBezTo>
                <a:cubicBezTo>
                  <a:pt x="2015" y="992"/>
                  <a:pt x="2015" y="992"/>
                  <a:pt x="2015" y="992"/>
                </a:cubicBezTo>
                <a:cubicBezTo>
                  <a:pt x="2014" y="992"/>
                  <a:pt x="2014" y="992"/>
                  <a:pt x="2014" y="991"/>
                </a:cubicBezTo>
                <a:cubicBezTo>
                  <a:pt x="2014" y="991"/>
                  <a:pt x="2014" y="991"/>
                  <a:pt x="2014" y="991"/>
                </a:cubicBezTo>
                <a:cubicBezTo>
                  <a:pt x="2013" y="990"/>
                  <a:pt x="2013" y="990"/>
                  <a:pt x="2013" y="989"/>
                </a:cubicBezTo>
                <a:cubicBezTo>
                  <a:pt x="2013" y="989"/>
                  <a:pt x="2012" y="988"/>
                  <a:pt x="2012" y="988"/>
                </a:cubicBezTo>
                <a:cubicBezTo>
                  <a:pt x="2012" y="987"/>
                  <a:pt x="2011" y="987"/>
                  <a:pt x="2011" y="986"/>
                </a:cubicBezTo>
                <a:cubicBezTo>
                  <a:pt x="2011" y="986"/>
                  <a:pt x="2011" y="986"/>
                  <a:pt x="2010" y="986"/>
                </a:cubicBezTo>
                <a:cubicBezTo>
                  <a:pt x="2010" y="986"/>
                  <a:pt x="2010" y="986"/>
                  <a:pt x="2010" y="986"/>
                </a:cubicBezTo>
                <a:cubicBezTo>
                  <a:pt x="2010" y="986"/>
                  <a:pt x="2010" y="986"/>
                  <a:pt x="2010" y="986"/>
                </a:cubicBezTo>
                <a:cubicBezTo>
                  <a:pt x="2009" y="985"/>
                  <a:pt x="2009" y="985"/>
                  <a:pt x="2008" y="985"/>
                </a:cubicBezTo>
                <a:cubicBezTo>
                  <a:pt x="2007" y="984"/>
                  <a:pt x="2007" y="984"/>
                  <a:pt x="2007" y="983"/>
                </a:cubicBezTo>
                <a:cubicBezTo>
                  <a:pt x="2007" y="983"/>
                  <a:pt x="2006" y="983"/>
                  <a:pt x="2006" y="983"/>
                </a:cubicBezTo>
                <a:cubicBezTo>
                  <a:pt x="2006" y="983"/>
                  <a:pt x="2006" y="983"/>
                  <a:pt x="2006" y="983"/>
                </a:cubicBezTo>
                <a:cubicBezTo>
                  <a:pt x="2006" y="983"/>
                  <a:pt x="2005" y="984"/>
                  <a:pt x="2005" y="984"/>
                </a:cubicBezTo>
                <a:cubicBezTo>
                  <a:pt x="2005" y="984"/>
                  <a:pt x="2004" y="984"/>
                  <a:pt x="2003" y="984"/>
                </a:cubicBezTo>
                <a:cubicBezTo>
                  <a:pt x="2003" y="984"/>
                  <a:pt x="2003" y="984"/>
                  <a:pt x="2003" y="984"/>
                </a:cubicBezTo>
                <a:cubicBezTo>
                  <a:pt x="2002" y="984"/>
                  <a:pt x="2002" y="983"/>
                  <a:pt x="2002" y="983"/>
                </a:cubicBezTo>
                <a:cubicBezTo>
                  <a:pt x="2002" y="982"/>
                  <a:pt x="2001" y="982"/>
                  <a:pt x="2001" y="982"/>
                </a:cubicBezTo>
                <a:cubicBezTo>
                  <a:pt x="2001" y="981"/>
                  <a:pt x="2001" y="981"/>
                  <a:pt x="2001" y="981"/>
                </a:cubicBezTo>
                <a:cubicBezTo>
                  <a:pt x="2001" y="981"/>
                  <a:pt x="2001" y="981"/>
                  <a:pt x="2001" y="981"/>
                </a:cubicBezTo>
                <a:cubicBezTo>
                  <a:pt x="2000" y="981"/>
                  <a:pt x="2000" y="980"/>
                  <a:pt x="2000" y="980"/>
                </a:cubicBezTo>
                <a:cubicBezTo>
                  <a:pt x="1999" y="979"/>
                  <a:pt x="2000" y="978"/>
                  <a:pt x="2000" y="977"/>
                </a:cubicBezTo>
                <a:cubicBezTo>
                  <a:pt x="2000" y="977"/>
                  <a:pt x="2000" y="976"/>
                  <a:pt x="2000" y="976"/>
                </a:cubicBezTo>
                <a:cubicBezTo>
                  <a:pt x="2000" y="975"/>
                  <a:pt x="1999" y="973"/>
                  <a:pt x="1998" y="972"/>
                </a:cubicBezTo>
                <a:cubicBezTo>
                  <a:pt x="1998" y="972"/>
                  <a:pt x="1998" y="972"/>
                  <a:pt x="1998" y="972"/>
                </a:cubicBezTo>
                <a:cubicBezTo>
                  <a:pt x="1997" y="971"/>
                  <a:pt x="1997" y="970"/>
                  <a:pt x="1997" y="970"/>
                </a:cubicBezTo>
                <a:cubicBezTo>
                  <a:pt x="1997" y="970"/>
                  <a:pt x="1997" y="970"/>
                  <a:pt x="1997" y="970"/>
                </a:cubicBezTo>
                <a:cubicBezTo>
                  <a:pt x="1997" y="969"/>
                  <a:pt x="1997" y="969"/>
                  <a:pt x="1996" y="969"/>
                </a:cubicBezTo>
                <a:cubicBezTo>
                  <a:pt x="1996" y="969"/>
                  <a:pt x="1996" y="969"/>
                  <a:pt x="1995" y="969"/>
                </a:cubicBezTo>
                <a:cubicBezTo>
                  <a:pt x="1995" y="969"/>
                  <a:pt x="1994" y="968"/>
                  <a:pt x="1994" y="968"/>
                </a:cubicBezTo>
                <a:cubicBezTo>
                  <a:pt x="1994" y="967"/>
                  <a:pt x="1994" y="967"/>
                  <a:pt x="1994" y="967"/>
                </a:cubicBezTo>
                <a:cubicBezTo>
                  <a:pt x="1994" y="966"/>
                  <a:pt x="1994" y="966"/>
                  <a:pt x="1994" y="965"/>
                </a:cubicBezTo>
                <a:cubicBezTo>
                  <a:pt x="1994" y="964"/>
                  <a:pt x="1993" y="964"/>
                  <a:pt x="1993" y="964"/>
                </a:cubicBezTo>
                <a:cubicBezTo>
                  <a:pt x="1993" y="964"/>
                  <a:pt x="1992" y="964"/>
                  <a:pt x="1992" y="964"/>
                </a:cubicBezTo>
                <a:cubicBezTo>
                  <a:pt x="1991" y="963"/>
                  <a:pt x="1991" y="962"/>
                  <a:pt x="1991" y="961"/>
                </a:cubicBezTo>
                <a:cubicBezTo>
                  <a:pt x="1991" y="961"/>
                  <a:pt x="1990" y="960"/>
                  <a:pt x="1990" y="960"/>
                </a:cubicBezTo>
                <a:cubicBezTo>
                  <a:pt x="1990" y="960"/>
                  <a:pt x="1990" y="960"/>
                  <a:pt x="1990" y="959"/>
                </a:cubicBezTo>
                <a:cubicBezTo>
                  <a:pt x="1990" y="959"/>
                  <a:pt x="1990" y="959"/>
                  <a:pt x="1990" y="959"/>
                </a:cubicBezTo>
                <a:cubicBezTo>
                  <a:pt x="1989" y="959"/>
                  <a:pt x="1989" y="959"/>
                  <a:pt x="1989" y="958"/>
                </a:cubicBezTo>
                <a:cubicBezTo>
                  <a:pt x="1989" y="958"/>
                  <a:pt x="1989" y="958"/>
                  <a:pt x="1989" y="958"/>
                </a:cubicBezTo>
                <a:cubicBezTo>
                  <a:pt x="1989" y="957"/>
                  <a:pt x="1989" y="957"/>
                  <a:pt x="1989" y="957"/>
                </a:cubicBezTo>
                <a:cubicBezTo>
                  <a:pt x="1988" y="956"/>
                  <a:pt x="1988" y="956"/>
                  <a:pt x="1988" y="956"/>
                </a:cubicBezTo>
                <a:cubicBezTo>
                  <a:pt x="1988" y="956"/>
                  <a:pt x="1987" y="956"/>
                  <a:pt x="1986" y="955"/>
                </a:cubicBezTo>
                <a:cubicBezTo>
                  <a:pt x="1986" y="955"/>
                  <a:pt x="1986" y="954"/>
                  <a:pt x="1986" y="954"/>
                </a:cubicBezTo>
                <a:cubicBezTo>
                  <a:pt x="1986" y="954"/>
                  <a:pt x="1986" y="954"/>
                  <a:pt x="1986" y="954"/>
                </a:cubicBezTo>
                <a:cubicBezTo>
                  <a:pt x="1985" y="953"/>
                  <a:pt x="1985" y="952"/>
                  <a:pt x="1985" y="952"/>
                </a:cubicBezTo>
                <a:cubicBezTo>
                  <a:pt x="1984" y="951"/>
                  <a:pt x="1984" y="951"/>
                  <a:pt x="1984" y="950"/>
                </a:cubicBezTo>
                <a:cubicBezTo>
                  <a:pt x="1984" y="949"/>
                  <a:pt x="1984" y="949"/>
                  <a:pt x="1983" y="949"/>
                </a:cubicBezTo>
                <a:cubicBezTo>
                  <a:pt x="1983" y="948"/>
                  <a:pt x="1983" y="948"/>
                  <a:pt x="1983" y="947"/>
                </a:cubicBezTo>
                <a:cubicBezTo>
                  <a:pt x="1983" y="947"/>
                  <a:pt x="1982" y="947"/>
                  <a:pt x="1982" y="947"/>
                </a:cubicBezTo>
                <a:cubicBezTo>
                  <a:pt x="1982" y="946"/>
                  <a:pt x="1981" y="946"/>
                  <a:pt x="1981" y="946"/>
                </a:cubicBezTo>
                <a:cubicBezTo>
                  <a:pt x="1981" y="946"/>
                  <a:pt x="1981" y="945"/>
                  <a:pt x="1981" y="945"/>
                </a:cubicBezTo>
                <a:cubicBezTo>
                  <a:pt x="1980" y="946"/>
                  <a:pt x="1980" y="946"/>
                  <a:pt x="1979" y="946"/>
                </a:cubicBezTo>
                <a:cubicBezTo>
                  <a:pt x="1979" y="946"/>
                  <a:pt x="1979" y="946"/>
                  <a:pt x="1979" y="946"/>
                </a:cubicBezTo>
                <a:cubicBezTo>
                  <a:pt x="1978" y="946"/>
                  <a:pt x="1978" y="946"/>
                  <a:pt x="1977" y="945"/>
                </a:cubicBezTo>
                <a:cubicBezTo>
                  <a:pt x="1977" y="945"/>
                  <a:pt x="1977" y="945"/>
                  <a:pt x="1977" y="944"/>
                </a:cubicBezTo>
                <a:cubicBezTo>
                  <a:pt x="1977" y="944"/>
                  <a:pt x="1977" y="944"/>
                  <a:pt x="1977" y="943"/>
                </a:cubicBezTo>
                <a:cubicBezTo>
                  <a:pt x="1977" y="943"/>
                  <a:pt x="1978" y="942"/>
                  <a:pt x="1978" y="942"/>
                </a:cubicBezTo>
                <a:cubicBezTo>
                  <a:pt x="1978" y="941"/>
                  <a:pt x="1978" y="941"/>
                  <a:pt x="1978" y="941"/>
                </a:cubicBezTo>
                <a:cubicBezTo>
                  <a:pt x="1977" y="942"/>
                  <a:pt x="1977" y="942"/>
                  <a:pt x="1977" y="942"/>
                </a:cubicBezTo>
                <a:cubicBezTo>
                  <a:pt x="1976" y="943"/>
                  <a:pt x="1976" y="945"/>
                  <a:pt x="1977" y="946"/>
                </a:cubicBezTo>
                <a:cubicBezTo>
                  <a:pt x="1978" y="947"/>
                  <a:pt x="1978" y="948"/>
                  <a:pt x="1978" y="950"/>
                </a:cubicBezTo>
                <a:cubicBezTo>
                  <a:pt x="1978" y="950"/>
                  <a:pt x="1978" y="950"/>
                  <a:pt x="1978" y="950"/>
                </a:cubicBezTo>
                <a:cubicBezTo>
                  <a:pt x="1978" y="951"/>
                  <a:pt x="1979" y="953"/>
                  <a:pt x="1978" y="953"/>
                </a:cubicBezTo>
                <a:cubicBezTo>
                  <a:pt x="1978" y="953"/>
                  <a:pt x="1977" y="954"/>
                  <a:pt x="1976" y="954"/>
                </a:cubicBezTo>
                <a:cubicBezTo>
                  <a:pt x="1976" y="954"/>
                  <a:pt x="1976" y="954"/>
                  <a:pt x="1975" y="954"/>
                </a:cubicBezTo>
                <a:cubicBezTo>
                  <a:pt x="1975" y="953"/>
                  <a:pt x="1975" y="953"/>
                  <a:pt x="1975" y="953"/>
                </a:cubicBezTo>
                <a:cubicBezTo>
                  <a:pt x="1975" y="953"/>
                  <a:pt x="1974" y="953"/>
                  <a:pt x="1974" y="953"/>
                </a:cubicBezTo>
                <a:cubicBezTo>
                  <a:pt x="1974" y="953"/>
                  <a:pt x="1974" y="953"/>
                  <a:pt x="1974" y="953"/>
                </a:cubicBezTo>
                <a:cubicBezTo>
                  <a:pt x="1973" y="953"/>
                  <a:pt x="1973" y="953"/>
                  <a:pt x="1973" y="953"/>
                </a:cubicBezTo>
                <a:cubicBezTo>
                  <a:pt x="1972" y="952"/>
                  <a:pt x="1971" y="951"/>
                  <a:pt x="1971" y="951"/>
                </a:cubicBezTo>
                <a:cubicBezTo>
                  <a:pt x="1971" y="950"/>
                  <a:pt x="1970" y="949"/>
                  <a:pt x="1970" y="949"/>
                </a:cubicBezTo>
                <a:cubicBezTo>
                  <a:pt x="1969" y="949"/>
                  <a:pt x="1969" y="948"/>
                  <a:pt x="1969" y="948"/>
                </a:cubicBezTo>
                <a:cubicBezTo>
                  <a:pt x="1968" y="948"/>
                  <a:pt x="1968" y="948"/>
                  <a:pt x="1968" y="948"/>
                </a:cubicBezTo>
                <a:cubicBezTo>
                  <a:pt x="1968" y="947"/>
                  <a:pt x="1967" y="946"/>
                  <a:pt x="1967" y="946"/>
                </a:cubicBezTo>
                <a:cubicBezTo>
                  <a:pt x="1967" y="946"/>
                  <a:pt x="1966" y="946"/>
                  <a:pt x="1965" y="945"/>
                </a:cubicBezTo>
                <a:cubicBezTo>
                  <a:pt x="1964" y="945"/>
                  <a:pt x="1964" y="944"/>
                  <a:pt x="1964" y="943"/>
                </a:cubicBezTo>
                <a:cubicBezTo>
                  <a:pt x="1965" y="943"/>
                  <a:pt x="1965" y="943"/>
                  <a:pt x="1965" y="943"/>
                </a:cubicBezTo>
                <a:cubicBezTo>
                  <a:pt x="1965" y="942"/>
                  <a:pt x="1965" y="942"/>
                  <a:pt x="1964" y="942"/>
                </a:cubicBezTo>
                <a:cubicBezTo>
                  <a:pt x="1964" y="942"/>
                  <a:pt x="1964" y="942"/>
                  <a:pt x="1963" y="941"/>
                </a:cubicBezTo>
                <a:cubicBezTo>
                  <a:pt x="1963" y="941"/>
                  <a:pt x="1963" y="941"/>
                  <a:pt x="1963" y="940"/>
                </a:cubicBezTo>
                <a:cubicBezTo>
                  <a:pt x="1963" y="940"/>
                  <a:pt x="1963" y="940"/>
                  <a:pt x="1963" y="940"/>
                </a:cubicBezTo>
                <a:cubicBezTo>
                  <a:pt x="1963" y="940"/>
                  <a:pt x="1962" y="939"/>
                  <a:pt x="1962" y="939"/>
                </a:cubicBezTo>
                <a:cubicBezTo>
                  <a:pt x="1962" y="939"/>
                  <a:pt x="1961" y="938"/>
                  <a:pt x="1961" y="938"/>
                </a:cubicBezTo>
                <a:cubicBezTo>
                  <a:pt x="1961" y="938"/>
                  <a:pt x="1961" y="938"/>
                  <a:pt x="1960" y="937"/>
                </a:cubicBezTo>
                <a:cubicBezTo>
                  <a:pt x="1960" y="937"/>
                  <a:pt x="1959" y="937"/>
                  <a:pt x="1959" y="936"/>
                </a:cubicBezTo>
                <a:cubicBezTo>
                  <a:pt x="1959" y="935"/>
                  <a:pt x="1959" y="935"/>
                  <a:pt x="1959" y="934"/>
                </a:cubicBezTo>
                <a:cubicBezTo>
                  <a:pt x="1959" y="933"/>
                  <a:pt x="1959" y="933"/>
                  <a:pt x="1959" y="932"/>
                </a:cubicBezTo>
                <a:cubicBezTo>
                  <a:pt x="1959" y="932"/>
                  <a:pt x="1959" y="932"/>
                  <a:pt x="1958" y="932"/>
                </a:cubicBezTo>
                <a:cubicBezTo>
                  <a:pt x="1958" y="932"/>
                  <a:pt x="1958" y="932"/>
                  <a:pt x="1958" y="933"/>
                </a:cubicBezTo>
                <a:cubicBezTo>
                  <a:pt x="1958" y="933"/>
                  <a:pt x="1958" y="934"/>
                  <a:pt x="1959" y="934"/>
                </a:cubicBezTo>
                <a:cubicBezTo>
                  <a:pt x="1959" y="935"/>
                  <a:pt x="1959" y="936"/>
                  <a:pt x="1959" y="936"/>
                </a:cubicBezTo>
                <a:cubicBezTo>
                  <a:pt x="1959" y="937"/>
                  <a:pt x="1959" y="937"/>
                  <a:pt x="1959" y="937"/>
                </a:cubicBezTo>
                <a:cubicBezTo>
                  <a:pt x="1959" y="937"/>
                  <a:pt x="1959" y="938"/>
                  <a:pt x="1959" y="938"/>
                </a:cubicBezTo>
                <a:cubicBezTo>
                  <a:pt x="1960" y="939"/>
                  <a:pt x="1960" y="939"/>
                  <a:pt x="1960" y="940"/>
                </a:cubicBezTo>
                <a:cubicBezTo>
                  <a:pt x="1960" y="940"/>
                  <a:pt x="1961" y="941"/>
                  <a:pt x="1961" y="941"/>
                </a:cubicBezTo>
                <a:cubicBezTo>
                  <a:pt x="1961" y="941"/>
                  <a:pt x="1961" y="941"/>
                  <a:pt x="1961" y="941"/>
                </a:cubicBezTo>
                <a:cubicBezTo>
                  <a:pt x="1961" y="942"/>
                  <a:pt x="1962" y="942"/>
                  <a:pt x="1962" y="942"/>
                </a:cubicBezTo>
                <a:cubicBezTo>
                  <a:pt x="1962" y="943"/>
                  <a:pt x="1962" y="943"/>
                  <a:pt x="1962" y="943"/>
                </a:cubicBezTo>
                <a:cubicBezTo>
                  <a:pt x="1963" y="943"/>
                  <a:pt x="1963" y="944"/>
                  <a:pt x="1963" y="944"/>
                </a:cubicBezTo>
                <a:cubicBezTo>
                  <a:pt x="1964" y="945"/>
                  <a:pt x="1964" y="945"/>
                  <a:pt x="1964" y="945"/>
                </a:cubicBezTo>
                <a:cubicBezTo>
                  <a:pt x="1964" y="946"/>
                  <a:pt x="1964" y="946"/>
                  <a:pt x="1964" y="946"/>
                </a:cubicBezTo>
                <a:cubicBezTo>
                  <a:pt x="1964" y="946"/>
                  <a:pt x="1964" y="946"/>
                  <a:pt x="1964" y="946"/>
                </a:cubicBezTo>
                <a:cubicBezTo>
                  <a:pt x="1965" y="946"/>
                  <a:pt x="1965" y="947"/>
                  <a:pt x="1966" y="947"/>
                </a:cubicBezTo>
                <a:cubicBezTo>
                  <a:pt x="1966" y="948"/>
                  <a:pt x="1967" y="948"/>
                  <a:pt x="1968" y="949"/>
                </a:cubicBezTo>
                <a:cubicBezTo>
                  <a:pt x="1968" y="950"/>
                  <a:pt x="1968" y="950"/>
                  <a:pt x="1969" y="951"/>
                </a:cubicBezTo>
                <a:cubicBezTo>
                  <a:pt x="1970" y="951"/>
                  <a:pt x="1970" y="952"/>
                  <a:pt x="1970" y="953"/>
                </a:cubicBezTo>
                <a:cubicBezTo>
                  <a:pt x="1970" y="954"/>
                  <a:pt x="1970" y="954"/>
                  <a:pt x="1971" y="955"/>
                </a:cubicBezTo>
                <a:cubicBezTo>
                  <a:pt x="1971" y="955"/>
                  <a:pt x="1972" y="956"/>
                  <a:pt x="1972" y="957"/>
                </a:cubicBezTo>
                <a:cubicBezTo>
                  <a:pt x="1972" y="957"/>
                  <a:pt x="1972" y="957"/>
                  <a:pt x="1972" y="958"/>
                </a:cubicBezTo>
                <a:cubicBezTo>
                  <a:pt x="1972" y="958"/>
                  <a:pt x="1972" y="958"/>
                  <a:pt x="1972" y="958"/>
                </a:cubicBezTo>
                <a:cubicBezTo>
                  <a:pt x="1973" y="959"/>
                  <a:pt x="1974" y="960"/>
                  <a:pt x="1974" y="961"/>
                </a:cubicBezTo>
                <a:cubicBezTo>
                  <a:pt x="1975" y="962"/>
                  <a:pt x="1975" y="963"/>
                  <a:pt x="1975" y="964"/>
                </a:cubicBezTo>
                <a:cubicBezTo>
                  <a:pt x="1975" y="965"/>
                  <a:pt x="1975" y="966"/>
                  <a:pt x="1975" y="966"/>
                </a:cubicBezTo>
                <a:cubicBezTo>
                  <a:pt x="1975" y="967"/>
                  <a:pt x="1975" y="968"/>
                  <a:pt x="1975" y="969"/>
                </a:cubicBezTo>
                <a:cubicBezTo>
                  <a:pt x="1975" y="970"/>
                  <a:pt x="1975" y="970"/>
                  <a:pt x="1975" y="971"/>
                </a:cubicBezTo>
                <a:cubicBezTo>
                  <a:pt x="1976" y="971"/>
                  <a:pt x="1976" y="972"/>
                  <a:pt x="1976" y="973"/>
                </a:cubicBezTo>
                <a:cubicBezTo>
                  <a:pt x="1977" y="973"/>
                  <a:pt x="1977" y="973"/>
                  <a:pt x="1977" y="974"/>
                </a:cubicBezTo>
                <a:cubicBezTo>
                  <a:pt x="1977" y="974"/>
                  <a:pt x="1977" y="974"/>
                  <a:pt x="1977" y="975"/>
                </a:cubicBezTo>
                <a:cubicBezTo>
                  <a:pt x="1977" y="975"/>
                  <a:pt x="1978" y="976"/>
                  <a:pt x="1978" y="976"/>
                </a:cubicBezTo>
                <a:cubicBezTo>
                  <a:pt x="1979" y="977"/>
                  <a:pt x="1979" y="977"/>
                  <a:pt x="1979" y="977"/>
                </a:cubicBezTo>
                <a:cubicBezTo>
                  <a:pt x="1979" y="977"/>
                  <a:pt x="1980" y="977"/>
                  <a:pt x="1980" y="978"/>
                </a:cubicBezTo>
                <a:cubicBezTo>
                  <a:pt x="1980" y="978"/>
                  <a:pt x="1980" y="978"/>
                  <a:pt x="1980" y="978"/>
                </a:cubicBezTo>
                <a:cubicBezTo>
                  <a:pt x="1981" y="979"/>
                  <a:pt x="1981" y="980"/>
                  <a:pt x="1981" y="981"/>
                </a:cubicBezTo>
                <a:cubicBezTo>
                  <a:pt x="1981" y="982"/>
                  <a:pt x="1981" y="982"/>
                  <a:pt x="1981" y="982"/>
                </a:cubicBezTo>
                <a:cubicBezTo>
                  <a:pt x="1981" y="983"/>
                  <a:pt x="1982" y="983"/>
                  <a:pt x="1982" y="983"/>
                </a:cubicBezTo>
                <a:cubicBezTo>
                  <a:pt x="1983" y="984"/>
                  <a:pt x="1984" y="984"/>
                  <a:pt x="1984" y="985"/>
                </a:cubicBezTo>
                <a:cubicBezTo>
                  <a:pt x="1984" y="986"/>
                  <a:pt x="1985" y="986"/>
                  <a:pt x="1985" y="987"/>
                </a:cubicBezTo>
                <a:cubicBezTo>
                  <a:pt x="1985" y="988"/>
                  <a:pt x="1986" y="988"/>
                  <a:pt x="1986" y="990"/>
                </a:cubicBezTo>
                <a:cubicBezTo>
                  <a:pt x="1986" y="990"/>
                  <a:pt x="1986" y="991"/>
                  <a:pt x="1986" y="991"/>
                </a:cubicBezTo>
                <a:cubicBezTo>
                  <a:pt x="1986" y="992"/>
                  <a:pt x="1986" y="992"/>
                  <a:pt x="1986" y="992"/>
                </a:cubicBezTo>
                <a:cubicBezTo>
                  <a:pt x="1986" y="992"/>
                  <a:pt x="1986" y="992"/>
                  <a:pt x="1986" y="992"/>
                </a:cubicBezTo>
                <a:cubicBezTo>
                  <a:pt x="1986" y="992"/>
                  <a:pt x="1986" y="992"/>
                  <a:pt x="1987" y="992"/>
                </a:cubicBezTo>
                <a:cubicBezTo>
                  <a:pt x="1987" y="992"/>
                  <a:pt x="1987" y="993"/>
                  <a:pt x="1988" y="993"/>
                </a:cubicBezTo>
                <a:cubicBezTo>
                  <a:pt x="1988" y="994"/>
                  <a:pt x="1988" y="994"/>
                  <a:pt x="1989" y="994"/>
                </a:cubicBezTo>
                <a:cubicBezTo>
                  <a:pt x="1989" y="995"/>
                  <a:pt x="1989" y="995"/>
                  <a:pt x="1989" y="995"/>
                </a:cubicBezTo>
                <a:cubicBezTo>
                  <a:pt x="1990" y="996"/>
                  <a:pt x="1990" y="996"/>
                  <a:pt x="1991" y="996"/>
                </a:cubicBezTo>
                <a:cubicBezTo>
                  <a:pt x="1991" y="997"/>
                  <a:pt x="1991" y="997"/>
                  <a:pt x="1991" y="997"/>
                </a:cubicBezTo>
                <a:cubicBezTo>
                  <a:pt x="1992" y="997"/>
                  <a:pt x="1992" y="998"/>
                  <a:pt x="1991" y="999"/>
                </a:cubicBezTo>
                <a:cubicBezTo>
                  <a:pt x="1991" y="999"/>
                  <a:pt x="1990" y="1000"/>
                  <a:pt x="1990" y="1000"/>
                </a:cubicBezTo>
                <a:cubicBezTo>
                  <a:pt x="1990" y="1001"/>
                  <a:pt x="1990" y="1001"/>
                  <a:pt x="1990" y="1002"/>
                </a:cubicBezTo>
                <a:cubicBezTo>
                  <a:pt x="1990" y="1003"/>
                  <a:pt x="1989" y="1003"/>
                  <a:pt x="1989" y="1003"/>
                </a:cubicBezTo>
                <a:cubicBezTo>
                  <a:pt x="1989" y="1003"/>
                  <a:pt x="1989" y="1003"/>
                  <a:pt x="1989" y="1003"/>
                </a:cubicBezTo>
                <a:cubicBezTo>
                  <a:pt x="1989" y="1003"/>
                  <a:pt x="1989" y="1004"/>
                  <a:pt x="1989" y="1004"/>
                </a:cubicBezTo>
                <a:cubicBezTo>
                  <a:pt x="1989" y="1004"/>
                  <a:pt x="1990" y="1004"/>
                  <a:pt x="1990" y="1004"/>
                </a:cubicBezTo>
                <a:cubicBezTo>
                  <a:pt x="1990" y="1005"/>
                  <a:pt x="1990" y="1007"/>
                  <a:pt x="1990" y="1008"/>
                </a:cubicBezTo>
                <a:cubicBezTo>
                  <a:pt x="1990" y="1008"/>
                  <a:pt x="1990" y="1008"/>
                  <a:pt x="1990" y="1008"/>
                </a:cubicBezTo>
                <a:cubicBezTo>
                  <a:pt x="1990" y="1008"/>
                  <a:pt x="1990" y="1008"/>
                  <a:pt x="1990" y="1008"/>
                </a:cubicBezTo>
                <a:cubicBezTo>
                  <a:pt x="1990" y="1008"/>
                  <a:pt x="1991" y="1008"/>
                  <a:pt x="1991" y="1009"/>
                </a:cubicBezTo>
                <a:cubicBezTo>
                  <a:pt x="1992" y="1009"/>
                  <a:pt x="1992" y="1009"/>
                  <a:pt x="1992" y="1010"/>
                </a:cubicBezTo>
                <a:cubicBezTo>
                  <a:pt x="1992" y="1010"/>
                  <a:pt x="1993" y="1010"/>
                  <a:pt x="1993" y="1010"/>
                </a:cubicBezTo>
                <a:cubicBezTo>
                  <a:pt x="1993" y="1010"/>
                  <a:pt x="1993" y="1010"/>
                  <a:pt x="1993" y="1010"/>
                </a:cubicBezTo>
                <a:cubicBezTo>
                  <a:pt x="1994" y="1010"/>
                  <a:pt x="1995" y="1010"/>
                  <a:pt x="1996" y="1010"/>
                </a:cubicBezTo>
                <a:cubicBezTo>
                  <a:pt x="1996" y="1011"/>
                  <a:pt x="1997" y="1011"/>
                  <a:pt x="1997" y="1012"/>
                </a:cubicBezTo>
                <a:cubicBezTo>
                  <a:pt x="1997" y="1012"/>
                  <a:pt x="1998" y="1013"/>
                  <a:pt x="1998" y="1013"/>
                </a:cubicBezTo>
                <a:cubicBezTo>
                  <a:pt x="1998" y="1013"/>
                  <a:pt x="1998" y="1013"/>
                  <a:pt x="1998" y="1013"/>
                </a:cubicBezTo>
                <a:cubicBezTo>
                  <a:pt x="1999" y="1014"/>
                  <a:pt x="2000" y="1014"/>
                  <a:pt x="2000" y="1015"/>
                </a:cubicBezTo>
                <a:cubicBezTo>
                  <a:pt x="2000" y="1015"/>
                  <a:pt x="2000" y="1015"/>
                  <a:pt x="2000" y="1015"/>
                </a:cubicBezTo>
                <a:cubicBezTo>
                  <a:pt x="2000" y="1015"/>
                  <a:pt x="2000" y="1015"/>
                  <a:pt x="2000" y="1015"/>
                </a:cubicBezTo>
                <a:cubicBezTo>
                  <a:pt x="2001" y="1015"/>
                  <a:pt x="2001" y="1016"/>
                  <a:pt x="2002" y="1016"/>
                </a:cubicBezTo>
                <a:cubicBezTo>
                  <a:pt x="2003" y="1017"/>
                  <a:pt x="2003" y="1017"/>
                  <a:pt x="2003" y="1017"/>
                </a:cubicBezTo>
                <a:cubicBezTo>
                  <a:pt x="2003" y="1018"/>
                  <a:pt x="2003" y="1018"/>
                  <a:pt x="2003" y="1019"/>
                </a:cubicBezTo>
                <a:cubicBezTo>
                  <a:pt x="2003" y="1019"/>
                  <a:pt x="2003" y="1019"/>
                  <a:pt x="2003" y="1019"/>
                </a:cubicBezTo>
                <a:cubicBezTo>
                  <a:pt x="2003" y="1020"/>
                  <a:pt x="2003" y="1020"/>
                  <a:pt x="2003" y="1020"/>
                </a:cubicBezTo>
                <a:cubicBezTo>
                  <a:pt x="2003" y="1020"/>
                  <a:pt x="2004" y="1020"/>
                  <a:pt x="2004" y="1020"/>
                </a:cubicBezTo>
                <a:cubicBezTo>
                  <a:pt x="2004" y="1021"/>
                  <a:pt x="2004" y="1021"/>
                  <a:pt x="2004" y="1022"/>
                </a:cubicBezTo>
                <a:cubicBezTo>
                  <a:pt x="2004" y="1022"/>
                  <a:pt x="2004" y="1023"/>
                  <a:pt x="2004" y="1023"/>
                </a:cubicBezTo>
                <a:cubicBezTo>
                  <a:pt x="2004" y="1023"/>
                  <a:pt x="2004" y="1023"/>
                  <a:pt x="2004" y="1024"/>
                </a:cubicBezTo>
                <a:cubicBezTo>
                  <a:pt x="2004" y="1024"/>
                  <a:pt x="2004" y="1024"/>
                  <a:pt x="2004" y="1024"/>
                </a:cubicBezTo>
                <a:cubicBezTo>
                  <a:pt x="2005" y="1024"/>
                  <a:pt x="2005" y="1025"/>
                  <a:pt x="2005" y="1026"/>
                </a:cubicBezTo>
                <a:cubicBezTo>
                  <a:pt x="2005" y="1027"/>
                  <a:pt x="2005" y="1027"/>
                  <a:pt x="2005" y="1028"/>
                </a:cubicBezTo>
                <a:cubicBezTo>
                  <a:pt x="2005" y="1028"/>
                  <a:pt x="2005" y="1029"/>
                  <a:pt x="2005" y="1029"/>
                </a:cubicBezTo>
                <a:cubicBezTo>
                  <a:pt x="2005" y="1030"/>
                  <a:pt x="2005" y="1030"/>
                  <a:pt x="2004" y="1030"/>
                </a:cubicBezTo>
                <a:cubicBezTo>
                  <a:pt x="2004" y="1031"/>
                  <a:pt x="2004" y="1031"/>
                  <a:pt x="2005" y="1031"/>
                </a:cubicBezTo>
                <a:cubicBezTo>
                  <a:pt x="2005" y="1032"/>
                  <a:pt x="2005" y="1033"/>
                  <a:pt x="2005" y="1033"/>
                </a:cubicBezTo>
                <a:cubicBezTo>
                  <a:pt x="2005" y="1034"/>
                  <a:pt x="2006" y="1035"/>
                  <a:pt x="2006" y="1035"/>
                </a:cubicBezTo>
                <a:cubicBezTo>
                  <a:pt x="2007" y="1036"/>
                  <a:pt x="2007" y="1036"/>
                  <a:pt x="2007" y="1037"/>
                </a:cubicBezTo>
                <a:cubicBezTo>
                  <a:pt x="2008" y="1039"/>
                  <a:pt x="2008" y="1040"/>
                  <a:pt x="2008" y="1041"/>
                </a:cubicBezTo>
                <a:cubicBezTo>
                  <a:pt x="2007" y="1042"/>
                  <a:pt x="2007" y="1042"/>
                  <a:pt x="2007" y="1042"/>
                </a:cubicBezTo>
                <a:cubicBezTo>
                  <a:pt x="2007" y="1043"/>
                  <a:pt x="2007" y="1043"/>
                  <a:pt x="2007" y="1043"/>
                </a:cubicBezTo>
                <a:cubicBezTo>
                  <a:pt x="2007" y="1043"/>
                  <a:pt x="2007" y="1044"/>
                  <a:pt x="2007" y="1045"/>
                </a:cubicBezTo>
                <a:cubicBezTo>
                  <a:pt x="2007" y="1045"/>
                  <a:pt x="2007" y="1045"/>
                  <a:pt x="2007" y="1046"/>
                </a:cubicBezTo>
                <a:cubicBezTo>
                  <a:pt x="2007" y="1046"/>
                  <a:pt x="2006" y="1046"/>
                  <a:pt x="2006" y="1046"/>
                </a:cubicBezTo>
                <a:cubicBezTo>
                  <a:pt x="2007" y="1047"/>
                  <a:pt x="2007" y="1047"/>
                  <a:pt x="2007" y="1047"/>
                </a:cubicBezTo>
                <a:cubicBezTo>
                  <a:pt x="2007" y="1047"/>
                  <a:pt x="2007" y="1048"/>
                  <a:pt x="2007" y="1048"/>
                </a:cubicBezTo>
                <a:cubicBezTo>
                  <a:pt x="2008" y="1048"/>
                  <a:pt x="2008" y="1049"/>
                  <a:pt x="2008" y="1049"/>
                </a:cubicBezTo>
                <a:cubicBezTo>
                  <a:pt x="2008" y="1049"/>
                  <a:pt x="2008" y="1050"/>
                  <a:pt x="2008" y="1050"/>
                </a:cubicBezTo>
                <a:cubicBezTo>
                  <a:pt x="2009" y="1051"/>
                  <a:pt x="2009" y="1051"/>
                  <a:pt x="2009" y="1051"/>
                </a:cubicBezTo>
                <a:cubicBezTo>
                  <a:pt x="2009" y="1051"/>
                  <a:pt x="2010" y="1051"/>
                  <a:pt x="2011" y="1051"/>
                </a:cubicBezTo>
                <a:cubicBezTo>
                  <a:pt x="2011" y="1052"/>
                  <a:pt x="2011" y="1052"/>
                  <a:pt x="2011" y="1052"/>
                </a:cubicBezTo>
                <a:cubicBezTo>
                  <a:pt x="2011" y="1052"/>
                  <a:pt x="2011" y="1052"/>
                  <a:pt x="2012" y="1052"/>
                </a:cubicBezTo>
                <a:cubicBezTo>
                  <a:pt x="2012" y="1053"/>
                  <a:pt x="2012" y="1053"/>
                  <a:pt x="2012" y="1053"/>
                </a:cubicBezTo>
                <a:cubicBezTo>
                  <a:pt x="2014" y="1054"/>
                  <a:pt x="2014" y="1055"/>
                  <a:pt x="2014" y="1056"/>
                </a:cubicBezTo>
                <a:cubicBezTo>
                  <a:pt x="2014" y="1056"/>
                  <a:pt x="2014" y="1056"/>
                  <a:pt x="2014" y="1056"/>
                </a:cubicBezTo>
                <a:cubicBezTo>
                  <a:pt x="2014" y="1056"/>
                  <a:pt x="2015" y="1056"/>
                  <a:pt x="2015" y="1056"/>
                </a:cubicBezTo>
                <a:cubicBezTo>
                  <a:pt x="2015" y="1056"/>
                  <a:pt x="2015" y="1056"/>
                  <a:pt x="2016" y="1056"/>
                </a:cubicBezTo>
                <a:cubicBezTo>
                  <a:pt x="2016" y="1056"/>
                  <a:pt x="2016" y="1056"/>
                  <a:pt x="2016" y="1056"/>
                </a:cubicBezTo>
                <a:cubicBezTo>
                  <a:pt x="2017" y="1056"/>
                  <a:pt x="2017" y="1057"/>
                  <a:pt x="2017" y="1057"/>
                </a:cubicBezTo>
                <a:cubicBezTo>
                  <a:pt x="2018" y="1057"/>
                  <a:pt x="2018" y="1057"/>
                  <a:pt x="2018" y="1058"/>
                </a:cubicBezTo>
                <a:cubicBezTo>
                  <a:pt x="2018" y="1058"/>
                  <a:pt x="2018" y="1058"/>
                  <a:pt x="2019" y="1059"/>
                </a:cubicBezTo>
                <a:cubicBezTo>
                  <a:pt x="2019" y="1059"/>
                  <a:pt x="2019" y="1059"/>
                  <a:pt x="2019" y="1059"/>
                </a:cubicBezTo>
                <a:cubicBezTo>
                  <a:pt x="2019" y="1059"/>
                  <a:pt x="2020" y="1059"/>
                  <a:pt x="2020" y="1060"/>
                </a:cubicBezTo>
                <a:cubicBezTo>
                  <a:pt x="2020" y="1060"/>
                  <a:pt x="2021" y="1060"/>
                  <a:pt x="2021" y="1061"/>
                </a:cubicBezTo>
                <a:cubicBezTo>
                  <a:pt x="2021" y="1061"/>
                  <a:pt x="2021" y="1061"/>
                  <a:pt x="2022" y="1062"/>
                </a:cubicBezTo>
                <a:cubicBezTo>
                  <a:pt x="2022" y="1062"/>
                  <a:pt x="2023" y="1063"/>
                  <a:pt x="2023" y="1064"/>
                </a:cubicBezTo>
                <a:cubicBezTo>
                  <a:pt x="2023" y="1064"/>
                  <a:pt x="2023" y="1064"/>
                  <a:pt x="2023" y="1065"/>
                </a:cubicBezTo>
                <a:cubicBezTo>
                  <a:pt x="2023" y="1065"/>
                  <a:pt x="2023" y="1066"/>
                  <a:pt x="2023" y="1066"/>
                </a:cubicBezTo>
                <a:cubicBezTo>
                  <a:pt x="2023" y="1066"/>
                  <a:pt x="2023" y="1067"/>
                  <a:pt x="2023" y="1067"/>
                </a:cubicBezTo>
                <a:cubicBezTo>
                  <a:pt x="2023" y="1067"/>
                  <a:pt x="2023" y="1067"/>
                  <a:pt x="2023" y="1067"/>
                </a:cubicBezTo>
                <a:cubicBezTo>
                  <a:pt x="2024" y="1068"/>
                  <a:pt x="2024" y="1068"/>
                  <a:pt x="2024" y="1068"/>
                </a:cubicBezTo>
                <a:cubicBezTo>
                  <a:pt x="2024" y="1069"/>
                  <a:pt x="2024" y="1070"/>
                  <a:pt x="2024" y="1070"/>
                </a:cubicBezTo>
                <a:cubicBezTo>
                  <a:pt x="2024" y="1071"/>
                  <a:pt x="2024" y="1071"/>
                  <a:pt x="2023" y="1071"/>
                </a:cubicBezTo>
                <a:cubicBezTo>
                  <a:pt x="2023" y="1071"/>
                  <a:pt x="2023" y="1071"/>
                  <a:pt x="2023" y="1072"/>
                </a:cubicBezTo>
                <a:cubicBezTo>
                  <a:pt x="2024" y="1072"/>
                  <a:pt x="2024" y="1072"/>
                  <a:pt x="2024" y="1073"/>
                </a:cubicBezTo>
                <a:cubicBezTo>
                  <a:pt x="2024" y="1073"/>
                  <a:pt x="2024" y="1074"/>
                  <a:pt x="2025" y="1075"/>
                </a:cubicBezTo>
                <a:cubicBezTo>
                  <a:pt x="2025" y="1076"/>
                  <a:pt x="2025" y="1076"/>
                  <a:pt x="2025" y="1076"/>
                </a:cubicBezTo>
                <a:cubicBezTo>
                  <a:pt x="2025" y="1076"/>
                  <a:pt x="2025" y="1076"/>
                  <a:pt x="2025" y="1077"/>
                </a:cubicBezTo>
                <a:cubicBezTo>
                  <a:pt x="2025" y="1077"/>
                  <a:pt x="2025" y="1078"/>
                  <a:pt x="2025" y="1078"/>
                </a:cubicBezTo>
                <a:cubicBezTo>
                  <a:pt x="2025" y="1079"/>
                  <a:pt x="2025" y="1079"/>
                  <a:pt x="2026" y="1079"/>
                </a:cubicBezTo>
                <a:cubicBezTo>
                  <a:pt x="2026" y="1080"/>
                  <a:pt x="2026" y="1080"/>
                  <a:pt x="2026" y="1080"/>
                </a:cubicBezTo>
                <a:cubicBezTo>
                  <a:pt x="2026" y="1080"/>
                  <a:pt x="2027" y="1080"/>
                  <a:pt x="2027" y="1081"/>
                </a:cubicBezTo>
                <a:cubicBezTo>
                  <a:pt x="2027" y="1082"/>
                  <a:pt x="2027" y="1083"/>
                  <a:pt x="2027" y="1084"/>
                </a:cubicBezTo>
                <a:cubicBezTo>
                  <a:pt x="2027" y="1084"/>
                  <a:pt x="2027" y="1084"/>
                  <a:pt x="2027" y="1084"/>
                </a:cubicBezTo>
                <a:cubicBezTo>
                  <a:pt x="2028" y="1084"/>
                  <a:pt x="2028" y="1084"/>
                  <a:pt x="2028" y="1084"/>
                </a:cubicBezTo>
                <a:cubicBezTo>
                  <a:pt x="2028" y="1084"/>
                  <a:pt x="2028" y="1084"/>
                  <a:pt x="2028" y="1084"/>
                </a:cubicBezTo>
                <a:cubicBezTo>
                  <a:pt x="2029" y="1084"/>
                  <a:pt x="2030" y="1084"/>
                  <a:pt x="2030" y="1084"/>
                </a:cubicBezTo>
                <a:cubicBezTo>
                  <a:pt x="2030" y="1085"/>
                  <a:pt x="2031" y="1085"/>
                  <a:pt x="2031" y="1085"/>
                </a:cubicBezTo>
                <a:cubicBezTo>
                  <a:pt x="2031" y="1085"/>
                  <a:pt x="2032" y="1086"/>
                  <a:pt x="2032" y="1087"/>
                </a:cubicBezTo>
                <a:cubicBezTo>
                  <a:pt x="2033" y="1087"/>
                  <a:pt x="2033" y="1087"/>
                  <a:pt x="2033" y="1088"/>
                </a:cubicBezTo>
                <a:cubicBezTo>
                  <a:pt x="2033" y="1088"/>
                  <a:pt x="2033" y="1088"/>
                  <a:pt x="2033" y="1088"/>
                </a:cubicBezTo>
                <a:cubicBezTo>
                  <a:pt x="2033" y="1088"/>
                  <a:pt x="2033" y="1088"/>
                  <a:pt x="2034" y="1089"/>
                </a:cubicBezTo>
                <a:cubicBezTo>
                  <a:pt x="2034" y="1089"/>
                  <a:pt x="2034" y="1089"/>
                  <a:pt x="2034" y="1090"/>
                </a:cubicBezTo>
                <a:cubicBezTo>
                  <a:pt x="2034" y="1090"/>
                  <a:pt x="2034" y="1090"/>
                  <a:pt x="2034" y="1090"/>
                </a:cubicBezTo>
                <a:cubicBezTo>
                  <a:pt x="2034" y="1090"/>
                  <a:pt x="2034" y="1091"/>
                  <a:pt x="2034" y="1091"/>
                </a:cubicBezTo>
                <a:cubicBezTo>
                  <a:pt x="2034" y="1091"/>
                  <a:pt x="2034" y="1091"/>
                  <a:pt x="2034" y="1091"/>
                </a:cubicBezTo>
                <a:cubicBezTo>
                  <a:pt x="2034" y="1091"/>
                  <a:pt x="2034" y="1091"/>
                  <a:pt x="2034" y="1091"/>
                </a:cubicBezTo>
                <a:cubicBezTo>
                  <a:pt x="2036" y="1090"/>
                  <a:pt x="2038" y="1090"/>
                  <a:pt x="2039" y="1091"/>
                </a:cubicBezTo>
                <a:cubicBezTo>
                  <a:pt x="2039" y="1091"/>
                  <a:pt x="2040" y="1092"/>
                  <a:pt x="2040" y="1092"/>
                </a:cubicBezTo>
                <a:cubicBezTo>
                  <a:pt x="2040" y="1093"/>
                  <a:pt x="2041" y="1093"/>
                  <a:pt x="2042" y="1093"/>
                </a:cubicBezTo>
                <a:cubicBezTo>
                  <a:pt x="2042" y="1093"/>
                  <a:pt x="2044" y="1093"/>
                  <a:pt x="2044" y="1094"/>
                </a:cubicBezTo>
                <a:cubicBezTo>
                  <a:pt x="2044" y="1094"/>
                  <a:pt x="2045" y="1095"/>
                  <a:pt x="2045" y="1095"/>
                </a:cubicBezTo>
                <a:cubicBezTo>
                  <a:pt x="2045" y="1096"/>
                  <a:pt x="2045" y="1096"/>
                  <a:pt x="2045" y="1096"/>
                </a:cubicBezTo>
                <a:cubicBezTo>
                  <a:pt x="2044" y="1096"/>
                  <a:pt x="2044" y="1097"/>
                  <a:pt x="2045" y="1097"/>
                </a:cubicBezTo>
                <a:cubicBezTo>
                  <a:pt x="2045" y="1098"/>
                  <a:pt x="2045" y="1099"/>
                  <a:pt x="2045" y="1099"/>
                </a:cubicBezTo>
                <a:cubicBezTo>
                  <a:pt x="2046" y="1099"/>
                  <a:pt x="2047" y="1100"/>
                  <a:pt x="2047" y="1100"/>
                </a:cubicBezTo>
                <a:cubicBezTo>
                  <a:pt x="2047" y="1100"/>
                  <a:pt x="2047" y="1100"/>
                  <a:pt x="2047" y="1100"/>
                </a:cubicBezTo>
                <a:cubicBezTo>
                  <a:pt x="2048" y="1101"/>
                  <a:pt x="2048" y="1101"/>
                  <a:pt x="2049" y="1101"/>
                </a:cubicBezTo>
                <a:cubicBezTo>
                  <a:pt x="2050" y="1102"/>
                  <a:pt x="2050" y="1102"/>
                  <a:pt x="2050" y="1103"/>
                </a:cubicBezTo>
                <a:cubicBezTo>
                  <a:pt x="2050" y="1103"/>
                  <a:pt x="2050" y="1103"/>
                  <a:pt x="2051" y="1103"/>
                </a:cubicBezTo>
                <a:cubicBezTo>
                  <a:pt x="2052" y="1104"/>
                  <a:pt x="2053" y="1105"/>
                  <a:pt x="2053" y="1106"/>
                </a:cubicBezTo>
                <a:cubicBezTo>
                  <a:pt x="2053" y="1106"/>
                  <a:pt x="2053" y="1107"/>
                  <a:pt x="2054" y="1107"/>
                </a:cubicBezTo>
                <a:cubicBezTo>
                  <a:pt x="2054" y="1107"/>
                  <a:pt x="2054" y="1108"/>
                  <a:pt x="2055" y="1108"/>
                </a:cubicBezTo>
                <a:cubicBezTo>
                  <a:pt x="2055" y="1109"/>
                  <a:pt x="2055" y="1109"/>
                  <a:pt x="2055" y="1109"/>
                </a:cubicBezTo>
                <a:cubicBezTo>
                  <a:pt x="2055" y="1109"/>
                  <a:pt x="2056" y="1109"/>
                  <a:pt x="2056" y="1110"/>
                </a:cubicBezTo>
                <a:cubicBezTo>
                  <a:pt x="2056" y="1110"/>
                  <a:pt x="2056" y="1111"/>
                  <a:pt x="2056" y="1111"/>
                </a:cubicBezTo>
                <a:cubicBezTo>
                  <a:pt x="2056" y="1111"/>
                  <a:pt x="2056" y="1112"/>
                  <a:pt x="2057" y="1112"/>
                </a:cubicBezTo>
                <a:cubicBezTo>
                  <a:pt x="2057" y="1112"/>
                  <a:pt x="2057" y="1113"/>
                  <a:pt x="2058" y="1113"/>
                </a:cubicBezTo>
                <a:cubicBezTo>
                  <a:pt x="2058" y="1113"/>
                  <a:pt x="2058" y="1113"/>
                  <a:pt x="2058" y="1113"/>
                </a:cubicBezTo>
                <a:cubicBezTo>
                  <a:pt x="2059" y="1113"/>
                  <a:pt x="2059" y="1113"/>
                  <a:pt x="2059" y="1113"/>
                </a:cubicBezTo>
                <a:cubicBezTo>
                  <a:pt x="2059" y="1113"/>
                  <a:pt x="2059" y="1113"/>
                  <a:pt x="2059" y="1113"/>
                </a:cubicBezTo>
                <a:cubicBezTo>
                  <a:pt x="2059" y="1113"/>
                  <a:pt x="2059" y="1113"/>
                  <a:pt x="2059" y="1113"/>
                </a:cubicBezTo>
                <a:cubicBezTo>
                  <a:pt x="2059" y="1113"/>
                  <a:pt x="2059" y="1113"/>
                  <a:pt x="2059" y="1113"/>
                </a:cubicBezTo>
                <a:cubicBezTo>
                  <a:pt x="2059" y="1113"/>
                  <a:pt x="2059" y="1113"/>
                  <a:pt x="2059" y="1113"/>
                </a:cubicBezTo>
                <a:cubicBezTo>
                  <a:pt x="2060" y="1113"/>
                  <a:pt x="2061" y="1114"/>
                  <a:pt x="2061" y="1115"/>
                </a:cubicBezTo>
                <a:cubicBezTo>
                  <a:pt x="2062" y="1115"/>
                  <a:pt x="2062" y="1116"/>
                  <a:pt x="2061" y="1116"/>
                </a:cubicBezTo>
                <a:cubicBezTo>
                  <a:pt x="2061" y="1117"/>
                  <a:pt x="2061" y="1117"/>
                  <a:pt x="2062" y="1117"/>
                </a:cubicBezTo>
                <a:cubicBezTo>
                  <a:pt x="2062" y="1117"/>
                  <a:pt x="2062" y="1118"/>
                  <a:pt x="2063" y="1118"/>
                </a:cubicBezTo>
                <a:cubicBezTo>
                  <a:pt x="2063" y="1120"/>
                  <a:pt x="2063" y="1121"/>
                  <a:pt x="2062" y="1122"/>
                </a:cubicBezTo>
                <a:cubicBezTo>
                  <a:pt x="2061" y="1122"/>
                  <a:pt x="2061" y="1123"/>
                  <a:pt x="2060" y="1123"/>
                </a:cubicBezTo>
                <a:cubicBezTo>
                  <a:pt x="2060" y="1123"/>
                  <a:pt x="2059" y="1124"/>
                  <a:pt x="2059" y="1124"/>
                </a:cubicBezTo>
                <a:cubicBezTo>
                  <a:pt x="2058" y="1124"/>
                  <a:pt x="2058" y="1124"/>
                  <a:pt x="2058" y="1125"/>
                </a:cubicBezTo>
                <a:cubicBezTo>
                  <a:pt x="2058" y="1125"/>
                  <a:pt x="2059" y="1125"/>
                  <a:pt x="2059" y="1125"/>
                </a:cubicBezTo>
                <a:cubicBezTo>
                  <a:pt x="2059" y="1125"/>
                  <a:pt x="2059" y="1124"/>
                  <a:pt x="2059" y="1124"/>
                </a:cubicBezTo>
                <a:cubicBezTo>
                  <a:pt x="2060" y="1124"/>
                  <a:pt x="2061" y="1126"/>
                  <a:pt x="2061" y="1127"/>
                </a:cubicBezTo>
                <a:cubicBezTo>
                  <a:pt x="2061" y="1127"/>
                  <a:pt x="2061" y="1127"/>
                  <a:pt x="2061" y="1127"/>
                </a:cubicBezTo>
                <a:cubicBezTo>
                  <a:pt x="2061" y="1127"/>
                  <a:pt x="2061" y="1128"/>
                  <a:pt x="2062" y="1128"/>
                </a:cubicBezTo>
                <a:cubicBezTo>
                  <a:pt x="2062" y="1128"/>
                  <a:pt x="2062" y="1128"/>
                  <a:pt x="2062" y="1128"/>
                </a:cubicBezTo>
                <a:cubicBezTo>
                  <a:pt x="2062" y="1128"/>
                  <a:pt x="2063" y="1128"/>
                  <a:pt x="2063" y="1129"/>
                </a:cubicBezTo>
                <a:cubicBezTo>
                  <a:pt x="2063" y="1129"/>
                  <a:pt x="2063" y="1129"/>
                  <a:pt x="2064" y="1129"/>
                </a:cubicBezTo>
                <a:cubicBezTo>
                  <a:pt x="2064" y="1130"/>
                  <a:pt x="2064" y="1130"/>
                  <a:pt x="2064" y="1130"/>
                </a:cubicBezTo>
                <a:cubicBezTo>
                  <a:pt x="2065" y="1130"/>
                  <a:pt x="2065" y="1130"/>
                  <a:pt x="2066" y="1131"/>
                </a:cubicBezTo>
                <a:cubicBezTo>
                  <a:pt x="2066" y="1131"/>
                  <a:pt x="2066" y="1132"/>
                  <a:pt x="2066" y="1132"/>
                </a:cubicBezTo>
                <a:cubicBezTo>
                  <a:pt x="2066" y="1133"/>
                  <a:pt x="2066" y="1133"/>
                  <a:pt x="2066" y="1133"/>
                </a:cubicBezTo>
                <a:cubicBezTo>
                  <a:pt x="2066" y="1133"/>
                  <a:pt x="2067" y="1133"/>
                  <a:pt x="2067" y="1133"/>
                </a:cubicBezTo>
                <a:cubicBezTo>
                  <a:pt x="2068" y="1133"/>
                  <a:pt x="2068" y="1133"/>
                  <a:pt x="2069" y="1133"/>
                </a:cubicBezTo>
                <a:cubicBezTo>
                  <a:pt x="2069" y="1133"/>
                  <a:pt x="2070" y="1134"/>
                  <a:pt x="2070" y="1135"/>
                </a:cubicBezTo>
                <a:cubicBezTo>
                  <a:pt x="2070" y="1135"/>
                  <a:pt x="2070" y="1135"/>
                  <a:pt x="2070" y="1136"/>
                </a:cubicBezTo>
                <a:cubicBezTo>
                  <a:pt x="2072" y="1136"/>
                  <a:pt x="2074" y="1136"/>
                  <a:pt x="2075" y="1135"/>
                </a:cubicBezTo>
                <a:cubicBezTo>
                  <a:pt x="2075" y="1135"/>
                  <a:pt x="2075" y="1135"/>
                  <a:pt x="2075" y="1135"/>
                </a:cubicBezTo>
                <a:cubicBezTo>
                  <a:pt x="2076" y="1134"/>
                  <a:pt x="2076" y="1134"/>
                  <a:pt x="2077" y="1134"/>
                </a:cubicBezTo>
                <a:cubicBezTo>
                  <a:pt x="2077" y="1134"/>
                  <a:pt x="2078" y="1134"/>
                  <a:pt x="2078" y="1134"/>
                </a:cubicBezTo>
                <a:cubicBezTo>
                  <a:pt x="2079" y="1135"/>
                  <a:pt x="2079" y="1135"/>
                  <a:pt x="2079" y="1135"/>
                </a:cubicBezTo>
                <a:cubicBezTo>
                  <a:pt x="2079" y="1135"/>
                  <a:pt x="2079" y="1135"/>
                  <a:pt x="2079" y="1135"/>
                </a:cubicBezTo>
                <a:cubicBezTo>
                  <a:pt x="2078" y="1134"/>
                  <a:pt x="2078" y="1134"/>
                  <a:pt x="2078" y="1134"/>
                </a:cubicBezTo>
                <a:cubicBezTo>
                  <a:pt x="2078" y="1134"/>
                  <a:pt x="2079" y="1134"/>
                  <a:pt x="2079" y="1133"/>
                </a:cubicBezTo>
                <a:cubicBezTo>
                  <a:pt x="2079" y="1133"/>
                  <a:pt x="2079" y="1133"/>
                  <a:pt x="2080" y="1133"/>
                </a:cubicBezTo>
                <a:cubicBezTo>
                  <a:pt x="2080" y="1133"/>
                  <a:pt x="2080" y="1132"/>
                  <a:pt x="2080" y="1132"/>
                </a:cubicBezTo>
                <a:cubicBezTo>
                  <a:pt x="2080" y="1132"/>
                  <a:pt x="2080" y="1131"/>
                  <a:pt x="2081" y="1131"/>
                </a:cubicBezTo>
                <a:cubicBezTo>
                  <a:pt x="2082" y="1131"/>
                  <a:pt x="2082" y="1131"/>
                  <a:pt x="2083" y="1131"/>
                </a:cubicBezTo>
                <a:cubicBezTo>
                  <a:pt x="2083" y="1131"/>
                  <a:pt x="2084" y="1131"/>
                  <a:pt x="2084" y="1131"/>
                </a:cubicBezTo>
                <a:cubicBezTo>
                  <a:pt x="2085" y="1130"/>
                  <a:pt x="2086" y="1130"/>
                  <a:pt x="2087" y="1131"/>
                </a:cubicBezTo>
                <a:cubicBezTo>
                  <a:pt x="2088" y="1131"/>
                  <a:pt x="2088" y="1131"/>
                  <a:pt x="2088" y="1131"/>
                </a:cubicBezTo>
                <a:cubicBezTo>
                  <a:pt x="2088" y="1131"/>
                  <a:pt x="2089" y="1131"/>
                  <a:pt x="2089" y="1131"/>
                </a:cubicBezTo>
                <a:cubicBezTo>
                  <a:pt x="2089" y="1131"/>
                  <a:pt x="2090" y="1131"/>
                  <a:pt x="2090" y="1131"/>
                </a:cubicBezTo>
                <a:cubicBezTo>
                  <a:pt x="2091" y="1131"/>
                  <a:pt x="2091" y="1131"/>
                  <a:pt x="2092" y="1130"/>
                </a:cubicBezTo>
                <a:cubicBezTo>
                  <a:pt x="2093" y="1129"/>
                  <a:pt x="2094" y="1128"/>
                  <a:pt x="2096" y="1127"/>
                </a:cubicBezTo>
                <a:cubicBezTo>
                  <a:pt x="2097" y="1127"/>
                  <a:pt x="2097" y="1127"/>
                  <a:pt x="2097" y="1127"/>
                </a:cubicBezTo>
                <a:cubicBezTo>
                  <a:pt x="2097" y="1127"/>
                  <a:pt x="2098" y="1126"/>
                  <a:pt x="2098" y="1126"/>
                </a:cubicBezTo>
                <a:cubicBezTo>
                  <a:pt x="2098" y="1126"/>
                  <a:pt x="2099" y="1126"/>
                  <a:pt x="2100" y="1126"/>
                </a:cubicBezTo>
                <a:cubicBezTo>
                  <a:pt x="2100" y="1126"/>
                  <a:pt x="2100" y="1126"/>
                  <a:pt x="2100" y="1127"/>
                </a:cubicBezTo>
                <a:cubicBezTo>
                  <a:pt x="2101" y="1127"/>
                  <a:pt x="2101" y="1127"/>
                  <a:pt x="2102" y="1127"/>
                </a:cubicBezTo>
                <a:cubicBezTo>
                  <a:pt x="2102" y="1127"/>
                  <a:pt x="2104" y="1127"/>
                  <a:pt x="2104" y="1127"/>
                </a:cubicBezTo>
                <a:cubicBezTo>
                  <a:pt x="2105" y="1127"/>
                  <a:pt x="2105" y="1127"/>
                  <a:pt x="2106" y="1127"/>
                </a:cubicBezTo>
                <a:cubicBezTo>
                  <a:pt x="2106" y="1127"/>
                  <a:pt x="2107" y="1126"/>
                  <a:pt x="2107" y="1125"/>
                </a:cubicBezTo>
                <a:cubicBezTo>
                  <a:pt x="2107" y="1125"/>
                  <a:pt x="2107" y="1125"/>
                  <a:pt x="2107" y="1125"/>
                </a:cubicBezTo>
                <a:cubicBezTo>
                  <a:pt x="2107" y="1125"/>
                  <a:pt x="2108" y="1125"/>
                  <a:pt x="2108" y="1125"/>
                </a:cubicBezTo>
                <a:cubicBezTo>
                  <a:pt x="2108" y="1125"/>
                  <a:pt x="2109" y="1125"/>
                  <a:pt x="2109" y="1125"/>
                </a:cubicBezTo>
                <a:cubicBezTo>
                  <a:pt x="2109" y="1125"/>
                  <a:pt x="2109" y="1125"/>
                  <a:pt x="2109" y="1125"/>
                </a:cubicBezTo>
                <a:cubicBezTo>
                  <a:pt x="2110" y="1126"/>
                  <a:pt x="2110" y="1126"/>
                  <a:pt x="2110" y="1126"/>
                </a:cubicBezTo>
                <a:cubicBezTo>
                  <a:pt x="2111" y="1126"/>
                  <a:pt x="2111" y="1126"/>
                  <a:pt x="2111" y="1126"/>
                </a:cubicBezTo>
                <a:cubicBezTo>
                  <a:pt x="2112" y="1126"/>
                  <a:pt x="2112" y="1126"/>
                  <a:pt x="2113" y="1126"/>
                </a:cubicBezTo>
                <a:cubicBezTo>
                  <a:pt x="2113" y="1125"/>
                  <a:pt x="2113" y="1125"/>
                  <a:pt x="2113" y="1125"/>
                </a:cubicBezTo>
                <a:cubicBezTo>
                  <a:pt x="2114" y="1125"/>
                  <a:pt x="2114" y="1125"/>
                  <a:pt x="2115" y="1125"/>
                </a:cubicBezTo>
                <a:cubicBezTo>
                  <a:pt x="2115" y="1125"/>
                  <a:pt x="2115" y="1125"/>
                  <a:pt x="2115" y="1125"/>
                </a:cubicBezTo>
                <a:cubicBezTo>
                  <a:pt x="2115" y="1124"/>
                  <a:pt x="2116" y="1124"/>
                  <a:pt x="2116" y="1123"/>
                </a:cubicBezTo>
                <a:cubicBezTo>
                  <a:pt x="2117" y="1123"/>
                  <a:pt x="2118" y="1122"/>
                  <a:pt x="2119" y="1123"/>
                </a:cubicBezTo>
                <a:cubicBezTo>
                  <a:pt x="2120" y="1123"/>
                  <a:pt x="2120" y="1123"/>
                  <a:pt x="2120" y="1123"/>
                </a:cubicBezTo>
                <a:cubicBezTo>
                  <a:pt x="2120" y="1123"/>
                  <a:pt x="2121" y="1123"/>
                  <a:pt x="2121" y="1123"/>
                </a:cubicBezTo>
                <a:cubicBezTo>
                  <a:pt x="2121" y="1123"/>
                  <a:pt x="2121" y="1123"/>
                  <a:pt x="2121" y="1123"/>
                </a:cubicBezTo>
                <a:cubicBezTo>
                  <a:pt x="2121" y="1123"/>
                  <a:pt x="2122" y="1122"/>
                  <a:pt x="2122" y="1122"/>
                </a:cubicBezTo>
                <a:cubicBezTo>
                  <a:pt x="2122" y="1122"/>
                  <a:pt x="2123" y="1122"/>
                  <a:pt x="2123" y="1121"/>
                </a:cubicBezTo>
                <a:cubicBezTo>
                  <a:pt x="2123" y="1121"/>
                  <a:pt x="2123" y="1121"/>
                  <a:pt x="2123" y="1121"/>
                </a:cubicBezTo>
                <a:cubicBezTo>
                  <a:pt x="2123" y="1121"/>
                  <a:pt x="2124" y="1120"/>
                  <a:pt x="2124" y="1120"/>
                </a:cubicBezTo>
                <a:cubicBezTo>
                  <a:pt x="2125" y="1119"/>
                  <a:pt x="2126" y="1118"/>
                  <a:pt x="2127" y="1118"/>
                </a:cubicBezTo>
                <a:cubicBezTo>
                  <a:pt x="2127" y="1118"/>
                  <a:pt x="2128" y="1118"/>
                  <a:pt x="2128" y="1118"/>
                </a:cubicBezTo>
                <a:cubicBezTo>
                  <a:pt x="2128" y="1119"/>
                  <a:pt x="2128" y="1119"/>
                  <a:pt x="2128" y="1119"/>
                </a:cubicBezTo>
                <a:cubicBezTo>
                  <a:pt x="2129" y="1119"/>
                  <a:pt x="2129" y="1119"/>
                  <a:pt x="2130" y="1119"/>
                </a:cubicBezTo>
                <a:cubicBezTo>
                  <a:pt x="2130" y="1120"/>
                  <a:pt x="2130" y="1120"/>
                  <a:pt x="2130" y="1120"/>
                </a:cubicBezTo>
                <a:cubicBezTo>
                  <a:pt x="2130" y="1119"/>
                  <a:pt x="2130" y="1119"/>
                  <a:pt x="2130" y="1119"/>
                </a:cubicBezTo>
                <a:cubicBezTo>
                  <a:pt x="2131" y="1119"/>
                  <a:pt x="2132" y="1119"/>
                  <a:pt x="2132" y="1120"/>
                </a:cubicBezTo>
                <a:cubicBezTo>
                  <a:pt x="2133" y="1121"/>
                  <a:pt x="2133" y="1122"/>
                  <a:pt x="2133" y="1122"/>
                </a:cubicBezTo>
                <a:cubicBezTo>
                  <a:pt x="2132" y="1122"/>
                  <a:pt x="2132" y="1122"/>
                  <a:pt x="2132" y="1122"/>
                </a:cubicBezTo>
                <a:cubicBezTo>
                  <a:pt x="2132" y="1123"/>
                  <a:pt x="2132" y="1123"/>
                  <a:pt x="2132" y="1124"/>
                </a:cubicBezTo>
                <a:cubicBezTo>
                  <a:pt x="2132" y="1124"/>
                  <a:pt x="2132" y="1125"/>
                  <a:pt x="2132" y="1125"/>
                </a:cubicBezTo>
                <a:cubicBezTo>
                  <a:pt x="2132" y="1126"/>
                  <a:pt x="2132" y="1126"/>
                  <a:pt x="2132" y="1127"/>
                </a:cubicBezTo>
                <a:cubicBezTo>
                  <a:pt x="2132" y="1127"/>
                  <a:pt x="2132" y="1128"/>
                  <a:pt x="2132" y="1128"/>
                </a:cubicBezTo>
                <a:cubicBezTo>
                  <a:pt x="2132" y="1129"/>
                  <a:pt x="2131" y="1129"/>
                  <a:pt x="2131" y="1129"/>
                </a:cubicBezTo>
                <a:cubicBezTo>
                  <a:pt x="2131" y="1130"/>
                  <a:pt x="2131" y="1130"/>
                  <a:pt x="2131" y="1130"/>
                </a:cubicBezTo>
                <a:cubicBezTo>
                  <a:pt x="2131" y="1131"/>
                  <a:pt x="2131" y="1132"/>
                  <a:pt x="2131" y="1132"/>
                </a:cubicBezTo>
                <a:cubicBezTo>
                  <a:pt x="2131" y="1133"/>
                  <a:pt x="2131" y="1133"/>
                  <a:pt x="2131" y="1133"/>
                </a:cubicBezTo>
                <a:cubicBezTo>
                  <a:pt x="2131" y="1134"/>
                  <a:pt x="2131" y="1135"/>
                  <a:pt x="2130" y="1137"/>
                </a:cubicBezTo>
                <a:cubicBezTo>
                  <a:pt x="2129" y="1137"/>
                  <a:pt x="2129" y="1138"/>
                  <a:pt x="2129" y="1139"/>
                </a:cubicBezTo>
                <a:cubicBezTo>
                  <a:pt x="2129" y="1140"/>
                  <a:pt x="2129" y="1141"/>
                  <a:pt x="2129" y="1141"/>
                </a:cubicBezTo>
                <a:cubicBezTo>
                  <a:pt x="2129" y="1142"/>
                  <a:pt x="2128" y="1143"/>
                  <a:pt x="2128" y="1143"/>
                </a:cubicBezTo>
                <a:cubicBezTo>
                  <a:pt x="2128" y="1144"/>
                  <a:pt x="2128" y="1144"/>
                  <a:pt x="2128" y="1144"/>
                </a:cubicBezTo>
                <a:cubicBezTo>
                  <a:pt x="2128" y="1144"/>
                  <a:pt x="2128" y="1145"/>
                  <a:pt x="2128" y="1146"/>
                </a:cubicBezTo>
                <a:cubicBezTo>
                  <a:pt x="2128" y="1147"/>
                  <a:pt x="2127" y="1148"/>
                  <a:pt x="2126" y="1148"/>
                </a:cubicBezTo>
                <a:cubicBezTo>
                  <a:pt x="2126" y="1149"/>
                  <a:pt x="2126" y="1149"/>
                  <a:pt x="2125" y="1150"/>
                </a:cubicBezTo>
                <a:cubicBezTo>
                  <a:pt x="2125" y="1150"/>
                  <a:pt x="2125" y="1151"/>
                  <a:pt x="2124" y="1152"/>
                </a:cubicBezTo>
                <a:cubicBezTo>
                  <a:pt x="2124" y="1152"/>
                  <a:pt x="2124" y="1152"/>
                  <a:pt x="2124" y="1152"/>
                </a:cubicBezTo>
                <a:cubicBezTo>
                  <a:pt x="2124" y="1153"/>
                  <a:pt x="2124" y="1153"/>
                  <a:pt x="2123" y="1154"/>
                </a:cubicBezTo>
                <a:cubicBezTo>
                  <a:pt x="2123" y="1154"/>
                  <a:pt x="2123" y="1154"/>
                  <a:pt x="2123" y="1154"/>
                </a:cubicBezTo>
                <a:cubicBezTo>
                  <a:pt x="2123" y="1154"/>
                  <a:pt x="2122" y="1155"/>
                  <a:pt x="2122" y="1155"/>
                </a:cubicBezTo>
                <a:cubicBezTo>
                  <a:pt x="2122" y="1156"/>
                  <a:pt x="2121" y="1157"/>
                  <a:pt x="2121" y="1157"/>
                </a:cubicBezTo>
                <a:cubicBezTo>
                  <a:pt x="2120" y="1158"/>
                  <a:pt x="2120" y="1158"/>
                  <a:pt x="2120" y="1158"/>
                </a:cubicBezTo>
                <a:cubicBezTo>
                  <a:pt x="2120" y="1158"/>
                  <a:pt x="2119" y="1159"/>
                  <a:pt x="2119" y="1160"/>
                </a:cubicBezTo>
                <a:cubicBezTo>
                  <a:pt x="2119" y="1160"/>
                  <a:pt x="2119" y="1160"/>
                  <a:pt x="2119" y="1160"/>
                </a:cubicBezTo>
                <a:cubicBezTo>
                  <a:pt x="2119" y="1161"/>
                  <a:pt x="2119" y="1162"/>
                  <a:pt x="2118" y="1163"/>
                </a:cubicBezTo>
                <a:cubicBezTo>
                  <a:pt x="2118" y="1163"/>
                  <a:pt x="2118" y="1163"/>
                  <a:pt x="2118" y="1163"/>
                </a:cubicBezTo>
                <a:cubicBezTo>
                  <a:pt x="2117" y="1164"/>
                  <a:pt x="2116" y="1165"/>
                  <a:pt x="2116" y="1167"/>
                </a:cubicBezTo>
                <a:cubicBezTo>
                  <a:pt x="2115" y="1167"/>
                  <a:pt x="2115" y="1167"/>
                  <a:pt x="2115" y="1167"/>
                </a:cubicBezTo>
                <a:cubicBezTo>
                  <a:pt x="2115" y="1168"/>
                  <a:pt x="2114" y="1170"/>
                  <a:pt x="2113" y="1171"/>
                </a:cubicBezTo>
                <a:cubicBezTo>
                  <a:pt x="2112" y="1172"/>
                  <a:pt x="2112" y="1172"/>
                  <a:pt x="2112" y="1172"/>
                </a:cubicBezTo>
                <a:cubicBezTo>
                  <a:pt x="2112" y="1172"/>
                  <a:pt x="2112" y="1172"/>
                  <a:pt x="2112" y="1172"/>
                </a:cubicBezTo>
                <a:cubicBezTo>
                  <a:pt x="2112" y="1172"/>
                  <a:pt x="2112" y="1173"/>
                  <a:pt x="2112" y="1173"/>
                </a:cubicBezTo>
                <a:cubicBezTo>
                  <a:pt x="2112" y="1173"/>
                  <a:pt x="2112" y="1173"/>
                  <a:pt x="2112" y="1173"/>
                </a:cubicBezTo>
                <a:cubicBezTo>
                  <a:pt x="2112" y="1174"/>
                  <a:pt x="2111" y="1175"/>
                  <a:pt x="2111" y="1175"/>
                </a:cubicBezTo>
                <a:cubicBezTo>
                  <a:pt x="2111" y="1176"/>
                  <a:pt x="2111" y="1176"/>
                  <a:pt x="2111" y="1176"/>
                </a:cubicBezTo>
                <a:cubicBezTo>
                  <a:pt x="2111" y="1176"/>
                  <a:pt x="2111" y="1177"/>
                  <a:pt x="2110" y="1177"/>
                </a:cubicBezTo>
                <a:cubicBezTo>
                  <a:pt x="2110" y="1178"/>
                  <a:pt x="2110" y="1178"/>
                  <a:pt x="2110" y="1179"/>
                </a:cubicBezTo>
                <a:cubicBezTo>
                  <a:pt x="2110" y="1179"/>
                  <a:pt x="2109" y="1180"/>
                  <a:pt x="2109" y="1180"/>
                </a:cubicBezTo>
                <a:cubicBezTo>
                  <a:pt x="2108" y="1180"/>
                  <a:pt x="2108" y="1180"/>
                  <a:pt x="2108" y="1180"/>
                </a:cubicBezTo>
                <a:cubicBezTo>
                  <a:pt x="2108" y="1180"/>
                  <a:pt x="2108" y="1180"/>
                  <a:pt x="2108" y="1180"/>
                </a:cubicBezTo>
                <a:cubicBezTo>
                  <a:pt x="2108" y="1182"/>
                  <a:pt x="2108" y="1184"/>
                  <a:pt x="2106" y="1185"/>
                </a:cubicBezTo>
                <a:cubicBezTo>
                  <a:pt x="2106" y="1185"/>
                  <a:pt x="2106" y="1185"/>
                  <a:pt x="2105" y="1186"/>
                </a:cubicBezTo>
                <a:cubicBezTo>
                  <a:pt x="2105" y="1186"/>
                  <a:pt x="2105" y="1186"/>
                  <a:pt x="2104" y="1186"/>
                </a:cubicBezTo>
                <a:cubicBezTo>
                  <a:pt x="2104" y="1187"/>
                  <a:pt x="2104" y="1187"/>
                  <a:pt x="2103" y="1188"/>
                </a:cubicBezTo>
                <a:cubicBezTo>
                  <a:pt x="2103" y="1189"/>
                  <a:pt x="2102" y="1189"/>
                  <a:pt x="2102" y="1190"/>
                </a:cubicBezTo>
                <a:cubicBezTo>
                  <a:pt x="2102" y="1191"/>
                  <a:pt x="2102" y="1191"/>
                  <a:pt x="2102" y="1191"/>
                </a:cubicBezTo>
                <a:cubicBezTo>
                  <a:pt x="2101" y="1192"/>
                  <a:pt x="2101" y="1193"/>
                  <a:pt x="2100" y="1194"/>
                </a:cubicBezTo>
                <a:cubicBezTo>
                  <a:pt x="2100" y="1195"/>
                  <a:pt x="2100" y="1195"/>
                  <a:pt x="2100" y="1195"/>
                </a:cubicBezTo>
                <a:cubicBezTo>
                  <a:pt x="2099" y="1196"/>
                  <a:pt x="2099" y="1197"/>
                  <a:pt x="2098" y="1198"/>
                </a:cubicBezTo>
                <a:cubicBezTo>
                  <a:pt x="2098" y="1198"/>
                  <a:pt x="2098" y="1198"/>
                  <a:pt x="2098" y="1198"/>
                </a:cubicBezTo>
                <a:cubicBezTo>
                  <a:pt x="2098" y="1199"/>
                  <a:pt x="2097" y="1200"/>
                  <a:pt x="2096" y="1201"/>
                </a:cubicBezTo>
                <a:cubicBezTo>
                  <a:pt x="2096" y="1201"/>
                  <a:pt x="2096" y="1201"/>
                  <a:pt x="2095" y="1201"/>
                </a:cubicBezTo>
                <a:cubicBezTo>
                  <a:pt x="2095" y="1202"/>
                  <a:pt x="2094" y="1202"/>
                  <a:pt x="2094" y="1203"/>
                </a:cubicBezTo>
                <a:cubicBezTo>
                  <a:pt x="2093" y="1203"/>
                  <a:pt x="2092" y="1204"/>
                  <a:pt x="2091" y="1205"/>
                </a:cubicBezTo>
                <a:cubicBezTo>
                  <a:pt x="2091" y="1205"/>
                  <a:pt x="2091" y="1205"/>
                  <a:pt x="2091" y="1205"/>
                </a:cubicBezTo>
                <a:cubicBezTo>
                  <a:pt x="2091" y="1206"/>
                  <a:pt x="2090" y="1206"/>
                  <a:pt x="2090" y="1207"/>
                </a:cubicBezTo>
                <a:cubicBezTo>
                  <a:pt x="2089" y="1208"/>
                  <a:pt x="2088" y="1208"/>
                  <a:pt x="2087" y="1209"/>
                </a:cubicBezTo>
                <a:cubicBezTo>
                  <a:pt x="2086" y="1210"/>
                  <a:pt x="2086" y="1210"/>
                  <a:pt x="2086" y="1210"/>
                </a:cubicBezTo>
                <a:cubicBezTo>
                  <a:pt x="2086" y="1210"/>
                  <a:pt x="2085" y="1211"/>
                  <a:pt x="2084" y="1211"/>
                </a:cubicBezTo>
                <a:cubicBezTo>
                  <a:pt x="2084" y="1212"/>
                  <a:pt x="2083" y="1213"/>
                  <a:pt x="2083" y="1213"/>
                </a:cubicBezTo>
                <a:cubicBezTo>
                  <a:pt x="2082" y="1214"/>
                  <a:pt x="2081" y="1214"/>
                  <a:pt x="2081" y="1214"/>
                </a:cubicBezTo>
                <a:cubicBezTo>
                  <a:pt x="2080" y="1215"/>
                  <a:pt x="2079" y="1215"/>
                  <a:pt x="2079" y="1216"/>
                </a:cubicBezTo>
                <a:cubicBezTo>
                  <a:pt x="2078" y="1216"/>
                  <a:pt x="2078" y="1216"/>
                  <a:pt x="2078" y="1216"/>
                </a:cubicBezTo>
                <a:cubicBezTo>
                  <a:pt x="2078" y="1216"/>
                  <a:pt x="2077" y="1217"/>
                  <a:pt x="2077" y="1217"/>
                </a:cubicBezTo>
                <a:cubicBezTo>
                  <a:pt x="2076" y="1217"/>
                  <a:pt x="2076" y="1217"/>
                  <a:pt x="2076" y="1217"/>
                </a:cubicBezTo>
                <a:cubicBezTo>
                  <a:pt x="2075" y="1217"/>
                  <a:pt x="2075" y="1217"/>
                  <a:pt x="2074" y="1218"/>
                </a:cubicBezTo>
                <a:cubicBezTo>
                  <a:pt x="2073" y="1219"/>
                  <a:pt x="2072" y="1220"/>
                  <a:pt x="2071" y="1221"/>
                </a:cubicBezTo>
                <a:cubicBezTo>
                  <a:pt x="2071" y="1221"/>
                  <a:pt x="2071" y="1221"/>
                  <a:pt x="2071" y="1221"/>
                </a:cubicBezTo>
                <a:cubicBezTo>
                  <a:pt x="2070" y="1222"/>
                  <a:pt x="2070" y="1222"/>
                  <a:pt x="2069" y="1223"/>
                </a:cubicBezTo>
                <a:cubicBezTo>
                  <a:pt x="2069" y="1223"/>
                  <a:pt x="2068" y="1224"/>
                  <a:pt x="2067" y="1225"/>
                </a:cubicBezTo>
                <a:cubicBezTo>
                  <a:pt x="2067" y="1226"/>
                  <a:pt x="2066" y="1227"/>
                  <a:pt x="2064" y="1228"/>
                </a:cubicBezTo>
                <a:cubicBezTo>
                  <a:pt x="2063" y="1228"/>
                  <a:pt x="2063" y="1229"/>
                  <a:pt x="2062" y="1230"/>
                </a:cubicBezTo>
                <a:cubicBezTo>
                  <a:pt x="2061" y="1231"/>
                  <a:pt x="2061" y="1231"/>
                  <a:pt x="2061" y="1231"/>
                </a:cubicBezTo>
                <a:cubicBezTo>
                  <a:pt x="2060" y="1232"/>
                  <a:pt x="2060" y="1232"/>
                  <a:pt x="2060" y="1232"/>
                </a:cubicBezTo>
                <a:cubicBezTo>
                  <a:pt x="2060" y="1232"/>
                  <a:pt x="2059" y="1233"/>
                  <a:pt x="2059" y="1233"/>
                </a:cubicBezTo>
                <a:cubicBezTo>
                  <a:pt x="2059" y="1233"/>
                  <a:pt x="2059" y="1233"/>
                  <a:pt x="2059" y="1233"/>
                </a:cubicBezTo>
                <a:cubicBezTo>
                  <a:pt x="2058" y="1234"/>
                  <a:pt x="2058" y="1235"/>
                  <a:pt x="2058" y="1235"/>
                </a:cubicBezTo>
                <a:cubicBezTo>
                  <a:pt x="2057" y="1236"/>
                  <a:pt x="2056" y="1236"/>
                  <a:pt x="2056" y="1236"/>
                </a:cubicBezTo>
                <a:cubicBezTo>
                  <a:pt x="2055" y="1237"/>
                  <a:pt x="2054" y="1237"/>
                  <a:pt x="2054" y="1238"/>
                </a:cubicBezTo>
                <a:cubicBezTo>
                  <a:pt x="2053" y="1238"/>
                  <a:pt x="2053" y="1239"/>
                  <a:pt x="2053" y="1239"/>
                </a:cubicBezTo>
                <a:cubicBezTo>
                  <a:pt x="2053" y="1239"/>
                  <a:pt x="2053" y="1240"/>
                  <a:pt x="2052" y="1240"/>
                </a:cubicBezTo>
                <a:cubicBezTo>
                  <a:pt x="2052" y="1240"/>
                  <a:pt x="2052" y="1241"/>
                  <a:pt x="2051" y="1241"/>
                </a:cubicBezTo>
                <a:cubicBezTo>
                  <a:pt x="2051" y="1241"/>
                  <a:pt x="2051" y="1241"/>
                  <a:pt x="2051" y="1242"/>
                </a:cubicBezTo>
                <a:cubicBezTo>
                  <a:pt x="2050" y="1242"/>
                  <a:pt x="2050" y="1243"/>
                  <a:pt x="2050" y="1243"/>
                </a:cubicBezTo>
                <a:cubicBezTo>
                  <a:pt x="2050" y="1243"/>
                  <a:pt x="2049" y="1244"/>
                  <a:pt x="2049" y="1244"/>
                </a:cubicBezTo>
                <a:cubicBezTo>
                  <a:pt x="2049" y="1244"/>
                  <a:pt x="2049" y="1244"/>
                  <a:pt x="2049" y="1245"/>
                </a:cubicBezTo>
                <a:cubicBezTo>
                  <a:pt x="2048" y="1245"/>
                  <a:pt x="2048" y="1246"/>
                  <a:pt x="2048" y="1246"/>
                </a:cubicBezTo>
                <a:cubicBezTo>
                  <a:pt x="2047" y="1246"/>
                  <a:pt x="2047" y="1247"/>
                  <a:pt x="2047" y="1247"/>
                </a:cubicBezTo>
                <a:cubicBezTo>
                  <a:pt x="2047" y="1248"/>
                  <a:pt x="2046" y="1248"/>
                  <a:pt x="2046" y="1248"/>
                </a:cubicBezTo>
                <a:cubicBezTo>
                  <a:pt x="2046" y="1249"/>
                  <a:pt x="2046" y="1249"/>
                  <a:pt x="2045" y="1249"/>
                </a:cubicBezTo>
                <a:cubicBezTo>
                  <a:pt x="2045" y="1249"/>
                  <a:pt x="2045" y="1249"/>
                  <a:pt x="2045" y="1249"/>
                </a:cubicBezTo>
                <a:cubicBezTo>
                  <a:pt x="2044" y="1250"/>
                  <a:pt x="2044" y="1250"/>
                  <a:pt x="2044" y="1250"/>
                </a:cubicBezTo>
                <a:cubicBezTo>
                  <a:pt x="2044" y="1250"/>
                  <a:pt x="2044" y="1250"/>
                  <a:pt x="2044" y="1250"/>
                </a:cubicBezTo>
                <a:cubicBezTo>
                  <a:pt x="2044" y="1251"/>
                  <a:pt x="2044" y="1251"/>
                  <a:pt x="2043" y="1251"/>
                </a:cubicBezTo>
                <a:cubicBezTo>
                  <a:pt x="2043" y="1252"/>
                  <a:pt x="2042" y="1253"/>
                  <a:pt x="2041" y="1253"/>
                </a:cubicBezTo>
                <a:cubicBezTo>
                  <a:pt x="2041" y="1254"/>
                  <a:pt x="2041" y="1254"/>
                  <a:pt x="2041" y="1254"/>
                </a:cubicBezTo>
                <a:cubicBezTo>
                  <a:pt x="2040" y="1254"/>
                  <a:pt x="2040" y="1254"/>
                  <a:pt x="2040" y="1255"/>
                </a:cubicBezTo>
                <a:cubicBezTo>
                  <a:pt x="2039" y="1256"/>
                  <a:pt x="2039" y="1257"/>
                  <a:pt x="2039" y="1257"/>
                </a:cubicBezTo>
                <a:cubicBezTo>
                  <a:pt x="2039" y="1257"/>
                  <a:pt x="2039" y="1258"/>
                  <a:pt x="2038" y="1258"/>
                </a:cubicBezTo>
                <a:cubicBezTo>
                  <a:pt x="2038" y="1258"/>
                  <a:pt x="2038" y="1258"/>
                  <a:pt x="2038" y="1258"/>
                </a:cubicBezTo>
                <a:cubicBezTo>
                  <a:pt x="2037" y="1258"/>
                  <a:pt x="2037" y="1258"/>
                  <a:pt x="2037" y="1258"/>
                </a:cubicBezTo>
                <a:cubicBezTo>
                  <a:pt x="2037" y="1258"/>
                  <a:pt x="2036" y="1259"/>
                  <a:pt x="2036" y="1259"/>
                </a:cubicBezTo>
                <a:cubicBezTo>
                  <a:pt x="2035" y="1260"/>
                  <a:pt x="2035" y="1260"/>
                  <a:pt x="2034" y="1261"/>
                </a:cubicBezTo>
                <a:cubicBezTo>
                  <a:pt x="2033" y="1261"/>
                  <a:pt x="2033" y="1261"/>
                  <a:pt x="2033" y="1262"/>
                </a:cubicBezTo>
                <a:cubicBezTo>
                  <a:pt x="2032" y="1262"/>
                  <a:pt x="2032" y="1262"/>
                  <a:pt x="2031" y="1262"/>
                </a:cubicBezTo>
                <a:cubicBezTo>
                  <a:pt x="2031" y="1263"/>
                  <a:pt x="2031" y="1263"/>
                  <a:pt x="2031" y="1264"/>
                </a:cubicBezTo>
                <a:cubicBezTo>
                  <a:pt x="2031" y="1265"/>
                  <a:pt x="2031" y="1265"/>
                  <a:pt x="2031" y="1265"/>
                </a:cubicBezTo>
                <a:cubicBezTo>
                  <a:pt x="2030" y="1266"/>
                  <a:pt x="2030" y="1267"/>
                  <a:pt x="2029" y="1267"/>
                </a:cubicBezTo>
                <a:cubicBezTo>
                  <a:pt x="2029" y="1267"/>
                  <a:pt x="2029" y="1268"/>
                  <a:pt x="2029" y="1268"/>
                </a:cubicBezTo>
                <a:cubicBezTo>
                  <a:pt x="2029" y="1268"/>
                  <a:pt x="2028" y="1269"/>
                  <a:pt x="2028" y="1270"/>
                </a:cubicBezTo>
                <a:cubicBezTo>
                  <a:pt x="2028" y="1270"/>
                  <a:pt x="2028" y="1270"/>
                  <a:pt x="2028" y="1270"/>
                </a:cubicBezTo>
                <a:cubicBezTo>
                  <a:pt x="2027" y="1272"/>
                  <a:pt x="2027" y="1273"/>
                  <a:pt x="2026" y="1275"/>
                </a:cubicBezTo>
                <a:cubicBezTo>
                  <a:pt x="2025" y="1276"/>
                  <a:pt x="2025" y="1276"/>
                  <a:pt x="2024" y="1277"/>
                </a:cubicBezTo>
                <a:cubicBezTo>
                  <a:pt x="2024" y="1278"/>
                  <a:pt x="2023" y="1278"/>
                  <a:pt x="2023" y="1279"/>
                </a:cubicBezTo>
                <a:cubicBezTo>
                  <a:pt x="2022" y="1280"/>
                  <a:pt x="2022" y="1280"/>
                  <a:pt x="2022" y="1280"/>
                </a:cubicBezTo>
                <a:cubicBezTo>
                  <a:pt x="2022" y="1280"/>
                  <a:pt x="2022" y="1280"/>
                  <a:pt x="2021" y="1280"/>
                </a:cubicBezTo>
                <a:cubicBezTo>
                  <a:pt x="2021" y="1280"/>
                  <a:pt x="2021" y="1281"/>
                  <a:pt x="2021" y="1281"/>
                </a:cubicBezTo>
                <a:cubicBezTo>
                  <a:pt x="2021" y="1282"/>
                  <a:pt x="2020" y="1283"/>
                  <a:pt x="2020" y="1284"/>
                </a:cubicBezTo>
                <a:cubicBezTo>
                  <a:pt x="2020" y="1284"/>
                  <a:pt x="2020" y="1284"/>
                  <a:pt x="2020" y="1284"/>
                </a:cubicBezTo>
                <a:cubicBezTo>
                  <a:pt x="2019" y="1285"/>
                  <a:pt x="2019" y="1285"/>
                  <a:pt x="2019" y="1286"/>
                </a:cubicBezTo>
                <a:cubicBezTo>
                  <a:pt x="2019" y="1287"/>
                  <a:pt x="2019" y="1287"/>
                  <a:pt x="2018" y="1288"/>
                </a:cubicBezTo>
                <a:cubicBezTo>
                  <a:pt x="2018" y="1288"/>
                  <a:pt x="2018" y="1288"/>
                  <a:pt x="2018" y="1288"/>
                </a:cubicBezTo>
                <a:cubicBezTo>
                  <a:pt x="2018" y="1289"/>
                  <a:pt x="2018" y="1289"/>
                  <a:pt x="2018" y="1289"/>
                </a:cubicBezTo>
                <a:cubicBezTo>
                  <a:pt x="2018" y="1290"/>
                  <a:pt x="2018" y="1290"/>
                  <a:pt x="2018" y="1290"/>
                </a:cubicBezTo>
                <a:cubicBezTo>
                  <a:pt x="2018" y="1291"/>
                  <a:pt x="2018" y="1291"/>
                  <a:pt x="2018" y="1291"/>
                </a:cubicBezTo>
                <a:cubicBezTo>
                  <a:pt x="2017" y="1291"/>
                  <a:pt x="2017" y="1291"/>
                  <a:pt x="2017" y="1292"/>
                </a:cubicBezTo>
                <a:cubicBezTo>
                  <a:pt x="2018" y="1292"/>
                  <a:pt x="2018" y="1293"/>
                  <a:pt x="2018" y="1293"/>
                </a:cubicBezTo>
                <a:cubicBezTo>
                  <a:pt x="2019" y="1293"/>
                  <a:pt x="2019" y="1294"/>
                  <a:pt x="2020" y="1294"/>
                </a:cubicBezTo>
                <a:cubicBezTo>
                  <a:pt x="2021" y="1296"/>
                  <a:pt x="2024" y="1298"/>
                  <a:pt x="2022" y="1301"/>
                </a:cubicBezTo>
                <a:cubicBezTo>
                  <a:pt x="2022" y="1302"/>
                  <a:pt x="2021" y="1302"/>
                  <a:pt x="2021" y="1302"/>
                </a:cubicBezTo>
                <a:cubicBezTo>
                  <a:pt x="2020" y="1302"/>
                  <a:pt x="2020" y="1303"/>
                  <a:pt x="2020" y="1303"/>
                </a:cubicBezTo>
                <a:cubicBezTo>
                  <a:pt x="2020" y="1303"/>
                  <a:pt x="2020" y="1304"/>
                  <a:pt x="2021" y="1304"/>
                </a:cubicBezTo>
                <a:cubicBezTo>
                  <a:pt x="2021" y="1305"/>
                  <a:pt x="2021" y="1305"/>
                  <a:pt x="2021" y="1306"/>
                </a:cubicBezTo>
                <a:cubicBezTo>
                  <a:pt x="2022" y="1307"/>
                  <a:pt x="2022" y="1308"/>
                  <a:pt x="2021" y="1309"/>
                </a:cubicBezTo>
                <a:cubicBezTo>
                  <a:pt x="2020" y="1310"/>
                  <a:pt x="2020" y="1310"/>
                  <a:pt x="2020" y="1310"/>
                </a:cubicBezTo>
                <a:cubicBezTo>
                  <a:pt x="2020" y="1311"/>
                  <a:pt x="2020" y="1311"/>
                  <a:pt x="2020" y="1312"/>
                </a:cubicBezTo>
                <a:cubicBezTo>
                  <a:pt x="2020" y="1312"/>
                  <a:pt x="2020" y="1312"/>
                  <a:pt x="2020" y="1313"/>
                </a:cubicBezTo>
                <a:cubicBezTo>
                  <a:pt x="2020" y="1313"/>
                  <a:pt x="2020" y="1314"/>
                  <a:pt x="2020" y="1314"/>
                </a:cubicBezTo>
                <a:cubicBezTo>
                  <a:pt x="2020" y="1314"/>
                  <a:pt x="2020" y="1315"/>
                  <a:pt x="2020" y="1315"/>
                </a:cubicBezTo>
                <a:cubicBezTo>
                  <a:pt x="2021" y="1315"/>
                  <a:pt x="2021" y="1316"/>
                  <a:pt x="2021" y="1316"/>
                </a:cubicBezTo>
                <a:cubicBezTo>
                  <a:pt x="2021" y="1316"/>
                  <a:pt x="2021" y="1317"/>
                  <a:pt x="2021" y="1317"/>
                </a:cubicBezTo>
                <a:cubicBezTo>
                  <a:pt x="2021" y="1318"/>
                  <a:pt x="2021" y="1318"/>
                  <a:pt x="2021" y="1318"/>
                </a:cubicBezTo>
                <a:cubicBezTo>
                  <a:pt x="2021" y="1318"/>
                  <a:pt x="2022" y="1318"/>
                  <a:pt x="2022" y="1319"/>
                </a:cubicBezTo>
                <a:cubicBezTo>
                  <a:pt x="2022" y="1319"/>
                  <a:pt x="2022" y="1320"/>
                  <a:pt x="2022" y="1321"/>
                </a:cubicBezTo>
                <a:cubicBezTo>
                  <a:pt x="2022" y="1322"/>
                  <a:pt x="2022" y="1322"/>
                  <a:pt x="2022" y="1322"/>
                </a:cubicBezTo>
                <a:cubicBezTo>
                  <a:pt x="2023" y="1323"/>
                  <a:pt x="2023" y="1324"/>
                  <a:pt x="2023" y="1324"/>
                </a:cubicBezTo>
                <a:cubicBezTo>
                  <a:pt x="2024" y="1325"/>
                  <a:pt x="2024" y="1325"/>
                  <a:pt x="2024" y="1325"/>
                </a:cubicBezTo>
                <a:cubicBezTo>
                  <a:pt x="2024" y="1326"/>
                  <a:pt x="2024" y="1326"/>
                  <a:pt x="2024" y="1326"/>
                </a:cubicBezTo>
                <a:cubicBezTo>
                  <a:pt x="2024" y="1326"/>
                  <a:pt x="2025" y="1327"/>
                  <a:pt x="2025" y="1327"/>
                </a:cubicBezTo>
                <a:cubicBezTo>
                  <a:pt x="2026" y="1327"/>
                  <a:pt x="2027" y="1327"/>
                  <a:pt x="2027" y="1328"/>
                </a:cubicBezTo>
                <a:cubicBezTo>
                  <a:pt x="2027" y="1328"/>
                  <a:pt x="2028" y="1328"/>
                  <a:pt x="2028" y="1328"/>
                </a:cubicBezTo>
                <a:cubicBezTo>
                  <a:pt x="2028" y="1328"/>
                  <a:pt x="2028" y="1328"/>
                  <a:pt x="2029" y="1328"/>
                </a:cubicBezTo>
                <a:cubicBezTo>
                  <a:pt x="2029" y="1329"/>
                  <a:pt x="2029" y="1329"/>
                  <a:pt x="2030" y="1330"/>
                </a:cubicBezTo>
                <a:cubicBezTo>
                  <a:pt x="2030" y="1330"/>
                  <a:pt x="2030" y="1330"/>
                  <a:pt x="2030" y="1330"/>
                </a:cubicBezTo>
                <a:cubicBezTo>
                  <a:pt x="2030" y="1330"/>
                  <a:pt x="2030" y="1330"/>
                  <a:pt x="2030" y="1330"/>
                </a:cubicBezTo>
                <a:cubicBezTo>
                  <a:pt x="2030" y="1330"/>
                  <a:pt x="2030" y="1330"/>
                  <a:pt x="2030" y="1330"/>
                </a:cubicBezTo>
                <a:cubicBezTo>
                  <a:pt x="2030" y="1330"/>
                  <a:pt x="2030" y="1330"/>
                  <a:pt x="2030" y="1330"/>
                </a:cubicBezTo>
                <a:cubicBezTo>
                  <a:pt x="2030" y="1330"/>
                  <a:pt x="2030" y="1330"/>
                  <a:pt x="2030" y="1330"/>
                </a:cubicBezTo>
                <a:cubicBezTo>
                  <a:pt x="2030" y="1331"/>
                  <a:pt x="2030" y="1332"/>
                  <a:pt x="2029" y="1333"/>
                </a:cubicBezTo>
                <a:cubicBezTo>
                  <a:pt x="2029" y="1334"/>
                  <a:pt x="2029" y="1334"/>
                  <a:pt x="2029" y="1334"/>
                </a:cubicBezTo>
                <a:cubicBezTo>
                  <a:pt x="2029" y="1334"/>
                  <a:pt x="2029" y="1335"/>
                  <a:pt x="2029" y="1335"/>
                </a:cubicBezTo>
                <a:cubicBezTo>
                  <a:pt x="2029" y="1336"/>
                  <a:pt x="2029" y="1336"/>
                  <a:pt x="2029" y="1337"/>
                </a:cubicBezTo>
                <a:cubicBezTo>
                  <a:pt x="2029" y="1337"/>
                  <a:pt x="2029" y="1337"/>
                  <a:pt x="2028" y="1338"/>
                </a:cubicBezTo>
                <a:cubicBezTo>
                  <a:pt x="2028" y="1338"/>
                  <a:pt x="2028" y="1338"/>
                  <a:pt x="2028" y="1338"/>
                </a:cubicBezTo>
                <a:cubicBezTo>
                  <a:pt x="2028" y="1339"/>
                  <a:pt x="2028" y="1339"/>
                  <a:pt x="2028" y="1340"/>
                </a:cubicBezTo>
                <a:cubicBezTo>
                  <a:pt x="2027" y="1340"/>
                  <a:pt x="2027" y="1340"/>
                  <a:pt x="2027" y="1340"/>
                </a:cubicBezTo>
                <a:cubicBezTo>
                  <a:pt x="2027" y="1341"/>
                  <a:pt x="2027" y="1341"/>
                  <a:pt x="2028" y="1342"/>
                </a:cubicBezTo>
                <a:cubicBezTo>
                  <a:pt x="2028" y="1342"/>
                  <a:pt x="2028" y="1342"/>
                  <a:pt x="2028" y="1342"/>
                </a:cubicBezTo>
                <a:cubicBezTo>
                  <a:pt x="2028" y="1343"/>
                  <a:pt x="2028" y="1344"/>
                  <a:pt x="2028" y="1345"/>
                </a:cubicBezTo>
                <a:cubicBezTo>
                  <a:pt x="2028" y="1345"/>
                  <a:pt x="2028" y="1345"/>
                  <a:pt x="2028" y="1345"/>
                </a:cubicBezTo>
                <a:cubicBezTo>
                  <a:pt x="2028" y="1346"/>
                  <a:pt x="2028" y="1346"/>
                  <a:pt x="2028" y="1347"/>
                </a:cubicBezTo>
                <a:cubicBezTo>
                  <a:pt x="2029" y="1348"/>
                  <a:pt x="2029" y="1350"/>
                  <a:pt x="2029" y="1351"/>
                </a:cubicBezTo>
                <a:cubicBezTo>
                  <a:pt x="2029" y="1352"/>
                  <a:pt x="2028" y="1352"/>
                  <a:pt x="2028" y="1353"/>
                </a:cubicBezTo>
                <a:cubicBezTo>
                  <a:pt x="2028" y="1353"/>
                  <a:pt x="2028" y="1353"/>
                  <a:pt x="2028" y="1354"/>
                </a:cubicBezTo>
                <a:cubicBezTo>
                  <a:pt x="2028" y="1354"/>
                  <a:pt x="2028" y="1354"/>
                  <a:pt x="2028" y="1354"/>
                </a:cubicBezTo>
                <a:cubicBezTo>
                  <a:pt x="2028" y="1355"/>
                  <a:pt x="2028" y="1356"/>
                  <a:pt x="2028" y="1356"/>
                </a:cubicBezTo>
                <a:cubicBezTo>
                  <a:pt x="2027" y="1356"/>
                  <a:pt x="2027" y="1356"/>
                  <a:pt x="2027" y="1356"/>
                </a:cubicBezTo>
                <a:cubicBezTo>
                  <a:pt x="2027" y="1357"/>
                  <a:pt x="2027" y="1358"/>
                  <a:pt x="2027" y="1358"/>
                </a:cubicBezTo>
                <a:cubicBezTo>
                  <a:pt x="2027" y="1359"/>
                  <a:pt x="2027" y="1359"/>
                  <a:pt x="2027" y="1359"/>
                </a:cubicBezTo>
                <a:cubicBezTo>
                  <a:pt x="2027" y="1360"/>
                  <a:pt x="2027" y="1361"/>
                  <a:pt x="2027" y="1362"/>
                </a:cubicBezTo>
                <a:cubicBezTo>
                  <a:pt x="2027" y="1362"/>
                  <a:pt x="2027" y="1363"/>
                  <a:pt x="2028" y="1363"/>
                </a:cubicBezTo>
                <a:cubicBezTo>
                  <a:pt x="2029" y="1364"/>
                  <a:pt x="2029" y="1365"/>
                  <a:pt x="2029" y="1366"/>
                </a:cubicBezTo>
                <a:cubicBezTo>
                  <a:pt x="2029" y="1367"/>
                  <a:pt x="2028" y="1368"/>
                  <a:pt x="2027" y="1369"/>
                </a:cubicBezTo>
                <a:cubicBezTo>
                  <a:pt x="2027" y="1369"/>
                  <a:pt x="2027" y="1369"/>
                  <a:pt x="2027" y="1370"/>
                </a:cubicBezTo>
                <a:cubicBezTo>
                  <a:pt x="2027" y="1370"/>
                  <a:pt x="2026" y="1370"/>
                  <a:pt x="2026" y="1371"/>
                </a:cubicBezTo>
                <a:cubicBezTo>
                  <a:pt x="2026" y="1371"/>
                  <a:pt x="2026" y="1371"/>
                  <a:pt x="2026" y="1371"/>
                </a:cubicBezTo>
                <a:cubicBezTo>
                  <a:pt x="2026" y="1371"/>
                  <a:pt x="2026" y="1371"/>
                  <a:pt x="2026" y="1371"/>
                </a:cubicBezTo>
                <a:cubicBezTo>
                  <a:pt x="2026" y="1371"/>
                  <a:pt x="2026" y="1372"/>
                  <a:pt x="2026" y="1372"/>
                </a:cubicBezTo>
                <a:cubicBezTo>
                  <a:pt x="2026" y="1373"/>
                  <a:pt x="2026" y="1375"/>
                  <a:pt x="2025" y="1375"/>
                </a:cubicBezTo>
                <a:cubicBezTo>
                  <a:pt x="2024" y="1376"/>
                  <a:pt x="2024" y="1376"/>
                  <a:pt x="2024" y="1376"/>
                </a:cubicBezTo>
                <a:cubicBezTo>
                  <a:pt x="2024" y="1377"/>
                  <a:pt x="2024" y="1377"/>
                  <a:pt x="2023" y="1378"/>
                </a:cubicBezTo>
                <a:cubicBezTo>
                  <a:pt x="2023" y="1378"/>
                  <a:pt x="2022" y="1379"/>
                  <a:pt x="2022" y="1379"/>
                </a:cubicBezTo>
                <a:cubicBezTo>
                  <a:pt x="2022" y="1379"/>
                  <a:pt x="2021" y="1380"/>
                  <a:pt x="2021" y="1380"/>
                </a:cubicBezTo>
                <a:cubicBezTo>
                  <a:pt x="2021" y="1380"/>
                  <a:pt x="2021" y="1380"/>
                  <a:pt x="2021" y="1380"/>
                </a:cubicBezTo>
                <a:cubicBezTo>
                  <a:pt x="2021" y="1380"/>
                  <a:pt x="2021" y="1380"/>
                  <a:pt x="2021" y="1380"/>
                </a:cubicBezTo>
                <a:cubicBezTo>
                  <a:pt x="2021" y="1381"/>
                  <a:pt x="2021" y="1382"/>
                  <a:pt x="2020" y="1383"/>
                </a:cubicBezTo>
                <a:cubicBezTo>
                  <a:pt x="2019" y="1383"/>
                  <a:pt x="2019" y="1383"/>
                  <a:pt x="2019" y="1383"/>
                </a:cubicBezTo>
                <a:cubicBezTo>
                  <a:pt x="2019" y="1383"/>
                  <a:pt x="2018" y="1384"/>
                  <a:pt x="2018" y="1384"/>
                </a:cubicBezTo>
                <a:cubicBezTo>
                  <a:pt x="2018" y="1384"/>
                  <a:pt x="2018" y="1384"/>
                  <a:pt x="2018" y="1384"/>
                </a:cubicBezTo>
                <a:cubicBezTo>
                  <a:pt x="2017" y="1385"/>
                  <a:pt x="2017" y="1385"/>
                  <a:pt x="2016" y="1385"/>
                </a:cubicBezTo>
                <a:cubicBezTo>
                  <a:pt x="2016" y="1386"/>
                  <a:pt x="2015" y="1386"/>
                  <a:pt x="2014" y="1386"/>
                </a:cubicBezTo>
                <a:cubicBezTo>
                  <a:pt x="2014" y="1386"/>
                  <a:pt x="2014" y="1386"/>
                  <a:pt x="2014" y="1386"/>
                </a:cubicBezTo>
                <a:cubicBezTo>
                  <a:pt x="2013" y="1387"/>
                  <a:pt x="2013" y="1387"/>
                  <a:pt x="2013" y="1387"/>
                </a:cubicBezTo>
                <a:cubicBezTo>
                  <a:pt x="2013" y="1387"/>
                  <a:pt x="2013" y="1387"/>
                  <a:pt x="2013" y="1387"/>
                </a:cubicBezTo>
                <a:cubicBezTo>
                  <a:pt x="2013" y="1388"/>
                  <a:pt x="2012" y="1388"/>
                  <a:pt x="2012" y="1389"/>
                </a:cubicBezTo>
                <a:cubicBezTo>
                  <a:pt x="2012" y="1389"/>
                  <a:pt x="2011" y="1389"/>
                  <a:pt x="2011" y="1390"/>
                </a:cubicBezTo>
                <a:cubicBezTo>
                  <a:pt x="2010" y="1390"/>
                  <a:pt x="2009" y="1390"/>
                  <a:pt x="2008" y="1391"/>
                </a:cubicBezTo>
                <a:cubicBezTo>
                  <a:pt x="2008" y="1391"/>
                  <a:pt x="2008" y="1391"/>
                  <a:pt x="2008" y="1391"/>
                </a:cubicBezTo>
                <a:cubicBezTo>
                  <a:pt x="2007" y="1391"/>
                  <a:pt x="2007" y="1392"/>
                  <a:pt x="2006" y="1392"/>
                </a:cubicBezTo>
                <a:cubicBezTo>
                  <a:pt x="2005" y="1392"/>
                  <a:pt x="2005" y="1392"/>
                  <a:pt x="2004" y="1392"/>
                </a:cubicBezTo>
                <a:cubicBezTo>
                  <a:pt x="2004" y="1392"/>
                  <a:pt x="2004" y="1392"/>
                  <a:pt x="2003" y="1392"/>
                </a:cubicBezTo>
                <a:cubicBezTo>
                  <a:pt x="2003" y="1392"/>
                  <a:pt x="2003" y="1392"/>
                  <a:pt x="2003" y="1392"/>
                </a:cubicBezTo>
                <a:cubicBezTo>
                  <a:pt x="2003" y="1392"/>
                  <a:pt x="2002" y="1392"/>
                  <a:pt x="2002" y="1393"/>
                </a:cubicBezTo>
                <a:cubicBezTo>
                  <a:pt x="2001" y="1393"/>
                  <a:pt x="2001" y="1393"/>
                  <a:pt x="2001" y="1394"/>
                </a:cubicBezTo>
                <a:cubicBezTo>
                  <a:pt x="2001" y="1394"/>
                  <a:pt x="2000" y="1394"/>
                  <a:pt x="2000" y="1394"/>
                </a:cubicBezTo>
                <a:cubicBezTo>
                  <a:pt x="2000" y="1395"/>
                  <a:pt x="1999" y="1395"/>
                  <a:pt x="1999" y="1395"/>
                </a:cubicBezTo>
                <a:cubicBezTo>
                  <a:pt x="1999" y="1395"/>
                  <a:pt x="1998" y="1396"/>
                  <a:pt x="1998" y="1396"/>
                </a:cubicBezTo>
                <a:cubicBezTo>
                  <a:pt x="1998" y="1396"/>
                  <a:pt x="1997" y="1396"/>
                  <a:pt x="1997" y="1397"/>
                </a:cubicBezTo>
                <a:cubicBezTo>
                  <a:pt x="1996" y="1398"/>
                  <a:pt x="1996" y="1398"/>
                  <a:pt x="1995" y="1399"/>
                </a:cubicBezTo>
                <a:cubicBezTo>
                  <a:pt x="1995" y="1399"/>
                  <a:pt x="1994" y="1399"/>
                  <a:pt x="1994" y="1399"/>
                </a:cubicBezTo>
                <a:cubicBezTo>
                  <a:pt x="1994" y="1399"/>
                  <a:pt x="1994" y="1399"/>
                  <a:pt x="1994" y="1400"/>
                </a:cubicBezTo>
                <a:cubicBezTo>
                  <a:pt x="1993" y="1400"/>
                  <a:pt x="1993" y="1401"/>
                  <a:pt x="1993" y="1401"/>
                </a:cubicBezTo>
                <a:cubicBezTo>
                  <a:pt x="1992" y="1402"/>
                  <a:pt x="1991" y="1403"/>
                  <a:pt x="1990" y="1403"/>
                </a:cubicBezTo>
                <a:cubicBezTo>
                  <a:pt x="1990" y="1404"/>
                  <a:pt x="1990" y="1404"/>
                  <a:pt x="1989" y="1405"/>
                </a:cubicBezTo>
                <a:cubicBezTo>
                  <a:pt x="1989" y="1405"/>
                  <a:pt x="1989" y="1405"/>
                  <a:pt x="1988" y="1405"/>
                </a:cubicBezTo>
                <a:cubicBezTo>
                  <a:pt x="1988" y="1405"/>
                  <a:pt x="1988" y="1405"/>
                  <a:pt x="1988" y="1406"/>
                </a:cubicBezTo>
                <a:cubicBezTo>
                  <a:pt x="1988" y="1406"/>
                  <a:pt x="1987" y="1406"/>
                  <a:pt x="1987" y="1406"/>
                </a:cubicBezTo>
                <a:cubicBezTo>
                  <a:pt x="1987" y="1406"/>
                  <a:pt x="1987" y="1407"/>
                  <a:pt x="1987" y="1407"/>
                </a:cubicBezTo>
                <a:cubicBezTo>
                  <a:pt x="1986" y="1407"/>
                  <a:pt x="1986" y="1408"/>
                  <a:pt x="1985" y="1408"/>
                </a:cubicBezTo>
                <a:cubicBezTo>
                  <a:pt x="1985" y="1408"/>
                  <a:pt x="1984" y="1408"/>
                  <a:pt x="1983" y="1409"/>
                </a:cubicBezTo>
                <a:cubicBezTo>
                  <a:pt x="1982" y="1409"/>
                  <a:pt x="1982" y="1409"/>
                  <a:pt x="1982" y="1410"/>
                </a:cubicBezTo>
                <a:cubicBezTo>
                  <a:pt x="1981" y="1410"/>
                  <a:pt x="1981" y="1410"/>
                  <a:pt x="1981" y="1411"/>
                </a:cubicBezTo>
                <a:cubicBezTo>
                  <a:pt x="1981" y="1412"/>
                  <a:pt x="1981" y="1412"/>
                  <a:pt x="1980" y="1413"/>
                </a:cubicBezTo>
                <a:cubicBezTo>
                  <a:pt x="1980" y="1414"/>
                  <a:pt x="1979" y="1414"/>
                  <a:pt x="1978" y="1414"/>
                </a:cubicBezTo>
                <a:cubicBezTo>
                  <a:pt x="1978" y="1414"/>
                  <a:pt x="1978" y="1414"/>
                  <a:pt x="1978" y="1414"/>
                </a:cubicBezTo>
                <a:cubicBezTo>
                  <a:pt x="1978" y="1414"/>
                  <a:pt x="1978" y="1414"/>
                  <a:pt x="1978" y="1414"/>
                </a:cubicBezTo>
                <a:cubicBezTo>
                  <a:pt x="1977" y="1414"/>
                  <a:pt x="1977" y="1414"/>
                  <a:pt x="1977" y="1415"/>
                </a:cubicBezTo>
                <a:cubicBezTo>
                  <a:pt x="1976" y="1415"/>
                  <a:pt x="1976" y="1415"/>
                  <a:pt x="1975" y="1415"/>
                </a:cubicBezTo>
                <a:cubicBezTo>
                  <a:pt x="1975" y="1415"/>
                  <a:pt x="1975" y="1415"/>
                  <a:pt x="1975" y="1415"/>
                </a:cubicBezTo>
                <a:cubicBezTo>
                  <a:pt x="1975" y="1415"/>
                  <a:pt x="1975" y="1415"/>
                  <a:pt x="1975" y="1415"/>
                </a:cubicBezTo>
                <a:cubicBezTo>
                  <a:pt x="1975" y="1415"/>
                  <a:pt x="1975" y="1415"/>
                  <a:pt x="1975" y="1416"/>
                </a:cubicBezTo>
                <a:cubicBezTo>
                  <a:pt x="1975" y="1417"/>
                  <a:pt x="1975" y="1417"/>
                  <a:pt x="1975" y="1418"/>
                </a:cubicBezTo>
                <a:cubicBezTo>
                  <a:pt x="1975" y="1419"/>
                  <a:pt x="1975" y="1419"/>
                  <a:pt x="1975" y="1419"/>
                </a:cubicBezTo>
                <a:cubicBezTo>
                  <a:pt x="1974" y="1419"/>
                  <a:pt x="1974" y="1420"/>
                  <a:pt x="1974" y="1420"/>
                </a:cubicBezTo>
                <a:cubicBezTo>
                  <a:pt x="1974" y="1420"/>
                  <a:pt x="1974" y="1420"/>
                  <a:pt x="1975" y="1420"/>
                </a:cubicBezTo>
                <a:cubicBezTo>
                  <a:pt x="1975" y="1420"/>
                  <a:pt x="1975" y="1420"/>
                  <a:pt x="1975" y="1420"/>
                </a:cubicBezTo>
                <a:cubicBezTo>
                  <a:pt x="1975" y="1421"/>
                  <a:pt x="1975" y="1421"/>
                  <a:pt x="1975" y="1422"/>
                </a:cubicBezTo>
                <a:cubicBezTo>
                  <a:pt x="1976" y="1422"/>
                  <a:pt x="1976" y="1422"/>
                  <a:pt x="1976" y="1423"/>
                </a:cubicBezTo>
                <a:cubicBezTo>
                  <a:pt x="1976" y="1423"/>
                  <a:pt x="1977" y="1424"/>
                  <a:pt x="1976" y="1425"/>
                </a:cubicBezTo>
                <a:cubicBezTo>
                  <a:pt x="1976" y="1425"/>
                  <a:pt x="1976" y="1425"/>
                  <a:pt x="1976" y="1425"/>
                </a:cubicBezTo>
                <a:cubicBezTo>
                  <a:pt x="1976" y="1425"/>
                  <a:pt x="1976" y="1425"/>
                  <a:pt x="1976" y="1425"/>
                </a:cubicBezTo>
                <a:cubicBezTo>
                  <a:pt x="1976" y="1426"/>
                  <a:pt x="1976" y="1426"/>
                  <a:pt x="1977" y="1426"/>
                </a:cubicBezTo>
                <a:cubicBezTo>
                  <a:pt x="1977" y="1426"/>
                  <a:pt x="1977" y="1427"/>
                  <a:pt x="1977" y="1428"/>
                </a:cubicBezTo>
                <a:cubicBezTo>
                  <a:pt x="1977" y="1428"/>
                  <a:pt x="1977" y="1428"/>
                  <a:pt x="1978" y="1428"/>
                </a:cubicBezTo>
                <a:cubicBezTo>
                  <a:pt x="1978" y="1429"/>
                  <a:pt x="1978" y="1429"/>
                  <a:pt x="1978" y="1429"/>
                </a:cubicBezTo>
                <a:cubicBezTo>
                  <a:pt x="1978" y="1430"/>
                  <a:pt x="1978" y="1430"/>
                  <a:pt x="1978" y="1431"/>
                </a:cubicBezTo>
                <a:cubicBezTo>
                  <a:pt x="1979" y="1432"/>
                  <a:pt x="1979" y="1432"/>
                  <a:pt x="1979" y="1433"/>
                </a:cubicBezTo>
                <a:cubicBezTo>
                  <a:pt x="1978" y="1434"/>
                  <a:pt x="1978" y="1434"/>
                  <a:pt x="1978" y="1434"/>
                </a:cubicBezTo>
                <a:cubicBezTo>
                  <a:pt x="1978" y="1434"/>
                  <a:pt x="1978" y="1434"/>
                  <a:pt x="1978" y="1434"/>
                </a:cubicBezTo>
                <a:cubicBezTo>
                  <a:pt x="1979" y="1434"/>
                  <a:pt x="1979" y="1435"/>
                  <a:pt x="1980" y="1435"/>
                </a:cubicBezTo>
                <a:cubicBezTo>
                  <a:pt x="1980" y="1436"/>
                  <a:pt x="1980" y="1437"/>
                  <a:pt x="1979" y="1438"/>
                </a:cubicBezTo>
                <a:cubicBezTo>
                  <a:pt x="1979" y="1439"/>
                  <a:pt x="1979" y="1440"/>
                  <a:pt x="1979" y="1441"/>
                </a:cubicBezTo>
                <a:cubicBezTo>
                  <a:pt x="1979" y="1441"/>
                  <a:pt x="1979" y="1441"/>
                  <a:pt x="1979" y="1441"/>
                </a:cubicBezTo>
                <a:cubicBezTo>
                  <a:pt x="1978" y="1442"/>
                  <a:pt x="1978" y="1442"/>
                  <a:pt x="1978" y="1442"/>
                </a:cubicBezTo>
                <a:cubicBezTo>
                  <a:pt x="1978" y="1443"/>
                  <a:pt x="1978" y="1443"/>
                  <a:pt x="1978" y="1443"/>
                </a:cubicBezTo>
                <a:cubicBezTo>
                  <a:pt x="1978" y="1443"/>
                  <a:pt x="1978" y="1444"/>
                  <a:pt x="1978" y="1444"/>
                </a:cubicBezTo>
                <a:cubicBezTo>
                  <a:pt x="1978" y="1444"/>
                  <a:pt x="1978" y="1445"/>
                  <a:pt x="1978" y="1445"/>
                </a:cubicBezTo>
                <a:cubicBezTo>
                  <a:pt x="1978" y="1445"/>
                  <a:pt x="1978" y="1445"/>
                  <a:pt x="1978" y="1445"/>
                </a:cubicBezTo>
                <a:cubicBezTo>
                  <a:pt x="1978" y="1446"/>
                  <a:pt x="1978" y="1446"/>
                  <a:pt x="1978" y="1446"/>
                </a:cubicBezTo>
                <a:cubicBezTo>
                  <a:pt x="1978" y="1446"/>
                  <a:pt x="1978" y="1446"/>
                  <a:pt x="1978" y="1446"/>
                </a:cubicBezTo>
                <a:cubicBezTo>
                  <a:pt x="1978" y="1446"/>
                  <a:pt x="1978" y="1447"/>
                  <a:pt x="1978" y="1447"/>
                </a:cubicBezTo>
                <a:cubicBezTo>
                  <a:pt x="1978" y="1447"/>
                  <a:pt x="1978" y="1447"/>
                  <a:pt x="1978" y="1447"/>
                </a:cubicBezTo>
                <a:cubicBezTo>
                  <a:pt x="1978" y="1447"/>
                  <a:pt x="1978" y="1447"/>
                  <a:pt x="1978" y="1447"/>
                </a:cubicBezTo>
                <a:cubicBezTo>
                  <a:pt x="1979" y="1447"/>
                  <a:pt x="1979" y="1447"/>
                  <a:pt x="1979" y="1447"/>
                </a:cubicBezTo>
                <a:cubicBezTo>
                  <a:pt x="1980" y="1448"/>
                  <a:pt x="1980" y="1448"/>
                  <a:pt x="1980" y="1448"/>
                </a:cubicBezTo>
                <a:cubicBezTo>
                  <a:pt x="1980" y="1450"/>
                  <a:pt x="1979" y="1451"/>
                  <a:pt x="1978" y="1453"/>
                </a:cubicBezTo>
                <a:cubicBezTo>
                  <a:pt x="1978" y="1453"/>
                  <a:pt x="1978" y="1453"/>
                  <a:pt x="1977" y="1453"/>
                </a:cubicBezTo>
                <a:cubicBezTo>
                  <a:pt x="1977" y="1454"/>
                  <a:pt x="1977" y="1454"/>
                  <a:pt x="1977" y="1454"/>
                </a:cubicBezTo>
                <a:cubicBezTo>
                  <a:pt x="1977" y="1454"/>
                  <a:pt x="1977" y="1455"/>
                  <a:pt x="1976" y="1455"/>
                </a:cubicBezTo>
                <a:cubicBezTo>
                  <a:pt x="1976" y="1455"/>
                  <a:pt x="1975" y="1456"/>
                  <a:pt x="1975" y="1456"/>
                </a:cubicBezTo>
                <a:cubicBezTo>
                  <a:pt x="1975" y="1456"/>
                  <a:pt x="1974" y="1456"/>
                  <a:pt x="1974" y="1456"/>
                </a:cubicBezTo>
                <a:cubicBezTo>
                  <a:pt x="1974" y="1457"/>
                  <a:pt x="1973" y="1457"/>
                  <a:pt x="1973" y="1457"/>
                </a:cubicBezTo>
                <a:cubicBezTo>
                  <a:pt x="1972" y="1457"/>
                  <a:pt x="1972" y="1457"/>
                  <a:pt x="1972" y="1457"/>
                </a:cubicBezTo>
                <a:cubicBezTo>
                  <a:pt x="1971" y="1458"/>
                  <a:pt x="1971" y="1458"/>
                  <a:pt x="1971" y="1458"/>
                </a:cubicBezTo>
                <a:cubicBezTo>
                  <a:pt x="1971" y="1458"/>
                  <a:pt x="1970" y="1458"/>
                  <a:pt x="1970" y="1458"/>
                </a:cubicBezTo>
                <a:cubicBezTo>
                  <a:pt x="1970" y="1459"/>
                  <a:pt x="1970" y="1459"/>
                  <a:pt x="1970" y="1459"/>
                </a:cubicBezTo>
                <a:cubicBezTo>
                  <a:pt x="1969" y="1460"/>
                  <a:pt x="1968" y="1460"/>
                  <a:pt x="1966" y="1460"/>
                </a:cubicBezTo>
                <a:cubicBezTo>
                  <a:pt x="1965" y="1460"/>
                  <a:pt x="1965" y="1460"/>
                  <a:pt x="1965" y="1461"/>
                </a:cubicBezTo>
                <a:cubicBezTo>
                  <a:pt x="1964" y="1461"/>
                  <a:pt x="1963" y="1462"/>
                  <a:pt x="1963" y="1462"/>
                </a:cubicBezTo>
                <a:cubicBezTo>
                  <a:pt x="1962" y="1462"/>
                  <a:pt x="1962" y="1463"/>
                  <a:pt x="1961" y="1463"/>
                </a:cubicBezTo>
                <a:cubicBezTo>
                  <a:pt x="1961" y="1463"/>
                  <a:pt x="1961" y="1463"/>
                  <a:pt x="1960" y="1463"/>
                </a:cubicBezTo>
                <a:cubicBezTo>
                  <a:pt x="1960" y="1463"/>
                  <a:pt x="1960" y="1463"/>
                  <a:pt x="1960" y="1464"/>
                </a:cubicBezTo>
                <a:cubicBezTo>
                  <a:pt x="1959" y="1464"/>
                  <a:pt x="1959" y="1464"/>
                  <a:pt x="1958" y="1465"/>
                </a:cubicBezTo>
                <a:cubicBezTo>
                  <a:pt x="1958" y="1465"/>
                  <a:pt x="1958" y="1465"/>
                  <a:pt x="1957" y="1465"/>
                </a:cubicBezTo>
                <a:cubicBezTo>
                  <a:pt x="1957" y="1466"/>
                  <a:pt x="1956" y="1466"/>
                  <a:pt x="1956" y="1466"/>
                </a:cubicBezTo>
                <a:cubicBezTo>
                  <a:pt x="1955" y="1466"/>
                  <a:pt x="1955" y="1466"/>
                  <a:pt x="1955" y="1466"/>
                </a:cubicBezTo>
                <a:cubicBezTo>
                  <a:pt x="1955" y="1467"/>
                  <a:pt x="1955" y="1467"/>
                  <a:pt x="1955" y="1467"/>
                </a:cubicBezTo>
                <a:cubicBezTo>
                  <a:pt x="1955" y="1468"/>
                  <a:pt x="1954" y="1469"/>
                  <a:pt x="1953" y="1469"/>
                </a:cubicBezTo>
                <a:cubicBezTo>
                  <a:pt x="1953" y="1469"/>
                  <a:pt x="1953" y="1469"/>
                  <a:pt x="1953" y="1469"/>
                </a:cubicBezTo>
                <a:cubicBezTo>
                  <a:pt x="1953" y="1470"/>
                  <a:pt x="1953" y="1470"/>
                  <a:pt x="1953" y="1470"/>
                </a:cubicBezTo>
                <a:cubicBezTo>
                  <a:pt x="1953" y="1471"/>
                  <a:pt x="1953" y="1471"/>
                  <a:pt x="1953" y="1471"/>
                </a:cubicBezTo>
                <a:cubicBezTo>
                  <a:pt x="1954" y="1471"/>
                  <a:pt x="1954" y="1470"/>
                  <a:pt x="1954" y="1470"/>
                </a:cubicBezTo>
                <a:cubicBezTo>
                  <a:pt x="1954" y="1470"/>
                  <a:pt x="1954" y="1470"/>
                  <a:pt x="1955" y="1470"/>
                </a:cubicBezTo>
                <a:cubicBezTo>
                  <a:pt x="1955" y="1470"/>
                  <a:pt x="1956" y="1471"/>
                  <a:pt x="1956" y="1471"/>
                </a:cubicBezTo>
                <a:cubicBezTo>
                  <a:pt x="1956" y="1472"/>
                  <a:pt x="1956" y="1473"/>
                  <a:pt x="1956" y="1473"/>
                </a:cubicBezTo>
                <a:cubicBezTo>
                  <a:pt x="1956" y="1473"/>
                  <a:pt x="1956" y="1474"/>
                  <a:pt x="1956" y="1474"/>
                </a:cubicBezTo>
                <a:cubicBezTo>
                  <a:pt x="1956" y="1475"/>
                  <a:pt x="1955" y="1475"/>
                  <a:pt x="1955" y="1476"/>
                </a:cubicBezTo>
                <a:cubicBezTo>
                  <a:pt x="1955" y="1476"/>
                  <a:pt x="1955" y="1476"/>
                  <a:pt x="1955" y="1476"/>
                </a:cubicBezTo>
                <a:cubicBezTo>
                  <a:pt x="1955" y="1477"/>
                  <a:pt x="1955" y="1477"/>
                  <a:pt x="1955" y="1477"/>
                </a:cubicBezTo>
                <a:cubicBezTo>
                  <a:pt x="1955" y="1477"/>
                  <a:pt x="1955" y="1477"/>
                  <a:pt x="1955" y="1477"/>
                </a:cubicBezTo>
                <a:cubicBezTo>
                  <a:pt x="1955" y="1477"/>
                  <a:pt x="1955" y="1478"/>
                  <a:pt x="1955" y="1478"/>
                </a:cubicBezTo>
                <a:cubicBezTo>
                  <a:pt x="1955" y="1479"/>
                  <a:pt x="1955" y="1479"/>
                  <a:pt x="1955" y="1480"/>
                </a:cubicBezTo>
                <a:cubicBezTo>
                  <a:pt x="1955" y="1480"/>
                  <a:pt x="1954" y="1481"/>
                  <a:pt x="1954" y="1482"/>
                </a:cubicBezTo>
                <a:cubicBezTo>
                  <a:pt x="1954" y="1482"/>
                  <a:pt x="1954" y="1483"/>
                  <a:pt x="1954" y="1483"/>
                </a:cubicBezTo>
                <a:cubicBezTo>
                  <a:pt x="1954" y="1483"/>
                  <a:pt x="1953" y="1483"/>
                  <a:pt x="1953" y="1483"/>
                </a:cubicBezTo>
                <a:cubicBezTo>
                  <a:pt x="1953" y="1484"/>
                  <a:pt x="1953" y="1484"/>
                  <a:pt x="1953" y="1484"/>
                </a:cubicBezTo>
                <a:cubicBezTo>
                  <a:pt x="1953" y="1485"/>
                  <a:pt x="1953" y="1485"/>
                  <a:pt x="1953" y="1485"/>
                </a:cubicBezTo>
                <a:cubicBezTo>
                  <a:pt x="1953" y="1486"/>
                  <a:pt x="1952" y="1486"/>
                  <a:pt x="1952" y="1487"/>
                </a:cubicBezTo>
                <a:cubicBezTo>
                  <a:pt x="1952" y="1487"/>
                  <a:pt x="1952" y="1487"/>
                  <a:pt x="1952" y="1488"/>
                </a:cubicBezTo>
                <a:cubicBezTo>
                  <a:pt x="1951" y="1488"/>
                  <a:pt x="1951" y="1489"/>
                  <a:pt x="1951" y="1489"/>
                </a:cubicBezTo>
                <a:cubicBezTo>
                  <a:pt x="1950" y="1490"/>
                  <a:pt x="1950" y="1490"/>
                  <a:pt x="1950" y="1491"/>
                </a:cubicBezTo>
                <a:cubicBezTo>
                  <a:pt x="1950" y="1491"/>
                  <a:pt x="1950" y="1491"/>
                  <a:pt x="1950" y="1492"/>
                </a:cubicBezTo>
                <a:cubicBezTo>
                  <a:pt x="1950" y="1493"/>
                  <a:pt x="1948" y="1494"/>
                  <a:pt x="1947" y="1495"/>
                </a:cubicBezTo>
                <a:cubicBezTo>
                  <a:pt x="1947" y="1495"/>
                  <a:pt x="1946" y="1495"/>
                  <a:pt x="1946" y="1495"/>
                </a:cubicBezTo>
                <a:cubicBezTo>
                  <a:pt x="1945" y="1496"/>
                  <a:pt x="1945" y="1496"/>
                  <a:pt x="1944" y="1497"/>
                </a:cubicBezTo>
                <a:cubicBezTo>
                  <a:pt x="1944" y="1497"/>
                  <a:pt x="1944" y="1497"/>
                  <a:pt x="1944" y="1498"/>
                </a:cubicBezTo>
                <a:cubicBezTo>
                  <a:pt x="1944" y="1498"/>
                  <a:pt x="1943" y="1498"/>
                  <a:pt x="1943" y="1498"/>
                </a:cubicBezTo>
                <a:cubicBezTo>
                  <a:pt x="1942" y="1498"/>
                  <a:pt x="1942" y="1499"/>
                  <a:pt x="1942" y="1499"/>
                </a:cubicBezTo>
                <a:cubicBezTo>
                  <a:pt x="1942" y="1499"/>
                  <a:pt x="1941" y="1499"/>
                  <a:pt x="1941" y="1500"/>
                </a:cubicBezTo>
                <a:cubicBezTo>
                  <a:pt x="1941" y="1500"/>
                  <a:pt x="1940" y="1500"/>
                  <a:pt x="1940" y="1501"/>
                </a:cubicBezTo>
                <a:cubicBezTo>
                  <a:pt x="1940" y="1501"/>
                  <a:pt x="1940" y="1502"/>
                  <a:pt x="1939" y="1502"/>
                </a:cubicBezTo>
                <a:cubicBezTo>
                  <a:pt x="1939" y="1502"/>
                  <a:pt x="1939" y="1502"/>
                  <a:pt x="1939" y="1502"/>
                </a:cubicBezTo>
                <a:cubicBezTo>
                  <a:pt x="1938" y="1502"/>
                  <a:pt x="1938" y="1502"/>
                  <a:pt x="1938" y="1502"/>
                </a:cubicBezTo>
                <a:cubicBezTo>
                  <a:pt x="1938" y="1503"/>
                  <a:pt x="1938" y="1503"/>
                  <a:pt x="1938" y="1503"/>
                </a:cubicBezTo>
                <a:cubicBezTo>
                  <a:pt x="1938" y="1503"/>
                  <a:pt x="1938" y="1503"/>
                  <a:pt x="1938" y="1503"/>
                </a:cubicBezTo>
                <a:cubicBezTo>
                  <a:pt x="1938" y="1504"/>
                  <a:pt x="1938" y="1504"/>
                  <a:pt x="1938" y="1505"/>
                </a:cubicBezTo>
                <a:cubicBezTo>
                  <a:pt x="1937" y="1506"/>
                  <a:pt x="1936" y="1506"/>
                  <a:pt x="1936" y="1506"/>
                </a:cubicBezTo>
                <a:cubicBezTo>
                  <a:pt x="1936" y="1506"/>
                  <a:pt x="1936" y="1506"/>
                  <a:pt x="1935" y="1506"/>
                </a:cubicBezTo>
                <a:cubicBezTo>
                  <a:pt x="1935" y="1507"/>
                  <a:pt x="1935" y="1508"/>
                  <a:pt x="1934" y="1508"/>
                </a:cubicBezTo>
                <a:cubicBezTo>
                  <a:pt x="1934" y="1509"/>
                  <a:pt x="1933" y="1509"/>
                  <a:pt x="1933" y="1510"/>
                </a:cubicBezTo>
                <a:cubicBezTo>
                  <a:pt x="1933" y="1510"/>
                  <a:pt x="1933" y="1510"/>
                  <a:pt x="1933" y="1511"/>
                </a:cubicBezTo>
                <a:cubicBezTo>
                  <a:pt x="1933" y="1512"/>
                  <a:pt x="1932" y="1513"/>
                  <a:pt x="1932" y="1513"/>
                </a:cubicBezTo>
                <a:cubicBezTo>
                  <a:pt x="1931" y="1514"/>
                  <a:pt x="1931" y="1514"/>
                  <a:pt x="1930" y="1514"/>
                </a:cubicBezTo>
                <a:cubicBezTo>
                  <a:pt x="1930" y="1515"/>
                  <a:pt x="1930" y="1515"/>
                  <a:pt x="1930" y="1515"/>
                </a:cubicBezTo>
                <a:cubicBezTo>
                  <a:pt x="1930" y="1515"/>
                  <a:pt x="1930" y="1515"/>
                  <a:pt x="1930" y="1515"/>
                </a:cubicBezTo>
                <a:cubicBezTo>
                  <a:pt x="1930" y="1515"/>
                  <a:pt x="1930" y="1515"/>
                  <a:pt x="1930" y="1515"/>
                </a:cubicBezTo>
                <a:cubicBezTo>
                  <a:pt x="1930" y="1517"/>
                  <a:pt x="1929" y="1518"/>
                  <a:pt x="1928" y="1518"/>
                </a:cubicBezTo>
                <a:cubicBezTo>
                  <a:pt x="1928" y="1518"/>
                  <a:pt x="1928" y="1518"/>
                  <a:pt x="1927" y="1519"/>
                </a:cubicBezTo>
                <a:cubicBezTo>
                  <a:pt x="1927" y="1519"/>
                  <a:pt x="1927" y="1519"/>
                  <a:pt x="1927" y="1519"/>
                </a:cubicBezTo>
                <a:cubicBezTo>
                  <a:pt x="1927" y="1520"/>
                  <a:pt x="1926" y="1520"/>
                  <a:pt x="1926" y="1521"/>
                </a:cubicBezTo>
                <a:cubicBezTo>
                  <a:pt x="1925" y="1521"/>
                  <a:pt x="1924" y="1522"/>
                  <a:pt x="1923" y="1523"/>
                </a:cubicBezTo>
                <a:cubicBezTo>
                  <a:pt x="1923" y="1523"/>
                  <a:pt x="1923" y="1523"/>
                  <a:pt x="1923" y="1524"/>
                </a:cubicBezTo>
                <a:cubicBezTo>
                  <a:pt x="1922" y="1524"/>
                  <a:pt x="1922" y="1524"/>
                  <a:pt x="1921" y="1525"/>
                </a:cubicBezTo>
                <a:cubicBezTo>
                  <a:pt x="1920" y="1525"/>
                  <a:pt x="1920" y="1526"/>
                  <a:pt x="1919" y="1527"/>
                </a:cubicBezTo>
                <a:cubicBezTo>
                  <a:pt x="1918" y="1527"/>
                  <a:pt x="1918" y="1528"/>
                  <a:pt x="1917" y="1528"/>
                </a:cubicBezTo>
                <a:cubicBezTo>
                  <a:pt x="1916" y="1529"/>
                  <a:pt x="1916" y="1529"/>
                  <a:pt x="1915" y="1530"/>
                </a:cubicBezTo>
                <a:cubicBezTo>
                  <a:pt x="1915" y="1530"/>
                  <a:pt x="1915" y="1530"/>
                  <a:pt x="1915" y="1530"/>
                </a:cubicBezTo>
                <a:cubicBezTo>
                  <a:pt x="1914" y="1531"/>
                  <a:pt x="1914" y="1531"/>
                  <a:pt x="1914" y="1531"/>
                </a:cubicBezTo>
                <a:cubicBezTo>
                  <a:pt x="1913" y="1532"/>
                  <a:pt x="1913" y="1532"/>
                  <a:pt x="1913" y="1532"/>
                </a:cubicBezTo>
                <a:cubicBezTo>
                  <a:pt x="1913" y="1532"/>
                  <a:pt x="1912" y="1533"/>
                  <a:pt x="1912" y="1533"/>
                </a:cubicBezTo>
                <a:cubicBezTo>
                  <a:pt x="1912" y="1533"/>
                  <a:pt x="1912" y="1533"/>
                  <a:pt x="1912" y="1533"/>
                </a:cubicBezTo>
                <a:cubicBezTo>
                  <a:pt x="1912" y="1534"/>
                  <a:pt x="1912" y="1534"/>
                  <a:pt x="1911" y="1535"/>
                </a:cubicBezTo>
                <a:cubicBezTo>
                  <a:pt x="1911" y="1535"/>
                  <a:pt x="1910" y="1535"/>
                  <a:pt x="1910" y="1535"/>
                </a:cubicBezTo>
                <a:cubicBezTo>
                  <a:pt x="1910" y="1535"/>
                  <a:pt x="1910" y="1535"/>
                  <a:pt x="1910" y="1535"/>
                </a:cubicBezTo>
                <a:cubicBezTo>
                  <a:pt x="1909" y="1536"/>
                  <a:pt x="1909" y="1536"/>
                  <a:pt x="1908" y="1536"/>
                </a:cubicBezTo>
                <a:cubicBezTo>
                  <a:pt x="1908" y="1537"/>
                  <a:pt x="1907" y="1537"/>
                  <a:pt x="1907" y="1538"/>
                </a:cubicBezTo>
                <a:cubicBezTo>
                  <a:pt x="1905" y="1539"/>
                  <a:pt x="1905" y="1539"/>
                  <a:pt x="1905" y="1539"/>
                </a:cubicBezTo>
                <a:cubicBezTo>
                  <a:pt x="1904" y="1539"/>
                  <a:pt x="1904" y="1539"/>
                  <a:pt x="1904" y="1539"/>
                </a:cubicBezTo>
                <a:cubicBezTo>
                  <a:pt x="1904" y="1539"/>
                  <a:pt x="1904" y="1539"/>
                  <a:pt x="1903" y="1540"/>
                </a:cubicBezTo>
                <a:cubicBezTo>
                  <a:pt x="1903" y="1540"/>
                  <a:pt x="1902" y="1540"/>
                  <a:pt x="1902" y="1540"/>
                </a:cubicBezTo>
                <a:cubicBezTo>
                  <a:pt x="1902" y="1540"/>
                  <a:pt x="1901" y="1540"/>
                  <a:pt x="1901" y="1540"/>
                </a:cubicBezTo>
                <a:cubicBezTo>
                  <a:pt x="1901" y="1540"/>
                  <a:pt x="1901" y="1540"/>
                  <a:pt x="1900" y="1540"/>
                </a:cubicBezTo>
                <a:cubicBezTo>
                  <a:pt x="1900" y="1540"/>
                  <a:pt x="1900" y="1540"/>
                  <a:pt x="1899" y="1541"/>
                </a:cubicBezTo>
                <a:cubicBezTo>
                  <a:pt x="1899" y="1541"/>
                  <a:pt x="1898" y="1541"/>
                  <a:pt x="1897" y="1541"/>
                </a:cubicBezTo>
                <a:cubicBezTo>
                  <a:pt x="1897" y="1541"/>
                  <a:pt x="1896" y="1541"/>
                  <a:pt x="1896" y="1541"/>
                </a:cubicBezTo>
                <a:cubicBezTo>
                  <a:pt x="1896" y="1541"/>
                  <a:pt x="1896" y="1541"/>
                  <a:pt x="1896" y="1541"/>
                </a:cubicBezTo>
                <a:cubicBezTo>
                  <a:pt x="1895" y="1541"/>
                  <a:pt x="1895" y="1541"/>
                  <a:pt x="1895" y="1541"/>
                </a:cubicBezTo>
                <a:cubicBezTo>
                  <a:pt x="1894" y="1541"/>
                  <a:pt x="1894" y="1542"/>
                  <a:pt x="1893" y="1542"/>
                </a:cubicBezTo>
                <a:cubicBezTo>
                  <a:pt x="1893" y="1542"/>
                  <a:pt x="1893" y="1542"/>
                  <a:pt x="1892" y="1542"/>
                </a:cubicBezTo>
                <a:cubicBezTo>
                  <a:pt x="1892" y="1542"/>
                  <a:pt x="1892" y="1542"/>
                  <a:pt x="1892" y="1542"/>
                </a:cubicBezTo>
                <a:cubicBezTo>
                  <a:pt x="1893" y="1543"/>
                  <a:pt x="1893" y="1543"/>
                  <a:pt x="1893" y="1543"/>
                </a:cubicBezTo>
                <a:cubicBezTo>
                  <a:pt x="1893" y="1544"/>
                  <a:pt x="1893" y="1545"/>
                  <a:pt x="1892" y="1545"/>
                </a:cubicBezTo>
                <a:cubicBezTo>
                  <a:pt x="1892" y="1545"/>
                  <a:pt x="1891" y="1545"/>
                  <a:pt x="1891" y="1545"/>
                </a:cubicBezTo>
                <a:cubicBezTo>
                  <a:pt x="1890" y="1545"/>
                  <a:pt x="1888" y="1545"/>
                  <a:pt x="1887" y="1544"/>
                </a:cubicBezTo>
                <a:cubicBezTo>
                  <a:pt x="1887" y="1544"/>
                  <a:pt x="1887" y="1544"/>
                  <a:pt x="1887" y="1544"/>
                </a:cubicBezTo>
                <a:cubicBezTo>
                  <a:pt x="1887" y="1545"/>
                  <a:pt x="1887" y="1546"/>
                  <a:pt x="1886" y="1546"/>
                </a:cubicBezTo>
                <a:cubicBezTo>
                  <a:pt x="1886" y="1547"/>
                  <a:pt x="1885" y="1547"/>
                  <a:pt x="1885" y="1547"/>
                </a:cubicBezTo>
                <a:cubicBezTo>
                  <a:pt x="1885" y="1547"/>
                  <a:pt x="1885" y="1547"/>
                  <a:pt x="1884" y="1547"/>
                </a:cubicBezTo>
                <a:cubicBezTo>
                  <a:pt x="1883" y="1546"/>
                  <a:pt x="1881" y="1546"/>
                  <a:pt x="1879" y="1545"/>
                </a:cubicBezTo>
                <a:cubicBezTo>
                  <a:pt x="1879" y="1545"/>
                  <a:pt x="1879" y="1545"/>
                  <a:pt x="1878" y="1545"/>
                </a:cubicBezTo>
                <a:cubicBezTo>
                  <a:pt x="1878" y="1545"/>
                  <a:pt x="1878" y="1545"/>
                  <a:pt x="1878" y="1545"/>
                </a:cubicBezTo>
                <a:cubicBezTo>
                  <a:pt x="1878" y="1545"/>
                  <a:pt x="1878" y="1545"/>
                  <a:pt x="1877" y="1545"/>
                </a:cubicBezTo>
                <a:cubicBezTo>
                  <a:pt x="1877" y="1545"/>
                  <a:pt x="1877" y="1545"/>
                  <a:pt x="1876" y="1545"/>
                </a:cubicBezTo>
                <a:cubicBezTo>
                  <a:pt x="1876" y="1545"/>
                  <a:pt x="1876" y="1545"/>
                  <a:pt x="1876" y="1545"/>
                </a:cubicBezTo>
                <a:cubicBezTo>
                  <a:pt x="1876" y="1545"/>
                  <a:pt x="1875" y="1545"/>
                  <a:pt x="1875" y="1545"/>
                </a:cubicBezTo>
                <a:cubicBezTo>
                  <a:pt x="1875" y="1545"/>
                  <a:pt x="1875" y="1545"/>
                  <a:pt x="1875" y="1545"/>
                </a:cubicBezTo>
                <a:cubicBezTo>
                  <a:pt x="1875" y="1545"/>
                  <a:pt x="1875" y="1545"/>
                  <a:pt x="1875" y="1546"/>
                </a:cubicBezTo>
                <a:cubicBezTo>
                  <a:pt x="1874" y="1546"/>
                  <a:pt x="1874" y="1546"/>
                  <a:pt x="1874" y="1546"/>
                </a:cubicBezTo>
                <a:cubicBezTo>
                  <a:pt x="1873" y="1546"/>
                  <a:pt x="1873" y="1546"/>
                  <a:pt x="1872" y="1546"/>
                </a:cubicBezTo>
                <a:cubicBezTo>
                  <a:pt x="1872" y="1546"/>
                  <a:pt x="1872" y="1546"/>
                  <a:pt x="1872" y="1546"/>
                </a:cubicBezTo>
                <a:cubicBezTo>
                  <a:pt x="1871" y="1546"/>
                  <a:pt x="1871" y="1546"/>
                  <a:pt x="1870" y="1546"/>
                </a:cubicBezTo>
                <a:cubicBezTo>
                  <a:pt x="1870" y="1546"/>
                  <a:pt x="1870" y="1546"/>
                  <a:pt x="1870" y="1545"/>
                </a:cubicBezTo>
                <a:cubicBezTo>
                  <a:pt x="1870" y="1545"/>
                  <a:pt x="1869" y="1545"/>
                  <a:pt x="1868" y="1546"/>
                </a:cubicBezTo>
                <a:cubicBezTo>
                  <a:pt x="1867" y="1546"/>
                  <a:pt x="1866" y="1546"/>
                  <a:pt x="1866" y="1546"/>
                </a:cubicBezTo>
                <a:cubicBezTo>
                  <a:pt x="1866" y="1546"/>
                  <a:pt x="1865" y="1546"/>
                  <a:pt x="1865" y="1547"/>
                </a:cubicBezTo>
                <a:cubicBezTo>
                  <a:pt x="1865" y="1547"/>
                  <a:pt x="1865" y="1548"/>
                  <a:pt x="1864" y="1548"/>
                </a:cubicBezTo>
                <a:cubicBezTo>
                  <a:pt x="1863" y="1548"/>
                  <a:pt x="1863" y="1548"/>
                  <a:pt x="1863" y="1548"/>
                </a:cubicBezTo>
                <a:cubicBezTo>
                  <a:pt x="1863" y="1548"/>
                  <a:pt x="1863" y="1548"/>
                  <a:pt x="1863" y="1548"/>
                </a:cubicBezTo>
                <a:cubicBezTo>
                  <a:pt x="1862" y="1549"/>
                  <a:pt x="1862" y="1549"/>
                  <a:pt x="1861" y="1549"/>
                </a:cubicBezTo>
                <a:cubicBezTo>
                  <a:pt x="1861" y="1549"/>
                  <a:pt x="1861" y="1549"/>
                  <a:pt x="1861" y="1549"/>
                </a:cubicBezTo>
                <a:cubicBezTo>
                  <a:pt x="1861" y="1549"/>
                  <a:pt x="1860" y="1549"/>
                  <a:pt x="1860" y="1549"/>
                </a:cubicBezTo>
                <a:cubicBezTo>
                  <a:pt x="1860" y="1549"/>
                  <a:pt x="1860" y="1549"/>
                  <a:pt x="1860" y="1550"/>
                </a:cubicBezTo>
                <a:cubicBezTo>
                  <a:pt x="1859" y="1550"/>
                  <a:pt x="1858" y="1550"/>
                  <a:pt x="1858" y="1550"/>
                </a:cubicBezTo>
                <a:cubicBezTo>
                  <a:pt x="1857" y="1550"/>
                  <a:pt x="1856" y="1550"/>
                  <a:pt x="1856" y="1549"/>
                </a:cubicBezTo>
                <a:cubicBezTo>
                  <a:pt x="1855" y="1549"/>
                  <a:pt x="1855" y="1549"/>
                  <a:pt x="1855" y="1549"/>
                </a:cubicBezTo>
                <a:cubicBezTo>
                  <a:pt x="1855" y="1549"/>
                  <a:pt x="1855" y="1549"/>
                  <a:pt x="1855" y="1549"/>
                </a:cubicBezTo>
                <a:cubicBezTo>
                  <a:pt x="1855" y="1550"/>
                  <a:pt x="1854" y="1550"/>
                  <a:pt x="1854" y="1550"/>
                </a:cubicBezTo>
                <a:cubicBezTo>
                  <a:pt x="1853" y="1550"/>
                  <a:pt x="1853" y="1550"/>
                  <a:pt x="1852" y="1550"/>
                </a:cubicBezTo>
                <a:cubicBezTo>
                  <a:pt x="1852" y="1550"/>
                  <a:pt x="1852" y="1550"/>
                  <a:pt x="1852" y="1550"/>
                </a:cubicBezTo>
                <a:cubicBezTo>
                  <a:pt x="1852" y="1550"/>
                  <a:pt x="1851" y="1551"/>
                  <a:pt x="1851" y="1551"/>
                </a:cubicBezTo>
                <a:cubicBezTo>
                  <a:pt x="1851" y="1552"/>
                  <a:pt x="1850" y="1552"/>
                  <a:pt x="1850" y="1552"/>
                </a:cubicBezTo>
                <a:cubicBezTo>
                  <a:pt x="1849" y="1552"/>
                  <a:pt x="1849" y="1552"/>
                  <a:pt x="1849" y="1553"/>
                </a:cubicBezTo>
                <a:cubicBezTo>
                  <a:pt x="1849" y="1553"/>
                  <a:pt x="1849" y="1553"/>
                  <a:pt x="1848" y="1553"/>
                </a:cubicBezTo>
                <a:cubicBezTo>
                  <a:pt x="1848" y="1554"/>
                  <a:pt x="1847" y="1554"/>
                  <a:pt x="1846" y="1554"/>
                </a:cubicBezTo>
                <a:cubicBezTo>
                  <a:pt x="1846" y="1554"/>
                  <a:pt x="1846" y="1554"/>
                  <a:pt x="1845" y="1554"/>
                </a:cubicBezTo>
                <a:cubicBezTo>
                  <a:pt x="1845" y="1554"/>
                  <a:pt x="1845" y="1554"/>
                  <a:pt x="1845" y="1553"/>
                </a:cubicBezTo>
                <a:cubicBezTo>
                  <a:pt x="1845" y="1553"/>
                  <a:pt x="1844" y="1553"/>
                  <a:pt x="1844" y="1553"/>
                </a:cubicBezTo>
                <a:cubicBezTo>
                  <a:pt x="1844" y="1553"/>
                  <a:pt x="1843" y="1553"/>
                  <a:pt x="1843" y="1553"/>
                </a:cubicBezTo>
                <a:cubicBezTo>
                  <a:pt x="1842" y="1553"/>
                  <a:pt x="1842" y="1553"/>
                  <a:pt x="1842" y="1553"/>
                </a:cubicBezTo>
                <a:cubicBezTo>
                  <a:pt x="1842" y="1552"/>
                  <a:pt x="1842" y="1552"/>
                  <a:pt x="1841" y="1552"/>
                </a:cubicBezTo>
                <a:cubicBezTo>
                  <a:pt x="1841" y="1552"/>
                  <a:pt x="1841" y="1552"/>
                  <a:pt x="1841" y="1552"/>
                </a:cubicBezTo>
                <a:cubicBezTo>
                  <a:pt x="1841" y="1552"/>
                  <a:pt x="1841" y="1551"/>
                  <a:pt x="1840" y="1551"/>
                </a:cubicBezTo>
                <a:cubicBezTo>
                  <a:pt x="1840" y="1551"/>
                  <a:pt x="1839" y="1550"/>
                  <a:pt x="1839" y="1550"/>
                </a:cubicBezTo>
                <a:cubicBezTo>
                  <a:pt x="1839" y="1550"/>
                  <a:pt x="1839" y="1550"/>
                  <a:pt x="1839" y="1550"/>
                </a:cubicBezTo>
                <a:cubicBezTo>
                  <a:pt x="1838" y="1550"/>
                  <a:pt x="1838" y="1550"/>
                  <a:pt x="1837" y="1550"/>
                </a:cubicBezTo>
                <a:cubicBezTo>
                  <a:pt x="1836" y="1550"/>
                  <a:pt x="1836" y="1550"/>
                  <a:pt x="1836" y="1549"/>
                </a:cubicBezTo>
                <a:cubicBezTo>
                  <a:pt x="1836" y="1550"/>
                  <a:pt x="1836" y="1550"/>
                  <a:pt x="1836" y="1550"/>
                </a:cubicBezTo>
                <a:cubicBezTo>
                  <a:pt x="1836" y="1550"/>
                  <a:pt x="1836" y="1550"/>
                  <a:pt x="1836" y="1550"/>
                </a:cubicBezTo>
                <a:cubicBezTo>
                  <a:pt x="1835" y="1551"/>
                  <a:pt x="1835" y="1551"/>
                  <a:pt x="1834" y="1551"/>
                </a:cubicBezTo>
                <a:cubicBezTo>
                  <a:pt x="1834" y="1551"/>
                  <a:pt x="1833" y="1551"/>
                  <a:pt x="1832" y="1550"/>
                </a:cubicBezTo>
                <a:cubicBezTo>
                  <a:pt x="1832" y="1550"/>
                  <a:pt x="1832" y="1549"/>
                  <a:pt x="1832" y="1549"/>
                </a:cubicBezTo>
                <a:cubicBezTo>
                  <a:pt x="1832" y="1548"/>
                  <a:pt x="1832" y="1547"/>
                  <a:pt x="1832" y="1547"/>
                </a:cubicBezTo>
                <a:cubicBezTo>
                  <a:pt x="1832" y="1546"/>
                  <a:pt x="1832" y="1545"/>
                  <a:pt x="1832" y="1545"/>
                </a:cubicBezTo>
                <a:cubicBezTo>
                  <a:pt x="1832" y="1544"/>
                  <a:pt x="1832" y="1543"/>
                  <a:pt x="1833" y="1543"/>
                </a:cubicBezTo>
                <a:cubicBezTo>
                  <a:pt x="1833" y="1543"/>
                  <a:pt x="1832" y="1542"/>
                  <a:pt x="1832" y="1542"/>
                </a:cubicBezTo>
                <a:cubicBezTo>
                  <a:pt x="1831" y="1541"/>
                  <a:pt x="1831" y="1541"/>
                  <a:pt x="1831" y="1541"/>
                </a:cubicBezTo>
                <a:cubicBezTo>
                  <a:pt x="1831" y="1541"/>
                  <a:pt x="1831" y="1541"/>
                  <a:pt x="1831" y="1540"/>
                </a:cubicBezTo>
                <a:cubicBezTo>
                  <a:pt x="1831" y="1540"/>
                  <a:pt x="1830" y="1540"/>
                  <a:pt x="1830" y="1540"/>
                </a:cubicBezTo>
                <a:cubicBezTo>
                  <a:pt x="1830" y="1540"/>
                  <a:pt x="1830" y="1539"/>
                  <a:pt x="1829" y="1539"/>
                </a:cubicBezTo>
                <a:cubicBezTo>
                  <a:pt x="1829" y="1539"/>
                  <a:pt x="1829" y="1538"/>
                  <a:pt x="1829" y="1538"/>
                </a:cubicBezTo>
                <a:cubicBezTo>
                  <a:pt x="1829" y="1537"/>
                  <a:pt x="1829" y="1537"/>
                  <a:pt x="1829" y="1536"/>
                </a:cubicBezTo>
                <a:cubicBezTo>
                  <a:pt x="1829" y="1534"/>
                  <a:pt x="1830" y="1534"/>
                  <a:pt x="1830" y="1534"/>
                </a:cubicBezTo>
                <a:cubicBezTo>
                  <a:pt x="1831" y="1534"/>
                  <a:pt x="1831" y="1534"/>
                  <a:pt x="1831" y="1534"/>
                </a:cubicBezTo>
                <a:cubicBezTo>
                  <a:pt x="1831" y="1534"/>
                  <a:pt x="1831" y="1533"/>
                  <a:pt x="1831" y="1533"/>
                </a:cubicBezTo>
                <a:cubicBezTo>
                  <a:pt x="1831" y="1533"/>
                  <a:pt x="1832" y="1533"/>
                  <a:pt x="1832" y="1533"/>
                </a:cubicBezTo>
                <a:cubicBezTo>
                  <a:pt x="1832" y="1533"/>
                  <a:pt x="1832" y="1533"/>
                  <a:pt x="1832" y="1533"/>
                </a:cubicBezTo>
                <a:cubicBezTo>
                  <a:pt x="1833" y="1533"/>
                  <a:pt x="1833" y="1533"/>
                  <a:pt x="1833" y="1533"/>
                </a:cubicBezTo>
                <a:cubicBezTo>
                  <a:pt x="1833" y="1533"/>
                  <a:pt x="1833" y="1532"/>
                  <a:pt x="1833" y="1531"/>
                </a:cubicBezTo>
                <a:cubicBezTo>
                  <a:pt x="1832" y="1530"/>
                  <a:pt x="1832" y="1530"/>
                  <a:pt x="1832" y="1530"/>
                </a:cubicBezTo>
                <a:cubicBezTo>
                  <a:pt x="1832" y="1530"/>
                  <a:pt x="1832" y="1529"/>
                  <a:pt x="1832" y="1528"/>
                </a:cubicBezTo>
                <a:cubicBezTo>
                  <a:pt x="1831" y="1528"/>
                  <a:pt x="1831" y="1528"/>
                  <a:pt x="1831" y="1528"/>
                </a:cubicBezTo>
                <a:cubicBezTo>
                  <a:pt x="1831" y="1528"/>
                  <a:pt x="1831" y="1527"/>
                  <a:pt x="1830" y="1527"/>
                </a:cubicBezTo>
                <a:cubicBezTo>
                  <a:pt x="1830" y="1527"/>
                  <a:pt x="1830" y="1526"/>
                  <a:pt x="1830" y="1525"/>
                </a:cubicBezTo>
                <a:cubicBezTo>
                  <a:pt x="1830" y="1525"/>
                  <a:pt x="1830" y="1525"/>
                  <a:pt x="1830" y="1525"/>
                </a:cubicBezTo>
                <a:cubicBezTo>
                  <a:pt x="1830" y="1524"/>
                  <a:pt x="1830" y="1524"/>
                  <a:pt x="1830" y="1524"/>
                </a:cubicBezTo>
                <a:cubicBezTo>
                  <a:pt x="1829" y="1523"/>
                  <a:pt x="1829" y="1523"/>
                  <a:pt x="1829" y="1522"/>
                </a:cubicBezTo>
                <a:cubicBezTo>
                  <a:pt x="1828" y="1522"/>
                  <a:pt x="1828" y="1522"/>
                  <a:pt x="1827" y="1521"/>
                </a:cubicBezTo>
                <a:cubicBezTo>
                  <a:pt x="1827" y="1520"/>
                  <a:pt x="1827" y="1519"/>
                  <a:pt x="1826" y="1519"/>
                </a:cubicBezTo>
                <a:cubicBezTo>
                  <a:pt x="1826" y="1518"/>
                  <a:pt x="1826" y="1517"/>
                  <a:pt x="1826" y="1517"/>
                </a:cubicBezTo>
                <a:cubicBezTo>
                  <a:pt x="1825" y="1516"/>
                  <a:pt x="1824" y="1514"/>
                  <a:pt x="1824" y="1513"/>
                </a:cubicBezTo>
                <a:cubicBezTo>
                  <a:pt x="1824" y="1512"/>
                  <a:pt x="1824" y="1512"/>
                  <a:pt x="1824" y="1512"/>
                </a:cubicBezTo>
                <a:cubicBezTo>
                  <a:pt x="1824" y="1511"/>
                  <a:pt x="1824" y="1511"/>
                  <a:pt x="1824" y="1510"/>
                </a:cubicBezTo>
                <a:cubicBezTo>
                  <a:pt x="1824" y="1510"/>
                  <a:pt x="1824" y="1509"/>
                  <a:pt x="1823" y="1509"/>
                </a:cubicBezTo>
                <a:cubicBezTo>
                  <a:pt x="1823" y="1509"/>
                  <a:pt x="1823" y="1509"/>
                  <a:pt x="1823" y="1509"/>
                </a:cubicBezTo>
                <a:cubicBezTo>
                  <a:pt x="1823" y="1508"/>
                  <a:pt x="1823" y="1508"/>
                  <a:pt x="1823" y="1507"/>
                </a:cubicBezTo>
                <a:cubicBezTo>
                  <a:pt x="1823" y="1506"/>
                  <a:pt x="1823" y="1506"/>
                  <a:pt x="1822" y="1505"/>
                </a:cubicBezTo>
                <a:cubicBezTo>
                  <a:pt x="1822" y="1505"/>
                  <a:pt x="1822" y="1504"/>
                  <a:pt x="1822" y="1504"/>
                </a:cubicBezTo>
                <a:cubicBezTo>
                  <a:pt x="1822" y="1504"/>
                  <a:pt x="1821" y="1504"/>
                  <a:pt x="1821" y="1504"/>
                </a:cubicBezTo>
                <a:cubicBezTo>
                  <a:pt x="1821" y="1503"/>
                  <a:pt x="1820" y="1503"/>
                  <a:pt x="1820" y="1503"/>
                </a:cubicBezTo>
                <a:cubicBezTo>
                  <a:pt x="1820" y="1503"/>
                  <a:pt x="1819" y="1503"/>
                  <a:pt x="1819" y="1502"/>
                </a:cubicBezTo>
                <a:cubicBezTo>
                  <a:pt x="1819" y="1502"/>
                  <a:pt x="1819" y="1501"/>
                  <a:pt x="1819" y="1501"/>
                </a:cubicBezTo>
                <a:cubicBezTo>
                  <a:pt x="1819" y="1501"/>
                  <a:pt x="1819" y="1501"/>
                  <a:pt x="1819" y="1501"/>
                </a:cubicBezTo>
                <a:cubicBezTo>
                  <a:pt x="1819" y="1501"/>
                  <a:pt x="1819" y="1501"/>
                  <a:pt x="1819" y="1501"/>
                </a:cubicBezTo>
                <a:cubicBezTo>
                  <a:pt x="1819" y="1501"/>
                  <a:pt x="1818" y="1501"/>
                  <a:pt x="1818" y="1501"/>
                </a:cubicBezTo>
                <a:cubicBezTo>
                  <a:pt x="1818" y="1500"/>
                  <a:pt x="1818" y="1500"/>
                  <a:pt x="1818" y="1500"/>
                </a:cubicBezTo>
                <a:cubicBezTo>
                  <a:pt x="1817" y="1500"/>
                  <a:pt x="1817" y="1500"/>
                  <a:pt x="1816" y="1499"/>
                </a:cubicBezTo>
                <a:cubicBezTo>
                  <a:pt x="1816" y="1499"/>
                  <a:pt x="1816" y="1499"/>
                  <a:pt x="1816" y="1499"/>
                </a:cubicBezTo>
                <a:cubicBezTo>
                  <a:pt x="1816" y="1499"/>
                  <a:pt x="1816" y="1499"/>
                  <a:pt x="1816" y="1499"/>
                </a:cubicBezTo>
                <a:cubicBezTo>
                  <a:pt x="1815" y="1499"/>
                  <a:pt x="1815" y="1498"/>
                  <a:pt x="1815" y="1497"/>
                </a:cubicBezTo>
                <a:cubicBezTo>
                  <a:pt x="1815" y="1497"/>
                  <a:pt x="1815" y="1496"/>
                  <a:pt x="1814" y="1496"/>
                </a:cubicBezTo>
                <a:cubicBezTo>
                  <a:pt x="1814" y="1496"/>
                  <a:pt x="1814" y="1496"/>
                  <a:pt x="1814" y="1496"/>
                </a:cubicBezTo>
                <a:cubicBezTo>
                  <a:pt x="1813" y="1495"/>
                  <a:pt x="1813" y="1495"/>
                  <a:pt x="1813" y="1494"/>
                </a:cubicBezTo>
                <a:cubicBezTo>
                  <a:pt x="1812" y="1494"/>
                  <a:pt x="1812" y="1493"/>
                  <a:pt x="1812" y="1493"/>
                </a:cubicBezTo>
                <a:cubicBezTo>
                  <a:pt x="1812" y="1493"/>
                  <a:pt x="1812" y="1493"/>
                  <a:pt x="1812" y="1493"/>
                </a:cubicBezTo>
                <a:cubicBezTo>
                  <a:pt x="1811" y="1492"/>
                  <a:pt x="1811" y="1492"/>
                  <a:pt x="1811" y="1492"/>
                </a:cubicBezTo>
                <a:cubicBezTo>
                  <a:pt x="1811" y="1492"/>
                  <a:pt x="1811" y="1491"/>
                  <a:pt x="1810" y="1491"/>
                </a:cubicBezTo>
                <a:cubicBezTo>
                  <a:pt x="1810" y="1491"/>
                  <a:pt x="1810" y="1491"/>
                  <a:pt x="1810" y="1490"/>
                </a:cubicBezTo>
                <a:cubicBezTo>
                  <a:pt x="1809" y="1490"/>
                  <a:pt x="1809" y="1489"/>
                  <a:pt x="1809" y="1489"/>
                </a:cubicBezTo>
                <a:cubicBezTo>
                  <a:pt x="1809" y="1488"/>
                  <a:pt x="1808" y="1488"/>
                  <a:pt x="1809" y="1487"/>
                </a:cubicBezTo>
                <a:cubicBezTo>
                  <a:pt x="1809" y="1487"/>
                  <a:pt x="1809" y="1486"/>
                  <a:pt x="1809" y="1486"/>
                </a:cubicBezTo>
                <a:cubicBezTo>
                  <a:pt x="1808" y="1486"/>
                  <a:pt x="1807" y="1486"/>
                  <a:pt x="1807" y="1485"/>
                </a:cubicBezTo>
                <a:cubicBezTo>
                  <a:pt x="1807" y="1485"/>
                  <a:pt x="1807" y="1484"/>
                  <a:pt x="1807" y="1484"/>
                </a:cubicBezTo>
                <a:cubicBezTo>
                  <a:pt x="1807" y="1483"/>
                  <a:pt x="1807" y="1483"/>
                  <a:pt x="1808" y="1483"/>
                </a:cubicBezTo>
                <a:cubicBezTo>
                  <a:pt x="1808" y="1483"/>
                  <a:pt x="1808" y="1483"/>
                  <a:pt x="1808" y="1483"/>
                </a:cubicBezTo>
                <a:cubicBezTo>
                  <a:pt x="1808" y="1482"/>
                  <a:pt x="1808" y="1482"/>
                  <a:pt x="1808" y="1481"/>
                </a:cubicBezTo>
                <a:cubicBezTo>
                  <a:pt x="1808" y="1481"/>
                  <a:pt x="1807" y="1481"/>
                  <a:pt x="1807" y="1480"/>
                </a:cubicBezTo>
                <a:cubicBezTo>
                  <a:pt x="1807" y="1480"/>
                  <a:pt x="1807" y="1479"/>
                  <a:pt x="1807" y="1478"/>
                </a:cubicBezTo>
                <a:cubicBezTo>
                  <a:pt x="1807" y="1478"/>
                  <a:pt x="1807" y="1478"/>
                  <a:pt x="1807" y="1478"/>
                </a:cubicBezTo>
                <a:cubicBezTo>
                  <a:pt x="1807" y="1477"/>
                  <a:pt x="1807" y="1477"/>
                  <a:pt x="1807" y="1477"/>
                </a:cubicBezTo>
                <a:cubicBezTo>
                  <a:pt x="1807" y="1477"/>
                  <a:pt x="1807" y="1477"/>
                  <a:pt x="1806" y="1477"/>
                </a:cubicBezTo>
                <a:cubicBezTo>
                  <a:pt x="1806" y="1477"/>
                  <a:pt x="1806" y="1477"/>
                  <a:pt x="1806" y="1477"/>
                </a:cubicBezTo>
                <a:cubicBezTo>
                  <a:pt x="1805" y="1477"/>
                  <a:pt x="1805" y="1477"/>
                  <a:pt x="1805" y="1476"/>
                </a:cubicBezTo>
                <a:cubicBezTo>
                  <a:pt x="1805" y="1475"/>
                  <a:pt x="1805" y="1474"/>
                  <a:pt x="1805" y="1474"/>
                </a:cubicBezTo>
                <a:cubicBezTo>
                  <a:pt x="1805" y="1474"/>
                  <a:pt x="1805" y="1474"/>
                  <a:pt x="1805" y="1473"/>
                </a:cubicBezTo>
                <a:cubicBezTo>
                  <a:pt x="1805" y="1473"/>
                  <a:pt x="1805" y="1473"/>
                  <a:pt x="1806" y="1472"/>
                </a:cubicBezTo>
                <a:cubicBezTo>
                  <a:pt x="1805" y="1472"/>
                  <a:pt x="1805" y="1471"/>
                  <a:pt x="1805" y="1470"/>
                </a:cubicBezTo>
                <a:cubicBezTo>
                  <a:pt x="1805" y="1470"/>
                  <a:pt x="1805" y="1469"/>
                  <a:pt x="1806" y="1468"/>
                </a:cubicBezTo>
                <a:cubicBezTo>
                  <a:pt x="1806" y="1468"/>
                  <a:pt x="1806" y="1468"/>
                  <a:pt x="1805" y="1467"/>
                </a:cubicBezTo>
                <a:cubicBezTo>
                  <a:pt x="1805" y="1467"/>
                  <a:pt x="1805" y="1467"/>
                  <a:pt x="1805" y="1467"/>
                </a:cubicBezTo>
                <a:cubicBezTo>
                  <a:pt x="1804" y="1466"/>
                  <a:pt x="1803" y="1465"/>
                  <a:pt x="1803" y="1464"/>
                </a:cubicBezTo>
                <a:cubicBezTo>
                  <a:pt x="1803" y="1464"/>
                  <a:pt x="1803" y="1463"/>
                  <a:pt x="1803" y="1463"/>
                </a:cubicBezTo>
                <a:cubicBezTo>
                  <a:pt x="1803" y="1463"/>
                  <a:pt x="1803" y="1463"/>
                  <a:pt x="1803" y="1463"/>
                </a:cubicBezTo>
                <a:cubicBezTo>
                  <a:pt x="1803" y="1462"/>
                  <a:pt x="1803" y="1462"/>
                  <a:pt x="1803" y="1462"/>
                </a:cubicBezTo>
                <a:cubicBezTo>
                  <a:pt x="1802" y="1461"/>
                  <a:pt x="1802" y="1461"/>
                  <a:pt x="1802" y="1460"/>
                </a:cubicBezTo>
                <a:cubicBezTo>
                  <a:pt x="1802" y="1459"/>
                  <a:pt x="1802" y="1458"/>
                  <a:pt x="1802" y="1457"/>
                </a:cubicBezTo>
                <a:cubicBezTo>
                  <a:pt x="1802" y="1457"/>
                  <a:pt x="1802" y="1457"/>
                  <a:pt x="1802" y="1457"/>
                </a:cubicBezTo>
                <a:cubicBezTo>
                  <a:pt x="1801" y="1456"/>
                  <a:pt x="1801" y="1455"/>
                  <a:pt x="1802" y="1455"/>
                </a:cubicBezTo>
                <a:cubicBezTo>
                  <a:pt x="1802" y="1454"/>
                  <a:pt x="1802" y="1454"/>
                  <a:pt x="1802" y="1454"/>
                </a:cubicBezTo>
                <a:cubicBezTo>
                  <a:pt x="1802" y="1454"/>
                  <a:pt x="1802" y="1454"/>
                  <a:pt x="1802" y="1454"/>
                </a:cubicBezTo>
                <a:cubicBezTo>
                  <a:pt x="1802" y="1454"/>
                  <a:pt x="1801" y="1453"/>
                  <a:pt x="1801" y="1453"/>
                </a:cubicBezTo>
                <a:cubicBezTo>
                  <a:pt x="1801" y="1453"/>
                  <a:pt x="1801" y="1453"/>
                  <a:pt x="1801" y="1452"/>
                </a:cubicBezTo>
                <a:cubicBezTo>
                  <a:pt x="1800" y="1452"/>
                  <a:pt x="1801" y="1451"/>
                  <a:pt x="1801" y="1450"/>
                </a:cubicBezTo>
                <a:cubicBezTo>
                  <a:pt x="1801" y="1450"/>
                  <a:pt x="1801" y="1450"/>
                  <a:pt x="1801" y="1450"/>
                </a:cubicBezTo>
                <a:cubicBezTo>
                  <a:pt x="1801" y="1449"/>
                  <a:pt x="1802" y="1449"/>
                  <a:pt x="1802" y="1449"/>
                </a:cubicBezTo>
                <a:cubicBezTo>
                  <a:pt x="1802" y="1449"/>
                  <a:pt x="1802" y="1449"/>
                  <a:pt x="1801" y="1448"/>
                </a:cubicBezTo>
                <a:cubicBezTo>
                  <a:pt x="1801" y="1448"/>
                  <a:pt x="1801" y="1448"/>
                  <a:pt x="1801" y="1448"/>
                </a:cubicBezTo>
                <a:cubicBezTo>
                  <a:pt x="1801" y="1448"/>
                  <a:pt x="1801" y="1448"/>
                  <a:pt x="1801" y="1447"/>
                </a:cubicBezTo>
                <a:cubicBezTo>
                  <a:pt x="1800" y="1447"/>
                  <a:pt x="1800" y="1447"/>
                  <a:pt x="1800" y="1447"/>
                </a:cubicBezTo>
                <a:cubicBezTo>
                  <a:pt x="1800" y="1447"/>
                  <a:pt x="1800" y="1446"/>
                  <a:pt x="1800" y="1446"/>
                </a:cubicBezTo>
                <a:cubicBezTo>
                  <a:pt x="1799" y="1445"/>
                  <a:pt x="1798" y="1444"/>
                  <a:pt x="1798" y="1443"/>
                </a:cubicBezTo>
                <a:cubicBezTo>
                  <a:pt x="1797" y="1443"/>
                  <a:pt x="1797" y="1442"/>
                  <a:pt x="1797" y="1442"/>
                </a:cubicBezTo>
                <a:cubicBezTo>
                  <a:pt x="1797" y="1442"/>
                  <a:pt x="1797" y="1441"/>
                  <a:pt x="1797" y="1440"/>
                </a:cubicBezTo>
                <a:cubicBezTo>
                  <a:pt x="1797" y="1440"/>
                  <a:pt x="1797" y="1440"/>
                  <a:pt x="1797" y="1440"/>
                </a:cubicBezTo>
                <a:cubicBezTo>
                  <a:pt x="1797" y="1440"/>
                  <a:pt x="1797" y="1439"/>
                  <a:pt x="1796" y="1439"/>
                </a:cubicBezTo>
                <a:cubicBezTo>
                  <a:pt x="1796" y="1439"/>
                  <a:pt x="1796" y="1438"/>
                  <a:pt x="1796" y="1438"/>
                </a:cubicBezTo>
                <a:cubicBezTo>
                  <a:pt x="1796" y="1437"/>
                  <a:pt x="1795" y="1437"/>
                  <a:pt x="1795" y="1437"/>
                </a:cubicBezTo>
                <a:cubicBezTo>
                  <a:pt x="1795" y="1436"/>
                  <a:pt x="1794" y="1435"/>
                  <a:pt x="1794" y="1435"/>
                </a:cubicBezTo>
                <a:cubicBezTo>
                  <a:pt x="1793" y="1434"/>
                  <a:pt x="1792" y="1434"/>
                  <a:pt x="1792" y="1433"/>
                </a:cubicBezTo>
                <a:cubicBezTo>
                  <a:pt x="1792" y="1433"/>
                  <a:pt x="1792" y="1433"/>
                  <a:pt x="1792" y="1432"/>
                </a:cubicBezTo>
                <a:cubicBezTo>
                  <a:pt x="1792" y="1432"/>
                  <a:pt x="1792" y="1432"/>
                  <a:pt x="1792" y="1432"/>
                </a:cubicBezTo>
                <a:cubicBezTo>
                  <a:pt x="1792" y="1431"/>
                  <a:pt x="1792" y="1430"/>
                  <a:pt x="1792" y="1430"/>
                </a:cubicBezTo>
                <a:cubicBezTo>
                  <a:pt x="1792" y="1430"/>
                  <a:pt x="1792" y="1430"/>
                  <a:pt x="1792" y="1429"/>
                </a:cubicBezTo>
                <a:cubicBezTo>
                  <a:pt x="1792" y="1429"/>
                  <a:pt x="1792" y="1429"/>
                  <a:pt x="1792" y="1429"/>
                </a:cubicBezTo>
                <a:cubicBezTo>
                  <a:pt x="1792" y="1428"/>
                  <a:pt x="1792" y="1428"/>
                  <a:pt x="1792" y="1427"/>
                </a:cubicBezTo>
                <a:cubicBezTo>
                  <a:pt x="1791" y="1427"/>
                  <a:pt x="1791" y="1427"/>
                  <a:pt x="1791" y="1427"/>
                </a:cubicBezTo>
                <a:cubicBezTo>
                  <a:pt x="1791" y="1426"/>
                  <a:pt x="1791" y="1426"/>
                  <a:pt x="1791" y="1426"/>
                </a:cubicBezTo>
                <a:cubicBezTo>
                  <a:pt x="1790" y="1425"/>
                  <a:pt x="1790" y="1425"/>
                  <a:pt x="1789" y="1424"/>
                </a:cubicBezTo>
                <a:cubicBezTo>
                  <a:pt x="1789" y="1424"/>
                  <a:pt x="1788" y="1423"/>
                  <a:pt x="1787" y="1422"/>
                </a:cubicBezTo>
                <a:cubicBezTo>
                  <a:pt x="1787" y="1421"/>
                  <a:pt x="1787" y="1421"/>
                  <a:pt x="1786" y="1420"/>
                </a:cubicBezTo>
                <a:cubicBezTo>
                  <a:pt x="1786" y="1419"/>
                  <a:pt x="1786" y="1419"/>
                  <a:pt x="1785" y="1418"/>
                </a:cubicBezTo>
                <a:cubicBezTo>
                  <a:pt x="1784" y="1417"/>
                  <a:pt x="1784" y="1417"/>
                  <a:pt x="1783" y="1417"/>
                </a:cubicBezTo>
                <a:cubicBezTo>
                  <a:pt x="1783" y="1416"/>
                  <a:pt x="1783" y="1416"/>
                  <a:pt x="1783" y="1415"/>
                </a:cubicBezTo>
                <a:cubicBezTo>
                  <a:pt x="1783" y="1415"/>
                  <a:pt x="1783" y="1415"/>
                  <a:pt x="1783" y="1415"/>
                </a:cubicBezTo>
                <a:cubicBezTo>
                  <a:pt x="1782" y="1415"/>
                  <a:pt x="1782" y="1415"/>
                  <a:pt x="1782" y="1415"/>
                </a:cubicBezTo>
                <a:cubicBezTo>
                  <a:pt x="1782" y="1414"/>
                  <a:pt x="1781" y="1414"/>
                  <a:pt x="1781" y="1414"/>
                </a:cubicBezTo>
                <a:cubicBezTo>
                  <a:pt x="1781" y="1413"/>
                  <a:pt x="1781" y="1413"/>
                  <a:pt x="1780" y="1413"/>
                </a:cubicBezTo>
                <a:cubicBezTo>
                  <a:pt x="1780" y="1413"/>
                  <a:pt x="1780" y="1413"/>
                  <a:pt x="1779" y="1413"/>
                </a:cubicBezTo>
                <a:cubicBezTo>
                  <a:pt x="1778" y="1412"/>
                  <a:pt x="1778" y="1411"/>
                  <a:pt x="1778" y="1409"/>
                </a:cubicBezTo>
                <a:cubicBezTo>
                  <a:pt x="1778" y="1409"/>
                  <a:pt x="1778" y="1409"/>
                  <a:pt x="1778" y="1409"/>
                </a:cubicBezTo>
                <a:cubicBezTo>
                  <a:pt x="1778" y="1408"/>
                  <a:pt x="1778" y="1408"/>
                  <a:pt x="1778" y="1408"/>
                </a:cubicBezTo>
                <a:cubicBezTo>
                  <a:pt x="1777" y="1407"/>
                  <a:pt x="1777" y="1406"/>
                  <a:pt x="1777" y="1405"/>
                </a:cubicBezTo>
                <a:cubicBezTo>
                  <a:pt x="1777" y="1405"/>
                  <a:pt x="1777" y="1404"/>
                  <a:pt x="1777" y="1404"/>
                </a:cubicBezTo>
                <a:cubicBezTo>
                  <a:pt x="1777" y="1404"/>
                  <a:pt x="1777" y="1404"/>
                  <a:pt x="1777" y="1404"/>
                </a:cubicBezTo>
                <a:cubicBezTo>
                  <a:pt x="1777" y="1403"/>
                  <a:pt x="1777" y="1403"/>
                  <a:pt x="1777" y="1403"/>
                </a:cubicBezTo>
                <a:cubicBezTo>
                  <a:pt x="1777" y="1403"/>
                  <a:pt x="1777" y="1403"/>
                  <a:pt x="1777" y="1403"/>
                </a:cubicBezTo>
                <a:cubicBezTo>
                  <a:pt x="1777" y="1403"/>
                  <a:pt x="1777" y="1402"/>
                  <a:pt x="1778" y="1401"/>
                </a:cubicBezTo>
                <a:cubicBezTo>
                  <a:pt x="1778" y="1401"/>
                  <a:pt x="1778" y="1400"/>
                  <a:pt x="1778" y="1399"/>
                </a:cubicBezTo>
                <a:cubicBezTo>
                  <a:pt x="1778" y="1398"/>
                  <a:pt x="1778" y="1397"/>
                  <a:pt x="1778" y="1397"/>
                </a:cubicBezTo>
                <a:cubicBezTo>
                  <a:pt x="1778" y="1395"/>
                  <a:pt x="1778" y="1394"/>
                  <a:pt x="1778" y="1393"/>
                </a:cubicBezTo>
                <a:cubicBezTo>
                  <a:pt x="1778" y="1393"/>
                  <a:pt x="1778" y="1392"/>
                  <a:pt x="1778" y="1392"/>
                </a:cubicBezTo>
                <a:cubicBezTo>
                  <a:pt x="1778" y="1391"/>
                  <a:pt x="1778" y="1390"/>
                  <a:pt x="1778" y="1390"/>
                </a:cubicBezTo>
                <a:cubicBezTo>
                  <a:pt x="1778" y="1389"/>
                  <a:pt x="1779" y="1389"/>
                  <a:pt x="1779" y="1389"/>
                </a:cubicBezTo>
                <a:cubicBezTo>
                  <a:pt x="1779" y="1389"/>
                  <a:pt x="1779" y="1389"/>
                  <a:pt x="1779" y="1388"/>
                </a:cubicBezTo>
                <a:cubicBezTo>
                  <a:pt x="1779" y="1388"/>
                  <a:pt x="1779" y="1387"/>
                  <a:pt x="1780" y="1387"/>
                </a:cubicBezTo>
                <a:cubicBezTo>
                  <a:pt x="1780" y="1387"/>
                  <a:pt x="1780" y="1386"/>
                  <a:pt x="1780" y="1386"/>
                </a:cubicBezTo>
                <a:cubicBezTo>
                  <a:pt x="1780" y="1386"/>
                  <a:pt x="1780" y="1386"/>
                  <a:pt x="1780" y="1386"/>
                </a:cubicBezTo>
                <a:cubicBezTo>
                  <a:pt x="1780" y="1385"/>
                  <a:pt x="1780" y="1384"/>
                  <a:pt x="1780" y="1383"/>
                </a:cubicBezTo>
                <a:cubicBezTo>
                  <a:pt x="1780" y="1382"/>
                  <a:pt x="1781" y="1382"/>
                  <a:pt x="1782" y="1381"/>
                </a:cubicBezTo>
                <a:cubicBezTo>
                  <a:pt x="1782" y="1381"/>
                  <a:pt x="1782" y="1381"/>
                  <a:pt x="1782" y="1381"/>
                </a:cubicBezTo>
                <a:cubicBezTo>
                  <a:pt x="1783" y="1380"/>
                  <a:pt x="1783" y="1379"/>
                  <a:pt x="1783" y="1379"/>
                </a:cubicBezTo>
                <a:cubicBezTo>
                  <a:pt x="1783" y="1379"/>
                  <a:pt x="1783" y="1379"/>
                  <a:pt x="1783" y="1378"/>
                </a:cubicBezTo>
                <a:cubicBezTo>
                  <a:pt x="1783" y="1377"/>
                  <a:pt x="1783" y="1377"/>
                  <a:pt x="1783" y="1376"/>
                </a:cubicBezTo>
                <a:cubicBezTo>
                  <a:pt x="1782" y="1376"/>
                  <a:pt x="1782" y="1375"/>
                  <a:pt x="1782" y="1375"/>
                </a:cubicBezTo>
                <a:cubicBezTo>
                  <a:pt x="1782" y="1374"/>
                  <a:pt x="1782" y="1374"/>
                  <a:pt x="1782" y="1374"/>
                </a:cubicBezTo>
                <a:cubicBezTo>
                  <a:pt x="1782" y="1373"/>
                  <a:pt x="1782" y="1373"/>
                  <a:pt x="1782" y="1373"/>
                </a:cubicBezTo>
                <a:cubicBezTo>
                  <a:pt x="1782" y="1373"/>
                  <a:pt x="1783" y="1372"/>
                  <a:pt x="1783" y="1372"/>
                </a:cubicBezTo>
                <a:cubicBezTo>
                  <a:pt x="1783" y="1372"/>
                  <a:pt x="1783" y="1371"/>
                  <a:pt x="1783" y="1371"/>
                </a:cubicBezTo>
                <a:cubicBezTo>
                  <a:pt x="1783" y="1371"/>
                  <a:pt x="1783" y="1370"/>
                  <a:pt x="1783" y="1370"/>
                </a:cubicBezTo>
                <a:cubicBezTo>
                  <a:pt x="1783" y="1370"/>
                  <a:pt x="1783" y="1369"/>
                  <a:pt x="1784" y="1369"/>
                </a:cubicBezTo>
                <a:cubicBezTo>
                  <a:pt x="1784" y="1369"/>
                  <a:pt x="1784" y="1368"/>
                  <a:pt x="1784" y="1368"/>
                </a:cubicBezTo>
                <a:cubicBezTo>
                  <a:pt x="1785" y="1368"/>
                  <a:pt x="1785" y="1368"/>
                  <a:pt x="1785" y="1368"/>
                </a:cubicBezTo>
                <a:cubicBezTo>
                  <a:pt x="1785" y="1367"/>
                  <a:pt x="1786" y="1367"/>
                  <a:pt x="1786" y="1367"/>
                </a:cubicBezTo>
                <a:cubicBezTo>
                  <a:pt x="1786" y="1367"/>
                  <a:pt x="1786" y="1366"/>
                  <a:pt x="1787" y="1366"/>
                </a:cubicBezTo>
                <a:cubicBezTo>
                  <a:pt x="1787" y="1366"/>
                  <a:pt x="1787" y="1365"/>
                  <a:pt x="1787" y="1365"/>
                </a:cubicBezTo>
                <a:cubicBezTo>
                  <a:pt x="1788" y="1365"/>
                  <a:pt x="1788" y="1365"/>
                  <a:pt x="1788" y="1365"/>
                </a:cubicBezTo>
                <a:cubicBezTo>
                  <a:pt x="1788" y="1365"/>
                  <a:pt x="1788" y="1365"/>
                  <a:pt x="1788" y="1365"/>
                </a:cubicBezTo>
                <a:cubicBezTo>
                  <a:pt x="1788" y="1365"/>
                  <a:pt x="1789" y="1364"/>
                  <a:pt x="1789" y="1364"/>
                </a:cubicBezTo>
                <a:cubicBezTo>
                  <a:pt x="1789" y="1364"/>
                  <a:pt x="1789" y="1364"/>
                  <a:pt x="1789" y="1364"/>
                </a:cubicBezTo>
                <a:cubicBezTo>
                  <a:pt x="1789" y="1363"/>
                  <a:pt x="1789" y="1363"/>
                  <a:pt x="1789" y="1362"/>
                </a:cubicBezTo>
                <a:cubicBezTo>
                  <a:pt x="1790" y="1362"/>
                  <a:pt x="1790" y="1362"/>
                  <a:pt x="1791" y="1361"/>
                </a:cubicBezTo>
                <a:cubicBezTo>
                  <a:pt x="1791" y="1361"/>
                  <a:pt x="1791" y="1361"/>
                  <a:pt x="1791" y="1361"/>
                </a:cubicBezTo>
                <a:cubicBezTo>
                  <a:pt x="1791" y="1361"/>
                  <a:pt x="1791" y="1361"/>
                  <a:pt x="1792" y="1360"/>
                </a:cubicBezTo>
                <a:cubicBezTo>
                  <a:pt x="1792" y="1360"/>
                  <a:pt x="1792" y="1360"/>
                  <a:pt x="1793" y="1359"/>
                </a:cubicBezTo>
                <a:cubicBezTo>
                  <a:pt x="1793" y="1359"/>
                  <a:pt x="1793" y="1359"/>
                  <a:pt x="1794" y="1358"/>
                </a:cubicBezTo>
                <a:cubicBezTo>
                  <a:pt x="1794" y="1358"/>
                  <a:pt x="1794" y="1358"/>
                  <a:pt x="1794" y="1357"/>
                </a:cubicBezTo>
                <a:cubicBezTo>
                  <a:pt x="1794" y="1356"/>
                  <a:pt x="1795" y="1355"/>
                  <a:pt x="1795" y="1354"/>
                </a:cubicBezTo>
                <a:cubicBezTo>
                  <a:pt x="1796" y="1354"/>
                  <a:pt x="1796" y="1353"/>
                  <a:pt x="1796" y="1353"/>
                </a:cubicBezTo>
                <a:cubicBezTo>
                  <a:pt x="1796" y="1352"/>
                  <a:pt x="1796" y="1352"/>
                  <a:pt x="1796" y="1352"/>
                </a:cubicBezTo>
                <a:cubicBezTo>
                  <a:pt x="1796" y="1351"/>
                  <a:pt x="1796" y="1351"/>
                  <a:pt x="1796" y="1350"/>
                </a:cubicBezTo>
                <a:cubicBezTo>
                  <a:pt x="1796" y="1350"/>
                  <a:pt x="1796" y="1350"/>
                  <a:pt x="1796" y="1350"/>
                </a:cubicBezTo>
                <a:cubicBezTo>
                  <a:pt x="1796" y="1350"/>
                  <a:pt x="1796" y="1350"/>
                  <a:pt x="1796" y="1350"/>
                </a:cubicBezTo>
                <a:cubicBezTo>
                  <a:pt x="1795" y="1349"/>
                  <a:pt x="1795" y="1349"/>
                  <a:pt x="1795" y="1349"/>
                </a:cubicBezTo>
                <a:cubicBezTo>
                  <a:pt x="1795" y="1348"/>
                  <a:pt x="1795" y="1348"/>
                  <a:pt x="1795" y="1348"/>
                </a:cubicBezTo>
                <a:cubicBezTo>
                  <a:pt x="1795" y="1348"/>
                  <a:pt x="1795" y="1348"/>
                  <a:pt x="1795" y="1348"/>
                </a:cubicBezTo>
                <a:cubicBezTo>
                  <a:pt x="1795" y="1348"/>
                  <a:pt x="1794" y="1347"/>
                  <a:pt x="1794" y="1347"/>
                </a:cubicBezTo>
                <a:cubicBezTo>
                  <a:pt x="1794" y="1346"/>
                  <a:pt x="1794" y="1346"/>
                  <a:pt x="1794" y="1346"/>
                </a:cubicBezTo>
                <a:cubicBezTo>
                  <a:pt x="1794" y="1345"/>
                  <a:pt x="1795" y="1345"/>
                  <a:pt x="1795" y="1344"/>
                </a:cubicBezTo>
                <a:cubicBezTo>
                  <a:pt x="1794" y="1343"/>
                  <a:pt x="1794" y="1343"/>
                  <a:pt x="1794" y="1342"/>
                </a:cubicBezTo>
                <a:cubicBezTo>
                  <a:pt x="1793" y="1341"/>
                  <a:pt x="1793" y="1341"/>
                  <a:pt x="1793" y="1341"/>
                </a:cubicBezTo>
                <a:cubicBezTo>
                  <a:pt x="1793" y="1341"/>
                  <a:pt x="1792" y="1340"/>
                  <a:pt x="1792" y="1340"/>
                </a:cubicBezTo>
                <a:cubicBezTo>
                  <a:pt x="1792" y="1339"/>
                  <a:pt x="1792" y="1339"/>
                  <a:pt x="1792" y="1339"/>
                </a:cubicBezTo>
                <a:cubicBezTo>
                  <a:pt x="1791" y="1339"/>
                  <a:pt x="1791" y="1338"/>
                  <a:pt x="1791" y="1338"/>
                </a:cubicBezTo>
                <a:cubicBezTo>
                  <a:pt x="1791" y="1337"/>
                  <a:pt x="1791" y="1337"/>
                  <a:pt x="1791" y="1337"/>
                </a:cubicBezTo>
                <a:cubicBezTo>
                  <a:pt x="1790" y="1336"/>
                  <a:pt x="1790" y="1336"/>
                  <a:pt x="1790" y="1336"/>
                </a:cubicBezTo>
                <a:cubicBezTo>
                  <a:pt x="1789" y="1335"/>
                  <a:pt x="1789" y="1334"/>
                  <a:pt x="1789" y="1333"/>
                </a:cubicBezTo>
                <a:cubicBezTo>
                  <a:pt x="1789" y="1332"/>
                  <a:pt x="1789" y="1331"/>
                  <a:pt x="1789" y="1331"/>
                </a:cubicBezTo>
                <a:cubicBezTo>
                  <a:pt x="1788" y="1331"/>
                  <a:pt x="1788" y="1330"/>
                  <a:pt x="1788" y="1330"/>
                </a:cubicBezTo>
                <a:cubicBezTo>
                  <a:pt x="1788" y="1329"/>
                  <a:pt x="1789" y="1328"/>
                  <a:pt x="1789" y="1328"/>
                </a:cubicBezTo>
                <a:cubicBezTo>
                  <a:pt x="1789" y="1327"/>
                  <a:pt x="1789" y="1327"/>
                  <a:pt x="1790" y="1327"/>
                </a:cubicBezTo>
                <a:cubicBezTo>
                  <a:pt x="1790" y="1327"/>
                  <a:pt x="1790" y="1327"/>
                  <a:pt x="1790" y="1326"/>
                </a:cubicBezTo>
                <a:cubicBezTo>
                  <a:pt x="1790" y="1326"/>
                  <a:pt x="1790" y="1325"/>
                  <a:pt x="1791" y="1325"/>
                </a:cubicBezTo>
                <a:cubicBezTo>
                  <a:pt x="1791" y="1325"/>
                  <a:pt x="1791" y="1325"/>
                  <a:pt x="1791" y="1324"/>
                </a:cubicBezTo>
                <a:cubicBezTo>
                  <a:pt x="1791" y="1324"/>
                  <a:pt x="1791" y="1324"/>
                  <a:pt x="1791" y="1324"/>
                </a:cubicBezTo>
                <a:cubicBezTo>
                  <a:pt x="1791" y="1324"/>
                  <a:pt x="1790" y="1323"/>
                  <a:pt x="1790" y="1323"/>
                </a:cubicBezTo>
                <a:cubicBezTo>
                  <a:pt x="1790" y="1323"/>
                  <a:pt x="1790" y="1323"/>
                  <a:pt x="1790" y="1323"/>
                </a:cubicBezTo>
                <a:cubicBezTo>
                  <a:pt x="1790" y="1322"/>
                  <a:pt x="1790" y="1322"/>
                  <a:pt x="1790" y="1322"/>
                </a:cubicBezTo>
                <a:cubicBezTo>
                  <a:pt x="1790" y="1321"/>
                  <a:pt x="1790" y="1321"/>
                  <a:pt x="1790" y="1321"/>
                </a:cubicBezTo>
                <a:cubicBezTo>
                  <a:pt x="1788" y="1321"/>
                  <a:pt x="1788" y="1319"/>
                  <a:pt x="1788" y="1318"/>
                </a:cubicBezTo>
                <a:cubicBezTo>
                  <a:pt x="1788" y="1318"/>
                  <a:pt x="1788" y="1318"/>
                  <a:pt x="1788" y="1318"/>
                </a:cubicBezTo>
                <a:cubicBezTo>
                  <a:pt x="1788" y="1317"/>
                  <a:pt x="1788" y="1317"/>
                  <a:pt x="1788" y="1317"/>
                </a:cubicBezTo>
                <a:cubicBezTo>
                  <a:pt x="1788" y="1316"/>
                  <a:pt x="1788" y="1315"/>
                  <a:pt x="1788" y="1315"/>
                </a:cubicBezTo>
                <a:cubicBezTo>
                  <a:pt x="1788" y="1313"/>
                  <a:pt x="1788" y="1313"/>
                  <a:pt x="1787" y="1312"/>
                </a:cubicBezTo>
                <a:cubicBezTo>
                  <a:pt x="1786" y="1312"/>
                  <a:pt x="1786" y="1311"/>
                  <a:pt x="1785" y="1311"/>
                </a:cubicBezTo>
                <a:cubicBezTo>
                  <a:pt x="1784" y="1310"/>
                  <a:pt x="1784" y="1310"/>
                  <a:pt x="1784" y="1309"/>
                </a:cubicBezTo>
                <a:cubicBezTo>
                  <a:pt x="1784" y="1309"/>
                  <a:pt x="1784" y="1309"/>
                  <a:pt x="1784" y="1308"/>
                </a:cubicBezTo>
                <a:cubicBezTo>
                  <a:pt x="1784" y="1308"/>
                  <a:pt x="1784" y="1308"/>
                  <a:pt x="1783" y="1308"/>
                </a:cubicBezTo>
                <a:cubicBezTo>
                  <a:pt x="1783" y="1308"/>
                  <a:pt x="1783" y="1308"/>
                  <a:pt x="1783" y="1308"/>
                </a:cubicBezTo>
                <a:cubicBezTo>
                  <a:pt x="1783" y="1307"/>
                  <a:pt x="1783" y="1307"/>
                  <a:pt x="1783" y="1307"/>
                </a:cubicBezTo>
                <a:cubicBezTo>
                  <a:pt x="1782" y="1306"/>
                  <a:pt x="1782" y="1306"/>
                  <a:pt x="1782" y="1305"/>
                </a:cubicBezTo>
                <a:cubicBezTo>
                  <a:pt x="1782" y="1304"/>
                  <a:pt x="1782" y="1304"/>
                  <a:pt x="1783" y="1303"/>
                </a:cubicBezTo>
                <a:cubicBezTo>
                  <a:pt x="1782" y="1303"/>
                  <a:pt x="1781" y="1302"/>
                  <a:pt x="1781" y="1302"/>
                </a:cubicBezTo>
                <a:cubicBezTo>
                  <a:pt x="1781" y="1301"/>
                  <a:pt x="1781" y="1301"/>
                  <a:pt x="1781" y="1301"/>
                </a:cubicBezTo>
                <a:cubicBezTo>
                  <a:pt x="1781" y="1301"/>
                  <a:pt x="1781" y="1301"/>
                  <a:pt x="1781" y="1300"/>
                </a:cubicBezTo>
                <a:cubicBezTo>
                  <a:pt x="1781" y="1300"/>
                  <a:pt x="1781" y="1300"/>
                  <a:pt x="1781" y="1300"/>
                </a:cubicBezTo>
                <a:cubicBezTo>
                  <a:pt x="1781" y="1300"/>
                  <a:pt x="1780" y="1299"/>
                  <a:pt x="1780" y="1299"/>
                </a:cubicBezTo>
                <a:cubicBezTo>
                  <a:pt x="1780" y="1298"/>
                  <a:pt x="1780" y="1297"/>
                  <a:pt x="1780" y="1296"/>
                </a:cubicBezTo>
                <a:cubicBezTo>
                  <a:pt x="1780" y="1296"/>
                  <a:pt x="1780" y="1296"/>
                  <a:pt x="1780" y="1295"/>
                </a:cubicBezTo>
                <a:cubicBezTo>
                  <a:pt x="1780" y="1295"/>
                  <a:pt x="1780" y="1295"/>
                  <a:pt x="1780" y="1295"/>
                </a:cubicBezTo>
                <a:cubicBezTo>
                  <a:pt x="1779" y="1295"/>
                  <a:pt x="1779" y="1295"/>
                  <a:pt x="1779" y="1295"/>
                </a:cubicBezTo>
                <a:cubicBezTo>
                  <a:pt x="1779" y="1295"/>
                  <a:pt x="1779" y="1294"/>
                  <a:pt x="1779" y="1294"/>
                </a:cubicBezTo>
                <a:cubicBezTo>
                  <a:pt x="1779" y="1294"/>
                  <a:pt x="1779" y="1294"/>
                  <a:pt x="1778" y="1294"/>
                </a:cubicBezTo>
                <a:cubicBezTo>
                  <a:pt x="1778" y="1293"/>
                  <a:pt x="1778" y="1293"/>
                  <a:pt x="1777" y="1293"/>
                </a:cubicBezTo>
                <a:cubicBezTo>
                  <a:pt x="1777" y="1293"/>
                  <a:pt x="1777" y="1293"/>
                  <a:pt x="1777" y="1293"/>
                </a:cubicBezTo>
                <a:cubicBezTo>
                  <a:pt x="1777" y="1292"/>
                  <a:pt x="1777" y="1292"/>
                  <a:pt x="1777" y="1292"/>
                </a:cubicBezTo>
                <a:cubicBezTo>
                  <a:pt x="1776" y="1292"/>
                  <a:pt x="1776" y="1291"/>
                  <a:pt x="1776" y="1290"/>
                </a:cubicBezTo>
                <a:cubicBezTo>
                  <a:pt x="1776" y="1290"/>
                  <a:pt x="1775" y="1289"/>
                  <a:pt x="1775" y="1289"/>
                </a:cubicBezTo>
                <a:cubicBezTo>
                  <a:pt x="1774" y="1288"/>
                  <a:pt x="1774" y="1288"/>
                  <a:pt x="1774" y="1288"/>
                </a:cubicBezTo>
                <a:cubicBezTo>
                  <a:pt x="1774" y="1288"/>
                  <a:pt x="1773" y="1287"/>
                  <a:pt x="1773" y="1287"/>
                </a:cubicBezTo>
                <a:cubicBezTo>
                  <a:pt x="1773" y="1286"/>
                  <a:pt x="1773" y="1286"/>
                  <a:pt x="1772" y="1286"/>
                </a:cubicBezTo>
                <a:cubicBezTo>
                  <a:pt x="1772" y="1285"/>
                  <a:pt x="1772" y="1285"/>
                  <a:pt x="1772" y="1285"/>
                </a:cubicBezTo>
                <a:cubicBezTo>
                  <a:pt x="1771" y="1285"/>
                  <a:pt x="1771" y="1285"/>
                  <a:pt x="1771" y="1285"/>
                </a:cubicBezTo>
                <a:cubicBezTo>
                  <a:pt x="1771" y="1285"/>
                  <a:pt x="1771" y="1285"/>
                  <a:pt x="1771" y="1285"/>
                </a:cubicBezTo>
                <a:cubicBezTo>
                  <a:pt x="1771" y="1285"/>
                  <a:pt x="1771" y="1285"/>
                  <a:pt x="1771" y="1285"/>
                </a:cubicBezTo>
                <a:cubicBezTo>
                  <a:pt x="1771" y="1285"/>
                  <a:pt x="1771" y="1285"/>
                  <a:pt x="1771" y="1285"/>
                </a:cubicBezTo>
                <a:cubicBezTo>
                  <a:pt x="1771" y="1285"/>
                  <a:pt x="1771" y="1285"/>
                  <a:pt x="1771" y="1285"/>
                </a:cubicBezTo>
                <a:cubicBezTo>
                  <a:pt x="1770" y="1284"/>
                  <a:pt x="1770" y="1284"/>
                  <a:pt x="1770" y="1284"/>
                </a:cubicBezTo>
                <a:cubicBezTo>
                  <a:pt x="1770" y="1283"/>
                  <a:pt x="1769" y="1283"/>
                  <a:pt x="1769" y="1283"/>
                </a:cubicBezTo>
                <a:cubicBezTo>
                  <a:pt x="1769" y="1283"/>
                  <a:pt x="1769" y="1283"/>
                  <a:pt x="1769" y="1282"/>
                </a:cubicBezTo>
                <a:cubicBezTo>
                  <a:pt x="1769" y="1282"/>
                  <a:pt x="1769" y="1282"/>
                  <a:pt x="1769" y="1282"/>
                </a:cubicBezTo>
                <a:cubicBezTo>
                  <a:pt x="1768" y="1282"/>
                  <a:pt x="1767" y="1281"/>
                  <a:pt x="1767" y="1281"/>
                </a:cubicBezTo>
                <a:cubicBezTo>
                  <a:pt x="1766" y="1280"/>
                  <a:pt x="1764" y="1280"/>
                  <a:pt x="1763" y="1279"/>
                </a:cubicBezTo>
                <a:cubicBezTo>
                  <a:pt x="1763" y="1278"/>
                  <a:pt x="1763" y="1278"/>
                  <a:pt x="1763" y="1278"/>
                </a:cubicBezTo>
                <a:cubicBezTo>
                  <a:pt x="1763" y="1278"/>
                  <a:pt x="1763" y="1278"/>
                  <a:pt x="1763" y="1278"/>
                </a:cubicBezTo>
                <a:cubicBezTo>
                  <a:pt x="1763" y="1278"/>
                  <a:pt x="1763" y="1278"/>
                  <a:pt x="1763" y="1278"/>
                </a:cubicBezTo>
                <a:cubicBezTo>
                  <a:pt x="1762" y="1278"/>
                  <a:pt x="1762" y="1278"/>
                  <a:pt x="1762" y="1278"/>
                </a:cubicBezTo>
                <a:cubicBezTo>
                  <a:pt x="1762" y="1277"/>
                  <a:pt x="1761" y="1277"/>
                  <a:pt x="1761" y="1277"/>
                </a:cubicBezTo>
                <a:cubicBezTo>
                  <a:pt x="1760" y="1276"/>
                  <a:pt x="1760" y="1276"/>
                  <a:pt x="1760" y="1276"/>
                </a:cubicBezTo>
                <a:cubicBezTo>
                  <a:pt x="1760" y="1275"/>
                  <a:pt x="1760" y="1275"/>
                  <a:pt x="1760" y="1275"/>
                </a:cubicBezTo>
                <a:cubicBezTo>
                  <a:pt x="1759" y="1275"/>
                  <a:pt x="1758" y="1274"/>
                  <a:pt x="1758" y="1274"/>
                </a:cubicBezTo>
                <a:cubicBezTo>
                  <a:pt x="1757" y="1273"/>
                  <a:pt x="1757" y="1273"/>
                  <a:pt x="1757" y="1272"/>
                </a:cubicBezTo>
                <a:cubicBezTo>
                  <a:pt x="1757" y="1271"/>
                  <a:pt x="1757" y="1271"/>
                  <a:pt x="1756" y="1271"/>
                </a:cubicBezTo>
                <a:cubicBezTo>
                  <a:pt x="1756" y="1271"/>
                  <a:pt x="1756" y="1271"/>
                  <a:pt x="1756" y="1271"/>
                </a:cubicBezTo>
                <a:cubicBezTo>
                  <a:pt x="1754" y="1270"/>
                  <a:pt x="1754" y="1269"/>
                  <a:pt x="1754" y="1268"/>
                </a:cubicBezTo>
                <a:cubicBezTo>
                  <a:pt x="1754" y="1268"/>
                  <a:pt x="1754" y="1268"/>
                  <a:pt x="1754" y="1268"/>
                </a:cubicBezTo>
                <a:cubicBezTo>
                  <a:pt x="1754" y="1267"/>
                  <a:pt x="1753" y="1266"/>
                  <a:pt x="1753" y="1265"/>
                </a:cubicBezTo>
                <a:cubicBezTo>
                  <a:pt x="1753" y="1265"/>
                  <a:pt x="1752" y="1265"/>
                  <a:pt x="1752" y="1265"/>
                </a:cubicBezTo>
                <a:cubicBezTo>
                  <a:pt x="1752" y="1265"/>
                  <a:pt x="1752" y="1264"/>
                  <a:pt x="1751" y="1264"/>
                </a:cubicBezTo>
                <a:cubicBezTo>
                  <a:pt x="1751" y="1263"/>
                  <a:pt x="1751" y="1263"/>
                  <a:pt x="1751" y="1262"/>
                </a:cubicBezTo>
                <a:cubicBezTo>
                  <a:pt x="1751" y="1262"/>
                  <a:pt x="1751" y="1262"/>
                  <a:pt x="1751" y="1262"/>
                </a:cubicBezTo>
                <a:cubicBezTo>
                  <a:pt x="1751" y="1262"/>
                  <a:pt x="1751" y="1262"/>
                  <a:pt x="1751" y="1262"/>
                </a:cubicBezTo>
                <a:cubicBezTo>
                  <a:pt x="1751" y="1262"/>
                  <a:pt x="1751" y="1262"/>
                  <a:pt x="1751" y="1262"/>
                </a:cubicBezTo>
                <a:cubicBezTo>
                  <a:pt x="1750" y="1261"/>
                  <a:pt x="1749" y="1260"/>
                  <a:pt x="1749" y="1259"/>
                </a:cubicBezTo>
                <a:cubicBezTo>
                  <a:pt x="1749" y="1259"/>
                  <a:pt x="1749" y="1258"/>
                  <a:pt x="1749" y="1258"/>
                </a:cubicBezTo>
                <a:cubicBezTo>
                  <a:pt x="1749" y="1257"/>
                  <a:pt x="1749" y="1257"/>
                  <a:pt x="1749" y="1257"/>
                </a:cubicBezTo>
                <a:cubicBezTo>
                  <a:pt x="1749" y="1257"/>
                  <a:pt x="1749" y="1256"/>
                  <a:pt x="1748" y="1256"/>
                </a:cubicBezTo>
                <a:cubicBezTo>
                  <a:pt x="1748" y="1256"/>
                  <a:pt x="1748" y="1255"/>
                  <a:pt x="1748" y="1255"/>
                </a:cubicBezTo>
                <a:cubicBezTo>
                  <a:pt x="1748" y="1253"/>
                  <a:pt x="1749" y="1253"/>
                  <a:pt x="1750" y="1252"/>
                </a:cubicBezTo>
                <a:cubicBezTo>
                  <a:pt x="1750" y="1252"/>
                  <a:pt x="1750" y="1252"/>
                  <a:pt x="1750" y="1252"/>
                </a:cubicBezTo>
                <a:cubicBezTo>
                  <a:pt x="1751" y="1252"/>
                  <a:pt x="1751" y="1252"/>
                  <a:pt x="1752" y="1251"/>
                </a:cubicBezTo>
                <a:cubicBezTo>
                  <a:pt x="1752" y="1250"/>
                  <a:pt x="1753" y="1250"/>
                  <a:pt x="1752" y="1249"/>
                </a:cubicBezTo>
                <a:cubicBezTo>
                  <a:pt x="1751" y="1248"/>
                  <a:pt x="1752" y="1247"/>
                  <a:pt x="1753" y="1246"/>
                </a:cubicBezTo>
                <a:cubicBezTo>
                  <a:pt x="1753" y="1246"/>
                  <a:pt x="1754" y="1246"/>
                  <a:pt x="1754" y="1246"/>
                </a:cubicBezTo>
                <a:cubicBezTo>
                  <a:pt x="1755" y="1246"/>
                  <a:pt x="1755" y="1246"/>
                  <a:pt x="1755" y="1246"/>
                </a:cubicBezTo>
                <a:cubicBezTo>
                  <a:pt x="1755" y="1246"/>
                  <a:pt x="1755" y="1246"/>
                  <a:pt x="1755" y="1246"/>
                </a:cubicBezTo>
                <a:cubicBezTo>
                  <a:pt x="1755" y="1245"/>
                  <a:pt x="1755" y="1245"/>
                  <a:pt x="1755" y="1245"/>
                </a:cubicBezTo>
                <a:cubicBezTo>
                  <a:pt x="1754" y="1245"/>
                  <a:pt x="1753" y="1244"/>
                  <a:pt x="1753" y="1244"/>
                </a:cubicBezTo>
                <a:cubicBezTo>
                  <a:pt x="1753" y="1243"/>
                  <a:pt x="1753" y="1242"/>
                  <a:pt x="1753" y="1241"/>
                </a:cubicBezTo>
                <a:cubicBezTo>
                  <a:pt x="1753" y="1240"/>
                  <a:pt x="1754" y="1240"/>
                  <a:pt x="1754" y="1240"/>
                </a:cubicBezTo>
                <a:cubicBezTo>
                  <a:pt x="1754" y="1240"/>
                  <a:pt x="1754" y="1240"/>
                  <a:pt x="1754" y="1240"/>
                </a:cubicBezTo>
                <a:cubicBezTo>
                  <a:pt x="1754" y="1240"/>
                  <a:pt x="1754" y="1240"/>
                  <a:pt x="1754" y="1240"/>
                </a:cubicBezTo>
                <a:cubicBezTo>
                  <a:pt x="1754" y="1240"/>
                  <a:pt x="1754" y="1240"/>
                  <a:pt x="1754" y="1240"/>
                </a:cubicBezTo>
                <a:cubicBezTo>
                  <a:pt x="1753" y="1239"/>
                  <a:pt x="1753" y="1239"/>
                  <a:pt x="1753" y="1239"/>
                </a:cubicBezTo>
                <a:cubicBezTo>
                  <a:pt x="1752" y="1239"/>
                  <a:pt x="1752" y="1238"/>
                  <a:pt x="1752" y="1237"/>
                </a:cubicBezTo>
                <a:cubicBezTo>
                  <a:pt x="1752" y="1236"/>
                  <a:pt x="1753" y="1235"/>
                  <a:pt x="1754" y="1234"/>
                </a:cubicBezTo>
                <a:cubicBezTo>
                  <a:pt x="1754" y="1234"/>
                  <a:pt x="1755" y="1234"/>
                  <a:pt x="1755" y="1234"/>
                </a:cubicBezTo>
                <a:cubicBezTo>
                  <a:pt x="1755" y="1233"/>
                  <a:pt x="1756" y="1233"/>
                  <a:pt x="1756" y="1232"/>
                </a:cubicBezTo>
                <a:cubicBezTo>
                  <a:pt x="1756" y="1232"/>
                  <a:pt x="1756" y="1232"/>
                  <a:pt x="1756" y="1231"/>
                </a:cubicBezTo>
                <a:cubicBezTo>
                  <a:pt x="1756" y="1231"/>
                  <a:pt x="1756" y="1231"/>
                  <a:pt x="1756" y="1231"/>
                </a:cubicBezTo>
                <a:cubicBezTo>
                  <a:pt x="1756" y="1230"/>
                  <a:pt x="1756" y="1230"/>
                  <a:pt x="1757" y="1229"/>
                </a:cubicBezTo>
                <a:cubicBezTo>
                  <a:pt x="1757" y="1229"/>
                  <a:pt x="1757" y="1228"/>
                  <a:pt x="1757" y="1228"/>
                </a:cubicBezTo>
                <a:cubicBezTo>
                  <a:pt x="1757" y="1228"/>
                  <a:pt x="1757" y="1228"/>
                  <a:pt x="1757" y="1228"/>
                </a:cubicBezTo>
                <a:cubicBezTo>
                  <a:pt x="1757" y="1227"/>
                  <a:pt x="1757" y="1227"/>
                  <a:pt x="1757" y="1227"/>
                </a:cubicBezTo>
                <a:cubicBezTo>
                  <a:pt x="1757" y="1227"/>
                  <a:pt x="1757" y="1227"/>
                  <a:pt x="1757" y="1227"/>
                </a:cubicBezTo>
                <a:cubicBezTo>
                  <a:pt x="1757" y="1227"/>
                  <a:pt x="1757" y="1227"/>
                  <a:pt x="1757" y="1227"/>
                </a:cubicBezTo>
                <a:cubicBezTo>
                  <a:pt x="1757" y="1227"/>
                  <a:pt x="1756" y="1226"/>
                  <a:pt x="1757" y="1225"/>
                </a:cubicBezTo>
                <a:cubicBezTo>
                  <a:pt x="1757" y="1225"/>
                  <a:pt x="1757" y="1225"/>
                  <a:pt x="1757" y="1225"/>
                </a:cubicBezTo>
                <a:cubicBezTo>
                  <a:pt x="1757" y="1225"/>
                  <a:pt x="1757" y="1225"/>
                  <a:pt x="1757" y="1225"/>
                </a:cubicBezTo>
                <a:cubicBezTo>
                  <a:pt x="1756" y="1224"/>
                  <a:pt x="1756" y="1222"/>
                  <a:pt x="1757" y="1222"/>
                </a:cubicBezTo>
                <a:cubicBezTo>
                  <a:pt x="1757" y="1220"/>
                  <a:pt x="1756" y="1219"/>
                  <a:pt x="1755" y="1217"/>
                </a:cubicBezTo>
                <a:cubicBezTo>
                  <a:pt x="1755" y="1216"/>
                  <a:pt x="1755" y="1215"/>
                  <a:pt x="1755" y="1214"/>
                </a:cubicBezTo>
                <a:cubicBezTo>
                  <a:pt x="1755" y="1214"/>
                  <a:pt x="1755" y="1213"/>
                  <a:pt x="1755" y="1213"/>
                </a:cubicBezTo>
                <a:cubicBezTo>
                  <a:pt x="1755" y="1213"/>
                  <a:pt x="1755" y="1213"/>
                  <a:pt x="1755" y="1213"/>
                </a:cubicBezTo>
                <a:cubicBezTo>
                  <a:pt x="1755" y="1213"/>
                  <a:pt x="1755" y="1213"/>
                  <a:pt x="1755" y="1212"/>
                </a:cubicBezTo>
                <a:cubicBezTo>
                  <a:pt x="1755" y="1212"/>
                  <a:pt x="1754" y="1212"/>
                  <a:pt x="1754" y="1211"/>
                </a:cubicBezTo>
                <a:cubicBezTo>
                  <a:pt x="1754" y="1211"/>
                  <a:pt x="1754" y="1211"/>
                  <a:pt x="1754" y="1211"/>
                </a:cubicBezTo>
                <a:cubicBezTo>
                  <a:pt x="1754" y="1211"/>
                  <a:pt x="1754" y="1211"/>
                  <a:pt x="1753" y="1211"/>
                </a:cubicBezTo>
                <a:cubicBezTo>
                  <a:pt x="1753" y="1211"/>
                  <a:pt x="1753" y="1211"/>
                  <a:pt x="1753" y="1211"/>
                </a:cubicBezTo>
                <a:cubicBezTo>
                  <a:pt x="1753" y="1211"/>
                  <a:pt x="1752" y="1211"/>
                  <a:pt x="1752" y="1211"/>
                </a:cubicBezTo>
                <a:cubicBezTo>
                  <a:pt x="1751" y="1211"/>
                  <a:pt x="1751" y="1211"/>
                  <a:pt x="1751" y="1211"/>
                </a:cubicBezTo>
                <a:cubicBezTo>
                  <a:pt x="1750" y="1211"/>
                  <a:pt x="1750" y="1211"/>
                  <a:pt x="1750" y="1211"/>
                </a:cubicBezTo>
                <a:cubicBezTo>
                  <a:pt x="1750" y="1211"/>
                  <a:pt x="1750" y="1211"/>
                  <a:pt x="1750" y="1211"/>
                </a:cubicBezTo>
                <a:cubicBezTo>
                  <a:pt x="1750" y="1212"/>
                  <a:pt x="1750" y="1212"/>
                  <a:pt x="1750" y="1213"/>
                </a:cubicBezTo>
                <a:cubicBezTo>
                  <a:pt x="1750" y="1213"/>
                  <a:pt x="1750" y="1214"/>
                  <a:pt x="1750" y="1214"/>
                </a:cubicBezTo>
                <a:cubicBezTo>
                  <a:pt x="1750" y="1214"/>
                  <a:pt x="1750" y="1215"/>
                  <a:pt x="1749" y="1216"/>
                </a:cubicBezTo>
                <a:cubicBezTo>
                  <a:pt x="1749" y="1216"/>
                  <a:pt x="1749" y="1216"/>
                  <a:pt x="1749" y="1216"/>
                </a:cubicBezTo>
                <a:cubicBezTo>
                  <a:pt x="1749" y="1217"/>
                  <a:pt x="1749" y="1217"/>
                  <a:pt x="1749" y="1217"/>
                </a:cubicBezTo>
                <a:cubicBezTo>
                  <a:pt x="1749" y="1217"/>
                  <a:pt x="1749" y="1218"/>
                  <a:pt x="1748" y="1219"/>
                </a:cubicBezTo>
                <a:cubicBezTo>
                  <a:pt x="1748" y="1219"/>
                  <a:pt x="1747" y="1220"/>
                  <a:pt x="1747" y="1220"/>
                </a:cubicBezTo>
                <a:cubicBezTo>
                  <a:pt x="1747" y="1220"/>
                  <a:pt x="1747" y="1220"/>
                  <a:pt x="1747" y="1220"/>
                </a:cubicBezTo>
                <a:cubicBezTo>
                  <a:pt x="1746" y="1219"/>
                  <a:pt x="1745" y="1219"/>
                  <a:pt x="1745" y="1218"/>
                </a:cubicBezTo>
                <a:cubicBezTo>
                  <a:pt x="1744" y="1218"/>
                  <a:pt x="1744" y="1217"/>
                  <a:pt x="1744" y="1217"/>
                </a:cubicBezTo>
                <a:cubicBezTo>
                  <a:pt x="1744" y="1217"/>
                  <a:pt x="1743" y="1217"/>
                  <a:pt x="1743" y="1217"/>
                </a:cubicBezTo>
                <a:cubicBezTo>
                  <a:pt x="1743" y="1216"/>
                  <a:pt x="1743" y="1216"/>
                  <a:pt x="1743" y="1216"/>
                </a:cubicBezTo>
                <a:cubicBezTo>
                  <a:pt x="1743" y="1215"/>
                  <a:pt x="1744" y="1214"/>
                  <a:pt x="1744" y="1214"/>
                </a:cubicBezTo>
                <a:cubicBezTo>
                  <a:pt x="1744" y="1213"/>
                  <a:pt x="1744" y="1213"/>
                  <a:pt x="1745" y="1212"/>
                </a:cubicBezTo>
                <a:cubicBezTo>
                  <a:pt x="1745" y="1212"/>
                  <a:pt x="1745" y="1212"/>
                  <a:pt x="1746" y="1212"/>
                </a:cubicBezTo>
                <a:cubicBezTo>
                  <a:pt x="1746" y="1212"/>
                  <a:pt x="1746" y="1211"/>
                  <a:pt x="1746" y="1211"/>
                </a:cubicBezTo>
                <a:cubicBezTo>
                  <a:pt x="1746" y="1211"/>
                  <a:pt x="1746" y="1211"/>
                  <a:pt x="1746" y="1211"/>
                </a:cubicBezTo>
                <a:cubicBezTo>
                  <a:pt x="1746" y="1211"/>
                  <a:pt x="1746" y="1211"/>
                  <a:pt x="1746" y="1211"/>
                </a:cubicBezTo>
                <a:cubicBezTo>
                  <a:pt x="1746" y="1210"/>
                  <a:pt x="1746" y="1210"/>
                  <a:pt x="1747" y="1210"/>
                </a:cubicBezTo>
                <a:cubicBezTo>
                  <a:pt x="1747" y="1210"/>
                  <a:pt x="1747" y="1209"/>
                  <a:pt x="1748" y="1210"/>
                </a:cubicBezTo>
                <a:cubicBezTo>
                  <a:pt x="1748" y="1209"/>
                  <a:pt x="1748" y="1209"/>
                  <a:pt x="1748" y="1209"/>
                </a:cubicBezTo>
                <a:cubicBezTo>
                  <a:pt x="1748" y="1209"/>
                  <a:pt x="1748" y="1208"/>
                  <a:pt x="1748" y="1208"/>
                </a:cubicBezTo>
                <a:cubicBezTo>
                  <a:pt x="1748" y="1207"/>
                  <a:pt x="1748" y="1207"/>
                  <a:pt x="1748" y="1207"/>
                </a:cubicBezTo>
                <a:cubicBezTo>
                  <a:pt x="1748" y="1206"/>
                  <a:pt x="1748" y="1206"/>
                  <a:pt x="1748" y="1206"/>
                </a:cubicBezTo>
                <a:cubicBezTo>
                  <a:pt x="1748" y="1206"/>
                  <a:pt x="1748" y="1206"/>
                  <a:pt x="1748" y="1205"/>
                </a:cubicBezTo>
                <a:cubicBezTo>
                  <a:pt x="1748" y="1206"/>
                  <a:pt x="1748" y="1206"/>
                  <a:pt x="1748" y="1206"/>
                </a:cubicBezTo>
                <a:cubicBezTo>
                  <a:pt x="1747" y="1206"/>
                  <a:pt x="1747" y="1206"/>
                  <a:pt x="1747" y="1206"/>
                </a:cubicBezTo>
                <a:cubicBezTo>
                  <a:pt x="1747" y="1206"/>
                  <a:pt x="1747" y="1206"/>
                  <a:pt x="1747" y="1206"/>
                </a:cubicBezTo>
                <a:cubicBezTo>
                  <a:pt x="1746" y="1206"/>
                  <a:pt x="1746" y="1206"/>
                  <a:pt x="1745" y="1205"/>
                </a:cubicBezTo>
                <a:cubicBezTo>
                  <a:pt x="1745" y="1205"/>
                  <a:pt x="1745" y="1205"/>
                  <a:pt x="1744" y="1205"/>
                </a:cubicBezTo>
                <a:cubicBezTo>
                  <a:pt x="1744" y="1205"/>
                  <a:pt x="1744" y="1205"/>
                  <a:pt x="1744" y="1205"/>
                </a:cubicBezTo>
                <a:cubicBezTo>
                  <a:pt x="1744" y="1204"/>
                  <a:pt x="1744" y="1204"/>
                  <a:pt x="1744" y="1204"/>
                </a:cubicBezTo>
                <a:cubicBezTo>
                  <a:pt x="1744" y="1204"/>
                  <a:pt x="1743" y="1205"/>
                  <a:pt x="1743" y="1205"/>
                </a:cubicBezTo>
                <a:cubicBezTo>
                  <a:pt x="1743" y="1206"/>
                  <a:pt x="1743" y="1206"/>
                  <a:pt x="1742" y="1206"/>
                </a:cubicBezTo>
                <a:cubicBezTo>
                  <a:pt x="1742" y="1206"/>
                  <a:pt x="1741" y="1206"/>
                  <a:pt x="1741" y="1206"/>
                </a:cubicBezTo>
                <a:cubicBezTo>
                  <a:pt x="1741" y="1206"/>
                  <a:pt x="1740" y="1206"/>
                  <a:pt x="1740" y="1207"/>
                </a:cubicBezTo>
                <a:cubicBezTo>
                  <a:pt x="1739" y="1208"/>
                  <a:pt x="1739" y="1207"/>
                  <a:pt x="1738" y="1207"/>
                </a:cubicBezTo>
                <a:cubicBezTo>
                  <a:pt x="1737" y="1207"/>
                  <a:pt x="1737" y="1207"/>
                  <a:pt x="1737" y="1207"/>
                </a:cubicBezTo>
                <a:cubicBezTo>
                  <a:pt x="1737" y="1208"/>
                  <a:pt x="1737" y="1208"/>
                  <a:pt x="1736" y="1208"/>
                </a:cubicBezTo>
                <a:cubicBezTo>
                  <a:pt x="1736" y="1208"/>
                  <a:pt x="1736" y="1208"/>
                  <a:pt x="1736" y="1208"/>
                </a:cubicBezTo>
                <a:cubicBezTo>
                  <a:pt x="1735" y="1208"/>
                  <a:pt x="1735" y="1208"/>
                  <a:pt x="1735" y="1208"/>
                </a:cubicBezTo>
                <a:cubicBezTo>
                  <a:pt x="1734" y="1208"/>
                  <a:pt x="1734" y="1208"/>
                  <a:pt x="1734" y="1208"/>
                </a:cubicBezTo>
                <a:cubicBezTo>
                  <a:pt x="1734" y="1208"/>
                  <a:pt x="1734" y="1208"/>
                  <a:pt x="1734" y="1208"/>
                </a:cubicBezTo>
                <a:cubicBezTo>
                  <a:pt x="1734" y="1209"/>
                  <a:pt x="1734" y="1209"/>
                  <a:pt x="1734" y="1209"/>
                </a:cubicBezTo>
                <a:cubicBezTo>
                  <a:pt x="1733" y="1209"/>
                  <a:pt x="1732" y="1210"/>
                  <a:pt x="1732" y="1210"/>
                </a:cubicBezTo>
                <a:cubicBezTo>
                  <a:pt x="1732" y="1210"/>
                  <a:pt x="1732" y="1210"/>
                  <a:pt x="1732" y="1210"/>
                </a:cubicBezTo>
                <a:cubicBezTo>
                  <a:pt x="1731" y="1210"/>
                  <a:pt x="1731" y="1210"/>
                  <a:pt x="1730" y="1210"/>
                </a:cubicBezTo>
                <a:cubicBezTo>
                  <a:pt x="1730" y="1209"/>
                  <a:pt x="1730" y="1209"/>
                  <a:pt x="1729" y="1209"/>
                </a:cubicBezTo>
                <a:cubicBezTo>
                  <a:pt x="1728" y="1209"/>
                  <a:pt x="1727" y="1210"/>
                  <a:pt x="1727" y="1210"/>
                </a:cubicBezTo>
                <a:cubicBezTo>
                  <a:pt x="1726" y="1210"/>
                  <a:pt x="1726" y="1210"/>
                  <a:pt x="1726" y="1210"/>
                </a:cubicBezTo>
                <a:cubicBezTo>
                  <a:pt x="1725" y="1210"/>
                  <a:pt x="1724" y="1210"/>
                  <a:pt x="1724" y="1209"/>
                </a:cubicBezTo>
                <a:cubicBezTo>
                  <a:pt x="1723" y="1209"/>
                  <a:pt x="1723" y="1209"/>
                  <a:pt x="1722" y="1209"/>
                </a:cubicBezTo>
                <a:cubicBezTo>
                  <a:pt x="1722" y="1209"/>
                  <a:pt x="1722" y="1209"/>
                  <a:pt x="1722" y="1209"/>
                </a:cubicBezTo>
                <a:cubicBezTo>
                  <a:pt x="1720" y="1209"/>
                  <a:pt x="1718" y="1209"/>
                  <a:pt x="1717" y="1208"/>
                </a:cubicBezTo>
                <a:cubicBezTo>
                  <a:pt x="1717" y="1207"/>
                  <a:pt x="1716" y="1206"/>
                  <a:pt x="1716" y="1205"/>
                </a:cubicBezTo>
                <a:cubicBezTo>
                  <a:pt x="1716" y="1205"/>
                  <a:pt x="1716" y="1205"/>
                  <a:pt x="1716" y="1205"/>
                </a:cubicBezTo>
                <a:cubicBezTo>
                  <a:pt x="1715" y="1204"/>
                  <a:pt x="1715" y="1204"/>
                  <a:pt x="1715" y="1203"/>
                </a:cubicBezTo>
                <a:cubicBezTo>
                  <a:pt x="1713" y="1202"/>
                  <a:pt x="1713" y="1201"/>
                  <a:pt x="1713" y="1200"/>
                </a:cubicBezTo>
                <a:cubicBezTo>
                  <a:pt x="1713" y="1200"/>
                  <a:pt x="1713" y="1200"/>
                  <a:pt x="1713" y="1199"/>
                </a:cubicBezTo>
                <a:cubicBezTo>
                  <a:pt x="1712" y="1199"/>
                  <a:pt x="1712" y="1199"/>
                  <a:pt x="1712" y="1198"/>
                </a:cubicBezTo>
                <a:cubicBezTo>
                  <a:pt x="1712" y="1198"/>
                  <a:pt x="1712" y="1197"/>
                  <a:pt x="1712" y="1197"/>
                </a:cubicBezTo>
                <a:cubicBezTo>
                  <a:pt x="1712" y="1196"/>
                  <a:pt x="1712" y="1196"/>
                  <a:pt x="1712" y="1196"/>
                </a:cubicBezTo>
                <a:cubicBezTo>
                  <a:pt x="1711" y="1196"/>
                  <a:pt x="1711" y="1195"/>
                  <a:pt x="1710" y="1195"/>
                </a:cubicBezTo>
                <a:cubicBezTo>
                  <a:pt x="1710" y="1194"/>
                  <a:pt x="1710" y="1194"/>
                  <a:pt x="1710" y="1194"/>
                </a:cubicBezTo>
                <a:cubicBezTo>
                  <a:pt x="1710" y="1194"/>
                  <a:pt x="1709" y="1193"/>
                  <a:pt x="1709" y="1193"/>
                </a:cubicBezTo>
                <a:cubicBezTo>
                  <a:pt x="1709" y="1193"/>
                  <a:pt x="1709" y="1193"/>
                  <a:pt x="1709" y="1192"/>
                </a:cubicBezTo>
                <a:cubicBezTo>
                  <a:pt x="1709" y="1192"/>
                  <a:pt x="1709" y="1192"/>
                  <a:pt x="1709" y="1192"/>
                </a:cubicBezTo>
                <a:cubicBezTo>
                  <a:pt x="1708" y="1192"/>
                  <a:pt x="1708" y="1192"/>
                  <a:pt x="1708" y="1192"/>
                </a:cubicBezTo>
                <a:cubicBezTo>
                  <a:pt x="1707" y="1192"/>
                  <a:pt x="1707" y="1192"/>
                  <a:pt x="1707" y="1192"/>
                </a:cubicBezTo>
                <a:cubicBezTo>
                  <a:pt x="1707" y="1192"/>
                  <a:pt x="1707" y="1192"/>
                  <a:pt x="1707" y="1192"/>
                </a:cubicBezTo>
                <a:cubicBezTo>
                  <a:pt x="1706" y="1192"/>
                  <a:pt x="1705" y="1192"/>
                  <a:pt x="1705" y="1191"/>
                </a:cubicBezTo>
                <a:cubicBezTo>
                  <a:pt x="1705" y="1191"/>
                  <a:pt x="1704" y="1190"/>
                  <a:pt x="1704" y="1190"/>
                </a:cubicBezTo>
                <a:cubicBezTo>
                  <a:pt x="1703" y="1189"/>
                  <a:pt x="1703" y="1189"/>
                  <a:pt x="1703" y="1189"/>
                </a:cubicBezTo>
                <a:cubicBezTo>
                  <a:pt x="1703" y="1189"/>
                  <a:pt x="1702" y="1189"/>
                  <a:pt x="1701" y="1189"/>
                </a:cubicBezTo>
                <a:cubicBezTo>
                  <a:pt x="1701" y="1189"/>
                  <a:pt x="1700" y="1189"/>
                  <a:pt x="1700" y="1189"/>
                </a:cubicBezTo>
                <a:cubicBezTo>
                  <a:pt x="1700" y="1189"/>
                  <a:pt x="1700" y="1189"/>
                  <a:pt x="1699" y="1189"/>
                </a:cubicBezTo>
                <a:cubicBezTo>
                  <a:pt x="1699" y="1189"/>
                  <a:pt x="1699" y="1189"/>
                  <a:pt x="1698" y="1189"/>
                </a:cubicBezTo>
                <a:cubicBezTo>
                  <a:pt x="1698" y="1189"/>
                  <a:pt x="1697" y="1189"/>
                  <a:pt x="1697" y="1189"/>
                </a:cubicBezTo>
                <a:cubicBezTo>
                  <a:pt x="1696" y="1190"/>
                  <a:pt x="1696" y="1190"/>
                  <a:pt x="1695" y="1189"/>
                </a:cubicBezTo>
                <a:cubicBezTo>
                  <a:pt x="1695" y="1189"/>
                  <a:pt x="1695" y="1189"/>
                  <a:pt x="1694" y="1189"/>
                </a:cubicBezTo>
                <a:cubicBezTo>
                  <a:pt x="1694" y="1189"/>
                  <a:pt x="1694" y="1189"/>
                  <a:pt x="1694" y="1189"/>
                </a:cubicBezTo>
                <a:cubicBezTo>
                  <a:pt x="1694" y="1189"/>
                  <a:pt x="1694" y="1189"/>
                  <a:pt x="1694" y="1189"/>
                </a:cubicBezTo>
                <a:cubicBezTo>
                  <a:pt x="1693" y="1190"/>
                  <a:pt x="1693" y="1190"/>
                  <a:pt x="1693" y="1190"/>
                </a:cubicBezTo>
                <a:cubicBezTo>
                  <a:pt x="1693" y="1190"/>
                  <a:pt x="1693" y="1190"/>
                  <a:pt x="1693" y="1190"/>
                </a:cubicBezTo>
                <a:cubicBezTo>
                  <a:pt x="1692" y="1190"/>
                  <a:pt x="1692" y="1190"/>
                  <a:pt x="1692" y="1190"/>
                </a:cubicBezTo>
                <a:cubicBezTo>
                  <a:pt x="1692" y="1190"/>
                  <a:pt x="1691" y="1190"/>
                  <a:pt x="1691" y="1190"/>
                </a:cubicBezTo>
                <a:cubicBezTo>
                  <a:pt x="1691" y="1189"/>
                  <a:pt x="1691" y="1189"/>
                  <a:pt x="1691" y="1189"/>
                </a:cubicBezTo>
                <a:cubicBezTo>
                  <a:pt x="1691" y="1190"/>
                  <a:pt x="1691" y="1190"/>
                  <a:pt x="1691" y="1190"/>
                </a:cubicBezTo>
                <a:cubicBezTo>
                  <a:pt x="1691" y="1190"/>
                  <a:pt x="1691" y="1190"/>
                  <a:pt x="1691" y="1190"/>
                </a:cubicBezTo>
                <a:cubicBezTo>
                  <a:pt x="1690" y="1190"/>
                  <a:pt x="1690" y="1190"/>
                  <a:pt x="1690" y="1190"/>
                </a:cubicBezTo>
                <a:cubicBezTo>
                  <a:pt x="1689" y="1191"/>
                  <a:pt x="1689" y="1191"/>
                  <a:pt x="1689" y="1191"/>
                </a:cubicBezTo>
                <a:cubicBezTo>
                  <a:pt x="1688" y="1191"/>
                  <a:pt x="1687" y="1192"/>
                  <a:pt x="1686" y="1192"/>
                </a:cubicBezTo>
                <a:cubicBezTo>
                  <a:pt x="1686" y="1192"/>
                  <a:pt x="1686" y="1192"/>
                  <a:pt x="1686" y="1192"/>
                </a:cubicBezTo>
                <a:cubicBezTo>
                  <a:pt x="1686" y="1192"/>
                  <a:pt x="1685" y="1192"/>
                  <a:pt x="1685" y="1192"/>
                </a:cubicBezTo>
                <a:cubicBezTo>
                  <a:pt x="1685" y="1192"/>
                  <a:pt x="1685" y="1192"/>
                  <a:pt x="1684" y="1192"/>
                </a:cubicBezTo>
                <a:cubicBezTo>
                  <a:pt x="1684" y="1192"/>
                  <a:pt x="1684" y="1192"/>
                  <a:pt x="1684" y="1192"/>
                </a:cubicBezTo>
                <a:cubicBezTo>
                  <a:pt x="1684" y="1192"/>
                  <a:pt x="1684" y="1192"/>
                  <a:pt x="1683" y="1192"/>
                </a:cubicBezTo>
                <a:cubicBezTo>
                  <a:pt x="1683" y="1192"/>
                  <a:pt x="1683" y="1193"/>
                  <a:pt x="1683" y="1193"/>
                </a:cubicBezTo>
                <a:cubicBezTo>
                  <a:pt x="1682" y="1193"/>
                  <a:pt x="1682" y="1194"/>
                  <a:pt x="1681" y="1194"/>
                </a:cubicBezTo>
                <a:cubicBezTo>
                  <a:pt x="1681" y="1194"/>
                  <a:pt x="1681" y="1194"/>
                  <a:pt x="1680" y="1194"/>
                </a:cubicBezTo>
                <a:cubicBezTo>
                  <a:pt x="1680" y="1194"/>
                  <a:pt x="1680" y="1194"/>
                  <a:pt x="1679" y="1194"/>
                </a:cubicBezTo>
                <a:cubicBezTo>
                  <a:pt x="1679" y="1194"/>
                  <a:pt x="1679" y="1194"/>
                  <a:pt x="1679" y="1195"/>
                </a:cubicBezTo>
                <a:cubicBezTo>
                  <a:pt x="1679" y="1195"/>
                  <a:pt x="1678" y="1195"/>
                  <a:pt x="1678" y="1195"/>
                </a:cubicBezTo>
                <a:cubicBezTo>
                  <a:pt x="1678" y="1195"/>
                  <a:pt x="1678" y="1195"/>
                  <a:pt x="1678" y="1195"/>
                </a:cubicBezTo>
                <a:cubicBezTo>
                  <a:pt x="1678" y="1195"/>
                  <a:pt x="1678" y="1195"/>
                  <a:pt x="1678" y="1195"/>
                </a:cubicBezTo>
                <a:cubicBezTo>
                  <a:pt x="1678" y="1195"/>
                  <a:pt x="1678" y="1195"/>
                  <a:pt x="1678" y="1195"/>
                </a:cubicBezTo>
                <a:cubicBezTo>
                  <a:pt x="1678" y="1195"/>
                  <a:pt x="1678" y="1195"/>
                  <a:pt x="1678" y="1195"/>
                </a:cubicBezTo>
                <a:cubicBezTo>
                  <a:pt x="1678" y="1195"/>
                  <a:pt x="1677" y="1195"/>
                  <a:pt x="1677" y="1195"/>
                </a:cubicBezTo>
                <a:cubicBezTo>
                  <a:pt x="1677" y="1195"/>
                  <a:pt x="1677" y="1195"/>
                  <a:pt x="1676" y="1195"/>
                </a:cubicBezTo>
                <a:cubicBezTo>
                  <a:pt x="1676" y="1195"/>
                  <a:pt x="1676" y="1195"/>
                  <a:pt x="1676" y="1195"/>
                </a:cubicBezTo>
                <a:cubicBezTo>
                  <a:pt x="1676" y="1195"/>
                  <a:pt x="1675" y="1195"/>
                  <a:pt x="1675" y="1195"/>
                </a:cubicBezTo>
                <a:cubicBezTo>
                  <a:pt x="1675" y="1195"/>
                  <a:pt x="1675" y="1195"/>
                  <a:pt x="1674" y="1195"/>
                </a:cubicBezTo>
                <a:cubicBezTo>
                  <a:pt x="1673" y="1194"/>
                  <a:pt x="1673" y="1194"/>
                  <a:pt x="1672" y="1196"/>
                </a:cubicBezTo>
                <a:cubicBezTo>
                  <a:pt x="1672" y="1196"/>
                  <a:pt x="1672" y="1196"/>
                  <a:pt x="1671" y="1197"/>
                </a:cubicBezTo>
                <a:cubicBezTo>
                  <a:pt x="1671" y="1197"/>
                  <a:pt x="1671" y="1197"/>
                  <a:pt x="1671" y="1197"/>
                </a:cubicBezTo>
                <a:cubicBezTo>
                  <a:pt x="1670" y="1197"/>
                  <a:pt x="1670" y="1197"/>
                  <a:pt x="1669" y="1198"/>
                </a:cubicBezTo>
                <a:cubicBezTo>
                  <a:pt x="1669" y="1199"/>
                  <a:pt x="1668" y="1200"/>
                  <a:pt x="1667" y="1201"/>
                </a:cubicBezTo>
                <a:cubicBezTo>
                  <a:pt x="1666" y="1201"/>
                  <a:pt x="1666" y="1201"/>
                  <a:pt x="1666" y="1201"/>
                </a:cubicBezTo>
                <a:cubicBezTo>
                  <a:pt x="1666" y="1201"/>
                  <a:pt x="1665" y="1201"/>
                  <a:pt x="1665" y="1201"/>
                </a:cubicBezTo>
                <a:cubicBezTo>
                  <a:pt x="1665" y="1202"/>
                  <a:pt x="1665" y="1202"/>
                  <a:pt x="1665" y="1202"/>
                </a:cubicBezTo>
                <a:cubicBezTo>
                  <a:pt x="1664" y="1202"/>
                  <a:pt x="1664" y="1203"/>
                  <a:pt x="1663" y="1203"/>
                </a:cubicBezTo>
                <a:cubicBezTo>
                  <a:pt x="1663" y="1203"/>
                  <a:pt x="1661" y="1203"/>
                  <a:pt x="1661" y="1203"/>
                </a:cubicBezTo>
                <a:cubicBezTo>
                  <a:pt x="1660" y="1203"/>
                  <a:pt x="1660" y="1203"/>
                  <a:pt x="1660" y="1203"/>
                </a:cubicBezTo>
                <a:cubicBezTo>
                  <a:pt x="1660" y="1203"/>
                  <a:pt x="1659" y="1203"/>
                  <a:pt x="1659" y="1203"/>
                </a:cubicBezTo>
                <a:cubicBezTo>
                  <a:pt x="1658" y="1203"/>
                  <a:pt x="1658" y="1203"/>
                  <a:pt x="1657" y="1203"/>
                </a:cubicBezTo>
                <a:cubicBezTo>
                  <a:pt x="1657" y="1204"/>
                  <a:pt x="1656" y="1204"/>
                  <a:pt x="1656" y="1204"/>
                </a:cubicBezTo>
                <a:cubicBezTo>
                  <a:pt x="1655" y="1204"/>
                  <a:pt x="1655" y="1204"/>
                  <a:pt x="1655" y="1204"/>
                </a:cubicBezTo>
                <a:cubicBezTo>
                  <a:pt x="1654" y="1204"/>
                  <a:pt x="1653" y="1204"/>
                  <a:pt x="1653" y="1205"/>
                </a:cubicBezTo>
                <a:cubicBezTo>
                  <a:pt x="1652" y="1206"/>
                  <a:pt x="1651" y="1207"/>
                  <a:pt x="1650" y="1207"/>
                </a:cubicBezTo>
                <a:cubicBezTo>
                  <a:pt x="1649" y="1207"/>
                  <a:pt x="1649" y="1206"/>
                  <a:pt x="1648" y="1206"/>
                </a:cubicBezTo>
                <a:cubicBezTo>
                  <a:pt x="1648" y="1206"/>
                  <a:pt x="1647" y="1206"/>
                  <a:pt x="1647" y="1206"/>
                </a:cubicBezTo>
                <a:cubicBezTo>
                  <a:pt x="1646" y="1206"/>
                  <a:pt x="1646" y="1206"/>
                  <a:pt x="1646" y="1206"/>
                </a:cubicBezTo>
                <a:cubicBezTo>
                  <a:pt x="1646" y="1206"/>
                  <a:pt x="1646" y="1205"/>
                  <a:pt x="1645" y="1205"/>
                </a:cubicBezTo>
                <a:cubicBezTo>
                  <a:pt x="1645" y="1205"/>
                  <a:pt x="1645" y="1205"/>
                  <a:pt x="1645" y="1205"/>
                </a:cubicBezTo>
                <a:cubicBezTo>
                  <a:pt x="1644" y="1205"/>
                  <a:pt x="1644" y="1205"/>
                  <a:pt x="1643" y="1205"/>
                </a:cubicBezTo>
                <a:cubicBezTo>
                  <a:pt x="1643" y="1204"/>
                  <a:pt x="1641" y="1204"/>
                  <a:pt x="1640" y="1203"/>
                </a:cubicBezTo>
                <a:cubicBezTo>
                  <a:pt x="1640" y="1203"/>
                  <a:pt x="1640" y="1203"/>
                  <a:pt x="1640" y="1203"/>
                </a:cubicBezTo>
                <a:cubicBezTo>
                  <a:pt x="1640" y="1203"/>
                  <a:pt x="1640" y="1203"/>
                  <a:pt x="1640" y="1203"/>
                </a:cubicBezTo>
                <a:cubicBezTo>
                  <a:pt x="1640" y="1203"/>
                  <a:pt x="1640" y="1203"/>
                  <a:pt x="1640" y="1203"/>
                </a:cubicBezTo>
                <a:cubicBezTo>
                  <a:pt x="1640" y="1203"/>
                  <a:pt x="1640" y="1203"/>
                  <a:pt x="1640" y="1203"/>
                </a:cubicBezTo>
                <a:cubicBezTo>
                  <a:pt x="1639" y="1203"/>
                  <a:pt x="1639" y="1203"/>
                  <a:pt x="1639" y="1202"/>
                </a:cubicBezTo>
                <a:cubicBezTo>
                  <a:pt x="1639" y="1202"/>
                  <a:pt x="1639" y="1202"/>
                  <a:pt x="1639" y="1202"/>
                </a:cubicBezTo>
                <a:cubicBezTo>
                  <a:pt x="1639" y="1202"/>
                  <a:pt x="1639" y="1202"/>
                  <a:pt x="1639" y="1202"/>
                </a:cubicBezTo>
                <a:cubicBezTo>
                  <a:pt x="1638" y="1202"/>
                  <a:pt x="1638" y="1201"/>
                  <a:pt x="1638" y="1201"/>
                </a:cubicBezTo>
                <a:cubicBezTo>
                  <a:pt x="1638" y="1201"/>
                  <a:pt x="1637" y="1201"/>
                  <a:pt x="1637" y="1201"/>
                </a:cubicBezTo>
                <a:cubicBezTo>
                  <a:pt x="1637" y="1201"/>
                  <a:pt x="1637" y="1202"/>
                  <a:pt x="1637" y="1202"/>
                </a:cubicBezTo>
                <a:cubicBezTo>
                  <a:pt x="1637" y="1202"/>
                  <a:pt x="1637" y="1203"/>
                  <a:pt x="1637" y="1203"/>
                </a:cubicBezTo>
                <a:cubicBezTo>
                  <a:pt x="1637" y="1203"/>
                  <a:pt x="1637" y="1203"/>
                  <a:pt x="1636" y="1203"/>
                </a:cubicBezTo>
                <a:cubicBezTo>
                  <a:pt x="1636" y="1203"/>
                  <a:pt x="1636" y="1203"/>
                  <a:pt x="1636" y="1203"/>
                </a:cubicBezTo>
                <a:cubicBezTo>
                  <a:pt x="1635" y="1203"/>
                  <a:pt x="1635" y="1203"/>
                  <a:pt x="1635" y="1203"/>
                </a:cubicBezTo>
                <a:cubicBezTo>
                  <a:pt x="1633" y="1203"/>
                  <a:pt x="1632" y="1203"/>
                  <a:pt x="1632" y="1202"/>
                </a:cubicBezTo>
                <a:cubicBezTo>
                  <a:pt x="1632" y="1202"/>
                  <a:pt x="1632" y="1202"/>
                  <a:pt x="1632" y="1202"/>
                </a:cubicBezTo>
                <a:cubicBezTo>
                  <a:pt x="1631" y="1202"/>
                  <a:pt x="1631" y="1203"/>
                  <a:pt x="1630" y="1203"/>
                </a:cubicBezTo>
                <a:cubicBezTo>
                  <a:pt x="1629" y="1204"/>
                  <a:pt x="1628" y="1204"/>
                  <a:pt x="1626" y="1204"/>
                </a:cubicBezTo>
                <a:cubicBezTo>
                  <a:pt x="1625" y="1203"/>
                  <a:pt x="1625" y="1204"/>
                  <a:pt x="1624" y="1204"/>
                </a:cubicBezTo>
                <a:cubicBezTo>
                  <a:pt x="1623" y="1204"/>
                  <a:pt x="1623" y="1204"/>
                  <a:pt x="1622" y="1204"/>
                </a:cubicBezTo>
                <a:cubicBezTo>
                  <a:pt x="1621" y="1204"/>
                  <a:pt x="1620" y="1204"/>
                  <a:pt x="1619" y="1204"/>
                </a:cubicBezTo>
                <a:cubicBezTo>
                  <a:pt x="1619" y="1204"/>
                  <a:pt x="1619" y="1204"/>
                  <a:pt x="1618" y="1204"/>
                </a:cubicBezTo>
                <a:cubicBezTo>
                  <a:pt x="1618" y="1204"/>
                  <a:pt x="1617" y="1204"/>
                  <a:pt x="1617" y="1204"/>
                </a:cubicBezTo>
                <a:cubicBezTo>
                  <a:pt x="1617" y="1204"/>
                  <a:pt x="1616" y="1204"/>
                  <a:pt x="1616" y="1204"/>
                </a:cubicBezTo>
                <a:cubicBezTo>
                  <a:pt x="1615" y="1205"/>
                  <a:pt x="1615" y="1205"/>
                  <a:pt x="1614" y="1205"/>
                </a:cubicBezTo>
                <a:cubicBezTo>
                  <a:pt x="1614" y="1205"/>
                  <a:pt x="1613" y="1205"/>
                  <a:pt x="1613" y="1205"/>
                </a:cubicBezTo>
                <a:cubicBezTo>
                  <a:pt x="1613" y="1205"/>
                  <a:pt x="1613" y="1205"/>
                  <a:pt x="1613" y="1205"/>
                </a:cubicBezTo>
                <a:cubicBezTo>
                  <a:pt x="1613" y="1205"/>
                  <a:pt x="1613" y="1206"/>
                  <a:pt x="1613" y="1206"/>
                </a:cubicBezTo>
                <a:cubicBezTo>
                  <a:pt x="1613" y="1206"/>
                  <a:pt x="1613" y="1206"/>
                  <a:pt x="1613" y="1207"/>
                </a:cubicBezTo>
                <a:cubicBezTo>
                  <a:pt x="1613" y="1208"/>
                  <a:pt x="1612" y="1208"/>
                  <a:pt x="1611" y="1208"/>
                </a:cubicBezTo>
                <a:cubicBezTo>
                  <a:pt x="1610" y="1208"/>
                  <a:pt x="1609" y="1209"/>
                  <a:pt x="1608" y="1209"/>
                </a:cubicBezTo>
                <a:cubicBezTo>
                  <a:pt x="1607" y="1209"/>
                  <a:pt x="1606" y="1210"/>
                  <a:pt x="1605" y="1210"/>
                </a:cubicBezTo>
                <a:cubicBezTo>
                  <a:pt x="1605" y="1210"/>
                  <a:pt x="1605" y="1210"/>
                  <a:pt x="1605" y="1210"/>
                </a:cubicBezTo>
                <a:cubicBezTo>
                  <a:pt x="1604" y="1210"/>
                  <a:pt x="1604" y="1210"/>
                  <a:pt x="1603" y="1210"/>
                </a:cubicBezTo>
                <a:cubicBezTo>
                  <a:pt x="1603" y="1210"/>
                  <a:pt x="1603" y="1210"/>
                  <a:pt x="1603" y="1210"/>
                </a:cubicBezTo>
                <a:cubicBezTo>
                  <a:pt x="1603" y="1210"/>
                  <a:pt x="1603" y="1210"/>
                  <a:pt x="1603" y="1210"/>
                </a:cubicBezTo>
                <a:cubicBezTo>
                  <a:pt x="1602" y="1210"/>
                  <a:pt x="1602" y="1210"/>
                  <a:pt x="1602" y="1211"/>
                </a:cubicBezTo>
                <a:cubicBezTo>
                  <a:pt x="1601" y="1211"/>
                  <a:pt x="1601" y="1211"/>
                  <a:pt x="1601" y="1211"/>
                </a:cubicBezTo>
                <a:cubicBezTo>
                  <a:pt x="1601" y="1211"/>
                  <a:pt x="1601" y="1211"/>
                  <a:pt x="1601" y="1211"/>
                </a:cubicBezTo>
                <a:cubicBezTo>
                  <a:pt x="1601" y="1212"/>
                  <a:pt x="1601" y="1212"/>
                  <a:pt x="1600" y="1212"/>
                </a:cubicBezTo>
                <a:cubicBezTo>
                  <a:pt x="1600" y="1212"/>
                  <a:pt x="1600" y="1213"/>
                  <a:pt x="1599" y="1213"/>
                </a:cubicBezTo>
                <a:cubicBezTo>
                  <a:pt x="1599" y="1213"/>
                  <a:pt x="1599" y="1213"/>
                  <a:pt x="1599" y="1213"/>
                </a:cubicBezTo>
                <a:cubicBezTo>
                  <a:pt x="1599" y="1213"/>
                  <a:pt x="1599" y="1213"/>
                  <a:pt x="1599" y="1213"/>
                </a:cubicBezTo>
                <a:cubicBezTo>
                  <a:pt x="1599" y="1213"/>
                  <a:pt x="1599" y="1213"/>
                  <a:pt x="1599" y="1213"/>
                </a:cubicBezTo>
                <a:cubicBezTo>
                  <a:pt x="1598" y="1213"/>
                  <a:pt x="1598" y="1213"/>
                  <a:pt x="1598" y="1213"/>
                </a:cubicBezTo>
                <a:cubicBezTo>
                  <a:pt x="1598" y="1213"/>
                  <a:pt x="1598" y="1213"/>
                  <a:pt x="1598" y="1213"/>
                </a:cubicBezTo>
                <a:cubicBezTo>
                  <a:pt x="1598" y="1213"/>
                  <a:pt x="1598" y="1213"/>
                  <a:pt x="1598" y="1213"/>
                </a:cubicBezTo>
                <a:cubicBezTo>
                  <a:pt x="1598" y="1213"/>
                  <a:pt x="1598" y="1213"/>
                  <a:pt x="1598" y="1213"/>
                </a:cubicBezTo>
                <a:cubicBezTo>
                  <a:pt x="1598" y="1213"/>
                  <a:pt x="1598" y="1213"/>
                  <a:pt x="1598" y="1213"/>
                </a:cubicBezTo>
                <a:cubicBezTo>
                  <a:pt x="1597" y="1213"/>
                  <a:pt x="1597" y="1213"/>
                  <a:pt x="1597" y="1213"/>
                </a:cubicBezTo>
                <a:cubicBezTo>
                  <a:pt x="1596" y="1213"/>
                  <a:pt x="1596" y="1213"/>
                  <a:pt x="1596" y="1213"/>
                </a:cubicBezTo>
                <a:cubicBezTo>
                  <a:pt x="1596" y="1213"/>
                  <a:pt x="1595" y="1213"/>
                  <a:pt x="1594" y="1212"/>
                </a:cubicBezTo>
                <a:cubicBezTo>
                  <a:pt x="1593" y="1212"/>
                  <a:pt x="1592" y="1211"/>
                  <a:pt x="1592" y="1210"/>
                </a:cubicBezTo>
                <a:cubicBezTo>
                  <a:pt x="1592" y="1210"/>
                  <a:pt x="1591" y="1210"/>
                  <a:pt x="1591" y="1210"/>
                </a:cubicBezTo>
                <a:cubicBezTo>
                  <a:pt x="1591" y="1210"/>
                  <a:pt x="1591" y="1209"/>
                  <a:pt x="1590" y="1209"/>
                </a:cubicBezTo>
                <a:cubicBezTo>
                  <a:pt x="1589" y="1209"/>
                  <a:pt x="1589" y="1209"/>
                  <a:pt x="1589" y="1209"/>
                </a:cubicBezTo>
                <a:cubicBezTo>
                  <a:pt x="1589" y="1209"/>
                  <a:pt x="1589" y="1209"/>
                  <a:pt x="1589" y="1209"/>
                </a:cubicBezTo>
                <a:cubicBezTo>
                  <a:pt x="1588" y="1209"/>
                  <a:pt x="1588" y="1209"/>
                  <a:pt x="1587" y="1209"/>
                </a:cubicBezTo>
                <a:cubicBezTo>
                  <a:pt x="1587" y="1209"/>
                  <a:pt x="1586" y="1209"/>
                  <a:pt x="1585" y="1208"/>
                </a:cubicBezTo>
                <a:cubicBezTo>
                  <a:pt x="1585" y="1207"/>
                  <a:pt x="1585" y="1207"/>
                  <a:pt x="1585" y="1207"/>
                </a:cubicBezTo>
                <a:cubicBezTo>
                  <a:pt x="1585" y="1207"/>
                  <a:pt x="1585" y="1207"/>
                  <a:pt x="1584" y="1207"/>
                </a:cubicBezTo>
                <a:cubicBezTo>
                  <a:pt x="1584" y="1207"/>
                  <a:pt x="1583" y="1207"/>
                  <a:pt x="1583" y="1206"/>
                </a:cubicBezTo>
                <a:cubicBezTo>
                  <a:pt x="1582" y="1206"/>
                  <a:pt x="1582" y="1206"/>
                  <a:pt x="1582" y="1206"/>
                </a:cubicBezTo>
                <a:cubicBezTo>
                  <a:pt x="1581" y="1206"/>
                  <a:pt x="1581" y="1205"/>
                  <a:pt x="1580" y="1205"/>
                </a:cubicBezTo>
                <a:cubicBezTo>
                  <a:pt x="1580" y="1205"/>
                  <a:pt x="1580" y="1205"/>
                  <a:pt x="1580" y="1205"/>
                </a:cubicBezTo>
                <a:cubicBezTo>
                  <a:pt x="1579" y="1205"/>
                  <a:pt x="1579" y="1205"/>
                  <a:pt x="1578" y="1205"/>
                </a:cubicBezTo>
                <a:cubicBezTo>
                  <a:pt x="1577" y="1204"/>
                  <a:pt x="1577" y="1204"/>
                  <a:pt x="1576" y="1203"/>
                </a:cubicBezTo>
                <a:cubicBezTo>
                  <a:pt x="1576" y="1203"/>
                  <a:pt x="1575" y="1202"/>
                  <a:pt x="1575" y="1202"/>
                </a:cubicBezTo>
                <a:cubicBezTo>
                  <a:pt x="1574" y="1201"/>
                  <a:pt x="1573" y="1200"/>
                  <a:pt x="1572" y="1199"/>
                </a:cubicBezTo>
                <a:cubicBezTo>
                  <a:pt x="1571" y="1199"/>
                  <a:pt x="1571" y="1198"/>
                  <a:pt x="1570" y="1198"/>
                </a:cubicBezTo>
                <a:cubicBezTo>
                  <a:pt x="1569" y="1197"/>
                  <a:pt x="1569" y="1197"/>
                  <a:pt x="1569" y="1197"/>
                </a:cubicBezTo>
                <a:cubicBezTo>
                  <a:pt x="1569" y="1196"/>
                  <a:pt x="1568" y="1196"/>
                  <a:pt x="1568" y="1196"/>
                </a:cubicBezTo>
                <a:cubicBezTo>
                  <a:pt x="1568" y="1195"/>
                  <a:pt x="1567" y="1195"/>
                  <a:pt x="1567" y="1195"/>
                </a:cubicBezTo>
                <a:cubicBezTo>
                  <a:pt x="1566" y="1195"/>
                  <a:pt x="1566" y="1195"/>
                  <a:pt x="1566" y="1195"/>
                </a:cubicBezTo>
                <a:cubicBezTo>
                  <a:pt x="1565" y="1194"/>
                  <a:pt x="1565" y="1194"/>
                  <a:pt x="1565" y="1193"/>
                </a:cubicBezTo>
                <a:cubicBezTo>
                  <a:pt x="1564" y="1193"/>
                  <a:pt x="1564" y="1193"/>
                  <a:pt x="1564" y="1193"/>
                </a:cubicBezTo>
                <a:cubicBezTo>
                  <a:pt x="1564" y="1193"/>
                  <a:pt x="1564" y="1193"/>
                  <a:pt x="1564" y="1193"/>
                </a:cubicBezTo>
                <a:cubicBezTo>
                  <a:pt x="1564" y="1193"/>
                  <a:pt x="1564" y="1193"/>
                  <a:pt x="1564" y="1193"/>
                </a:cubicBezTo>
                <a:cubicBezTo>
                  <a:pt x="1563" y="1192"/>
                  <a:pt x="1562" y="1191"/>
                  <a:pt x="1561" y="1190"/>
                </a:cubicBezTo>
                <a:cubicBezTo>
                  <a:pt x="1561" y="1190"/>
                  <a:pt x="1561" y="1189"/>
                  <a:pt x="1561" y="1189"/>
                </a:cubicBezTo>
                <a:cubicBezTo>
                  <a:pt x="1560" y="1189"/>
                  <a:pt x="1560" y="1189"/>
                  <a:pt x="1560" y="1189"/>
                </a:cubicBezTo>
                <a:cubicBezTo>
                  <a:pt x="1560" y="1189"/>
                  <a:pt x="1560" y="1189"/>
                  <a:pt x="1560" y="1189"/>
                </a:cubicBezTo>
                <a:cubicBezTo>
                  <a:pt x="1559" y="1189"/>
                  <a:pt x="1559" y="1189"/>
                  <a:pt x="1559" y="1189"/>
                </a:cubicBezTo>
                <a:cubicBezTo>
                  <a:pt x="1559" y="1189"/>
                  <a:pt x="1559" y="1189"/>
                  <a:pt x="1559" y="1189"/>
                </a:cubicBezTo>
                <a:cubicBezTo>
                  <a:pt x="1559" y="1189"/>
                  <a:pt x="1559" y="1189"/>
                  <a:pt x="1559" y="1189"/>
                </a:cubicBezTo>
                <a:cubicBezTo>
                  <a:pt x="1558" y="1189"/>
                  <a:pt x="1558" y="1189"/>
                  <a:pt x="1558" y="1189"/>
                </a:cubicBezTo>
                <a:cubicBezTo>
                  <a:pt x="1557" y="1189"/>
                  <a:pt x="1557" y="1189"/>
                  <a:pt x="1557" y="1189"/>
                </a:cubicBezTo>
                <a:cubicBezTo>
                  <a:pt x="1557" y="1189"/>
                  <a:pt x="1556" y="1189"/>
                  <a:pt x="1555" y="1189"/>
                </a:cubicBezTo>
                <a:cubicBezTo>
                  <a:pt x="1555" y="1189"/>
                  <a:pt x="1555" y="1189"/>
                  <a:pt x="1554" y="1188"/>
                </a:cubicBezTo>
                <a:cubicBezTo>
                  <a:pt x="1554" y="1188"/>
                  <a:pt x="1554" y="1188"/>
                  <a:pt x="1554" y="1188"/>
                </a:cubicBezTo>
                <a:cubicBezTo>
                  <a:pt x="1553" y="1188"/>
                  <a:pt x="1553" y="1188"/>
                  <a:pt x="1553" y="1188"/>
                </a:cubicBezTo>
                <a:cubicBezTo>
                  <a:pt x="1553" y="1188"/>
                  <a:pt x="1552" y="1187"/>
                  <a:pt x="1552" y="1187"/>
                </a:cubicBezTo>
                <a:cubicBezTo>
                  <a:pt x="1551" y="1187"/>
                  <a:pt x="1551" y="1187"/>
                  <a:pt x="1551" y="1187"/>
                </a:cubicBezTo>
                <a:cubicBezTo>
                  <a:pt x="1551" y="1186"/>
                  <a:pt x="1550" y="1186"/>
                  <a:pt x="1550" y="1186"/>
                </a:cubicBezTo>
                <a:cubicBezTo>
                  <a:pt x="1550" y="1186"/>
                  <a:pt x="1550" y="1186"/>
                  <a:pt x="1549" y="1186"/>
                </a:cubicBezTo>
                <a:cubicBezTo>
                  <a:pt x="1549" y="1186"/>
                  <a:pt x="1549" y="1186"/>
                  <a:pt x="1549" y="1186"/>
                </a:cubicBezTo>
                <a:cubicBezTo>
                  <a:pt x="1549" y="1186"/>
                  <a:pt x="1549" y="1186"/>
                  <a:pt x="1549" y="1186"/>
                </a:cubicBezTo>
                <a:cubicBezTo>
                  <a:pt x="1549" y="1186"/>
                  <a:pt x="1549" y="1186"/>
                  <a:pt x="1549" y="1186"/>
                </a:cubicBezTo>
                <a:cubicBezTo>
                  <a:pt x="1548" y="1187"/>
                  <a:pt x="1548" y="1187"/>
                  <a:pt x="1548" y="1187"/>
                </a:cubicBezTo>
                <a:cubicBezTo>
                  <a:pt x="1548" y="1187"/>
                  <a:pt x="1548" y="1187"/>
                  <a:pt x="1548" y="1187"/>
                </a:cubicBezTo>
                <a:cubicBezTo>
                  <a:pt x="1547" y="1187"/>
                  <a:pt x="1546" y="1187"/>
                  <a:pt x="1545" y="1186"/>
                </a:cubicBezTo>
                <a:cubicBezTo>
                  <a:pt x="1545" y="1186"/>
                  <a:pt x="1545" y="1185"/>
                  <a:pt x="1545" y="1185"/>
                </a:cubicBezTo>
                <a:cubicBezTo>
                  <a:pt x="1545" y="1185"/>
                  <a:pt x="1544" y="1185"/>
                  <a:pt x="1544" y="1184"/>
                </a:cubicBezTo>
                <a:cubicBezTo>
                  <a:pt x="1544" y="1183"/>
                  <a:pt x="1544" y="1183"/>
                  <a:pt x="1545" y="1182"/>
                </a:cubicBezTo>
                <a:cubicBezTo>
                  <a:pt x="1545" y="1181"/>
                  <a:pt x="1546" y="1181"/>
                  <a:pt x="1546" y="1181"/>
                </a:cubicBezTo>
                <a:cubicBezTo>
                  <a:pt x="1546" y="1181"/>
                  <a:pt x="1546" y="1181"/>
                  <a:pt x="1546" y="1180"/>
                </a:cubicBezTo>
                <a:cubicBezTo>
                  <a:pt x="1546" y="1180"/>
                  <a:pt x="1546" y="1180"/>
                  <a:pt x="1546" y="1180"/>
                </a:cubicBezTo>
                <a:cubicBezTo>
                  <a:pt x="1546" y="1180"/>
                  <a:pt x="1545" y="1180"/>
                  <a:pt x="1545" y="1180"/>
                </a:cubicBezTo>
                <a:cubicBezTo>
                  <a:pt x="1544" y="1180"/>
                  <a:pt x="1543" y="1179"/>
                  <a:pt x="1543" y="1178"/>
                </a:cubicBezTo>
                <a:cubicBezTo>
                  <a:pt x="1543" y="1177"/>
                  <a:pt x="1542" y="1176"/>
                  <a:pt x="1542" y="1176"/>
                </a:cubicBezTo>
                <a:cubicBezTo>
                  <a:pt x="1542" y="1175"/>
                  <a:pt x="1542" y="1175"/>
                  <a:pt x="1542" y="1175"/>
                </a:cubicBezTo>
                <a:cubicBezTo>
                  <a:pt x="1541" y="1174"/>
                  <a:pt x="1541" y="1174"/>
                  <a:pt x="1541" y="1174"/>
                </a:cubicBezTo>
                <a:cubicBezTo>
                  <a:pt x="1540" y="1173"/>
                  <a:pt x="1540" y="1171"/>
                  <a:pt x="1540" y="1170"/>
                </a:cubicBezTo>
                <a:cubicBezTo>
                  <a:pt x="1540" y="1169"/>
                  <a:pt x="1540" y="1169"/>
                  <a:pt x="1539" y="1168"/>
                </a:cubicBezTo>
                <a:cubicBezTo>
                  <a:pt x="1539" y="1168"/>
                  <a:pt x="1538" y="1167"/>
                  <a:pt x="1538" y="1167"/>
                </a:cubicBezTo>
                <a:cubicBezTo>
                  <a:pt x="1538" y="1166"/>
                  <a:pt x="1538" y="1166"/>
                  <a:pt x="1538" y="1165"/>
                </a:cubicBezTo>
                <a:cubicBezTo>
                  <a:pt x="1539" y="1165"/>
                  <a:pt x="1539" y="1165"/>
                  <a:pt x="1539" y="1165"/>
                </a:cubicBezTo>
                <a:cubicBezTo>
                  <a:pt x="1539" y="1165"/>
                  <a:pt x="1539" y="1165"/>
                  <a:pt x="1539" y="1165"/>
                </a:cubicBezTo>
                <a:cubicBezTo>
                  <a:pt x="1539" y="1165"/>
                  <a:pt x="1539" y="1165"/>
                  <a:pt x="1539" y="1165"/>
                </a:cubicBezTo>
                <a:cubicBezTo>
                  <a:pt x="1539" y="1164"/>
                  <a:pt x="1538" y="1164"/>
                  <a:pt x="1537" y="1163"/>
                </a:cubicBezTo>
                <a:cubicBezTo>
                  <a:pt x="1537" y="1163"/>
                  <a:pt x="1537" y="1163"/>
                  <a:pt x="1537" y="1163"/>
                </a:cubicBezTo>
                <a:cubicBezTo>
                  <a:pt x="1536" y="1162"/>
                  <a:pt x="1535" y="1162"/>
                  <a:pt x="1534" y="1160"/>
                </a:cubicBezTo>
                <a:cubicBezTo>
                  <a:pt x="1534" y="1160"/>
                  <a:pt x="1534" y="1160"/>
                  <a:pt x="1534" y="1160"/>
                </a:cubicBezTo>
                <a:cubicBezTo>
                  <a:pt x="1534" y="1160"/>
                  <a:pt x="1534" y="1160"/>
                  <a:pt x="1533" y="1160"/>
                </a:cubicBezTo>
                <a:cubicBezTo>
                  <a:pt x="1533" y="1160"/>
                  <a:pt x="1533" y="1160"/>
                  <a:pt x="1533" y="1160"/>
                </a:cubicBezTo>
                <a:cubicBezTo>
                  <a:pt x="1532" y="1160"/>
                  <a:pt x="1532" y="1160"/>
                  <a:pt x="1531" y="1159"/>
                </a:cubicBezTo>
                <a:cubicBezTo>
                  <a:pt x="1531" y="1159"/>
                  <a:pt x="1530" y="1158"/>
                  <a:pt x="1530" y="1157"/>
                </a:cubicBezTo>
                <a:cubicBezTo>
                  <a:pt x="1530" y="1157"/>
                  <a:pt x="1530" y="1157"/>
                  <a:pt x="1530" y="1157"/>
                </a:cubicBezTo>
                <a:cubicBezTo>
                  <a:pt x="1530" y="1157"/>
                  <a:pt x="1530" y="1157"/>
                  <a:pt x="1530" y="1157"/>
                </a:cubicBezTo>
                <a:cubicBezTo>
                  <a:pt x="1530" y="1157"/>
                  <a:pt x="1530" y="1157"/>
                  <a:pt x="1530" y="1156"/>
                </a:cubicBezTo>
                <a:cubicBezTo>
                  <a:pt x="1529" y="1156"/>
                  <a:pt x="1529" y="1156"/>
                  <a:pt x="1529" y="1157"/>
                </a:cubicBezTo>
                <a:cubicBezTo>
                  <a:pt x="1529" y="1157"/>
                  <a:pt x="1528" y="1157"/>
                  <a:pt x="1528" y="1157"/>
                </a:cubicBezTo>
                <a:cubicBezTo>
                  <a:pt x="1527" y="1157"/>
                  <a:pt x="1527" y="1157"/>
                  <a:pt x="1527" y="1157"/>
                </a:cubicBezTo>
                <a:cubicBezTo>
                  <a:pt x="1527" y="1157"/>
                  <a:pt x="1527" y="1157"/>
                  <a:pt x="1527" y="1157"/>
                </a:cubicBezTo>
                <a:cubicBezTo>
                  <a:pt x="1526" y="1157"/>
                  <a:pt x="1526" y="1156"/>
                  <a:pt x="1525" y="1156"/>
                </a:cubicBezTo>
                <a:cubicBezTo>
                  <a:pt x="1525" y="1156"/>
                  <a:pt x="1525" y="1156"/>
                  <a:pt x="1525" y="1156"/>
                </a:cubicBezTo>
                <a:cubicBezTo>
                  <a:pt x="1524" y="1155"/>
                  <a:pt x="1523" y="1154"/>
                  <a:pt x="1523" y="1152"/>
                </a:cubicBezTo>
                <a:cubicBezTo>
                  <a:pt x="1523" y="1152"/>
                  <a:pt x="1523" y="1152"/>
                  <a:pt x="1523" y="1151"/>
                </a:cubicBezTo>
                <a:cubicBezTo>
                  <a:pt x="1523" y="1151"/>
                  <a:pt x="1523" y="1150"/>
                  <a:pt x="1523" y="1150"/>
                </a:cubicBezTo>
                <a:cubicBezTo>
                  <a:pt x="1523" y="1150"/>
                  <a:pt x="1523" y="1149"/>
                  <a:pt x="1522" y="1149"/>
                </a:cubicBezTo>
                <a:cubicBezTo>
                  <a:pt x="1522" y="1149"/>
                  <a:pt x="1522" y="1149"/>
                  <a:pt x="1522" y="1149"/>
                </a:cubicBezTo>
                <a:cubicBezTo>
                  <a:pt x="1522" y="1149"/>
                  <a:pt x="1522" y="1149"/>
                  <a:pt x="1522" y="1149"/>
                </a:cubicBezTo>
                <a:cubicBezTo>
                  <a:pt x="1522" y="1149"/>
                  <a:pt x="1522" y="1149"/>
                  <a:pt x="1522" y="1149"/>
                </a:cubicBezTo>
                <a:cubicBezTo>
                  <a:pt x="1522" y="1149"/>
                  <a:pt x="1522" y="1149"/>
                  <a:pt x="1522" y="1149"/>
                </a:cubicBezTo>
                <a:cubicBezTo>
                  <a:pt x="1522" y="1149"/>
                  <a:pt x="1522" y="1149"/>
                  <a:pt x="1522" y="1149"/>
                </a:cubicBezTo>
                <a:cubicBezTo>
                  <a:pt x="1522" y="1149"/>
                  <a:pt x="1522" y="1149"/>
                  <a:pt x="1522" y="1149"/>
                </a:cubicBezTo>
                <a:cubicBezTo>
                  <a:pt x="1522" y="1149"/>
                  <a:pt x="1522" y="1149"/>
                  <a:pt x="1522" y="1149"/>
                </a:cubicBezTo>
                <a:cubicBezTo>
                  <a:pt x="1521" y="1149"/>
                  <a:pt x="1521" y="1148"/>
                  <a:pt x="1521" y="1148"/>
                </a:cubicBezTo>
                <a:cubicBezTo>
                  <a:pt x="1520" y="1148"/>
                  <a:pt x="1520" y="1148"/>
                  <a:pt x="1520" y="1148"/>
                </a:cubicBezTo>
                <a:cubicBezTo>
                  <a:pt x="1520" y="1148"/>
                  <a:pt x="1520" y="1148"/>
                  <a:pt x="1520" y="1148"/>
                </a:cubicBezTo>
                <a:cubicBezTo>
                  <a:pt x="1518" y="1148"/>
                  <a:pt x="1516" y="1148"/>
                  <a:pt x="1515" y="1147"/>
                </a:cubicBezTo>
                <a:cubicBezTo>
                  <a:pt x="1515" y="1147"/>
                  <a:pt x="1515" y="1147"/>
                  <a:pt x="1515" y="1146"/>
                </a:cubicBezTo>
                <a:cubicBezTo>
                  <a:pt x="1515" y="1146"/>
                  <a:pt x="1515" y="1146"/>
                  <a:pt x="1515" y="1145"/>
                </a:cubicBezTo>
                <a:cubicBezTo>
                  <a:pt x="1515" y="1145"/>
                  <a:pt x="1515" y="1145"/>
                  <a:pt x="1515" y="1145"/>
                </a:cubicBezTo>
                <a:cubicBezTo>
                  <a:pt x="1516" y="1145"/>
                  <a:pt x="1516" y="1144"/>
                  <a:pt x="1516" y="1144"/>
                </a:cubicBezTo>
                <a:cubicBezTo>
                  <a:pt x="1516" y="1144"/>
                  <a:pt x="1516" y="1144"/>
                  <a:pt x="1515" y="1143"/>
                </a:cubicBezTo>
                <a:cubicBezTo>
                  <a:pt x="1515" y="1143"/>
                  <a:pt x="1515" y="1143"/>
                  <a:pt x="1515" y="1143"/>
                </a:cubicBezTo>
                <a:cubicBezTo>
                  <a:pt x="1514" y="1142"/>
                  <a:pt x="1513" y="1142"/>
                  <a:pt x="1513" y="1141"/>
                </a:cubicBezTo>
                <a:cubicBezTo>
                  <a:pt x="1513" y="1140"/>
                  <a:pt x="1514" y="1140"/>
                  <a:pt x="1514" y="1140"/>
                </a:cubicBezTo>
                <a:cubicBezTo>
                  <a:pt x="1513" y="1140"/>
                  <a:pt x="1513" y="1140"/>
                  <a:pt x="1513" y="1140"/>
                </a:cubicBezTo>
                <a:cubicBezTo>
                  <a:pt x="1511" y="1141"/>
                  <a:pt x="1510" y="1140"/>
                  <a:pt x="1508" y="1139"/>
                </a:cubicBezTo>
                <a:cubicBezTo>
                  <a:pt x="1508" y="1139"/>
                  <a:pt x="1508" y="1139"/>
                  <a:pt x="1508" y="1139"/>
                </a:cubicBezTo>
                <a:cubicBezTo>
                  <a:pt x="1507" y="1139"/>
                  <a:pt x="1505" y="1138"/>
                  <a:pt x="1505" y="1137"/>
                </a:cubicBezTo>
                <a:cubicBezTo>
                  <a:pt x="1505" y="1137"/>
                  <a:pt x="1505" y="1137"/>
                  <a:pt x="1505" y="1137"/>
                </a:cubicBezTo>
                <a:cubicBezTo>
                  <a:pt x="1505" y="1137"/>
                  <a:pt x="1505" y="1137"/>
                  <a:pt x="1505" y="1137"/>
                </a:cubicBezTo>
                <a:cubicBezTo>
                  <a:pt x="1505" y="1137"/>
                  <a:pt x="1504" y="1137"/>
                  <a:pt x="1504" y="1137"/>
                </a:cubicBezTo>
                <a:cubicBezTo>
                  <a:pt x="1504" y="1137"/>
                  <a:pt x="1504" y="1137"/>
                  <a:pt x="1504" y="1137"/>
                </a:cubicBezTo>
                <a:cubicBezTo>
                  <a:pt x="1504" y="1137"/>
                  <a:pt x="1503" y="1137"/>
                  <a:pt x="1503" y="1136"/>
                </a:cubicBezTo>
                <a:cubicBezTo>
                  <a:pt x="1502" y="1136"/>
                  <a:pt x="1502" y="1135"/>
                  <a:pt x="1502" y="1135"/>
                </a:cubicBezTo>
                <a:cubicBezTo>
                  <a:pt x="1502" y="1134"/>
                  <a:pt x="1502" y="1134"/>
                  <a:pt x="1502" y="1134"/>
                </a:cubicBezTo>
                <a:cubicBezTo>
                  <a:pt x="1502" y="1134"/>
                  <a:pt x="1502" y="1134"/>
                  <a:pt x="1502" y="1134"/>
                </a:cubicBezTo>
                <a:cubicBezTo>
                  <a:pt x="1502" y="1134"/>
                  <a:pt x="1502" y="1134"/>
                  <a:pt x="1501" y="1134"/>
                </a:cubicBezTo>
                <a:cubicBezTo>
                  <a:pt x="1500" y="1134"/>
                  <a:pt x="1499" y="1133"/>
                  <a:pt x="1500" y="1131"/>
                </a:cubicBezTo>
                <a:cubicBezTo>
                  <a:pt x="1500" y="1130"/>
                  <a:pt x="1501" y="1129"/>
                  <a:pt x="1502" y="1129"/>
                </a:cubicBezTo>
                <a:cubicBezTo>
                  <a:pt x="1502" y="1129"/>
                  <a:pt x="1502" y="1129"/>
                  <a:pt x="1502" y="1129"/>
                </a:cubicBezTo>
                <a:cubicBezTo>
                  <a:pt x="1502" y="1129"/>
                  <a:pt x="1502" y="1129"/>
                  <a:pt x="1502" y="1129"/>
                </a:cubicBezTo>
                <a:cubicBezTo>
                  <a:pt x="1502" y="1129"/>
                  <a:pt x="1501" y="1129"/>
                  <a:pt x="1501" y="1129"/>
                </a:cubicBezTo>
                <a:cubicBezTo>
                  <a:pt x="1501" y="1129"/>
                  <a:pt x="1500" y="1129"/>
                  <a:pt x="1499" y="1129"/>
                </a:cubicBezTo>
                <a:cubicBezTo>
                  <a:pt x="1499" y="1129"/>
                  <a:pt x="1499" y="1128"/>
                  <a:pt x="1498" y="1128"/>
                </a:cubicBezTo>
                <a:cubicBezTo>
                  <a:pt x="1498" y="1128"/>
                  <a:pt x="1498" y="1127"/>
                  <a:pt x="1498" y="1127"/>
                </a:cubicBezTo>
                <a:cubicBezTo>
                  <a:pt x="1499" y="1127"/>
                  <a:pt x="1499" y="1126"/>
                  <a:pt x="1498" y="1126"/>
                </a:cubicBezTo>
                <a:cubicBezTo>
                  <a:pt x="1498" y="1126"/>
                  <a:pt x="1498" y="1125"/>
                  <a:pt x="1498" y="1125"/>
                </a:cubicBezTo>
                <a:cubicBezTo>
                  <a:pt x="1498" y="1124"/>
                  <a:pt x="1498" y="1123"/>
                  <a:pt x="1499" y="1123"/>
                </a:cubicBezTo>
                <a:cubicBezTo>
                  <a:pt x="1499" y="1122"/>
                  <a:pt x="1499" y="1122"/>
                  <a:pt x="1500" y="1122"/>
                </a:cubicBezTo>
                <a:cubicBezTo>
                  <a:pt x="1500" y="1122"/>
                  <a:pt x="1499" y="1121"/>
                  <a:pt x="1500" y="1120"/>
                </a:cubicBezTo>
                <a:cubicBezTo>
                  <a:pt x="1500" y="1120"/>
                  <a:pt x="1500" y="1120"/>
                  <a:pt x="1500" y="1120"/>
                </a:cubicBezTo>
                <a:cubicBezTo>
                  <a:pt x="1500" y="1120"/>
                  <a:pt x="1500" y="1120"/>
                  <a:pt x="1500" y="1120"/>
                </a:cubicBezTo>
                <a:cubicBezTo>
                  <a:pt x="1500" y="1120"/>
                  <a:pt x="1500" y="1120"/>
                  <a:pt x="1500" y="1120"/>
                </a:cubicBezTo>
                <a:cubicBezTo>
                  <a:pt x="1500" y="1120"/>
                  <a:pt x="1500" y="1120"/>
                  <a:pt x="1500" y="1120"/>
                </a:cubicBezTo>
                <a:cubicBezTo>
                  <a:pt x="1500" y="1120"/>
                  <a:pt x="1500" y="1120"/>
                  <a:pt x="1500" y="1120"/>
                </a:cubicBezTo>
                <a:cubicBezTo>
                  <a:pt x="1500" y="1119"/>
                  <a:pt x="1500" y="1119"/>
                  <a:pt x="1500" y="1119"/>
                </a:cubicBezTo>
                <a:cubicBezTo>
                  <a:pt x="1499" y="1118"/>
                  <a:pt x="1497" y="1117"/>
                  <a:pt x="1497" y="1116"/>
                </a:cubicBezTo>
                <a:cubicBezTo>
                  <a:pt x="1497" y="1116"/>
                  <a:pt x="1496" y="1116"/>
                  <a:pt x="1496" y="1115"/>
                </a:cubicBezTo>
                <a:cubicBezTo>
                  <a:pt x="1496" y="1115"/>
                  <a:pt x="1496" y="1115"/>
                  <a:pt x="1496" y="1115"/>
                </a:cubicBezTo>
                <a:cubicBezTo>
                  <a:pt x="1495" y="1115"/>
                  <a:pt x="1495" y="1115"/>
                  <a:pt x="1495" y="1114"/>
                </a:cubicBezTo>
                <a:cubicBezTo>
                  <a:pt x="1495" y="1114"/>
                  <a:pt x="1495" y="1114"/>
                  <a:pt x="1494" y="1114"/>
                </a:cubicBezTo>
                <a:cubicBezTo>
                  <a:pt x="1494" y="1114"/>
                  <a:pt x="1493" y="1112"/>
                  <a:pt x="1493" y="1112"/>
                </a:cubicBezTo>
                <a:cubicBezTo>
                  <a:pt x="1493" y="1111"/>
                  <a:pt x="1493" y="1111"/>
                  <a:pt x="1493" y="1111"/>
                </a:cubicBezTo>
                <a:cubicBezTo>
                  <a:pt x="1493" y="1111"/>
                  <a:pt x="1493" y="1110"/>
                  <a:pt x="1493" y="1110"/>
                </a:cubicBezTo>
                <a:cubicBezTo>
                  <a:pt x="1492" y="1109"/>
                  <a:pt x="1492" y="1109"/>
                  <a:pt x="1491" y="1108"/>
                </a:cubicBezTo>
                <a:cubicBezTo>
                  <a:pt x="1491" y="1107"/>
                  <a:pt x="1492" y="1107"/>
                  <a:pt x="1492" y="1106"/>
                </a:cubicBezTo>
                <a:cubicBezTo>
                  <a:pt x="1494" y="1104"/>
                  <a:pt x="1496" y="1101"/>
                  <a:pt x="1497" y="1098"/>
                </a:cubicBezTo>
                <a:cubicBezTo>
                  <a:pt x="1497" y="1098"/>
                  <a:pt x="1497" y="1097"/>
                  <a:pt x="1497" y="1097"/>
                </a:cubicBezTo>
                <a:cubicBezTo>
                  <a:pt x="1497" y="1097"/>
                  <a:pt x="1497" y="1097"/>
                  <a:pt x="1497" y="1097"/>
                </a:cubicBezTo>
                <a:cubicBezTo>
                  <a:pt x="1498" y="1097"/>
                  <a:pt x="1498" y="1096"/>
                  <a:pt x="1498" y="1096"/>
                </a:cubicBezTo>
                <a:cubicBezTo>
                  <a:pt x="1498" y="1096"/>
                  <a:pt x="1498" y="1096"/>
                  <a:pt x="1498" y="1095"/>
                </a:cubicBezTo>
                <a:cubicBezTo>
                  <a:pt x="1498" y="1095"/>
                  <a:pt x="1498" y="1095"/>
                  <a:pt x="1498" y="1094"/>
                </a:cubicBezTo>
                <a:cubicBezTo>
                  <a:pt x="1498" y="1094"/>
                  <a:pt x="1498" y="1094"/>
                  <a:pt x="1498" y="1094"/>
                </a:cubicBezTo>
                <a:cubicBezTo>
                  <a:pt x="1498" y="1094"/>
                  <a:pt x="1498" y="1094"/>
                  <a:pt x="1498" y="1094"/>
                </a:cubicBezTo>
                <a:cubicBezTo>
                  <a:pt x="1498" y="1094"/>
                  <a:pt x="1498" y="1093"/>
                  <a:pt x="1498" y="1093"/>
                </a:cubicBezTo>
                <a:cubicBezTo>
                  <a:pt x="1498" y="1092"/>
                  <a:pt x="1498" y="1092"/>
                  <a:pt x="1498" y="1092"/>
                </a:cubicBezTo>
                <a:cubicBezTo>
                  <a:pt x="1498" y="1092"/>
                  <a:pt x="1498" y="1091"/>
                  <a:pt x="1498" y="1090"/>
                </a:cubicBezTo>
                <a:cubicBezTo>
                  <a:pt x="1498" y="1090"/>
                  <a:pt x="1498" y="1090"/>
                  <a:pt x="1498" y="1089"/>
                </a:cubicBezTo>
                <a:cubicBezTo>
                  <a:pt x="1498" y="1089"/>
                  <a:pt x="1498" y="1088"/>
                  <a:pt x="1498" y="1087"/>
                </a:cubicBezTo>
                <a:cubicBezTo>
                  <a:pt x="1498" y="1087"/>
                  <a:pt x="1498" y="1087"/>
                  <a:pt x="1498" y="1087"/>
                </a:cubicBezTo>
                <a:cubicBezTo>
                  <a:pt x="1498" y="1086"/>
                  <a:pt x="1498" y="1085"/>
                  <a:pt x="1499" y="1085"/>
                </a:cubicBezTo>
                <a:cubicBezTo>
                  <a:pt x="1499" y="1084"/>
                  <a:pt x="1499" y="1084"/>
                  <a:pt x="1499" y="1083"/>
                </a:cubicBezTo>
                <a:cubicBezTo>
                  <a:pt x="1499" y="1083"/>
                  <a:pt x="1499" y="1083"/>
                  <a:pt x="1499" y="1082"/>
                </a:cubicBezTo>
                <a:cubicBezTo>
                  <a:pt x="1499" y="1081"/>
                  <a:pt x="1500" y="1080"/>
                  <a:pt x="1501" y="1080"/>
                </a:cubicBezTo>
                <a:cubicBezTo>
                  <a:pt x="1501" y="1079"/>
                  <a:pt x="1501" y="1079"/>
                  <a:pt x="1501" y="1078"/>
                </a:cubicBezTo>
                <a:cubicBezTo>
                  <a:pt x="1502" y="1078"/>
                  <a:pt x="1501" y="1076"/>
                  <a:pt x="1501" y="1075"/>
                </a:cubicBezTo>
                <a:cubicBezTo>
                  <a:pt x="1501" y="1075"/>
                  <a:pt x="1501" y="1074"/>
                  <a:pt x="1501" y="1074"/>
                </a:cubicBezTo>
                <a:cubicBezTo>
                  <a:pt x="1500" y="1074"/>
                  <a:pt x="1500" y="1073"/>
                  <a:pt x="1500" y="1072"/>
                </a:cubicBezTo>
                <a:cubicBezTo>
                  <a:pt x="1500" y="1072"/>
                  <a:pt x="1500" y="1072"/>
                  <a:pt x="1500" y="1071"/>
                </a:cubicBezTo>
                <a:cubicBezTo>
                  <a:pt x="1500" y="1071"/>
                  <a:pt x="1500" y="1071"/>
                  <a:pt x="1499" y="1071"/>
                </a:cubicBezTo>
                <a:cubicBezTo>
                  <a:pt x="1499" y="1070"/>
                  <a:pt x="1499" y="1069"/>
                  <a:pt x="1499" y="1069"/>
                </a:cubicBezTo>
                <a:cubicBezTo>
                  <a:pt x="1499" y="1068"/>
                  <a:pt x="1499" y="1068"/>
                  <a:pt x="1499" y="1068"/>
                </a:cubicBezTo>
                <a:cubicBezTo>
                  <a:pt x="1498" y="1067"/>
                  <a:pt x="1498" y="1067"/>
                  <a:pt x="1498" y="1066"/>
                </a:cubicBezTo>
                <a:cubicBezTo>
                  <a:pt x="1498" y="1065"/>
                  <a:pt x="1498" y="1064"/>
                  <a:pt x="1498" y="1063"/>
                </a:cubicBezTo>
                <a:cubicBezTo>
                  <a:pt x="1497" y="1063"/>
                  <a:pt x="1497" y="1062"/>
                  <a:pt x="1497" y="1061"/>
                </a:cubicBezTo>
                <a:cubicBezTo>
                  <a:pt x="1496" y="1061"/>
                  <a:pt x="1496" y="1060"/>
                  <a:pt x="1496" y="1060"/>
                </a:cubicBezTo>
                <a:cubicBezTo>
                  <a:pt x="1496" y="1060"/>
                  <a:pt x="1496" y="1059"/>
                  <a:pt x="1496" y="1059"/>
                </a:cubicBezTo>
                <a:cubicBezTo>
                  <a:pt x="1495" y="1057"/>
                  <a:pt x="1494" y="1056"/>
                  <a:pt x="1495" y="1055"/>
                </a:cubicBezTo>
                <a:cubicBezTo>
                  <a:pt x="1495" y="1055"/>
                  <a:pt x="1496" y="1054"/>
                  <a:pt x="1496" y="1054"/>
                </a:cubicBezTo>
                <a:cubicBezTo>
                  <a:pt x="1496" y="1054"/>
                  <a:pt x="1496" y="1053"/>
                  <a:pt x="1497" y="1053"/>
                </a:cubicBezTo>
                <a:cubicBezTo>
                  <a:pt x="1497" y="1053"/>
                  <a:pt x="1496" y="1052"/>
                  <a:pt x="1496" y="1052"/>
                </a:cubicBezTo>
                <a:cubicBezTo>
                  <a:pt x="1496" y="1051"/>
                  <a:pt x="1496" y="1051"/>
                  <a:pt x="1496" y="1051"/>
                </a:cubicBezTo>
                <a:cubicBezTo>
                  <a:pt x="1495" y="1050"/>
                  <a:pt x="1495" y="1049"/>
                  <a:pt x="1496" y="1048"/>
                </a:cubicBezTo>
                <a:cubicBezTo>
                  <a:pt x="1496" y="1048"/>
                  <a:pt x="1496" y="1048"/>
                  <a:pt x="1496" y="1048"/>
                </a:cubicBezTo>
                <a:cubicBezTo>
                  <a:pt x="1496" y="1048"/>
                  <a:pt x="1496" y="1048"/>
                  <a:pt x="1496" y="1048"/>
                </a:cubicBezTo>
                <a:cubicBezTo>
                  <a:pt x="1495" y="1047"/>
                  <a:pt x="1495" y="1047"/>
                  <a:pt x="1494" y="1046"/>
                </a:cubicBezTo>
                <a:cubicBezTo>
                  <a:pt x="1494" y="1046"/>
                  <a:pt x="1494" y="1046"/>
                  <a:pt x="1494" y="1046"/>
                </a:cubicBezTo>
                <a:cubicBezTo>
                  <a:pt x="1494" y="1046"/>
                  <a:pt x="1494" y="1046"/>
                  <a:pt x="1494" y="1046"/>
                </a:cubicBezTo>
                <a:cubicBezTo>
                  <a:pt x="1494" y="1046"/>
                  <a:pt x="1494" y="1046"/>
                  <a:pt x="1493" y="1046"/>
                </a:cubicBezTo>
                <a:cubicBezTo>
                  <a:pt x="1493" y="1046"/>
                  <a:pt x="1492" y="1046"/>
                  <a:pt x="1491" y="1045"/>
                </a:cubicBezTo>
                <a:cubicBezTo>
                  <a:pt x="1491" y="1045"/>
                  <a:pt x="1491" y="1045"/>
                  <a:pt x="1491" y="1045"/>
                </a:cubicBezTo>
                <a:cubicBezTo>
                  <a:pt x="1491" y="1045"/>
                  <a:pt x="1491" y="1044"/>
                  <a:pt x="1490" y="1044"/>
                </a:cubicBezTo>
                <a:cubicBezTo>
                  <a:pt x="1490" y="1044"/>
                  <a:pt x="1490" y="1044"/>
                  <a:pt x="1490" y="1044"/>
                </a:cubicBezTo>
                <a:cubicBezTo>
                  <a:pt x="1490" y="1045"/>
                  <a:pt x="1489" y="1045"/>
                  <a:pt x="1488" y="1045"/>
                </a:cubicBezTo>
                <a:cubicBezTo>
                  <a:pt x="1488" y="1045"/>
                  <a:pt x="1487" y="1044"/>
                  <a:pt x="1487" y="1044"/>
                </a:cubicBezTo>
                <a:cubicBezTo>
                  <a:pt x="1487" y="1043"/>
                  <a:pt x="1487" y="1042"/>
                  <a:pt x="1487" y="1041"/>
                </a:cubicBezTo>
                <a:cubicBezTo>
                  <a:pt x="1487" y="1040"/>
                  <a:pt x="1487" y="1039"/>
                  <a:pt x="1488" y="1039"/>
                </a:cubicBezTo>
                <a:cubicBezTo>
                  <a:pt x="1488" y="1039"/>
                  <a:pt x="1488" y="1039"/>
                  <a:pt x="1488" y="1038"/>
                </a:cubicBezTo>
                <a:cubicBezTo>
                  <a:pt x="1488" y="1038"/>
                  <a:pt x="1488" y="1038"/>
                  <a:pt x="1488" y="1038"/>
                </a:cubicBezTo>
                <a:cubicBezTo>
                  <a:pt x="1488" y="1038"/>
                  <a:pt x="1488" y="1038"/>
                  <a:pt x="1488" y="1038"/>
                </a:cubicBezTo>
                <a:cubicBezTo>
                  <a:pt x="1488" y="1037"/>
                  <a:pt x="1487" y="1037"/>
                  <a:pt x="1487" y="1036"/>
                </a:cubicBezTo>
                <a:cubicBezTo>
                  <a:pt x="1487" y="1036"/>
                  <a:pt x="1487" y="1035"/>
                  <a:pt x="1487" y="1034"/>
                </a:cubicBezTo>
                <a:cubicBezTo>
                  <a:pt x="1487" y="1033"/>
                  <a:pt x="1487" y="1032"/>
                  <a:pt x="1488" y="1032"/>
                </a:cubicBezTo>
                <a:cubicBezTo>
                  <a:pt x="1488" y="1032"/>
                  <a:pt x="1488" y="1031"/>
                  <a:pt x="1488" y="1031"/>
                </a:cubicBezTo>
                <a:cubicBezTo>
                  <a:pt x="1488" y="1031"/>
                  <a:pt x="1488" y="1031"/>
                  <a:pt x="1488" y="1031"/>
                </a:cubicBezTo>
                <a:cubicBezTo>
                  <a:pt x="1488" y="1030"/>
                  <a:pt x="1488" y="1030"/>
                  <a:pt x="1488" y="1030"/>
                </a:cubicBezTo>
                <a:cubicBezTo>
                  <a:pt x="1488" y="1029"/>
                  <a:pt x="1488" y="1028"/>
                  <a:pt x="1488" y="1027"/>
                </a:cubicBezTo>
                <a:cubicBezTo>
                  <a:pt x="1488" y="1026"/>
                  <a:pt x="1490" y="1025"/>
                  <a:pt x="1490" y="1024"/>
                </a:cubicBezTo>
                <a:cubicBezTo>
                  <a:pt x="1491" y="1024"/>
                  <a:pt x="1492" y="1023"/>
                  <a:pt x="1492" y="1023"/>
                </a:cubicBezTo>
                <a:cubicBezTo>
                  <a:pt x="1492" y="1022"/>
                  <a:pt x="1492" y="1022"/>
                  <a:pt x="1493" y="1021"/>
                </a:cubicBezTo>
                <a:cubicBezTo>
                  <a:pt x="1493" y="1021"/>
                  <a:pt x="1493" y="1021"/>
                  <a:pt x="1493" y="1021"/>
                </a:cubicBezTo>
                <a:cubicBezTo>
                  <a:pt x="1494" y="1020"/>
                  <a:pt x="1494" y="1020"/>
                  <a:pt x="1494" y="1019"/>
                </a:cubicBezTo>
                <a:cubicBezTo>
                  <a:pt x="1494" y="1019"/>
                  <a:pt x="1494" y="1019"/>
                  <a:pt x="1494" y="1019"/>
                </a:cubicBezTo>
                <a:cubicBezTo>
                  <a:pt x="1494" y="1019"/>
                  <a:pt x="1494" y="1018"/>
                  <a:pt x="1494" y="1017"/>
                </a:cubicBezTo>
                <a:cubicBezTo>
                  <a:pt x="1494" y="1017"/>
                  <a:pt x="1494" y="1017"/>
                  <a:pt x="1494" y="1016"/>
                </a:cubicBezTo>
                <a:cubicBezTo>
                  <a:pt x="1494" y="1016"/>
                  <a:pt x="1494" y="1016"/>
                  <a:pt x="1494" y="1016"/>
                </a:cubicBezTo>
                <a:cubicBezTo>
                  <a:pt x="1494" y="1014"/>
                  <a:pt x="1495" y="1013"/>
                  <a:pt x="1496" y="1012"/>
                </a:cubicBezTo>
                <a:cubicBezTo>
                  <a:pt x="1496" y="1012"/>
                  <a:pt x="1496" y="1011"/>
                  <a:pt x="1496" y="1011"/>
                </a:cubicBezTo>
                <a:cubicBezTo>
                  <a:pt x="1496" y="1011"/>
                  <a:pt x="1496" y="1010"/>
                  <a:pt x="1496" y="1010"/>
                </a:cubicBezTo>
                <a:cubicBezTo>
                  <a:pt x="1496" y="1009"/>
                  <a:pt x="1497" y="1008"/>
                  <a:pt x="1497" y="1007"/>
                </a:cubicBezTo>
                <a:cubicBezTo>
                  <a:pt x="1497" y="1007"/>
                  <a:pt x="1497" y="1007"/>
                  <a:pt x="1497" y="1007"/>
                </a:cubicBezTo>
                <a:cubicBezTo>
                  <a:pt x="1497" y="1006"/>
                  <a:pt x="1498" y="1005"/>
                  <a:pt x="1498" y="1005"/>
                </a:cubicBezTo>
                <a:cubicBezTo>
                  <a:pt x="1498" y="1004"/>
                  <a:pt x="1499" y="1004"/>
                  <a:pt x="1499" y="1003"/>
                </a:cubicBezTo>
                <a:cubicBezTo>
                  <a:pt x="1500" y="1003"/>
                  <a:pt x="1500" y="1003"/>
                  <a:pt x="1500" y="1003"/>
                </a:cubicBezTo>
                <a:cubicBezTo>
                  <a:pt x="1500" y="1003"/>
                  <a:pt x="1501" y="1002"/>
                  <a:pt x="1501" y="1002"/>
                </a:cubicBezTo>
                <a:cubicBezTo>
                  <a:pt x="1501" y="1001"/>
                  <a:pt x="1501" y="1000"/>
                  <a:pt x="1502" y="1000"/>
                </a:cubicBezTo>
                <a:cubicBezTo>
                  <a:pt x="1502" y="1000"/>
                  <a:pt x="1502" y="999"/>
                  <a:pt x="1502" y="999"/>
                </a:cubicBezTo>
                <a:cubicBezTo>
                  <a:pt x="1503" y="999"/>
                  <a:pt x="1503" y="999"/>
                  <a:pt x="1503" y="999"/>
                </a:cubicBezTo>
                <a:cubicBezTo>
                  <a:pt x="1504" y="998"/>
                  <a:pt x="1504" y="998"/>
                  <a:pt x="1504" y="997"/>
                </a:cubicBezTo>
                <a:cubicBezTo>
                  <a:pt x="1504" y="997"/>
                  <a:pt x="1504" y="997"/>
                  <a:pt x="1504" y="996"/>
                </a:cubicBezTo>
                <a:cubicBezTo>
                  <a:pt x="1504" y="996"/>
                  <a:pt x="1505" y="995"/>
                  <a:pt x="1505" y="995"/>
                </a:cubicBezTo>
                <a:cubicBezTo>
                  <a:pt x="1505" y="994"/>
                  <a:pt x="1506" y="994"/>
                  <a:pt x="1506" y="993"/>
                </a:cubicBezTo>
                <a:cubicBezTo>
                  <a:pt x="1505" y="993"/>
                  <a:pt x="1505" y="992"/>
                  <a:pt x="1506" y="991"/>
                </a:cubicBezTo>
                <a:cubicBezTo>
                  <a:pt x="1506" y="990"/>
                  <a:pt x="1506" y="990"/>
                  <a:pt x="1507" y="990"/>
                </a:cubicBezTo>
                <a:cubicBezTo>
                  <a:pt x="1507" y="989"/>
                  <a:pt x="1507" y="989"/>
                  <a:pt x="1507" y="989"/>
                </a:cubicBezTo>
                <a:cubicBezTo>
                  <a:pt x="1507" y="989"/>
                  <a:pt x="1507" y="989"/>
                  <a:pt x="1508" y="988"/>
                </a:cubicBezTo>
                <a:cubicBezTo>
                  <a:pt x="1508" y="988"/>
                  <a:pt x="1508" y="987"/>
                  <a:pt x="1508" y="987"/>
                </a:cubicBezTo>
                <a:cubicBezTo>
                  <a:pt x="1509" y="987"/>
                  <a:pt x="1509" y="987"/>
                  <a:pt x="1509" y="986"/>
                </a:cubicBezTo>
                <a:cubicBezTo>
                  <a:pt x="1509" y="986"/>
                  <a:pt x="1509" y="986"/>
                  <a:pt x="1509" y="986"/>
                </a:cubicBezTo>
                <a:cubicBezTo>
                  <a:pt x="1510" y="985"/>
                  <a:pt x="1510" y="985"/>
                  <a:pt x="1510" y="985"/>
                </a:cubicBezTo>
                <a:cubicBezTo>
                  <a:pt x="1509" y="986"/>
                  <a:pt x="1509" y="986"/>
                  <a:pt x="1509" y="986"/>
                </a:cubicBezTo>
                <a:cubicBezTo>
                  <a:pt x="1509" y="985"/>
                  <a:pt x="1508" y="984"/>
                  <a:pt x="1508" y="984"/>
                </a:cubicBezTo>
                <a:cubicBezTo>
                  <a:pt x="1508" y="982"/>
                  <a:pt x="1509" y="981"/>
                  <a:pt x="1510" y="981"/>
                </a:cubicBezTo>
                <a:cubicBezTo>
                  <a:pt x="1510" y="981"/>
                  <a:pt x="1510" y="981"/>
                  <a:pt x="1510" y="981"/>
                </a:cubicBezTo>
                <a:cubicBezTo>
                  <a:pt x="1510" y="980"/>
                  <a:pt x="1510" y="979"/>
                  <a:pt x="1511" y="979"/>
                </a:cubicBezTo>
                <a:cubicBezTo>
                  <a:pt x="1512" y="978"/>
                  <a:pt x="1512" y="978"/>
                  <a:pt x="1513" y="977"/>
                </a:cubicBezTo>
                <a:cubicBezTo>
                  <a:pt x="1513" y="977"/>
                  <a:pt x="1513" y="977"/>
                  <a:pt x="1514" y="976"/>
                </a:cubicBezTo>
                <a:cubicBezTo>
                  <a:pt x="1514" y="976"/>
                  <a:pt x="1514" y="976"/>
                  <a:pt x="1514" y="976"/>
                </a:cubicBezTo>
                <a:cubicBezTo>
                  <a:pt x="1515" y="976"/>
                  <a:pt x="1515" y="976"/>
                  <a:pt x="1515" y="975"/>
                </a:cubicBezTo>
                <a:cubicBezTo>
                  <a:pt x="1515" y="975"/>
                  <a:pt x="1516" y="975"/>
                  <a:pt x="1516" y="975"/>
                </a:cubicBezTo>
                <a:cubicBezTo>
                  <a:pt x="1516" y="975"/>
                  <a:pt x="1516" y="975"/>
                  <a:pt x="1516" y="975"/>
                </a:cubicBezTo>
                <a:cubicBezTo>
                  <a:pt x="1516" y="974"/>
                  <a:pt x="1517" y="974"/>
                  <a:pt x="1517" y="974"/>
                </a:cubicBezTo>
                <a:cubicBezTo>
                  <a:pt x="1517" y="974"/>
                  <a:pt x="1517" y="974"/>
                  <a:pt x="1517" y="974"/>
                </a:cubicBezTo>
                <a:cubicBezTo>
                  <a:pt x="1517" y="973"/>
                  <a:pt x="1517" y="973"/>
                  <a:pt x="1518" y="973"/>
                </a:cubicBezTo>
                <a:cubicBezTo>
                  <a:pt x="1518" y="972"/>
                  <a:pt x="1519" y="972"/>
                  <a:pt x="1519" y="972"/>
                </a:cubicBezTo>
                <a:cubicBezTo>
                  <a:pt x="1519" y="971"/>
                  <a:pt x="1520" y="969"/>
                  <a:pt x="1520" y="968"/>
                </a:cubicBezTo>
                <a:cubicBezTo>
                  <a:pt x="1520" y="968"/>
                  <a:pt x="1521" y="967"/>
                  <a:pt x="1521" y="967"/>
                </a:cubicBezTo>
                <a:cubicBezTo>
                  <a:pt x="1521" y="966"/>
                  <a:pt x="1522" y="965"/>
                  <a:pt x="1522" y="964"/>
                </a:cubicBezTo>
                <a:cubicBezTo>
                  <a:pt x="1523" y="964"/>
                  <a:pt x="1523" y="963"/>
                  <a:pt x="1523" y="963"/>
                </a:cubicBezTo>
                <a:cubicBezTo>
                  <a:pt x="1523" y="963"/>
                  <a:pt x="1524" y="963"/>
                  <a:pt x="1524" y="962"/>
                </a:cubicBezTo>
                <a:cubicBezTo>
                  <a:pt x="1524" y="961"/>
                  <a:pt x="1526" y="960"/>
                  <a:pt x="1527" y="960"/>
                </a:cubicBezTo>
                <a:cubicBezTo>
                  <a:pt x="1527" y="959"/>
                  <a:pt x="1527" y="959"/>
                  <a:pt x="1527" y="959"/>
                </a:cubicBezTo>
                <a:cubicBezTo>
                  <a:pt x="1528" y="959"/>
                  <a:pt x="1528" y="959"/>
                  <a:pt x="1528" y="959"/>
                </a:cubicBezTo>
                <a:cubicBezTo>
                  <a:pt x="1529" y="959"/>
                  <a:pt x="1529" y="958"/>
                  <a:pt x="1530" y="958"/>
                </a:cubicBezTo>
                <a:cubicBezTo>
                  <a:pt x="1531" y="958"/>
                  <a:pt x="1532" y="958"/>
                  <a:pt x="1532" y="958"/>
                </a:cubicBezTo>
                <a:cubicBezTo>
                  <a:pt x="1533" y="958"/>
                  <a:pt x="1533" y="958"/>
                  <a:pt x="1533" y="958"/>
                </a:cubicBezTo>
                <a:cubicBezTo>
                  <a:pt x="1534" y="958"/>
                  <a:pt x="1535" y="958"/>
                  <a:pt x="1535" y="957"/>
                </a:cubicBezTo>
                <a:cubicBezTo>
                  <a:pt x="1535" y="957"/>
                  <a:pt x="1536" y="957"/>
                  <a:pt x="1536" y="957"/>
                </a:cubicBezTo>
                <a:cubicBezTo>
                  <a:pt x="1536" y="957"/>
                  <a:pt x="1537" y="956"/>
                  <a:pt x="1537" y="956"/>
                </a:cubicBezTo>
                <a:cubicBezTo>
                  <a:pt x="1538" y="956"/>
                  <a:pt x="1538" y="956"/>
                  <a:pt x="1538" y="956"/>
                </a:cubicBezTo>
                <a:cubicBezTo>
                  <a:pt x="1538" y="955"/>
                  <a:pt x="1538" y="955"/>
                  <a:pt x="1539" y="955"/>
                </a:cubicBezTo>
                <a:cubicBezTo>
                  <a:pt x="1539" y="954"/>
                  <a:pt x="1540" y="954"/>
                  <a:pt x="1540" y="953"/>
                </a:cubicBezTo>
                <a:cubicBezTo>
                  <a:pt x="1541" y="952"/>
                  <a:pt x="1541" y="951"/>
                  <a:pt x="1542" y="951"/>
                </a:cubicBezTo>
                <a:cubicBezTo>
                  <a:pt x="1543" y="950"/>
                  <a:pt x="1543" y="950"/>
                  <a:pt x="1544" y="950"/>
                </a:cubicBezTo>
                <a:cubicBezTo>
                  <a:pt x="1544" y="950"/>
                  <a:pt x="1544" y="950"/>
                  <a:pt x="1544" y="950"/>
                </a:cubicBezTo>
                <a:cubicBezTo>
                  <a:pt x="1545" y="950"/>
                  <a:pt x="1545" y="950"/>
                  <a:pt x="1545" y="948"/>
                </a:cubicBezTo>
                <a:cubicBezTo>
                  <a:pt x="1546" y="948"/>
                  <a:pt x="1546" y="948"/>
                  <a:pt x="1546" y="947"/>
                </a:cubicBezTo>
                <a:cubicBezTo>
                  <a:pt x="1547" y="947"/>
                  <a:pt x="1547" y="947"/>
                  <a:pt x="1547" y="946"/>
                </a:cubicBezTo>
                <a:cubicBezTo>
                  <a:pt x="1547" y="946"/>
                  <a:pt x="1547" y="946"/>
                  <a:pt x="1547" y="946"/>
                </a:cubicBezTo>
                <a:cubicBezTo>
                  <a:pt x="1547" y="945"/>
                  <a:pt x="1547" y="945"/>
                  <a:pt x="1547" y="944"/>
                </a:cubicBezTo>
                <a:cubicBezTo>
                  <a:pt x="1548" y="943"/>
                  <a:pt x="1549" y="941"/>
                  <a:pt x="1550" y="940"/>
                </a:cubicBezTo>
                <a:cubicBezTo>
                  <a:pt x="1551" y="939"/>
                  <a:pt x="1551" y="939"/>
                  <a:pt x="1551" y="939"/>
                </a:cubicBezTo>
                <a:cubicBezTo>
                  <a:pt x="1551" y="939"/>
                  <a:pt x="1551" y="939"/>
                  <a:pt x="1551" y="939"/>
                </a:cubicBezTo>
                <a:cubicBezTo>
                  <a:pt x="1552" y="939"/>
                  <a:pt x="1552" y="938"/>
                  <a:pt x="1552" y="938"/>
                </a:cubicBezTo>
                <a:cubicBezTo>
                  <a:pt x="1552" y="938"/>
                  <a:pt x="1552" y="938"/>
                  <a:pt x="1552" y="938"/>
                </a:cubicBezTo>
                <a:cubicBezTo>
                  <a:pt x="1552" y="937"/>
                  <a:pt x="1553" y="937"/>
                  <a:pt x="1553" y="936"/>
                </a:cubicBezTo>
                <a:cubicBezTo>
                  <a:pt x="1553" y="935"/>
                  <a:pt x="1553" y="935"/>
                  <a:pt x="1553" y="935"/>
                </a:cubicBezTo>
                <a:cubicBezTo>
                  <a:pt x="1554" y="934"/>
                  <a:pt x="1554" y="934"/>
                  <a:pt x="1553" y="934"/>
                </a:cubicBezTo>
                <a:cubicBezTo>
                  <a:pt x="1553" y="934"/>
                  <a:pt x="1553" y="934"/>
                  <a:pt x="1553" y="934"/>
                </a:cubicBezTo>
                <a:cubicBezTo>
                  <a:pt x="1553" y="933"/>
                  <a:pt x="1553" y="932"/>
                  <a:pt x="1552" y="932"/>
                </a:cubicBezTo>
                <a:cubicBezTo>
                  <a:pt x="1552" y="932"/>
                  <a:pt x="1552" y="932"/>
                  <a:pt x="1552" y="932"/>
                </a:cubicBezTo>
                <a:cubicBezTo>
                  <a:pt x="1552" y="931"/>
                  <a:pt x="1551" y="931"/>
                  <a:pt x="1551" y="930"/>
                </a:cubicBezTo>
                <a:cubicBezTo>
                  <a:pt x="1551" y="929"/>
                  <a:pt x="1551" y="929"/>
                  <a:pt x="1551" y="928"/>
                </a:cubicBezTo>
                <a:cubicBezTo>
                  <a:pt x="1552" y="928"/>
                  <a:pt x="1552" y="928"/>
                  <a:pt x="1552" y="928"/>
                </a:cubicBezTo>
                <a:cubicBezTo>
                  <a:pt x="1552" y="927"/>
                  <a:pt x="1551" y="926"/>
                  <a:pt x="1550" y="925"/>
                </a:cubicBezTo>
                <a:cubicBezTo>
                  <a:pt x="1550" y="924"/>
                  <a:pt x="1550" y="924"/>
                  <a:pt x="1550" y="923"/>
                </a:cubicBezTo>
                <a:cubicBezTo>
                  <a:pt x="1549" y="920"/>
                  <a:pt x="1549" y="920"/>
                  <a:pt x="1549" y="920"/>
                </a:cubicBezTo>
                <a:cubicBezTo>
                  <a:pt x="1549" y="920"/>
                  <a:pt x="1550" y="919"/>
                  <a:pt x="1550" y="919"/>
                </a:cubicBezTo>
                <a:cubicBezTo>
                  <a:pt x="1550" y="918"/>
                  <a:pt x="1550" y="918"/>
                  <a:pt x="1550" y="918"/>
                </a:cubicBezTo>
                <a:cubicBezTo>
                  <a:pt x="1550" y="917"/>
                  <a:pt x="1551" y="917"/>
                  <a:pt x="1551" y="916"/>
                </a:cubicBezTo>
                <a:cubicBezTo>
                  <a:pt x="1551" y="915"/>
                  <a:pt x="1551" y="915"/>
                  <a:pt x="1552" y="914"/>
                </a:cubicBezTo>
                <a:cubicBezTo>
                  <a:pt x="1553" y="913"/>
                  <a:pt x="1553" y="912"/>
                  <a:pt x="1554" y="911"/>
                </a:cubicBezTo>
                <a:cubicBezTo>
                  <a:pt x="1554" y="911"/>
                  <a:pt x="1554" y="911"/>
                  <a:pt x="1554" y="911"/>
                </a:cubicBezTo>
                <a:cubicBezTo>
                  <a:pt x="1555" y="910"/>
                  <a:pt x="1555" y="910"/>
                  <a:pt x="1555" y="910"/>
                </a:cubicBezTo>
                <a:cubicBezTo>
                  <a:pt x="1555" y="910"/>
                  <a:pt x="1556" y="909"/>
                  <a:pt x="1556" y="909"/>
                </a:cubicBezTo>
                <a:cubicBezTo>
                  <a:pt x="1556" y="908"/>
                  <a:pt x="1556" y="908"/>
                  <a:pt x="1555" y="908"/>
                </a:cubicBezTo>
                <a:cubicBezTo>
                  <a:pt x="1555" y="907"/>
                  <a:pt x="1555" y="907"/>
                  <a:pt x="1555" y="907"/>
                </a:cubicBezTo>
                <a:cubicBezTo>
                  <a:pt x="1555" y="906"/>
                  <a:pt x="1555" y="906"/>
                  <a:pt x="1555" y="906"/>
                </a:cubicBezTo>
                <a:cubicBezTo>
                  <a:pt x="1555" y="906"/>
                  <a:pt x="1555" y="905"/>
                  <a:pt x="1555" y="905"/>
                </a:cubicBezTo>
                <a:cubicBezTo>
                  <a:pt x="1554" y="905"/>
                  <a:pt x="1554" y="905"/>
                  <a:pt x="1554" y="904"/>
                </a:cubicBezTo>
                <a:cubicBezTo>
                  <a:pt x="1554" y="904"/>
                  <a:pt x="1554" y="903"/>
                  <a:pt x="1554" y="902"/>
                </a:cubicBezTo>
                <a:cubicBezTo>
                  <a:pt x="1554" y="902"/>
                  <a:pt x="1555" y="901"/>
                  <a:pt x="1555" y="901"/>
                </a:cubicBezTo>
                <a:cubicBezTo>
                  <a:pt x="1556" y="900"/>
                  <a:pt x="1556" y="900"/>
                  <a:pt x="1556" y="900"/>
                </a:cubicBezTo>
                <a:cubicBezTo>
                  <a:pt x="1557" y="900"/>
                  <a:pt x="1557" y="899"/>
                  <a:pt x="1557" y="899"/>
                </a:cubicBezTo>
                <a:cubicBezTo>
                  <a:pt x="1557" y="899"/>
                  <a:pt x="1557" y="899"/>
                  <a:pt x="1558" y="899"/>
                </a:cubicBezTo>
                <a:cubicBezTo>
                  <a:pt x="1558" y="898"/>
                  <a:pt x="1558" y="898"/>
                  <a:pt x="1559" y="898"/>
                </a:cubicBezTo>
                <a:cubicBezTo>
                  <a:pt x="1559" y="898"/>
                  <a:pt x="1559" y="898"/>
                  <a:pt x="1559" y="897"/>
                </a:cubicBezTo>
                <a:cubicBezTo>
                  <a:pt x="1559" y="897"/>
                  <a:pt x="1560" y="896"/>
                  <a:pt x="1560" y="896"/>
                </a:cubicBezTo>
                <a:cubicBezTo>
                  <a:pt x="1561" y="895"/>
                  <a:pt x="1562" y="894"/>
                  <a:pt x="1563" y="894"/>
                </a:cubicBezTo>
                <a:cubicBezTo>
                  <a:pt x="1564" y="894"/>
                  <a:pt x="1566" y="893"/>
                  <a:pt x="1567" y="892"/>
                </a:cubicBezTo>
                <a:cubicBezTo>
                  <a:pt x="1568" y="892"/>
                  <a:pt x="1568" y="892"/>
                  <a:pt x="1568" y="892"/>
                </a:cubicBezTo>
                <a:cubicBezTo>
                  <a:pt x="1568" y="892"/>
                  <a:pt x="1568" y="892"/>
                  <a:pt x="1568" y="891"/>
                </a:cubicBezTo>
                <a:cubicBezTo>
                  <a:pt x="1568" y="891"/>
                  <a:pt x="1569" y="891"/>
                  <a:pt x="1569" y="891"/>
                </a:cubicBezTo>
                <a:cubicBezTo>
                  <a:pt x="1569" y="890"/>
                  <a:pt x="1570" y="889"/>
                  <a:pt x="1571" y="889"/>
                </a:cubicBezTo>
                <a:cubicBezTo>
                  <a:pt x="1571" y="889"/>
                  <a:pt x="1571" y="888"/>
                  <a:pt x="1571" y="888"/>
                </a:cubicBezTo>
                <a:cubicBezTo>
                  <a:pt x="1572" y="888"/>
                  <a:pt x="1572" y="888"/>
                  <a:pt x="1573" y="887"/>
                </a:cubicBezTo>
                <a:cubicBezTo>
                  <a:pt x="1574" y="887"/>
                  <a:pt x="1575" y="887"/>
                  <a:pt x="1576" y="886"/>
                </a:cubicBezTo>
                <a:cubicBezTo>
                  <a:pt x="1577" y="885"/>
                  <a:pt x="1578" y="885"/>
                  <a:pt x="1579" y="884"/>
                </a:cubicBezTo>
                <a:cubicBezTo>
                  <a:pt x="1579" y="884"/>
                  <a:pt x="1579" y="884"/>
                  <a:pt x="1579" y="884"/>
                </a:cubicBezTo>
                <a:cubicBezTo>
                  <a:pt x="1579" y="883"/>
                  <a:pt x="1579" y="883"/>
                  <a:pt x="1580" y="883"/>
                </a:cubicBezTo>
                <a:cubicBezTo>
                  <a:pt x="1580" y="882"/>
                  <a:pt x="1580" y="882"/>
                  <a:pt x="1581" y="882"/>
                </a:cubicBezTo>
                <a:cubicBezTo>
                  <a:pt x="1581" y="882"/>
                  <a:pt x="1581" y="881"/>
                  <a:pt x="1581" y="881"/>
                </a:cubicBezTo>
                <a:cubicBezTo>
                  <a:pt x="1581" y="880"/>
                  <a:pt x="1581" y="879"/>
                  <a:pt x="1582" y="878"/>
                </a:cubicBezTo>
                <a:cubicBezTo>
                  <a:pt x="1582" y="878"/>
                  <a:pt x="1582" y="878"/>
                  <a:pt x="1582" y="878"/>
                </a:cubicBezTo>
                <a:cubicBezTo>
                  <a:pt x="1583" y="878"/>
                  <a:pt x="1583" y="877"/>
                  <a:pt x="1583" y="877"/>
                </a:cubicBezTo>
                <a:cubicBezTo>
                  <a:pt x="1583" y="877"/>
                  <a:pt x="1582" y="877"/>
                  <a:pt x="1582" y="877"/>
                </a:cubicBezTo>
                <a:cubicBezTo>
                  <a:pt x="1582" y="876"/>
                  <a:pt x="1582" y="875"/>
                  <a:pt x="1582" y="875"/>
                </a:cubicBezTo>
                <a:cubicBezTo>
                  <a:pt x="1582" y="874"/>
                  <a:pt x="1582" y="874"/>
                  <a:pt x="1582" y="874"/>
                </a:cubicBezTo>
                <a:cubicBezTo>
                  <a:pt x="1581" y="873"/>
                  <a:pt x="1582" y="872"/>
                  <a:pt x="1582" y="871"/>
                </a:cubicBezTo>
                <a:cubicBezTo>
                  <a:pt x="1582" y="871"/>
                  <a:pt x="1583" y="871"/>
                  <a:pt x="1583" y="870"/>
                </a:cubicBezTo>
                <a:cubicBezTo>
                  <a:pt x="1583" y="870"/>
                  <a:pt x="1584" y="869"/>
                  <a:pt x="1584" y="868"/>
                </a:cubicBezTo>
                <a:cubicBezTo>
                  <a:pt x="1584" y="868"/>
                  <a:pt x="1584" y="867"/>
                  <a:pt x="1584" y="867"/>
                </a:cubicBezTo>
                <a:cubicBezTo>
                  <a:pt x="1584" y="866"/>
                  <a:pt x="1584" y="866"/>
                  <a:pt x="1584" y="866"/>
                </a:cubicBezTo>
                <a:cubicBezTo>
                  <a:pt x="1584" y="865"/>
                  <a:pt x="1584" y="864"/>
                  <a:pt x="1584" y="863"/>
                </a:cubicBezTo>
                <a:cubicBezTo>
                  <a:pt x="1584" y="863"/>
                  <a:pt x="1584" y="863"/>
                  <a:pt x="1584" y="863"/>
                </a:cubicBezTo>
                <a:cubicBezTo>
                  <a:pt x="1584" y="862"/>
                  <a:pt x="1584" y="862"/>
                  <a:pt x="1585" y="862"/>
                </a:cubicBezTo>
                <a:cubicBezTo>
                  <a:pt x="1585" y="862"/>
                  <a:pt x="1585" y="862"/>
                  <a:pt x="1585" y="861"/>
                </a:cubicBezTo>
                <a:cubicBezTo>
                  <a:pt x="1585" y="861"/>
                  <a:pt x="1585" y="861"/>
                  <a:pt x="1585" y="860"/>
                </a:cubicBezTo>
                <a:cubicBezTo>
                  <a:pt x="1585" y="860"/>
                  <a:pt x="1586" y="860"/>
                  <a:pt x="1586" y="860"/>
                </a:cubicBezTo>
                <a:cubicBezTo>
                  <a:pt x="1587" y="860"/>
                  <a:pt x="1587" y="860"/>
                  <a:pt x="1587" y="860"/>
                </a:cubicBezTo>
                <a:cubicBezTo>
                  <a:pt x="1587" y="860"/>
                  <a:pt x="1588" y="860"/>
                  <a:pt x="1588" y="860"/>
                </a:cubicBezTo>
                <a:cubicBezTo>
                  <a:pt x="1588" y="861"/>
                  <a:pt x="1589" y="861"/>
                  <a:pt x="1589" y="861"/>
                </a:cubicBezTo>
                <a:cubicBezTo>
                  <a:pt x="1590" y="860"/>
                  <a:pt x="1591" y="860"/>
                  <a:pt x="1592" y="860"/>
                </a:cubicBezTo>
                <a:cubicBezTo>
                  <a:pt x="1593" y="861"/>
                  <a:pt x="1593" y="862"/>
                  <a:pt x="1593" y="863"/>
                </a:cubicBezTo>
                <a:cubicBezTo>
                  <a:pt x="1594" y="863"/>
                  <a:pt x="1594" y="864"/>
                  <a:pt x="1594" y="864"/>
                </a:cubicBezTo>
                <a:cubicBezTo>
                  <a:pt x="1594" y="864"/>
                  <a:pt x="1594" y="864"/>
                  <a:pt x="1594" y="864"/>
                </a:cubicBezTo>
                <a:cubicBezTo>
                  <a:pt x="1594" y="865"/>
                  <a:pt x="1594" y="865"/>
                  <a:pt x="1594" y="865"/>
                </a:cubicBezTo>
                <a:cubicBezTo>
                  <a:pt x="1595" y="865"/>
                  <a:pt x="1596" y="866"/>
                  <a:pt x="1596" y="866"/>
                </a:cubicBezTo>
                <a:cubicBezTo>
                  <a:pt x="1596" y="867"/>
                  <a:pt x="1597" y="867"/>
                  <a:pt x="1597" y="867"/>
                </a:cubicBezTo>
                <a:cubicBezTo>
                  <a:pt x="1597" y="867"/>
                  <a:pt x="1597" y="867"/>
                  <a:pt x="1597" y="867"/>
                </a:cubicBezTo>
                <a:cubicBezTo>
                  <a:pt x="1598" y="868"/>
                  <a:pt x="1598" y="868"/>
                  <a:pt x="1598" y="868"/>
                </a:cubicBezTo>
                <a:cubicBezTo>
                  <a:pt x="1599" y="868"/>
                  <a:pt x="1599" y="868"/>
                  <a:pt x="1599" y="868"/>
                </a:cubicBezTo>
                <a:cubicBezTo>
                  <a:pt x="1599" y="868"/>
                  <a:pt x="1599" y="868"/>
                  <a:pt x="1600" y="868"/>
                </a:cubicBezTo>
                <a:cubicBezTo>
                  <a:pt x="1600" y="867"/>
                  <a:pt x="1601" y="867"/>
                  <a:pt x="1603" y="867"/>
                </a:cubicBezTo>
                <a:cubicBezTo>
                  <a:pt x="1603" y="868"/>
                  <a:pt x="1604" y="868"/>
                  <a:pt x="1605" y="867"/>
                </a:cubicBezTo>
                <a:cubicBezTo>
                  <a:pt x="1605" y="867"/>
                  <a:pt x="1605" y="867"/>
                  <a:pt x="1605" y="867"/>
                </a:cubicBezTo>
                <a:cubicBezTo>
                  <a:pt x="1605" y="867"/>
                  <a:pt x="1606" y="867"/>
                  <a:pt x="1606" y="867"/>
                </a:cubicBezTo>
                <a:cubicBezTo>
                  <a:pt x="1606" y="867"/>
                  <a:pt x="1607" y="867"/>
                  <a:pt x="1607" y="867"/>
                </a:cubicBezTo>
                <a:cubicBezTo>
                  <a:pt x="1607" y="867"/>
                  <a:pt x="1607" y="867"/>
                  <a:pt x="1608" y="867"/>
                </a:cubicBezTo>
                <a:cubicBezTo>
                  <a:pt x="1608" y="867"/>
                  <a:pt x="1608" y="867"/>
                  <a:pt x="1608" y="868"/>
                </a:cubicBezTo>
                <a:cubicBezTo>
                  <a:pt x="1608" y="868"/>
                  <a:pt x="1608" y="868"/>
                  <a:pt x="1608" y="867"/>
                </a:cubicBezTo>
                <a:cubicBezTo>
                  <a:pt x="1609" y="867"/>
                  <a:pt x="1609" y="867"/>
                  <a:pt x="1610" y="867"/>
                </a:cubicBezTo>
                <a:cubicBezTo>
                  <a:pt x="1610" y="867"/>
                  <a:pt x="1610" y="867"/>
                  <a:pt x="1611" y="867"/>
                </a:cubicBezTo>
                <a:cubicBezTo>
                  <a:pt x="1611" y="867"/>
                  <a:pt x="1611" y="867"/>
                  <a:pt x="1611" y="867"/>
                </a:cubicBezTo>
                <a:cubicBezTo>
                  <a:pt x="1612" y="867"/>
                  <a:pt x="1612" y="867"/>
                  <a:pt x="1612" y="866"/>
                </a:cubicBezTo>
                <a:cubicBezTo>
                  <a:pt x="1612" y="866"/>
                  <a:pt x="1612" y="866"/>
                  <a:pt x="1612" y="866"/>
                </a:cubicBezTo>
                <a:cubicBezTo>
                  <a:pt x="1612" y="866"/>
                  <a:pt x="1613" y="865"/>
                  <a:pt x="1614" y="865"/>
                </a:cubicBezTo>
                <a:cubicBezTo>
                  <a:pt x="1614" y="865"/>
                  <a:pt x="1615" y="865"/>
                  <a:pt x="1615" y="865"/>
                </a:cubicBezTo>
                <a:cubicBezTo>
                  <a:pt x="1616" y="866"/>
                  <a:pt x="1617" y="867"/>
                  <a:pt x="1617" y="868"/>
                </a:cubicBezTo>
                <a:cubicBezTo>
                  <a:pt x="1618" y="869"/>
                  <a:pt x="1618" y="869"/>
                  <a:pt x="1619" y="869"/>
                </a:cubicBezTo>
                <a:cubicBezTo>
                  <a:pt x="1620" y="869"/>
                  <a:pt x="1620" y="869"/>
                  <a:pt x="1621" y="869"/>
                </a:cubicBezTo>
                <a:cubicBezTo>
                  <a:pt x="1622" y="869"/>
                  <a:pt x="1623" y="869"/>
                  <a:pt x="1623" y="869"/>
                </a:cubicBezTo>
                <a:cubicBezTo>
                  <a:pt x="1623" y="869"/>
                  <a:pt x="1624" y="869"/>
                  <a:pt x="1624" y="869"/>
                </a:cubicBezTo>
                <a:cubicBezTo>
                  <a:pt x="1624" y="869"/>
                  <a:pt x="1624" y="869"/>
                  <a:pt x="1624" y="869"/>
                </a:cubicBezTo>
                <a:cubicBezTo>
                  <a:pt x="1625" y="870"/>
                  <a:pt x="1625" y="870"/>
                  <a:pt x="1625" y="870"/>
                </a:cubicBezTo>
                <a:cubicBezTo>
                  <a:pt x="1625" y="870"/>
                  <a:pt x="1625" y="870"/>
                  <a:pt x="1625" y="870"/>
                </a:cubicBezTo>
                <a:cubicBezTo>
                  <a:pt x="1625" y="869"/>
                  <a:pt x="1625" y="869"/>
                  <a:pt x="1625" y="869"/>
                </a:cubicBezTo>
                <a:cubicBezTo>
                  <a:pt x="1625" y="869"/>
                  <a:pt x="1626" y="868"/>
                  <a:pt x="1626" y="868"/>
                </a:cubicBezTo>
                <a:cubicBezTo>
                  <a:pt x="1627" y="868"/>
                  <a:pt x="1628" y="868"/>
                  <a:pt x="1628" y="868"/>
                </a:cubicBezTo>
                <a:cubicBezTo>
                  <a:pt x="1628" y="868"/>
                  <a:pt x="1628" y="868"/>
                  <a:pt x="1628" y="868"/>
                </a:cubicBezTo>
                <a:cubicBezTo>
                  <a:pt x="1629" y="869"/>
                  <a:pt x="1629" y="869"/>
                  <a:pt x="1629" y="869"/>
                </a:cubicBezTo>
                <a:cubicBezTo>
                  <a:pt x="1629" y="868"/>
                  <a:pt x="1629" y="868"/>
                  <a:pt x="1629" y="868"/>
                </a:cubicBezTo>
                <a:cubicBezTo>
                  <a:pt x="1629" y="868"/>
                  <a:pt x="1629" y="868"/>
                  <a:pt x="1629" y="868"/>
                </a:cubicBezTo>
                <a:cubicBezTo>
                  <a:pt x="1629" y="867"/>
                  <a:pt x="1629" y="867"/>
                  <a:pt x="1630" y="866"/>
                </a:cubicBezTo>
                <a:cubicBezTo>
                  <a:pt x="1631" y="866"/>
                  <a:pt x="1631" y="865"/>
                  <a:pt x="1631" y="865"/>
                </a:cubicBezTo>
                <a:cubicBezTo>
                  <a:pt x="1632" y="862"/>
                  <a:pt x="1633" y="862"/>
                  <a:pt x="1634" y="861"/>
                </a:cubicBezTo>
                <a:cubicBezTo>
                  <a:pt x="1635" y="861"/>
                  <a:pt x="1635" y="861"/>
                  <a:pt x="1635" y="861"/>
                </a:cubicBezTo>
                <a:cubicBezTo>
                  <a:pt x="1635" y="861"/>
                  <a:pt x="1635" y="861"/>
                  <a:pt x="1636" y="860"/>
                </a:cubicBezTo>
                <a:cubicBezTo>
                  <a:pt x="1637" y="860"/>
                  <a:pt x="1637" y="860"/>
                  <a:pt x="1638" y="860"/>
                </a:cubicBezTo>
                <a:cubicBezTo>
                  <a:pt x="1638" y="860"/>
                  <a:pt x="1639" y="860"/>
                  <a:pt x="1639" y="859"/>
                </a:cubicBezTo>
                <a:cubicBezTo>
                  <a:pt x="1640" y="859"/>
                  <a:pt x="1640" y="858"/>
                  <a:pt x="1642" y="858"/>
                </a:cubicBezTo>
                <a:cubicBezTo>
                  <a:pt x="1642" y="858"/>
                  <a:pt x="1642" y="858"/>
                  <a:pt x="1643" y="858"/>
                </a:cubicBezTo>
                <a:cubicBezTo>
                  <a:pt x="1643" y="858"/>
                  <a:pt x="1643" y="858"/>
                  <a:pt x="1643" y="858"/>
                </a:cubicBezTo>
                <a:cubicBezTo>
                  <a:pt x="1643" y="858"/>
                  <a:pt x="1643" y="858"/>
                  <a:pt x="1643" y="858"/>
                </a:cubicBezTo>
                <a:cubicBezTo>
                  <a:pt x="1643" y="857"/>
                  <a:pt x="1643" y="857"/>
                  <a:pt x="1643" y="857"/>
                </a:cubicBezTo>
                <a:cubicBezTo>
                  <a:pt x="1644" y="856"/>
                  <a:pt x="1645" y="854"/>
                  <a:pt x="1646" y="853"/>
                </a:cubicBezTo>
                <a:cubicBezTo>
                  <a:pt x="1647" y="853"/>
                  <a:pt x="1648" y="853"/>
                  <a:pt x="1649" y="852"/>
                </a:cubicBezTo>
                <a:cubicBezTo>
                  <a:pt x="1650" y="852"/>
                  <a:pt x="1650" y="852"/>
                  <a:pt x="1651" y="852"/>
                </a:cubicBezTo>
                <a:cubicBezTo>
                  <a:pt x="1651" y="852"/>
                  <a:pt x="1651" y="852"/>
                  <a:pt x="1651" y="852"/>
                </a:cubicBezTo>
                <a:cubicBezTo>
                  <a:pt x="1652" y="851"/>
                  <a:pt x="1653" y="851"/>
                  <a:pt x="1654" y="850"/>
                </a:cubicBezTo>
                <a:cubicBezTo>
                  <a:pt x="1654" y="850"/>
                  <a:pt x="1654" y="849"/>
                  <a:pt x="1655" y="849"/>
                </a:cubicBezTo>
                <a:cubicBezTo>
                  <a:pt x="1656" y="848"/>
                  <a:pt x="1657" y="849"/>
                  <a:pt x="1657" y="849"/>
                </a:cubicBezTo>
                <a:cubicBezTo>
                  <a:pt x="1657" y="849"/>
                  <a:pt x="1657" y="849"/>
                  <a:pt x="1657" y="849"/>
                </a:cubicBezTo>
                <a:cubicBezTo>
                  <a:pt x="1658" y="849"/>
                  <a:pt x="1658" y="849"/>
                  <a:pt x="1659" y="849"/>
                </a:cubicBezTo>
                <a:cubicBezTo>
                  <a:pt x="1659" y="849"/>
                  <a:pt x="1660" y="849"/>
                  <a:pt x="1660" y="849"/>
                </a:cubicBezTo>
                <a:cubicBezTo>
                  <a:pt x="1661" y="849"/>
                  <a:pt x="1662" y="848"/>
                  <a:pt x="1663" y="848"/>
                </a:cubicBezTo>
                <a:cubicBezTo>
                  <a:pt x="1664" y="848"/>
                  <a:pt x="1665" y="848"/>
                  <a:pt x="1665" y="848"/>
                </a:cubicBezTo>
                <a:cubicBezTo>
                  <a:pt x="1666" y="849"/>
                  <a:pt x="1666" y="849"/>
                  <a:pt x="1667" y="849"/>
                </a:cubicBezTo>
                <a:cubicBezTo>
                  <a:pt x="1667" y="849"/>
                  <a:pt x="1667" y="850"/>
                  <a:pt x="1667" y="850"/>
                </a:cubicBezTo>
                <a:cubicBezTo>
                  <a:pt x="1668" y="850"/>
                  <a:pt x="1668" y="850"/>
                  <a:pt x="1668" y="849"/>
                </a:cubicBezTo>
                <a:cubicBezTo>
                  <a:pt x="1668" y="849"/>
                  <a:pt x="1669" y="849"/>
                  <a:pt x="1669" y="849"/>
                </a:cubicBezTo>
                <a:cubicBezTo>
                  <a:pt x="1669" y="849"/>
                  <a:pt x="1669" y="849"/>
                  <a:pt x="1669" y="849"/>
                </a:cubicBezTo>
                <a:cubicBezTo>
                  <a:pt x="1669" y="849"/>
                  <a:pt x="1669" y="849"/>
                  <a:pt x="1669" y="848"/>
                </a:cubicBezTo>
                <a:cubicBezTo>
                  <a:pt x="1669" y="848"/>
                  <a:pt x="1670" y="847"/>
                  <a:pt x="1671" y="847"/>
                </a:cubicBezTo>
                <a:cubicBezTo>
                  <a:pt x="1671" y="847"/>
                  <a:pt x="1672" y="848"/>
                  <a:pt x="1672" y="848"/>
                </a:cubicBezTo>
                <a:cubicBezTo>
                  <a:pt x="1673" y="848"/>
                  <a:pt x="1674" y="848"/>
                  <a:pt x="1675" y="848"/>
                </a:cubicBezTo>
                <a:cubicBezTo>
                  <a:pt x="1675" y="847"/>
                  <a:pt x="1675" y="847"/>
                  <a:pt x="1675" y="847"/>
                </a:cubicBezTo>
                <a:cubicBezTo>
                  <a:pt x="1675" y="847"/>
                  <a:pt x="1675" y="846"/>
                  <a:pt x="1675" y="846"/>
                </a:cubicBezTo>
                <a:cubicBezTo>
                  <a:pt x="1675" y="845"/>
                  <a:pt x="1676" y="844"/>
                  <a:pt x="1677" y="844"/>
                </a:cubicBezTo>
                <a:cubicBezTo>
                  <a:pt x="1677" y="844"/>
                  <a:pt x="1677" y="844"/>
                  <a:pt x="1678" y="844"/>
                </a:cubicBezTo>
                <a:cubicBezTo>
                  <a:pt x="1678" y="845"/>
                  <a:pt x="1678" y="845"/>
                  <a:pt x="1678" y="845"/>
                </a:cubicBezTo>
                <a:cubicBezTo>
                  <a:pt x="1678" y="845"/>
                  <a:pt x="1678" y="845"/>
                  <a:pt x="1678" y="845"/>
                </a:cubicBezTo>
                <a:cubicBezTo>
                  <a:pt x="1679" y="844"/>
                  <a:pt x="1680" y="844"/>
                  <a:pt x="1680" y="845"/>
                </a:cubicBezTo>
                <a:cubicBezTo>
                  <a:pt x="1681" y="845"/>
                  <a:pt x="1682" y="845"/>
                  <a:pt x="1683" y="845"/>
                </a:cubicBezTo>
                <a:cubicBezTo>
                  <a:pt x="1683" y="845"/>
                  <a:pt x="1683" y="845"/>
                  <a:pt x="1683" y="845"/>
                </a:cubicBezTo>
                <a:cubicBezTo>
                  <a:pt x="1684" y="845"/>
                  <a:pt x="1685" y="845"/>
                  <a:pt x="1686" y="845"/>
                </a:cubicBezTo>
                <a:cubicBezTo>
                  <a:pt x="1686" y="845"/>
                  <a:pt x="1686" y="845"/>
                  <a:pt x="1686" y="845"/>
                </a:cubicBezTo>
                <a:cubicBezTo>
                  <a:pt x="1687" y="846"/>
                  <a:pt x="1687" y="846"/>
                  <a:pt x="1687" y="846"/>
                </a:cubicBezTo>
                <a:cubicBezTo>
                  <a:pt x="1688" y="846"/>
                  <a:pt x="1688" y="846"/>
                  <a:pt x="1688" y="846"/>
                </a:cubicBezTo>
                <a:cubicBezTo>
                  <a:pt x="1689" y="846"/>
                  <a:pt x="1689" y="846"/>
                  <a:pt x="1689" y="846"/>
                </a:cubicBezTo>
                <a:cubicBezTo>
                  <a:pt x="1689" y="846"/>
                  <a:pt x="1690" y="846"/>
                  <a:pt x="1690" y="847"/>
                </a:cubicBezTo>
                <a:cubicBezTo>
                  <a:pt x="1690" y="847"/>
                  <a:pt x="1691" y="847"/>
                  <a:pt x="1691" y="847"/>
                </a:cubicBezTo>
                <a:cubicBezTo>
                  <a:pt x="1691" y="848"/>
                  <a:pt x="1691" y="848"/>
                  <a:pt x="1691" y="848"/>
                </a:cubicBezTo>
                <a:cubicBezTo>
                  <a:pt x="1691" y="848"/>
                  <a:pt x="1692" y="848"/>
                  <a:pt x="1693" y="847"/>
                </a:cubicBezTo>
                <a:cubicBezTo>
                  <a:pt x="1693" y="847"/>
                  <a:pt x="1693" y="847"/>
                  <a:pt x="1693" y="847"/>
                </a:cubicBezTo>
                <a:cubicBezTo>
                  <a:pt x="1693" y="847"/>
                  <a:pt x="1693" y="847"/>
                  <a:pt x="1694" y="847"/>
                </a:cubicBezTo>
                <a:cubicBezTo>
                  <a:pt x="1694" y="847"/>
                  <a:pt x="1695" y="846"/>
                  <a:pt x="1695" y="846"/>
                </a:cubicBezTo>
                <a:cubicBezTo>
                  <a:pt x="1695" y="846"/>
                  <a:pt x="1696" y="846"/>
                  <a:pt x="1696" y="846"/>
                </a:cubicBezTo>
                <a:cubicBezTo>
                  <a:pt x="1696" y="846"/>
                  <a:pt x="1696" y="846"/>
                  <a:pt x="1697" y="846"/>
                </a:cubicBezTo>
                <a:cubicBezTo>
                  <a:pt x="1697" y="846"/>
                  <a:pt x="1697" y="846"/>
                  <a:pt x="1697" y="846"/>
                </a:cubicBezTo>
                <a:cubicBezTo>
                  <a:pt x="1697" y="846"/>
                  <a:pt x="1697" y="846"/>
                  <a:pt x="1697" y="846"/>
                </a:cubicBezTo>
                <a:cubicBezTo>
                  <a:pt x="1698" y="845"/>
                  <a:pt x="1698" y="845"/>
                  <a:pt x="1699" y="844"/>
                </a:cubicBezTo>
                <a:cubicBezTo>
                  <a:pt x="1700" y="844"/>
                  <a:pt x="1700" y="844"/>
                  <a:pt x="1700" y="844"/>
                </a:cubicBezTo>
                <a:cubicBezTo>
                  <a:pt x="1700" y="844"/>
                  <a:pt x="1701" y="844"/>
                  <a:pt x="1701" y="843"/>
                </a:cubicBezTo>
                <a:cubicBezTo>
                  <a:pt x="1702" y="843"/>
                  <a:pt x="1703" y="842"/>
                  <a:pt x="1704" y="842"/>
                </a:cubicBezTo>
                <a:cubicBezTo>
                  <a:pt x="1705" y="842"/>
                  <a:pt x="1706" y="843"/>
                  <a:pt x="1706" y="843"/>
                </a:cubicBezTo>
                <a:cubicBezTo>
                  <a:pt x="1707" y="844"/>
                  <a:pt x="1707" y="845"/>
                  <a:pt x="1707" y="846"/>
                </a:cubicBezTo>
                <a:cubicBezTo>
                  <a:pt x="1707" y="846"/>
                  <a:pt x="1707" y="846"/>
                  <a:pt x="1707" y="846"/>
                </a:cubicBezTo>
                <a:cubicBezTo>
                  <a:pt x="1707" y="846"/>
                  <a:pt x="1707" y="846"/>
                  <a:pt x="1707" y="846"/>
                </a:cubicBezTo>
                <a:cubicBezTo>
                  <a:pt x="1707" y="846"/>
                  <a:pt x="1708" y="846"/>
                  <a:pt x="1708" y="845"/>
                </a:cubicBezTo>
                <a:cubicBezTo>
                  <a:pt x="1708" y="845"/>
                  <a:pt x="1708" y="845"/>
                  <a:pt x="1709" y="845"/>
                </a:cubicBezTo>
                <a:cubicBezTo>
                  <a:pt x="1709" y="845"/>
                  <a:pt x="1709" y="844"/>
                  <a:pt x="1710" y="844"/>
                </a:cubicBezTo>
                <a:cubicBezTo>
                  <a:pt x="1710" y="844"/>
                  <a:pt x="1710" y="844"/>
                  <a:pt x="1710" y="844"/>
                </a:cubicBezTo>
                <a:cubicBezTo>
                  <a:pt x="1711" y="843"/>
                  <a:pt x="1711" y="843"/>
                  <a:pt x="1712" y="843"/>
                </a:cubicBezTo>
                <a:cubicBezTo>
                  <a:pt x="1712" y="843"/>
                  <a:pt x="1712" y="843"/>
                  <a:pt x="1712" y="843"/>
                </a:cubicBezTo>
                <a:cubicBezTo>
                  <a:pt x="1713" y="843"/>
                  <a:pt x="1715" y="844"/>
                  <a:pt x="1715" y="846"/>
                </a:cubicBezTo>
                <a:cubicBezTo>
                  <a:pt x="1717" y="846"/>
                  <a:pt x="1718" y="845"/>
                  <a:pt x="1719" y="845"/>
                </a:cubicBezTo>
                <a:cubicBezTo>
                  <a:pt x="1720" y="845"/>
                  <a:pt x="1720" y="845"/>
                  <a:pt x="1720" y="845"/>
                </a:cubicBezTo>
                <a:cubicBezTo>
                  <a:pt x="1720" y="845"/>
                  <a:pt x="1720" y="845"/>
                  <a:pt x="1721" y="845"/>
                </a:cubicBezTo>
                <a:cubicBezTo>
                  <a:pt x="1722" y="845"/>
                  <a:pt x="1723" y="845"/>
                  <a:pt x="1724" y="845"/>
                </a:cubicBezTo>
                <a:cubicBezTo>
                  <a:pt x="1724" y="845"/>
                  <a:pt x="1724" y="845"/>
                  <a:pt x="1724" y="845"/>
                </a:cubicBezTo>
                <a:cubicBezTo>
                  <a:pt x="1724" y="845"/>
                  <a:pt x="1724" y="845"/>
                  <a:pt x="1724" y="845"/>
                </a:cubicBezTo>
                <a:cubicBezTo>
                  <a:pt x="1725" y="844"/>
                  <a:pt x="1725" y="844"/>
                  <a:pt x="1726" y="843"/>
                </a:cubicBezTo>
                <a:cubicBezTo>
                  <a:pt x="1726" y="843"/>
                  <a:pt x="1726" y="843"/>
                  <a:pt x="1726" y="843"/>
                </a:cubicBezTo>
                <a:cubicBezTo>
                  <a:pt x="1727" y="843"/>
                  <a:pt x="1727" y="843"/>
                  <a:pt x="1727" y="842"/>
                </a:cubicBezTo>
                <a:cubicBezTo>
                  <a:pt x="1727" y="842"/>
                  <a:pt x="1727" y="842"/>
                  <a:pt x="1728" y="842"/>
                </a:cubicBezTo>
                <a:cubicBezTo>
                  <a:pt x="1728" y="842"/>
                  <a:pt x="1728" y="842"/>
                  <a:pt x="1728" y="841"/>
                </a:cubicBezTo>
                <a:cubicBezTo>
                  <a:pt x="1729" y="841"/>
                  <a:pt x="1730" y="840"/>
                  <a:pt x="1731" y="840"/>
                </a:cubicBezTo>
                <a:cubicBezTo>
                  <a:pt x="1731" y="840"/>
                  <a:pt x="1731" y="840"/>
                  <a:pt x="1731" y="840"/>
                </a:cubicBezTo>
                <a:cubicBezTo>
                  <a:pt x="1731" y="840"/>
                  <a:pt x="1731" y="840"/>
                  <a:pt x="1731" y="840"/>
                </a:cubicBezTo>
                <a:cubicBezTo>
                  <a:pt x="1732" y="840"/>
                  <a:pt x="1732" y="840"/>
                  <a:pt x="1732" y="841"/>
                </a:cubicBezTo>
                <a:cubicBezTo>
                  <a:pt x="1732" y="841"/>
                  <a:pt x="1733" y="841"/>
                  <a:pt x="1733" y="841"/>
                </a:cubicBezTo>
                <a:cubicBezTo>
                  <a:pt x="1734" y="840"/>
                  <a:pt x="1735" y="839"/>
                  <a:pt x="1736" y="840"/>
                </a:cubicBezTo>
                <a:cubicBezTo>
                  <a:pt x="1738" y="841"/>
                  <a:pt x="1738" y="842"/>
                  <a:pt x="1739" y="843"/>
                </a:cubicBezTo>
                <a:cubicBezTo>
                  <a:pt x="1739" y="844"/>
                  <a:pt x="1740" y="844"/>
                  <a:pt x="1740" y="844"/>
                </a:cubicBezTo>
                <a:cubicBezTo>
                  <a:pt x="1740" y="845"/>
                  <a:pt x="1740" y="845"/>
                  <a:pt x="1740" y="845"/>
                </a:cubicBezTo>
                <a:cubicBezTo>
                  <a:pt x="1741" y="845"/>
                  <a:pt x="1741" y="845"/>
                  <a:pt x="1741" y="846"/>
                </a:cubicBezTo>
                <a:cubicBezTo>
                  <a:pt x="1741" y="846"/>
                  <a:pt x="1741" y="846"/>
                  <a:pt x="1742" y="846"/>
                </a:cubicBezTo>
                <a:cubicBezTo>
                  <a:pt x="1742" y="846"/>
                  <a:pt x="1742" y="846"/>
                  <a:pt x="1742" y="846"/>
                </a:cubicBezTo>
                <a:cubicBezTo>
                  <a:pt x="1742" y="846"/>
                  <a:pt x="1742" y="846"/>
                  <a:pt x="1742" y="845"/>
                </a:cubicBezTo>
                <a:cubicBezTo>
                  <a:pt x="1743" y="845"/>
                  <a:pt x="1744" y="844"/>
                  <a:pt x="1745" y="843"/>
                </a:cubicBezTo>
                <a:cubicBezTo>
                  <a:pt x="1746" y="842"/>
                  <a:pt x="1747" y="843"/>
                  <a:pt x="1748" y="844"/>
                </a:cubicBezTo>
                <a:cubicBezTo>
                  <a:pt x="1748" y="845"/>
                  <a:pt x="1748" y="846"/>
                  <a:pt x="1748" y="847"/>
                </a:cubicBezTo>
                <a:cubicBezTo>
                  <a:pt x="1748" y="847"/>
                  <a:pt x="1748" y="848"/>
                  <a:pt x="1748" y="849"/>
                </a:cubicBezTo>
                <a:cubicBezTo>
                  <a:pt x="1748" y="849"/>
                  <a:pt x="1748" y="849"/>
                  <a:pt x="1748" y="849"/>
                </a:cubicBezTo>
                <a:cubicBezTo>
                  <a:pt x="1748" y="849"/>
                  <a:pt x="1748" y="849"/>
                  <a:pt x="1748" y="850"/>
                </a:cubicBezTo>
                <a:cubicBezTo>
                  <a:pt x="1748" y="850"/>
                  <a:pt x="1747" y="851"/>
                  <a:pt x="1747" y="851"/>
                </a:cubicBezTo>
                <a:cubicBezTo>
                  <a:pt x="1747" y="852"/>
                  <a:pt x="1747" y="852"/>
                  <a:pt x="1747" y="852"/>
                </a:cubicBezTo>
                <a:cubicBezTo>
                  <a:pt x="1747" y="852"/>
                  <a:pt x="1746" y="852"/>
                  <a:pt x="1746" y="852"/>
                </a:cubicBezTo>
                <a:cubicBezTo>
                  <a:pt x="1746" y="853"/>
                  <a:pt x="1746" y="853"/>
                  <a:pt x="1746" y="853"/>
                </a:cubicBezTo>
                <a:cubicBezTo>
                  <a:pt x="1746" y="854"/>
                  <a:pt x="1746" y="855"/>
                  <a:pt x="1745" y="855"/>
                </a:cubicBezTo>
                <a:cubicBezTo>
                  <a:pt x="1745" y="855"/>
                  <a:pt x="1744" y="856"/>
                  <a:pt x="1744" y="856"/>
                </a:cubicBezTo>
                <a:cubicBezTo>
                  <a:pt x="1744" y="856"/>
                  <a:pt x="1744" y="856"/>
                  <a:pt x="1744" y="856"/>
                </a:cubicBezTo>
                <a:cubicBezTo>
                  <a:pt x="1744" y="856"/>
                  <a:pt x="1745" y="857"/>
                  <a:pt x="1745" y="857"/>
                </a:cubicBezTo>
                <a:cubicBezTo>
                  <a:pt x="1745" y="857"/>
                  <a:pt x="1745" y="857"/>
                  <a:pt x="1746" y="858"/>
                </a:cubicBezTo>
                <a:cubicBezTo>
                  <a:pt x="1746" y="858"/>
                  <a:pt x="1746" y="858"/>
                  <a:pt x="1746" y="858"/>
                </a:cubicBezTo>
                <a:cubicBezTo>
                  <a:pt x="1746" y="859"/>
                  <a:pt x="1747" y="859"/>
                  <a:pt x="1747" y="861"/>
                </a:cubicBezTo>
                <a:cubicBezTo>
                  <a:pt x="1747" y="861"/>
                  <a:pt x="1747" y="861"/>
                  <a:pt x="1747" y="861"/>
                </a:cubicBezTo>
                <a:cubicBezTo>
                  <a:pt x="1748" y="861"/>
                  <a:pt x="1748" y="861"/>
                  <a:pt x="1749" y="862"/>
                </a:cubicBezTo>
                <a:cubicBezTo>
                  <a:pt x="1749" y="862"/>
                  <a:pt x="1749" y="862"/>
                  <a:pt x="1749" y="862"/>
                </a:cubicBezTo>
                <a:cubicBezTo>
                  <a:pt x="1749" y="863"/>
                  <a:pt x="1750" y="864"/>
                  <a:pt x="1750" y="865"/>
                </a:cubicBezTo>
                <a:cubicBezTo>
                  <a:pt x="1750" y="866"/>
                  <a:pt x="1750" y="866"/>
                  <a:pt x="1750" y="866"/>
                </a:cubicBezTo>
                <a:cubicBezTo>
                  <a:pt x="1750" y="867"/>
                  <a:pt x="1750" y="867"/>
                  <a:pt x="1750" y="867"/>
                </a:cubicBezTo>
                <a:cubicBezTo>
                  <a:pt x="1751" y="867"/>
                  <a:pt x="1751" y="869"/>
                  <a:pt x="1750" y="870"/>
                </a:cubicBezTo>
                <a:cubicBezTo>
                  <a:pt x="1751" y="870"/>
                  <a:pt x="1751" y="870"/>
                  <a:pt x="1751" y="870"/>
                </a:cubicBezTo>
                <a:cubicBezTo>
                  <a:pt x="1751" y="872"/>
                  <a:pt x="1750" y="872"/>
                  <a:pt x="1750" y="873"/>
                </a:cubicBezTo>
                <a:cubicBezTo>
                  <a:pt x="1749" y="873"/>
                  <a:pt x="1749" y="873"/>
                  <a:pt x="1749" y="873"/>
                </a:cubicBezTo>
                <a:cubicBezTo>
                  <a:pt x="1749" y="873"/>
                  <a:pt x="1749" y="874"/>
                  <a:pt x="1748" y="874"/>
                </a:cubicBezTo>
                <a:cubicBezTo>
                  <a:pt x="1748" y="875"/>
                  <a:pt x="1747" y="875"/>
                  <a:pt x="1747" y="876"/>
                </a:cubicBezTo>
                <a:cubicBezTo>
                  <a:pt x="1746" y="877"/>
                  <a:pt x="1746" y="877"/>
                  <a:pt x="1746" y="877"/>
                </a:cubicBezTo>
                <a:cubicBezTo>
                  <a:pt x="1745" y="877"/>
                  <a:pt x="1745" y="878"/>
                  <a:pt x="1744" y="878"/>
                </a:cubicBezTo>
                <a:cubicBezTo>
                  <a:pt x="1744" y="878"/>
                  <a:pt x="1743" y="879"/>
                  <a:pt x="1743" y="879"/>
                </a:cubicBezTo>
                <a:cubicBezTo>
                  <a:pt x="1743" y="879"/>
                  <a:pt x="1743" y="880"/>
                  <a:pt x="1742" y="880"/>
                </a:cubicBezTo>
                <a:cubicBezTo>
                  <a:pt x="1742" y="880"/>
                  <a:pt x="1742" y="881"/>
                  <a:pt x="1742" y="881"/>
                </a:cubicBezTo>
                <a:cubicBezTo>
                  <a:pt x="1742" y="882"/>
                  <a:pt x="1742" y="882"/>
                  <a:pt x="1742" y="883"/>
                </a:cubicBezTo>
                <a:cubicBezTo>
                  <a:pt x="1743" y="883"/>
                  <a:pt x="1743" y="883"/>
                  <a:pt x="1743" y="883"/>
                </a:cubicBezTo>
                <a:cubicBezTo>
                  <a:pt x="1744" y="884"/>
                  <a:pt x="1744" y="884"/>
                  <a:pt x="1745" y="885"/>
                </a:cubicBezTo>
                <a:cubicBezTo>
                  <a:pt x="1745" y="885"/>
                  <a:pt x="1745" y="886"/>
                  <a:pt x="1745" y="886"/>
                </a:cubicBezTo>
                <a:cubicBezTo>
                  <a:pt x="1745" y="886"/>
                  <a:pt x="1745" y="886"/>
                  <a:pt x="1745" y="886"/>
                </a:cubicBezTo>
                <a:cubicBezTo>
                  <a:pt x="1745" y="886"/>
                  <a:pt x="1745" y="886"/>
                  <a:pt x="1745" y="886"/>
                </a:cubicBezTo>
                <a:cubicBezTo>
                  <a:pt x="1746" y="886"/>
                  <a:pt x="1746" y="886"/>
                  <a:pt x="1746" y="886"/>
                </a:cubicBezTo>
                <a:cubicBezTo>
                  <a:pt x="1746" y="886"/>
                  <a:pt x="1746" y="886"/>
                  <a:pt x="1747" y="887"/>
                </a:cubicBezTo>
                <a:cubicBezTo>
                  <a:pt x="1747" y="886"/>
                  <a:pt x="1747" y="886"/>
                  <a:pt x="1747" y="886"/>
                </a:cubicBezTo>
                <a:cubicBezTo>
                  <a:pt x="1747" y="886"/>
                  <a:pt x="1746" y="886"/>
                  <a:pt x="1746" y="886"/>
                </a:cubicBezTo>
                <a:cubicBezTo>
                  <a:pt x="1746" y="885"/>
                  <a:pt x="1746" y="884"/>
                  <a:pt x="1747" y="883"/>
                </a:cubicBezTo>
                <a:cubicBezTo>
                  <a:pt x="1747" y="883"/>
                  <a:pt x="1748" y="883"/>
                  <a:pt x="1749" y="883"/>
                </a:cubicBezTo>
                <a:cubicBezTo>
                  <a:pt x="1749" y="883"/>
                  <a:pt x="1750" y="883"/>
                  <a:pt x="1750" y="883"/>
                </a:cubicBezTo>
                <a:cubicBezTo>
                  <a:pt x="1751" y="883"/>
                  <a:pt x="1752" y="884"/>
                  <a:pt x="1752" y="885"/>
                </a:cubicBezTo>
                <a:cubicBezTo>
                  <a:pt x="1752" y="886"/>
                  <a:pt x="1752" y="887"/>
                  <a:pt x="1751" y="887"/>
                </a:cubicBezTo>
                <a:cubicBezTo>
                  <a:pt x="1751" y="887"/>
                  <a:pt x="1751" y="888"/>
                  <a:pt x="1751" y="888"/>
                </a:cubicBezTo>
                <a:cubicBezTo>
                  <a:pt x="1751" y="888"/>
                  <a:pt x="1752" y="888"/>
                  <a:pt x="1752" y="888"/>
                </a:cubicBezTo>
                <a:cubicBezTo>
                  <a:pt x="1753" y="889"/>
                  <a:pt x="1753" y="889"/>
                  <a:pt x="1754" y="891"/>
                </a:cubicBezTo>
                <a:cubicBezTo>
                  <a:pt x="1754" y="892"/>
                  <a:pt x="1755" y="892"/>
                  <a:pt x="1756" y="893"/>
                </a:cubicBezTo>
                <a:cubicBezTo>
                  <a:pt x="1756" y="893"/>
                  <a:pt x="1756" y="893"/>
                  <a:pt x="1756" y="893"/>
                </a:cubicBezTo>
                <a:cubicBezTo>
                  <a:pt x="1757" y="893"/>
                  <a:pt x="1757" y="893"/>
                  <a:pt x="1757" y="893"/>
                </a:cubicBezTo>
                <a:cubicBezTo>
                  <a:pt x="1757" y="893"/>
                  <a:pt x="1758" y="893"/>
                  <a:pt x="1758" y="893"/>
                </a:cubicBezTo>
                <a:cubicBezTo>
                  <a:pt x="1758" y="893"/>
                  <a:pt x="1759" y="893"/>
                  <a:pt x="1760" y="894"/>
                </a:cubicBezTo>
                <a:cubicBezTo>
                  <a:pt x="1760" y="894"/>
                  <a:pt x="1760" y="895"/>
                  <a:pt x="1761" y="895"/>
                </a:cubicBezTo>
                <a:cubicBezTo>
                  <a:pt x="1761" y="895"/>
                  <a:pt x="1761" y="895"/>
                  <a:pt x="1761" y="895"/>
                </a:cubicBezTo>
                <a:cubicBezTo>
                  <a:pt x="1762" y="896"/>
                  <a:pt x="1763" y="896"/>
                  <a:pt x="1764" y="896"/>
                </a:cubicBezTo>
                <a:cubicBezTo>
                  <a:pt x="1764" y="896"/>
                  <a:pt x="1765" y="896"/>
                  <a:pt x="1765" y="896"/>
                </a:cubicBezTo>
                <a:cubicBezTo>
                  <a:pt x="1766" y="896"/>
                  <a:pt x="1766" y="896"/>
                  <a:pt x="1766" y="896"/>
                </a:cubicBezTo>
                <a:cubicBezTo>
                  <a:pt x="1767" y="896"/>
                  <a:pt x="1767" y="895"/>
                  <a:pt x="1768" y="895"/>
                </a:cubicBezTo>
                <a:cubicBezTo>
                  <a:pt x="1769" y="895"/>
                  <a:pt x="1769" y="895"/>
                  <a:pt x="1770" y="895"/>
                </a:cubicBezTo>
                <a:cubicBezTo>
                  <a:pt x="1771" y="895"/>
                  <a:pt x="1772" y="894"/>
                  <a:pt x="1772" y="894"/>
                </a:cubicBezTo>
                <a:cubicBezTo>
                  <a:pt x="1773" y="894"/>
                  <a:pt x="1774" y="895"/>
                  <a:pt x="1775" y="895"/>
                </a:cubicBezTo>
                <a:cubicBezTo>
                  <a:pt x="1775" y="895"/>
                  <a:pt x="1776" y="895"/>
                  <a:pt x="1776" y="896"/>
                </a:cubicBezTo>
                <a:cubicBezTo>
                  <a:pt x="1776" y="896"/>
                  <a:pt x="1777" y="896"/>
                  <a:pt x="1777" y="896"/>
                </a:cubicBezTo>
                <a:cubicBezTo>
                  <a:pt x="1777" y="896"/>
                  <a:pt x="1777" y="896"/>
                  <a:pt x="1778" y="896"/>
                </a:cubicBezTo>
                <a:cubicBezTo>
                  <a:pt x="1779" y="896"/>
                  <a:pt x="1779" y="896"/>
                  <a:pt x="1779" y="896"/>
                </a:cubicBezTo>
                <a:cubicBezTo>
                  <a:pt x="1779" y="896"/>
                  <a:pt x="1779" y="896"/>
                  <a:pt x="1779" y="896"/>
                </a:cubicBezTo>
                <a:cubicBezTo>
                  <a:pt x="1781" y="896"/>
                  <a:pt x="1783" y="897"/>
                  <a:pt x="1784" y="898"/>
                </a:cubicBezTo>
                <a:cubicBezTo>
                  <a:pt x="1784" y="898"/>
                  <a:pt x="1784" y="898"/>
                  <a:pt x="1784" y="898"/>
                </a:cubicBezTo>
                <a:cubicBezTo>
                  <a:pt x="1785" y="899"/>
                  <a:pt x="1785" y="899"/>
                  <a:pt x="1785" y="899"/>
                </a:cubicBezTo>
                <a:cubicBezTo>
                  <a:pt x="1785" y="899"/>
                  <a:pt x="1786" y="899"/>
                  <a:pt x="1786" y="899"/>
                </a:cubicBezTo>
                <a:cubicBezTo>
                  <a:pt x="1786" y="900"/>
                  <a:pt x="1787" y="900"/>
                  <a:pt x="1788" y="900"/>
                </a:cubicBezTo>
                <a:cubicBezTo>
                  <a:pt x="1788" y="900"/>
                  <a:pt x="1789" y="900"/>
                  <a:pt x="1790" y="900"/>
                </a:cubicBezTo>
                <a:cubicBezTo>
                  <a:pt x="1790" y="900"/>
                  <a:pt x="1791" y="900"/>
                  <a:pt x="1791" y="900"/>
                </a:cubicBezTo>
                <a:cubicBezTo>
                  <a:pt x="1792" y="900"/>
                  <a:pt x="1792" y="900"/>
                  <a:pt x="1793" y="901"/>
                </a:cubicBezTo>
                <a:cubicBezTo>
                  <a:pt x="1793" y="901"/>
                  <a:pt x="1793" y="901"/>
                  <a:pt x="1793" y="902"/>
                </a:cubicBezTo>
                <a:cubicBezTo>
                  <a:pt x="1794" y="902"/>
                  <a:pt x="1794" y="902"/>
                  <a:pt x="1794" y="902"/>
                </a:cubicBezTo>
                <a:cubicBezTo>
                  <a:pt x="1794" y="903"/>
                  <a:pt x="1795" y="903"/>
                  <a:pt x="1795" y="904"/>
                </a:cubicBezTo>
                <a:cubicBezTo>
                  <a:pt x="1795" y="906"/>
                  <a:pt x="1795" y="908"/>
                  <a:pt x="1796" y="910"/>
                </a:cubicBezTo>
                <a:cubicBezTo>
                  <a:pt x="1796" y="910"/>
                  <a:pt x="1796" y="911"/>
                  <a:pt x="1796" y="911"/>
                </a:cubicBezTo>
                <a:cubicBezTo>
                  <a:pt x="1796" y="911"/>
                  <a:pt x="1796" y="911"/>
                  <a:pt x="1796" y="911"/>
                </a:cubicBezTo>
                <a:cubicBezTo>
                  <a:pt x="1796" y="912"/>
                  <a:pt x="1796" y="912"/>
                  <a:pt x="1797" y="912"/>
                </a:cubicBezTo>
                <a:cubicBezTo>
                  <a:pt x="1797" y="912"/>
                  <a:pt x="1797" y="912"/>
                  <a:pt x="1798" y="913"/>
                </a:cubicBezTo>
                <a:cubicBezTo>
                  <a:pt x="1798" y="913"/>
                  <a:pt x="1798" y="914"/>
                  <a:pt x="1798" y="914"/>
                </a:cubicBezTo>
                <a:cubicBezTo>
                  <a:pt x="1798" y="914"/>
                  <a:pt x="1798" y="914"/>
                  <a:pt x="1798" y="914"/>
                </a:cubicBezTo>
                <a:cubicBezTo>
                  <a:pt x="1798" y="914"/>
                  <a:pt x="1799" y="915"/>
                  <a:pt x="1800" y="915"/>
                </a:cubicBezTo>
                <a:cubicBezTo>
                  <a:pt x="1800" y="915"/>
                  <a:pt x="1801" y="915"/>
                  <a:pt x="1801" y="915"/>
                </a:cubicBezTo>
                <a:cubicBezTo>
                  <a:pt x="1801" y="915"/>
                  <a:pt x="1802" y="915"/>
                  <a:pt x="1802" y="915"/>
                </a:cubicBezTo>
                <a:cubicBezTo>
                  <a:pt x="1803" y="915"/>
                  <a:pt x="1804" y="915"/>
                  <a:pt x="1804" y="914"/>
                </a:cubicBezTo>
                <a:cubicBezTo>
                  <a:pt x="1805" y="914"/>
                  <a:pt x="1805" y="914"/>
                  <a:pt x="1806" y="914"/>
                </a:cubicBezTo>
                <a:cubicBezTo>
                  <a:pt x="1807" y="914"/>
                  <a:pt x="1808" y="914"/>
                  <a:pt x="1809" y="915"/>
                </a:cubicBezTo>
                <a:cubicBezTo>
                  <a:pt x="1809" y="915"/>
                  <a:pt x="1809" y="915"/>
                  <a:pt x="1810" y="915"/>
                </a:cubicBezTo>
                <a:cubicBezTo>
                  <a:pt x="1810" y="915"/>
                  <a:pt x="1811" y="915"/>
                  <a:pt x="1811" y="916"/>
                </a:cubicBezTo>
                <a:cubicBezTo>
                  <a:pt x="1811" y="916"/>
                  <a:pt x="1811" y="916"/>
                  <a:pt x="1811" y="916"/>
                </a:cubicBezTo>
                <a:cubicBezTo>
                  <a:pt x="1812" y="916"/>
                  <a:pt x="1813" y="916"/>
                  <a:pt x="1813" y="917"/>
                </a:cubicBezTo>
                <a:cubicBezTo>
                  <a:pt x="1814" y="917"/>
                  <a:pt x="1814" y="918"/>
                  <a:pt x="1815" y="918"/>
                </a:cubicBezTo>
                <a:cubicBezTo>
                  <a:pt x="1815" y="918"/>
                  <a:pt x="1815" y="919"/>
                  <a:pt x="1815" y="919"/>
                </a:cubicBezTo>
                <a:cubicBezTo>
                  <a:pt x="1815" y="919"/>
                  <a:pt x="1816" y="919"/>
                  <a:pt x="1816" y="919"/>
                </a:cubicBezTo>
                <a:cubicBezTo>
                  <a:pt x="1816" y="919"/>
                  <a:pt x="1817" y="919"/>
                  <a:pt x="1817" y="919"/>
                </a:cubicBezTo>
                <a:cubicBezTo>
                  <a:pt x="1818" y="920"/>
                  <a:pt x="1819" y="921"/>
                  <a:pt x="1821" y="923"/>
                </a:cubicBezTo>
                <a:cubicBezTo>
                  <a:pt x="1821" y="923"/>
                  <a:pt x="1821" y="923"/>
                  <a:pt x="1822" y="923"/>
                </a:cubicBezTo>
                <a:cubicBezTo>
                  <a:pt x="1822" y="923"/>
                  <a:pt x="1823" y="924"/>
                  <a:pt x="1823" y="924"/>
                </a:cubicBezTo>
                <a:cubicBezTo>
                  <a:pt x="1823" y="924"/>
                  <a:pt x="1824" y="925"/>
                  <a:pt x="1824" y="925"/>
                </a:cubicBezTo>
                <a:cubicBezTo>
                  <a:pt x="1824" y="925"/>
                  <a:pt x="1824" y="925"/>
                  <a:pt x="1824" y="925"/>
                </a:cubicBezTo>
                <a:cubicBezTo>
                  <a:pt x="1825" y="925"/>
                  <a:pt x="1825" y="926"/>
                  <a:pt x="1826" y="926"/>
                </a:cubicBezTo>
                <a:cubicBezTo>
                  <a:pt x="1826" y="927"/>
                  <a:pt x="1826" y="927"/>
                  <a:pt x="1827" y="927"/>
                </a:cubicBezTo>
                <a:cubicBezTo>
                  <a:pt x="1827" y="927"/>
                  <a:pt x="1827" y="927"/>
                  <a:pt x="1828" y="927"/>
                </a:cubicBezTo>
                <a:cubicBezTo>
                  <a:pt x="1828" y="927"/>
                  <a:pt x="1828" y="928"/>
                  <a:pt x="1828" y="928"/>
                </a:cubicBezTo>
                <a:cubicBezTo>
                  <a:pt x="1829" y="928"/>
                  <a:pt x="1829" y="928"/>
                  <a:pt x="1829" y="929"/>
                </a:cubicBezTo>
                <a:cubicBezTo>
                  <a:pt x="1830" y="929"/>
                  <a:pt x="1830" y="929"/>
                  <a:pt x="1830" y="929"/>
                </a:cubicBezTo>
                <a:cubicBezTo>
                  <a:pt x="1830" y="929"/>
                  <a:pt x="1831" y="929"/>
                  <a:pt x="1831" y="929"/>
                </a:cubicBezTo>
                <a:cubicBezTo>
                  <a:pt x="1831" y="929"/>
                  <a:pt x="1832" y="928"/>
                  <a:pt x="1832" y="928"/>
                </a:cubicBezTo>
                <a:cubicBezTo>
                  <a:pt x="1832" y="928"/>
                  <a:pt x="1833" y="927"/>
                  <a:pt x="1833" y="927"/>
                </a:cubicBezTo>
                <a:cubicBezTo>
                  <a:pt x="1833" y="927"/>
                  <a:pt x="1833" y="927"/>
                  <a:pt x="1834" y="927"/>
                </a:cubicBezTo>
                <a:cubicBezTo>
                  <a:pt x="1834" y="927"/>
                  <a:pt x="1834" y="926"/>
                  <a:pt x="1834" y="926"/>
                </a:cubicBezTo>
                <a:cubicBezTo>
                  <a:pt x="1834" y="926"/>
                  <a:pt x="1834" y="925"/>
                  <a:pt x="1835" y="925"/>
                </a:cubicBezTo>
                <a:cubicBezTo>
                  <a:pt x="1835" y="925"/>
                  <a:pt x="1835" y="925"/>
                  <a:pt x="1835" y="924"/>
                </a:cubicBezTo>
                <a:cubicBezTo>
                  <a:pt x="1836" y="924"/>
                  <a:pt x="1836" y="923"/>
                  <a:pt x="1836" y="923"/>
                </a:cubicBezTo>
                <a:cubicBezTo>
                  <a:pt x="1836" y="923"/>
                  <a:pt x="1837" y="923"/>
                  <a:pt x="1837" y="923"/>
                </a:cubicBezTo>
                <a:cubicBezTo>
                  <a:pt x="1837" y="922"/>
                  <a:pt x="1837" y="921"/>
                  <a:pt x="1837" y="921"/>
                </a:cubicBezTo>
                <a:cubicBezTo>
                  <a:pt x="1838" y="921"/>
                  <a:pt x="1838" y="921"/>
                  <a:pt x="1838" y="921"/>
                </a:cubicBezTo>
                <a:cubicBezTo>
                  <a:pt x="1838" y="921"/>
                  <a:pt x="1839" y="921"/>
                  <a:pt x="1839" y="921"/>
                </a:cubicBezTo>
                <a:cubicBezTo>
                  <a:pt x="1839" y="920"/>
                  <a:pt x="1839" y="920"/>
                  <a:pt x="1839" y="920"/>
                </a:cubicBezTo>
                <a:cubicBezTo>
                  <a:pt x="1839" y="918"/>
                  <a:pt x="1839" y="918"/>
                  <a:pt x="1839" y="918"/>
                </a:cubicBezTo>
                <a:cubicBezTo>
                  <a:pt x="1839" y="918"/>
                  <a:pt x="1839" y="917"/>
                  <a:pt x="1838" y="917"/>
                </a:cubicBezTo>
                <a:cubicBezTo>
                  <a:pt x="1838" y="916"/>
                  <a:pt x="1838" y="916"/>
                  <a:pt x="1837" y="915"/>
                </a:cubicBezTo>
                <a:cubicBezTo>
                  <a:pt x="1837" y="915"/>
                  <a:pt x="1837" y="915"/>
                  <a:pt x="1837" y="915"/>
                </a:cubicBezTo>
                <a:cubicBezTo>
                  <a:pt x="1836" y="915"/>
                  <a:pt x="1836" y="914"/>
                  <a:pt x="1836" y="914"/>
                </a:cubicBezTo>
                <a:cubicBezTo>
                  <a:pt x="1836" y="913"/>
                  <a:pt x="1836" y="913"/>
                  <a:pt x="1836" y="913"/>
                </a:cubicBezTo>
                <a:cubicBezTo>
                  <a:pt x="1836" y="913"/>
                  <a:pt x="1836" y="912"/>
                  <a:pt x="1835" y="912"/>
                </a:cubicBezTo>
                <a:cubicBezTo>
                  <a:pt x="1835" y="912"/>
                  <a:pt x="1835" y="912"/>
                  <a:pt x="1835" y="912"/>
                </a:cubicBezTo>
                <a:cubicBezTo>
                  <a:pt x="1835" y="912"/>
                  <a:pt x="1835" y="911"/>
                  <a:pt x="1835" y="911"/>
                </a:cubicBezTo>
                <a:cubicBezTo>
                  <a:pt x="1835" y="910"/>
                  <a:pt x="1835" y="909"/>
                  <a:pt x="1836" y="908"/>
                </a:cubicBezTo>
                <a:cubicBezTo>
                  <a:pt x="1836" y="908"/>
                  <a:pt x="1836" y="907"/>
                  <a:pt x="1836" y="907"/>
                </a:cubicBezTo>
                <a:cubicBezTo>
                  <a:pt x="1836" y="906"/>
                  <a:pt x="1836" y="906"/>
                  <a:pt x="1836" y="906"/>
                </a:cubicBezTo>
                <a:cubicBezTo>
                  <a:pt x="1837" y="905"/>
                  <a:pt x="1837" y="905"/>
                  <a:pt x="1837" y="904"/>
                </a:cubicBezTo>
                <a:cubicBezTo>
                  <a:pt x="1837" y="904"/>
                  <a:pt x="1837" y="903"/>
                  <a:pt x="1838" y="903"/>
                </a:cubicBezTo>
                <a:cubicBezTo>
                  <a:pt x="1838" y="903"/>
                  <a:pt x="1838" y="902"/>
                  <a:pt x="1838" y="902"/>
                </a:cubicBezTo>
                <a:cubicBezTo>
                  <a:pt x="1838" y="902"/>
                  <a:pt x="1838" y="901"/>
                  <a:pt x="1838" y="901"/>
                </a:cubicBezTo>
                <a:cubicBezTo>
                  <a:pt x="1839" y="900"/>
                  <a:pt x="1839" y="900"/>
                  <a:pt x="1840" y="899"/>
                </a:cubicBezTo>
                <a:cubicBezTo>
                  <a:pt x="1840" y="899"/>
                  <a:pt x="1841" y="899"/>
                  <a:pt x="1841" y="899"/>
                </a:cubicBezTo>
                <a:cubicBezTo>
                  <a:pt x="1843" y="896"/>
                  <a:pt x="1845" y="895"/>
                  <a:pt x="1847" y="895"/>
                </a:cubicBezTo>
                <a:cubicBezTo>
                  <a:pt x="1850" y="895"/>
                  <a:pt x="1850" y="895"/>
                  <a:pt x="1850" y="895"/>
                </a:cubicBezTo>
                <a:cubicBezTo>
                  <a:pt x="1850" y="895"/>
                  <a:pt x="1850" y="895"/>
                  <a:pt x="1850" y="895"/>
                </a:cubicBezTo>
                <a:cubicBezTo>
                  <a:pt x="1851" y="894"/>
                  <a:pt x="1852" y="894"/>
                  <a:pt x="1853" y="894"/>
                </a:cubicBezTo>
                <a:cubicBezTo>
                  <a:pt x="1853" y="894"/>
                  <a:pt x="1854" y="894"/>
                  <a:pt x="1854" y="894"/>
                </a:cubicBezTo>
                <a:cubicBezTo>
                  <a:pt x="1855" y="894"/>
                  <a:pt x="1856" y="894"/>
                  <a:pt x="1856" y="894"/>
                </a:cubicBezTo>
                <a:cubicBezTo>
                  <a:pt x="1857" y="894"/>
                  <a:pt x="1858" y="893"/>
                  <a:pt x="1859" y="894"/>
                </a:cubicBezTo>
                <a:cubicBezTo>
                  <a:pt x="1860" y="894"/>
                  <a:pt x="1860" y="894"/>
                  <a:pt x="1860" y="894"/>
                </a:cubicBezTo>
                <a:cubicBezTo>
                  <a:pt x="1861" y="895"/>
                  <a:pt x="1861" y="895"/>
                  <a:pt x="1861" y="895"/>
                </a:cubicBezTo>
                <a:cubicBezTo>
                  <a:pt x="1862" y="895"/>
                  <a:pt x="1862" y="895"/>
                  <a:pt x="1862" y="895"/>
                </a:cubicBezTo>
                <a:cubicBezTo>
                  <a:pt x="1863" y="895"/>
                  <a:pt x="1863" y="894"/>
                  <a:pt x="1864" y="895"/>
                </a:cubicBezTo>
                <a:cubicBezTo>
                  <a:pt x="1865" y="895"/>
                  <a:pt x="1866" y="896"/>
                  <a:pt x="1866" y="897"/>
                </a:cubicBezTo>
                <a:cubicBezTo>
                  <a:pt x="1866" y="897"/>
                  <a:pt x="1866" y="897"/>
                  <a:pt x="1867" y="897"/>
                </a:cubicBezTo>
                <a:cubicBezTo>
                  <a:pt x="1867" y="898"/>
                  <a:pt x="1867" y="898"/>
                  <a:pt x="1867" y="898"/>
                </a:cubicBezTo>
                <a:cubicBezTo>
                  <a:pt x="1867" y="898"/>
                  <a:pt x="1867" y="898"/>
                  <a:pt x="1868" y="898"/>
                </a:cubicBezTo>
                <a:cubicBezTo>
                  <a:pt x="1869" y="898"/>
                  <a:pt x="1869" y="899"/>
                  <a:pt x="1869" y="900"/>
                </a:cubicBezTo>
                <a:cubicBezTo>
                  <a:pt x="1869" y="900"/>
                  <a:pt x="1869" y="900"/>
                  <a:pt x="1869" y="900"/>
                </a:cubicBezTo>
                <a:cubicBezTo>
                  <a:pt x="1869" y="900"/>
                  <a:pt x="1870" y="900"/>
                  <a:pt x="1870" y="901"/>
                </a:cubicBezTo>
                <a:cubicBezTo>
                  <a:pt x="1870" y="901"/>
                  <a:pt x="1870" y="901"/>
                  <a:pt x="1870" y="901"/>
                </a:cubicBezTo>
                <a:cubicBezTo>
                  <a:pt x="1870" y="901"/>
                  <a:pt x="1870" y="901"/>
                  <a:pt x="1870" y="901"/>
                </a:cubicBezTo>
                <a:cubicBezTo>
                  <a:pt x="1871" y="902"/>
                  <a:pt x="1872" y="902"/>
                  <a:pt x="1872" y="902"/>
                </a:cubicBezTo>
                <a:cubicBezTo>
                  <a:pt x="1873" y="902"/>
                  <a:pt x="1873" y="902"/>
                  <a:pt x="1874" y="902"/>
                </a:cubicBezTo>
                <a:cubicBezTo>
                  <a:pt x="1874" y="902"/>
                  <a:pt x="1874" y="902"/>
                  <a:pt x="1874" y="902"/>
                </a:cubicBezTo>
                <a:cubicBezTo>
                  <a:pt x="1875" y="902"/>
                  <a:pt x="1876" y="902"/>
                  <a:pt x="1876" y="903"/>
                </a:cubicBezTo>
                <a:cubicBezTo>
                  <a:pt x="1876" y="903"/>
                  <a:pt x="1876" y="903"/>
                  <a:pt x="1876" y="903"/>
                </a:cubicBezTo>
                <a:cubicBezTo>
                  <a:pt x="1877" y="903"/>
                  <a:pt x="1877" y="903"/>
                  <a:pt x="1877" y="903"/>
                </a:cubicBezTo>
                <a:cubicBezTo>
                  <a:pt x="1878" y="903"/>
                  <a:pt x="1878" y="904"/>
                  <a:pt x="1879" y="904"/>
                </a:cubicBezTo>
                <a:cubicBezTo>
                  <a:pt x="1879" y="904"/>
                  <a:pt x="1880" y="904"/>
                  <a:pt x="1880" y="904"/>
                </a:cubicBezTo>
                <a:cubicBezTo>
                  <a:pt x="1881" y="904"/>
                  <a:pt x="1881" y="904"/>
                  <a:pt x="1882" y="904"/>
                </a:cubicBezTo>
                <a:cubicBezTo>
                  <a:pt x="1882" y="904"/>
                  <a:pt x="1883" y="904"/>
                  <a:pt x="1883" y="904"/>
                </a:cubicBezTo>
                <a:cubicBezTo>
                  <a:pt x="1884" y="904"/>
                  <a:pt x="1884" y="904"/>
                  <a:pt x="1884" y="904"/>
                </a:cubicBezTo>
                <a:cubicBezTo>
                  <a:pt x="1884" y="904"/>
                  <a:pt x="1885" y="904"/>
                  <a:pt x="1885" y="905"/>
                </a:cubicBezTo>
                <a:cubicBezTo>
                  <a:pt x="1885" y="905"/>
                  <a:pt x="1886" y="905"/>
                  <a:pt x="1887" y="905"/>
                </a:cubicBezTo>
                <a:cubicBezTo>
                  <a:pt x="1887" y="905"/>
                  <a:pt x="1888" y="906"/>
                  <a:pt x="1888" y="906"/>
                </a:cubicBezTo>
                <a:cubicBezTo>
                  <a:pt x="1888" y="906"/>
                  <a:pt x="1888" y="906"/>
                  <a:pt x="1888" y="906"/>
                </a:cubicBezTo>
                <a:cubicBezTo>
                  <a:pt x="1888" y="906"/>
                  <a:pt x="1888" y="907"/>
                  <a:pt x="1888" y="907"/>
                </a:cubicBezTo>
                <a:cubicBezTo>
                  <a:pt x="1888" y="907"/>
                  <a:pt x="1888" y="907"/>
                  <a:pt x="1888" y="907"/>
                </a:cubicBezTo>
                <a:cubicBezTo>
                  <a:pt x="1888" y="907"/>
                  <a:pt x="1888" y="907"/>
                  <a:pt x="1888" y="907"/>
                </a:cubicBezTo>
                <a:cubicBezTo>
                  <a:pt x="1888" y="907"/>
                  <a:pt x="1889" y="907"/>
                  <a:pt x="1889" y="907"/>
                </a:cubicBezTo>
                <a:cubicBezTo>
                  <a:pt x="1889" y="907"/>
                  <a:pt x="1889" y="908"/>
                  <a:pt x="1889" y="908"/>
                </a:cubicBezTo>
                <a:cubicBezTo>
                  <a:pt x="1890" y="908"/>
                  <a:pt x="1891" y="908"/>
                  <a:pt x="1892" y="908"/>
                </a:cubicBezTo>
                <a:cubicBezTo>
                  <a:pt x="1893" y="908"/>
                  <a:pt x="1893" y="908"/>
                  <a:pt x="1894" y="908"/>
                </a:cubicBezTo>
                <a:cubicBezTo>
                  <a:pt x="1895" y="908"/>
                  <a:pt x="1895" y="908"/>
                  <a:pt x="1896" y="909"/>
                </a:cubicBezTo>
                <a:cubicBezTo>
                  <a:pt x="1896" y="909"/>
                  <a:pt x="1897" y="909"/>
                  <a:pt x="1897" y="909"/>
                </a:cubicBezTo>
                <a:cubicBezTo>
                  <a:pt x="1897" y="909"/>
                  <a:pt x="1898" y="910"/>
                  <a:pt x="1899" y="910"/>
                </a:cubicBezTo>
                <a:cubicBezTo>
                  <a:pt x="1899" y="910"/>
                  <a:pt x="1900" y="910"/>
                  <a:pt x="1900" y="910"/>
                </a:cubicBezTo>
                <a:cubicBezTo>
                  <a:pt x="1901" y="910"/>
                  <a:pt x="1903" y="910"/>
                  <a:pt x="1904" y="910"/>
                </a:cubicBezTo>
                <a:cubicBezTo>
                  <a:pt x="1904" y="910"/>
                  <a:pt x="1905" y="910"/>
                  <a:pt x="1905" y="910"/>
                </a:cubicBezTo>
                <a:cubicBezTo>
                  <a:pt x="1906" y="910"/>
                  <a:pt x="1906" y="911"/>
                  <a:pt x="1906" y="911"/>
                </a:cubicBezTo>
                <a:cubicBezTo>
                  <a:pt x="1907" y="911"/>
                  <a:pt x="1907" y="911"/>
                  <a:pt x="1907" y="911"/>
                </a:cubicBezTo>
                <a:cubicBezTo>
                  <a:pt x="1908" y="911"/>
                  <a:pt x="1908" y="911"/>
                  <a:pt x="1909" y="911"/>
                </a:cubicBezTo>
                <a:cubicBezTo>
                  <a:pt x="1909" y="911"/>
                  <a:pt x="1910" y="912"/>
                  <a:pt x="1910" y="912"/>
                </a:cubicBezTo>
                <a:cubicBezTo>
                  <a:pt x="1910" y="912"/>
                  <a:pt x="1910" y="912"/>
                  <a:pt x="1910" y="912"/>
                </a:cubicBezTo>
                <a:cubicBezTo>
                  <a:pt x="1910" y="913"/>
                  <a:pt x="1911" y="913"/>
                  <a:pt x="1911" y="913"/>
                </a:cubicBezTo>
                <a:cubicBezTo>
                  <a:pt x="1911" y="913"/>
                  <a:pt x="1911" y="913"/>
                  <a:pt x="1911" y="912"/>
                </a:cubicBezTo>
                <a:cubicBezTo>
                  <a:pt x="1912" y="912"/>
                  <a:pt x="1912" y="912"/>
                  <a:pt x="1912" y="912"/>
                </a:cubicBezTo>
                <a:cubicBezTo>
                  <a:pt x="1913" y="912"/>
                  <a:pt x="1913" y="913"/>
                  <a:pt x="1914" y="913"/>
                </a:cubicBezTo>
                <a:cubicBezTo>
                  <a:pt x="1914" y="913"/>
                  <a:pt x="1914" y="913"/>
                  <a:pt x="1914" y="913"/>
                </a:cubicBezTo>
                <a:cubicBezTo>
                  <a:pt x="1914" y="913"/>
                  <a:pt x="1915" y="914"/>
                  <a:pt x="1915" y="914"/>
                </a:cubicBezTo>
                <a:cubicBezTo>
                  <a:pt x="1915" y="914"/>
                  <a:pt x="1916" y="914"/>
                  <a:pt x="1916" y="914"/>
                </a:cubicBezTo>
                <a:cubicBezTo>
                  <a:pt x="1916" y="915"/>
                  <a:pt x="1918" y="915"/>
                  <a:pt x="1919" y="915"/>
                </a:cubicBezTo>
                <a:cubicBezTo>
                  <a:pt x="1919" y="914"/>
                  <a:pt x="1920" y="914"/>
                  <a:pt x="1920" y="914"/>
                </a:cubicBezTo>
                <a:cubicBezTo>
                  <a:pt x="1920" y="914"/>
                  <a:pt x="1920" y="914"/>
                  <a:pt x="1920" y="914"/>
                </a:cubicBezTo>
                <a:cubicBezTo>
                  <a:pt x="1921" y="914"/>
                  <a:pt x="1922" y="915"/>
                  <a:pt x="1923" y="915"/>
                </a:cubicBezTo>
                <a:cubicBezTo>
                  <a:pt x="1923" y="916"/>
                  <a:pt x="1924" y="916"/>
                  <a:pt x="1924" y="916"/>
                </a:cubicBezTo>
                <a:cubicBezTo>
                  <a:pt x="1924" y="916"/>
                  <a:pt x="1924" y="916"/>
                  <a:pt x="1925" y="916"/>
                </a:cubicBezTo>
                <a:cubicBezTo>
                  <a:pt x="1925" y="916"/>
                  <a:pt x="1925" y="916"/>
                  <a:pt x="1926" y="916"/>
                </a:cubicBezTo>
                <a:cubicBezTo>
                  <a:pt x="1926" y="916"/>
                  <a:pt x="1926" y="916"/>
                  <a:pt x="1926" y="917"/>
                </a:cubicBezTo>
                <a:cubicBezTo>
                  <a:pt x="1926" y="916"/>
                  <a:pt x="1927" y="916"/>
                  <a:pt x="1927" y="916"/>
                </a:cubicBezTo>
                <a:cubicBezTo>
                  <a:pt x="1927" y="916"/>
                  <a:pt x="1927" y="915"/>
                  <a:pt x="1928" y="915"/>
                </a:cubicBezTo>
                <a:cubicBezTo>
                  <a:pt x="1929" y="914"/>
                  <a:pt x="1929" y="913"/>
                  <a:pt x="1931" y="913"/>
                </a:cubicBezTo>
                <a:cubicBezTo>
                  <a:pt x="1931" y="913"/>
                  <a:pt x="1931" y="913"/>
                  <a:pt x="1931" y="913"/>
                </a:cubicBezTo>
                <a:cubicBezTo>
                  <a:pt x="1932" y="913"/>
                  <a:pt x="1932" y="912"/>
                  <a:pt x="1933" y="912"/>
                </a:cubicBezTo>
                <a:cubicBezTo>
                  <a:pt x="1933" y="912"/>
                  <a:pt x="1934" y="911"/>
                  <a:pt x="1934" y="911"/>
                </a:cubicBezTo>
                <a:cubicBezTo>
                  <a:pt x="1934" y="911"/>
                  <a:pt x="1934" y="911"/>
                  <a:pt x="1934" y="911"/>
                </a:cubicBezTo>
                <a:cubicBezTo>
                  <a:pt x="1935" y="910"/>
                  <a:pt x="1935" y="910"/>
                  <a:pt x="1936" y="910"/>
                </a:cubicBezTo>
                <a:cubicBezTo>
                  <a:pt x="1936" y="910"/>
                  <a:pt x="1936" y="910"/>
                  <a:pt x="1936" y="909"/>
                </a:cubicBezTo>
                <a:cubicBezTo>
                  <a:pt x="1937" y="909"/>
                  <a:pt x="1938" y="908"/>
                  <a:pt x="1939" y="908"/>
                </a:cubicBezTo>
                <a:cubicBezTo>
                  <a:pt x="1940" y="909"/>
                  <a:pt x="1941" y="909"/>
                  <a:pt x="1941" y="910"/>
                </a:cubicBezTo>
                <a:cubicBezTo>
                  <a:pt x="1942" y="910"/>
                  <a:pt x="1942" y="910"/>
                  <a:pt x="1942" y="910"/>
                </a:cubicBezTo>
                <a:cubicBezTo>
                  <a:pt x="1942" y="910"/>
                  <a:pt x="1942" y="910"/>
                  <a:pt x="1942" y="910"/>
                </a:cubicBezTo>
                <a:cubicBezTo>
                  <a:pt x="1942" y="910"/>
                  <a:pt x="1942" y="910"/>
                  <a:pt x="1942" y="910"/>
                </a:cubicBezTo>
                <a:cubicBezTo>
                  <a:pt x="1943" y="910"/>
                  <a:pt x="1943" y="910"/>
                  <a:pt x="1943" y="910"/>
                </a:cubicBezTo>
                <a:cubicBezTo>
                  <a:pt x="1943" y="909"/>
                  <a:pt x="1943" y="909"/>
                  <a:pt x="1943" y="909"/>
                </a:cubicBezTo>
                <a:cubicBezTo>
                  <a:pt x="1943" y="908"/>
                  <a:pt x="1943" y="907"/>
                  <a:pt x="1944" y="907"/>
                </a:cubicBezTo>
                <a:cubicBezTo>
                  <a:pt x="1944" y="907"/>
                  <a:pt x="1945" y="907"/>
                  <a:pt x="1945" y="908"/>
                </a:cubicBezTo>
                <a:cubicBezTo>
                  <a:pt x="1946" y="908"/>
                  <a:pt x="1947" y="909"/>
                  <a:pt x="1947" y="909"/>
                </a:cubicBezTo>
                <a:cubicBezTo>
                  <a:pt x="1948" y="910"/>
                  <a:pt x="1948" y="910"/>
                  <a:pt x="1948" y="910"/>
                </a:cubicBezTo>
                <a:cubicBezTo>
                  <a:pt x="1949" y="910"/>
                  <a:pt x="1949" y="910"/>
                  <a:pt x="1949" y="910"/>
                </a:cubicBezTo>
                <a:cubicBezTo>
                  <a:pt x="1949" y="910"/>
                  <a:pt x="1949" y="910"/>
                  <a:pt x="1949" y="910"/>
                </a:cubicBezTo>
                <a:cubicBezTo>
                  <a:pt x="1949" y="910"/>
                  <a:pt x="1950" y="910"/>
                  <a:pt x="1950" y="910"/>
                </a:cubicBezTo>
                <a:cubicBezTo>
                  <a:pt x="1952" y="910"/>
                  <a:pt x="1952" y="912"/>
                  <a:pt x="1952" y="913"/>
                </a:cubicBezTo>
                <a:cubicBezTo>
                  <a:pt x="1952" y="913"/>
                  <a:pt x="1952" y="913"/>
                  <a:pt x="1953" y="914"/>
                </a:cubicBezTo>
                <a:cubicBezTo>
                  <a:pt x="1953" y="914"/>
                  <a:pt x="1953" y="914"/>
                  <a:pt x="1953" y="914"/>
                </a:cubicBezTo>
                <a:cubicBezTo>
                  <a:pt x="1953" y="914"/>
                  <a:pt x="1953" y="913"/>
                  <a:pt x="1953" y="913"/>
                </a:cubicBezTo>
                <a:cubicBezTo>
                  <a:pt x="1953" y="912"/>
                  <a:pt x="1954" y="911"/>
                  <a:pt x="1955" y="911"/>
                </a:cubicBezTo>
                <a:cubicBezTo>
                  <a:pt x="1955" y="911"/>
                  <a:pt x="1956" y="911"/>
                  <a:pt x="1956" y="912"/>
                </a:cubicBezTo>
                <a:cubicBezTo>
                  <a:pt x="1957" y="913"/>
                  <a:pt x="1957" y="913"/>
                  <a:pt x="1958" y="913"/>
                </a:cubicBezTo>
                <a:cubicBezTo>
                  <a:pt x="1958" y="913"/>
                  <a:pt x="1958" y="913"/>
                  <a:pt x="1958" y="913"/>
                </a:cubicBezTo>
                <a:cubicBezTo>
                  <a:pt x="1958" y="913"/>
                  <a:pt x="1959" y="912"/>
                  <a:pt x="1960" y="912"/>
                </a:cubicBezTo>
                <a:cubicBezTo>
                  <a:pt x="1961" y="912"/>
                  <a:pt x="1961" y="912"/>
                  <a:pt x="1961" y="912"/>
                </a:cubicBezTo>
                <a:cubicBezTo>
                  <a:pt x="1962" y="913"/>
                  <a:pt x="1962" y="913"/>
                  <a:pt x="1962" y="913"/>
                </a:cubicBezTo>
                <a:cubicBezTo>
                  <a:pt x="1963" y="913"/>
                  <a:pt x="1963" y="913"/>
                  <a:pt x="1964" y="913"/>
                </a:cubicBezTo>
                <a:cubicBezTo>
                  <a:pt x="1965" y="913"/>
                  <a:pt x="1966" y="913"/>
                  <a:pt x="1967" y="913"/>
                </a:cubicBezTo>
                <a:cubicBezTo>
                  <a:pt x="1968" y="913"/>
                  <a:pt x="1968" y="913"/>
                  <a:pt x="1968" y="913"/>
                </a:cubicBezTo>
                <a:cubicBezTo>
                  <a:pt x="1968" y="913"/>
                  <a:pt x="1969" y="913"/>
                  <a:pt x="1969" y="913"/>
                </a:cubicBezTo>
                <a:cubicBezTo>
                  <a:pt x="1969" y="913"/>
                  <a:pt x="1970" y="913"/>
                  <a:pt x="1970" y="912"/>
                </a:cubicBezTo>
                <a:cubicBezTo>
                  <a:pt x="1970" y="912"/>
                  <a:pt x="1971" y="912"/>
                  <a:pt x="1971" y="912"/>
                </a:cubicBezTo>
                <a:cubicBezTo>
                  <a:pt x="1971" y="912"/>
                  <a:pt x="1971" y="912"/>
                  <a:pt x="1971" y="912"/>
                </a:cubicBezTo>
                <a:cubicBezTo>
                  <a:pt x="1971" y="912"/>
                  <a:pt x="1972" y="912"/>
                  <a:pt x="1972" y="911"/>
                </a:cubicBezTo>
                <a:cubicBezTo>
                  <a:pt x="1972" y="911"/>
                  <a:pt x="1972" y="911"/>
                  <a:pt x="1973" y="910"/>
                </a:cubicBezTo>
                <a:cubicBezTo>
                  <a:pt x="1973" y="910"/>
                  <a:pt x="1973" y="909"/>
                  <a:pt x="1974" y="909"/>
                </a:cubicBezTo>
                <a:cubicBezTo>
                  <a:pt x="1974" y="909"/>
                  <a:pt x="1974" y="909"/>
                  <a:pt x="1975" y="908"/>
                </a:cubicBezTo>
                <a:cubicBezTo>
                  <a:pt x="1975" y="908"/>
                  <a:pt x="1975" y="908"/>
                  <a:pt x="1975" y="908"/>
                </a:cubicBezTo>
                <a:cubicBezTo>
                  <a:pt x="1975" y="908"/>
                  <a:pt x="1975" y="908"/>
                  <a:pt x="1975" y="908"/>
                </a:cubicBezTo>
                <a:cubicBezTo>
                  <a:pt x="1975" y="908"/>
                  <a:pt x="1975" y="908"/>
                  <a:pt x="1975" y="908"/>
                </a:cubicBezTo>
                <a:cubicBezTo>
                  <a:pt x="1975" y="908"/>
                  <a:pt x="1975" y="908"/>
                  <a:pt x="1976" y="907"/>
                </a:cubicBezTo>
                <a:cubicBezTo>
                  <a:pt x="1976" y="907"/>
                  <a:pt x="1976" y="907"/>
                  <a:pt x="1976" y="907"/>
                </a:cubicBezTo>
                <a:cubicBezTo>
                  <a:pt x="1976" y="907"/>
                  <a:pt x="1976" y="906"/>
                  <a:pt x="1976" y="906"/>
                </a:cubicBezTo>
                <a:cubicBezTo>
                  <a:pt x="1977" y="905"/>
                  <a:pt x="1977" y="904"/>
                  <a:pt x="1977" y="904"/>
                </a:cubicBezTo>
                <a:cubicBezTo>
                  <a:pt x="1977" y="902"/>
                  <a:pt x="1977" y="902"/>
                  <a:pt x="1977" y="902"/>
                </a:cubicBezTo>
                <a:cubicBezTo>
                  <a:pt x="1977" y="901"/>
                  <a:pt x="1978" y="901"/>
                  <a:pt x="1978" y="900"/>
                </a:cubicBezTo>
                <a:cubicBezTo>
                  <a:pt x="1979" y="900"/>
                  <a:pt x="1979" y="899"/>
                  <a:pt x="1979" y="899"/>
                </a:cubicBezTo>
                <a:cubicBezTo>
                  <a:pt x="1979" y="899"/>
                  <a:pt x="1979" y="898"/>
                  <a:pt x="1979" y="898"/>
                </a:cubicBezTo>
                <a:cubicBezTo>
                  <a:pt x="1980" y="898"/>
                  <a:pt x="1980" y="897"/>
                  <a:pt x="1981" y="896"/>
                </a:cubicBezTo>
                <a:cubicBezTo>
                  <a:pt x="1981" y="896"/>
                  <a:pt x="1981" y="896"/>
                  <a:pt x="1981" y="896"/>
                </a:cubicBezTo>
                <a:cubicBezTo>
                  <a:pt x="1981" y="896"/>
                  <a:pt x="1981" y="896"/>
                  <a:pt x="1981" y="896"/>
                </a:cubicBezTo>
                <a:cubicBezTo>
                  <a:pt x="1981" y="896"/>
                  <a:pt x="1981" y="896"/>
                  <a:pt x="1981" y="896"/>
                </a:cubicBezTo>
                <a:cubicBezTo>
                  <a:pt x="1981" y="896"/>
                  <a:pt x="1982" y="896"/>
                  <a:pt x="1982" y="895"/>
                </a:cubicBezTo>
                <a:cubicBezTo>
                  <a:pt x="1982" y="895"/>
                  <a:pt x="1982" y="895"/>
                  <a:pt x="1982" y="894"/>
                </a:cubicBezTo>
                <a:cubicBezTo>
                  <a:pt x="1982" y="894"/>
                  <a:pt x="1982" y="893"/>
                  <a:pt x="1982" y="893"/>
                </a:cubicBezTo>
                <a:cubicBezTo>
                  <a:pt x="1983" y="892"/>
                  <a:pt x="1984" y="891"/>
                  <a:pt x="1984" y="890"/>
                </a:cubicBezTo>
                <a:cubicBezTo>
                  <a:pt x="1985" y="890"/>
                  <a:pt x="1985" y="890"/>
                  <a:pt x="1985" y="890"/>
                </a:cubicBezTo>
                <a:cubicBezTo>
                  <a:pt x="1985" y="890"/>
                  <a:pt x="1985" y="889"/>
                  <a:pt x="1986" y="889"/>
                </a:cubicBezTo>
                <a:cubicBezTo>
                  <a:pt x="1986" y="889"/>
                  <a:pt x="1987" y="889"/>
                  <a:pt x="1987" y="888"/>
                </a:cubicBezTo>
                <a:cubicBezTo>
                  <a:pt x="1987" y="888"/>
                  <a:pt x="1986" y="888"/>
                  <a:pt x="1986" y="888"/>
                </a:cubicBezTo>
                <a:cubicBezTo>
                  <a:pt x="1986" y="887"/>
                  <a:pt x="1986" y="887"/>
                  <a:pt x="1986" y="886"/>
                </a:cubicBezTo>
                <a:cubicBezTo>
                  <a:pt x="1986" y="886"/>
                  <a:pt x="1987" y="886"/>
                  <a:pt x="1987" y="886"/>
                </a:cubicBezTo>
                <a:cubicBezTo>
                  <a:pt x="1987" y="885"/>
                  <a:pt x="1987" y="885"/>
                  <a:pt x="1987" y="885"/>
                </a:cubicBezTo>
                <a:cubicBezTo>
                  <a:pt x="1987" y="885"/>
                  <a:pt x="1987" y="885"/>
                  <a:pt x="1987" y="885"/>
                </a:cubicBezTo>
                <a:cubicBezTo>
                  <a:pt x="1987" y="884"/>
                  <a:pt x="1987" y="884"/>
                  <a:pt x="1987" y="883"/>
                </a:cubicBezTo>
                <a:cubicBezTo>
                  <a:pt x="1987" y="883"/>
                  <a:pt x="1988" y="882"/>
                  <a:pt x="1988" y="882"/>
                </a:cubicBezTo>
                <a:cubicBezTo>
                  <a:pt x="1988" y="882"/>
                  <a:pt x="1988" y="882"/>
                  <a:pt x="1988" y="882"/>
                </a:cubicBezTo>
                <a:cubicBezTo>
                  <a:pt x="1988" y="882"/>
                  <a:pt x="1988" y="882"/>
                  <a:pt x="1988" y="882"/>
                </a:cubicBezTo>
                <a:cubicBezTo>
                  <a:pt x="1988" y="882"/>
                  <a:pt x="1988" y="882"/>
                  <a:pt x="1988" y="882"/>
                </a:cubicBezTo>
                <a:cubicBezTo>
                  <a:pt x="1988" y="882"/>
                  <a:pt x="1988" y="882"/>
                  <a:pt x="1988" y="882"/>
                </a:cubicBezTo>
                <a:cubicBezTo>
                  <a:pt x="1989" y="882"/>
                  <a:pt x="1989" y="882"/>
                  <a:pt x="1989" y="882"/>
                </a:cubicBezTo>
                <a:cubicBezTo>
                  <a:pt x="1989" y="882"/>
                  <a:pt x="1989" y="881"/>
                  <a:pt x="1990" y="881"/>
                </a:cubicBezTo>
                <a:cubicBezTo>
                  <a:pt x="1990" y="881"/>
                  <a:pt x="1990" y="880"/>
                  <a:pt x="1990" y="880"/>
                </a:cubicBezTo>
                <a:cubicBezTo>
                  <a:pt x="1990" y="880"/>
                  <a:pt x="1990" y="880"/>
                  <a:pt x="1990" y="880"/>
                </a:cubicBezTo>
                <a:cubicBezTo>
                  <a:pt x="1990" y="879"/>
                  <a:pt x="1990" y="879"/>
                  <a:pt x="1990" y="879"/>
                </a:cubicBezTo>
                <a:cubicBezTo>
                  <a:pt x="1990" y="878"/>
                  <a:pt x="1990" y="878"/>
                  <a:pt x="1990" y="877"/>
                </a:cubicBezTo>
                <a:cubicBezTo>
                  <a:pt x="1990" y="877"/>
                  <a:pt x="1990" y="877"/>
                  <a:pt x="1990" y="876"/>
                </a:cubicBezTo>
                <a:cubicBezTo>
                  <a:pt x="1989" y="876"/>
                  <a:pt x="1989" y="875"/>
                  <a:pt x="1989" y="874"/>
                </a:cubicBezTo>
                <a:cubicBezTo>
                  <a:pt x="1989" y="874"/>
                  <a:pt x="1989" y="873"/>
                  <a:pt x="1989" y="873"/>
                </a:cubicBezTo>
                <a:cubicBezTo>
                  <a:pt x="1989" y="873"/>
                  <a:pt x="1989" y="873"/>
                  <a:pt x="1989" y="873"/>
                </a:cubicBezTo>
                <a:cubicBezTo>
                  <a:pt x="1989" y="873"/>
                  <a:pt x="1989" y="872"/>
                  <a:pt x="1988" y="872"/>
                </a:cubicBezTo>
                <a:cubicBezTo>
                  <a:pt x="1988" y="872"/>
                  <a:pt x="1988" y="872"/>
                  <a:pt x="1988" y="871"/>
                </a:cubicBezTo>
                <a:cubicBezTo>
                  <a:pt x="1988" y="871"/>
                  <a:pt x="1988" y="870"/>
                  <a:pt x="1988" y="870"/>
                </a:cubicBezTo>
                <a:cubicBezTo>
                  <a:pt x="1988" y="870"/>
                  <a:pt x="1988" y="870"/>
                  <a:pt x="1988" y="870"/>
                </a:cubicBezTo>
                <a:cubicBezTo>
                  <a:pt x="1988" y="869"/>
                  <a:pt x="1988" y="869"/>
                  <a:pt x="1988" y="869"/>
                </a:cubicBezTo>
                <a:cubicBezTo>
                  <a:pt x="1988" y="869"/>
                  <a:pt x="1988" y="869"/>
                  <a:pt x="1988" y="869"/>
                </a:cubicBezTo>
                <a:cubicBezTo>
                  <a:pt x="1988" y="869"/>
                  <a:pt x="1988" y="869"/>
                  <a:pt x="1988" y="869"/>
                </a:cubicBezTo>
                <a:cubicBezTo>
                  <a:pt x="1988" y="869"/>
                  <a:pt x="1988" y="869"/>
                  <a:pt x="1988" y="869"/>
                </a:cubicBezTo>
                <a:cubicBezTo>
                  <a:pt x="1988" y="869"/>
                  <a:pt x="1989" y="868"/>
                  <a:pt x="1989" y="868"/>
                </a:cubicBezTo>
                <a:cubicBezTo>
                  <a:pt x="1989" y="868"/>
                  <a:pt x="1989" y="868"/>
                  <a:pt x="1989" y="868"/>
                </a:cubicBezTo>
                <a:cubicBezTo>
                  <a:pt x="1989" y="868"/>
                  <a:pt x="1989" y="867"/>
                  <a:pt x="1990" y="867"/>
                </a:cubicBezTo>
                <a:cubicBezTo>
                  <a:pt x="1990" y="867"/>
                  <a:pt x="1990" y="867"/>
                  <a:pt x="1990" y="867"/>
                </a:cubicBezTo>
                <a:cubicBezTo>
                  <a:pt x="1989" y="867"/>
                  <a:pt x="1989" y="867"/>
                  <a:pt x="1989" y="867"/>
                </a:cubicBezTo>
                <a:cubicBezTo>
                  <a:pt x="1989" y="866"/>
                  <a:pt x="1989" y="866"/>
                  <a:pt x="1989" y="865"/>
                </a:cubicBezTo>
                <a:cubicBezTo>
                  <a:pt x="1990" y="864"/>
                  <a:pt x="1990" y="863"/>
                  <a:pt x="1991" y="863"/>
                </a:cubicBezTo>
                <a:cubicBezTo>
                  <a:pt x="1991" y="863"/>
                  <a:pt x="1992" y="862"/>
                  <a:pt x="1992" y="862"/>
                </a:cubicBezTo>
                <a:cubicBezTo>
                  <a:pt x="1992" y="862"/>
                  <a:pt x="1993" y="862"/>
                  <a:pt x="1993" y="861"/>
                </a:cubicBezTo>
                <a:cubicBezTo>
                  <a:pt x="1993" y="861"/>
                  <a:pt x="1993" y="861"/>
                  <a:pt x="1993" y="861"/>
                </a:cubicBezTo>
                <a:cubicBezTo>
                  <a:pt x="1993" y="861"/>
                  <a:pt x="1993" y="861"/>
                  <a:pt x="1993" y="861"/>
                </a:cubicBezTo>
                <a:cubicBezTo>
                  <a:pt x="1993" y="861"/>
                  <a:pt x="1993" y="861"/>
                  <a:pt x="1993" y="861"/>
                </a:cubicBezTo>
                <a:cubicBezTo>
                  <a:pt x="1992" y="861"/>
                  <a:pt x="1991" y="862"/>
                  <a:pt x="1991" y="862"/>
                </a:cubicBezTo>
                <a:cubicBezTo>
                  <a:pt x="1990" y="862"/>
                  <a:pt x="1990" y="862"/>
                  <a:pt x="1990" y="862"/>
                </a:cubicBezTo>
                <a:cubicBezTo>
                  <a:pt x="1990" y="863"/>
                  <a:pt x="1989" y="863"/>
                  <a:pt x="1988" y="863"/>
                </a:cubicBezTo>
                <a:cubicBezTo>
                  <a:pt x="1988" y="863"/>
                  <a:pt x="1988" y="863"/>
                  <a:pt x="1988" y="863"/>
                </a:cubicBezTo>
                <a:cubicBezTo>
                  <a:pt x="1987" y="863"/>
                  <a:pt x="1986" y="863"/>
                  <a:pt x="1986" y="863"/>
                </a:cubicBezTo>
                <a:cubicBezTo>
                  <a:pt x="1986" y="863"/>
                  <a:pt x="1986" y="863"/>
                  <a:pt x="1986" y="863"/>
                </a:cubicBezTo>
                <a:cubicBezTo>
                  <a:pt x="1985" y="863"/>
                  <a:pt x="1984" y="863"/>
                  <a:pt x="1984" y="863"/>
                </a:cubicBezTo>
                <a:cubicBezTo>
                  <a:pt x="1983" y="862"/>
                  <a:pt x="1983" y="862"/>
                  <a:pt x="1982" y="862"/>
                </a:cubicBezTo>
                <a:cubicBezTo>
                  <a:pt x="1981" y="862"/>
                  <a:pt x="1981" y="862"/>
                  <a:pt x="1981" y="862"/>
                </a:cubicBezTo>
                <a:cubicBezTo>
                  <a:pt x="1981" y="862"/>
                  <a:pt x="1980" y="862"/>
                  <a:pt x="1980" y="862"/>
                </a:cubicBezTo>
                <a:cubicBezTo>
                  <a:pt x="1979" y="862"/>
                  <a:pt x="1979" y="863"/>
                  <a:pt x="1978" y="863"/>
                </a:cubicBezTo>
                <a:cubicBezTo>
                  <a:pt x="1978" y="863"/>
                  <a:pt x="1978" y="863"/>
                  <a:pt x="1977" y="863"/>
                </a:cubicBezTo>
                <a:cubicBezTo>
                  <a:pt x="1977" y="863"/>
                  <a:pt x="1977" y="863"/>
                  <a:pt x="1977" y="864"/>
                </a:cubicBezTo>
                <a:cubicBezTo>
                  <a:pt x="1977" y="864"/>
                  <a:pt x="1977" y="864"/>
                  <a:pt x="1977" y="864"/>
                </a:cubicBezTo>
                <a:cubicBezTo>
                  <a:pt x="1976" y="865"/>
                  <a:pt x="1976" y="865"/>
                  <a:pt x="1976" y="866"/>
                </a:cubicBezTo>
                <a:cubicBezTo>
                  <a:pt x="1976" y="866"/>
                  <a:pt x="1976" y="866"/>
                  <a:pt x="1976" y="866"/>
                </a:cubicBezTo>
                <a:cubicBezTo>
                  <a:pt x="1976" y="867"/>
                  <a:pt x="1976" y="867"/>
                  <a:pt x="1975" y="867"/>
                </a:cubicBezTo>
                <a:cubicBezTo>
                  <a:pt x="1974" y="868"/>
                  <a:pt x="1973" y="868"/>
                  <a:pt x="1972" y="867"/>
                </a:cubicBezTo>
                <a:cubicBezTo>
                  <a:pt x="1972" y="867"/>
                  <a:pt x="1972" y="867"/>
                  <a:pt x="1972" y="867"/>
                </a:cubicBezTo>
                <a:cubicBezTo>
                  <a:pt x="1972" y="867"/>
                  <a:pt x="1972" y="867"/>
                  <a:pt x="1972" y="867"/>
                </a:cubicBezTo>
                <a:cubicBezTo>
                  <a:pt x="1971" y="867"/>
                  <a:pt x="1971" y="867"/>
                  <a:pt x="1970" y="867"/>
                </a:cubicBezTo>
                <a:cubicBezTo>
                  <a:pt x="1970" y="867"/>
                  <a:pt x="1970" y="867"/>
                  <a:pt x="1970" y="867"/>
                </a:cubicBezTo>
                <a:cubicBezTo>
                  <a:pt x="1969" y="868"/>
                  <a:pt x="1968" y="868"/>
                  <a:pt x="1967" y="868"/>
                </a:cubicBezTo>
                <a:cubicBezTo>
                  <a:pt x="1967" y="868"/>
                  <a:pt x="1967" y="868"/>
                  <a:pt x="1967" y="868"/>
                </a:cubicBezTo>
                <a:cubicBezTo>
                  <a:pt x="1967" y="868"/>
                  <a:pt x="1966" y="868"/>
                  <a:pt x="1966" y="868"/>
                </a:cubicBezTo>
                <a:cubicBezTo>
                  <a:pt x="1965" y="868"/>
                  <a:pt x="1964" y="868"/>
                  <a:pt x="1963" y="868"/>
                </a:cubicBezTo>
                <a:cubicBezTo>
                  <a:pt x="1962" y="868"/>
                  <a:pt x="1961" y="868"/>
                  <a:pt x="1961" y="868"/>
                </a:cubicBezTo>
                <a:cubicBezTo>
                  <a:pt x="1960" y="868"/>
                  <a:pt x="1960" y="868"/>
                  <a:pt x="1960" y="868"/>
                </a:cubicBezTo>
                <a:cubicBezTo>
                  <a:pt x="1960" y="868"/>
                  <a:pt x="1960" y="868"/>
                  <a:pt x="1959" y="868"/>
                </a:cubicBezTo>
                <a:cubicBezTo>
                  <a:pt x="1958" y="869"/>
                  <a:pt x="1957" y="869"/>
                  <a:pt x="1957" y="868"/>
                </a:cubicBezTo>
                <a:cubicBezTo>
                  <a:pt x="1956" y="868"/>
                  <a:pt x="1956" y="867"/>
                  <a:pt x="1956" y="867"/>
                </a:cubicBezTo>
                <a:cubicBezTo>
                  <a:pt x="1956" y="867"/>
                  <a:pt x="1956" y="867"/>
                  <a:pt x="1955" y="866"/>
                </a:cubicBezTo>
                <a:cubicBezTo>
                  <a:pt x="1955" y="866"/>
                  <a:pt x="1955" y="866"/>
                  <a:pt x="1955" y="865"/>
                </a:cubicBezTo>
                <a:cubicBezTo>
                  <a:pt x="1955" y="865"/>
                  <a:pt x="1954" y="864"/>
                  <a:pt x="1954" y="864"/>
                </a:cubicBezTo>
                <a:cubicBezTo>
                  <a:pt x="1954" y="864"/>
                  <a:pt x="1954" y="864"/>
                  <a:pt x="1954" y="864"/>
                </a:cubicBezTo>
                <a:cubicBezTo>
                  <a:pt x="1953" y="864"/>
                  <a:pt x="1953" y="863"/>
                  <a:pt x="1953" y="863"/>
                </a:cubicBezTo>
                <a:cubicBezTo>
                  <a:pt x="1953" y="863"/>
                  <a:pt x="1953" y="863"/>
                  <a:pt x="1953" y="863"/>
                </a:cubicBezTo>
                <a:cubicBezTo>
                  <a:pt x="1952" y="863"/>
                  <a:pt x="1951" y="863"/>
                  <a:pt x="1950" y="863"/>
                </a:cubicBezTo>
                <a:cubicBezTo>
                  <a:pt x="1950" y="862"/>
                  <a:pt x="1949" y="862"/>
                  <a:pt x="1949" y="862"/>
                </a:cubicBezTo>
                <a:cubicBezTo>
                  <a:pt x="1949" y="861"/>
                  <a:pt x="1948" y="861"/>
                  <a:pt x="1948" y="861"/>
                </a:cubicBezTo>
                <a:cubicBezTo>
                  <a:pt x="1948" y="861"/>
                  <a:pt x="1947" y="860"/>
                  <a:pt x="1947" y="861"/>
                </a:cubicBezTo>
                <a:cubicBezTo>
                  <a:pt x="1946" y="861"/>
                  <a:pt x="1946" y="861"/>
                  <a:pt x="1946" y="861"/>
                </a:cubicBezTo>
                <a:cubicBezTo>
                  <a:pt x="1946" y="861"/>
                  <a:pt x="1946" y="861"/>
                  <a:pt x="1946" y="861"/>
                </a:cubicBezTo>
                <a:cubicBezTo>
                  <a:pt x="1946" y="861"/>
                  <a:pt x="1945" y="861"/>
                  <a:pt x="1945" y="860"/>
                </a:cubicBezTo>
                <a:cubicBezTo>
                  <a:pt x="1944" y="860"/>
                  <a:pt x="1944" y="860"/>
                  <a:pt x="1944" y="860"/>
                </a:cubicBezTo>
                <a:cubicBezTo>
                  <a:pt x="1944" y="860"/>
                  <a:pt x="1944" y="860"/>
                  <a:pt x="1944" y="860"/>
                </a:cubicBezTo>
                <a:cubicBezTo>
                  <a:pt x="1943" y="860"/>
                  <a:pt x="1943" y="860"/>
                  <a:pt x="1943" y="861"/>
                </a:cubicBezTo>
                <a:cubicBezTo>
                  <a:pt x="1943" y="861"/>
                  <a:pt x="1942" y="861"/>
                  <a:pt x="1942" y="861"/>
                </a:cubicBezTo>
                <a:cubicBezTo>
                  <a:pt x="1942" y="861"/>
                  <a:pt x="1941" y="861"/>
                  <a:pt x="1941" y="861"/>
                </a:cubicBezTo>
                <a:cubicBezTo>
                  <a:pt x="1941" y="862"/>
                  <a:pt x="1941" y="862"/>
                  <a:pt x="1941" y="863"/>
                </a:cubicBezTo>
                <a:cubicBezTo>
                  <a:pt x="1941" y="863"/>
                  <a:pt x="1941" y="863"/>
                  <a:pt x="1941" y="863"/>
                </a:cubicBezTo>
                <a:cubicBezTo>
                  <a:pt x="1941" y="864"/>
                  <a:pt x="1941" y="864"/>
                  <a:pt x="1940" y="865"/>
                </a:cubicBezTo>
                <a:cubicBezTo>
                  <a:pt x="1939" y="866"/>
                  <a:pt x="1938" y="866"/>
                  <a:pt x="1937" y="866"/>
                </a:cubicBezTo>
                <a:cubicBezTo>
                  <a:pt x="1937" y="866"/>
                  <a:pt x="1937" y="866"/>
                  <a:pt x="1937" y="866"/>
                </a:cubicBezTo>
                <a:cubicBezTo>
                  <a:pt x="1936" y="866"/>
                  <a:pt x="1936" y="866"/>
                  <a:pt x="1936" y="866"/>
                </a:cubicBezTo>
                <a:cubicBezTo>
                  <a:pt x="1936" y="866"/>
                  <a:pt x="1935" y="866"/>
                  <a:pt x="1935" y="866"/>
                </a:cubicBezTo>
                <a:cubicBezTo>
                  <a:pt x="1935" y="867"/>
                  <a:pt x="1935" y="867"/>
                  <a:pt x="1934" y="867"/>
                </a:cubicBezTo>
                <a:cubicBezTo>
                  <a:pt x="1933" y="867"/>
                  <a:pt x="1931" y="867"/>
                  <a:pt x="1930" y="866"/>
                </a:cubicBezTo>
                <a:cubicBezTo>
                  <a:pt x="1930" y="866"/>
                  <a:pt x="1929" y="866"/>
                  <a:pt x="1929" y="866"/>
                </a:cubicBezTo>
                <a:cubicBezTo>
                  <a:pt x="1929" y="866"/>
                  <a:pt x="1929" y="866"/>
                  <a:pt x="1929" y="866"/>
                </a:cubicBezTo>
                <a:cubicBezTo>
                  <a:pt x="1928" y="866"/>
                  <a:pt x="1928" y="866"/>
                  <a:pt x="1928" y="866"/>
                </a:cubicBezTo>
                <a:cubicBezTo>
                  <a:pt x="1927" y="866"/>
                  <a:pt x="1927" y="866"/>
                  <a:pt x="1927" y="866"/>
                </a:cubicBezTo>
                <a:cubicBezTo>
                  <a:pt x="1926" y="866"/>
                  <a:pt x="1926" y="865"/>
                  <a:pt x="1926" y="865"/>
                </a:cubicBezTo>
                <a:cubicBezTo>
                  <a:pt x="1926" y="865"/>
                  <a:pt x="1926" y="864"/>
                  <a:pt x="1925" y="864"/>
                </a:cubicBezTo>
                <a:cubicBezTo>
                  <a:pt x="1925" y="864"/>
                  <a:pt x="1925" y="864"/>
                  <a:pt x="1925" y="864"/>
                </a:cubicBezTo>
                <a:cubicBezTo>
                  <a:pt x="1924" y="863"/>
                  <a:pt x="1924" y="863"/>
                  <a:pt x="1924" y="862"/>
                </a:cubicBezTo>
                <a:cubicBezTo>
                  <a:pt x="1924" y="862"/>
                  <a:pt x="1924" y="862"/>
                  <a:pt x="1924" y="862"/>
                </a:cubicBezTo>
                <a:cubicBezTo>
                  <a:pt x="1924" y="862"/>
                  <a:pt x="1923" y="863"/>
                  <a:pt x="1923" y="862"/>
                </a:cubicBezTo>
                <a:cubicBezTo>
                  <a:pt x="1922" y="862"/>
                  <a:pt x="1922" y="862"/>
                  <a:pt x="1921" y="862"/>
                </a:cubicBezTo>
                <a:cubicBezTo>
                  <a:pt x="1921" y="862"/>
                  <a:pt x="1921" y="862"/>
                  <a:pt x="1921" y="861"/>
                </a:cubicBezTo>
                <a:cubicBezTo>
                  <a:pt x="1920" y="861"/>
                  <a:pt x="1920" y="861"/>
                  <a:pt x="1920" y="861"/>
                </a:cubicBezTo>
                <a:cubicBezTo>
                  <a:pt x="1919" y="861"/>
                  <a:pt x="1919" y="861"/>
                  <a:pt x="1919" y="860"/>
                </a:cubicBezTo>
                <a:cubicBezTo>
                  <a:pt x="1918" y="860"/>
                  <a:pt x="1918" y="861"/>
                  <a:pt x="1918" y="861"/>
                </a:cubicBezTo>
                <a:cubicBezTo>
                  <a:pt x="1918" y="861"/>
                  <a:pt x="1917" y="861"/>
                  <a:pt x="1917" y="861"/>
                </a:cubicBezTo>
                <a:cubicBezTo>
                  <a:pt x="1917" y="861"/>
                  <a:pt x="1917" y="861"/>
                  <a:pt x="1917" y="861"/>
                </a:cubicBezTo>
                <a:cubicBezTo>
                  <a:pt x="1917" y="861"/>
                  <a:pt x="1916" y="862"/>
                  <a:pt x="1916" y="862"/>
                </a:cubicBezTo>
                <a:cubicBezTo>
                  <a:pt x="1916" y="862"/>
                  <a:pt x="1916" y="862"/>
                  <a:pt x="1915" y="862"/>
                </a:cubicBezTo>
                <a:cubicBezTo>
                  <a:pt x="1915" y="862"/>
                  <a:pt x="1915" y="862"/>
                  <a:pt x="1914" y="862"/>
                </a:cubicBezTo>
                <a:cubicBezTo>
                  <a:pt x="1914" y="861"/>
                  <a:pt x="1914" y="861"/>
                  <a:pt x="1914" y="861"/>
                </a:cubicBezTo>
                <a:cubicBezTo>
                  <a:pt x="1913" y="861"/>
                  <a:pt x="1913" y="861"/>
                  <a:pt x="1912" y="861"/>
                </a:cubicBezTo>
                <a:cubicBezTo>
                  <a:pt x="1912" y="861"/>
                  <a:pt x="1911" y="861"/>
                  <a:pt x="1911" y="861"/>
                </a:cubicBezTo>
                <a:cubicBezTo>
                  <a:pt x="1911" y="861"/>
                  <a:pt x="1910" y="861"/>
                  <a:pt x="1910" y="861"/>
                </a:cubicBezTo>
                <a:cubicBezTo>
                  <a:pt x="1910" y="861"/>
                  <a:pt x="1909" y="861"/>
                  <a:pt x="1909" y="861"/>
                </a:cubicBezTo>
                <a:cubicBezTo>
                  <a:pt x="1909" y="860"/>
                  <a:pt x="1909" y="859"/>
                  <a:pt x="1910" y="859"/>
                </a:cubicBezTo>
                <a:cubicBezTo>
                  <a:pt x="1910" y="859"/>
                  <a:pt x="1910" y="859"/>
                  <a:pt x="1911" y="859"/>
                </a:cubicBezTo>
                <a:cubicBezTo>
                  <a:pt x="1910" y="859"/>
                  <a:pt x="1909" y="858"/>
                  <a:pt x="1908" y="858"/>
                </a:cubicBezTo>
                <a:cubicBezTo>
                  <a:pt x="1908" y="858"/>
                  <a:pt x="1908" y="857"/>
                  <a:pt x="1908" y="857"/>
                </a:cubicBezTo>
                <a:cubicBezTo>
                  <a:pt x="1908" y="856"/>
                  <a:pt x="1908" y="856"/>
                  <a:pt x="1909" y="856"/>
                </a:cubicBezTo>
                <a:cubicBezTo>
                  <a:pt x="1909" y="855"/>
                  <a:pt x="1908" y="855"/>
                  <a:pt x="1908" y="855"/>
                </a:cubicBezTo>
                <a:cubicBezTo>
                  <a:pt x="1907" y="854"/>
                  <a:pt x="1907" y="854"/>
                  <a:pt x="1907" y="853"/>
                </a:cubicBezTo>
                <a:cubicBezTo>
                  <a:pt x="1907" y="853"/>
                  <a:pt x="1907" y="853"/>
                  <a:pt x="1907" y="853"/>
                </a:cubicBezTo>
                <a:cubicBezTo>
                  <a:pt x="1907" y="853"/>
                  <a:pt x="1907" y="853"/>
                  <a:pt x="1907" y="853"/>
                </a:cubicBezTo>
                <a:cubicBezTo>
                  <a:pt x="1906" y="853"/>
                  <a:pt x="1906" y="852"/>
                  <a:pt x="1906" y="852"/>
                </a:cubicBezTo>
                <a:cubicBezTo>
                  <a:pt x="1906" y="852"/>
                  <a:pt x="1906" y="852"/>
                  <a:pt x="1906" y="852"/>
                </a:cubicBezTo>
                <a:cubicBezTo>
                  <a:pt x="1906" y="852"/>
                  <a:pt x="1906" y="852"/>
                  <a:pt x="1906" y="852"/>
                </a:cubicBezTo>
                <a:cubicBezTo>
                  <a:pt x="1904" y="852"/>
                  <a:pt x="1903" y="852"/>
                  <a:pt x="1902" y="851"/>
                </a:cubicBezTo>
                <a:cubicBezTo>
                  <a:pt x="1902" y="851"/>
                  <a:pt x="1902" y="852"/>
                  <a:pt x="1901" y="852"/>
                </a:cubicBezTo>
                <a:cubicBezTo>
                  <a:pt x="1901" y="852"/>
                  <a:pt x="1901" y="851"/>
                  <a:pt x="1901" y="851"/>
                </a:cubicBezTo>
                <a:cubicBezTo>
                  <a:pt x="1901" y="852"/>
                  <a:pt x="1901" y="852"/>
                  <a:pt x="1901" y="852"/>
                </a:cubicBezTo>
                <a:cubicBezTo>
                  <a:pt x="1901" y="853"/>
                  <a:pt x="1900" y="853"/>
                  <a:pt x="1899" y="853"/>
                </a:cubicBezTo>
                <a:cubicBezTo>
                  <a:pt x="1898" y="853"/>
                  <a:pt x="1898" y="853"/>
                  <a:pt x="1898" y="853"/>
                </a:cubicBezTo>
                <a:cubicBezTo>
                  <a:pt x="1898" y="853"/>
                  <a:pt x="1898" y="854"/>
                  <a:pt x="1897" y="854"/>
                </a:cubicBezTo>
                <a:cubicBezTo>
                  <a:pt x="1897" y="854"/>
                  <a:pt x="1897" y="854"/>
                  <a:pt x="1897" y="854"/>
                </a:cubicBezTo>
                <a:cubicBezTo>
                  <a:pt x="1897" y="854"/>
                  <a:pt x="1897" y="854"/>
                  <a:pt x="1897" y="854"/>
                </a:cubicBezTo>
                <a:cubicBezTo>
                  <a:pt x="1896" y="854"/>
                  <a:pt x="1896" y="853"/>
                  <a:pt x="1896" y="853"/>
                </a:cubicBezTo>
                <a:cubicBezTo>
                  <a:pt x="1896" y="852"/>
                  <a:pt x="1896" y="851"/>
                  <a:pt x="1896" y="851"/>
                </a:cubicBezTo>
                <a:cubicBezTo>
                  <a:pt x="1897" y="851"/>
                  <a:pt x="1897" y="850"/>
                  <a:pt x="1897" y="850"/>
                </a:cubicBezTo>
                <a:cubicBezTo>
                  <a:pt x="1898" y="850"/>
                  <a:pt x="1898" y="850"/>
                  <a:pt x="1898" y="850"/>
                </a:cubicBezTo>
                <a:cubicBezTo>
                  <a:pt x="1898" y="850"/>
                  <a:pt x="1898" y="850"/>
                  <a:pt x="1898" y="850"/>
                </a:cubicBezTo>
                <a:cubicBezTo>
                  <a:pt x="1898" y="850"/>
                  <a:pt x="1899" y="850"/>
                  <a:pt x="1899" y="850"/>
                </a:cubicBezTo>
                <a:cubicBezTo>
                  <a:pt x="1899" y="850"/>
                  <a:pt x="1899" y="850"/>
                  <a:pt x="1899" y="850"/>
                </a:cubicBezTo>
                <a:cubicBezTo>
                  <a:pt x="1899" y="850"/>
                  <a:pt x="1899" y="850"/>
                  <a:pt x="1900" y="850"/>
                </a:cubicBezTo>
                <a:cubicBezTo>
                  <a:pt x="1900" y="850"/>
                  <a:pt x="1899" y="850"/>
                  <a:pt x="1899" y="850"/>
                </a:cubicBezTo>
                <a:cubicBezTo>
                  <a:pt x="1899" y="850"/>
                  <a:pt x="1900" y="849"/>
                  <a:pt x="1900" y="849"/>
                </a:cubicBezTo>
                <a:cubicBezTo>
                  <a:pt x="1901" y="848"/>
                  <a:pt x="1902" y="848"/>
                  <a:pt x="1903" y="847"/>
                </a:cubicBezTo>
                <a:cubicBezTo>
                  <a:pt x="1903" y="847"/>
                  <a:pt x="1904" y="847"/>
                  <a:pt x="1904" y="848"/>
                </a:cubicBezTo>
                <a:cubicBezTo>
                  <a:pt x="1904" y="847"/>
                  <a:pt x="1904" y="847"/>
                  <a:pt x="1904" y="847"/>
                </a:cubicBezTo>
                <a:cubicBezTo>
                  <a:pt x="1903" y="847"/>
                  <a:pt x="1903" y="847"/>
                  <a:pt x="1903" y="847"/>
                </a:cubicBezTo>
                <a:cubicBezTo>
                  <a:pt x="1903" y="846"/>
                  <a:pt x="1902" y="846"/>
                  <a:pt x="1902" y="846"/>
                </a:cubicBezTo>
                <a:cubicBezTo>
                  <a:pt x="1902" y="846"/>
                  <a:pt x="1902" y="846"/>
                  <a:pt x="1902" y="846"/>
                </a:cubicBezTo>
                <a:cubicBezTo>
                  <a:pt x="1901" y="846"/>
                  <a:pt x="1900" y="846"/>
                  <a:pt x="1899" y="845"/>
                </a:cubicBezTo>
                <a:cubicBezTo>
                  <a:pt x="1898" y="845"/>
                  <a:pt x="1897" y="846"/>
                  <a:pt x="1897" y="846"/>
                </a:cubicBezTo>
                <a:cubicBezTo>
                  <a:pt x="1897" y="846"/>
                  <a:pt x="1896" y="846"/>
                  <a:pt x="1896" y="846"/>
                </a:cubicBezTo>
                <a:cubicBezTo>
                  <a:pt x="1896" y="846"/>
                  <a:pt x="1895" y="845"/>
                  <a:pt x="1895" y="844"/>
                </a:cubicBezTo>
                <a:cubicBezTo>
                  <a:pt x="1895" y="844"/>
                  <a:pt x="1895" y="844"/>
                  <a:pt x="1895" y="844"/>
                </a:cubicBezTo>
                <a:cubicBezTo>
                  <a:pt x="1895" y="844"/>
                  <a:pt x="1895" y="844"/>
                  <a:pt x="1895" y="843"/>
                </a:cubicBezTo>
                <a:cubicBezTo>
                  <a:pt x="1895" y="843"/>
                  <a:pt x="1895" y="842"/>
                  <a:pt x="1895" y="842"/>
                </a:cubicBezTo>
                <a:cubicBezTo>
                  <a:pt x="1895" y="842"/>
                  <a:pt x="1895" y="842"/>
                  <a:pt x="1895" y="842"/>
                </a:cubicBezTo>
                <a:cubicBezTo>
                  <a:pt x="1895" y="842"/>
                  <a:pt x="1895" y="842"/>
                  <a:pt x="1895" y="842"/>
                </a:cubicBezTo>
                <a:cubicBezTo>
                  <a:pt x="1894" y="841"/>
                  <a:pt x="1895" y="840"/>
                  <a:pt x="1895" y="839"/>
                </a:cubicBezTo>
                <a:cubicBezTo>
                  <a:pt x="1896" y="838"/>
                  <a:pt x="1898" y="838"/>
                  <a:pt x="1899" y="839"/>
                </a:cubicBezTo>
                <a:cubicBezTo>
                  <a:pt x="1900" y="840"/>
                  <a:pt x="1900" y="840"/>
                  <a:pt x="1900" y="841"/>
                </a:cubicBezTo>
                <a:cubicBezTo>
                  <a:pt x="1900" y="840"/>
                  <a:pt x="1901" y="840"/>
                  <a:pt x="1901" y="840"/>
                </a:cubicBezTo>
                <a:cubicBezTo>
                  <a:pt x="1902" y="841"/>
                  <a:pt x="1902" y="841"/>
                  <a:pt x="1902" y="841"/>
                </a:cubicBezTo>
                <a:cubicBezTo>
                  <a:pt x="1903" y="841"/>
                  <a:pt x="1903" y="841"/>
                  <a:pt x="1903" y="841"/>
                </a:cubicBezTo>
                <a:cubicBezTo>
                  <a:pt x="1903" y="841"/>
                  <a:pt x="1903" y="841"/>
                  <a:pt x="1903" y="841"/>
                </a:cubicBezTo>
                <a:cubicBezTo>
                  <a:pt x="1902" y="839"/>
                  <a:pt x="1903" y="839"/>
                  <a:pt x="1904" y="838"/>
                </a:cubicBezTo>
                <a:cubicBezTo>
                  <a:pt x="1904" y="838"/>
                  <a:pt x="1904" y="838"/>
                  <a:pt x="1904" y="838"/>
                </a:cubicBezTo>
                <a:cubicBezTo>
                  <a:pt x="1904" y="838"/>
                  <a:pt x="1904" y="838"/>
                  <a:pt x="1905" y="838"/>
                </a:cubicBezTo>
                <a:cubicBezTo>
                  <a:pt x="1904" y="837"/>
                  <a:pt x="1904" y="837"/>
                  <a:pt x="1904" y="837"/>
                </a:cubicBezTo>
                <a:cubicBezTo>
                  <a:pt x="1904" y="836"/>
                  <a:pt x="1904" y="835"/>
                  <a:pt x="1904" y="834"/>
                </a:cubicBezTo>
                <a:cubicBezTo>
                  <a:pt x="1904" y="834"/>
                  <a:pt x="1905" y="834"/>
                  <a:pt x="1905" y="834"/>
                </a:cubicBezTo>
                <a:cubicBezTo>
                  <a:pt x="1905" y="834"/>
                  <a:pt x="1905" y="834"/>
                  <a:pt x="1904" y="834"/>
                </a:cubicBezTo>
                <a:cubicBezTo>
                  <a:pt x="1904" y="833"/>
                  <a:pt x="1904" y="833"/>
                  <a:pt x="1904" y="833"/>
                </a:cubicBezTo>
                <a:cubicBezTo>
                  <a:pt x="1904" y="832"/>
                  <a:pt x="1904" y="832"/>
                  <a:pt x="1904" y="831"/>
                </a:cubicBezTo>
                <a:cubicBezTo>
                  <a:pt x="1904" y="831"/>
                  <a:pt x="1904" y="831"/>
                  <a:pt x="1904" y="831"/>
                </a:cubicBezTo>
                <a:cubicBezTo>
                  <a:pt x="1904" y="831"/>
                  <a:pt x="1903" y="831"/>
                  <a:pt x="1902" y="831"/>
                </a:cubicBezTo>
                <a:cubicBezTo>
                  <a:pt x="1902" y="831"/>
                  <a:pt x="1902" y="831"/>
                  <a:pt x="1902" y="831"/>
                </a:cubicBezTo>
                <a:cubicBezTo>
                  <a:pt x="1904" y="833"/>
                  <a:pt x="1903" y="834"/>
                  <a:pt x="1903" y="835"/>
                </a:cubicBezTo>
                <a:cubicBezTo>
                  <a:pt x="1903" y="836"/>
                  <a:pt x="1902" y="837"/>
                  <a:pt x="1900" y="837"/>
                </a:cubicBezTo>
                <a:cubicBezTo>
                  <a:pt x="1900" y="837"/>
                  <a:pt x="1900" y="837"/>
                  <a:pt x="1900" y="837"/>
                </a:cubicBezTo>
                <a:cubicBezTo>
                  <a:pt x="1899" y="837"/>
                  <a:pt x="1898" y="837"/>
                  <a:pt x="1898" y="836"/>
                </a:cubicBezTo>
                <a:cubicBezTo>
                  <a:pt x="1898" y="836"/>
                  <a:pt x="1898" y="835"/>
                  <a:pt x="1898" y="835"/>
                </a:cubicBezTo>
                <a:cubicBezTo>
                  <a:pt x="1897" y="835"/>
                  <a:pt x="1897" y="836"/>
                  <a:pt x="1896" y="836"/>
                </a:cubicBezTo>
                <a:cubicBezTo>
                  <a:pt x="1896" y="836"/>
                  <a:pt x="1895" y="835"/>
                  <a:pt x="1894" y="835"/>
                </a:cubicBezTo>
                <a:cubicBezTo>
                  <a:pt x="1894" y="834"/>
                  <a:pt x="1894" y="834"/>
                  <a:pt x="1894" y="833"/>
                </a:cubicBezTo>
                <a:cubicBezTo>
                  <a:pt x="1895" y="832"/>
                  <a:pt x="1896" y="831"/>
                  <a:pt x="1897" y="831"/>
                </a:cubicBezTo>
                <a:cubicBezTo>
                  <a:pt x="1897" y="831"/>
                  <a:pt x="1897" y="831"/>
                  <a:pt x="1898" y="831"/>
                </a:cubicBezTo>
                <a:cubicBezTo>
                  <a:pt x="1898" y="831"/>
                  <a:pt x="1898" y="831"/>
                  <a:pt x="1899" y="830"/>
                </a:cubicBezTo>
                <a:cubicBezTo>
                  <a:pt x="1899" y="830"/>
                  <a:pt x="1899" y="830"/>
                  <a:pt x="1899" y="830"/>
                </a:cubicBezTo>
                <a:cubicBezTo>
                  <a:pt x="1899" y="830"/>
                  <a:pt x="1899" y="828"/>
                  <a:pt x="1899" y="828"/>
                </a:cubicBezTo>
                <a:cubicBezTo>
                  <a:pt x="1898" y="827"/>
                  <a:pt x="1898" y="826"/>
                  <a:pt x="1898" y="825"/>
                </a:cubicBezTo>
                <a:cubicBezTo>
                  <a:pt x="1898" y="824"/>
                  <a:pt x="1899" y="823"/>
                  <a:pt x="1900" y="822"/>
                </a:cubicBezTo>
                <a:cubicBezTo>
                  <a:pt x="1900" y="822"/>
                  <a:pt x="1900" y="822"/>
                  <a:pt x="1900" y="822"/>
                </a:cubicBezTo>
                <a:cubicBezTo>
                  <a:pt x="1900" y="822"/>
                  <a:pt x="1899" y="822"/>
                  <a:pt x="1899" y="822"/>
                </a:cubicBezTo>
                <a:cubicBezTo>
                  <a:pt x="1899" y="822"/>
                  <a:pt x="1899" y="822"/>
                  <a:pt x="1899" y="822"/>
                </a:cubicBezTo>
                <a:cubicBezTo>
                  <a:pt x="1898" y="824"/>
                  <a:pt x="1897" y="824"/>
                  <a:pt x="1895" y="823"/>
                </a:cubicBezTo>
                <a:cubicBezTo>
                  <a:pt x="1895" y="823"/>
                  <a:pt x="1895" y="823"/>
                  <a:pt x="1895" y="823"/>
                </a:cubicBezTo>
                <a:cubicBezTo>
                  <a:pt x="1894" y="823"/>
                  <a:pt x="1894" y="822"/>
                  <a:pt x="1894" y="822"/>
                </a:cubicBezTo>
                <a:cubicBezTo>
                  <a:pt x="1894" y="821"/>
                  <a:pt x="1894" y="821"/>
                  <a:pt x="1894" y="821"/>
                </a:cubicBezTo>
                <a:cubicBezTo>
                  <a:pt x="1894" y="821"/>
                  <a:pt x="1893" y="820"/>
                  <a:pt x="1893" y="820"/>
                </a:cubicBezTo>
                <a:cubicBezTo>
                  <a:pt x="1892" y="819"/>
                  <a:pt x="1892" y="819"/>
                  <a:pt x="1893" y="819"/>
                </a:cubicBezTo>
                <a:cubicBezTo>
                  <a:pt x="1893" y="818"/>
                  <a:pt x="1893" y="817"/>
                  <a:pt x="1895" y="817"/>
                </a:cubicBezTo>
                <a:cubicBezTo>
                  <a:pt x="1895" y="817"/>
                  <a:pt x="1895" y="817"/>
                  <a:pt x="1895" y="817"/>
                </a:cubicBezTo>
                <a:cubicBezTo>
                  <a:pt x="1896" y="817"/>
                  <a:pt x="1896" y="817"/>
                  <a:pt x="1896" y="817"/>
                </a:cubicBezTo>
                <a:cubicBezTo>
                  <a:pt x="1896" y="817"/>
                  <a:pt x="1897" y="817"/>
                  <a:pt x="1897" y="817"/>
                </a:cubicBezTo>
                <a:cubicBezTo>
                  <a:pt x="1897" y="817"/>
                  <a:pt x="1897" y="818"/>
                  <a:pt x="1898" y="818"/>
                </a:cubicBezTo>
                <a:cubicBezTo>
                  <a:pt x="1898" y="819"/>
                  <a:pt x="1898" y="819"/>
                  <a:pt x="1898" y="819"/>
                </a:cubicBezTo>
                <a:cubicBezTo>
                  <a:pt x="1898" y="819"/>
                  <a:pt x="1898" y="819"/>
                  <a:pt x="1898" y="819"/>
                </a:cubicBezTo>
                <a:cubicBezTo>
                  <a:pt x="1898" y="819"/>
                  <a:pt x="1899" y="819"/>
                  <a:pt x="1899" y="820"/>
                </a:cubicBezTo>
                <a:cubicBezTo>
                  <a:pt x="1899" y="820"/>
                  <a:pt x="1899" y="820"/>
                  <a:pt x="1899" y="820"/>
                </a:cubicBezTo>
                <a:cubicBezTo>
                  <a:pt x="1899" y="820"/>
                  <a:pt x="1900" y="820"/>
                  <a:pt x="1900" y="820"/>
                </a:cubicBezTo>
                <a:cubicBezTo>
                  <a:pt x="1900" y="820"/>
                  <a:pt x="1900" y="819"/>
                  <a:pt x="1901" y="819"/>
                </a:cubicBezTo>
                <a:cubicBezTo>
                  <a:pt x="1901" y="819"/>
                  <a:pt x="1901" y="818"/>
                  <a:pt x="1901" y="818"/>
                </a:cubicBezTo>
                <a:cubicBezTo>
                  <a:pt x="1900" y="818"/>
                  <a:pt x="1900" y="818"/>
                  <a:pt x="1899" y="818"/>
                </a:cubicBezTo>
                <a:cubicBezTo>
                  <a:pt x="1899" y="818"/>
                  <a:pt x="1899" y="818"/>
                  <a:pt x="1899" y="818"/>
                </a:cubicBezTo>
                <a:cubicBezTo>
                  <a:pt x="1898" y="818"/>
                  <a:pt x="1898" y="817"/>
                  <a:pt x="1898" y="816"/>
                </a:cubicBezTo>
                <a:cubicBezTo>
                  <a:pt x="1898" y="816"/>
                  <a:pt x="1898" y="816"/>
                  <a:pt x="1898" y="816"/>
                </a:cubicBezTo>
                <a:cubicBezTo>
                  <a:pt x="1898" y="816"/>
                  <a:pt x="1898" y="816"/>
                  <a:pt x="1898" y="816"/>
                </a:cubicBezTo>
                <a:cubicBezTo>
                  <a:pt x="1898" y="816"/>
                  <a:pt x="1897" y="816"/>
                  <a:pt x="1897" y="816"/>
                </a:cubicBezTo>
                <a:cubicBezTo>
                  <a:pt x="1896" y="816"/>
                  <a:pt x="1896" y="816"/>
                  <a:pt x="1896" y="816"/>
                </a:cubicBezTo>
                <a:cubicBezTo>
                  <a:pt x="1896" y="816"/>
                  <a:pt x="1895" y="815"/>
                  <a:pt x="1895" y="815"/>
                </a:cubicBezTo>
                <a:cubicBezTo>
                  <a:pt x="1895" y="815"/>
                  <a:pt x="1895" y="815"/>
                  <a:pt x="1894" y="815"/>
                </a:cubicBezTo>
                <a:cubicBezTo>
                  <a:pt x="1894" y="815"/>
                  <a:pt x="1894" y="815"/>
                  <a:pt x="1893" y="815"/>
                </a:cubicBezTo>
                <a:cubicBezTo>
                  <a:pt x="1893" y="815"/>
                  <a:pt x="1893" y="815"/>
                  <a:pt x="1893" y="815"/>
                </a:cubicBezTo>
                <a:cubicBezTo>
                  <a:pt x="1892" y="815"/>
                  <a:pt x="1891" y="814"/>
                  <a:pt x="1891" y="814"/>
                </a:cubicBezTo>
                <a:cubicBezTo>
                  <a:pt x="1891" y="814"/>
                  <a:pt x="1891" y="814"/>
                  <a:pt x="1891" y="814"/>
                </a:cubicBezTo>
                <a:cubicBezTo>
                  <a:pt x="1891" y="814"/>
                  <a:pt x="1891" y="814"/>
                  <a:pt x="1891" y="814"/>
                </a:cubicBezTo>
                <a:cubicBezTo>
                  <a:pt x="1890" y="814"/>
                  <a:pt x="1890" y="814"/>
                  <a:pt x="1890" y="814"/>
                </a:cubicBezTo>
                <a:cubicBezTo>
                  <a:pt x="1890" y="814"/>
                  <a:pt x="1889" y="814"/>
                  <a:pt x="1889" y="814"/>
                </a:cubicBezTo>
                <a:cubicBezTo>
                  <a:pt x="1889" y="815"/>
                  <a:pt x="1888" y="815"/>
                  <a:pt x="1887" y="815"/>
                </a:cubicBezTo>
                <a:cubicBezTo>
                  <a:pt x="1887" y="816"/>
                  <a:pt x="1888" y="816"/>
                  <a:pt x="1888" y="816"/>
                </a:cubicBezTo>
                <a:cubicBezTo>
                  <a:pt x="1888" y="816"/>
                  <a:pt x="1888" y="816"/>
                  <a:pt x="1888" y="816"/>
                </a:cubicBezTo>
                <a:cubicBezTo>
                  <a:pt x="1888" y="816"/>
                  <a:pt x="1888" y="817"/>
                  <a:pt x="1888" y="817"/>
                </a:cubicBezTo>
                <a:cubicBezTo>
                  <a:pt x="1888" y="818"/>
                  <a:pt x="1888" y="819"/>
                  <a:pt x="1886" y="819"/>
                </a:cubicBezTo>
                <a:cubicBezTo>
                  <a:pt x="1886" y="819"/>
                  <a:pt x="1886" y="819"/>
                  <a:pt x="1886" y="819"/>
                </a:cubicBezTo>
                <a:cubicBezTo>
                  <a:pt x="1884" y="819"/>
                  <a:pt x="1883" y="818"/>
                  <a:pt x="1883" y="817"/>
                </a:cubicBezTo>
                <a:cubicBezTo>
                  <a:pt x="1883" y="816"/>
                  <a:pt x="1883" y="816"/>
                  <a:pt x="1884" y="815"/>
                </a:cubicBezTo>
                <a:cubicBezTo>
                  <a:pt x="1884" y="815"/>
                  <a:pt x="1884" y="815"/>
                  <a:pt x="1884" y="815"/>
                </a:cubicBezTo>
                <a:cubicBezTo>
                  <a:pt x="1884" y="815"/>
                  <a:pt x="1884" y="815"/>
                  <a:pt x="1883" y="815"/>
                </a:cubicBezTo>
                <a:cubicBezTo>
                  <a:pt x="1883" y="815"/>
                  <a:pt x="1883" y="815"/>
                  <a:pt x="1883" y="815"/>
                </a:cubicBezTo>
                <a:cubicBezTo>
                  <a:pt x="1883" y="816"/>
                  <a:pt x="1882" y="816"/>
                  <a:pt x="1882" y="817"/>
                </a:cubicBezTo>
                <a:cubicBezTo>
                  <a:pt x="1881" y="817"/>
                  <a:pt x="1881" y="817"/>
                  <a:pt x="1881" y="817"/>
                </a:cubicBezTo>
                <a:cubicBezTo>
                  <a:pt x="1881" y="817"/>
                  <a:pt x="1880" y="818"/>
                  <a:pt x="1879" y="818"/>
                </a:cubicBezTo>
                <a:cubicBezTo>
                  <a:pt x="1879" y="818"/>
                  <a:pt x="1879" y="818"/>
                  <a:pt x="1879" y="818"/>
                </a:cubicBezTo>
                <a:cubicBezTo>
                  <a:pt x="1879" y="818"/>
                  <a:pt x="1879" y="818"/>
                  <a:pt x="1880" y="818"/>
                </a:cubicBezTo>
                <a:cubicBezTo>
                  <a:pt x="1880" y="818"/>
                  <a:pt x="1880" y="818"/>
                  <a:pt x="1880" y="818"/>
                </a:cubicBezTo>
                <a:cubicBezTo>
                  <a:pt x="1881" y="818"/>
                  <a:pt x="1881" y="819"/>
                  <a:pt x="1881" y="819"/>
                </a:cubicBezTo>
                <a:cubicBezTo>
                  <a:pt x="1881" y="819"/>
                  <a:pt x="1882" y="819"/>
                  <a:pt x="1882" y="819"/>
                </a:cubicBezTo>
                <a:cubicBezTo>
                  <a:pt x="1882" y="820"/>
                  <a:pt x="1882" y="820"/>
                  <a:pt x="1882" y="821"/>
                </a:cubicBezTo>
                <a:cubicBezTo>
                  <a:pt x="1882" y="821"/>
                  <a:pt x="1882" y="821"/>
                  <a:pt x="1882" y="821"/>
                </a:cubicBezTo>
                <a:cubicBezTo>
                  <a:pt x="1882" y="822"/>
                  <a:pt x="1882" y="822"/>
                  <a:pt x="1881" y="822"/>
                </a:cubicBezTo>
                <a:cubicBezTo>
                  <a:pt x="1881" y="822"/>
                  <a:pt x="1881" y="822"/>
                  <a:pt x="1880" y="822"/>
                </a:cubicBezTo>
                <a:cubicBezTo>
                  <a:pt x="1880" y="822"/>
                  <a:pt x="1880" y="822"/>
                  <a:pt x="1879" y="822"/>
                </a:cubicBezTo>
                <a:cubicBezTo>
                  <a:pt x="1880" y="823"/>
                  <a:pt x="1880" y="823"/>
                  <a:pt x="1880" y="824"/>
                </a:cubicBezTo>
                <a:cubicBezTo>
                  <a:pt x="1880" y="825"/>
                  <a:pt x="1879" y="825"/>
                  <a:pt x="1878" y="825"/>
                </a:cubicBezTo>
                <a:cubicBezTo>
                  <a:pt x="1878" y="825"/>
                  <a:pt x="1877" y="825"/>
                  <a:pt x="1876" y="824"/>
                </a:cubicBezTo>
                <a:cubicBezTo>
                  <a:pt x="1876" y="824"/>
                  <a:pt x="1875" y="824"/>
                  <a:pt x="1875" y="823"/>
                </a:cubicBezTo>
                <a:cubicBezTo>
                  <a:pt x="1875" y="823"/>
                  <a:pt x="1875" y="823"/>
                  <a:pt x="1875" y="823"/>
                </a:cubicBezTo>
                <a:cubicBezTo>
                  <a:pt x="1875" y="823"/>
                  <a:pt x="1875" y="823"/>
                  <a:pt x="1875" y="823"/>
                </a:cubicBezTo>
                <a:cubicBezTo>
                  <a:pt x="1875" y="824"/>
                  <a:pt x="1875" y="824"/>
                  <a:pt x="1874" y="825"/>
                </a:cubicBezTo>
                <a:cubicBezTo>
                  <a:pt x="1874" y="825"/>
                  <a:pt x="1874" y="826"/>
                  <a:pt x="1873" y="826"/>
                </a:cubicBezTo>
                <a:cubicBezTo>
                  <a:pt x="1872" y="826"/>
                  <a:pt x="1870" y="824"/>
                  <a:pt x="1870" y="823"/>
                </a:cubicBezTo>
                <a:cubicBezTo>
                  <a:pt x="1869" y="823"/>
                  <a:pt x="1869" y="822"/>
                  <a:pt x="1869" y="822"/>
                </a:cubicBezTo>
                <a:cubicBezTo>
                  <a:pt x="1869" y="822"/>
                  <a:pt x="1869" y="822"/>
                  <a:pt x="1869" y="822"/>
                </a:cubicBezTo>
                <a:cubicBezTo>
                  <a:pt x="1869" y="821"/>
                  <a:pt x="1869" y="821"/>
                  <a:pt x="1869" y="821"/>
                </a:cubicBezTo>
                <a:cubicBezTo>
                  <a:pt x="1869" y="820"/>
                  <a:pt x="1869" y="820"/>
                  <a:pt x="1869" y="820"/>
                </a:cubicBezTo>
                <a:cubicBezTo>
                  <a:pt x="1869" y="820"/>
                  <a:pt x="1869" y="820"/>
                  <a:pt x="1869" y="820"/>
                </a:cubicBezTo>
                <a:cubicBezTo>
                  <a:pt x="1869" y="820"/>
                  <a:pt x="1869" y="820"/>
                  <a:pt x="1869" y="820"/>
                </a:cubicBezTo>
                <a:cubicBezTo>
                  <a:pt x="1868" y="820"/>
                  <a:pt x="1868" y="819"/>
                  <a:pt x="1868" y="819"/>
                </a:cubicBezTo>
                <a:cubicBezTo>
                  <a:pt x="1868" y="819"/>
                  <a:pt x="1868" y="819"/>
                  <a:pt x="1867" y="819"/>
                </a:cubicBezTo>
                <a:cubicBezTo>
                  <a:pt x="1867" y="819"/>
                  <a:pt x="1867" y="819"/>
                  <a:pt x="1867" y="819"/>
                </a:cubicBezTo>
                <a:cubicBezTo>
                  <a:pt x="1867" y="819"/>
                  <a:pt x="1867" y="819"/>
                  <a:pt x="1867" y="819"/>
                </a:cubicBezTo>
                <a:cubicBezTo>
                  <a:pt x="1867" y="819"/>
                  <a:pt x="1867" y="820"/>
                  <a:pt x="1867" y="820"/>
                </a:cubicBezTo>
                <a:cubicBezTo>
                  <a:pt x="1867" y="820"/>
                  <a:pt x="1867" y="821"/>
                  <a:pt x="1866" y="821"/>
                </a:cubicBezTo>
                <a:cubicBezTo>
                  <a:pt x="1866" y="821"/>
                  <a:pt x="1866" y="821"/>
                  <a:pt x="1866" y="822"/>
                </a:cubicBezTo>
                <a:cubicBezTo>
                  <a:pt x="1866" y="822"/>
                  <a:pt x="1866" y="822"/>
                  <a:pt x="1866" y="823"/>
                </a:cubicBezTo>
                <a:cubicBezTo>
                  <a:pt x="1866" y="823"/>
                  <a:pt x="1866" y="823"/>
                  <a:pt x="1866" y="824"/>
                </a:cubicBezTo>
                <a:cubicBezTo>
                  <a:pt x="1866" y="824"/>
                  <a:pt x="1866" y="824"/>
                  <a:pt x="1866" y="824"/>
                </a:cubicBezTo>
                <a:cubicBezTo>
                  <a:pt x="1867" y="824"/>
                  <a:pt x="1868" y="825"/>
                  <a:pt x="1868" y="826"/>
                </a:cubicBezTo>
                <a:cubicBezTo>
                  <a:pt x="1868" y="826"/>
                  <a:pt x="1868" y="826"/>
                  <a:pt x="1868" y="826"/>
                </a:cubicBezTo>
                <a:cubicBezTo>
                  <a:pt x="1868" y="826"/>
                  <a:pt x="1868" y="827"/>
                  <a:pt x="1868" y="827"/>
                </a:cubicBezTo>
                <a:cubicBezTo>
                  <a:pt x="1869" y="827"/>
                  <a:pt x="1869" y="828"/>
                  <a:pt x="1869" y="828"/>
                </a:cubicBezTo>
                <a:cubicBezTo>
                  <a:pt x="1869" y="828"/>
                  <a:pt x="1869" y="829"/>
                  <a:pt x="1870" y="829"/>
                </a:cubicBezTo>
                <a:cubicBezTo>
                  <a:pt x="1870" y="830"/>
                  <a:pt x="1870" y="830"/>
                  <a:pt x="1870" y="830"/>
                </a:cubicBezTo>
                <a:cubicBezTo>
                  <a:pt x="1870" y="830"/>
                  <a:pt x="1870" y="830"/>
                  <a:pt x="1871" y="830"/>
                </a:cubicBezTo>
                <a:cubicBezTo>
                  <a:pt x="1871" y="831"/>
                  <a:pt x="1872" y="831"/>
                  <a:pt x="1872" y="833"/>
                </a:cubicBezTo>
                <a:cubicBezTo>
                  <a:pt x="1872" y="833"/>
                  <a:pt x="1872" y="834"/>
                  <a:pt x="1872" y="834"/>
                </a:cubicBezTo>
                <a:cubicBezTo>
                  <a:pt x="1872" y="834"/>
                  <a:pt x="1872" y="834"/>
                  <a:pt x="1872" y="834"/>
                </a:cubicBezTo>
                <a:cubicBezTo>
                  <a:pt x="1873" y="834"/>
                  <a:pt x="1873" y="835"/>
                  <a:pt x="1873" y="835"/>
                </a:cubicBezTo>
                <a:cubicBezTo>
                  <a:pt x="1873" y="835"/>
                  <a:pt x="1873" y="835"/>
                  <a:pt x="1873" y="835"/>
                </a:cubicBezTo>
                <a:cubicBezTo>
                  <a:pt x="1874" y="835"/>
                  <a:pt x="1874" y="835"/>
                  <a:pt x="1874" y="835"/>
                </a:cubicBezTo>
                <a:cubicBezTo>
                  <a:pt x="1874" y="835"/>
                  <a:pt x="1875" y="835"/>
                  <a:pt x="1875" y="836"/>
                </a:cubicBezTo>
                <a:cubicBezTo>
                  <a:pt x="1875" y="836"/>
                  <a:pt x="1876" y="836"/>
                  <a:pt x="1876" y="836"/>
                </a:cubicBezTo>
                <a:cubicBezTo>
                  <a:pt x="1877" y="837"/>
                  <a:pt x="1877" y="837"/>
                  <a:pt x="1877" y="837"/>
                </a:cubicBezTo>
                <a:cubicBezTo>
                  <a:pt x="1877" y="837"/>
                  <a:pt x="1878" y="837"/>
                  <a:pt x="1878" y="837"/>
                </a:cubicBezTo>
                <a:cubicBezTo>
                  <a:pt x="1879" y="837"/>
                  <a:pt x="1879" y="837"/>
                  <a:pt x="1880" y="838"/>
                </a:cubicBezTo>
                <a:cubicBezTo>
                  <a:pt x="1881" y="838"/>
                  <a:pt x="1881" y="839"/>
                  <a:pt x="1881" y="839"/>
                </a:cubicBezTo>
                <a:cubicBezTo>
                  <a:pt x="1881" y="839"/>
                  <a:pt x="1881" y="840"/>
                  <a:pt x="1882" y="840"/>
                </a:cubicBezTo>
                <a:cubicBezTo>
                  <a:pt x="1882" y="840"/>
                  <a:pt x="1882" y="841"/>
                  <a:pt x="1882" y="841"/>
                </a:cubicBezTo>
                <a:cubicBezTo>
                  <a:pt x="1883" y="842"/>
                  <a:pt x="1882" y="842"/>
                  <a:pt x="1882" y="843"/>
                </a:cubicBezTo>
                <a:cubicBezTo>
                  <a:pt x="1882" y="843"/>
                  <a:pt x="1882" y="843"/>
                  <a:pt x="1882" y="843"/>
                </a:cubicBezTo>
                <a:cubicBezTo>
                  <a:pt x="1882" y="843"/>
                  <a:pt x="1882" y="843"/>
                  <a:pt x="1882" y="844"/>
                </a:cubicBezTo>
                <a:cubicBezTo>
                  <a:pt x="1882" y="844"/>
                  <a:pt x="1882" y="844"/>
                  <a:pt x="1882" y="844"/>
                </a:cubicBezTo>
                <a:cubicBezTo>
                  <a:pt x="1882" y="844"/>
                  <a:pt x="1882" y="844"/>
                  <a:pt x="1882" y="844"/>
                </a:cubicBezTo>
                <a:cubicBezTo>
                  <a:pt x="1882" y="844"/>
                  <a:pt x="1882" y="844"/>
                  <a:pt x="1883" y="844"/>
                </a:cubicBezTo>
                <a:cubicBezTo>
                  <a:pt x="1884" y="844"/>
                  <a:pt x="1884" y="844"/>
                  <a:pt x="1885" y="845"/>
                </a:cubicBezTo>
                <a:cubicBezTo>
                  <a:pt x="1885" y="845"/>
                  <a:pt x="1885" y="846"/>
                  <a:pt x="1885" y="846"/>
                </a:cubicBezTo>
                <a:cubicBezTo>
                  <a:pt x="1885" y="846"/>
                  <a:pt x="1885" y="847"/>
                  <a:pt x="1885" y="847"/>
                </a:cubicBezTo>
                <a:cubicBezTo>
                  <a:pt x="1885" y="848"/>
                  <a:pt x="1885" y="848"/>
                  <a:pt x="1885" y="848"/>
                </a:cubicBezTo>
                <a:cubicBezTo>
                  <a:pt x="1885" y="849"/>
                  <a:pt x="1884" y="849"/>
                  <a:pt x="1883" y="849"/>
                </a:cubicBezTo>
                <a:cubicBezTo>
                  <a:pt x="1883" y="849"/>
                  <a:pt x="1883" y="849"/>
                  <a:pt x="1883" y="849"/>
                </a:cubicBezTo>
                <a:cubicBezTo>
                  <a:pt x="1883" y="849"/>
                  <a:pt x="1882" y="849"/>
                  <a:pt x="1882" y="849"/>
                </a:cubicBezTo>
                <a:cubicBezTo>
                  <a:pt x="1882" y="849"/>
                  <a:pt x="1882" y="849"/>
                  <a:pt x="1882" y="849"/>
                </a:cubicBezTo>
                <a:cubicBezTo>
                  <a:pt x="1881" y="849"/>
                  <a:pt x="1881" y="849"/>
                  <a:pt x="1880" y="849"/>
                </a:cubicBezTo>
                <a:cubicBezTo>
                  <a:pt x="1880" y="849"/>
                  <a:pt x="1880" y="848"/>
                  <a:pt x="1880" y="848"/>
                </a:cubicBezTo>
                <a:cubicBezTo>
                  <a:pt x="1880" y="848"/>
                  <a:pt x="1879" y="848"/>
                  <a:pt x="1879" y="848"/>
                </a:cubicBezTo>
                <a:cubicBezTo>
                  <a:pt x="1879" y="848"/>
                  <a:pt x="1878" y="849"/>
                  <a:pt x="1878" y="849"/>
                </a:cubicBezTo>
                <a:cubicBezTo>
                  <a:pt x="1878" y="850"/>
                  <a:pt x="1878" y="850"/>
                  <a:pt x="1878" y="850"/>
                </a:cubicBezTo>
                <a:cubicBezTo>
                  <a:pt x="1877" y="850"/>
                  <a:pt x="1877" y="850"/>
                  <a:pt x="1876" y="850"/>
                </a:cubicBezTo>
                <a:cubicBezTo>
                  <a:pt x="1875" y="850"/>
                  <a:pt x="1874" y="849"/>
                  <a:pt x="1873" y="849"/>
                </a:cubicBezTo>
                <a:cubicBezTo>
                  <a:pt x="1873" y="848"/>
                  <a:pt x="1873" y="848"/>
                  <a:pt x="1872" y="848"/>
                </a:cubicBezTo>
                <a:cubicBezTo>
                  <a:pt x="1872" y="848"/>
                  <a:pt x="1872" y="848"/>
                  <a:pt x="1872" y="848"/>
                </a:cubicBezTo>
                <a:cubicBezTo>
                  <a:pt x="1871" y="849"/>
                  <a:pt x="1871" y="849"/>
                  <a:pt x="1871" y="849"/>
                </a:cubicBezTo>
                <a:cubicBezTo>
                  <a:pt x="1871" y="849"/>
                  <a:pt x="1871" y="849"/>
                  <a:pt x="1870" y="849"/>
                </a:cubicBezTo>
                <a:cubicBezTo>
                  <a:pt x="1871" y="849"/>
                  <a:pt x="1871" y="849"/>
                  <a:pt x="1871" y="849"/>
                </a:cubicBezTo>
                <a:cubicBezTo>
                  <a:pt x="1871" y="850"/>
                  <a:pt x="1871" y="850"/>
                  <a:pt x="1871" y="850"/>
                </a:cubicBezTo>
                <a:cubicBezTo>
                  <a:pt x="1871" y="850"/>
                  <a:pt x="1872" y="850"/>
                  <a:pt x="1872" y="851"/>
                </a:cubicBezTo>
                <a:cubicBezTo>
                  <a:pt x="1873" y="851"/>
                  <a:pt x="1874" y="852"/>
                  <a:pt x="1873" y="853"/>
                </a:cubicBezTo>
                <a:cubicBezTo>
                  <a:pt x="1873" y="853"/>
                  <a:pt x="1873" y="854"/>
                  <a:pt x="1872" y="854"/>
                </a:cubicBezTo>
                <a:cubicBezTo>
                  <a:pt x="1872" y="854"/>
                  <a:pt x="1871" y="854"/>
                  <a:pt x="1870" y="854"/>
                </a:cubicBezTo>
                <a:cubicBezTo>
                  <a:pt x="1870" y="854"/>
                  <a:pt x="1869" y="854"/>
                  <a:pt x="1869" y="854"/>
                </a:cubicBezTo>
                <a:cubicBezTo>
                  <a:pt x="1868" y="854"/>
                  <a:pt x="1868" y="854"/>
                  <a:pt x="1868" y="854"/>
                </a:cubicBezTo>
                <a:cubicBezTo>
                  <a:pt x="1868" y="854"/>
                  <a:pt x="1867" y="854"/>
                  <a:pt x="1867" y="854"/>
                </a:cubicBezTo>
                <a:cubicBezTo>
                  <a:pt x="1867" y="854"/>
                  <a:pt x="1867" y="854"/>
                  <a:pt x="1867" y="854"/>
                </a:cubicBezTo>
                <a:cubicBezTo>
                  <a:pt x="1867" y="854"/>
                  <a:pt x="1867" y="854"/>
                  <a:pt x="1867" y="854"/>
                </a:cubicBezTo>
                <a:cubicBezTo>
                  <a:pt x="1868" y="855"/>
                  <a:pt x="1868" y="856"/>
                  <a:pt x="1868" y="856"/>
                </a:cubicBezTo>
                <a:cubicBezTo>
                  <a:pt x="1868" y="856"/>
                  <a:pt x="1868" y="857"/>
                  <a:pt x="1868" y="857"/>
                </a:cubicBezTo>
                <a:cubicBezTo>
                  <a:pt x="1869" y="857"/>
                  <a:pt x="1869" y="858"/>
                  <a:pt x="1869" y="858"/>
                </a:cubicBezTo>
                <a:cubicBezTo>
                  <a:pt x="1869" y="858"/>
                  <a:pt x="1869" y="859"/>
                  <a:pt x="1869" y="859"/>
                </a:cubicBezTo>
                <a:cubicBezTo>
                  <a:pt x="1870" y="860"/>
                  <a:pt x="1870" y="861"/>
                  <a:pt x="1869" y="862"/>
                </a:cubicBezTo>
                <a:cubicBezTo>
                  <a:pt x="1869" y="862"/>
                  <a:pt x="1869" y="863"/>
                  <a:pt x="1868" y="863"/>
                </a:cubicBezTo>
                <a:cubicBezTo>
                  <a:pt x="1869" y="863"/>
                  <a:pt x="1869" y="863"/>
                  <a:pt x="1869" y="864"/>
                </a:cubicBezTo>
                <a:cubicBezTo>
                  <a:pt x="1869" y="865"/>
                  <a:pt x="1869" y="865"/>
                  <a:pt x="1869" y="865"/>
                </a:cubicBezTo>
                <a:cubicBezTo>
                  <a:pt x="1869" y="866"/>
                  <a:pt x="1868" y="866"/>
                  <a:pt x="1867" y="866"/>
                </a:cubicBezTo>
                <a:cubicBezTo>
                  <a:pt x="1867" y="866"/>
                  <a:pt x="1867" y="866"/>
                  <a:pt x="1867" y="866"/>
                </a:cubicBezTo>
                <a:cubicBezTo>
                  <a:pt x="1866" y="866"/>
                  <a:pt x="1865" y="865"/>
                  <a:pt x="1865" y="864"/>
                </a:cubicBezTo>
                <a:cubicBezTo>
                  <a:pt x="1865" y="864"/>
                  <a:pt x="1865" y="863"/>
                  <a:pt x="1866" y="863"/>
                </a:cubicBezTo>
                <a:cubicBezTo>
                  <a:pt x="1866" y="862"/>
                  <a:pt x="1867" y="862"/>
                  <a:pt x="1867" y="862"/>
                </a:cubicBezTo>
                <a:cubicBezTo>
                  <a:pt x="1867" y="862"/>
                  <a:pt x="1867" y="862"/>
                  <a:pt x="1867" y="862"/>
                </a:cubicBezTo>
                <a:cubicBezTo>
                  <a:pt x="1867" y="862"/>
                  <a:pt x="1867" y="862"/>
                  <a:pt x="1866" y="862"/>
                </a:cubicBezTo>
                <a:cubicBezTo>
                  <a:pt x="1866" y="861"/>
                  <a:pt x="1866" y="861"/>
                  <a:pt x="1866" y="861"/>
                </a:cubicBezTo>
                <a:cubicBezTo>
                  <a:pt x="1866" y="861"/>
                  <a:pt x="1865" y="861"/>
                  <a:pt x="1865" y="860"/>
                </a:cubicBezTo>
                <a:cubicBezTo>
                  <a:pt x="1865" y="860"/>
                  <a:pt x="1865" y="860"/>
                  <a:pt x="1865" y="859"/>
                </a:cubicBezTo>
                <a:cubicBezTo>
                  <a:pt x="1865" y="860"/>
                  <a:pt x="1865" y="860"/>
                  <a:pt x="1864" y="860"/>
                </a:cubicBezTo>
                <a:cubicBezTo>
                  <a:pt x="1864" y="860"/>
                  <a:pt x="1864" y="860"/>
                  <a:pt x="1864" y="860"/>
                </a:cubicBezTo>
                <a:cubicBezTo>
                  <a:pt x="1864" y="860"/>
                  <a:pt x="1864" y="860"/>
                  <a:pt x="1864" y="861"/>
                </a:cubicBezTo>
                <a:cubicBezTo>
                  <a:pt x="1864" y="862"/>
                  <a:pt x="1863" y="862"/>
                  <a:pt x="1862" y="863"/>
                </a:cubicBezTo>
                <a:cubicBezTo>
                  <a:pt x="1861" y="863"/>
                  <a:pt x="1861" y="863"/>
                  <a:pt x="1861" y="863"/>
                </a:cubicBezTo>
                <a:cubicBezTo>
                  <a:pt x="1861" y="863"/>
                  <a:pt x="1861" y="862"/>
                  <a:pt x="1860" y="862"/>
                </a:cubicBezTo>
                <a:cubicBezTo>
                  <a:pt x="1860" y="861"/>
                  <a:pt x="1860" y="861"/>
                  <a:pt x="1860" y="860"/>
                </a:cubicBezTo>
                <a:cubicBezTo>
                  <a:pt x="1860" y="859"/>
                  <a:pt x="1860" y="859"/>
                  <a:pt x="1860" y="859"/>
                </a:cubicBezTo>
                <a:cubicBezTo>
                  <a:pt x="1860" y="859"/>
                  <a:pt x="1860" y="859"/>
                  <a:pt x="1860" y="859"/>
                </a:cubicBezTo>
                <a:cubicBezTo>
                  <a:pt x="1860" y="859"/>
                  <a:pt x="1860" y="858"/>
                  <a:pt x="1860" y="858"/>
                </a:cubicBezTo>
                <a:cubicBezTo>
                  <a:pt x="1860" y="858"/>
                  <a:pt x="1859" y="858"/>
                  <a:pt x="1859" y="858"/>
                </a:cubicBezTo>
                <a:cubicBezTo>
                  <a:pt x="1859" y="858"/>
                  <a:pt x="1859" y="858"/>
                  <a:pt x="1859" y="858"/>
                </a:cubicBezTo>
                <a:cubicBezTo>
                  <a:pt x="1859" y="858"/>
                  <a:pt x="1859" y="859"/>
                  <a:pt x="1859" y="859"/>
                </a:cubicBezTo>
                <a:cubicBezTo>
                  <a:pt x="1858" y="860"/>
                  <a:pt x="1857" y="859"/>
                  <a:pt x="1856" y="858"/>
                </a:cubicBezTo>
                <a:cubicBezTo>
                  <a:pt x="1856" y="858"/>
                  <a:pt x="1855" y="858"/>
                  <a:pt x="1855" y="858"/>
                </a:cubicBezTo>
                <a:cubicBezTo>
                  <a:pt x="1855" y="857"/>
                  <a:pt x="1855" y="857"/>
                  <a:pt x="1855" y="857"/>
                </a:cubicBezTo>
                <a:cubicBezTo>
                  <a:pt x="1855" y="857"/>
                  <a:pt x="1854" y="856"/>
                  <a:pt x="1854" y="856"/>
                </a:cubicBezTo>
                <a:cubicBezTo>
                  <a:pt x="1854" y="855"/>
                  <a:pt x="1854" y="855"/>
                  <a:pt x="1854" y="854"/>
                </a:cubicBezTo>
                <a:cubicBezTo>
                  <a:pt x="1854" y="854"/>
                  <a:pt x="1854" y="854"/>
                  <a:pt x="1854" y="853"/>
                </a:cubicBezTo>
                <a:cubicBezTo>
                  <a:pt x="1854" y="853"/>
                  <a:pt x="1854" y="852"/>
                  <a:pt x="1855" y="852"/>
                </a:cubicBezTo>
                <a:cubicBezTo>
                  <a:pt x="1854" y="851"/>
                  <a:pt x="1854" y="851"/>
                  <a:pt x="1854" y="851"/>
                </a:cubicBezTo>
                <a:cubicBezTo>
                  <a:pt x="1853" y="851"/>
                  <a:pt x="1853" y="851"/>
                  <a:pt x="1852" y="850"/>
                </a:cubicBezTo>
                <a:cubicBezTo>
                  <a:pt x="1852" y="850"/>
                  <a:pt x="1852" y="850"/>
                  <a:pt x="1851" y="850"/>
                </a:cubicBezTo>
                <a:cubicBezTo>
                  <a:pt x="1851" y="849"/>
                  <a:pt x="1850" y="849"/>
                  <a:pt x="1849" y="847"/>
                </a:cubicBezTo>
                <a:cubicBezTo>
                  <a:pt x="1849" y="847"/>
                  <a:pt x="1850" y="846"/>
                  <a:pt x="1850" y="846"/>
                </a:cubicBezTo>
                <a:cubicBezTo>
                  <a:pt x="1850" y="845"/>
                  <a:pt x="1850" y="845"/>
                  <a:pt x="1850" y="845"/>
                </a:cubicBezTo>
                <a:cubicBezTo>
                  <a:pt x="1850" y="845"/>
                  <a:pt x="1850" y="845"/>
                  <a:pt x="1850" y="845"/>
                </a:cubicBezTo>
                <a:cubicBezTo>
                  <a:pt x="1850" y="844"/>
                  <a:pt x="1851" y="844"/>
                  <a:pt x="1851" y="843"/>
                </a:cubicBezTo>
                <a:cubicBezTo>
                  <a:pt x="1851" y="843"/>
                  <a:pt x="1851" y="843"/>
                  <a:pt x="1850" y="843"/>
                </a:cubicBezTo>
                <a:cubicBezTo>
                  <a:pt x="1849" y="843"/>
                  <a:pt x="1849" y="841"/>
                  <a:pt x="1849" y="841"/>
                </a:cubicBezTo>
                <a:cubicBezTo>
                  <a:pt x="1849" y="841"/>
                  <a:pt x="1849" y="841"/>
                  <a:pt x="1849" y="841"/>
                </a:cubicBezTo>
                <a:cubicBezTo>
                  <a:pt x="1849" y="840"/>
                  <a:pt x="1849" y="840"/>
                  <a:pt x="1849" y="840"/>
                </a:cubicBezTo>
                <a:cubicBezTo>
                  <a:pt x="1849" y="840"/>
                  <a:pt x="1848" y="839"/>
                  <a:pt x="1848" y="839"/>
                </a:cubicBezTo>
                <a:cubicBezTo>
                  <a:pt x="1848" y="839"/>
                  <a:pt x="1848" y="838"/>
                  <a:pt x="1848" y="838"/>
                </a:cubicBezTo>
                <a:cubicBezTo>
                  <a:pt x="1848" y="838"/>
                  <a:pt x="1848" y="837"/>
                  <a:pt x="1848" y="837"/>
                </a:cubicBezTo>
                <a:cubicBezTo>
                  <a:pt x="1848" y="837"/>
                  <a:pt x="1848" y="837"/>
                  <a:pt x="1847" y="837"/>
                </a:cubicBezTo>
                <a:cubicBezTo>
                  <a:pt x="1847" y="837"/>
                  <a:pt x="1847" y="837"/>
                  <a:pt x="1846" y="837"/>
                </a:cubicBezTo>
                <a:cubicBezTo>
                  <a:pt x="1846" y="836"/>
                  <a:pt x="1846" y="836"/>
                  <a:pt x="1846" y="835"/>
                </a:cubicBezTo>
                <a:cubicBezTo>
                  <a:pt x="1845" y="835"/>
                  <a:pt x="1845" y="835"/>
                  <a:pt x="1845" y="834"/>
                </a:cubicBezTo>
                <a:cubicBezTo>
                  <a:pt x="1845" y="834"/>
                  <a:pt x="1845" y="834"/>
                  <a:pt x="1845" y="834"/>
                </a:cubicBezTo>
                <a:cubicBezTo>
                  <a:pt x="1844" y="834"/>
                  <a:pt x="1844" y="833"/>
                  <a:pt x="1844" y="833"/>
                </a:cubicBezTo>
                <a:cubicBezTo>
                  <a:pt x="1843" y="833"/>
                  <a:pt x="1843" y="833"/>
                  <a:pt x="1843" y="832"/>
                </a:cubicBezTo>
                <a:cubicBezTo>
                  <a:pt x="1842" y="832"/>
                  <a:pt x="1842" y="831"/>
                  <a:pt x="1842" y="831"/>
                </a:cubicBezTo>
                <a:cubicBezTo>
                  <a:pt x="1842" y="831"/>
                  <a:pt x="1842" y="831"/>
                  <a:pt x="1842" y="831"/>
                </a:cubicBezTo>
                <a:cubicBezTo>
                  <a:pt x="1841" y="831"/>
                  <a:pt x="1841" y="832"/>
                  <a:pt x="1841" y="832"/>
                </a:cubicBezTo>
                <a:cubicBezTo>
                  <a:pt x="1841" y="832"/>
                  <a:pt x="1840" y="831"/>
                  <a:pt x="1840" y="831"/>
                </a:cubicBezTo>
                <a:cubicBezTo>
                  <a:pt x="1840" y="831"/>
                  <a:pt x="1839" y="831"/>
                  <a:pt x="1839" y="831"/>
                </a:cubicBezTo>
                <a:cubicBezTo>
                  <a:pt x="1839" y="831"/>
                  <a:pt x="1839" y="831"/>
                  <a:pt x="1839" y="831"/>
                </a:cubicBezTo>
                <a:cubicBezTo>
                  <a:pt x="1838" y="831"/>
                  <a:pt x="1838" y="831"/>
                  <a:pt x="1838" y="831"/>
                </a:cubicBezTo>
                <a:cubicBezTo>
                  <a:pt x="1837" y="831"/>
                  <a:pt x="1837" y="830"/>
                  <a:pt x="1836" y="830"/>
                </a:cubicBezTo>
                <a:cubicBezTo>
                  <a:pt x="1836" y="829"/>
                  <a:pt x="1836" y="829"/>
                  <a:pt x="1836" y="829"/>
                </a:cubicBezTo>
                <a:cubicBezTo>
                  <a:pt x="1836" y="828"/>
                  <a:pt x="1836" y="828"/>
                  <a:pt x="1836" y="828"/>
                </a:cubicBezTo>
                <a:cubicBezTo>
                  <a:pt x="1836" y="828"/>
                  <a:pt x="1836" y="828"/>
                  <a:pt x="1836" y="828"/>
                </a:cubicBezTo>
                <a:cubicBezTo>
                  <a:pt x="1835" y="827"/>
                  <a:pt x="1835" y="827"/>
                  <a:pt x="1835" y="826"/>
                </a:cubicBezTo>
                <a:cubicBezTo>
                  <a:pt x="1835" y="826"/>
                  <a:pt x="1835" y="825"/>
                  <a:pt x="1836" y="825"/>
                </a:cubicBezTo>
                <a:cubicBezTo>
                  <a:pt x="1837" y="825"/>
                  <a:pt x="1837" y="825"/>
                  <a:pt x="1838" y="825"/>
                </a:cubicBezTo>
                <a:cubicBezTo>
                  <a:pt x="1840" y="825"/>
                  <a:pt x="1840" y="826"/>
                  <a:pt x="1840" y="826"/>
                </a:cubicBezTo>
                <a:cubicBezTo>
                  <a:pt x="1840" y="827"/>
                  <a:pt x="1840" y="827"/>
                  <a:pt x="1840" y="827"/>
                </a:cubicBezTo>
                <a:cubicBezTo>
                  <a:pt x="1840" y="828"/>
                  <a:pt x="1840" y="828"/>
                  <a:pt x="1840" y="828"/>
                </a:cubicBezTo>
                <a:cubicBezTo>
                  <a:pt x="1840" y="828"/>
                  <a:pt x="1840" y="828"/>
                  <a:pt x="1840" y="828"/>
                </a:cubicBezTo>
                <a:cubicBezTo>
                  <a:pt x="1840" y="828"/>
                  <a:pt x="1840" y="828"/>
                  <a:pt x="1840" y="828"/>
                </a:cubicBezTo>
                <a:cubicBezTo>
                  <a:pt x="1840" y="828"/>
                  <a:pt x="1840" y="828"/>
                  <a:pt x="1840" y="827"/>
                </a:cubicBezTo>
                <a:cubicBezTo>
                  <a:pt x="1840" y="827"/>
                  <a:pt x="1840" y="827"/>
                  <a:pt x="1840" y="827"/>
                </a:cubicBezTo>
                <a:cubicBezTo>
                  <a:pt x="1840" y="827"/>
                  <a:pt x="1840" y="827"/>
                  <a:pt x="1840" y="827"/>
                </a:cubicBezTo>
                <a:cubicBezTo>
                  <a:pt x="1840" y="827"/>
                  <a:pt x="1840" y="827"/>
                  <a:pt x="1840" y="827"/>
                </a:cubicBezTo>
                <a:cubicBezTo>
                  <a:pt x="1840" y="827"/>
                  <a:pt x="1840" y="827"/>
                  <a:pt x="1840" y="827"/>
                </a:cubicBezTo>
                <a:cubicBezTo>
                  <a:pt x="1840" y="827"/>
                  <a:pt x="1840" y="827"/>
                  <a:pt x="1840" y="827"/>
                </a:cubicBezTo>
                <a:cubicBezTo>
                  <a:pt x="1840" y="827"/>
                  <a:pt x="1840" y="827"/>
                  <a:pt x="1840" y="826"/>
                </a:cubicBezTo>
                <a:cubicBezTo>
                  <a:pt x="1840" y="826"/>
                  <a:pt x="1840" y="826"/>
                  <a:pt x="1840" y="825"/>
                </a:cubicBezTo>
                <a:cubicBezTo>
                  <a:pt x="1839" y="825"/>
                  <a:pt x="1839" y="825"/>
                  <a:pt x="1839" y="824"/>
                </a:cubicBezTo>
                <a:cubicBezTo>
                  <a:pt x="1839" y="824"/>
                  <a:pt x="1838" y="824"/>
                  <a:pt x="1838" y="824"/>
                </a:cubicBezTo>
                <a:cubicBezTo>
                  <a:pt x="1838" y="823"/>
                  <a:pt x="1837" y="823"/>
                  <a:pt x="1837" y="823"/>
                </a:cubicBezTo>
                <a:cubicBezTo>
                  <a:pt x="1837" y="823"/>
                  <a:pt x="1837" y="823"/>
                  <a:pt x="1837" y="823"/>
                </a:cubicBezTo>
                <a:cubicBezTo>
                  <a:pt x="1837" y="822"/>
                  <a:pt x="1837" y="822"/>
                  <a:pt x="1837" y="822"/>
                </a:cubicBezTo>
                <a:cubicBezTo>
                  <a:pt x="1836" y="822"/>
                  <a:pt x="1836" y="822"/>
                  <a:pt x="1836" y="822"/>
                </a:cubicBezTo>
                <a:cubicBezTo>
                  <a:pt x="1834" y="822"/>
                  <a:pt x="1833" y="822"/>
                  <a:pt x="1833" y="822"/>
                </a:cubicBezTo>
                <a:cubicBezTo>
                  <a:pt x="1832" y="821"/>
                  <a:pt x="1832" y="820"/>
                  <a:pt x="1833" y="819"/>
                </a:cubicBezTo>
                <a:cubicBezTo>
                  <a:pt x="1833" y="819"/>
                  <a:pt x="1833" y="819"/>
                  <a:pt x="1833" y="819"/>
                </a:cubicBezTo>
                <a:cubicBezTo>
                  <a:pt x="1834" y="818"/>
                  <a:pt x="1834" y="818"/>
                  <a:pt x="1833" y="818"/>
                </a:cubicBezTo>
                <a:cubicBezTo>
                  <a:pt x="1833" y="818"/>
                  <a:pt x="1833" y="817"/>
                  <a:pt x="1833" y="817"/>
                </a:cubicBezTo>
                <a:cubicBezTo>
                  <a:pt x="1833" y="817"/>
                  <a:pt x="1833" y="817"/>
                  <a:pt x="1833" y="817"/>
                </a:cubicBezTo>
                <a:cubicBezTo>
                  <a:pt x="1833" y="815"/>
                  <a:pt x="1833" y="814"/>
                  <a:pt x="1833" y="813"/>
                </a:cubicBezTo>
                <a:cubicBezTo>
                  <a:pt x="1833" y="813"/>
                  <a:pt x="1833" y="812"/>
                  <a:pt x="1833" y="812"/>
                </a:cubicBezTo>
                <a:cubicBezTo>
                  <a:pt x="1834" y="812"/>
                  <a:pt x="1834" y="811"/>
                  <a:pt x="1834" y="811"/>
                </a:cubicBezTo>
                <a:cubicBezTo>
                  <a:pt x="1833" y="810"/>
                  <a:pt x="1833" y="810"/>
                  <a:pt x="1833" y="808"/>
                </a:cubicBezTo>
                <a:cubicBezTo>
                  <a:pt x="1834" y="808"/>
                  <a:pt x="1834" y="808"/>
                  <a:pt x="1834" y="808"/>
                </a:cubicBezTo>
                <a:cubicBezTo>
                  <a:pt x="1834" y="807"/>
                  <a:pt x="1834" y="807"/>
                  <a:pt x="1835" y="806"/>
                </a:cubicBezTo>
                <a:cubicBezTo>
                  <a:pt x="1835" y="806"/>
                  <a:pt x="1835" y="806"/>
                  <a:pt x="1835" y="806"/>
                </a:cubicBezTo>
                <a:cubicBezTo>
                  <a:pt x="1835" y="805"/>
                  <a:pt x="1835" y="805"/>
                  <a:pt x="1835" y="805"/>
                </a:cubicBezTo>
                <a:cubicBezTo>
                  <a:pt x="1835" y="805"/>
                  <a:pt x="1835" y="805"/>
                  <a:pt x="1835" y="804"/>
                </a:cubicBezTo>
                <a:cubicBezTo>
                  <a:pt x="1835" y="804"/>
                  <a:pt x="1835" y="804"/>
                  <a:pt x="1834" y="804"/>
                </a:cubicBezTo>
                <a:cubicBezTo>
                  <a:pt x="1834" y="804"/>
                  <a:pt x="1834" y="804"/>
                  <a:pt x="1834" y="804"/>
                </a:cubicBezTo>
                <a:cubicBezTo>
                  <a:pt x="1834" y="804"/>
                  <a:pt x="1834" y="804"/>
                  <a:pt x="1834" y="804"/>
                </a:cubicBezTo>
                <a:cubicBezTo>
                  <a:pt x="1834" y="803"/>
                  <a:pt x="1833" y="803"/>
                  <a:pt x="1833" y="803"/>
                </a:cubicBezTo>
                <a:cubicBezTo>
                  <a:pt x="1833" y="803"/>
                  <a:pt x="1832" y="802"/>
                  <a:pt x="1832" y="801"/>
                </a:cubicBezTo>
                <a:cubicBezTo>
                  <a:pt x="1832" y="801"/>
                  <a:pt x="1831" y="800"/>
                  <a:pt x="1831" y="800"/>
                </a:cubicBezTo>
                <a:cubicBezTo>
                  <a:pt x="1830" y="800"/>
                  <a:pt x="1830" y="799"/>
                  <a:pt x="1830" y="799"/>
                </a:cubicBezTo>
                <a:cubicBezTo>
                  <a:pt x="1829" y="799"/>
                  <a:pt x="1829" y="798"/>
                  <a:pt x="1829" y="798"/>
                </a:cubicBezTo>
                <a:cubicBezTo>
                  <a:pt x="1828" y="797"/>
                  <a:pt x="1828" y="797"/>
                  <a:pt x="1828" y="797"/>
                </a:cubicBezTo>
                <a:cubicBezTo>
                  <a:pt x="1828" y="796"/>
                  <a:pt x="1827" y="796"/>
                  <a:pt x="1827" y="796"/>
                </a:cubicBezTo>
                <a:cubicBezTo>
                  <a:pt x="1827" y="796"/>
                  <a:pt x="1826" y="795"/>
                  <a:pt x="1826" y="795"/>
                </a:cubicBezTo>
                <a:cubicBezTo>
                  <a:pt x="1826" y="795"/>
                  <a:pt x="1826" y="795"/>
                  <a:pt x="1826" y="795"/>
                </a:cubicBezTo>
                <a:cubicBezTo>
                  <a:pt x="1826" y="795"/>
                  <a:pt x="1826" y="795"/>
                  <a:pt x="1826" y="795"/>
                </a:cubicBezTo>
                <a:cubicBezTo>
                  <a:pt x="1826" y="795"/>
                  <a:pt x="1826" y="795"/>
                  <a:pt x="1826" y="795"/>
                </a:cubicBezTo>
                <a:cubicBezTo>
                  <a:pt x="1826" y="795"/>
                  <a:pt x="1826" y="795"/>
                  <a:pt x="1826" y="795"/>
                </a:cubicBezTo>
                <a:cubicBezTo>
                  <a:pt x="1826" y="795"/>
                  <a:pt x="1826" y="795"/>
                  <a:pt x="1826" y="795"/>
                </a:cubicBezTo>
                <a:cubicBezTo>
                  <a:pt x="1825" y="794"/>
                  <a:pt x="1825" y="794"/>
                  <a:pt x="1825" y="794"/>
                </a:cubicBezTo>
                <a:cubicBezTo>
                  <a:pt x="1825" y="793"/>
                  <a:pt x="1825" y="793"/>
                  <a:pt x="1825" y="793"/>
                </a:cubicBezTo>
                <a:cubicBezTo>
                  <a:pt x="1824" y="793"/>
                  <a:pt x="1824" y="793"/>
                  <a:pt x="1824" y="793"/>
                </a:cubicBezTo>
                <a:cubicBezTo>
                  <a:pt x="1824" y="793"/>
                  <a:pt x="1824" y="793"/>
                  <a:pt x="1824" y="793"/>
                </a:cubicBezTo>
                <a:cubicBezTo>
                  <a:pt x="1824" y="793"/>
                  <a:pt x="1823" y="793"/>
                  <a:pt x="1823" y="793"/>
                </a:cubicBezTo>
                <a:cubicBezTo>
                  <a:pt x="1822" y="793"/>
                  <a:pt x="1821" y="793"/>
                  <a:pt x="1820" y="793"/>
                </a:cubicBezTo>
                <a:cubicBezTo>
                  <a:pt x="1820" y="793"/>
                  <a:pt x="1820" y="793"/>
                  <a:pt x="1820" y="793"/>
                </a:cubicBezTo>
                <a:cubicBezTo>
                  <a:pt x="1819" y="792"/>
                  <a:pt x="1817" y="792"/>
                  <a:pt x="1817" y="791"/>
                </a:cubicBezTo>
                <a:cubicBezTo>
                  <a:pt x="1816" y="791"/>
                  <a:pt x="1816" y="790"/>
                  <a:pt x="1816" y="790"/>
                </a:cubicBezTo>
                <a:cubicBezTo>
                  <a:pt x="1816" y="790"/>
                  <a:pt x="1817" y="789"/>
                  <a:pt x="1817" y="789"/>
                </a:cubicBezTo>
                <a:cubicBezTo>
                  <a:pt x="1817" y="789"/>
                  <a:pt x="1817" y="789"/>
                  <a:pt x="1817" y="789"/>
                </a:cubicBezTo>
                <a:cubicBezTo>
                  <a:pt x="1816" y="789"/>
                  <a:pt x="1816" y="789"/>
                  <a:pt x="1816" y="788"/>
                </a:cubicBezTo>
                <a:cubicBezTo>
                  <a:pt x="1815" y="788"/>
                  <a:pt x="1815" y="787"/>
                  <a:pt x="1814" y="787"/>
                </a:cubicBezTo>
                <a:cubicBezTo>
                  <a:pt x="1814" y="787"/>
                  <a:pt x="1814" y="787"/>
                  <a:pt x="1814" y="787"/>
                </a:cubicBezTo>
                <a:cubicBezTo>
                  <a:pt x="1814" y="788"/>
                  <a:pt x="1814" y="788"/>
                  <a:pt x="1815" y="788"/>
                </a:cubicBezTo>
                <a:cubicBezTo>
                  <a:pt x="1815" y="789"/>
                  <a:pt x="1816" y="790"/>
                  <a:pt x="1816" y="791"/>
                </a:cubicBezTo>
                <a:cubicBezTo>
                  <a:pt x="1816" y="791"/>
                  <a:pt x="1815" y="792"/>
                  <a:pt x="1815" y="792"/>
                </a:cubicBezTo>
                <a:cubicBezTo>
                  <a:pt x="1814" y="792"/>
                  <a:pt x="1814" y="792"/>
                  <a:pt x="1814" y="792"/>
                </a:cubicBezTo>
                <a:cubicBezTo>
                  <a:pt x="1813" y="792"/>
                  <a:pt x="1813" y="792"/>
                  <a:pt x="1812" y="792"/>
                </a:cubicBezTo>
                <a:cubicBezTo>
                  <a:pt x="1812" y="791"/>
                  <a:pt x="1812" y="791"/>
                  <a:pt x="1811" y="791"/>
                </a:cubicBezTo>
                <a:cubicBezTo>
                  <a:pt x="1811" y="791"/>
                  <a:pt x="1811" y="791"/>
                  <a:pt x="1811" y="791"/>
                </a:cubicBezTo>
                <a:cubicBezTo>
                  <a:pt x="1810" y="791"/>
                  <a:pt x="1810" y="790"/>
                  <a:pt x="1809" y="789"/>
                </a:cubicBezTo>
                <a:cubicBezTo>
                  <a:pt x="1809" y="789"/>
                  <a:pt x="1808" y="789"/>
                  <a:pt x="1807" y="788"/>
                </a:cubicBezTo>
                <a:cubicBezTo>
                  <a:pt x="1807" y="787"/>
                  <a:pt x="1807" y="787"/>
                  <a:pt x="1807" y="786"/>
                </a:cubicBezTo>
                <a:cubicBezTo>
                  <a:pt x="1807" y="786"/>
                  <a:pt x="1807" y="786"/>
                  <a:pt x="1807" y="786"/>
                </a:cubicBezTo>
                <a:cubicBezTo>
                  <a:pt x="1807" y="786"/>
                  <a:pt x="1807" y="786"/>
                  <a:pt x="1807" y="786"/>
                </a:cubicBezTo>
                <a:cubicBezTo>
                  <a:pt x="1807" y="785"/>
                  <a:pt x="1807" y="785"/>
                  <a:pt x="1807" y="785"/>
                </a:cubicBezTo>
                <a:cubicBezTo>
                  <a:pt x="1807" y="785"/>
                  <a:pt x="1807" y="785"/>
                  <a:pt x="1806" y="785"/>
                </a:cubicBezTo>
                <a:cubicBezTo>
                  <a:pt x="1805" y="785"/>
                  <a:pt x="1804" y="785"/>
                  <a:pt x="1804" y="783"/>
                </a:cubicBezTo>
                <a:cubicBezTo>
                  <a:pt x="1803" y="782"/>
                  <a:pt x="1803" y="782"/>
                  <a:pt x="1803" y="782"/>
                </a:cubicBezTo>
                <a:cubicBezTo>
                  <a:pt x="1803" y="782"/>
                  <a:pt x="1802" y="782"/>
                  <a:pt x="1802" y="782"/>
                </a:cubicBezTo>
                <a:cubicBezTo>
                  <a:pt x="1802" y="782"/>
                  <a:pt x="1801" y="782"/>
                  <a:pt x="1801" y="782"/>
                </a:cubicBezTo>
                <a:cubicBezTo>
                  <a:pt x="1801" y="782"/>
                  <a:pt x="1800" y="782"/>
                  <a:pt x="1800" y="781"/>
                </a:cubicBezTo>
                <a:cubicBezTo>
                  <a:pt x="1800" y="781"/>
                  <a:pt x="1800" y="780"/>
                  <a:pt x="1800" y="780"/>
                </a:cubicBezTo>
                <a:cubicBezTo>
                  <a:pt x="1800" y="780"/>
                  <a:pt x="1800" y="780"/>
                  <a:pt x="1800" y="780"/>
                </a:cubicBezTo>
                <a:cubicBezTo>
                  <a:pt x="1799" y="780"/>
                  <a:pt x="1799" y="780"/>
                  <a:pt x="1798" y="780"/>
                </a:cubicBezTo>
                <a:cubicBezTo>
                  <a:pt x="1797" y="780"/>
                  <a:pt x="1797" y="780"/>
                  <a:pt x="1797" y="779"/>
                </a:cubicBezTo>
                <a:cubicBezTo>
                  <a:pt x="1796" y="779"/>
                  <a:pt x="1796" y="778"/>
                  <a:pt x="1796" y="778"/>
                </a:cubicBezTo>
                <a:cubicBezTo>
                  <a:pt x="1796" y="778"/>
                  <a:pt x="1796" y="777"/>
                  <a:pt x="1796" y="776"/>
                </a:cubicBezTo>
                <a:cubicBezTo>
                  <a:pt x="1796" y="776"/>
                  <a:pt x="1797" y="775"/>
                  <a:pt x="1797" y="775"/>
                </a:cubicBezTo>
                <a:cubicBezTo>
                  <a:pt x="1797" y="775"/>
                  <a:pt x="1798" y="775"/>
                  <a:pt x="1798" y="775"/>
                </a:cubicBezTo>
                <a:cubicBezTo>
                  <a:pt x="1798" y="775"/>
                  <a:pt x="1798" y="775"/>
                  <a:pt x="1798" y="775"/>
                </a:cubicBezTo>
                <a:cubicBezTo>
                  <a:pt x="1797" y="774"/>
                  <a:pt x="1797" y="774"/>
                  <a:pt x="1796" y="774"/>
                </a:cubicBezTo>
                <a:cubicBezTo>
                  <a:pt x="1796" y="773"/>
                  <a:pt x="1796" y="773"/>
                  <a:pt x="1796" y="773"/>
                </a:cubicBezTo>
                <a:cubicBezTo>
                  <a:pt x="1795" y="773"/>
                  <a:pt x="1794" y="772"/>
                  <a:pt x="1794" y="771"/>
                </a:cubicBezTo>
                <a:cubicBezTo>
                  <a:pt x="1794" y="771"/>
                  <a:pt x="1793" y="771"/>
                  <a:pt x="1793" y="770"/>
                </a:cubicBezTo>
                <a:cubicBezTo>
                  <a:pt x="1793" y="770"/>
                  <a:pt x="1793" y="770"/>
                  <a:pt x="1793" y="770"/>
                </a:cubicBezTo>
                <a:cubicBezTo>
                  <a:pt x="1793" y="770"/>
                  <a:pt x="1793" y="770"/>
                  <a:pt x="1793" y="770"/>
                </a:cubicBezTo>
                <a:cubicBezTo>
                  <a:pt x="1793" y="771"/>
                  <a:pt x="1793" y="772"/>
                  <a:pt x="1793" y="773"/>
                </a:cubicBezTo>
                <a:cubicBezTo>
                  <a:pt x="1793" y="773"/>
                  <a:pt x="1793" y="773"/>
                  <a:pt x="1793" y="773"/>
                </a:cubicBezTo>
                <a:cubicBezTo>
                  <a:pt x="1793" y="773"/>
                  <a:pt x="1793" y="773"/>
                  <a:pt x="1793" y="774"/>
                </a:cubicBezTo>
                <a:cubicBezTo>
                  <a:pt x="1792" y="774"/>
                  <a:pt x="1792" y="775"/>
                  <a:pt x="1791" y="775"/>
                </a:cubicBezTo>
                <a:cubicBezTo>
                  <a:pt x="1791" y="775"/>
                  <a:pt x="1791" y="775"/>
                  <a:pt x="1791" y="775"/>
                </a:cubicBezTo>
                <a:cubicBezTo>
                  <a:pt x="1790" y="775"/>
                  <a:pt x="1789" y="774"/>
                  <a:pt x="1788" y="773"/>
                </a:cubicBezTo>
                <a:cubicBezTo>
                  <a:pt x="1788" y="773"/>
                  <a:pt x="1787" y="772"/>
                  <a:pt x="1787" y="771"/>
                </a:cubicBezTo>
                <a:cubicBezTo>
                  <a:pt x="1787" y="770"/>
                  <a:pt x="1787" y="770"/>
                  <a:pt x="1787" y="769"/>
                </a:cubicBezTo>
                <a:cubicBezTo>
                  <a:pt x="1787" y="769"/>
                  <a:pt x="1788" y="769"/>
                  <a:pt x="1788" y="769"/>
                </a:cubicBezTo>
                <a:cubicBezTo>
                  <a:pt x="1788" y="768"/>
                  <a:pt x="1788" y="768"/>
                  <a:pt x="1788" y="768"/>
                </a:cubicBezTo>
                <a:cubicBezTo>
                  <a:pt x="1788" y="768"/>
                  <a:pt x="1787" y="768"/>
                  <a:pt x="1787" y="768"/>
                </a:cubicBezTo>
                <a:cubicBezTo>
                  <a:pt x="1787" y="768"/>
                  <a:pt x="1787" y="768"/>
                  <a:pt x="1787" y="768"/>
                </a:cubicBezTo>
                <a:cubicBezTo>
                  <a:pt x="1787" y="769"/>
                  <a:pt x="1787" y="769"/>
                  <a:pt x="1786" y="770"/>
                </a:cubicBezTo>
                <a:cubicBezTo>
                  <a:pt x="1786" y="770"/>
                  <a:pt x="1786" y="770"/>
                  <a:pt x="1785" y="770"/>
                </a:cubicBezTo>
                <a:cubicBezTo>
                  <a:pt x="1785" y="771"/>
                  <a:pt x="1784" y="771"/>
                  <a:pt x="1784" y="771"/>
                </a:cubicBezTo>
                <a:cubicBezTo>
                  <a:pt x="1784" y="771"/>
                  <a:pt x="1784" y="771"/>
                  <a:pt x="1783" y="771"/>
                </a:cubicBezTo>
                <a:cubicBezTo>
                  <a:pt x="1782" y="771"/>
                  <a:pt x="1782" y="770"/>
                  <a:pt x="1782" y="768"/>
                </a:cubicBezTo>
                <a:cubicBezTo>
                  <a:pt x="1782" y="768"/>
                  <a:pt x="1782" y="768"/>
                  <a:pt x="1782" y="768"/>
                </a:cubicBezTo>
                <a:cubicBezTo>
                  <a:pt x="1782" y="768"/>
                  <a:pt x="1782" y="768"/>
                  <a:pt x="1781" y="767"/>
                </a:cubicBezTo>
                <a:cubicBezTo>
                  <a:pt x="1781" y="767"/>
                  <a:pt x="1781" y="767"/>
                  <a:pt x="1781" y="767"/>
                </a:cubicBezTo>
                <a:cubicBezTo>
                  <a:pt x="1781" y="767"/>
                  <a:pt x="1780" y="767"/>
                  <a:pt x="1780" y="766"/>
                </a:cubicBezTo>
                <a:cubicBezTo>
                  <a:pt x="1780" y="766"/>
                  <a:pt x="1780" y="766"/>
                  <a:pt x="1780" y="766"/>
                </a:cubicBezTo>
                <a:cubicBezTo>
                  <a:pt x="1780" y="765"/>
                  <a:pt x="1781" y="764"/>
                  <a:pt x="1781" y="764"/>
                </a:cubicBezTo>
                <a:cubicBezTo>
                  <a:pt x="1780" y="764"/>
                  <a:pt x="1780" y="764"/>
                  <a:pt x="1780" y="763"/>
                </a:cubicBezTo>
                <a:cubicBezTo>
                  <a:pt x="1780" y="763"/>
                  <a:pt x="1780" y="763"/>
                  <a:pt x="1780" y="763"/>
                </a:cubicBezTo>
                <a:cubicBezTo>
                  <a:pt x="1780" y="763"/>
                  <a:pt x="1780" y="763"/>
                  <a:pt x="1780" y="763"/>
                </a:cubicBezTo>
                <a:cubicBezTo>
                  <a:pt x="1780" y="763"/>
                  <a:pt x="1780" y="763"/>
                  <a:pt x="1780" y="763"/>
                </a:cubicBezTo>
                <a:cubicBezTo>
                  <a:pt x="1780" y="763"/>
                  <a:pt x="1780" y="763"/>
                  <a:pt x="1780" y="763"/>
                </a:cubicBezTo>
                <a:cubicBezTo>
                  <a:pt x="1780" y="762"/>
                  <a:pt x="1781" y="761"/>
                  <a:pt x="1781" y="761"/>
                </a:cubicBezTo>
                <a:cubicBezTo>
                  <a:pt x="1782" y="761"/>
                  <a:pt x="1782" y="761"/>
                  <a:pt x="1782" y="760"/>
                </a:cubicBezTo>
                <a:cubicBezTo>
                  <a:pt x="1782" y="760"/>
                  <a:pt x="1782" y="760"/>
                  <a:pt x="1783" y="760"/>
                </a:cubicBezTo>
                <a:cubicBezTo>
                  <a:pt x="1782" y="760"/>
                  <a:pt x="1782" y="760"/>
                  <a:pt x="1782" y="760"/>
                </a:cubicBezTo>
                <a:cubicBezTo>
                  <a:pt x="1782" y="760"/>
                  <a:pt x="1782" y="760"/>
                  <a:pt x="1782" y="760"/>
                </a:cubicBezTo>
                <a:cubicBezTo>
                  <a:pt x="1781" y="759"/>
                  <a:pt x="1781" y="759"/>
                  <a:pt x="1780" y="759"/>
                </a:cubicBezTo>
                <a:cubicBezTo>
                  <a:pt x="1780" y="759"/>
                  <a:pt x="1780" y="759"/>
                  <a:pt x="1780" y="759"/>
                </a:cubicBezTo>
                <a:cubicBezTo>
                  <a:pt x="1779" y="759"/>
                  <a:pt x="1779" y="759"/>
                  <a:pt x="1778" y="760"/>
                </a:cubicBezTo>
                <a:cubicBezTo>
                  <a:pt x="1778" y="760"/>
                  <a:pt x="1777" y="760"/>
                  <a:pt x="1776" y="760"/>
                </a:cubicBezTo>
                <a:cubicBezTo>
                  <a:pt x="1776" y="760"/>
                  <a:pt x="1776" y="760"/>
                  <a:pt x="1775" y="760"/>
                </a:cubicBezTo>
                <a:cubicBezTo>
                  <a:pt x="1775" y="760"/>
                  <a:pt x="1775" y="760"/>
                  <a:pt x="1775" y="760"/>
                </a:cubicBezTo>
                <a:cubicBezTo>
                  <a:pt x="1775" y="760"/>
                  <a:pt x="1775" y="761"/>
                  <a:pt x="1774" y="761"/>
                </a:cubicBezTo>
                <a:cubicBezTo>
                  <a:pt x="1774" y="761"/>
                  <a:pt x="1774" y="761"/>
                  <a:pt x="1773" y="761"/>
                </a:cubicBezTo>
                <a:cubicBezTo>
                  <a:pt x="1773" y="761"/>
                  <a:pt x="1773" y="761"/>
                  <a:pt x="1773" y="762"/>
                </a:cubicBezTo>
                <a:cubicBezTo>
                  <a:pt x="1772" y="762"/>
                  <a:pt x="1772" y="762"/>
                  <a:pt x="1771" y="762"/>
                </a:cubicBezTo>
                <a:cubicBezTo>
                  <a:pt x="1771" y="762"/>
                  <a:pt x="1771" y="762"/>
                  <a:pt x="1771" y="763"/>
                </a:cubicBezTo>
                <a:cubicBezTo>
                  <a:pt x="1770" y="763"/>
                  <a:pt x="1770" y="763"/>
                  <a:pt x="1770" y="763"/>
                </a:cubicBezTo>
                <a:cubicBezTo>
                  <a:pt x="1770" y="763"/>
                  <a:pt x="1770" y="763"/>
                  <a:pt x="1770" y="764"/>
                </a:cubicBezTo>
                <a:cubicBezTo>
                  <a:pt x="1770" y="764"/>
                  <a:pt x="1770" y="764"/>
                  <a:pt x="1770" y="764"/>
                </a:cubicBezTo>
                <a:cubicBezTo>
                  <a:pt x="1770" y="764"/>
                  <a:pt x="1770" y="764"/>
                  <a:pt x="1771" y="765"/>
                </a:cubicBezTo>
                <a:cubicBezTo>
                  <a:pt x="1771" y="765"/>
                  <a:pt x="1771" y="765"/>
                  <a:pt x="1771" y="765"/>
                </a:cubicBezTo>
                <a:cubicBezTo>
                  <a:pt x="1772" y="766"/>
                  <a:pt x="1772" y="766"/>
                  <a:pt x="1771" y="767"/>
                </a:cubicBezTo>
                <a:cubicBezTo>
                  <a:pt x="1771" y="768"/>
                  <a:pt x="1771" y="768"/>
                  <a:pt x="1770" y="768"/>
                </a:cubicBezTo>
                <a:cubicBezTo>
                  <a:pt x="1770" y="768"/>
                  <a:pt x="1770" y="768"/>
                  <a:pt x="1770" y="768"/>
                </a:cubicBezTo>
                <a:cubicBezTo>
                  <a:pt x="1770" y="768"/>
                  <a:pt x="1770" y="768"/>
                  <a:pt x="1770" y="768"/>
                </a:cubicBezTo>
                <a:cubicBezTo>
                  <a:pt x="1770" y="769"/>
                  <a:pt x="1770" y="769"/>
                  <a:pt x="1770" y="769"/>
                </a:cubicBezTo>
                <a:cubicBezTo>
                  <a:pt x="1770" y="769"/>
                  <a:pt x="1770" y="769"/>
                  <a:pt x="1770" y="770"/>
                </a:cubicBezTo>
                <a:cubicBezTo>
                  <a:pt x="1770" y="770"/>
                  <a:pt x="1770" y="770"/>
                  <a:pt x="1770" y="770"/>
                </a:cubicBezTo>
                <a:cubicBezTo>
                  <a:pt x="1770" y="771"/>
                  <a:pt x="1770" y="771"/>
                  <a:pt x="1770" y="772"/>
                </a:cubicBezTo>
                <a:cubicBezTo>
                  <a:pt x="1770" y="772"/>
                  <a:pt x="1770" y="772"/>
                  <a:pt x="1770" y="773"/>
                </a:cubicBezTo>
                <a:cubicBezTo>
                  <a:pt x="1770" y="773"/>
                  <a:pt x="1770" y="773"/>
                  <a:pt x="1770" y="773"/>
                </a:cubicBezTo>
                <a:cubicBezTo>
                  <a:pt x="1770" y="773"/>
                  <a:pt x="1770" y="774"/>
                  <a:pt x="1771" y="774"/>
                </a:cubicBezTo>
                <a:cubicBezTo>
                  <a:pt x="1771" y="774"/>
                  <a:pt x="1772" y="774"/>
                  <a:pt x="1772" y="774"/>
                </a:cubicBezTo>
                <a:cubicBezTo>
                  <a:pt x="1772" y="775"/>
                  <a:pt x="1772" y="775"/>
                  <a:pt x="1772" y="775"/>
                </a:cubicBezTo>
                <a:cubicBezTo>
                  <a:pt x="1773" y="775"/>
                  <a:pt x="1773" y="776"/>
                  <a:pt x="1773" y="776"/>
                </a:cubicBezTo>
                <a:cubicBezTo>
                  <a:pt x="1774" y="776"/>
                  <a:pt x="1774" y="776"/>
                  <a:pt x="1774" y="776"/>
                </a:cubicBezTo>
                <a:cubicBezTo>
                  <a:pt x="1775" y="776"/>
                  <a:pt x="1775" y="776"/>
                  <a:pt x="1776" y="777"/>
                </a:cubicBezTo>
                <a:cubicBezTo>
                  <a:pt x="1776" y="777"/>
                  <a:pt x="1776" y="777"/>
                  <a:pt x="1776" y="777"/>
                </a:cubicBezTo>
                <a:cubicBezTo>
                  <a:pt x="1777" y="778"/>
                  <a:pt x="1777" y="778"/>
                  <a:pt x="1778" y="778"/>
                </a:cubicBezTo>
                <a:cubicBezTo>
                  <a:pt x="1778" y="779"/>
                  <a:pt x="1779" y="779"/>
                  <a:pt x="1779" y="780"/>
                </a:cubicBezTo>
                <a:cubicBezTo>
                  <a:pt x="1779" y="780"/>
                  <a:pt x="1779" y="780"/>
                  <a:pt x="1780" y="781"/>
                </a:cubicBezTo>
                <a:cubicBezTo>
                  <a:pt x="1780" y="781"/>
                  <a:pt x="1780" y="781"/>
                  <a:pt x="1780" y="781"/>
                </a:cubicBezTo>
                <a:cubicBezTo>
                  <a:pt x="1780" y="781"/>
                  <a:pt x="1780" y="782"/>
                  <a:pt x="1781" y="782"/>
                </a:cubicBezTo>
                <a:cubicBezTo>
                  <a:pt x="1781" y="782"/>
                  <a:pt x="1781" y="782"/>
                  <a:pt x="1781" y="783"/>
                </a:cubicBezTo>
                <a:cubicBezTo>
                  <a:pt x="1782" y="784"/>
                  <a:pt x="1783" y="785"/>
                  <a:pt x="1785" y="786"/>
                </a:cubicBezTo>
                <a:cubicBezTo>
                  <a:pt x="1785" y="786"/>
                  <a:pt x="1785" y="787"/>
                  <a:pt x="1785" y="788"/>
                </a:cubicBezTo>
                <a:cubicBezTo>
                  <a:pt x="1785" y="788"/>
                  <a:pt x="1785" y="788"/>
                  <a:pt x="1785" y="788"/>
                </a:cubicBezTo>
                <a:cubicBezTo>
                  <a:pt x="1786" y="788"/>
                  <a:pt x="1786" y="789"/>
                  <a:pt x="1786" y="789"/>
                </a:cubicBezTo>
                <a:cubicBezTo>
                  <a:pt x="1786" y="789"/>
                  <a:pt x="1787" y="790"/>
                  <a:pt x="1787" y="791"/>
                </a:cubicBezTo>
                <a:cubicBezTo>
                  <a:pt x="1787" y="791"/>
                  <a:pt x="1787" y="791"/>
                  <a:pt x="1787" y="791"/>
                </a:cubicBezTo>
                <a:cubicBezTo>
                  <a:pt x="1787" y="791"/>
                  <a:pt x="1787" y="792"/>
                  <a:pt x="1787" y="792"/>
                </a:cubicBezTo>
                <a:cubicBezTo>
                  <a:pt x="1787" y="792"/>
                  <a:pt x="1787" y="792"/>
                  <a:pt x="1787" y="792"/>
                </a:cubicBezTo>
                <a:cubicBezTo>
                  <a:pt x="1787" y="792"/>
                  <a:pt x="1787" y="792"/>
                  <a:pt x="1787" y="793"/>
                </a:cubicBezTo>
                <a:cubicBezTo>
                  <a:pt x="1787" y="793"/>
                  <a:pt x="1788" y="793"/>
                  <a:pt x="1788" y="793"/>
                </a:cubicBezTo>
                <a:cubicBezTo>
                  <a:pt x="1788" y="793"/>
                  <a:pt x="1788" y="794"/>
                  <a:pt x="1789" y="794"/>
                </a:cubicBezTo>
                <a:cubicBezTo>
                  <a:pt x="1789" y="795"/>
                  <a:pt x="1789" y="795"/>
                  <a:pt x="1789" y="795"/>
                </a:cubicBezTo>
                <a:cubicBezTo>
                  <a:pt x="1789" y="795"/>
                  <a:pt x="1789" y="795"/>
                  <a:pt x="1789" y="795"/>
                </a:cubicBezTo>
                <a:cubicBezTo>
                  <a:pt x="1789" y="795"/>
                  <a:pt x="1790" y="795"/>
                  <a:pt x="1790" y="795"/>
                </a:cubicBezTo>
                <a:cubicBezTo>
                  <a:pt x="1790" y="795"/>
                  <a:pt x="1790" y="796"/>
                  <a:pt x="1790" y="796"/>
                </a:cubicBezTo>
                <a:cubicBezTo>
                  <a:pt x="1791" y="796"/>
                  <a:pt x="1791" y="796"/>
                  <a:pt x="1791" y="796"/>
                </a:cubicBezTo>
                <a:cubicBezTo>
                  <a:pt x="1791" y="797"/>
                  <a:pt x="1791" y="797"/>
                  <a:pt x="1791" y="797"/>
                </a:cubicBezTo>
                <a:cubicBezTo>
                  <a:pt x="1791" y="797"/>
                  <a:pt x="1791" y="797"/>
                  <a:pt x="1792" y="797"/>
                </a:cubicBezTo>
                <a:cubicBezTo>
                  <a:pt x="1792" y="797"/>
                  <a:pt x="1793" y="797"/>
                  <a:pt x="1793" y="797"/>
                </a:cubicBezTo>
                <a:cubicBezTo>
                  <a:pt x="1793" y="798"/>
                  <a:pt x="1794" y="798"/>
                  <a:pt x="1794" y="798"/>
                </a:cubicBezTo>
                <a:cubicBezTo>
                  <a:pt x="1794" y="799"/>
                  <a:pt x="1795" y="799"/>
                  <a:pt x="1795" y="799"/>
                </a:cubicBezTo>
                <a:cubicBezTo>
                  <a:pt x="1795" y="799"/>
                  <a:pt x="1795" y="799"/>
                  <a:pt x="1795" y="799"/>
                </a:cubicBezTo>
                <a:cubicBezTo>
                  <a:pt x="1797" y="800"/>
                  <a:pt x="1798" y="799"/>
                  <a:pt x="1800" y="800"/>
                </a:cubicBezTo>
                <a:cubicBezTo>
                  <a:pt x="1800" y="800"/>
                  <a:pt x="1801" y="800"/>
                  <a:pt x="1801" y="800"/>
                </a:cubicBezTo>
                <a:cubicBezTo>
                  <a:pt x="1802" y="800"/>
                  <a:pt x="1803" y="800"/>
                  <a:pt x="1804" y="800"/>
                </a:cubicBezTo>
                <a:cubicBezTo>
                  <a:pt x="1804" y="800"/>
                  <a:pt x="1804" y="800"/>
                  <a:pt x="1804" y="800"/>
                </a:cubicBezTo>
                <a:cubicBezTo>
                  <a:pt x="1805" y="801"/>
                  <a:pt x="1807" y="801"/>
                  <a:pt x="1806" y="803"/>
                </a:cubicBezTo>
                <a:cubicBezTo>
                  <a:pt x="1806" y="804"/>
                  <a:pt x="1806" y="804"/>
                  <a:pt x="1805" y="805"/>
                </a:cubicBezTo>
                <a:cubicBezTo>
                  <a:pt x="1805" y="805"/>
                  <a:pt x="1804" y="805"/>
                  <a:pt x="1804" y="805"/>
                </a:cubicBezTo>
                <a:cubicBezTo>
                  <a:pt x="1804" y="806"/>
                  <a:pt x="1805" y="806"/>
                  <a:pt x="1805" y="806"/>
                </a:cubicBezTo>
                <a:cubicBezTo>
                  <a:pt x="1805" y="806"/>
                  <a:pt x="1805" y="806"/>
                  <a:pt x="1806" y="807"/>
                </a:cubicBezTo>
                <a:cubicBezTo>
                  <a:pt x="1806" y="807"/>
                  <a:pt x="1806" y="807"/>
                  <a:pt x="1807" y="807"/>
                </a:cubicBezTo>
                <a:cubicBezTo>
                  <a:pt x="1808" y="807"/>
                  <a:pt x="1809" y="807"/>
                  <a:pt x="1809" y="807"/>
                </a:cubicBezTo>
                <a:cubicBezTo>
                  <a:pt x="1810" y="807"/>
                  <a:pt x="1811" y="808"/>
                  <a:pt x="1812" y="808"/>
                </a:cubicBezTo>
                <a:cubicBezTo>
                  <a:pt x="1812" y="808"/>
                  <a:pt x="1812" y="809"/>
                  <a:pt x="1813" y="809"/>
                </a:cubicBezTo>
                <a:cubicBezTo>
                  <a:pt x="1813" y="809"/>
                  <a:pt x="1813" y="809"/>
                  <a:pt x="1813" y="809"/>
                </a:cubicBezTo>
                <a:cubicBezTo>
                  <a:pt x="1814" y="809"/>
                  <a:pt x="1814" y="809"/>
                  <a:pt x="1814" y="810"/>
                </a:cubicBezTo>
                <a:cubicBezTo>
                  <a:pt x="1815" y="810"/>
                  <a:pt x="1815" y="810"/>
                  <a:pt x="1816" y="811"/>
                </a:cubicBezTo>
                <a:cubicBezTo>
                  <a:pt x="1816" y="811"/>
                  <a:pt x="1816" y="811"/>
                  <a:pt x="1816" y="811"/>
                </a:cubicBezTo>
                <a:cubicBezTo>
                  <a:pt x="1817" y="811"/>
                  <a:pt x="1817" y="811"/>
                  <a:pt x="1817" y="812"/>
                </a:cubicBezTo>
                <a:cubicBezTo>
                  <a:pt x="1818" y="812"/>
                  <a:pt x="1818" y="812"/>
                  <a:pt x="1818" y="812"/>
                </a:cubicBezTo>
                <a:cubicBezTo>
                  <a:pt x="1819" y="813"/>
                  <a:pt x="1819" y="813"/>
                  <a:pt x="1819" y="813"/>
                </a:cubicBezTo>
                <a:cubicBezTo>
                  <a:pt x="1820" y="813"/>
                  <a:pt x="1821" y="814"/>
                  <a:pt x="1822" y="815"/>
                </a:cubicBezTo>
                <a:cubicBezTo>
                  <a:pt x="1822" y="815"/>
                  <a:pt x="1822" y="815"/>
                  <a:pt x="1822" y="815"/>
                </a:cubicBezTo>
                <a:cubicBezTo>
                  <a:pt x="1822" y="815"/>
                  <a:pt x="1822" y="815"/>
                  <a:pt x="1822" y="815"/>
                </a:cubicBezTo>
                <a:cubicBezTo>
                  <a:pt x="1823" y="815"/>
                  <a:pt x="1823" y="815"/>
                  <a:pt x="1824" y="816"/>
                </a:cubicBezTo>
                <a:cubicBezTo>
                  <a:pt x="1824" y="816"/>
                  <a:pt x="1824" y="816"/>
                  <a:pt x="1825" y="816"/>
                </a:cubicBezTo>
                <a:cubicBezTo>
                  <a:pt x="1825" y="817"/>
                  <a:pt x="1825" y="817"/>
                  <a:pt x="1826" y="817"/>
                </a:cubicBezTo>
                <a:cubicBezTo>
                  <a:pt x="1827" y="818"/>
                  <a:pt x="1827" y="819"/>
                  <a:pt x="1826" y="820"/>
                </a:cubicBezTo>
                <a:cubicBezTo>
                  <a:pt x="1826" y="820"/>
                  <a:pt x="1826" y="820"/>
                  <a:pt x="1826" y="820"/>
                </a:cubicBezTo>
                <a:cubicBezTo>
                  <a:pt x="1826" y="821"/>
                  <a:pt x="1826" y="821"/>
                  <a:pt x="1827" y="821"/>
                </a:cubicBezTo>
                <a:cubicBezTo>
                  <a:pt x="1827" y="822"/>
                  <a:pt x="1827" y="823"/>
                  <a:pt x="1826" y="824"/>
                </a:cubicBezTo>
                <a:cubicBezTo>
                  <a:pt x="1826" y="825"/>
                  <a:pt x="1825" y="826"/>
                  <a:pt x="1824" y="826"/>
                </a:cubicBezTo>
                <a:cubicBezTo>
                  <a:pt x="1824" y="826"/>
                  <a:pt x="1824" y="826"/>
                  <a:pt x="1824" y="826"/>
                </a:cubicBezTo>
                <a:cubicBezTo>
                  <a:pt x="1823" y="826"/>
                  <a:pt x="1823" y="826"/>
                  <a:pt x="1823" y="826"/>
                </a:cubicBezTo>
                <a:cubicBezTo>
                  <a:pt x="1822" y="825"/>
                  <a:pt x="1821" y="825"/>
                  <a:pt x="1820" y="824"/>
                </a:cubicBezTo>
                <a:cubicBezTo>
                  <a:pt x="1820" y="824"/>
                  <a:pt x="1820" y="823"/>
                  <a:pt x="1820" y="823"/>
                </a:cubicBezTo>
                <a:cubicBezTo>
                  <a:pt x="1819" y="823"/>
                  <a:pt x="1819" y="822"/>
                  <a:pt x="1819" y="822"/>
                </a:cubicBezTo>
                <a:cubicBezTo>
                  <a:pt x="1819" y="821"/>
                  <a:pt x="1819" y="820"/>
                  <a:pt x="1819" y="820"/>
                </a:cubicBezTo>
                <a:cubicBezTo>
                  <a:pt x="1819" y="820"/>
                  <a:pt x="1819" y="820"/>
                  <a:pt x="1819" y="820"/>
                </a:cubicBezTo>
                <a:cubicBezTo>
                  <a:pt x="1819" y="820"/>
                  <a:pt x="1819" y="819"/>
                  <a:pt x="1819" y="819"/>
                </a:cubicBezTo>
                <a:cubicBezTo>
                  <a:pt x="1819" y="819"/>
                  <a:pt x="1819" y="819"/>
                  <a:pt x="1819" y="819"/>
                </a:cubicBezTo>
                <a:cubicBezTo>
                  <a:pt x="1818" y="820"/>
                  <a:pt x="1818" y="820"/>
                  <a:pt x="1818" y="820"/>
                </a:cubicBezTo>
                <a:cubicBezTo>
                  <a:pt x="1818" y="820"/>
                  <a:pt x="1818" y="820"/>
                  <a:pt x="1817" y="820"/>
                </a:cubicBezTo>
                <a:cubicBezTo>
                  <a:pt x="1817" y="820"/>
                  <a:pt x="1816" y="819"/>
                  <a:pt x="1815" y="819"/>
                </a:cubicBezTo>
                <a:cubicBezTo>
                  <a:pt x="1815" y="819"/>
                  <a:pt x="1815" y="819"/>
                  <a:pt x="1814" y="818"/>
                </a:cubicBezTo>
                <a:cubicBezTo>
                  <a:pt x="1814" y="818"/>
                  <a:pt x="1814" y="818"/>
                  <a:pt x="1814" y="818"/>
                </a:cubicBezTo>
                <a:cubicBezTo>
                  <a:pt x="1814" y="818"/>
                  <a:pt x="1814" y="818"/>
                  <a:pt x="1813" y="818"/>
                </a:cubicBezTo>
                <a:cubicBezTo>
                  <a:pt x="1813" y="818"/>
                  <a:pt x="1813" y="818"/>
                  <a:pt x="1813" y="818"/>
                </a:cubicBezTo>
                <a:cubicBezTo>
                  <a:pt x="1813" y="819"/>
                  <a:pt x="1813" y="819"/>
                  <a:pt x="1812" y="820"/>
                </a:cubicBezTo>
                <a:cubicBezTo>
                  <a:pt x="1812" y="820"/>
                  <a:pt x="1811" y="820"/>
                  <a:pt x="1811" y="820"/>
                </a:cubicBezTo>
                <a:cubicBezTo>
                  <a:pt x="1810" y="821"/>
                  <a:pt x="1810" y="821"/>
                  <a:pt x="1810" y="821"/>
                </a:cubicBezTo>
                <a:cubicBezTo>
                  <a:pt x="1810" y="822"/>
                  <a:pt x="1809" y="823"/>
                  <a:pt x="1809" y="824"/>
                </a:cubicBezTo>
                <a:cubicBezTo>
                  <a:pt x="1809" y="824"/>
                  <a:pt x="1809" y="824"/>
                  <a:pt x="1809" y="824"/>
                </a:cubicBezTo>
                <a:cubicBezTo>
                  <a:pt x="1809" y="824"/>
                  <a:pt x="1808" y="825"/>
                  <a:pt x="1808" y="825"/>
                </a:cubicBezTo>
                <a:cubicBezTo>
                  <a:pt x="1808" y="825"/>
                  <a:pt x="1808" y="825"/>
                  <a:pt x="1808" y="825"/>
                </a:cubicBezTo>
                <a:cubicBezTo>
                  <a:pt x="1808" y="825"/>
                  <a:pt x="1808" y="825"/>
                  <a:pt x="1809" y="825"/>
                </a:cubicBezTo>
                <a:cubicBezTo>
                  <a:pt x="1809" y="825"/>
                  <a:pt x="1809" y="825"/>
                  <a:pt x="1809" y="826"/>
                </a:cubicBezTo>
                <a:cubicBezTo>
                  <a:pt x="1810" y="826"/>
                  <a:pt x="1810" y="826"/>
                  <a:pt x="1811" y="826"/>
                </a:cubicBezTo>
                <a:cubicBezTo>
                  <a:pt x="1811" y="826"/>
                  <a:pt x="1812" y="827"/>
                  <a:pt x="1812" y="828"/>
                </a:cubicBezTo>
                <a:cubicBezTo>
                  <a:pt x="1812" y="828"/>
                  <a:pt x="1812" y="828"/>
                  <a:pt x="1812" y="828"/>
                </a:cubicBezTo>
                <a:cubicBezTo>
                  <a:pt x="1814" y="829"/>
                  <a:pt x="1813" y="831"/>
                  <a:pt x="1813" y="832"/>
                </a:cubicBezTo>
                <a:cubicBezTo>
                  <a:pt x="1813" y="832"/>
                  <a:pt x="1813" y="832"/>
                  <a:pt x="1813" y="832"/>
                </a:cubicBezTo>
                <a:cubicBezTo>
                  <a:pt x="1813" y="833"/>
                  <a:pt x="1813" y="834"/>
                  <a:pt x="1813" y="834"/>
                </a:cubicBezTo>
                <a:cubicBezTo>
                  <a:pt x="1812" y="834"/>
                  <a:pt x="1812" y="835"/>
                  <a:pt x="1812" y="835"/>
                </a:cubicBezTo>
                <a:cubicBezTo>
                  <a:pt x="1812" y="836"/>
                  <a:pt x="1811" y="836"/>
                  <a:pt x="1810" y="836"/>
                </a:cubicBezTo>
                <a:cubicBezTo>
                  <a:pt x="1810" y="836"/>
                  <a:pt x="1810" y="836"/>
                  <a:pt x="1810" y="836"/>
                </a:cubicBezTo>
                <a:cubicBezTo>
                  <a:pt x="1809" y="837"/>
                  <a:pt x="1809" y="837"/>
                  <a:pt x="1809" y="838"/>
                </a:cubicBezTo>
                <a:cubicBezTo>
                  <a:pt x="1809" y="839"/>
                  <a:pt x="1809" y="839"/>
                  <a:pt x="1809" y="840"/>
                </a:cubicBezTo>
                <a:cubicBezTo>
                  <a:pt x="1808" y="841"/>
                  <a:pt x="1808" y="841"/>
                  <a:pt x="1807" y="841"/>
                </a:cubicBezTo>
                <a:cubicBezTo>
                  <a:pt x="1807" y="842"/>
                  <a:pt x="1807" y="842"/>
                  <a:pt x="1807" y="842"/>
                </a:cubicBezTo>
                <a:cubicBezTo>
                  <a:pt x="1806" y="842"/>
                  <a:pt x="1806" y="843"/>
                  <a:pt x="1805" y="843"/>
                </a:cubicBezTo>
                <a:cubicBezTo>
                  <a:pt x="1805" y="843"/>
                  <a:pt x="1805" y="843"/>
                  <a:pt x="1805" y="844"/>
                </a:cubicBezTo>
                <a:cubicBezTo>
                  <a:pt x="1804" y="845"/>
                  <a:pt x="1804" y="846"/>
                  <a:pt x="1804" y="846"/>
                </a:cubicBezTo>
                <a:cubicBezTo>
                  <a:pt x="1803" y="846"/>
                  <a:pt x="1803" y="847"/>
                  <a:pt x="1802" y="847"/>
                </a:cubicBezTo>
                <a:cubicBezTo>
                  <a:pt x="1801" y="847"/>
                  <a:pt x="1800" y="846"/>
                  <a:pt x="1799" y="846"/>
                </a:cubicBezTo>
                <a:cubicBezTo>
                  <a:pt x="1798" y="846"/>
                  <a:pt x="1797" y="845"/>
                  <a:pt x="1797" y="844"/>
                </a:cubicBezTo>
                <a:cubicBezTo>
                  <a:pt x="1797" y="844"/>
                  <a:pt x="1797" y="844"/>
                  <a:pt x="1796" y="845"/>
                </a:cubicBezTo>
                <a:cubicBezTo>
                  <a:pt x="1796" y="845"/>
                  <a:pt x="1796" y="845"/>
                  <a:pt x="1796" y="845"/>
                </a:cubicBezTo>
                <a:cubicBezTo>
                  <a:pt x="1796" y="845"/>
                  <a:pt x="1796" y="846"/>
                  <a:pt x="1795" y="846"/>
                </a:cubicBezTo>
                <a:cubicBezTo>
                  <a:pt x="1795" y="846"/>
                  <a:pt x="1795" y="847"/>
                  <a:pt x="1795" y="847"/>
                </a:cubicBezTo>
                <a:cubicBezTo>
                  <a:pt x="1795" y="848"/>
                  <a:pt x="1794" y="848"/>
                  <a:pt x="1794" y="849"/>
                </a:cubicBezTo>
                <a:cubicBezTo>
                  <a:pt x="1794" y="849"/>
                  <a:pt x="1794" y="849"/>
                  <a:pt x="1794" y="849"/>
                </a:cubicBezTo>
                <a:cubicBezTo>
                  <a:pt x="1793" y="849"/>
                  <a:pt x="1793" y="849"/>
                  <a:pt x="1793" y="850"/>
                </a:cubicBezTo>
                <a:cubicBezTo>
                  <a:pt x="1793" y="850"/>
                  <a:pt x="1794" y="850"/>
                  <a:pt x="1794" y="850"/>
                </a:cubicBezTo>
                <a:cubicBezTo>
                  <a:pt x="1794" y="850"/>
                  <a:pt x="1794" y="850"/>
                  <a:pt x="1794" y="850"/>
                </a:cubicBezTo>
                <a:cubicBezTo>
                  <a:pt x="1794" y="851"/>
                  <a:pt x="1795" y="851"/>
                  <a:pt x="1794" y="853"/>
                </a:cubicBezTo>
                <a:cubicBezTo>
                  <a:pt x="1794" y="853"/>
                  <a:pt x="1794" y="854"/>
                  <a:pt x="1794" y="854"/>
                </a:cubicBezTo>
                <a:cubicBezTo>
                  <a:pt x="1794" y="854"/>
                  <a:pt x="1793" y="855"/>
                  <a:pt x="1793" y="855"/>
                </a:cubicBezTo>
                <a:cubicBezTo>
                  <a:pt x="1794" y="855"/>
                  <a:pt x="1794" y="856"/>
                  <a:pt x="1794" y="856"/>
                </a:cubicBezTo>
                <a:cubicBezTo>
                  <a:pt x="1794" y="858"/>
                  <a:pt x="1793" y="859"/>
                  <a:pt x="1792" y="859"/>
                </a:cubicBezTo>
                <a:cubicBezTo>
                  <a:pt x="1792" y="859"/>
                  <a:pt x="1791" y="859"/>
                  <a:pt x="1791" y="859"/>
                </a:cubicBezTo>
                <a:cubicBezTo>
                  <a:pt x="1790" y="858"/>
                  <a:pt x="1790" y="858"/>
                  <a:pt x="1789" y="858"/>
                </a:cubicBezTo>
                <a:cubicBezTo>
                  <a:pt x="1789" y="858"/>
                  <a:pt x="1789" y="858"/>
                  <a:pt x="1789" y="858"/>
                </a:cubicBezTo>
                <a:cubicBezTo>
                  <a:pt x="1788" y="858"/>
                  <a:pt x="1787" y="857"/>
                  <a:pt x="1786" y="857"/>
                </a:cubicBezTo>
                <a:cubicBezTo>
                  <a:pt x="1786" y="857"/>
                  <a:pt x="1786" y="857"/>
                  <a:pt x="1786" y="857"/>
                </a:cubicBezTo>
                <a:cubicBezTo>
                  <a:pt x="1785" y="856"/>
                  <a:pt x="1784" y="856"/>
                  <a:pt x="1785" y="855"/>
                </a:cubicBezTo>
                <a:cubicBezTo>
                  <a:pt x="1785" y="855"/>
                  <a:pt x="1784" y="855"/>
                  <a:pt x="1784" y="855"/>
                </a:cubicBezTo>
                <a:cubicBezTo>
                  <a:pt x="1784" y="855"/>
                  <a:pt x="1784" y="855"/>
                  <a:pt x="1783" y="855"/>
                </a:cubicBezTo>
                <a:cubicBezTo>
                  <a:pt x="1783" y="855"/>
                  <a:pt x="1782" y="855"/>
                  <a:pt x="1782" y="855"/>
                </a:cubicBezTo>
                <a:cubicBezTo>
                  <a:pt x="1781" y="855"/>
                  <a:pt x="1781" y="855"/>
                  <a:pt x="1780" y="854"/>
                </a:cubicBezTo>
                <a:cubicBezTo>
                  <a:pt x="1780" y="854"/>
                  <a:pt x="1780" y="854"/>
                  <a:pt x="1780" y="854"/>
                </a:cubicBezTo>
                <a:cubicBezTo>
                  <a:pt x="1779" y="854"/>
                  <a:pt x="1779" y="853"/>
                  <a:pt x="1779" y="853"/>
                </a:cubicBezTo>
                <a:cubicBezTo>
                  <a:pt x="1779" y="853"/>
                  <a:pt x="1779" y="853"/>
                  <a:pt x="1779" y="853"/>
                </a:cubicBezTo>
                <a:cubicBezTo>
                  <a:pt x="1778" y="853"/>
                  <a:pt x="1777" y="853"/>
                  <a:pt x="1776" y="852"/>
                </a:cubicBezTo>
                <a:cubicBezTo>
                  <a:pt x="1776" y="851"/>
                  <a:pt x="1776" y="851"/>
                  <a:pt x="1775" y="850"/>
                </a:cubicBezTo>
                <a:cubicBezTo>
                  <a:pt x="1774" y="850"/>
                  <a:pt x="1774" y="850"/>
                  <a:pt x="1773" y="850"/>
                </a:cubicBezTo>
                <a:cubicBezTo>
                  <a:pt x="1772" y="850"/>
                  <a:pt x="1772" y="850"/>
                  <a:pt x="1771" y="850"/>
                </a:cubicBezTo>
                <a:cubicBezTo>
                  <a:pt x="1771" y="849"/>
                  <a:pt x="1771" y="849"/>
                  <a:pt x="1770" y="849"/>
                </a:cubicBezTo>
                <a:cubicBezTo>
                  <a:pt x="1769" y="849"/>
                  <a:pt x="1768" y="848"/>
                  <a:pt x="1767" y="847"/>
                </a:cubicBezTo>
                <a:cubicBezTo>
                  <a:pt x="1767" y="847"/>
                  <a:pt x="1767" y="846"/>
                  <a:pt x="1767" y="846"/>
                </a:cubicBezTo>
                <a:cubicBezTo>
                  <a:pt x="1767" y="846"/>
                  <a:pt x="1767" y="846"/>
                  <a:pt x="1767" y="845"/>
                </a:cubicBezTo>
                <a:cubicBezTo>
                  <a:pt x="1767" y="845"/>
                  <a:pt x="1767" y="845"/>
                  <a:pt x="1767" y="844"/>
                </a:cubicBezTo>
                <a:cubicBezTo>
                  <a:pt x="1767" y="843"/>
                  <a:pt x="1768" y="842"/>
                  <a:pt x="1769" y="842"/>
                </a:cubicBezTo>
                <a:cubicBezTo>
                  <a:pt x="1770" y="841"/>
                  <a:pt x="1770" y="842"/>
                  <a:pt x="1771" y="842"/>
                </a:cubicBezTo>
                <a:cubicBezTo>
                  <a:pt x="1771" y="842"/>
                  <a:pt x="1771" y="842"/>
                  <a:pt x="1771" y="842"/>
                </a:cubicBezTo>
                <a:cubicBezTo>
                  <a:pt x="1771" y="842"/>
                  <a:pt x="1771" y="841"/>
                  <a:pt x="1771" y="841"/>
                </a:cubicBezTo>
                <a:cubicBezTo>
                  <a:pt x="1771" y="841"/>
                  <a:pt x="1772" y="841"/>
                  <a:pt x="1772" y="841"/>
                </a:cubicBezTo>
                <a:cubicBezTo>
                  <a:pt x="1773" y="841"/>
                  <a:pt x="1773" y="841"/>
                  <a:pt x="1774" y="841"/>
                </a:cubicBezTo>
                <a:cubicBezTo>
                  <a:pt x="1774" y="841"/>
                  <a:pt x="1775" y="841"/>
                  <a:pt x="1775" y="841"/>
                </a:cubicBezTo>
                <a:cubicBezTo>
                  <a:pt x="1776" y="841"/>
                  <a:pt x="1776" y="841"/>
                  <a:pt x="1777" y="842"/>
                </a:cubicBezTo>
                <a:cubicBezTo>
                  <a:pt x="1777" y="842"/>
                  <a:pt x="1777" y="842"/>
                  <a:pt x="1778" y="842"/>
                </a:cubicBezTo>
                <a:cubicBezTo>
                  <a:pt x="1778" y="842"/>
                  <a:pt x="1778" y="842"/>
                  <a:pt x="1778" y="842"/>
                </a:cubicBezTo>
                <a:cubicBezTo>
                  <a:pt x="1779" y="842"/>
                  <a:pt x="1779" y="842"/>
                  <a:pt x="1779" y="842"/>
                </a:cubicBezTo>
                <a:cubicBezTo>
                  <a:pt x="1780" y="842"/>
                  <a:pt x="1780" y="842"/>
                  <a:pt x="1781" y="842"/>
                </a:cubicBezTo>
                <a:cubicBezTo>
                  <a:pt x="1782" y="841"/>
                  <a:pt x="1784" y="841"/>
                  <a:pt x="1785" y="842"/>
                </a:cubicBezTo>
                <a:cubicBezTo>
                  <a:pt x="1785" y="842"/>
                  <a:pt x="1785" y="842"/>
                  <a:pt x="1786" y="842"/>
                </a:cubicBezTo>
                <a:cubicBezTo>
                  <a:pt x="1786" y="843"/>
                  <a:pt x="1786" y="843"/>
                  <a:pt x="1787" y="843"/>
                </a:cubicBezTo>
                <a:cubicBezTo>
                  <a:pt x="1788" y="842"/>
                  <a:pt x="1788" y="842"/>
                  <a:pt x="1789" y="841"/>
                </a:cubicBezTo>
                <a:cubicBezTo>
                  <a:pt x="1789" y="841"/>
                  <a:pt x="1789" y="841"/>
                  <a:pt x="1790" y="841"/>
                </a:cubicBezTo>
                <a:cubicBezTo>
                  <a:pt x="1790" y="841"/>
                  <a:pt x="1790" y="841"/>
                  <a:pt x="1790" y="841"/>
                </a:cubicBezTo>
                <a:cubicBezTo>
                  <a:pt x="1791" y="841"/>
                  <a:pt x="1791" y="841"/>
                  <a:pt x="1791" y="842"/>
                </a:cubicBezTo>
                <a:cubicBezTo>
                  <a:pt x="1791" y="842"/>
                  <a:pt x="1791" y="842"/>
                  <a:pt x="1792" y="842"/>
                </a:cubicBezTo>
                <a:cubicBezTo>
                  <a:pt x="1792" y="842"/>
                  <a:pt x="1792" y="842"/>
                  <a:pt x="1792" y="842"/>
                </a:cubicBezTo>
                <a:cubicBezTo>
                  <a:pt x="1792" y="842"/>
                  <a:pt x="1792" y="841"/>
                  <a:pt x="1792" y="841"/>
                </a:cubicBezTo>
                <a:cubicBezTo>
                  <a:pt x="1793" y="841"/>
                  <a:pt x="1793" y="841"/>
                  <a:pt x="1793" y="841"/>
                </a:cubicBezTo>
                <a:cubicBezTo>
                  <a:pt x="1794" y="841"/>
                  <a:pt x="1794" y="841"/>
                  <a:pt x="1794" y="841"/>
                </a:cubicBezTo>
                <a:cubicBezTo>
                  <a:pt x="1794" y="840"/>
                  <a:pt x="1795" y="840"/>
                  <a:pt x="1796" y="840"/>
                </a:cubicBezTo>
                <a:cubicBezTo>
                  <a:pt x="1796" y="840"/>
                  <a:pt x="1797" y="840"/>
                  <a:pt x="1797" y="840"/>
                </a:cubicBezTo>
                <a:cubicBezTo>
                  <a:pt x="1797" y="840"/>
                  <a:pt x="1797" y="841"/>
                  <a:pt x="1797" y="841"/>
                </a:cubicBezTo>
                <a:cubicBezTo>
                  <a:pt x="1798" y="841"/>
                  <a:pt x="1798" y="840"/>
                  <a:pt x="1798" y="840"/>
                </a:cubicBezTo>
                <a:cubicBezTo>
                  <a:pt x="1798" y="840"/>
                  <a:pt x="1798" y="840"/>
                  <a:pt x="1798" y="840"/>
                </a:cubicBezTo>
                <a:cubicBezTo>
                  <a:pt x="1798" y="840"/>
                  <a:pt x="1799" y="839"/>
                  <a:pt x="1799" y="839"/>
                </a:cubicBezTo>
                <a:cubicBezTo>
                  <a:pt x="1800" y="838"/>
                  <a:pt x="1800" y="838"/>
                  <a:pt x="1800" y="837"/>
                </a:cubicBezTo>
                <a:cubicBezTo>
                  <a:pt x="1800" y="837"/>
                  <a:pt x="1800" y="836"/>
                  <a:pt x="1800" y="835"/>
                </a:cubicBezTo>
                <a:cubicBezTo>
                  <a:pt x="1801" y="835"/>
                  <a:pt x="1801" y="835"/>
                  <a:pt x="1801" y="835"/>
                </a:cubicBezTo>
                <a:cubicBezTo>
                  <a:pt x="1801" y="835"/>
                  <a:pt x="1802" y="834"/>
                  <a:pt x="1802" y="834"/>
                </a:cubicBezTo>
                <a:cubicBezTo>
                  <a:pt x="1802" y="834"/>
                  <a:pt x="1802" y="834"/>
                  <a:pt x="1802" y="833"/>
                </a:cubicBezTo>
                <a:cubicBezTo>
                  <a:pt x="1802" y="833"/>
                  <a:pt x="1802" y="832"/>
                  <a:pt x="1802" y="832"/>
                </a:cubicBezTo>
                <a:cubicBezTo>
                  <a:pt x="1801" y="831"/>
                  <a:pt x="1801" y="831"/>
                  <a:pt x="1801" y="830"/>
                </a:cubicBezTo>
                <a:cubicBezTo>
                  <a:pt x="1801" y="830"/>
                  <a:pt x="1801" y="829"/>
                  <a:pt x="1802" y="829"/>
                </a:cubicBezTo>
                <a:cubicBezTo>
                  <a:pt x="1802" y="829"/>
                  <a:pt x="1802" y="829"/>
                  <a:pt x="1802" y="829"/>
                </a:cubicBezTo>
                <a:cubicBezTo>
                  <a:pt x="1802" y="829"/>
                  <a:pt x="1802" y="829"/>
                  <a:pt x="1801" y="828"/>
                </a:cubicBezTo>
                <a:cubicBezTo>
                  <a:pt x="1801" y="828"/>
                  <a:pt x="1801" y="828"/>
                  <a:pt x="1801" y="827"/>
                </a:cubicBezTo>
                <a:cubicBezTo>
                  <a:pt x="1801" y="827"/>
                  <a:pt x="1801" y="827"/>
                  <a:pt x="1800" y="826"/>
                </a:cubicBezTo>
                <a:cubicBezTo>
                  <a:pt x="1800" y="826"/>
                  <a:pt x="1800" y="825"/>
                  <a:pt x="1800" y="825"/>
                </a:cubicBezTo>
                <a:cubicBezTo>
                  <a:pt x="1799" y="825"/>
                  <a:pt x="1799" y="824"/>
                  <a:pt x="1799" y="824"/>
                </a:cubicBezTo>
                <a:cubicBezTo>
                  <a:pt x="1799" y="824"/>
                  <a:pt x="1799" y="823"/>
                  <a:pt x="1799" y="823"/>
                </a:cubicBezTo>
                <a:cubicBezTo>
                  <a:pt x="1799" y="823"/>
                  <a:pt x="1799" y="823"/>
                  <a:pt x="1799" y="823"/>
                </a:cubicBezTo>
                <a:cubicBezTo>
                  <a:pt x="1799" y="823"/>
                  <a:pt x="1798" y="823"/>
                  <a:pt x="1798" y="823"/>
                </a:cubicBezTo>
                <a:cubicBezTo>
                  <a:pt x="1798" y="823"/>
                  <a:pt x="1797" y="823"/>
                  <a:pt x="1797" y="823"/>
                </a:cubicBezTo>
                <a:cubicBezTo>
                  <a:pt x="1797" y="823"/>
                  <a:pt x="1797" y="823"/>
                  <a:pt x="1796" y="823"/>
                </a:cubicBezTo>
                <a:cubicBezTo>
                  <a:pt x="1796" y="823"/>
                  <a:pt x="1796" y="823"/>
                  <a:pt x="1796" y="823"/>
                </a:cubicBezTo>
                <a:cubicBezTo>
                  <a:pt x="1796" y="823"/>
                  <a:pt x="1796" y="823"/>
                  <a:pt x="1795" y="822"/>
                </a:cubicBezTo>
                <a:cubicBezTo>
                  <a:pt x="1794" y="822"/>
                  <a:pt x="1794" y="821"/>
                  <a:pt x="1794" y="821"/>
                </a:cubicBezTo>
                <a:cubicBezTo>
                  <a:pt x="1794" y="820"/>
                  <a:pt x="1794" y="820"/>
                  <a:pt x="1793" y="820"/>
                </a:cubicBezTo>
                <a:cubicBezTo>
                  <a:pt x="1793" y="820"/>
                  <a:pt x="1791" y="820"/>
                  <a:pt x="1791" y="818"/>
                </a:cubicBezTo>
                <a:cubicBezTo>
                  <a:pt x="1791" y="818"/>
                  <a:pt x="1791" y="818"/>
                  <a:pt x="1791" y="817"/>
                </a:cubicBezTo>
                <a:cubicBezTo>
                  <a:pt x="1791" y="817"/>
                  <a:pt x="1791" y="817"/>
                  <a:pt x="1791" y="816"/>
                </a:cubicBezTo>
                <a:cubicBezTo>
                  <a:pt x="1791" y="816"/>
                  <a:pt x="1791" y="816"/>
                  <a:pt x="1791" y="816"/>
                </a:cubicBezTo>
                <a:cubicBezTo>
                  <a:pt x="1791" y="816"/>
                  <a:pt x="1790" y="816"/>
                  <a:pt x="1790" y="816"/>
                </a:cubicBezTo>
                <a:cubicBezTo>
                  <a:pt x="1790" y="816"/>
                  <a:pt x="1790" y="816"/>
                  <a:pt x="1790" y="816"/>
                </a:cubicBezTo>
                <a:cubicBezTo>
                  <a:pt x="1790" y="816"/>
                  <a:pt x="1789" y="816"/>
                  <a:pt x="1789" y="816"/>
                </a:cubicBezTo>
                <a:cubicBezTo>
                  <a:pt x="1788" y="816"/>
                  <a:pt x="1788" y="815"/>
                  <a:pt x="1788" y="815"/>
                </a:cubicBezTo>
                <a:cubicBezTo>
                  <a:pt x="1787" y="814"/>
                  <a:pt x="1787" y="814"/>
                  <a:pt x="1787" y="814"/>
                </a:cubicBezTo>
                <a:cubicBezTo>
                  <a:pt x="1787" y="813"/>
                  <a:pt x="1786" y="813"/>
                  <a:pt x="1786" y="813"/>
                </a:cubicBezTo>
                <a:cubicBezTo>
                  <a:pt x="1784" y="813"/>
                  <a:pt x="1783" y="813"/>
                  <a:pt x="1783" y="812"/>
                </a:cubicBezTo>
                <a:cubicBezTo>
                  <a:pt x="1783" y="812"/>
                  <a:pt x="1783" y="812"/>
                  <a:pt x="1783" y="812"/>
                </a:cubicBezTo>
                <a:cubicBezTo>
                  <a:pt x="1782" y="812"/>
                  <a:pt x="1782" y="811"/>
                  <a:pt x="1781" y="811"/>
                </a:cubicBezTo>
                <a:cubicBezTo>
                  <a:pt x="1781" y="810"/>
                  <a:pt x="1781" y="810"/>
                  <a:pt x="1781" y="810"/>
                </a:cubicBezTo>
                <a:cubicBezTo>
                  <a:pt x="1781" y="809"/>
                  <a:pt x="1781" y="809"/>
                  <a:pt x="1781" y="809"/>
                </a:cubicBezTo>
                <a:cubicBezTo>
                  <a:pt x="1781" y="809"/>
                  <a:pt x="1780" y="809"/>
                  <a:pt x="1780" y="809"/>
                </a:cubicBezTo>
                <a:cubicBezTo>
                  <a:pt x="1780" y="809"/>
                  <a:pt x="1779" y="809"/>
                  <a:pt x="1778" y="809"/>
                </a:cubicBezTo>
                <a:cubicBezTo>
                  <a:pt x="1778" y="809"/>
                  <a:pt x="1777" y="809"/>
                  <a:pt x="1777" y="809"/>
                </a:cubicBezTo>
                <a:cubicBezTo>
                  <a:pt x="1776" y="809"/>
                  <a:pt x="1776" y="809"/>
                  <a:pt x="1776" y="809"/>
                </a:cubicBezTo>
                <a:cubicBezTo>
                  <a:pt x="1776" y="809"/>
                  <a:pt x="1776" y="809"/>
                  <a:pt x="1776" y="809"/>
                </a:cubicBezTo>
                <a:cubicBezTo>
                  <a:pt x="1775" y="809"/>
                  <a:pt x="1774" y="808"/>
                  <a:pt x="1774" y="808"/>
                </a:cubicBezTo>
                <a:cubicBezTo>
                  <a:pt x="1774" y="808"/>
                  <a:pt x="1773" y="807"/>
                  <a:pt x="1773" y="807"/>
                </a:cubicBezTo>
                <a:cubicBezTo>
                  <a:pt x="1772" y="807"/>
                  <a:pt x="1770" y="807"/>
                  <a:pt x="1769" y="805"/>
                </a:cubicBezTo>
                <a:cubicBezTo>
                  <a:pt x="1769" y="805"/>
                  <a:pt x="1769" y="805"/>
                  <a:pt x="1768" y="805"/>
                </a:cubicBezTo>
                <a:cubicBezTo>
                  <a:pt x="1768" y="805"/>
                  <a:pt x="1768" y="804"/>
                  <a:pt x="1767" y="804"/>
                </a:cubicBezTo>
                <a:cubicBezTo>
                  <a:pt x="1767" y="804"/>
                  <a:pt x="1767" y="804"/>
                  <a:pt x="1767" y="804"/>
                </a:cubicBezTo>
                <a:cubicBezTo>
                  <a:pt x="1767" y="804"/>
                  <a:pt x="1767" y="803"/>
                  <a:pt x="1767" y="803"/>
                </a:cubicBezTo>
                <a:cubicBezTo>
                  <a:pt x="1767" y="803"/>
                  <a:pt x="1767" y="803"/>
                  <a:pt x="1767" y="803"/>
                </a:cubicBezTo>
                <a:cubicBezTo>
                  <a:pt x="1766" y="803"/>
                  <a:pt x="1766" y="802"/>
                  <a:pt x="1766" y="802"/>
                </a:cubicBezTo>
                <a:cubicBezTo>
                  <a:pt x="1766" y="802"/>
                  <a:pt x="1765" y="801"/>
                  <a:pt x="1765" y="801"/>
                </a:cubicBezTo>
                <a:cubicBezTo>
                  <a:pt x="1765" y="801"/>
                  <a:pt x="1765" y="800"/>
                  <a:pt x="1765" y="800"/>
                </a:cubicBezTo>
                <a:cubicBezTo>
                  <a:pt x="1764" y="800"/>
                  <a:pt x="1764" y="799"/>
                  <a:pt x="1764" y="799"/>
                </a:cubicBezTo>
                <a:cubicBezTo>
                  <a:pt x="1763" y="799"/>
                  <a:pt x="1762" y="799"/>
                  <a:pt x="1762" y="797"/>
                </a:cubicBezTo>
                <a:cubicBezTo>
                  <a:pt x="1762" y="797"/>
                  <a:pt x="1762" y="797"/>
                  <a:pt x="1761" y="796"/>
                </a:cubicBezTo>
                <a:cubicBezTo>
                  <a:pt x="1761" y="796"/>
                  <a:pt x="1761" y="796"/>
                  <a:pt x="1761" y="796"/>
                </a:cubicBezTo>
                <a:cubicBezTo>
                  <a:pt x="1761" y="796"/>
                  <a:pt x="1760" y="796"/>
                  <a:pt x="1760" y="795"/>
                </a:cubicBezTo>
                <a:cubicBezTo>
                  <a:pt x="1760" y="795"/>
                  <a:pt x="1759" y="795"/>
                  <a:pt x="1759" y="795"/>
                </a:cubicBezTo>
                <a:cubicBezTo>
                  <a:pt x="1757" y="795"/>
                  <a:pt x="1757" y="794"/>
                  <a:pt x="1757" y="793"/>
                </a:cubicBezTo>
                <a:cubicBezTo>
                  <a:pt x="1757" y="793"/>
                  <a:pt x="1757" y="793"/>
                  <a:pt x="1757" y="793"/>
                </a:cubicBezTo>
                <a:cubicBezTo>
                  <a:pt x="1756" y="792"/>
                  <a:pt x="1756" y="792"/>
                  <a:pt x="1756" y="791"/>
                </a:cubicBezTo>
                <a:cubicBezTo>
                  <a:pt x="1755" y="791"/>
                  <a:pt x="1755" y="791"/>
                  <a:pt x="1755" y="790"/>
                </a:cubicBezTo>
                <a:cubicBezTo>
                  <a:pt x="1755" y="790"/>
                  <a:pt x="1754" y="790"/>
                  <a:pt x="1754" y="790"/>
                </a:cubicBezTo>
                <a:cubicBezTo>
                  <a:pt x="1754" y="790"/>
                  <a:pt x="1754" y="789"/>
                  <a:pt x="1753" y="789"/>
                </a:cubicBezTo>
                <a:cubicBezTo>
                  <a:pt x="1753" y="789"/>
                  <a:pt x="1753" y="789"/>
                  <a:pt x="1753" y="789"/>
                </a:cubicBezTo>
                <a:cubicBezTo>
                  <a:pt x="1753" y="789"/>
                  <a:pt x="1753" y="790"/>
                  <a:pt x="1752" y="790"/>
                </a:cubicBezTo>
                <a:cubicBezTo>
                  <a:pt x="1752" y="791"/>
                  <a:pt x="1751" y="791"/>
                  <a:pt x="1750" y="791"/>
                </a:cubicBezTo>
                <a:cubicBezTo>
                  <a:pt x="1750" y="791"/>
                  <a:pt x="1750" y="791"/>
                  <a:pt x="1750" y="791"/>
                </a:cubicBezTo>
                <a:cubicBezTo>
                  <a:pt x="1750" y="791"/>
                  <a:pt x="1749" y="791"/>
                  <a:pt x="1749" y="791"/>
                </a:cubicBezTo>
                <a:cubicBezTo>
                  <a:pt x="1749" y="791"/>
                  <a:pt x="1749" y="791"/>
                  <a:pt x="1749" y="791"/>
                </a:cubicBezTo>
                <a:cubicBezTo>
                  <a:pt x="1749" y="791"/>
                  <a:pt x="1748" y="792"/>
                  <a:pt x="1748" y="792"/>
                </a:cubicBezTo>
                <a:cubicBezTo>
                  <a:pt x="1748" y="792"/>
                  <a:pt x="1748" y="792"/>
                  <a:pt x="1747" y="792"/>
                </a:cubicBezTo>
                <a:cubicBezTo>
                  <a:pt x="1747" y="792"/>
                  <a:pt x="1746" y="792"/>
                  <a:pt x="1746" y="792"/>
                </a:cubicBezTo>
                <a:cubicBezTo>
                  <a:pt x="1746" y="792"/>
                  <a:pt x="1745" y="792"/>
                  <a:pt x="1745" y="792"/>
                </a:cubicBezTo>
                <a:cubicBezTo>
                  <a:pt x="1745" y="792"/>
                  <a:pt x="1745" y="791"/>
                  <a:pt x="1745" y="791"/>
                </a:cubicBezTo>
                <a:cubicBezTo>
                  <a:pt x="1745" y="790"/>
                  <a:pt x="1745" y="790"/>
                  <a:pt x="1745" y="790"/>
                </a:cubicBezTo>
                <a:cubicBezTo>
                  <a:pt x="1745" y="790"/>
                  <a:pt x="1745" y="789"/>
                  <a:pt x="1746" y="789"/>
                </a:cubicBezTo>
                <a:cubicBezTo>
                  <a:pt x="1746" y="788"/>
                  <a:pt x="1747" y="788"/>
                  <a:pt x="1749" y="787"/>
                </a:cubicBezTo>
                <a:cubicBezTo>
                  <a:pt x="1750" y="787"/>
                  <a:pt x="1750" y="787"/>
                  <a:pt x="1751" y="787"/>
                </a:cubicBezTo>
                <a:cubicBezTo>
                  <a:pt x="1751" y="786"/>
                  <a:pt x="1751" y="786"/>
                  <a:pt x="1751" y="785"/>
                </a:cubicBezTo>
                <a:cubicBezTo>
                  <a:pt x="1751" y="785"/>
                  <a:pt x="1751" y="785"/>
                  <a:pt x="1751" y="785"/>
                </a:cubicBezTo>
                <a:cubicBezTo>
                  <a:pt x="1751" y="785"/>
                  <a:pt x="1751" y="785"/>
                  <a:pt x="1751" y="784"/>
                </a:cubicBezTo>
                <a:cubicBezTo>
                  <a:pt x="1750" y="784"/>
                  <a:pt x="1750" y="784"/>
                  <a:pt x="1750" y="783"/>
                </a:cubicBezTo>
                <a:cubicBezTo>
                  <a:pt x="1750" y="783"/>
                  <a:pt x="1749" y="783"/>
                  <a:pt x="1749" y="782"/>
                </a:cubicBezTo>
                <a:cubicBezTo>
                  <a:pt x="1749" y="782"/>
                  <a:pt x="1749" y="782"/>
                  <a:pt x="1749" y="781"/>
                </a:cubicBezTo>
                <a:cubicBezTo>
                  <a:pt x="1749" y="781"/>
                  <a:pt x="1749" y="781"/>
                  <a:pt x="1748" y="780"/>
                </a:cubicBezTo>
                <a:cubicBezTo>
                  <a:pt x="1748" y="780"/>
                  <a:pt x="1748" y="780"/>
                  <a:pt x="1748" y="780"/>
                </a:cubicBezTo>
                <a:cubicBezTo>
                  <a:pt x="1748" y="779"/>
                  <a:pt x="1748" y="779"/>
                  <a:pt x="1748" y="778"/>
                </a:cubicBezTo>
                <a:cubicBezTo>
                  <a:pt x="1748" y="778"/>
                  <a:pt x="1748" y="778"/>
                  <a:pt x="1748" y="778"/>
                </a:cubicBezTo>
                <a:cubicBezTo>
                  <a:pt x="1747" y="777"/>
                  <a:pt x="1747" y="777"/>
                  <a:pt x="1747" y="777"/>
                </a:cubicBezTo>
                <a:cubicBezTo>
                  <a:pt x="1747" y="777"/>
                  <a:pt x="1747" y="777"/>
                  <a:pt x="1747" y="777"/>
                </a:cubicBezTo>
                <a:cubicBezTo>
                  <a:pt x="1746" y="776"/>
                  <a:pt x="1746" y="776"/>
                  <a:pt x="1746" y="776"/>
                </a:cubicBezTo>
                <a:cubicBezTo>
                  <a:pt x="1745" y="776"/>
                  <a:pt x="1744" y="776"/>
                  <a:pt x="1744" y="775"/>
                </a:cubicBezTo>
                <a:cubicBezTo>
                  <a:pt x="1743" y="774"/>
                  <a:pt x="1741" y="773"/>
                  <a:pt x="1739" y="773"/>
                </a:cubicBezTo>
                <a:cubicBezTo>
                  <a:pt x="1739" y="773"/>
                  <a:pt x="1739" y="773"/>
                  <a:pt x="1739" y="773"/>
                </a:cubicBezTo>
                <a:cubicBezTo>
                  <a:pt x="1739" y="773"/>
                  <a:pt x="1738" y="773"/>
                  <a:pt x="1737" y="773"/>
                </a:cubicBezTo>
                <a:cubicBezTo>
                  <a:pt x="1737" y="773"/>
                  <a:pt x="1737" y="772"/>
                  <a:pt x="1737" y="772"/>
                </a:cubicBezTo>
                <a:cubicBezTo>
                  <a:pt x="1737" y="772"/>
                  <a:pt x="1737" y="772"/>
                  <a:pt x="1737" y="772"/>
                </a:cubicBezTo>
                <a:cubicBezTo>
                  <a:pt x="1736" y="772"/>
                  <a:pt x="1736" y="772"/>
                  <a:pt x="1736" y="773"/>
                </a:cubicBezTo>
                <a:cubicBezTo>
                  <a:pt x="1735" y="773"/>
                  <a:pt x="1735" y="773"/>
                  <a:pt x="1735" y="773"/>
                </a:cubicBezTo>
                <a:cubicBezTo>
                  <a:pt x="1734" y="774"/>
                  <a:pt x="1734" y="774"/>
                  <a:pt x="1734" y="774"/>
                </a:cubicBezTo>
                <a:cubicBezTo>
                  <a:pt x="1733" y="774"/>
                  <a:pt x="1733" y="774"/>
                  <a:pt x="1732" y="774"/>
                </a:cubicBezTo>
                <a:cubicBezTo>
                  <a:pt x="1732" y="775"/>
                  <a:pt x="1732" y="775"/>
                  <a:pt x="1732" y="775"/>
                </a:cubicBezTo>
                <a:cubicBezTo>
                  <a:pt x="1732" y="775"/>
                  <a:pt x="1732" y="775"/>
                  <a:pt x="1731" y="775"/>
                </a:cubicBezTo>
                <a:cubicBezTo>
                  <a:pt x="1731" y="775"/>
                  <a:pt x="1731" y="776"/>
                  <a:pt x="1731" y="777"/>
                </a:cubicBezTo>
                <a:cubicBezTo>
                  <a:pt x="1730" y="777"/>
                  <a:pt x="1730" y="777"/>
                  <a:pt x="1729" y="778"/>
                </a:cubicBezTo>
                <a:cubicBezTo>
                  <a:pt x="1729" y="778"/>
                  <a:pt x="1729" y="778"/>
                  <a:pt x="1728" y="778"/>
                </a:cubicBezTo>
                <a:cubicBezTo>
                  <a:pt x="1728" y="778"/>
                  <a:pt x="1728" y="778"/>
                  <a:pt x="1727" y="778"/>
                </a:cubicBezTo>
                <a:cubicBezTo>
                  <a:pt x="1726" y="778"/>
                  <a:pt x="1726" y="778"/>
                  <a:pt x="1725" y="779"/>
                </a:cubicBezTo>
                <a:cubicBezTo>
                  <a:pt x="1725" y="779"/>
                  <a:pt x="1725" y="779"/>
                  <a:pt x="1724" y="779"/>
                </a:cubicBezTo>
                <a:cubicBezTo>
                  <a:pt x="1724" y="779"/>
                  <a:pt x="1724" y="779"/>
                  <a:pt x="1724" y="779"/>
                </a:cubicBezTo>
                <a:cubicBezTo>
                  <a:pt x="1724" y="779"/>
                  <a:pt x="1724" y="779"/>
                  <a:pt x="1724" y="779"/>
                </a:cubicBezTo>
                <a:cubicBezTo>
                  <a:pt x="1724" y="779"/>
                  <a:pt x="1724" y="779"/>
                  <a:pt x="1724" y="779"/>
                </a:cubicBezTo>
                <a:cubicBezTo>
                  <a:pt x="1724" y="779"/>
                  <a:pt x="1724" y="779"/>
                  <a:pt x="1724" y="779"/>
                </a:cubicBezTo>
                <a:cubicBezTo>
                  <a:pt x="1724" y="779"/>
                  <a:pt x="1724" y="779"/>
                  <a:pt x="1724" y="779"/>
                </a:cubicBezTo>
                <a:cubicBezTo>
                  <a:pt x="1724" y="779"/>
                  <a:pt x="1723" y="779"/>
                  <a:pt x="1723" y="779"/>
                </a:cubicBezTo>
                <a:cubicBezTo>
                  <a:pt x="1723" y="780"/>
                  <a:pt x="1723" y="780"/>
                  <a:pt x="1722" y="780"/>
                </a:cubicBezTo>
                <a:cubicBezTo>
                  <a:pt x="1722" y="780"/>
                  <a:pt x="1721" y="780"/>
                  <a:pt x="1721" y="781"/>
                </a:cubicBezTo>
                <a:cubicBezTo>
                  <a:pt x="1721" y="781"/>
                  <a:pt x="1720" y="781"/>
                  <a:pt x="1720" y="781"/>
                </a:cubicBezTo>
                <a:cubicBezTo>
                  <a:pt x="1720" y="781"/>
                  <a:pt x="1720" y="782"/>
                  <a:pt x="1719" y="782"/>
                </a:cubicBezTo>
                <a:cubicBezTo>
                  <a:pt x="1719" y="782"/>
                  <a:pt x="1718" y="782"/>
                  <a:pt x="1718" y="782"/>
                </a:cubicBezTo>
                <a:cubicBezTo>
                  <a:pt x="1718" y="782"/>
                  <a:pt x="1718" y="783"/>
                  <a:pt x="1717" y="783"/>
                </a:cubicBezTo>
                <a:cubicBezTo>
                  <a:pt x="1717" y="783"/>
                  <a:pt x="1717" y="783"/>
                  <a:pt x="1717" y="783"/>
                </a:cubicBezTo>
                <a:cubicBezTo>
                  <a:pt x="1716" y="783"/>
                  <a:pt x="1716" y="783"/>
                  <a:pt x="1716" y="783"/>
                </a:cubicBezTo>
                <a:cubicBezTo>
                  <a:pt x="1716" y="783"/>
                  <a:pt x="1716" y="783"/>
                  <a:pt x="1716" y="783"/>
                </a:cubicBezTo>
                <a:cubicBezTo>
                  <a:pt x="1716" y="783"/>
                  <a:pt x="1716" y="783"/>
                  <a:pt x="1716" y="783"/>
                </a:cubicBezTo>
                <a:cubicBezTo>
                  <a:pt x="1716" y="784"/>
                  <a:pt x="1716" y="785"/>
                  <a:pt x="1715" y="785"/>
                </a:cubicBezTo>
                <a:cubicBezTo>
                  <a:pt x="1715" y="785"/>
                  <a:pt x="1715" y="786"/>
                  <a:pt x="1714" y="786"/>
                </a:cubicBezTo>
                <a:cubicBezTo>
                  <a:pt x="1714" y="786"/>
                  <a:pt x="1714" y="786"/>
                  <a:pt x="1714" y="786"/>
                </a:cubicBezTo>
                <a:cubicBezTo>
                  <a:pt x="1713" y="786"/>
                  <a:pt x="1713" y="787"/>
                  <a:pt x="1712" y="787"/>
                </a:cubicBezTo>
                <a:cubicBezTo>
                  <a:pt x="1712" y="787"/>
                  <a:pt x="1712" y="787"/>
                  <a:pt x="1712" y="787"/>
                </a:cubicBezTo>
                <a:cubicBezTo>
                  <a:pt x="1711" y="787"/>
                  <a:pt x="1710" y="787"/>
                  <a:pt x="1710" y="787"/>
                </a:cubicBezTo>
                <a:cubicBezTo>
                  <a:pt x="1709" y="787"/>
                  <a:pt x="1709" y="787"/>
                  <a:pt x="1708" y="786"/>
                </a:cubicBezTo>
                <a:cubicBezTo>
                  <a:pt x="1707" y="786"/>
                  <a:pt x="1707" y="785"/>
                  <a:pt x="1706" y="785"/>
                </a:cubicBezTo>
                <a:cubicBezTo>
                  <a:pt x="1706" y="784"/>
                  <a:pt x="1706" y="784"/>
                  <a:pt x="1706" y="784"/>
                </a:cubicBezTo>
                <a:cubicBezTo>
                  <a:pt x="1705" y="784"/>
                  <a:pt x="1705" y="784"/>
                  <a:pt x="1704" y="783"/>
                </a:cubicBezTo>
                <a:cubicBezTo>
                  <a:pt x="1703" y="783"/>
                  <a:pt x="1703" y="783"/>
                  <a:pt x="1702" y="783"/>
                </a:cubicBezTo>
                <a:cubicBezTo>
                  <a:pt x="1702" y="782"/>
                  <a:pt x="1702" y="782"/>
                  <a:pt x="1702" y="782"/>
                </a:cubicBezTo>
                <a:cubicBezTo>
                  <a:pt x="1701" y="782"/>
                  <a:pt x="1701" y="782"/>
                  <a:pt x="1700" y="782"/>
                </a:cubicBezTo>
                <a:cubicBezTo>
                  <a:pt x="1700" y="781"/>
                  <a:pt x="1699" y="782"/>
                  <a:pt x="1699" y="782"/>
                </a:cubicBezTo>
                <a:cubicBezTo>
                  <a:pt x="1699" y="782"/>
                  <a:pt x="1699" y="782"/>
                  <a:pt x="1699" y="782"/>
                </a:cubicBezTo>
                <a:cubicBezTo>
                  <a:pt x="1698" y="783"/>
                  <a:pt x="1697" y="783"/>
                  <a:pt x="1695" y="783"/>
                </a:cubicBezTo>
                <a:cubicBezTo>
                  <a:pt x="1694" y="783"/>
                  <a:pt x="1694" y="782"/>
                  <a:pt x="1693" y="782"/>
                </a:cubicBezTo>
                <a:cubicBezTo>
                  <a:pt x="1693" y="782"/>
                  <a:pt x="1693" y="781"/>
                  <a:pt x="1693" y="781"/>
                </a:cubicBezTo>
                <a:cubicBezTo>
                  <a:pt x="1692" y="781"/>
                  <a:pt x="1691" y="781"/>
                  <a:pt x="1691" y="780"/>
                </a:cubicBezTo>
                <a:cubicBezTo>
                  <a:pt x="1691" y="780"/>
                  <a:pt x="1690" y="781"/>
                  <a:pt x="1689" y="782"/>
                </a:cubicBezTo>
                <a:cubicBezTo>
                  <a:pt x="1689" y="782"/>
                  <a:pt x="1689" y="782"/>
                  <a:pt x="1689" y="782"/>
                </a:cubicBezTo>
                <a:cubicBezTo>
                  <a:pt x="1688" y="782"/>
                  <a:pt x="1688" y="783"/>
                  <a:pt x="1687" y="783"/>
                </a:cubicBezTo>
                <a:cubicBezTo>
                  <a:pt x="1686" y="783"/>
                  <a:pt x="1686" y="783"/>
                  <a:pt x="1686" y="784"/>
                </a:cubicBezTo>
                <a:cubicBezTo>
                  <a:pt x="1685" y="784"/>
                  <a:pt x="1685" y="784"/>
                  <a:pt x="1684" y="784"/>
                </a:cubicBezTo>
                <a:cubicBezTo>
                  <a:pt x="1684" y="785"/>
                  <a:pt x="1683" y="786"/>
                  <a:pt x="1683" y="786"/>
                </a:cubicBezTo>
                <a:cubicBezTo>
                  <a:pt x="1683" y="787"/>
                  <a:pt x="1683" y="787"/>
                  <a:pt x="1683" y="788"/>
                </a:cubicBezTo>
                <a:cubicBezTo>
                  <a:pt x="1683" y="789"/>
                  <a:pt x="1682" y="789"/>
                  <a:pt x="1683" y="790"/>
                </a:cubicBezTo>
                <a:cubicBezTo>
                  <a:pt x="1683" y="791"/>
                  <a:pt x="1683" y="792"/>
                  <a:pt x="1683" y="792"/>
                </a:cubicBezTo>
                <a:cubicBezTo>
                  <a:pt x="1683" y="792"/>
                  <a:pt x="1683" y="792"/>
                  <a:pt x="1683" y="792"/>
                </a:cubicBezTo>
                <a:cubicBezTo>
                  <a:pt x="1683" y="792"/>
                  <a:pt x="1683" y="792"/>
                  <a:pt x="1683" y="792"/>
                </a:cubicBezTo>
                <a:cubicBezTo>
                  <a:pt x="1683" y="792"/>
                  <a:pt x="1683" y="792"/>
                  <a:pt x="1683" y="792"/>
                </a:cubicBezTo>
                <a:cubicBezTo>
                  <a:pt x="1683" y="792"/>
                  <a:pt x="1683" y="792"/>
                  <a:pt x="1683" y="792"/>
                </a:cubicBezTo>
                <a:cubicBezTo>
                  <a:pt x="1683" y="793"/>
                  <a:pt x="1683" y="793"/>
                  <a:pt x="1683" y="793"/>
                </a:cubicBezTo>
                <a:cubicBezTo>
                  <a:pt x="1683" y="793"/>
                  <a:pt x="1683" y="793"/>
                  <a:pt x="1683" y="794"/>
                </a:cubicBezTo>
                <a:cubicBezTo>
                  <a:pt x="1682" y="795"/>
                  <a:pt x="1682" y="795"/>
                  <a:pt x="1681" y="796"/>
                </a:cubicBezTo>
                <a:cubicBezTo>
                  <a:pt x="1681" y="796"/>
                  <a:pt x="1681" y="796"/>
                  <a:pt x="1681" y="796"/>
                </a:cubicBezTo>
                <a:cubicBezTo>
                  <a:pt x="1681" y="796"/>
                  <a:pt x="1681" y="796"/>
                  <a:pt x="1681" y="797"/>
                </a:cubicBezTo>
                <a:cubicBezTo>
                  <a:pt x="1681" y="797"/>
                  <a:pt x="1681" y="797"/>
                  <a:pt x="1681" y="797"/>
                </a:cubicBezTo>
                <a:cubicBezTo>
                  <a:pt x="1681" y="799"/>
                  <a:pt x="1681" y="800"/>
                  <a:pt x="1680" y="801"/>
                </a:cubicBezTo>
                <a:cubicBezTo>
                  <a:pt x="1680" y="802"/>
                  <a:pt x="1679" y="802"/>
                  <a:pt x="1678" y="803"/>
                </a:cubicBezTo>
                <a:cubicBezTo>
                  <a:pt x="1678" y="803"/>
                  <a:pt x="1677" y="803"/>
                  <a:pt x="1677" y="803"/>
                </a:cubicBezTo>
                <a:cubicBezTo>
                  <a:pt x="1677" y="803"/>
                  <a:pt x="1676" y="803"/>
                  <a:pt x="1676" y="803"/>
                </a:cubicBezTo>
                <a:cubicBezTo>
                  <a:pt x="1676" y="803"/>
                  <a:pt x="1676" y="804"/>
                  <a:pt x="1676" y="804"/>
                </a:cubicBezTo>
                <a:cubicBezTo>
                  <a:pt x="1675" y="804"/>
                  <a:pt x="1675" y="805"/>
                  <a:pt x="1674" y="805"/>
                </a:cubicBezTo>
                <a:cubicBezTo>
                  <a:pt x="1674" y="805"/>
                  <a:pt x="1673" y="805"/>
                  <a:pt x="1672" y="806"/>
                </a:cubicBezTo>
                <a:cubicBezTo>
                  <a:pt x="1671" y="806"/>
                  <a:pt x="1670" y="806"/>
                  <a:pt x="1669" y="806"/>
                </a:cubicBezTo>
                <a:cubicBezTo>
                  <a:pt x="1669" y="806"/>
                  <a:pt x="1669" y="806"/>
                  <a:pt x="1669" y="806"/>
                </a:cubicBezTo>
                <a:cubicBezTo>
                  <a:pt x="1668" y="807"/>
                  <a:pt x="1667" y="807"/>
                  <a:pt x="1667" y="807"/>
                </a:cubicBezTo>
                <a:cubicBezTo>
                  <a:pt x="1666" y="807"/>
                  <a:pt x="1666" y="807"/>
                  <a:pt x="1666" y="807"/>
                </a:cubicBezTo>
                <a:cubicBezTo>
                  <a:pt x="1665" y="808"/>
                  <a:pt x="1664" y="808"/>
                  <a:pt x="1663" y="808"/>
                </a:cubicBezTo>
                <a:cubicBezTo>
                  <a:pt x="1663" y="808"/>
                  <a:pt x="1663" y="809"/>
                  <a:pt x="1663" y="810"/>
                </a:cubicBezTo>
                <a:cubicBezTo>
                  <a:pt x="1663" y="810"/>
                  <a:pt x="1663" y="811"/>
                  <a:pt x="1662" y="811"/>
                </a:cubicBezTo>
                <a:cubicBezTo>
                  <a:pt x="1662" y="812"/>
                  <a:pt x="1661" y="812"/>
                  <a:pt x="1660" y="812"/>
                </a:cubicBezTo>
                <a:cubicBezTo>
                  <a:pt x="1660" y="812"/>
                  <a:pt x="1660" y="812"/>
                  <a:pt x="1660" y="812"/>
                </a:cubicBezTo>
                <a:cubicBezTo>
                  <a:pt x="1659" y="812"/>
                  <a:pt x="1659" y="812"/>
                  <a:pt x="1659" y="812"/>
                </a:cubicBezTo>
                <a:cubicBezTo>
                  <a:pt x="1659" y="813"/>
                  <a:pt x="1657" y="814"/>
                  <a:pt x="1657" y="814"/>
                </a:cubicBezTo>
                <a:cubicBezTo>
                  <a:pt x="1657" y="814"/>
                  <a:pt x="1657" y="815"/>
                  <a:pt x="1657" y="815"/>
                </a:cubicBezTo>
                <a:cubicBezTo>
                  <a:pt x="1657" y="815"/>
                  <a:pt x="1656" y="816"/>
                  <a:pt x="1656" y="816"/>
                </a:cubicBezTo>
                <a:cubicBezTo>
                  <a:pt x="1656" y="816"/>
                  <a:pt x="1655" y="817"/>
                  <a:pt x="1655" y="817"/>
                </a:cubicBezTo>
                <a:cubicBezTo>
                  <a:pt x="1654" y="817"/>
                  <a:pt x="1654" y="817"/>
                  <a:pt x="1654" y="817"/>
                </a:cubicBezTo>
                <a:cubicBezTo>
                  <a:pt x="1654" y="817"/>
                  <a:pt x="1654" y="817"/>
                  <a:pt x="1654" y="817"/>
                </a:cubicBezTo>
                <a:cubicBezTo>
                  <a:pt x="1654" y="817"/>
                  <a:pt x="1653" y="818"/>
                  <a:pt x="1653" y="818"/>
                </a:cubicBezTo>
                <a:cubicBezTo>
                  <a:pt x="1653" y="819"/>
                  <a:pt x="1653" y="819"/>
                  <a:pt x="1653" y="819"/>
                </a:cubicBezTo>
                <a:cubicBezTo>
                  <a:pt x="1652" y="820"/>
                  <a:pt x="1652" y="821"/>
                  <a:pt x="1650" y="822"/>
                </a:cubicBezTo>
                <a:cubicBezTo>
                  <a:pt x="1650" y="823"/>
                  <a:pt x="1649" y="823"/>
                  <a:pt x="1649" y="823"/>
                </a:cubicBezTo>
                <a:cubicBezTo>
                  <a:pt x="1649" y="823"/>
                  <a:pt x="1649" y="823"/>
                  <a:pt x="1650" y="824"/>
                </a:cubicBezTo>
                <a:cubicBezTo>
                  <a:pt x="1650" y="824"/>
                  <a:pt x="1651" y="824"/>
                  <a:pt x="1651" y="825"/>
                </a:cubicBezTo>
                <a:cubicBezTo>
                  <a:pt x="1651" y="825"/>
                  <a:pt x="1651" y="825"/>
                  <a:pt x="1651" y="826"/>
                </a:cubicBezTo>
                <a:cubicBezTo>
                  <a:pt x="1651" y="826"/>
                  <a:pt x="1651" y="826"/>
                  <a:pt x="1651" y="826"/>
                </a:cubicBezTo>
                <a:cubicBezTo>
                  <a:pt x="1651" y="826"/>
                  <a:pt x="1651" y="827"/>
                  <a:pt x="1652" y="827"/>
                </a:cubicBezTo>
                <a:cubicBezTo>
                  <a:pt x="1652" y="828"/>
                  <a:pt x="1652" y="828"/>
                  <a:pt x="1652" y="828"/>
                </a:cubicBezTo>
                <a:cubicBezTo>
                  <a:pt x="1652" y="828"/>
                  <a:pt x="1653" y="828"/>
                  <a:pt x="1653" y="828"/>
                </a:cubicBezTo>
                <a:cubicBezTo>
                  <a:pt x="1653" y="828"/>
                  <a:pt x="1653" y="828"/>
                  <a:pt x="1654" y="829"/>
                </a:cubicBezTo>
                <a:cubicBezTo>
                  <a:pt x="1655" y="830"/>
                  <a:pt x="1654" y="831"/>
                  <a:pt x="1653" y="832"/>
                </a:cubicBezTo>
                <a:cubicBezTo>
                  <a:pt x="1653" y="832"/>
                  <a:pt x="1653" y="832"/>
                  <a:pt x="1653" y="832"/>
                </a:cubicBezTo>
                <a:cubicBezTo>
                  <a:pt x="1652" y="833"/>
                  <a:pt x="1651" y="833"/>
                  <a:pt x="1650" y="834"/>
                </a:cubicBezTo>
                <a:cubicBezTo>
                  <a:pt x="1650" y="834"/>
                  <a:pt x="1650" y="834"/>
                  <a:pt x="1650" y="834"/>
                </a:cubicBezTo>
                <a:cubicBezTo>
                  <a:pt x="1649" y="834"/>
                  <a:pt x="1649" y="834"/>
                  <a:pt x="1648" y="834"/>
                </a:cubicBezTo>
                <a:cubicBezTo>
                  <a:pt x="1649" y="835"/>
                  <a:pt x="1649" y="835"/>
                  <a:pt x="1648" y="836"/>
                </a:cubicBezTo>
                <a:cubicBezTo>
                  <a:pt x="1648" y="837"/>
                  <a:pt x="1648" y="838"/>
                  <a:pt x="1647" y="838"/>
                </a:cubicBezTo>
                <a:cubicBezTo>
                  <a:pt x="1647" y="839"/>
                  <a:pt x="1646" y="839"/>
                  <a:pt x="1646" y="840"/>
                </a:cubicBezTo>
                <a:cubicBezTo>
                  <a:pt x="1646" y="840"/>
                  <a:pt x="1645" y="841"/>
                  <a:pt x="1645" y="841"/>
                </a:cubicBezTo>
                <a:cubicBezTo>
                  <a:pt x="1645" y="841"/>
                  <a:pt x="1645" y="841"/>
                  <a:pt x="1645" y="842"/>
                </a:cubicBezTo>
                <a:cubicBezTo>
                  <a:pt x="1645" y="843"/>
                  <a:pt x="1645" y="844"/>
                  <a:pt x="1644" y="844"/>
                </a:cubicBezTo>
                <a:cubicBezTo>
                  <a:pt x="1644" y="845"/>
                  <a:pt x="1643" y="845"/>
                  <a:pt x="1641" y="845"/>
                </a:cubicBezTo>
                <a:cubicBezTo>
                  <a:pt x="1641" y="845"/>
                  <a:pt x="1641" y="845"/>
                  <a:pt x="1641" y="845"/>
                </a:cubicBezTo>
                <a:cubicBezTo>
                  <a:pt x="1641" y="845"/>
                  <a:pt x="1641" y="845"/>
                  <a:pt x="1641" y="845"/>
                </a:cubicBezTo>
                <a:cubicBezTo>
                  <a:pt x="1640" y="845"/>
                  <a:pt x="1639" y="846"/>
                  <a:pt x="1638" y="846"/>
                </a:cubicBezTo>
                <a:cubicBezTo>
                  <a:pt x="1637" y="846"/>
                  <a:pt x="1637" y="846"/>
                  <a:pt x="1637" y="846"/>
                </a:cubicBezTo>
                <a:cubicBezTo>
                  <a:pt x="1637" y="847"/>
                  <a:pt x="1636" y="847"/>
                  <a:pt x="1636" y="847"/>
                </a:cubicBezTo>
                <a:cubicBezTo>
                  <a:pt x="1635" y="847"/>
                  <a:pt x="1634" y="847"/>
                  <a:pt x="1634" y="847"/>
                </a:cubicBezTo>
                <a:cubicBezTo>
                  <a:pt x="1634" y="849"/>
                  <a:pt x="1634" y="850"/>
                  <a:pt x="1633" y="850"/>
                </a:cubicBezTo>
                <a:cubicBezTo>
                  <a:pt x="1633" y="850"/>
                  <a:pt x="1633" y="850"/>
                  <a:pt x="1633" y="850"/>
                </a:cubicBezTo>
                <a:cubicBezTo>
                  <a:pt x="1633" y="851"/>
                  <a:pt x="1633" y="852"/>
                  <a:pt x="1632" y="852"/>
                </a:cubicBezTo>
                <a:cubicBezTo>
                  <a:pt x="1632" y="853"/>
                  <a:pt x="1631" y="853"/>
                  <a:pt x="1630" y="852"/>
                </a:cubicBezTo>
                <a:cubicBezTo>
                  <a:pt x="1630" y="852"/>
                  <a:pt x="1629" y="852"/>
                  <a:pt x="1629" y="852"/>
                </a:cubicBezTo>
                <a:cubicBezTo>
                  <a:pt x="1628" y="852"/>
                  <a:pt x="1628" y="851"/>
                  <a:pt x="1627" y="851"/>
                </a:cubicBezTo>
                <a:cubicBezTo>
                  <a:pt x="1627" y="851"/>
                  <a:pt x="1627" y="851"/>
                  <a:pt x="1627" y="851"/>
                </a:cubicBezTo>
                <a:cubicBezTo>
                  <a:pt x="1627" y="851"/>
                  <a:pt x="1627" y="851"/>
                  <a:pt x="1626" y="852"/>
                </a:cubicBezTo>
                <a:cubicBezTo>
                  <a:pt x="1626" y="852"/>
                  <a:pt x="1625" y="853"/>
                  <a:pt x="1624" y="853"/>
                </a:cubicBezTo>
                <a:cubicBezTo>
                  <a:pt x="1624" y="853"/>
                  <a:pt x="1623" y="853"/>
                  <a:pt x="1623" y="852"/>
                </a:cubicBezTo>
                <a:cubicBezTo>
                  <a:pt x="1622" y="852"/>
                  <a:pt x="1621" y="852"/>
                  <a:pt x="1620" y="852"/>
                </a:cubicBezTo>
                <a:cubicBezTo>
                  <a:pt x="1620" y="852"/>
                  <a:pt x="1619" y="852"/>
                  <a:pt x="1619" y="852"/>
                </a:cubicBezTo>
                <a:cubicBezTo>
                  <a:pt x="1619" y="852"/>
                  <a:pt x="1618" y="852"/>
                  <a:pt x="1618" y="852"/>
                </a:cubicBezTo>
                <a:cubicBezTo>
                  <a:pt x="1617" y="852"/>
                  <a:pt x="1617" y="853"/>
                  <a:pt x="1616" y="853"/>
                </a:cubicBezTo>
                <a:cubicBezTo>
                  <a:pt x="1615" y="853"/>
                  <a:pt x="1614" y="852"/>
                  <a:pt x="1614" y="851"/>
                </a:cubicBezTo>
                <a:cubicBezTo>
                  <a:pt x="1614" y="851"/>
                  <a:pt x="1614" y="851"/>
                  <a:pt x="1613" y="851"/>
                </a:cubicBezTo>
                <a:cubicBezTo>
                  <a:pt x="1613" y="851"/>
                  <a:pt x="1613" y="851"/>
                  <a:pt x="1612" y="851"/>
                </a:cubicBezTo>
                <a:cubicBezTo>
                  <a:pt x="1612" y="851"/>
                  <a:pt x="1611" y="851"/>
                  <a:pt x="1610" y="851"/>
                </a:cubicBezTo>
                <a:cubicBezTo>
                  <a:pt x="1610" y="852"/>
                  <a:pt x="1610" y="852"/>
                  <a:pt x="1610" y="852"/>
                </a:cubicBezTo>
                <a:cubicBezTo>
                  <a:pt x="1609" y="852"/>
                  <a:pt x="1609" y="852"/>
                  <a:pt x="1609" y="852"/>
                </a:cubicBezTo>
                <a:cubicBezTo>
                  <a:pt x="1609" y="852"/>
                  <a:pt x="1609" y="852"/>
                  <a:pt x="1609" y="852"/>
                </a:cubicBezTo>
                <a:cubicBezTo>
                  <a:pt x="1608" y="852"/>
                  <a:pt x="1608" y="853"/>
                  <a:pt x="1607" y="853"/>
                </a:cubicBezTo>
                <a:cubicBezTo>
                  <a:pt x="1607" y="853"/>
                  <a:pt x="1606" y="854"/>
                  <a:pt x="1606" y="854"/>
                </a:cubicBezTo>
                <a:cubicBezTo>
                  <a:pt x="1605" y="854"/>
                  <a:pt x="1605" y="854"/>
                  <a:pt x="1605" y="854"/>
                </a:cubicBezTo>
                <a:cubicBezTo>
                  <a:pt x="1604" y="854"/>
                  <a:pt x="1603" y="854"/>
                  <a:pt x="1602" y="855"/>
                </a:cubicBezTo>
                <a:cubicBezTo>
                  <a:pt x="1601" y="855"/>
                  <a:pt x="1601" y="855"/>
                  <a:pt x="1601" y="855"/>
                </a:cubicBezTo>
                <a:cubicBezTo>
                  <a:pt x="1600" y="855"/>
                  <a:pt x="1600" y="855"/>
                  <a:pt x="1600" y="855"/>
                </a:cubicBezTo>
                <a:cubicBezTo>
                  <a:pt x="1600" y="855"/>
                  <a:pt x="1599" y="855"/>
                  <a:pt x="1599" y="855"/>
                </a:cubicBezTo>
                <a:cubicBezTo>
                  <a:pt x="1599" y="855"/>
                  <a:pt x="1599" y="855"/>
                  <a:pt x="1599" y="856"/>
                </a:cubicBezTo>
                <a:cubicBezTo>
                  <a:pt x="1599" y="856"/>
                  <a:pt x="1599" y="857"/>
                  <a:pt x="1598" y="857"/>
                </a:cubicBezTo>
                <a:cubicBezTo>
                  <a:pt x="1598" y="858"/>
                  <a:pt x="1597" y="858"/>
                  <a:pt x="1596" y="858"/>
                </a:cubicBezTo>
                <a:cubicBezTo>
                  <a:pt x="1596" y="858"/>
                  <a:pt x="1596" y="858"/>
                  <a:pt x="1596" y="858"/>
                </a:cubicBezTo>
                <a:cubicBezTo>
                  <a:pt x="1596" y="858"/>
                  <a:pt x="1595" y="858"/>
                  <a:pt x="1595" y="859"/>
                </a:cubicBezTo>
                <a:cubicBezTo>
                  <a:pt x="1594" y="859"/>
                  <a:pt x="1594" y="859"/>
                  <a:pt x="1593" y="859"/>
                </a:cubicBezTo>
                <a:cubicBezTo>
                  <a:pt x="1592" y="859"/>
                  <a:pt x="1592" y="859"/>
                  <a:pt x="1591" y="858"/>
                </a:cubicBezTo>
                <a:cubicBezTo>
                  <a:pt x="1591" y="858"/>
                  <a:pt x="1591" y="857"/>
                  <a:pt x="1590" y="857"/>
                </a:cubicBezTo>
                <a:cubicBezTo>
                  <a:pt x="1590" y="857"/>
                  <a:pt x="1590" y="857"/>
                  <a:pt x="1590" y="857"/>
                </a:cubicBezTo>
                <a:cubicBezTo>
                  <a:pt x="1590" y="856"/>
                  <a:pt x="1590" y="856"/>
                  <a:pt x="1589" y="856"/>
                </a:cubicBezTo>
                <a:cubicBezTo>
                  <a:pt x="1589" y="856"/>
                  <a:pt x="1589" y="855"/>
                  <a:pt x="1589" y="855"/>
                </a:cubicBezTo>
                <a:cubicBezTo>
                  <a:pt x="1587" y="854"/>
                  <a:pt x="1587" y="853"/>
                  <a:pt x="1587" y="851"/>
                </a:cubicBezTo>
                <a:cubicBezTo>
                  <a:pt x="1587" y="851"/>
                  <a:pt x="1587" y="851"/>
                  <a:pt x="1587" y="850"/>
                </a:cubicBezTo>
                <a:cubicBezTo>
                  <a:pt x="1586" y="850"/>
                  <a:pt x="1586" y="849"/>
                  <a:pt x="1586" y="849"/>
                </a:cubicBezTo>
                <a:cubicBezTo>
                  <a:pt x="1586" y="848"/>
                  <a:pt x="1585" y="848"/>
                  <a:pt x="1585" y="848"/>
                </a:cubicBezTo>
                <a:cubicBezTo>
                  <a:pt x="1585" y="848"/>
                  <a:pt x="1585" y="848"/>
                  <a:pt x="1584" y="848"/>
                </a:cubicBezTo>
                <a:cubicBezTo>
                  <a:pt x="1584" y="848"/>
                  <a:pt x="1584" y="848"/>
                  <a:pt x="1583" y="848"/>
                </a:cubicBezTo>
                <a:cubicBezTo>
                  <a:pt x="1583" y="847"/>
                  <a:pt x="1583" y="847"/>
                  <a:pt x="1583" y="847"/>
                </a:cubicBezTo>
                <a:cubicBezTo>
                  <a:pt x="1582" y="847"/>
                  <a:pt x="1581" y="847"/>
                  <a:pt x="1580" y="846"/>
                </a:cubicBezTo>
                <a:cubicBezTo>
                  <a:pt x="1580" y="846"/>
                  <a:pt x="1580" y="846"/>
                  <a:pt x="1580" y="846"/>
                </a:cubicBezTo>
                <a:cubicBezTo>
                  <a:pt x="1580" y="846"/>
                  <a:pt x="1580" y="846"/>
                  <a:pt x="1580" y="846"/>
                </a:cubicBezTo>
                <a:cubicBezTo>
                  <a:pt x="1580" y="846"/>
                  <a:pt x="1580" y="846"/>
                  <a:pt x="1580" y="846"/>
                </a:cubicBezTo>
                <a:cubicBezTo>
                  <a:pt x="1579" y="846"/>
                  <a:pt x="1579" y="846"/>
                  <a:pt x="1579" y="846"/>
                </a:cubicBezTo>
                <a:cubicBezTo>
                  <a:pt x="1579" y="846"/>
                  <a:pt x="1579" y="846"/>
                  <a:pt x="1578" y="846"/>
                </a:cubicBezTo>
                <a:cubicBezTo>
                  <a:pt x="1578" y="847"/>
                  <a:pt x="1578" y="847"/>
                  <a:pt x="1577" y="847"/>
                </a:cubicBezTo>
                <a:cubicBezTo>
                  <a:pt x="1577" y="847"/>
                  <a:pt x="1577" y="847"/>
                  <a:pt x="1576" y="847"/>
                </a:cubicBezTo>
                <a:cubicBezTo>
                  <a:pt x="1576" y="847"/>
                  <a:pt x="1576" y="847"/>
                  <a:pt x="1576" y="847"/>
                </a:cubicBezTo>
                <a:cubicBezTo>
                  <a:pt x="1576" y="847"/>
                  <a:pt x="1576" y="847"/>
                  <a:pt x="1576" y="847"/>
                </a:cubicBezTo>
                <a:cubicBezTo>
                  <a:pt x="1575" y="847"/>
                  <a:pt x="1575" y="847"/>
                  <a:pt x="1575" y="847"/>
                </a:cubicBezTo>
                <a:cubicBezTo>
                  <a:pt x="1575" y="847"/>
                  <a:pt x="1574" y="847"/>
                  <a:pt x="1574" y="847"/>
                </a:cubicBezTo>
                <a:cubicBezTo>
                  <a:pt x="1574" y="847"/>
                  <a:pt x="1573" y="847"/>
                  <a:pt x="1573" y="847"/>
                </a:cubicBezTo>
                <a:cubicBezTo>
                  <a:pt x="1573" y="847"/>
                  <a:pt x="1573" y="847"/>
                  <a:pt x="1573" y="847"/>
                </a:cubicBezTo>
                <a:cubicBezTo>
                  <a:pt x="1572" y="847"/>
                  <a:pt x="1572" y="847"/>
                  <a:pt x="1572" y="847"/>
                </a:cubicBezTo>
                <a:cubicBezTo>
                  <a:pt x="1572" y="847"/>
                  <a:pt x="1572" y="847"/>
                  <a:pt x="1571" y="847"/>
                </a:cubicBezTo>
                <a:cubicBezTo>
                  <a:pt x="1571" y="847"/>
                  <a:pt x="1571" y="847"/>
                  <a:pt x="1571" y="847"/>
                </a:cubicBezTo>
                <a:cubicBezTo>
                  <a:pt x="1571" y="847"/>
                  <a:pt x="1570" y="847"/>
                  <a:pt x="1570" y="847"/>
                </a:cubicBezTo>
                <a:cubicBezTo>
                  <a:pt x="1569" y="847"/>
                  <a:pt x="1569" y="847"/>
                  <a:pt x="1568" y="847"/>
                </a:cubicBezTo>
                <a:cubicBezTo>
                  <a:pt x="1568" y="846"/>
                  <a:pt x="1567" y="846"/>
                  <a:pt x="1567" y="846"/>
                </a:cubicBezTo>
                <a:cubicBezTo>
                  <a:pt x="1567" y="846"/>
                  <a:pt x="1567" y="846"/>
                  <a:pt x="1567" y="846"/>
                </a:cubicBezTo>
                <a:cubicBezTo>
                  <a:pt x="1566" y="846"/>
                  <a:pt x="1566" y="846"/>
                  <a:pt x="1566" y="846"/>
                </a:cubicBezTo>
                <a:cubicBezTo>
                  <a:pt x="1565" y="846"/>
                  <a:pt x="1565" y="846"/>
                  <a:pt x="1564" y="846"/>
                </a:cubicBezTo>
                <a:cubicBezTo>
                  <a:pt x="1564" y="846"/>
                  <a:pt x="1564" y="846"/>
                  <a:pt x="1564" y="846"/>
                </a:cubicBezTo>
                <a:cubicBezTo>
                  <a:pt x="1563" y="846"/>
                  <a:pt x="1563" y="846"/>
                  <a:pt x="1563" y="845"/>
                </a:cubicBezTo>
                <a:cubicBezTo>
                  <a:pt x="1563" y="845"/>
                  <a:pt x="1563" y="844"/>
                  <a:pt x="1563" y="843"/>
                </a:cubicBezTo>
                <a:cubicBezTo>
                  <a:pt x="1564" y="843"/>
                  <a:pt x="1564" y="842"/>
                  <a:pt x="1564" y="842"/>
                </a:cubicBezTo>
                <a:cubicBezTo>
                  <a:pt x="1564" y="841"/>
                  <a:pt x="1564" y="841"/>
                  <a:pt x="1564" y="841"/>
                </a:cubicBezTo>
                <a:cubicBezTo>
                  <a:pt x="1564" y="841"/>
                  <a:pt x="1564" y="840"/>
                  <a:pt x="1564" y="840"/>
                </a:cubicBezTo>
                <a:cubicBezTo>
                  <a:pt x="1564" y="839"/>
                  <a:pt x="1564" y="838"/>
                  <a:pt x="1564" y="837"/>
                </a:cubicBezTo>
                <a:cubicBezTo>
                  <a:pt x="1564" y="836"/>
                  <a:pt x="1565" y="836"/>
                  <a:pt x="1565" y="835"/>
                </a:cubicBezTo>
                <a:cubicBezTo>
                  <a:pt x="1566" y="834"/>
                  <a:pt x="1566" y="834"/>
                  <a:pt x="1566" y="834"/>
                </a:cubicBezTo>
                <a:cubicBezTo>
                  <a:pt x="1565" y="833"/>
                  <a:pt x="1565" y="833"/>
                  <a:pt x="1565" y="833"/>
                </a:cubicBezTo>
                <a:cubicBezTo>
                  <a:pt x="1564" y="833"/>
                  <a:pt x="1563" y="833"/>
                  <a:pt x="1562" y="833"/>
                </a:cubicBezTo>
                <a:cubicBezTo>
                  <a:pt x="1562" y="833"/>
                  <a:pt x="1561" y="832"/>
                  <a:pt x="1561" y="832"/>
                </a:cubicBezTo>
                <a:cubicBezTo>
                  <a:pt x="1561" y="831"/>
                  <a:pt x="1562" y="830"/>
                  <a:pt x="1562" y="829"/>
                </a:cubicBezTo>
                <a:cubicBezTo>
                  <a:pt x="1562" y="829"/>
                  <a:pt x="1561" y="830"/>
                  <a:pt x="1561" y="830"/>
                </a:cubicBezTo>
                <a:cubicBezTo>
                  <a:pt x="1560" y="830"/>
                  <a:pt x="1560" y="829"/>
                  <a:pt x="1559" y="829"/>
                </a:cubicBezTo>
                <a:cubicBezTo>
                  <a:pt x="1559" y="828"/>
                  <a:pt x="1559" y="828"/>
                  <a:pt x="1559" y="827"/>
                </a:cubicBezTo>
                <a:cubicBezTo>
                  <a:pt x="1559" y="827"/>
                  <a:pt x="1559" y="826"/>
                  <a:pt x="1559" y="826"/>
                </a:cubicBezTo>
                <a:cubicBezTo>
                  <a:pt x="1559" y="826"/>
                  <a:pt x="1559" y="826"/>
                  <a:pt x="1559" y="826"/>
                </a:cubicBezTo>
                <a:cubicBezTo>
                  <a:pt x="1559" y="825"/>
                  <a:pt x="1560" y="825"/>
                  <a:pt x="1560" y="825"/>
                </a:cubicBezTo>
                <a:cubicBezTo>
                  <a:pt x="1560" y="824"/>
                  <a:pt x="1560" y="824"/>
                  <a:pt x="1560" y="824"/>
                </a:cubicBezTo>
                <a:cubicBezTo>
                  <a:pt x="1560" y="824"/>
                  <a:pt x="1560" y="824"/>
                  <a:pt x="1560" y="824"/>
                </a:cubicBezTo>
                <a:cubicBezTo>
                  <a:pt x="1560" y="823"/>
                  <a:pt x="1560" y="822"/>
                  <a:pt x="1561" y="821"/>
                </a:cubicBezTo>
                <a:cubicBezTo>
                  <a:pt x="1561" y="821"/>
                  <a:pt x="1561" y="820"/>
                  <a:pt x="1562" y="820"/>
                </a:cubicBezTo>
                <a:cubicBezTo>
                  <a:pt x="1562" y="820"/>
                  <a:pt x="1562" y="820"/>
                  <a:pt x="1562" y="820"/>
                </a:cubicBezTo>
                <a:cubicBezTo>
                  <a:pt x="1562" y="820"/>
                  <a:pt x="1563" y="819"/>
                  <a:pt x="1563" y="818"/>
                </a:cubicBezTo>
                <a:cubicBezTo>
                  <a:pt x="1563" y="818"/>
                  <a:pt x="1564" y="817"/>
                  <a:pt x="1564" y="817"/>
                </a:cubicBezTo>
                <a:cubicBezTo>
                  <a:pt x="1565" y="817"/>
                  <a:pt x="1565" y="816"/>
                  <a:pt x="1565" y="816"/>
                </a:cubicBezTo>
                <a:cubicBezTo>
                  <a:pt x="1565" y="815"/>
                  <a:pt x="1566" y="814"/>
                  <a:pt x="1567" y="813"/>
                </a:cubicBezTo>
                <a:cubicBezTo>
                  <a:pt x="1567" y="813"/>
                  <a:pt x="1567" y="813"/>
                  <a:pt x="1567" y="813"/>
                </a:cubicBezTo>
                <a:cubicBezTo>
                  <a:pt x="1567" y="813"/>
                  <a:pt x="1567" y="813"/>
                  <a:pt x="1567" y="813"/>
                </a:cubicBezTo>
                <a:cubicBezTo>
                  <a:pt x="1567" y="812"/>
                  <a:pt x="1566" y="812"/>
                  <a:pt x="1567" y="811"/>
                </a:cubicBezTo>
                <a:cubicBezTo>
                  <a:pt x="1567" y="810"/>
                  <a:pt x="1568" y="808"/>
                  <a:pt x="1569" y="808"/>
                </a:cubicBezTo>
                <a:cubicBezTo>
                  <a:pt x="1569" y="807"/>
                  <a:pt x="1569" y="807"/>
                  <a:pt x="1569" y="807"/>
                </a:cubicBezTo>
                <a:cubicBezTo>
                  <a:pt x="1569" y="807"/>
                  <a:pt x="1568" y="807"/>
                  <a:pt x="1568" y="807"/>
                </a:cubicBezTo>
                <a:cubicBezTo>
                  <a:pt x="1568" y="806"/>
                  <a:pt x="1568" y="805"/>
                  <a:pt x="1569" y="805"/>
                </a:cubicBezTo>
                <a:cubicBezTo>
                  <a:pt x="1569" y="804"/>
                  <a:pt x="1570" y="803"/>
                  <a:pt x="1570" y="802"/>
                </a:cubicBezTo>
                <a:cubicBezTo>
                  <a:pt x="1570" y="802"/>
                  <a:pt x="1570" y="800"/>
                  <a:pt x="1570" y="799"/>
                </a:cubicBezTo>
                <a:cubicBezTo>
                  <a:pt x="1570" y="799"/>
                  <a:pt x="1570" y="799"/>
                  <a:pt x="1570" y="799"/>
                </a:cubicBezTo>
                <a:cubicBezTo>
                  <a:pt x="1569" y="798"/>
                  <a:pt x="1569" y="798"/>
                  <a:pt x="1569" y="797"/>
                </a:cubicBezTo>
                <a:cubicBezTo>
                  <a:pt x="1569" y="797"/>
                  <a:pt x="1569" y="796"/>
                  <a:pt x="1569" y="796"/>
                </a:cubicBezTo>
                <a:cubicBezTo>
                  <a:pt x="1569" y="796"/>
                  <a:pt x="1569" y="796"/>
                  <a:pt x="1569" y="796"/>
                </a:cubicBezTo>
                <a:cubicBezTo>
                  <a:pt x="1569" y="796"/>
                  <a:pt x="1569" y="795"/>
                  <a:pt x="1568" y="795"/>
                </a:cubicBezTo>
                <a:cubicBezTo>
                  <a:pt x="1568" y="794"/>
                  <a:pt x="1568" y="793"/>
                  <a:pt x="1569" y="792"/>
                </a:cubicBezTo>
                <a:cubicBezTo>
                  <a:pt x="1569" y="792"/>
                  <a:pt x="1569" y="792"/>
                  <a:pt x="1569" y="791"/>
                </a:cubicBezTo>
                <a:cubicBezTo>
                  <a:pt x="1569" y="791"/>
                  <a:pt x="1569" y="791"/>
                  <a:pt x="1569" y="791"/>
                </a:cubicBezTo>
                <a:cubicBezTo>
                  <a:pt x="1569" y="791"/>
                  <a:pt x="1569" y="791"/>
                  <a:pt x="1569" y="791"/>
                </a:cubicBezTo>
                <a:cubicBezTo>
                  <a:pt x="1569" y="791"/>
                  <a:pt x="1569" y="791"/>
                  <a:pt x="1569" y="791"/>
                </a:cubicBezTo>
                <a:cubicBezTo>
                  <a:pt x="1569" y="791"/>
                  <a:pt x="1569" y="791"/>
                  <a:pt x="1569" y="791"/>
                </a:cubicBezTo>
                <a:cubicBezTo>
                  <a:pt x="1569" y="791"/>
                  <a:pt x="1570" y="791"/>
                  <a:pt x="1570" y="790"/>
                </a:cubicBezTo>
                <a:cubicBezTo>
                  <a:pt x="1570" y="790"/>
                  <a:pt x="1570" y="790"/>
                  <a:pt x="1570" y="790"/>
                </a:cubicBezTo>
                <a:cubicBezTo>
                  <a:pt x="1570" y="790"/>
                  <a:pt x="1570" y="789"/>
                  <a:pt x="1570" y="789"/>
                </a:cubicBezTo>
                <a:cubicBezTo>
                  <a:pt x="1570" y="788"/>
                  <a:pt x="1570" y="788"/>
                  <a:pt x="1570" y="787"/>
                </a:cubicBezTo>
                <a:cubicBezTo>
                  <a:pt x="1570" y="787"/>
                  <a:pt x="1570" y="787"/>
                  <a:pt x="1570" y="787"/>
                </a:cubicBezTo>
                <a:cubicBezTo>
                  <a:pt x="1570" y="787"/>
                  <a:pt x="1570" y="787"/>
                  <a:pt x="1570" y="787"/>
                </a:cubicBezTo>
                <a:cubicBezTo>
                  <a:pt x="1570" y="787"/>
                  <a:pt x="1570" y="787"/>
                  <a:pt x="1570" y="787"/>
                </a:cubicBezTo>
                <a:cubicBezTo>
                  <a:pt x="1569" y="787"/>
                  <a:pt x="1568" y="786"/>
                  <a:pt x="1568" y="784"/>
                </a:cubicBezTo>
                <a:cubicBezTo>
                  <a:pt x="1568" y="784"/>
                  <a:pt x="1568" y="783"/>
                  <a:pt x="1567" y="783"/>
                </a:cubicBezTo>
                <a:cubicBezTo>
                  <a:pt x="1567" y="782"/>
                  <a:pt x="1566" y="782"/>
                  <a:pt x="1566" y="781"/>
                </a:cubicBezTo>
                <a:cubicBezTo>
                  <a:pt x="1566" y="780"/>
                  <a:pt x="1567" y="779"/>
                  <a:pt x="1568" y="778"/>
                </a:cubicBezTo>
                <a:cubicBezTo>
                  <a:pt x="1568" y="778"/>
                  <a:pt x="1569" y="778"/>
                  <a:pt x="1569" y="778"/>
                </a:cubicBezTo>
                <a:cubicBezTo>
                  <a:pt x="1569" y="778"/>
                  <a:pt x="1570" y="778"/>
                  <a:pt x="1570" y="778"/>
                </a:cubicBezTo>
                <a:cubicBezTo>
                  <a:pt x="1570" y="778"/>
                  <a:pt x="1570" y="778"/>
                  <a:pt x="1570" y="778"/>
                </a:cubicBezTo>
                <a:cubicBezTo>
                  <a:pt x="1571" y="777"/>
                  <a:pt x="1571" y="777"/>
                  <a:pt x="1571" y="777"/>
                </a:cubicBezTo>
                <a:cubicBezTo>
                  <a:pt x="1571" y="777"/>
                  <a:pt x="1572" y="777"/>
                  <a:pt x="1572" y="777"/>
                </a:cubicBezTo>
                <a:cubicBezTo>
                  <a:pt x="1572" y="777"/>
                  <a:pt x="1572" y="777"/>
                  <a:pt x="1573" y="777"/>
                </a:cubicBezTo>
                <a:cubicBezTo>
                  <a:pt x="1573" y="777"/>
                  <a:pt x="1573" y="777"/>
                  <a:pt x="1574" y="777"/>
                </a:cubicBezTo>
                <a:cubicBezTo>
                  <a:pt x="1574" y="777"/>
                  <a:pt x="1574" y="777"/>
                  <a:pt x="1574" y="777"/>
                </a:cubicBezTo>
                <a:cubicBezTo>
                  <a:pt x="1575" y="778"/>
                  <a:pt x="1575" y="778"/>
                  <a:pt x="1575" y="778"/>
                </a:cubicBezTo>
                <a:cubicBezTo>
                  <a:pt x="1575" y="778"/>
                  <a:pt x="1575" y="778"/>
                  <a:pt x="1575" y="778"/>
                </a:cubicBezTo>
                <a:cubicBezTo>
                  <a:pt x="1575" y="777"/>
                  <a:pt x="1575" y="777"/>
                  <a:pt x="1575" y="777"/>
                </a:cubicBezTo>
                <a:cubicBezTo>
                  <a:pt x="1576" y="777"/>
                  <a:pt x="1576" y="777"/>
                  <a:pt x="1576" y="777"/>
                </a:cubicBezTo>
                <a:cubicBezTo>
                  <a:pt x="1576" y="777"/>
                  <a:pt x="1576" y="777"/>
                  <a:pt x="1576" y="777"/>
                </a:cubicBezTo>
                <a:cubicBezTo>
                  <a:pt x="1576" y="777"/>
                  <a:pt x="1576" y="777"/>
                  <a:pt x="1576" y="777"/>
                </a:cubicBezTo>
                <a:cubicBezTo>
                  <a:pt x="1576" y="777"/>
                  <a:pt x="1576" y="777"/>
                  <a:pt x="1576" y="777"/>
                </a:cubicBezTo>
                <a:cubicBezTo>
                  <a:pt x="1576" y="777"/>
                  <a:pt x="1576" y="776"/>
                  <a:pt x="1577" y="775"/>
                </a:cubicBezTo>
                <a:cubicBezTo>
                  <a:pt x="1577" y="775"/>
                  <a:pt x="1577" y="775"/>
                  <a:pt x="1577" y="775"/>
                </a:cubicBezTo>
                <a:cubicBezTo>
                  <a:pt x="1578" y="775"/>
                  <a:pt x="1578" y="775"/>
                  <a:pt x="1578" y="775"/>
                </a:cubicBezTo>
                <a:cubicBezTo>
                  <a:pt x="1578" y="774"/>
                  <a:pt x="1578" y="774"/>
                  <a:pt x="1579" y="774"/>
                </a:cubicBezTo>
                <a:cubicBezTo>
                  <a:pt x="1579" y="774"/>
                  <a:pt x="1579" y="774"/>
                  <a:pt x="1579" y="774"/>
                </a:cubicBezTo>
                <a:cubicBezTo>
                  <a:pt x="1579" y="773"/>
                  <a:pt x="1580" y="773"/>
                  <a:pt x="1580" y="773"/>
                </a:cubicBezTo>
                <a:cubicBezTo>
                  <a:pt x="1581" y="773"/>
                  <a:pt x="1581" y="773"/>
                  <a:pt x="1582" y="773"/>
                </a:cubicBezTo>
                <a:cubicBezTo>
                  <a:pt x="1582" y="773"/>
                  <a:pt x="1583" y="773"/>
                  <a:pt x="1583" y="773"/>
                </a:cubicBezTo>
                <a:cubicBezTo>
                  <a:pt x="1584" y="773"/>
                  <a:pt x="1585" y="773"/>
                  <a:pt x="1585" y="773"/>
                </a:cubicBezTo>
                <a:cubicBezTo>
                  <a:pt x="1587" y="773"/>
                  <a:pt x="1587" y="773"/>
                  <a:pt x="1588" y="774"/>
                </a:cubicBezTo>
                <a:cubicBezTo>
                  <a:pt x="1588" y="774"/>
                  <a:pt x="1588" y="774"/>
                  <a:pt x="1588" y="775"/>
                </a:cubicBezTo>
                <a:cubicBezTo>
                  <a:pt x="1588" y="775"/>
                  <a:pt x="1588" y="775"/>
                  <a:pt x="1588" y="775"/>
                </a:cubicBezTo>
                <a:cubicBezTo>
                  <a:pt x="1589" y="774"/>
                  <a:pt x="1589" y="774"/>
                  <a:pt x="1590" y="774"/>
                </a:cubicBezTo>
                <a:cubicBezTo>
                  <a:pt x="1590" y="774"/>
                  <a:pt x="1592" y="774"/>
                  <a:pt x="1592" y="774"/>
                </a:cubicBezTo>
                <a:cubicBezTo>
                  <a:pt x="1592" y="774"/>
                  <a:pt x="1592" y="774"/>
                  <a:pt x="1593" y="775"/>
                </a:cubicBezTo>
                <a:cubicBezTo>
                  <a:pt x="1593" y="775"/>
                  <a:pt x="1593" y="775"/>
                  <a:pt x="1593" y="775"/>
                </a:cubicBezTo>
                <a:cubicBezTo>
                  <a:pt x="1593" y="775"/>
                  <a:pt x="1594" y="775"/>
                  <a:pt x="1594" y="775"/>
                </a:cubicBezTo>
                <a:cubicBezTo>
                  <a:pt x="1594" y="775"/>
                  <a:pt x="1594" y="775"/>
                  <a:pt x="1594" y="775"/>
                </a:cubicBezTo>
                <a:cubicBezTo>
                  <a:pt x="1595" y="775"/>
                  <a:pt x="1595" y="774"/>
                  <a:pt x="1595" y="774"/>
                </a:cubicBezTo>
                <a:cubicBezTo>
                  <a:pt x="1595" y="774"/>
                  <a:pt x="1596" y="774"/>
                  <a:pt x="1597" y="774"/>
                </a:cubicBezTo>
                <a:cubicBezTo>
                  <a:pt x="1597" y="774"/>
                  <a:pt x="1597" y="774"/>
                  <a:pt x="1597" y="774"/>
                </a:cubicBezTo>
                <a:cubicBezTo>
                  <a:pt x="1597" y="774"/>
                  <a:pt x="1597" y="774"/>
                  <a:pt x="1598" y="774"/>
                </a:cubicBezTo>
                <a:cubicBezTo>
                  <a:pt x="1598" y="774"/>
                  <a:pt x="1598" y="773"/>
                  <a:pt x="1599" y="773"/>
                </a:cubicBezTo>
                <a:cubicBezTo>
                  <a:pt x="1600" y="773"/>
                  <a:pt x="1602" y="774"/>
                  <a:pt x="1603" y="775"/>
                </a:cubicBezTo>
                <a:cubicBezTo>
                  <a:pt x="1605" y="776"/>
                  <a:pt x="1606" y="776"/>
                  <a:pt x="1608" y="776"/>
                </a:cubicBezTo>
                <a:cubicBezTo>
                  <a:pt x="1609" y="776"/>
                  <a:pt x="1611" y="776"/>
                  <a:pt x="1612" y="777"/>
                </a:cubicBezTo>
                <a:cubicBezTo>
                  <a:pt x="1617" y="777"/>
                  <a:pt x="1617" y="777"/>
                  <a:pt x="1617" y="777"/>
                </a:cubicBezTo>
                <a:cubicBezTo>
                  <a:pt x="1617" y="777"/>
                  <a:pt x="1617" y="777"/>
                  <a:pt x="1617" y="776"/>
                </a:cubicBezTo>
                <a:cubicBezTo>
                  <a:pt x="1618" y="776"/>
                  <a:pt x="1618" y="776"/>
                  <a:pt x="1618" y="776"/>
                </a:cubicBezTo>
                <a:cubicBezTo>
                  <a:pt x="1619" y="776"/>
                  <a:pt x="1619" y="776"/>
                  <a:pt x="1620" y="776"/>
                </a:cubicBezTo>
                <a:cubicBezTo>
                  <a:pt x="1620" y="776"/>
                  <a:pt x="1622" y="776"/>
                  <a:pt x="1623" y="777"/>
                </a:cubicBezTo>
                <a:cubicBezTo>
                  <a:pt x="1623" y="777"/>
                  <a:pt x="1623" y="777"/>
                  <a:pt x="1623" y="777"/>
                </a:cubicBezTo>
                <a:cubicBezTo>
                  <a:pt x="1623" y="777"/>
                  <a:pt x="1623" y="778"/>
                  <a:pt x="1623" y="778"/>
                </a:cubicBezTo>
                <a:cubicBezTo>
                  <a:pt x="1623" y="778"/>
                  <a:pt x="1623" y="778"/>
                  <a:pt x="1623" y="778"/>
                </a:cubicBezTo>
                <a:cubicBezTo>
                  <a:pt x="1624" y="778"/>
                  <a:pt x="1624" y="778"/>
                  <a:pt x="1624" y="778"/>
                </a:cubicBezTo>
                <a:cubicBezTo>
                  <a:pt x="1625" y="778"/>
                  <a:pt x="1625" y="778"/>
                  <a:pt x="1625" y="778"/>
                </a:cubicBezTo>
                <a:cubicBezTo>
                  <a:pt x="1625" y="778"/>
                  <a:pt x="1626" y="779"/>
                  <a:pt x="1626" y="779"/>
                </a:cubicBezTo>
                <a:cubicBezTo>
                  <a:pt x="1627" y="778"/>
                  <a:pt x="1627" y="778"/>
                  <a:pt x="1627" y="778"/>
                </a:cubicBezTo>
                <a:cubicBezTo>
                  <a:pt x="1628" y="777"/>
                  <a:pt x="1629" y="777"/>
                  <a:pt x="1630" y="777"/>
                </a:cubicBezTo>
                <a:cubicBezTo>
                  <a:pt x="1630" y="777"/>
                  <a:pt x="1630" y="777"/>
                  <a:pt x="1630" y="777"/>
                </a:cubicBezTo>
                <a:cubicBezTo>
                  <a:pt x="1631" y="777"/>
                  <a:pt x="1631" y="778"/>
                  <a:pt x="1632" y="778"/>
                </a:cubicBezTo>
                <a:cubicBezTo>
                  <a:pt x="1633" y="779"/>
                  <a:pt x="1633" y="779"/>
                  <a:pt x="1634" y="779"/>
                </a:cubicBezTo>
                <a:cubicBezTo>
                  <a:pt x="1635" y="780"/>
                  <a:pt x="1636" y="780"/>
                  <a:pt x="1636" y="779"/>
                </a:cubicBezTo>
                <a:cubicBezTo>
                  <a:pt x="1636" y="779"/>
                  <a:pt x="1636" y="779"/>
                  <a:pt x="1637" y="779"/>
                </a:cubicBezTo>
                <a:cubicBezTo>
                  <a:pt x="1637" y="779"/>
                  <a:pt x="1637" y="778"/>
                  <a:pt x="1637" y="778"/>
                </a:cubicBezTo>
                <a:cubicBezTo>
                  <a:pt x="1637" y="778"/>
                  <a:pt x="1637" y="778"/>
                  <a:pt x="1637" y="778"/>
                </a:cubicBezTo>
                <a:cubicBezTo>
                  <a:pt x="1637" y="778"/>
                  <a:pt x="1637" y="778"/>
                  <a:pt x="1637" y="778"/>
                </a:cubicBezTo>
                <a:cubicBezTo>
                  <a:pt x="1637" y="778"/>
                  <a:pt x="1637" y="778"/>
                  <a:pt x="1637" y="778"/>
                </a:cubicBezTo>
                <a:cubicBezTo>
                  <a:pt x="1638" y="778"/>
                  <a:pt x="1638" y="778"/>
                  <a:pt x="1638" y="778"/>
                </a:cubicBezTo>
                <a:cubicBezTo>
                  <a:pt x="1638" y="778"/>
                  <a:pt x="1638" y="778"/>
                  <a:pt x="1638" y="778"/>
                </a:cubicBezTo>
                <a:cubicBezTo>
                  <a:pt x="1638" y="777"/>
                  <a:pt x="1639" y="777"/>
                  <a:pt x="1639" y="778"/>
                </a:cubicBezTo>
                <a:cubicBezTo>
                  <a:pt x="1639" y="778"/>
                  <a:pt x="1640" y="777"/>
                  <a:pt x="1640" y="776"/>
                </a:cubicBezTo>
                <a:cubicBezTo>
                  <a:pt x="1640" y="776"/>
                  <a:pt x="1641" y="776"/>
                  <a:pt x="1641" y="775"/>
                </a:cubicBezTo>
                <a:cubicBezTo>
                  <a:pt x="1641" y="775"/>
                  <a:pt x="1641" y="775"/>
                  <a:pt x="1641" y="774"/>
                </a:cubicBezTo>
                <a:cubicBezTo>
                  <a:pt x="1642" y="774"/>
                  <a:pt x="1642" y="773"/>
                  <a:pt x="1642" y="772"/>
                </a:cubicBezTo>
                <a:cubicBezTo>
                  <a:pt x="1642" y="771"/>
                  <a:pt x="1642" y="770"/>
                  <a:pt x="1643" y="770"/>
                </a:cubicBezTo>
                <a:cubicBezTo>
                  <a:pt x="1643" y="769"/>
                  <a:pt x="1643" y="769"/>
                  <a:pt x="1643" y="768"/>
                </a:cubicBezTo>
                <a:cubicBezTo>
                  <a:pt x="1644" y="767"/>
                  <a:pt x="1644" y="767"/>
                  <a:pt x="1644" y="767"/>
                </a:cubicBezTo>
                <a:cubicBezTo>
                  <a:pt x="1644" y="767"/>
                  <a:pt x="1644" y="766"/>
                  <a:pt x="1645" y="766"/>
                </a:cubicBezTo>
                <a:cubicBezTo>
                  <a:pt x="1645" y="766"/>
                  <a:pt x="1645" y="765"/>
                  <a:pt x="1645" y="765"/>
                </a:cubicBezTo>
                <a:cubicBezTo>
                  <a:pt x="1645" y="765"/>
                  <a:pt x="1645" y="765"/>
                  <a:pt x="1645" y="765"/>
                </a:cubicBezTo>
                <a:cubicBezTo>
                  <a:pt x="1644" y="765"/>
                  <a:pt x="1644" y="765"/>
                  <a:pt x="1644" y="765"/>
                </a:cubicBezTo>
                <a:cubicBezTo>
                  <a:pt x="1643" y="764"/>
                  <a:pt x="1643" y="762"/>
                  <a:pt x="1643" y="762"/>
                </a:cubicBezTo>
                <a:cubicBezTo>
                  <a:pt x="1643" y="761"/>
                  <a:pt x="1643" y="761"/>
                  <a:pt x="1644" y="760"/>
                </a:cubicBezTo>
                <a:cubicBezTo>
                  <a:pt x="1644" y="760"/>
                  <a:pt x="1644" y="759"/>
                  <a:pt x="1644" y="759"/>
                </a:cubicBezTo>
                <a:cubicBezTo>
                  <a:pt x="1644" y="759"/>
                  <a:pt x="1644" y="758"/>
                  <a:pt x="1644" y="757"/>
                </a:cubicBezTo>
                <a:cubicBezTo>
                  <a:pt x="1644" y="757"/>
                  <a:pt x="1644" y="757"/>
                  <a:pt x="1644" y="757"/>
                </a:cubicBezTo>
                <a:cubicBezTo>
                  <a:pt x="1644" y="756"/>
                  <a:pt x="1645" y="755"/>
                  <a:pt x="1648" y="755"/>
                </a:cubicBezTo>
                <a:cubicBezTo>
                  <a:pt x="1647" y="755"/>
                  <a:pt x="1647" y="754"/>
                  <a:pt x="1647" y="754"/>
                </a:cubicBezTo>
                <a:cubicBezTo>
                  <a:pt x="1647" y="754"/>
                  <a:pt x="1647" y="754"/>
                  <a:pt x="1647" y="754"/>
                </a:cubicBezTo>
                <a:cubicBezTo>
                  <a:pt x="1646" y="754"/>
                  <a:pt x="1646" y="754"/>
                  <a:pt x="1646" y="754"/>
                </a:cubicBezTo>
                <a:cubicBezTo>
                  <a:pt x="1646" y="753"/>
                  <a:pt x="1645" y="753"/>
                  <a:pt x="1646" y="751"/>
                </a:cubicBezTo>
                <a:cubicBezTo>
                  <a:pt x="1646" y="751"/>
                  <a:pt x="1646" y="750"/>
                  <a:pt x="1646" y="749"/>
                </a:cubicBezTo>
                <a:cubicBezTo>
                  <a:pt x="1645" y="748"/>
                  <a:pt x="1644" y="748"/>
                  <a:pt x="1643" y="748"/>
                </a:cubicBezTo>
                <a:cubicBezTo>
                  <a:pt x="1643" y="748"/>
                  <a:pt x="1643" y="748"/>
                  <a:pt x="1643" y="748"/>
                </a:cubicBezTo>
                <a:cubicBezTo>
                  <a:pt x="1642" y="748"/>
                  <a:pt x="1642" y="747"/>
                  <a:pt x="1641" y="747"/>
                </a:cubicBezTo>
                <a:cubicBezTo>
                  <a:pt x="1640" y="747"/>
                  <a:pt x="1640" y="746"/>
                  <a:pt x="1640" y="745"/>
                </a:cubicBezTo>
                <a:cubicBezTo>
                  <a:pt x="1640" y="745"/>
                  <a:pt x="1640" y="745"/>
                  <a:pt x="1640" y="745"/>
                </a:cubicBezTo>
                <a:cubicBezTo>
                  <a:pt x="1640" y="745"/>
                  <a:pt x="1639" y="745"/>
                  <a:pt x="1639" y="745"/>
                </a:cubicBezTo>
                <a:cubicBezTo>
                  <a:pt x="1639" y="745"/>
                  <a:pt x="1639" y="744"/>
                  <a:pt x="1638" y="744"/>
                </a:cubicBezTo>
                <a:cubicBezTo>
                  <a:pt x="1637" y="744"/>
                  <a:pt x="1637" y="743"/>
                  <a:pt x="1637" y="743"/>
                </a:cubicBezTo>
                <a:cubicBezTo>
                  <a:pt x="1637" y="742"/>
                  <a:pt x="1637" y="741"/>
                  <a:pt x="1638" y="740"/>
                </a:cubicBezTo>
                <a:cubicBezTo>
                  <a:pt x="1638" y="740"/>
                  <a:pt x="1638" y="740"/>
                  <a:pt x="1638" y="740"/>
                </a:cubicBezTo>
                <a:cubicBezTo>
                  <a:pt x="1638" y="740"/>
                  <a:pt x="1639" y="740"/>
                  <a:pt x="1639" y="740"/>
                </a:cubicBezTo>
                <a:cubicBezTo>
                  <a:pt x="1639" y="739"/>
                  <a:pt x="1639" y="739"/>
                  <a:pt x="1638" y="739"/>
                </a:cubicBezTo>
                <a:cubicBezTo>
                  <a:pt x="1638" y="738"/>
                  <a:pt x="1638" y="738"/>
                  <a:pt x="1638" y="737"/>
                </a:cubicBezTo>
                <a:cubicBezTo>
                  <a:pt x="1638" y="737"/>
                  <a:pt x="1638" y="738"/>
                  <a:pt x="1638" y="738"/>
                </a:cubicBezTo>
                <a:cubicBezTo>
                  <a:pt x="1637" y="738"/>
                  <a:pt x="1637" y="738"/>
                  <a:pt x="1637" y="738"/>
                </a:cubicBezTo>
                <a:cubicBezTo>
                  <a:pt x="1636" y="738"/>
                  <a:pt x="1635" y="737"/>
                  <a:pt x="1635" y="736"/>
                </a:cubicBezTo>
                <a:cubicBezTo>
                  <a:pt x="1635" y="735"/>
                  <a:pt x="1634" y="735"/>
                  <a:pt x="1635" y="734"/>
                </a:cubicBezTo>
                <a:cubicBezTo>
                  <a:pt x="1635" y="734"/>
                  <a:pt x="1635" y="734"/>
                  <a:pt x="1635" y="734"/>
                </a:cubicBezTo>
                <a:cubicBezTo>
                  <a:pt x="1635" y="734"/>
                  <a:pt x="1635" y="734"/>
                  <a:pt x="1635" y="734"/>
                </a:cubicBezTo>
                <a:cubicBezTo>
                  <a:pt x="1635" y="734"/>
                  <a:pt x="1635" y="734"/>
                  <a:pt x="1635" y="734"/>
                </a:cubicBezTo>
                <a:cubicBezTo>
                  <a:pt x="1635" y="733"/>
                  <a:pt x="1635" y="733"/>
                  <a:pt x="1634" y="733"/>
                </a:cubicBezTo>
                <a:cubicBezTo>
                  <a:pt x="1634" y="733"/>
                  <a:pt x="1633" y="733"/>
                  <a:pt x="1632" y="733"/>
                </a:cubicBezTo>
                <a:cubicBezTo>
                  <a:pt x="1632" y="733"/>
                  <a:pt x="1632" y="733"/>
                  <a:pt x="1632" y="733"/>
                </a:cubicBezTo>
                <a:cubicBezTo>
                  <a:pt x="1632" y="734"/>
                  <a:pt x="1631" y="734"/>
                  <a:pt x="1631" y="734"/>
                </a:cubicBezTo>
                <a:cubicBezTo>
                  <a:pt x="1630" y="734"/>
                  <a:pt x="1629" y="733"/>
                  <a:pt x="1629" y="733"/>
                </a:cubicBezTo>
                <a:cubicBezTo>
                  <a:pt x="1629" y="733"/>
                  <a:pt x="1629" y="733"/>
                  <a:pt x="1629" y="733"/>
                </a:cubicBezTo>
                <a:cubicBezTo>
                  <a:pt x="1629" y="733"/>
                  <a:pt x="1629" y="733"/>
                  <a:pt x="1628" y="732"/>
                </a:cubicBezTo>
                <a:cubicBezTo>
                  <a:pt x="1628" y="732"/>
                  <a:pt x="1627" y="732"/>
                  <a:pt x="1627" y="731"/>
                </a:cubicBezTo>
                <a:cubicBezTo>
                  <a:pt x="1627" y="731"/>
                  <a:pt x="1627" y="731"/>
                  <a:pt x="1627" y="731"/>
                </a:cubicBezTo>
                <a:cubicBezTo>
                  <a:pt x="1627" y="730"/>
                  <a:pt x="1627" y="730"/>
                  <a:pt x="1626" y="730"/>
                </a:cubicBezTo>
                <a:cubicBezTo>
                  <a:pt x="1626" y="730"/>
                  <a:pt x="1626" y="730"/>
                  <a:pt x="1626" y="730"/>
                </a:cubicBezTo>
                <a:cubicBezTo>
                  <a:pt x="1625" y="730"/>
                  <a:pt x="1624" y="730"/>
                  <a:pt x="1623" y="730"/>
                </a:cubicBezTo>
                <a:cubicBezTo>
                  <a:pt x="1623" y="730"/>
                  <a:pt x="1623" y="730"/>
                  <a:pt x="1623" y="730"/>
                </a:cubicBezTo>
                <a:cubicBezTo>
                  <a:pt x="1623" y="730"/>
                  <a:pt x="1623" y="730"/>
                  <a:pt x="1622" y="730"/>
                </a:cubicBezTo>
                <a:cubicBezTo>
                  <a:pt x="1622" y="730"/>
                  <a:pt x="1622" y="730"/>
                  <a:pt x="1622" y="730"/>
                </a:cubicBezTo>
                <a:cubicBezTo>
                  <a:pt x="1621" y="730"/>
                  <a:pt x="1621" y="730"/>
                  <a:pt x="1621" y="730"/>
                </a:cubicBezTo>
                <a:cubicBezTo>
                  <a:pt x="1619" y="730"/>
                  <a:pt x="1619" y="730"/>
                  <a:pt x="1618" y="729"/>
                </a:cubicBezTo>
                <a:cubicBezTo>
                  <a:pt x="1618" y="729"/>
                  <a:pt x="1618" y="729"/>
                  <a:pt x="1618" y="729"/>
                </a:cubicBezTo>
                <a:cubicBezTo>
                  <a:pt x="1618" y="729"/>
                  <a:pt x="1618" y="728"/>
                  <a:pt x="1618" y="728"/>
                </a:cubicBezTo>
                <a:cubicBezTo>
                  <a:pt x="1618" y="728"/>
                  <a:pt x="1617" y="728"/>
                  <a:pt x="1616" y="728"/>
                </a:cubicBezTo>
                <a:cubicBezTo>
                  <a:pt x="1616" y="727"/>
                  <a:pt x="1616" y="726"/>
                  <a:pt x="1616" y="726"/>
                </a:cubicBezTo>
                <a:cubicBezTo>
                  <a:pt x="1616" y="725"/>
                  <a:pt x="1617" y="725"/>
                  <a:pt x="1617" y="725"/>
                </a:cubicBezTo>
                <a:cubicBezTo>
                  <a:pt x="1618" y="725"/>
                  <a:pt x="1618" y="725"/>
                  <a:pt x="1618" y="724"/>
                </a:cubicBezTo>
                <a:cubicBezTo>
                  <a:pt x="1618" y="724"/>
                  <a:pt x="1618" y="724"/>
                  <a:pt x="1617" y="724"/>
                </a:cubicBezTo>
                <a:cubicBezTo>
                  <a:pt x="1617" y="724"/>
                  <a:pt x="1617" y="724"/>
                  <a:pt x="1617" y="724"/>
                </a:cubicBezTo>
                <a:cubicBezTo>
                  <a:pt x="1616" y="724"/>
                  <a:pt x="1614" y="723"/>
                  <a:pt x="1614" y="721"/>
                </a:cubicBezTo>
                <a:cubicBezTo>
                  <a:pt x="1614" y="720"/>
                  <a:pt x="1615" y="719"/>
                  <a:pt x="1617" y="719"/>
                </a:cubicBezTo>
                <a:cubicBezTo>
                  <a:pt x="1617" y="719"/>
                  <a:pt x="1618" y="719"/>
                  <a:pt x="1618" y="719"/>
                </a:cubicBezTo>
                <a:cubicBezTo>
                  <a:pt x="1618" y="718"/>
                  <a:pt x="1619" y="718"/>
                  <a:pt x="1619" y="718"/>
                </a:cubicBezTo>
                <a:cubicBezTo>
                  <a:pt x="1619" y="718"/>
                  <a:pt x="1620" y="718"/>
                  <a:pt x="1620" y="718"/>
                </a:cubicBezTo>
                <a:cubicBezTo>
                  <a:pt x="1620" y="718"/>
                  <a:pt x="1621" y="718"/>
                  <a:pt x="1622" y="717"/>
                </a:cubicBezTo>
                <a:cubicBezTo>
                  <a:pt x="1622" y="717"/>
                  <a:pt x="1623" y="717"/>
                  <a:pt x="1624" y="718"/>
                </a:cubicBezTo>
                <a:cubicBezTo>
                  <a:pt x="1624" y="718"/>
                  <a:pt x="1624" y="718"/>
                  <a:pt x="1624" y="718"/>
                </a:cubicBezTo>
                <a:cubicBezTo>
                  <a:pt x="1624" y="717"/>
                  <a:pt x="1625" y="717"/>
                  <a:pt x="1625" y="717"/>
                </a:cubicBezTo>
                <a:cubicBezTo>
                  <a:pt x="1626" y="717"/>
                  <a:pt x="1626" y="717"/>
                  <a:pt x="1627" y="717"/>
                </a:cubicBezTo>
                <a:cubicBezTo>
                  <a:pt x="1627" y="717"/>
                  <a:pt x="1627" y="717"/>
                  <a:pt x="1627" y="717"/>
                </a:cubicBezTo>
                <a:cubicBezTo>
                  <a:pt x="1628" y="718"/>
                  <a:pt x="1629" y="717"/>
                  <a:pt x="1629" y="716"/>
                </a:cubicBezTo>
                <a:cubicBezTo>
                  <a:pt x="1629" y="716"/>
                  <a:pt x="1629" y="716"/>
                  <a:pt x="1629" y="716"/>
                </a:cubicBezTo>
                <a:cubicBezTo>
                  <a:pt x="1630" y="716"/>
                  <a:pt x="1632" y="716"/>
                  <a:pt x="1633" y="716"/>
                </a:cubicBezTo>
                <a:cubicBezTo>
                  <a:pt x="1633" y="716"/>
                  <a:pt x="1633" y="716"/>
                  <a:pt x="1633" y="716"/>
                </a:cubicBezTo>
                <a:cubicBezTo>
                  <a:pt x="1634" y="717"/>
                  <a:pt x="1634" y="717"/>
                  <a:pt x="1635" y="718"/>
                </a:cubicBezTo>
                <a:cubicBezTo>
                  <a:pt x="1635" y="718"/>
                  <a:pt x="1635" y="719"/>
                  <a:pt x="1635" y="719"/>
                </a:cubicBezTo>
                <a:cubicBezTo>
                  <a:pt x="1635" y="719"/>
                  <a:pt x="1635" y="719"/>
                  <a:pt x="1635" y="719"/>
                </a:cubicBezTo>
                <a:cubicBezTo>
                  <a:pt x="1635" y="719"/>
                  <a:pt x="1636" y="719"/>
                  <a:pt x="1636" y="719"/>
                </a:cubicBezTo>
                <a:cubicBezTo>
                  <a:pt x="1636" y="719"/>
                  <a:pt x="1636" y="719"/>
                  <a:pt x="1637" y="719"/>
                </a:cubicBezTo>
                <a:cubicBezTo>
                  <a:pt x="1637" y="719"/>
                  <a:pt x="1637" y="719"/>
                  <a:pt x="1637" y="719"/>
                </a:cubicBezTo>
                <a:cubicBezTo>
                  <a:pt x="1639" y="719"/>
                  <a:pt x="1641" y="719"/>
                  <a:pt x="1643" y="718"/>
                </a:cubicBezTo>
                <a:cubicBezTo>
                  <a:pt x="1644" y="718"/>
                  <a:pt x="1644" y="718"/>
                  <a:pt x="1645" y="718"/>
                </a:cubicBezTo>
                <a:cubicBezTo>
                  <a:pt x="1645" y="719"/>
                  <a:pt x="1645" y="719"/>
                  <a:pt x="1645" y="719"/>
                </a:cubicBezTo>
                <a:cubicBezTo>
                  <a:pt x="1645" y="718"/>
                  <a:pt x="1645" y="718"/>
                  <a:pt x="1645" y="718"/>
                </a:cubicBezTo>
                <a:cubicBezTo>
                  <a:pt x="1645" y="718"/>
                  <a:pt x="1645" y="717"/>
                  <a:pt x="1645" y="716"/>
                </a:cubicBezTo>
                <a:cubicBezTo>
                  <a:pt x="1645" y="716"/>
                  <a:pt x="1645" y="716"/>
                  <a:pt x="1645" y="716"/>
                </a:cubicBezTo>
                <a:cubicBezTo>
                  <a:pt x="1645" y="715"/>
                  <a:pt x="1645" y="715"/>
                  <a:pt x="1645" y="715"/>
                </a:cubicBezTo>
                <a:cubicBezTo>
                  <a:pt x="1644" y="714"/>
                  <a:pt x="1645" y="714"/>
                  <a:pt x="1645" y="714"/>
                </a:cubicBezTo>
                <a:cubicBezTo>
                  <a:pt x="1645" y="713"/>
                  <a:pt x="1645" y="713"/>
                  <a:pt x="1644" y="713"/>
                </a:cubicBezTo>
                <a:cubicBezTo>
                  <a:pt x="1644" y="713"/>
                  <a:pt x="1644" y="713"/>
                  <a:pt x="1644" y="712"/>
                </a:cubicBezTo>
                <a:cubicBezTo>
                  <a:pt x="1643" y="712"/>
                  <a:pt x="1643" y="711"/>
                  <a:pt x="1643" y="711"/>
                </a:cubicBezTo>
                <a:cubicBezTo>
                  <a:pt x="1643" y="711"/>
                  <a:pt x="1643" y="710"/>
                  <a:pt x="1643" y="710"/>
                </a:cubicBezTo>
                <a:cubicBezTo>
                  <a:pt x="1643" y="709"/>
                  <a:pt x="1643" y="708"/>
                  <a:pt x="1644" y="707"/>
                </a:cubicBezTo>
                <a:cubicBezTo>
                  <a:pt x="1645" y="707"/>
                  <a:pt x="1647" y="707"/>
                  <a:pt x="1649" y="707"/>
                </a:cubicBezTo>
                <a:cubicBezTo>
                  <a:pt x="1649" y="706"/>
                  <a:pt x="1649" y="706"/>
                  <a:pt x="1649" y="706"/>
                </a:cubicBezTo>
                <a:cubicBezTo>
                  <a:pt x="1651" y="706"/>
                  <a:pt x="1652" y="707"/>
                  <a:pt x="1652" y="708"/>
                </a:cubicBezTo>
                <a:cubicBezTo>
                  <a:pt x="1652" y="708"/>
                  <a:pt x="1652" y="709"/>
                  <a:pt x="1652" y="709"/>
                </a:cubicBezTo>
                <a:cubicBezTo>
                  <a:pt x="1652" y="709"/>
                  <a:pt x="1652" y="710"/>
                  <a:pt x="1652" y="710"/>
                </a:cubicBezTo>
                <a:cubicBezTo>
                  <a:pt x="1652" y="710"/>
                  <a:pt x="1652" y="710"/>
                  <a:pt x="1652" y="710"/>
                </a:cubicBezTo>
                <a:cubicBezTo>
                  <a:pt x="1652" y="710"/>
                  <a:pt x="1652" y="711"/>
                  <a:pt x="1652" y="711"/>
                </a:cubicBezTo>
                <a:cubicBezTo>
                  <a:pt x="1654" y="710"/>
                  <a:pt x="1655" y="710"/>
                  <a:pt x="1655" y="711"/>
                </a:cubicBezTo>
                <a:cubicBezTo>
                  <a:pt x="1656" y="711"/>
                  <a:pt x="1656" y="711"/>
                  <a:pt x="1656" y="711"/>
                </a:cubicBezTo>
                <a:cubicBezTo>
                  <a:pt x="1657" y="711"/>
                  <a:pt x="1657" y="711"/>
                  <a:pt x="1657" y="711"/>
                </a:cubicBezTo>
                <a:cubicBezTo>
                  <a:pt x="1657" y="711"/>
                  <a:pt x="1657" y="711"/>
                  <a:pt x="1658" y="711"/>
                </a:cubicBezTo>
                <a:cubicBezTo>
                  <a:pt x="1658" y="711"/>
                  <a:pt x="1658" y="711"/>
                  <a:pt x="1659" y="711"/>
                </a:cubicBezTo>
                <a:cubicBezTo>
                  <a:pt x="1660" y="711"/>
                  <a:pt x="1660" y="711"/>
                  <a:pt x="1660" y="711"/>
                </a:cubicBezTo>
                <a:cubicBezTo>
                  <a:pt x="1661" y="711"/>
                  <a:pt x="1661" y="711"/>
                  <a:pt x="1661" y="711"/>
                </a:cubicBezTo>
                <a:cubicBezTo>
                  <a:pt x="1661" y="711"/>
                  <a:pt x="1661" y="711"/>
                  <a:pt x="1662" y="711"/>
                </a:cubicBezTo>
                <a:cubicBezTo>
                  <a:pt x="1661" y="710"/>
                  <a:pt x="1661" y="710"/>
                  <a:pt x="1661" y="709"/>
                </a:cubicBezTo>
                <a:cubicBezTo>
                  <a:pt x="1662" y="707"/>
                  <a:pt x="1665" y="705"/>
                  <a:pt x="1667" y="705"/>
                </a:cubicBezTo>
                <a:cubicBezTo>
                  <a:pt x="1668" y="705"/>
                  <a:pt x="1669" y="705"/>
                  <a:pt x="1670" y="705"/>
                </a:cubicBezTo>
                <a:cubicBezTo>
                  <a:pt x="1670" y="705"/>
                  <a:pt x="1671" y="705"/>
                  <a:pt x="1672" y="705"/>
                </a:cubicBezTo>
                <a:cubicBezTo>
                  <a:pt x="1672" y="705"/>
                  <a:pt x="1672" y="705"/>
                  <a:pt x="1672" y="705"/>
                </a:cubicBezTo>
                <a:cubicBezTo>
                  <a:pt x="1673" y="705"/>
                  <a:pt x="1673" y="705"/>
                  <a:pt x="1673" y="705"/>
                </a:cubicBezTo>
                <a:cubicBezTo>
                  <a:pt x="1673" y="704"/>
                  <a:pt x="1674" y="704"/>
                  <a:pt x="1674" y="703"/>
                </a:cubicBezTo>
                <a:cubicBezTo>
                  <a:pt x="1674" y="703"/>
                  <a:pt x="1674" y="703"/>
                  <a:pt x="1675" y="703"/>
                </a:cubicBezTo>
                <a:cubicBezTo>
                  <a:pt x="1675" y="702"/>
                  <a:pt x="1676" y="701"/>
                  <a:pt x="1676" y="700"/>
                </a:cubicBezTo>
                <a:cubicBezTo>
                  <a:pt x="1676" y="700"/>
                  <a:pt x="1676" y="699"/>
                  <a:pt x="1676" y="699"/>
                </a:cubicBezTo>
                <a:cubicBezTo>
                  <a:pt x="1677" y="699"/>
                  <a:pt x="1677" y="699"/>
                  <a:pt x="1677" y="699"/>
                </a:cubicBezTo>
                <a:cubicBezTo>
                  <a:pt x="1677" y="698"/>
                  <a:pt x="1677" y="698"/>
                  <a:pt x="1677" y="697"/>
                </a:cubicBezTo>
                <a:cubicBezTo>
                  <a:pt x="1677" y="697"/>
                  <a:pt x="1677" y="697"/>
                  <a:pt x="1677" y="697"/>
                </a:cubicBezTo>
                <a:cubicBezTo>
                  <a:pt x="1676" y="696"/>
                  <a:pt x="1677" y="695"/>
                  <a:pt x="1678" y="695"/>
                </a:cubicBezTo>
                <a:cubicBezTo>
                  <a:pt x="1678" y="694"/>
                  <a:pt x="1678" y="694"/>
                  <a:pt x="1679" y="694"/>
                </a:cubicBezTo>
                <a:cubicBezTo>
                  <a:pt x="1679" y="694"/>
                  <a:pt x="1680" y="693"/>
                  <a:pt x="1680" y="693"/>
                </a:cubicBezTo>
                <a:cubicBezTo>
                  <a:pt x="1681" y="693"/>
                  <a:pt x="1681" y="693"/>
                  <a:pt x="1682" y="693"/>
                </a:cubicBezTo>
                <a:cubicBezTo>
                  <a:pt x="1682" y="693"/>
                  <a:pt x="1682" y="693"/>
                  <a:pt x="1682" y="693"/>
                </a:cubicBezTo>
                <a:cubicBezTo>
                  <a:pt x="1683" y="692"/>
                  <a:pt x="1683" y="692"/>
                  <a:pt x="1684" y="692"/>
                </a:cubicBezTo>
                <a:cubicBezTo>
                  <a:pt x="1684" y="692"/>
                  <a:pt x="1685" y="692"/>
                  <a:pt x="1685" y="692"/>
                </a:cubicBezTo>
                <a:cubicBezTo>
                  <a:pt x="1685" y="692"/>
                  <a:pt x="1685" y="692"/>
                  <a:pt x="1685" y="692"/>
                </a:cubicBezTo>
                <a:cubicBezTo>
                  <a:pt x="1685" y="691"/>
                  <a:pt x="1686" y="691"/>
                  <a:pt x="1686" y="690"/>
                </a:cubicBezTo>
                <a:cubicBezTo>
                  <a:pt x="1687" y="690"/>
                  <a:pt x="1687" y="690"/>
                  <a:pt x="1688" y="689"/>
                </a:cubicBezTo>
                <a:cubicBezTo>
                  <a:pt x="1688" y="689"/>
                  <a:pt x="1689" y="688"/>
                  <a:pt x="1690" y="688"/>
                </a:cubicBezTo>
                <a:cubicBezTo>
                  <a:pt x="1690" y="688"/>
                  <a:pt x="1690" y="688"/>
                  <a:pt x="1690" y="688"/>
                </a:cubicBezTo>
                <a:cubicBezTo>
                  <a:pt x="1690" y="688"/>
                  <a:pt x="1690" y="688"/>
                  <a:pt x="1690" y="688"/>
                </a:cubicBezTo>
                <a:cubicBezTo>
                  <a:pt x="1691" y="688"/>
                  <a:pt x="1691" y="688"/>
                  <a:pt x="1691" y="688"/>
                </a:cubicBezTo>
                <a:cubicBezTo>
                  <a:pt x="1691" y="687"/>
                  <a:pt x="1691" y="687"/>
                  <a:pt x="1691" y="687"/>
                </a:cubicBezTo>
                <a:cubicBezTo>
                  <a:pt x="1691" y="686"/>
                  <a:pt x="1692" y="685"/>
                  <a:pt x="1692" y="685"/>
                </a:cubicBezTo>
                <a:cubicBezTo>
                  <a:pt x="1694" y="685"/>
                  <a:pt x="1695" y="686"/>
                  <a:pt x="1696" y="687"/>
                </a:cubicBezTo>
                <a:cubicBezTo>
                  <a:pt x="1696" y="687"/>
                  <a:pt x="1696" y="687"/>
                  <a:pt x="1696" y="687"/>
                </a:cubicBezTo>
                <a:cubicBezTo>
                  <a:pt x="1696" y="687"/>
                  <a:pt x="1696" y="686"/>
                  <a:pt x="1696" y="686"/>
                </a:cubicBezTo>
                <a:cubicBezTo>
                  <a:pt x="1697" y="686"/>
                  <a:pt x="1697" y="685"/>
                  <a:pt x="1698" y="685"/>
                </a:cubicBezTo>
                <a:cubicBezTo>
                  <a:pt x="1698" y="685"/>
                  <a:pt x="1698" y="685"/>
                  <a:pt x="1697" y="685"/>
                </a:cubicBezTo>
                <a:cubicBezTo>
                  <a:pt x="1697" y="685"/>
                  <a:pt x="1697" y="685"/>
                  <a:pt x="1697" y="685"/>
                </a:cubicBezTo>
                <a:cubicBezTo>
                  <a:pt x="1696" y="684"/>
                  <a:pt x="1695" y="683"/>
                  <a:pt x="1696" y="682"/>
                </a:cubicBezTo>
                <a:cubicBezTo>
                  <a:pt x="1696" y="681"/>
                  <a:pt x="1696" y="681"/>
                  <a:pt x="1697" y="680"/>
                </a:cubicBezTo>
                <a:cubicBezTo>
                  <a:pt x="1697" y="680"/>
                  <a:pt x="1698" y="680"/>
                  <a:pt x="1698" y="679"/>
                </a:cubicBezTo>
                <a:cubicBezTo>
                  <a:pt x="1698" y="678"/>
                  <a:pt x="1699" y="678"/>
                  <a:pt x="1700" y="677"/>
                </a:cubicBezTo>
                <a:cubicBezTo>
                  <a:pt x="1700" y="677"/>
                  <a:pt x="1700" y="677"/>
                  <a:pt x="1700" y="677"/>
                </a:cubicBezTo>
                <a:cubicBezTo>
                  <a:pt x="1700" y="677"/>
                  <a:pt x="1700" y="677"/>
                  <a:pt x="1700" y="677"/>
                </a:cubicBezTo>
                <a:cubicBezTo>
                  <a:pt x="1700" y="677"/>
                  <a:pt x="1700" y="676"/>
                  <a:pt x="1700" y="676"/>
                </a:cubicBezTo>
                <a:cubicBezTo>
                  <a:pt x="1700" y="676"/>
                  <a:pt x="1700" y="675"/>
                  <a:pt x="1700" y="675"/>
                </a:cubicBezTo>
                <a:cubicBezTo>
                  <a:pt x="1700" y="675"/>
                  <a:pt x="1701" y="675"/>
                  <a:pt x="1701" y="675"/>
                </a:cubicBezTo>
                <a:cubicBezTo>
                  <a:pt x="1701" y="674"/>
                  <a:pt x="1701" y="673"/>
                  <a:pt x="1701" y="673"/>
                </a:cubicBezTo>
                <a:cubicBezTo>
                  <a:pt x="1701" y="673"/>
                  <a:pt x="1702" y="673"/>
                  <a:pt x="1702" y="672"/>
                </a:cubicBezTo>
                <a:cubicBezTo>
                  <a:pt x="1702" y="672"/>
                  <a:pt x="1702" y="672"/>
                  <a:pt x="1702" y="672"/>
                </a:cubicBezTo>
                <a:cubicBezTo>
                  <a:pt x="1702" y="671"/>
                  <a:pt x="1702" y="671"/>
                  <a:pt x="1702" y="670"/>
                </a:cubicBezTo>
                <a:cubicBezTo>
                  <a:pt x="1703" y="669"/>
                  <a:pt x="1703" y="668"/>
                  <a:pt x="1704" y="668"/>
                </a:cubicBezTo>
                <a:cubicBezTo>
                  <a:pt x="1705" y="668"/>
                  <a:pt x="1705" y="668"/>
                  <a:pt x="1705" y="668"/>
                </a:cubicBezTo>
                <a:cubicBezTo>
                  <a:pt x="1705" y="668"/>
                  <a:pt x="1706" y="669"/>
                  <a:pt x="1706" y="669"/>
                </a:cubicBezTo>
                <a:cubicBezTo>
                  <a:pt x="1706" y="669"/>
                  <a:pt x="1707" y="669"/>
                  <a:pt x="1707" y="669"/>
                </a:cubicBezTo>
                <a:cubicBezTo>
                  <a:pt x="1707" y="668"/>
                  <a:pt x="1708" y="668"/>
                  <a:pt x="1708" y="668"/>
                </a:cubicBezTo>
                <a:cubicBezTo>
                  <a:pt x="1708" y="668"/>
                  <a:pt x="1708" y="668"/>
                  <a:pt x="1709" y="668"/>
                </a:cubicBezTo>
                <a:cubicBezTo>
                  <a:pt x="1709" y="668"/>
                  <a:pt x="1709" y="668"/>
                  <a:pt x="1710" y="667"/>
                </a:cubicBezTo>
                <a:cubicBezTo>
                  <a:pt x="1710" y="667"/>
                  <a:pt x="1710" y="667"/>
                  <a:pt x="1710" y="667"/>
                </a:cubicBezTo>
                <a:cubicBezTo>
                  <a:pt x="1710" y="667"/>
                  <a:pt x="1710" y="666"/>
                  <a:pt x="1710" y="666"/>
                </a:cubicBezTo>
                <a:cubicBezTo>
                  <a:pt x="1711" y="665"/>
                  <a:pt x="1712" y="665"/>
                  <a:pt x="1713" y="665"/>
                </a:cubicBezTo>
                <a:cubicBezTo>
                  <a:pt x="1713" y="665"/>
                  <a:pt x="1714" y="665"/>
                  <a:pt x="1714" y="665"/>
                </a:cubicBezTo>
                <a:cubicBezTo>
                  <a:pt x="1714" y="665"/>
                  <a:pt x="1714" y="665"/>
                  <a:pt x="1715" y="665"/>
                </a:cubicBezTo>
                <a:cubicBezTo>
                  <a:pt x="1715" y="665"/>
                  <a:pt x="1715" y="665"/>
                  <a:pt x="1715" y="664"/>
                </a:cubicBezTo>
                <a:cubicBezTo>
                  <a:pt x="1716" y="664"/>
                  <a:pt x="1716" y="664"/>
                  <a:pt x="1717" y="664"/>
                </a:cubicBezTo>
                <a:cubicBezTo>
                  <a:pt x="1717" y="665"/>
                  <a:pt x="1717" y="665"/>
                  <a:pt x="1717" y="665"/>
                </a:cubicBezTo>
                <a:cubicBezTo>
                  <a:pt x="1718" y="665"/>
                  <a:pt x="1718" y="665"/>
                  <a:pt x="1718" y="665"/>
                </a:cubicBezTo>
                <a:cubicBezTo>
                  <a:pt x="1718" y="665"/>
                  <a:pt x="1718" y="665"/>
                  <a:pt x="1718" y="664"/>
                </a:cubicBezTo>
                <a:cubicBezTo>
                  <a:pt x="1719" y="664"/>
                  <a:pt x="1719" y="664"/>
                  <a:pt x="1720" y="664"/>
                </a:cubicBezTo>
                <a:cubicBezTo>
                  <a:pt x="1721" y="663"/>
                  <a:pt x="1722" y="663"/>
                  <a:pt x="1723" y="663"/>
                </a:cubicBezTo>
                <a:cubicBezTo>
                  <a:pt x="1724" y="663"/>
                  <a:pt x="1724" y="664"/>
                  <a:pt x="1725" y="664"/>
                </a:cubicBezTo>
                <a:cubicBezTo>
                  <a:pt x="1724" y="662"/>
                  <a:pt x="1725" y="661"/>
                  <a:pt x="1725" y="661"/>
                </a:cubicBezTo>
                <a:cubicBezTo>
                  <a:pt x="1726" y="661"/>
                  <a:pt x="1728" y="661"/>
                  <a:pt x="1729" y="661"/>
                </a:cubicBezTo>
                <a:cubicBezTo>
                  <a:pt x="1729" y="661"/>
                  <a:pt x="1729" y="661"/>
                  <a:pt x="1729" y="661"/>
                </a:cubicBezTo>
                <a:cubicBezTo>
                  <a:pt x="1730" y="661"/>
                  <a:pt x="1730" y="661"/>
                  <a:pt x="1730" y="661"/>
                </a:cubicBezTo>
                <a:cubicBezTo>
                  <a:pt x="1730" y="661"/>
                  <a:pt x="1731" y="661"/>
                  <a:pt x="1731" y="661"/>
                </a:cubicBezTo>
                <a:cubicBezTo>
                  <a:pt x="1732" y="661"/>
                  <a:pt x="1733" y="661"/>
                  <a:pt x="1734" y="661"/>
                </a:cubicBezTo>
                <a:cubicBezTo>
                  <a:pt x="1735" y="661"/>
                  <a:pt x="1735" y="662"/>
                  <a:pt x="1735" y="662"/>
                </a:cubicBezTo>
                <a:cubicBezTo>
                  <a:pt x="1736" y="661"/>
                  <a:pt x="1737" y="661"/>
                  <a:pt x="1738" y="662"/>
                </a:cubicBezTo>
                <a:cubicBezTo>
                  <a:pt x="1738" y="662"/>
                  <a:pt x="1739" y="663"/>
                  <a:pt x="1739" y="663"/>
                </a:cubicBezTo>
                <a:cubicBezTo>
                  <a:pt x="1739" y="664"/>
                  <a:pt x="1740" y="664"/>
                  <a:pt x="1740" y="665"/>
                </a:cubicBezTo>
                <a:cubicBezTo>
                  <a:pt x="1740" y="665"/>
                  <a:pt x="1740" y="665"/>
                  <a:pt x="1740" y="665"/>
                </a:cubicBezTo>
                <a:cubicBezTo>
                  <a:pt x="1740" y="665"/>
                  <a:pt x="1740" y="665"/>
                  <a:pt x="1740" y="665"/>
                </a:cubicBezTo>
                <a:cubicBezTo>
                  <a:pt x="1740" y="665"/>
                  <a:pt x="1740" y="664"/>
                  <a:pt x="1740" y="664"/>
                </a:cubicBezTo>
                <a:cubicBezTo>
                  <a:pt x="1740" y="663"/>
                  <a:pt x="1740" y="663"/>
                  <a:pt x="1740" y="663"/>
                </a:cubicBezTo>
                <a:cubicBezTo>
                  <a:pt x="1740" y="662"/>
                  <a:pt x="1740" y="662"/>
                  <a:pt x="1739" y="662"/>
                </a:cubicBezTo>
                <a:cubicBezTo>
                  <a:pt x="1739" y="662"/>
                  <a:pt x="1739" y="660"/>
                  <a:pt x="1741" y="659"/>
                </a:cubicBezTo>
                <a:cubicBezTo>
                  <a:pt x="1741" y="659"/>
                  <a:pt x="1742" y="659"/>
                  <a:pt x="1742" y="659"/>
                </a:cubicBezTo>
                <a:cubicBezTo>
                  <a:pt x="1742" y="659"/>
                  <a:pt x="1742" y="659"/>
                  <a:pt x="1742" y="659"/>
                </a:cubicBezTo>
                <a:cubicBezTo>
                  <a:pt x="1742" y="659"/>
                  <a:pt x="1742" y="658"/>
                  <a:pt x="1742" y="657"/>
                </a:cubicBezTo>
                <a:cubicBezTo>
                  <a:pt x="1742" y="657"/>
                  <a:pt x="1742" y="657"/>
                  <a:pt x="1743" y="656"/>
                </a:cubicBezTo>
                <a:cubicBezTo>
                  <a:pt x="1743" y="656"/>
                  <a:pt x="1743" y="656"/>
                  <a:pt x="1743" y="656"/>
                </a:cubicBezTo>
                <a:cubicBezTo>
                  <a:pt x="1743" y="656"/>
                  <a:pt x="1742" y="656"/>
                  <a:pt x="1742" y="655"/>
                </a:cubicBezTo>
                <a:cubicBezTo>
                  <a:pt x="1742" y="655"/>
                  <a:pt x="1742" y="655"/>
                  <a:pt x="1742" y="655"/>
                </a:cubicBezTo>
                <a:cubicBezTo>
                  <a:pt x="1741" y="655"/>
                  <a:pt x="1741" y="654"/>
                  <a:pt x="1740" y="654"/>
                </a:cubicBezTo>
                <a:cubicBezTo>
                  <a:pt x="1740" y="653"/>
                  <a:pt x="1740" y="652"/>
                  <a:pt x="1741" y="652"/>
                </a:cubicBezTo>
                <a:cubicBezTo>
                  <a:pt x="1741" y="652"/>
                  <a:pt x="1741" y="651"/>
                  <a:pt x="1742" y="651"/>
                </a:cubicBezTo>
                <a:cubicBezTo>
                  <a:pt x="1742" y="651"/>
                  <a:pt x="1742" y="651"/>
                  <a:pt x="1743" y="651"/>
                </a:cubicBezTo>
                <a:cubicBezTo>
                  <a:pt x="1742" y="650"/>
                  <a:pt x="1742" y="650"/>
                  <a:pt x="1742" y="649"/>
                </a:cubicBezTo>
                <a:cubicBezTo>
                  <a:pt x="1741" y="649"/>
                  <a:pt x="1742" y="648"/>
                  <a:pt x="1742" y="648"/>
                </a:cubicBezTo>
                <a:cubicBezTo>
                  <a:pt x="1742" y="648"/>
                  <a:pt x="1741" y="648"/>
                  <a:pt x="1741" y="647"/>
                </a:cubicBezTo>
                <a:cubicBezTo>
                  <a:pt x="1740" y="647"/>
                  <a:pt x="1740" y="647"/>
                  <a:pt x="1740" y="647"/>
                </a:cubicBezTo>
                <a:cubicBezTo>
                  <a:pt x="1740" y="647"/>
                  <a:pt x="1739" y="646"/>
                  <a:pt x="1739" y="646"/>
                </a:cubicBezTo>
                <a:cubicBezTo>
                  <a:pt x="1739" y="646"/>
                  <a:pt x="1739" y="646"/>
                  <a:pt x="1739" y="646"/>
                </a:cubicBezTo>
                <a:cubicBezTo>
                  <a:pt x="1739" y="646"/>
                  <a:pt x="1739" y="646"/>
                  <a:pt x="1739" y="646"/>
                </a:cubicBezTo>
                <a:cubicBezTo>
                  <a:pt x="1739" y="645"/>
                  <a:pt x="1739" y="644"/>
                  <a:pt x="1740" y="643"/>
                </a:cubicBezTo>
                <a:cubicBezTo>
                  <a:pt x="1740" y="643"/>
                  <a:pt x="1740" y="643"/>
                  <a:pt x="1740" y="643"/>
                </a:cubicBezTo>
                <a:cubicBezTo>
                  <a:pt x="1740" y="643"/>
                  <a:pt x="1741" y="642"/>
                  <a:pt x="1741" y="642"/>
                </a:cubicBezTo>
                <a:cubicBezTo>
                  <a:pt x="1741" y="642"/>
                  <a:pt x="1740" y="642"/>
                  <a:pt x="1740" y="641"/>
                </a:cubicBezTo>
                <a:cubicBezTo>
                  <a:pt x="1740" y="641"/>
                  <a:pt x="1740" y="640"/>
                  <a:pt x="1740" y="640"/>
                </a:cubicBezTo>
                <a:cubicBezTo>
                  <a:pt x="1739" y="640"/>
                  <a:pt x="1739" y="640"/>
                  <a:pt x="1739" y="640"/>
                </a:cubicBezTo>
                <a:cubicBezTo>
                  <a:pt x="1737" y="640"/>
                  <a:pt x="1736" y="640"/>
                  <a:pt x="1735" y="638"/>
                </a:cubicBezTo>
                <a:cubicBezTo>
                  <a:pt x="1735" y="637"/>
                  <a:pt x="1737" y="635"/>
                  <a:pt x="1737" y="635"/>
                </a:cubicBezTo>
                <a:cubicBezTo>
                  <a:pt x="1737" y="634"/>
                  <a:pt x="1738" y="634"/>
                  <a:pt x="1738" y="634"/>
                </a:cubicBezTo>
                <a:cubicBezTo>
                  <a:pt x="1738" y="634"/>
                  <a:pt x="1738" y="634"/>
                  <a:pt x="1738" y="634"/>
                </a:cubicBezTo>
                <a:cubicBezTo>
                  <a:pt x="1739" y="633"/>
                  <a:pt x="1739" y="633"/>
                  <a:pt x="1739" y="633"/>
                </a:cubicBezTo>
                <a:cubicBezTo>
                  <a:pt x="1738" y="633"/>
                  <a:pt x="1738" y="632"/>
                  <a:pt x="1738" y="632"/>
                </a:cubicBezTo>
                <a:cubicBezTo>
                  <a:pt x="1738" y="632"/>
                  <a:pt x="1738" y="631"/>
                  <a:pt x="1738" y="631"/>
                </a:cubicBezTo>
                <a:cubicBezTo>
                  <a:pt x="1738" y="630"/>
                  <a:pt x="1738" y="629"/>
                  <a:pt x="1739" y="628"/>
                </a:cubicBezTo>
                <a:cubicBezTo>
                  <a:pt x="1739" y="628"/>
                  <a:pt x="1739" y="628"/>
                  <a:pt x="1739" y="628"/>
                </a:cubicBezTo>
                <a:cubicBezTo>
                  <a:pt x="1739" y="628"/>
                  <a:pt x="1738" y="627"/>
                  <a:pt x="1738" y="627"/>
                </a:cubicBezTo>
                <a:cubicBezTo>
                  <a:pt x="1738" y="626"/>
                  <a:pt x="1738" y="626"/>
                  <a:pt x="1739" y="625"/>
                </a:cubicBezTo>
                <a:cubicBezTo>
                  <a:pt x="1739" y="624"/>
                  <a:pt x="1741" y="624"/>
                  <a:pt x="1742" y="624"/>
                </a:cubicBezTo>
                <a:cubicBezTo>
                  <a:pt x="1742" y="624"/>
                  <a:pt x="1741" y="623"/>
                  <a:pt x="1741" y="623"/>
                </a:cubicBezTo>
                <a:cubicBezTo>
                  <a:pt x="1741" y="623"/>
                  <a:pt x="1741" y="623"/>
                  <a:pt x="1740" y="623"/>
                </a:cubicBezTo>
                <a:cubicBezTo>
                  <a:pt x="1739" y="622"/>
                  <a:pt x="1738" y="622"/>
                  <a:pt x="1739" y="621"/>
                </a:cubicBezTo>
                <a:cubicBezTo>
                  <a:pt x="1739" y="620"/>
                  <a:pt x="1740" y="619"/>
                  <a:pt x="1740" y="619"/>
                </a:cubicBezTo>
                <a:cubicBezTo>
                  <a:pt x="1740" y="619"/>
                  <a:pt x="1740" y="619"/>
                  <a:pt x="1741" y="619"/>
                </a:cubicBezTo>
                <a:cubicBezTo>
                  <a:pt x="1741" y="618"/>
                  <a:pt x="1741" y="618"/>
                  <a:pt x="1742" y="618"/>
                </a:cubicBezTo>
                <a:cubicBezTo>
                  <a:pt x="1742" y="617"/>
                  <a:pt x="1743" y="617"/>
                  <a:pt x="1744" y="617"/>
                </a:cubicBezTo>
                <a:cubicBezTo>
                  <a:pt x="1745" y="617"/>
                  <a:pt x="1745" y="617"/>
                  <a:pt x="1745" y="617"/>
                </a:cubicBezTo>
                <a:cubicBezTo>
                  <a:pt x="1745" y="617"/>
                  <a:pt x="1745" y="617"/>
                  <a:pt x="1745" y="617"/>
                </a:cubicBezTo>
                <a:cubicBezTo>
                  <a:pt x="1746" y="616"/>
                  <a:pt x="1748" y="616"/>
                  <a:pt x="1748" y="616"/>
                </a:cubicBezTo>
                <a:cubicBezTo>
                  <a:pt x="1749" y="616"/>
                  <a:pt x="1749" y="616"/>
                  <a:pt x="1749" y="616"/>
                </a:cubicBezTo>
                <a:cubicBezTo>
                  <a:pt x="1750" y="617"/>
                  <a:pt x="1750" y="617"/>
                  <a:pt x="1750" y="617"/>
                </a:cubicBezTo>
                <a:cubicBezTo>
                  <a:pt x="1750" y="617"/>
                  <a:pt x="1750" y="617"/>
                  <a:pt x="1750" y="617"/>
                </a:cubicBezTo>
                <a:cubicBezTo>
                  <a:pt x="1750" y="616"/>
                  <a:pt x="1750" y="616"/>
                  <a:pt x="1750" y="616"/>
                </a:cubicBezTo>
                <a:cubicBezTo>
                  <a:pt x="1750" y="616"/>
                  <a:pt x="1750" y="616"/>
                  <a:pt x="1750" y="615"/>
                </a:cubicBezTo>
                <a:cubicBezTo>
                  <a:pt x="1750" y="615"/>
                  <a:pt x="1750" y="615"/>
                  <a:pt x="1751" y="615"/>
                </a:cubicBezTo>
                <a:cubicBezTo>
                  <a:pt x="1751" y="615"/>
                  <a:pt x="1751" y="615"/>
                  <a:pt x="1751" y="614"/>
                </a:cubicBezTo>
                <a:cubicBezTo>
                  <a:pt x="1751" y="614"/>
                  <a:pt x="1751" y="614"/>
                  <a:pt x="1751" y="614"/>
                </a:cubicBezTo>
                <a:cubicBezTo>
                  <a:pt x="1750" y="614"/>
                  <a:pt x="1751" y="613"/>
                  <a:pt x="1751" y="613"/>
                </a:cubicBezTo>
                <a:cubicBezTo>
                  <a:pt x="1752" y="613"/>
                  <a:pt x="1752" y="612"/>
                  <a:pt x="1753" y="611"/>
                </a:cubicBezTo>
                <a:cubicBezTo>
                  <a:pt x="1753" y="610"/>
                  <a:pt x="1755" y="610"/>
                  <a:pt x="1755" y="610"/>
                </a:cubicBezTo>
                <a:cubicBezTo>
                  <a:pt x="1756" y="610"/>
                  <a:pt x="1756" y="610"/>
                  <a:pt x="1756" y="610"/>
                </a:cubicBezTo>
                <a:cubicBezTo>
                  <a:pt x="1756" y="610"/>
                  <a:pt x="1757" y="610"/>
                  <a:pt x="1758" y="610"/>
                </a:cubicBezTo>
                <a:cubicBezTo>
                  <a:pt x="1758" y="610"/>
                  <a:pt x="1758" y="610"/>
                  <a:pt x="1758" y="610"/>
                </a:cubicBezTo>
                <a:cubicBezTo>
                  <a:pt x="1759" y="610"/>
                  <a:pt x="1759" y="610"/>
                  <a:pt x="1759" y="609"/>
                </a:cubicBezTo>
                <a:cubicBezTo>
                  <a:pt x="1760" y="609"/>
                  <a:pt x="1760" y="609"/>
                  <a:pt x="1761" y="609"/>
                </a:cubicBezTo>
                <a:cubicBezTo>
                  <a:pt x="1761" y="608"/>
                  <a:pt x="1762" y="608"/>
                  <a:pt x="1762" y="608"/>
                </a:cubicBezTo>
                <a:cubicBezTo>
                  <a:pt x="1762" y="608"/>
                  <a:pt x="1763" y="608"/>
                  <a:pt x="1763" y="608"/>
                </a:cubicBezTo>
                <a:cubicBezTo>
                  <a:pt x="1763" y="608"/>
                  <a:pt x="1763" y="608"/>
                  <a:pt x="1763" y="608"/>
                </a:cubicBezTo>
                <a:cubicBezTo>
                  <a:pt x="1764" y="608"/>
                  <a:pt x="1764" y="608"/>
                  <a:pt x="1764" y="608"/>
                </a:cubicBezTo>
                <a:cubicBezTo>
                  <a:pt x="1765" y="609"/>
                  <a:pt x="1765" y="609"/>
                  <a:pt x="1764" y="610"/>
                </a:cubicBezTo>
                <a:cubicBezTo>
                  <a:pt x="1764" y="610"/>
                  <a:pt x="1764" y="610"/>
                  <a:pt x="1763" y="611"/>
                </a:cubicBezTo>
                <a:cubicBezTo>
                  <a:pt x="1763" y="611"/>
                  <a:pt x="1762" y="612"/>
                  <a:pt x="1762" y="613"/>
                </a:cubicBezTo>
                <a:cubicBezTo>
                  <a:pt x="1762" y="613"/>
                  <a:pt x="1763" y="614"/>
                  <a:pt x="1763" y="615"/>
                </a:cubicBezTo>
                <a:cubicBezTo>
                  <a:pt x="1763" y="615"/>
                  <a:pt x="1762" y="616"/>
                  <a:pt x="1761" y="617"/>
                </a:cubicBezTo>
                <a:cubicBezTo>
                  <a:pt x="1761" y="617"/>
                  <a:pt x="1761" y="617"/>
                  <a:pt x="1761" y="618"/>
                </a:cubicBezTo>
                <a:cubicBezTo>
                  <a:pt x="1761" y="618"/>
                  <a:pt x="1761" y="618"/>
                  <a:pt x="1761" y="618"/>
                </a:cubicBezTo>
                <a:cubicBezTo>
                  <a:pt x="1760" y="618"/>
                  <a:pt x="1760" y="618"/>
                  <a:pt x="1760" y="619"/>
                </a:cubicBezTo>
                <a:cubicBezTo>
                  <a:pt x="1760" y="619"/>
                  <a:pt x="1759" y="619"/>
                  <a:pt x="1759" y="620"/>
                </a:cubicBezTo>
                <a:cubicBezTo>
                  <a:pt x="1758" y="620"/>
                  <a:pt x="1758" y="620"/>
                  <a:pt x="1758" y="620"/>
                </a:cubicBezTo>
                <a:cubicBezTo>
                  <a:pt x="1758" y="620"/>
                  <a:pt x="1759" y="621"/>
                  <a:pt x="1759" y="622"/>
                </a:cubicBezTo>
                <a:cubicBezTo>
                  <a:pt x="1759" y="623"/>
                  <a:pt x="1759" y="623"/>
                  <a:pt x="1759" y="623"/>
                </a:cubicBezTo>
                <a:cubicBezTo>
                  <a:pt x="1760" y="623"/>
                  <a:pt x="1761" y="623"/>
                  <a:pt x="1761" y="624"/>
                </a:cubicBezTo>
                <a:cubicBezTo>
                  <a:pt x="1761" y="625"/>
                  <a:pt x="1761" y="625"/>
                  <a:pt x="1761" y="625"/>
                </a:cubicBezTo>
                <a:cubicBezTo>
                  <a:pt x="1761" y="625"/>
                  <a:pt x="1762" y="625"/>
                  <a:pt x="1762" y="625"/>
                </a:cubicBezTo>
                <a:cubicBezTo>
                  <a:pt x="1763" y="625"/>
                  <a:pt x="1764" y="625"/>
                  <a:pt x="1765" y="626"/>
                </a:cubicBezTo>
                <a:cubicBezTo>
                  <a:pt x="1765" y="626"/>
                  <a:pt x="1765" y="626"/>
                  <a:pt x="1765" y="626"/>
                </a:cubicBezTo>
                <a:cubicBezTo>
                  <a:pt x="1766" y="627"/>
                  <a:pt x="1766" y="627"/>
                  <a:pt x="1766" y="628"/>
                </a:cubicBezTo>
                <a:cubicBezTo>
                  <a:pt x="1766" y="628"/>
                  <a:pt x="1766" y="629"/>
                  <a:pt x="1766" y="629"/>
                </a:cubicBezTo>
                <a:cubicBezTo>
                  <a:pt x="1765" y="630"/>
                  <a:pt x="1765" y="630"/>
                  <a:pt x="1764" y="630"/>
                </a:cubicBezTo>
                <a:cubicBezTo>
                  <a:pt x="1764" y="630"/>
                  <a:pt x="1763" y="630"/>
                  <a:pt x="1763" y="630"/>
                </a:cubicBezTo>
                <a:cubicBezTo>
                  <a:pt x="1763" y="631"/>
                  <a:pt x="1762" y="631"/>
                  <a:pt x="1762" y="631"/>
                </a:cubicBezTo>
                <a:cubicBezTo>
                  <a:pt x="1761" y="631"/>
                  <a:pt x="1761" y="631"/>
                  <a:pt x="1760" y="631"/>
                </a:cubicBezTo>
                <a:cubicBezTo>
                  <a:pt x="1760" y="631"/>
                  <a:pt x="1759" y="631"/>
                  <a:pt x="1759" y="631"/>
                </a:cubicBezTo>
                <a:cubicBezTo>
                  <a:pt x="1759" y="631"/>
                  <a:pt x="1759" y="631"/>
                  <a:pt x="1759" y="631"/>
                </a:cubicBezTo>
                <a:cubicBezTo>
                  <a:pt x="1759" y="631"/>
                  <a:pt x="1759" y="631"/>
                  <a:pt x="1759" y="631"/>
                </a:cubicBezTo>
                <a:cubicBezTo>
                  <a:pt x="1759" y="631"/>
                  <a:pt x="1759" y="632"/>
                  <a:pt x="1759" y="632"/>
                </a:cubicBezTo>
                <a:cubicBezTo>
                  <a:pt x="1759" y="632"/>
                  <a:pt x="1759" y="633"/>
                  <a:pt x="1759" y="633"/>
                </a:cubicBezTo>
                <a:cubicBezTo>
                  <a:pt x="1759" y="633"/>
                  <a:pt x="1760" y="632"/>
                  <a:pt x="1761" y="632"/>
                </a:cubicBezTo>
                <a:cubicBezTo>
                  <a:pt x="1761" y="632"/>
                  <a:pt x="1761" y="632"/>
                  <a:pt x="1761" y="632"/>
                </a:cubicBezTo>
                <a:cubicBezTo>
                  <a:pt x="1762" y="633"/>
                  <a:pt x="1762" y="633"/>
                  <a:pt x="1762" y="634"/>
                </a:cubicBezTo>
                <a:cubicBezTo>
                  <a:pt x="1763" y="634"/>
                  <a:pt x="1763" y="634"/>
                  <a:pt x="1763" y="634"/>
                </a:cubicBezTo>
                <a:cubicBezTo>
                  <a:pt x="1763" y="635"/>
                  <a:pt x="1762" y="636"/>
                  <a:pt x="1762" y="637"/>
                </a:cubicBezTo>
                <a:cubicBezTo>
                  <a:pt x="1761" y="637"/>
                  <a:pt x="1760" y="637"/>
                  <a:pt x="1759" y="636"/>
                </a:cubicBezTo>
                <a:cubicBezTo>
                  <a:pt x="1759" y="636"/>
                  <a:pt x="1759" y="635"/>
                  <a:pt x="1759" y="635"/>
                </a:cubicBezTo>
                <a:cubicBezTo>
                  <a:pt x="1759" y="635"/>
                  <a:pt x="1759" y="634"/>
                  <a:pt x="1759" y="634"/>
                </a:cubicBezTo>
                <a:cubicBezTo>
                  <a:pt x="1759" y="634"/>
                  <a:pt x="1759" y="634"/>
                  <a:pt x="1759" y="634"/>
                </a:cubicBezTo>
                <a:cubicBezTo>
                  <a:pt x="1759" y="634"/>
                  <a:pt x="1759" y="634"/>
                  <a:pt x="1759" y="635"/>
                </a:cubicBezTo>
                <a:cubicBezTo>
                  <a:pt x="1758" y="635"/>
                  <a:pt x="1757" y="636"/>
                  <a:pt x="1757" y="636"/>
                </a:cubicBezTo>
                <a:cubicBezTo>
                  <a:pt x="1756" y="636"/>
                  <a:pt x="1756" y="636"/>
                  <a:pt x="1756" y="637"/>
                </a:cubicBezTo>
                <a:cubicBezTo>
                  <a:pt x="1755" y="637"/>
                  <a:pt x="1755" y="637"/>
                  <a:pt x="1755" y="637"/>
                </a:cubicBezTo>
                <a:cubicBezTo>
                  <a:pt x="1755" y="637"/>
                  <a:pt x="1755" y="637"/>
                  <a:pt x="1755" y="638"/>
                </a:cubicBezTo>
                <a:cubicBezTo>
                  <a:pt x="1755" y="638"/>
                  <a:pt x="1755" y="638"/>
                  <a:pt x="1755" y="638"/>
                </a:cubicBezTo>
                <a:cubicBezTo>
                  <a:pt x="1756" y="638"/>
                  <a:pt x="1757" y="637"/>
                  <a:pt x="1757" y="638"/>
                </a:cubicBezTo>
                <a:cubicBezTo>
                  <a:pt x="1758" y="638"/>
                  <a:pt x="1758" y="638"/>
                  <a:pt x="1759" y="638"/>
                </a:cubicBezTo>
                <a:cubicBezTo>
                  <a:pt x="1759" y="638"/>
                  <a:pt x="1759" y="638"/>
                  <a:pt x="1759" y="638"/>
                </a:cubicBezTo>
                <a:cubicBezTo>
                  <a:pt x="1759" y="638"/>
                  <a:pt x="1759" y="637"/>
                  <a:pt x="1759" y="637"/>
                </a:cubicBezTo>
                <a:cubicBezTo>
                  <a:pt x="1760" y="637"/>
                  <a:pt x="1761" y="637"/>
                  <a:pt x="1762" y="638"/>
                </a:cubicBezTo>
                <a:cubicBezTo>
                  <a:pt x="1762" y="638"/>
                  <a:pt x="1762" y="639"/>
                  <a:pt x="1762" y="640"/>
                </a:cubicBezTo>
                <a:cubicBezTo>
                  <a:pt x="1762" y="640"/>
                  <a:pt x="1762" y="640"/>
                  <a:pt x="1762" y="640"/>
                </a:cubicBezTo>
                <a:cubicBezTo>
                  <a:pt x="1762" y="640"/>
                  <a:pt x="1762" y="640"/>
                  <a:pt x="1762" y="640"/>
                </a:cubicBezTo>
                <a:cubicBezTo>
                  <a:pt x="1763" y="641"/>
                  <a:pt x="1763" y="641"/>
                  <a:pt x="1763" y="642"/>
                </a:cubicBezTo>
                <a:cubicBezTo>
                  <a:pt x="1763" y="642"/>
                  <a:pt x="1763" y="643"/>
                  <a:pt x="1763" y="644"/>
                </a:cubicBezTo>
                <a:cubicBezTo>
                  <a:pt x="1763" y="644"/>
                  <a:pt x="1763" y="644"/>
                  <a:pt x="1763" y="644"/>
                </a:cubicBezTo>
                <a:cubicBezTo>
                  <a:pt x="1764" y="644"/>
                  <a:pt x="1764" y="645"/>
                  <a:pt x="1764" y="645"/>
                </a:cubicBezTo>
                <a:cubicBezTo>
                  <a:pt x="1764" y="645"/>
                  <a:pt x="1764" y="645"/>
                  <a:pt x="1764" y="645"/>
                </a:cubicBezTo>
                <a:cubicBezTo>
                  <a:pt x="1764" y="645"/>
                  <a:pt x="1764" y="645"/>
                  <a:pt x="1765" y="645"/>
                </a:cubicBezTo>
                <a:cubicBezTo>
                  <a:pt x="1765" y="645"/>
                  <a:pt x="1766" y="645"/>
                  <a:pt x="1767" y="645"/>
                </a:cubicBezTo>
                <a:cubicBezTo>
                  <a:pt x="1767" y="646"/>
                  <a:pt x="1768" y="646"/>
                  <a:pt x="1768" y="646"/>
                </a:cubicBezTo>
                <a:cubicBezTo>
                  <a:pt x="1768" y="647"/>
                  <a:pt x="1768" y="647"/>
                  <a:pt x="1768" y="647"/>
                </a:cubicBezTo>
                <a:cubicBezTo>
                  <a:pt x="1768" y="647"/>
                  <a:pt x="1768" y="647"/>
                  <a:pt x="1769" y="647"/>
                </a:cubicBezTo>
                <a:cubicBezTo>
                  <a:pt x="1769" y="647"/>
                  <a:pt x="1769" y="647"/>
                  <a:pt x="1769" y="647"/>
                </a:cubicBezTo>
                <a:cubicBezTo>
                  <a:pt x="1769" y="647"/>
                  <a:pt x="1769" y="646"/>
                  <a:pt x="1770" y="646"/>
                </a:cubicBezTo>
                <a:cubicBezTo>
                  <a:pt x="1770" y="646"/>
                  <a:pt x="1770" y="646"/>
                  <a:pt x="1769" y="646"/>
                </a:cubicBezTo>
                <a:cubicBezTo>
                  <a:pt x="1769" y="645"/>
                  <a:pt x="1769" y="645"/>
                  <a:pt x="1769" y="644"/>
                </a:cubicBezTo>
                <a:cubicBezTo>
                  <a:pt x="1769" y="644"/>
                  <a:pt x="1769" y="644"/>
                  <a:pt x="1770" y="643"/>
                </a:cubicBezTo>
                <a:cubicBezTo>
                  <a:pt x="1769" y="643"/>
                  <a:pt x="1769" y="643"/>
                  <a:pt x="1769" y="643"/>
                </a:cubicBezTo>
                <a:cubicBezTo>
                  <a:pt x="1769" y="643"/>
                  <a:pt x="1768" y="643"/>
                  <a:pt x="1768" y="643"/>
                </a:cubicBezTo>
                <a:cubicBezTo>
                  <a:pt x="1768" y="643"/>
                  <a:pt x="1768" y="643"/>
                  <a:pt x="1768" y="643"/>
                </a:cubicBezTo>
                <a:cubicBezTo>
                  <a:pt x="1766" y="643"/>
                  <a:pt x="1765" y="642"/>
                  <a:pt x="1765" y="641"/>
                </a:cubicBezTo>
                <a:cubicBezTo>
                  <a:pt x="1765" y="640"/>
                  <a:pt x="1765" y="639"/>
                  <a:pt x="1766" y="639"/>
                </a:cubicBezTo>
                <a:cubicBezTo>
                  <a:pt x="1766" y="639"/>
                  <a:pt x="1766" y="639"/>
                  <a:pt x="1766" y="639"/>
                </a:cubicBezTo>
                <a:cubicBezTo>
                  <a:pt x="1766" y="639"/>
                  <a:pt x="1766" y="639"/>
                  <a:pt x="1766" y="639"/>
                </a:cubicBezTo>
                <a:cubicBezTo>
                  <a:pt x="1764" y="639"/>
                  <a:pt x="1764" y="638"/>
                  <a:pt x="1763" y="638"/>
                </a:cubicBezTo>
                <a:cubicBezTo>
                  <a:pt x="1763" y="636"/>
                  <a:pt x="1764" y="635"/>
                  <a:pt x="1764" y="635"/>
                </a:cubicBezTo>
                <a:cubicBezTo>
                  <a:pt x="1765" y="635"/>
                  <a:pt x="1765" y="635"/>
                  <a:pt x="1765" y="635"/>
                </a:cubicBezTo>
                <a:cubicBezTo>
                  <a:pt x="1766" y="633"/>
                  <a:pt x="1768" y="633"/>
                  <a:pt x="1769" y="634"/>
                </a:cubicBezTo>
                <a:cubicBezTo>
                  <a:pt x="1769" y="635"/>
                  <a:pt x="1769" y="635"/>
                  <a:pt x="1770" y="635"/>
                </a:cubicBezTo>
                <a:cubicBezTo>
                  <a:pt x="1770" y="636"/>
                  <a:pt x="1770" y="636"/>
                  <a:pt x="1770" y="636"/>
                </a:cubicBezTo>
                <a:cubicBezTo>
                  <a:pt x="1770" y="636"/>
                  <a:pt x="1770" y="636"/>
                  <a:pt x="1770" y="636"/>
                </a:cubicBezTo>
                <a:cubicBezTo>
                  <a:pt x="1770" y="636"/>
                  <a:pt x="1771" y="636"/>
                  <a:pt x="1771" y="636"/>
                </a:cubicBezTo>
                <a:cubicBezTo>
                  <a:pt x="1771" y="636"/>
                  <a:pt x="1771" y="636"/>
                  <a:pt x="1771" y="636"/>
                </a:cubicBezTo>
                <a:cubicBezTo>
                  <a:pt x="1771" y="636"/>
                  <a:pt x="1771" y="636"/>
                  <a:pt x="1771" y="636"/>
                </a:cubicBezTo>
                <a:cubicBezTo>
                  <a:pt x="1771" y="636"/>
                  <a:pt x="1771" y="636"/>
                  <a:pt x="1771" y="636"/>
                </a:cubicBezTo>
                <a:cubicBezTo>
                  <a:pt x="1771" y="636"/>
                  <a:pt x="1770" y="635"/>
                  <a:pt x="1770" y="635"/>
                </a:cubicBezTo>
                <a:cubicBezTo>
                  <a:pt x="1770" y="635"/>
                  <a:pt x="1769" y="634"/>
                  <a:pt x="1770" y="633"/>
                </a:cubicBezTo>
                <a:cubicBezTo>
                  <a:pt x="1771" y="632"/>
                  <a:pt x="1772" y="632"/>
                  <a:pt x="1772" y="632"/>
                </a:cubicBezTo>
                <a:cubicBezTo>
                  <a:pt x="1772" y="632"/>
                  <a:pt x="1773" y="632"/>
                  <a:pt x="1773" y="632"/>
                </a:cubicBezTo>
                <a:cubicBezTo>
                  <a:pt x="1773" y="632"/>
                  <a:pt x="1773" y="631"/>
                  <a:pt x="1773" y="631"/>
                </a:cubicBezTo>
                <a:cubicBezTo>
                  <a:pt x="1775" y="631"/>
                  <a:pt x="1776" y="630"/>
                  <a:pt x="1778" y="631"/>
                </a:cubicBezTo>
                <a:cubicBezTo>
                  <a:pt x="1778" y="631"/>
                  <a:pt x="1778" y="631"/>
                  <a:pt x="1778" y="631"/>
                </a:cubicBezTo>
                <a:cubicBezTo>
                  <a:pt x="1778" y="631"/>
                  <a:pt x="1778" y="631"/>
                  <a:pt x="1778" y="631"/>
                </a:cubicBezTo>
                <a:cubicBezTo>
                  <a:pt x="1777" y="631"/>
                  <a:pt x="1777" y="631"/>
                  <a:pt x="1777" y="630"/>
                </a:cubicBezTo>
                <a:cubicBezTo>
                  <a:pt x="1777" y="630"/>
                  <a:pt x="1777" y="629"/>
                  <a:pt x="1777" y="629"/>
                </a:cubicBezTo>
                <a:cubicBezTo>
                  <a:pt x="1777" y="628"/>
                  <a:pt x="1778" y="628"/>
                  <a:pt x="1778" y="628"/>
                </a:cubicBezTo>
                <a:cubicBezTo>
                  <a:pt x="1779" y="628"/>
                  <a:pt x="1779" y="628"/>
                  <a:pt x="1779" y="628"/>
                </a:cubicBezTo>
                <a:cubicBezTo>
                  <a:pt x="1780" y="628"/>
                  <a:pt x="1780" y="628"/>
                  <a:pt x="1780" y="628"/>
                </a:cubicBezTo>
                <a:cubicBezTo>
                  <a:pt x="1781" y="627"/>
                  <a:pt x="1781" y="627"/>
                  <a:pt x="1781" y="627"/>
                </a:cubicBezTo>
                <a:cubicBezTo>
                  <a:pt x="1781" y="627"/>
                  <a:pt x="1781" y="626"/>
                  <a:pt x="1781" y="626"/>
                </a:cubicBezTo>
                <a:cubicBezTo>
                  <a:pt x="1780" y="626"/>
                  <a:pt x="1779" y="626"/>
                  <a:pt x="1779" y="626"/>
                </a:cubicBezTo>
                <a:cubicBezTo>
                  <a:pt x="1778" y="625"/>
                  <a:pt x="1778" y="625"/>
                  <a:pt x="1778" y="624"/>
                </a:cubicBezTo>
                <a:cubicBezTo>
                  <a:pt x="1778" y="624"/>
                  <a:pt x="1777" y="624"/>
                  <a:pt x="1777" y="623"/>
                </a:cubicBezTo>
                <a:cubicBezTo>
                  <a:pt x="1777" y="623"/>
                  <a:pt x="1777" y="623"/>
                  <a:pt x="1777" y="623"/>
                </a:cubicBezTo>
                <a:cubicBezTo>
                  <a:pt x="1777" y="623"/>
                  <a:pt x="1776" y="623"/>
                  <a:pt x="1776" y="622"/>
                </a:cubicBezTo>
                <a:cubicBezTo>
                  <a:pt x="1776" y="622"/>
                  <a:pt x="1775" y="621"/>
                  <a:pt x="1775" y="620"/>
                </a:cubicBezTo>
                <a:cubicBezTo>
                  <a:pt x="1775" y="620"/>
                  <a:pt x="1775" y="620"/>
                  <a:pt x="1775" y="620"/>
                </a:cubicBezTo>
                <a:cubicBezTo>
                  <a:pt x="1775" y="619"/>
                  <a:pt x="1775" y="619"/>
                  <a:pt x="1775" y="619"/>
                </a:cubicBezTo>
                <a:cubicBezTo>
                  <a:pt x="1775" y="619"/>
                  <a:pt x="1775" y="618"/>
                  <a:pt x="1775" y="618"/>
                </a:cubicBezTo>
                <a:cubicBezTo>
                  <a:pt x="1774" y="618"/>
                  <a:pt x="1774" y="618"/>
                  <a:pt x="1774" y="617"/>
                </a:cubicBezTo>
                <a:cubicBezTo>
                  <a:pt x="1773" y="616"/>
                  <a:pt x="1773" y="616"/>
                  <a:pt x="1772" y="615"/>
                </a:cubicBezTo>
                <a:cubicBezTo>
                  <a:pt x="1772" y="614"/>
                  <a:pt x="1772" y="614"/>
                  <a:pt x="1772" y="614"/>
                </a:cubicBezTo>
                <a:cubicBezTo>
                  <a:pt x="1772" y="613"/>
                  <a:pt x="1771" y="613"/>
                  <a:pt x="1771" y="612"/>
                </a:cubicBezTo>
                <a:cubicBezTo>
                  <a:pt x="1771" y="611"/>
                  <a:pt x="1771" y="611"/>
                  <a:pt x="1771" y="611"/>
                </a:cubicBezTo>
                <a:cubicBezTo>
                  <a:pt x="1771" y="611"/>
                  <a:pt x="1771" y="611"/>
                  <a:pt x="1771" y="611"/>
                </a:cubicBezTo>
                <a:cubicBezTo>
                  <a:pt x="1770" y="611"/>
                  <a:pt x="1770" y="611"/>
                  <a:pt x="1770" y="610"/>
                </a:cubicBezTo>
                <a:cubicBezTo>
                  <a:pt x="1769" y="610"/>
                  <a:pt x="1769" y="609"/>
                  <a:pt x="1769" y="609"/>
                </a:cubicBezTo>
                <a:cubicBezTo>
                  <a:pt x="1769" y="609"/>
                  <a:pt x="1769" y="608"/>
                  <a:pt x="1769" y="608"/>
                </a:cubicBezTo>
                <a:cubicBezTo>
                  <a:pt x="1770" y="608"/>
                  <a:pt x="1770" y="607"/>
                  <a:pt x="1770" y="606"/>
                </a:cubicBezTo>
                <a:cubicBezTo>
                  <a:pt x="1770" y="606"/>
                  <a:pt x="1770" y="606"/>
                  <a:pt x="1771" y="606"/>
                </a:cubicBezTo>
                <a:cubicBezTo>
                  <a:pt x="1771" y="606"/>
                  <a:pt x="1771" y="606"/>
                  <a:pt x="1771" y="606"/>
                </a:cubicBezTo>
                <a:cubicBezTo>
                  <a:pt x="1771" y="606"/>
                  <a:pt x="1771" y="605"/>
                  <a:pt x="1771" y="605"/>
                </a:cubicBezTo>
                <a:cubicBezTo>
                  <a:pt x="1770" y="604"/>
                  <a:pt x="1771" y="603"/>
                  <a:pt x="1771" y="603"/>
                </a:cubicBezTo>
                <a:cubicBezTo>
                  <a:pt x="1771" y="603"/>
                  <a:pt x="1771" y="603"/>
                  <a:pt x="1771" y="603"/>
                </a:cubicBezTo>
                <a:cubicBezTo>
                  <a:pt x="1771" y="603"/>
                  <a:pt x="1770" y="603"/>
                  <a:pt x="1770" y="603"/>
                </a:cubicBezTo>
                <a:cubicBezTo>
                  <a:pt x="1769" y="602"/>
                  <a:pt x="1769" y="601"/>
                  <a:pt x="1769" y="601"/>
                </a:cubicBezTo>
                <a:cubicBezTo>
                  <a:pt x="1769" y="600"/>
                  <a:pt x="1769" y="600"/>
                  <a:pt x="1769" y="600"/>
                </a:cubicBezTo>
                <a:cubicBezTo>
                  <a:pt x="1769" y="600"/>
                  <a:pt x="1768" y="600"/>
                  <a:pt x="1768" y="599"/>
                </a:cubicBezTo>
                <a:cubicBezTo>
                  <a:pt x="1768" y="599"/>
                  <a:pt x="1767" y="598"/>
                  <a:pt x="1767" y="597"/>
                </a:cubicBezTo>
                <a:cubicBezTo>
                  <a:pt x="1768" y="597"/>
                  <a:pt x="1767" y="597"/>
                  <a:pt x="1767" y="596"/>
                </a:cubicBezTo>
                <a:cubicBezTo>
                  <a:pt x="1767" y="596"/>
                  <a:pt x="1767" y="596"/>
                  <a:pt x="1767" y="595"/>
                </a:cubicBezTo>
                <a:cubicBezTo>
                  <a:pt x="1766" y="594"/>
                  <a:pt x="1767" y="594"/>
                  <a:pt x="1767" y="593"/>
                </a:cubicBezTo>
                <a:cubicBezTo>
                  <a:pt x="1767" y="593"/>
                  <a:pt x="1767" y="592"/>
                  <a:pt x="1767" y="592"/>
                </a:cubicBezTo>
                <a:cubicBezTo>
                  <a:pt x="1767" y="591"/>
                  <a:pt x="1767" y="590"/>
                  <a:pt x="1767" y="590"/>
                </a:cubicBezTo>
                <a:cubicBezTo>
                  <a:pt x="1768" y="590"/>
                  <a:pt x="1768" y="590"/>
                  <a:pt x="1768" y="589"/>
                </a:cubicBezTo>
                <a:cubicBezTo>
                  <a:pt x="1768" y="589"/>
                  <a:pt x="1768" y="589"/>
                  <a:pt x="1768" y="589"/>
                </a:cubicBezTo>
                <a:cubicBezTo>
                  <a:pt x="1768" y="589"/>
                  <a:pt x="1768" y="589"/>
                  <a:pt x="1768" y="589"/>
                </a:cubicBezTo>
                <a:cubicBezTo>
                  <a:pt x="1768" y="589"/>
                  <a:pt x="1768" y="589"/>
                  <a:pt x="1768" y="589"/>
                </a:cubicBezTo>
                <a:cubicBezTo>
                  <a:pt x="1768" y="589"/>
                  <a:pt x="1768" y="589"/>
                  <a:pt x="1768" y="589"/>
                </a:cubicBezTo>
                <a:cubicBezTo>
                  <a:pt x="1767" y="589"/>
                  <a:pt x="1765" y="588"/>
                  <a:pt x="1765" y="588"/>
                </a:cubicBezTo>
                <a:cubicBezTo>
                  <a:pt x="1764" y="587"/>
                  <a:pt x="1764" y="586"/>
                  <a:pt x="1764" y="586"/>
                </a:cubicBezTo>
                <a:cubicBezTo>
                  <a:pt x="1764" y="586"/>
                  <a:pt x="1764" y="586"/>
                  <a:pt x="1764" y="586"/>
                </a:cubicBezTo>
                <a:cubicBezTo>
                  <a:pt x="1764" y="585"/>
                  <a:pt x="1763" y="585"/>
                  <a:pt x="1763" y="585"/>
                </a:cubicBezTo>
                <a:cubicBezTo>
                  <a:pt x="1763" y="584"/>
                  <a:pt x="1763" y="583"/>
                  <a:pt x="1763" y="583"/>
                </a:cubicBezTo>
                <a:cubicBezTo>
                  <a:pt x="1763" y="583"/>
                  <a:pt x="1763" y="582"/>
                  <a:pt x="1763" y="582"/>
                </a:cubicBezTo>
                <a:cubicBezTo>
                  <a:pt x="1763" y="582"/>
                  <a:pt x="1763" y="582"/>
                  <a:pt x="1763" y="582"/>
                </a:cubicBezTo>
                <a:cubicBezTo>
                  <a:pt x="1763" y="582"/>
                  <a:pt x="1763" y="582"/>
                  <a:pt x="1763" y="582"/>
                </a:cubicBezTo>
                <a:cubicBezTo>
                  <a:pt x="1763" y="583"/>
                  <a:pt x="1762" y="583"/>
                  <a:pt x="1761" y="583"/>
                </a:cubicBezTo>
                <a:cubicBezTo>
                  <a:pt x="1761" y="583"/>
                  <a:pt x="1761" y="584"/>
                  <a:pt x="1761" y="584"/>
                </a:cubicBezTo>
                <a:cubicBezTo>
                  <a:pt x="1762" y="584"/>
                  <a:pt x="1763" y="584"/>
                  <a:pt x="1763" y="585"/>
                </a:cubicBezTo>
                <a:cubicBezTo>
                  <a:pt x="1763" y="585"/>
                  <a:pt x="1763" y="586"/>
                  <a:pt x="1763" y="587"/>
                </a:cubicBezTo>
                <a:cubicBezTo>
                  <a:pt x="1763" y="588"/>
                  <a:pt x="1763" y="588"/>
                  <a:pt x="1762" y="589"/>
                </a:cubicBezTo>
                <a:cubicBezTo>
                  <a:pt x="1762" y="589"/>
                  <a:pt x="1762" y="589"/>
                  <a:pt x="1761" y="589"/>
                </a:cubicBezTo>
                <a:cubicBezTo>
                  <a:pt x="1761" y="589"/>
                  <a:pt x="1761" y="589"/>
                  <a:pt x="1761" y="589"/>
                </a:cubicBezTo>
                <a:cubicBezTo>
                  <a:pt x="1760" y="590"/>
                  <a:pt x="1760" y="590"/>
                  <a:pt x="1760" y="590"/>
                </a:cubicBezTo>
                <a:cubicBezTo>
                  <a:pt x="1760" y="590"/>
                  <a:pt x="1759" y="590"/>
                  <a:pt x="1759" y="590"/>
                </a:cubicBezTo>
                <a:cubicBezTo>
                  <a:pt x="1759" y="590"/>
                  <a:pt x="1759" y="590"/>
                  <a:pt x="1758" y="590"/>
                </a:cubicBezTo>
                <a:cubicBezTo>
                  <a:pt x="1758" y="590"/>
                  <a:pt x="1758" y="590"/>
                  <a:pt x="1758" y="590"/>
                </a:cubicBezTo>
                <a:cubicBezTo>
                  <a:pt x="1758" y="591"/>
                  <a:pt x="1757" y="593"/>
                  <a:pt x="1756" y="593"/>
                </a:cubicBezTo>
                <a:cubicBezTo>
                  <a:pt x="1755" y="593"/>
                  <a:pt x="1755" y="593"/>
                  <a:pt x="1754" y="592"/>
                </a:cubicBezTo>
                <a:cubicBezTo>
                  <a:pt x="1754" y="591"/>
                  <a:pt x="1754" y="591"/>
                  <a:pt x="1754" y="590"/>
                </a:cubicBezTo>
                <a:cubicBezTo>
                  <a:pt x="1754" y="590"/>
                  <a:pt x="1754" y="590"/>
                  <a:pt x="1754" y="590"/>
                </a:cubicBezTo>
                <a:cubicBezTo>
                  <a:pt x="1754" y="590"/>
                  <a:pt x="1754" y="590"/>
                  <a:pt x="1754" y="590"/>
                </a:cubicBezTo>
                <a:cubicBezTo>
                  <a:pt x="1754" y="590"/>
                  <a:pt x="1754" y="590"/>
                  <a:pt x="1753" y="589"/>
                </a:cubicBezTo>
                <a:cubicBezTo>
                  <a:pt x="1753" y="589"/>
                  <a:pt x="1753" y="589"/>
                  <a:pt x="1753" y="588"/>
                </a:cubicBezTo>
                <a:cubicBezTo>
                  <a:pt x="1753" y="589"/>
                  <a:pt x="1753" y="589"/>
                  <a:pt x="1753" y="590"/>
                </a:cubicBezTo>
                <a:cubicBezTo>
                  <a:pt x="1753" y="590"/>
                  <a:pt x="1753" y="590"/>
                  <a:pt x="1753" y="590"/>
                </a:cubicBezTo>
                <a:cubicBezTo>
                  <a:pt x="1753" y="590"/>
                  <a:pt x="1753" y="590"/>
                  <a:pt x="1753" y="590"/>
                </a:cubicBezTo>
                <a:cubicBezTo>
                  <a:pt x="1754" y="591"/>
                  <a:pt x="1754" y="592"/>
                  <a:pt x="1753" y="593"/>
                </a:cubicBezTo>
                <a:cubicBezTo>
                  <a:pt x="1753" y="593"/>
                  <a:pt x="1752" y="594"/>
                  <a:pt x="1752" y="594"/>
                </a:cubicBezTo>
                <a:cubicBezTo>
                  <a:pt x="1752" y="594"/>
                  <a:pt x="1752" y="594"/>
                  <a:pt x="1752" y="594"/>
                </a:cubicBezTo>
                <a:cubicBezTo>
                  <a:pt x="1751" y="594"/>
                  <a:pt x="1751" y="594"/>
                  <a:pt x="1751" y="594"/>
                </a:cubicBezTo>
                <a:cubicBezTo>
                  <a:pt x="1750" y="594"/>
                  <a:pt x="1750" y="594"/>
                  <a:pt x="1749" y="594"/>
                </a:cubicBezTo>
                <a:cubicBezTo>
                  <a:pt x="1749" y="594"/>
                  <a:pt x="1749" y="594"/>
                  <a:pt x="1749" y="594"/>
                </a:cubicBezTo>
                <a:cubicBezTo>
                  <a:pt x="1749" y="595"/>
                  <a:pt x="1749" y="596"/>
                  <a:pt x="1748" y="597"/>
                </a:cubicBezTo>
                <a:cubicBezTo>
                  <a:pt x="1748" y="598"/>
                  <a:pt x="1747" y="598"/>
                  <a:pt x="1747" y="598"/>
                </a:cubicBezTo>
                <a:cubicBezTo>
                  <a:pt x="1746" y="599"/>
                  <a:pt x="1746" y="599"/>
                  <a:pt x="1746" y="599"/>
                </a:cubicBezTo>
                <a:cubicBezTo>
                  <a:pt x="1746" y="599"/>
                  <a:pt x="1746" y="599"/>
                  <a:pt x="1746" y="599"/>
                </a:cubicBezTo>
                <a:cubicBezTo>
                  <a:pt x="1746" y="599"/>
                  <a:pt x="1745" y="599"/>
                  <a:pt x="1745" y="599"/>
                </a:cubicBezTo>
                <a:cubicBezTo>
                  <a:pt x="1745" y="599"/>
                  <a:pt x="1745" y="600"/>
                  <a:pt x="1745" y="600"/>
                </a:cubicBezTo>
                <a:cubicBezTo>
                  <a:pt x="1745" y="600"/>
                  <a:pt x="1745" y="601"/>
                  <a:pt x="1744" y="601"/>
                </a:cubicBezTo>
                <a:cubicBezTo>
                  <a:pt x="1743" y="601"/>
                  <a:pt x="1743" y="601"/>
                  <a:pt x="1742" y="602"/>
                </a:cubicBezTo>
                <a:cubicBezTo>
                  <a:pt x="1742" y="602"/>
                  <a:pt x="1741" y="602"/>
                  <a:pt x="1741" y="602"/>
                </a:cubicBezTo>
                <a:cubicBezTo>
                  <a:pt x="1740" y="602"/>
                  <a:pt x="1740" y="602"/>
                  <a:pt x="1739" y="602"/>
                </a:cubicBezTo>
                <a:cubicBezTo>
                  <a:pt x="1739" y="602"/>
                  <a:pt x="1739" y="602"/>
                  <a:pt x="1739" y="602"/>
                </a:cubicBezTo>
                <a:cubicBezTo>
                  <a:pt x="1739" y="602"/>
                  <a:pt x="1739" y="602"/>
                  <a:pt x="1739" y="602"/>
                </a:cubicBezTo>
                <a:cubicBezTo>
                  <a:pt x="1738" y="602"/>
                  <a:pt x="1738" y="602"/>
                  <a:pt x="1738" y="603"/>
                </a:cubicBezTo>
                <a:cubicBezTo>
                  <a:pt x="1738" y="603"/>
                  <a:pt x="1737" y="603"/>
                  <a:pt x="1737" y="603"/>
                </a:cubicBezTo>
                <a:cubicBezTo>
                  <a:pt x="1737" y="603"/>
                  <a:pt x="1737" y="603"/>
                  <a:pt x="1737" y="603"/>
                </a:cubicBezTo>
                <a:cubicBezTo>
                  <a:pt x="1736" y="604"/>
                  <a:pt x="1736" y="604"/>
                  <a:pt x="1736" y="604"/>
                </a:cubicBezTo>
                <a:cubicBezTo>
                  <a:pt x="1736" y="604"/>
                  <a:pt x="1735" y="605"/>
                  <a:pt x="1735" y="605"/>
                </a:cubicBezTo>
                <a:cubicBezTo>
                  <a:pt x="1734" y="605"/>
                  <a:pt x="1734" y="606"/>
                  <a:pt x="1733" y="606"/>
                </a:cubicBezTo>
                <a:cubicBezTo>
                  <a:pt x="1732" y="606"/>
                  <a:pt x="1731" y="605"/>
                  <a:pt x="1731" y="605"/>
                </a:cubicBezTo>
                <a:cubicBezTo>
                  <a:pt x="1731" y="605"/>
                  <a:pt x="1730" y="605"/>
                  <a:pt x="1730" y="605"/>
                </a:cubicBezTo>
                <a:cubicBezTo>
                  <a:pt x="1730" y="604"/>
                  <a:pt x="1729" y="604"/>
                  <a:pt x="1729" y="604"/>
                </a:cubicBezTo>
                <a:cubicBezTo>
                  <a:pt x="1729" y="603"/>
                  <a:pt x="1728" y="603"/>
                  <a:pt x="1728" y="603"/>
                </a:cubicBezTo>
                <a:cubicBezTo>
                  <a:pt x="1728" y="602"/>
                  <a:pt x="1728" y="602"/>
                  <a:pt x="1728" y="602"/>
                </a:cubicBezTo>
                <a:cubicBezTo>
                  <a:pt x="1728" y="603"/>
                  <a:pt x="1728" y="603"/>
                  <a:pt x="1728" y="604"/>
                </a:cubicBezTo>
                <a:cubicBezTo>
                  <a:pt x="1727" y="605"/>
                  <a:pt x="1726" y="605"/>
                  <a:pt x="1724" y="604"/>
                </a:cubicBezTo>
                <a:cubicBezTo>
                  <a:pt x="1724" y="604"/>
                  <a:pt x="1724" y="603"/>
                  <a:pt x="1724" y="603"/>
                </a:cubicBezTo>
                <a:cubicBezTo>
                  <a:pt x="1724" y="602"/>
                  <a:pt x="1724" y="602"/>
                  <a:pt x="1724" y="602"/>
                </a:cubicBezTo>
                <a:cubicBezTo>
                  <a:pt x="1724" y="601"/>
                  <a:pt x="1724" y="601"/>
                  <a:pt x="1724" y="601"/>
                </a:cubicBezTo>
                <a:cubicBezTo>
                  <a:pt x="1724" y="601"/>
                  <a:pt x="1724" y="601"/>
                  <a:pt x="1723" y="601"/>
                </a:cubicBezTo>
                <a:cubicBezTo>
                  <a:pt x="1723" y="600"/>
                  <a:pt x="1723" y="600"/>
                  <a:pt x="1723" y="600"/>
                </a:cubicBezTo>
                <a:cubicBezTo>
                  <a:pt x="1723" y="600"/>
                  <a:pt x="1722" y="600"/>
                  <a:pt x="1722" y="600"/>
                </a:cubicBezTo>
                <a:cubicBezTo>
                  <a:pt x="1722" y="599"/>
                  <a:pt x="1721" y="599"/>
                  <a:pt x="1721" y="599"/>
                </a:cubicBezTo>
                <a:cubicBezTo>
                  <a:pt x="1721" y="599"/>
                  <a:pt x="1720" y="599"/>
                  <a:pt x="1720" y="598"/>
                </a:cubicBezTo>
                <a:cubicBezTo>
                  <a:pt x="1720" y="598"/>
                  <a:pt x="1720" y="598"/>
                  <a:pt x="1719" y="598"/>
                </a:cubicBezTo>
                <a:cubicBezTo>
                  <a:pt x="1719" y="598"/>
                  <a:pt x="1719" y="598"/>
                  <a:pt x="1719" y="597"/>
                </a:cubicBezTo>
                <a:cubicBezTo>
                  <a:pt x="1719" y="597"/>
                  <a:pt x="1719" y="597"/>
                  <a:pt x="1719" y="597"/>
                </a:cubicBezTo>
                <a:cubicBezTo>
                  <a:pt x="1718" y="597"/>
                  <a:pt x="1718" y="597"/>
                  <a:pt x="1717" y="597"/>
                </a:cubicBezTo>
                <a:cubicBezTo>
                  <a:pt x="1717" y="597"/>
                  <a:pt x="1716" y="597"/>
                  <a:pt x="1716" y="596"/>
                </a:cubicBezTo>
                <a:cubicBezTo>
                  <a:pt x="1715" y="595"/>
                  <a:pt x="1715" y="595"/>
                  <a:pt x="1715" y="594"/>
                </a:cubicBezTo>
                <a:cubicBezTo>
                  <a:pt x="1714" y="593"/>
                  <a:pt x="1714" y="591"/>
                  <a:pt x="1715" y="590"/>
                </a:cubicBezTo>
                <a:cubicBezTo>
                  <a:pt x="1716" y="590"/>
                  <a:pt x="1716" y="590"/>
                  <a:pt x="1716" y="590"/>
                </a:cubicBezTo>
                <a:cubicBezTo>
                  <a:pt x="1717" y="589"/>
                  <a:pt x="1718" y="589"/>
                  <a:pt x="1718" y="589"/>
                </a:cubicBezTo>
                <a:cubicBezTo>
                  <a:pt x="1719" y="589"/>
                  <a:pt x="1720" y="589"/>
                  <a:pt x="1720" y="589"/>
                </a:cubicBezTo>
                <a:cubicBezTo>
                  <a:pt x="1720" y="589"/>
                  <a:pt x="1720" y="588"/>
                  <a:pt x="1720" y="588"/>
                </a:cubicBezTo>
                <a:cubicBezTo>
                  <a:pt x="1720" y="587"/>
                  <a:pt x="1721" y="587"/>
                  <a:pt x="1721" y="586"/>
                </a:cubicBezTo>
                <a:cubicBezTo>
                  <a:pt x="1722" y="586"/>
                  <a:pt x="1722" y="586"/>
                  <a:pt x="1722" y="586"/>
                </a:cubicBezTo>
                <a:cubicBezTo>
                  <a:pt x="1722" y="586"/>
                  <a:pt x="1722" y="585"/>
                  <a:pt x="1722" y="585"/>
                </a:cubicBezTo>
                <a:cubicBezTo>
                  <a:pt x="1722" y="585"/>
                  <a:pt x="1722" y="585"/>
                  <a:pt x="1722" y="585"/>
                </a:cubicBezTo>
                <a:cubicBezTo>
                  <a:pt x="1722" y="584"/>
                  <a:pt x="1722" y="584"/>
                  <a:pt x="1722" y="584"/>
                </a:cubicBezTo>
                <a:cubicBezTo>
                  <a:pt x="1722" y="584"/>
                  <a:pt x="1721" y="584"/>
                  <a:pt x="1721" y="584"/>
                </a:cubicBezTo>
                <a:cubicBezTo>
                  <a:pt x="1721" y="584"/>
                  <a:pt x="1721" y="584"/>
                  <a:pt x="1720" y="585"/>
                </a:cubicBezTo>
                <a:cubicBezTo>
                  <a:pt x="1720" y="585"/>
                  <a:pt x="1720" y="585"/>
                  <a:pt x="1720" y="585"/>
                </a:cubicBezTo>
                <a:cubicBezTo>
                  <a:pt x="1720" y="585"/>
                  <a:pt x="1719" y="585"/>
                  <a:pt x="1719" y="585"/>
                </a:cubicBezTo>
                <a:cubicBezTo>
                  <a:pt x="1719" y="585"/>
                  <a:pt x="1719" y="586"/>
                  <a:pt x="1718" y="586"/>
                </a:cubicBezTo>
                <a:cubicBezTo>
                  <a:pt x="1717" y="586"/>
                  <a:pt x="1716" y="585"/>
                  <a:pt x="1716" y="585"/>
                </a:cubicBezTo>
                <a:cubicBezTo>
                  <a:pt x="1716" y="585"/>
                  <a:pt x="1716" y="585"/>
                  <a:pt x="1716" y="585"/>
                </a:cubicBezTo>
                <a:cubicBezTo>
                  <a:pt x="1716" y="585"/>
                  <a:pt x="1716" y="585"/>
                  <a:pt x="1716" y="585"/>
                </a:cubicBezTo>
                <a:cubicBezTo>
                  <a:pt x="1715" y="584"/>
                  <a:pt x="1714" y="584"/>
                  <a:pt x="1714" y="583"/>
                </a:cubicBezTo>
                <a:cubicBezTo>
                  <a:pt x="1714" y="582"/>
                  <a:pt x="1714" y="582"/>
                  <a:pt x="1714" y="581"/>
                </a:cubicBezTo>
                <a:cubicBezTo>
                  <a:pt x="1714" y="581"/>
                  <a:pt x="1714" y="580"/>
                  <a:pt x="1714" y="580"/>
                </a:cubicBezTo>
                <a:cubicBezTo>
                  <a:pt x="1714" y="580"/>
                  <a:pt x="1714" y="579"/>
                  <a:pt x="1715" y="579"/>
                </a:cubicBezTo>
                <a:cubicBezTo>
                  <a:pt x="1715" y="579"/>
                  <a:pt x="1715" y="578"/>
                  <a:pt x="1715" y="578"/>
                </a:cubicBezTo>
                <a:cubicBezTo>
                  <a:pt x="1715" y="578"/>
                  <a:pt x="1715" y="578"/>
                  <a:pt x="1715" y="578"/>
                </a:cubicBezTo>
                <a:cubicBezTo>
                  <a:pt x="1714" y="578"/>
                  <a:pt x="1713" y="578"/>
                  <a:pt x="1713" y="577"/>
                </a:cubicBezTo>
                <a:cubicBezTo>
                  <a:pt x="1713" y="577"/>
                  <a:pt x="1713" y="577"/>
                  <a:pt x="1713" y="577"/>
                </a:cubicBezTo>
                <a:cubicBezTo>
                  <a:pt x="1713" y="577"/>
                  <a:pt x="1713" y="576"/>
                  <a:pt x="1713" y="575"/>
                </a:cubicBezTo>
                <a:cubicBezTo>
                  <a:pt x="1713" y="575"/>
                  <a:pt x="1714" y="575"/>
                  <a:pt x="1714" y="575"/>
                </a:cubicBezTo>
                <a:cubicBezTo>
                  <a:pt x="1714" y="575"/>
                  <a:pt x="1715" y="575"/>
                  <a:pt x="1715" y="575"/>
                </a:cubicBezTo>
                <a:cubicBezTo>
                  <a:pt x="1715" y="575"/>
                  <a:pt x="1715" y="575"/>
                  <a:pt x="1716" y="575"/>
                </a:cubicBezTo>
                <a:cubicBezTo>
                  <a:pt x="1716" y="575"/>
                  <a:pt x="1716" y="575"/>
                  <a:pt x="1717" y="575"/>
                </a:cubicBezTo>
                <a:cubicBezTo>
                  <a:pt x="1717" y="576"/>
                  <a:pt x="1717" y="576"/>
                  <a:pt x="1717" y="577"/>
                </a:cubicBezTo>
                <a:cubicBezTo>
                  <a:pt x="1717" y="577"/>
                  <a:pt x="1717" y="577"/>
                  <a:pt x="1717" y="577"/>
                </a:cubicBezTo>
                <a:cubicBezTo>
                  <a:pt x="1717" y="577"/>
                  <a:pt x="1717" y="578"/>
                  <a:pt x="1717" y="578"/>
                </a:cubicBezTo>
                <a:cubicBezTo>
                  <a:pt x="1718" y="578"/>
                  <a:pt x="1718" y="578"/>
                  <a:pt x="1718" y="578"/>
                </a:cubicBezTo>
                <a:cubicBezTo>
                  <a:pt x="1718" y="577"/>
                  <a:pt x="1718" y="577"/>
                  <a:pt x="1718" y="577"/>
                </a:cubicBezTo>
                <a:cubicBezTo>
                  <a:pt x="1719" y="577"/>
                  <a:pt x="1720" y="577"/>
                  <a:pt x="1721" y="577"/>
                </a:cubicBezTo>
                <a:cubicBezTo>
                  <a:pt x="1721" y="577"/>
                  <a:pt x="1721" y="577"/>
                  <a:pt x="1722" y="576"/>
                </a:cubicBezTo>
                <a:cubicBezTo>
                  <a:pt x="1721" y="576"/>
                  <a:pt x="1721" y="576"/>
                  <a:pt x="1721" y="576"/>
                </a:cubicBezTo>
                <a:cubicBezTo>
                  <a:pt x="1721" y="576"/>
                  <a:pt x="1720" y="576"/>
                  <a:pt x="1720" y="575"/>
                </a:cubicBezTo>
                <a:cubicBezTo>
                  <a:pt x="1720" y="575"/>
                  <a:pt x="1720" y="574"/>
                  <a:pt x="1720" y="574"/>
                </a:cubicBezTo>
                <a:cubicBezTo>
                  <a:pt x="1721" y="573"/>
                  <a:pt x="1721" y="573"/>
                  <a:pt x="1721" y="573"/>
                </a:cubicBezTo>
                <a:cubicBezTo>
                  <a:pt x="1722" y="573"/>
                  <a:pt x="1722" y="573"/>
                  <a:pt x="1722" y="573"/>
                </a:cubicBezTo>
                <a:cubicBezTo>
                  <a:pt x="1722" y="572"/>
                  <a:pt x="1722" y="572"/>
                  <a:pt x="1722" y="572"/>
                </a:cubicBezTo>
                <a:cubicBezTo>
                  <a:pt x="1722" y="572"/>
                  <a:pt x="1722" y="572"/>
                  <a:pt x="1722" y="572"/>
                </a:cubicBezTo>
                <a:cubicBezTo>
                  <a:pt x="1721" y="571"/>
                  <a:pt x="1721" y="571"/>
                  <a:pt x="1721" y="571"/>
                </a:cubicBezTo>
                <a:cubicBezTo>
                  <a:pt x="1722" y="572"/>
                  <a:pt x="1722" y="572"/>
                  <a:pt x="1722" y="572"/>
                </a:cubicBezTo>
                <a:cubicBezTo>
                  <a:pt x="1721" y="573"/>
                  <a:pt x="1721" y="573"/>
                  <a:pt x="1720" y="573"/>
                </a:cubicBezTo>
                <a:cubicBezTo>
                  <a:pt x="1719" y="573"/>
                  <a:pt x="1719" y="573"/>
                  <a:pt x="1718" y="572"/>
                </a:cubicBezTo>
                <a:cubicBezTo>
                  <a:pt x="1718" y="572"/>
                  <a:pt x="1718" y="571"/>
                  <a:pt x="1719" y="570"/>
                </a:cubicBezTo>
                <a:cubicBezTo>
                  <a:pt x="1719" y="569"/>
                  <a:pt x="1719" y="569"/>
                  <a:pt x="1719" y="569"/>
                </a:cubicBezTo>
                <a:cubicBezTo>
                  <a:pt x="1718" y="568"/>
                  <a:pt x="1718" y="568"/>
                  <a:pt x="1718" y="567"/>
                </a:cubicBezTo>
                <a:cubicBezTo>
                  <a:pt x="1718" y="567"/>
                  <a:pt x="1718" y="566"/>
                  <a:pt x="1719" y="566"/>
                </a:cubicBezTo>
                <a:cubicBezTo>
                  <a:pt x="1720" y="565"/>
                  <a:pt x="1720" y="565"/>
                  <a:pt x="1720" y="564"/>
                </a:cubicBezTo>
                <a:cubicBezTo>
                  <a:pt x="1720" y="564"/>
                  <a:pt x="1720" y="564"/>
                  <a:pt x="1720" y="564"/>
                </a:cubicBezTo>
                <a:cubicBezTo>
                  <a:pt x="1720" y="564"/>
                  <a:pt x="1720" y="564"/>
                  <a:pt x="1719" y="564"/>
                </a:cubicBezTo>
                <a:cubicBezTo>
                  <a:pt x="1719" y="564"/>
                  <a:pt x="1719" y="564"/>
                  <a:pt x="1719" y="564"/>
                </a:cubicBezTo>
                <a:cubicBezTo>
                  <a:pt x="1719" y="564"/>
                  <a:pt x="1719" y="564"/>
                  <a:pt x="1719" y="565"/>
                </a:cubicBezTo>
                <a:cubicBezTo>
                  <a:pt x="1718" y="566"/>
                  <a:pt x="1718" y="566"/>
                  <a:pt x="1716" y="566"/>
                </a:cubicBezTo>
                <a:cubicBezTo>
                  <a:pt x="1716" y="566"/>
                  <a:pt x="1715" y="566"/>
                  <a:pt x="1714" y="566"/>
                </a:cubicBezTo>
                <a:cubicBezTo>
                  <a:pt x="1714" y="565"/>
                  <a:pt x="1714" y="565"/>
                  <a:pt x="1714" y="564"/>
                </a:cubicBezTo>
                <a:cubicBezTo>
                  <a:pt x="1714" y="563"/>
                  <a:pt x="1715" y="563"/>
                  <a:pt x="1716" y="562"/>
                </a:cubicBezTo>
                <a:cubicBezTo>
                  <a:pt x="1716" y="562"/>
                  <a:pt x="1716" y="562"/>
                  <a:pt x="1716" y="562"/>
                </a:cubicBezTo>
                <a:cubicBezTo>
                  <a:pt x="1716" y="562"/>
                  <a:pt x="1716" y="562"/>
                  <a:pt x="1716" y="562"/>
                </a:cubicBezTo>
                <a:cubicBezTo>
                  <a:pt x="1716" y="562"/>
                  <a:pt x="1716" y="562"/>
                  <a:pt x="1716" y="562"/>
                </a:cubicBezTo>
                <a:cubicBezTo>
                  <a:pt x="1716" y="562"/>
                  <a:pt x="1715" y="562"/>
                  <a:pt x="1714" y="562"/>
                </a:cubicBezTo>
                <a:cubicBezTo>
                  <a:pt x="1714" y="561"/>
                  <a:pt x="1714" y="561"/>
                  <a:pt x="1714" y="560"/>
                </a:cubicBezTo>
                <a:cubicBezTo>
                  <a:pt x="1714" y="560"/>
                  <a:pt x="1714" y="560"/>
                  <a:pt x="1714" y="560"/>
                </a:cubicBezTo>
                <a:cubicBezTo>
                  <a:pt x="1713" y="559"/>
                  <a:pt x="1713" y="558"/>
                  <a:pt x="1714" y="558"/>
                </a:cubicBezTo>
                <a:cubicBezTo>
                  <a:pt x="1714" y="557"/>
                  <a:pt x="1714" y="557"/>
                  <a:pt x="1715" y="557"/>
                </a:cubicBezTo>
                <a:cubicBezTo>
                  <a:pt x="1715" y="557"/>
                  <a:pt x="1715" y="557"/>
                  <a:pt x="1715" y="557"/>
                </a:cubicBezTo>
                <a:cubicBezTo>
                  <a:pt x="1715" y="557"/>
                  <a:pt x="1715" y="557"/>
                  <a:pt x="1715" y="557"/>
                </a:cubicBezTo>
                <a:cubicBezTo>
                  <a:pt x="1715" y="556"/>
                  <a:pt x="1714" y="556"/>
                  <a:pt x="1714" y="554"/>
                </a:cubicBezTo>
                <a:cubicBezTo>
                  <a:pt x="1714" y="554"/>
                  <a:pt x="1714" y="554"/>
                  <a:pt x="1714" y="554"/>
                </a:cubicBezTo>
                <a:cubicBezTo>
                  <a:pt x="1714" y="554"/>
                  <a:pt x="1714" y="553"/>
                  <a:pt x="1714" y="553"/>
                </a:cubicBezTo>
                <a:cubicBezTo>
                  <a:pt x="1714" y="552"/>
                  <a:pt x="1714" y="551"/>
                  <a:pt x="1715" y="551"/>
                </a:cubicBezTo>
                <a:cubicBezTo>
                  <a:pt x="1716" y="551"/>
                  <a:pt x="1716" y="551"/>
                  <a:pt x="1717" y="551"/>
                </a:cubicBezTo>
                <a:cubicBezTo>
                  <a:pt x="1716" y="551"/>
                  <a:pt x="1716" y="550"/>
                  <a:pt x="1716" y="550"/>
                </a:cubicBezTo>
                <a:cubicBezTo>
                  <a:pt x="1715" y="549"/>
                  <a:pt x="1715" y="549"/>
                  <a:pt x="1715" y="549"/>
                </a:cubicBezTo>
                <a:cubicBezTo>
                  <a:pt x="1714" y="549"/>
                  <a:pt x="1714" y="549"/>
                  <a:pt x="1714" y="548"/>
                </a:cubicBezTo>
                <a:cubicBezTo>
                  <a:pt x="1713" y="548"/>
                  <a:pt x="1713" y="548"/>
                  <a:pt x="1713" y="547"/>
                </a:cubicBezTo>
                <a:cubicBezTo>
                  <a:pt x="1714" y="547"/>
                  <a:pt x="1714" y="546"/>
                  <a:pt x="1714" y="546"/>
                </a:cubicBezTo>
                <a:cubicBezTo>
                  <a:pt x="1715" y="546"/>
                  <a:pt x="1716" y="546"/>
                  <a:pt x="1716" y="546"/>
                </a:cubicBezTo>
                <a:cubicBezTo>
                  <a:pt x="1717" y="546"/>
                  <a:pt x="1717" y="546"/>
                  <a:pt x="1718" y="546"/>
                </a:cubicBezTo>
                <a:cubicBezTo>
                  <a:pt x="1717" y="546"/>
                  <a:pt x="1717" y="545"/>
                  <a:pt x="1717" y="545"/>
                </a:cubicBezTo>
                <a:cubicBezTo>
                  <a:pt x="1716" y="545"/>
                  <a:pt x="1716" y="544"/>
                  <a:pt x="1716" y="544"/>
                </a:cubicBezTo>
                <a:cubicBezTo>
                  <a:pt x="1716" y="543"/>
                  <a:pt x="1716" y="543"/>
                  <a:pt x="1716" y="543"/>
                </a:cubicBezTo>
                <a:cubicBezTo>
                  <a:pt x="1716" y="543"/>
                  <a:pt x="1716" y="543"/>
                  <a:pt x="1716" y="543"/>
                </a:cubicBezTo>
                <a:cubicBezTo>
                  <a:pt x="1716" y="543"/>
                  <a:pt x="1716" y="543"/>
                  <a:pt x="1716" y="542"/>
                </a:cubicBezTo>
                <a:cubicBezTo>
                  <a:pt x="1715" y="542"/>
                  <a:pt x="1715" y="542"/>
                  <a:pt x="1715" y="541"/>
                </a:cubicBezTo>
                <a:cubicBezTo>
                  <a:pt x="1715" y="541"/>
                  <a:pt x="1715" y="540"/>
                  <a:pt x="1715" y="540"/>
                </a:cubicBezTo>
                <a:cubicBezTo>
                  <a:pt x="1716" y="539"/>
                  <a:pt x="1717" y="539"/>
                  <a:pt x="1718" y="540"/>
                </a:cubicBezTo>
                <a:cubicBezTo>
                  <a:pt x="1718" y="540"/>
                  <a:pt x="1718" y="540"/>
                  <a:pt x="1718" y="540"/>
                </a:cubicBezTo>
                <a:cubicBezTo>
                  <a:pt x="1719" y="540"/>
                  <a:pt x="1719" y="540"/>
                  <a:pt x="1719" y="541"/>
                </a:cubicBezTo>
                <a:cubicBezTo>
                  <a:pt x="1719" y="541"/>
                  <a:pt x="1719" y="541"/>
                  <a:pt x="1719" y="541"/>
                </a:cubicBezTo>
                <a:cubicBezTo>
                  <a:pt x="1719" y="541"/>
                  <a:pt x="1719" y="541"/>
                  <a:pt x="1719" y="541"/>
                </a:cubicBezTo>
                <a:cubicBezTo>
                  <a:pt x="1719" y="541"/>
                  <a:pt x="1719" y="541"/>
                  <a:pt x="1719" y="541"/>
                </a:cubicBezTo>
                <a:cubicBezTo>
                  <a:pt x="1719" y="540"/>
                  <a:pt x="1718" y="540"/>
                  <a:pt x="1718" y="539"/>
                </a:cubicBezTo>
                <a:cubicBezTo>
                  <a:pt x="1719" y="538"/>
                  <a:pt x="1719" y="538"/>
                  <a:pt x="1720" y="538"/>
                </a:cubicBezTo>
                <a:cubicBezTo>
                  <a:pt x="1720" y="538"/>
                  <a:pt x="1720" y="538"/>
                  <a:pt x="1720" y="538"/>
                </a:cubicBezTo>
                <a:cubicBezTo>
                  <a:pt x="1721" y="538"/>
                  <a:pt x="1721" y="538"/>
                  <a:pt x="1721" y="538"/>
                </a:cubicBezTo>
                <a:cubicBezTo>
                  <a:pt x="1721" y="537"/>
                  <a:pt x="1722" y="537"/>
                  <a:pt x="1722" y="537"/>
                </a:cubicBezTo>
                <a:cubicBezTo>
                  <a:pt x="1723" y="537"/>
                  <a:pt x="1723" y="537"/>
                  <a:pt x="1723" y="537"/>
                </a:cubicBezTo>
                <a:cubicBezTo>
                  <a:pt x="1723" y="536"/>
                  <a:pt x="1724" y="536"/>
                  <a:pt x="1725" y="537"/>
                </a:cubicBezTo>
                <a:cubicBezTo>
                  <a:pt x="1725" y="537"/>
                  <a:pt x="1725" y="538"/>
                  <a:pt x="1725" y="538"/>
                </a:cubicBezTo>
                <a:cubicBezTo>
                  <a:pt x="1725" y="538"/>
                  <a:pt x="1725" y="539"/>
                  <a:pt x="1725" y="539"/>
                </a:cubicBezTo>
                <a:cubicBezTo>
                  <a:pt x="1726" y="539"/>
                  <a:pt x="1726" y="539"/>
                  <a:pt x="1726" y="539"/>
                </a:cubicBezTo>
                <a:cubicBezTo>
                  <a:pt x="1727" y="539"/>
                  <a:pt x="1727" y="539"/>
                  <a:pt x="1727" y="539"/>
                </a:cubicBezTo>
                <a:cubicBezTo>
                  <a:pt x="1727" y="539"/>
                  <a:pt x="1727" y="539"/>
                  <a:pt x="1728" y="539"/>
                </a:cubicBezTo>
                <a:cubicBezTo>
                  <a:pt x="1728" y="538"/>
                  <a:pt x="1729" y="537"/>
                  <a:pt x="1729" y="537"/>
                </a:cubicBezTo>
                <a:cubicBezTo>
                  <a:pt x="1729" y="537"/>
                  <a:pt x="1729" y="537"/>
                  <a:pt x="1729" y="537"/>
                </a:cubicBezTo>
                <a:cubicBezTo>
                  <a:pt x="1729" y="537"/>
                  <a:pt x="1728" y="537"/>
                  <a:pt x="1728" y="537"/>
                </a:cubicBezTo>
                <a:cubicBezTo>
                  <a:pt x="1728" y="536"/>
                  <a:pt x="1727" y="536"/>
                  <a:pt x="1727" y="536"/>
                </a:cubicBezTo>
                <a:cubicBezTo>
                  <a:pt x="1726" y="536"/>
                  <a:pt x="1726" y="536"/>
                  <a:pt x="1726" y="536"/>
                </a:cubicBezTo>
                <a:cubicBezTo>
                  <a:pt x="1726" y="536"/>
                  <a:pt x="1725" y="536"/>
                  <a:pt x="1725" y="535"/>
                </a:cubicBezTo>
                <a:cubicBezTo>
                  <a:pt x="1724" y="535"/>
                  <a:pt x="1724" y="534"/>
                  <a:pt x="1725" y="534"/>
                </a:cubicBezTo>
                <a:cubicBezTo>
                  <a:pt x="1725" y="533"/>
                  <a:pt x="1725" y="532"/>
                  <a:pt x="1727" y="532"/>
                </a:cubicBezTo>
                <a:cubicBezTo>
                  <a:pt x="1727" y="532"/>
                  <a:pt x="1727" y="532"/>
                  <a:pt x="1728" y="533"/>
                </a:cubicBezTo>
                <a:cubicBezTo>
                  <a:pt x="1729" y="533"/>
                  <a:pt x="1729" y="533"/>
                  <a:pt x="1730" y="533"/>
                </a:cubicBezTo>
                <a:cubicBezTo>
                  <a:pt x="1730" y="534"/>
                  <a:pt x="1731" y="534"/>
                  <a:pt x="1732" y="534"/>
                </a:cubicBezTo>
                <a:cubicBezTo>
                  <a:pt x="1732" y="534"/>
                  <a:pt x="1732" y="534"/>
                  <a:pt x="1733" y="534"/>
                </a:cubicBezTo>
                <a:cubicBezTo>
                  <a:pt x="1734" y="534"/>
                  <a:pt x="1734" y="535"/>
                  <a:pt x="1735" y="535"/>
                </a:cubicBezTo>
                <a:cubicBezTo>
                  <a:pt x="1735" y="536"/>
                  <a:pt x="1735" y="536"/>
                  <a:pt x="1736" y="536"/>
                </a:cubicBezTo>
                <a:cubicBezTo>
                  <a:pt x="1736" y="536"/>
                  <a:pt x="1736" y="536"/>
                  <a:pt x="1737" y="535"/>
                </a:cubicBezTo>
                <a:cubicBezTo>
                  <a:pt x="1737" y="535"/>
                  <a:pt x="1737" y="535"/>
                  <a:pt x="1737" y="535"/>
                </a:cubicBezTo>
                <a:cubicBezTo>
                  <a:pt x="1737" y="534"/>
                  <a:pt x="1737" y="534"/>
                  <a:pt x="1737" y="534"/>
                </a:cubicBezTo>
                <a:cubicBezTo>
                  <a:pt x="1736" y="534"/>
                  <a:pt x="1736" y="534"/>
                  <a:pt x="1736" y="534"/>
                </a:cubicBezTo>
                <a:cubicBezTo>
                  <a:pt x="1736" y="534"/>
                  <a:pt x="1736" y="534"/>
                  <a:pt x="1735" y="534"/>
                </a:cubicBezTo>
                <a:cubicBezTo>
                  <a:pt x="1735" y="534"/>
                  <a:pt x="1735" y="534"/>
                  <a:pt x="1734" y="534"/>
                </a:cubicBezTo>
                <a:cubicBezTo>
                  <a:pt x="1734" y="534"/>
                  <a:pt x="1733" y="534"/>
                  <a:pt x="1732" y="533"/>
                </a:cubicBezTo>
                <a:cubicBezTo>
                  <a:pt x="1732" y="533"/>
                  <a:pt x="1732" y="532"/>
                  <a:pt x="1732" y="531"/>
                </a:cubicBezTo>
                <a:cubicBezTo>
                  <a:pt x="1732" y="530"/>
                  <a:pt x="1733" y="529"/>
                  <a:pt x="1735" y="529"/>
                </a:cubicBezTo>
                <a:cubicBezTo>
                  <a:pt x="1735" y="529"/>
                  <a:pt x="1735" y="529"/>
                  <a:pt x="1736" y="529"/>
                </a:cubicBezTo>
                <a:cubicBezTo>
                  <a:pt x="1736" y="529"/>
                  <a:pt x="1737" y="529"/>
                  <a:pt x="1737" y="529"/>
                </a:cubicBezTo>
                <a:cubicBezTo>
                  <a:pt x="1738" y="529"/>
                  <a:pt x="1738" y="529"/>
                  <a:pt x="1738" y="529"/>
                </a:cubicBezTo>
                <a:cubicBezTo>
                  <a:pt x="1738" y="530"/>
                  <a:pt x="1739" y="530"/>
                  <a:pt x="1740" y="530"/>
                </a:cubicBezTo>
                <a:cubicBezTo>
                  <a:pt x="1740" y="530"/>
                  <a:pt x="1741" y="530"/>
                  <a:pt x="1741" y="530"/>
                </a:cubicBezTo>
                <a:cubicBezTo>
                  <a:pt x="1741" y="530"/>
                  <a:pt x="1741" y="529"/>
                  <a:pt x="1741" y="529"/>
                </a:cubicBezTo>
                <a:cubicBezTo>
                  <a:pt x="1742" y="528"/>
                  <a:pt x="1742" y="528"/>
                  <a:pt x="1743" y="528"/>
                </a:cubicBezTo>
                <a:cubicBezTo>
                  <a:pt x="1743" y="528"/>
                  <a:pt x="1743" y="528"/>
                  <a:pt x="1743" y="528"/>
                </a:cubicBezTo>
                <a:cubicBezTo>
                  <a:pt x="1742" y="527"/>
                  <a:pt x="1742" y="527"/>
                  <a:pt x="1742" y="526"/>
                </a:cubicBezTo>
                <a:cubicBezTo>
                  <a:pt x="1742" y="526"/>
                  <a:pt x="1742" y="526"/>
                  <a:pt x="1742" y="526"/>
                </a:cubicBezTo>
                <a:cubicBezTo>
                  <a:pt x="1742" y="526"/>
                  <a:pt x="1742" y="526"/>
                  <a:pt x="1742" y="526"/>
                </a:cubicBezTo>
                <a:cubicBezTo>
                  <a:pt x="1742" y="525"/>
                  <a:pt x="1742" y="525"/>
                  <a:pt x="1742" y="525"/>
                </a:cubicBezTo>
                <a:cubicBezTo>
                  <a:pt x="1742" y="525"/>
                  <a:pt x="1742" y="524"/>
                  <a:pt x="1742" y="524"/>
                </a:cubicBezTo>
                <a:cubicBezTo>
                  <a:pt x="1741" y="524"/>
                  <a:pt x="1741" y="524"/>
                  <a:pt x="1741" y="524"/>
                </a:cubicBezTo>
                <a:cubicBezTo>
                  <a:pt x="1741" y="524"/>
                  <a:pt x="1741" y="523"/>
                  <a:pt x="1740" y="523"/>
                </a:cubicBezTo>
                <a:cubicBezTo>
                  <a:pt x="1740" y="523"/>
                  <a:pt x="1740" y="523"/>
                  <a:pt x="1741" y="523"/>
                </a:cubicBezTo>
                <a:cubicBezTo>
                  <a:pt x="1740" y="523"/>
                  <a:pt x="1740" y="523"/>
                  <a:pt x="1740" y="523"/>
                </a:cubicBezTo>
                <a:cubicBezTo>
                  <a:pt x="1740" y="522"/>
                  <a:pt x="1740" y="522"/>
                  <a:pt x="1740" y="522"/>
                </a:cubicBezTo>
                <a:cubicBezTo>
                  <a:pt x="1740" y="522"/>
                  <a:pt x="1740" y="521"/>
                  <a:pt x="1741" y="521"/>
                </a:cubicBezTo>
                <a:cubicBezTo>
                  <a:pt x="1741" y="521"/>
                  <a:pt x="1741" y="521"/>
                  <a:pt x="1741" y="521"/>
                </a:cubicBezTo>
                <a:cubicBezTo>
                  <a:pt x="1741" y="521"/>
                  <a:pt x="1742" y="521"/>
                  <a:pt x="1742" y="521"/>
                </a:cubicBezTo>
                <a:cubicBezTo>
                  <a:pt x="1742" y="521"/>
                  <a:pt x="1743" y="521"/>
                  <a:pt x="1743" y="521"/>
                </a:cubicBezTo>
                <a:cubicBezTo>
                  <a:pt x="1743" y="522"/>
                  <a:pt x="1744" y="522"/>
                  <a:pt x="1744" y="523"/>
                </a:cubicBezTo>
                <a:cubicBezTo>
                  <a:pt x="1744" y="523"/>
                  <a:pt x="1744" y="523"/>
                  <a:pt x="1744" y="523"/>
                </a:cubicBezTo>
                <a:cubicBezTo>
                  <a:pt x="1744" y="523"/>
                  <a:pt x="1744" y="524"/>
                  <a:pt x="1745" y="524"/>
                </a:cubicBezTo>
                <a:cubicBezTo>
                  <a:pt x="1745" y="524"/>
                  <a:pt x="1745" y="524"/>
                  <a:pt x="1745" y="524"/>
                </a:cubicBezTo>
                <a:cubicBezTo>
                  <a:pt x="1745" y="525"/>
                  <a:pt x="1745" y="525"/>
                  <a:pt x="1745" y="526"/>
                </a:cubicBezTo>
                <a:cubicBezTo>
                  <a:pt x="1745" y="526"/>
                  <a:pt x="1745" y="526"/>
                  <a:pt x="1745" y="526"/>
                </a:cubicBezTo>
                <a:cubicBezTo>
                  <a:pt x="1745" y="526"/>
                  <a:pt x="1745" y="526"/>
                  <a:pt x="1745" y="526"/>
                </a:cubicBezTo>
                <a:cubicBezTo>
                  <a:pt x="1745" y="526"/>
                  <a:pt x="1746" y="526"/>
                  <a:pt x="1746" y="527"/>
                </a:cubicBezTo>
                <a:cubicBezTo>
                  <a:pt x="1746" y="527"/>
                  <a:pt x="1746" y="527"/>
                  <a:pt x="1746" y="527"/>
                </a:cubicBezTo>
                <a:cubicBezTo>
                  <a:pt x="1747" y="527"/>
                  <a:pt x="1747" y="527"/>
                  <a:pt x="1747" y="527"/>
                </a:cubicBezTo>
                <a:cubicBezTo>
                  <a:pt x="1747" y="526"/>
                  <a:pt x="1747" y="526"/>
                  <a:pt x="1747" y="525"/>
                </a:cubicBezTo>
                <a:cubicBezTo>
                  <a:pt x="1747" y="525"/>
                  <a:pt x="1748" y="524"/>
                  <a:pt x="1748" y="524"/>
                </a:cubicBezTo>
                <a:cubicBezTo>
                  <a:pt x="1749" y="524"/>
                  <a:pt x="1749" y="524"/>
                  <a:pt x="1749" y="523"/>
                </a:cubicBezTo>
                <a:cubicBezTo>
                  <a:pt x="1750" y="523"/>
                  <a:pt x="1750" y="523"/>
                  <a:pt x="1750" y="523"/>
                </a:cubicBezTo>
                <a:cubicBezTo>
                  <a:pt x="1749" y="523"/>
                  <a:pt x="1749" y="523"/>
                  <a:pt x="1748" y="523"/>
                </a:cubicBezTo>
                <a:cubicBezTo>
                  <a:pt x="1748" y="524"/>
                  <a:pt x="1746" y="524"/>
                  <a:pt x="1745" y="523"/>
                </a:cubicBezTo>
                <a:cubicBezTo>
                  <a:pt x="1745" y="522"/>
                  <a:pt x="1745" y="522"/>
                  <a:pt x="1746" y="521"/>
                </a:cubicBezTo>
                <a:cubicBezTo>
                  <a:pt x="1746" y="521"/>
                  <a:pt x="1746" y="521"/>
                  <a:pt x="1746" y="521"/>
                </a:cubicBezTo>
                <a:cubicBezTo>
                  <a:pt x="1746" y="520"/>
                  <a:pt x="1746" y="520"/>
                  <a:pt x="1746" y="520"/>
                </a:cubicBezTo>
                <a:cubicBezTo>
                  <a:pt x="1746" y="520"/>
                  <a:pt x="1746" y="520"/>
                  <a:pt x="1746" y="520"/>
                </a:cubicBezTo>
                <a:cubicBezTo>
                  <a:pt x="1746" y="520"/>
                  <a:pt x="1746" y="520"/>
                  <a:pt x="1746" y="519"/>
                </a:cubicBezTo>
                <a:cubicBezTo>
                  <a:pt x="1745" y="519"/>
                  <a:pt x="1746" y="518"/>
                  <a:pt x="1746" y="517"/>
                </a:cubicBezTo>
                <a:cubicBezTo>
                  <a:pt x="1746" y="517"/>
                  <a:pt x="1747" y="517"/>
                  <a:pt x="1747" y="516"/>
                </a:cubicBezTo>
                <a:cubicBezTo>
                  <a:pt x="1748" y="516"/>
                  <a:pt x="1749" y="516"/>
                  <a:pt x="1749" y="516"/>
                </a:cubicBezTo>
                <a:cubicBezTo>
                  <a:pt x="1750" y="516"/>
                  <a:pt x="1751" y="516"/>
                  <a:pt x="1751" y="517"/>
                </a:cubicBezTo>
                <a:cubicBezTo>
                  <a:pt x="1751" y="517"/>
                  <a:pt x="1751" y="518"/>
                  <a:pt x="1750" y="518"/>
                </a:cubicBezTo>
                <a:cubicBezTo>
                  <a:pt x="1750" y="519"/>
                  <a:pt x="1750" y="519"/>
                  <a:pt x="1750" y="519"/>
                </a:cubicBezTo>
                <a:cubicBezTo>
                  <a:pt x="1749" y="519"/>
                  <a:pt x="1749" y="519"/>
                  <a:pt x="1749" y="519"/>
                </a:cubicBezTo>
                <a:cubicBezTo>
                  <a:pt x="1749" y="519"/>
                  <a:pt x="1749" y="519"/>
                  <a:pt x="1749" y="519"/>
                </a:cubicBezTo>
                <a:cubicBezTo>
                  <a:pt x="1749" y="519"/>
                  <a:pt x="1749" y="519"/>
                  <a:pt x="1749" y="519"/>
                </a:cubicBezTo>
                <a:cubicBezTo>
                  <a:pt x="1749" y="519"/>
                  <a:pt x="1750" y="519"/>
                  <a:pt x="1750" y="519"/>
                </a:cubicBezTo>
                <a:cubicBezTo>
                  <a:pt x="1750" y="519"/>
                  <a:pt x="1750" y="519"/>
                  <a:pt x="1751" y="519"/>
                </a:cubicBezTo>
                <a:cubicBezTo>
                  <a:pt x="1751" y="518"/>
                  <a:pt x="1752" y="518"/>
                  <a:pt x="1753" y="519"/>
                </a:cubicBezTo>
                <a:cubicBezTo>
                  <a:pt x="1753" y="519"/>
                  <a:pt x="1753" y="520"/>
                  <a:pt x="1753" y="520"/>
                </a:cubicBezTo>
                <a:cubicBezTo>
                  <a:pt x="1753" y="521"/>
                  <a:pt x="1753" y="521"/>
                  <a:pt x="1753" y="521"/>
                </a:cubicBezTo>
                <a:cubicBezTo>
                  <a:pt x="1753" y="521"/>
                  <a:pt x="1753" y="521"/>
                  <a:pt x="1754" y="520"/>
                </a:cubicBezTo>
                <a:cubicBezTo>
                  <a:pt x="1754" y="520"/>
                  <a:pt x="1754" y="520"/>
                  <a:pt x="1754" y="520"/>
                </a:cubicBezTo>
                <a:cubicBezTo>
                  <a:pt x="1754" y="520"/>
                  <a:pt x="1755" y="519"/>
                  <a:pt x="1756" y="519"/>
                </a:cubicBezTo>
                <a:cubicBezTo>
                  <a:pt x="1756" y="519"/>
                  <a:pt x="1756" y="519"/>
                  <a:pt x="1756" y="519"/>
                </a:cubicBezTo>
                <a:cubicBezTo>
                  <a:pt x="1756" y="519"/>
                  <a:pt x="1757" y="519"/>
                  <a:pt x="1757" y="519"/>
                </a:cubicBezTo>
                <a:cubicBezTo>
                  <a:pt x="1757" y="519"/>
                  <a:pt x="1757" y="519"/>
                  <a:pt x="1757" y="519"/>
                </a:cubicBezTo>
                <a:cubicBezTo>
                  <a:pt x="1757" y="519"/>
                  <a:pt x="1757" y="518"/>
                  <a:pt x="1757" y="518"/>
                </a:cubicBezTo>
                <a:cubicBezTo>
                  <a:pt x="1758" y="517"/>
                  <a:pt x="1758" y="516"/>
                  <a:pt x="1759" y="515"/>
                </a:cubicBezTo>
                <a:cubicBezTo>
                  <a:pt x="1759" y="515"/>
                  <a:pt x="1759" y="515"/>
                  <a:pt x="1759" y="514"/>
                </a:cubicBezTo>
                <a:cubicBezTo>
                  <a:pt x="1760" y="514"/>
                  <a:pt x="1760" y="513"/>
                  <a:pt x="1760" y="513"/>
                </a:cubicBezTo>
                <a:cubicBezTo>
                  <a:pt x="1761" y="513"/>
                  <a:pt x="1761" y="512"/>
                  <a:pt x="1761" y="512"/>
                </a:cubicBezTo>
                <a:cubicBezTo>
                  <a:pt x="1762" y="511"/>
                  <a:pt x="1762" y="509"/>
                  <a:pt x="1764" y="509"/>
                </a:cubicBezTo>
                <a:cubicBezTo>
                  <a:pt x="1764" y="509"/>
                  <a:pt x="1764" y="509"/>
                  <a:pt x="1764" y="509"/>
                </a:cubicBezTo>
                <a:cubicBezTo>
                  <a:pt x="1764" y="509"/>
                  <a:pt x="1765" y="508"/>
                  <a:pt x="1765" y="508"/>
                </a:cubicBezTo>
                <a:cubicBezTo>
                  <a:pt x="1765" y="508"/>
                  <a:pt x="1765" y="508"/>
                  <a:pt x="1765" y="507"/>
                </a:cubicBezTo>
                <a:cubicBezTo>
                  <a:pt x="1765" y="507"/>
                  <a:pt x="1766" y="507"/>
                  <a:pt x="1766" y="506"/>
                </a:cubicBezTo>
                <a:cubicBezTo>
                  <a:pt x="1766" y="506"/>
                  <a:pt x="1766" y="506"/>
                  <a:pt x="1766" y="506"/>
                </a:cubicBezTo>
                <a:cubicBezTo>
                  <a:pt x="1766" y="506"/>
                  <a:pt x="1767" y="504"/>
                  <a:pt x="1768" y="504"/>
                </a:cubicBezTo>
                <a:cubicBezTo>
                  <a:pt x="1769" y="504"/>
                  <a:pt x="1769" y="505"/>
                  <a:pt x="1770" y="505"/>
                </a:cubicBezTo>
                <a:cubicBezTo>
                  <a:pt x="1770" y="505"/>
                  <a:pt x="1770" y="505"/>
                  <a:pt x="1770" y="505"/>
                </a:cubicBezTo>
                <a:cubicBezTo>
                  <a:pt x="1770" y="505"/>
                  <a:pt x="1771" y="505"/>
                  <a:pt x="1771" y="505"/>
                </a:cubicBezTo>
                <a:cubicBezTo>
                  <a:pt x="1771" y="505"/>
                  <a:pt x="1771" y="505"/>
                  <a:pt x="1771" y="506"/>
                </a:cubicBezTo>
                <a:cubicBezTo>
                  <a:pt x="1772" y="505"/>
                  <a:pt x="1772" y="505"/>
                  <a:pt x="1772" y="505"/>
                </a:cubicBezTo>
                <a:cubicBezTo>
                  <a:pt x="1772" y="505"/>
                  <a:pt x="1772" y="504"/>
                  <a:pt x="1772" y="503"/>
                </a:cubicBezTo>
                <a:cubicBezTo>
                  <a:pt x="1772" y="503"/>
                  <a:pt x="1772" y="503"/>
                  <a:pt x="1772" y="503"/>
                </a:cubicBezTo>
                <a:cubicBezTo>
                  <a:pt x="1772" y="502"/>
                  <a:pt x="1773" y="502"/>
                  <a:pt x="1773" y="502"/>
                </a:cubicBezTo>
                <a:cubicBezTo>
                  <a:pt x="1773" y="501"/>
                  <a:pt x="1774" y="501"/>
                  <a:pt x="1774" y="501"/>
                </a:cubicBezTo>
                <a:cubicBezTo>
                  <a:pt x="1774" y="501"/>
                  <a:pt x="1774" y="501"/>
                  <a:pt x="1774" y="501"/>
                </a:cubicBezTo>
                <a:cubicBezTo>
                  <a:pt x="1774" y="501"/>
                  <a:pt x="1774" y="501"/>
                  <a:pt x="1774" y="501"/>
                </a:cubicBezTo>
                <a:cubicBezTo>
                  <a:pt x="1774" y="501"/>
                  <a:pt x="1774" y="501"/>
                  <a:pt x="1773" y="501"/>
                </a:cubicBezTo>
                <a:cubicBezTo>
                  <a:pt x="1773" y="501"/>
                  <a:pt x="1773" y="501"/>
                  <a:pt x="1773" y="501"/>
                </a:cubicBezTo>
                <a:cubicBezTo>
                  <a:pt x="1772" y="501"/>
                  <a:pt x="1772" y="501"/>
                  <a:pt x="1771" y="500"/>
                </a:cubicBezTo>
                <a:cubicBezTo>
                  <a:pt x="1771" y="500"/>
                  <a:pt x="1771" y="500"/>
                  <a:pt x="1771" y="500"/>
                </a:cubicBezTo>
                <a:cubicBezTo>
                  <a:pt x="1771" y="500"/>
                  <a:pt x="1771" y="500"/>
                  <a:pt x="1771" y="500"/>
                </a:cubicBezTo>
                <a:cubicBezTo>
                  <a:pt x="1771" y="500"/>
                  <a:pt x="1770" y="500"/>
                  <a:pt x="1770" y="500"/>
                </a:cubicBezTo>
                <a:cubicBezTo>
                  <a:pt x="1770" y="499"/>
                  <a:pt x="1770" y="499"/>
                  <a:pt x="1770" y="498"/>
                </a:cubicBezTo>
                <a:cubicBezTo>
                  <a:pt x="1770" y="498"/>
                  <a:pt x="1770" y="497"/>
                  <a:pt x="1772" y="497"/>
                </a:cubicBezTo>
                <a:cubicBezTo>
                  <a:pt x="1772" y="497"/>
                  <a:pt x="1772" y="497"/>
                  <a:pt x="1772" y="497"/>
                </a:cubicBezTo>
                <a:cubicBezTo>
                  <a:pt x="1772" y="497"/>
                  <a:pt x="1773" y="497"/>
                  <a:pt x="1773" y="497"/>
                </a:cubicBezTo>
                <a:cubicBezTo>
                  <a:pt x="1773" y="497"/>
                  <a:pt x="1773" y="497"/>
                  <a:pt x="1774" y="497"/>
                </a:cubicBezTo>
                <a:cubicBezTo>
                  <a:pt x="1774" y="497"/>
                  <a:pt x="1774" y="497"/>
                  <a:pt x="1774" y="497"/>
                </a:cubicBezTo>
                <a:cubicBezTo>
                  <a:pt x="1774" y="497"/>
                  <a:pt x="1774" y="497"/>
                  <a:pt x="1774" y="497"/>
                </a:cubicBezTo>
                <a:cubicBezTo>
                  <a:pt x="1774" y="497"/>
                  <a:pt x="1775" y="497"/>
                  <a:pt x="1775" y="497"/>
                </a:cubicBezTo>
                <a:cubicBezTo>
                  <a:pt x="1775" y="497"/>
                  <a:pt x="1775" y="497"/>
                  <a:pt x="1775" y="497"/>
                </a:cubicBezTo>
                <a:cubicBezTo>
                  <a:pt x="1776" y="497"/>
                  <a:pt x="1776" y="497"/>
                  <a:pt x="1776" y="497"/>
                </a:cubicBezTo>
                <a:cubicBezTo>
                  <a:pt x="1777" y="497"/>
                  <a:pt x="1777" y="497"/>
                  <a:pt x="1777" y="497"/>
                </a:cubicBezTo>
                <a:cubicBezTo>
                  <a:pt x="1777" y="497"/>
                  <a:pt x="1777" y="497"/>
                  <a:pt x="1776" y="497"/>
                </a:cubicBezTo>
                <a:cubicBezTo>
                  <a:pt x="1776" y="496"/>
                  <a:pt x="1776" y="496"/>
                  <a:pt x="1775" y="496"/>
                </a:cubicBezTo>
                <a:cubicBezTo>
                  <a:pt x="1775" y="495"/>
                  <a:pt x="1775" y="495"/>
                  <a:pt x="1776" y="494"/>
                </a:cubicBezTo>
                <a:cubicBezTo>
                  <a:pt x="1776" y="493"/>
                  <a:pt x="1778" y="493"/>
                  <a:pt x="1778" y="493"/>
                </a:cubicBezTo>
                <a:cubicBezTo>
                  <a:pt x="1778" y="493"/>
                  <a:pt x="1778" y="493"/>
                  <a:pt x="1778" y="493"/>
                </a:cubicBezTo>
                <a:cubicBezTo>
                  <a:pt x="1778" y="493"/>
                  <a:pt x="1778" y="493"/>
                  <a:pt x="1779" y="493"/>
                </a:cubicBezTo>
                <a:cubicBezTo>
                  <a:pt x="1779" y="493"/>
                  <a:pt x="1780" y="494"/>
                  <a:pt x="1780" y="495"/>
                </a:cubicBezTo>
                <a:cubicBezTo>
                  <a:pt x="1780" y="495"/>
                  <a:pt x="1780" y="496"/>
                  <a:pt x="1779" y="496"/>
                </a:cubicBezTo>
                <a:cubicBezTo>
                  <a:pt x="1779" y="496"/>
                  <a:pt x="1779" y="496"/>
                  <a:pt x="1779" y="496"/>
                </a:cubicBezTo>
                <a:cubicBezTo>
                  <a:pt x="1780" y="496"/>
                  <a:pt x="1780" y="496"/>
                  <a:pt x="1781" y="496"/>
                </a:cubicBezTo>
                <a:cubicBezTo>
                  <a:pt x="1781" y="496"/>
                  <a:pt x="1782" y="496"/>
                  <a:pt x="1782" y="496"/>
                </a:cubicBezTo>
                <a:cubicBezTo>
                  <a:pt x="1781" y="495"/>
                  <a:pt x="1781" y="495"/>
                  <a:pt x="1781" y="494"/>
                </a:cubicBezTo>
                <a:cubicBezTo>
                  <a:pt x="1781" y="494"/>
                  <a:pt x="1781" y="493"/>
                  <a:pt x="1781" y="493"/>
                </a:cubicBezTo>
                <a:cubicBezTo>
                  <a:pt x="1781" y="493"/>
                  <a:pt x="1781" y="493"/>
                  <a:pt x="1781" y="493"/>
                </a:cubicBezTo>
                <a:cubicBezTo>
                  <a:pt x="1781" y="492"/>
                  <a:pt x="1781" y="492"/>
                  <a:pt x="1781" y="491"/>
                </a:cubicBezTo>
                <a:cubicBezTo>
                  <a:pt x="1781" y="490"/>
                  <a:pt x="1782" y="490"/>
                  <a:pt x="1783" y="490"/>
                </a:cubicBezTo>
                <a:cubicBezTo>
                  <a:pt x="1783" y="489"/>
                  <a:pt x="1783" y="489"/>
                  <a:pt x="1783" y="489"/>
                </a:cubicBezTo>
                <a:cubicBezTo>
                  <a:pt x="1782" y="488"/>
                  <a:pt x="1782" y="488"/>
                  <a:pt x="1782" y="488"/>
                </a:cubicBezTo>
                <a:cubicBezTo>
                  <a:pt x="1783" y="487"/>
                  <a:pt x="1784" y="486"/>
                  <a:pt x="1784" y="486"/>
                </a:cubicBezTo>
                <a:cubicBezTo>
                  <a:pt x="1784" y="486"/>
                  <a:pt x="1784" y="486"/>
                  <a:pt x="1785" y="486"/>
                </a:cubicBezTo>
                <a:cubicBezTo>
                  <a:pt x="1785" y="486"/>
                  <a:pt x="1785" y="486"/>
                  <a:pt x="1785" y="485"/>
                </a:cubicBezTo>
                <a:cubicBezTo>
                  <a:pt x="1785" y="485"/>
                  <a:pt x="1785" y="484"/>
                  <a:pt x="1785" y="484"/>
                </a:cubicBezTo>
                <a:cubicBezTo>
                  <a:pt x="1785" y="484"/>
                  <a:pt x="1785" y="484"/>
                  <a:pt x="1784" y="484"/>
                </a:cubicBezTo>
                <a:cubicBezTo>
                  <a:pt x="1784" y="484"/>
                  <a:pt x="1784" y="483"/>
                  <a:pt x="1783" y="483"/>
                </a:cubicBezTo>
                <a:cubicBezTo>
                  <a:pt x="1782" y="483"/>
                  <a:pt x="1782" y="482"/>
                  <a:pt x="1783" y="481"/>
                </a:cubicBezTo>
                <a:cubicBezTo>
                  <a:pt x="1783" y="481"/>
                  <a:pt x="1783" y="480"/>
                  <a:pt x="1784" y="480"/>
                </a:cubicBezTo>
                <a:cubicBezTo>
                  <a:pt x="1784" y="480"/>
                  <a:pt x="1784" y="480"/>
                  <a:pt x="1784" y="480"/>
                </a:cubicBezTo>
                <a:cubicBezTo>
                  <a:pt x="1784" y="480"/>
                  <a:pt x="1784" y="480"/>
                  <a:pt x="1784" y="480"/>
                </a:cubicBezTo>
                <a:cubicBezTo>
                  <a:pt x="1783" y="480"/>
                  <a:pt x="1783" y="480"/>
                  <a:pt x="1782" y="479"/>
                </a:cubicBezTo>
                <a:cubicBezTo>
                  <a:pt x="1782" y="479"/>
                  <a:pt x="1782" y="479"/>
                  <a:pt x="1782" y="478"/>
                </a:cubicBezTo>
                <a:cubicBezTo>
                  <a:pt x="1782" y="478"/>
                  <a:pt x="1782" y="478"/>
                  <a:pt x="1782" y="478"/>
                </a:cubicBezTo>
                <a:cubicBezTo>
                  <a:pt x="1782" y="478"/>
                  <a:pt x="1782" y="477"/>
                  <a:pt x="1783" y="477"/>
                </a:cubicBezTo>
                <a:cubicBezTo>
                  <a:pt x="1783" y="477"/>
                  <a:pt x="1783" y="477"/>
                  <a:pt x="1783" y="477"/>
                </a:cubicBezTo>
                <a:cubicBezTo>
                  <a:pt x="1783" y="476"/>
                  <a:pt x="1784" y="476"/>
                  <a:pt x="1785" y="476"/>
                </a:cubicBezTo>
                <a:cubicBezTo>
                  <a:pt x="1785" y="476"/>
                  <a:pt x="1786" y="477"/>
                  <a:pt x="1786" y="477"/>
                </a:cubicBezTo>
                <a:cubicBezTo>
                  <a:pt x="1787" y="477"/>
                  <a:pt x="1788" y="476"/>
                  <a:pt x="1789" y="477"/>
                </a:cubicBezTo>
                <a:cubicBezTo>
                  <a:pt x="1789" y="477"/>
                  <a:pt x="1789" y="477"/>
                  <a:pt x="1790" y="477"/>
                </a:cubicBezTo>
                <a:cubicBezTo>
                  <a:pt x="1790" y="477"/>
                  <a:pt x="1790" y="477"/>
                  <a:pt x="1790" y="476"/>
                </a:cubicBezTo>
                <a:cubicBezTo>
                  <a:pt x="1789" y="476"/>
                  <a:pt x="1789" y="476"/>
                  <a:pt x="1789" y="476"/>
                </a:cubicBezTo>
                <a:cubicBezTo>
                  <a:pt x="1788" y="476"/>
                  <a:pt x="1787" y="476"/>
                  <a:pt x="1787" y="475"/>
                </a:cubicBezTo>
                <a:cubicBezTo>
                  <a:pt x="1787" y="475"/>
                  <a:pt x="1786" y="475"/>
                  <a:pt x="1787" y="474"/>
                </a:cubicBezTo>
                <a:cubicBezTo>
                  <a:pt x="1787" y="473"/>
                  <a:pt x="1787" y="473"/>
                  <a:pt x="1788" y="473"/>
                </a:cubicBezTo>
                <a:cubicBezTo>
                  <a:pt x="1788" y="472"/>
                  <a:pt x="1788" y="472"/>
                  <a:pt x="1788" y="472"/>
                </a:cubicBezTo>
                <a:cubicBezTo>
                  <a:pt x="1788" y="472"/>
                  <a:pt x="1789" y="472"/>
                  <a:pt x="1789" y="472"/>
                </a:cubicBezTo>
                <a:cubicBezTo>
                  <a:pt x="1789" y="470"/>
                  <a:pt x="1789" y="469"/>
                  <a:pt x="1791" y="468"/>
                </a:cubicBezTo>
                <a:cubicBezTo>
                  <a:pt x="1791" y="468"/>
                  <a:pt x="1791" y="468"/>
                  <a:pt x="1791" y="468"/>
                </a:cubicBezTo>
                <a:cubicBezTo>
                  <a:pt x="1791" y="468"/>
                  <a:pt x="1791" y="467"/>
                  <a:pt x="1792" y="467"/>
                </a:cubicBezTo>
                <a:cubicBezTo>
                  <a:pt x="1792" y="467"/>
                  <a:pt x="1792" y="467"/>
                  <a:pt x="1792" y="467"/>
                </a:cubicBezTo>
                <a:cubicBezTo>
                  <a:pt x="1792" y="466"/>
                  <a:pt x="1791" y="466"/>
                  <a:pt x="1791" y="465"/>
                </a:cubicBezTo>
                <a:cubicBezTo>
                  <a:pt x="1791" y="465"/>
                  <a:pt x="1791" y="464"/>
                  <a:pt x="1791" y="464"/>
                </a:cubicBezTo>
                <a:cubicBezTo>
                  <a:pt x="1792" y="463"/>
                  <a:pt x="1793" y="463"/>
                  <a:pt x="1794" y="463"/>
                </a:cubicBezTo>
                <a:cubicBezTo>
                  <a:pt x="1795" y="463"/>
                  <a:pt x="1795" y="462"/>
                  <a:pt x="1796" y="462"/>
                </a:cubicBezTo>
                <a:cubicBezTo>
                  <a:pt x="1796" y="462"/>
                  <a:pt x="1797" y="462"/>
                  <a:pt x="1797" y="462"/>
                </a:cubicBezTo>
                <a:cubicBezTo>
                  <a:pt x="1798" y="462"/>
                  <a:pt x="1798" y="462"/>
                  <a:pt x="1798" y="462"/>
                </a:cubicBezTo>
                <a:cubicBezTo>
                  <a:pt x="1798" y="462"/>
                  <a:pt x="1799" y="461"/>
                  <a:pt x="1799" y="461"/>
                </a:cubicBezTo>
                <a:cubicBezTo>
                  <a:pt x="1799" y="460"/>
                  <a:pt x="1800" y="460"/>
                  <a:pt x="1800" y="460"/>
                </a:cubicBezTo>
                <a:cubicBezTo>
                  <a:pt x="1800" y="460"/>
                  <a:pt x="1799" y="460"/>
                  <a:pt x="1799" y="460"/>
                </a:cubicBezTo>
                <a:cubicBezTo>
                  <a:pt x="1799" y="460"/>
                  <a:pt x="1798" y="459"/>
                  <a:pt x="1798" y="459"/>
                </a:cubicBezTo>
                <a:cubicBezTo>
                  <a:pt x="1798" y="458"/>
                  <a:pt x="1799" y="457"/>
                  <a:pt x="1800" y="457"/>
                </a:cubicBezTo>
                <a:cubicBezTo>
                  <a:pt x="1800" y="457"/>
                  <a:pt x="1800" y="457"/>
                  <a:pt x="1800" y="457"/>
                </a:cubicBezTo>
                <a:cubicBezTo>
                  <a:pt x="1801" y="457"/>
                  <a:pt x="1801" y="456"/>
                  <a:pt x="1801" y="456"/>
                </a:cubicBezTo>
                <a:cubicBezTo>
                  <a:pt x="1801" y="456"/>
                  <a:pt x="1802" y="456"/>
                  <a:pt x="1802" y="455"/>
                </a:cubicBezTo>
                <a:cubicBezTo>
                  <a:pt x="1802" y="455"/>
                  <a:pt x="1802" y="455"/>
                  <a:pt x="1802" y="455"/>
                </a:cubicBezTo>
                <a:cubicBezTo>
                  <a:pt x="1802" y="455"/>
                  <a:pt x="1802" y="455"/>
                  <a:pt x="1802" y="455"/>
                </a:cubicBezTo>
                <a:cubicBezTo>
                  <a:pt x="1802" y="455"/>
                  <a:pt x="1802" y="455"/>
                  <a:pt x="1802" y="455"/>
                </a:cubicBezTo>
                <a:cubicBezTo>
                  <a:pt x="1802" y="455"/>
                  <a:pt x="1802" y="455"/>
                  <a:pt x="1802" y="455"/>
                </a:cubicBezTo>
                <a:cubicBezTo>
                  <a:pt x="1803" y="453"/>
                  <a:pt x="1804" y="452"/>
                  <a:pt x="1805" y="452"/>
                </a:cubicBezTo>
                <a:cubicBezTo>
                  <a:pt x="1805" y="452"/>
                  <a:pt x="1806" y="452"/>
                  <a:pt x="1806" y="454"/>
                </a:cubicBezTo>
                <a:cubicBezTo>
                  <a:pt x="1807" y="454"/>
                  <a:pt x="1807" y="454"/>
                  <a:pt x="1807" y="454"/>
                </a:cubicBezTo>
                <a:cubicBezTo>
                  <a:pt x="1807" y="454"/>
                  <a:pt x="1807" y="454"/>
                  <a:pt x="1807" y="454"/>
                </a:cubicBezTo>
                <a:cubicBezTo>
                  <a:pt x="1807" y="454"/>
                  <a:pt x="1807" y="454"/>
                  <a:pt x="1807" y="454"/>
                </a:cubicBezTo>
                <a:cubicBezTo>
                  <a:pt x="1807" y="453"/>
                  <a:pt x="1806" y="453"/>
                  <a:pt x="1806" y="452"/>
                </a:cubicBezTo>
                <a:cubicBezTo>
                  <a:pt x="1806" y="452"/>
                  <a:pt x="1806" y="452"/>
                  <a:pt x="1806" y="451"/>
                </a:cubicBezTo>
                <a:cubicBezTo>
                  <a:pt x="1805" y="452"/>
                  <a:pt x="1805" y="452"/>
                  <a:pt x="1805" y="452"/>
                </a:cubicBezTo>
                <a:cubicBezTo>
                  <a:pt x="1804" y="452"/>
                  <a:pt x="1804" y="451"/>
                  <a:pt x="1804" y="451"/>
                </a:cubicBezTo>
                <a:cubicBezTo>
                  <a:pt x="1803" y="450"/>
                  <a:pt x="1804" y="450"/>
                  <a:pt x="1804" y="449"/>
                </a:cubicBezTo>
                <a:cubicBezTo>
                  <a:pt x="1804" y="449"/>
                  <a:pt x="1804" y="449"/>
                  <a:pt x="1804" y="449"/>
                </a:cubicBezTo>
                <a:cubicBezTo>
                  <a:pt x="1804" y="448"/>
                  <a:pt x="1804" y="447"/>
                  <a:pt x="1804" y="447"/>
                </a:cubicBezTo>
                <a:cubicBezTo>
                  <a:pt x="1805" y="446"/>
                  <a:pt x="1805" y="445"/>
                  <a:pt x="1806" y="445"/>
                </a:cubicBezTo>
                <a:cubicBezTo>
                  <a:pt x="1806" y="445"/>
                  <a:pt x="1806" y="446"/>
                  <a:pt x="1806" y="446"/>
                </a:cubicBezTo>
                <a:cubicBezTo>
                  <a:pt x="1807" y="446"/>
                  <a:pt x="1807" y="446"/>
                  <a:pt x="1808" y="446"/>
                </a:cubicBezTo>
                <a:cubicBezTo>
                  <a:pt x="1808" y="446"/>
                  <a:pt x="1808" y="446"/>
                  <a:pt x="1808" y="446"/>
                </a:cubicBezTo>
                <a:cubicBezTo>
                  <a:pt x="1808" y="446"/>
                  <a:pt x="1808" y="446"/>
                  <a:pt x="1808" y="446"/>
                </a:cubicBezTo>
                <a:cubicBezTo>
                  <a:pt x="1808" y="446"/>
                  <a:pt x="1808" y="446"/>
                  <a:pt x="1808" y="446"/>
                </a:cubicBezTo>
                <a:cubicBezTo>
                  <a:pt x="1807" y="446"/>
                  <a:pt x="1806" y="445"/>
                  <a:pt x="1806" y="444"/>
                </a:cubicBezTo>
                <a:cubicBezTo>
                  <a:pt x="1806" y="443"/>
                  <a:pt x="1806" y="443"/>
                  <a:pt x="1806" y="442"/>
                </a:cubicBezTo>
                <a:cubicBezTo>
                  <a:pt x="1807" y="441"/>
                  <a:pt x="1808" y="441"/>
                  <a:pt x="1809" y="441"/>
                </a:cubicBezTo>
                <a:cubicBezTo>
                  <a:pt x="1809" y="441"/>
                  <a:pt x="1810" y="441"/>
                  <a:pt x="1810" y="442"/>
                </a:cubicBezTo>
                <a:cubicBezTo>
                  <a:pt x="1810" y="442"/>
                  <a:pt x="1810" y="442"/>
                  <a:pt x="1810" y="442"/>
                </a:cubicBezTo>
                <a:cubicBezTo>
                  <a:pt x="1810" y="442"/>
                  <a:pt x="1811" y="442"/>
                  <a:pt x="1811" y="442"/>
                </a:cubicBezTo>
                <a:cubicBezTo>
                  <a:pt x="1811" y="441"/>
                  <a:pt x="1811" y="441"/>
                  <a:pt x="1812" y="441"/>
                </a:cubicBezTo>
                <a:cubicBezTo>
                  <a:pt x="1813" y="441"/>
                  <a:pt x="1814" y="441"/>
                  <a:pt x="1815" y="442"/>
                </a:cubicBezTo>
                <a:cubicBezTo>
                  <a:pt x="1815" y="442"/>
                  <a:pt x="1815" y="442"/>
                  <a:pt x="1815" y="442"/>
                </a:cubicBezTo>
                <a:cubicBezTo>
                  <a:pt x="1815" y="442"/>
                  <a:pt x="1816" y="442"/>
                  <a:pt x="1816" y="442"/>
                </a:cubicBezTo>
                <a:cubicBezTo>
                  <a:pt x="1816" y="442"/>
                  <a:pt x="1816" y="442"/>
                  <a:pt x="1816" y="441"/>
                </a:cubicBezTo>
                <a:cubicBezTo>
                  <a:pt x="1816" y="441"/>
                  <a:pt x="1816" y="441"/>
                  <a:pt x="1817" y="441"/>
                </a:cubicBezTo>
                <a:cubicBezTo>
                  <a:pt x="1817" y="440"/>
                  <a:pt x="1818" y="440"/>
                  <a:pt x="1818" y="439"/>
                </a:cubicBezTo>
                <a:cubicBezTo>
                  <a:pt x="1817" y="440"/>
                  <a:pt x="1817" y="439"/>
                  <a:pt x="1816" y="439"/>
                </a:cubicBezTo>
                <a:cubicBezTo>
                  <a:pt x="1815" y="439"/>
                  <a:pt x="1814" y="438"/>
                  <a:pt x="1815" y="437"/>
                </a:cubicBezTo>
                <a:cubicBezTo>
                  <a:pt x="1815" y="437"/>
                  <a:pt x="1815" y="436"/>
                  <a:pt x="1815" y="436"/>
                </a:cubicBezTo>
                <a:cubicBezTo>
                  <a:pt x="1815" y="436"/>
                  <a:pt x="1815" y="437"/>
                  <a:pt x="1814" y="437"/>
                </a:cubicBezTo>
                <a:cubicBezTo>
                  <a:pt x="1814" y="437"/>
                  <a:pt x="1814" y="437"/>
                  <a:pt x="1813" y="437"/>
                </a:cubicBezTo>
                <a:cubicBezTo>
                  <a:pt x="1813" y="437"/>
                  <a:pt x="1813" y="437"/>
                  <a:pt x="1813" y="437"/>
                </a:cubicBezTo>
                <a:cubicBezTo>
                  <a:pt x="1812" y="438"/>
                  <a:pt x="1812" y="438"/>
                  <a:pt x="1812" y="439"/>
                </a:cubicBezTo>
                <a:cubicBezTo>
                  <a:pt x="1811" y="439"/>
                  <a:pt x="1809" y="439"/>
                  <a:pt x="1808" y="439"/>
                </a:cubicBezTo>
                <a:cubicBezTo>
                  <a:pt x="1808" y="439"/>
                  <a:pt x="1808" y="438"/>
                  <a:pt x="1808" y="438"/>
                </a:cubicBezTo>
                <a:cubicBezTo>
                  <a:pt x="1808" y="439"/>
                  <a:pt x="1807" y="439"/>
                  <a:pt x="1806" y="439"/>
                </a:cubicBezTo>
                <a:cubicBezTo>
                  <a:pt x="1806" y="439"/>
                  <a:pt x="1806" y="439"/>
                  <a:pt x="1805" y="439"/>
                </a:cubicBezTo>
                <a:cubicBezTo>
                  <a:pt x="1805" y="439"/>
                  <a:pt x="1805" y="439"/>
                  <a:pt x="1805" y="439"/>
                </a:cubicBezTo>
                <a:cubicBezTo>
                  <a:pt x="1805" y="439"/>
                  <a:pt x="1805" y="440"/>
                  <a:pt x="1805" y="440"/>
                </a:cubicBezTo>
                <a:cubicBezTo>
                  <a:pt x="1805" y="441"/>
                  <a:pt x="1804" y="441"/>
                  <a:pt x="1803" y="441"/>
                </a:cubicBezTo>
                <a:cubicBezTo>
                  <a:pt x="1803" y="441"/>
                  <a:pt x="1803" y="441"/>
                  <a:pt x="1802" y="441"/>
                </a:cubicBezTo>
                <a:cubicBezTo>
                  <a:pt x="1802" y="441"/>
                  <a:pt x="1802" y="441"/>
                  <a:pt x="1802" y="441"/>
                </a:cubicBezTo>
                <a:cubicBezTo>
                  <a:pt x="1802" y="441"/>
                  <a:pt x="1802" y="441"/>
                  <a:pt x="1802" y="441"/>
                </a:cubicBezTo>
                <a:cubicBezTo>
                  <a:pt x="1802" y="441"/>
                  <a:pt x="1802" y="441"/>
                  <a:pt x="1802" y="441"/>
                </a:cubicBezTo>
                <a:cubicBezTo>
                  <a:pt x="1801" y="441"/>
                  <a:pt x="1801" y="441"/>
                  <a:pt x="1801" y="441"/>
                </a:cubicBezTo>
                <a:cubicBezTo>
                  <a:pt x="1801" y="442"/>
                  <a:pt x="1800" y="442"/>
                  <a:pt x="1800" y="442"/>
                </a:cubicBezTo>
                <a:cubicBezTo>
                  <a:pt x="1800" y="442"/>
                  <a:pt x="1799" y="442"/>
                  <a:pt x="1799" y="442"/>
                </a:cubicBezTo>
                <a:cubicBezTo>
                  <a:pt x="1799" y="442"/>
                  <a:pt x="1798" y="443"/>
                  <a:pt x="1798" y="443"/>
                </a:cubicBezTo>
                <a:cubicBezTo>
                  <a:pt x="1798" y="443"/>
                  <a:pt x="1797" y="444"/>
                  <a:pt x="1796" y="444"/>
                </a:cubicBezTo>
                <a:cubicBezTo>
                  <a:pt x="1796" y="444"/>
                  <a:pt x="1795" y="445"/>
                  <a:pt x="1795" y="445"/>
                </a:cubicBezTo>
                <a:cubicBezTo>
                  <a:pt x="1794" y="445"/>
                  <a:pt x="1793" y="444"/>
                  <a:pt x="1793" y="444"/>
                </a:cubicBezTo>
                <a:cubicBezTo>
                  <a:pt x="1793" y="443"/>
                  <a:pt x="1792" y="443"/>
                  <a:pt x="1793" y="442"/>
                </a:cubicBezTo>
                <a:cubicBezTo>
                  <a:pt x="1793" y="441"/>
                  <a:pt x="1794" y="440"/>
                  <a:pt x="1795" y="440"/>
                </a:cubicBezTo>
                <a:cubicBezTo>
                  <a:pt x="1795" y="440"/>
                  <a:pt x="1795" y="440"/>
                  <a:pt x="1795" y="440"/>
                </a:cubicBezTo>
                <a:cubicBezTo>
                  <a:pt x="1796" y="439"/>
                  <a:pt x="1797" y="439"/>
                  <a:pt x="1797" y="439"/>
                </a:cubicBezTo>
                <a:cubicBezTo>
                  <a:pt x="1798" y="439"/>
                  <a:pt x="1798" y="439"/>
                  <a:pt x="1798" y="439"/>
                </a:cubicBezTo>
                <a:cubicBezTo>
                  <a:pt x="1799" y="438"/>
                  <a:pt x="1801" y="437"/>
                  <a:pt x="1802" y="436"/>
                </a:cubicBezTo>
                <a:cubicBezTo>
                  <a:pt x="1803" y="436"/>
                  <a:pt x="1803" y="436"/>
                  <a:pt x="1803" y="436"/>
                </a:cubicBezTo>
                <a:cubicBezTo>
                  <a:pt x="1803" y="436"/>
                  <a:pt x="1803" y="436"/>
                  <a:pt x="1803" y="436"/>
                </a:cubicBezTo>
                <a:cubicBezTo>
                  <a:pt x="1804" y="436"/>
                  <a:pt x="1805" y="436"/>
                  <a:pt x="1805" y="437"/>
                </a:cubicBezTo>
                <a:cubicBezTo>
                  <a:pt x="1805" y="437"/>
                  <a:pt x="1805" y="437"/>
                  <a:pt x="1805" y="437"/>
                </a:cubicBezTo>
                <a:cubicBezTo>
                  <a:pt x="1805" y="436"/>
                  <a:pt x="1805" y="436"/>
                  <a:pt x="1806" y="436"/>
                </a:cubicBezTo>
                <a:cubicBezTo>
                  <a:pt x="1806" y="435"/>
                  <a:pt x="1806" y="435"/>
                  <a:pt x="1806" y="435"/>
                </a:cubicBezTo>
                <a:cubicBezTo>
                  <a:pt x="1807" y="435"/>
                  <a:pt x="1807" y="435"/>
                  <a:pt x="1807" y="434"/>
                </a:cubicBezTo>
                <a:cubicBezTo>
                  <a:pt x="1806" y="434"/>
                  <a:pt x="1806" y="434"/>
                  <a:pt x="1806" y="434"/>
                </a:cubicBezTo>
                <a:cubicBezTo>
                  <a:pt x="1805" y="434"/>
                  <a:pt x="1803" y="434"/>
                  <a:pt x="1802" y="433"/>
                </a:cubicBezTo>
                <a:cubicBezTo>
                  <a:pt x="1802" y="433"/>
                  <a:pt x="1800" y="433"/>
                  <a:pt x="1800" y="433"/>
                </a:cubicBezTo>
                <a:cubicBezTo>
                  <a:pt x="1799" y="433"/>
                  <a:pt x="1799" y="432"/>
                  <a:pt x="1799" y="432"/>
                </a:cubicBezTo>
                <a:cubicBezTo>
                  <a:pt x="1799" y="431"/>
                  <a:pt x="1800" y="430"/>
                  <a:pt x="1800" y="429"/>
                </a:cubicBezTo>
                <a:cubicBezTo>
                  <a:pt x="1801" y="429"/>
                  <a:pt x="1802" y="429"/>
                  <a:pt x="1802" y="429"/>
                </a:cubicBezTo>
                <a:cubicBezTo>
                  <a:pt x="1802" y="429"/>
                  <a:pt x="1802" y="429"/>
                  <a:pt x="1802" y="429"/>
                </a:cubicBezTo>
                <a:cubicBezTo>
                  <a:pt x="1803" y="429"/>
                  <a:pt x="1803" y="429"/>
                  <a:pt x="1804" y="429"/>
                </a:cubicBezTo>
                <a:cubicBezTo>
                  <a:pt x="1804" y="429"/>
                  <a:pt x="1804" y="429"/>
                  <a:pt x="1804" y="429"/>
                </a:cubicBezTo>
                <a:cubicBezTo>
                  <a:pt x="1804" y="427"/>
                  <a:pt x="1805" y="426"/>
                  <a:pt x="1806" y="426"/>
                </a:cubicBezTo>
                <a:cubicBezTo>
                  <a:pt x="1806" y="426"/>
                  <a:pt x="1806" y="425"/>
                  <a:pt x="1807" y="425"/>
                </a:cubicBezTo>
                <a:cubicBezTo>
                  <a:pt x="1807" y="425"/>
                  <a:pt x="1807" y="426"/>
                  <a:pt x="1807" y="426"/>
                </a:cubicBezTo>
                <a:cubicBezTo>
                  <a:pt x="1808" y="426"/>
                  <a:pt x="1808" y="425"/>
                  <a:pt x="1808" y="425"/>
                </a:cubicBezTo>
                <a:cubicBezTo>
                  <a:pt x="1808" y="425"/>
                  <a:pt x="1808" y="424"/>
                  <a:pt x="1808" y="424"/>
                </a:cubicBezTo>
                <a:cubicBezTo>
                  <a:pt x="1808" y="423"/>
                  <a:pt x="1809" y="423"/>
                  <a:pt x="1809" y="422"/>
                </a:cubicBezTo>
                <a:cubicBezTo>
                  <a:pt x="1810" y="422"/>
                  <a:pt x="1810" y="422"/>
                  <a:pt x="1810" y="422"/>
                </a:cubicBezTo>
                <a:cubicBezTo>
                  <a:pt x="1810" y="422"/>
                  <a:pt x="1810" y="422"/>
                  <a:pt x="1810" y="421"/>
                </a:cubicBezTo>
                <a:cubicBezTo>
                  <a:pt x="1811" y="421"/>
                  <a:pt x="1811" y="420"/>
                  <a:pt x="1812" y="420"/>
                </a:cubicBezTo>
                <a:cubicBezTo>
                  <a:pt x="1814" y="419"/>
                  <a:pt x="1815" y="419"/>
                  <a:pt x="1816" y="421"/>
                </a:cubicBezTo>
                <a:cubicBezTo>
                  <a:pt x="1816" y="422"/>
                  <a:pt x="1815" y="423"/>
                  <a:pt x="1814" y="423"/>
                </a:cubicBezTo>
                <a:cubicBezTo>
                  <a:pt x="1814" y="424"/>
                  <a:pt x="1814" y="424"/>
                  <a:pt x="1813" y="425"/>
                </a:cubicBezTo>
                <a:cubicBezTo>
                  <a:pt x="1813" y="425"/>
                  <a:pt x="1813" y="426"/>
                  <a:pt x="1812" y="427"/>
                </a:cubicBezTo>
                <a:cubicBezTo>
                  <a:pt x="1812" y="427"/>
                  <a:pt x="1812" y="427"/>
                  <a:pt x="1812" y="427"/>
                </a:cubicBezTo>
                <a:cubicBezTo>
                  <a:pt x="1811" y="428"/>
                  <a:pt x="1810" y="429"/>
                  <a:pt x="1809" y="429"/>
                </a:cubicBezTo>
                <a:cubicBezTo>
                  <a:pt x="1809" y="429"/>
                  <a:pt x="1809" y="429"/>
                  <a:pt x="1808" y="429"/>
                </a:cubicBezTo>
                <a:cubicBezTo>
                  <a:pt x="1808" y="429"/>
                  <a:pt x="1808" y="429"/>
                  <a:pt x="1808" y="429"/>
                </a:cubicBezTo>
                <a:cubicBezTo>
                  <a:pt x="1809" y="429"/>
                  <a:pt x="1809" y="430"/>
                  <a:pt x="1809" y="430"/>
                </a:cubicBezTo>
                <a:cubicBezTo>
                  <a:pt x="1809" y="430"/>
                  <a:pt x="1809" y="430"/>
                  <a:pt x="1809" y="430"/>
                </a:cubicBezTo>
                <a:cubicBezTo>
                  <a:pt x="1809" y="430"/>
                  <a:pt x="1810" y="429"/>
                  <a:pt x="1811" y="429"/>
                </a:cubicBezTo>
                <a:cubicBezTo>
                  <a:pt x="1811" y="429"/>
                  <a:pt x="1812" y="429"/>
                  <a:pt x="1812" y="430"/>
                </a:cubicBezTo>
                <a:cubicBezTo>
                  <a:pt x="1812" y="430"/>
                  <a:pt x="1812" y="430"/>
                  <a:pt x="1812" y="431"/>
                </a:cubicBezTo>
                <a:cubicBezTo>
                  <a:pt x="1812" y="431"/>
                  <a:pt x="1812" y="431"/>
                  <a:pt x="1812" y="431"/>
                </a:cubicBezTo>
                <a:cubicBezTo>
                  <a:pt x="1812" y="431"/>
                  <a:pt x="1812" y="431"/>
                  <a:pt x="1812" y="431"/>
                </a:cubicBezTo>
                <a:cubicBezTo>
                  <a:pt x="1812" y="431"/>
                  <a:pt x="1813" y="430"/>
                  <a:pt x="1814" y="430"/>
                </a:cubicBezTo>
                <a:cubicBezTo>
                  <a:pt x="1814" y="430"/>
                  <a:pt x="1814" y="430"/>
                  <a:pt x="1814" y="430"/>
                </a:cubicBezTo>
                <a:cubicBezTo>
                  <a:pt x="1813" y="430"/>
                  <a:pt x="1813" y="430"/>
                  <a:pt x="1813" y="429"/>
                </a:cubicBezTo>
                <a:cubicBezTo>
                  <a:pt x="1813" y="429"/>
                  <a:pt x="1813" y="428"/>
                  <a:pt x="1814" y="428"/>
                </a:cubicBezTo>
                <a:cubicBezTo>
                  <a:pt x="1814" y="428"/>
                  <a:pt x="1815" y="428"/>
                  <a:pt x="1815" y="428"/>
                </a:cubicBezTo>
                <a:cubicBezTo>
                  <a:pt x="1815" y="428"/>
                  <a:pt x="1815" y="428"/>
                  <a:pt x="1816" y="428"/>
                </a:cubicBezTo>
                <a:cubicBezTo>
                  <a:pt x="1816" y="428"/>
                  <a:pt x="1816" y="428"/>
                  <a:pt x="1816" y="428"/>
                </a:cubicBezTo>
                <a:cubicBezTo>
                  <a:pt x="1816" y="427"/>
                  <a:pt x="1816" y="427"/>
                  <a:pt x="1816" y="426"/>
                </a:cubicBezTo>
                <a:cubicBezTo>
                  <a:pt x="1816" y="426"/>
                  <a:pt x="1817" y="425"/>
                  <a:pt x="1817" y="425"/>
                </a:cubicBezTo>
                <a:cubicBezTo>
                  <a:pt x="1817" y="425"/>
                  <a:pt x="1818" y="425"/>
                  <a:pt x="1818" y="425"/>
                </a:cubicBezTo>
                <a:cubicBezTo>
                  <a:pt x="1819" y="426"/>
                  <a:pt x="1819" y="426"/>
                  <a:pt x="1819" y="426"/>
                </a:cubicBezTo>
                <a:cubicBezTo>
                  <a:pt x="1819" y="426"/>
                  <a:pt x="1820" y="426"/>
                  <a:pt x="1820" y="427"/>
                </a:cubicBezTo>
                <a:cubicBezTo>
                  <a:pt x="1820" y="427"/>
                  <a:pt x="1821" y="427"/>
                  <a:pt x="1820" y="428"/>
                </a:cubicBezTo>
                <a:cubicBezTo>
                  <a:pt x="1820" y="428"/>
                  <a:pt x="1820" y="428"/>
                  <a:pt x="1820" y="428"/>
                </a:cubicBezTo>
                <a:cubicBezTo>
                  <a:pt x="1820" y="429"/>
                  <a:pt x="1820" y="430"/>
                  <a:pt x="1819" y="430"/>
                </a:cubicBezTo>
                <a:cubicBezTo>
                  <a:pt x="1818" y="430"/>
                  <a:pt x="1818" y="430"/>
                  <a:pt x="1817" y="430"/>
                </a:cubicBezTo>
                <a:cubicBezTo>
                  <a:pt x="1817" y="430"/>
                  <a:pt x="1817" y="430"/>
                  <a:pt x="1817" y="430"/>
                </a:cubicBezTo>
                <a:cubicBezTo>
                  <a:pt x="1817" y="430"/>
                  <a:pt x="1817" y="430"/>
                  <a:pt x="1817" y="430"/>
                </a:cubicBezTo>
                <a:cubicBezTo>
                  <a:pt x="1818" y="430"/>
                  <a:pt x="1818" y="431"/>
                  <a:pt x="1818" y="431"/>
                </a:cubicBezTo>
                <a:cubicBezTo>
                  <a:pt x="1819" y="431"/>
                  <a:pt x="1819" y="432"/>
                  <a:pt x="1819" y="433"/>
                </a:cubicBezTo>
                <a:cubicBezTo>
                  <a:pt x="1819" y="433"/>
                  <a:pt x="1819" y="433"/>
                  <a:pt x="1819" y="433"/>
                </a:cubicBezTo>
                <a:cubicBezTo>
                  <a:pt x="1819" y="432"/>
                  <a:pt x="1820" y="431"/>
                  <a:pt x="1821" y="431"/>
                </a:cubicBezTo>
                <a:cubicBezTo>
                  <a:pt x="1821" y="431"/>
                  <a:pt x="1822" y="432"/>
                  <a:pt x="1822" y="432"/>
                </a:cubicBezTo>
                <a:cubicBezTo>
                  <a:pt x="1822" y="432"/>
                  <a:pt x="1823" y="432"/>
                  <a:pt x="1823" y="432"/>
                </a:cubicBezTo>
                <a:cubicBezTo>
                  <a:pt x="1823" y="432"/>
                  <a:pt x="1823" y="432"/>
                  <a:pt x="1823" y="431"/>
                </a:cubicBezTo>
                <a:cubicBezTo>
                  <a:pt x="1823" y="431"/>
                  <a:pt x="1823" y="431"/>
                  <a:pt x="1823" y="431"/>
                </a:cubicBezTo>
                <a:cubicBezTo>
                  <a:pt x="1823" y="431"/>
                  <a:pt x="1824" y="431"/>
                  <a:pt x="1824" y="431"/>
                </a:cubicBezTo>
                <a:cubicBezTo>
                  <a:pt x="1824" y="431"/>
                  <a:pt x="1824" y="431"/>
                  <a:pt x="1824" y="431"/>
                </a:cubicBezTo>
                <a:cubicBezTo>
                  <a:pt x="1824" y="431"/>
                  <a:pt x="1824" y="430"/>
                  <a:pt x="1824" y="430"/>
                </a:cubicBezTo>
                <a:cubicBezTo>
                  <a:pt x="1824" y="429"/>
                  <a:pt x="1825" y="429"/>
                  <a:pt x="1825" y="429"/>
                </a:cubicBezTo>
                <a:cubicBezTo>
                  <a:pt x="1825" y="429"/>
                  <a:pt x="1826" y="429"/>
                  <a:pt x="1826" y="429"/>
                </a:cubicBezTo>
                <a:cubicBezTo>
                  <a:pt x="1825" y="428"/>
                  <a:pt x="1825" y="428"/>
                  <a:pt x="1825" y="427"/>
                </a:cubicBezTo>
                <a:cubicBezTo>
                  <a:pt x="1825" y="426"/>
                  <a:pt x="1826" y="425"/>
                  <a:pt x="1827" y="425"/>
                </a:cubicBezTo>
                <a:cubicBezTo>
                  <a:pt x="1826" y="425"/>
                  <a:pt x="1826" y="425"/>
                  <a:pt x="1825" y="425"/>
                </a:cubicBezTo>
                <a:cubicBezTo>
                  <a:pt x="1825" y="427"/>
                  <a:pt x="1824" y="428"/>
                  <a:pt x="1823" y="428"/>
                </a:cubicBezTo>
                <a:cubicBezTo>
                  <a:pt x="1823" y="428"/>
                  <a:pt x="1822" y="428"/>
                  <a:pt x="1822" y="428"/>
                </a:cubicBezTo>
                <a:cubicBezTo>
                  <a:pt x="1822" y="428"/>
                  <a:pt x="1821" y="427"/>
                  <a:pt x="1821" y="426"/>
                </a:cubicBezTo>
                <a:cubicBezTo>
                  <a:pt x="1821" y="426"/>
                  <a:pt x="1821" y="426"/>
                  <a:pt x="1821" y="426"/>
                </a:cubicBezTo>
                <a:cubicBezTo>
                  <a:pt x="1821" y="426"/>
                  <a:pt x="1820" y="426"/>
                  <a:pt x="1820" y="425"/>
                </a:cubicBezTo>
                <a:cubicBezTo>
                  <a:pt x="1820" y="425"/>
                  <a:pt x="1820" y="424"/>
                  <a:pt x="1820" y="424"/>
                </a:cubicBezTo>
                <a:cubicBezTo>
                  <a:pt x="1820" y="424"/>
                  <a:pt x="1820" y="423"/>
                  <a:pt x="1820" y="423"/>
                </a:cubicBezTo>
                <a:cubicBezTo>
                  <a:pt x="1820" y="423"/>
                  <a:pt x="1820" y="423"/>
                  <a:pt x="1820" y="423"/>
                </a:cubicBezTo>
                <a:cubicBezTo>
                  <a:pt x="1820" y="423"/>
                  <a:pt x="1820" y="422"/>
                  <a:pt x="1820" y="422"/>
                </a:cubicBezTo>
                <a:cubicBezTo>
                  <a:pt x="1820" y="422"/>
                  <a:pt x="1820" y="422"/>
                  <a:pt x="1820" y="422"/>
                </a:cubicBezTo>
                <a:cubicBezTo>
                  <a:pt x="1820" y="421"/>
                  <a:pt x="1819" y="421"/>
                  <a:pt x="1820" y="420"/>
                </a:cubicBezTo>
                <a:cubicBezTo>
                  <a:pt x="1820" y="419"/>
                  <a:pt x="1821" y="419"/>
                  <a:pt x="1821" y="419"/>
                </a:cubicBezTo>
                <a:cubicBezTo>
                  <a:pt x="1821" y="419"/>
                  <a:pt x="1821" y="419"/>
                  <a:pt x="1821" y="419"/>
                </a:cubicBezTo>
                <a:cubicBezTo>
                  <a:pt x="1821" y="418"/>
                  <a:pt x="1822" y="417"/>
                  <a:pt x="1823" y="417"/>
                </a:cubicBezTo>
                <a:cubicBezTo>
                  <a:pt x="1823" y="416"/>
                  <a:pt x="1823" y="416"/>
                  <a:pt x="1823" y="416"/>
                </a:cubicBezTo>
                <a:cubicBezTo>
                  <a:pt x="1823" y="416"/>
                  <a:pt x="1824" y="415"/>
                  <a:pt x="1825" y="415"/>
                </a:cubicBezTo>
                <a:cubicBezTo>
                  <a:pt x="1826" y="415"/>
                  <a:pt x="1827" y="415"/>
                  <a:pt x="1828" y="416"/>
                </a:cubicBezTo>
                <a:cubicBezTo>
                  <a:pt x="1828" y="416"/>
                  <a:pt x="1828" y="416"/>
                  <a:pt x="1828" y="416"/>
                </a:cubicBezTo>
                <a:cubicBezTo>
                  <a:pt x="1829" y="416"/>
                  <a:pt x="1829" y="417"/>
                  <a:pt x="1829" y="417"/>
                </a:cubicBezTo>
                <a:cubicBezTo>
                  <a:pt x="1829" y="417"/>
                  <a:pt x="1829" y="417"/>
                  <a:pt x="1829" y="417"/>
                </a:cubicBezTo>
                <a:cubicBezTo>
                  <a:pt x="1830" y="418"/>
                  <a:pt x="1831" y="419"/>
                  <a:pt x="1830" y="420"/>
                </a:cubicBezTo>
                <a:cubicBezTo>
                  <a:pt x="1830" y="420"/>
                  <a:pt x="1830" y="421"/>
                  <a:pt x="1830" y="421"/>
                </a:cubicBezTo>
                <a:cubicBezTo>
                  <a:pt x="1829" y="421"/>
                  <a:pt x="1829" y="421"/>
                  <a:pt x="1829" y="421"/>
                </a:cubicBezTo>
                <a:cubicBezTo>
                  <a:pt x="1829" y="421"/>
                  <a:pt x="1829" y="421"/>
                  <a:pt x="1829" y="422"/>
                </a:cubicBezTo>
                <a:cubicBezTo>
                  <a:pt x="1829" y="421"/>
                  <a:pt x="1830" y="421"/>
                  <a:pt x="1830" y="421"/>
                </a:cubicBezTo>
                <a:cubicBezTo>
                  <a:pt x="1830" y="421"/>
                  <a:pt x="1830" y="421"/>
                  <a:pt x="1830" y="421"/>
                </a:cubicBezTo>
                <a:cubicBezTo>
                  <a:pt x="1830" y="420"/>
                  <a:pt x="1830" y="420"/>
                  <a:pt x="1831" y="419"/>
                </a:cubicBezTo>
                <a:cubicBezTo>
                  <a:pt x="1831" y="419"/>
                  <a:pt x="1832" y="419"/>
                  <a:pt x="1832" y="419"/>
                </a:cubicBezTo>
                <a:cubicBezTo>
                  <a:pt x="1832" y="419"/>
                  <a:pt x="1832" y="419"/>
                  <a:pt x="1832" y="419"/>
                </a:cubicBezTo>
                <a:cubicBezTo>
                  <a:pt x="1833" y="419"/>
                  <a:pt x="1833" y="419"/>
                  <a:pt x="1833" y="419"/>
                </a:cubicBezTo>
                <a:cubicBezTo>
                  <a:pt x="1833" y="419"/>
                  <a:pt x="1833" y="418"/>
                  <a:pt x="1834" y="418"/>
                </a:cubicBezTo>
                <a:cubicBezTo>
                  <a:pt x="1834" y="418"/>
                  <a:pt x="1834" y="418"/>
                  <a:pt x="1834" y="418"/>
                </a:cubicBezTo>
                <a:cubicBezTo>
                  <a:pt x="1833" y="418"/>
                  <a:pt x="1833" y="418"/>
                  <a:pt x="1832" y="417"/>
                </a:cubicBezTo>
                <a:cubicBezTo>
                  <a:pt x="1831" y="417"/>
                  <a:pt x="1830" y="417"/>
                  <a:pt x="1830" y="416"/>
                </a:cubicBezTo>
                <a:cubicBezTo>
                  <a:pt x="1830" y="415"/>
                  <a:pt x="1831" y="414"/>
                  <a:pt x="1832" y="413"/>
                </a:cubicBezTo>
                <a:cubicBezTo>
                  <a:pt x="1832" y="413"/>
                  <a:pt x="1832" y="413"/>
                  <a:pt x="1832" y="413"/>
                </a:cubicBezTo>
                <a:cubicBezTo>
                  <a:pt x="1833" y="413"/>
                  <a:pt x="1834" y="413"/>
                  <a:pt x="1835" y="413"/>
                </a:cubicBezTo>
                <a:cubicBezTo>
                  <a:pt x="1835" y="413"/>
                  <a:pt x="1835" y="413"/>
                  <a:pt x="1835" y="413"/>
                </a:cubicBezTo>
                <a:cubicBezTo>
                  <a:pt x="1835" y="413"/>
                  <a:pt x="1835" y="412"/>
                  <a:pt x="1835" y="412"/>
                </a:cubicBezTo>
                <a:cubicBezTo>
                  <a:pt x="1835" y="412"/>
                  <a:pt x="1836" y="411"/>
                  <a:pt x="1836" y="411"/>
                </a:cubicBezTo>
                <a:cubicBezTo>
                  <a:pt x="1837" y="411"/>
                  <a:pt x="1837" y="411"/>
                  <a:pt x="1837" y="411"/>
                </a:cubicBezTo>
                <a:cubicBezTo>
                  <a:pt x="1837" y="411"/>
                  <a:pt x="1837" y="411"/>
                  <a:pt x="1837" y="411"/>
                </a:cubicBezTo>
                <a:cubicBezTo>
                  <a:pt x="1837" y="411"/>
                  <a:pt x="1836" y="410"/>
                  <a:pt x="1836" y="409"/>
                </a:cubicBezTo>
                <a:cubicBezTo>
                  <a:pt x="1836" y="409"/>
                  <a:pt x="1837" y="408"/>
                  <a:pt x="1837" y="408"/>
                </a:cubicBezTo>
                <a:cubicBezTo>
                  <a:pt x="1837" y="408"/>
                  <a:pt x="1837" y="408"/>
                  <a:pt x="1836" y="408"/>
                </a:cubicBezTo>
                <a:cubicBezTo>
                  <a:pt x="1836" y="408"/>
                  <a:pt x="1836" y="408"/>
                  <a:pt x="1836" y="408"/>
                </a:cubicBezTo>
                <a:cubicBezTo>
                  <a:pt x="1836" y="408"/>
                  <a:pt x="1835" y="408"/>
                  <a:pt x="1835" y="407"/>
                </a:cubicBezTo>
                <a:cubicBezTo>
                  <a:pt x="1835" y="407"/>
                  <a:pt x="1835" y="406"/>
                  <a:pt x="1835" y="406"/>
                </a:cubicBezTo>
                <a:cubicBezTo>
                  <a:pt x="1835" y="405"/>
                  <a:pt x="1836" y="405"/>
                  <a:pt x="1836" y="405"/>
                </a:cubicBezTo>
                <a:cubicBezTo>
                  <a:pt x="1836" y="405"/>
                  <a:pt x="1836" y="405"/>
                  <a:pt x="1836" y="405"/>
                </a:cubicBezTo>
                <a:cubicBezTo>
                  <a:pt x="1836" y="405"/>
                  <a:pt x="1836" y="405"/>
                  <a:pt x="1836" y="405"/>
                </a:cubicBezTo>
                <a:cubicBezTo>
                  <a:pt x="1837" y="404"/>
                  <a:pt x="1837" y="404"/>
                  <a:pt x="1837" y="404"/>
                </a:cubicBezTo>
                <a:cubicBezTo>
                  <a:pt x="1837" y="404"/>
                  <a:pt x="1839" y="403"/>
                  <a:pt x="1839" y="404"/>
                </a:cubicBezTo>
                <a:cubicBezTo>
                  <a:pt x="1839" y="405"/>
                  <a:pt x="1840" y="405"/>
                  <a:pt x="1839" y="405"/>
                </a:cubicBezTo>
                <a:cubicBezTo>
                  <a:pt x="1839" y="406"/>
                  <a:pt x="1839" y="406"/>
                  <a:pt x="1839" y="407"/>
                </a:cubicBezTo>
                <a:cubicBezTo>
                  <a:pt x="1839" y="407"/>
                  <a:pt x="1839" y="407"/>
                  <a:pt x="1839" y="407"/>
                </a:cubicBezTo>
                <a:cubicBezTo>
                  <a:pt x="1839" y="407"/>
                  <a:pt x="1839" y="407"/>
                  <a:pt x="1839" y="407"/>
                </a:cubicBezTo>
                <a:cubicBezTo>
                  <a:pt x="1841" y="407"/>
                  <a:pt x="1842" y="407"/>
                  <a:pt x="1842" y="407"/>
                </a:cubicBezTo>
                <a:cubicBezTo>
                  <a:pt x="1842" y="408"/>
                  <a:pt x="1843" y="408"/>
                  <a:pt x="1843" y="408"/>
                </a:cubicBezTo>
                <a:cubicBezTo>
                  <a:pt x="1843" y="408"/>
                  <a:pt x="1843" y="408"/>
                  <a:pt x="1843" y="409"/>
                </a:cubicBezTo>
                <a:cubicBezTo>
                  <a:pt x="1843" y="409"/>
                  <a:pt x="1843" y="409"/>
                  <a:pt x="1843" y="410"/>
                </a:cubicBezTo>
                <a:cubicBezTo>
                  <a:pt x="1843" y="410"/>
                  <a:pt x="1843" y="410"/>
                  <a:pt x="1843" y="410"/>
                </a:cubicBezTo>
                <a:cubicBezTo>
                  <a:pt x="1843" y="410"/>
                  <a:pt x="1842" y="411"/>
                  <a:pt x="1842" y="411"/>
                </a:cubicBezTo>
                <a:cubicBezTo>
                  <a:pt x="1842" y="411"/>
                  <a:pt x="1842" y="412"/>
                  <a:pt x="1842" y="412"/>
                </a:cubicBezTo>
                <a:cubicBezTo>
                  <a:pt x="1842" y="412"/>
                  <a:pt x="1842" y="412"/>
                  <a:pt x="1842" y="412"/>
                </a:cubicBezTo>
                <a:cubicBezTo>
                  <a:pt x="1842" y="412"/>
                  <a:pt x="1843" y="412"/>
                  <a:pt x="1844" y="413"/>
                </a:cubicBezTo>
                <a:cubicBezTo>
                  <a:pt x="1844" y="413"/>
                  <a:pt x="1844" y="413"/>
                  <a:pt x="1844" y="413"/>
                </a:cubicBezTo>
                <a:cubicBezTo>
                  <a:pt x="1844" y="413"/>
                  <a:pt x="1845" y="413"/>
                  <a:pt x="1845" y="413"/>
                </a:cubicBezTo>
                <a:cubicBezTo>
                  <a:pt x="1845" y="413"/>
                  <a:pt x="1845" y="413"/>
                  <a:pt x="1845" y="413"/>
                </a:cubicBezTo>
                <a:cubicBezTo>
                  <a:pt x="1846" y="412"/>
                  <a:pt x="1847" y="411"/>
                  <a:pt x="1848" y="410"/>
                </a:cubicBezTo>
                <a:cubicBezTo>
                  <a:pt x="1849" y="410"/>
                  <a:pt x="1850" y="410"/>
                  <a:pt x="1851" y="411"/>
                </a:cubicBezTo>
                <a:cubicBezTo>
                  <a:pt x="1851" y="411"/>
                  <a:pt x="1851" y="412"/>
                  <a:pt x="1851" y="412"/>
                </a:cubicBezTo>
                <a:cubicBezTo>
                  <a:pt x="1851" y="412"/>
                  <a:pt x="1852" y="412"/>
                  <a:pt x="1852" y="412"/>
                </a:cubicBezTo>
                <a:cubicBezTo>
                  <a:pt x="1852" y="411"/>
                  <a:pt x="1852" y="410"/>
                  <a:pt x="1852" y="410"/>
                </a:cubicBezTo>
                <a:cubicBezTo>
                  <a:pt x="1851" y="410"/>
                  <a:pt x="1850" y="409"/>
                  <a:pt x="1850" y="408"/>
                </a:cubicBezTo>
                <a:cubicBezTo>
                  <a:pt x="1850" y="408"/>
                  <a:pt x="1850" y="407"/>
                  <a:pt x="1850" y="407"/>
                </a:cubicBezTo>
                <a:cubicBezTo>
                  <a:pt x="1850" y="407"/>
                  <a:pt x="1850" y="407"/>
                  <a:pt x="1850" y="407"/>
                </a:cubicBezTo>
                <a:cubicBezTo>
                  <a:pt x="1849" y="405"/>
                  <a:pt x="1850" y="404"/>
                  <a:pt x="1851" y="403"/>
                </a:cubicBezTo>
                <a:cubicBezTo>
                  <a:pt x="1851" y="403"/>
                  <a:pt x="1852" y="403"/>
                  <a:pt x="1852" y="403"/>
                </a:cubicBezTo>
                <a:cubicBezTo>
                  <a:pt x="1853" y="403"/>
                  <a:pt x="1854" y="403"/>
                  <a:pt x="1854" y="403"/>
                </a:cubicBezTo>
                <a:cubicBezTo>
                  <a:pt x="1854" y="403"/>
                  <a:pt x="1854" y="403"/>
                  <a:pt x="1854" y="403"/>
                </a:cubicBezTo>
                <a:cubicBezTo>
                  <a:pt x="1855" y="402"/>
                  <a:pt x="1855" y="402"/>
                  <a:pt x="1856" y="402"/>
                </a:cubicBezTo>
                <a:cubicBezTo>
                  <a:pt x="1856" y="402"/>
                  <a:pt x="1856" y="402"/>
                  <a:pt x="1857" y="402"/>
                </a:cubicBezTo>
                <a:cubicBezTo>
                  <a:pt x="1857" y="402"/>
                  <a:pt x="1857" y="402"/>
                  <a:pt x="1857" y="402"/>
                </a:cubicBezTo>
                <a:cubicBezTo>
                  <a:pt x="1857" y="401"/>
                  <a:pt x="1858" y="401"/>
                  <a:pt x="1858" y="401"/>
                </a:cubicBezTo>
                <a:cubicBezTo>
                  <a:pt x="1859" y="401"/>
                  <a:pt x="1860" y="401"/>
                  <a:pt x="1860" y="401"/>
                </a:cubicBezTo>
                <a:cubicBezTo>
                  <a:pt x="1860" y="401"/>
                  <a:pt x="1860" y="402"/>
                  <a:pt x="1860" y="402"/>
                </a:cubicBezTo>
                <a:cubicBezTo>
                  <a:pt x="1861" y="401"/>
                  <a:pt x="1861" y="401"/>
                  <a:pt x="1862" y="401"/>
                </a:cubicBezTo>
                <a:cubicBezTo>
                  <a:pt x="1862" y="401"/>
                  <a:pt x="1862" y="401"/>
                  <a:pt x="1862" y="401"/>
                </a:cubicBezTo>
                <a:cubicBezTo>
                  <a:pt x="1863" y="401"/>
                  <a:pt x="1864" y="401"/>
                  <a:pt x="1864" y="402"/>
                </a:cubicBezTo>
                <a:cubicBezTo>
                  <a:pt x="1865" y="402"/>
                  <a:pt x="1865" y="403"/>
                  <a:pt x="1865" y="403"/>
                </a:cubicBezTo>
                <a:cubicBezTo>
                  <a:pt x="1865" y="403"/>
                  <a:pt x="1866" y="403"/>
                  <a:pt x="1866" y="403"/>
                </a:cubicBezTo>
                <a:cubicBezTo>
                  <a:pt x="1866" y="403"/>
                  <a:pt x="1866" y="403"/>
                  <a:pt x="1866" y="402"/>
                </a:cubicBezTo>
                <a:cubicBezTo>
                  <a:pt x="1865" y="402"/>
                  <a:pt x="1865" y="402"/>
                  <a:pt x="1865" y="401"/>
                </a:cubicBezTo>
                <a:cubicBezTo>
                  <a:pt x="1865" y="401"/>
                  <a:pt x="1866" y="401"/>
                  <a:pt x="1866" y="400"/>
                </a:cubicBezTo>
                <a:cubicBezTo>
                  <a:pt x="1866" y="400"/>
                  <a:pt x="1867" y="400"/>
                  <a:pt x="1867" y="400"/>
                </a:cubicBezTo>
                <a:cubicBezTo>
                  <a:pt x="1867" y="400"/>
                  <a:pt x="1868" y="400"/>
                  <a:pt x="1868" y="400"/>
                </a:cubicBezTo>
                <a:cubicBezTo>
                  <a:pt x="1868" y="400"/>
                  <a:pt x="1868" y="400"/>
                  <a:pt x="1868" y="400"/>
                </a:cubicBezTo>
                <a:cubicBezTo>
                  <a:pt x="1868" y="400"/>
                  <a:pt x="1869" y="400"/>
                  <a:pt x="1869" y="400"/>
                </a:cubicBezTo>
                <a:cubicBezTo>
                  <a:pt x="1869" y="399"/>
                  <a:pt x="1869" y="399"/>
                  <a:pt x="1869" y="399"/>
                </a:cubicBezTo>
                <a:cubicBezTo>
                  <a:pt x="1869" y="398"/>
                  <a:pt x="1870" y="398"/>
                  <a:pt x="1870" y="397"/>
                </a:cubicBezTo>
                <a:cubicBezTo>
                  <a:pt x="1870" y="397"/>
                  <a:pt x="1870" y="397"/>
                  <a:pt x="1870" y="397"/>
                </a:cubicBezTo>
                <a:cubicBezTo>
                  <a:pt x="1870" y="397"/>
                  <a:pt x="1870" y="397"/>
                  <a:pt x="1869" y="397"/>
                </a:cubicBezTo>
                <a:cubicBezTo>
                  <a:pt x="1869" y="398"/>
                  <a:pt x="1869" y="398"/>
                  <a:pt x="1869" y="398"/>
                </a:cubicBezTo>
                <a:cubicBezTo>
                  <a:pt x="1869" y="398"/>
                  <a:pt x="1868" y="398"/>
                  <a:pt x="1868" y="399"/>
                </a:cubicBezTo>
                <a:cubicBezTo>
                  <a:pt x="1866" y="399"/>
                  <a:pt x="1865" y="399"/>
                  <a:pt x="1864" y="399"/>
                </a:cubicBezTo>
                <a:cubicBezTo>
                  <a:pt x="1864" y="398"/>
                  <a:pt x="1863" y="398"/>
                  <a:pt x="1863" y="398"/>
                </a:cubicBezTo>
                <a:cubicBezTo>
                  <a:pt x="1863" y="397"/>
                  <a:pt x="1863" y="397"/>
                  <a:pt x="1863" y="397"/>
                </a:cubicBezTo>
                <a:cubicBezTo>
                  <a:pt x="1863" y="397"/>
                  <a:pt x="1863" y="397"/>
                  <a:pt x="1862" y="397"/>
                </a:cubicBezTo>
                <a:cubicBezTo>
                  <a:pt x="1862" y="397"/>
                  <a:pt x="1862" y="396"/>
                  <a:pt x="1861" y="396"/>
                </a:cubicBezTo>
                <a:cubicBezTo>
                  <a:pt x="1861" y="396"/>
                  <a:pt x="1861" y="395"/>
                  <a:pt x="1861" y="395"/>
                </a:cubicBezTo>
                <a:cubicBezTo>
                  <a:pt x="1861" y="394"/>
                  <a:pt x="1862" y="394"/>
                  <a:pt x="1862" y="394"/>
                </a:cubicBezTo>
                <a:cubicBezTo>
                  <a:pt x="1863" y="394"/>
                  <a:pt x="1864" y="394"/>
                  <a:pt x="1865" y="394"/>
                </a:cubicBezTo>
                <a:cubicBezTo>
                  <a:pt x="1865" y="394"/>
                  <a:pt x="1866" y="393"/>
                  <a:pt x="1867" y="393"/>
                </a:cubicBezTo>
                <a:cubicBezTo>
                  <a:pt x="1867" y="393"/>
                  <a:pt x="1868" y="394"/>
                  <a:pt x="1868" y="394"/>
                </a:cubicBezTo>
                <a:cubicBezTo>
                  <a:pt x="1868" y="394"/>
                  <a:pt x="1868" y="394"/>
                  <a:pt x="1868" y="394"/>
                </a:cubicBezTo>
                <a:cubicBezTo>
                  <a:pt x="1868" y="394"/>
                  <a:pt x="1868" y="393"/>
                  <a:pt x="1868" y="393"/>
                </a:cubicBezTo>
                <a:cubicBezTo>
                  <a:pt x="1869" y="393"/>
                  <a:pt x="1870" y="393"/>
                  <a:pt x="1870" y="393"/>
                </a:cubicBezTo>
                <a:cubicBezTo>
                  <a:pt x="1870" y="393"/>
                  <a:pt x="1870" y="393"/>
                  <a:pt x="1870" y="393"/>
                </a:cubicBezTo>
                <a:cubicBezTo>
                  <a:pt x="1871" y="393"/>
                  <a:pt x="1871" y="393"/>
                  <a:pt x="1871" y="393"/>
                </a:cubicBezTo>
                <a:cubicBezTo>
                  <a:pt x="1871" y="393"/>
                  <a:pt x="1871" y="393"/>
                  <a:pt x="1872" y="393"/>
                </a:cubicBezTo>
                <a:cubicBezTo>
                  <a:pt x="1872" y="393"/>
                  <a:pt x="1872" y="392"/>
                  <a:pt x="1873" y="392"/>
                </a:cubicBezTo>
                <a:cubicBezTo>
                  <a:pt x="1873" y="392"/>
                  <a:pt x="1873" y="392"/>
                  <a:pt x="1873" y="392"/>
                </a:cubicBezTo>
                <a:cubicBezTo>
                  <a:pt x="1874" y="391"/>
                  <a:pt x="1875" y="392"/>
                  <a:pt x="1875" y="392"/>
                </a:cubicBezTo>
                <a:cubicBezTo>
                  <a:pt x="1875" y="393"/>
                  <a:pt x="1875" y="393"/>
                  <a:pt x="1875" y="393"/>
                </a:cubicBezTo>
                <a:cubicBezTo>
                  <a:pt x="1876" y="392"/>
                  <a:pt x="1877" y="392"/>
                  <a:pt x="1878" y="392"/>
                </a:cubicBezTo>
                <a:cubicBezTo>
                  <a:pt x="1879" y="393"/>
                  <a:pt x="1880" y="393"/>
                  <a:pt x="1880" y="394"/>
                </a:cubicBezTo>
                <a:cubicBezTo>
                  <a:pt x="1880" y="394"/>
                  <a:pt x="1880" y="394"/>
                  <a:pt x="1880" y="394"/>
                </a:cubicBezTo>
                <a:cubicBezTo>
                  <a:pt x="1880" y="395"/>
                  <a:pt x="1880" y="395"/>
                  <a:pt x="1881" y="395"/>
                </a:cubicBezTo>
                <a:cubicBezTo>
                  <a:pt x="1881" y="395"/>
                  <a:pt x="1881" y="395"/>
                  <a:pt x="1881" y="395"/>
                </a:cubicBezTo>
                <a:cubicBezTo>
                  <a:pt x="1881" y="395"/>
                  <a:pt x="1881" y="395"/>
                  <a:pt x="1881" y="396"/>
                </a:cubicBezTo>
                <a:cubicBezTo>
                  <a:pt x="1882" y="396"/>
                  <a:pt x="1882" y="396"/>
                  <a:pt x="1882" y="396"/>
                </a:cubicBezTo>
                <a:cubicBezTo>
                  <a:pt x="1882" y="396"/>
                  <a:pt x="1882" y="396"/>
                  <a:pt x="1882" y="395"/>
                </a:cubicBezTo>
                <a:cubicBezTo>
                  <a:pt x="1882" y="395"/>
                  <a:pt x="1881" y="395"/>
                  <a:pt x="1880" y="395"/>
                </a:cubicBezTo>
                <a:cubicBezTo>
                  <a:pt x="1880" y="394"/>
                  <a:pt x="1880" y="393"/>
                  <a:pt x="1880" y="393"/>
                </a:cubicBezTo>
                <a:cubicBezTo>
                  <a:pt x="1880" y="392"/>
                  <a:pt x="1881" y="392"/>
                  <a:pt x="1882" y="391"/>
                </a:cubicBezTo>
                <a:cubicBezTo>
                  <a:pt x="1882" y="391"/>
                  <a:pt x="1883" y="391"/>
                  <a:pt x="1883" y="391"/>
                </a:cubicBezTo>
                <a:cubicBezTo>
                  <a:pt x="1883" y="391"/>
                  <a:pt x="1883" y="390"/>
                  <a:pt x="1883" y="390"/>
                </a:cubicBezTo>
                <a:cubicBezTo>
                  <a:pt x="1884" y="389"/>
                  <a:pt x="1884" y="389"/>
                  <a:pt x="1885" y="389"/>
                </a:cubicBezTo>
                <a:cubicBezTo>
                  <a:pt x="1885" y="389"/>
                  <a:pt x="1885" y="389"/>
                  <a:pt x="1885" y="389"/>
                </a:cubicBezTo>
                <a:cubicBezTo>
                  <a:pt x="1886" y="389"/>
                  <a:pt x="1888" y="389"/>
                  <a:pt x="1889" y="390"/>
                </a:cubicBezTo>
                <a:cubicBezTo>
                  <a:pt x="1889" y="390"/>
                  <a:pt x="1889" y="390"/>
                  <a:pt x="1889" y="390"/>
                </a:cubicBezTo>
                <a:cubicBezTo>
                  <a:pt x="1890" y="389"/>
                  <a:pt x="1890" y="389"/>
                  <a:pt x="1891" y="389"/>
                </a:cubicBezTo>
                <a:cubicBezTo>
                  <a:pt x="1892" y="390"/>
                  <a:pt x="1892" y="390"/>
                  <a:pt x="1892" y="391"/>
                </a:cubicBezTo>
                <a:cubicBezTo>
                  <a:pt x="1892" y="391"/>
                  <a:pt x="1892" y="391"/>
                  <a:pt x="1893" y="391"/>
                </a:cubicBezTo>
                <a:cubicBezTo>
                  <a:pt x="1893" y="392"/>
                  <a:pt x="1893" y="392"/>
                  <a:pt x="1893" y="392"/>
                </a:cubicBezTo>
                <a:cubicBezTo>
                  <a:pt x="1894" y="392"/>
                  <a:pt x="1894" y="393"/>
                  <a:pt x="1894" y="394"/>
                </a:cubicBezTo>
                <a:cubicBezTo>
                  <a:pt x="1893" y="394"/>
                  <a:pt x="1893" y="395"/>
                  <a:pt x="1893" y="395"/>
                </a:cubicBezTo>
                <a:cubicBezTo>
                  <a:pt x="1893" y="395"/>
                  <a:pt x="1893" y="395"/>
                  <a:pt x="1893" y="396"/>
                </a:cubicBezTo>
                <a:cubicBezTo>
                  <a:pt x="1893" y="396"/>
                  <a:pt x="1893" y="396"/>
                  <a:pt x="1893" y="396"/>
                </a:cubicBezTo>
                <a:cubicBezTo>
                  <a:pt x="1893" y="396"/>
                  <a:pt x="1892" y="397"/>
                  <a:pt x="1892" y="397"/>
                </a:cubicBezTo>
                <a:cubicBezTo>
                  <a:pt x="1892" y="398"/>
                  <a:pt x="1891" y="398"/>
                  <a:pt x="1891" y="398"/>
                </a:cubicBezTo>
                <a:cubicBezTo>
                  <a:pt x="1890" y="398"/>
                  <a:pt x="1890" y="399"/>
                  <a:pt x="1890" y="399"/>
                </a:cubicBezTo>
                <a:cubicBezTo>
                  <a:pt x="1890" y="400"/>
                  <a:pt x="1890" y="401"/>
                  <a:pt x="1890" y="402"/>
                </a:cubicBezTo>
                <a:cubicBezTo>
                  <a:pt x="1890" y="402"/>
                  <a:pt x="1890" y="402"/>
                  <a:pt x="1890" y="403"/>
                </a:cubicBezTo>
                <a:cubicBezTo>
                  <a:pt x="1890" y="403"/>
                  <a:pt x="1890" y="404"/>
                  <a:pt x="1889" y="405"/>
                </a:cubicBezTo>
                <a:cubicBezTo>
                  <a:pt x="1889" y="405"/>
                  <a:pt x="1888" y="405"/>
                  <a:pt x="1888" y="405"/>
                </a:cubicBezTo>
                <a:cubicBezTo>
                  <a:pt x="1888" y="405"/>
                  <a:pt x="1888" y="405"/>
                  <a:pt x="1888" y="406"/>
                </a:cubicBezTo>
                <a:cubicBezTo>
                  <a:pt x="1888" y="406"/>
                  <a:pt x="1888" y="406"/>
                  <a:pt x="1888" y="406"/>
                </a:cubicBezTo>
                <a:cubicBezTo>
                  <a:pt x="1888" y="406"/>
                  <a:pt x="1888" y="406"/>
                  <a:pt x="1888" y="407"/>
                </a:cubicBezTo>
                <a:cubicBezTo>
                  <a:pt x="1888" y="407"/>
                  <a:pt x="1888" y="407"/>
                  <a:pt x="1889" y="406"/>
                </a:cubicBezTo>
                <a:cubicBezTo>
                  <a:pt x="1889" y="406"/>
                  <a:pt x="1889" y="406"/>
                  <a:pt x="1889" y="406"/>
                </a:cubicBezTo>
                <a:cubicBezTo>
                  <a:pt x="1890" y="405"/>
                  <a:pt x="1891" y="405"/>
                  <a:pt x="1891" y="404"/>
                </a:cubicBezTo>
                <a:cubicBezTo>
                  <a:pt x="1891" y="404"/>
                  <a:pt x="1891" y="404"/>
                  <a:pt x="1891" y="403"/>
                </a:cubicBezTo>
                <a:cubicBezTo>
                  <a:pt x="1890" y="403"/>
                  <a:pt x="1890" y="403"/>
                  <a:pt x="1890" y="403"/>
                </a:cubicBezTo>
                <a:cubicBezTo>
                  <a:pt x="1890" y="401"/>
                  <a:pt x="1891" y="401"/>
                  <a:pt x="1891" y="400"/>
                </a:cubicBezTo>
                <a:cubicBezTo>
                  <a:pt x="1891" y="400"/>
                  <a:pt x="1892" y="400"/>
                  <a:pt x="1892" y="400"/>
                </a:cubicBezTo>
                <a:cubicBezTo>
                  <a:pt x="1892" y="399"/>
                  <a:pt x="1892" y="399"/>
                  <a:pt x="1892" y="399"/>
                </a:cubicBezTo>
                <a:cubicBezTo>
                  <a:pt x="1893" y="398"/>
                  <a:pt x="1893" y="397"/>
                  <a:pt x="1894" y="396"/>
                </a:cubicBezTo>
                <a:cubicBezTo>
                  <a:pt x="1894" y="396"/>
                  <a:pt x="1894" y="396"/>
                  <a:pt x="1894" y="396"/>
                </a:cubicBezTo>
                <a:cubicBezTo>
                  <a:pt x="1895" y="396"/>
                  <a:pt x="1895" y="396"/>
                  <a:pt x="1895" y="396"/>
                </a:cubicBezTo>
                <a:cubicBezTo>
                  <a:pt x="1895" y="395"/>
                  <a:pt x="1895" y="394"/>
                  <a:pt x="1895" y="394"/>
                </a:cubicBezTo>
                <a:cubicBezTo>
                  <a:pt x="1896" y="393"/>
                  <a:pt x="1896" y="393"/>
                  <a:pt x="1897" y="393"/>
                </a:cubicBezTo>
                <a:cubicBezTo>
                  <a:pt x="1897" y="392"/>
                  <a:pt x="1897" y="392"/>
                  <a:pt x="1897" y="391"/>
                </a:cubicBezTo>
                <a:cubicBezTo>
                  <a:pt x="1897" y="391"/>
                  <a:pt x="1897" y="391"/>
                  <a:pt x="1897" y="391"/>
                </a:cubicBezTo>
                <a:cubicBezTo>
                  <a:pt x="1897" y="391"/>
                  <a:pt x="1898" y="391"/>
                  <a:pt x="1898" y="391"/>
                </a:cubicBezTo>
                <a:cubicBezTo>
                  <a:pt x="1898" y="390"/>
                  <a:pt x="1899" y="389"/>
                  <a:pt x="1900" y="389"/>
                </a:cubicBezTo>
                <a:cubicBezTo>
                  <a:pt x="1901" y="389"/>
                  <a:pt x="1902" y="390"/>
                  <a:pt x="1902" y="390"/>
                </a:cubicBezTo>
                <a:cubicBezTo>
                  <a:pt x="1903" y="391"/>
                  <a:pt x="1902" y="392"/>
                  <a:pt x="1902" y="393"/>
                </a:cubicBezTo>
                <a:cubicBezTo>
                  <a:pt x="1902" y="393"/>
                  <a:pt x="1902" y="393"/>
                  <a:pt x="1902" y="393"/>
                </a:cubicBezTo>
                <a:cubicBezTo>
                  <a:pt x="1902" y="393"/>
                  <a:pt x="1902" y="394"/>
                  <a:pt x="1902" y="394"/>
                </a:cubicBezTo>
                <a:cubicBezTo>
                  <a:pt x="1902" y="395"/>
                  <a:pt x="1901" y="395"/>
                  <a:pt x="1901" y="396"/>
                </a:cubicBezTo>
                <a:cubicBezTo>
                  <a:pt x="1900" y="396"/>
                  <a:pt x="1900" y="397"/>
                  <a:pt x="1900" y="397"/>
                </a:cubicBezTo>
                <a:cubicBezTo>
                  <a:pt x="1900" y="397"/>
                  <a:pt x="1900" y="397"/>
                  <a:pt x="1900" y="398"/>
                </a:cubicBezTo>
                <a:cubicBezTo>
                  <a:pt x="1901" y="398"/>
                  <a:pt x="1900" y="398"/>
                  <a:pt x="1900" y="399"/>
                </a:cubicBezTo>
                <a:cubicBezTo>
                  <a:pt x="1901" y="399"/>
                  <a:pt x="1901" y="399"/>
                  <a:pt x="1902" y="399"/>
                </a:cubicBezTo>
                <a:cubicBezTo>
                  <a:pt x="1902" y="398"/>
                  <a:pt x="1902" y="398"/>
                  <a:pt x="1902" y="398"/>
                </a:cubicBezTo>
                <a:cubicBezTo>
                  <a:pt x="1903" y="398"/>
                  <a:pt x="1903" y="397"/>
                  <a:pt x="1903" y="397"/>
                </a:cubicBezTo>
                <a:cubicBezTo>
                  <a:pt x="1903" y="397"/>
                  <a:pt x="1903" y="396"/>
                  <a:pt x="1903" y="396"/>
                </a:cubicBezTo>
                <a:cubicBezTo>
                  <a:pt x="1903" y="395"/>
                  <a:pt x="1903" y="395"/>
                  <a:pt x="1904" y="394"/>
                </a:cubicBezTo>
                <a:cubicBezTo>
                  <a:pt x="1904" y="394"/>
                  <a:pt x="1904" y="394"/>
                  <a:pt x="1904" y="394"/>
                </a:cubicBezTo>
                <a:cubicBezTo>
                  <a:pt x="1904" y="393"/>
                  <a:pt x="1904" y="393"/>
                  <a:pt x="1905" y="392"/>
                </a:cubicBezTo>
                <a:cubicBezTo>
                  <a:pt x="1904" y="392"/>
                  <a:pt x="1904" y="391"/>
                  <a:pt x="1904" y="391"/>
                </a:cubicBezTo>
                <a:cubicBezTo>
                  <a:pt x="1904" y="390"/>
                  <a:pt x="1904" y="390"/>
                  <a:pt x="1905" y="389"/>
                </a:cubicBezTo>
                <a:cubicBezTo>
                  <a:pt x="1905" y="388"/>
                  <a:pt x="1906" y="388"/>
                  <a:pt x="1906" y="388"/>
                </a:cubicBezTo>
                <a:cubicBezTo>
                  <a:pt x="1907" y="388"/>
                  <a:pt x="1907" y="388"/>
                  <a:pt x="1907" y="388"/>
                </a:cubicBezTo>
                <a:cubicBezTo>
                  <a:pt x="1907" y="388"/>
                  <a:pt x="1907" y="388"/>
                  <a:pt x="1907" y="388"/>
                </a:cubicBezTo>
                <a:cubicBezTo>
                  <a:pt x="1907" y="387"/>
                  <a:pt x="1907" y="387"/>
                  <a:pt x="1907" y="386"/>
                </a:cubicBezTo>
                <a:cubicBezTo>
                  <a:pt x="1908" y="386"/>
                  <a:pt x="1909" y="385"/>
                  <a:pt x="1909" y="385"/>
                </a:cubicBezTo>
                <a:cubicBezTo>
                  <a:pt x="1910" y="385"/>
                  <a:pt x="1910" y="385"/>
                  <a:pt x="1911" y="386"/>
                </a:cubicBezTo>
                <a:cubicBezTo>
                  <a:pt x="1911" y="385"/>
                  <a:pt x="1912" y="384"/>
                  <a:pt x="1912" y="384"/>
                </a:cubicBezTo>
                <a:cubicBezTo>
                  <a:pt x="1913" y="384"/>
                  <a:pt x="1913" y="384"/>
                  <a:pt x="1913" y="384"/>
                </a:cubicBezTo>
                <a:cubicBezTo>
                  <a:pt x="1914" y="384"/>
                  <a:pt x="1915" y="386"/>
                  <a:pt x="1915" y="387"/>
                </a:cubicBezTo>
                <a:cubicBezTo>
                  <a:pt x="1915" y="387"/>
                  <a:pt x="1915" y="388"/>
                  <a:pt x="1915" y="388"/>
                </a:cubicBezTo>
                <a:cubicBezTo>
                  <a:pt x="1915" y="388"/>
                  <a:pt x="1915" y="388"/>
                  <a:pt x="1915" y="388"/>
                </a:cubicBezTo>
                <a:cubicBezTo>
                  <a:pt x="1917" y="389"/>
                  <a:pt x="1917" y="390"/>
                  <a:pt x="1917" y="391"/>
                </a:cubicBezTo>
                <a:cubicBezTo>
                  <a:pt x="1917" y="391"/>
                  <a:pt x="1917" y="391"/>
                  <a:pt x="1917" y="392"/>
                </a:cubicBezTo>
                <a:cubicBezTo>
                  <a:pt x="1916" y="393"/>
                  <a:pt x="1915" y="394"/>
                  <a:pt x="1914" y="394"/>
                </a:cubicBezTo>
                <a:cubicBezTo>
                  <a:pt x="1913" y="394"/>
                  <a:pt x="1913" y="394"/>
                  <a:pt x="1913" y="394"/>
                </a:cubicBezTo>
                <a:cubicBezTo>
                  <a:pt x="1913" y="394"/>
                  <a:pt x="1913" y="394"/>
                  <a:pt x="1913" y="395"/>
                </a:cubicBezTo>
                <a:cubicBezTo>
                  <a:pt x="1914" y="394"/>
                  <a:pt x="1914" y="394"/>
                  <a:pt x="1915" y="395"/>
                </a:cubicBezTo>
                <a:cubicBezTo>
                  <a:pt x="1915" y="395"/>
                  <a:pt x="1916" y="395"/>
                  <a:pt x="1916" y="396"/>
                </a:cubicBezTo>
                <a:cubicBezTo>
                  <a:pt x="1916" y="395"/>
                  <a:pt x="1916" y="395"/>
                  <a:pt x="1916" y="395"/>
                </a:cubicBezTo>
                <a:cubicBezTo>
                  <a:pt x="1917" y="394"/>
                  <a:pt x="1917" y="394"/>
                  <a:pt x="1917" y="394"/>
                </a:cubicBezTo>
                <a:cubicBezTo>
                  <a:pt x="1917" y="394"/>
                  <a:pt x="1917" y="394"/>
                  <a:pt x="1917" y="394"/>
                </a:cubicBezTo>
                <a:cubicBezTo>
                  <a:pt x="1918" y="394"/>
                  <a:pt x="1918" y="394"/>
                  <a:pt x="1918" y="393"/>
                </a:cubicBezTo>
                <a:cubicBezTo>
                  <a:pt x="1918" y="393"/>
                  <a:pt x="1918" y="393"/>
                  <a:pt x="1918" y="393"/>
                </a:cubicBezTo>
                <a:cubicBezTo>
                  <a:pt x="1919" y="391"/>
                  <a:pt x="1920" y="391"/>
                  <a:pt x="1921" y="391"/>
                </a:cubicBezTo>
                <a:cubicBezTo>
                  <a:pt x="1921" y="391"/>
                  <a:pt x="1922" y="391"/>
                  <a:pt x="1922" y="391"/>
                </a:cubicBezTo>
                <a:cubicBezTo>
                  <a:pt x="1922" y="391"/>
                  <a:pt x="1922" y="391"/>
                  <a:pt x="1922" y="391"/>
                </a:cubicBezTo>
                <a:cubicBezTo>
                  <a:pt x="1923" y="391"/>
                  <a:pt x="1924" y="391"/>
                  <a:pt x="1925" y="392"/>
                </a:cubicBezTo>
                <a:cubicBezTo>
                  <a:pt x="1925" y="393"/>
                  <a:pt x="1925" y="393"/>
                  <a:pt x="1925" y="394"/>
                </a:cubicBezTo>
                <a:cubicBezTo>
                  <a:pt x="1925" y="394"/>
                  <a:pt x="1925" y="395"/>
                  <a:pt x="1925" y="395"/>
                </a:cubicBezTo>
                <a:cubicBezTo>
                  <a:pt x="1926" y="394"/>
                  <a:pt x="1927" y="394"/>
                  <a:pt x="1927" y="394"/>
                </a:cubicBezTo>
                <a:cubicBezTo>
                  <a:pt x="1928" y="394"/>
                  <a:pt x="1928" y="394"/>
                  <a:pt x="1928" y="394"/>
                </a:cubicBezTo>
                <a:cubicBezTo>
                  <a:pt x="1929" y="394"/>
                  <a:pt x="1929" y="394"/>
                  <a:pt x="1930" y="394"/>
                </a:cubicBezTo>
                <a:cubicBezTo>
                  <a:pt x="1930" y="394"/>
                  <a:pt x="1930" y="394"/>
                  <a:pt x="1930" y="394"/>
                </a:cubicBezTo>
                <a:cubicBezTo>
                  <a:pt x="1931" y="394"/>
                  <a:pt x="1932" y="395"/>
                  <a:pt x="1932" y="395"/>
                </a:cubicBezTo>
                <a:cubicBezTo>
                  <a:pt x="1932" y="395"/>
                  <a:pt x="1932" y="395"/>
                  <a:pt x="1932" y="396"/>
                </a:cubicBezTo>
                <a:cubicBezTo>
                  <a:pt x="1933" y="396"/>
                  <a:pt x="1933" y="396"/>
                  <a:pt x="1933" y="396"/>
                </a:cubicBezTo>
                <a:cubicBezTo>
                  <a:pt x="1933" y="396"/>
                  <a:pt x="1934" y="396"/>
                  <a:pt x="1934" y="396"/>
                </a:cubicBezTo>
                <a:cubicBezTo>
                  <a:pt x="1935" y="397"/>
                  <a:pt x="1935" y="397"/>
                  <a:pt x="1936" y="397"/>
                </a:cubicBezTo>
                <a:cubicBezTo>
                  <a:pt x="1936" y="398"/>
                  <a:pt x="1936" y="398"/>
                  <a:pt x="1937" y="398"/>
                </a:cubicBezTo>
                <a:cubicBezTo>
                  <a:pt x="1937" y="398"/>
                  <a:pt x="1937" y="398"/>
                  <a:pt x="1938" y="398"/>
                </a:cubicBezTo>
                <a:cubicBezTo>
                  <a:pt x="1938" y="398"/>
                  <a:pt x="1939" y="398"/>
                  <a:pt x="1940" y="398"/>
                </a:cubicBezTo>
                <a:cubicBezTo>
                  <a:pt x="1941" y="399"/>
                  <a:pt x="1942" y="400"/>
                  <a:pt x="1942" y="402"/>
                </a:cubicBezTo>
                <a:cubicBezTo>
                  <a:pt x="1942" y="403"/>
                  <a:pt x="1941" y="403"/>
                  <a:pt x="1940" y="403"/>
                </a:cubicBezTo>
                <a:cubicBezTo>
                  <a:pt x="1940" y="403"/>
                  <a:pt x="1940" y="403"/>
                  <a:pt x="1940" y="403"/>
                </a:cubicBezTo>
                <a:cubicBezTo>
                  <a:pt x="1939" y="403"/>
                  <a:pt x="1939" y="403"/>
                  <a:pt x="1939" y="403"/>
                </a:cubicBezTo>
                <a:cubicBezTo>
                  <a:pt x="1939" y="403"/>
                  <a:pt x="1938" y="404"/>
                  <a:pt x="1938" y="404"/>
                </a:cubicBezTo>
                <a:cubicBezTo>
                  <a:pt x="1937" y="404"/>
                  <a:pt x="1937" y="404"/>
                  <a:pt x="1937" y="404"/>
                </a:cubicBezTo>
                <a:cubicBezTo>
                  <a:pt x="1936" y="404"/>
                  <a:pt x="1936" y="404"/>
                  <a:pt x="1936" y="405"/>
                </a:cubicBezTo>
                <a:cubicBezTo>
                  <a:pt x="1936" y="405"/>
                  <a:pt x="1935" y="405"/>
                  <a:pt x="1935" y="406"/>
                </a:cubicBezTo>
                <a:cubicBezTo>
                  <a:pt x="1934" y="407"/>
                  <a:pt x="1933" y="407"/>
                  <a:pt x="1932" y="408"/>
                </a:cubicBezTo>
                <a:cubicBezTo>
                  <a:pt x="1932" y="408"/>
                  <a:pt x="1931" y="408"/>
                  <a:pt x="1930" y="408"/>
                </a:cubicBezTo>
                <a:cubicBezTo>
                  <a:pt x="1930" y="408"/>
                  <a:pt x="1929" y="408"/>
                  <a:pt x="1929" y="408"/>
                </a:cubicBezTo>
                <a:cubicBezTo>
                  <a:pt x="1929" y="408"/>
                  <a:pt x="1929" y="408"/>
                  <a:pt x="1929" y="408"/>
                </a:cubicBezTo>
                <a:cubicBezTo>
                  <a:pt x="1929" y="408"/>
                  <a:pt x="1928" y="408"/>
                  <a:pt x="1928" y="408"/>
                </a:cubicBezTo>
                <a:cubicBezTo>
                  <a:pt x="1927" y="408"/>
                  <a:pt x="1926" y="408"/>
                  <a:pt x="1926" y="408"/>
                </a:cubicBezTo>
                <a:cubicBezTo>
                  <a:pt x="1926" y="408"/>
                  <a:pt x="1926" y="407"/>
                  <a:pt x="1925" y="407"/>
                </a:cubicBezTo>
                <a:cubicBezTo>
                  <a:pt x="1925" y="407"/>
                  <a:pt x="1925" y="407"/>
                  <a:pt x="1925" y="407"/>
                </a:cubicBezTo>
                <a:cubicBezTo>
                  <a:pt x="1924" y="407"/>
                  <a:pt x="1924" y="407"/>
                  <a:pt x="1924" y="407"/>
                </a:cubicBezTo>
                <a:cubicBezTo>
                  <a:pt x="1923" y="407"/>
                  <a:pt x="1922" y="407"/>
                  <a:pt x="1922" y="407"/>
                </a:cubicBezTo>
                <a:cubicBezTo>
                  <a:pt x="1921" y="407"/>
                  <a:pt x="1921" y="407"/>
                  <a:pt x="1920" y="407"/>
                </a:cubicBezTo>
                <a:cubicBezTo>
                  <a:pt x="1920" y="407"/>
                  <a:pt x="1920" y="407"/>
                  <a:pt x="1920" y="407"/>
                </a:cubicBezTo>
                <a:cubicBezTo>
                  <a:pt x="1920" y="407"/>
                  <a:pt x="1920" y="407"/>
                  <a:pt x="1920" y="407"/>
                </a:cubicBezTo>
                <a:cubicBezTo>
                  <a:pt x="1920" y="407"/>
                  <a:pt x="1920" y="407"/>
                  <a:pt x="1920" y="407"/>
                </a:cubicBezTo>
                <a:cubicBezTo>
                  <a:pt x="1920" y="407"/>
                  <a:pt x="1920" y="407"/>
                  <a:pt x="1920" y="407"/>
                </a:cubicBezTo>
                <a:cubicBezTo>
                  <a:pt x="1920" y="407"/>
                  <a:pt x="1920" y="407"/>
                  <a:pt x="1921" y="407"/>
                </a:cubicBezTo>
                <a:cubicBezTo>
                  <a:pt x="1921" y="407"/>
                  <a:pt x="1921" y="407"/>
                  <a:pt x="1921" y="407"/>
                </a:cubicBezTo>
                <a:cubicBezTo>
                  <a:pt x="1922" y="407"/>
                  <a:pt x="1922" y="407"/>
                  <a:pt x="1922" y="407"/>
                </a:cubicBezTo>
                <a:cubicBezTo>
                  <a:pt x="1922" y="407"/>
                  <a:pt x="1923" y="407"/>
                  <a:pt x="1923" y="407"/>
                </a:cubicBezTo>
                <a:cubicBezTo>
                  <a:pt x="1925" y="407"/>
                  <a:pt x="1926" y="409"/>
                  <a:pt x="1926" y="410"/>
                </a:cubicBezTo>
                <a:cubicBezTo>
                  <a:pt x="1926" y="410"/>
                  <a:pt x="1926" y="410"/>
                  <a:pt x="1926" y="411"/>
                </a:cubicBezTo>
                <a:cubicBezTo>
                  <a:pt x="1927" y="411"/>
                  <a:pt x="1927" y="411"/>
                  <a:pt x="1927" y="412"/>
                </a:cubicBezTo>
                <a:cubicBezTo>
                  <a:pt x="1928" y="412"/>
                  <a:pt x="1928" y="412"/>
                  <a:pt x="1929" y="413"/>
                </a:cubicBezTo>
                <a:cubicBezTo>
                  <a:pt x="1929" y="413"/>
                  <a:pt x="1929" y="413"/>
                  <a:pt x="1929" y="413"/>
                </a:cubicBezTo>
                <a:cubicBezTo>
                  <a:pt x="1929" y="413"/>
                  <a:pt x="1929" y="413"/>
                  <a:pt x="1929" y="414"/>
                </a:cubicBezTo>
                <a:cubicBezTo>
                  <a:pt x="1929" y="414"/>
                  <a:pt x="1929" y="414"/>
                  <a:pt x="1930" y="414"/>
                </a:cubicBezTo>
                <a:cubicBezTo>
                  <a:pt x="1929" y="413"/>
                  <a:pt x="1929" y="413"/>
                  <a:pt x="1930" y="412"/>
                </a:cubicBezTo>
                <a:cubicBezTo>
                  <a:pt x="1930" y="411"/>
                  <a:pt x="1931" y="411"/>
                  <a:pt x="1931" y="411"/>
                </a:cubicBezTo>
                <a:cubicBezTo>
                  <a:pt x="1932" y="411"/>
                  <a:pt x="1932" y="412"/>
                  <a:pt x="1932" y="412"/>
                </a:cubicBezTo>
                <a:cubicBezTo>
                  <a:pt x="1933" y="412"/>
                  <a:pt x="1933" y="411"/>
                  <a:pt x="1933" y="411"/>
                </a:cubicBezTo>
                <a:cubicBezTo>
                  <a:pt x="1934" y="411"/>
                  <a:pt x="1935" y="411"/>
                  <a:pt x="1935" y="412"/>
                </a:cubicBezTo>
                <a:cubicBezTo>
                  <a:pt x="1936" y="412"/>
                  <a:pt x="1936" y="412"/>
                  <a:pt x="1936" y="412"/>
                </a:cubicBezTo>
                <a:cubicBezTo>
                  <a:pt x="1936" y="413"/>
                  <a:pt x="1937" y="413"/>
                  <a:pt x="1937" y="413"/>
                </a:cubicBezTo>
                <a:cubicBezTo>
                  <a:pt x="1938" y="413"/>
                  <a:pt x="1938" y="413"/>
                  <a:pt x="1939" y="413"/>
                </a:cubicBezTo>
                <a:cubicBezTo>
                  <a:pt x="1939" y="413"/>
                  <a:pt x="1939" y="413"/>
                  <a:pt x="1939" y="413"/>
                </a:cubicBezTo>
                <a:cubicBezTo>
                  <a:pt x="1939" y="413"/>
                  <a:pt x="1940" y="413"/>
                  <a:pt x="1940" y="413"/>
                </a:cubicBezTo>
                <a:cubicBezTo>
                  <a:pt x="1940" y="413"/>
                  <a:pt x="1940" y="413"/>
                  <a:pt x="1940" y="413"/>
                </a:cubicBezTo>
                <a:cubicBezTo>
                  <a:pt x="1940" y="413"/>
                  <a:pt x="1941" y="414"/>
                  <a:pt x="1941" y="415"/>
                </a:cubicBezTo>
                <a:cubicBezTo>
                  <a:pt x="1941" y="415"/>
                  <a:pt x="1941" y="415"/>
                  <a:pt x="1941" y="415"/>
                </a:cubicBezTo>
                <a:cubicBezTo>
                  <a:pt x="1941" y="415"/>
                  <a:pt x="1942" y="414"/>
                  <a:pt x="1942" y="414"/>
                </a:cubicBezTo>
                <a:cubicBezTo>
                  <a:pt x="1942" y="414"/>
                  <a:pt x="1942" y="414"/>
                  <a:pt x="1942" y="413"/>
                </a:cubicBezTo>
                <a:cubicBezTo>
                  <a:pt x="1942" y="413"/>
                  <a:pt x="1942" y="412"/>
                  <a:pt x="1943" y="412"/>
                </a:cubicBezTo>
                <a:cubicBezTo>
                  <a:pt x="1943" y="412"/>
                  <a:pt x="1944" y="412"/>
                  <a:pt x="1944" y="412"/>
                </a:cubicBezTo>
                <a:cubicBezTo>
                  <a:pt x="1944" y="412"/>
                  <a:pt x="1944" y="412"/>
                  <a:pt x="1944" y="412"/>
                </a:cubicBezTo>
                <a:cubicBezTo>
                  <a:pt x="1943" y="411"/>
                  <a:pt x="1943" y="410"/>
                  <a:pt x="1944" y="409"/>
                </a:cubicBezTo>
                <a:cubicBezTo>
                  <a:pt x="1944" y="409"/>
                  <a:pt x="1945" y="408"/>
                  <a:pt x="1946" y="408"/>
                </a:cubicBezTo>
                <a:cubicBezTo>
                  <a:pt x="1947" y="408"/>
                  <a:pt x="1947" y="408"/>
                  <a:pt x="1948" y="409"/>
                </a:cubicBezTo>
                <a:cubicBezTo>
                  <a:pt x="1948" y="409"/>
                  <a:pt x="1949" y="409"/>
                  <a:pt x="1949" y="410"/>
                </a:cubicBezTo>
                <a:cubicBezTo>
                  <a:pt x="1949" y="410"/>
                  <a:pt x="1949" y="410"/>
                  <a:pt x="1949" y="410"/>
                </a:cubicBezTo>
                <a:cubicBezTo>
                  <a:pt x="1949" y="410"/>
                  <a:pt x="1950" y="410"/>
                  <a:pt x="1950" y="411"/>
                </a:cubicBezTo>
                <a:cubicBezTo>
                  <a:pt x="1950" y="411"/>
                  <a:pt x="1950" y="411"/>
                  <a:pt x="1950" y="411"/>
                </a:cubicBezTo>
                <a:cubicBezTo>
                  <a:pt x="1951" y="411"/>
                  <a:pt x="1951" y="411"/>
                  <a:pt x="1951" y="411"/>
                </a:cubicBezTo>
                <a:cubicBezTo>
                  <a:pt x="1951" y="412"/>
                  <a:pt x="1951" y="412"/>
                  <a:pt x="1952" y="412"/>
                </a:cubicBezTo>
                <a:cubicBezTo>
                  <a:pt x="1952" y="412"/>
                  <a:pt x="1953" y="412"/>
                  <a:pt x="1953" y="413"/>
                </a:cubicBezTo>
                <a:cubicBezTo>
                  <a:pt x="1953" y="413"/>
                  <a:pt x="1953" y="413"/>
                  <a:pt x="1954" y="413"/>
                </a:cubicBezTo>
                <a:cubicBezTo>
                  <a:pt x="1954" y="413"/>
                  <a:pt x="1954" y="414"/>
                  <a:pt x="1954" y="414"/>
                </a:cubicBezTo>
                <a:cubicBezTo>
                  <a:pt x="1954" y="414"/>
                  <a:pt x="1954" y="414"/>
                  <a:pt x="1954" y="414"/>
                </a:cubicBezTo>
                <a:cubicBezTo>
                  <a:pt x="1954" y="414"/>
                  <a:pt x="1954" y="414"/>
                  <a:pt x="1955" y="414"/>
                </a:cubicBezTo>
                <a:cubicBezTo>
                  <a:pt x="1956" y="415"/>
                  <a:pt x="1956" y="416"/>
                  <a:pt x="1955" y="417"/>
                </a:cubicBezTo>
                <a:cubicBezTo>
                  <a:pt x="1955" y="418"/>
                  <a:pt x="1954" y="418"/>
                  <a:pt x="1952" y="418"/>
                </a:cubicBezTo>
                <a:cubicBezTo>
                  <a:pt x="1952" y="418"/>
                  <a:pt x="1953" y="418"/>
                  <a:pt x="1953" y="418"/>
                </a:cubicBezTo>
                <a:cubicBezTo>
                  <a:pt x="1953" y="418"/>
                  <a:pt x="1953" y="418"/>
                  <a:pt x="1953" y="418"/>
                </a:cubicBezTo>
                <a:cubicBezTo>
                  <a:pt x="1953" y="419"/>
                  <a:pt x="1954" y="419"/>
                  <a:pt x="1954" y="419"/>
                </a:cubicBezTo>
                <a:cubicBezTo>
                  <a:pt x="1954" y="419"/>
                  <a:pt x="1954" y="419"/>
                  <a:pt x="1955" y="420"/>
                </a:cubicBezTo>
                <a:cubicBezTo>
                  <a:pt x="1955" y="420"/>
                  <a:pt x="1955" y="420"/>
                  <a:pt x="1955" y="420"/>
                </a:cubicBezTo>
                <a:cubicBezTo>
                  <a:pt x="1955" y="419"/>
                  <a:pt x="1956" y="419"/>
                  <a:pt x="1957" y="419"/>
                </a:cubicBezTo>
                <a:cubicBezTo>
                  <a:pt x="1958" y="419"/>
                  <a:pt x="1958" y="419"/>
                  <a:pt x="1958" y="419"/>
                </a:cubicBezTo>
                <a:cubicBezTo>
                  <a:pt x="1958" y="419"/>
                  <a:pt x="1959" y="419"/>
                  <a:pt x="1959" y="419"/>
                </a:cubicBezTo>
                <a:cubicBezTo>
                  <a:pt x="1959" y="420"/>
                  <a:pt x="1959" y="420"/>
                  <a:pt x="1959" y="421"/>
                </a:cubicBezTo>
                <a:cubicBezTo>
                  <a:pt x="1959" y="421"/>
                  <a:pt x="1959" y="421"/>
                  <a:pt x="1959" y="421"/>
                </a:cubicBezTo>
                <a:cubicBezTo>
                  <a:pt x="1959" y="421"/>
                  <a:pt x="1959" y="421"/>
                  <a:pt x="1959" y="421"/>
                </a:cubicBezTo>
                <a:cubicBezTo>
                  <a:pt x="1960" y="421"/>
                  <a:pt x="1960" y="421"/>
                  <a:pt x="1960" y="421"/>
                </a:cubicBezTo>
                <a:cubicBezTo>
                  <a:pt x="1960" y="420"/>
                  <a:pt x="1960" y="420"/>
                  <a:pt x="1960" y="420"/>
                </a:cubicBezTo>
                <a:cubicBezTo>
                  <a:pt x="1960" y="420"/>
                  <a:pt x="1960" y="420"/>
                  <a:pt x="1960" y="419"/>
                </a:cubicBezTo>
                <a:cubicBezTo>
                  <a:pt x="1960" y="419"/>
                  <a:pt x="1960" y="419"/>
                  <a:pt x="1960" y="419"/>
                </a:cubicBezTo>
                <a:cubicBezTo>
                  <a:pt x="1961" y="418"/>
                  <a:pt x="1961" y="418"/>
                  <a:pt x="1962" y="418"/>
                </a:cubicBezTo>
                <a:cubicBezTo>
                  <a:pt x="1962" y="418"/>
                  <a:pt x="1962" y="418"/>
                  <a:pt x="1963" y="418"/>
                </a:cubicBezTo>
                <a:cubicBezTo>
                  <a:pt x="1963" y="418"/>
                  <a:pt x="1963" y="418"/>
                  <a:pt x="1963" y="418"/>
                </a:cubicBezTo>
                <a:cubicBezTo>
                  <a:pt x="1963" y="418"/>
                  <a:pt x="1963" y="418"/>
                  <a:pt x="1963" y="418"/>
                </a:cubicBezTo>
                <a:cubicBezTo>
                  <a:pt x="1964" y="418"/>
                  <a:pt x="1964" y="418"/>
                  <a:pt x="1964" y="418"/>
                </a:cubicBezTo>
                <a:cubicBezTo>
                  <a:pt x="1965" y="418"/>
                  <a:pt x="1966" y="418"/>
                  <a:pt x="1966" y="419"/>
                </a:cubicBezTo>
                <a:cubicBezTo>
                  <a:pt x="1967" y="419"/>
                  <a:pt x="1967" y="420"/>
                  <a:pt x="1967" y="420"/>
                </a:cubicBezTo>
                <a:cubicBezTo>
                  <a:pt x="1967" y="420"/>
                  <a:pt x="1967" y="420"/>
                  <a:pt x="1967" y="420"/>
                </a:cubicBezTo>
                <a:cubicBezTo>
                  <a:pt x="1968" y="420"/>
                  <a:pt x="1968" y="420"/>
                  <a:pt x="1969" y="421"/>
                </a:cubicBezTo>
                <a:cubicBezTo>
                  <a:pt x="1969" y="421"/>
                  <a:pt x="1970" y="421"/>
                  <a:pt x="1970" y="421"/>
                </a:cubicBezTo>
                <a:cubicBezTo>
                  <a:pt x="1970" y="421"/>
                  <a:pt x="1970" y="421"/>
                  <a:pt x="1971" y="421"/>
                </a:cubicBezTo>
                <a:cubicBezTo>
                  <a:pt x="1971" y="421"/>
                  <a:pt x="1971" y="421"/>
                  <a:pt x="1971" y="421"/>
                </a:cubicBezTo>
                <a:cubicBezTo>
                  <a:pt x="1971" y="421"/>
                  <a:pt x="1971" y="421"/>
                  <a:pt x="1972" y="421"/>
                </a:cubicBezTo>
                <a:cubicBezTo>
                  <a:pt x="1972" y="420"/>
                  <a:pt x="1972" y="420"/>
                  <a:pt x="1973" y="420"/>
                </a:cubicBezTo>
                <a:cubicBezTo>
                  <a:pt x="1974" y="420"/>
                  <a:pt x="1974" y="420"/>
                  <a:pt x="1974" y="421"/>
                </a:cubicBezTo>
                <a:cubicBezTo>
                  <a:pt x="1975" y="421"/>
                  <a:pt x="1975" y="421"/>
                  <a:pt x="1976" y="421"/>
                </a:cubicBezTo>
                <a:cubicBezTo>
                  <a:pt x="1976" y="421"/>
                  <a:pt x="1976" y="421"/>
                  <a:pt x="1977" y="421"/>
                </a:cubicBezTo>
                <a:cubicBezTo>
                  <a:pt x="1977" y="421"/>
                  <a:pt x="1977" y="421"/>
                  <a:pt x="1978" y="421"/>
                </a:cubicBezTo>
                <a:cubicBezTo>
                  <a:pt x="1978" y="421"/>
                  <a:pt x="1978" y="421"/>
                  <a:pt x="1978" y="421"/>
                </a:cubicBezTo>
                <a:cubicBezTo>
                  <a:pt x="1979" y="421"/>
                  <a:pt x="1980" y="421"/>
                  <a:pt x="1981" y="421"/>
                </a:cubicBezTo>
                <a:cubicBezTo>
                  <a:pt x="1981" y="422"/>
                  <a:pt x="1982" y="422"/>
                  <a:pt x="1982" y="422"/>
                </a:cubicBezTo>
                <a:cubicBezTo>
                  <a:pt x="1982" y="423"/>
                  <a:pt x="1982" y="423"/>
                  <a:pt x="1982" y="423"/>
                </a:cubicBezTo>
                <a:cubicBezTo>
                  <a:pt x="1983" y="423"/>
                  <a:pt x="1984" y="423"/>
                  <a:pt x="1984" y="424"/>
                </a:cubicBezTo>
                <a:cubicBezTo>
                  <a:pt x="1985" y="424"/>
                  <a:pt x="1986" y="425"/>
                  <a:pt x="1986" y="425"/>
                </a:cubicBezTo>
                <a:cubicBezTo>
                  <a:pt x="1987" y="426"/>
                  <a:pt x="1987" y="426"/>
                  <a:pt x="1987" y="426"/>
                </a:cubicBezTo>
                <a:cubicBezTo>
                  <a:pt x="1987" y="426"/>
                  <a:pt x="1987" y="427"/>
                  <a:pt x="1987" y="427"/>
                </a:cubicBezTo>
                <a:cubicBezTo>
                  <a:pt x="1988" y="428"/>
                  <a:pt x="1988" y="428"/>
                  <a:pt x="1988" y="428"/>
                </a:cubicBezTo>
                <a:cubicBezTo>
                  <a:pt x="1988" y="427"/>
                  <a:pt x="1988" y="427"/>
                  <a:pt x="1988" y="427"/>
                </a:cubicBezTo>
                <a:cubicBezTo>
                  <a:pt x="1990" y="427"/>
                  <a:pt x="1991" y="428"/>
                  <a:pt x="1991" y="429"/>
                </a:cubicBezTo>
                <a:cubicBezTo>
                  <a:pt x="1992" y="429"/>
                  <a:pt x="1992" y="429"/>
                  <a:pt x="1993" y="430"/>
                </a:cubicBezTo>
                <a:cubicBezTo>
                  <a:pt x="1994" y="430"/>
                  <a:pt x="1994" y="431"/>
                  <a:pt x="1995" y="432"/>
                </a:cubicBezTo>
                <a:cubicBezTo>
                  <a:pt x="1996" y="433"/>
                  <a:pt x="1996" y="433"/>
                  <a:pt x="1996" y="433"/>
                </a:cubicBezTo>
                <a:cubicBezTo>
                  <a:pt x="1997" y="433"/>
                  <a:pt x="1997" y="433"/>
                  <a:pt x="1998" y="434"/>
                </a:cubicBezTo>
                <a:cubicBezTo>
                  <a:pt x="1998" y="434"/>
                  <a:pt x="1998" y="434"/>
                  <a:pt x="1998" y="434"/>
                </a:cubicBezTo>
                <a:cubicBezTo>
                  <a:pt x="2000" y="435"/>
                  <a:pt x="2001" y="435"/>
                  <a:pt x="2002" y="437"/>
                </a:cubicBezTo>
                <a:cubicBezTo>
                  <a:pt x="2002" y="437"/>
                  <a:pt x="2002" y="438"/>
                  <a:pt x="2002" y="438"/>
                </a:cubicBezTo>
                <a:cubicBezTo>
                  <a:pt x="2003" y="438"/>
                  <a:pt x="2003" y="437"/>
                  <a:pt x="2004" y="437"/>
                </a:cubicBezTo>
                <a:cubicBezTo>
                  <a:pt x="2004" y="437"/>
                  <a:pt x="2004" y="437"/>
                  <a:pt x="2005" y="437"/>
                </a:cubicBezTo>
                <a:cubicBezTo>
                  <a:pt x="2005" y="438"/>
                  <a:pt x="2006" y="438"/>
                  <a:pt x="2006" y="439"/>
                </a:cubicBezTo>
                <a:cubicBezTo>
                  <a:pt x="2006" y="439"/>
                  <a:pt x="2006" y="439"/>
                  <a:pt x="2007" y="439"/>
                </a:cubicBezTo>
                <a:cubicBezTo>
                  <a:pt x="2007" y="439"/>
                  <a:pt x="2007" y="439"/>
                  <a:pt x="2007" y="439"/>
                </a:cubicBezTo>
                <a:cubicBezTo>
                  <a:pt x="2009" y="440"/>
                  <a:pt x="2010" y="441"/>
                  <a:pt x="2011" y="442"/>
                </a:cubicBezTo>
                <a:cubicBezTo>
                  <a:pt x="2011" y="442"/>
                  <a:pt x="2011" y="442"/>
                  <a:pt x="2011" y="442"/>
                </a:cubicBezTo>
                <a:cubicBezTo>
                  <a:pt x="2011" y="442"/>
                  <a:pt x="2011" y="442"/>
                  <a:pt x="2011" y="442"/>
                </a:cubicBezTo>
                <a:cubicBezTo>
                  <a:pt x="2011" y="441"/>
                  <a:pt x="2011" y="441"/>
                  <a:pt x="2011" y="441"/>
                </a:cubicBezTo>
                <a:cubicBezTo>
                  <a:pt x="2010" y="441"/>
                  <a:pt x="2010" y="440"/>
                  <a:pt x="2011" y="439"/>
                </a:cubicBezTo>
                <a:cubicBezTo>
                  <a:pt x="2011" y="439"/>
                  <a:pt x="2012" y="439"/>
                  <a:pt x="2012" y="439"/>
                </a:cubicBezTo>
                <a:cubicBezTo>
                  <a:pt x="2013" y="439"/>
                  <a:pt x="2013" y="439"/>
                  <a:pt x="2013" y="439"/>
                </a:cubicBezTo>
                <a:cubicBezTo>
                  <a:pt x="2013" y="439"/>
                  <a:pt x="2013" y="439"/>
                  <a:pt x="2013" y="439"/>
                </a:cubicBezTo>
                <a:cubicBezTo>
                  <a:pt x="2014" y="440"/>
                  <a:pt x="2014" y="440"/>
                  <a:pt x="2014" y="440"/>
                </a:cubicBezTo>
                <a:cubicBezTo>
                  <a:pt x="2014" y="440"/>
                  <a:pt x="2014" y="440"/>
                  <a:pt x="2014" y="440"/>
                </a:cubicBezTo>
                <a:cubicBezTo>
                  <a:pt x="2014" y="440"/>
                  <a:pt x="2014" y="440"/>
                  <a:pt x="2014" y="440"/>
                </a:cubicBezTo>
                <a:cubicBezTo>
                  <a:pt x="2014" y="441"/>
                  <a:pt x="2015" y="441"/>
                  <a:pt x="2015" y="442"/>
                </a:cubicBezTo>
                <a:cubicBezTo>
                  <a:pt x="2015" y="443"/>
                  <a:pt x="2015" y="443"/>
                  <a:pt x="2015" y="444"/>
                </a:cubicBezTo>
                <a:cubicBezTo>
                  <a:pt x="2016" y="444"/>
                  <a:pt x="2016" y="445"/>
                  <a:pt x="2016" y="445"/>
                </a:cubicBezTo>
                <a:cubicBezTo>
                  <a:pt x="2016" y="445"/>
                  <a:pt x="2016" y="445"/>
                  <a:pt x="2017" y="445"/>
                </a:cubicBezTo>
                <a:cubicBezTo>
                  <a:pt x="2017" y="446"/>
                  <a:pt x="2018" y="447"/>
                  <a:pt x="2018" y="447"/>
                </a:cubicBezTo>
                <a:cubicBezTo>
                  <a:pt x="2019" y="447"/>
                  <a:pt x="2019" y="447"/>
                  <a:pt x="2019" y="448"/>
                </a:cubicBezTo>
                <a:cubicBezTo>
                  <a:pt x="2019" y="448"/>
                  <a:pt x="2019" y="448"/>
                  <a:pt x="2019" y="448"/>
                </a:cubicBezTo>
                <a:cubicBezTo>
                  <a:pt x="2020" y="448"/>
                  <a:pt x="2020" y="447"/>
                  <a:pt x="2021" y="447"/>
                </a:cubicBezTo>
                <a:cubicBezTo>
                  <a:pt x="2021" y="447"/>
                  <a:pt x="2021" y="447"/>
                  <a:pt x="2021" y="448"/>
                </a:cubicBezTo>
                <a:cubicBezTo>
                  <a:pt x="2022" y="448"/>
                  <a:pt x="2022" y="449"/>
                  <a:pt x="2022" y="449"/>
                </a:cubicBezTo>
                <a:cubicBezTo>
                  <a:pt x="2023" y="449"/>
                  <a:pt x="2023" y="449"/>
                  <a:pt x="2023" y="449"/>
                </a:cubicBezTo>
                <a:cubicBezTo>
                  <a:pt x="2023" y="450"/>
                  <a:pt x="2023" y="451"/>
                  <a:pt x="2024" y="451"/>
                </a:cubicBezTo>
                <a:cubicBezTo>
                  <a:pt x="2024" y="451"/>
                  <a:pt x="2024" y="451"/>
                  <a:pt x="2024" y="451"/>
                </a:cubicBezTo>
                <a:cubicBezTo>
                  <a:pt x="2024" y="451"/>
                  <a:pt x="2025" y="452"/>
                  <a:pt x="2025" y="452"/>
                </a:cubicBezTo>
                <a:cubicBezTo>
                  <a:pt x="2026" y="453"/>
                  <a:pt x="2026" y="453"/>
                  <a:pt x="2026" y="453"/>
                </a:cubicBezTo>
                <a:cubicBezTo>
                  <a:pt x="2026" y="454"/>
                  <a:pt x="2026" y="454"/>
                  <a:pt x="2026" y="454"/>
                </a:cubicBezTo>
                <a:cubicBezTo>
                  <a:pt x="2026" y="454"/>
                  <a:pt x="2027" y="454"/>
                  <a:pt x="2027" y="454"/>
                </a:cubicBezTo>
                <a:cubicBezTo>
                  <a:pt x="2028" y="455"/>
                  <a:pt x="2028" y="455"/>
                  <a:pt x="2028" y="455"/>
                </a:cubicBezTo>
                <a:cubicBezTo>
                  <a:pt x="2028" y="455"/>
                  <a:pt x="2029" y="455"/>
                  <a:pt x="2029" y="456"/>
                </a:cubicBezTo>
                <a:cubicBezTo>
                  <a:pt x="2030" y="457"/>
                  <a:pt x="2030" y="459"/>
                  <a:pt x="2029" y="460"/>
                </a:cubicBezTo>
                <a:cubicBezTo>
                  <a:pt x="2029" y="460"/>
                  <a:pt x="2029" y="460"/>
                  <a:pt x="2029" y="460"/>
                </a:cubicBezTo>
                <a:cubicBezTo>
                  <a:pt x="2029" y="461"/>
                  <a:pt x="2029" y="461"/>
                  <a:pt x="2029" y="462"/>
                </a:cubicBezTo>
                <a:cubicBezTo>
                  <a:pt x="2029" y="463"/>
                  <a:pt x="2029" y="464"/>
                  <a:pt x="2028" y="466"/>
                </a:cubicBezTo>
                <a:cubicBezTo>
                  <a:pt x="2028" y="466"/>
                  <a:pt x="2027" y="467"/>
                  <a:pt x="2026" y="468"/>
                </a:cubicBezTo>
                <a:cubicBezTo>
                  <a:pt x="2026" y="468"/>
                  <a:pt x="2025" y="469"/>
                  <a:pt x="2025" y="469"/>
                </a:cubicBezTo>
                <a:cubicBezTo>
                  <a:pt x="2024" y="471"/>
                  <a:pt x="2023" y="471"/>
                  <a:pt x="2022" y="472"/>
                </a:cubicBezTo>
                <a:cubicBezTo>
                  <a:pt x="2022" y="473"/>
                  <a:pt x="2022" y="473"/>
                  <a:pt x="2022" y="473"/>
                </a:cubicBezTo>
                <a:cubicBezTo>
                  <a:pt x="2021" y="473"/>
                  <a:pt x="2021" y="474"/>
                  <a:pt x="2020" y="474"/>
                </a:cubicBezTo>
                <a:cubicBezTo>
                  <a:pt x="2020" y="475"/>
                  <a:pt x="2019" y="476"/>
                  <a:pt x="2018" y="477"/>
                </a:cubicBezTo>
                <a:cubicBezTo>
                  <a:pt x="2017" y="478"/>
                  <a:pt x="2015" y="478"/>
                  <a:pt x="2014" y="478"/>
                </a:cubicBezTo>
                <a:cubicBezTo>
                  <a:pt x="2014" y="478"/>
                  <a:pt x="2013" y="478"/>
                  <a:pt x="2013" y="478"/>
                </a:cubicBezTo>
                <a:cubicBezTo>
                  <a:pt x="2013" y="479"/>
                  <a:pt x="2012" y="479"/>
                  <a:pt x="2012" y="479"/>
                </a:cubicBezTo>
                <a:cubicBezTo>
                  <a:pt x="2011" y="479"/>
                  <a:pt x="2011" y="480"/>
                  <a:pt x="2010" y="480"/>
                </a:cubicBezTo>
                <a:cubicBezTo>
                  <a:pt x="2010" y="480"/>
                  <a:pt x="2009" y="480"/>
                  <a:pt x="2009" y="480"/>
                </a:cubicBezTo>
                <a:cubicBezTo>
                  <a:pt x="2009" y="480"/>
                  <a:pt x="2008" y="480"/>
                  <a:pt x="2008" y="480"/>
                </a:cubicBezTo>
                <a:cubicBezTo>
                  <a:pt x="2008" y="480"/>
                  <a:pt x="2008" y="480"/>
                  <a:pt x="2008" y="480"/>
                </a:cubicBezTo>
                <a:cubicBezTo>
                  <a:pt x="2008" y="480"/>
                  <a:pt x="2008" y="480"/>
                  <a:pt x="2008" y="480"/>
                </a:cubicBezTo>
                <a:cubicBezTo>
                  <a:pt x="2007" y="480"/>
                  <a:pt x="2007" y="480"/>
                  <a:pt x="2006" y="481"/>
                </a:cubicBezTo>
                <a:cubicBezTo>
                  <a:pt x="2006" y="481"/>
                  <a:pt x="2005" y="481"/>
                  <a:pt x="2004" y="481"/>
                </a:cubicBezTo>
                <a:cubicBezTo>
                  <a:pt x="2004" y="481"/>
                  <a:pt x="2004" y="481"/>
                  <a:pt x="2004" y="481"/>
                </a:cubicBezTo>
                <a:cubicBezTo>
                  <a:pt x="2004" y="481"/>
                  <a:pt x="2004" y="481"/>
                  <a:pt x="2004" y="481"/>
                </a:cubicBezTo>
                <a:cubicBezTo>
                  <a:pt x="2002" y="481"/>
                  <a:pt x="2001" y="481"/>
                  <a:pt x="2000" y="481"/>
                </a:cubicBezTo>
                <a:cubicBezTo>
                  <a:pt x="1999" y="480"/>
                  <a:pt x="1998" y="480"/>
                  <a:pt x="1998" y="480"/>
                </a:cubicBezTo>
                <a:cubicBezTo>
                  <a:pt x="1997" y="480"/>
                  <a:pt x="1997" y="480"/>
                  <a:pt x="1996" y="480"/>
                </a:cubicBezTo>
                <a:cubicBezTo>
                  <a:pt x="1995" y="480"/>
                  <a:pt x="1994" y="480"/>
                  <a:pt x="1993" y="480"/>
                </a:cubicBezTo>
                <a:cubicBezTo>
                  <a:pt x="1992" y="480"/>
                  <a:pt x="1991" y="480"/>
                  <a:pt x="1991" y="480"/>
                </a:cubicBezTo>
                <a:cubicBezTo>
                  <a:pt x="1990" y="480"/>
                  <a:pt x="1990" y="479"/>
                  <a:pt x="1990" y="479"/>
                </a:cubicBezTo>
                <a:cubicBezTo>
                  <a:pt x="1990" y="479"/>
                  <a:pt x="1990" y="479"/>
                  <a:pt x="1990" y="478"/>
                </a:cubicBezTo>
                <a:cubicBezTo>
                  <a:pt x="1989" y="479"/>
                  <a:pt x="1989" y="479"/>
                  <a:pt x="1989" y="479"/>
                </a:cubicBezTo>
                <a:cubicBezTo>
                  <a:pt x="1988" y="479"/>
                  <a:pt x="1988" y="479"/>
                  <a:pt x="1988" y="478"/>
                </a:cubicBezTo>
                <a:cubicBezTo>
                  <a:pt x="1987" y="478"/>
                  <a:pt x="1987" y="478"/>
                  <a:pt x="1987" y="478"/>
                </a:cubicBezTo>
                <a:cubicBezTo>
                  <a:pt x="1986" y="478"/>
                  <a:pt x="1986" y="478"/>
                  <a:pt x="1985" y="478"/>
                </a:cubicBezTo>
                <a:cubicBezTo>
                  <a:pt x="1985" y="478"/>
                  <a:pt x="1985" y="478"/>
                  <a:pt x="1985" y="478"/>
                </a:cubicBezTo>
                <a:cubicBezTo>
                  <a:pt x="1984" y="478"/>
                  <a:pt x="1984" y="478"/>
                  <a:pt x="1983" y="477"/>
                </a:cubicBezTo>
                <a:cubicBezTo>
                  <a:pt x="1983" y="477"/>
                  <a:pt x="1983" y="477"/>
                  <a:pt x="1983" y="477"/>
                </a:cubicBezTo>
                <a:cubicBezTo>
                  <a:pt x="1982" y="477"/>
                  <a:pt x="1982" y="477"/>
                  <a:pt x="1982" y="477"/>
                </a:cubicBezTo>
                <a:cubicBezTo>
                  <a:pt x="1982" y="477"/>
                  <a:pt x="1981" y="477"/>
                  <a:pt x="1981" y="477"/>
                </a:cubicBezTo>
                <a:cubicBezTo>
                  <a:pt x="1981" y="477"/>
                  <a:pt x="1981" y="477"/>
                  <a:pt x="1980" y="477"/>
                </a:cubicBezTo>
                <a:cubicBezTo>
                  <a:pt x="1979" y="477"/>
                  <a:pt x="1979" y="477"/>
                  <a:pt x="1978" y="476"/>
                </a:cubicBezTo>
                <a:cubicBezTo>
                  <a:pt x="1978" y="476"/>
                  <a:pt x="1978" y="476"/>
                  <a:pt x="1978" y="476"/>
                </a:cubicBezTo>
                <a:cubicBezTo>
                  <a:pt x="1977" y="475"/>
                  <a:pt x="1977" y="475"/>
                  <a:pt x="1977" y="474"/>
                </a:cubicBezTo>
                <a:cubicBezTo>
                  <a:pt x="1976" y="474"/>
                  <a:pt x="1976" y="474"/>
                  <a:pt x="1976" y="474"/>
                </a:cubicBezTo>
                <a:cubicBezTo>
                  <a:pt x="1975" y="474"/>
                  <a:pt x="1975" y="474"/>
                  <a:pt x="1974" y="474"/>
                </a:cubicBezTo>
                <a:cubicBezTo>
                  <a:pt x="1974" y="474"/>
                  <a:pt x="1973" y="473"/>
                  <a:pt x="1973" y="473"/>
                </a:cubicBezTo>
                <a:cubicBezTo>
                  <a:pt x="1973" y="473"/>
                  <a:pt x="1973" y="473"/>
                  <a:pt x="1972" y="473"/>
                </a:cubicBezTo>
                <a:cubicBezTo>
                  <a:pt x="1972" y="473"/>
                  <a:pt x="1972" y="473"/>
                  <a:pt x="1972" y="473"/>
                </a:cubicBezTo>
                <a:cubicBezTo>
                  <a:pt x="1972" y="473"/>
                  <a:pt x="1972" y="473"/>
                  <a:pt x="1971" y="473"/>
                </a:cubicBezTo>
                <a:cubicBezTo>
                  <a:pt x="1971" y="473"/>
                  <a:pt x="1971" y="473"/>
                  <a:pt x="1970" y="473"/>
                </a:cubicBezTo>
                <a:cubicBezTo>
                  <a:pt x="1970" y="473"/>
                  <a:pt x="1969" y="473"/>
                  <a:pt x="1969" y="473"/>
                </a:cubicBezTo>
                <a:cubicBezTo>
                  <a:pt x="1969" y="473"/>
                  <a:pt x="1968" y="473"/>
                  <a:pt x="1968" y="473"/>
                </a:cubicBezTo>
                <a:cubicBezTo>
                  <a:pt x="1968" y="473"/>
                  <a:pt x="1967" y="473"/>
                  <a:pt x="1967" y="473"/>
                </a:cubicBezTo>
                <a:cubicBezTo>
                  <a:pt x="1967" y="472"/>
                  <a:pt x="1967" y="472"/>
                  <a:pt x="1967" y="471"/>
                </a:cubicBezTo>
                <a:cubicBezTo>
                  <a:pt x="1967" y="471"/>
                  <a:pt x="1967" y="471"/>
                  <a:pt x="1967" y="470"/>
                </a:cubicBezTo>
                <a:cubicBezTo>
                  <a:pt x="1967" y="470"/>
                  <a:pt x="1967" y="470"/>
                  <a:pt x="1967" y="470"/>
                </a:cubicBezTo>
                <a:cubicBezTo>
                  <a:pt x="1966" y="470"/>
                  <a:pt x="1966" y="470"/>
                  <a:pt x="1966" y="470"/>
                </a:cubicBezTo>
                <a:cubicBezTo>
                  <a:pt x="1966" y="470"/>
                  <a:pt x="1966" y="470"/>
                  <a:pt x="1965" y="471"/>
                </a:cubicBezTo>
                <a:cubicBezTo>
                  <a:pt x="1965" y="471"/>
                  <a:pt x="1964" y="471"/>
                  <a:pt x="1964" y="471"/>
                </a:cubicBezTo>
                <a:cubicBezTo>
                  <a:pt x="1964" y="471"/>
                  <a:pt x="1964" y="471"/>
                  <a:pt x="1964" y="471"/>
                </a:cubicBezTo>
                <a:cubicBezTo>
                  <a:pt x="1963" y="471"/>
                  <a:pt x="1962" y="470"/>
                  <a:pt x="1961" y="470"/>
                </a:cubicBezTo>
                <a:cubicBezTo>
                  <a:pt x="1961" y="470"/>
                  <a:pt x="1961" y="469"/>
                  <a:pt x="1961" y="469"/>
                </a:cubicBezTo>
                <a:cubicBezTo>
                  <a:pt x="1960" y="469"/>
                  <a:pt x="1960" y="468"/>
                  <a:pt x="1960" y="468"/>
                </a:cubicBezTo>
                <a:cubicBezTo>
                  <a:pt x="1960" y="468"/>
                  <a:pt x="1959" y="468"/>
                  <a:pt x="1959" y="468"/>
                </a:cubicBezTo>
                <a:cubicBezTo>
                  <a:pt x="1959" y="468"/>
                  <a:pt x="1958" y="468"/>
                  <a:pt x="1957" y="468"/>
                </a:cubicBezTo>
                <a:cubicBezTo>
                  <a:pt x="1957" y="467"/>
                  <a:pt x="1956" y="467"/>
                  <a:pt x="1956" y="466"/>
                </a:cubicBezTo>
                <a:cubicBezTo>
                  <a:pt x="1956" y="465"/>
                  <a:pt x="1955" y="465"/>
                  <a:pt x="1955" y="464"/>
                </a:cubicBezTo>
                <a:cubicBezTo>
                  <a:pt x="1955" y="464"/>
                  <a:pt x="1955" y="464"/>
                  <a:pt x="1955" y="463"/>
                </a:cubicBezTo>
                <a:cubicBezTo>
                  <a:pt x="1954" y="463"/>
                  <a:pt x="1954" y="463"/>
                  <a:pt x="1954" y="463"/>
                </a:cubicBezTo>
                <a:cubicBezTo>
                  <a:pt x="1954" y="463"/>
                  <a:pt x="1954" y="463"/>
                  <a:pt x="1954" y="463"/>
                </a:cubicBezTo>
                <a:cubicBezTo>
                  <a:pt x="1953" y="463"/>
                  <a:pt x="1953" y="463"/>
                  <a:pt x="1953" y="463"/>
                </a:cubicBezTo>
                <a:cubicBezTo>
                  <a:pt x="1953" y="464"/>
                  <a:pt x="1953" y="464"/>
                  <a:pt x="1953" y="464"/>
                </a:cubicBezTo>
                <a:cubicBezTo>
                  <a:pt x="1953" y="465"/>
                  <a:pt x="1954" y="465"/>
                  <a:pt x="1954" y="465"/>
                </a:cubicBezTo>
                <a:cubicBezTo>
                  <a:pt x="1954" y="465"/>
                  <a:pt x="1954" y="466"/>
                  <a:pt x="1954" y="466"/>
                </a:cubicBezTo>
                <a:cubicBezTo>
                  <a:pt x="1955" y="466"/>
                  <a:pt x="1955" y="466"/>
                  <a:pt x="1955" y="466"/>
                </a:cubicBezTo>
                <a:cubicBezTo>
                  <a:pt x="1955" y="467"/>
                  <a:pt x="1955" y="467"/>
                  <a:pt x="1956" y="467"/>
                </a:cubicBezTo>
                <a:cubicBezTo>
                  <a:pt x="1956" y="467"/>
                  <a:pt x="1956" y="468"/>
                  <a:pt x="1957" y="468"/>
                </a:cubicBezTo>
                <a:cubicBezTo>
                  <a:pt x="1957" y="468"/>
                  <a:pt x="1958" y="468"/>
                  <a:pt x="1958" y="468"/>
                </a:cubicBezTo>
                <a:cubicBezTo>
                  <a:pt x="1959" y="469"/>
                  <a:pt x="1959" y="469"/>
                  <a:pt x="1959" y="470"/>
                </a:cubicBezTo>
                <a:cubicBezTo>
                  <a:pt x="1959" y="471"/>
                  <a:pt x="1958" y="472"/>
                  <a:pt x="1958" y="472"/>
                </a:cubicBezTo>
                <a:cubicBezTo>
                  <a:pt x="1959" y="472"/>
                  <a:pt x="1959" y="472"/>
                  <a:pt x="1959" y="472"/>
                </a:cubicBezTo>
                <a:cubicBezTo>
                  <a:pt x="1959" y="472"/>
                  <a:pt x="1959" y="472"/>
                  <a:pt x="1959" y="472"/>
                </a:cubicBezTo>
                <a:cubicBezTo>
                  <a:pt x="1960" y="472"/>
                  <a:pt x="1960" y="472"/>
                  <a:pt x="1960" y="472"/>
                </a:cubicBezTo>
                <a:cubicBezTo>
                  <a:pt x="1960" y="472"/>
                  <a:pt x="1960" y="472"/>
                  <a:pt x="1961" y="472"/>
                </a:cubicBezTo>
                <a:cubicBezTo>
                  <a:pt x="1961" y="472"/>
                  <a:pt x="1962" y="472"/>
                  <a:pt x="1962" y="472"/>
                </a:cubicBezTo>
                <a:cubicBezTo>
                  <a:pt x="1962" y="473"/>
                  <a:pt x="1963" y="473"/>
                  <a:pt x="1963" y="474"/>
                </a:cubicBezTo>
                <a:cubicBezTo>
                  <a:pt x="1963" y="474"/>
                  <a:pt x="1963" y="474"/>
                  <a:pt x="1963" y="474"/>
                </a:cubicBezTo>
                <a:cubicBezTo>
                  <a:pt x="1964" y="474"/>
                  <a:pt x="1964" y="474"/>
                  <a:pt x="1964" y="475"/>
                </a:cubicBezTo>
                <a:cubicBezTo>
                  <a:pt x="1964" y="475"/>
                  <a:pt x="1964" y="476"/>
                  <a:pt x="1964" y="476"/>
                </a:cubicBezTo>
                <a:cubicBezTo>
                  <a:pt x="1964" y="476"/>
                  <a:pt x="1964" y="476"/>
                  <a:pt x="1964" y="476"/>
                </a:cubicBezTo>
                <a:cubicBezTo>
                  <a:pt x="1965" y="477"/>
                  <a:pt x="1966" y="477"/>
                  <a:pt x="1968" y="477"/>
                </a:cubicBezTo>
                <a:cubicBezTo>
                  <a:pt x="1969" y="477"/>
                  <a:pt x="1970" y="477"/>
                  <a:pt x="1971" y="478"/>
                </a:cubicBezTo>
                <a:cubicBezTo>
                  <a:pt x="1971" y="478"/>
                  <a:pt x="1971" y="478"/>
                  <a:pt x="1971" y="478"/>
                </a:cubicBezTo>
                <a:cubicBezTo>
                  <a:pt x="1972" y="479"/>
                  <a:pt x="1972" y="480"/>
                  <a:pt x="1973" y="481"/>
                </a:cubicBezTo>
                <a:cubicBezTo>
                  <a:pt x="1973" y="481"/>
                  <a:pt x="1973" y="481"/>
                  <a:pt x="1973" y="481"/>
                </a:cubicBezTo>
                <a:cubicBezTo>
                  <a:pt x="1975" y="482"/>
                  <a:pt x="1975" y="484"/>
                  <a:pt x="1975" y="485"/>
                </a:cubicBezTo>
                <a:cubicBezTo>
                  <a:pt x="1975" y="486"/>
                  <a:pt x="1975" y="486"/>
                  <a:pt x="1975" y="486"/>
                </a:cubicBezTo>
                <a:cubicBezTo>
                  <a:pt x="1975" y="486"/>
                  <a:pt x="1975" y="487"/>
                  <a:pt x="1975" y="487"/>
                </a:cubicBezTo>
                <a:cubicBezTo>
                  <a:pt x="1975" y="488"/>
                  <a:pt x="1975" y="488"/>
                  <a:pt x="1975" y="489"/>
                </a:cubicBezTo>
                <a:cubicBezTo>
                  <a:pt x="1975" y="490"/>
                  <a:pt x="1975" y="490"/>
                  <a:pt x="1974" y="490"/>
                </a:cubicBezTo>
                <a:cubicBezTo>
                  <a:pt x="1974" y="491"/>
                  <a:pt x="1974" y="491"/>
                  <a:pt x="1973" y="492"/>
                </a:cubicBezTo>
                <a:cubicBezTo>
                  <a:pt x="1973" y="492"/>
                  <a:pt x="1973" y="492"/>
                  <a:pt x="1973" y="492"/>
                </a:cubicBezTo>
                <a:cubicBezTo>
                  <a:pt x="1973" y="492"/>
                  <a:pt x="1974" y="492"/>
                  <a:pt x="1974" y="493"/>
                </a:cubicBezTo>
                <a:cubicBezTo>
                  <a:pt x="1974" y="493"/>
                  <a:pt x="1974" y="494"/>
                  <a:pt x="1974" y="494"/>
                </a:cubicBezTo>
                <a:cubicBezTo>
                  <a:pt x="1974" y="494"/>
                  <a:pt x="1974" y="494"/>
                  <a:pt x="1974" y="494"/>
                </a:cubicBezTo>
                <a:cubicBezTo>
                  <a:pt x="1974" y="494"/>
                  <a:pt x="1974" y="494"/>
                  <a:pt x="1974" y="494"/>
                </a:cubicBezTo>
                <a:cubicBezTo>
                  <a:pt x="1974" y="495"/>
                  <a:pt x="1974" y="495"/>
                  <a:pt x="1974" y="495"/>
                </a:cubicBezTo>
                <a:cubicBezTo>
                  <a:pt x="1975" y="495"/>
                  <a:pt x="1975" y="496"/>
                  <a:pt x="1975" y="496"/>
                </a:cubicBezTo>
                <a:cubicBezTo>
                  <a:pt x="1975" y="496"/>
                  <a:pt x="1975" y="496"/>
                  <a:pt x="1975" y="496"/>
                </a:cubicBezTo>
                <a:cubicBezTo>
                  <a:pt x="1976" y="497"/>
                  <a:pt x="1976" y="498"/>
                  <a:pt x="1976" y="499"/>
                </a:cubicBezTo>
                <a:cubicBezTo>
                  <a:pt x="1976" y="499"/>
                  <a:pt x="1976" y="499"/>
                  <a:pt x="1976" y="499"/>
                </a:cubicBezTo>
                <a:cubicBezTo>
                  <a:pt x="1976" y="499"/>
                  <a:pt x="1977" y="499"/>
                  <a:pt x="1977" y="500"/>
                </a:cubicBezTo>
                <a:cubicBezTo>
                  <a:pt x="1978" y="501"/>
                  <a:pt x="1978" y="502"/>
                  <a:pt x="1978" y="503"/>
                </a:cubicBezTo>
                <a:cubicBezTo>
                  <a:pt x="1978" y="503"/>
                  <a:pt x="1978" y="503"/>
                  <a:pt x="1977" y="504"/>
                </a:cubicBezTo>
                <a:cubicBezTo>
                  <a:pt x="1977" y="504"/>
                  <a:pt x="1977" y="504"/>
                  <a:pt x="1977" y="504"/>
                </a:cubicBezTo>
                <a:cubicBezTo>
                  <a:pt x="1977" y="504"/>
                  <a:pt x="1978" y="505"/>
                  <a:pt x="1977" y="505"/>
                </a:cubicBezTo>
                <a:cubicBezTo>
                  <a:pt x="1977" y="505"/>
                  <a:pt x="1977" y="506"/>
                  <a:pt x="1977" y="506"/>
                </a:cubicBezTo>
                <a:cubicBezTo>
                  <a:pt x="1977" y="506"/>
                  <a:pt x="1978" y="507"/>
                  <a:pt x="1978" y="508"/>
                </a:cubicBezTo>
                <a:cubicBezTo>
                  <a:pt x="1978" y="508"/>
                  <a:pt x="1978" y="508"/>
                  <a:pt x="1978" y="509"/>
                </a:cubicBezTo>
                <a:cubicBezTo>
                  <a:pt x="1979" y="509"/>
                  <a:pt x="1979" y="509"/>
                  <a:pt x="1979" y="509"/>
                </a:cubicBezTo>
                <a:cubicBezTo>
                  <a:pt x="1979" y="509"/>
                  <a:pt x="1979" y="509"/>
                  <a:pt x="1979" y="509"/>
                </a:cubicBezTo>
                <a:cubicBezTo>
                  <a:pt x="1979" y="509"/>
                  <a:pt x="1979" y="509"/>
                  <a:pt x="1979" y="509"/>
                </a:cubicBezTo>
                <a:cubicBezTo>
                  <a:pt x="1980" y="509"/>
                  <a:pt x="1980" y="509"/>
                  <a:pt x="1980" y="509"/>
                </a:cubicBezTo>
                <a:cubicBezTo>
                  <a:pt x="1980" y="509"/>
                  <a:pt x="1980" y="509"/>
                  <a:pt x="1981" y="509"/>
                </a:cubicBezTo>
                <a:cubicBezTo>
                  <a:pt x="1982" y="508"/>
                  <a:pt x="1982" y="508"/>
                  <a:pt x="1984" y="508"/>
                </a:cubicBezTo>
                <a:cubicBezTo>
                  <a:pt x="1984" y="508"/>
                  <a:pt x="1984" y="508"/>
                  <a:pt x="1984" y="508"/>
                </a:cubicBezTo>
                <a:cubicBezTo>
                  <a:pt x="1984" y="508"/>
                  <a:pt x="1984" y="508"/>
                  <a:pt x="1984" y="508"/>
                </a:cubicBezTo>
                <a:cubicBezTo>
                  <a:pt x="1984" y="508"/>
                  <a:pt x="1985" y="508"/>
                  <a:pt x="1985" y="508"/>
                </a:cubicBezTo>
                <a:cubicBezTo>
                  <a:pt x="1986" y="509"/>
                  <a:pt x="1986" y="509"/>
                  <a:pt x="1986" y="510"/>
                </a:cubicBezTo>
                <a:cubicBezTo>
                  <a:pt x="1986" y="510"/>
                  <a:pt x="1986" y="510"/>
                  <a:pt x="1986" y="510"/>
                </a:cubicBezTo>
                <a:cubicBezTo>
                  <a:pt x="1986" y="510"/>
                  <a:pt x="1986" y="510"/>
                  <a:pt x="1986" y="510"/>
                </a:cubicBezTo>
                <a:cubicBezTo>
                  <a:pt x="1987" y="511"/>
                  <a:pt x="1987" y="511"/>
                  <a:pt x="1987" y="511"/>
                </a:cubicBezTo>
                <a:cubicBezTo>
                  <a:pt x="1987" y="511"/>
                  <a:pt x="1987" y="511"/>
                  <a:pt x="1987" y="511"/>
                </a:cubicBezTo>
                <a:cubicBezTo>
                  <a:pt x="1988" y="512"/>
                  <a:pt x="1988" y="512"/>
                  <a:pt x="1988" y="513"/>
                </a:cubicBezTo>
                <a:cubicBezTo>
                  <a:pt x="1988" y="513"/>
                  <a:pt x="1988" y="513"/>
                  <a:pt x="1988" y="513"/>
                </a:cubicBezTo>
                <a:cubicBezTo>
                  <a:pt x="1988" y="514"/>
                  <a:pt x="1988" y="514"/>
                  <a:pt x="1988" y="514"/>
                </a:cubicBezTo>
                <a:cubicBezTo>
                  <a:pt x="1988" y="514"/>
                  <a:pt x="1988" y="514"/>
                  <a:pt x="1988" y="514"/>
                </a:cubicBezTo>
                <a:cubicBezTo>
                  <a:pt x="1988" y="514"/>
                  <a:pt x="1988" y="514"/>
                  <a:pt x="1989" y="514"/>
                </a:cubicBezTo>
                <a:cubicBezTo>
                  <a:pt x="1989" y="514"/>
                  <a:pt x="1989" y="514"/>
                  <a:pt x="1989" y="514"/>
                </a:cubicBezTo>
                <a:cubicBezTo>
                  <a:pt x="1990" y="514"/>
                  <a:pt x="1990" y="514"/>
                  <a:pt x="1991" y="514"/>
                </a:cubicBezTo>
                <a:cubicBezTo>
                  <a:pt x="1991" y="514"/>
                  <a:pt x="1991" y="515"/>
                  <a:pt x="1991" y="515"/>
                </a:cubicBezTo>
                <a:cubicBezTo>
                  <a:pt x="1991" y="515"/>
                  <a:pt x="1991" y="515"/>
                  <a:pt x="1991" y="515"/>
                </a:cubicBezTo>
                <a:cubicBezTo>
                  <a:pt x="1991" y="515"/>
                  <a:pt x="1992" y="515"/>
                  <a:pt x="1992" y="515"/>
                </a:cubicBezTo>
                <a:cubicBezTo>
                  <a:pt x="1993" y="515"/>
                  <a:pt x="1994" y="516"/>
                  <a:pt x="1994" y="516"/>
                </a:cubicBezTo>
                <a:cubicBezTo>
                  <a:pt x="1995" y="517"/>
                  <a:pt x="1995" y="517"/>
                  <a:pt x="1995" y="517"/>
                </a:cubicBezTo>
                <a:cubicBezTo>
                  <a:pt x="1996" y="517"/>
                  <a:pt x="1996" y="517"/>
                  <a:pt x="1997" y="517"/>
                </a:cubicBezTo>
                <a:cubicBezTo>
                  <a:pt x="1997" y="517"/>
                  <a:pt x="1997" y="517"/>
                  <a:pt x="1997" y="517"/>
                </a:cubicBezTo>
                <a:cubicBezTo>
                  <a:pt x="1997" y="517"/>
                  <a:pt x="1997" y="517"/>
                  <a:pt x="1997" y="517"/>
                </a:cubicBezTo>
                <a:cubicBezTo>
                  <a:pt x="1997" y="517"/>
                  <a:pt x="1997" y="517"/>
                  <a:pt x="1997" y="517"/>
                </a:cubicBezTo>
                <a:cubicBezTo>
                  <a:pt x="1997" y="516"/>
                  <a:pt x="1998" y="515"/>
                  <a:pt x="1999" y="515"/>
                </a:cubicBezTo>
                <a:cubicBezTo>
                  <a:pt x="1999" y="515"/>
                  <a:pt x="1999" y="515"/>
                  <a:pt x="1999" y="515"/>
                </a:cubicBezTo>
                <a:cubicBezTo>
                  <a:pt x="1999" y="516"/>
                  <a:pt x="1999" y="516"/>
                  <a:pt x="1999" y="516"/>
                </a:cubicBezTo>
                <a:cubicBezTo>
                  <a:pt x="1999" y="516"/>
                  <a:pt x="1999" y="516"/>
                  <a:pt x="1999" y="516"/>
                </a:cubicBezTo>
                <a:cubicBezTo>
                  <a:pt x="1999" y="515"/>
                  <a:pt x="1999" y="515"/>
                  <a:pt x="1999" y="515"/>
                </a:cubicBezTo>
                <a:cubicBezTo>
                  <a:pt x="2000" y="515"/>
                  <a:pt x="2000" y="515"/>
                  <a:pt x="2000" y="515"/>
                </a:cubicBezTo>
                <a:cubicBezTo>
                  <a:pt x="2000" y="515"/>
                  <a:pt x="2000" y="515"/>
                  <a:pt x="2000" y="515"/>
                </a:cubicBezTo>
                <a:cubicBezTo>
                  <a:pt x="2000" y="515"/>
                  <a:pt x="2000" y="515"/>
                  <a:pt x="2001" y="515"/>
                </a:cubicBezTo>
                <a:cubicBezTo>
                  <a:pt x="2001" y="515"/>
                  <a:pt x="2001" y="515"/>
                  <a:pt x="2001" y="515"/>
                </a:cubicBezTo>
                <a:cubicBezTo>
                  <a:pt x="2001" y="514"/>
                  <a:pt x="2001" y="514"/>
                  <a:pt x="2001" y="514"/>
                </a:cubicBezTo>
                <a:cubicBezTo>
                  <a:pt x="2001" y="514"/>
                  <a:pt x="2001" y="513"/>
                  <a:pt x="2001" y="513"/>
                </a:cubicBezTo>
                <a:cubicBezTo>
                  <a:pt x="2001" y="512"/>
                  <a:pt x="2001" y="512"/>
                  <a:pt x="2001" y="512"/>
                </a:cubicBezTo>
                <a:cubicBezTo>
                  <a:pt x="2001" y="511"/>
                  <a:pt x="2001" y="511"/>
                  <a:pt x="2001" y="511"/>
                </a:cubicBezTo>
                <a:cubicBezTo>
                  <a:pt x="2001" y="510"/>
                  <a:pt x="2000" y="510"/>
                  <a:pt x="2000" y="510"/>
                </a:cubicBezTo>
                <a:cubicBezTo>
                  <a:pt x="1999" y="511"/>
                  <a:pt x="1997" y="511"/>
                  <a:pt x="1995" y="511"/>
                </a:cubicBezTo>
                <a:cubicBezTo>
                  <a:pt x="1994" y="511"/>
                  <a:pt x="1994" y="510"/>
                  <a:pt x="1994" y="509"/>
                </a:cubicBezTo>
                <a:cubicBezTo>
                  <a:pt x="1994" y="509"/>
                  <a:pt x="1994" y="508"/>
                  <a:pt x="1994" y="508"/>
                </a:cubicBezTo>
                <a:cubicBezTo>
                  <a:pt x="1993" y="508"/>
                  <a:pt x="1993" y="508"/>
                  <a:pt x="1992" y="508"/>
                </a:cubicBezTo>
                <a:cubicBezTo>
                  <a:pt x="1992" y="508"/>
                  <a:pt x="1991" y="508"/>
                  <a:pt x="1991" y="507"/>
                </a:cubicBezTo>
                <a:cubicBezTo>
                  <a:pt x="1991" y="507"/>
                  <a:pt x="1990" y="507"/>
                  <a:pt x="1990" y="506"/>
                </a:cubicBezTo>
                <a:cubicBezTo>
                  <a:pt x="1990" y="506"/>
                  <a:pt x="1990" y="506"/>
                  <a:pt x="1990" y="506"/>
                </a:cubicBezTo>
                <a:cubicBezTo>
                  <a:pt x="1990" y="506"/>
                  <a:pt x="1989" y="506"/>
                  <a:pt x="1989" y="506"/>
                </a:cubicBezTo>
                <a:cubicBezTo>
                  <a:pt x="1988" y="505"/>
                  <a:pt x="1988" y="504"/>
                  <a:pt x="1988" y="504"/>
                </a:cubicBezTo>
                <a:cubicBezTo>
                  <a:pt x="1988" y="503"/>
                  <a:pt x="1988" y="503"/>
                  <a:pt x="1988" y="502"/>
                </a:cubicBezTo>
                <a:cubicBezTo>
                  <a:pt x="1988" y="502"/>
                  <a:pt x="1988" y="501"/>
                  <a:pt x="1988" y="501"/>
                </a:cubicBezTo>
                <a:cubicBezTo>
                  <a:pt x="1987" y="501"/>
                  <a:pt x="1987" y="500"/>
                  <a:pt x="1988" y="499"/>
                </a:cubicBezTo>
                <a:cubicBezTo>
                  <a:pt x="1988" y="498"/>
                  <a:pt x="1989" y="498"/>
                  <a:pt x="1989" y="497"/>
                </a:cubicBezTo>
                <a:cubicBezTo>
                  <a:pt x="1989" y="497"/>
                  <a:pt x="1990" y="497"/>
                  <a:pt x="1990" y="496"/>
                </a:cubicBezTo>
                <a:cubicBezTo>
                  <a:pt x="1990" y="495"/>
                  <a:pt x="1990" y="495"/>
                  <a:pt x="1990" y="494"/>
                </a:cubicBezTo>
                <a:cubicBezTo>
                  <a:pt x="1991" y="494"/>
                  <a:pt x="1992" y="492"/>
                  <a:pt x="1993" y="492"/>
                </a:cubicBezTo>
                <a:cubicBezTo>
                  <a:pt x="1993" y="492"/>
                  <a:pt x="1993" y="492"/>
                  <a:pt x="1993" y="492"/>
                </a:cubicBezTo>
                <a:cubicBezTo>
                  <a:pt x="1994" y="492"/>
                  <a:pt x="1995" y="493"/>
                  <a:pt x="1995" y="494"/>
                </a:cubicBezTo>
                <a:cubicBezTo>
                  <a:pt x="1995" y="494"/>
                  <a:pt x="1995" y="494"/>
                  <a:pt x="1995" y="494"/>
                </a:cubicBezTo>
                <a:cubicBezTo>
                  <a:pt x="1995" y="494"/>
                  <a:pt x="1995" y="494"/>
                  <a:pt x="1995" y="494"/>
                </a:cubicBezTo>
                <a:cubicBezTo>
                  <a:pt x="1995" y="494"/>
                  <a:pt x="1995" y="494"/>
                  <a:pt x="1995" y="494"/>
                </a:cubicBezTo>
                <a:cubicBezTo>
                  <a:pt x="1995" y="494"/>
                  <a:pt x="1995" y="494"/>
                  <a:pt x="1996" y="494"/>
                </a:cubicBezTo>
                <a:cubicBezTo>
                  <a:pt x="1996" y="495"/>
                  <a:pt x="1998" y="495"/>
                  <a:pt x="1998" y="496"/>
                </a:cubicBezTo>
                <a:cubicBezTo>
                  <a:pt x="1999" y="496"/>
                  <a:pt x="1999" y="497"/>
                  <a:pt x="1999" y="497"/>
                </a:cubicBezTo>
                <a:cubicBezTo>
                  <a:pt x="1999" y="497"/>
                  <a:pt x="1999" y="497"/>
                  <a:pt x="1999" y="497"/>
                </a:cubicBezTo>
                <a:cubicBezTo>
                  <a:pt x="1999" y="497"/>
                  <a:pt x="1999" y="497"/>
                  <a:pt x="1999" y="497"/>
                </a:cubicBezTo>
                <a:cubicBezTo>
                  <a:pt x="1999" y="497"/>
                  <a:pt x="1999" y="497"/>
                  <a:pt x="1999" y="497"/>
                </a:cubicBezTo>
                <a:cubicBezTo>
                  <a:pt x="2000" y="497"/>
                  <a:pt x="2000" y="497"/>
                  <a:pt x="2001" y="497"/>
                </a:cubicBezTo>
                <a:cubicBezTo>
                  <a:pt x="2001" y="498"/>
                  <a:pt x="2002" y="498"/>
                  <a:pt x="2002" y="498"/>
                </a:cubicBezTo>
                <a:cubicBezTo>
                  <a:pt x="2002" y="499"/>
                  <a:pt x="2003" y="499"/>
                  <a:pt x="2003" y="499"/>
                </a:cubicBezTo>
                <a:cubicBezTo>
                  <a:pt x="2004" y="499"/>
                  <a:pt x="2004" y="499"/>
                  <a:pt x="2004" y="499"/>
                </a:cubicBezTo>
                <a:cubicBezTo>
                  <a:pt x="2004" y="499"/>
                  <a:pt x="2004" y="499"/>
                  <a:pt x="2004" y="499"/>
                </a:cubicBezTo>
                <a:cubicBezTo>
                  <a:pt x="2005" y="500"/>
                  <a:pt x="2006" y="500"/>
                  <a:pt x="2006" y="500"/>
                </a:cubicBezTo>
                <a:cubicBezTo>
                  <a:pt x="2006" y="500"/>
                  <a:pt x="2006" y="501"/>
                  <a:pt x="2006" y="501"/>
                </a:cubicBezTo>
                <a:cubicBezTo>
                  <a:pt x="2007" y="501"/>
                  <a:pt x="2007" y="501"/>
                  <a:pt x="2007" y="501"/>
                </a:cubicBezTo>
                <a:cubicBezTo>
                  <a:pt x="2007" y="501"/>
                  <a:pt x="2008" y="501"/>
                  <a:pt x="2008" y="501"/>
                </a:cubicBezTo>
                <a:cubicBezTo>
                  <a:pt x="2008" y="501"/>
                  <a:pt x="2009" y="501"/>
                  <a:pt x="2009" y="501"/>
                </a:cubicBezTo>
                <a:cubicBezTo>
                  <a:pt x="2010" y="501"/>
                  <a:pt x="2010" y="502"/>
                  <a:pt x="2010" y="502"/>
                </a:cubicBezTo>
                <a:cubicBezTo>
                  <a:pt x="2011" y="502"/>
                  <a:pt x="2011" y="502"/>
                  <a:pt x="2011" y="502"/>
                </a:cubicBezTo>
                <a:cubicBezTo>
                  <a:pt x="2011" y="502"/>
                  <a:pt x="2011" y="503"/>
                  <a:pt x="2011" y="503"/>
                </a:cubicBezTo>
                <a:cubicBezTo>
                  <a:pt x="2012" y="503"/>
                  <a:pt x="2014" y="503"/>
                  <a:pt x="2014" y="504"/>
                </a:cubicBezTo>
                <a:cubicBezTo>
                  <a:pt x="2015" y="504"/>
                  <a:pt x="2015" y="505"/>
                  <a:pt x="2015" y="505"/>
                </a:cubicBezTo>
                <a:cubicBezTo>
                  <a:pt x="2015" y="505"/>
                  <a:pt x="2015" y="505"/>
                  <a:pt x="2016" y="505"/>
                </a:cubicBezTo>
                <a:cubicBezTo>
                  <a:pt x="2016" y="505"/>
                  <a:pt x="2016" y="504"/>
                  <a:pt x="2016" y="504"/>
                </a:cubicBezTo>
                <a:cubicBezTo>
                  <a:pt x="2017" y="504"/>
                  <a:pt x="2017" y="504"/>
                  <a:pt x="2017" y="504"/>
                </a:cubicBezTo>
                <a:cubicBezTo>
                  <a:pt x="2018" y="503"/>
                  <a:pt x="2018" y="503"/>
                  <a:pt x="2018" y="503"/>
                </a:cubicBezTo>
                <a:cubicBezTo>
                  <a:pt x="2018" y="503"/>
                  <a:pt x="2018" y="503"/>
                  <a:pt x="2019" y="502"/>
                </a:cubicBezTo>
                <a:cubicBezTo>
                  <a:pt x="2019" y="502"/>
                  <a:pt x="2020" y="502"/>
                  <a:pt x="2020" y="501"/>
                </a:cubicBezTo>
                <a:cubicBezTo>
                  <a:pt x="2021" y="501"/>
                  <a:pt x="2021" y="501"/>
                  <a:pt x="2022" y="501"/>
                </a:cubicBezTo>
                <a:cubicBezTo>
                  <a:pt x="2022" y="501"/>
                  <a:pt x="2022" y="501"/>
                  <a:pt x="2022" y="501"/>
                </a:cubicBezTo>
                <a:cubicBezTo>
                  <a:pt x="2021" y="500"/>
                  <a:pt x="2021" y="500"/>
                  <a:pt x="2020" y="499"/>
                </a:cubicBezTo>
                <a:cubicBezTo>
                  <a:pt x="2020" y="498"/>
                  <a:pt x="2020" y="498"/>
                  <a:pt x="2020" y="497"/>
                </a:cubicBezTo>
                <a:cubicBezTo>
                  <a:pt x="2019" y="497"/>
                  <a:pt x="2019" y="496"/>
                  <a:pt x="2019" y="496"/>
                </a:cubicBezTo>
                <a:cubicBezTo>
                  <a:pt x="2019" y="495"/>
                  <a:pt x="2019" y="495"/>
                  <a:pt x="2019" y="495"/>
                </a:cubicBezTo>
                <a:cubicBezTo>
                  <a:pt x="2019" y="495"/>
                  <a:pt x="2019" y="494"/>
                  <a:pt x="2018" y="494"/>
                </a:cubicBezTo>
                <a:cubicBezTo>
                  <a:pt x="2018" y="494"/>
                  <a:pt x="2017" y="494"/>
                  <a:pt x="2017" y="493"/>
                </a:cubicBezTo>
                <a:cubicBezTo>
                  <a:pt x="2016" y="492"/>
                  <a:pt x="2014" y="489"/>
                  <a:pt x="2015" y="487"/>
                </a:cubicBezTo>
                <a:cubicBezTo>
                  <a:pt x="2016" y="487"/>
                  <a:pt x="2017" y="486"/>
                  <a:pt x="2017" y="486"/>
                </a:cubicBezTo>
                <a:cubicBezTo>
                  <a:pt x="2018" y="486"/>
                  <a:pt x="2018" y="485"/>
                  <a:pt x="2018" y="485"/>
                </a:cubicBezTo>
                <a:cubicBezTo>
                  <a:pt x="2019" y="485"/>
                  <a:pt x="2019" y="485"/>
                  <a:pt x="2019" y="484"/>
                </a:cubicBezTo>
                <a:cubicBezTo>
                  <a:pt x="2020" y="484"/>
                  <a:pt x="2020" y="483"/>
                  <a:pt x="2021" y="483"/>
                </a:cubicBezTo>
                <a:cubicBezTo>
                  <a:pt x="2022" y="482"/>
                  <a:pt x="2022" y="482"/>
                  <a:pt x="2022" y="481"/>
                </a:cubicBezTo>
                <a:cubicBezTo>
                  <a:pt x="2022" y="481"/>
                  <a:pt x="2022" y="480"/>
                  <a:pt x="2022" y="480"/>
                </a:cubicBezTo>
                <a:cubicBezTo>
                  <a:pt x="2023" y="479"/>
                  <a:pt x="2025" y="478"/>
                  <a:pt x="2025" y="478"/>
                </a:cubicBezTo>
                <a:cubicBezTo>
                  <a:pt x="2026" y="478"/>
                  <a:pt x="2026" y="478"/>
                  <a:pt x="2026" y="477"/>
                </a:cubicBezTo>
                <a:cubicBezTo>
                  <a:pt x="2027" y="477"/>
                  <a:pt x="2027" y="477"/>
                  <a:pt x="2027" y="477"/>
                </a:cubicBezTo>
                <a:cubicBezTo>
                  <a:pt x="2028" y="477"/>
                  <a:pt x="2028" y="477"/>
                  <a:pt x="2028" y="476"/>
                </a:cubicBezTo>
                <a:cubicBezTo>
                  <a:pt x="2029" y="475"/>
                  <a:pt x="2030" y="475"/>
                  <a:pt x="2031" y="474"/>
                </a:cubicBezTo>
                <a:cubicBezTo>
                  <a:pt x="2031" y="474"/>
                  <a:pt x="2031" y="474"/>
                  <a:pt x="2032" y="474"/>
                </a:cubicBezTo>
                <a:cubicBezTo>
                  <a:pt x="2032" y="473"/>
                  <a:pt x="2032" y="473"/>
                  <a:pt x="2033" y="473"/>
                </a:cubicBezTo>
                <a:cubicBezTo>
                  <a:pt x="2034" y="472"/>
                  <a:pt x="2036" y="470"/>
                  <a:pt x="2038" y="470"/>
                </a:cubicBezTo>
                <a:cubicBezTo>
                  <a:pt x="2039" y="470"/>
                  <a:pt x="2039" y="470"/>
                  <a:pt x="2040" y="471"/>
                </a:cubicBezTo>
                <a:cubicBezTo>
                  <a:pt x="2040" y="471"/>
                  <a:pt x="2040" y="471"/>
                  <a:pt x="2040" y="471"/>
                </a:cubicBezTo>
                <a:cubicBezTo>
                  <a:pt x="2042" y="471"/>
                  <a:pt x="2042" y="471"/>
                  <a:pt x="2042" y="471"/>
                </a:cubicBezTo>
                <a:cubicBezTo>
                  <a:pt x="2043" y="471"/>
                  <a:pt x="2043" y="472"/>
                  <a:pt x="2044" y="472"/>
                </a:cubicBezTo>
                <a:cubicBezTo>
                  <a:pt x="2045" y="472"/>
                  <a:pt x="2045" y="472"/>
                  <a:pt x="2045" y="472"/>
                </a:cubicBezTo>
                <a:cubicBezTo>
                  <a:pt x="2045" y="472"/>
                  <a:pt x="2045" y="472"/>
                  <a:pt x="2045" y="472"/>
                </a:cubicBezTo>
                <a:cubicBezTo>
                  <a:pt x="2046" y="472"/>
                  <a:pt x="2047" y="472"/>
                  <a:pt x="2047" y="473"/>
                </a:cubicBezTo>
                <a:cubicBezTo>
                  <a:pt x="2048" y="473"/>
                  <a:pt x="2048" y="473"/>
                  <a:pt x="2048" y="474"/>
                </a:cubicBezTo>
                <a:cubicBezTo>
                  <a:pt x="2048" y="475"/>
                  <a:pt x="2048" y="475"/>
                  <a:pt x="2048" y="475"/>
                </a:cubicBezTo>
                <a:cubicBezTo>
                  <a:pt x="2048" y="475"/>
                  <a:pt x="2048" y="475"/>
                  <a:pt x="2048" y="475"/>
                </a:cubicBezTo>
                <a:cubicBezTo>
                  <a:pt x="2048" y="475"/>
                  <a:pt x="2048" y="475"/>
                  <a:pt x="2048" y="475"/>
                </a:cubicBezTo>
                <a:cubicBezTo>
                  <a:pt x="2048" y="474"/>
                  <a:pt x="2049" y="474"/>
                  <a:pt x="2050" y="474"/>
                </a:cubicBezTo>
                <a:cubicBezTo>
                  <a:pt x="2051" y="474"/>
                  <a:pt x="2051" y="474"/>
                  <a:pt x="2052" y="474"/>
                </a:cubicBezTo>
                <a:cubicBezTo>
                  <a:pt x="2052" y="475"/>
                  <a:pt x="2052" y="475"/>
                  <a:pt x="2052" y="475"/>
                </a:cubicBezTo>
                <a:cubicBezTo>
                  <a:pt x="2052" y="475"/>
                  <a:pt x="2052" y="475"/>
                  <a:pt x="2052" y="475"/>
                </a:cubicBezTo>
                <a:cubicBezTo>
                  <a:pt x="2052" y="474"/>
                  <a:pt x="2052" y="474"/>
                  <a:pt x="2052" y="474"/>
                </a:cubicBezTo>
                <a:cubicBezTo>
                  <a:pt x="2052" y="473"/>
                  <a:pt x="2052" y="473"/>
                  <a:pt x="2052" y="472"/>
                </a:cubicBezTo>
                <a:cubicBezTo>
                  <a:pt x="2052" y="471"/>
                  <a:pt x="2052" y="471"/>
                  <a:pt x="2052" y="471"/>
                </a:cubicBezTo>
                <a:cubicBezTo>
                  <a:pt x="2052" y="471"/>
                  <a:pt x="2052" y="471"/>
                  <a:pt x="2052" y="471"/>
                </a:cubicBezTo>
                <a:cubicBezTo>
                  <a:pt x="2052" y="471"/>
                  <a:pt x="2052" y="471"/>
                  <a:pt x="2052" y="471"/>
                </a:cubicBezTo>
                <a:cubicBezTo>
                  <a:pt x="2052" y="471"/>
                  <a:pt x="2052" y="471"/>
                  <a:pt x="2052" y="471"/>
                </a:cubicBezTo>
                <a:cubicBezTo>
                  <a:pt x="2053" y="471"/>
                  <a:pt x="2053" y="471"/>
                  <a:pt x="2053" y="470"/>
                </a:cubicBezTo>
                <a:cubicBezTo>
                  <a:pt x="2053" y="470"/>
                  <a:pt x="2053" y="470"/>
                  <a:pt x="2053" y="469"/>
                </a:cubicBezTo>
                <a:cubicBezTo>
                  <a:pt x="2053" y="469"/>
                  <a:pt x="2053" y="469"/>
                  <a:pt x="2053" y="468"/>
                </a:cubicBezTo>
                <a:cubicBezTo>
                  <a:pt x="2053" y="468"/>
                  <a:pt x="2053" y="468"/>
                  <a:pt x="2053" y="467"/>
                </a:cubicBezTo>
                <a:cubicBezTo>
                  <a:pt x="2054" y="466"/>
                  <a:pt x="2054" y="466"/>
                  <a:pt x="2054" y="466"/>
                </a:cubicBezTo>
                <a:cubicBezTo>
                  <a:pt x="2054" y="465"/>
                  <a:pt x="2054" y="464"/>
                  <a:pt x="2054" y="463"/>
                </a:cubicBezTo>
                <a:cubicBezTo>
                  <a:pt x="2053" y="463"/>
                  <a:pt x="2053" y="463"/>
                  <a:pt x="2053" y="463"/>
                </a:cubicBezTo>
                <a:cubicBezTo>
                  <a:pt x="2053" y="463"/>
                  <a:pt x="2053" y="463"/>
                  <a:pt x="2053" y="463"/>
                </a:cubicBezTo>
                <a:cubicBezTo>
                  <a:pt x="2053" y="463"/>
                  <a:pt x="2052" y="462"/>
                  <a:pt x="2052" y="462"/>
                </a:cubicBezTo>
                <a:cubicBezTo>
                  <a:pt x="2051" y="462"/>
                  <a:pt x="2050" y="461"/>
                  <a:pt x="2050" y="461"/>
                </a:cubicBezTo>
                <a:cubicBezTo>
                  <a:pt x="2050" y="461"/>
                  <a:pt x="2049" y="460"/>
                  <a:pt x="2049" y="460"/>
                </a:cubicBezTo>
                <a:cubicBezTo>
                  <a:pt x="2048" y="460"/>
                  <a:pt x="2047" y="460"/>
                  <a:pt x="2047" y="459"/>
                </a:cubicBezTo>
                <a:cubicBezTo>
                  <a:pt x="2046" y="457"/>
                  <a:pt x="2047" y="456"/>
                  <a:pt x="2048" y="455"/>
                </a:cubicBezTo>
                <a:cubicBezTo>
                  <a:pt x="2048" y="455"/>
                  <a:pt x="2048" y="454"/>
                  <a:pt x="2048" y="454"/>
                </a:cubicBezTo>
                <a:cubicBezTo>
                  <a:pt x="2047" y="453"/>
                  <a:pt x="2047" y="452"/>
                  <a:pt x="2047" y="452"/>
                </a:cubicBezTo>
                <a:cubicBezTo>
                  <a:pt x="2048" y="451"/>
                  <a:pt x="2048" y="450"/>
                  <a:pt x="2048" y="449"/>
                </a:cubicBezTo>
                <a:cubicBezTo>
                  <a:pt x="2049" y="449"/>
                  <a:pt x="2049" y="448"/>
                  <a:pt x="2049" y="447"/>
                </a:cubicBezTo>
                <a:cubicBezTo>
                  <a:pt x="2049" y="447"/>
                  <a:pt x="2049" y="446"/>
                  <a:pt x="2050" y="446"/>
                </a:cubicBezTo>
                <a:cubicBezTo>
                  <a:pt x="2050" y="445"/>
                  <a:pt x="2050" y="443"/>
                  <a:pt x="2050" y="442"/>
                </a:cubicBezTo>
                <a:cubicBezTo>
                  <a:pt x="2050" y="442"/>
                  <a:pt x="2050" y="442"/>
                  <a:pt x="2050" y="441"/>
                </a:cubicBezTo>
                <a:cubicBezTo>
                  <a:pt x="2049" y="440"/>
                  <a:pt x="2049" y="440"/>
                  <a:pt x="2049" y="439"/>
                </a:cubicBezTo>
                <a:cubicBezTo>
                  <a:pt x="2049" y="439"/>
                  <a:pt x="2048" y="438"/>
                  <a:pt x="2047" y="437"/>
                </a:cubicBezTo>
                <a:cubicBezTo>
                  <a:pt x="2046" y="436"/>
                  <a:pt x="2046" y="436"/>
                  <a:pt x="2045" y="435"/>
                </a:cubicBezTo>
                <a:cubicBezTo>
                  <a:pt x="2045" y="435"/>
                  <a:pt x="2045" y="435"/>
                  <a:pt x="2045" y="435"/>
                </a:cubicBezTo>
                <a:cubicBezTo>
                  <a:pt x="2044" y="434"/>
                  <a:pt x="2044" y="434"/>
                  <a:pt x="2044" y="434"/>
                </a:cubicBezTo>
                <a:cubicBezTo>
                  <a:pt x="2043" y="433"/>
                  <a:pt x="2042" y="432"/>
                  <a:pt x="2042" y="431"/>
                </a:cubicBezTo>
                <a:cubicBezTo>
                  <a:pt x="2042" y="430"/>
                  <a:pt x="2042" y="430"/>
                  <a:pt x="2043" y="429"/>
                </a:cubicBezTo>
                <a:cubicBezTo>
                  <a:pt x="2043" y="429"/>
                  <a:pt x="2044" y="429"/>
                  <a:pt x="2045" y="429"/>
                </a:cubicBezTo>
                <a:cubicBezTo>
                  <a:pt x="2047" y="429"/>
                  <a:pt x="2048" y="430"/>
                  <a:pt x="2049" y="431"/>
                </a:cubicBezTo>
                <a:cubicBezTo>
                  <a:pt x="2049" y="432"/>
                  <a:pt x="2050" y="432"/>
                  <a:pt x="2051" y="432"/>
                </a:cubicBezTo>
                <a:cubicBezTo>
                  <a:pt x="2051" y="432"/>
                  <a:pt x="2051" y="432"/>
                  <a:pt x="2051" y="432"/>
                </a:cubicBezTo>
                <a:cubicBezTo>
                  <a:pt x="2052" y="432"/>
                  <a:pt x="2052" y="432"/>
                  <a:pt x="2053" y="432"/>
                </a:cubicBezTo>
                <a:cubicBezTo>
                  <a:pt x="2053" y="432"/>
                  <a:pt x="2053" y="432"/>
                  <a:pt x="2054" y="432"/>
                </a:cubicBezTo>
                <a:cubicBezTo>
                  <a:pt x="2054" y="432"/>
                  <a:pt x="2055" y="431"/>
                  <a:pt x="2056" y="431"/>
                </a:cubicBezTo>
                <a:cubicBezTo>
                  <a:pt x="2056" y="431"/>
                  <a:pt x="2057" y="431"/>
                  <a:pt x="2057" y="432"/>
                </a:cubicBezTo>
                <a:cubicBezTo>
                  <a:pt x="2058" y="432"/>
                  <a:pt x="2058" y="432"/>
                  <a:pt x="2058" y="432"/>
                </a:cubicBezTo>
                <a:cubicBezTo>
                  <a:pt x="2059" y="432"/>
                  <a:pt x="2059" y="433"/>
                  <a:pt x="2060" y="433"/>
                </a:cubicBezTo>
                <a:cubicBezTo>
                  <a:pt x="2060" y="433"/>
                  <a:pt x="2060" y="433"/>
                  <a:pt x="2061" y="433"/>
                </a:cubicBezTo>
                <a:cubicBezTo>
                  <a:pt x="2062" y="433"/>
                  <a:pt x="2062" y="433"/>
                  <a:pt x="2062" y="433"/>
                </a:cubicBezTo>
                <a:cubicBezTo>
                  <a:pt x="2064" y="434"/>
                  <a:pt x="2065" y="435"/>
                  <a:pt x="2066" y="435"/>
                </a:cubicBezTo>
                <a:cubicBezTo>
                  <a:pt x="2067" y="436"/>
                  <a:pt x="2067" y="437"/>
                  <a:pt x="2067" y="438"/>
                </a:cubicBezTo>
                <a:cubicBezTo>
                  <a:pt x="2067" y="438"/>
                  <a:pt x="2067" y="438"/>
                  <a:pt x="2067" y="438"/>
                </a:cubicBezTo>
                <a:cubicBezTo>
                  <a:pt x="2067" y="438"/>
                  <a:pt x="2068" y="439"/>
                  <a:pt x="2068" y="439"/>
                </a:cubicBezTo>
                <a:cubicBezTo>
                  <a:pt x="2068" y="439"/>
                  <a:pt x="2069" y="440"/>
                  <a:pt x="2069" y="440"/>
                </a:cubicBezTo>
                <a:cubicBezTo>
                  <a:pt x="2070" y="440"/>
                  <a:pt x="2070" y="441"/>
                  <a:pt x="2071" y="441"/>
                </a:cubicBezTo>
                <a:cubicBezTo>
                  <a:pt x="2071" y="442"/>
                  <a:pt x="2071" y="442"/>
                  <a:pt x="2072" y="443"/>
                </a:cubicBezTo>
                <a:cubicBezTo>
                  <a:pt x="2074" y="444"/>
                  <a:pt x="2073" y="446"/>
                  <a:pt x="2073" y="447"/>
                </a:cubicBezTo>
                <a:cubicBezTo>
                  <a:pt x="2072" y="448"/>
                  <a:pt x="2070" y="448"/>
                  <a:pt x="2069" y="448"/>
                </a:cubicBezTo>
                <a:cubicBezTo>
                  <a:pt x="2069" y="448"/>
                  <a:pt x="2069" y="448"/>
                  <a:pt x="2069" y="448"/>
                </a:cubicBezTo>
                <a:cubicBezTo>
                  <a:pt x="2069" y="448"/>
                  <a:pt x="2068" y="448"/>
                  <a:pt x="2068" y="448"/>
                </a:cubicBezTo>
                <a:cubicBezTo>
                  <a:pt x="2067" y="448"/>
                  <a:pt x="2067" y="448"/>
                  <a:pt x="2066" y="448"/>
                </a:cubicBezTo>
                <a:cubicBezTo>
                  <a:pt x="2066" y="447"/>
                  <a:pt x="2066" y="447"/>
                  <a:pt x="2066" y="447"/>
                </a:cubicBezTo>
                <a:cubicBezTo>
                  <a:pt x="2066" y="447"/>
                  <a:pt x="2066" y="447"/>
                  <a:pt x="2066" y="447"/>
                </a:cubicBezTo>
                <a:cubicBezTo>
                  <a:pt x="2066" y="448"/>
                  <a:pt x="2066" y="448"/>
                  <a:pt x="2066" y="448"/>
                </a:cubicBezTo>
                <a:cubicBezTo>
                  <a:pt x="2065" y="448"/>
                  <a:pt x="2065" y="448"/>
                  <a:pt x="2065" y="448"/>
                </a:cubicBezTo>
                <a:cubicBezTo>
                  <a:pt x="2065" y="448"/>
                  <a:pt x="2064" y="448"/>
                  <a:pt x="2064" y="448"/>
                </a:cubicBezTo>
                <a:cubicBezTo>
                  <a:pt x="2064" y="448"/>
                  <a:pt x="2064" y="448"/>
                  <a:pt x="2064" y="448"/>
                </a:cubicBezTo>
                <a:cubicBezTo>
                  <a:pt x="2063" y="449"/>
                  <a:pt x="2063" y="449"/>
                  <a:pt x="2063" y="449"/>
                </a:cubicBezTo>
                <a:cubicBezTo>
                  <a:pt x="2063" y="449"/>
                  <a:pt x="2063" y="450"/>
                  <a:pt x="2063" y="450"/>
                </a:cubicBezTo>
                <a:cubicBezTo>
                  <a:pt x="2063" y="451"/>
                  <a:pt x="2062" y="452"/>
                  <a:pt x="2061" y="452"/>
                </a:cubicBezTo>
                <a:cubicBezTo>
                  <a:pt x="2061" y="452"/>
                  <a:pt x="2061" y="453"/>
                  <a:pt x="2060" y="453"/>
                </a:cubicBezTo>
                <a:cubicBezTo>
                  <a:pt x="2060" y="453"/>
                  <a:pt x="2060" y="453"/>
                  <a:pt x="2060" y="453"/>
                </a:cubicBezTo>
                <a:cubicBezTo>
                  <a:pt x="2060" y="453"/>
                  <a:pt x="2060" y="453"/>
                  <a:pt x="2060" y="453"/>
                </a:cubicBezTo>
                <a:cubicBezTo>
                  <a:pt x="2060" y="453"/>
                  <a:pt x="2061" y="453"/>
                  <a:pt x="2061" y="453"/>
                </a:cubicBezTo>
                <a:cubicBezTo>
                  <a:pt x="2061" y="454"/>
                  <a:pt x="2061" y="454"/>
                  <a:pt x="2061" y="454"/>
                </a:cubicBezTo>
                <a:cubicBezTo>
                  <a:pt x="2062" y="454"/>
                  <a:pt x="2063" y="454"/>
                  <a:pt x="2063" y="455"/>
                </a:cubicBezTo>
                <a:cubicBezTo>
                  <a:pt x="2064" y="456"/>
                  <a:pt x="2064" y="456"/>
                  <a:pt x="2064" y="457"/>
                </a:cubicBezTo>
                <a:cubicBezTo>
                  <a:pt x="2064" y="457"/>
                  <a:pt x="2064" y="458"/>
                  <a:pt x="2064" y="458"/>
                </a:cubicBezTo>
                <a:cubicBezTo>
                  <a:pt x="2064" y="458"/>
                  <a:pt x="2064" y="458"/>
                  <a:pt x="2065" y="458"/>
                </a:cubicBezTo>
                <a:cubicBezTo>
                  <a:pt x="2065" y="458"/>
                  <a:pt x="2065" y="459"/>
                  <a:pt x="2066" y="459"/>
                </a:cubicBezTo>
                <a:cubicBezTo>
                  <a:pt x="2066" y="459"/>
                  <a:pt x="2067" y="460"/>
                  <a:pt x="2066" y="461"/>
                </a:cubicBezTo>
                <a:cubicBezTo>
                  <a:pt x="2066" y="462"/>
                  <a:pt x="2066" y="462"/>
                  <a:pt x="2067" y="463"/>
                </a:cubicBezTo>
                <a:cubicBezTo>
                  <a:pt x="2067" y="463"/>
                  <a:pt x="2067" y="463"/>
                  <a:pt x="2067" y="463"/>
                </a:cubicBezTo>
                <a:cubicBezTo>
                  <a:pt x="2067" y="463"/>
                  <a:pt x="2067" y="463"/>
                  <a:pt x="2068" y="463"/>
                </a:cubicBezTo>
                <a:cubicBezTo>
                  <a:pt x="2068" y="462"/>
                  <a:pt x="2069" y="462"/>
                  <a:pt x="2069" y="462"/>
                </a:cubicBezTo>
                <a:cubicBezTo>
                  <a:pt x="2070" y="462"/>
                  <a:pt x="2070" y="462"/>
                  <a:pt x="2071" y="462"/>
                </a:cubicBezTo>
                <a:cubicBezTo>
                  <a:pt x="2071" y="462"/>
                  <a:pt x="2072" y="462"/>
                  <a:pt x="2072" y="462"/>
                </a:cubicBezTo>
                <a:cubicBezTo>
                  <a:pt x="2072" y="462"/>
                  <a:pt x="2073" y="462"/>
                  <a:pt x="2073" y="462"/>
                </a:cubicBezTo>
                <a:cubicBezTo>
                  <a:pt x="2073" y="462"/>
                  <a:pt x="2073" y="462"/>
                  <a:pt x="2073" y="462"/>
                </a:cubicBezTo>
                <a:cubicBezTo>
                  <a:pt x="2073" y="462"/>
                  <a:pt x="2073" y="462"/>
                  <a:pt x="2074" y="462"/>
                </a:cubicBezTo>
                <a:cubicBezTo>
                  <a:pt x="2075" y="461"/>
                  <a:pt x="2075" y="461"/>
                  <a:pt x="2076" y="461"/>
                </a:cubicBezTo>
                <a:cubicBezTo>
                  <a:pt x="2076" y="461"/>
                  <a:pt x="2077" y="461"/>
                  <a:pt x="2077" y="461"/>
                </a:cubicBezTo>
                <a:cubicBezTo>
                  <a:pt x="2078" y="461"/>
                  <a:pt x="2079" y="460"/>
                  <a:pt x="2079" y="459"/>
                </a:cubicBezTo>
                <a:cubicBezTo>
                  <a:pt x="2079" y="459"/>
                  <a:pt x="2079" y="459"/>
                  <a:pt x="2079" y="459"/>
                </a:cubicBezTo>
                <a:cubicBezTo>
                  <a:pt x="2079" y="458"/>
                  <a:pt x="2079" y="458"/>
                  <a:pt x="2079" y="457"/>
                </a:cubicBezTo>
                <a:cubicBezTo>
                  <a:pt x="2079" y="457"/>
                  <a:pt x="2080" y="456"/>
                  <a:pt x="2080" y="456"/>
                </a:cubicBezTo>
                <a:cubicBezTo>
                  <a:pt x="2080" y="456"/>
                  <a:pt x="2080" y="456"/>
                  <a:pt x="2080" y="456"/>
                </a:cubicBezTo>
                <a:cubicBezTo>
                  <a:pt x="2080" y="455"/>
                  <a:pt x="2080" y="455"/>
                  <a:pt x="2080" y="454"/>
                </a:cubicBezTo>
                <a:cubicBezTo>
                  <a:pt x="2081" y="451"/>
                  <a:pt x="2081" y="451"/>
                  <a:pt x="2081" y="451"/>
                </a:cubicBezTo>
                <a:cubicBezTo>
                  <a:pt x="2081" y="451"/>
                  <a:pt x="2081" y="451"/>
                  <a:pt x="2081" y="451"/>
                </a:cubicBezTo>
                <a:cubicBezTo>
                  <a:pt x="2080" y="451"/>
                  <a:pt x="2080" y="450"/>
                  <a:pt x="2080" y="450"/>
                </a:cubicBezTo>
                <a:cubicBezTo>
                  <a:pt x="2080" y="449"/>
                  <a:pt x="2081" y="449"/>
                  <a:pt x="2081" y="449"/>
                </a:cubicBezTo>
                <a:cubicBezTo>
                  <a:pt x="2082" y="448"/>
                  <a:pt x="2083" y="448"/>
                  <a:pt x="2083" y="448"/>
                </a:cubicBezTo>
                <a:cubicBezTo>
                  <a:pt x="2083" y="448"/>
                  <a:pt x="2083" y="448"/>
                  <a:pt x="2083" y="448"/>
                </a:cubicBezTo>
                <a:cubicBezTo>
                  <a:pt x="2084" y="448"/>
                  <a:pt x="2084" y="448"/>
                  <a:pt x="2084" y="448"/>
                </a:cubicBezTo>
                <a:cubicBezTo>
                  <a:pt x="2085" y="448"/>
                  <a:pt x="2085" y="448"/>
                  <a:pt x="2085" y="448"/>
                </a:cubicBezTo>
                <a:cubicBezTo>
                  <a:pt x="2085" y="448"/>
                  <a:pt x="2085" y="448"/>
                  <a:pt x="2085" y="448"/>
                </a:cubicBezTo>
                <a:cubicBezTo>
                  <a:pt x="2086" y="448"/>
                  <a:pt x="2087" y="447"/>
                  <a:pt x="2088" y="447"/>
                </a:cubicBezTo>
                <a:cubicBezTo>
                  <a:pt x="2088" y="447"/>
                  <a:pt x="2089" y="447"/>
                  <a:pt x="2089" y="448"/>
                </a:cubicBezTo>
                <a:cubicBezTo>
                  <a:pt x="2089" y="448"/>
                  <a:pt x="2089" y="448"/>
                  <a:pt x="2089" y="448"/>
                </a:cubicBezTo>
                <a:cubicBezTo>
                  <a:pt x="2089" y="448"/>
                  <a:pt x="2089" y="448"/>
                  <a:pt x="2090" y="448"/>
                </a:cubicBezTo>
                <a:cubicBezTo>
                  <a:pt x="2090" y="448"/>
                  <a:pt x="2090" y="448"/>
                  <a:pt x="2090" y="448"/>
                </a:cubicBezTo>
                <a:cubicBezTo>
                  <a:pt x="2090" y="448"/>
                  <a:pt x="2090" y="448"/>
                  <a:pt x="2090" y="448"/>
                </a:cubicBezTo>
                <a:cubicBezTo>
                  <a:pt x="2089" y="447"/>
                  <a:pt x="2089" y="447"/>
                  <a:pt x="2089" y="447"/>
                </a:cubicBezTo>
                <a:cubicBezTo>
                  <a:pt x="2088" y="445"/>
                  <a:pt x="2088" y="444"/>
                  <a:pt x="2089" y="442"/>
                </a:cubicBezTo>
                <a:cubicBezTo>
                  <a:pt x="2089" y="442"/>
                  <a:pt x="2090" y="442"/>
                  <a:pt x="2091" y="442"/>
                </a:cubicBezTo>
                <a:cubicBezTo>
                  <a:pt x="2091" y="442"/>
                  <a:pt x="2091" y="442"/>
                  <a:pt x="2091" y="442"/>
                </a:cubicBezTo>
                <a:cubicBezTo>
                  <a:pt x="2092" y="442"/>
                  <a:pt x="2092" y="442"/>
                  <a:pt x="2092" y="442"/>
                </a:cubicBezTo>
                <a:cubicBezTo>
                  <a:pt x="2092" y="442"/>
                  <a:pt x="2092" y="442"/>
                  <a:pt x="2093" y="442"/>
                </a:cubicBezTo>
                <a:cubicBezTo>
                  <a:pt x="2093" y="442"/>
                  <a:pt x="2093" y="442"/>
                  <a:pt x="2093" y="442"/>
                </a:cubicBezTo>
                <a:cubicBezTo>
                  <a:pt x="2093" y="442"/>
                  <a:pt x="2093" y="441"/>
                  <a:pt x="2093" y="441"/>
                </a:cubicBezTo>
                <a:cubicBezTo>
                  <a:pt x="2094" y="441"/>
                  <a:pt x="2095" y="440"/>
                  <a:pt x="2095" y="440"/>
                </a:cubicBezTo>
                <a:cubicBezTo>
                  <a:pt x="2096" y="440"/>
                  <a:pt x="2097" y="439"/>
                  <a:pt x="2098" y="439"/>
                </a:cubicBezTo>
                <a:cubicBezTo>
                  <a:pt x="2098" y="439"/>
                  <a:pt x="2098" y="438"/>
                  <a:pt x="2099" y="438"/>
                </a:cubicBezTo>
                <a:cubicBezTo>
                  <a:pt x="2099" y="439"/>
                  <a:pt x="2099" y="439"/>
                  <a:pt x="2099" y="439"/>
                </a:cubicBezTo>
                <a:cubicBezTo>
                  <a:pt x="2099" y="438"/>
                  <a:pt x="2099" y="438"/>
                  <a:pt x="2099" y="438"/>
                </a:cubicBezTo>
                <a:cubicBezTo>
                  <a:pt x="2100" y="437"/>
                  <a:pt x="2101" y="436"/>
                  <a:pt x="2102" y="436"/>
                </a:cubicBezTo>
                <a:cubicBezTo>
                  <a:pt x="2102" y="436"/>
                  <a:pt x="2102" y="435"/>
                  <a:pt x="2103" y="435"/>
                </a:cubicBezTo>
                <a:cubicBezTo>
                  <a:pt x="2103" y="435"/>
                  <a:pt x="2104" y="435"/>
                  <a:pt x="2104" y="434"/>
                </a:cubicBezTo>
                <a:cubicBezTo>
                  <a:pt x="2105" y="434"/>
                  <a:pt x="2105" y="433"/>
                  <a:pt x="2106" y="433"/>
                </a:cubicBezTo>
                <a:cubicBezTo>
                  <a:pt x="2107" y="432"/>
                  <a:pt x="2108" y="432"/>
                  <a:pt x="2109" y="432"/>
                </a:cubicBezTo>
                <a:cubicBezTo>
                  <a:pt x="2109" y="432"/>
                  <a:pt x="2109" y="432"/>
                  <a:pt x="2109" y="432"/>
                </a:cubicBezTo>
                <a:cubicBezTo>
                  <a:pt x="2110" y="432"/>
                  <a:pt x="2110" y="432"/>
                  <a:pt x="2110" y="432"/>
                </a:cubicBezTo>
                <a:cubicBezTo>
                  <a:pt x="2111" y="432"/>
                  <a:pt x="2111" y="431"/>
                  <a:pt x="2112" y="431"/>
                </a:cubicBezTo>
                <a:cubicBezTo>
                  <a:pt x="2113" y="431"/>
                  <a:pt x="2114" y="430"/>
                  <a:pt x="2115" y="430"/>
                </a:cubicBezTo>
                <a:cubicBezTo>
                  <a:pt x="2115" y="430"/>
                  <a:pt x="2115" y="430"/>
                  <a:pt x="2116" y="430"/>
                </a:cubicBezTo>
                <a:cubicBezTo>
                  <a:pt x="2116" y="430"/>
                  <a:pt x="2117" y="430"/>
                  <a:pt x="2117" y="430"/>
                </a:cubicBezTo>
                <a:cubicBezTo>
                  <a:pt x="2117" y="429"/>
                  <a:pt x="2117" y="428"/>
                  <a:pt x="2118" y="427"/>
                </a:cubicBezTo>
                <a:cubicBezTo>
                  <a:pt x="2118" y="426"/>
                  <a:pt x="2119" y="425"/>
                  <a:pt x="2121" y="425"/>
                </a:cubicBezTo>
                <a:cubicBezTo>
                  <a:pt x="2121" y="425"/>
                  <a:pt x="2121" y="425"/>
                  <a:pt x="2122" y="425"/>
                </a:cubicBezTo>
                <a:cubicBezTo>
                  <a:pt x="2122" y="425"/>
                  <a:pt x="2123" y="426"/>
                  <a:pt x="2123" y="427"/>
                </a:cubicBezTo>
                <a:cubicBezTo>
                  <a:pt x="2123" y="426"/>
                  <a:pt x="2123" y="426"/>
                  <a:pt x="2123" y="426"/>
                </a:cubicBezTo>
                <a:cubicBezTo>
                  <a:pt x="2123" y="425"/>
                  <a:pt x="2123" y="425"/>
                  <a:pt x="2124" y="424"/>
                </a:cubicBezTo>
                <a:cubicBezTo>
                  <a:pt x="2124" y="424"/>
                  <a:pt x="2125" y="423"/>
                  <a:pt x="2126" y="423"/>
                </a:cubicBezTo>
                <a:cubicBezTo>
                  <a:pt x="2126" y="423"/>
                  <a:pt x="2126" y="423"/>
                  <a:pt x="2126" y="423"/>
                </a:cubicBezTo>
                <a:cubicBezTo>
                  <a:pt x="2126" y="423"/>
                  <a:pt x="2127" y="423"/>
                  <a:pt x="2127" y="423"/>
                </a:cubicBezTo>
                <a:cubicBezTo>
                  <a:pt x="2128" y="422"/>
                  <a:pt x="2129" y="421"/>
                  <a:pt x="2131" y="421"/>
                </a:cubicBezTo>
                <a:cubicBezTo>
                  <a:pt x="2131" y="421"/>
                  <a:pt x="2131" y="421"/>
                  <a:pt x="2131" y="421"/>
                </a:cubicBezTo>
                <a:cubicBezTo>
                  <a:pt x="2132" y="421"/>
                  <a:pt x="2132" y="421"/>
                  <a:pt x="2132" y="421"/>
                </a:cubicBezTo>
                <a:cubicBezTo>
                  <a:pt x="2133" y="421"/>
                  <a:pt x="2133" y="421"/>
                  <a:pt x="2134" y="421"/>
                </a:cubicBezTo>
                <a:cubicBezTo>
                  <a:pt x="2134" y="421"/>
                  <a:pt x="2134" y="420"/>
                  <a:pt x="2135" y="420"/>
                </a:cubicBezTo>
                <a:cubicBezTo>
                  <a:pt x="2135" y="420"/>
                  <a:pt x="2135" y="420"/>
                  <a:pt x="2135" y="420"/>
                </a:cubicBezTo>
                <a:cubicBezTo>
                  <a:pt x="2136" y="420"/>
                  <a:pt x="2136" y="420"/>
                  <a:pt x="2136" y="421"/>
                </a:cubicBezTo>
                <a:cubicBezTo>
                  <a:pt x="2136" y="421"/>
                  <a:pt x="2136" y="421"/>
                  <a:pt x="2136" y="421"/>
                </a:cubicBezTo>
                <a:cubicBezTo>
                  <a:pt x="2137" y="421"/>
                  <a:pt x="2137" y="421"/>
                  <a:pt x="2137" y="421"/>
                </a:cubicBezTo>
                <a:cubicBezTo>
                  <a:pt x="2137" y="420"/>
                  <a:pt x="2138" y="420"/>
                  <a:pt x="2138" y="420"/>
                </a:cubicBezTo>
                <a:cubicBezTo>
                  <a:pt x="2138" y="420"/>
                  <a:pt x="2138" y="420"/>
                  <a:pt x="2138" y="420"/>
                </a:cubicBezTo>
                <a:cubicBezTo>
                  <a:pt x="2139" y="420"/>
                  <a:pt x="2139" y="420"/>
                  <a:pt x="2139" y="420"/>
                </a:cubicBezTo>
                <a:cubicBezTo>
                  <a:pt x="2139" y="420"/>
                  <a:pt x="2140" y="421"/>
                  <a:pt x="2140" y="421"/>
                </a:cubicBezTo>
                <a:cubicBezTo>
                  <a:pt x="2140" y="420"/>
                  <a:pt x="2141" y="420"/>
                  <a:pt x="2141" y="420"/>
                </a:cubicBezTo>
                <a:cubicBezTo>
                  <a:pt x="2142" y="420"/>
                  <a:pt x="2142" y="420"/>
                  <a:pt x="2143" y="421"/>
                </a:cubicBezTo>
                <a:cubicBezTo>
                  <a:pt x="2143" y="420"/>
                  <a:pt x="2143" y="420"/>
                  <a:pt x="2143" y="420"/>
                </a:cubicBezTo>
                <a:cubicBezTo>
                  <a:pt x="2144" y="420"/>
                  <a:pt x="2144" y="421"/>
                  <a:pt x="2145" y="421"/>
                </a:cubicBezTo>
                <a:cubicBezTo>
                  <a:pt x="2145" y="421"/>
                  <a:pt x="2145" y="422"/>
                  <a:pt x="2145" y="422"/>
                </a:cubicBezTo>
                <a:cubicBezTo>
                  <a:pt x="2145" y="423"/>
                  <a:pt x="2145" y="423"/>
                  <a:pt x="2145" y="424"/>
                </a:cubicBezTo>
                <a:cubicBezTo>
                  <a:pt x="2145" y="424"/>
                  <a:pt x="2145" y="425"/>
                  <a:pt x="2145" y="425"/>
                </a:cubicBezTo>
                <a:cubicBezTo>
                  <a:pt x="2144" y="426"/>
                  <a:pt x="2144" y="426"/>
                  <a:pt x="2143" y="426"/>
                </a:cubicBezTo>
                <a:cubicBezTo>
                  <a:pt x="2143" y="426"/>
                  <a:pt x="2143" y="426"/>
                  <a:pt x="2143" y="426"/>
                </a:cubicBezTo>
                <a:cubicBezTo>
                  <a:pt x="2142" y="425"/>
                  <a:pt x="2142" y="425"/>
                  <a:pt x="2141" y="424"/>
                </a:cubicBezTo>
                <a:cubicBezTo>
                  <a:pt x="2141" y="424"/>
                  <a:pt x="2141" y="424"/>
                  <a:pt x="2141" y="424"/>
                </a:cubicBezTo>
                <a:cubicBezTo>
                  <a:pt x="2141" y="424"/>
                  <a:pt x="2141" y="424"/>
                  <a:pt x="2141" y="424"/>
                </a:cubicBezTo>
                <a:cubicBezTo>
                  <a:pt x="2141" y="424"/>
                  <a:pt x="2140" y="424"/>
                  <a:pt x="2140" y="424"/>
                </a:cubicBezTo>
                <a:cubicBezTo>
                  <a:pt x="2140" y="424"/>
                  <a:pt x="2139" y="424"/>
                  <a:pt x="2139" y="424"/>
                </a:cubicBezTo>
                <a:cubicBezTo>
                  <a:pt x="2138" y="424"/>
                  <a:pt x="2138" y="424"/>
                  <a:pt x="2138" y="424"/>
                </a:cubicBezTo>
                <a:cubicBezTo>
                  <a:pt x="2137" y="424"/>
                  <a:pt x="2137" y="424"/>
                  <a:pt x="2137" y="423"/>
                </a:cubicBezTo>
                <a:cubicBezTo>
                  <a:pt x="2137" y="423"/>
                  <a:pt x="2137" y="423"/>
                  <a:pt x="2137" y="423"/>
                </a:cubicBezTo>
                <a:cubicBezTo>
                  <a:pt x="2136" y="424"/>
                  <a:pt x="2136" y="424"/>
                  <a:pt x="2135" y="424"/>
                </a:cubicBezTo>
                <a:cubicBezTo>
                  <a:pt x="2135" y="424"/>
                  <a:pt x="2135" y="424"/>
                  <a:pt x="2134" y="424"/>
                </a:cubicBezTo>
                <a:cubicBezTo>
                  <a:pt x="2134" y="424"/>
                  <a:pt x="2134" y="424"/>
                  <a:pt x="2134" y="424"/>
                </a:cubicBezTo>
                <a:cubicBezTo>
                  <a:pt x="2133" y="424"/>
                  <a:pt x="2133" y="424"/>
                  <a:pt x="2133" y="424"/>
                </a:cubicBezTo>
                <a:cubicBezTo>
                  <a:pt x="2132" y="424"/>
                  <a:pt x="2132" y="425"/>
                  <a:pt x="2131" y="425"/>
                </a:cubicBezTo>
                <a:cubicBezTo>
                  <a:pt x="2132" y="425"/>
                  <a:pt x="2132" y="426"/>
                  <a:pt x="2133" y="426"/>
                </a:cubicBezTo>
                <a:cubicBezTo>
                  <a:pt x="2133" y="427"/>
                  <a:pt x="2133" y="427"/>
                  <a:pt x="2133" y="428"/>
                </a:cubicBezTo>
                <a:cubicBezTo>
                  <a:pt x="2133" y="428"/>
                  <a:pt x="2133" y="428"/>
                  <a:pt x="2133" y="429"/>
                </a:cubicBezTo>
                <a:cubicBezTo>
                  <a:pt x="2133" y="429"/>
                  <a:pt x="2133" y="430"/>
                  <a:pt x="2133" y="430"/>
                </a:cubicBezTo>
                <a:cubicBezTo>
                  <a:pt x="2133" y="430"/>
                  <a:pt x="2133" y="430"/>
                  <a:pt x="2133" y="430"/>
                </a:cubicBezTo>
                <a:cubicBezTo>
                  <a:pt x="2133" y="431"/>
                  <a:pt x="2133" y="431"/>
                  <a:pt x="2133" y="432"/>
                </a:cubicBezTo>
                <a:cubicBezTo>
                  <a:pt x="2134" y="432"/>
                  <a:pt x="2134" y="432"/>
                  <a:pt x="2134" y="432"/>
                </a:cubicBezTo>
                <a:cubicBezTo>
                  <a:pt x="2134" y="432"/>
                  <a:pt x="2135" y="431"/>
                  <a:pt x="2135" y="431"/>
                </a:cubicBezTo>
                <a:cubicBezTo>
                  <a:pt x="2136" y="430"/>
                  <a:pt x="2136" y="430"/>
                  <a:pt x="2137" y="430"/>
                </a:cubicBezTo>
                <a:cubicBezTo>
                  <a:pt x="2137" y="430"/>
                  <a:pt x="2137" y="430"/>
                  <a:pt x="2138" y="431"/>
                </a:cubicBezTo>
                <a:cubicBezTo>
                  <a:pt x="2138" y="431"/>
                  <a:pt x="2139" y="431"/>
                  <a:pt x="2139" y="432"/>
                </a:cubicBezTo>
                <a:cubicBezTo>
                  <a:pt x="2139" y="432"/>
                  <a:pt x="2139" y="433"/>
                  <a:pt x="2139" y="433"/>
                </a:cubicBezTo>
                <a:cubicBezTo>
                  <a:pt x="2138" y="434"/>
                  <a:pt x="2138" y="434"/>
                  <a:pt x="2138" y="434"/>
                </a:cubicBezTo>
                <a:cubicBezTo>
                  <a:pt x="2138" y="434"/>
                  <a:pt x="2138" y="434"/>
                  <a:pt x="2138" y="434"/>
                </a:cubicBezTo>
                <a:cubicBezTo>
                  <a:pt x="2139" y="434"/>
                  <a:pt x="2139" y="434"/>
                  <a:pt x="2139" y="435"/>
                </a:cubicBezTo>
                <a:cubicBezTo>
                  <a:pt x="2140" y="435"/>
                  <a:pt x="2140" y="435"/>
                  <a:pt x="2140" y="435"/>
                </a:cubicBezTo>
                <a:cubicBezTo>
                  <a:pt x="2140" y="434"/>
                  <a:pt x="2140" y="434"/>
                  <a:pt x="2140" y="433"/>
                </a:cubicBezTo>
                <a:cubicBezTo>
                  <a:pt x="2140" y="431"/>
                  <a:pt x="2140" y="430"/>
                  <a:pt x="2142" y="429"/>
                </a:cubicBezTo>
                <a:cubicBezTo>
                  <a:pt x="2142" y="429"/>
                  <a:pt x="2143" y="429"/>
                  <a:pt x="2143" y="429"/>
                </a:cubicBezTo>
                <a:cubicBezTo>
                  <a:pt x="2144" y="429"/>
                  <a:pt x="2145" y="428"/>
                  <a:pt x="2145" y="428"/>
                </a:cubicBezTo>
                <a:cubicBezTo>
                  <a:pt x="2146" y="428"/>
                  <a:pt x="2146" y="428"/>
                  <a:pt x="2146" y="428"/>
                </a:cubicBezTo>
                <a:cubicBezTo>
                  <a:pt x="2147" y="427"/>
                  <a:pt x="2148" y="426"/>
                  <a:pt x="2149" y="426"/>
                </a:cubicBezTo>
                <a:cubicBezTo>
                  <a:pt x="2149" y="426"/>
                  <a:pt x="2149" y="426"/>
                  <a:pt x="2149" y="426"/>
                </a:cubicBezTo>
                <a:cubicBezTo>
                  <a:pt x="2150" y="426"/>
                  <a:pt x="2151" y="426"/>
                  <a:pt x="2151" y="427"/>
                </a:cubicBezTo>
                <a:cubicBezTo>
                  <a:pt x="2151" y="427"/>
                  <a:pt x="2152" y="427"/>
                  <a:pt x="2152" y="427"/>
                </a:cubicBezTo>
                <a:cubicBezTo>
                  <a:pt x="2152" y="427"/>
                  <a:pt x="2152" y="427"/>
                  <a:pt x="2152" y="427"/>
                </a:cubicBezTo>
                <a:cubicBezTo>
                  <a:pt x="2152" y="427"/>
                  <a:pt x="2152" y="427"/>
                  <a:pt x="2152" y="427"/>
                </a:cubicBezTo>
                <a:cubicBezTo>
                  <a:pt x="2153" y="427"/>
                  <a:pt x="2153" y="427"/>
                  <a:pt x="2154" y="427"/>
                </a:cubicBezTo>
                <a:cubicBezTo>
                  <a:pt x="2154" y="427"/>
                  <a:pt x="2155" y="427"/>
                  <a:pt x="2155" y="427"/>
                </a:cubicBezTo>
                <a:cubicBezTo>
                  <a:pt x="2156" y="427"/>
                  <a:pt x="2156" y="427"/>
                  <a:pt x="2156" y="427"/>
                </a:cubicBezTo>
                <a:cubicBezTo>
                  <a:pt x="2156" y="427"/>
                  <a:pt x="2157" y="427"/>
                  <a:pt x="2157" y="427"/>
                </a:cubicBezTo>
                <a:cubicBezTo>
                  <a:pt x="2156" y="427"/>
                  <a:pt x="2155" y="426"/>
                  <a:pt x="2155" y="425"/>
                </a:cubicBezTo>
                <a:cubicBezTo>
                  <a:pt x="2155" y="424"/>
                  <a:pt x="2156" y="424"/>
                  <a:pt x="2157" y="423"/>
                </a:cubicBezTo>
                <a:cubicBezTo>
                  <a:pt x="2157" y="423"/>
                  <a:pt x="2157" y="423"/>
                  <a:pt x="2158" y="423"/>
                </a:cubicBezTo>
                <a:cubicBezTo>
                  <a:pt x="2159" y="422"/>
                  <a:pt x="2159" y="422"/>
                  <a:pt x="2159" y="422"/>
                </a:cubicBezTo>
                <a:cubicBezTo>
                  <a:pt x="2159" y="422"/>
                  <a:pt x="2160" y="422"/>
                  <a:pt x="2161" y="422"/>
                </a:cubicBezTo>
                <a:cubicBezTo>
                  <a:pt x="2161" y="422"/>
                  <a:pt x="2161" y="422"/>
                  <a:pt x="2161" y="422"/>
                </a:cubicBezTo>
                <a:cubicBezTo>
                  <a:pt x="2161" y="422"/>
                  <a:pt x="2161" y="422"/>
                  <a:pt x="2161" y="422"/>
                </a:cubicBezTo>
                <a:cubicBezTo>
                  <a:pt x="2161" y="422"/>
                  <a:pt x="2162" y="422"/>
                  <a:pt x="2162" y="422"/>
                </a:cubicBezTo>
                <a:cubicBezTo>
                  <a:pt x="2163" y="422"/>
                  <a:pt x="2164" y="423"/>
                  <a:pt x="2164" y="424"/>
                </a:cubicBezTo>
                <a:cubicBezTo>
                  <a:pt x="2164" y="424"/>
                  <a:pt x="2164" y="423"/>
                  <a:pt x="2164" y="423"/>
                </a:cubicBezTo>
                <a:cubicBezTo>
                  <a:pt x="2164" y="423"/>
                  <a:pt x="2164" y="423"/>
                  <a:pt x="2164" y="423"/>
                </a:cubicBezTo>
                <a:cubicBezTo>
                  <a:pt x="2165" y="422"/>
                  <a:pt x="2166" y="422"/>
                  <a:pt x="2167" y="421"/>
                </a:cubicBezTo>
                <a:cubicBezTo>
                  <a:pt x="2168" y="421"/>
                  <a:pt x="2168" y="421"/>
                  <a:pt x="2168" y="421"/>
                </a:cubicBezTo>
                <a:cubicBezTo>
                  <a:pt x="2169" y="421"/>
                  <a:pt x="2169" y="421"/>
                  <a:pt x="2169" y="420"/>
                </a:cubicBezTo>
                <a:cubicBezTo>
                  <a:pt x="2170" y="420"/>
                  <a:pt x="2170" y="419"/>
                  <a:pt x="2171" y="419"/>
                </a:cubicBezTo>
                <a:cubicBezTo>
                  <a:pt x="2171" y="419"/>
                  <a:pt x="2172" y="419"/>
                  <a:pt x="2172" y="419"/>
                </a:cubicBezTo>
                <a:cubicBezTo>
                  <a:pt x="2172" y="419"/>
                  <a:pt x="2173" y="419"/>
                  <a:pt x="2173" y="420"/>
                </a:cubicBezTo>
                <a:cubicBezTo>
                  <a:pt x="2173" y="420"/>
                  <a:pt x="2173" y="420"/>
                  <a:pt x="2173" y="421"/>
                </a:cubicBezTo>
                <a:cubicBezTo>
                  <a:pt x="2174" y="421"/>
                  <a:pt x="2174" y="421"/>
                  <a:pt x="2174" y="421"/>
                </a:cubicBezTo>
                <a:cubicBezTo>
                  <a:pt x="2175" y="421"/>
                  <a:pt x="2176" y="422"/>
                  <a:pt x="2176" y="423"/>
                </a:cubicBezTo>
                <a:cubicBezTo>
                  <a:pt x="2177" y="423"/>
                  <a:pt x="2177" y="424"/>
                  <a:pt x="2177" y="426"/>
                </a:cubicBezTo>
                <a:cubicBezTo>
                  <a:pt x="2177" y="426"/>
                  <a:pt x="2176" y="427"/>
                  <a:pt x="2176" y="427"/>
                </a:cubicBezTo>
                <a:cubicBezTo>
                  <a:pt x="2175" y="427"/>
                  <a:pt x="2175" y="428"/>
                  <a:pt x="2175" y="429"/>
                </a:cubicBezTo>
                <a:cubicBezTo>
                  <a:pt x="2175" y="429"/>
                  <a:pt x="2175" y="429"/>
                  <a:pt x="2176" y="430"/>
                </a:cubicBezTo>
                <a:cubicBezTo>
                  <a:pt x="2176" y="430"/>
                  <a:pt x="2176" y="430"/>
                  <a:pt x="2176" y="431"/>
                </a:cubicBezTo>
                <a:cubicBezTo>
                  <a:pt x="2176" y="431"/>
                  <a:pt x="2176" y="431"/>
                  <a:pt x="2176" y="431"/>
                </a:cubicBezTo>
                <a:cubicBezTo>
                  <a:pt x="2177" y="431"/>
                  <a:pt x="2177" y="431"/>
                  <a:pt x="2177" y="431"/>
                </a:cubicBezTo>
                <a:cubicBezTo>
                  <a:pt x="2178" y="431"/>
                  <a:pt x="2178" y="431"/>
                  <a:pt x="2178" y="431"/>
                </a:cubicBezTo>
                <a:cubicBezTo>
                  <a:pt x="2179" y="431"/>
                  <a:pt x="2179" y="431"/>
                  <a:pt x="2180" y="431"/>
                </a:cubicBezTo>
                <a:cubicBezTo>
                  <a:pt x="2180" y="430"/>
                  <a:pt x="2180" y="430"/>
                  <a:pt x="2179" y="430"/>
                </a:cubicBezTo>
                <a:cubicBezTo>
                  <a:pt x="2179" y="429"/>
                  <a:pt x="2179" y="429"/>
                  <a:pt x="2179" y="429"/>
                </a:cubicBezTo>
                <a:cubicBezTo>
                  <a:pt x="2179" y="429"/>
                  <a:pt x="2179" y="429"/>
                  <a:pt x="2179" y="429"/>
                </a:cubicBezTo>
                <a:cubicBezTo>
                  <a:pt x="2178" y="428"/>
                  <a:pt x="2178" y="427"/>
                  <a:pt x="2178" y="426"/>
                </a:cubicBezTo>
                <a:cubicBezTo>
                  <a:pt x="2178" y="425"/>
                  <a:pt x="2180" y="424"/>
                  <a:pt x="2180" y="424"/>
                </a:cubicBezTo>
                <a:cubicBezTo>
                  <a:pt x="2181" y="423"/>
                  <a:pt x="2181" y="423"/>
                  <a:pt x="2182" y="423"/>
                </a:cubicBezTo>
                <a:cubicBezTo>
                  <a:pt x="2183" y="423"/>
                  <a:pt x="2183" y="423"/>
                  <a:pt x="2183" y="424"/>
                </a:cubicBezTo>
                <a:cubicBezTo>
                  <a:pt x="2184" y="424"/>
                  <a:pt x="2184" y="424"/>
                  <a:pt x="2184" y="424"/>
                </a:cubicBezTo>
                <a:cubicBezTo>
                  <a:pt x="2184" y="424"/>
                  <a:pt x="2184" y="424"/>
                  <a:pt x="2184" y="424"/>
                </a:cubicBezTo>
                <a:cubicBezTo>
                  <a:pt x="2184" y="424"/>
                  <a:pt x="2184" y="424"/>
                  <a:pt x="2184" y="423"/>
                </a:cubicBezTo>
                <a:cubicBezTo>
                  <a:pt x="2185" y="423"/>
                  <a:pt x="2185" y="422"/>
                  <a:pt x="2185" y="422"/>
                </a:cubicBezTo>
                <a:cubicBezTo>
                  <a:pt x="2186" y="421"/>
                  <a:pt x="2187" y="421"/>
                  <a:pt x="2188" y="421"/>
                </a:cubicBezTo>
                <a:cubicBezTo>
                  <a:pt x="2188" y="420"/>
                  <a:pt x="2187" y="420"/>
                  <a:pt x="2187" y="420"/>
                </a:cubicBezTo>
                <a:cubicBezTo>
                  <a:pt x="2187" y="419"/>
                  <a:pt x="2187" y="419"/>
                  <a:pt x="2187" y="418"/>
                </a:cubicBezTo>
                <a:cubicBezTo>
                  <a:pt x="2187" y="418"/>
                  <a:pt x="2187" y="418"/>
                  <a:pt x="2187" y="418"/>
                </a:cubicBezTo>
                <a:cubicBezTo>
                  <a:pt x="2186" y="418"/>
                  <a:pt x="2186" y="417"/>
                  <a:pt x="2186" y="416"/>
                </a:cubicBezTo>
                <a:cubicBezTo>
                  <a:pt x="2186" y="416"/>
                  <a:pt x="2186" y="416"/>
                  <a:pt x="2186" y="415"/>
                </a:cubicBezTo>
                <a:cubicBezTo>
                  <a:pt x="2186" y="415"/>
                  <a:pt x="2185" y="415"/>
                  <a:pt x="2185" y="415"/>
                </a:cubicBezTo>
                <a:cubicBezTo>
                  <a:pt x="2185" y="415"/>
                  <a:pt x="2184" y="415"/>
                  <a:pt x="2184" y="415"/>
                </a:cubicBezTo>
                <a:cubicBezTo>
                  <a:pt x="2183" y="415"/>
                  <a:pt x="2183" y="414"/>
                  <a:pt x="2183" y="414"/>
                </a:cubicBezTo>
                <a:cubicBezTo>
                  <a:pt x="2183" y="413"/>
                  <a:pt x="2183" y="412"/>
                  <a:pt x="2182" y="411"/>
                </a:cubicBezTo>
                <a:cubicBezTo>
                  <a:pt x="2182" y="410"/>
                  <a:pt x="2182" y="409"/>
                  <a:pt x="2181" y="409"/>
                </a:cubicBezTo>
                <a:cubicBezTo>
                  <a:pt x="2181" y="408"/>
                  <a:pt x="2181" y="408"/>
                  <a:pt x="2181" y="408"/>
                </a:cubicBezTo>
                <a:cubicBezTo>
                  <a:pt x="2180" y="408"/>
                  <a:pt x="2180" y="407"/>
                  <a:pt x="2179" y="406"/>
                </a:cubicBezTo>
                <a:cubicBezTo>
                  <a:pt x="2179" y="406"/>
                  <a:pt x="2179" y="406"/>
                  <a:pt x="2179" y="406"/>
                </a:cubicBezTo>
                <a:cubicBezTo>
                  <a:pt x="2178" y="407"/>
                  <a:pt x="2177" y="407"/>
                  <a:pt x="2176" y="407"/>
                </a:cubicBezTo>
                <a:cubicBezTo>
                  <a:pt x="2176" y="407"/>
                  <a:pt x="2175" y="407"/>
                  <a:pt x="2175" y="407"/>
                </a:cubicBezTo>
                <a:cubicBezTo>
                  <a:pt x="2175" y="407"/>
                  <a:pt x="2173" y="407"/>
                  <a:pt x="2173" y="406"/>
                </a:cubicBezTo>
                <a:cubicBezTo>
                  <a:pt x="2173" y="405"/>
                  <a:pt x="2173" y="405"/>
                  <a:pt x="2173" y="405"/>
                </a:cubicBezTo>
                <a:cubicBezTo>
                  <a:pt x="2173" y="405"/>
                  <a:pt x="2173" y="405"/>
                  <a:pt x="2173" y="404"/>
                </a:cubicBezTo>
                <a:cubicBezTo>
                  <a:pt x="2172" y="404"/>
                  <a:pt x="2172" y="403"/>
                  <a:pt x="2172" y="403"/>
                </a:cubicBezTo>
                <a:cubicBezTo>
                  <a:pt x="2172" y="402"/>
                  <a:pt x="2172" y="402"/>
                  <a:pt x="2172" y="401"/>
                </a:cubicBezTo>
                <a:cubicBezTo>
                  <a:pt x="2172" y="401"/>
                  <a:pt x="2172" y="401"/>
                  <a:pt x="2171" y="401"/>
                </a:cubicBezTo>
                <a:cubicBezTo>
                  <a:pt x="2171" y="401"/>
                  <a:pt x="2171" y="401"/>
                  <a:pt x="2170" y="401"/>
                </a:cubicBezTo>
                <a:cubicBezTo>
                  <a:pt x="2170" y="402"/>
                  <a:pt x="2170" y="403"/>
                  <a:pt x="2168" y="403"/>
                </a:cubicBezTo>
                <a:cubicBezTo>
                  <a:pt x="2168" y="403"/>
                  <a:pt x="2168" y="403"/>
                  <a:pt x="2168" y="403"/>
                </a:cubicBezTo>
                <a:cubicBezTo>
                  <a:pt x="2167" y="403"/>
                  <a:pt x="2167" y="403"/>
                  <a:pt x="2167" y="402"/>
                </a:cubicBezTo>
                <a:cubicBezTo>
                  <a:pt x="2166" y="402"/>
                  <a:pt x="2166" y="402"/>
                  <a:pt x="2166" y="401"/>
                </a:cubicBezTo>
                <a:cubicBezTo>
                  <a:pt x="2166" y="401"/>
                  <a:pt x="2166" y="401"/>
                  <a:pt x="2166" y="401"/>
                </a:cubicBezTo>
                <a:cubicBezTo>
                  <a:pt x="2166" y="401"/>
                  <a:pt x="2166" y="401"/>
                  <a:pt x="2166" y="401"/>
                </a:cubicBezTo>
                <a:cubicBezTo>
                  <a:pt x="2165" y="401"/>
                  <a:pt x="2165" y="401"/>
                  <a:pt x="2165" y="401"/>
                </a:cubicBezTo>
                <a:cubicBezTo>
                  <a:pt x="2165" y="400"/>
                  <a:pt x="2164" y="400"/>
                  <a:pt x="2164" y="399"/>
                </a:cubicBezTo>
                <a:cubicBezTo>
                  <a:pt x="2164" y="399"/>
                  <a:pt x="2164" y="399"/>
                  <a:pt x="2163" y="399"/>
                </a:cubicBezTo>
                <a:cubicBezTo>
                  <a:pt x="2163" y="398"/>
                  <a:pt x="2162" y="398"/>
                  <a:pt x="2161" y="396"/>
                </a:cubicBezTo>
                <a:cubicBezTo>
                  <a:pt x="2161" y="396"/>
                  <a:pt x="2161" y="395"/>
                  <a:pt x="2161" y="395"/>
                </a:cubicBezTo>
                <a:cubicBezTo>
                  <a:pt x="2161" y="394"/>
                  <a:pt x="2161" y="394"/>
                  <a:pt x="2161" y="394"/>
                </a:cubicBezTo>
                <a:cubicBezTo>
                  <a:pt x="2161" y="393"/>
                  <a:pt x="2161" y="393"/>
                  <a:pt x="2161" y="393"/>
                </a:cubicBezTo>
                <a:cubicBezTo>
                  <a:pt x="2161" y="392"/>
                  <a:pt x="2162" y="392"/>
                  <a:pt x="2162" y="392"/>
                </a:cubicBezTo>
                <a:cubicBezTo>
                  <a:pt x="2162" y="392"/>
                  <a:pt x="2162" y="392"/>
                  <a:pt x="2162" y="392"/>
                </a:cubicBezTo>
                <a:cubicBezTo>
                  <a:pt x="2162" y="391"/>
                  <a:pt x="2162" y="390"/>
                  <a:pt x="2163" y="389"/>
                </a:cubicBezTo>
                <a:cubicBezTo>
                  <a:pt x="2163" y="389"/>
                  <a:pt x="2163" y="389"/>
                  <a:pt x="2163" y="389"/>
                </a:cubicBezTo>
                <a:cubicBezTo>
                  <a:pt x="2163" y="389"/>
                  <a:pt x="2163" y="389"/>
                  <a:pt x="2164" y="389"/>
                </a:cubicBezTo>
                <a:cubicBezTo>
                  <a:pt x="2164" y="387"/>
                  <a:pt x="2165" y="386"/>
                  <a:pt x="2166" y="386"/>
                </a:cubicBezTo>
                <a:cubicBezTo>
                  <a:pt x="2167" y="386"/>
                  <a:pt x="2167" y="387"/>
                  <a:pt x="2167" y="387"/>
                </a:cubicBezTo>
                <a:cubicBezTo>
                  <a:pt x="2168" y="387"/>
                  <a:pt x="2168" y="387"/>
                  <a:pt x="2168" y="387"/>
                </a:cubicBezTo>
                <a:cubicBezTo>
                  <a:pt x="2169" y="387"/>
                  <a:pt x="2170" y="388"/>
                  <a:pt x="2171" y="390"/>
                </a:cubicBezTo>
                <a:cubicBezTo>
                  <a:pt x="2171" y="390"/>
                  <a:pt x="2171" y="391"/>
                  <a:pt x="2172" y="391"/>
                </a:cubicBezTo>
                <a:cubicBezTo>
                  <a:pt x="2172" y="392"/>
                  <a:pt x="2172" y="392"/>
                  <a:pt x="2173" y="392"/>
                </a:cubicBezTo>
                <a:cubicBezTo>
                  <a:pt x="2173" y="392"/>
                  <a:pt x="2173" y="392"/>
                  <a:pt x="2174" y="392"/>
                </a:cubicBezTo>
                <a:cubicBezTo>
                  <a:pt x="2174" y="393"/>
                  <a:pt x="2174" y="393"/>
                  <a:pt x="2174" y="393"/>
                </a:cubicBezTo>
                <a:cubicBezTo>
                  <a:pt x="2174" y="394"/>
                  <a:pt x="2175" y="394"/>
                  <a:pt x="2175" y="394"/>
                </a:cubicBezTo>
                <a:cubicBezTo>
                  <a:pt x="2176" y="394"/>
                  <a:pt x="2176" y="394"/>
                  <a:pt x="2177" y="395"/>
                </a:cubicBezTo>
                <a:cubicBezTo>
                  <a:pt x="2178" y="396"/>
                  <a:pt x="2179" y="397"/>
                  <a:pt x="2179" y="398"/>
                </a:cubicBezTo>
                <a:cubicBezTo>
                  <a:pt x="2180" y="399"/>
                  <a:pt x="2180" y="399"/>
                  <a:pt x="2180" y="399"/>
                </a:cubicBezTo>
                <a:cubicBezTo>
                  <a:pt x="2181" y="399"/>
                  <a:pt x="2182" y="399"/>
                  <a:pt x="2182" y="400"/>
                </a:cubicBezTo>
                <a:cubicBezTo>
                  <a:pt x="2182" y="400"/>
                  <a:pt x="2182" y="400"/>
                  <a:pt x="2182" y="400"/>
                </a:cubicBezTo>
                <a:cubicBezTo>
                  <a:pt x="2182" y="400"/>
                  <a:pt x="2183" y="400"/>
                  <a:pt x="2183" y="400"/>
                </a:cubicBezTo>
                <a:cubicBezTo>
                  <a:pt x="2184" y="400"/>
                  <a:pt x="2184" y="400"/>
                  <a:pt x="2184" y="400"/>
                </a:cubicBezTo>
                <a:cubicBezTo>
                  <a:pt x="2186" y="401"/>
                  <a:pt x="2187" y="401"/>
                  <a:pt x="2189" y="401"/>
                </a:cubicBezTo>
                <a:cubicBezTo>
                  <a:pt x="2190" y="401"/>
                  <a:pt x="2190" y="401"/>
                  <a:pt x="2191" y="402"/>
                </a:cubicBezTo>
                <a:cubicBezTo>
                  <a:pt x="2191" y="402"/>
                  <a:pt x="2191" y="402"/>
                  <a:pt x="2192" y="402"/>
                </a:cubicBezTo>
                <a:cubicBezTo>
                  <a:pt x="2192" y="402"/>
                  <a:pt x="2192" y="402"/>
                  <a:pt x="2192" y="402"/>
                </a:cubicBezTo>
                <a:cubicBezTo>
                  <a:pt x="2192" y="402"/>
                  <a:pt x="2193" y="402"/>
                  <a:pt x="2193" y="402"/>
                </a:cubicBezTo>
                <a:cubicBezTo>
                  <a:pt x="2193" y="402"/>
                  <a:pt x="2193" y="402"/>
                  <a:pt x="2193" y="402"/>
                </a:cubicBezTo>
                <a:cubicBezTo>
                  <a:pt x="2194" y="402"/>
                  <a:pt x="2195" y="402"/>
                  <a:pt x="2196" y="402"/>
                </a:cubicBezTo>
                <a:cubicBezTo>
                  <a:pt x="2196" y="402"/>
                  <a:pt x="2197" y="402"/>
                  <a:pt x="2197" y="402"/>
                </a:cubicBezTo>
                <a:cubicBezTo>
                  <a:pt x="2197" y="402"/>
                  <a:pt x="2198" y="402"/>
                  <a:pt x="2198" y="402"/>
                </a:cubicBezTo>
                <a:cubicBezTo>
                  <a:pt x="2198" y="402"/>
                  <a:pt x="2198" y="402"/>
                  <a:pt x="2199" y="402"/>
                </a:cubicBezTo>
                <a:cubicBezTo>
                  <a:pt x="2199" y="402"/>
                  <a:pt x="2199" y="402"/>
                  <a:pt x="2199" y="402"/>
                </a:cubicBezTo>
                <a:cubicBezTo>
                  <a:pt x="2199" y="402"/>
                  <a:pt x="2199" y="402"/>
                  <a:pt x="2200" y="402"/>
                </a:cubicBezTo>
                <a:cubicBezTo>
                  <a:pt x="2200" y="402"/>
                  <a:pt x="2200" y="402"/>
                  <a:pt x="2201" y="402"/>
                </a:cubicBezTo>
                <a:cubicBezTo>
                  <a:pt x="2201" y="402"/>
                  <a:pt x="2202" y="402"/>
                  <a:pt x="2202" y="402"/>
                </a:cubicBezTo>
                <a:cubicBezTo>
                  <a:pt x="2203" y="402"/>
                  <a:pt x="2203" y="402"/>
                  <a:pt x="2204" y="402"/>
                </a:cubicBezTo>
                <a:cubicBezTo>
                  <a:pt x="2204" y="403"/>
                  <a:pt x="2204" y="403"/>
                  <a:pt x="2204" y="403"/>
                </a:cubicBezTo>
                <a:cubicBezTo>
                  <a:pt x="2204" y="403"/>
                  <a:pt x="2204" y="403"/>
                  <a:pt x="2204" y="403"/>
                </a:cubicBezTo>
                <a:cubicBezTo>
                  <a:pt x="2204" y="402"/>
                  <a:pt x="2204" y="402"/>
                  <a:pt x="2204" y="402"/>
                </a:cubicBezTo>
                <a:cubicBezTo>
                  <a:pt x="2205" y="402"/>
                  <a:pt x="2205" y="402"/>
                  <a:pt x="2206" y="402"/>
                </a:cubicBezTo>
                <a:cubicBezTo>
                  <a:pt x="2207" y="402"/>
                  <a:pt x="2207" y="402"/>
                  <a:pt x="2208" y="402"/>
                </a:cubicBezTo>
                <a:cubicBezTo>
                  <a:pt x="2209" y="402"/>
                  <a:pt x="2209" y="402"/>
                  <a:pt x="2209" y="402"/>
                </a:cubicBezTo>
                <a:cubicBezTo>
                  <a:pt x="2209" y="402"/>
                  <a:pt x="2209" y="402"/>
                  <a:pt x="2210" y="402"/>
                </a:cubicBezTo>
                <a:cubicBezTo>
                  <a:pt x="2211" y="402"/>
                  <a:pt x="2211" y="403"/>
                  <a:pt x="2211" y="403"/>
                </a:cubicBezTo>
                <a:cubicBezTo>
                  <a:pt x="2211" y="403"/>
                  <a:pt x="2211" y="404"/>
                  <a:pt x="2212" y="404"/>
                </a:cubicBezTo>
                <a:cubicBezTo>
                  <a:pt x="2213" y="404"/>
                  <a:pt x="2213" y="404"/>
                  <a:pt x="2213" y="404"/>
                </a:cubicBezTo>
                <a:cubicBezTo>
                  <a:pt x="2214" y="404"/>
                  <a:pt x="2216" y="405"/>
                  <a:pt x="2217" y="406"/>
                </a:cubicBezTo>
                <a:cubicBezTo>
                  <a:pt x="2218" y="406"/>
                  <a:pt x="2218" y="407"/>
                  <a:pt x="2218" y="408"/>
                </a:cubicBezTo>
                <a:cubicBezTo>
                  <a:pt x="2218" y="408"/>
                  <a:pt x="2219" y="408"/>
                  <a:pt x="2219" y="408"/>
                </a:cubicBezTo>
                <a:cubicBezTo>
                  <a:pt x="2219" y="409"/>
                  <a:pt x="2219" y="409"/>
                  <a:pt x="2219" y="410"/>
                </a:cubicBezTo>
                <a:cubicBezTo>
                  <a:pt x="2220" y="410"/>
                  <a:pt x="2220" y="410"/>
                  <a:pt x="2220" y="410"/>
                </a:cubicBezTo>
                <a:cubicBezTo>
                  <a:pt x="2221" y="409"/>
                  <a:pt x="2221" y="409"/>
                  <a:pt x="2221" y="409"/>
                </a:cubicBezTo>
                <a:cubicBezTo>
                  <a:pt x="2221" y="409"/>
                  <a:pt x="2221" y="409"/>
                  <a:pt x="2221" y="409"/>
                </a:cubicBezTo>
                <a:cubicBezTo>
                  <a:pt x="2221" y="409"/>
                  <a:pt x="2221" y="409"/>
                  <a:pt x="2221" y="409"/>
                </a:cubicBezTo>
                <a:cubicBezTo>
                  <a:pt x="2222" y="409"/>
                  <a:pt x="2223" y="409"/>
                  <a:pt x="2223" y="409"/>
                </a:cubicBezTo>
                <a:cubicBezTo>
                  <a:pt x="2224" y="409"/>
                  <a:pt x="2225" y="409"/>
                  <a:pt x="2225" y="409"/>
                </a:cubicBezTo>
                <a:cubicBezTo>
                  <a:pt x="2226" y="410"/>
                  <a:pt x="2226" y="410"/>
                  <a:pt x="2226" y="411"/>
                </a:cubicBezTo>
                <a:cubicBezTo>
                  <a:pt x="2226" y="411"/>
                  <a:pt x="2226" y="411"/>
                  <a:pt x="2227" y="411"/>
                </a:cubicBezTo>
                <a:cubicBezTo>
                  <a:pt x="2227" y="411"/>
                  <a:pt x="2227" y="412"/>
                  <a:pt x="2227" y="412"/>
                </a:cubicBezTo>
                <a:cubicBezTo>
                  <a:pt x="2228" y="412"/>
                  <a:pt x="2228" y="412"/>
                  <a:pt x="2229" y="413"/>
                </a:cubicBezTo>
                <a:cubicBezTo>
                  <a:pt x="2230" y="413"/>
                  <a:pt x="2230" y="413"/>
                  <a:pt x="2230" y="413"/>
                </a:cubicBezTo>
                <a:cubicBezTo>
                  <a:pt x="2231" y="413"/>
                  <a:pt x="2232" y="413"/>
                  <a:pt x="2232" y="413"/>
                </a:cubicBezTo>
                <a:cubicBezTo>
                  <a:pt x="2233" y="413"/>
                  <a:pt x="2234" y="414"/>
                  <a:pt x="2234" y="414"/>
                </a:cubicBezTo>
                <a:cubicBezTo>
                  <a:pt x="2234" y="414"/>
                  <a:pt x="2235" y="414"/>
                  <a:pt x="2235" y="415"/>
                </a:cubicBezTo>
                <a:cubicBezTo>
                  <a:pt x="2235" y="415"/>
                  <a:pt x="2236" y="415"/>
                  <a:pt x="2236" y="416"/>
                </a:cubicBezTo>
                <a:cubicBezTo>
                  <a:pt x="2236" y="416"/>
                  <a:pt x="2237" y="416"/>
                  <a:pt x="2237" y="416"/>
                </a:cubicBezTo>
                <a:cubicBezTo>
                  <a:pt x="2237" y="417"/>
                  <a:pt x="2237" y="417"/>
                  <a:pt x="2237" y="417"/>
                </a:cubicBezTo>
                <a:cubicBezTo>
                  <a:pt x="2237" y="417"/>
                  <a:pt x="2237" y="417"/>
                  <a:pt x="2237" y="417"/>
                </a:cubicBezTo>
                <a:cubicBezTo>
                  <a:pt x="2238" y="417"/>
                  <a:pt x="2238" y="417"/>
                  <a:pt x="2238" y="417"/>
                </a:cubicBezTo>
                <a:cubicBezTo>
                  <a:pt x="2239" y="417"/>
                  <a:pt x="2239" y="417"/>
                  <a:pt x="2239" y="417"/>
                </a:cubicBezTo>
                <a:cubicBezTo>
                  <a:pt x="2239" y="417"/>
                  <a:pt x="2240" y="417"/>
                  <a:pt x="2240" y="417"/>
                </a:cubicBezTo>
                <a:cubicBezTo>
                  <a:pt x="2240" y="417"/>
                  <a:pt x="2241" y="417"/>
                  <a:pt x="2241" y="417"/>
                </a:cubicBezTo>
                <a:cubicBezTo>
                  <a:pt x="2242" y="417"/>
                  <a:pt x="2243" y="418"/>
                  <a:pt x="2243" y="419"/>
                </a:cubicBezTo>
                <a:cubicBezTo>
                  <a:pt x="2243" y="420"/>
                  <a:pt x="2243" y="420"/>
                  <a:pt x="2243" y="420"/>
                </a:cubicBezTo>
                <a:cubicBezTo>
                  <a:pt x="2244" y="421"/>
                  <a:pt x="2244" y="421"/>
                  <a:pt x="2244" y="422"/>
                </a:cubicBezTo>
                <a:cubicBezTo>
                  <a:pt x="2244" y="422"/>
                  <a:pt x="2245" y="422"/>
                  <a:pt x="2245" y="422"/>
                </a:cubicBezTo>
                <a:cubicBezTo>
                  <a:pt x="2247" y="422"/>
                  <a:pt x="2247" y="422"/>
                  <a:pt x="2248" y="423"/>
                </a:cubicBezTo>
                <a:cubicBezTo>
                  <a:pt x="2248" y="423"/>
                  <a:pt x="2248" y="423"/>
                  <a:pt x="2249" y="424"/>
                </a:cubicBezTo>
                <a:cubicBezTo>
                  <a:pt x="2250" y="424"/>
                  <a:pt x="2251" y="425"/>
                  <a:pt x="2251" y="426"/>
                </a:cubicBezTo>
                <a:cubicBezTo>
                  <a:pt x="2251" y="426"/>
                  <a:pt x="2251" y="427"/>
                  <a:pt x="2251" y="427"/>
                </a:cubicBezTo>
                <a:cubicBezTo>
                  <a:pt x="2252" y="427"/>
                  <a:pt x="2252" y="428"/>
                  <a:pt x="2252" y="428"/>
                </a:cubicBezTo>
                <a:cubicBezTo>
                  <a:pt x="2252" y="428"/>
                  <a:pt x="2252" y="428"/>
                  <a:pt x="2253" y="428"/>
                </a:cubicBezTo>
                <a:cubicBezTo>
                  <a:pt x="2253" y="429"/>
                  <a:pt x="2253" y="429"/>
                  <a:pt x="2253" y="429"/>
                </a:cubicBezTo>
                <a:cubicBezTo>
                  <a:pt x="2253" y="429"/>
                  <a:pt x="2253" y="429"/>
                  <a:pt x="2253" y="428"/>
                </a:cubicBezTo>
                <a:cubicBezTo>
                  <a:pt x="2253" y="427"/>
                  <a:pt x="2253" y="427"/>
                  <a:pt x="2253" y="426"/>
                </a:cubicBezTo>
                <a:cubicBezTo>
                  <a:pt x="2253" y="426"/>
                  <a:pt x="2253" y="426"/>
                  <a:pt x="2253" y="426"/>
                </a:cubicBezTo>
                <a:cubicBezTo>
                  <a:pt x="2253" y="424"/>
                  <a:pt x="2253" y="422"/>
                  <a:pt x="2254" y="421"/>
                </a:cubicBezTo>
                <a:cubicBezTo>
                  <a:pt x="2254" y="420"/>
                  <a:pt x="2254" y="420"/>
                  <a:pt x="2254" y="419"/>
                </a:cubicBezTo>
                <a:cubicBezTo>
                  <a:pt x="2254" y="418"/>
                  <a:pt x="2254" y="417"/>
                  <a:pt x="2255" y="416"/>
                </a:cubicBezTo>
                <a:cubicBezTo>
                  <a:pt x="2255" y="416"/>
                  <a:pt x="2254" y="416"/>
                  <a:pt x="2254" y="416"/>
                </a:cubicBezTo>
                <a:cubicBezTo>
                  <a:pt x="2254" y="416"/>
                  <a:pt x="2254" y="416"/>
                  <a:pt x="2254" y="416"/>
                </a:cubicBezTo>
                <a:cubicBezTo>
                  <a:pt x="2254" y="416"/>
                  <a:pt x="2254" y="416"/>
                  <a:pt x="2254" y="416"/>
                </a:cubicBezTo>
                <a:cubicBezTo>
                  <a:pt x="2253" y="416"/>
                  <a:pt x="2253" y="416"/>
                  <a:pt x="2253" y="416"/>
                </a:cubicBezTo>
                <a:cubicBezTo>
                  <a:pt x="2252" y="416"/>
                  <a:pt x="2252" y="417"/>
                  <a:pt x="2251" y="417"/>
                </a:cubicBezTo>
                <a:cubicBezTo>
                  <a:pt x="2251" y="416"/>
                  <a:pt x="2251" y="416"/>
                  <a:pt x="2251" y="416"/>
                </a:cubicBezTo>
                <a:cubicBezTo>
                  <a:pt x="2251" y="417"/>
                  <a:pt x="2251" y="417"/>
                  <a:pt x="2251" y="417"/>
                </a:cubicBezTo>
                <a:cubicBezTo>
                  <a:pt x="2249" y="417"/>
                  <a:pt x="2249" y="416"/>
                  <a:pt x="2248" y="415"/>
                </a:cubicBezTo>
                <a:cubicBezTo>
                  <a:pt x="2248" y="415"/>
                  <a:pt x="2248" y="415"/>
                  <a:pt x="2247" y="414"/>
                </a:cubicBezTo>
                <a:cubicBezTo>
                  <a:pt x="2246" y="414"/>
                  <a:pt x="2246" y="414"/>
                  <a:pt x="2246" y="413"/>
                </a:cubicBezTo>
                <a:cubicBezTo>
                  <a:pt x="2246" y="413"/>
                  <a:pt x="2246" y="413"/>
                  <a:pt x="2246" y="413"/>
                </a:cubicBezTo>
                <a:cubicBezTo>
                  <a:pt x="2245" y="412"/>
                  <a:pt x="2244" y="412"/>
                  <a:pt x="2244" y="411"/>
                </a:cubicBezTo>
                <a:cubicBezTo>
                  <a:pt x="2243" y="411"/>
                  <a:pt x="2243" y="410"/>
                  <a:pt x="2243" y="410"/>
                </a:cubicBezTo>
                <a:cubicBezTo>
                  <a:pt x="2243" y="410"/>
                  <a:pt x="2243" y="409"/>
                  <a:pt x="2243" y="409"/>
                </a:cubicBezTo>
                <a:cubicBezTo>
                  <a:pt x="2243" y="409"/>
                  <a:pt x="2243" y="409"/>
                  <a:pt x="2243" y="409"/>
                </a:cubicBezTo>
                <a:cubicBezTo>
                  <a:pt x="2242" y="408"/>
                  <a:pt x="2241" y="408"/>
                  <a:pt x="2241" y="407"/>
                </a:cubicBezTo>
                <a:cubicBezTo>
                  <a:pt x="2241" y="407"/>
                  <a:pt x="2241" y="407"/>
                  <a:pt x="2241" y="407"/>
                </a:cubicBezTo>
                <a:cubicBezTo>
                  <a:pt x="2240" y="407"/>
                  <a:pt x="2240" y="406"/>
                  <a:pt x="2240" y="406"/>
                </a:cubicBezTo>
                <a:cubicBezTo>
                  <a:pt x="2239" y="405"/>
                  <a:pt x="2239" y="405"/>
                  <a:pt x="2239" y="405"/>
                </a:cubicBezTo>
                <a:cubicBezTo>
                  <a:pt x="2239" y="405"/>
                  <a:pt x="2239" y="405"/>
                  <a:pt x="2239" y="405"/>
                </a:cubicBezTo>
                <a:cubicBezTo>
                  <a:pt x="2238" y="405"/>
                  <a:pt x="2238" y="405"/>
                  <a:pt x="2238" y="405"/>
                </a:cubicBezTo>
                <a:cubicBezTo>
                  <a:pt x="2238" y="405"/>
                  <a:pt x="2238" y="405"/>
                  <a:pt x="2238" y="405"/>
                </a:cubicBezTo>
                <a:cubicBezTo>
                  <a:pt x="2239" y="406"/>
                  <a:pt x="2239" y="407"/>
                  <a:pt x="2239" y="407"/>
                </a:cubicBezTo>
                <a:cubicBezTo>
                  <a:pt x="2238" y="407"/>
                  <a:pt x="2238" y="407"/>
                  <a:pt x="2238" y="407"/>
                </a:cubicBezTo>
                <a:cubicBezTo>
                  <a:pt x="2238" y="407"/>
                  <a:pt x="2238" y="407"/>
                  <a:pt x="2238" y="407"/>
                </a:cubicBezTo>
                <a:cubicBezTo>
                  <a:pt x="2239" y="408"/>
                  <a:pt x="2239" y="408"/>
                  <a:pt x="2239" y="408"/>
                </a:cubicBezTo>
                <a:cubicBezTo>
                  <a:pt x="2238" y="408"/>
                  <a:pt x="2238" y="408"/>
                  <a:pt x="2238" y="409"/>
                </a:cubicBezTo>
                <a:cubicBezTo>
                  <a:pt x="2237" y="409"/>
                  <a:pt x="2237" y="409"/>
                  <a:pt x="2236" y="409"/>
                </a:cubicBezTo>
                <a:cubicBezTo>
                  <a:pt x="2236" y="409"/>
                  <a:pt x="2236" y="409"/>
                  <a:pt x="2236" y="409"/>
                </a:cubicBezTo>
                <a:cubicBezTo>
                  <a:pt x="2236" y="409"/>
                  <a:pt x="2235" y="409"/>
                  <a:pt x="2235" y="409"/>
                </a:cubicBezTo>
                <a:cubicBezTo>
                  <a:pt x="2234" y="409"/>
                  <a:pt x="2233" y="408"/>
                  <a:pt x="2233" y="407"/>
                </a:cubicBezTo>
                <a:cubicBezTo>
                  <a:pt x="2233" y="406"/>
                  <a:pt x="2234" y="406"/>
                  <a:pt x="2234" y="405"/>
                </a:cubicBezTo>
                <a:cubicBezTo>
                  <a:pt x="2234" y="405"/>
                  <a:pt x="2234" y="405"/>
                  <a:pt x="2234" y="405"/>
                </a:cubicBezTo>
                <a:cubicBezTo>
                  <a:pt x="2234" y="405"/>
                  <a:pt x="2234" y="405"/>
                  <a:pt x="2234" y="405"/>
                </a:cubicBezTo>
                <a:cubicBezTo>
                  <a:pt x="2234" y="405"/>
                  <a:pt x="2234" y="405"/>
                  <a:pt x="2234" y="405"/>
                </a:cubicBezTo>
                <a:cubicBezTo>
                  <a:pt x="2234" y="405"/>
                  <a:pt x="2233" y="405"/>
                  <a:pt x="2233" y="404"/>
                </a:cubicBezTo>
                <a:cubicBezTo>
                  <a:pt x="2233" y="404"/>
                  <a:pt x="2233" y="404"/>
                  <a:pt x="2233" y="404"/>
                </a:cubicBezTo>
                <a:cubicBezTo>
                  <a:pt x="2232" y="404"/>
                  <a:pt x="2232" y="403"/>
                  <a:pt x="2231" y="402"/>
                </a:cubicBezTo>
                <a:cubicBezTo>
                  <a:pt x="2231" y="402"/>
                  <a:pt x="2231" y="401"/>
                  <a:pt x="2231" y="401"/>
                </a:cubicBezTo>
                <a:cubicBezTo>
                  <a:pt x="2231" y="401"/>
                  <a:pt x="2231" y="400"/>
                  <a:pt x="2231" y="400"/>
                </a:cubicBezTo>
                <a:cubicBezTo>
                  <a:pt x="2231" y="400"/>
                  <a:pt x="2231" y="400"/>
                  <a:pt x="2231" y="399"/>
                </a:cubicBezTo>
                <a:cubicBezTo>
                  <a:pt x="2231" y="398"/>
                  <a:pt x="2231" y="398"/>
                  <a:pt x="2231" y="397"/>
                </a:cubicBezTo>
                <a:cubicBezTo>
                  <a:pt x="2231" y="397"/>
                  <a:pt x="2231" y="397"/>
                  <a:pt x="2231" y="397"/>
                </a:cubicBezTo>
                <a:cubicBezTo>
                  <a:pt x="2231" y="397"/>
                  <a:pt x="2231" y="397"/>
                  <a:pt x="2231" y="396"/>
                </a:cubicBezTo>
                <a:cubicBezTo>
                  <a:pt x="2230" y="395"/>
                  <a:pt x="2231" y="394"/>
                  <a:pt x="2231" y="394"/>
                </a:cubicBezTo>
                <a:cubicBezTo>
                  <a:pt x="2232" y="393"/>
                  <a:pt x="2232" y="393"/>
                  <a:pt x="2233" y="393"/>
                </a:cubicBezTo>
                <a:cubicBezTo>
                  <a:pt x="2233" y="393"/>
                  <a:pt x="2233" y="392"/>
                  <a:pt x="2233" y="392"/>
                </a:cubicBezTo>
                <a:cubicBezTo>
                  <a:pt x="2233" y="391"/>
                  <a:pt x="2232" y="390"/>
                  <a:pt x="2231" y="389"/>
                </a:cubicBezTo>
                <a:cubicBezTo>
                  <a:pt x="2230" y="388"/>
                  <a:pt x="2231" y="386"/>
                  <a:pt x="2231" y="384"/>
                </a:cubicBezTo>
                <a:cubicBezTo>
                  <a:pt x="2231" y="384"/>
                  <a:pt x="2231" y="383"/>
                  <a:pt x="2230" y="383"/>
                </a:cubicBezTo>
                <a:cubicBezTo>
                  <a:pt x="2230" y="383"/>
                  <a:pt x="2230" y="383"/>
                  <a:pt x="2230" y="383"/>
                </a:cubicBezTo>
                <a:cubicBezTo>
                  <a:pt x="2230" y="382"/>
                  <a:pt x="2229" y="381"/>
                  <a:pt x="2229" y="380"/>
                </a:cubicBezTo>
                <a:cubicBezTo>
                  <a:pt x="2229" y="380"/>
                  <a:pt x="2229" y="380"/>
                  <a:pt x="2229" y="380"/>
                </a:cubicBezTo>
                <a:cubicBezTo>
                  <a:pt x="2229" y="380"/>
                  <a:pt x="2229" y="380"/>
                  <a:pt x="2229" y="380"/>
                </a:cubicBezTo>
                <a:cubicBezTo>
                  <a:pt x="2228" y="380"/>
                  <a:pt x="2228" y="380"/>
                  <a:pt x="2227" y="380"/>
                </a:cubicBezTo>
                <a:cubicBezTo>
                  <a:pt x="2227" y="380"/>
                  <a:pt x="2227" y="380"/>
                  <a:pt x="2227" y="380"/>
                </a:cubicBezTo>
                <a:cubicBezTo>
                  <a:pt x="2225" y="380"/>
                  <a:pt x="2225" y="379"/>
                  <a:pt x="2225" y="378"/>
                </a:cubicBezTo>
                <a:cubicBezTo>
                  <a:pt x="2225" y="377"/>
                  <a:pt x="2225" y="377"/>
                  <a:pt x="2225" y="377"/>
                </a:cubicBezTo>
                <a:cubicBezTo>
                  <a:pt x="2225" y="376"/>
                  <a:pt x="2225" y="376"/>
                  <a:pt x="2225" y="376"/>
                </a:cubicBezTo>
                <a:cubicBezTo>
                  <a:pt x="2224" y="375"/>
                  <a:pt x="2224" y="373"/>
                  <a:pt x="2225" y="372"/>
                </a:cubicBezTo>
                <a:cubicBezTo>
                  <a:pt x="2226" y="371"/>
                  <a:pt x="2226" y="371"/>
                  <a:pt x="2226" y="370"/>
                </a:cubicBezTo>
                <a:cubicBezTo>
                  <a:pt x="2225" y="369"/>
                  <a:pt x="2225" y="369"/>
                  <a:pt x="2225" y="369"/>
                </a:cubicBezTo>
                <a:cubicBezTo>
                  <a:pt x="2225" y="368"/>
                  <a:pt x="2226" y="367"/>
                  <a:pt x="2227" y="366"/>
                </a:cubicBezTo>
                <a:cubicBezTo>
                  <a:pt x="2227" y="366"/>
                  <a:pt x="2227" y="366"/>
                  <a:pt x="2227" y="366"/>
                </a:cubicBezTo>
                <a:cubicBezTo>
                  <a:pt x="2228" y="365"/>
                  <a:pt x="2228" y="365"/>
                  <a:pt x="2228" y="365"/>
                </a:cubicBezTo>
                <a:cubicBezTo>
                  <a:pt x="2228" y="365"/>
                  <a:pt x="2228" y="365"/>
                  <a:pt x="2229" y="365"/>
                </a:cubicBezTo>
                <a:cubicBezTo>
                  <a:pt x="2229" y="364"/>
                  <a:pt x="2229" y="364"/>
                  <a:pt x="2230" y="364"/>
                </a:cubicBezTo>
                <a:cubicBezTo>
                  <a:pt x="2230" y="364"/>
                  <a:pt x="2230" y="364"/>
                  <a:pt x="2230" y="364"/>
                </a:cubicBezTo>
                <a:cubicBezTo>
                  <a:pt x="2231" y="363"/>
                  <a:pt x="2231" y="363"/>
                  <a:pt x="2231" y="362"/>
                </a:cubicBezTo>
                <a:cubicBezTo>
                  <a:pt x="2232" y="362"/>
                  <a:pt x="2232" y="361"/>
                  <a:pt x="2232" y="361"/>
                </a:cubicBezTo>
                <a:cubicBezTo>
                  <a:pt x="2233" y="360"/>
                  <a:pt x="2234" y="360"/>
                  <a:pt x="2234" y="360"/>
                </a:cubicBezTo>
                <a:cubicBezTo>
                  <a:pt x="2234" y="360"/>
                  <a:pt x="2234" y="360"/>
                  <a:pt x="2234" y="360"/>
                </a:cubicBezTo>
                <a:cubicBezTo>
                  <a:pt x="2234" y="360"/>
                  <a:pt x="2234" y="359"/>
                  <a:pt x="2234" y="359"/>
                </a:cubicBezTo>
                <a:cubicBezTo>
                  <a:pt x="2234" y="359"/>
                  <a:pt x="2234" y="358"/>
                  <a:pt x="2234" y="357"/>
                </a:cubicBezTo>
                <a:cubicBezTo>
                  <a:pt x="2234" y="357"/>
                  <a:pt x="2234" y="357"/>
                  <a:pt x="2234" y="357"/>
                </a:cubicBezTo>
                <a:cubicBezTo>
                  <a:pt x="2234" y="357"/>
                  <a:pt x="2234" y="356"/>
                  <a:pt x="2234" y="355"/>
                </a:cubicBezTo>
                <a:cubicBezTo>
                  <a:pt x="2235" y="354"/>
                  <a:pt x="2236" y="354"/>
                  <a:pt x="2236" y="354"/>
                </a:cubicBezTo>
                <a:cubicBezTo>
                  <a:pt x="2236" y="354"/>
                  <a:pt x="2236" y="354"/>
                  <a:pt x="2236" y="354"/>
                </a:cubicBezTo>
                <a:cubicBezTo>
                  <a:pt x="2236" y="354"/>
                  <a:pt x="2236" y="354"/>
                  <a:pt x="2236" y="353"/>
                </a:cubicBezTo>
                <a:cubicBezTo>
                  <a:pt x="2236" y="353"/>
                  <a:pt x="2236" y="353"/>
                  <a:pt x="2236" y="353"/>
                </a:cubicBezTo>
                <a:cubicBezTo>
                  <a:pt x="2236" y="353"/>
                  <a:pt x="2235" y="352"/>
                  <a:pt x="2235" y="352"/>
                </a:cubicBezTo>
                <a:cubicBezTo>
                  <a:pt x="2234" y="351"/>
                  <a:pt x="2234" y="350"/>
                  <a:pt x="2235" y="348"/>
                </a:cubicBezTo>
                <a:cubicBezTo>
                  <a:pt x="2235" y="348"/>
                  <a:pt x="2235" y="348"/>
                  <a:pt x="2235" y="347"/>
                </a:cubicBezTo>
                <a:cubicBezTo>
                  <a:pt x="2236" y="347"/>
                  <a:pt x="2236" y="347"/>
                  <a:pt x="2236" y="347"/>
                </a:cubicBezTo>
                <a:cubicBezTo>
                  <a:pt x="2236" y="347"/>
                  <a:pt x="2236" y="347"/>
                  <a:pt x="2236" y="346"/>
                </a:cubicBezTo>
                <a:cubicBezTo>
                  <a:pt x="2236" y="346"/>
                  <a:pt x="2236" y="346"/>
                  <a:pt x="2236" y="345"/>
                </a:cubicBezTo>
                <a:cubicBezTo>
                  <a:pt x="2236" y="345"/>
                  <a:pt x="2237" y="344"/>
                  <a:pt x="2237" y="344"/>
                </a:cubicBezTo>
                <a:cubicBezTo>
                  <a:pt x="2237" y="344"/>
                  <a:pt x="2237" y="343"/>
                  <a:pt x="2237" y="343"/>
                </a:cubicBezTo>
                <a:cubicBezTo>
                  <a:pt x="2236" y="342"/>
                  <a:pt x="2236" y="342"/>
                  <a:pt x="2236" y="342"/>
                </a:cubicBezTo>
                <a:cubicBezTo>
                  <a:pt x="2236" y="342"/>
                  <a:pt x="2236" y="342"/>
                  <a:pt x="2236" y="342"/>
                </a:cubicBezTo>
                <a:cubicBezTo>
                  <a:pt x="2235" y="341"/>
                  <a:pt x="2235" y="341"/>
                  <a:pt x="2235" y="340"/>
                </a:cubicBezTo>
                <a:cubicBezTo>
                  <a:pt x="2235" y="340"/>
                  <a:pt x="2235" y="339"/>
                  <a:pt x="2236" y="339"/>
                </a:cubicBezTo>
                <a:cubicBezTo>
                  <a:pt x="2236" y="339"/>
                  <a:pt x="2236" y="338"/>
                  <a:pt x="2236" y="338"/>
                </a:cubicBezTo>
                <a:cubicBezTo>
                  <a:pt x="2236" y="338"/>
                  <a:pt x="2236" y="337"/>
                  <a:pt x="2237" y="337"/>
                </a:cubicBezTo>
                <a:cubicBezTo>
                  <a:pt x="2237" y="337"/>
                  <a:pt x="2237" y="337"/>
                  <a:pt x="2236" y="337"/>
                </a:cubicBezTo>
                <a:cubicBezTo>
                  <a:pt x="2236" y="336"/>
                  <a:pt x="2236" y="336"/>
                  <a:pt x="2236" y="336"/>
                </a:cubicBezTo>
                <a:cubicBezTo>
                  <a:pt x="2235" y="336"/>
                  <a:pt x="2235" y="335"/>
                  <a:pt x="2236" y="334"/>
                </a:cubicBezTo>
                <a:cubicBezTo>
                  <a:pt x="2236" y="334"/>
                  <a:pt x="2236" y="334"/>
                  <a:pt x="2236" y="334"/>
                </a:cubicBezTo>
                <a:cubicBezTo>
                  <a:pt x="2236" y="334"/>
                  <a:pt x="2236" y="334"/>
                  <a:pt x="2236" y="334"/>
                </a:cubicBezTo>
                <a:cubicBezTo>
                  <a:pt x="2236" y="333"/>
                  <a:pt x="2236" y="333"/>
                  <a:pt x="2236" y="332"/>
                </a:cubicBezTo>
                <a:cubicBezTo>
                  <a:pt x="2236" y="332"/>
                  <a:pt x="2237" y="332"/>
                  <a:pt x="2237" y="331"/>
                </a:cubicBezTo>
                <a:cubicBezTo>
                  <a:pt x="2237" y="331"/>
                  <a:pt x="2237" y="331"/>
                  <a:pt x="2237" y="331"/>
                </a:cubicBezTo>
                <a:cubicBezTo>
                  <a:pt x="2237" y="330"/>
                  <a:pt x="2237" y="330"/>
                  <a:pt x="2237" y="330"/>
                </a:cubicBezTo>
                <a:cubicBezTo>
                  <a:pt x="2237" y="329"/>
                  <a:pt x="2237" y="329"/>
                  <a:pt x="2237" y="329"/>
                </a:cubicBezTo>
                <a:cubicBezTo>
                  <a:pt x="2237" y="328"/>
                  <a:pt x="2237" y="328"/>
                  <a:pt x="2237" y="328"/>
                </a:cubicBezTo>
                <a:cubicBezTo>
                  <a:pt x="2237" y="328"/>
                  <a:pt x="2237" y="327"/>
                  <a:pt x="2237" y="327"/>
                </a:cubicBezTo>
                <a:cubicBezTo>
                  <a:pt x="2238" y="326"/>
                  <a:pt x="2238" y="326"/>
                  <a:pt x="2238" y="326"/>
                </a:cubicBezTo>
                <a:cubicBezTo>
                  <a:pt x="2238" y="326"/>
                  <a:pt x="2238" y="326"/>
                  <a:pt x="2239" y="326"/>
                </a:cubicBezTo>
                <a:cubicBezTo>
                  <a:pt x="2239" y="325"/>
                  <a:pt x="2239" y="325"/>
                  <a:pt x="2240" y="325"/>
                </a:cubicBezTo>
                <a:cubicBezTo>
                  <a:pt x="2239" y="325"/>
                  <a:pt x="2239" y="325"/>
                  <a:pt x="2239" y="324"/>
                </a:cubicBezTo>
                <a:cubicBezTo>
                  <a:pt x="2238" y="323"/>
                  <a:pt x="2239" y="321"/>
                  <a:pt x="2240" y="321"/>
                </a:cubicBezTo>
                <a:cubicBezTo>
                  <a:pt x="2240" y="320"/>
                  <a:pt x="2240" y="320"/>
                  <a:pt x="2240" y="320"/>
                </a:cubicBezTo>
                <a:cubicBezTo>
                  <a:pt x="2240" y="320"/>
                  <a:pt x="2240" y="320"/>
                  <a:pt x="2240" y="320"/>
                </a:cubicBezTo>
                <a:cubicBezTo>
                  <a:pt x="2239" y="319"/>
                  <a:pt x="2239" y="319"/>
                  <a:pt x="2239" y="318"/>
                </a:cubicBezTo>
                <a:cubicBezTo>
                  <a:pt x="2239" y="318"/>
                  <a:pt x="2239" y="317"/>
                  <a:pt x="2239" y="317"/>
                </a:cubicBezTo>
                <a:cubicBezTo>
                  <a:pt x="2239" y="317"/>
                  <a:pt x="2239" y="317"/>
                  <a:pt x="2239" y="317"/>
                </a:cubicBezTo>
                <a:cubicBezTo>
                  <a:pt x="2239" y="316"/>
                  <a:pt x="2238" y="316"/>
                  <a:pt x="2238" y="315"/>
                </a:cubicBezTo>
                <a:cubicBezTo>
                  <a:pt x="2238" y="315"/>
                  <a:pt x="2239" y="314"/>
                  <a:pt x="2239" y="313"/>
                </a:cubicBezTo>
                <a:cubicBezTo>
                  <a:pt x="2240" y="312"/>
                  <a:pt x="2241" y="312"/>
                  <a:pt x="2242" y="312"/>
                </a:cubicBezTo>
                <a:cubicBezTo>
                  <a:pt x="2242" y="312"/>
                  <a:pt x="2242" y="312"/>
                  <a:pt x="2242" y="312"/>
                </a:cubicBezTo>
                <a:cubicBezTo>
                  <a:pt x="2242" y="312"/>
                  <a:pt x="2242" y="312"/>
                  <a:pt x="2242" y="312"/>
                </a:cubicBezTo>
                <a:cubicBezTo>
                  <a:pt x="2242" y="312"/>
                  <a:pt x="2243" y="312"/>
                  <a:pt x="2243" y="312"/>
                </a:cubicBezTo>
                <a:cubicBezTo>
                  <a:pt x="2243" y="312"/>
                  <a:pt x="2243" y="312"/>
                  <a:pt x="2244" y="312"/>
                </a:cubicBezTo>
                <a:cubicBezTo>
                  <a:pt x="2244" y="312"/>
                  <a:pt x="2244" y="312"/>
                  <a:pt x="2245" y="311"/>
                </a:cubicBezTo>
                <a:cubicBezTo>
                  <a:pt x="2245" y="310"/>
                  <a:pt x="2246" y="310"/>
                  <a:pt x="2247" y="310"/>
                </a:cubicBezTo>
                <a:cubicBezTo>
                  <a:pt x="2249" y="310"/>
                  <a:pt x="2251" y="313"/>
                  <a:pt x="2251" y="314"/>
                </a:cubicBezTo>
                <a:cubicBezTo>
                  <a:pt x="2251" y="314"/>
                  <a:pt x="2251" y="314"/>
                  <a:pt x="2251" y="314"/>
                </a:cubicBezTo>
                <a:cubicBezTo>
                  <a:pt x="2251" y="314"/>
                  <a:pt x="2251" y="314"/>
                  <a:pt x="2251" y="314"/>
                </a:cubicBezTo>
                <a:cubicBezTo>
                  <a:pt x="2252" y="315"/>
                  <a:pt x="2252" y="315"/>
                  <a:pt x="2252" y="315"/>
                </a:cubicBezTo>
                <a:cubicBezTo>
                  <a:pt x="2252" y="315"/>
                  <a:pt x="2252" y="315"/>
                  <a:pt x="2252" y="315"/>
                </a:cubicBezTo>
                <a:cubicBezTo>
                  <a:pt x="2252" y="314"/>
                  <a:pt x="2252" y="314"/>
                  <a:pt x="2252" y="314"/>
                </a:cubicBezTo>
                <a:cubicBezTo>
                  <a:pt x="2253" y="315"/>
                  <a:pt x="2253" y="315"/>
                  <a:pt x="2254" y="316"/>
                </a:cubicBezTo>
                <a:cubicBezTo>
                  <a:pt x="2254" y="316"/>
                  <a:pt x="2254" y="316"/>
                  <a:pt x="2254" y="317"/>
                </a:cubicBezTo>
                <a:cubicBezTo>
                  <a:pt x="2254" y="317"/>
                  <a:pt x="2254" y="317"/>
                  <a:pt x="2254" y="317"/>
                </a:cubicBezTo>
                <a:cubicBezTo>
                  <a:pt x="2255" y="318"/>
                  <a:pt x="2255" y="319"/>
                  <a:pt x="2255" y="319"/>
                </a:cubicBezTo>
                <a:cubicBezTo>
                  <a:pt x="2255" y="320"/>
                  <a:pt x="2254" y="321"/>
                  <a:pt x="2253" y="321"/>
                </a:cubicBezTo>
                <a:cubicBezTo>
                  <a:pt x="2253" y="320"/>
                  <a:pt x="2253" y="320"/>
                  <a:pt x="2253" y="320"/>
                </a:cubicBezTo>
                <a:cubicBezTo>
                  <a:pt x="2253" y="321"/>
                  <a:pt x="2253" y="321"/>
                  <a:pt x="2253" y="321"/>
                </a:cubicBezTo>
                <a:cubicBezTo>
                  <a:pt x="2253" y="321"/>
                  <a:pt x="2252" y="321"/>
                  <a:pt x="2251" y="322"/>
                </a:cubicBezTo>
                <a:cubicBezTo>
                  <a:pt x="2251" y="322"/>
                  <a:pt x="2251" y="322"/>
                  <a:pt x="2250" y="322"/>
                </a:cubicBezTo>
                <a:cubicBezTo>
                  <a:pt x="2250" y="323"/>
                  <a:pt x="2249" y="323"/>
                  <a:pt x="2249" y="323"/>
                </a:cubicBezTo>
                <a:cubicBezTo>
                  <a:pt x="2249" y="324"/>
                  <a:pt x="2249" y="325"/>
                  <a:pt x="2248" y="325"/>
                </a:cubicBezTo>
                <a:cubicBezTo>
                  <a:pt x="2248" y="325"/>
                  <a:pt x="2248" y="325"/>
                  <a:pt x="2248" y="325"/>
                </a:cubicBezTo>
                <a:cubicBezTo>
                  <a:pt x="2247" y="325"/>
                  <a:pt x="2247" y="325"/>
                  <a:pt x="2247" y="325"/>
                </a:cubicBezTo>
                <a:cubicBezTo>
                  <a:pt x="2246" y="325"/>
                  <a:pt x="2246" y="325"/>
                  <a:pt x="2246" y="325"/>
                </a:cubicBezTo>
                <a:cubicBezTo>
                  <a:pt x="2245" y="325"/>
                  <a:pt x="2245" y="325"/>
                  <a:pt x="2245" y="325"/>
                </a:cubicBezTo>
                <a:cubicBezTo>
                  <a:pt x="2245" y="325"/>
                  <a:pt x="2244" y="325"/>
                  <a:pt x="2244" y="325"/>
                </a:cubicBezTo>
                <a:cubicBezTo>
                  <a:pt x="2244" y="325"/>
                  <a:pt x="2244" y="325"/>
                  <a:pt x="2244" y="325"/>
                </a:cubicBezTo>
                <a:cubicBezTo>
                  <a:pt x="2243" y="325"/>
                  <a:pt x="2242" y="325"/>
                  <a:pt x="2242" y="324"/>
                </a:cubicBezTo>
                <a:cubicBezTo>
                  <a:pt x="2242" y="325"/>
                  <a:pt x="2241" y="325"/>
                  <a:pt x="2241" y="325"/>
                </a:cubicBezTo>
                <a:cubicBezTo>
                  <a:pt x="2241" y="325"/>
                  <a:pt x="2241" y="325"/>
                  <a:pt x="2241" y="325"/>
                </a:cubicBezTo>
                <a:cubicBezTo>
                  <a:pt x="2241" y="325"/>
                  <a:pt x="2241" y="325"/>
                  <a:pt x="2241" y="325"/>
                </a:cubicBezTo>
                <a:cubicBezTo>
                  <a:pt x="2241" y="325"/>
                  <a:pt x="2241" y="325"/>
                  <a:pt x="2241" y="326"/>
                </a:cubicBezTo>
                <a:cubicBezTo>
                  <a:pt x="2242" y="326"/>
                  <a:pt x="2242" y="326"/>
                  <a:pt x="2243" y="327"/>
                </a:cubicBezTo>
                <a:cubicBezTo>
                  <a:pt x="2243" y="327"/>
                  <a:pt x="2243" y="327"/>
                  <a:pt x="2244" y="327"/>
                </a:cubicBezTo>
                <a:cubicBezTo>
                  <a:pt x="2244" y="327"/>
                  <a:pt x="2245" y="327"/>
                  <a:pt x="2245" y="327"/>
                </a:cubicBezTo>
                <a:cubicBezTo>
                  <a:pt x="2245" y="327"/>
                  <a:pt x="2245" y="327"/>
                  <a:pt x="2245" y="327"/>
                </a:cubicBezTo>
                <a:cubicBezTo>
                  <a:pt x="2246" y="327"/>
                  <a:pt x="2246" y="327"/>
                  <a:pt x="2247" y="327"/>
                </a:cubicBezTo>
                <a:cubicBezTo>
                  <a:pt x="2247" y="326"/>
                  <a:pt x="2247" y="326"/>
                  <a:pt x="2247" y="326"/>
                </a:cubicBezTo>
                <a:cubicBezTo>
                  <a:pt x="2247" y="326"/>
                  <a:pt x="2248" y="326"/>
                  <a:pt x="2248" y="326"/>
                </a:cubicBezTo>
                <a:cubicBezTo>
                  <a:pt x="2248" y="326"/>
                  <a:pt x="2248" y="327"/>
                  <a:pt x="2248" y="327"/>
                </a:cubicBezTo>
                <a:cubicBezTo>
                  <a:pt x="2249" y="327"/>
                  <a:pt x="2249" y="327"/>
                  <a:pt x="2249" y="327"/>
                </a:cubicBezTo>
                <a:cubicBezTo>
                  <a:pt x="2249" y="327"/>
                  <a:pt x="2249" y="327"/>
                  <a:pt x="2249" y="327"/>
                </a:cubicBezTo>
                <a:cubicBezTo>
                  <a:pt x="2249" y="327"/>
                  <a:pt x="2250" y="327"/>
                  <a:pt x="2250" y="326"/>
                </a:cubicBezTo>
                <a:cubicBezTo>
                  <a:pt x="2251" y="326"/>
                  <a:pt x="2252" y="326"/>
                  <a:pt x="2252" y="326"/>
                </a:cubicBezTo>
                <a:cubicBezTo>
                  <a:pt x="2253" y="326"/>
                  <a:pt x="2253" y="326"/>
                  <a:pt x="2253" y="326"/>
                </a:cubicBezTo>
                <a:cubicBezTo>
                  <a:pt x="2253" y="326"/>
                  <a:pt x="2254" y="326"/>
                  <a:pt x="2254" y="326"/>
                </a:cubicBezTo>
                <a:cubicBezTo>
                  <a:pt x="2254" y="326"/>
                  <a:pt x="2254" y="326"/>
                  <a:pt x="2255" y="326"/>
                </a:cubicBezTo>
                <a:cubicBezTo>
                  <a:pt x="2255" y="326"/>
                  <a:pt x="2255" y="326"/>
                  <a:pt x="2255" y="326"/>
                </a:cubicBezTo>
                <a:cubicBezTo>
                  <a:pt x="2256" y="326"/>
                  <a:pt x="2256" y="326"/>
                  <a:pt x="2256" y="326"/>
                </a:cubicBezTo>
                <a:cubicBezTo>
                  <a:pt x="2256" y="326"/>
                  <a:pt x="2256" y="326"/>
                  <a:pt x="2257" y="326"/>
                </a:cubicBezTo>
                <a:cubicBezTo>
                  <a:pt x="2257" y="326"/>
                  <a:pt x="2257" y="326"/>
                  <a:pt x="2257" y="326"/>
                </a:cubicBezTo>
                <a:cubicBezTo>
                  <a:pt x="2258" y="327"/>
                  <a:pt x="2258" y="327"/>
                  <a:pt x="2259" y="328"/>
                </a:cubicBezTo>
                <a:cubicBezTo>
                  <a:pt x="2259" y="328"/>
                  <a:pt x="2259" y="328"/>
                  <a:pt x="2259" y="328"/>
                </a:cubicBezTo>
                <a:cubicBezTo>
                  <a:pt x="2259" y="328"/>
                  <a:pt x="2260" y="328"/>
                  <a:pt x="2260" y="328"/>
                </a:cubicBezTo>
                <a:cubicBezTo>
                  <a:pt x="2260" y="329"/>
                  <a:pt x="2260" y="329"/>
                  <a:pt x="2260" y="329"/>
                </a:cubicBezTo>
                <a:cubicBezTo>
                  <a:pt x="2260" y="328"/>
                  <a:pt x="2260" y="328"/>
                  <a:pt x="2260" y="328"/>
                </a:cubicBezTo>
                <a:cubicBezTo>
                  <a:pt x="2261" y="328"/>
                  <a:pt x="2262" y="328"/>
                  <a:pt x="2263" y="329"/>
                </a:cubicBezTo>
                <a:cubicBezTo>
                  <a:pt x="2264" y="330"/>
                  <a:pt x="2266" y="330"/>
                  <a:pt x="2267" y="330"/>
                </a:cubicBezTo>
                <a:cubicBezTo>
                  <a:pt x="2267" y="330"/>
                  <a:pt x="2267" y="330"/>
                  <a:pt x="2267" y="330"/>
                </a:cubicBezTo>
                <a:cubicBezTo>
                  <a:pt x="2268" y="330"/>
                  <a:pt x="2268" y="330"/>
                  <a:pt x="2268" y="330"/>
                </a:cubicBezTo>
                <a:cubicBezTo>
                  <a:pt x="2269" y="330"/>
                  <a:pt x="2269" y="331"/>
                  <a:pt x="2269" y="331"/>
                </a:cubicBezTo>
                <a:cubicBezTo>
                  <a:pt x="2270" y="332"/>
                  <a:pt x="2270" y="333"/>
                  <a:pt x="2270" y="334"/>
                </a:cubicBezTo>
                <a:cubicBezTo>
                  <a:pt x="2269" y="335"/>
                  <a:pt x="2269" y="335"/>
                  <a:pt x="2269" y="336"/>
                </a:cubicBezTo>
                <a:cubicBezTo>
                  <a:pt x="2269" y="336"/>
                  <a:pt x="2269" y="337"/>
                  <a:pt x="2269" y="337"/>
                </a:cubicBezTo>
                <a:cubicBezTo>
                  <a:pt x="2269" y="338"/>
                  <a:pt x="2269" y="338"/>
                  <a:pt x="2270" y="339"/>
                </a:cubicBezTo>
                <a:cubicBezTo>
                  <a:pt x="2270" y="340"/>
                  <a:pt x="2270" y="340"/>
                  <a:pt x="2270" y="341"/>
                </a:cubicBezTo>
                <a:cubicBezTo>
                  <a:pt x="2270" y="342"/>
                  <a:pt x="2270" y="343"/>
                  <a:pt x="2270" y="343"/>
                </a:cubicBezTo>
                <a:cubicBezTo>
                  <a:pt x="2270" y="343"/>
                  <a:pt x="2270" y="343"/>
                  <a:pt x="2270" y="343"/>
                </a:cubicBezTo>
                <a:cubicBezTo>
                  <a:pt x="2270" y="343"/>
                  <a:pt x="2270" y="344"/>
                  <a:pt x="2270" y="344"/>
                </a:cubicBezTo>
                <a:cubicBezTo>
                  <a:pt x="2270" y="344"/>
                  <a:pt x="2270" y="344"/>
                  <a:pt x="2270" y="345"/>
                </a:cubicBezTo>
                <a:cubicBezTo>
                  <a:pt x="2271" y="345"/>
                  <a:pt x="2271" y="346"/>
                  <a:pt x="2271" y="347"/>
                </a:cubicBezTo>
                <a:cubicBezTo>
                  <a:pt x="2270" y="348"/>
                  <a:pt x="2270" y="348"/>
                  <a:pt x="2270" y="349"/>
                </a:cubicBezTo>
                <a:cubicBezTo>
                  <a:pt x="2269" y="349"/>
                  <a:pt x="2269" y="349"/>
                  <a:pt x="2269" y="349"/>
                </a:cubicBezTo>
                <a:cubicBezTo>
                  <a:pt x="2269" y="349"/>
                  <a:pt x="2269" y="350"/>
                  <a:pt x="2269" y="350"/>
                </a:cubicBezTo>
                <a:cubicBezTo>
                  <a:pt x="2269" y="351"/>
                  <a:pt x="2269" y="351"/>
                  <a:pt x="2269" y="352"/>
                </a:cubicBezTo>
                <a:cubicBezTo>
                  <a:pt x="2269" y="352"/>
                  <a:pt x="2269" y="353"/>
                  <a:pt x="2269" y="353"/>
                </a:cubicBezTo>
                <a:cubicBezTo>
                  <a:pt x="2269" y="354"/>
                  <a:pt x="2269" y="354"/>
                  <a:pt x="2269" y="355"/>
                </a:cubicBezTo>
                <a:cubicBezTo>
                  <a:pt x="2269" y="356"/>
                  <a:pt x="2269" y="357"/>
                  <a:pt x="2268" y="358"/>
                </a:cubicBezTo>
                <a:cubicBezTo>
                  <a:pt x="2268" y="358"/>
                  <a:pt x="2268" y="358"/>
                  <a:pt x="2268" y="358"/>
                </a:cubicBezTo>
                <a:cubicBezTo>
                  <a:pt x="2268" y="358"/>
                  <a:pt x="2267" y="359"/>
                  <a:pt x="2267" y="359"/>
                </a:cubicBezTo>
                <a:cubicBezTo>
                  <a:pt x="2269" y="360"/>
                  <a:pt x="2269" y="362"/>
                  <a:pt x="2269" y="363"/>
                </a:cubicBezTo>
                <a:cubicBezTo>
                  <a:pt x="2269" y="363"/>
                  <a:pt x="2269" y="363"/>
                  <a:pt x="2269" y="363"/>
                </a:cubicBezTo>
                <a:cubicBezTo>
                  <a:pt x="2269" y="364"/>
                  <a:pt x="2269" y="364"/>
                  <a:pt x="2270" y="365"/>
                </a:cubicBezTo>
                <a:cubicBezTo>
                  <a:pt x="2270" y="365"/>
                  <a:pt x="2270" y="365"/>
                  <a:pt x="2271" y="365"/>
                </a:cubicBezTo>
                <a:cubicBezTo>
                  <a:pt x="2271" y="365"/>
                  <a:pt x="2271" y="365"/>
                  <a:pt x="2272" y="365"/>
                </a:cubicBezTo>
                <a:cubicBezTo>
                  <a:pt x="2272" y="365"/>
                  <a:pt x="2272" y="365"/>
                  <a:pt x="2272" y="365"/>
                </a:cubicBezTo>
                <a:cubicBezTo>
                  <a:pt x="2273" y="365"/>
                  <a:pt x="2273" y="365"/>
                  <a:pt x="2274" y="365"/>
                </a:cubicBezTo>
                <a:cubicBezTo>
                  <a:pt x="2274" y="366"/>
                  <a:pt x="2274" y="366"/>
                  <a:pt x="2274" y="367"/>
                </a:cubicBezTo>
                <a:cubicBezTo>
                  <a:pt x="2274" y="368"/>
                  <a:pt x="2274" y="368"/>
                  <a:pt x="2274" y="369"/>
                </a:cubicBezTo>
                <a:cubicBezTo>
                  <a:pt x="2275" y="369"/>
                  <a:pt x="2275" y="370"/>
                  <a:pt x="2275" y="370"/>
                </a:cubicBezTo>
                <a:cubicBezTo>
                  <a:pt x="2275" y="370"/>
                  <a:pt x="2275" y="370"/>
                  <a:pt x="2275" y="370"/>
                </a:cubicBezTo>
                <a:cubicBezTo>
                  <a:pt x="2276" y="371"/>
                  <a:pt x="2276" y="371"/>
                  <a:pt x="2276" y="371"/>
                </a:cubicBezTo>
                <a:cubicBezTo>
                  <a:pt x="2277" y="372"/>
                  <a:pt x="2277" y="373"/>
                  <a:pt x="2278" y="373"/>
                </a:cubicBezTo>
                <a:cubicBezTo>
                  <a:pt x="2278" y="375"/>
                  <a:pt x="2278" y="376"/>
                  <a:pt x="2278" y="377"/>
                </a:cubicBezTo>
                <a:cubicBezTo>
                  <a:pt x="2278" y="378"/>
                  <a:pt x="2278" y="378"/>
                  <a:pt x="2278" y="378"/>
                </a:cubicBezTo>
                <a:cubicBezTo>
                  <a:pt x="2278" y="378"/>
                  <a:pt x="2278" y="378"/>
                  <a:pt x="2278" y="379"/>
                </a:cubicBezTo>
                <a:cubicBezTo>
                  <a:pt x="2278" y="379"/>
                  <a:pt x="2278" y="379"/>
                  <a:pt x="2278" y="379"/>
                </a:cubicBezTo>
                <a:cubicBezTo>
                  <a:pt x="2279" y="380"/>
                  <a:pt x="2279" y="381"/>
                  <a:pt x="2279" y="381"/>
                </a:cubicBezTo>
                <a:cubicBezTo>
                  <a:pt x="2279" y="381"/>
                  <a:pt x="2279" y="381"/>
                  <a:pt x="2279" y="381"/>
                </a:cubicBezTo>
                <a:cubicBezTo>
                  <a:pt x="2279" y="382"/>
                  <a:pt x="2279" y="382"/>
                  <a:pt x="2279" y="382"/>
                </a:cubicBezTo>
                <a:cubicBezTo>
                  <a:pt x="2280" y="383"/>
                  <a:pt x="2280" y="383"/>
                  <a:pt x="2280" y="384"/>
                </a:cubicBezTo>
                <a:cubicBezTo>
                  <a:pt x="2280" y="384"/>
                  <a:pt x="2280" y="384"/>
                  <a:pt x="2280" y="385"/>
                </a:cubicBezTo>
                <a:cubicBezTo>
                  <a:pt x="2280" y="385"/>
                  <a:pt x="2279" y="386"/>
                  <a:pt x="2279" y="386"/>
                </a:cubicBezTo>
                <a:cubicBezTo>
                  <a:pt x="2281" y="387"/>
                  <a:pt x="2281" y="388"/>
                  <a:pt x="2281" y="389"/>
                </a:cubicBezTo>
                <a:cubicBezTo>
                  <a:pt x="2281" y="390"/>
                  <a:pt x="2281" y="391"/>
                  <a:pt x="2281" y="393"/>
                </a:cubicBezTo>
                <a:cubicBezTo>
                  <a:pt x="2281" y="393"/>
                  <a:pt x="2281" y="393"/>
                  <a:pt x="2281" y="393"/>
                </a:cubicBezTo>
                <a:cubicBezTo>
                  <a:pt x="2281" y="394"/>
                  <a:pt x="2281" y="394"/>
                  <a:pt x="2281" y="394"/>
                </a:cubicBezTo>
                <a:cubicBezTo>
                  <a:pt x="2281" y="394"/>
                  <a:pt x="2281" y="394"/>
                  <a:pt x="2282" y="394"/>
                </a:cubicBezTo>
                <a:cubicBezTo>
                  <a:pt x="2282" y="394"/>
                  <a:pt x="2282" y="395"/>
                  <a:pt x="2282" y="395"/>
                </a:cubicBezTo>
                <a:cubicBezTo>
                  <a:pt x="2284" y="397"/>
                  <a:pt x="2282" y="398"/>
                  <a:pt x="2282" y="399"/>
                </a:cubicBezTo>
                <a:cubicBezTo>
                  <a:pt x="2282" y="399"/>
                  <a:pt x="2282" y="399"/>
                  <a:pt x="2282" y="399"/>
                </a:cubicBezTo>
                <a:cubicBezTo>
                  <a:pt x="2282" y="399"/>
                  <a:pt x="2282" y="400"/>
                  <a:pt x="2282" y="401"/>
                </a:cubicBezTo>
                <a:cubicBezTo>
                  <a:pt x="2283" y="401"/>
                  <a:pt x="2283" y="402"/>
                  <a:pt x="2283" y="402"/>
                </a:cubicBezTo>
                <a:cubicBezTo>
                  <a:pt x="2283" y="402"/>
                  <a:pt x="2283" y="403"/>
                  <a:pt x="2283" y="403"/>
                </a:cubicBezTo>
                <a:cubicBezTo>
                  <a:pt x="2284" y="404"/>
                  <a:pt x="2284" y="404"/>
                  <a:pt x="2284" y="404"/>
                </a:cubicBezTo>
                <a:cubicBezTo>
                  <a:pt x="2284" y="405"/>
                  <a:pt x="2284" y="405"/>
                  <a:pt x="2284" y="405"/>
                </a:cubicBezTo>
                <a:cubicBezTo>
                  <a:pt x="2283" y="405"/>
                  <a:pt x="2283" y="405"/>
                  <a:pt x="2283" y="405"/>
                </a:cubicBezTo>
                <a:cubicBezTo>
                  <a:pt x="2283" y="405"/>
                  <a:pt x="2283" y="405"/>
                  <a:pt x="2283" y="405"/>
                </a:cubicBezTo>
                <a:cubicBezTo>
                  <a:pt x="2284" y="405"/>
                  <a:pt x="2284" y="405"/>
                  <a:pt x="2284" y="405"/>
                </a:cubicBezTo>
                <a:cubicBezTo>
                  <a:pt x="2284" y="406"/>
                  <a:pt x="2284" y="406"/>
                  <a:pt x="2284" y="407"/>
                </a:cubicBezTo>
                <a:cubicBezTo>
                  <a:pt x="2284" y="408"/>
                  <a:pt x="2284" y="408"/>
                  <a:pt x="2284" y="408"/>
                </a:cubicBezTo>
                <a:cubicBezTo>
                  <a:pt x="2285" y="408"/>
                  <a:pt x="2285" y="409"/>
                  <a:pt x="2285" y="409"/>
                </a:cubicBezTo>
                <a:cubicBezTo>
                  <a:pt x="2285" y="409"/>
                  <a:pt x="2285" y="410"/>
                  <a:pt x="2285" y="410"/>
                </a:cubicBezTo>
                <a:cubicBezTo>
                  <a:pt x="2285" y="411"/>
                  <a:pt x="2285" y="411"/>
                  <a:pt x="2286" y="411"/>
                </a:cubicBezTo>
                <a:cubicBezTo>
                  <a:pt x="2286" y="411"/>
                  <a:pt x="2286" y="411"/>
                  <a:pt x="2286" y="411"/>
                </a:cubicBezTo>
                <a:cubicBezTo>
                  <a:pt x="2287" y="412"/>
                  <a:pt x="2288" y="412"/>
                  <a:pt x="2289" y="413"/>
                </a:cubicBezTo>
                <a:cubicBezTo>
                  <a:pt x="2290" y="414"/>
                  <a:pt x="2291" y="415"/>
                  <a:pt x="2293" y="416"/>
                </a:cubicBezTo>
                <a:cubicBezTo>
                  <a:pt x="2293" y="416"/>
                  <a:pt x="2293" y="416"/>
                  <a:pt x="2293" y="416"/>
                </a:cubicBezTo>
                <a:cubicBezTo>
                  <a:pt x="2294" y="416"/>
                  <a:pt x="2294" y="417"/>
                  <a:pt x="2295" y="417"/>
                </a:cubicBezTo>
                <a:cubicBezTo>
                  <a:pt x="2295" y="417"/>
                  <a:pt x="2295" y="417"/>
                  <a:pt x="2295" y="417"/>
                </a:cubicBezTo>
                <a:cubicBezTo>
                  <a:pt x="2295" y="418"/>
                  <a:pt x="2296" y="418"/>
                  <a:pt x="2296" y="418"/>
                </a:cubicBezTo>
                <a:cubicBezTo>
                  <a:pt x="2296" y="419"/>
                  <a:pt x="2296" y="419"/>
                  <a:pt x="2296" y="420"/>
                </a:cubicBezTo>
                <a:cubicBezTo>
                  <a:pt x="2296" y="420"/>
                  <a:pt x="2295" y="421"/>
                  <a:pt x="2295" y="421"/>
                </a:cubicBezTo>
                <a:cubicBezTo>
                  <a:pt x="2294" y="422"/>
                  <a:pt x="2294" y="422"/>
                  <a:pt x="2294" y="422"/>
                </a:cubicBezTo>
                <a:cubicBezTo>
                  <a:pt x="2294" y="422"/>
                  <a:pt x="2294" y="423"/>
                  <a:pt x="2294" y="424"/>
                </a:cubicBezTo>
                <a:cubicBezTo>
                  <a:pt x="2294" y="425"/>
                  <a:pt x="2294" y="425"/>
                  <a:pt x="2294" y="425"/>
                </a:cubicBezTo>
                <a:cubicBezTo>
                  <a:pt x="2294" y="425"/>
                  <a:pt x="2293" y="425"/>
                  <a:pt x="2293" y="426"/>
                </a:cubicBezTo>
                <a:cubicBezTo>
                  <a:pt x="2293" y="426"/>
                  <a:pt x="2293" y="427"/>
                  <a:pt x="2293" y="427"/>
                </a:cubicBezTo>
                <a:cubicBezTo>
                  <a:pt x="2294" y="427"/>
                  <a:pt x="2294" y="428"/>
                  <a:pt x="2295" y="428"/>
                </a:cubicBezTo>
                <a:cubicBezTo>
                  <a:pt x="2295" y="428"/>
                  <a:pt x="2295" y="429"/>
                  <a:pt x="2295" y="429"/>
                </a:cubicBezTo>
                <a:cubicBezTo>
                  <a:pt x="2295" y="429"/>
                  <a:pt x="2296" y="429"/>
                  <a:pt x="2296" y="430"/>
                </a:cubicBezTo>
                <a:cubicBezTo>
                  <a:pt x="2296" y="430"/>
                  <a:pt x="2296" y="430"/>
                  <a:pt x="2296" y="430"/>
                </a:cubicBezTo>
                <a:cubicBezTo>
                  <a:pt x="2296" y="430"/>
                  <a:pt x="2296" y="431"/>
                  <a:pt x="2296" y="431"/>
                </a:cubicBezTo>
                <a:cubicBezTo>
                  <a:pt x="2296" y="432"/>
                  <a:pt x="2296" y="432"/>
                  <a:pt x="2296" y="433"/>
                </a:cubicBezTo>
                <a:cubicBezTo>
                  <a:pt x="2295" y="434"/>
                  <a:pt x="2295" y="435"/>
                  <a:pt x="2293" y="436"/>
                </a:cubicBezTo>
                <a:cubicBezTo>
                  <a:pt x="2292" y="436"/>
                  <a:pt x="2292" y="438"/>
                  <a:pt x="2293" y="439"/>
                </a:cubicBezTo>
                <a:cubicBezTo>
                  <a:pt x="2293" y="440"/>
                  <a:pt x="2293" y="441"/>
                  <a:pt x="2293" y="443"/>
                </a:cubicBezTo>
                <a:cubicBezTo>
                  <a:pt x="2293" y="443"/>
                  <a:pt x="2292" y="444"/>
                  <a:pt x="2291" y="444"/>
                </a:cubicBezTo>
                <a:cubicBezTo>
                  <a:pt x="2291" y="444"/>
                  <a:pt x="2291" y="444"/>
                  <a:pt x="2291" y="444"/>
                </a:cubicBezTo>
                <a:cubicBezTo>
                  <a:pt x="2292" y="445"/>
                  <a:pt x="2292" y="445"/>
                  <a:pt x="2292" y="446"/>
                </a:cubicBezTo>
                <a:cubicBezTo>
                  <a:pt x="2292" y="447"/>
                  <a:pt x="2292" y="448"/>
                  <a:pt x="2291" y="448"/>
                </a:cubicBezTo>
                <a:cubicBezTo>
                  <a:pt x="2291" y="449"/>
                  <a:pt x="2290" y="449"/>
                  <a:pt x="2289" y="449"/>
                </a:cubicBezTo>
                <a:cubicBezTo>
                  <a:pt x="2289" y="449"/>
                  <a:pt x="2289" y="449"/>
                  <a:pt x="2289" y="449"/>
                </a:cubicBezTo>
                <a:cubicBezTo>
                  <a:pt x="2289" y="449"/>
                  <a:pt x="2289" y="449"/>
                  <a:pt x="2289" y="449"/>
                </a:cubicBezTo>
                <a:cubicBezTo>
                  <a:pt x="2289" y="449"/>
                  <a:pt x="2289" y="449"/>
                  <a:pt x="2289" y="449"/>
                </a:cubicBezTo>
                <a:cubicBezTo>
                  <a:pt x="2289" y="450"/>
                  <a:pt x="2289" y="450"/>
                  <a:pt x="2288" y="450"/>
                </a:cubicBezTo>
                <a:cubicBezTo>
                  <a:pt x="2288" y="451"/>
                  <a:pt x="2288" y="452"/>
                  <a:pt x="2287" y="453"/>
                </a:cubicBezTo>
                <a:cubicBezTo>
                  <a:pt x="2286" y="453"/>
                  <a:pt x="2286" y="453"/>
                  <a:pt x="2285" y="453"/>
                </a:cubicBezTo>
                <a:cubicBezTo>
                  <a:pt x="2285" y="453"/>
                  <a:pt x="2285" y="453"/>
                  <a:pt x="2285" y="453"/>
                </a:cubicBezTo>
                <a:cubicBezTo>
                  <a:pt x="2285" y="453"/>
                  <a:pt x="2285" y="453"/>
                  <a:pt x="2285" y="453"/>
                </a:cubicBezTo>
                <a:cubicBezTo>
                  <a:pt x="2285" y="454"/>
                  <a:pt x="2285" y="454"/>
                  <a:pt x="2285" y="455"/>
                </a:cubicBezTo>
                <a:cubicBezTo>
                  <a:pt x="2285" y="458"/>
                  <a:pt x="2282" y="458"/>
                  <a:pt x="2280" y="458"/>
                </a:cubicBezTo>
                <a:cubicBezTo>
                  <a:pt x="2279" y="458"/>
                  <a:pt x="2278" y="458"/>
                  <a:pt x="2278" y="459"/>
                </a:cubicBezTo>
                <a:cubicBezTo>
                  <a:pt x="2277" y="459"/>
                  <a:pt x="2277" y="459"/>
                  <a:pt x="2277" y="459"/>
                </a:cubicBezTo>
                <a:cubicBezTo>
                  <a:pt x="2276" y="459"/>
                  <a:pt x="2276" y="459"/>
                  <a:pt x="2275" y="458"/>
                </a:cubicBezTo>
                <a:cubicBezTo>
                  <a:pt x="2275" y="458"/>
                  <a:pt x="2275" y="457"/>
                  <a:pt x="2275" y="457"/>
                </a:cubicBezTo>
                <a:cubicBezTo>
                  <a:pt x="2275" y="457"/>
                  <a:pt x="2275" y="457"/>
                  <a:pt x="2275" y="457"/>
                </a:cubicBezTo>
                <a:cubicBezTo>
                  <a:pt x="2274" y="457"/>
                  <a:pt x="2274" y="457"/>
                  <a:pt x="2274" y="457"/>
                </a:cubicBezTo>
                <a:cubicBezTo>
                  <a:pt x="2272" y="457"/>
                  <a:pt x="2272" y="457"/>
                  <a:pt x="2272" y="456"/>
                </a:cubicBezTo>
                <a:cubicBezTo>
                  <a:pt x="2271" y="456"/>
                  <a:pt x="2270" y="455"/>
                  <a:pt x="2270" y="455"/>
                </a:cubicBezTo>
                <a:cubicBezTo>
                  <a:pt x="2270" y="455"/>
                  <a:pt x="2270" y="455"/>
                  <a:pt x="2270" y="455"/>
                </a:cubicBezTo>
                <a:cubicBezTo>
                  <a:pt x="2270" y="455"/>
                  <a:pt x="2269" y="455"/>
                  <a:pt x="2269" y="455"/>
                </a:cubicBezTo>
                <a:cubicBezTo>
                  <a:pt x="2269" y="456"/>
                  <a:pt x="2269" y="456"/>
                  <a:pt x="2268" y="456"/>
                </a:cubicBezTo>
                <a:cubicBezTo>
                  <a:pt x="2268" y="456"/>
                  <a:pt x="2268" y="456"/>
                  <a:pt x="2268" y="456"/>
                </a:cubicBezTo>
                <a:cubicBezTo>
                  <a:pt x="2269" y="457"/>
                  <a:pt x="2269" y="457"/>
                  <a:pt x="2269" y="457"/>
                </a:cubicBezTo>
                <a:cubicBezTo>
                  <a:pt x="2269" y="458"/>
                  <a:pt x="2270" y="458"/>
                  <a:pt x="2270" y="458"/>
                </a:cubicBezTo>
                <a:cubicBezTo>
                  <a:pt x="2271" y="459"/>
                  <a:pt x="2272" y="459"/>
                  <a:pt x="2272" y="460"/>
                </a:cubicBezTo>
                <a:cubicBezTo>
                  <a:pt x="2272" y="460"/>
                  <a:pt x="2272" y="460"/>
                  <a:pt x="2272" y="460"/>
                </a:cubicBezTo>
                <a:cubicBezTo>
                  <a:pt x="2273" y="461"/>
                  <a:pt x="2273" y="461"/>
                  <a:pt x="2274" y="462"/>
                </a:cubicBezTo>
                <a:cubicBezTo>
                  <a:pt x="2274" y="462"/>
                  <a:pt x="2275" y="462"/>
                  <a:pt x="2275" y="462"/>
                </a:cubicBezTo>
                <a:cubicBezTo>
                  <a:pt x="2275" y="462"/>
                  <a:pt x="2275" y="462"/>
                  <a:pt x="2275" y="462"/>
                </a:cubicBezTo>
                <a:cubicBezTo>
                  <a:pt x="2276" y="462"/>
                  <a:pt x="2276" y="462"/>
                  <a:pt x="2277" y="462"/>
                </a:cubicBezTo>
                <a:cubicBezTo>
                  <a:pt x="2277" y="462"/>
                  <a:pt x="2278" y="462"/>
                  <a:pt x="2278" y="462"/>
                </a:cubicBezTo>
                <a:cubicBezTo>
                  <a:pt x="2280" y="462"/>
                  <a:pt x="2280" y="462"/>
                  <a:pt x="2280" y="462"/>
                </a:cubicBezTo>
                <a:cubicBezTo>
                  <a:pt x="2281" y="462"/>
                  <a:pt x="2281" y="462"/>
                  <a:pt x="2281" y="462"/>
                </a:cubicBezTo>
                <a:cubicBezTo>
                  <a:pt x="2282" y="462"/>
                  <a:pt x="2282" y="462"/>
                  <a:pt x="2282" y="462"/>
                </a:cubicBezTo>
                <a:cubicBezTo>
                  <a:pt x="2283" y="463"/>
                  <a:pt x="2283" y="463"/>
                  <a:pt x="2283" y="463"/>
                </a:cubicBezTo>
                <a:cubicBezTo>
                  <a:pt x="2283" y="463"/>
                  <a:pt x="2283" y="463"/>
                  <a:pt x="2283" y="463"/>
                </a:cubicBezTo>
                <a:cubicBezTo>
                  <a:pt x="2282" y="462"/>
                  <a:pt x="2282" y="462"/>
                  <a:pt x="2282" y="462"/>
                </a:cubicBezTo>
                <a:cubicBezTo>
                  <a:pt x="2282" y="462"/>
                  <a:pt x="2283" y="462"/>
                  <a:pt x="2283" y="462"/>
                </a:cubicBezTo>
                <a:cubicBezTo>
                  <a:pt x="2283" y="462"/>
                  <a:pt x="2283" y="462"/>
                  <a:pt x="2283" y="462"/>
                </a:cubicBezTo>
                <a:cubicBezTo>
                  <a:pt x="2284" y="461"/>
                  <a:pt x="2284" y="461"/>
                  <a:pt x="2285" y="461"/>
                </a:cubicBezTo>
                <a:cubicBezTo>
                  <a:pt x="2285" y="461"/>
                  <a:pt x="2285" y="461"/>
                  <a:pt x="2285" y="461"/>
                </a:cubicBezTo>
                <a:cubicBezTo>
                  <a:pt x="2286" y="461"/>
                  <a:pt x="2287" y="461"/>
                  <a:pt x="2287" y="462"/>
                </a:cubicBezTo>
                <a:cubicBezTo>
                  <a:pt x="2287" y="462"/>
                  <a:pt x="2288" y="463"/>
                  <a:pt x="2289" y="463"/>
                </a:cubicBezTo>
                <a:cubicBezTo>
                  <a:pt x="2289" y="463"/>
                  <a:pt x="2289" y="463"/>
                  <a:pt x="2289" y="463"/>
                </a:cubicBezTo>
                <a:cubicBezTo>
                  <a:pt x="2289" y="463"/>
                  <a:pt x="2290" y="463"/>
                  <a:pt x="2290" y="463"/>
                </a:cubicBezTo>
                <a:cubicBezTo>
                  <a:pt x="2290" y="463"/>
                  <a:pt x="2290" y="463"/>
                  <a:pt x="2290" y="463"/>
                </a:cubicBezTo>
                <a:cubicBezTo>
                  <a:pt x="2290" y="463"/>
                  <a:pt x="2290" y="463"/>
                  <a:pt x="2290" y="463"/>
                </a:cubicBezTo>
                <a:cubicBezTo>
                  <a:pt x="2290" y="462"/>
                  <a:pt x="2290" y="462"/>
                  <a:pt x="2290" y="462"/>
                </a:cubicBezTo>
                <a:cubicBezTo>
                  <a:pt x="2290" y="461"/>
                  <a:pt x="2290" y="460"/>
                  <a:pt x="2290" y="460"/>
                </a:cubicBezTo>
                <a:cubicBezTo>
                  <a:pt x="2290" y="459"/>
                  <a:pt x="2290" y="459"/>
                  <a:pt x="2290" y="459"/>
                </a:cubicBezTo>
                <a:cubicBezTo>
                  <a:pt x="2290" y="459"/>
                  <a:pt x="2290" y="458"/>
                  <a:pt x="2290" y="458"/>
                </a:cubicBezTo>
                <a:cubicBezTo>
                  <a:pt x="2291" y="458"/>
                  <a:pt x="2291" y="458"/>
                  <a:pt x="2291" y="458"/>
                </a:cubicBezTo>
                <a:cubicBezTo>
                  <a:pt x="2291" y="456"/>
                  <a:pt x="2292" y="455"/>
                  <a:pt x="2294" y="455"/>
                </a:cubicBezTo>
                <a:cubicBezTo>
                  <a:pt x="2295" y="455"/>
                  <a:pt x="2295" y="454"/>
                  <a:pt x="2295" y="454"/>
                </a:cubicBezTo>
                <a:cubicBezTo>
                  <a:pt x="2295" y="453"/>
                  <a:pt x="2295" y="453"/>
                  <a:pt x="2296" y="452"/>
                </a:cubicBezTo>
                <a:cubicBezTo>
                  <a:pt x="2296" y="451"/>
                  <a:pt x="2296" y="451"/>
                  <a:pt x="2297" y="451"/>
                </a:cubicBezTo>
                <a:cubicBezTo>
                  <a:pt x="2297" y="450"/>
                  <a:pt x="2298" y="450"/>
                  <a:pt x="2298" y="450"/>
                </a:cubicBezTo>
                <a:cubicBezTo>
                  <a:pt x="2298" y="449"/>
                  <a:pt x="2298" y="449"/>
                  <a:pt x="2298" y="449"/>
                </a:cubicBezTo>
                <a:cubicBezTo>
                  <a:pt x="2298" y="449"/>
                  <a:pt x="2298" y="448"/>
                  <a:pt x="2298" y="448"/>
                </a:cubicBezTo>
                <a:cubicBezTo>
                  <a:pt x="2299" y="448"/>
                  <a:pt x="2299" y="447"/>
                  <a:pt x="2299" y="447"/>
                </a:cubicBezTo>
                <a:cubicBezTo>
                  <a:pt x="2300" y="446"/>
                  <a:pt x="2301" y="445"/>
                  <a:pt x="2301" y="444"/>
                </a:cubicBezTo>
                <a:cubicBezTo>
                  <a:pt x="2301" y="444"/>
                  <a:pt x="2301" y="444"/>
                  <a:pt x="2301" y="444"/>
                </a:cubicBezTo>
                <a:cubicBezTo>
                  <a:pt x="2301" y="444"/>
                  <a:pt x="2301" y="443"/>
                  <a:pt x="2301" y="443"/>
                </a:cubicBezTo>
                <a:cubicBezTo>
                  <a:pt x="2301" y="443"/>
                  <a:pt x="2301" y="443"/>
                  <a:pt x="2301" y="443"/>
                </a:cubicBezTo>
                <a:cubicBezTo>
                  <a:pt x="2301" y="442"/>
                  <a:pt x="2301" y="442"/>
                  <a:pt x="2301" y="441"/>
                </a:cubicBezTo>
                <a:cubicBezTo>
                  <a:pt x="2301" y="440"/>
                  <a:pt x="2301" y="439"/>
                  <a:pt x="2302" y="437"/>
                </a:cubicBezTo>
                <a:cubicBezTo>
                  <a:pt x="2303" y="437"/>
                  <a:pt x="2303" y="436"/>
                  <a:pt x="2304" y="435"/>
                </a:cubicBezTo>
                <a:cubicBezTo>
                  <a:pt x="2305" y="435"/>
                  <a:pt x="2305" y="435"/>
                  <a:pt x="2305" y="433"/>
                </a:cubicBezTo>
                <a:cubicBezTo>
                  <a:pt x="2305" y="433"/>
                  <a:pt x="2305" y="433"/>
                  <a:pt x="2305" y="432"/>
                </a:cubicBezTo>
                <a:cubicBezTo>
                  <a:pt x="2305" y="432"/>
                  <a:pt x="2306" y="431"/>
                  <a:pt x="2306" y="431"/>
                </a:cubicBezTo>
                <a:cubicBezTo>
                  <a:pt x="2306" y="430"/>
                  <a:pt x="2305" y="430"/>
                  <a:pt x="2305" y="429"/>
                </a:cubicBezTo>
                <a:cubicBezTo>
                  <a:pt x="2305" y="428"/>
                  <a:pt x="2305" y="428"/>
                  <a:pt x="2305" y="428"/>
                </a:cubicBezTo>
                <a:cubicBezTo>
                  <a:pt x="2305" y="428"/>
                  <a:pt x="2305" y="427"/>
                  <a:pt x="2305" y="427"/>
                </a:cubicBezTo>
                <a:cubicBezTo>
                  <a:pt x="2305" y="426"/>
                  <a:pt x="2305" y="425"/>
                  <a:pt x="2305" y="425"/>
                </a:cubicBezTo>
                <a:cubicBezTo>
                  <a:pt x="2303" y="425"/>
                  <a:pt x="2302" y="424"/>
                  <a:pt x="2302" y="423"/>
                </a:cubicBezTo>
                <a:cubicBezTo>
                  <a:pt x="2301" y="423"/>
                  <a:pt x="2301" y="423"/>
                  <a:pt x="2301" y="423"/>
                </a:cubicBezTo>
                <a:cubicBezTo>
                  <a:pt x="2301" y="422"/>
                  <a:pt x="2300" y="421"/>
                  <a:pt x="2300" y="420"/>
                </a:cubicBezTo>
                <a:cubicBezTo>
                  <a:pt x="2300" y="420"/>
                  <a:pt x="2300" y="419"/>
                  <a:pt x="2300" y="419"/>
                </a:cubicBezTo>
                <a:cubicBezTo>
                  <a:pt x="2300" y="419"/>
                  <a:pt x="2300" y="419"/>
                  <a:pt x="2300" y="419"/>
                </a:cubicBezTo>
                <a:cubicBezTo>
                  <a:pt x="2299" y="418"/>
                  <a:pt x="2299" y="417"/>
                  <a:pt x="2300" y="417"/>
                </a:cubicBezTo>
                <a:cubicBezTo>
                  <a:pt x="2301" y="417"/>
                  <a:pt x="2301" y="417"/>
                  <a:pt x="2301" y="417"/>
                </a:cubicBezTo>
                <a:cubicBezTo>
                  <a:pt x="2301" y="417"/>
                  <a:pt x="2301" y="417"/>
                  <a:pt x="2301" y="417"/>
                </a:cubicBezTo>
                <a:cubicBezTo>
                  <a:pt x="2300" y="416"/>
                  <a:pt x="2300" y="416"/>
                  <a:pt x="2300" y="416"/>
                </a:cubicBezTo>
                <a:cubicBezTo>
                  <a:pt x="2300" y="415"/>
                  <a:pt x="2300" y="414"/>
                  <a:pt x="2301" y="413"/>
                </a:cubicBezTo>
                <a:cubicBezTo>
                  <a:pt x="2302" y="412"/>
                  <a:pt x="2303" y="412"/>
                  <a:pt x="2303" y="412"/>
                </a:cubicBezTo>
                <a:cubicBezTo>
                  <a:pt x="2303" y="412"/>
                  <a:pt x="2304" y="412"/>
                  <a:pt x="2304" y="412"/>
                </a:cubicBezTo>
                <a:cubicBezTo>
                  <a:pt x="2304" y="411"/>
                  <a:pt x="2304" y="411"/>
                  <a:pt x="2304" y="411"/>
                </a:cubicBezTo>
                <a:cubicBezTo>
                  <a:pt x="2305" y="410"/>
                  <a:pt x="2305" y="410"/>
                  <a:pt x="2305" y="410"/>
                </a:cubicBezTo>
                <a:cubicBezTo>
                  <a:pt x="2306" y="409"/>
                  <a:pt x="2307" y="409"/>
                  <a:pt x="2307" y="408"/>
                </a:cubicBezTo>
                <a:cubicBezTo>
                  <a:pt x="2308" y="408"/>
                  <a:pt x="2308" y="408"/>
                  <a:pt x="2308" y="408"/>
                </a:cubicBezTo>
                <a:cubicBezTo>
                  <a:pt x="2309" y="408"/>
                  <a:pt x="2309" y="407"/>
                  <a:pt x="2310" y="407"/>
                </a:cubicBezTo>
                <a:cubicBezTo>
                  <a:pt x="2311" y="407"/>
                  <a:pt x="2311" y="406"/>
                  <a:pt x="2312" y="406"/>
                </a:cubicBezTo>
                <a:cubicBezTo>
                  <a:pt x="2312" y="406"/>
                  <a:pt x="2313" y="405"/>
                  <a:pt x="2314" y="405"/>
                </a:cubicBezTo>
                <a:cubicBezTo>
                  <a:pt x="2315" y="405"/>
                  <a:pt x="2315" y="405"/>
                  <a:pt x="2315" y="406"/>
                </a:cubicBezTo>
                <a:cubicBezTo>
                  <a:pt x="2316" y="406"/>
                  <a:pt x="2317" y="406"/>
                  <a:pt x="2317" y="407"/>
                </a:cubicBezTo>
                <a:cubicBezTo>
                  <a:pt x="2318" y="407"/>
                  <a:pt x="2318" y="407"/>
                  <a:pt x="2319" y="407"/>
                </a:cubicBezTo>
                <a:cubicBezTo>
                  <a:pt x="2319" y="408"/>
                  <a:pt x="2319" y="408"/>
                  <a:pt x="2319" y="408"/>
                </a:cubicBezTo>
                <a:cubicBezTo>
                  <a:pt x="2321" y="408"/>
                  <a:pt x="2321" y="410"/>
                  <a:pt x="2320" y="411"/>
                </a:cubicBezTo>
                <a:cubicBezTo>
                  <a:pt x="2320" y="411"/>
                  <a:pt x="2320" y="412"/>
                  <a:pt x="2320" y="412"/>
                </a:cubicBezTo>
                <a:cubicBezTo>
                  <a:pt x="2321" y="412"/>
                  <a:pt x="2322" y="413"/>
                  <a:pt x="2323" y="414"/>
                </a:cubicBezTo>
                <a:cubicBezTo>
                  <a:pt x="2324" y="415"/>
                  <a:pt x="2324" y="415"/>
                  <a:pt x="2324" y="416"/>
                </a:cubicBezTo>
                <a:cubicBezTo>
                  <a:pt x="2325" y="416"/>
                  <a:pt x="2325" y="416"/>
                  <a:pt x="2325" y="417"/>
                </a:cubicBezTo>
                <a:cubicBezTo>
                  <a:pt x="2325" y="417"/>
                  <a:pt x="2325" y="417"/>
                  <a:pt x="2325" y="417"/>
                </a:cubicBezTo>
                <a:cubicBezTo>
                  <a:pt x="2325" y="417"/>
                  <a:pt x="2326" y="418"/>
                  <a:pt x="2326" y="419"/>
                </a:cubicBezTo>
                <a:cubicBezTo>
                  <a:pt x="2326" y="419"/>
                  <a:pt x="2326" y="419"/>
                  <a:pt x="2326" y="420"/>
                </a:cubicBezTo>
                <a:cubicBezTo>
                  <a:pt x="2327" y="420"/>
                  <a:pt x="2327" y="420"/>
                  <a:pt x="2327" y="421"/>
                </a:cubicBezTo>
                <a:cubicBezTo>
                  <a:pt x="2327" y="421"/>
                  <a:pt x="2327" y="421"/>
                  <a:pt x="2327" y="421"/>
                </a:cubicBezTo>
                <a:cubicBezTo>
                  <a:pt x="2327" y="422"/>
                  <a:pt x="2327" y="422"/>
                  <a:pt x="2327" y="422"/>
                </a:cubicBezTo>
                <a:cubicBezTo>
                  <a:pt x="2327" y="422"/>
                  <a:pt x="2327" y="422"/>
                  <a:pt x="2327" y="423"/>
                </a:cubicBezTo>
                <a:cubicBezTo>
                  <a:pt x="2327" y="423"/>
                  <a:pt x="2328" y="423"/>
                  <a:pt x="2328" y="423"/>
                </a:cubicBezTo>
                <a:cubicBezTo>
                  <a:pt x="2328" y="423"/>
                  <a:pt x="2328" y="422"/>
                  <a:pt x="2328" y="422"/>
                </a:cubicBezTo>
                <a:cubicBezTo>
                  <a:pt x="2329" y="421"/>
                  <a:pt x="2329" y="420"/>
                  <a:pt x="2330" y="420"/>
                </a:cubicBezTo>
                <a:cubicBezTo>
                  <a:pt x="2330" y="420"/>
                  <a:pt x="2331" y="420"/>
                  <a:pt x="2331" y="420"/>
                </a:cubicBezTo>
                <a:cubicBezTo>
                  <a:pt x="2331" y="419"/>
                  <a:pt x="2331" y="419"/>
                  <a:pt x="2331" y="418"/>
                </a:cubicBezTo>
                <a:cubicBezTo>
                  <a:pt x="2331" y="418"/>
                  <a:pt x="2331" y="417"/>
                  <a:pt x="2331" y="417"/>
                </a:cubicBezTo>
                <a:cubicBezTo>
                  <a:pt x="2331" y="416"/>
                  <a:pt x="2331" y="416"/>
                  <a:pt x="2331" y="416"/>
                </a:cubicBezTo>
                <a:cubicBezTo>
                  <a:pt x="2330" y="416"/>
                  <a:pt x="2330" y="416"/>
                  <a:pt x="2330" y="415"/>
                </a:cubicBezTo>
                <a:cubicBezTo>
                  <a:pt x="2330" y="415"/>
                  <a:pt x="2330" y="415"/>
                  <a:pt x="2330" y="415"/>
                </a:cubicBezTo>
                <a:cubicBezTo>
                  <a:pt x="2330" y="415"/>
                  <a:pt x="2330" y="415"/>
                  <a:pt x="2330" y="415"/>
                </a:cubicBezTo>
                <a:cubicBezTo>
                  <a:pt x="2330" y="415"/>
                  <a:pt x="2330" y="415"/>
                  <a:pt x="2330" y="415"/>
                </a:cubicBezTo>
                <a:cubicBezTo>
                  <a:pt x="2330" y="415"/>
                  <a:pt x="2329" y="415"/>
                  <a:pt x="2329" y="415"/>
                </a:cubicBezTo>
                <a:cubicBezTo>
                  <a:pt x="2328" y="415"/>
                  <a:pt x="2328" y="414"/>
                  <a:pt x="2328" y="413"/>
                </a:cubicBezTo>
                <a:cubicBezTo>
                  <a:pt x="2328" y="413"/>
                  <a:pt x="2328" y="413"/>
                  <a:pt x="2328" y="412"/>
                </a:cubicBezTo>
                <a:cubicBezTo>
                  <a:pt x="2328" y="412"/>
                  <a:pt x="2328" y="411"/>
                  <a:pt x="2327" y="410"/>
                </a:cubicBezTo>
                <a:cubicBezTo>
                  <a:pt x="2327" y="410"/>
                  <a:pt x="2327" y="410"/>
                  <a:pt x="2327" y="410"/>
                </a:cubicBezTo>
                <a:cubicBezTo>
                  <a:pt x="2327" y="409"/>
                  <a:pt x="2326" y="409"/>
                  <a:pt x="2326" y="408"/>
                </a:cubicBezTo>
                <a:cubicBezTo>
                  <a:pt x="2326" y="408"/>
                  <a:pt x="2326" y="408"/>
                  <a:pt x="2326" y="408"/>
                </a:cubicBezTo>
                <a:cubicBezTo>
                  <a:pt x="2325" y="408"/>
                  <a:pt x="2324" y="408"/>
                  <a:pt x="2323" y="408"/>
                </a:cubicBezTo>
                <a:cubicBezTo>
                  <a:pt x="2322" y="408"/>
                  <a:pt x="2321" y="408"/>
                  <a:pt x="2320" y="407"/>
                </a:cubicBezTo>
                <a:cubicBezTo>
                  <a:pt x="2320" y="407"/>
                  <a:pt x="2320" y="406"/>
                  <a:pt x="2319" y="406"/>
                </a:cubicBezTo>
                <a:cubicBezTo>
                  <a:pt x="2319" y="405"/>
                  <a:pt x="2319" y="405"/>
                  <a:pt x="2319" y="405"/>
                </a:cubicBezTo>
                <a:cubicBezTo>
                  <a:pt x="2319" y="405"/>
                  <a:pt x="2319" y="405"/>
                  <a:pt x="2319" y="405"/>
                </a:cubicBezTo>
                <a:cubicBezTo>
                  <a:pt x="2318" y="404"/>
                  <a:pt x="2318" y="404"/>
                  <a:pt x="2318" y="404"/>
                </a:cubicBezTo>
                <a:cubicBezTo>
                  <a:pt x="2317" y="404"/>
                  <a:pt x="2317" y="404"/>
                  <a:pt x="2317" y="404"/>
                </a:cubicBezTo>
                <a:cubicBezTo>
                  <a:pt x="2317" y="404"/>
                  <a:pt x="2316" y="404"/>
                  <a:pt x="2316" y="404"/>
                </a:cubicBezTo>
                <a:cubicBezTo>
                  <a:pt x="2316" y="404"/>
                  <a:pt x="2315" y="404"/>
                  <a:pt x="2315" y="404"/>
                </a:cubicBezTo>
                <a:cubicBezTo>
                  <a:pt x="2314" y="404"/>
                  <a:pt x="2314" y="404"/>
                  <a:pt x="2314" y="404"/>
                </a:cubicBezTo>
                <a:cubicBezTo>
                  <a:pt x="2313" y="403"/>
                  <a:pt x="2312" y="403"/>
                  <a:pt x="2311" y="402"/>
                </a:cubicBezTo>
                <a:cubicBezTo>
                  <a:pt x="2311" y="402"/>
                  <a:pt x="2311" y="402"/>
                  <a:pt x="2311" y="402"/>
                </a:cubicBezTo>
                <a:cubicBezTo>
                  <a:pt x="2310" y="402"/>
                  <a:pt x="2310" y="402"/>
                  <a:pt x="2309" y="402"/>
                </a:cubicBezTo>
                <a:cubicBezTo>
                  <a:pt x="2309" y="402"/>
                  <a:pt x="2309" y="402"/>
                  <a:pt x="2309" y="402"/>
                </a:cubicBezTo>
                <a:cubicBezTo>
                  <a:pt x="2308" y="402"/>
                  <a:pt x="2307" y="402"/>
                  <a:pt x="2307" y="402"/>
                </a:cubicBezTo>
                <a:cubicBezTo>
                  <a:pt x="2307" y="402"/>
                  <a:pt x="2307" y="402"/>
                  <a:pt x="2307" y="402"/>
                </a:cubicBezTo>
                <a:cubicBezTo>
                  <a:pt x="2307" y="402"/>
                  <a:pt x="2307" y="402"/>
                  <a:pt x="2307" y="402"/>
                </a:cubicBezTo>
                <a:cubicBezTo>
                  <a:pt x="2307" y="402"/>
                  <a:pt x="2307" y="402"/>
                  <a:pt x="2306" y="402"/>
                </a:cubicBezTo>
                <a:cubicBezTo>
                  <a:pt x="2306" y="402"/>
                  <a:pt x="2306" y="403"/>
                  <a:pt x="2306" y="403"/>
                </a:cubicBezTo>
                <a:cubicBezTo>
                  <a:pt x="2306" y="403"/>
                  <a:pt x="2306" y="403"/>
                  <a:pt x="2306" y="404"/>
                </a:cubicBezTo>
                <a:cubicBezTo>
                  <a:pt x="2305" y="404"/>
                  <a:pt x="2305" y="405"/>
                  <a:pt x="2305" y="406"/>
                </a:cubicBezTo>
                <a:cubicBezTo>
                  <a:pt x="2305" y="406"/>
                  <a:pt x="2304" y="407"/>
                  <a:pt x="2304" y="407"/>
                </a:cubicBezTo>
                <a:cubicBezTo>
                  <a:pt x="2303" y="407"/>
                  <a:pt x="2303" y="407"/>
                  <a:pt x="2303" y="407"/>
                </a:cubicBezTo>
                <a:cubicBezTo>
                  <a:pt x="2302" y="407"/>
                  <a:pt x="2302" y="407"/>
                  <a:pt x="2302" y="407"/>
                </a:cubicBezTo>
                <a:cubicBezTo>
                  <a:pt x="2301" y="407"/>
                  <a:pt x="2300" y="407"/>
                  <a:pt x="2300" y="406"/>
                </a:cubicBezTo>
                <a:cubicBezTo>
                  <a:pt x="2300" y="406"/>
                  <a:pt x="2300" y="406"/>
                  <a:pt x="2300" y="406"/>
                </a:cubicBezTo>
                <a:cubicBezTo>
                  <a:pt x="2299" y="407"/>
                  <a:pt x="2299" y="407"/>
                  <a:pt x="2298" y="407"/>
                </a:cubicBezTo>
                <a:cubicBezTo>
                  <a:pt x="2298" y="407"/>
                  <a:pt x="2296" y="408"/>
                  <a:pt x="2295" y="408"/>
                </a:cubicBezTo>
                <a:cubicBezTo>
                  <a:pt x="2295" y="408"/>
                  <a:pt x="2295" y="408"/>
                  <a:pt x="2295" y="408"/>
                </a:cubicBezTo>
                <a:cubicBezTo>
                  <a:pt x="2293" y="408"/>
                  <a:pt x="2292" y="407"/>
                  <a:pt x="2292" y="406"/>
                </a:cubicBezTo>
                <a:cubicBezTo>
                  <a:pt x="2292" y="406"/>
                  <a:pt x="2292" y="406"/>
                  <a:pt x="2292" y="406"/>
                </a:cubicBezTo>
                <a:cubicBezTo>
                  <a:pt x="2292" y="406"/>
                  <a:pt x="2291" y="405"/>
                  <a:pt x="2291" y="404"/>
                </a:cubicBezTo>
                <a:cubicBezTo>
                  <a:pt x="2291" y="403"/>
                  <a:pt x="2291" y="402"/>
                  <a:pt x="2292" y="402"/>
                </a:cubicBezTo>
                <a:cubicBezTo>
                  <a:pt x="2292" y="402"/>
                  <a:pt x="2292" y="401"/>
                  <a:pt x="2292" y="401"/>
                </a:cubicBezTo>
                <a:cubicBezTo>
                  <a:pt x="2292" y="401"/>
                  <a:pt x="2292" y="400"/>
                  <a:pt x="2292" y="400"/>
                </a:cubicBezTo>
                <a:cubicBezTo>
                  <a:pt x="2292" y="400"/>
                  <a:pt x="2292" y="400"/>
                  <a:pt x="2292" y="400"/>
                </a:cubicBezTo>
                <a:cubicBezTo>
                  <a:pt x="2291" y="399"/>
                  <a:pt x="2290" y="398"/>
                  <a:pt x="2288" y="397"/>
                </a:cubicBezTo>
                <a:cubicBezTo>
                  <a:pt x="2288" y="397"/>
                  <a:pt x="2288" y="397"/>
                  <a:pt x="2288" y="396"/>
                </a:cubicBezTo>
                <a:cubicBezTo>
                  <a:pt x="2287" y="396"/>
                  <a:pt x="2287" y="396"/>
                  <a:pt x="2287" y="395"/>
                </a:cubicBezTo>
                <a:cubicBezTo>
                  <a:pt x="2287" y="394"/>
                  <a:pt x="2287" y="393"/>
                  <a:pt x="2287" y="393"/>
                </a:cubicBezTo>
                <a:cubicBezTo>
                  <a:pt x="2287" y="393"/>
                  <a:pt x="2287" y="393"/>
                  <a:pt x="2287" y="392"/>
                </a:cubicBezTo>
                <a:cubicBezTo>
                  <a:pt x="2287" y="391"/>
                  <a:pt x="2287" y="390"/>
                  <a:pt x="2287" y="389"/>
                </a:cubicBezTo>
                <a:cubicBezTo>
                  <a:pt x="2287" y="388"/>
                  <a:pt x="2287" y="388"/>
                  <a:pt x="2287" y="388"/>
                </a:cubicBezTo>
                <a:cubicBezTo>
                  <a:pt x="2287" y="388"/>
                  <a:pt x="2287" y="387"/>
                  <a:pt x="2287" y="387"/>
                </a:cubicBezTo>
                <a:cubicBezTo>
                  <a:pt x="2287" y="387"/>
                  <a:pt x="2287" y="387"/>
                  <a:pt x="2287" y="386"/>
                </a:cubicBezTo>
                <a:cubicBezTo>
                  <a:pt x="2286" y="386"/>
                  <a:pt x="2286" y="386"/>
                  <a:pt x="2286" y="385"/>
                </a:cubicBezTo>
                <a:cubicBezTo>
                  <a:pt x="2287" y="384"/>
                  <a:pt x="2287" y="384"/>
                  <a:pt x="2287" y="384"/>
                </a:cubicBezTo>
                <a:cubicBezTo>
                  <a:pt x="2287" y="383"/>
                  <a:pt x="2288" y="383"/>
                  <a:pt x="2288" y="383"/>
                </a:cubicBezTo>
                <a:cubicBezTo>
                  <a:pt x="2288" y="383"/>
                  <a:pt x="2288" y="382"/>
                  <a:pt x="2288" y="382"/>
                </a:cubicBezTo>
                <a:cubicBezTo>
                  <a:pt x="2288" y="381"/>
                  <a:pt x="2288" y="379"/>
                  <a:pt x="2288" y="378"/>
                </a:cubicBezTo>
                <a:cubicBezTo>
                  <a:pt x="2289" y="378"/>
                  <a:pt x="2289" y="377"/>
                  <a:pt x="2289" y="377"/>
                </a:cubicBezTo>
                <a:cubicBezTo>
                  <a:pt x="2289" y="377"/>
                  <a:pt x="2289" y="376"/>
                  <a:pt x="2289" y="376"/>
                </a:cubicBezTo>
                <a:cubicBezTo>
                  <a:pt x="2289" y="376"/>
                  <a:pt x="2289" y="376"/>
                  <a:pt x="2289" y="376"/>
                </a:cubicBezTo>
                <a:cubicBezTo>
                  <a:pt x="2289" y="376"/>
                  <a:pt x="2289" y="376"/>
                  <a:pt x="2288" y="375"/>
                </a:cubicBezTo>
                <a:cubicBezTo>
                  <a:pt x="2288" y="375"/>
                  <a:pt x="2288" y="374"/>
                  <a:pt x="2288" y="374"/>
                </a:cubicBezTo>
                <a:cubicBezTo>
                  <a:pt x="2287" y="373"/>
                  <a:pt x="2287" y="373"/>
                  <a:pt x="2287" y="372"/>
                </a:cubicBezTo>
                <a:cubicBezTo>
                  <a:pt x="2287" y="372"/>
                  <a:pt x="2287" y="371"/>
                  <a:pt x="2287" y="371"/>
                </a:cubicBezTo>
                <a:cubicBezTo>
                  <a:pt x="2286" y="370"/>
                  <a:pt x="2286" y="370"/>
                  <a:pt x="2286" y="370"/>
                </a:cubicBezTo>
                <a:cubicBezTo>
                  <a:pt x="2286" y="370"/>
                  <a:pt x="2286" y="370"/>
                  <a:pt x="2286" y="370"/>
                </a:cubicBezTo>
                <a:cubicBezTo>
                  <a:pt x="2286" y="371"/>
                  <a:pt x="2286" y="371"/>
                  <a:pt x="2286" y="371"/>
                </a:cubicBezTo>
                <a:cubicBezTo>
                  <a:pt x="2286" y="371"/>
                  <a:pt x="2286" y="371"/>
                  <a:pt x="2286" y="371"/>
                </a:cubicBezTo>
                <a:cubicBezTo>
                  <a:pt x="2285" y="371"/>
                  <a:pt x="2284" y="371"/>
                  <a:pt x="2284" y="370"/>
                </a:cubicBezTo>
                <a:cubicBezTo>
                  <a:pt x="2284" y="369"/>
                  <a:pt x="2284" y="369"/>
                  <a:pt x="2284" y="369"/>
                </a:cubicBezTo>
                <a:cubicBezTo>
                  <a:pt x="2284" y="369"/>
                  <a:pt x="2284" y="368"/>
                  <a:pt x="2283" y="368"/>
                </a:cubicBezTo>
                <a:cubicBezTo>
                  <a:pt x="2283" y="368"/>
                  <a:pt x="2282" y="367"/>
                  <a:pt x="2282" y="367"/>
                </a:cubicBezTo>
                <a:cubicBezTo>
                  <a:pt x="2281" y="366"/>
                  <a:pt x="2281" y="366"/>
                  <a:pt x="2281" y="366"/>
                </a:cubicBezTo>
                <a:cubicBezTo>
                  <a:pt x="2281" y="366"/>
                  <a:pt x="2280" y="365"/>
                  <a:pt x="2280" y="365"/>
                </a:cubicBezTo>
                <a:cubicBezTo>
                  <a:pt x="2279" y="365"/>
                  <a:pt x="2279" y="364"/>
                  <a:pt x="2278" y="364"/>
                </a:cubicBezTo>
                <a:cubicBezTo>
                  <a:pt x="2278" y="364"/>
                  <a:pt x="2278" y="363"/>
                  <a:pt x="2278" y="363"/>
                </a:cubicBezTo>
                <a:cubicBezTo>
                  <a:pt x="2277" y="362"/>
                  <a:pt x="2277" y="362"/>
                  <a:pt x="2277" y="362"/>
                </a:cubicBezTo>
                <a:cubicBezTo>
                  <a:pt x="2277" y="363"/>
                  <a:pt x="2277" y="363"/>
                  <a:pt x="2277" y="363"/>
                </a:cubicBezTo>
                <a:cubicBezTo>
                  <a:pt x="2277" y="363"/>
                  <a:pt x="2276" y="363"/>
                  <a:pt x="2276" y="363"/>
                </a:cubicBezTo>
                <a:cubicBezTo>
                  <a:pt x="2275" y="363"/>
                  <a:pt x="2275" y="362"/>
                  <a:pt x="2275" y="362"/>
                </a:cubicBezTo>
                <a:cubicBezTo>
                  <a:pt x="2274" y="360"/>
                  <a:pt x="2274" y="359"/>
                  <a:pt x="2275" y="359"/>
                </a:cubicBezTo>
                <a:cubicBezTo>
                  <a:pt x="2276" y="358"/>
                  <a:pt x="2276" y="358"/>
                  <a:pt x="2276" y="357"/>
                </a:cubicBezTo>
                <a:cubicBezTo>
                  <a:pt x="2276" y="357"/>
                  <a:pt x="2277" y="357"/>
                  <a:pt x="2277" y="356"/>
                </a:cubicBezTo>
                <a:cubicBezTo>
                  <a:pt x="2277" y="356"/>
                  <a:pt x="2277" y="356"/>
                  <a:pt x="2277" y="355"/>
                </a:cubicBezTo>
                <a:cubicBezTo>
                  <a:pt x="2278" y="355"/>
                  <a:pt x="2278" y="354"/>
                  <a:pt x="2278" y="354"/>
                </a:cubicBezTo>
                <a:cubicBezTo>
                  <a:pt x="2278" y="354"/>
                  <a:pt x="2278" y="354"/>
                  <a:pt x="2277" y="353"/>
                </a:cubicBezTo>
                <a:cubicBezTo>
                  <a:pt x="2277" y="353"/>
                  <a:pt x="2277" y="353"/>
                  <a:pt x="2277" y="353"/>
                </a:cubicBezTo>
                <a:cubicBezTo>
                  <a:pt x="2276" y="352"/>
                  <a:pt x="2276" y="352"/>
                  <a:pt x="2276" y="351"/>
                </a:cubicBezTo>
                <a:cubicBezTo>
                  <a:pt x="2276" y="351"/>
                  <a:pt x="2276" y="350"/>
                  <a:pt x="2277" y="350"/>
                </a:cubicBezTo>
                <a:cubicBezTo>
                  <a:pt x="2277" y="349"/>
                  <a:pt x="2277" y="349"/>
                  <a:pt x="2277" y="349"/>
                </a:cubicBezTo>
                <a:cubicBezTo>
                  <a:pt x="2277" y="348"/>
                  <a:pt x="2277" y="347"/>
                  <a:pt x="2279" y="346"/>
                </a:cubicBezTo>
                <a:cubicBezTo>
                  <a:pt x="2281" y="345"/>
                  <a:pt x="2283" y="343"/>
                  <a:pt x="2284" y="341"/>
                </a:cubicBezTo>
                <a:cubicBezTo>
                  <a:pt x="2284" y="340"/>
                  <a:pt x="2284" y="340"/>
                  <a:pt x="2284" y="339"/>
                </a:cubicBezTo>
                <a:cubicBezTo>
                  <a:pt x="2284" y="338"/>
                  <a:pt x="2284" y="338"/>
                  <a:pt x="2284" y="338"/>
                </a:cubicBezTo>
                <a:cubicBezTo>
                  <a:pt x="2283" y="337"/>
                  <a:pt x="2283" y="336"/>
                  <a:pt x="2283" y="335"/>
                </a:cubicBezTo>
                <a:cubicBezTo>
                  <a:pt x="2283" y="334"/>
                  <a:pt x="2283" y="334"/>
                  <a:pt x="2283" y="334"/>
                </a:cubicBezTo>
                <a:cubicBezTo>
                  <a:pt x="2283" y="332"/>
                  <a:pt x="2283" y="331"/>
                  <a:pt x="2282" y="330"/>
                </a:cubicBezTo>
                <a:cubicBezTo>
                  <a:pt x="2282" y="330"/>
                  <a:pt x="2281" y="329"/>
                  <a:pt x="2281" y="328"/>
                </a:cubicBezTo>
                <a:cubicBezTo>
                  <a:pt x="2281" y="327"/>
                  <a:pt x="2281" y="327"/>
                  <a:pt x="2281" y="326"/>
                </a:cubicBezTo>
                <a:cubicBezTo>
                  <a:pt x="2281" y="326"/>
                  <a:pt x="2282" y="326"/>
                  <a:pt x="2282" y="325"/>
                </a:cubicBezTo>
                <a:cubicBezTo>
                  <a:pt x="2282" y="325"/>
                  <a:pt x="2282" y="325"/>
                  <a:pt x="2283" y="325"/>
                </a:cubicBezTo>
                <a:cubicBezTo>
                  <a:pt x="2283" y="325"/>
                  <a:pt x="2284" y="325"/>
                  <a:pt x="2284" y="325"/>
                </a:cubicBezTo>
                <a:cubicBezTo>
                  <a:pt x="2285" y="325"/>
                  <a:pt x="2286" y="326"/>
                  <a:pt x="2286" y="326"/>
                </a:cubicBezTo>
                <a:cubicBezTo>
                  <a:pt x="2286" y="326"/>
                  <a:pt x="2286" y="327"/>
                  <a:pt x="2286" y="328"/>
                </a:cubicBezTo>
                <a:cubicBezTo>
                  <a:pt x="2286" y="329"/>
                  <a:pt x="2286" y="329"/>
                  <a:pt x="2287" y="329"/>
                </a:cubicBezTo>
                <a:cubicBezTo>
                  <a:pt x="2287" y="329"/>
                  <a:pt x="2287" y="330"/>
                  <a:pt x="2287" y="330"/>
                </a:cubicBezTo>
                <a:cubicBezTo>
                  <a:pt x="2288" y="331"/>
                  <a:pt x="2288" y="331"/>
                  <a:pt x="2288" y="332"/>
                </a:cubicBezTo>
                <a:cubicBezTo>
                  <a:pt x="2289" y="333"/>
                  <a:pt x="2289" y="333"/>
                  <a:pt x="2289" y="334"/>
                </a:cubicBezTo>
                <a:cubicBezTo>
                  <a:pt x="2289" y="334"/>
                  <a:pt x="2289" y="334"/>
                  <a:pt x="2289" y="334"/>
                </a:cubicBezTo>
                <a:cubicBezTo>
                  <a:pt x="2289" y="334"/>
                  <a:pt x="2289" y="335"/>
                  <a:pt x="2289" y="335"/>
                </a:cubicBezTo>
                <a:cubicBezTo>
                  <a:pt x="2290" y="335"/>
                  <a:pt x="2290" y="335"/>
                  <a:pt x="2290" y="335"/>
                </a:cubicBezTo>
                <a:cubicBezTo>
                  <a:pt x="2289" y="336"/>
                  <a:pt x="2289" y="336"/>
                  <a:pt x="2289" y="336"/>
                </a:cubicBezTo>
                <a:cubicBezTo>
                  <a:pt x="2289" y="336"/>
                  <a:pt x="2289" y="336"/>
                  <a:pt x="2289" y="336"/>
                </a:cubicBezTo>
                <a:cubicBezTo>
                  <a:pt x="2290" y="335"/>
                  <a:pt x="2290" y="335"/>
                  <a:pt x="2290" y="335"/>
                </a:cubicBezTo>
                <a:cubicBezTo>
                  <a:pt x="2291" y="336"/>
                  <a:pt x="2292" y="337"/>
                  <a:pt x="2292" y="339"/>
                </a:cubicBezTo>
                <a:cubicBezTo>
                  <a:pt x="2292" y="339"/>
                  <a:pt x="2291" y="340"/>
                  <a:pt x="2291" y="340"/>
                </a:cubicBezTo>
                <a:cubicBezTo>
                  <a:pt x="2291" y="341"/>
                  <a:pt x="2291" y="341"/>
                  <a:pt x="2291" y="341"/>
                </a:cubicBezTo>
                <a:cubicBezTo>
                  <a:pt x="2291" y="341"/>
                  <a:pt x="2292" y="342"/>
                  <a:pt x="2292" y="342"/>
                </a:cubicBezTo>
                <a:cubicBezTo>
                  <a:pt x="2292" y="343"/>
                  <a:pt x="2291" y="344"/>
                  <a:pt x="2291" y="345"/>
                </a:cubicBezTo>
                <a:cubicBezTo>
                  <a:pt x="2291" y="345"/>
                  <a:pt x="2291" y="345"/>
                  <a:pt x="2291" y="346"/>
                </a:cubicBezTo>
                <a:cubicBezTo>
                  <a:pt x="2291" y="346"/>
                  <a:pt x="2291" y="346"/>
                  <a:pt x="2291" y="347"/>
                </a:cubicBezTo>
                <a:cubicBezTo>
                  <a:pt x="2291" y="347"/>
                  <a:pt x="2290" y="347"/>
                  <a:pt x="2290" y="347"/>
                </a:cubicBezTo>
                <a:cubicBezTo>
                  <a:pt x="2291" y="348"/>
                  <a:pt x="2291" y="348"/>
                  <a:pt x="2292" y="348"/>
                </a:cubicBezTo>
                <a:cubicBezTo>
                  <a:pt x="2292" y="348"/>
                  <a:pt x="2293" y="349"/>
                  <a:pt x="2293" y="350"/>
                </a:cubicBezTo>
                <a:cubicBezTo>
                  <a:pt x="2293" y="350"/>
                  <a:pt x="2293" y="350"/>
                  <a:pt x="2293" y="351"/>
                </a:cubicBezTo>
                <a:cubicBezTo>
                  <a:pt x="2293" y="351"/>
                  <a:pt x="2293" y="351"/>
                  <a:pt x="2293" y="351"/>
                </a:cubicBezTo>
                <a:cubicBezTo>
                  <a:pt x="2293" y="351"/>
                  <a:pt x="2293" y="352"/>
                  <a:pt x="2294" y="352"/>
                </a:cubicBezTo>
                <a:cubicBezTo>
                  <a:pt x="2294" y="352"/>
                  <a:pt x="2295" y="353"/>
                  <a:pt x="2295" y="353"/>
                </a:cubicBezTo>
                <a:cubicBezTo>
                  <a:pt x="2296" y="354"/>
                  <a:pt x="2296" y="355"/>
                  <a:pt x="2296" y="355"/>
                </a:cubicBezTo>
                <a:cubicBezTo>
                  <a:pt x="2295" y="356"/>
                  <a:pt x="2295" y="356"/>
                  <a:pt x="2294" y="356"/>
                </a:cubicBezTo>
                <a:cubicBezTo>
                  <a:pt x="2294" y="357"/>
                  <a:pt x="2294" y="357"/>
                  <a:pt x="2294" y="357"/>
                </a:cubicBezTo>
                <a:cubicBezTo>
                  <a:pt x="2294" y="357"/>
                  <a:pt x="2293" y="357"/>
                  <a:pt x="2293" y="358"/>
                </a:cubicBezTo>
                <a:cubicBezTo>
                  <a:pt x="2293" y="358"/>
                  <a:pt x="2293" y="358"/>
                  <a:pt x="2293" y="358"/>
                </a:cubicBezTo>
                <a:cubicBezTo>
                  <a:pt x="2293" y="358"/>
                  <a:pt x="2293" y="358"/>
                  <a:pt x="2293" y="358"/>
                </a:cubicBezTo>
                <a:cubicBezTo>
                  <a:pt x="2293" y="358"/>
                  <a:pt x="2293" y="359"/>
                  <a:pt x="2294" y="359"/>
                </a:cubicBezTo>
                <a:cubicBezTo>
                  <a:pt x="2294" y="359"/>
                  <a:pt x="2294" y="359"/>
                  <a:pt x="2294" y="359"/>
                </a:cubicBezTo>
                <a:cubicBezTo>
                  <a:pt x="2294" y="359"/>
                  <a:pt x="2294" y="359"/>
                  <a:pt x="2295" y="359"/>
                </a:cubicBezTo>
                <a:cubicBezTo>
                  <a:pt x="2295" y="359"/>
                  <a:pt x="2296" y="359"/>
                  <a:pt x="2296" y="359"/>
                </a:cubicBezTo>
                <a:cubicBezTo>
                  <a:pt x="2296" y="359"/>
                  <a:pt x="2296" y="359"/>
                  <a:pt x="2296" y="359"/>
                </a:cubicBezTo>
                <a:cubicBezTo>
                  <a:pt x="2297" y="359"/>
                  <a:pt x="2297" y="359"/>
                  <a:pt x="2297" y="359"/>
                </a:cubicBezTo>
                <a:cubicBezTo>
                  <a:pt x="2297" y="359"/>
                  <a:pt x="2298" y="359"/>
                  <a:pt x="2298" y="359"/>
                </a:cubicBezTo>
                <a:cubicBezTo>
                  <a:pt x="2299" y="359"/>
                  <a:pt x="2299" y="359"/>
                  <a:pt x="2299" y="359"/>
                </a:cubicBezTo>
                <a:cubicBezTo>
                  <a:pt x="2300" y="359"/>
                  <a:pt x="2300" y="359"/>
                  <a:pt x="2301" y="359"/>
                </a:cubicBezTo>
                <a:cubicBezTo>
                  <a:pt x="2301" y="359"/>
                  <a:pt x="2302" y="359"/>
                  <a:pt x="2302" y="359"/>
                </a:cubicBezTo>
                <a:cubicBezTo>
                  <a:pt x="2302" y="359"/>
                  <a:pt x="2302" y="359"/>
                  <a:pt x="2302" y="359"/>
                </a:cubicBezTo>
                <a:cubicBezTo>
                  <a:pt x="2304" y="359"/>
                  <a:pt x="2305" y="360"/>
                  <a:pt x="2305" y="360"/>
                </a:cubicBezTo>
                <a:cubicBezTo>
                  <a:pt x="2305" y="360"/>
                  <a:pt x="2305" y="360"/>
                  <a:pt x="2305" y="360"/>
                </a:cubicBezTo>
                <a:cubicBezTo>
                  <a:pt x="2305" y="360"/>
                  <a:pt x="2306" y="360"/>
                  <a:pt x="2306" y="360"/>
                </a:cubicBezTo>
                <a:cubicBezTo>
                  <a:pt x="2306" y="359"/>
                  <a:pt x="2307" y="359"/>
                  <a:pt x="2307" y="359"/>
                </a:cubicBezTo>
                <a:cubicBezTo>
                  <a:pt x="2308" y="359"/>
                  <a:pt x="2308" y="359"/>
                  <a:pt x="2308" y="359"/>
                </a:cubicBezTo>
                <a:cubicBezTo>
                  <a:pt x="2309" y="359"/>
                  <a:pt x="2309" y="359"/>
                  <a:pt x="2309" y="359"/>
                </a:cubicBezTo>
                <a:cubicBezTo>
                  <a:pt x="2309" y="359"/>
                  <a:pt x="2309" y="359"/>
                  <a:pt x="2309" y="359"/>
                </a:cubicBezTo>
                <a:cubicBezTo>
                  <a:pt x="2309" y="359"/>
                  <a:pt x="2310" y="359"/>
                  <a:pt x="2310" y="359"/>
                </a:cubicBezTo>
                <a:cubicBezTo>
                  <a:pt x="2310" y="359"/>
                  <a:pt x="2311" y="359"/>
                  <a:pt x="2311" y="359"/>
                </a:cubicBezTo>
                <a:cubicBezTo>
                  <a:pt x="2312" y="359"/>
                  <a:pt x="2312" y="359"/>
                  <a:pt x="2313" y="359"/>
                </a:cubicBezTo>
                <a:cubicBezTo>
                  <a:pt x="2314" y="359"/>
                  <a:pt x="2314" y="361"/>
                  <a:pt x="2315" y="361"/>
                </a:cubicBezTo>
                <a:cubicBezTo>
                  <a:pt x="2315" y="362"/>
                  <a:pt x="2315" y="362"/>
                  <a:pt x="2315" y="362"/>
                </a:cubicBezTo>
                <a:cubicBezTo>
                  <a:pt x="2316" y="362"/>
                  <a:pt x="2317" y="363"/>
                  <a:pt x="2318" y="363"/>
                </a:cubicBezTo>
                <a:cubicBezTo>
                  <a:pt x="2319" y="364"/>
                  <a:pt x="2319" y="364"/>
                  <a:pt x="2319" y="364"/>
                </a:cubicBezTo>
                <a:cubicBezTo>
                  <a:pt x="2320" y="364"/>
                  <a:pt x="2320" y="364"/>
                  <a:pt x="2320" y="364"/>
                </a:cubicBezTo>
                <a:cubicBezTo>
                  <a:pt x="2320" y="364"/>
                  <a:pt x="2320" y="364"/>
                  <a:pt x="2320" y="364"/>
                </a:cubicBezTo>
                <a:cubicBezTo>
                  <a:pt x="2320" y="364"/>
                  <a:pt x="2320" y="364"/>
                  <a:pt x="2320" y="364"/>
                </a:cubicBezTo>
                <a:cubicBezTo>
                  <a:pt x="2320" y="363"/>
                  <a:pt x="2319" y="363"/>
                  <a:pt x="2319" y="363"/>
                </a:cubicBezTo>
                <a:cubicBezTo>
                  <a:pt x="2319" y="362"/>
                  <a:pt x="2318" y="361"/>
                  <a:pt x="2318" y="360"/>
                </a:cubicBezTo>
                <a:cubicBezTo>
                  <a:pt x="2318" y="360"/>
                  <a:pt x="2318" y="360"/>
                  <a:pt x="2318" y="360"/>
                </a:cubicBezTo>
                <a:cubicBezTo>
                  <a:pt x="2318" y="360"/>
                  <a:pt x="2318" y="360"/>
                  <a:pt x="2317" y="360"/>
                </a:cubicBezTo>
                <a:cubicBezTo>
                  <a:pt x="2317" y="360"/>
                  <a:pt x="2317" y="360"/>
                  <a:pt x="2317" y="360"/>
                </a:cubicBezTo>
                <a:cubicBezTo>
                  <a:pt x="2316" y="360"/>
                  <a:pt x="2316" y="360"/>
                  <a:pt x="2315" y="360"/>
                </a:cubicBezTo>
                <a:cubicBezTo>
                  <a:pt x="2315" y="360"/>
                  <a:pt x="2315" y="360"/>
                  <a:pt x="2315" y="360"/>
                </a:cubicBezTo>
                <a:cubicBezTo>
                  <a:pt x="2314" y="360"/>
                  <a:pt x="2314" y="359"/>
                  <a:pt x="2314" y="358"/>
                </a:cubicBezTo>
                <a:cubicBezTo>
                  <a:pt x="2313" y="358"/>
                  <a:pt x="2313" y="358"/>
                  <a:pt x="2313" y="357"/>
                </a:cubicBezTo>
                <a:cubicBezTo>
                  <a:pt x="2313" y="357"/>
                  <a:pt x="2313" y="357"/>
                  <a:pt x="2313" y="357"/>
                </a:cubicBezTo>
                <a:cubicBezTo>
                  <a:pt x="2313" y="358"/>
                  <a:pt x="2312" y="358"/>
                  <a:pt x="2312" y="358"/>
                </a:cubicBezTo>
                <a:cubicBezTo>
                  <a:pt x="2312" y="358"/>
                  <a:pt x="2312" y="358"/>
                  <a:pt x="2312" y="358"/>
                </a:cubicBezTo>
                <a:cubicBezTo>
                  <a:pt x="2311" y="358"/>
                  <a:pt x="2311" y="359"/>
                  <a:pt x="2310" y="359"/>
                </a:cubicBezTo>
                <a:cubicBezTo>
                  <a:pt x="2310" y="359"/>
                  <a:pt x="2310" y="359"/>
                  <a:pt x="2310" y="358"/>
                </a:cubicBezTo>
                <a:cubicBezTo>
                  <a:pt x="2309" y="358"/>
                  <a:pt x="2309" y="358"/>
                  <a:pt x="2309" y="358"/>
                </a:cubicBezTo>
                <a:cubicBezTo>
                  <a:pt x="2309" y="358"/>
                  <a:pt x="2309" y="358"/>
                  <a:pt x="2309" y="358"/>
                </a:cubicBezTo>
                <a:cubicBezTo>
                  <a:pt x="2309" y="358"/>
                  <a:pt x="2309" y="358"/>
                  <a:pt x="2308" y="358"/>
                </a:cubicBezTo>
                <a:cubicBezTo>
                  <a:pt x="2308" y="358"/>
                  <a:pt x="2308" y="358"/>
                  <a:pt x="2308" y="358"/>
                </a:cubicBezTo>
                <a:cubicBezTo>
                  <a:pt x="2307" y="358"/>
                  <a:pt x="2307" y="358"/>
                  <a:pt x="2306" y="358"/>
                </a:cubicBezTo>
                <a:cubicBezTo>
                  <a:pt x="2306" y="358"/>
                  <a:pt x="2306" y="358"/>
                  <a:pt x="2306" y="357"/>
                </a:cubicBezTo>
                <a:cubicBezTo>
                  <a:pt x="2305" y="357"/>
                  <a:pt x="2305" y="357"/>
                  <a:pt x="2305" y="357"/>
                </a:cubicBezTo>
                <a:cubicBezTo>
                  <a:pt x="2305" y="357"/>
                  <a:pt x="2305" y="357"/>
                  <a:pt x="2304" y="356"/>
                </a:cubicBezTo>
                <a:cubicBezTo>
                  <a:pt x="2304" y="356"/>
                  <a:pt x="2304" y="356"/>
                  <a:pt x="2304" y="356"/>
                </a:cubicBezTo>
                <a:cubicBezTo>
                  <a:pt x="2300" y="356"/>
                  <a:pt x="2298" y="353"/>
                  <a:pt x="2297" y="351"/>
                </a:cubicBezTo>
                <a:cubicBezTo>
                  <a:pt x="2297" y="350"/>
                  <a:pt x="2297" y="350"/>
                  <a:pt x="2297" y="350"/>
                </a:cubicBezTo>
                <a:cubicBezTo>
                  <a:pt x="2297" y="350"/>
                  <a:pt x="2297" y="350"/>
                  <a:pt x="2297" y="349"/>
                </a:cubicBezTo>
                <a:cubicBezTo>
                  <a:pt x="2297" y="349"/>
                  <a:pt x="2297" y="349"/>
                  <a:pt x="2297" y="349"/>
                </a:cubicBezTo>
                <a:cubicBezTo>
                  <a:pt x="2297" y="349"/>
                  <a:pt x="2296" y="349"/>
                  <a:pt x="2296" y="349"/>
                </a:cubicBezTo>
                <a:cubicBezTo>
                  <a:pt x="2296" y="348"/>
                  <a:pt x="2296" y="348"/>
                  <a:pt x="2296" y="347"/>
                </a:cubicBezTo>
                <a:cubicBezTo>
                  <a:pt x="2295" y="347"/>
                  <a:pt x="2295" y="347"/>
                  <a:pt x="2295" y="347"/>
                </a:cubicBezTo>
                <a:cubicBezTo>
                  <a:pt x="2295" y="347"/>
                  <a:pt x="2295" y="346"/>
                  <a:pt x="2295" y="346"/>
                </a:cubicBezTo>
                <a:cubicBezTo>
                  <a:pt x="2295" y="346"/>
                  <a:pt x="2295" y="345"/>
                  <a:pt x="2295" y="345"/>
                </a:cubicBezTo>
                <a:cubicBezTo>
                  <a:pt x="2295" y="343"/>
                  <a:pt x="2295" y="342"/>
                  <a:pt x="2297" y="342"/>
                </a:cubicBezTo>
                <a:cubicBezTo>
                  <a:pt x="2298" y="341"/>
                  <a:pt x="2299" y="341"/>
                  <a:pt x="2300" y="341"/>
                </a:cubicBezTo>
                <a:cubicBezTo>
                  <a:pt x="2301" y="341"/>
                  <a:pt x="2301" y="341"/>
                  <a:pt x="2302" y="341"/>
                </a:cubicBezTo>
                <a:cubicBezTo>
                  <a:pt x="2302" y="341"/>
                  <a:pt x="2302" y="341"/>
                  <a:pt x="2302" y="341"/>
                </a:cubicBezTo>
                <a:cubicBezTo>
                  <a:pt x="2304" y="341"/>
                  <a:pt x="2305" y="342"/>
                  <a:pt x="2305" y="343"/>
                </a:cubicBezTo>
                <a:cubicBezTo>
                  <a:pt x="2306" y="343"/>
                  <a:pt x="2306" y="344"/>
                  <a:pt x="2306" y="344"/>
                </a:cubicBezTo>
                <a:cubicBezTo>
                  <a:pt x="2307" y="344"/>
                  <a:pt x="2307" y="344"/>
                  <a:pt x="2307" y="344"/>
                </a:cubicBezTo>
                <a:cubicBezTo>
                  <a:pt x="2307" y="344"/>
                  <a:pt x="2307" y="344"/>
                  <a:pt x="2307" y="344"/>
                </a:cubicBezTo>
                <a:cubicBezTo>
                  <a:pt x="2308" y="344"/>
                  <a:pt x="2308" y="345"/>
                  <a:pt x="2309" y="345"/>
                </a:cubicBezTo>
                <a:cubicBezTo>
                  <a:pt x="2309" y="345"/>
                  <a:pt x="2309" y="345"/>
                  <a:pt x="2310" y="345"/>
                </a:cubicBezTo>
                <a:cubicBezTo>
                  <a:pt x="2310" y="345"/>
                  <a:pt x="2310" y="345"/>
                  <a:pt x="2310" y="345"/>
                </a:cubicBezTo>
                <a:cubicBezTo>
                  <a:pt x="2310" y="345"/>
                  <a:pt x="2310" y="345"/>
                  <a:pt x="2310" y="345"/>
                </a:cubicBezTo>
                <a:cubicBezTo>
                  <a:pt x="2310" y="344"/>
                  <a:pt x="2311" y="344"/>
                  <a:pt x="2311" y="344"/>
                </a:cubicBezTo>
                <a:cubicBezTo>
                  <a:pt x="2311" y="344"/>
                  <a:pt x="2311" y="343"/>
                  <a:pt x="2312" y="343"/>
                </a:cubicBezTo>
                <a:cubicBezTo>
                  <a:pt x="2312" y="343"/>
                  <a:pt x="2312" y="343"/>
                  <a:pt x="2312" y="343"/>
                </a:cubicBezTo>
                <a:cubicBezTo>
                  <a:pt x="2313" y="342"/>
                  <a:pt x="2313" y="342"/>
                  <a:pt x="2313" y="342"/>
                </a:cubicBezTo>
                <a:cubicBezTo>
                  <a:pt x="2313" y="341"/>
                  <a:pt x="2313" y="340"/>
                  <a:pt x="2312" y="339"/>
                </a:cubicBezTo>
                <a:cubicBezTo>
                  <a:pt x="2312" y="339"/>
                  <a:pt x="2312" y="339"/>
                  <a:pt x="2311" y="339"/>
                </a:cubicBezTo>
                <a:cubicBezTo>
                  <a:pt x="2311" y="339"/>
                  <a:pt x="2311" y="339"/>
                  <a:pt x="2310" y="339"/>
                </a:cubicBezTo>
                <a:cubicBezTo>
                  <a:pt x="2310" y="339"/>
                  <a:pt x="2310" y="339"/>
                  <a:pt x="2309" y="340"/>
                </a:cubicBezTo>
                <a:cubicBezTo>
                  <a:pt x="2309" y="340"/>
                  <a:pt x="2308" y="341"/>
                  <a:pt x="2307" y="341"/>
                </a:cubicBezTo>
                <a:cubicBezTo>
                  <a:pt x="2307" y="341"/>
                  <a:pt x="2306" y="341"/>
                  <a:pt x="2306" y="341"/>
                </a:cubicBezTo>
                <a:cubicBezTo>
                  <a:pt x="2306" y="341"/>
                  <a:pt x="2305" y="341"/>
                  <a:pt x="2304" y="340"/>
                </a:cubicBezTo>
                <a:cubicBezTo>
                  <a:pt x="2304" y="340"/>
                  <a:pt x="2304" y="339"/>
                  <a:pt x="2304" y="338"/>
                </a:cubicBezTo>
                <a:cubicBezTo>
                  <a:pt x="2304" y="338"/>
                  <a:pt x="2304" y="338"/>
                  <a:pt x="2304" y="337"/>
                </a:cubicBezTo>
                <a:cubicBezTo>
                  <a:pt x="2304" y="338"/>
                  <a:pt x="2303" y="338"/>
                  <a:pt x="2302" y="338"/>
                </a:cubicBezTo>
                <a:cubicBezTo>
                  <a:pt x="2302" y="338"/>
                  <a:pt x="2302" y="338"/>
                  <a:pt x="2302" y="338"/>
                </a:cubicBezTo>
                <a:cubicBezTo>
                  <a:pt x="2302" y="338"/>
                  <a:pt x="2301" y="338"/>
                  <a:pt x="2301" y="338"/>
                </a:cubicBezTo>
                <a:cubicBezTo>
                  <a:pt x="2301" y="338"/>
                  <a:pt x="2300" y="337"/>
                  <a:pt x="2300" y="337"/>
                </a:cubicBezTo>
                <a:cubicBezTo>
                  <a:pt x="2299" y="336"/>
                  <a:pt x="2299" y="335"/>
                  <a:pt x="2300" y="334"/>
                </a:cubicBezTo>
                <a:cubicBezTo>
                  <a:pt x="2300" y="334"/>
                  <a:pt x="2300" y="334"/>
                  <a:pt x="2301" y="333"/>
                </a:cubicBezTo>
                <a:cubicBezTo>
                  <a:pt x="2301" y="333"/>
                  <a:pt x="2301" y="333"/>
                  <a:pt x="2301" y="333"/>
                </a:cubicBezTo>
                <a:cubicBezTo>
                  <a:pt x="2301" y="332"/>
                  <a:pt x="2301" y="332"/>
                  <a:pt x="2302" y="331"/>
                </a:cubicBezTo>
                <a:cubicBezTo>
                  <a:pt x="2302" y="331"/>
                  <a:pt x="2302" y="331"/>
                  <a:pt x="2303" y="331"/>
                </a:cubicBezTo>
                <a:cubicBezTo>
                  <a:pt x="2303" y="330"/>
                  <a:pt x="2303" y="330"/>
                  <a:pt x="2303" y="330"/>
                </a:cubicBezTo>
                <a:cubicBezTo>
                  <a:pt x="2303" y="330"/>
                  <a:pt x="2303" y="330"/>
                  <a:pt x="2303" y="329"/>
                </a:cubicBezTo>
                <a:cubicBezTo>
                  <a:pt x="2303" y="329"/>
                  <a:pt x="2304" y="329"/>
                  <a:pt x="2304" y="329"/>
                </a:cubicBezTo>
                <a:cubicBezTo>
                  <a:pt x="2304" y="328"/>
                  <a:pt x="2304" y="328"/>
                  <a:pt x="2304" y="327"/>
                </a:cubicBezTo>
                <a:cubicBezTo>
                  <a:pt x="2304" y="327"/>
                  <a:pt x="2305" y="326"/>
                  <a:pt x="2305" y="326"/>
                </a:cubicBezTo>
                <a:cubicBezTo>
                  <a:pt x="2305" y="326"/>
                  <a:pt x="2305" y="326"/>
                  <a:pt x="2305" y="326"/>
                </a:cubicBezTo>
                <a:cubicBezTo>
                  <a:pt x="2305" y="326"/>
                  <a:pt x="2306" y="325"/>
                  <a:pt x="2306" y="325"/>
                </a:cubicBezTo>
                <a:cubicBezTo>
                  <a:pt x="2307" y="325"/>
                  <a:pt x="2309" y="325"/>
                  <a:pt x="2310" y="325"/>
                </a:cubicBezTo>
                <a:cubicBezTo>
                  <a:pt x="2310" y="325"/>
                  <a:pt x="2311" y="325"/>
                  <a:pt x="2311" y="325"/>
                </a:cubicBezTo>
                <a:cubicBezTo>
                  <a:pt x="2312" y="326"/>
                  <a:pt x="2313" y="326"/>
                  <a:pt x="2313" y="327"/>
                </a:cubicBezTo>
                <a:cubicBezTo>
                  <a:pt x="2314" y="327"/>
                  <a:pt x="2314" y="328"/>
                  <a:pt x="2314" y="328"/>
                </a:cubicBezTo>
                <a:cubicBezTo>
                  <a:pt x="2314" y="328"/>
                  <a:pt x="2314" y="328"/>
                  <a:pt x="2314" y="328"/>
                </a:cubicBezTo>
                <a:cubicBezTo>
                  <a:pt x="2314" y="329"/>
                  <a:pt x="2314" y="329"/>
                  <a:pt x="2314" y="329"/>
                </a:cubicBezTo>
                <a:cubicBezTo>
                  <a:pt x="2314" y="329"/>
                  <a:pt x="2314" y="329"/>
                  <a:pt x="2314" y="329"/>
                </a:cubicBezTo>
                <a:cubicBezTo>
                  <a:pt x="2315" y="329"/>
                  <a:pt x="2315" y="329"/>
                  <a:pt x="2316" y="330"/>
                </a:cubicBezTo>
                <a:cubicBezTo>
                  <a:pt x="2316" y="330"/>
                  <a:pt x="2317" y="330"/>
                  <a:pt x="2317" y="330"/>
                </a:cubicBezTo>
                <a:cubicBezTo>
                  <a:pt x="2317" y="330"/>
                  <a:pt x="2318" y="330"/>
                  <a:pt x="2318" y="330"/>
                </a:cubicBezTo>
                <a:cubicBezTo>
                  <a:pt x="2318" y="330"/>
                  <a:pt x="2319" y="330"/>
                  <a:pt x="2319" y="330"/>
                </a:cubicBezTo>
                <a:cubicBezTo>
                  <a:pt x="2320" y="330"/>
                  <a:pt x="2321" y="330"/>
                  <a:pt x="2322" y="330"/>
                </a:cubicBezTo>
                <a:cubicBezTo>
                  <a:pt x="2323" y="330"/>
                  <a:pt x="2324" y="330"/>
                  <a:pt x="2324" y="330"/>
                </a:cubicBezTo>
                <a:cubicBezTo>
                  <a:pt x="2324" y="331"/>
                  <a:pt x="2325" y="331"/>
                  <a:pt x="2325" y="331"/>
                </a:cubicBezTo>
                <a:cubicBezTo>
                  <a:pt x="2325" y="331"/>
                  <a:pt x="2326" y="331"/>
                  <a:pt x="2326" y="332"/>
                </a:cubicBezTo>
                <a:cubicBezTo>
                  <a:pt x="2326" y="332"/>
                  <a:pt x="2326" y="333"/>
                  <a:pt x="2326" y="333"/>
                </a:cubicBezTo>
                <a:cubicBezTo>
                  <a:pt x="2326" y="333"/>
                  <a:pt x="2326" y="333"/>
                  <a:pt x="2326" y="333"/>
                </a:cubicBezTo>
                <a:cubicBezTo>
                  <a:pt x="2326" y="334"/>
                  <a:pt x="2326" y="334"/>
                  <a:pt x="2327" y="335"/>
                </a:cubicBezTo>
                <a:cubicBezTo>
                  <a:pt x="2328" y="335"/>
                  <a:pt x="2328" y="335"/>
                  <a:pt x="2329" y="335"/>
                </a:cubicBezTo>
                <a:cubicBezTo>
                  <a:pt x="2329" y="336"/>
                  <a:pt x="2329" y="336"/>
                  <a:pt x="2329" y="336"/>
                </a:cubicBezTo>
                <a:cubicBezTo>
                  <a:pt x="2329" y="335"/>
                  <a:pt x="2329" y="335"/>
                  <a:pt x="2329" y="335"/>
                </a:cubicBezTo>
                <a:cubicBezTo>
                  <a:pt x="2329" y="336"/>
                  <a:pt x="2329" y="336"/>
                  <a:pt x="2329" y="336"/>
                </a:cubicBezTo>
                <a:cubicBezTo>
                  <a:pt x="2329" y="335"/>
                  <a:pt x="2329" y="335"/>
                  <a:pt x="2329" y="335"/>
                </a:cubicBezTo>
                <a:cubicBezTo>
                  <a:pt x="2330" y="335"/>
                  <a:pt x="2330" y="335"/>
                  <a:pt x="2330" y="335"/>
                </a:cubicBezTo>
                <a:cubicBezTo>
                  <a:pt x="2331" y="335"/>
                  <a:pt x="2331" y="335"/>
                  <a:pt x="2331" y="335"/>
                </a:cubicBezTo>
                <a:cubicBezTo>
                  <a:pt x="2331" y="335"/>
                  <a:pt x="2331" y="335"/>
                  <a:pt x="2331" y="335"/>
                </a:cubicBezTo>
                <a:cubicBezTo>
                  <a:pt x="2333" y="335"/>
                  <a:pt x="2335" y="336"/>
                  <a:pt x="2336" y="337"/>
                </a:cubicBezTo>
                <a:cubicBezTo>
                  <a:pt x="2336" y="337"/>
                  <a:pt x="2337" y="338"/>
                  <a:pt x="2337" y="338"/>
                </a:cubicBezTo>
                <a:cubicBezTo>
                  <a:pt x="2337" y="339"/>
                  <a:pt x="2337" y="339"/>
                  <a:pt x="2337" y="340"/>
                </a:cubicBezTo>
                <a:cubicBezTo>
                  <a:pt x="2338" y="340"/>
                  <a:pt x="2338" y="340"/>
                  <a:pt x="2338" y="341"/>
                </a:cubicBezTo>
                <a:cubicBezTo>
                  <a:pt x="2339" y="341"/>
                  <a:pt x="2339" y="342"/>
                  <a:pt x="2340" y="342"/>
                </a:cubicBezTo>
                <a:cubicBezTo>
                  <a:pt x="2341" y="343"/>
                  <a:pt x="2342" y="343"/>
                  <a:pt x="2343" y="343"/>
                </a:cubicBezTo>
                <a:cubicBezTo>
                  <a:pt x="2343" y="343"/>
                  <a:pt x="2343" y="343"/>
                  <a:pt x="2343" y="343"/>
                </a:cubicBezTo>
                <a:cubicBezTo>
                  <a:pt x="2344" y="343"/>
                  <a:pt x="2345" y="343"/>
                  <a:pt x="2346" y="342"/>
                </a:cubicBezTo>
                <a:cubicBezTo>
                  <a:pt x="2346" y="342"/>
                  <a:pt x="2347" y="342"/>
                  <a:pt x="2347" y="342"/>
                </a:cubicBezTo>
                <a:cubicBezTo>
                  <a:pt x="2347" y="342"/>
                  <a:pt x="2348" y="342"/>
                  <a:pt x="2348" y="342"/>
                </a:cubicBezTo>
                <a:cubicBezTo>
                  <a:pt x="2348" y="343"/>
                  <a:pt x="2348" y="343"/>
                  <a:pt x="2348" y="343"/>
                </a:cubicBezTo>
                <a:cubicBezTo>
                  <a:pt x="2348" y="342"/>
                  <a:pt x="2348" y="342"/>
                  <a:pt x="2348" y="342"/>
                </a:cubicBezTo>
                <a:cubicBezTo>
                  <a:pt x="2349" y="342"/>
                  <a:pt x="2349" y="341"/>
                  <a:pt x="2350" y="341"/>
                </a:cubicBezTo>
                <a:cubicBezTo>
                  <a:pt x="2351" y="341"/>
                  <a:pt x="2352" y="340"/>
                  <a:pt x="2353" y="340"/>
                </a:cubicBezTo>
                <a:cubicBezTo>
                  <a:pt x="2354" y="340"/>
                  <a:pt x="2354" y="341"/>
                  <a:pt x="2355" y="341"/>
                </a:cubicBezTo>
                <a:cubicBezTo>
                  <a:pt x="2355" y="342"/>
                  <a:pt x="2355" y="342"/>
                  <a:pt x="2355" y="342"/>
                </a:cubicBezTo>
                <a:cubicBezTo>
                  <a:pt x="2355" y="342"/>
                  <a:pt x="2355" y="342"/>
                  <a:pt x="2355" y="342"/>
                </a:cubicBezTo>
                <a:cubicBezTo>
                  <a:pt x="2355" y="342"/>
                  <a:pt x="2356" y="342"/>
                  <a:pt x="2356" y="342"/>
                </a:cubicBezTo>
                <a:cubicBezTo>
                  <a:pt x="2357" y="342"/>
                  <a:pt x="2357" y="342"/>
                  <a:pt x="2358" y="343"/>
                </a:cubicBezTo>
                <a:cubicBezTo>
                  <a:pt x="2358" y="343"/>
                  <a:pt x="2358" y="344"/>
                  <a:pt x="2358" y="345"/>
                </a:cubicBezTo>
                <a:cubicBezTo>
                  <a:pt x="2358" y="345"/>
                  <a:pt x="2358" y="346"/>
                  <a:pt x="2358" y="346"/>
                </a:cubicBezTo>
                <a:cubicBezTo>
                  <a:pt x="2358" y="346"/>
                  <a:pt x="2358" y="347"/>
                  <a:pt x="2358" y="347"/>
                </a:cubicBezTo>
                <a:cubicBezTo>
                  <a:pt x="2358" y="348"/>
                  <a:pt x="2358" y="348"/>
                  <a:pt x="2358" y="349"/>
                </a:cubicBezTo>
                <a:cubicBezTo>
                  <a:pt x="2357" y="349"/>
                  <a:pt x="2357" y="350"/>
                  <a:pt x="2357" y="350"/>
                </a:cubicBezTo>
                <a:cubicBezTo>
                  <a:pt x="2357" y="351"/>
                  <a:pt x="2357" y="352"/>
                  <a:pt x="2356" y="352"/>
                </a:cubicBezTo>
                <a:cubicBezTo>
                  <a:pt x="2355" y="353"/>
                  <a:pt x="2355" y="353"/>
                  <a:pt x="2354" y="353"/>
                </a:cubicBezTo>
                <a:cubicBezTo>
                  <a:pt x="2354" y="353"/>
                  <a:pt x="2354" y="354"/>
                  <a:pt x="2354" y="354"/>
                </a:cubicBezTo>
                <a:cubicBezTo>
                  <a:pt x="2354" y="354"/>
                  <a:pt x="2355" y="355"/>
                  <a:pt x="2355" y="356"/>
                </a:cubicBezTo>
                <a:cubicBezTo>
                  <a:pt x="2355" y="357"/>
                  <a:pt x="2354" y="357"/>
                  <a:pt x="2354" y="358"/>
                </a:cubicBezTo>
                <a:cubicBezTo>
                  <a:pt x="2353" y="360"/>
                  <a:pt x="2354" y="360"/>
                  <a:pt x="2354" y="360"/>
                </a:cubicBezTo>
                <a:cubicBezTo>
                  <a:pt x="2355" y="360"/>
                  <a:pt x="2355" y="361"/>
                  <a:pt x="2356" y="362"/>
                </a:cubicBezTo>
                <a:cubicBezTo>
                  <a:pt x="2356" y="363"/>
                  <a:pt x="2356" y="364"/>
                  <a:pt x="2355" y="364"/>
                </a:cubicBezTo>
                <a:cubicBezTo>
                  <a:pt x="2355" y="364"/>
                  <a:pt x="2355" y="364"/>
                  <a:pt x="2355" y="364"/>
                </a:cubicBezTo>
                <a:cubicBezTo>
                  <a:pt x="2356" y="365"/>
                  <a:pt x="2356" y="365"/>
                  <a:pt x="2356" y="365"/>
                </a:cubicBezTo>
                <a:cubicBezTo>
                  <a:pt x="2356" y="365"/>
                  <a:pt x="2356" y="364"/>
                  <a:pt x="2357" y="364"/>
                </a:cubicBezTo>
                <a:cubicBezTo>
                  <a:pt x="2357" y="364"/>
                  <a:pt x="2357" y="363"/>
                  <a:pt x="2358" y="363"/>
                </a:cubicBezTo>
                <a:cubicBezTo>
                  <a:pt x="2358" y="363"/>
                  <a:pt x="2358" y="363"/>
                  <a:pt x="2358" y="362"/>
                </a:cubicBezTo>
                <a:cubicBezTo>
                  <a:pt x="2359" y="362"/>
                  <a:pt x="2359" y="361"/>
                  <a:pt x="2360" y="361"/>
                </a:cubicBezTo>
                <a:cubicBezTo>
                  <a:pt x="2360" y="361"/>
                  <a:pt x="2360" y="361"/>
                  <a:pt x="2360" y="361"/>
                </a:cubicBezTo>
                <a:cubicBezTo>
                  <a:pt x="2360" y="360"/>
                  <a:pt x="2360" y="360"/>
                  <a:pt x="2360" y="360"/>
                </a:cubicBezTo>
                <a:cubicBezTo>
                  <a:pt x="2360" y="359"/>
                  <a:pt x="2360" y="359"/>
                  <a:pt x="2361" y="359"/>
                </a:cubicBezTo>
                <a:cubicBezTo>
                  <a:pt x="2361" y="359"/>
                  <a:pt x="2361" y="358"/>
                  <a:pt x="2361" y="358"/>
                </a:cubicBezTo>
                <a:cubicBezTo>
                  <a:pt x="2361" y="358"/>
                  <a:pt x="2361" y="358"/>
                  <a:pt x="2361" y="358"/>
                </a:cubicBezTo>
                <a:cubicBezTo>
                  <a:pt x="2360" y="358"/>
                  <a:pt x="2360" y="357"/>
                  <a:pt x="2359" y="357"/>
                </a:cubicBezTo>
                <a:cubicBezTo>
                  <a:pt x="2358" y="356"/>
                  <a:pt x="2358" y="355"/>
                  <a:pt x="2358" y="353"/>
                </a:cubicBezTo>
                <a:cubicBezTo>
                  <a:pt x="2359" y="352"/>
                  <a:pt x="2359" y="351"/>
                  <a:pt x="2358" y="349"/>
                </a:cubicBezTo>
                <a:cubicBezTo>
                  <a:pt x="2359" y="349"/>
                  <a:pt x="2359" y="349"/>
                  <a:pt x="2359" y="349"/>
                </a:cubicBezTo>
                <a:cubicBezTo>
                  <a:pt x="2358" y="349"/>
                  <a:pt x="2358" y="349"/>
                  <a:pt x="2358" y="349"/>
                </a:cubicBezTo>
                <a:cubicBezTo>
                  <a:pt x="2358" y="348"/>
                  <a:pt x="2358" y="348"/>
                  <a:pt x="2358" y="347"/>
                </a:cubicBezTo>
                <a:cubicBezTo>
                  <a:pt x="2359" y="344"/>
                  <a:pt x="2359" y="344"/>
                  <a:pt x="2359" y="344"/>
                </a:cubicBezTo>
                <a:cubicBezTo>
                  <a:pt x="2359" y="344"/>
                  <a:pt x="2359" y="343"/>
                  <a:pt x="2359" y="343"/>
                </a:cubicBezTo>
                <a:cubicBezTo>
                  <a:pt x="2358" y="343"/>
                  <a:pt x="2358" y="342"/>
                  <a:pt x="2358" y="342"/>
                </a:cubicBezTo>
                <a:cubicBezTo>
                  <a:pt x="2358" y="342"/>
                  <a:pt x="2358" y="342"/>
                  <a:pt x="2357" y="341"/>
                </a:cubicBezTo>
                <a:cubicBezTo>
                  <a:pt x="2357" y="341"/>
                  <a:pt x="2357" y="341"/>
                  <a:pt x="2357" y="340"/>
                </a:cubicBezTo>
                <a:cubicBezTo>
                  <a:pt x="2356" y="340"/>
                  <a:pt x="2356" y="340"/>
                  <a:pt x="2356" y="340"/>
                </a:cubicBezTo>
                <a:cubicBezTo>
                  <a:pt x="2356" y="340"/>
                  <a:pt x="2356" y="340"/>
                  <a:pt x="2356" y="340"/>
                </a:cubicBezTo>
                <a:cubicBezTo>
                  <a:pt x="2355" y="340"/>
                  <a:pt x="2355" y="340"/>
                  <a:pt x="2355" y="340"/>
                </a:cubicBezTo>
                <a:cubicBezTo>
                  <a:pt x="2355" y="340"/>
                  <a:pt x="2355" y="340"/>
                  <a:pt x="2354" y="340"/>
                </a:cubicBezTo>
                <a:cubicBezTo>
                  <a:pt x="2354" y="340"/>
                  <a:pt x="2353" y="340"/>
                  <a:pt x="2352" y="340"/>
                </a:cubicBezTo>
                <a:cubicBezTo>
                  <a:pt x="2351" y="340"/>
                  <a:pt x="2350" y="339"/>
                  <a:pt x="2350" y="339"/>
                </a:cubicBezTo>
                <a:cubicBezTo>
                  <a:pt x="2348" y="339"/>
                  <a:pt x="2347" y="338"/>
                  <a:pt x="2347" y="337"/>
                </a:cubicBezTo>
                <a:cubicBezTo>
                  <a:pt x="2347" y="337"/>
                  <a:pt x="2346" y="337"/>
                  <a:pt x="2346" y="337"/>
                </a:cubicBezTo>
                <a:cubicBezTo>
                  <a:pt x="2346" y="337"/>
                  <a:pt x="2346" y="336"/>
                  <a:pt x="2346" y="336"/>
                </a:cubicBezTo>
                <a:cubicBezTo>
                  <a:pt x="2346" y="336"/>
                  <a:pt x="2346" y="336"/>
                  <a:pt x="2346" y="336"/>
                </a:cubicBezTo>
                <a:cubicBezTo>
                  <a:pt x="2345" y="336"/>
                  <a:pt x="2345" y="336"/>
                  <a:pt x="2345" y="335"/>
                </a:cubicBezTo>
                <a:cubicBezTo>
                  <a:pt x="2344" y="335"/>
                  <a:pt x="2344" y="333"/>
                  <a:pt x="2344" y="332"/>
                </a:cubicBezTo>
                <a:cubicBezTo>
                  <a:pt x="2345" y="331"/>
                  <a:pt x="2345" y="331"/>
                  <a:pt x="2345" y="331"/>
                </a:cubicBezTo>
                <a:cubicBezTo>
                  <a:pt x="2345" y="331"/>
                  <a:pt x="2345" y="330"/>
                  <a:pt x="2345" y="329"/>
                </a:cubicBezTo>
                <a:cubicBezTo>
                  <a:pt x="2344" y="330"/>
                  <a:pt x="2343" y="330"/>
                  <a:pt x="2341" y="330"/>
                </a:cubicBezTo>
                <a:cubicBezTo>
                  <a:pt x="2341" y="330"/>
                  <a:pt x="2340" y="330"/>
                  <a:pt x="2340" y="330"/>
                </a:cubicBezTo>
                <a:cubicBezTo>
                  <a:pt x="2339" y="330"/>
                  <a:pt x="2338" y="330"/>
                  <a:pt x="2338" y="330"/>
                </a:cubicBezTo>
                <a:cubicBezTo>
                  <a:pt x="2337" y="330"/>
                  <a:pt x="2336" y="330"/>
                  <a:pt x="2336" y="330"/>
                </a:cubicBezTo>
                <a:cubicBezTo>
                  <a:pt x="2335" y="330"/>
                  <a:pt x="2335" y="330"/>
                  <a:pt x="2335" y="330"/>
                </a:cubicBezTo>
                <a:cubicBezTo>
                  <a:pt x="2335" y="330"/>
                  <a:pt x="2335" y="330"/>
                  <a:pt x="2335" y="330"/>
                </a:cubicBezTo>
                <a:cubicBezTo>
                  <a:pt x="2334" y="330"/>
                  <a:pt x="2334" y="330"/>
                  <a:pt x="2334" y="330"/>
                </a:cubicBezTo>
                <a:cubicBezTo>
                  <a:pt x="2333" y="330"/>
                  <a:pt x="2332" y="330"/>
                  <a:pt x="2331" y="329"/>
                </a:cubicBezTo>
                <a:cubicBezTo>
                  <a:pt x="2331" y="329"/>
                  <a:pt x="2331" y="328"/>
                  <a:pt x="2331" y="328"/>
                </a:cubicBezTo>
                <a:cubicBezTo>
                  <a:pt x="2331" y="328"/>
                  <a:pt x="2330" y="328"/>
                  <a:pt x="2330" y="328"/>
                </a:cubicBezTo>
                <a:cubicBezTo>
                  <a:pt x="2329" y="327"/>
                  <a:pt x="2329" y="327"/>
                  <a:pt x="2329" y="327"/>
                </a:cubicBezTo>
                <a:cubicBezTo>
                  <a:pt x="2328" y="327"/>
                  <a:pt x="2328" y="326"/>
                  <a:pt x="2328" y="326"/>
                </a:cubicBezTo>
                <a:cubicBezTo>
                  <a:pt x="2328" y="325"/>
                  <a:pt x="2328" y="325"/>
                  <a:pt x="2329" y="324"/>
                </a:cubicBezTo>
                <a:cubicBezTo>
                  <a:pt x="2329" y="324"/>
                  <a:pt x="2329" y="324"/>
                  <a:pt x="2329" y="324"/>
                </a:cubicBezTo>
                <a:cubicBezTo>
                  <a:pt x="2329" y="324"/>
                  <a:pt x="2328" y="324"/>
                  <a:pt x="2328" y="324"/>
                </a:cubicBezTo>
                <a:cubicBezTo>
                  <a:pt x="2328" y="323"/>
                  <a:pt x="2328" y="323"/>
                  <a:pt x="2327" y="322"/>
                </a:cubicBezTo>
                <a:cubicBezTo>
                  <a:pt x="2327" y="321"/>
                  <a:pt x="2327" y="321"/>
                  <a:pt x="2328" y="320"/>
                </a:cubicBezTo>
                <a:cubicBezTo>
                  <a:pt x="2329" y="320"/>
                  <a:pt x="2329" y="320"/>
                  <a:pt x="2329" y="320"/>
                </a:cubicBezTo>
                <a:cubicBezTo>
                  <a:pt x="2328" y="320"/>
                  <a:pt x="2328" y="320"/>
                  <a:pt x="2328" y="320"/>
                </a:cubicBezTo>
                <a:cubicBezTo>
                  <a:pt x="2328" y="319"/>
                  <a:pt x="2328" y="319"/>
                  <a:pt x="2328" y="319"/>
                </a:cubicBezTo>
                <a:cubicBezTo>
                  <a:pt x="2328" y="318"/>
                  <a:pt x="2328" y="317"/>
                  <a:pt x="2327" y="316"/>
                </a:cubicBezTo>
                <a:cubicBezTo>
                  <a:pt x="2327" y="316"/>
                  <a:pt x="2327" y="316"/>
                  <a:pt x="2327" y="315"/>
                </a:cubicBezTo>
                <a:cubicBezTo>
                  <a:pt x="2326" y="314"/>
                  <a:pt x="2325" y="313"/>
                  <a:pt x="2324" y="313"/>
                </a:cubicBezTo>
                <a:cubicBezTo>
                  <a:pt x="2323" y="312"/>
                  <a:pt x="2323" y="312"/>
                  <a:pt x="2323" y="311"/>
                </a:cubicBezTo>
                <a:cubicBezTo>
                  <a:pt x="2323" y="310"/>
                  <a:pt x="2323" y="310"/>
                  <a:pt x="2324" y="309"/>
                </a:cubicBezTo>
                <a:cubicBezTo>
                  <a:pt x="2324" y="309"/>
                  <a:pt x="2324" y="309"/>
                  <a:pt x="2324" y="309"/>
                </a:cubicBezTo>
                <a:cubicBezTo>
                  <a:pt x="2323" y="309"/>
                  <a:pt x="2323" y="309"/>
                  <a:pt x="2322" y="308"/>
                </a:cubicBezTo>
                <a:cubicBezTo>
                  <a:pt x="2322" y="308"/>
                  <a:pt x="2322" y="308"/>
                  <a:pt x="2322" y="308"/>
                </a:cubicBezTo>
                <a:cubicBezTo>
                  <a:pt x="2321" y="307"/>
                  <a:pt x="2321" y="307"/>
                  <a:pt x="2321" y="307"/>
                </a:cubicBezTo>
                <a:cubicBezTo>
                  <a:pt x="2321" y="306"/>
                  <a:pt x="2322" y="306"/>
                  <a:pt x="2322" y="306"/>
                </a:cubicBezTo>
                <a:cubicBezTo>
                  <a:pt x="2322" y="305"/>
                  <a:pt x="2322" y="304"/>
                  <a:pt x="2322" y="304"/>
                </a:cubicBezTo>
                <a:cubicBezTo>
                  <a:pt x="2322" y="303"/>
                  <a:pt x="2321" y="303"/>
                  <a:pt x="2321" y="302"/>
                </a:cubicBezTo>
                <a:cubicBezTo>
                  <a:pt x="2321" y="301"/>
                  <a:pt x="2321" y="300"/>
                  <a:pt x="2322" y="300"/>
                </a:cubicBezTo>
                <a:cubicBezTo>
                  <a:pt x="2323" y="299"/>
                  <a:pt x="2325" y="299"/>
                  <a:pt x="2326" y="299"/>
                </a:cubicBezTo>
                <a:cubicBezTo>
                  <a:pt x="2326" y="299"/>
                  <a:pt x="2326" y="299"/>
                  <a:pt x="2327" y="299"/>
                </a:cubicBezTo>
                <a:cubicBezTo>
                  <a:pt x="2327" y="299"/>
                  <a:pt x="2327" y="298"/>
                  <a:pt x="2328" y="298"/>
                </a:cubicBezTo>
                <a:cubicBezTo>
                  <a:pt x="2329" y="297"/>
                  <a:pt x="2329" y="297"/>
                  <a:pt x="2330" y="297"/>
                </a:cubicBezTo>
                <a:cubicBezTo>
                  <a:pt x="2331" y="296"/>
                  <a:pt x="2331" y="296"/>
                  <a:pt x="2332" y="296"/>
                </a:cubicBezTo>
                <a:cubicBezTo>
                  <a:pt x="2332" y="296"/>
                  <a:pt x="2332" y="296"/>
                  <a:pt x="2333" y="296"/>
                </a:cubicBezTo>
                <a:cubicBezTo>
                  <a:pt x="2333" y="296"/>
                  <a:pt x="2333" y="297"/>
                  <a:pt x="2333" y="297"/>
                </a:cubicBezTo>
                <a:cubicBezTo>
                  <a:pt x="2333" y="297"/>
                  <a:pt x="2334" y="297"/>
                  <a:pt x="2334" y="297"/>
                </a:cubicBezTo>
                <a:cubicBezTo>
                  <a:pt x="2334" y="297"/>
                  <a:pt x="2334" y="297"/>
                  <a:pt x="2334" y="297"/>
                </a:cubicBezTo>
                <a:cubicBezTo>
                  <a:pt x="2334" y="297"/>
                  <a:pt x="2334" y="297"/>
                  <a:pt x="2334" y="297"/>
                </a:cubicBezTo>
                <a:cubicBezTo>
                  <a:pt x="2335" y="297"/>
                  <a:pt x="2335" y="297"/>
                  <a:pt x="2336" y="296"/>
                </a:cubicBezTo>
                <a:cubicBezTo>
                  <a:pt x="2337" y="296"/>
                  <a:pt x="2338" y="295"/>
                  <a:pt x="2340" y="295"/>
                </a:cubicBezTo>
                <a:cubicBezTo>
                  <a:pt x="2340" y="295"/>
                  <a:pt x="2341" y="295"/>
                  <a:pt x="2341" y="295"/>
                </a:cubicBezTo>
                <a:cubicBezTo>
                  <a:pt x="2342" y="295"/>
                  <a:pt x="2342" y="295"/>
                  <a:pt x="2343" y="295"/>
                </a:cubicBezTo>
                <a:cubicBezTo>
                  <a:pt x="2344" y="295"/>
                  <a:pt x="2344" y="295"/>
                  <a:pt x="2344" y="294"/>
                </a:cubicBezTo>
                <a:cubicBezTo>
                  <a:pt x="2345" y="293"/>
                  <a:pt x="2346" y="293"/>
                  <a:pt x="2347" y="292"/>
                </a:cubicBezTo>
                <a:cubicBezTo>
                  <a:pt x="2347" y="292"/>
                  <a:pt x="2348" y="292"/>
                  <a:pt x="2348" y="292"/>
                </a:cubicBezTo>
                <a:cubicBezTo>
                  <a:pt x="2349" y="291"/>
                  <a:pt x="2349" y="291"/>
                  <a:pt x="2349" y="291"/>
                </a:cubicBezTo>
                <a:cubicBezTo>
                  <a:pt x="2349" y="291"/>
                  <a:pt x="2350" y="290"/>
                  <a:pt x="2351" y="290"/>
                </a:cubicBezTo>
                <a:cubicBezTo>
                  <a:pt x="2352" y="290"/>
                  <a:pt x="2352" y="291"/>
                  <a:pt x="2353" y="291"/>
                </a:cubicBezTo>
                <a:cubicBezTo>
                  <a:pt x="2353" y="291"/>
                  <a:pt x="2354" y="291"/>
                  <a:pt x="2354" y="291"/>
                </a:cubicBezTo>
                <a:cubicBezTo>
                  <a:pt x="2354" y="291"/>
                  <a:pt x="2354" y="291"/>
                  <a:pt x="2354" y="291"/>
                </a:cubicBezTo>
                <a:cubicBezTo>
                  <a:pt x="2356" y="291"/>
                  <a:pt x="2356" y="290"/>
                  <a:pt x="2356" y="290"/>
                </a:cubicBezTo>
                <a:cubicBezTo>
                  <a:pt x="2357" y="289"/>
                  <a:pt x="2358" y="289"/>
                  <a:pt x="2359" y="288"/>
                </a:cubicBezTo>
                <a:cubicBezTo>
                  <a:pt x="2359" y="288"/>
                  <a:pt x="2359" y="288"/>
                  <a:pt x="2360" y="288"/>
                </a:cubicBezTo>
                <a:cubicBezTo>
                  <a:pt x="2360" y="288"/>
                  <a:pt x="2361" y="288"/>
                  <a:pt x="2362" y="288"/>
                </a:cubicBezTo>
                <a:cubicBezTo>
                  <a:pt x="2361" y="287"/>
                  <a:pt x="2361" y="287"/>
                  <a:pt x="2361" y="287"/>
                </a:cubicBezTo>
                <a:cubicBezTo>
                  <a:pt x="2361" y="286"/>
                  <a:pt x="2361" y="286"/>
                  <a:pt x="2361" y="286"/>
                </a:cubicBezTo>
                <a:cubicBezTo>
                  <a:pt x="2360" y="286"/>
                  <a:pt x="2360" y="285"/>
                  <a:pt x="2360" y="284"/>
                </a:cubicBezTo>
                <a:cubicBezTo>
                  <a:pt x="2360" y="284"/>
                  <a:pt x="2361" y="283"/>
                  <a:pt x="2361" y="283"/>
                </a:cubicBezTo>
                <a:cubicBezTo>
                  <a:pt x="2361" y="282"/>
                  <a:pt x="2362" y="282"/>
                  <a:pt x="2362" y="282"/>
                </a:cubicBezTo>
                <a:cubicBezTo>
                  <a:pt x="2363" y="282"/>
                  <a:pt x="2364" y="283"/>
                  <a:pt x="2365" y="283"/>
                </a:cubicBezTo>
                <a:cubicBezTo>
                  <a:pt x="2365" y="283"/>
                  <a:pt x="2365" y="283"/>
                  <a:pt x="2365" y="283"/>
                </a:cubicBezTo>
                <a:cubicBezTo>
                  <a:pt x="2365" y="283"/>
                  <a:pt x="2365" y="283"/>
                  <a:pt x="2365" y="283"/>
                </a:cubicBezTo>
                <a:cubicBezTo>
                  <a:pt x="2366" y="284"/>
                  <a:pt x="2366" y="285"/>
                  <a:pt x="2366" y="286"/>
                </a:cubicBezTo>
                <a:cubicBezTo>
                  <a:pt x="2366" y="286"/>
                  <a:pt x="2366" y="286"/>
                  <a:pt x="2366" y="286"/>
                </a:cubicBezTo>
                <a:cubicBezTo>
                  <a:pt x="2366" y="286"/>
                  <a:pt x="2367" y="286"/>
                  <a:pt x="2367" y="286"/>
                </a:cubicBezTo>
                <a:cubicBezTo>
                  <a:pt x="2367" y="286"/>
                  <a:pt x="2367" y="285"/>
                  <a:pt x="2368" y="285"/>
                </a:cubicBezTo>
                <a:cubicBezTo>
                  <a:pt x="2368" y="285"/>
                  <a:pt x="2368" y="285"/>
                  <a:pt x="2369" y="285"/>
                </a:cubicBezTo>
                <a:cubicBezTo>
                  <a:pt x="2369" y="285"/>
                  <a:pt x="2369" y="285"/>
                  <a:pt x="2370" y="285"/>
                </a:cubicBezTo>
                <a:cubicBezTo>
                  <a:pt x="2370" y="286"/>
                  <a:pt x="2371" y="286"/>
                  <a:pt x="2371" y="287"/>
                </a:cubicBezTo>
                <a:cubicBezTo>
                  <a:pt x="2371" y="288"/>
                  <a:pt x="2371" y="289"/>
                  <a:pt x="2370" y="290"/>
                </a:cubicBezTo>
                <a:cubicBezTo>
                  <a:pt x="2370" y="290"/>
                  <a:pt x="2371" y="290"/>
                  <a:pt x="2371" y="290"/>
                </a:cubicBezTo>
                <a:cubicBezTo>
                  <a:pt x="2371" y="290"/>
                  <a:pt x="2371" y="290"/>
                  <a:pt x="2371" y="290"/>
                </a:cubicBezTo>
                <a:cubicBezTo>
                  <a:pt x="2371" y="290"/>
                  <a:pt x="2372" y="290"/>
                  <a:pt x="2372" y="290"/>
                </a:cubicBezTo>
                <a:cubicBezTo>
                  <a:pt x="2372" y="289"/>
                  <a:pt x="2372" y="288"/>
                  <a:pt x="2373" y="287"/>
                </a:cubicBezTo>
                <a:cubicBezTo>
                  <a:pt x="2373" y="286"/>
                  <a:pt x="2374" y="285"/>
                  <a:pt x="2373" y="285"/>
                </a:cubicBezTo>
                <a:cubicBezTo>
                  <a:pt x="2373" y="284"/>
                  <a:pt x="2373" y="284"/>
                  <a:pt x="2372" y="284"/>
                </a:cubicBezTo>
                <a:cubicBezTo>
                  <a:pt x="2371" y="284"/>
                  <a:pt x="2370" y="284"/>
                  <a:pt x="2370" y="283"/>
                </a:cubicBezTo>
                <a:cubicBezTo>
                  <a:pt x="2370" y="283"/>
                  <a:pt x="2369" y="282"/>
                  <a:pt x="2368" y="282"/>
                </a:cubicBezTo>
                <a:cubicBezTo>
                  <a:pt x="2367" y="282"/>
                  <a:pt x="2366" y="282"/>
                  <a:pt x="2366" y="282"/>
                </a:cubicBezTo>
                <a:cubicBezTo>
                  <a:pt x="2365" y="282"/>
                  <a:pt x="2365" y="281"/>
                  <a:pt x="2364" y="280"/>
                </a:cubicBezTo>
                <a:cubicBezTo>
                  <a:pt x="2364" y="280"/>
                  <a:pt x="2364" y="280"/>
                  <a:pt x="2364" y="280"/>
                </a:cubicBezTo>
                <a:cubicBezTo>
                  <a:pt x="2364" y="280"/>
                  <a:pt x="2364" y="279"/>
                  <a:pt x="2364" y="279"/>
                </a:cubicBezTo>
                <a:cubicBezTo>
                  <a:pt x="2364" y="279"/>
                  <a:pt x="2363" y="279"/>
                  <a:pt x="2363" y="279"/>
                </a:cubicBezTo>
                <a:cubicBezTo>
                  <a:pt x="2363" y="279"/>
                  <a:pt x="2363" y="279"/>
                  <a:pt x="2363" y="279"/>
                </a:cubicBezTo>
                <a:cubicBezTo>
                  <a:pt x="2362" y="279"/>
                  <a:pt x="2362" y="279"/>
                  <a:pt x="2361" y="279"/>
                </a:cubicBezTo>
                <a:cubicBezTo>
                  <a:pt x="2361" y="279"/>
                  <a:pt x="2360" y="280"/>
                  <a:pt x="2359" y="280"/>
                </a:cubicBezTo>
                <a:cubicBezTo>
                  <a:pt x="2359" y="280"/>
                  <a:pt x="2359" y="280"/>
                  <a:pt x="2358" y="280"/>
                </a:cubicBezTo>
                <a:cubicBezTo>
                  <a:pt x="2358" y="280"/>
                  <a:pt x="2358" y="280"/>
                  <a:pt x="2358" y="279"/>
                </a:cubicBezTo>
                <a:cubicBezTo>
                  <a:pt x="2358" y="280"/>
                  <a:pt x="2358" y="280"/>
                  <a:pt x="2358" y="280"/>
                </a:cubicBezTo>
                <a:cubicBezTo>
                  <a:pt x="2359" y="280"/>
                  <a:pt x="2359" y="281"/>
                  <a:pt x="2359" y="281"/>
                </a:cubicBezTo>
                <a:cubicBezTo>
                  <a:pt x="2358" y="282"/>
                  <a:pt x="2358" y="283"/>
                  <a:pt x="2357" y="283"/>
                </a:cubicBezTo>
                <a:cubicBezTo>
                  <a:pt x="2357" y="284"/>
                  <a:pt x="2356" y="284"/>
                  <a:pt x="2355" y="284"/>
                </a:cubicBezTo>
                <a:cubicBezTo>
                  <a:pt x="2354" y="284"/>
                  <a:pt x="2354" y="284"/>
                  <a:pt x="2354" y="284"/>
                </a:cubicBezTo>
                <a:cubicBezTo>
                  <a:pt x="2354" y="284"/>
                  <a:pt x="2353" y="284"/>
                  <a:pt x="2353" y="283"/>
                </a:cubicBezTo>
                <a:cubicBezTo>
                  <a:pt x="2352" y="283"/>
                  <a:pt x="2352" y="282"/>
                  <a:pt x="2352" y="282"/>
                </a:cubicBezTo>
                <a:cubicBezTo>
                  <a:pt x="2352" y="281"/>
                  <a:pt x="2353" y="280"/>
                  <a:pt x="2354" y="280"/>
                </a:cubicBezTo>
                <a:cubicBezTo>
                  <a:pt x="2354" y="280"/>
                  <a:pt x="2354" y="280"/>
                  <a:pt x="2354" y="280"/>
                </a:cubicBezTo>
                <a:cubicBezTo>
                  <a:pt x="2354" y="280"/>
                  <a:pt x="2354" y="280"/>
                  <a:pt x="2354" y="280"/>
                </a:cubicBezTo>
                <a:cubicBezTo>
                  <a:pt x="2355" y="279"/>
                  <a:pt x="2355" y="279"/>
                  <a:pt x="2356" y="279"/>
                </a:cubicBezTo>
                <a:cubicBezTo>
                  <a:pt x="2357" y="279"/>
                  <a:pt x="2357" y="279"/>
                  <a:pt x="2357" y="279"/>
                </a:cubicBezTo>
                <a:cubicBezTo>
                  <a:pt x="2357" y="279"/>
                  <a:pt x="2358" y="279"/>
                  <a:pt x="2358" y="279"/>
                </a:cubicBezTo>
                <a:cubicBezTo>
                  <a:pt x="2357" y="278"/>
                  <a:pt x="2357" y="276"/>
                  <a:pt x="2357" y="275"/>
                </a:cubicBezTo>
                <a:cubicBezTo>
                  <a:pt x="2356" y="275"/>
                  <a:pt x="2356" y="275"/>
                  <a:pt x="2355" y="275"/>
                </a:cubicBezTo>
                <a:cubicBezTo>
                  <a:pt x="2355" y="275"/>
                  <a:pt x="2354" y="275"/>
                  <a:pt x="2354" y="275"/>
                </a:cubicBezTo>
                <a:cubicBezTo>
                  <a:pt x="2354" y="275"/>
                  <a:pt x="2354" y="274"/>
                  <a:pt x="2354" y="274"/>
                </a:cubicBezTo>
                <a:cubicBezTo>
                  <a:pt x="2354" y="274"/>
                  <a:pt x="2354" y="274"/>
                  <a:pt x="2354" y="274"/>
                </a:cubicBezTo>
                <a:cubicBezTo>
                  <a:pt x="2354" y="275"/>
                  <a:pt x="2353" y="275"/>
                  <a:pt x="2353" y="275"/>
                </a:cubicBezTo>
                <a:cubicBezTo>
                  <a:pt x="2352" y="275"/>
                  <a:pt x="2352" y="275"/>
                  <a:pt x="2352" y="275"/>
                </a:cubicBezTo>
                <a:cubicBezTo>
                  <a:pt x="2352" y="275"/>
                  <a:pt x="2352" y="275"/>
                  <a:pt x="2352" y="275"/>
                </a:cubicBezTo>
                <a:cubicBezTo>
                  <a:pt x="2351" y="275"/>
                  <a:pt x="2350" y="274"/>
                  <a:pt x="2350" y="274"/>
                </a:cubicBezTo>
                <a:cubicBezTo>
                  <a:pt x="2350" y="274"/>
                  <a:pt x="2350" y="274"/>
                  <a:pt x="2350" y="274"/>
                </a:cubicBezTo>
                <a:cubicBezTo>
                  <a:pt x="2349" y="274"/>
                  <a:pt x="2349" y="275"/>
                  <a:pt x="2349" y="275"/>
                </a:cubicBezTo>
                <a:cubicBezTo>
                  <a:pt x="2348" y="275"/>
                  <a:pt x="2348" y="275"/>
                  <a:pt x="2348" y="275"/>
                </a:cubicBezTo>
                <a:cubicBezTo>
                  <a:pt x="2348" y="275"/>
                  <a:pt x="2348" y="275"/>
                  <a:pt x="2348" y="275"/>
                </a:cubicBezTo>
                <a:cubicBezTo>
                  <a:pt x="2348" y="276"/>
                  <a:pt x="2347" y="277"/>
                  <a:pt x="2346" y="277"/>
                </a:cubicBezTo>
                <a:cubicBezTo>
                  <a:pt x="2346" y="277"/>
                  <a:pt x="2346" y="277"/>
                  <a:pt x="2346" y="277"/>
                </a:cubicBezTo>
                <a:cubicBezTo>
                  <a:pt x="2345" y="277"/>
                  <a:pt x="2344" y="276"/>
                  <a:pt x="2344" y="275"/>
                </a:cubicBezTo>
                <a:cubicBezTo>
                  <a:pt x="2343" y="274"/>
                  <a:pt x="2344" y="273"/>
                  <a:pt x="2345" y="272"/>
                </a:cubicBezTo>
                <a:cubicBezTo>
                  <a:pt x="2345" y="272"/>
                  <a:pt x="2345" y="272"/>
                  <a:pt x="2345" y="272"/>
                </a:cubicBezTo>
                <a:cubicBezTo>
                  <a:pt x="2345" y="271"/>
                  <a:pt x="2346" y="270"/>
                  <a:pt x="2347" y="270"/>
                </a:cubicBezTo>
                <a:cubicBezTo>
                  <a:pt x="2347" y="270"/>
                  <a:pt x="2348" y="270"/>
                  <a:pt x="2348" y="271"/>
                </a:cubicBezTo>
                <a:cubicBezTo>
                  <a:pt x="2348" y="270"/>
                  <a:pt x="2348" y="270"/>
                  <a:pt x="2348" y="270"/>
                </a:cubicBezTo>
                <a:cubicBezTo>
                  <a:pt x="2349" y="270"/>
                  <a:pt x="2350" y="271"/>
                  <a:pt x="2350" y="271"/>
                </a:cubicBezTo>
                <a:cubicBezTo>
                  <a:pt x="2350" y="271"/>
                  <a:pt x="2350" y="271"/>
                  <a:pt x="2351" y="271"/>
                </a:cubicBezTo>
                <a:cubicBezTo>
                  <a:pt x="2351" y="271"/>
                  <a:pt x="2351" y="271"/>
                  <a:pt x="2351" y="271"/>
                </a:cubicBezTo>
                <a:cubicBezTo>
                  <a:pt x="2351" y="270"/>
                  <a:pt x="2351" y="270"/>
                  <a:pt x="2352" y="269"/>
                </a:cubicBezTo>
                <a:cubicBezTo>
                  <a:pt x="2352" y="269"/>
                  <a:pt x="2353" y="269"/>
                  <a:pt x="2354" y="269"/>
                </a:cubicBezTo>
                <a:cubicBezTo>
                  <a:pt x="2354" y="269"/>
                  <a:pt x="2354" y="269"/>
                  <a:pt x="2355" y="269"/>
                </a:cubicBezTo>
                <a:cubicBezTo>
                  <a:pt x="2355" y="269"/>
                  <a:pt x="2355" y="269"/>
                  <a:pt x="2355" y="269"/>
                </a:cubicBezTo>
                <a:cubicBezTo>
                  <a:pt x="2355" y="269"/>
                  <a:pt x="2355" y="269"/>
                  <a:pt x="2355" y="269"/>
                </a:cubicBezTo>
                <a:cubicBezTo>
                  <a:pt x="2355" y="269"/>
                  <a:pt x="2355" y="269"/>
                  <a:pt x="2355" y="269"/>
                </a:cubicBezTo>
                <a:cubicBezTo>
                  <a:pt x="2355" y="269"/>
                  <a:pt x="2355" y="269"/>
                  <a:pt x="2354" y="269"/>
                </a:cubicBezTo>
                <a:cubicBezTo>
                  <a:pt x="2354" y="269"/>
                  <a:pt x="2354" y="269"/>
                  <a:pt x="2354" y="269"/>
                </a:cubicBezTo>
                <a:cubicBezTo>
                  <a:pt x="2354" y="269"/>
                  <a:pt x="2354" y="269"/>
                  <a:pt x="2353" y="269"/>
                </a:cubicBezTo>
                <a:cubicBezTo>
                  <a:pt x="2352" y="269"/>
                  <a:pt x="2352" y="268"/>
                  <a:pt x="2351" y="267"/>
                </a:cubicBezTo>
                <a:cubicBezTo>
                  <a:pt x="2351" y="267"/>
                  <a:pt x="2351" y="267"/>
                  <a:pt x="2351" y="267"/>
                </a:cubicBezTo>
                <a:cubicBezTo>
                  <a:pt x="2351" y="267"/>
                  <a:pt x="2351" y="267"/>
                  <a:pt x="2351" y="267"/>
                </a:cubicBezTo>
                <a:cubicBezTo>
                  <a:pt x="2351" y="267"/>
                  <a:pt x="2350" y="268"/>
                  <a:pt x="2349" y="268"/>
                </a:cubicBezTo>
                <a:cubicBezTo>
                  <a:pt x="2349" y="268"/>
                  <a:pt x="2349" y="268"/>
                  <a:pt x="2349" y="268"/>
                </a:cubicBezTo>
                <a:cubicBezTo>
                  <a:pt x="2349" y="268"/>
                  <a:pt x="2348" y="267"/>
                  <a:pt x="2348" y="267"/>
                </a:cubicBezTo>
                <a:cubicBezTo>
                  <a:pt x="2348" y="267"/>
                  <a:pt x="2348" y="267"/>
                  <a:pt x="2348" y="267"/>
                </a:cubicBezTo>
                <a:cubicBezTo>
                  <a:pt x="2347" y="267"/>
                  <a:pt x="2347" y="267"/>
                  <a:pt x="2346" y="266"/>
                </a:cubicBezTo>
                <a:cubicBezTo>
                  <a:pt x="2346" y="266"/>
                  <a:pt x="2346" y="265"/>
                  <a:pt x="2346" y="265"/>
                </a:cubicBezTo>
                <a:cubicBezTo>
                  <a:pt x="2346" y="264"/>
                  <a:pt x="2347" y="263"/>
                  <a:pt x="2348" y="263"/>
                </a:cubicBezTo>
                <a:cubicBezTo>
                  <a:pt x="2348" y="264"/>
                  <a:pt x="2348" y="264"/>
                  <a:pt x="2348" y="264"/>
                </a:cubicBezTo>
                <a:cubicBezTo>
                  <a:pt x="2348" y="264"/>
                  <a:pt x="2348" y="264"/>
                  <a:pt x="2348" y="264"/>
                </a:cubicBezTo>
                <a:cubicBezTo>
                  <a:pt x="2348" y="263"/>
                  <a:pt x="2348" y="263"/>
                  <a:pt x="2348" y="263"/>
                </a:cubicBezTo>
                <a:cubicBezTo>
                  <a:pt x="2349" y="263"/>
                  <a:pt x="2349" y="263"/>
                  <a:pt x="2349" y="263"/>
                </a:cubicBezTo>
                <a:cubicBezTo>
                  <a:pt x="2349" y="263"/>
                  <a:pt x="2349" y="263"/>
                  <a:pt x="2349" y="263"/>
                </a:cubicBezTo>
                <a:cubicBezTo>
                  <a:pt x="2349" y="263"/>
                  <a:pt x="2350" y="263"/>
                  <a:pt x="2350" y="263"/>
                </a:cubicBezTo>
                <a:cubicBezTo>
                  <a:pt x="2351" y="263"/>
                  <a:pt x="2351" y="263"/>
                  <a:pt x="2351" y="263"/>
                </a:cubicBezTo>
                <a:cubicBezTo>
                  <a:pt x="2351" y="263"/>
                  <a:pt x="2352" y="263"/>
                  <a:pt x="2352" y="264"/>
                </a:cubicBezTo>
                <a:cubicBezTo>
                  <a:pt x="2352" y="264"/>
                  <a:pt x="2352" y="264"/>
                  <a:pt x="2352" y="264"/>
                </a:cubicBezTo>
                <a:cubicBezTo>
                  <a:pt x="2352" y="264"/>
                  <a:pt x="2352" y="264"/>
                  <a:pt x="2352" y="263"/>
                </a:cubicBezTo>
                <a:cubicBezTo>
                  <a:pt x="2352" y="263"/>
                  <a:pt x="2352" y="262"/>
                  <a:pt x="2352" y="261"/>
                </a:cubicBezTo>
                <a:cubicBezTo>
                  <a:pt x="2353" y="260"/>
                  <a:pt x="2353" y="260"/>
                  <a:pt x="2354" y="260"/>
                </a:cubicBezTo>
                <a:cubicBezTo>
                  <a:pt x="2354" y="260"/>
                  <a:pt x="2354" y="260"/>
                  <a:pt x="2354" y="260"/>
                </a:cubicBezTo>
                <a:cubicBezTo>
                  <a:pt x="2354" y="260"/>
                  <a:pt x="2354" y="260"/>
                  <a:pt x="2354" y="260"/>
                </a:cubicBezTo>
                <a:cubicBezTo>
                  <a:pt x="2354" y="260"/>
                  <a:pt x="2354" y="259"/>
                  <a:pt x="2354" y="259"/>
                </a:cubicBezTo>
                <a:cubicBezTo>
                  <a:pt x="2355" y="258"/>
                  <a:pt x="2356" y="257"/>
                  <a:pt x="2356" y="257"/>
                </a:cubicBezTo>
                <a:cubicBezTo>
                  <a:pt x="2357" y="257"/>
                  <a:pt x="2357" y="257"/>
                  <a:pt x="2357" y="257"/>
                </a:cubicBezTo>
                <a:cubicBezTo>
                  <a:pt x="2357" y="257"/>
                  <a:pt x="2357" y="257"/>
                  <a:pt x="2357" y="257"/>
                </a:cubicBezTo>
                <a:cubicBezTo>
                  <a:pt x="2357" y="257"/>
                  <a:pt x="2357" y="257"/>
                  <a:pt x="2357" y="256"/>
                </a:cubicBezTo>
                <a:cubicBezTo>
                  <a:pt x="2356" y="256"/>
                  <a:pt x="2356" y="255"/>
                  <a:pt x="2357" y="255"/>
                </a:cubicBezTo>
                <a:cubicBezTo>
                  <a:pt x="2357" y="254"/>
                  <a:pt x="2357" y="254"/>
                  <a:pt x="2358" y="253"/>
                </a:cubicBezTo>
                <a:cubicBezTo>
                  <a:pt x="2358" y="253"/>
                  <a:pt x="2358" y="253"/>
                  <a:pt x="2358" y="253"/>
                </a:cubicBezTo>
                <a:cubicBezTo>
                  <a:pt x="2358" y="253"/>
                  <a:pt x="2358" y="253"/>
                  <a:pt x="2359" y="253"/>
                </a:cubicBezTo>
                <a:cubicBezTo>
                  <a:pt x="2359" y="252"/>
                  <a:pt x="2360" y="252"/>
                  <a:pt x="2360" y="252"/>
                </a:cubicBezTo>
                <a:cubicBezTo>
                  <a:pt x="2360" y="252"/>
                  <a:pt x="2361" y="252"/>
                  <a:pt x="2361" y="252"/>
                </a:cubicBezTo>
                <a:cubicBezTo>
                  <a:pt x="2361" y="252"/>
                  <a:pt x="2361" y="251"/>
                  <a:pt x="2362" y="251"/>
                </a:cubicBezTo>
                <a:cubicBezTo>
                  <a:pt x="2363" y="250"/>
                  <a:pt x="2365" y="250"/>
                  <a:pt x="2366" y="250"/>
                </a:cubicBezTo>
                <a:cubicBezTo>
                  <a:pt x="2366" y="250"/>
                  <a:pt x="2366" y="250"/>
                  <a:pt x="2366" y="250"/>
                </a:cubicBezTo>
                <a:cubicBezTo>
                  <a:pt x="2366" y="249"/>
                  <a:pt x="2367" y="249"/>
                  <a:pt x="2367" y="249"/>
                </a:cubicBezTo>
                <a:cubicBezTo>
                  <a:pt x="2367" y="248"/>
                  <a:pt x="2367" y="248"/>
                  <a:pt x="2367" y="248"/>
                </a:cubicBezTo>
                <a:cubicBezTo>
                  <a:pt x="2368" y="248"/>
                  <a:pt x="2368" y="248"/>
                  <a:pt x="2368" y="248"/>
                </a:cubicBezTo>
                <a:cubicBezTo>
                  <a:pt x="2368" y="247"/>
                  <a:pt x="2369" y="247"/>
                  <a:pt x="2369" y="246"/>
                </a:cubicBezTo>
                <a:cubicBezTo>
                  <a:pt x="2369" y="245"/>
                  <a:pt x="2370" y="244"/>
                  <a:pt x="2370" y="243"/>
                </a:cubicBezTo>
                <a:cubicBezTo>
                  <a:pt x="2371" y="243"/>
                  <a:pt x="2372" y="241"/>
                  <a:pt x="2373" y="240"/>
                </a:cubicBezTo>
                <a:cubicBezTo>
                  <a:pt x="2374" y="240"/>
                  <a:pt x="2374" y="240"/>
                  <a:pt x="2375" y="240"/>
                </a:cubicBezTo>
                <a:cubicBezTo>
                  <a:pt x="2375" y="240"/>
                  <a:pt x="2375" y="240"/>
                  <a:pt x="2375" y="240"/>
                </a:cubicBezTo>
                <a:cubicBezTo>
                  <a:pt x="2375" y="240"/>
                  <a:pt x="2376" y="240"/>
                  <a:pt x="2376" y="239"/>
                </a:cubicBezTo>
                <a:cubicBezTo>
                  <a:pt x="2376" y="239"/>
                  <a:pt x="2376" y="239"/>
                  <a:pt x="2377" y="238"/>
                </a:cubicBezTo>
                <a:cubicBezTo>
                  <a:pt x="2377" y="238"/>
                  <a:pt x="2378" y="237"/>
                  <a:pt x="2379" y="236"/>
                </a:cubicBezTo>
                <a:cubicBezTo>
                  <a:pt x="2379" y="236"/>
                  <a:pt x="2380" y="236"/>
                  <a:pt x="2380" y="236"/>
                </a:cubicBezTo>
                <a:cubicBezTo>
                  <a:pt x="2380" y="236"/>
                  <a:pt x="2381" y="236"/>
                  <a:pt x="2381" y="236"/>
                </a:cubicBezTo>
                <a:cubicBezTo>
                  <a:pt x="2382" y="235"/>
                  <a:pt x="2384" y="234"/>
                  <a:pt x="2386" y="234"/>
                </a:cubicBezTo>
                <a:cubicBezTo>
                  <a:pt x="2386" y="234"/>
                  <a:pt x="2386" y="234"/>
                  <a:pt x="2386" y="234"/>
                </a:cubicBezTo>
                <a:cubicBezTo>
                  <a:pt x="2387" y="234"/>
                  <a:pt x="2387" y="234"/>
                  <a:pt x="2387" y="234"/>
                </a:cubicBezTo>
                <a:cubicBezTo>
                  <a:pt x="2388" y="234"/>
                  <a:pt x="2388" y="234"/>
                  <a:pt x="2388" y="234"/>
                </a:cubicBezTo>
                <a:cubicBezTo>
                  <a:pt x="2388" y="234"/>
                  <a:pt x="2388" y="234"/>
                  <a:pt x="2389" y="233"/>
                </a:cubicBezTo>
                <a:cubicBezTo>
                  <a:pt x="2389" y="232"/>
                  <a:pt x="2389" y="232"/>
                  <a:pt x="2390" y="231"/>
                </a:cubicBezTo>
                <a:cubicBezTo>
                  <a:pt x="2390" y="231"/>
                  <a:pt x="2391" y="231"/>
                  <a:pt x="2391" y="231"/>
                </a:cubicBezTo>
                <a:cubicBezTo>
                  <a:pt x="2391" y="231"/>
                  <a:pt x="2391" y="231"/>
                  <a:pt x="2391" y="231"/>
                </a:cubicBezTo>
                <a:cubicBezTo>
                  <a:pt x="2392" y="231"/>
                  <a:pt x="2392" y="231"/>
                  <a:pt x="2392" y="231"/>
                </a:cubicBezTo>
                <a:cubicBezTo>
                  <a:pt x="2393" y="231"/>
                  <a:pt x="2393" y="231"/>
                  <a:pt x="2393" y="231"/>
                </a:cubicBezTo>
                <a:cubicBezTo>
                  <a:pt x="2393" y="231"/>
                  <a:pt x="2393" y="231"/>
                  <a:pt x="2393" y="231"/>
                </a:cubicBezTo>
                <a:cubicBezTo>
                  <a:pt x="2394" y="230"/>
                  <a:pt x="2394" y="230"/>
                  <a:pt x="2395" y="230"/>
                </a:cubicBezTo>
                <a:cubicBezTo>
                  <a:pt x="2395" y="229"/>
                  <a:pt x="2395" y="229"/>
                  <a:pt x="2395" y="229"/>
                </a:cubicBezTo>
                <a:cubicBezTo>
                  <a:pt x="2396" y="229"/>
                  <a:pt x="2396" y="229"/>
                  <a:pt x="2396" y="229"/>
                </a:cubicBezTo>
                <a:cubicBezTo>
                  <a:pt x="2397" y="229"/>
                  <a:pt x="2397" y="228"/>
                  <a:pt x="2398" y="228"/>
                </a:cubicBezTo>
                <a:cubicBezTo>
                  <a:pt x="2399" y="228"/>
                  <a:pt x="2399" y="228"/>
                  <a:pt x="2399" y="228"/>
                </a:cubicBezTo>
                <a:cubicBezTo>
                  <a:pt x="2399" y="227"/>
                  <a:pt x="2400" y="227"/>
                  <a:pt x="2400" y="227"/>
                </a:cubicBezTo>
                <a:cubicBezTo>
                  <a:pt x="2400" y="227"/>
                  <a:pt x="2400" y="227"/>
                  <a:pt x="2400" y="227"/>
                </a:cubicBezTo>
                <a:cubicBezTo>
                  <a:pt x="2399" y="227"/>
                  <a:pt x="2399" y="227"/>
                  <a:pt x="2399" y="227"/>
                </a:cubicBezTo>
                <a:cubicBezTo>
                  <a:pt x="2399" y="227"/>
                  <a:pt x="2398" y="227"/>
                  <a:pt x="2398" y="227"/>
                </a:cubicBezTo>
                <a:cubicBezTo>
                  <a:pt x="2398" y="227"/>
                  <a:pt x="2398" y="228"/>
                  <a:pt x="2397" y="228"/>
                </a:cubicBezTo>
                <a:cubicBezTo>
                  <a:pt x="2397" y="228"/>
                  <a:pt x="2396" y="228"/>
                  <a:pt x="2396" y="228"/>
                </a:cubicBezTo>
                <a:cubicBezTo>
                  <a:pt x="2395" y="228"/>
                  <a:pt x="2394" y="227"/>
                  <a:pt x="2394" y="226"/>
                </a:cubicBezTo>
                <a:cubicBezTo>
                  <a:pt x="2393" y="225"/>
                  <a:pt x="2394" y="223"/>
                  <a:pt x="2394" y="222"/>
                </a:cubicBezTo>
                <a:cubicBezTo>
                  <a:pt x="2396" y="219"/>
                  <a:pt x="2398" y="219"/>
                  <a:pt x="2399" y="219"/>
                </a:cubicBezTo>
                <a:cubicBezTo>
                  <a:pt x="2399" y="219"/>
                  <a:pt x="2399" y="219"/>
                  <a:pt x="2399" y="218"/>
                </a:cubicBezTo>
                <a:cubicBezTo>
                  <a:pt x="2399" y="218"/>
                  <a:pt x="2400" y="217"/>
                  <a:pt x="2400" y="217"/>
                </a:cubicBezTo>
                <a:cubicBezTo>
                  <a:pt x="2400" y="217"/>
                  <a:pt x="2401" y="217"/>
                  <a:pt x="2401" y="217"/>
                </a:cubicBezTo>
                <a:cubicBezTo>
                  <a:pt x="2401" y="217"/>
                  <a:pt x="2401" y="217"/>
                  <a:pt x="2401" y="217"/>
                </a:cubicBezTo>
                <a:cubicBezTo>
                  <a:pt x="2403" y="217"/>
                  <a:pt x="2403" y="217"/>
                  <a:pt x="2403" y="217"/>
                </a:cubicBezTo>
                <a:cubicBezTo>
                  <a:pt x="2403" y="217"/>
                  <a:pt x="2403" y="217"/>
                  <a:pt x="2403" y="217"/>
                </a:cubicBezTo>
                <a:cubicBezTo>
                  <a:pt x="2404" y="217"/>
                  <a:pt x="2405" y="217"/>
                  <a:pt x="2405" y="217"/>
                </a:cubicBezTo>
                <a:cubicBezTo>
                  <a:pt x="2405" y="217"/>
                  <a:pt x="2405" y="217"/>
                  <a:pt x="2405" y="217"/>
                </a:cubicBezTo>
                <a:cubicBezTo>
                  <a:pt x="2406" y="217"/>
                  <a:pt x="2406" y="217"/>
                  <a:pt x="2406" y="217"/>
                </a:cubicBezTo>
                <a:cubicBezTo>
                  <a:pt x="2406" y="217"/>
                  <a:pt x="2406" y="217"/>
                  <a:pt x="2406" y="217"/>
                </a:cubicBezTo>
                <a:cubicBezTo>
                  <a:pt x="2407" y="216"/>
                  <a:pt x="2408" y="216"/>
                  <a:pt x="2408" y="216"/>
                </a:cubicBezTo>
                <a:cubicBezTo>
                  <a:pt x="2409" y="216"/>
                  <a:pt x="2409" y="216"/>
                  <a:pt x="2409" y="216"/>
                </a:cubicBezTo>
                <a:cubicBezTo>
                  <a:pt x="2409" y="216"/>
                  <a:pt x="2410" y="216"/>
                  <a:pt x="2410" y="216"/>
                </a:cubicBezTo>
                <a:cubicBezTo>
                  <a:pt x="2411" y="216"/>
                  <a:pt x="2412" y="216"/>
                  <a:pt x="2412" y="215"/>
                </a:cubicBezTo>
                <a:cubicBezTo>
                  <a:pt x="2413" y="215"/>
                  <a:pt x="2413" y="215"/>
                  <a:pt x="2413" y="215"/>
                </a:cubicBezTo>
                <a:cubicBezTo>
                  <a:pt x="2415" y="215"/>
                  <a:pt x="2415" y="215"/>
                  <a:pt x="2415" y="215"/>
                </a:cubicBezTo>
                <a:cubicBezTo>
                  <a:pt x="2415" y="215"/>
                  <a:pt x="2415" y="215"/>
                  <a:pt x="2415" y="215"/>
                </a:cubicBezTo>
                <a:cubicBezTo>
                  <a:pt x="2415" y="215"/>
                  <a:pt x="2415" y="215"/>
                  <a:pt x="2415" y="215"/>
                </a:cubicBezTo>
                <a:cubicBezTo>
                  <a:pt x="2414" y="215"/>
                  <a:pt x="2414" y="215"/>
                  <a:pt x="2413" y="214"/>
                </a:cubicBezTo>
                <a:cubicBezTo>
                  <a:pt x="2411" y="214"/>
                  <a:pt x="2411" y="212"/>
                  <a:pt x="2411" y="211"/>
                </a:cubicBezTo>
                <a:cubicBezTo>
                  <a:pt x="2412" y="210"/>
                  <a:pt x="2413" y="210"/>
                  <a:pt x="2414" y="210"/>
                </a:cubicBezTo>
                <a:cubicBezTo>
                  <a:pt x="2414" y="210"/>
                  <a:pt x="2414" y="210"/>
                  <a:pt x="2414" y="210"/>
                </a:cubicBezTo>
                <a:cubicBezTo>
                  <a:pt x="2415" y="209"/>
                  <a:pt x="2416" y="209"/>
                  <a:pt x="2416" y="209"/>
                </a:cubicBezTo>
                <a:cubicBezTo>
                  <a:pt x="2417" y="209"/>
                  <a:pt x="2417" y="209"/>
                  <a:pt x="2418" y="209"/>
                </a:cubicBezTo>
                <a:cubicBezTo>
                  <a:pt x="2418" y="209"/>
                  <a:pt x="2418" y="209"/>
                  <a:pt x="2418" y="209"/>
                </a:cubicBezTo>
                <a:cubicBezTo>
                  <a:pt x="2418" y="209"/>
                  <a:pt x="2419" y="210"/>
                  <a:pt x="2419" y="210"/>
                </a:cubicBezTo>
                <a:cubicBezTo>
                  <a:pt x="2419" y="210"/>
                  <a:pt x="2419" y="210"/>
                  <a:pt x="2419" y="210"/>
                </a:cubicBezTo>
                <a:cubicBezTo>
                  <a:pt x="2419" y="209"/>
                  <a:pt x="2419" y="208"/>
                  <a:pt x="2420" y="208"/>
                </a:cubicBezTo>
                <a:cubicBezTo>
                  <a:pt x="2420" y="208"/>
                  <a:pt x="2421" y="207"/>
                  <a:pt x="2421" y="207"/>
                </a:cubicBezTo>
                <a:cubicBezTo>
                  <a:pt x="2422" y="207"/>
                  <a:pt x="2423" y="208"/>
                  <a:pt x="2423" y="208"/>
                </a:cubicBezTo>
                <a:cubicBezTo>
                  <a:pt x="2423" y="208"/>
                  <a:pt x="2423" y="208"/>
                  <a:pt x="2424" y="208"/>
                </a:cubicBezTo>
                <a:cubicBezTo>
                  <a:pt x="2424" y="208"/>
                  <a:pt x="2424" y="208"/>
                  <a:pt x="2425" y="209"/>
                </a:cubicBezTo>
                <a:cubicBezTo>
                  <a:pt x="2425" y="209"/>
                  <a:pt x="2425" y="209"/>
                  <a:pt x="2425" y="210"/>
                </a:cubicBezTo>
                <a:cubicBezTo>
                  <a:pt x="2425" y="210"/>
                  <a:pt x="2425" y="211"/>
                  <a:pt x="2424" y="211"/>
                </a:cubicBezTo>
                <a:cubicBezTo>
                  <a:pt x="2424" y="212"/>
                  <a:pt x="2425" y="212"/>
                  <a:pt x="2424" y="212"/>
                </a:cubicBezTo>
                <a:cubicBezTo>
                  <a:pt x="2424" y="214"/>
                  <a:pt x="2424" y="215"/>
                  <a:pt x="2422" y="215"/>
                </a:cubicBezTo>
                <a:cubicBezTo>
                  <a:pt x="2422" y="216"/>
                  <a:pt x="2421" y="216"/>
                  <a:pt x="2421" y="216"/>
                </a:cubicBezTo>
                <a:cubicBezTo>
                  <a:pt x="2421" y="217"/>
                  <a:pt x="2421" y="217"/>
                  <a:pt x="2421" y="218"/>
                </a:cubicBezTo>
                <a:cubicBezTo>
                  <a:pt x="2421" y="218"/>
                  <a:pt x="2421" y="218"/>
                  <a:pt x="2421" y="218"/>
                </a:cubicBezTo>
                <a:cubicBezTo>
                  <a:pt x="2421" y="218"/>
                  <a:pt x="2421" y="218"/>
                  <a:pt x="2421" y="218"/>
                </a:cubicBezTo>
                <a:cubicBezTo>
                  <a:pt x="2422" y="217"/>
                  <a:pt x="2422" y="217"/>
                  <a:pt x="2423" y="217"/>
                </a:cubicBezTo>
                <a:cubicBezTo>
                  <a:pt x="2423" y="217"/>
                  <a:pt x="2423" y="217"/>
                  <a:pt x="2423" y="217"/>
                </a:cubicBezTo>
                <a:cubicBezTo>
                  <a:pt x="2424" y="217"/>
                  <a:pt x="2425" y="217"/>
                  <a:pt x="2426" y="218"/>
                </a:cubicBezTo>
                <a:cubicBezTo>
                  <a:pt x="2426" y="218"/>
                  <a:pt x="2426" y="217"/>
                  <a:pt x="2426" y="217"/>
                </a:cubicBezTo>
                <a:cubicBezTo>
                  <a:pt x="2427" y="216"/>
                  <a:pt x="2427" y="216"/>
                  <a:pt x="2428" y="216"/>
                </a:cubicBezTo>
                <a:cubicBezTo>
                  <a:pt x="2428" y="216"/>
                  <a:pt x="2428" y="216"/>
                  <a:pt x="2429" y="216"/>
                </a:cubicBezTo>
                <a:cubicBezTo>
                  <a:pt x="2429" y="216"/>
                  <a:pt x="2429" y="216"/>
                  <a:pt x="2429" y="216"/>
                </a:cubicBezTo>
                <a:cubicBezTo>
                  <a:pt x="2430" y="216"/>
                  <a:pt x="2430" y="216"/>
                  <a:pt x="2430" y="216"/>
                </a:cubicBezTo>
                <a:cubicBezTo>
                  <a:pt x="2431" y="216"/>
                  <a:pt x="2431" y="216"/>
                  <a:pt x="2431" y="216"/>
                </a:cubicBezTo>
                <a:cubicBezTo>
                  <a:pt x="2432" y="215"/>
                  <a:pt x="2432" y="215"/>
                  <a:pt x="2432" y="215"/>
                </a:cubicBezTo>
                <a:cubicBezTo>
                  <a:pt x="2432" y="214"/>
                  <a:pt x="2432" y="214"/>
                  <a:pt x="2433" y="213"/>
                </a:cubicBezTo>
                <a:cubicBezTo>
                  <a:pt x="2433" y="213"/>
                  <a:pt x="2433" y="213"/>
                  <a:pt x="2434" y="212"/>
                </a:cubicBezTo>
                <a:cubicBezTo>
                  <a:pt x="2434" y="212"/>
                  <a:pt x="2434" y="212"/>
                  <a:pt x="2434" y="212"/>
                </a:cubicBezTo>
                <a:cubicBezTo>
                  <a:pt x="2434" y="212"/>
                  <a:pt x="2434" y="212"/>
                  <a:pt x="2434" y="212"/>
                </a:cubicBezTo>
                <a:cubicBezTo>
                  <a:pt x="2434" y="211"/>
                  <a:pt x="2434" y="210"/>
                  <a:pt x="2435" y="210"/>
                </a:cubicBezTo>
                <a:cubicBezTo>
                  <a:pt x="2436" y="209"/>
                  <a:pt x="2437" y="209"/>
                  <a:pt x="2437" y="209"/>
                </a:cubicBezTo>
                <a:cubicBezTo>
                  <a:pt x="2438" y="209"/>
                  <a:pt x="2438" y="209"/>
                  <a:pt x="2438" y="209"/>
                </a:cubicBezTo>
                <a:cubicBezTo>
                  <a:pt x="2438" y="209"/>
                  <a:pt x="2439" y="209"/>
                  <a:pt x="2439" y="208"/>
                </a:cubicBezTo>
                <a:cubicBezTo>
                  <a:pt x="2439" y="208"/>
                  <a:pt x="2439" y="208"/>
                  <a:pt x="2439" y="208"/>
                </a:cubicBezTo>
                <a:cubicBezTo>
                  <a:pt x="2439" y="208"/>
                  <a:pt x="2440" y="208"/>
                  <a:pt x="2440" y="208"/>
                </a:cubicBezTo>
                <a:cubicBezTo>
                  <a:pt x="2440" y="208"/>
                  <a:pt x="2440" y="208"/>
                  <a:pt x="2441" y="208"/>
                </a:cubicBezTo>
                <a:cubicBezTo>
                  <a:pt x="2440" y="208"/>
                  <a:pt x="2440" y="208"/>
                  <a:pt x="2440" y="207"/>
                </a:cubicBezTo>
                <a:cubicBezTo>
                  <a:pt x="2440" y="207"/>
                  <a:pt x="2440" y="207"/>
                  <a:pt x="2440" y="207"/>
                </a:cubicBezTo>
                <a:cubicBezTo>
                  <a:pt x="2439" y="206"/>
                  <a:pt x="2439" y="206"/>
                  <a:pt x="2439" y="206"/>
                </a:cubicBezTo>
                <a:cubicBezTo>
                  <a:pt x="2439" y="207"/>
                  <a:pt x="2439" y="207"/>
                  <a:pt x="2439" y="207"/>
                </a:cubicBezTo>
                <a:cubicBezTo>
                  <a:pt x="2438" y="207"/>
                  <a:pt x="2437" y="207"/>
                  <a:pt x="2436" y="206"/>
                </a:cubicBezTo>
                <a:cubicBezTo>
                  <a:pt x="2436" y="206"/>
                  <a:pt x="2436" y="206"/>
                  <a:pt x="2436" y="206"/>
                </a:cubicBezTo>
                <a:cubicBezTo>
                  <a:pt x="2435" y="205"/>
                  <a:pt x="2435" y="204"/>
                  <a:pt x="2435" y="204"/>
                </a:cubicBezTo>
                <a:cubicBezTo>
                  <a:pt x="2435" y="202"/>
                  <a:pt x="2436" y="201"/>
                  <a:pt x="2437" y="201"/>
                </a:cubicBezTo>
                <a:cubicBezTo>
                  <a:pt x="2437" y="201"/>
                  <a:pt x="2438" y="200"/>
                  <a:pt x="2439" y="200"/>
                </a:cubicBezTo>
                <a:cubicBezTo>
                  <a:pt x="2439" y="200"/>
                  <a:pt x="2440" y="201"/>
                  <a:pt x="2440" y="201"/>
                </a:cubicBezTo>
                <a:cubicBezTo>
                  <a:pt x="2440" y="201"/>
                  <a:pt x="2440" y="201"/>
                  <a:pt x="2441" y="201"/>
                </a:cubicBezTo>
                <a:cubicBezTo>
                  <a:pt x="2441" y="201"/>
                  <a:pt x="2441" y="201"/>
                  <a:pt x="2441" y="201"/>
                </a:cubicBezTo>
                <a:cubicBezTo>
                  <a:pt x="2441" y="201"/>
                  <a:pt x="2441" y="201"/>
                  <a:pt x="2442" y="200"/>
                </a:cubicBezTo>
                <a:cubicBezTo>
                  <a:pt x="2443" y="200"/>
                  <a:pt x="2443" y="200"/>
                  <a:pt x="2444" y="200"/>
                </a:cubicBezTo>
                <a:cubicBezTo>
                  <a:pt x="2444" y="200"/>
                  <a:pt x="2444" y="200"/>
                  <a:pt x="2444" y="200"/>
                </a:cubicBezTo>
                <a:cubicBezTo>
                  <a:pt x="2444" y="201"/>
                  <a:pt x="2444" y="201"/>
                  <a:pt x="2444" y="201"/>
                </a:cubicBezTo>
                <a:cubicBezTo>
                  <a:pt x="2444" y="200"/>
                  <a:pt x="2444" y="200"/>
                  <a:pt x="2444" y="200"/>
                </a:cubicBezTo>
                <a:cubicBezTo>
                  <a:pt x="2445" y="200"/>
                  <a:pt x="2445" y="200"/>
                  <a:pt x="2445" y="200"/>
                </a:cubicBezTo>
                <a:cubicBezTo>
                  <a:pt x="2446" y="200"/>
                  <a:pt x="2446" y="200"/>
                  <a:pt x="2447" y="200"/>
                </a:cubicBezTo>
                <a:cubicBezTo>
                  <a:pt x="2447" y="200"/>
                  <a:pt x="2448" y="200"/>
                  <a:pt x="2448" y="200"/>
                </a:cubicBezTo>
                <a:cubicBezTo>
                  <a:pt x="2449" y="200"/>
                  <a:pt x="2450" y="200"/>
                  <a:pt x="2450" y="200"/>
                </a:cubicBezTo>
                <a:cubicBezTo>
                  <a:pt x="2450" y="200"/>
                  <a:pt x="2451" y="200"/>
                  <a:pt x="2451" y="200"/>
                </a:cubicBezTo>
                <a:cubicBezTo>
                  <a:pt x="2451" y="200"/>
                  <a:pt x="2451" y="200"/>
                  <a:pt x="2451" y="200"/>
                </a:cubicBezTo>
                <a:cubicBezTo>
                  <a:pt x="2452" y="200"/>
                  <a:pt x="2452" y="200"/>
                  <a:pt x="2452" y="200"/>
                </a:cubicBezTo>
                <a:cubicBezTo>
                  <a:pt x="2452" y="200"/>
                  <a:pt x="2452" y="200"/>
                  <a:pt x="2452" y="200"/>
                </a:cubicBezTo>
                <a:cubicBezTo>
                  <a:pt x="2453" y="200"/>
                  <a:pt x="2453" y="199"/>
                  <a:pt x="2454" y="199"/>
                </a:cubicBezTo>
                <a:cubicBezTo>
                  <a:pt x="2453" y="199"/>
                  <a:pt x="2453" y="199"/>
                  <a:pt x="2452" y="199"/>
                </a:cubicBezTo>
                <a:cubicBezTo>
                  <a:pt x="2452" y="199"/>
                  <a:pt x="2452" y="199"/>
                  <a:pt x="2452" y="199"/>
                </a:cubicBezTo>
                <a:cubicBezTo>
                  <a:pt x="2451" y="199"/>
                  <a:pt x="2451" y="199"/>
                  <a:pt x="2451" y="198"/>
                </a:cubicBezTo>
                <a:cubicBezTo>
                  <a:pt x="2451" y="198"/>
                  <a:pt x="2450" y="198"/>
                  <a:pt x="2450" y="198"/>
                </a:cubicBezTo>
                <a:cubicBezTo>
                  <a:pt x="2450" y="198"/>
                  <a:pt x="2449" y="197"/>
                  <a:pt x="2449" y="196"/>
                </a:cubicBezTo>
                <a:cubicBezTo>
                  <a:pt x="2449" y="195"/>
                  <a:pt x="2449" y="195"/>
                  <a:pt x="2449" y="195"/>
                </a:cubicBezTo>
                <a:cubicBezTo>
                  <a:pt x="2449" y="195"/>
                  <a:pt x="2449" y="195"/>
                  <a:pt x="2449" y="195"/>
                </a:cubicBezTo>
                <a:cubicBezTo>
                  <a:pt x="2449" y="194"/>
                  <a:pt x="2449" y="194"/>
                  <a:pt x="2449" y="194"/>
                </a:cubicBezTo>
                <a:cubicBezTo>
                  <a:pt x="2449" y="194"/>
                  <a:pt x="2449" y="194"/>
                  <a:pt x="2449" y="194"/>
                </a:cubicBezTo>
                <a:cubicBezTo>
                  <a:pt x="2448" y="193"/>
                  <a:pt x="2448" y="193"/>
                  <a:pt x="2449" y="192"/>
                </a:cubicBezTo>
                <a:cubicBezTo>
                  <a:pt x="2449" y="192"/>
                  <a:pt x="2449" y="191"/>
                  <a:pt x="2450" y="191"/>
                </a:cubicBezTo>
                <a:cubicBezTo>
                  <a:pt x="2450" y="191"/>
                  <a:pt x="2450" y="191"/>
                  <a:pt x="2450" y="191"/>
                </a:cubicBezTo>
                <a:cubicBezTo>
                  <a:pt x="2450" y="191"/>
                  <a:pt x="2449" y="190"/>
                  <a:pt x="2449" y="190"/>
                </a:cubicBezTo>
                <a:cubicBezTo>
                  <a:pt x="2449" y="189"/>
                  <a:pt x="2448" y="189"/>
                  <a:pt x="2447" y="188"/>
                </a:cubicBezTo>
                <a:cubicBezTo>
                  <a:pt x="2446" y="188"/>
                  <a:pt x="2445" y="187"/>
                  <a:pt x="2445" y="187"/>
                </a:cubicBezTo>
                <a:cubicBezTo>
                  <a:pt x="2445" y="186"/>
                  <a:pt x="2445" y="186"/>
                  <a:pt x="2445" y="186"/>
                </a:cubicBezTo>
                <a:cubicBezTo>
                  <a:pt x="2444" y="185"/>
                  <a:pt x="2443" y="184"/>
                  <a:pt x="2444" y="183"/>
                </a:cubicBezTo>
                <a:cubicBezTo>
                  <a:pt x="2444" y="183"/>
                  <a:pt x="2445" y="182"/>
                  <a:pt x="2446" y="182"/>
                </a:cubicBezTo>
                <a:cubicBezTo>
                  <a:pt x="2446" y="182"/>
                  <a:pt x="2446" y="182"/>
                  <a:pt x="2446" y="182"/>
                </a:cubicBezTo>
                <a:cubicBezTo>
                  <a:pt x="2446" y="182"/>
                  <a:pt x="2446" y="182"/>
                  <a:pt x="2447" y="182"/>
                </a:cubicBezTo>
                <a:cubicBezTo>
                  <a:pt x="2447" y="182"/>
                  <a:pt x="2447" y="182"/>
                  <a:pt x="2447" y="182"/>
                </a:cubicBezTo>
                <a:cubicBezTo>
                  <a:pt x="2447" y="182"/>
                  <a:pt x="2446" y="181"/>
                  <a:pt x="2446" y="181"/>
                </a:cubicBezTo>
                <a:cubicBezTo>
                  <a:pt x="2446" y="181"/>
                  <a:pt x="2446" y="180"/>
                  <a:pt x="2447" y="180"/>
                </a:cubicBezTo>
                <a:cubicBezTo>
                  <a:pt x="2447" y="180"/>
                  <a:pt x="2447" y="180"/>
                  <a:pt x="2447" y="180"/>
                </a:cubicBezTo>
                <a:cubicBezTo>
                  <a:pt x="2446" y="180"/>
                  <a:pt x="2446" y="180"/>
                  <a:pt x="2446" y="180"/>
                </a:cubicBezTo>
                <a:cubicBezTo>
                  <a:pt x="2445" y="180"/>
                  <a:pt x="2444" y="179"/>
                  <a:pt x="2445" y="178"/>
                </a:cubicBezTo>
                <a:cubicBezTo>
                  <a:pt x="2445" y="177"/>
                  <a:pt x="2445" y="177"/>
                  <a:pt x="2445" y="176"/>
                </a:cubicBezTo>
                <a:cubicBezTo>
                  <a:pt x="2445" y="176"/>
                  <a:pt x="2445" y="176"/>
                  <a:pt x="2445" y="176"/>
                </a:cubicBezTo>
                <a:cubicBezTo>
                  <a:pt x="2446" y="176"/>
                  <a:pt x="2446" y="176"/>
                  <a:pt x="2445" y="175"/>
                </a:cubicBezTo>
                <a:cubicBezTo>
                  <a:pt x="2445" y="175"/>
                  <a:pt x="2445" y="175"/>
                  <a:pt x="2445" y="174"/>
                </a:cubicBezTo>
                <a:cubicBezTo>
                  <a:pt x="2445" y="173"/>
                  <a:pt x="2445" y="172"/>
                  <a:pt x="2446" y="171"/>
                </a:cubicBezTo>
                <a:cubicBezTo>
                  <a:pt x="2446" y="171"/>
                  <a:pt x="2446" y="170"/>
                  <a:pt x="2446" y="170"/>
                </a:cubicBezTo>
                <a:cubicBezTo>
                  <a:pt x="2446" y="169"/>
                  <a:pt x="2447" y="168"/>
                  <a:pt x="2448" y="168"/>
                </a:cubicBezTo>
                <a:cubicBezTo>
                  <a:pt x="2448" y="167"/>
                  <a:pt x="2449" y="167"/>
                  <a:pt x="2450" y="167"/>
                </a:cubicBezTo>
                <a:cubicBezTo>
                  <a:pt x="2450" y="167"/>
                  <a:pt x="2450" y="167"/>
                  <a:pt x="2450" y="167"/>
                </a:cubicBezTo>
                <a:cubicBezTo>
                  <a:pt x="2450" y="167"/>
                  <a:pt x="2450" y="166"/>
                  <a:pt x="2449" y="166"/>
                </a:cubicBezTo>
                <a:cubicBezTo>
                  <a:pt x="2449" y="166"/>
                  <a:pt x="2449" y="165"/>
                  <a:pt x="2449" y="165"/>
                </a:cubicBezTo>
                <a:cubicBezTo>
                  <a:pt x="2448" y="164"/>
                  <a:pt x="2449" y="163"/>
                  <a:pt x="2449" y="162"/>
                </a:cubicBezTo>
                <a:cubicBezTo>
                  <a:pt x="2449" y="162"/>
                  <a:pt x="2449" y="161"/>
                  <a:pt x="2449" y="161"/>
                </a:cubicBezTo>
                <a:cubicBezTo>
                  <a:pt x="2450" y="160"/>
                  <a:pt x="2450" y="160"/>
                  <a:pt x="2451" y="159"/>
                </a:cubicBezTo>
                <a:cubicBezTo>
                  <a:pt x="2451" y="159"/>
                  <a:pt x="2451" y="159"/>
                  <a:pt x="2451" y="159"/>
                </a:cubicBezTo>
                <a:cubicBezTo>
                  <a:pt x="2451" y="159"/>
                  <a:pt x="2451" y="159"/>
                  <a:pt x="2451" y="158"/>
                </a:cubicBezTo>
                <a:cubicBezTo>
                  <a:pt x="2451" y="158"/>
                  <a:pt x="2452" y="157"/>
                  <a:pt x="2452" y="156"/>
                </a:cubicBezTo>
                <a:cubicBezTo>
                  <a:pt x="2453" y="156"/>
                  <a:pt x="2454" y="155"/>
                  <a:pt x="2454" y="155"/>
                </a:cubicBezTo>
                <a:cubicBezTo>
                  <a:pt x="2455" y="155"/>
                  <a:pt x="2455" y="154"/>
                  <a:pt x="2455" y="154"/>
                </a:cubicBezTo>
                <a:cubicBezTo>
                  <a:pt x="2456" y="153"/>
                  <a:pt x="2458" y="153"/>
                  <a:pt x="2459" y="153"/>
                </a:cubicBezTo>
                <a:cubicBezTo>
                  <a:pt x="2459" y="152"/>
                  <a:pt x="2460" y="152"/>
                  <a:pt x="2460" y="152"/>
                </a:cubicBezTo>
                <a:cubicBezTo>
                  <a:pt x="2461" y="153"/>
                  <a:pt x="2461" y="153"/>
                  <a:pt x="2461" y="153"/>
                </a:cubicBezTo>
                <a:cubicBezTo>
                  <a:pt x="2462" y="153"/>
                  <a:pt x="2462" y="153"/>
                  <a:pt x="2462" y="153"/>
                </a:cubicBezTo>
                <a:cubicBezTo>
                  <a:pt x="2462" y="153"/>
                  <a:pt x="2462" y="153"/>
                  <a:pt x="2462" y="153"/>
                </a:cubicBezTo>
                <a:cubicBezTo>
                  <a:pt x="2463" y="153"/>
                  <a:pt x="2463" y="152"/>
                  <a:pt x="2464" y="152"/>
                </a:cubicBezTo>
                <a:cubicBezTo>
                  <a:pt x="2464" y="152"/>
                  <a:pt x="2465" y="152"/>
                  <a:pt x="2465" y="152"/>
                </a:cubicBezTo>
                <a:cubicBezTo>
                  <a:pt x="2466" y="152"/>
                  <a:pt x="2466" y="153"/>
                  <a:pt x="2466" y="154"/>
                </a:cubicBezTo>
                <a:cubicBezTo>
                  <a:pt x="2466" y="154"/>
                  <a:pt x="2467" y="154"/>
                  <a:pt x="2467" y="155"/>
                </a:cubicBezTo>
                <a:cubicBezTo>
                  <a:pt x="2467" y="155"/>
                  <a:pt x="2467" y="155"/>
                  <a:pt x="2467" y="155"/>
                </a:cubicBezTo>
                <a:cubicBezTo>
                  <a:pt x="2467" y="155"/>
                  <a:pt x="2467" y="156"/>
                  <a:pt x="2467" y="156"/>
                </a:cubicBezTo>
                <a:cubicBezTo>
                  <a:pt x="2467" y="155"/>
                  <a:pt x="2467" y="155"/>
                  <a:pt x="2467" y="155"/>
                </a:cubicBezTo>
                <a:cubicBezTo>
                  <a:pt x="2468" y="155"/>
                  <a:pt x="2469" y="154"/>
                  <a:pt x="2470" y="153"/>
                </a:cubicBezTo>
                <a:cubicBezTo>
                  <a:pt x="2471" y="153"/>
                  <a:pt x="2472" y="153"/>
                  <a:pt x="2474" y="153"/>
                </a:cubicBezTo>
                <a:cubicBezTo>
                  <a:pt x="2474" y="153"/>
                  <a:pt x="2475" y="154"/>
                  <a:pt x="2475" y="154"/>
                </a:cubicBezTo>
                <a:cubicBezTo>
                  <a:pt x="2475" y="155"/>
                  <a:pt x="2475" y="156"/>
                  <a:pt x="2475" y="156"/>
                </a:cubicBezTo>
                <a:cubicBezTo>
                  <a:pt x="2475" y="156"/>
                  <a:pt x="2475" y="157"/>
                  <a:pt x="2475" y="157"/>
                </a:cubicBezTo>
                <a:cubicBezTo>
                  <a:pt x="2475" y="157"/>
                  <a:pt x="2475" y="157"/>
                  <a:pt x="2476" y="157"/>
                </a:cubicBezTo>
                <a:cubicBezTo>
                  <a:pt x="2476" y="157"/>
                  <a:pt x="2476" y="157"/>
                  <a:pt x="2476" y="157"/>
                </a:cubicBezTo>
                <a:cubicBezTo>
                  <a:pt x="2477" y="158"/>
                  <a:pt x="2479" y="158"/>
                  <a:pt x="2479" y="160"/>
                </a:cubicBezTo>
                <a:cubicBezTo>
                  <a:pt x="2479" y="161"/>
                  <a:pt x="2478" y="161"/>
                  <a:pt x="2478" y="162"/>
                </a:cubicBezTo>
                <a:cubicBezTo>
                  <a:pt x="2477" y="162"/>
                  <a:pt x="2477" y="162"/>
                  <a:pt x="2476" y="162"/>
                </a:cubicBezTo>
                <a:cubicBezTo>
                  <a:pt x="2476" y="162"/>
                  <a:pt x="2476" y="162"/>
                  <a:pt x="2476" y="162"/>
                </a:cubicBezTo>
                <a:cubicBezTo>
                  <a:pt x="2475" y="162"/>
                  <a:pt x="2475" y="162"/>
                  <a:pt x="2475" y="162"/>
                </a:cubicBezTo>
                <a:cubicBezTo>
                  <a:pt x="2475" y="163"/>
                  <a:pt x="2475" y="164"/>
                  <a:pt x="2475" y="165"/>
                </a:cubicBezTo>
                <a:cubicBezTo>
                  <a:pt x="2474" y="165"/>
                  <a:pt x="2474" y="166"/>
                  <a:pt x="2474" y="167"/>
                </a:cubicBezTo>
                <a:cubicBezTo>
                  <a:pt x="2474" y="167"/>
                  <a:pt x="2474" y="167"/>
                  <a:pt x="2474" y="167"/>
                </a:cubicBezTo>
                <a:cubicBezTo>
                  <a:pt x="2474" y="168"/>
                  <a:pt x="2474" y="169"/>
                  <a:pt x="2473" y="170"/>
                </a:cubicBezTo>
                <a:cubicBezTo>
                  <a:pt x="2472" y="170"/>
                  <a:pt x="2472" y="170"/>
                  <a:pt x="2472" y="170"/>
                </a:cubicBezTo>
                <a:cubicBezTo>
                  <a:pt x="2471" y="170"/>
                  <a:pt x="2470" y="171"/>
                  <a:pt x="2470" y="171"/>
                </a:cubicBezTo>
                <a:cubicBezTo>
                  <a:pt x="2470" y="171"/>
                  <a:pt x="2470" y="171"/>
                  <a:pt x="2470" y="171"/>
                </a:cubicBezTo>
                <a:cubicBezTo>
                  <a:pt x="2469" y="171"/>
                  <a:pt x="2469" y="172"/>
                  <a:pt x="2469" y="172"/>
                </a:cubicBezTo>
                <a:cubicBezTo>
                  <a:pt x="2468" y="172"/>
                  <a:pt x="2468" y="172"/>
                  <a:pt x="2468" y="172"/>
                </a:cubicBezTo>
                <a:cubicBezTo>
                  <a:pt x="2470" y="172"/>
                  <a:pt x="2471" y="171"/>
                  <a:pt x="2472" y="171"/>
                </a:cubicBezTo>
                <a:cubicBezTo>
                  <a:pt x="2472" y="171"/>
                  <a:pt x="2473" y="170"/>
                  <a:pt x="2473" y="170"/>
                </a:cubicBezTo>
                <a:cubicBezTo>
                  <a:pt x="2473" y="170"/>
                  <a:pt x="2473" y="170"/>
                  <a:pt x="2473" y="170"/>
                </a:cubicBezTo>
                <a:cubicBezTo>
                  <a:pt x="2473" y="170"/>
                  <a:pt x="2473" y="169"/>
                  <a:pt x="2474" y="169"/>
                </a:cubicBezTo>
                <a:cubicBezTo>
                  <a:pt x="2474" y="169"/>
                  <a:pt x="2474" y="168"/>
                  <a:pt x="2475" y="167"/>
                </a:cubicBezTo>
                <a:cubicBezTo>
                  <a:pt x="2475" y="167"/>
                  <a:pt x="2476" y="167"/>
                  <a:pt x="2477" y="167"/>
                </a:cubicBezTo>
                <a:cubicBezTo>
                  <a:pt x="2478" y="167"/>
                  <a:pt x="2479" y="167"/>
                  <a:pt x="2479" y="168"/>
                </a:cubicBezTo>
                <a:cubicBezTo>
                  <a:pt x="2479" y="168"/>
                  <a:pt x="2479" y="169"/>
                  <a:pt x="2479" y="170"/>
                </a:cubicBezTo>
                <a:cubicBezTo>
                  <a:pt x="2480" y="169"/>
                  <a:pt x="2481" y="168"/>
                  <a:pt x="2482" y="168"/>
                </a:cubicBezTo>
                <a:cubicBezTo>
                  <a:pt x="2483" y="168"/>
                  <a:pt x="2483" y="168"/>
                  <a:pt x="2483" y="168"/>
                </a:cubicBezTo>
                <a:cubicBezTo>
                  <a:pt x="2484" y="168"/>
                  <a:pt x="2484" y="168"/>
                  <a:pt x="2484" y="169"/>
                </a:cubicBezTo>
                <a:cubicBezTo>
                  <a:pt x="2484" y="169"/>
                  <a:pt x="2485" y="169"/>
                  <a:pt x="2485" y="169"/>
                </a:cubicBezTo>
                <a:cubicBezTo>
                  <a:pt x="2485" y="169"/>
                  <a:pt x="2485" y="169"/>
                  <a:pt x="2485" y="168"/>
                </a:cubicBezTo>
                <a:cubicBezTo>
                  <a:pt x="2485" y="168"/>
                  <a:pt x="2486" y="168"/>
                  <a:pt x="2486" y="168"/>
                </a:cubicBezTo>
                <a:cubicBezTo>
                  <a:pt x="2487" y="167"/>
                  <a:pt x="2488" y="167"/>
                  <a:pt x="2489" y="167"/>
                </a:cubicBezTo>
                <a:cubicBezTo>
                  <a:pt x="2489" y="167"/>
                  <a:pt x="2489" y="167"/>
                  <a:pt x="2489" y="167"/>
                </a:cubicBezTo>
                <a:cubicBezTo>
                  <a:pt x="2490" y="167"/>
                  <a:pt x="2491" y="167"/>
                  <a:pt x="2491" y="168"/>
                </a:cubicBezTo>
                <a:cubicBezTo>
                  <a:pt x="2492" y="168"/>
                  <a:pt x="2492" y="168"/>
                  <a:pt x="2492" y="168"/>
                </a:cubicBezTo>
                <a:cubicBezTo>
                  <a:pt x="2492" y="169"/>
                  <a:pt x="2492" y="169"/>
                  <a:pt x="2493" y="169"/>
                </a:cubicBezTo>
                <a:cubicBezTo>
                  <a:pt x="2493" y="169"/>
                  <a:pt x="2493" y="169"/>
                  <a:pt x="2493" y="169"/>
                </a:cubicBezTo>
                <a:cubicBezTo>
                  <a:pt x="2494" y="169"/>
                  <a:pt x="2494" y="170"/>
                  <a:pt x="2495" y="170"/>
                </a:cubicBezTo>
                <a:cubicBezTo>
                  <a:pt x="2496" y="171"/>
                  <a:pt x="2496" y="173"/>
                  <a:pt x="2495" y="174"/>
                </a:cubicBezTo>
                <a:cubicBezTo>
                  <a:pt x="2495" y="175"/>
                  <a:pt x="2495" y="175"/>
                  <a:pt x="2495" y="175"/>
                </a:cubicBezTo>
                <a:cubicBezTo>
                  <a:pt x="2495" y="175"/>
                  <a:pt x="2495" y="176"/>
                  <a:pt x="2494" y="176"/>
                </a:cubicBezTo>
                <a:cubicBezTo>
                  <a:pt x="2494" y="176"/>
                  <a:pt x="2494" y="176"/>
                  <a:pt x="2494" y="176"/>
                </a:cubicBezTo>
                <a:cubicBezTo>
                  <a:pt x="2494" y="176"/>
                  <a:pt x="2494" y="177"/>
                  <a:pt x="2495" y="177"/>
                </a:cubicBezTo>
                <a:cubicBezTo>
                  <a:pt x="2495" y="177"/>
                  <a:pt x="2495" y="177"/>
                  <a:pt x="2495" y="178"/>
                </a:cubicBezTo>
                <a:cubicBezTo>
                  <a:pt x="2495" y="179"/>
                  <a:pt x="2494" y="180"/>
                  <a:pt x="2494" y="181"/>
                </a:cubicBezTo>
                <a:cubicBezTo>
                  <a:pt x="2493" y="182"/>
                  <a:pt x="2493" y="182"/>
                  <a:pt x="2493" y="182"/>
                </a:cubicBezTo>
                <a:cubicBezTo>
                  <a:pt x="2493" y="182"/>
                  <a:pt x="2492" y="184"/>
                  <a:pt x="2493" y="184"/>
                </a:cubicBezTo>
                <a:cubicBezTo>
                  <a:pt x="2493" y="184"/>
                  <a:pt x="2493" y="184"/>
                  <a:pt x="2493" y="184"/>
                </a:cubicBezTo>
                <a:cubicBezTo>
                  <a:pt x="2493" y="185"/>
                  <a:pt x="2494" y="185"/>
                  <a:pt x="2494" y="185"/>
                </a:cubicBezTo>
                <a:cubicBezTo>
                  <a:pt x="2494" y="185"/>
                  <a:pt x="2495" y="186"/>
                  <a:pt x="2495" y="187"/>
                </a:cubicBezTo>
                <a:cubicBezTo>
                  <a:pt x="2495" y="187"/>
                  <a:pt x="2495" y="187"/>
                  <a:pt x="2495" y="187"/>
                </a:cubicBezTo>
                <a:cubicBezTo>
                  <a:pt x="2495" y="187"/>
                  <a:pt x="2495" y="187"/>
                  <a:pt x="2495" y="187"/>
                </a:cubicBezTo>
                <a:cubicBezTo>
                  <a:pt x="2496" y="187"/>
                  <a:pt x="2496" y="187"/>
                  <a:pt x="2496" y="187"/>
                </a:cubicBezTo>
                <a:cubicBezTo>
                  <a:pt x="2497" y="187"/>
                  <a:pt x="2497" y="187"/>
                  <a:pt x="2497" y="187"/>
                </a:cubicBezTo>
                <a:cubicBezTo>
                  <a:pt x="2497" y="186"/>
                  <a:pt x="2498" y="186"/>
                  <a:pt x="2499" y="186"/>
                </a:cubicBezTo>
                <a:cubicBezTo>
                  <a:pt x="2500" y="185"/>
                  <a:pt x="2500" y="185"/>
                  <a:pt x="2500" y="185"/>
                </a:cubicBezTo>
                <a:cubicBezTo>
                  <a:pt x="2500" y="184"/>
                  <a:pt x="2500" y="184"/>
                  <a:pt x="2500" y="183"/>
                </a:cubicBezTo>
                <a:cubicBezTo>
                  <a:pt x="2500" y="183"/>
                  <a:pt x="2500" y="182"/>
                  <a:pt x="2500" y="182"/>
                </a:cubicBezTo>
                <a:cubicBezTo>
                  <a:pt x="2500" y="182"/>
                  <a:pt x="2500" y="182"/>
                  <a:pt x="2500" y="182"/>
                </a:cubicBezTo>
                <a:cubicBezTo>
                  <a:pt x="2500" y="182"/>
                  <a:pt x="2500" y="181"/>
                  <a:pt x="2500" y="181"/>
                </a:cubicBezTo>
                <a:cubicBezTo>
                  <a:pt x="2499" y="181"/>
                  <a:pt x="2498" y="179"/>
                  <a:pt x="2498" y="178"/>
                </a:cubicBezTo>
                <a:cubicBezTo>
                  <a:pt x="2497" y="177"/>
                  <a:pt x="2498" y="176"/>
                  <a:pt x="2499" y="175"/>
                </a:cubicBezTo>
                <a:cubicBezTo>
                  <a:pt x="2499" y="174"/>
                  <a:pt x="2500" y="174"/>
                  <a:pt x="2500" y="174"/>
                </a:cubicBezTo>
                <a:cubicBezTo>
                  <a:pt x="2501" y="174"/>
                  <a:pt x="2501" y="174"/>
                  <a:pt x="2502" y="174"/>
                </a:cubicBezTo>
                <a:cubicBezTo>
                  <a:pt x="2502" y="175"/>
                  <a:pt x="2503" y="175"/>
                  <a:pt x="2503" y="175"/>
                </a:cubicBezTo>
                <a:cubicBezTo>
                  <a:pt x="2504" y="175"/>
                  <a:pt x="2504" y="175"/>
                  <a:pt x="2504" y="175"/>
                </a:cubicBezTo>
                <a:cubicBezTo>
                  <a:pt x="2504" y="175"/>
                  <a:pt x="2504" y="175"/>
                  <a:pt x="2505" y="175"/>
                </a:cubicBezTo>
                <a:cubicBezTo>
                  <a:pt x="2505" y="175"/>
                  <a:pt x="2505" y="175"/>
                  <a:pt x="2505" y="175"/>
                </a:cubicBezTo>
                <a:cubicBezTo>
                  <a:pt x="2505" y="175"/>
                  <a:pt x="2505" y="175"/>
                  <a:pt x="2505" y="175"/>
                </a:cubicBezTo>
                <a:cubicBezTo>
                  <a:pt x="2505" y="174"/>
                  <a:pt x="2505" y="174"/>
                  <a:pt x="2506" y="173"/>
                </a:cubicBezTo>
                <a:cubicBezTo>
                  <a:pt x="2507" y="173"/>
                  <a:pt x="2507" y="173"/>
                  <a:pt x="2508" y="173"/>
                </a:cubicBezTo>
                <a:cubicBezTo>
                  <a:pt x="2508" y="172"/>
                  <a:pt x="2509" y="172"/>
                  <a:pt x="2509" y="172"/>
                </a:cubicBezTo>
                <a:cubicBezTo>
                  <a:pt x="2509" y="171"/>
                  <a:pt x="2510" y="171"/>
                  <a:pt x="2510" y="171"/>
                </a:cubicBezTo>
                <a:cubicBezTo>
                  <a:pt x="2510" y="171"/>
                  <a:pt x="2511" y="171"/>
                  <a:pt x="2511" y="171"/>
                </a:cubicBezTo>
                <a:cubicBezTo>
                  <a:pt x="2511" y="171"/>
                  <a:pt x="2511" y="171"/>
                  <a:pt x="2511" y="171"/>
                </a:cubicBezTo>
                <a:cubicBezTo>
                  <a:pt x="2512" y="171"/>
                  <a:pt x="2512" y="172"/>
                  <a:pt x="2512" y="172"/>
                </a:cubicBezTo>
                <a:cubicBezTo>
                  <a:pt x="2512" y="172"/>
                  <a:pt x="2512" y="172"/>
                  <a:pt x="2512" y="172"/>
                </a:cubicBezTo>
                <a:cubicBezTo>
                  <a:pt x="2512" y="172"/>
                  <a:pt x="2513" y="172"/>
                  <a:pt x="2513" y="172"/>
                </a:cubicBezTo>
                <a:cubicBezTo>
                  <a:pt x="2513" y="172"/>
                  <a:pt x="2513" y="172"/>
                  <a:pt x="2513" y="172"/>
                </a:cubicBezTo>
                <a:cubicBezTo>
                  <a:pt x="2513" y="172"/>
                  <a:pt x="2513" y="171"/>
                  <a:pt x="2513" y="171"/>
                </a:cubicBezTo>
                <a:cubicBezTo>
                  <a:pt x="2514" y="171"/>
                  <a:pt x="2514" y="170"/>
                  <a:pt x="2515" y="169"/>
                </a:cubicBezTo>
                <a:cubicBezTo>
                  <a:pt x="2516" y="169"/>
                  <a:pt x="2516" y="169"/>
                  <a:pt x="2516" y="169"/>
                </a:cubicBezTo>
                <a:cubicBezTo>
                  <a:pt x="2516" y="169"/>
                  <a:pt x="2516" y="168"/>
                  <a:pt x="2517" y="168"/>
                </a:cubicBezTo>
                <a:cubicBezTo>
                  <a:pt x="2517" y="168"/>
                  <a:pt x="2518" y="167"/>
                  <a:pt x="2519" y="167"/>
                </a:cubicBezTo>
                <a:cubicBezTo>
                  <a:pt x="2519" y="167"/>
                  <a:pt x="2519" y="167"/>
                  <a:pt x="2519" y="167"/>
                </a:cubicBezTo>
                <a:cubicBezTo>
                  <a:pt x="2520" y="167"/>
                  <a:pt x="2521" y="167"/>
                  <a:pt x="2521" y="168"/>
                </a:cubicBezTo>
                <a:cubicBezTo>
                  <a:pt x="2521" y="168"/>
                  <a:pt x="2521" y="168"/>
                  <a:pt x="2522" y="168"/>
                </a:cubicBezTo>
                <a:cubicBezTo>
                  <a:pt x="2522" y="168"/>
                  <a:pt x="2522" y="168"/>
                  <a:pt x="2522" y="168"/>
                </a:cubicBezTo>
                <a:cubicBezTo>
                  <a:pt x="2522" y="168"/>
                  <a:pt x="2522" y="167"/>
                  <a:pt x="2523" y="167"/>
                </a:cubicBezTo>
                <a:cubicBezTo>
                  <a:pt x="2523" y="168"/>
                  <a:pt x="2523" y="168"/>
                  <a:pt x="2523" y="168"/>
                </a:cubicBezTo>
                <a:cubicBezTo>
                  <a:pt x="2523" y="168"/>
                  <a:pt x="2524" y="168"/>
                  <a:pt x="2524" y="168"/>
                </a:cubicBezTo>
                <a:cubicBezTo>
                  <a:pt x="2525" y="168"/>
                  <a:pt x="2526" y="169"/>
                  <a:pt x="2526" y="170"/>
                </a:cubicBezTo>
                <a:cubicBezTo>
                  <a:pt x="2526" y="170"/>
                  <a:pt x="2526" y="171"/>
                  <a:pt x="2526" y="171"/>
                </a:cubicBezTo>
                <a:cubicBezTo>
                  <a:pt x="2526" y="171"/>
                  <a:pt x="2526" y="171"/>
                  <a:pt x="2526" y="171"/>
                </a:cubicBezTo>
                <a:cubicBezTo>
                  <a:pt x="2526" y="171"/>
                  <a:pt x="2526" y="171"/>
                  <a:pt x="2526" y="171"/>
                </a:cubicBezTo>
                <a:cubicBezTo>
                  <a:pt x="2527" y="172"/>
                  <a:pt x="2527" y="172"/>
                  <a:pt x="2528" y="172"/>
                </a:cubicBezTo>
                <a:cubicBezTo>
                  <a:pt x="2528" y="172"/>
                  <a:pt x="2529" y="172"/>
                  <a:pt x="2529" y="172"/>
                </a:cubicBezTo>
                <a:cubicBezTo>
                  <a:pt x="2530" y="172"/>
                  <a:pt x="2530" y="172"/>
                  <a:pt x="2531" y="173"/>
                </a:cubicBezTo>
                <a:cubicBezTo>
                  <a:pt x="2531" y="173"/>
                  <a:pt x="2531" y="173"/>
                  <a:pt x="2531" y="173"/>
                </a:cubicBezTo>
                <a:cubicBezTo>
                  <a:pt x="2532" y="173"/>
                  <a:pt x="2532" y="173"/>
                  <a:pt x="2532" y="173"/>
                </a:cubicBezTo>
                <a:cubicBezTo>
                  <a:pt x="2532" y="173"/>
                  <a:pt x="2533" y="173"/>
                  <a:pt x="2534" y="174"/>
                </a:cubicBezTo>
                <a:cubicBezTo>
                  <a:pt x="2534" y="174"/>
                  <a:pt x="2534" y="174"/>
                  <a:pt x="2534" y="174"/>
                </a:cubicBezTo>
                <a:cubicBezTo>
                  <a:pt x="2535" y="175"/>
                  <a:pt x="2535" y="175"/>
                  <a:pt x="2536" y="176"/>
                </a:cubicBezTo>
                <a:cubicBezTo>
                  <a:pt x="2536" y="176"/>
                  <a:pt x="2536" y="176"/>
                  <a:pt x="2537" y="176"/>
                </a:cubicBezTo>
                <a:cubicBezTo>
                  <a:pt x="2537" y="177"/>
                  <a:pt x="2537" y="177"/>
                  <a:pt x="2538" y="177"/>
                </a:cubicBezTo>
                <a:cubicBezTo>
                  <a:pt x="2538" y="177"/>
                  <a:pt x="2538" y="177"/>
                  <a:pt x="2539" y="177"/>
                </a:cubicBezTo>
                <a:cubicBezTo>
                  <a:pt x="2539" y="177"/>
                  <a:pt x="2539" y="177"/>
                  <a:pt x="2540" y="177"/>
                </a:cubicBezTo>
                <a:cubicBezTo>
                  <a:pt x="2541" y="178"/>
                  <a:pt x="2542" y="179"/>
                  <a:pt x="2543" y="180"/>
                </a:cubicBezTo>
                <a:cubicBezTo>
                  <a:pt x="2543" y="180"/>
                  <a:pt x="2543" y="180"/>
                  <a:pt x="2543" y="179"/>
                </a:cubicBezTo>
                <a:cubicBezTo>
                  <a:pt x="2543" y="179"/>
                  <a:pt x="2543" y="179"/>
                  <a:pt x="2543" y="179"/>
                </a:cubicBezTo>
                <a:cubicBezTo>
                  <a:pt x="2544" y="178"/>
                  <a:pt x="2545" y="177"/>
                  <a:pt x="2546" y="177"/>
                </a:cubicBezTo>
                <a:cubicBezTo>
                  <a:pt x="2546" y="177"/>
                  <a:pt x="2547" y="178"/>
                  <a:pt x="2547" y="178"/>
                </a:cubicBezTo>
                <a:cubicBezTo>
                  <a:pt x="2549" y="178"/>
                  <a:pt x="2549" y="180"/>
                  <a:pt x="2550" y="180"/>
                </a:cubicBezTo>
                <a:cubicBezTo>
                  <a:pt x="2550" y="181"/>
                  <a:pt x="2551" y="182"/>
                  <a:pt x="2551" y="183"/>
                </a:cubicBezTo>
                <a:cubicBezTo>
                  <a:pt x="2551" y="184"/>
                  <a:pt x="2551" y="184"/>
                  <a:pt x="2551" y="185"/>
                </a:cubicBezTo>
                <a:cubicBezTo>
                  <a:pt x="2551" y="185"/>
                  <a:pt x="2551" y="185"/>
                  <a:pt x="2552" y="186"/>
                </a:cubicBezTo>
                <a:cubicBezTo>
                  <a:pt x="2552" y="186"/>
                  <a:pt x="2552" y="186"/>
                  <a:pt x="2552" y="186"/>
                </a:cubicBezTo>
                <a:cubicBezTo>
                  <a:pt x="2553" y="187"/>
                  <a:pt x="2553" y="187"/>
                  <a:pt x="2553" y="188"/>
                </a:cubicBezTo>
                <a:cubicBezTo>
                  <a:pt x="2553" y="188"/>
                  <a:pt x="2553" y="188"/>
                  <a:pt x="2553" y="188"/>
                </a:cubicBezTo>
                <a:cubicBezTo>
                  <a:pt x="2554" y="188"/>
                  <a:pt x="2554" y="188"/>
                  <a:pt x="2554" y="188"/>
                </a:cubicBezTo>
                <a:cubicBezTo>
                  <a:pt x="2555" y="188"/>
                  <a:pt x="2555" y="188"/>
                  <a:pt x="2556" y="188"/>
                </a:cubicBezTo>
                <a:cubicBezTo>
                  <a:pt x="2557" y="189"/>
                  <a:pt x="2558" y="190"/>
                  <a:pt x="2558" y="192"/>
                </a:cubicBezTo>
                <a:cubicBezTo>
                  <a:pt x="2557" y="193"/>
                  <a:pt x="2557" y="193"/>
                  <a:pt x="2558" y="194"/>
                </a:cubicBezTo>
                <a:cubicBezTo>
                  <a:pt x="2558" y="195"/>
                  <a:pt x="2558" y="197"/>
                  <a:pt x="2558" y="198"/>
                </a:cubicBezTo>
                <a:cubicBezTo>
                  <a:pt x="2558" y="198"/>
                  <a:pt x="2557" y="198"/>
                  <a:pt x="2557" y="198"/>
                </a:cubicBezTo>
                <a:cubicBezTo>
                  <a:pt x="2557" y="198"/>
                  <a:pt x="2557" y="199"/>
                  <a:pt x="2557" y="199"/>
                </a:cubicBezTo>
                <a:cubicBezTo>
                  <a:pt x="2558" y="199"/>
                  <a:pt x="2558" y="199"/>
                  <a:pt x="2558" y="200"/>
                </a:cubicBezTo>
                <a:cubicBezTo>
                  <a:pt x="2558" y="200"/>
                  <a:pt x="2558" y="200"/>
                  <a:pt x="2558" y="200"/>
                </a:cubicBezTo>
                <a:cubicBezTo>
                  <a:pt x="2560" y="200"/>
                  <a:pt x="2561" y="201"/>
                  <a:pt x="2561" y="202"/>
                </a:cubicBezTo>
                <a:cubicBezTo>
                  <a:pt x="2561" y="202"/>
                  <a:pt x="2561" y="203"/>
                  <a:pt x="2561" y="203"/>
                </a:cubicBezTo>
                <a:cubicBezTo>
                  <a:pt x="2561" y="203"/>
                  <a:pt x="2560" y="204"/>
                  <a:pt x="2560" y="204"/>
                </a:cubicBezTo>
                <a:cubicBezTo>
                  <a:pt x="2561" y="204"/>
                  <a:pt x="2561" y="205"/>
                  <a:pt x="2562" y="205"/>
                </a:cubicBezTo>
                <a:cubicBezTo>
                  <a:pt x="2562" y="206"/>
                  <a:pt x="2562" y="207"/>
                  <a:pt x="2561" y="208"/>
                </a:cubicBezTo>
                <a:cubicBezTo>
                  <a:pt x="2561" y="209"/>
                  <a:pt x="2561" y="210"/>
                  <a:pt x="2561" y="210"/>
                </a:cubicBezTo>
                <a:cubicBezTo>
                  <a:pt x="2561" y="211"/>
                  <a:pt x="2561" y="212"/>
                  <a:pt x="2561" y="213"/>
                </a:cubicBezTo>
                <a:cubicBezTo>
                  <a:pt x="2560" y="213"/>
                  <a:pt x="2560" y="213"/>
                  <a:pt x="2560" y="213"/>
                </a:cubicBezTo>
                <a:cubicBezTo>
                  <a:pt x="2560" y="214"/>
                  <a:pt x="2560" y="214"/>
                  <a:pt x="2560" y="215"/>
                </a:cubicBezTo>
                <a:cubicBezTo>
                  <a:pt x="2560" y="216"/>
                  <a:pt x="2560" y="216"/>
                  <a:pt x="2560" y="216"/>
                </a:cubicBezTo>
                <a:cubicBezTo>
                  <a:pt x="2559" y="217"/>
                  <a:pt x="2558" y="218"/>
                  <a:pt x="2557" y="219"/>
                </a:cubicBezTo>
                <a:cubicBezTo>
                  <a:pt x="2557" y="219"/>
                  <a:pt x="2557" y="220"/>
                  <a:pt x="2557" y="220"/>
                </a:cubicBezTo>
                <a:cubicBezTo>
                  <a:pt x="2556" y="220"/>
                  <a:pt x="2556" y="220"/>
                  <a:pt x="2556" y="220"/>
                </a:cubicBezTo>
                <a:cubicBezTo>
                  <a:pt x="2556" y="220"/>
                  <a:pt x="2556" y="221"/>
                  <a:pt x="2556" y="221"/>
                </a:cubicBezTo>
                <a:cubicBezTo>
                  <a:pt x="2556" y="221"/>
                  <a:pt x="2556" y="221"/>
                  <a:pt x="2556" y="221"/>
                </a:cubicBezTo>
                <a:cubicBezTo>
                  <a:pt x="2556" y="222"/>
                  <a:pt x="2555" y="223"/>
                  <a:pt x="2555" y="223"/>
                </a:cubicBezTo>
                <a:cubicBezTo>
                  <a:pt x="2555" y="224"/>
                  <a:pt x="2555" y="224"/>
                  <a:pt x="2555" y="224"/>
                </a:cubicBezTo>
                <a:cubicBezTo>
                  <a:pt x="2555" y="225"/>
                  <a:pt x="2556" y="226"/>
                  <a:pt x="2555" y="227"/>
                </a:cubicBezTo>
                <a:cubicBezTo>
                  <a:pt x="2555" y="229"/>
                  <a:pt x="2554" y="229"/>
                  <a:pt x="2553" y="230"/>
                </a:cubicBezTo>
                <a:cubicBezTo>
                  <a:pt x="2553" y="230"/>
                  <a:pt x="2553" y="230"/>
                  <a:pt x="2552" y="230"/>
                </a:cubicBezTo>
                <a:cubicBezTo>
                  <a:pt x="2552" y="231"/>
                  <a:pt x="2552" y="231"/>
                  <a:pt x="2552" y="231"/>
                </a:cubicBezTo>
                <a:cubicBezTo>
                  <a:pt x="2552" y="231"/>
                  <a:pt x="2552" y="231"/>
                  <a:pt x="2551" y="231"/>
                </a:cubicBezTo>
                <a:cubicBezTo>
                  <a:pt x="2551" y="232"/>
                  <a:pt x="2551" y="232"/>
                  <a:pt x="2551" y="232"/>
                </a:cubicBezTo>
                <a:cubicBezTo>
                  <a:pt x="2551" y="232"/>
                  <a:pt x="2551" y="233"/>
                  <a:pt x="2551" y="234"/>
                </a:cubicBezTo>
                <a:cubicBezTo>
                  <a:pt x="2551" y="234"/>
                  <a:pt x="2550" y="235"/>
                  <a:pt x="2549" y="236"/>
                </a:cubicBezTo>
                <a:cubicBezTo>
                  <a:pt x="2548" y="236"/>
                  <a:pt x="2548" y="236"/>
                  <a:pt x="2548" y="237"/>
                </a:cubicBezTo>
                <a:cubicBezTo>
                  <a:pt x="2548" y="238"/>
                  <a:pt x="2547" y="239"/>
                  <a:pt x="2545" y="240"/>
                </a:cubicBezTo>
                <a:cubicBezTo>
                  <a:pt x="2545" y="240"/>
                  <a:pt x="2545" y="240"/>
                  <a:pt x="2545" y="240"/>
                </a:cubicBezTo>
                <a:cubicBezTo>
                  <a:pt x="2545" y="240"/>
                  <a:pt x="2545" y="240"/>
                  <a:pt x="2545" y="240"/>
                </a:cubicBezTo>
                <a:cubicBezTo>
                  <a:pt x="2546" y="240"/>
                  <a:pt x="2546" y="241"/>
                  <a:pt x="2547" y="241"/>
                </a:cubicBezTo>
                <a:cubicBezTo>
                  <a:pt x="2547" y="242"/>
                  <a:pt x="2547" y="243"/>
                  <a:pt x="2547" y="244"/>
                </a:cubicBezTo>
                <a:cubicBezTo>
                  <a:pt x="2546" y="246"/>
                  <a:pt x="2546" y="247"/>
                  <a:pt x="2545" y="248"/>
                </a:cubicBezTo>
                <a:cubicBezTo>
                  <a:pt x="2544" y="248"/>
                  <a:pt x="2544" y="249"/>
                  <a:pt x="2544" y="249"/>
                </a:cubicBezTo>
                <a:cubicBezTo>
                  <a:pt x="2543" y="250"/>
                  <a:pt x="2543" y="250"/>
                  <a:pt x="2543" y="251"/>
                </a:cubicBezTo>
                <a:cubicBezTo>
                  <a:pt x="2542" y="252"/>
                  <a:pt x="2542" y="253"/>
                  <a:pt x="2541" y="254"/>
                </a:cubicBezTo>
                <a:cubicBezTo>
                  <a:pt x="2541" y="254"/>
                  <a:pt x="2541" y="255"/>
                  <a:pt x="2541" y="256"/>
                </a:cubicBezTo>
                <a:cubicBezTo>
                  <a:pt x="2541" y="257"/>
                  <a:pt x="2541" y="258"/>
                  <a:pt x="2541" y="258"/>
                </a:cubicBezTo>
                <a:cubicBezTo>
                  <a:pt x="2540" y="259"/>
                  <a:pt x="2540" y="259"/>
                  <a:pt x="2539" y="260"/>
                </a:cubicBezTo>
                <a:cubicBezTo>
                  <a:pt x="2540" y="260"/>
                  <a:pt x="2540" y="260"/>
                  <a:pt x="2539" y="261"/>
                </a:cubicBezTo>
                <a:cubicBezTo>
                  <a:pt x="2539" y="262"/>
                  <a:pt x="2538" y="264"/>
                  <a:pt x="2537" y="264"/>
                </a:cubicBezTo>
                <a:cubicBezTo>
                  <a:pt x="2536" y="264"/>
                  <a:pt x="2536" y="264"/>
                  <a:pt x="2536" y="264"/>
                </a:cubicBezTo>
                <a:cubicBezTo>
                  <a:pt x="2535" y="264"/>
                  <a:pt x="2534" y="264"/>
                  <a:pt x="2534" y="263"/>
                </a:cubicBezTo>
                <a:cubicBezTo>
                  <a:pt x="2533" y="263"/>
                  <a:pt x="2533" y="263"/>
                  <a:pt x="2533" y="263"/>
                </a:cubicBezTo>
                <a:cubicBezTo>
                  <a:pt x="2533" y="263"/>
                  <a:pt x="2532" y="263"/>
                  <a:pt x="2532" y="263"/>
                </a:cubicBezTo>
                <a:cubicBezTo>
                  <a:pt x="2532" y="264"/>
                  <a:pt x="2532" y="264"/>
                  <a:pt x="2532" y="264"/>
                </a:cubicBezTo>
                <a:cubicBezTo>
                  <a:pt x="2533" y="264"/>
                  <a:pt x="2533" y="264"/>
                  <a:pt x="2533" y="265"/>
                </a:cubicBezTo>
                <a:cubicBezTo>
                  <a:pt x="2533" y="265"/>
                  <a:pt x="2533" y="265"/>
                  <a:pt x="2533" y="266"/>
                </a:cubicBezTo>
                <a:cubicBezTo>
                  <a:pt x="2534" y="267"/>
                  <a:pt x="2533" y="269"/>
                  <a:pt x="2533" y="270"/>
                </a:cubicBezTo>
                <a:cubicBezTo>
                  <a:pt x="2532" y="271"/>
                  <a:pt x="2532" y="271"/>
                  <a:pt x="2532" y="271"/>
                </a:cubicBezTo>
                <a:cubicBezTo>
                  <a:pt x="2532" y="271"/>
                  <a:pt x="2531" y="272"/>
                  <a:pt x="2531" y="272"/>
                </a:cubicBezTo>
                <a:cubicBezTo>
                  <a:pt x="2530" y="273"/>
                  <a:pt x="2530" y="273"/>
                  <a:pt x="2530" y="273"/>
                </a:cubicBezTo>
                <a:cubicBezTo>
                  <a:pt x="2529" y="274"/>
                  <a:pt x="2529" y="274"/>
                  <a:pt x="2529" y="274"/>
                </a:cubicBezTo>
                <a:cubicBezTo>
                  <a:pt x="2529" y="274"/>
                  <a:pt x="2529" y="274"/>
                  <a:pt x="2528" y="274"/>
                </a:cubicBezTo>
                <a:cubicBezTo>
                  <a:pt x="2528" y="274"/>
                  <a:pt x="2528" y="274"/>
                  <a:pt x="2528" y="274"/>
                </a:cubicBezTo>
                <a:cubicBezTo>
                  <a:pt x="2528" y="275"/>
                  <a:pt x="2529" y="275"/>
                  <a:pt x="2529" y="275"/>
                </a:cubicBezTo>
                <a:cubicBezTo>
                  <a:pt x="2529" y="276"/>
                  <a:pt x="2529" y="276"/>
                  <a:pt x="2529" y="276"/>
                </a:cubicBezTo>
                <a:cubicBezTo>
                  <a:pt x="2529" y="275"/>
                  <a:pt x="2529" y="275"/>
                  <a:pt x="2530" y="275"/>
                </a:cubicBezTo>
                <a:cubicBezTo>
                  <a:pt x="2530" y="274"/>
                  <a:pt x="2531" y="274"/>
                  <a:pt x="2531" y="274"/>
                </a:cubicBezTo>
                <a:cubicBezTo>
                  <a:pt x="2532" y="274"/>
                  <a:pt x="2532" y="274"/>
                  <a:pt x="2532" y="274"/>
                </a:cubicBezTo>
                <a:cubicBezTo>
                  <a:pt x="2532" y="274"/>
                  <a:pt x="2532" y="274"/>
                  <a:pt x="2532" y="274"/>
                </a:cubicBezTo>
                <a:cubicBezTo>
                  <a:pt x="2533" y="274"/>
                  <a:pt x="2533" y="274"/>
                  <a:pt x="2533" y="274"/>
                </a:cubicBezTo>
                <a:cubicBezTo>
                  <a:pt x="2534" y="274"/>
                  <a:pt x="2534" y="274"/>
                  <a:pt x="2535" y="274"/>
                </a:cubicBezTo>
                <a:cubicBezTo>
                  <a:pt x="2535" y="274"/>
                  <a:pt x="2536" y="273"/>
                  <a:pt x="2536" y="273"/>
                </a:cubicBezTo>
                <a:cubicBezTo>
                  <a:pt x="2537" y="273"/>
                  <a:pt x="2537" y="273"/>
                  <a:pt x="2537" y="273"/>
                </a:cubicBezTo>
                <a:cubicBezTo>
                  <a:pt x="2538" y="273"/>
                  <a:pt x="2538" y="273"/>
                  <a:pt x="2538" y="273"/>
                </a:cubicBezTo>
                <a:cubicBezTo>
                  <a:pt x="2539" y="272"/>
                  <a:pt x="2539" y="272"/>
                  <a:pt x="2540" y="272"/>
                </a:cubicBezTo>
                <a:cubicBezTo>
                  <a:pt x="2540" y="272"/>
                  <a:pt x="2540" y="272"/>
                  <a:pt x="2540" y="271"/>
                </a:cubicBezTo>
                <a:cubicBezTo>
                  <a:pt x="2540" y="271"/>
                  <a:pt x="2541" y="271"/>
                  <a:pt x="2541" y="271"/>
                </a:cubicBezTo>
                <a:cubicBezTo>
                  <a:pt x="2541" y="271"/>
                  <a:pt x="2542" y="270"/>
                  <a:pt x="2542" y="270"/>
                </a:cubicBezTo>
                <a:cubicBezTo>
                  <a:pt x="2542" y="270"/>
                  <a:pt x="2543" y="271"/>
                  <a:pt x="2543" y="271"/>
                </a:cubicBezTo>
                <a:cubicBezTo>
                  <a:pt x="2543" y="270"/>
                  <a:pt x="2543" y="270"/>
                  <a:pt x="2543" y="270"/>
                </a:cubicBezTo>
                <a:cubicBezTo>
                  <a:pt x="2543" y="269"/>
                  <a:pt x="2543" y="269"/>
                  <a:pt x="2543" y="269"/>
                </a:cubicBezTo>
                <a:cubicBezTo>
                  <a:pt x="2544" y="268"/>
                  <a:pt x="2544" y="267"/>
                  <a:pt x="2545" y="267"/>
                </a:cubicBezTo>
                <a:cubicBezTo>
                  <a:pt x="2546" y="266"/>
                  <a:pt x="2546" y="266"/>
                  <a:pt x="2546" y="266"/>
                </a:cubicBezTo>
                <a:cubicBezTo>
                  <a:pt x="2546" y="266"/>
                  <a:pt x="2546" y="266"/>
                  <a:pt x="2546" y="266"/>
                </a:cubicBezTo>
                <a:cubicBezTo>
                  <a:pt x="2546" y="265"/>
                  <a:pt x="2546" y="264"/>
                  <a:pt x="2546" y="264"/>
                </a:cubicBezTo>
                <a:cubicBezTo>
                  <a:pt x="2547" y="263"/>
                  <a:pt x="2547" y="262"/>
                  <a:pt x="2548" y="262"/>
                </a:cubicBezTo>
                <a:cubicBezTo>
                  <a:pt x="2548" y="262"/>
                  <a:pt x="2548" y="262"/>
                  <a:pt x="2549" y="262"/>
                </a:cubicBezTo>
                <a:cubicBezTo>
                  <a:pt x="2549" y="262"/>
                  <a:pt x="2549" y="262"/>
                  <a:pt x="2549" y="263"/>
                </a:cubicBezTo>
                <a:cubicBezTo>
                  <a:pt x="2549" y="263"/>
                  <a:pt x="2550" y="263"/>
                  <a:pt x="2550" y="263"/>
                </a:cubicBezTo>
                <a:cubicBezTo>
                  <a:pt x="2550" y="263"/>
                  <a:pt x="2550" y="263"/>
                  <a:pt x="2550" y="263"/>
                </a:cubicBezTo>
                <a:cubicBezTo>
                  <a:pt x="2550" y="263"/>
                  <a:pt x="2551" y="263"/>
                  <a:pt x="2551" y="262"/>
                </a:cubicBezTo>
                <a:cubicBezTo>
                  <a:pt x="2552" y="262"/>
                  <a:pt x="2554" y="262"/>
                  <a:pt x="2554" y="261"/>
                </a:cubicBezTo>
                <a:cubicBezTo>
                  <a:pt x="2554" y="261"/>
                  <a:pt x="2554" y="261"/>
                  <a:pt x="2554" y="261"/>
                </a:cubicBezTo>
                <a:cubicBezTo>
                  <a:pt x="2554" y="260"/>
                  <a:pt x="2554" y="259"/>
                  <a:pt x="2554" y="258"/>
                </a:cubicBezTo>
                <a:cubicBezTo>
                  <a:pt x="2555" y="257"/>
                  <a:pt x="2556" y="257"/>
                  <a:pt x="2556" y="256"/>
                </a:cubicBezTo>
                <a:cubicBezTo>
                  <a:pt x="2556" y="256"/>
                  <a:pt x="2556" y="256"/>
                  <a:pt x="2556" y="256"/>
                </a:cubicBezTo>
                <a:cubicBezTo>
                  <a:pt x="2556" y="256"/>
                  <a:pt x="2556" y="256"/>
                  <a:pt x="2556" y="256"/>
                </a:cubicBezTo>
                <a:cubicBezTo>
                  <a:pt x="2556" y="256"/>
                  <a:pt x="2556" y="256"/>
                  <a:pt x="2556" y="255"/>
                </a:cubicBezTo>
                <a:cubicBezTo>
                  <a:pt x="2556" y="255"/>
                  <a:pt x="2556" y="255"/>
                  <a:pt x="2556" y="255"/>
                </a:cubicBezTo>
                <a:cubicBezTo>
                  <a:pt x="2556" y="255"/>
                  <a:pt x="2556" y="255"/>
                  <a:pt x="2556" y="255"/>
                </a:cubicBezTo>
                <a:cubicBezTo>
                  <a:pt x="2556" y="255"/>
                  <a:pt x="2556" y="255"/>
                  <a:pt x="2556" y="255"/>
                </a:cubicBezTo>
                <a:cubicBezTo>
                  <a:pt x="2555" y="255"/>
                  <a:pt x="2554" y="256"/>
                  <a:pt x="2554" y="256"/>
                </a:cubicBezTo>
                <a:cubicBezTo>
                  <a:pt x="2554" y="257"/>
                  <a:pt x="2554" y="258"/>
                  <a:pt x="2553" y="258"/>
                </a:cubicBezTo>
                <a:cubicBezTo>
                  <a:pt x="2552" y="259"/>
                  <a:pt x="2551" y="259"/>
                  <a:pt x="2550" y="259"/>
                </a:cubicBezTo>
                <a:cubicBezTo>
                  <a:pt x="2548" y="259"/>
                  <a:pt x="2547" y="258"/>
                  <a:pt x="2547" y="257"/>
                </a:cubicBezTo>
                <a:cubicBezTo>
                  <a:pt x="2547" y="257"/>
                  <a:pt x="2547" y="257"/>
                  <a:pt x="2547" y="257"/>
                </a:cubicBezTo>
                <a:cubicBezTo>
                  <a:pt x="2548" y="256"/>
                  <a:pt x="2548" y="256"/>
                  <a:pt x="2548" y="256"/>
                </a:cubicBezTo>
                <a:cubicBezTo>
                  <a:pt x="2548" y="256"/>
                  <a:pt x="2548" y="256"/>
                  <a:pt x="2548" y="256"/>
                </a:cubicBezTo>
                <a:cubicBezTo>
                  <a:pt x="2547" y="256"/>
                  <a:pt x="2547" y="256"/>
                  <a:pt x="2547" y="256"/>
                </a:cubicBezTo>
                <a:cubicBezTo>
                  <a:pt x="2547" y="256"/>
                  <a:pt x="2546" y="256"/>
                  <a:pt x="2546" y="255"/>
                </a:cubicBezTo>
                <a:cubicBezTo>
                  <a:pt x="2545" y="254"/>
                  <a:pt x="2546" y="253"/>
                  <a:pt x="2546" y="252"/>
                </a:cubicBezTo>
                <a:cubicBezTo>
                  <a:pt x="2547" y="252"/>
                  <a:pt x="2547" y="251"/>
                  <a:pt x="2547" y="251"/>
                </a:cubicBezTo>
                <a:cubicBezTo>
                  <a:pt x="2548" y="251"/>
                  <a:pt x="2548" y="251"/>
                  <a:pt x="2548" y="250"/>
                </a:cubicBezTo>
                <a:cubicBezTo>
                  <a:pt x="2548" y="250"/>
                  <a:pt x="2548" y="250"/>
                  <a:pt x="2548" y="250"/>
                </a:cubicBezTo>
                <a:cubicBezTo>
                  <a:pt x="2548" y="250"/>
                  <a:pt x="2548" y="249"/>
                  <a:pt x="2548" y="249"/>
                </a:cubicBezTo>
                <a:cubicBezTo>
                  <a:pt x="2547" y="248"/>
                  <a:pt x="2548" y="247"/>
                  <a:pt x="2549" y="246"/>
                </a:cubicBezTo>
                <a:cubicBezTo>
                  <a:pt x="2549" y="246"/>
                  <a:pt x="2550" y="246"/>
                  <a:pt x="2550" y="246"/>
                </a:cubicBezTo>
                <a:cubicBezTo>
                  <a:pt x="2550" y="246"/>
                  <a:pt x="2550" y="246"/>
                  <a:pt x="2551" y="246"/>
                </a:cubicBezTo>
                <a:cubicBezTo>
                  <a:pt x="2551" y="246"/>
                  <a:pt x="2551" y="246"/>
                  <a:pt x="2551" y="246"/>
                </a:cubicBezTo>
                <a:cubicBezTo>
                  <a:pt x="2551" y="245"/>
                  <a:pt x="2552" y="245"/>
                  <a:pt x="2552" y="245"/>
                </a:cubicBezTo>
                <a:cubicBezTo>
                  <a:pt x="2554" y="245"/>
                  <a:pt x="2554" y="246"/>
                  <a:pt x="2555" y="247"/>
                </a:cubicBezTo>
                <a:cubicBezTo>
                  <a:pt x="2555" y="247"/>
                  <a:pt x="2555" y="247"/>
                  <a:pt x="2555" y="247"/>
                </a:cubicBezTo>
                <a:cubicBezTo>
                  <a:pt x="2556" y="248"/>
                  <a:pt x="2556" y="248"/>
                  <a:pt x="2557" y="248"/>
                </a:cubicBezTo>
                <a:cubicBezTo>
                  <a:pt x="2558" y="248"/>
                  <a:pt x="2558" y="247"/>
                  <a:pt x="2558" y="247"/>
                </a:cubicBezTo>
                <a:cubicBezTo>
                  <a:pt x="2558" y="246"/>
                  <a:pt x="2558" y="246"/>
                  <a:pt x="2559" y="245"/>
                </a:cubicBezTo>
                <a:cubicBezTo>
                  <a:pt x="2559" y="244"/>
                  <a:pt x="2561" y="244"/>
                  <a:pt x="2561" y="244"/>
                </a:cubicBezTo>
                <a:cubicBezTo>
                  <a:pt x="2562" y="244"/>
                  <a:pt x="2563" y="245"/>
                  <a:pt x="2563" y="245"/>
                </a:cubicBezTo>
                <a:cubicBezTo>
                  <a:pt x="2564" y="246"/>
                  <a:pt x="2563" y="248"/>
                  <a:pt x="2562" y="249"/>
                </a:cubicBezTo>
                <a:cubicBezTo>
                  <a:pt x="2562" y="249"/>
                  <a:pt x="2562" y="249"/>
                  <a:pt x="2562" y="249"/>
                </a:cubicBezTo>
                <a:cubicBezTo>
                  <a:pt x="2562" y="249"/>
                  <a:pt x="2562" y="249"/>
                  <a:pt x="2562" y="249"/>
                </a:cubicBezTo>
                <a:cubicBezTo>
                  <a:pt x="2562" y="249"/>
                  <a:pt x="2562" y="249"/>
                  <a:pt x="2562" y="249"/>
                </a:cubicBezTo>
                <a:cubicBezTo>
                  <a:pt x="2562" y="249"/>
                  <a:pt x="2563" y="249"/>
                  <a:pt x="2563" y="249"/>
                </a:cubicBezTo>
                <a:cubicBezTo>
                  <a:pt x="2563" y="250"/>
                  <a:pt x="2564" y="251"/>
                  <a:pt x="2564" y="251"/>
                </a:cubicBezTo>
                <a:cubicBezTo>
                  <a:pt x="2564" y="252"/>
                  <a:pt x="2564" y="252"/>
                  <a:pt x="2564" y="252"/>
                </a:cubicBezTo>
                <a:cubicBezTo>
                  <a:pt x="2565" y="252"/>
                  <a:pt x="2565" y="252"/>
                  <a:pt x="2565" y="252"/>
                </a:cubicBezTo>
                <a:cubicBezTo>
                  <a:pt x="2565" y="252"/>
                  <a:pt x="2565" y="252"/>
                  <a:pt x="2565" y="252"/>
                </a:cubicBezTo>
                <a:cubicBezTo>
                  <a:pt x="2566" y="253"/>
                  <a:pt x="2566" y="253"/>
                  <a:pt x="2566" y="254"/>
                </a:cubicBezTo>
                <a:cubicBezTo>
                  <a:pt x="2566" y="254"/>
                  <a:pt x="2566" y="254"/>
                  <a:pt x="2566" y="254"/>
                </a:cubicBezTo>
                <a:cubicBezTo>
                  <a:pt x="2566" y="254"/>
                  <a:pt x="2567" y="254"/>
                  <a:pt x="2567" y="254"/>
                </a:cubicBezTo>
                <a:cubicBezTo>
                  <a:pt x="2567" y="254"/>
                  <a:pt x="2568" y="254"/>
                  <a:pt x="2568" y="253"/>
                </a:cubicBezTo>
                <a:cubicBezTo>
                  <a:pt x="2568" y="253"/>
                  <a:pt x="2568" y="253"/>
                  <a:pt x="2568" y="253"/>
                </a:cubicBezTo>
                <a:cubicBezTo>
                  <a:pt x="2568" y="253"/>
                  <a:pt x="2569" y="253"/>
                  <a:pt x="2569" y="253"/>
                </a:cubicBezTo>
                <a:cubicBezTo>
                  <a:pt x="2569" y="253"/>
                  <a:pt x="2569" y="253"/>
                  <a:pt x="2569" y="253"/>
                </a:cubicBezTo>
                <a:cubicBezTo>
                  <a:pt x="2570" y="252"/>
                  <a:pt x="2570" y="252"/>
                  <a:pt x="2570" y="252"/>
                </a:cubicBezTo>
                <a:cubicBezTo>
                  <a:pt x="2571" y="252"/>
                  <a:pt x="2571" y="252"/>
                  <a:pt x="2571" y="252"/>
                </a:cubicBezTo>
                <a:cubicBezTo>
                  <a:pt x="2572" y="252"/>
                  <a:pt x="2572" y="252"/>
                  <a:pt x="2572" y="252"/>
                </a:cubicBezTo>
                <a:cubicBezTo>
                  <a:pt x="2572" y="252"/>
                  <a:pt x="2573" y="252"/>
                  <a:pt x="2573" y="252"/>
                </a:cubicBezTo>
                <a:cubicBezTo>
                  <a:pt x="2573" y="252"/>
                  <a:pt x="2573" y="252"/>
                  <a:pt x="2573" y="252"/>
                </a:cubicBezTo>
                <a:cubicBezTo>
                  <a:pt x="2573" y="252"/>
                  <a:pt x="2573" y="252"/>
                  <a:pt x="2574" y="252"/>
                </a:cubicBezTo>
                <a:cubicBezTo>
                  <a:pt x="2574" y="252"/>
                  <a:pt x="2574" y="251"/>
                  <a:pt x="2574" y="251"/>
                </a:cubicBezTo>
                <a:cubicBezTo>
                  <a:pt x="2574" y="251"/>
                  <a:pt x="2574" y="251"/>
                  <a:pt x="2574" y="251"/>
                </a:cubicBezTo>
                <a:cubicBezTo>
                  <a:pt x="2574" y="251"/>
                  <a:pt x="2573" y="250"/>
                  <a:pt x="2573" y="249"/>
                </a:cubicBezTo>
                <a:cubicBezTo>
                  <a:pt x="2573" y="249"/>
                  <a:pt x="2573" y="248"/>
                  <a:pt x="2572" y="247"/>
                </a:cubicBezTo>
                <a:cubicBezTo>
                  <a:pt x="2572" y="247"/>
                  <a:pt x="2572" y="246"/>
                  <a:pt x="2573" y="245"/>
                </a:cubicBezTo>
                <a:cubicBezTo>
                  <a:pt x="2573" y="245"/>
                  <a:pt x="2573" y="244"/>
                  <a:pt x="2574" y="244"/>
                </a:cubicBezTo>
                <a:cubicBezTo>
                  <a:pt x="2574" y="244"/>
                  <a:pt x="2575" y="244"/>
                  <a:pt x="2575" y="244"/>
                </a:cubicBezTo>
                <a:cubicBezTo>
                  <a:pt x="2575" y="244"/>
                  <a:pt x="2575" y="244"/>
                  <a:pt x="2575" y="244"/>
                </a:cubicBezTo>
                <a:cubicBezTo>
                  <a:pt x="2577" y="244"/>
                  <a:pt x="2578" y="245"/>
                  <a:pt x="2578" y="246"/>
                </a:cubicBezTo>
                <a:cubicBezTo>
                  <a:pt x="2578" y="246"/>
                  <a:pt x="2578" y="247"/>
                  <a:pt x="2578" y="247"/>
                </a:cubicBezTo>
                <a:cubicBezTo>
                  <a:pt x="2578" y="247"/>
                  <a:pt x="2578" y="247"/>
                  <a:pt x="2578" y="247"/>
                </a:cubicBezTo>
                <a:cubicBezTo>
                  <a:pt x="2578" y="248"/>
                  <a:pt x="2578" y="248"/>
                  <a:pt x="2579" y="248"/>
                </a:cubicBezTo>
                <a:cubicBezTo>
                  <a:pt x="2580" y="248"/>
                  <a:pt x="2580" y="248"/>
                  <a:pt x="2580" y="248"/>
                </a:cubicBezTo>
                <a:cubicBezTo>
                  <a:pt x="2580" y="249"/>
                  <a:pt x="2581" y="249"/>
                  <a:pt x="2581" y="250"/>
                </a:cubicBezTo>
                <a:cubicBezTo>
                  <a:pt x="2581" y="250"/>
                  <a:pt x="2581" y="250"/>
                  <a:pt x="2582" y="251"/>
                </a:cubicBezTo>
                <a:cubicBezTo>
                  <a:pt x="2582" y="251"/>
                  <a:pt x="2582" y="251"/>
                  <a:pt x="2582" y="251"/>
                </a:cubicBezTo>
                <a:cubicBezTo>
                  <a:pt x="2583" y="253"/>
                  <a:pt x="2582" y="254"/>
                  <a:pt x="2582" y="255"/>
                </a:cubicBezTo>
                <a:cubicBezTo>
                  <a:pt x="2581" y="255"/>
                  <a:pt x="2581" y="255"/>
                  <a:pt x="2581" y="255"/>
                </a:cubicBezTo>
                <a:cubicBezTo>
                  <a:pt x="2581" y="255"/>
                  <a:pt x="2581" y="255"/>
                  <a:pt x="2582" y="255"/>
                </a:cubicBezTo>
                <a:cubicBezTo>
                  <a:pt x="2582" y="256"/>
                  <a:pt x="2582" y="256"/>
                  <a:pt x="2582" y="257"/>
                </a:cubicBezTo>
                <a:cubicBezTo>
                  <a:pt x="2582" y="257"/>
                  <a:pt x="2583" y="258"/>
                  <a:pt x="2583" y="258"/>
                </a:cubicBezTo>
                <a:cubicBezTo>
                  <a:pt x="2583" y="258"/>
                  <a:pt x="2583" y="258"/>
                  <a:pt x="2583" y="258"/>
                </a:cubicBezTo>
                <a:cubicBezTo>
                  <a:pt x="2583" y="258"/>
                  <a:pt x="2584" y="257"/>
                  <a:pt x="2584" y="257"/>
                </a:cubicBezTo>
                <a:cubicBezTo>
                  <a:pt x="2584" y="257"/>
                  <a:pt x="2584" y="257"/>
                  <a:pt x="2584" y="257"/>
                </a:cubicBezTo>
                <a:cubicBezTo>
                  <a:pt x="2584" y="257"/>
                  <a:pt x="2584" y="257"/>
                  <a:pt x="2584" y="256"/>
                </a:cubicBezTo>
                <a:cubicBezTo>
                  <a:pt x="2583" y="255"/>
                  <a:pt x="2583" y="254"/>
                  <a:pt x="2583" y="252"/>
                </a:cubicBezTo>
                <a:cubicBezTo>
                  <a:pt x="2584" y="251"/>
                  <a:pt x="2586" y="250"/>
                  <a:pt x="2587" y="250"/>
                </a:cubicBezTo>
                <a:cubicBezTo>
                  <a:pt x="2588" y="249"/>
                  <a:pt x="2589" y="249"/>
                  <a:pt x="2590" y="248"/>
                </a:cubicBezTo>
                <a:cubicBezTo>
                  <a:pt x="2590" y="247"/>
                  <a:pt x="2590" y="247"/>
                  <a:pt x="2591" y="247"/>
                </a:cubicBezTo>
                <a:cubicBezTo>
                  <a:pt x="2591" y="247"/>
                  <a:pt x="2591" y="247"/>
                  <a:pt x="2592" y="247"/>
                </a:cubicBezTo>
                <a:cubicBezTo>
                  <a:pt x="2592" y="246"/>
                  <a:pt x="2592" y="246"/>
                  <a:pt x="2592" y="246"/>
                </a:cubicBezTo>
                <a:cubicBezTo>
                  <a:pt x="2593" y="246"/>
                  <a:pt x="2593" y="246"/>
                  <a:pt x="2594" y="246"/>
                </a:cubicBezTo>
                <a:cubicBezTo>
                  <a:pt x="2594" y="246"/>
                  <a:pt x="2595" y="246"/>
                  <a:pt x="2595" y="246"/>
                </a:cubicBezTo>
                <a:cubicBezTo>
                  <a:pt x="2596" y="246"/>
                  <a:pt x="2596" y="246"/>
                  <a:pt x="2596" y="246"/>
                </a:cubicBezTo>
                <a:cubicBezTo>
                  <a:pt x="2596" y="246"/>
                  <a:pt x="2597" y="246"/>
                  <a:pt x="2597" y="246"/>
                </a:cubicBezTo>
                <a:cubicBezTo>
                  <a:pt x="2597" y="246"/>
                  <a:pt x="2597" y="246"/>
                  <a:pt x="2597" y="246"/>
                </a:cubicBezTo>
                <a:cubicBezTo>
                  <a:pt x="2598" y="246"/>
                  <a:pt x="2599" y="246"/>
                  <a:pt x="2599" y="245"/>
                </a:cubicBezTo>
                <a:cubicBezTo>
                  <a:pt x="2600" y="245"/>
                  <a:pt x="2600" y="245"/>
                  <a:pt x="2600" y="245"/>
                </a:cubicBezTo>
                <a:cubicBezTo>
                  <a:pt x="2601" y="245"/>
                  <a:pt x="2601" y="245"/>
                  <a:pt x="2601" y="245"/>
                </a:cubicBezTo>
                <a:cubicBezTo>
                  <a:pt x="2601" y="245"/>
                  <a:pt x="2602" y="245"/>
                  <a:pt x="2602" y="245"/>
                </a:cubicBezTo>
                <a:cubicBezTo>
                  <a:pt x="2602" y="245"/>
                  <a:pt x="2602" y="245"/>
                  <a:pt x="2602" y="245"/>
                </a:cubicBezTo>
                <a:cubicBezTo>
                  <a:pt x="2602" y="244"/>
                  <a:pt x="2603" y="244"/>
                  <a:pt x="2603" y="244"/>
                </a:cubicBezTo>
                <a:cubicBezTo>
                  <a:pt x="2603" y="244"/>
                  <a:pt x="2604" y="244"/>
                  <a:pt x="2604" y="244"/>
                </a:cubicBezTo>
                <a:cubicBezTo>
                  <a:pt x="2604" y="244"/>
                  <a:pt x="2605" y="244"/>
                  <a:pt x="2605" y="244"/>
                </a:cubicBezTo>
                <a:cubicBezTo>
                  <a:pt x="2605" y="244"/>
                  <a:pt x="2606" y="244"/>
                  <a:pt x="2606" y="244"/>
                </a:cubicBezTo>
                <a:cubicBezTo>
                  <a:pt x="2607" y="244"/>
                  <a:pt x="2607" y="244"/>
                  <a:pt x="2607" y="244"/>
                </a:cubicBezTo>
                <a:cubicBezTo>
                  <a:pt x="2607" y="244"/>
                  <a:pt x="2608" y="244"/>
                  <a:pt x="2608" y="244"/>
                </a:cubicBezTo>
                <a:cubicBezTo>
                  <a:pt x="2609" y="244"/>
                  <a:pt x="2609" y="244"/>
                  <a:pt x="2610" y="244"/>
                </a:cubicBezTo>
                <a:cubicBezTo>
                  <a:pt x="2610" y="244"/>
                  <a:pt x="2610" y="244"/>
                  <a:pt x="2610" y="244"/>
                </a:cubicBezTo>
                <a:cubicBezTo>
                  <a:pt x="2610" y="244"/>
                  <a:pt x="2610" y="244"/>
                  <a:pt x="2610" y="244"/>
                </a:cubicBezTo>
                <a:cubicBezTo>
                  <a:pt x="2611" y="244"/>
                  <a:pt x="2612" y="244"/>
                  <a:pt x="2613" y="244"/>
                </a:cubicBezTo>
                <a:cubicBezTo>
                  <a:pt x="2614" y="243"/>
                  <a:pt x="2614" y="243"/>
                  <a:pt x="2614" y="243"/>
                </a:cubicBezTo>
                <a:cubicBezTo>
                  <a:pt x="2615" y="243"/>
                  <a:pt x="2617" y="243"/>
                  <a:pt x="2618" y="243"/>
                </a:cubicBezTo>
                <a:cubicBezTo>
                  <a:pt x="2618" y="243"/>
                  <a:pt x="2618" y="242"/>
                  <a:pt x="2618" y="242"/>
                </a:cubicBezTo>
                <a:cubicBezTo>
                  <a:pt x="2619" y="242"/>
                  <a:pt x="2619" y="242"/>
                  <a:pt x="2620" y="242"/>
                </a:cubicBezTo>
                <a:cubicBezTo>
                  <a:pt x="2621" y="242"/>
                  <a:pt x="2622" y="242"/>
                  <a:pt x="2622" y="243"/>
                </a:cubicBezTo>
                <a:cubicBezTo>
                  <a:pt x="2622" y="243"/>
                  <a:pt x="2622" y="243"/>
                  <a:pt x="2623" y="243"/>
                </a:cubicBezTo>
                <a:cubicBezTo>
                  <a:pt x="2623" y="243"/>
                  <a:pt x="2623" y="243"/>
                  <a:pt x="2623" y="243"/>
                </a:cubicBezTo>
                <a:cubicBezTo>
                  <a:pt x="2624" y="243"/>
                  <a:pt x="2625" y="243"/>
                  <a:pt x="2625" y="244"/>
                </a:cubicBezTo>
                <a:cubicBezTo>
                  <a:pt x="2626" y="244"/>
                  <a:pt x="2626" y="245"/>
                  <a:pt x="2626" y="246"/>
                </a:cubicBezTo>
                <a:cubicBezTo>
                  <a:pt x="2625" y="246"/>
                  <a:pt x="2625" y="247"/>
                  <a:pt x="2624" y="248"/>
                </a:cubicBezTo>
                <a:cubicBezTo>
                  <a:pt x="2624" y="248"/>
                  <a:pt x="2623" y="248"/>
                  <a:pt x="2623" y="248"/>
                </a:cubicBezTo>
                <a:cubicBezTo>
                  <a:pt x="2622" y="249"/>
                  <a:pt x="2621" y="250"/>
                  <a:pt x="2621" y="250"/>
                </a:cubicBezTo>
                <a:cubicBezTo>
                  <a:pt x="2621" y="250"/>
                  <a:pt x="2621" y="250"/>
                  <a:pt x="2621" y="250"/>
                </a:cubicBezTo>
                <a:cubicBezTo>
                  <a:pt x="2621" y="250"/>
                  <a:pt x="2621" y="251"/>
                  <a:pt x="2621" y="251"/>
                </a:cubicBezTo>
                <a:cubicBezTo>
                  <a:pt x="2622" y="251"/>
                  <a:pt x="2623" y="252"/>
                  <a:pt x="2623" y="252"/>
                </a:cubicBezTo>
                <a:cubicBezTo>
                  <a:pt x="2623" y="253"/>
                  <a:pt x="2623" y="253"/>
                  <a:pt x="2623" y="253"/>
                </a:cubicBezTo>
                <a:cubicBezTo>
                  <a:pt x="2624" y="253"/>
                  <a:pt x="2625" y="254"/>
                  <a:pt x="2625" y="254"/>
                </a:cubicBezTo>
                <a:cubicBezTo>
                  <a:pt x="2625" y="254"/>
                  <a:pt x="2625" y="254"/>
                  <a:pt x="2626" y="254"/>
                </a:cubicBezTo>
                <a:cubicBezTo>
                  <a:pt x="2626" y="254"/>
                  <a:pt x="2626" y="254"/>
                  <a:pt x="2627" y="254"/>
                </a:cubicBezTo>
                <a:cubicBezTo>
                  <a:pt x="2627" y="254"/>
                  <a:pt x="2627" y="254"/>
                  <a:pt x="2627" y="254"/>
                </a:cubicBezTo>
                <a:cubicBezTo>
                  <a:pt x="2629" y="254"/>
                  <a:pt x="2629" y="254"/>
                  <a:pt x="2629" y="254"/>
                </a:cubicBezTo>
                <a:cubicBezTo>
                  <a:pt x="2629" y="254"/>
                  <a:pt x="2629" y="254"/>
                  <a:pt x="2630" y="254"/>
                </a:cubicBezTo>
                <a:cubicBezTo>
                  <a:pt x="2631" y="254"/>
                  <a:pt x="2631" y="254"/>
                  <a:pt x="2632" y="255"/>
                </a:cubicBezTo>
                <a:cubicBezTo>
                  <a:pt x="2632" y="255"/>
                  <a:pt x="2633" y="255"/>
                  <a:pt x="2633" y="255"/>
                </a:cubicBezTo>
                <a:cubicBezTo>
                  <a:pt x="2633" y="255"/>
                  <a:pt x="2633" y="256"/>
                  <a:pt x="2634" y="256"/>
                </a:cubicBezTo>
                <a:cubicBezTo>
                  <a:pt x="2634" y="256"/>
                  <a:pt x="2634" y="256"/>
                  <a:pt x="2634" y="255"/>
                </a:cubicBezTo>
                <a:cubicBezTo>
                  <a:pt x="2633" y="255"/>
                  <a:pt x="2633" y="255"/>
                  <a:pt x="2633" y="254"/>
                </a:cubicBezTo>
                <a:cubicBezTo>
                  <a:pt x="2633" y="254"/>
                  <a:pt x="2633" y="253"/>
                  <a:pt x="2633" y="253"/>
                </a:cubicBezTo>
                <a:cubicBezTo>
                  <a:pt x="2633" y="253"/>
                  <a:pt x="2633" y="252"/>
                  <a:pt x="2633" y="252"/>
                </a:cubicBezTo>
                <a:cubicBezTo>
                  <a:pt x="2633" y="251"/>
                  <a:pt x="2633" y="251"/>
                  <a:pt x="2634" y="250"/>
                </a:cubicBezTo>
                <a:cubicBezTo>
                  <a:pt x="2634" y="250"/>
                  <a:pt x="2635" y="249"/>
                  <a:pt x="2635" y="249"/>
                </a:cubicBezTo>
                <a:cubicBezTo>
                  <a:pt x="2636" y="249"/>
                  <a:pt x="2636" y="250"/>
                  <a:pt x="2637" y="250"/>
                </a:cubicBezTo>
                <a:cubicBezTo>
                  <a:pt x="2638" y="250"/>
                  <a:pt x="2638" y="250"/>
                  <a:pt x="2638" y="250"/>
                </a:cubicBezTo>
                <a:cubicBezTo>
                  <a:pt x="2638" y="250"/>
                  <a:pt x="2639" y="250"/>
                  <a:pt x="2639" y="251"/>
                </a:cubicBezTo>
                <a:cubicBezTo>
                  <a:pt x="2639" y="251"/>
                  <a:pt x="2639" y="251"/>
                  <a:pt x="2639" y="252"/>
                </a:cubicBezTo>
                <a:cubicBezTo>
                  <a:pt x="2639" y="252"/>
                  <a:pt x="2639" y="252"/>
                  <a:pt x="2640" y="252"/>
                </a:cubicBezTo>
                <a:cubicBezTo>
                  <a:pt x="2640" y="253"/>
                  <a:pt x="2640" y="255"/>
                  <a:pt x="2639" y="256"/>
                </a:cubicBezTo>
                <a:cubicBezTo>
                  <a:pt x="2639" y="256"/>
                  <a:pt x="2639" y="256"/>
                  <a:pt x="2639" y="256"/>
                </a:cubicBezTo>
                <a:cubicBezTo>
                  <a:pt x="2640" y="256"/>
                  <a:pt x="2640" y="257"/>
                  <a:pt x="2640" y="257"/>
                </a:cubicBezTo>
                <a:cubicBezTo>
                  <a:pt x="2641" y="256"/>
                  <a:pt x="2643" y="256"/>
                  <a:pt x="2645" y="256"/>
                </a:cubicBezTo>
                <a:cubicBezTo>
                  <a:pt x="2645" y="256"/>
                  <a:pt x="2645" y="256"/>
                  <a:pt x="2645" y="256"/>
                </a:cubicBezTo>
                <a:cubicBezTo>
                  <a:pt x="2647" y="256"/>
                  <a:pt x="2648" y="256"/>
                  <a:pt x="2649" y="255"/>
                </a:cubicBezTo>
                <a:cubicBezTo>
                  <a:pt x="2649" y="254"/>
                  <a:pt x="2650" y="253"/>
                  <a:pt x="2651" y="253"/>
                </a:cubicBezTo>
                <a:cubicBezTo>
                  <a:pt x="2652" y="253"/>
                  <a:pt x="2652" y="254"/>
                  <a:pt x="2653" y="254"/>
                </a:cubicBezTo>
                <a:cubicBezTo>
                  <a:pt x="2653" y="254"/>
                  <a:pt x="2653" y="254"/>
                  <a:pt x="2653" y="254"/>
                </a:cubicBezTo>
                <a:cubicBezTo>
                  <a:pt x="2653" y="254"/>
                  <a:pt x="2653" y="254"/>
                  <a:pt x="2653" y="254"/>
                </a:cubicBezTo>
                <a:cubicBezTo>
                  <a:pt x="2653" y="254"/>
                  <a:pt x="2654" y="254"/>
                  <a:pt x="2654" y="254"/>
                </a:cubicBezTo>
                <a:cubicBezTo>
                  <a:pt x="2654" y="254"/>
                  <a:pt x="2655" y="254"/>
                  <a:pt x="2655" y="254"/>
                </a:cubicBezTo>
                <a:cubicBezTo>
                  <a:pt x="2655" y="254"/>
                  <a:pt x="2655" y="254"/>
                  <a:pt x="2655" y="254"/>
                </a:cubicBezTo>
                <a:cubicBezTo>
                  <a:pt x="2655" y="253"/>
                  <a:pt x="2655" y="253"/>
                  <a:pt x="2655" y="252"/>
                </a:cubicBezTo>
                <a:cubicBezTo>
                  <a:pt x="2655" y="251"/>
                  <a:pt x="2656" y="251"/>
                  <a:pt x="2656" y="251"/>
                </a:cubicBezTo>
                <a:cubicBezTo>
                  <a:pt x="2656" y="250"/>
                  <a:pt x="2657" y="250"/>
                  <a:pt x="2657" y="250"/>
                </a:cubicBezTo>
                <a:cubicBezTo>
                  <a:pt x="2658" y="250"/>
                  <a:pt x="2659" y="251"/>
                  <a:pt x="2659" y="251"/>
                </a:cubicBezTo>
                <a:cubicBezTo>
                  <a:pt x="2659" y="251"/>
                  <a:pt x="2660" y="251"/>
                  <a:pt x="2660" y="251"/>
                </a:cubicBezTo>
                <a:cubicBezTo>
                  <a:pt x="2661" y="252"/>
                  <a:pt x="2661" y="252"/>
                  <a:pt x="2661" y="252"/>
                </a:cubicBezTo>
                <a:cubicBezTo>
                  <a:pt x="2661" y="252"/>
                  <a:pt x="2661" y="252"/>
                  <a:pt x="2661" y="252"/>
                </a:cubicBezTo>
                <a:cubicBezTo>
                  <a:pt x="2661" y="251"/>
                  <a:pt x="2661" y="251"/>
                  <a:pt x="2661" y="251"/>
                </a:cubicBezTo>
                <a:cubicBezTo>
                  <a:pt x="2661" y="251"/>
                  <a:pt x="2661" y="251"/>
                  <a:pt x="2662" y="250"/>
                </a:cubicBezTo>
                <a:cubicBezTo>
                  <a:pt x="2662" y="250"/>
                  <a:pt x="2662" y="250"/>
                  <a:pt x="2662" y="250"/>
                </a:cubicBezTo>
                <a:cubicBezTo>
                  <a:pt x="2663" y="250"/>
                  <a:pt x="2663" y="250"/>
                  <a:pt x="2664" y="251"/>
                </a:cubicBezTo>
                <a:cubicBezTo>
                  <a:pt x="2664" y="251"/>
                  <a:pt x="2664" y="252"/>
                  <a:pt x="2664" y="252"/>
                </a:cubicBezTo>
                <a:cubicBezTo>
                  <a:pt x="2664" y="252"/>
                  <a:pt x="2665" y="252"/>
                  <a:pt x="2665" y="252"/>
                </a:cubicBezTo>
                <a:cubicBezTo>
                  <a:pt x="2665" y="252"/>
                  <a:pt x="2665" y="252"/>
                  <a:pt x="2665" y="252"/>
                </a:cubicBezTo>
                <a:cubicBezTo>
                  <a:pt x="2665" y="252"/>
                  <a:pt x="2666" y="252"/>
                  <a:pt x="2666" y="251"/>
                </a:cubicBezTo>
                <a:cubicBezTo>
                  <a:pt x="2665" y="251"/>
                  <a:pt x="2665" y="251"/>
                  <a:pt x="2665" y="251"/>
                </a:cubicBezTo>
                <a:cubicBezTo>
                  <a:pt x="2665" y="250"/>
                  <a:pt x="2664" y="250"/>
                  <a:pt x="2664" y="250"/>
                </a:cubicBezTo>
                <a:cubicBezTo>
                  <a:pt x="2663" y="249"/>
                  <a:pt x="2663" y="248"/>
                  <a:pt x="2662" y="247"/>
                </a:cubicBezTo>
                <a:cubicBezTo>
                  <a:pt x="2662" y="246"/>
                  <a:pt x="2662" y="246"/>
                  <a:pt x="2662" y="246"/>
                </a:cubicBezTo>
                <a:cubicBezTo>
                  <a:pt x="2662" y="246"/>
                  <a:pt x="2662" y="245"/>
                  <a:pt x="2662" y="245"/>
                </a:cubicBezTo>
                <a:cubicBezTo>
                  <a:pt x="2662" y="245"/>
                  <a:pt x="2662" y="245"/>
                  <a:pt x="2662" y="245"/>
                </a:cubicBezTo>
                <a:cubicBezTo>
                  <a:pt x="2661" y="245"/>
                  <a:pt x="2661" y="245"/>
                  <a:pt x="2661" y="245"/>
                </a:cubicBezTo>
                <a:cubicBezTo>
                  <a:pt x="2661" y="245"/>
                  <a:pt x="2661" y="244"/>
                  <a:pt x="2660" y="244"/>
                </a:cubicBezTo>
                <a:cubicBezTo>
                  <a:pt x="2660" y="244"/>
                  <a:pt x="2660" y="243"/>
                  <a:pt x="2660" y="243"/>
                </a:cubicBezTo>
                <a:cubicBezTo>
                  <a:pt x="2660" y="242"/>
                  <a:pt x="2660" y="242"/>
                  <a:pt x="2660" y="242"/>
                </a:cubicBezTo>
                <a:cubicBezTo>
                  <a:pt x="2661" y="242"/>
                  <a:pt x="2661" y="242"/>
                  <a:pt x="2661" y="242"/>
                </a:cubicBezTo>
                <a:cubicBezTo>
                  <a:pt x="2660" y="242"/>
                  <a:pt x="2660" y="241"/>
                  <a:pt x="2660" y="240"/>
                </a:cubicBezTo>
                <a:cubicBezTo>
                  <a:pt x="2660" y="240"/>
                  <a:pt x="2660" y="239"/>
                  <a:pt x="2660" y="239"/>
                </a:cubicBezTo>
                <a:cubicBezTo>
                  <a:pt x="2661" y="238"/>
                  <a:pt x="2661" y="238"/>
                  <a:pt x="2660" y="237"/>
                </a:cubicBezTo>
                <a:cubicBezTo>
                  <a:pt x="2660" y="236"/>
                  <a:pt x="2660" y="235"/>
                  <a:pt x="2661" y="234"/>
                </a:cubicBezTo>
                <a:cubicBezTo>
                  <a:pt x="2661" y="233"/>
                  <a:pt x="2662" y="233"/>
                  <a:pt x="2662" y="233"/>
                </a:cubicBezTo>
                <a:cubicBezTo>
                  <a:pt x="2662" y="233"/>
                  <a:pt x="2663" y="233"/>
                  <a:pt x="2663" y="233"/>
                </a:cubicBezTo>
                <a:cubicBezTo>
                  <a:pt x="2663" y="233"/>
                  <a:pt x="2663" y="233"/>
                  <a:pt x="2663" y="233"/>
                </a:cubicBezTo>
                <a:cubicBezTo>
                  <a:pt x="2663" y="233"/>
                  <a:pt x="2663" y="233"/>
                  <a:pt x="2663" y="233"/>
                </a:cubicBezTo>
                <a:cubicBezTo>
                  <a:pt x="2664" y="232"/>
                  <a:pt x="2664" y="231"/>
                  <a:pt x="2665" y="230"/>
                </a:cubicBezTo>
                <a:cubicBezTo>
                  <a:pt x="2664" y="230"/>
                  <a:pt x="2663" y="230"/>
                  <a:pt x="2663" y="229"/>
                </a:cubicBezTo>
                <a:cubicBezTo>
                  <a:pt x="2663" y="229"/>
                  <a:pt x="2663" y="229"/>
                  <a:pt x="2663" y="229"/>
                </a:cubicBezTo>
                <a:cubicBezTo>
                  <a:pt x="2662" y="229"/>
                  <a:pt x="2661" y="228"/>
                  <a:pt x="2661" y="227"/>
                </a:cubicBezTo>
                <a:cubicBezTo>
                  <a:pt x="2661" y="226"/>
                  <a:pt x="2662" y="225"/>
                  <a:pt x="2662" y="225"/>
                </a:cubicBezTo>
                <a:cubicBezTo>
                  <a:pt x="2664" y="223"/>
                  <a:pt x="2665" y="223"/>
                  <a:pt x="2666" y="223"/>
                </a:cubicBezTo>
                <a:cubicBezTo>
                  <a:pt x="2667" y="223"/>
                  <a:pt x="2667" y="223"/>
                  <a:pt x="2667" y="223"/>
                </a:cubicBezTo>
                <a:cubicBezTo>
                  <a:pt x="2668" y="223"/>
                  <a:pt x="2668" y="224"/>
                  <a:pt x="2669" y="224"/>
                </a:cubicBezTo>
                <a:cubicBezTo>
                  <a:pt x="2669" y="224"/>
                  <a:pt x="2669" y="224"/>
                  <a:pt x="2669" y="224"/>
                </a:cubicBezTo>
                <a:cubicBezTo>
                  <a:pt x="2669" y="224"/>
                  <a:pt x="2669" y="225"/>
                  <a:pt x="2669" y="226"/>
                </a:cubicBezTo>
                <a:cubicBezTo>
                  <a:pt x="2669" y="227"/>
                  <a:pt x="2669" y="228"/>
                  <a:pt x="2668" y="229"/>
                </a:cubicBezTo>
                <a:cubicBezTo>
                  <a:pt x="2667" y="230"/>
                  <a:pt x="2667" y="230"/>
                  <a:pt x="2667" y="230"/>
                </a:cubicBezTo>
                <a:cubicBezTo>
                  <a:pt x="2667" y="230"/>
                  <a:pt x="2667" y="230"/>
                  <a:pt x="2667" y="230"/>
                </a:cubicBezTo>
                <a:cubicBezTo>
                  <a:pt x="2668" y="230"/>
                  <a:pt x="2668" y="231"/>
                  <a:pt x="2668" y="231"/>
                </a:cubicBezTo>
                <a:cubicBezTo>
                  <a:pt x="2668" y="231"/>
                  <a:pt x="2668" y="231"/>
                  <a:pt x="2668" y="231"/>
                </a:cubicBezTo>
                <a:cubicBezTo>
                  <a:pt x="2668" y="231"/>
                  <a:pt x="2669" y="231"/>
                  <a:pt x="2669" y="231"/>
                </a:cubicBezTo>
                <a:cubicBezTo>
                  <a:pt x="2669" y="231"/>
                  <a:pt x="2669" y="231"/>
                  <a:pt x="2669" y="231"/>
                </a:cubicBezTo>
                <a:cubicBezTo>
                  <a:pt x="2670" y="231"/>
                  <a:pt x="2670" y="230"/>
                  <a:pt x="2671" y="230"/>
                </a:cubicBezTo>
                <a:cubicBezTo>
                  <a:pt x="2672" y="230"/>
                  <a:pt x="2672" y="230"/>
                  <a:pt x="2672" y="230"/>
                </a:cubicBezTo>
                <a:cubicBezTo>
                  <a:pt x="2672" y="230"/>
                  <a:pt x="2673" y="230"/>
                  <a:pt x="2673" y="230"/>
                </a:cubicBezTo>
                <a:cubicBezTo>
                  <a:pt x="2674" y="230"/>
                  <a:pt x="2674" y="230"/>
                  <a:pt x="2675" y="230"/>
                </a:cubicBezTo>
                <a:cubicBezTo>
                  <a:pt x="2676" y="230"/>
                  <a:pt x="2676" y="230"/>
                  <a:pt x="2676" y="230"/>
                </a:cubicBezTo>
                <a:cubicBezTo>
                  <a:pt x="2676" y="230"/>
                  <a:pt x="2676" y="229"/>
                  <a:pt x="2677" y="229"/>
                </a:cubicBezTo>
                <a:cubicBezTo>
                  <a:pt x="2677" y="229"/>
                  <a:pt x="2678" y="229"/>
                  <a:pt x="2678" y="229"/>
                </a:cubicBezTo>
                <a:cubicBezTo>
                  <a:pt x="2679" y="229"/>
                  <a:pt x="2680" y="231"/>
                  <a:pt x="2681" y="232"/>
                </a:cubicBezTo>
                <a:cubicBezTo>
                  <a:pt x="2681" y="232"/>
                  <a:pt x="2681" y="232"/>
                  <a:pt x="2681" y="232"/>
                </a:cubicBezTo>
                <a:cubicBezTo>
                  <a:pt x="2681" y="232"/>
                  <a:pt x="2681" y="233"/>
                  <a:pt x="2681" y="233"/>
                </a:cubicBezTo>
                <a:cubicBezTo>
                  <a:pt x="2681" y="233"/>
                  <a:pt x="2681" y="233"/>
                  <a:pt x="2681" y="233"/>
                </a:cubicBezTo>
                <a:cubicBezTo>
                  <a:pt x="2681" y="232"/>
                  <a:pt x="2681" y="232"/>
                  <a:pt x="2681" y="231"/>
                </a:cubicBezTo>
                <a:cubicBezTo>
                  <a:pt x="2682" y="231"/>
                  <a:pt x="2683" y="230"/>
                  <a:pt x="2684" y="230"/>
                </a:cubicBezTo>
                <a:cubicBezTo>
                  <a:pt x="2684" y="230"/>
                  <a:pt x="2684" y="230"/>
                  <a:pt x="2685" y="230"/>
                </a:cubicBezTo>
                <a:cubicBezTo>
                  <a:pt x="2685" y="231"/>
                  <a:pt x="2686" y="231"/>
                  <a:pt x="2686" y="232"/>
                </a:cubicBezTo>
                <a:cubicBezTo>
                  <a:pt x="2686" y="232"/>
                  <a:pt x="2686" y="232"/>
                  <a:pt x="2686" y="233"/>
                </a:cubicBezTo>
                <a:cubicBezTo>
                  <a:pt x="2686" y="232"/>
                  <a:pt x="2686" y="232"/>
                  <a:pt x="2686" y="231"/>
                </a:cubicBezTo>
                <a:cubicBezTo>
                  <a:pt x="2686" y="231"/>
                  <a:pt x="2687" y="230"/>
                  <a:pt x="2687" y="230"/>
                </a:cubicBezTo>
                <a:cubicBezTo>
                  <a:pt x="2688" y="230"/>
                  <a:pt x="2688" y="230"/>
                  <a:pt x="2689" y="230"/>
                </a:cubicBezTo>
                <a:cubicBezTo>
                  <a:pt x="2689" y="230"/>
                  <a:pt x="2689" y="230"/>
                  <a:pt x="2689" y="230"/>
                </a:cubicBezTo>
                <a:cubicBezTo>
                  <a:pt x="2690" y="230"/>
                  <a:pt x="2690" y="230"/>
                  <a:pt x="2691" y="230"/>
                </a:cubicBezTo>
                <a:cubicBezTo>
                  <a:pt x="2692" y="230"/>
                  <a:pt x="2692" y="230"/>
                  <a:pt x="2692" y="230"/>
                </a:cubicBezTo>
                <a:cubicBezTo>
                  <a:pt x="2692" y="230"/>
                  <a:pt x="2692" y="230"/>
                  <a:pt x="2693" y="230"/>
                </a:cubicBezTo>
                <a:cubicBezTo>
                  <a:pt x="2693" y="230"/>
                  <a:pt x="2693" y="230"/>
                  <a:pt x="2694" y="230"/>
                </a:cubicBezTo>
                <a:cubicBezTo>
                  <a:pt x="2694" y="230"/>
                  <a:pt x="2694" y="230"/>
                  <a:pt x="2694" y="230"/>
                </a:cubicBezTo>
                <a:cubicBezTo>
                  <a:pt x="2694" y="230"/>
                  <a:pt x="2694" y="230"/>
                  <a:pt x="2694" y="230"/>
                </a:cubicBezTo>
                <a:cubicBezTo>
                  <a:pt x="2695" y="230"/>
                  <a:pt x="2695" y="230"/>
                  <a:pt x="2696" y="230"/>
                </a:cubicBezTo>
                <a:cubicBezTo>
                  <a:pt x="2696" y="230"/>
                  <a:pt x="2696" y="230"/>
                  <a:pt x="2696" y="230"/>
                </a:cubicBezTo>
                <a:cubicBezTo>
                  <a:pt x="2697" y="231"/>
                  <a:pt x="2698" y="231"/>
                  <a:pt x="2699" y="232"/>
                </a:cubicBezTo>
                <a:cubicBezTo>
                  <a:pt x="2699" y="232"/>
                  <a:pt x="2699" y="232"/>
                  <a:pt x="2699" y="232"/>
                </a:cubicBezTo>
                <a:cubicBezTo>
                  <a:pt x="2699" y="232"/>
                  <a:pt x="2700" y="232"/>
                  <a:pt x="2700" y="232"/>
                </a:cubicBezTo>
                <a:cubicBezTo>
                  <a:pt x="2700" y="231"/>
                  <a:pt x="2700" y="231"/>
                  <a:pt x="2701" y="231"/>
                </a:cubicBezTo>
                <a:cubicBezTo>
                  <a:pt x="2701" y="231"/>
                  <a:pt x="2702" y="232"/>
                  <a:pt x="2702" y="232"/>
                </a:cubicBezTo>
                <a:cubicBezTo>
                  <a:pt x="2703" y="233"/>
                  <a:pt x="2703" y="233"/>
                  <a:pt x="2703" y="234"/>
                </a:cubicBezTo>
                <a:cubicBezTo>
                  <a:pt x="2703" y="234"/>
                  <a:pt x="2703" y="234"/>
                  <a:pt x="2703" y="234"/>
                </a:cubicBezTo>
                <a:cubicBezTo>
                  <a:pt x="2703" y="234"/>
                  <a:pt x="2703" y="234"/>
                  <a:pt x="2703" y="234"/>
                </a:cubicBezTo>
                <a:cubicBezTo>
                  <a:pt x="2703" y="234"/>
                  <a:pt x="2704" y="233"/>
                  <a:pt x="2704" y="233"/>
                </a:cubicBezTo>
                <a:cubicBezTo>
                  <a:pt x="2704" y="233"/>
                  <a:pt x="2705" y="233"/>
                  <a:pt x="2705" y="233"/>
                </a:cubicBezTo>
                <a:cubicBezTo>
                  <a:pt x="2707" y="234"/>
                  <a:pt x="2707" y="235"/>
                  <a:pt x="2707" y="236"/>
                </a:cubicBezTo>
                <a:cubicBezTo>
                  <a:pt x="2707" y="236"/>
                  <a:pt x="2707" y="237"/>
                  <a:pt x="2707" y="237"/>
                </a:cubicBezTo>
                <a:cubicBezTo>
                  <a:pt x="2707" y="237"/>
                  <a:pt x="2707" y="237"/>
                  <a:pt x="2707" y="237"/>
                </a:cubicBezTo>
                <a:cubicBezTo>
                  <a:pt x="2708" y="237"/>
                  <a:pt x="2708" y="237"/>
                  <a:pt x="2709" y="237"/>
                </a:cubicBezTo>
                <a:cubicBezTo>
                  <a:pt x="2709" y="237"/>
                  <a:pt x="2709" y="237"/>
                  <a:pt x="2709" y="237"/>
                </a:cubicBezTo>
                <a:cubicBezTo>
                  <a:pt x="2710" y="237"/>
                  <a:pt x="2710" y="237"/>
                  <a:pt x="2710" y="238"/>
                </a:cubicBezTo>
                <a:cubicBezTo>
                  <a:pt x="2711" y="238"/>
                  <a:pt x="2711" y="239"/>
                  <a:pt x="2710" y="239"/>
                </a:cubicBezTo>
                <a:cubicBezTo>
                  <a:pt x="2710" y="240"/>
                  <a:pt x="2710" y="240"/>
                  <a:pt x="2712" y="241"/>
                </a:cubicBezTo>
                <a:cubicBezTo>
                  <a:pt x="2712" y="241"/>
                  <a:pt x="2712" y="241"/>
                  <a:pt x="2712" y="242"/>
                </a:cubicBezTo>
                <a:cubicBezTo>
                  <a:pt x="2713" y="242"/>
                  <a:pt x="2713" y="243"/>
                  <a:pt x="2713" y="243"/>
                </a:cubicBezTo>
                <a:cubicBezTo>
                  <a:pt x="2713" y="243"/>
                  <a:pt x="2713" y="243"/>
                  <a:pt x="2713" y="243"/>
                </a:cubicBezTo>
                <a:cubicBezTo>
                  <a:pt x="2715" y="244"/>
                  <a:pt x="2715" y="244"/>
                  <a:pt x="2715" y="245"/>
                </a:cubicBezTo>
                <a:cubicBezTo>
                  <a:pt x="2715" y="245"/>
                  <a:pt x="2715" y="246"/>
                  <a:pt x="2715" y="246"/>
                </a:cubicBezTo>
                <a:cubicBezTo>
                  <a:pt x="2715" y="246"/>
                  <a:pt x="2716" y="246"/>
                  <a:pt x="2716" y="246"/>
                </a:cubicBezTo>
                <a:cubicBezTo>
                  <a:pt x="2717" y="246"/>
                  <a:pt x="2717" y="246"/>
                  <a:pt x="2717" y="247"/>
                </a:cubicBezTo>
                <a:cubicBezTo>
                  <a:pt x="2718" y="247"/>
                  <a:pt x="2719" y="248"/>
                  <a:pt x="2718" y="249"/>
                </a:cubicBezTo>
                <a:cubicBezTo>
                  <a:pt x="2718" y="250"/>
                  <a:pt x="2717" y="251"/>
                  <a:pt x="2716" y="252"/>
                </a:cubicBezTo>
                <a:cubicBezTo>
                  <a:pt x="2716" y="252"/>
                  <a:pt x="2716" y="252"/>
                  <a:pt x="2716" y="252"/>
                </a:cubicBezTo>
                <a:cubicBezTo>
                  <a:pt x="2715" y="252"/>
                  <a:pt x="2715" y="252"/>
                  <a:pt x="2715" y="253"/>
                </a:cubicBezTo>
                <a:cubicBezTo>
                  <a:pt x="2715" y="253"/>
                  <a:pt x="2715" y="253"/>
                  <a:pt x="2715" y="253"/>
                </a:cubicBezTo>
                <a:cubicBezTo>
                  <a:pt x="2715" y="253"/>
                  <a:pt x="2715" y="253"/>
                  <a:pt x="2715" y="253"/>
                </a:cubicBezTo>
                <a:cubicBezTo>
                  <a:pt x="2715" y="253"/>
                  <a:pt x="2715" y="253"/>
                  <a:pt x="2716" y="253"/>
                </a:cubicBezTo>
                <a:cubicBezTo>
                  <a:pt x="2716" y="253"/>
                  <a:pt x="2717" y="253"/>
                  <a:pt x="2717" y="253"/>
                </a:cubicBezTo>
                <a:cubicBezTo>
                  <a:pt x="2717" y="253"/>
                  <a:pt x="2717" y="253"/>
                  <a:pt x="2717" y="253"/>
                </a:cubicBezTo>
                <a:cubicBezTo>
                  <a:pt x="2718" y="253"/>
                  <a:pt x="2718" y="253"/>
                  <a:pt x="2719" y="254"/>
                </a:cubicBezTo>
                <a:cubicBezTo>
                  <a:pt x="2719" y="254"/>
                  <a:pt x="2719" y="254"/>
                  <a:pt x="2719" y="254"/>
                </a:cubicBezTo>
                <a:cubicBezTo>
                  <a:pt x="2719" y="254"/>
                  <a:pt x="2720" y="253"/>
                  <a:pt x="2720" y="253"/>
                </a:cubicBezTo>
                <a:cubicBezTo>
                  <a:pt x="2721" y="254"/>
                  <a:pt x="2721" y="254"/>
                  <a:pt x="2722" y="254"/>
                </a:cubicBezTo>
                <a:cubicBezTo>
                  <a:pt x="2723" y="255"/>
                  <a:pt x="2724" y="256"/>
                  <a:pt x="2724" y="257"/>
                </a:cubicBezTo>
                <a:cubicBezTo>
                  <a:pt x="2724" y="257"/>
                  <a:pt x="2724" y="258"/>
                  <a:pt x="2723" y="258"/>
                </a:cubicBezTo>
                <a:cubicBezTo>
                  <a:pt x="2723" y="259"/>
                  <a:pt x="2723" y="259"/>
                  <a:pt x="2723" y="259"/>
                </a:cubicBezTo>
                <a:cubicBezTo>
                  <a:pt x="2723" y="259"/>
                  <a:pt x="2723" y="259"/>
                  <a:pt x="2723" y="259"/>
                </a:cubicBezTo>
                <a:cubicBezTo>
                  <a:pt x="2724" y="259"/>
                  <a:pt x="2724" y="260"/>
                  <a:pt x="2724" y="260"/>
                </a:cubicBezTo>
                <a:cubicBezTo>
                  <a:pt x="2724" y="260"/>
                  <a:pt x="2724" y="260"/>
                  <a:pt x="2724" y="260"/>
                </a:cubicBezTo>
                <a:cubicBezTo>
                  <a:pt x="2725" y="260"/>
                  <a:pt x="2726" y="261"/>
                  <a:pt x="2726" y="261"/>
                </a:cubicBezTo>
                <a:cubicBezTo>
                  <a:pt x="2726" y="262"/>
                  <a:pt x="2726" y="263"/>
                  <a:pt x="2726" y="263"/>
                </a:cubicBezTo>
                <a:cubicBezTo>
                  <a:pt x="2725" y="263"/>
                  <a:pt x="2725" y="264"/>
                  <a:pt x="2725" y="264"/>
                </a:cubicBezTo>
                <a:cubicBezTo>
                  <a:pt x="2725" y="265"/>
                  <a:pt x="2724" y="266"/>
                  <a:pt x="2723" y="266"/>
                </a:cubicBezTo>
                <a:cubicBezTo>
                  <a:pt x="2723" y="267"/>
                  <a:pt x="2722" y="267"/>
                  <a:pt x="2721" y="267"/>
                </a:cubicBezTo>
                <a:cubicBezTo>
                  <a:pt x="2721" y="267"/>
                  <a:pt x="2721" y="267"/>
                  <a:pt x="2721" y="267"/>
                </a:cubicBezTo>
                <a:cubicBezTo>
                  <a:pt x="2720" y="267"/>
                  <a:pt x="2720" y="267"/>
                  <a:pt x="2719" y="267"/>
                </a:cubicBezTo>
                <a:cubicBezTo>
                  <a:pt x="2719" y="267"/>
                  <a:pt x="2719" y="267"/>
                  <a:pt x="2719" y="267"/>
                </a:cubicBezTo>
                <a:cubicBezTo>
                  <a:pt x="2719" y="267"/>
                  <a:pt x="2718" y="266"/>
                  <a:pt x="2717" y="266"/>
                </a:cubicBezTo>
                <a:cubicBezTo>
                  <a:pt x="2718" y="266"/>
                  <a:pt x="2718" y="267"/>
                  <a:pt x="2718" y="267"/>
                </a:cubicBezTo>
                <a:cubicBezTo>
                  <a:pt x="2718" y="267"/>
                  <a:pt x="2718" y="268"/>
                  <a:pt x="2717" y="268"/>
                </a:cubicBezTo>
                <a:cubicBezTo>
                  <a:pt x="2717" y="268"/>
                  <a:pt x="2717" y="269"/>
                  <a:pt x="2717" y="269"/>
                </a:cubicBezTo>
                <a:cubicBezTo>
                  <a:pt x="2718" y="269"/>
                  <a:pt x="2719" y="270"/>
                  <a:pt x="2720" y="271"/>
                </a:cubicBezTo>
                <a:cubicBezTo>
                  <a:pt x="2720" y="271"/>
                  <a:pt x="2720" y="271"/>
                  <a:pt x="2720" y="271"/>
                </a:cubicBezTo>
                <a:cubicBezTo>
                  <a:pt x="2720" y="271"/>
                  <a:pt x="2721" y="271"/>
                  <a:pt x="2721" y="271"/>
                </a:cubicBezTo>
                <a:cubicBezTo>
                  <a:pt x="2722" y="271"/>
                  <a:pt x="2723" y="271"/>
                  <a:pt x="2723" y="272"/>
                </a:cubicBezTo>
                <a:cubicBezTo>
                  <a:pt x="2723" y="272"/>
                  <a:pt x="2723" y="272"/>
                  <a:pt x="2723" y="272"/>
                </a:cubicBezTo>
                <a:cubicBezTo>
                  <a:pt x="2723" y="271"/>
                  <a:pt x="2724" y="271"/>
                  <a:pt x="2724" y="271"/>
                </a:cubicBezTo>
                <a:cubicBezTo>
                  <a:pt x="2724" y="270"/>
                  <a:pt x="2725" y="269"/>
                  <a:pt x="2726" y="269"/>
                </a:cubicBezTo>
                <a:cubicBezTo>
                  <a:pt x="2726" y="269"/>
                  <a:pt x="2727" y="269"/>
                  <a:pt x="2727" y="269"/>
                </a:cubicBezTo>
                <a:cubicBezTo>
                  <a:pt x="2728" y="269"/>
                  <a:pt x="2729" y="270"/>
                  <a:pt x="2729" y="271"/>
                </a:cubicBezTo>
                <a:cubicBezTo>
                  <a:pt x="2730" y="272"/>
                  <a:pt x="2729" y="273"/>
                  <a:pt x="2728" y="273"/>
                </a:cubicBezTo>
                <a:cubicBezTo>
                  <a:pt x="2729" y="273"/>
                  <a:pt x="2729" y="273"/>
                  <a:pt x="2730" y="273"/>
                </a:cubicBezTo>
                <a:cubicBezTo>
                  <a:pt x="2731" y="273"/>
                  <a:pt x="2732" y="274"/>
                  <a:pt x="2732" y="274"/>
                </a:cubicBezTo>
                <a:cubicBezTo>
                  <a:pt x="2732" y="275"/>
                  <a:pt x="2732" y="276"/>
                  <a:pt x="2732" y="277"/>
                </a:cubicBezTo>
                <a:cubicBezTo>
                  <a:pt x="2732" y="277"/>
                  <a:pt x="2733" y="278"/>
                  <a:pt x="2733" y="278"/>
                </a:cubicBezTo>
                <a:cubicBezTo>
                  <a:pt x="2734" y="279"/>
                  <a:pt x="2734" y="279"/>
                  <a:pt x="2734" y="279"/>
                </a:cubicBezTo>
                <a:cubicBezTo>
                  <a:pt x="2734" y="279"/>
                  <a:pt x="2735" y="279"/>
                  <a:pt x="2735" y="280"/>
                </a:cubicBezTo>
                <a:cubicBezTo>
                  <a:pt x="2735" y="280"/>
                  <a:pt x="2735" y="280"/>
                  <a:pt x="2736" y="280"/>
                </a:cubicBezTo>
                <a:cubicBezTo>
                  <a:pt x="2736" y="280"/>
                  <a:pt x="2737" y="280"/>
                  <a:pt x="2737" y="281"/>
                </a:cubicBezTo>
                <a:cubicBezTo>
                  <a:pt x="2737" y="281"/>
                  <a:pt x="2738" y="281"/>
                  <a:pt x="2738" y="282"/>
                </a:cubicBezTo>
                <a:cubicBezTo>
                  <a:pt x="2739" y="283"/>
                  <a:pt x="2739" y="283"/>
                  <a:pt x="2740" y="284"/>
                </a:cubicBezTo>
                <a:cubicBezTo>
                  <a:pt x="2740" y="284"/>
                  <a:pt x="2740" y="284"/>
                  <a:pt x="2740" y="284"/>
                </a:cubicBezTo>
                <a:cubicBezTo>
                  <a:pt x="2741" y="284"/>
                  <a:pt x="2741" y="285"/>
                  <a:pt x="2742" y="285"/>
                </a:cubicBezTo>
                <a:cubicBezTo>
                  <a:pt x="2742" y="285"/>
                  <a:pt x="2742" y="285"/>
                  <a:pt x="2742" y="285"/>
                </a:cubicBezTo>
                <a:cubicBezTo>
                  <a:pt x="2742" y="285"/>
                  <a:pt x="2742" y="285"/>
                  <a:pt x="2742" y="285"/>
                </a:cubicBezTo>
                <a:cubicBezTo>
                  <a:pt x="2742" y="285"/>
                  <a:pt x="2743" y="285"/>
                  <a:pt x="2743" y="285"/>
                </a:cubicBezTo>
                <a:cubicBezTo>
                  <a:pt x="2744" y="285"/>
                  <a:pt x="2745" y="287"/>
                  <a:pt x="2745" y="287"/>
                </a:cubicBezTo>
                <a:cubicBezTo>
                  <a:pt x="2745" y="287"/>
                  <a:pt x="2745" y="288"/>
                  <a:pt x="2745" y="288"/>
                </a:cubicBezTo>
                <a:cubicBezTo>
                  <a:pt x="2745" y="288"/>
                  <a:pt x="2745" y="288"/>
                  <a:pt x="2745" y="288"/>
                </a:cubicBezTo>
                <a:cubicBezTo>
                  <a:pt x="2746" y="288"/>
                  <a:pt x="2746" y="288"/>
                  <a:pt x="2746" y="288"/>
                </a:cubicBezTo>
                <a:cubicBezTo>
                  <a:pt x="2746" y="288"/>
                  <a:pt x="2746" y="288"/>
                  <a:pt x="2747" y="288"/>
                </a:cubicBezTo>
                <a:cubicBezTo>
                  <a:pt x="2747" y="288"/>
                  <a:pt x="2747" y="288"/>
                  <a:pt x="2747" y="288"/>
                </a:cubicBezTo>
                <a:cubicBezTo>
                  <a:pt x="2747" y="288"/>
                  <a:pt x="2747" y="288"/>
                  <a:pt x="2747" y="288"/>
                </a:cubicBezTo>
                <a:cubicBezTo>
                  <a:pt x="2747" y="288"/>
                  <a:pt x="2747" y="288"/>
                  <a:pt x="2747" y="288"/>
                </a:cubicBezTo>
                <a:cubicBezTo>
                  <a:pt x="2747" y="288"/>
                  <a:pt x="2747" y="287"/>
                  <a:pt x="2748" y="286"/>
                </a:cubicBezTo>
                <a:cubicBezTo>
                  <a:pt x="2748" y="286"/>
                  <a:pt x="2749" y="286"/>
                  <a:pt x="2750" y="286"/>
                </a:cubicBezTo>
                <a:cubicBezTo>
                  <a:pt x="2750" y="286"/>
                  <a:pt x="2751" y="286"/>
                  <a:pt x="2751" y="287"/>
                </a:cubicBezTo>
                <a:cubicBezTo>
                  <a:pt x="2752" y="287"/>
                  <a:pt x="2752" y="287"/>
                  <a:pt x="2752" y="287"/>
                </a:cubicBezTo>
                <a:cubicBezTo>
                  <a:pt x="2752" y="287"/>
                  <a:pt x="2752" y="286"/>
                  <a:pt x="2753" y="286"/>
                </a:cubicBezTo>
                <a:cubicBezTo>
                  <a:pt x="2753" y="285"/>
                  <a:pt x="2753" y="285"/>
                  <a:pt x="2753" y="285"/>
                </a:cubicBezTo>
                <a:cubicBezTo>
                  <a:pt x="2753" y="284"/>
                  <a:pt x="2753" y="284"/>
                  <a:pt x="2753" y="283"/>
                </a:cubicBezTo>
                <a:cubicBezTo>
                  <a:pt x="2754" y="282"/>
                  <a:pt x="2754" y="281"/>
                  <a:pt x="2753" y="280"/>
                </a:cubicBezTo>
                <a:cubicBezTo>
                  <a:pt x="2753" y="279"/>
                  <a:pt x="2753" y="278"/>
                  <a:pt x="2753" y="277"/>
                </a:cubicBezTo>
                <a:cubicBezTo>
                  <a:pt x="2752" y="277"/>
                  <a:pt x="2752" y="277"/>
                  <a:pt x="2752" y="277"/>
                </a:cubicBezTo>
                <a:cubicBezTo>
                  <a:pt x="2752" y="276"/>
                  <a:pt x="2752" y="276"/>
                  <a:pt x="2752" y="275"/>
                </a:cubicBezTo>
                <a:cubicBezTo>
                  <a:pt x="2752" y="275"/>
                  <a:pt x="2752" y="275"/>
                  <a:pt x="2752" y="274"/>
                </a:cubicBezTo>
                <a:cubicBezTo>
                  <a:pt x="2752" y="274"/>
                  <a:pt x="2752" y="273"/>
                  <a:pt x="2752" y="273"/>
                </a:cubicBezTo>
                <a:cubicBezTo>
                  <a:pt x="2751" y="272"/>
                  <a:pt x="2751" y="272"/>
                  <a:pt x="2751" y="271"/>
                </a:cubicBezTo>
                <a:cubicBezTo>
                  <a:pt x="2751" y="271"/>
                  <a:pt x="2751" y="271"/>
                  <a:pt x="2751" y="270"/>
                </a:cubicBezTo>
                <a:cubicBezTo>
                  <a:pt x="2751" y="270"/>
                  <a:pt x="2751" y="269"/>
                  <a:pt x="2750" y="269"/>
                </a:cubicBezTo>
                <a:cubicBezTo>
                  <a:pt x="2750" y="268"/>
                  <a:pt x="2750" y="268"/>
                  <a:pt x="2750" y="268"/>
                </a:cubicBezTo>
                <a:cubicBezTo>
                  <a:pt x="2750" y="268"/>
                  <a:pt x="2750" y="268"/>
                  <a:pt x="2750" y="268"/>
                </a:cubicBezTo>
                <a:cubicBezTo>
                  <a:pt x="2750" y="267"/>
                  <a:pt x="2750" y="266"/>
                  <a:pt x="2750" y="266"/>
                </a:cubicBezTo>
                <a:cubicBezTo>
                  <a:pt x="2750" y="265"/>
                  <a:pt x="2750" y="264"/>
                  <a:pt x="2750" y="264"/>
                </a:cubicBezTo>
                <a:cubicBezTo>
                  <a:pt x="2750" y="263"/>
                  <a:pt x="2750" y="263"/>
                  <a:pt x="2750" y="263"/>
                </a:cubicBezTo>
                <a:cubicBezTo>
                  <a:pt x="2750" y="263"/>
                  <a:pt x="2750" y="263"/>
                  <a:pt x="2750" y="262"/>
                </a:cubicBezTo>
                <a:cubicBezTo>
                  <a:pt x="2750" y="262"/>
                  <a:pt x="2750" y="262"/>
                  <a:pt x="2750" y="262"/>
                </a:cubicBezTo>
                <a:cubicBezTo>
                  <a:pt x="2749" y="260"/>
                  <a:pt x="2749" y="258"/>
                  <a:pt x="2750" y="257"/>
                </a:cubicBezTo>
                <a:cubicBezTo>
                  <a:pt x="2751" y="257"/>
                  <a:pt x="2751" y="257"/>
                  <a:pt x="2752" y="257"/>
                </a:cubicBezTo>
                <a:cubicBezTo>
                  <a:pt x="2753" y="257"/>
                  <a:pt x="2754" y="257"/>
                  <a:pt x="2754" y="258"/>
                </a:cubicBezTo>
                <a:cubicBezTo>
                  <a:pt x="2755" y="258"/>
                  <a:pt x="2755" y="259"/>
                  <a:pt x="2755" y="259"/>
                </a:cubicBezTo>
                <a:cubicBezTo>
                  <a:pt x="2755" y="259"/>
                  <a:pt x="2755" y="259"/>
                  <a:pt x="2755" y="260"/>
                </a:cubicBezTo>
                <a:cubicBezTo>
                  <a:pt x="2755" y="260"/>
                  <a:pt x="2755" y="260"/>
                  <a:pt x="2756" y="261"/>
                </a:cubicBezTo>
                <a:cubicBezTo>
                  <a:pt x="2756" y="261"/>
                  <a:pt x="2757" y="261"/>
                  <a:pt x="2757" y="262"/>
                </a:cubicBezTo>
                <a:cubicBezTo>
                  <a:pt x="2757" y="263"/>
                  <a:pt x="2757" y="263"/>
                  <a:pt x="2757" y="263"/>
                </a:cubicBezTo>
                <a:cubicBezTo>
                  <a:pt x="2758" y="263"/>
                  <a:pt x="2758" y="263"/>
                  <a:pt x="2758" y="263"/>
                </a:cubicBezTo>
                <a:cubicBezTo>
                  <a:pt x="2758" y="263"/>
                  <a:pt x="2758" y="263"/>
                  <a:pt x="2759" y="263"/>
                </a:cubicBezTo>
                <a:cubicBezTo>
                  <a:pt x="2760" y="264"/>
                  <a:pt x="2760" y="265"/>
                  <a:pt x="2760" y="266"/>
                </a:cubicBezTo>
                <a:cubicBezTo>
                  <a:pt x="2761" y="266"/>
                  <a:pt x="2761" y="266"/>
                  <a:pt x="2761" y="266"/>
                </a:cubicBezTo>
                <a:cubicBezTo>
                  <a:pt x="2761" y="266"/>
                  <a:pt x="2762" y="267"/>
                  <a:pt x="2762" y="267"/>
                </a:cubicBezTo>
                <a:cubicBezTo>
                  <a:pt x="2763" y="267"/>
                  <a:pt x="2763" y="267"/>
                  <a:pt x="2763" y="267"/>
                </a:cubicBezTo>
                <a:cubicBezTo>
                  <a:pt x="2764" y="267"/>
                  <a:pt x="2764" y="266"/>
                  <a:pt x="2764" y="266"/>
                </a:cubicBezTo>
                <a:cubicBezTo>
                  <a:pt x="2765" y="267"/>
                  <a:pt x="2765" y="267"/>
                  <a:pt x="2766" y="267"/>
                </a:cubicBezTo>
                <a:cubicBezTo>
                  <a:pt x="2766" y="267"/>
                  <a:pt x="2767" y="267"/>
                  <a:pt x="2767" y="267"/>
                </a:cubicBezTo>
                <a:cubicBezTo>
                  <a:pt x="2767" y="268"/>
                  <a:pt x="2767" y="268"/>
                  <a:pt x="2767" y="268"/>
                </a:cubicBezTo>
                <a:cubicBezTo>
                  <a:pt x="2767" y="267"/>
                  <a:pt x="2767" y="267"/>
                  <a:pt x="2767" y="267"/>
                </a:cubicBezTo>
                <a:cubicBezTo>
                  <a:pt x="2768" y="267"/>
                  <a:pt x="2768" y="267"/>
                  <a:pt x="2768" y="267"/>
                </a:cubicBezTo>
                <a:cubicBezTo>
                  <a:pt x="2769" y="267"/>
                  <a:pt x="2769" y="267"/>
                  <a:pt x="2770" y="267"/>
                </a:cubicBezTo>
                <a:cubicBezTo>
                  <a:pt x="2771" y="267"/>
                  <a:pt x="2771" y="267"/>
                  <a:pt x="2771" y="267"/>
                </a:cubicBezTo>
                <a:cubicBezTo>
                  <a:pt x="2773" y="267"/>
                  <a:pt x="2773" y="267"/>
                  <a:pt x="2773" y="267"/>
                </a:cubicBezTo>
                <a:cubicBezTo>
                  <a:pt x="2773" y="267"/>
                  <a:pt x="2774" y="267"/>
                  <a:pt x="2774" y="267"/>
                </a:cubicBezTo>
                <a:cubicBezTo>
                  <a:pt x="2774" y="267"/>
                  <a:pt x="2774" y="267"/>
                  <a:pt x="2774" y="266"/>
                </a:cubicBezTo>
                <a:cubicBezTo>
                  <a:pt x="2774" y="266"/>
                  <a:pt x="2773" y="266"/>
                  <a:pt x="2773" y="266"/>
                </a:cubicBezTo>
                <a:cubicBezTo>
                  <a:pt x="2772" y="266"/>
                  <a:pt x="2772" y="265"/>
                  <a:pt x="2772" y="264"/>
                </a:cubicBezTo>
                <a:cubicBezTo>
                  <a:pt x="2772" y="264"/>
                  <a:pt x="2772" y="264"/>
                  <a:pt x="2772" y="264"/>
                </a:cubicBezTo>
                <a:cubicBezTo>
                  <a:pt x="2772" y="263"/>
                  <a:pt x="2772" y="263"/>
                  <a:pt x="2772" y="262"/>
                </a:cubicBezTo>
                <a:cubicBezTo>
                  <a:pt x="2773" y="261"/>
                  <a:pt x="2774" y="260"/>
                  <a:pt x="2776" y="260"/>
                </a:cubicBezTo>
                <a:cubicBezTo>
                  <a:pt x="2776" y="260"/>
                  <a:pt x="2776" y="260"/>
                  <a:pt x="2776" y="260"/>
                </a:cubicBezTo>
                <a:cubicBezTo>
                  <a:pt x="2776" y="259"/>
                  <a:pt x="2776" y="259"/>
                  <a:pt x="2776" y="259"/>
                </a:cubicBezTo>
                <a:cubicBezTo>
                  <a:pt x="2777" y="259"/>
                  <a:pt x="2777" y="259"/>
                  <a:pt x="2778" y="259"/>
                </a:cubicBezTo>
                <a:cubicBezTo>
                  <a:pt x="2778" y="258"/>
                  <a:pt x="2779" y="258"/>
                  <a:pt x="2779" y="258"/>
                </a:cubicBezTo>
                <a:cubicBezTo>
                  <a:pt x="2779" y="258"/>
                  <a:pt x="2780" y="258"/>
                  <a:pt x="2780" y="258"/>
                </a:cubicBezTo>
                <a:cubicBezTo>
                  <a:pt x="2780" y="258"/>
                  <a:pt x="2780" y="258"/>
                  <a:pt x="2780" y="258"/>
                </a:cubicBezTo>
                <a:cubicBezTo>
                  <a:pt x="2781" y="257"/>
                  <a:pt x="2782" y="257"/>
                  <a:pt x="2783" y="257"/>
                </a:cubicBezTo>
                <a:cubicBezTo>
                  <a:pt x="2784" y="257"/>
                  <a:pt x="2786" y="257"/>
                  <a:pt x="2786" y="258"/>
                </a:cubicBezTo>
                <a:cubicBezTo>
                  <a:pt x="2787" y="258"/>
                  <a:pt x="2787" y="258"/>
                  <a:pt x="2787" y="258"/>
                </a:cubicBezTo>
                <a:cubicBezTo>
                  <a:pt x="2788" y="259"/>
                  <a:pt x="2788" y="259"/>
                  <a:pt x="2789" y="259"/>
                </a:cubicBezTo>
                <a:cubicBezTo>
                  <a:pt x="2789" y="259"/>
                  <a:pt x="2790" y="259"/>
                  <a:pt x="2790" y="259"/>
                </a:cubicBezTo>
                <a:cubicBezTo>
                  <a:pt x="2791" y="259"/>
                  <a:pt x="2792" y="260"/>
                  <a:pt x="2792" y="260"/>
                </a:cubicBezTo>
                <a:cubicBezTo>
                  <a:pt x="2793" y="261"/>
                  <a:pt x="2793" y="261"/>
                  <a:pt x="2793" y="261"/>
                </a:cubicBezTo>
                <a:cubicBezTo>
                  <a:pt x="2793" y="261"/>
                  <a:pt x="2793" y="261"/>
                  <a:pt x="2793" y="261"/>
                </a:cubicBezTo>
                <a:cubicBezTo>
                  <a:pt x="2793" y="260"/>
                  <a:pt x="2793" y="259"/>
                  <a:pt x="2793" y="259"/>
                </a:cubicBezTo>
                <a:cubicBezTo>
                  <a:pt x="2794" y="258"/>
                  <a:pt x="2794" y="258"/>
                  <a:pt x="2795" y="258"/>
                </a:cubicBezTo>
                <a:cubicBezTo>
                  <a:pt x="2795" y="257"/>
                  <a:pt x="2796" y="256"/>
                  <a:pt x="2797" y="256"/>
                </a:cubicBezTo>
                <a:cubicBezTo>
                  <a:pt x="2797" y="256"/>
                  <a:pt x="2797" y="256"/>
                  <a:pt x="2797" y="256"/>
                </a:cubicBezTo>
                <a:cubicBezTo>
                  <a:pt x="2798" y="256"/>
                  <a:pt x="2798" y="256"/>
                  <a:pt x="2798" y="256"/>
                </a:cubicBezTo>
                <a:cubicBezTo>
                  <a:pt x="2798" y="256"/>
                  <a:pt x="2799" y="256"/>
                  <a:pt x="2799" y="257"/>
                </a:cubicBezTo>
                <a:cubicBezTo>
                  <a:pt x="2799" y="257"/>
                  <a:pt x="2800" y="257"/>
                  <a:pt x="2800" y="257"/>
                </a:cubicBezTo>
                <a:cubicBezTo>
                  <a:pt x="2800" y="257"/>
                  <a:pt x="2800" y="257"/>
                  <a:pt x="2800" y="257"/>
                </a:cubicBezTo>
                <a:cubicBezTo>
                  <a:pt x="2800" y="256"/>
                  <a:pt x="2800" y="256"/>
                  <a:pt x="2800" y="255"/>
                </a:cubicBezTo>
                <a:cubicBezTo>
                  <a:pt x="2801" y="255"/>
                  <a:pt x="2801" y="254"/>
                  <a:pt x="2801" y="254"/>
                </a:cubicBezTo>
                <a:cubicBezTo>
                  <a:pt x="2802" y="254"/>
                  <a:pt x="2802" y="253"/>
                  <a:pt x="2802" y="252"/>
                </a:cubicBezTo>
                <a:cubicBezTo>
                  <a:pt x="2802" y="252"/>
                  <a:pt x="2803" y="251"/>
                  <a:pt x="2804" y="251"/>
                </a:cubicBezTo>
                <a:cubicBezTo>
                  <a:pt x="2804" y="251"/>
                  <a:pt x="2804" y="251"/>
                  <a:pt x="2805" y="252"/>
                </a:cubicBezTo>
                <a:cubicBezTo>
                  <a:pt x="2805" y="252"/>
                  <a:pt x="2805" y="252"/>
                  <a:pt x="2806" y="253"/>
                </a:cubicBezTo>
                <a:cubicBezTo>
                  <a:pt x="2806" y="253"/>
                  <a:pt x="2807" y="254"/>
                  <a:pt x="2808" y="254"/>
                </a:cubicBezTo>
                <a:cubicBezTo>
                  <a:pt x="2808" y="254"/>
                  <a:pt x="2808" y="255"/>
                  <a:pt x="2808" y="255"/>
                </a:cubicBezTo>
                <a:cubicBezTo>
                  <a:pt x="2809" y="256"/>
                  <a:pt x="2809" y="256"/>
                  <a:pt x="2809" y="256"/>
                </a:cubicBezTo>
                <a:cubicBezTo>
                  <a:pt x="2810" y="256"/>
                  <a:pt x="2810" y="256"/>
                  <a:pt x="2810" y="256"/>
                </a:cubicBezTo>
                <a:cubicBezTo>
                  <a:pt x="2810" y="256"/>
                  <a:pt x="2810" y="256"/>
                  <a:pt x="2810" y="257"/>
                </a:cubicBezTo>
                <a:cubicBezTo>
                  <a:pt x="2810" y="256"/>
                  <a:pt x="2810" y="256"/>
                  <a:pt x="2810" y="255"/>
                </a:cubicBezTo>
                <a:cubicBezTo>
                  <a:pt x="2810" y="255"/>
                  <a:pt x="2810" y="255"/>
                  <a:pt x="2810" y="255"/>
                </a:cubicBezTo>
                <a:cubicBezTo>
                  <a:pt x="2811" y="254"/>
                  <a:pt x="2811" y="254"/>
                  <a:pt x="2812" y="254"/>
                </a:cubicBezTo>
                <a:cubicBezTo>
                  <a:pt x="2813" y="254"/>
                  <a:pt x="2813" y="254"/>
                  <a:pt x="2813" y="254"/>
                </a:cubicBezTo>
                <a:cubicBezTo>
                  <a:pt x="2814" y="254"/>
                  <a:pt x="2814" y="254"/>
                  <a:pt x="2815" y="254"/>
                </a:cubicBezTo>
                <a:cubicBezTo>
                  <a:pt x="2815" y="254"/>
                  <a:pt x="2815" y="254"/>
                  <a:pt x="2815" y="254"/>
                </a:cubicBezTo>
                <a:cubicBezTo>
                  <a:pt x="2815" y="254"/>
                  <a:pt x="2815" y="254"/>
                  <a:pt x="2816" y="254"/>
                </a:cubicBezTo>
                <a:cubicBezTo>
                  <a:pt x="2815" y="253"/>
                  <a:pt x="2814" y="252"/>
                  <a:pt x="2813" y="252"/>
                </a:cubicBezTo>
                <a:cubicBezTo>
                  <a:pt x="2812" y="251"/>
                  <a:pt x="2811" y="251"/>
                  <a:pt x="2811" y="250"/>
                </a:cubicBezTo>
                <a:cubicBezTo>
                  <a:pt x="2810" y="250"/>
                  <a:pt x="2810" y="249"/>
                  <a:pt x="2810" y="249"/>
                </a:cubicBezTo>
                <a:cubicBezTo>
                  <a:pt x="2810" y="249"/>
                  <a:pt x="2810" y="249"/>
                  <a:pt x="2810" y="248"/>
                </a:cubicBezTo>
                <a:cubicBezTo>
                  <a:pt x="2809" y="247"/>
                  <a:pt x="2809" y="246"/>
                  <a:pt x="2809" y="245"/>
                </a:cubicBezTo>
                <a:cubicBezTo>
                  <a:pt x="2808" y="245"/>
                  <a:pt x="2808" y="245"/>
                  <a:pt x="2807" y="245"/>
                </a:cubicBezTo>
                <a:cubicBezTo>
                  <a:pt x="2806" y="244"/>
                  <a:pt x="2806" y="244"/>
                  <a:pt x="2806" y="243"/>
                </a:cubicBezTo>
                <a:cubicBezTo>
                  <a:pt x="2806" y="242"/>
                  <a:pt x="2806" y="242"/>
                  <a:pt x="2807" y="241"/>
                </a:cubicBezTo>
                <a:cubicBezTo>
                  <a:pt x="2807" y="241"/>
                  <a:pt x="2808" y="240"/>
                  <a:pt x="2808" y="240"/>
                </a:cubicBezTo>
                <a:cubicBezTo>
                  <a:pt x="2807" y="240"/>
                  <a:pt x="2807" y="239"/>
                  <a:pt x="2807" y="239"/>
                </a:cubicBezTo>
                <a:cubicBezTo>
                  <a:pt x="2807" y="239"/>
                  <a:pt x="2807" y="239"/>
                  <a:pt x="2806" y="239"/>
                </a:cubicBezTo>
                <a:cubicBezTo>
                  <a:pt x="2806" y="240"/>
                  <a:pt x="2805" y="240"/>
                  <a:pt x="2805" y="241"/>
                </a:cubicBezTo>
                <a:cubicBezTo>
                  <a:pt x="2804" y="241"/>
                  <a:pt x="2804" y="241"/>
                  <a:pt x="2803" y="241"/>
                </a:cubicBezTo>
                <a:cubicBezTo>
                  <a:pt x="2802" y="241"/>
                  <a:pt x="2802" y="241"/>
                  <a:pt x="2801" y="239"/>
                </a:cubicBezTo>
                <a:cubicBezTo>
                  <a:pt x="2801" y="239"/>
                  <a:pt x="2801" y="238"/>
                  <a:pt x="2801" y="238"/>
                </a:cubicBezTo>
                <a:cubicBezTo>
                  <a:pt x="2801" y="238"/>
                  <a:pt x="2801" y="237"/>
                  <a:pt x="2800" y="237"/>
                </a:cubicBezTo>
                <a:cubicBezTo>
                  <a:pt x="2799" y="236"/>
                  <a:pt x="2799" y="235"/>
                  <a:pt x="2799" y="234"/>
                </a:cubicBezTo>
                <a:cubicBezTo>
                  <a:pt x="2799" y="232"/>
                  <a:pt x="2800" y="230"/>
                  <a:pt x="2802" y="229"/>
                </a:cubicBezTo>
                <a:cubicBezTo>
                  <a:pt x="2803" y="229"/>
                  <a:pt x="2803" y="229"/>
                  <a:pt x="2803" y="228"/>
                </a:cubicBezTo>
                <a:cubicBezTo>
                  <a:pt x="2803" y="227"/>
                  <a:pt x="2804" y="227"/>
                  <a:pt x="2805" y="227"/>
                </a:cubicBezTo>
                <a:cubicBezTo>
                  <a:pt x="2805" y="227"/>
                  <a:pt x="2805" y="226"/>
                  <a:pt x="2806" y="226"/>
                </a:cubicBezTo>
                <a:cubicBezTo>
                  <a:pt x="2806" y="226"/>
                  <a:pt x="2807" y="227"/>
                  <a:pt x="2807" y="227"/>
                </a:cubicBezTo>
                <a:cubicBezTo>
                  <a:pt x="2807" y="227"/>
                  <a:pt x="2807" y="227"/>
                  <a:pt x="2808" y="227"/>
                </a:cubicBezTo>
                <a:cubicBezTo>
                  <a:pt x="2808" y="227"/>
                  <a:pt x="2808" y="227"/>
                  <a:pt x="2809" y="226"/>
                </a:cubicBezTo>
                <a:cubicBezTo>
                  <a:pt x="2809" y="226"/>
                  <a:pt x="2809" y="226"/>
                  <a:pt x="2809" y="226"/>
                </a:cubicBezTo>
                <a:cubicBezTo>
                  <a:pt x="2810" y="225"/>
                  <a:pt x="2810" y="225"/>
                  <a:pt x="2811" y="224"/>
                </a:cubicBezTo>
                <a:cubicBezTo>
                  <a:pt x="2811" y="224"/>
                  <a:pt x="2811" y="223"/>
                  <a:pt x="2811" y="223"/>
                </a:cubicBezTo>
                <a:cubicBezTo>
                  <a:pt x="2811" y="223"/>
                  <a:pt x="2811" y="223"/>
                  <a:pt x="2811" y="223"/>
                </a:cubicBezTo>
                <a:cubicBezTo>
                  <a:pt x="2810" y="223"/>
                  <a:pt x="2809" y="223"/>
                  <a:pt x="2808" y="223"/>
                </a:cubicBezTo>
                <a:cubicBezTo>
                  <a:pt x="2808" y="223"/>
                  <a:pt x="2807" y="222"/>
                  <a:pt x="2807" y="222"/>
                </a:cubicBezTo>
                <a:cubicBezTo>
                  <a:pt x="2806" y="222"/>
                  <a:pt x="2806" y="222"/>
                  <a:pt x="2805" y="222"/>
                </a:cubicBezTo>
                <a:cubicBezTo>
                  <a:pt x="2804" y="221"/>
                  <a:pt x="2804" y="220"/>
                  <a:pt x="2804" y="220"/>
                </a:cubicBezTo>
                <a:cubicBezTo>
                  <a:pt x="2804" y="220"/>
                  <a:pt x="2804" y="220"/>
                  <a:pt x="2804" y="219"/>
                </a:cubicBezTo>
                <a:cubicBezTo>
                  <a:pt x="2803" y="218"/>
                  <a:pt x="2803" y="217"/>
                  <a:pt x="2804" y="216"/>
                </a:cubicBezTo>
                <a:cubicBezTo>
                  <a:pt x="2804" y="215"/>
                  <a:pt x="2805" y="215"/>
                  <a:pt x="2805" y="215"/>
                </a:cubicBezTo>
                <a:cubicBezTo>
                  <a:pt x="2806" y="215"/>
                  <a:pt x="2806" y="215"/>
                  <a:pt x="2806" y="215"/>
                </a:cubicBezTo>
                <a:cubicBezTo>
                  <a:pt x="2806" y="215"/>
                  <a:pt x="2807" y="215"/>
                  <a:pt x="2808" y="215"/>
                </a:cubicBezTo>
                <a:cubicBezTo>
                  <a:pt x="2809" y="215"/>
                  <a:pt x="2810" y="215"/>
                  <a:pt x="2811" y="215"/>
                </a:cubicBezTo>
                <a:cubicBezTo>
                  <a:pt x="2812" y="215"/>
                  <a:pt x="2812" y="215"/>
                  <a:pt x="2813" y="215"/>
                </a:cubicBezTo>
                <a:cubicBezTo>
                  <a:pt x="2813" y="215"/>
                  <a:pt x="2814" y="216"/>
                  <a:pt x="2814" y="216"/>
                </a:cubicBezTo>
                <a:cubicBezTo>
                  <a:pt x="2815" y="216"/>
                  <a:pt x="2815" y="217"/>
                  <a:pt x="2815" y="217"/>
                </a:cubicBezTo>
                <a:cubicBezTo>
                  <a:pt x="2817" y="217"/>
                  <a:pt x="2817" y="217"/>
                  <a:pt x="2817" y="217"/>
                </a:cubicBezTo>
                <a:cubicBezTo>
                  <a:pt x="2817" y="217"/>
                  <a:pt x="2818" y="217"/>
                  <a:pt x="2818" y="216"/>
                </a:cubicBezTo>
                <a:cubicBezTo>
                  <a:pt x="2818" y="216"/>
                  <a:pt x="2818" y="216"/>
                  <a:pt x="2818" y="216"/>
                </a:cubicBezTo>
                <a:cubicBezTo>
                  <a:pt x="2819" y="216"/>
                  <a:pt x="2819" y="215"/>
                  <a:pt x="2820" y="215"/>
                </a:cubicBezTo>
                <a:cubicBezTo>
                  <a:pt x="2821" y="215"/>
                  <a:pt x="2821" y="215"/>
                  <a:pt x="2821" y="215"/>
                </a:cubicBezTo>
                <a:cubicBezTo>
                  <a:pt x="2822" y="216"/>
                  <a:pt x="2822" y="216"/>
                  <a:pt x="2823" y="216"/>
                </a:cubicBezTo>
                <a:cubicBezTo>
                  <a:pt x="2823" y="216"/>
                  <a:pt x="2823" y="216"/>
                  <a:pt x="2824" y="216"/>
                </a:cubicBezTo>
                <a:cubicBezTo>
                  <a:pt x="2825" y="216"/>
                  <a:pt x="2825" y="216"/>
                  <a:pt x="2826" y="216"/>
                </a:cubicBezTo>
                <a:cubicBezTo>
                  <a:pt x="2827" y="216"/>
                  <a:pt x="2827" y="216"/>
                  <a:pt x="2828" y="216"/>
                </a:cubicBezTo>
                <a:cubicBezTo>
                  <a:pt x="2828" y="216"/>
                  <a:pt x="2828" y="216"/>
                  <a:pt x="2828" y="216"/>
                </a:cubicBezTo>
                <a:cubicBezTo>
                  <a:pt x="2828" y="216"/>
                  <a:pt x="2828" y="216"/>
                  <a:pt x="2828" y="216"/>
                </a:cubicBezTo>
                <a:cubicBezTo>
                  <a:pt x="2829" y="216"/>
                  <a:pt x="2830" y="216"/>
                  <a:pt x="2830" y="217"/>
                </a:cubicBezTo>
                <a:cubicBezTo>
                  <a:pt x="2831" y="217"/>
                  <a:pt x="2831" y="217"/>
                  <a:pt x="2832" y="217"/>
                </a:cubicBezTo>
                <a:cubicBezTo>
                  <a:pt x="2832" y="217"/>
                  <a:pt x="2832" y="217"/>
                  <a:pt x="2833" y="217"/>
                </a:cubicBezTo>
                <a:cubicBezTo>
                  <a:pt x="2834" y="217"/>
                  <a:pt x="2834" y="217"/>
                  <a:pt x="2834" y="217"/>
                </a:cubicBezTo>
                <a:cubicBezTo>
                  <a:pt x="2834" y="217"/>
                  <a:pt x="2835" y="217"/>
                  <a:pt x="2835" y="217"/>
                </a:cubicBezTo>
                <a:cubicBezTo>
                  <a:pt x="2835" y="217"/>
                  <a:pt x="2836" y="217"/>
                  <a:pt x="2836" y="217"/>
                </a:cubicBezTo>
                <a:cubicBezTo>
                  <a:pt x="2836" y="217"/>
                  <a:pt x="2837" y="217"/>
                  <a:pt x="2837" y="217"/>
                </a:cubicBezTo>
                <a:cubicBezTo>
                  <a:pt x="2837" y="217"/>
                  <a:pt x="2837" y="217"/>
                  <a:pt x="2838" y="217"/>
                </a:cubicBezTo>
                <a:cubicBezTo>
                  <a:pt x="2838" y="216"/>
                  <a:pt x="2838" y="216"/>
                  <a:pt x="2839" y="215"/>
                </a:cubicBezTo>
                <a:cubicBezTo>
                  <a:pt x="2839" y="215"/>
                  <a:pt x="2840" y="215"/>
                  <a:pt x="2840" y="215"/>
                </a:cubicBezTo>
                <a:cubicBezTo>
                  <a:pt x="2841" y="215"/>
                  <a:pt x="2841" y="215"/>
                  <a:pt x="2842" y="215"/>
                </a:cubicBezTo>
                <a:cubicBezTo>
                  <a:pt x="2842" y="215"/>
                  <a:pt x="2842" y="215"/>
                  <a:pt x="2842" y="215"/>
                </a:cubicBezTo>
                <a:cubicBezTo>
                  <a:pt x="2842" y="215"/>
                  <a:pt x="2842" y="216"/>
                  <a:pt x="2843" y="216"/>
                </a:cubicBezTo>
                <a:cubicBezTo>
                  <a:pt x="2843" y="216"/>
                  <a:pt x="2843" y="216"/>
                  <a:pt x="2844" y="216"/>
                </a:cubicBezTo>
                <a:cubicBezTo>
                  <a:pt x="2844" y="216"/>
                  <a:pt x="2844" y="216"/>
                  <a:pt x="2844" y="216"/>
                </a:cubicBezTo>
                <a:cubicBezTo>
                  <a:pt x="2844" y="216"/>
                  <a:pt x="2844" y="216"/>
                  <a:pt x="2845" y="216"/>
                </a:cubicBezTo>
                <a:cubicBezTo>
                  <a:pt x="2845" y="216"/>
                  <a:pt x="2845" y="215"/>
                  <a:pt x="2846" y="215"/>
                </a:cubicBezTo>
                <a:cubicBezTo>
                  <a:pt x="2846" y="215"/>
                  <a:pt x="2846" y="215"/>
                  <a:pt x="2847" y="215"/>
                </a:cubicBezTo>
                <a:cubicBezTo>
                  <a:pt x="2847" y="215"/>
                  <a:pt x="2847" y="215"/>
                  <a:pt x="2847" y="215"/>
                </a:cubicBezTo>
                <a:cubicBezTo>
                  <a:pt x="2848" y="215"/>
                  <a:pt x="2849" y="216"/>
                  <a:pt x="2849" y="216"/>
                </a:cubicBezTo>
                <a:cubicBezTo>
                  <a:pt x="2849" y="216"/>
                  <a:pt x="2850" y="216"/>
                  <a:pt x="2850" y="216"/>
                </a:cubicBezTo>
                <a:cubicBezTo>
                  <a:pt x="2850" y="216"/>
                  <a:pt x="2850" y="216"/>
                  <a:pt x="2850" y="216"/>
                </a:cubicBezTo>
                <a:cubicBezTo>
                  <a:pt x="2850" y="216"/>
                  <a:pt x="2850" y="216"/>
                  <a:pt x="2850" y="216"/>
                </a:cubicBezTo>
                <a:cubicBezTo>
                  <a:pt x="2851" y="216"/>
                  <a:pt x="2851" y="216"/>
                  <a:pt x="2851" y="216"/>
                </a:cubicBezTo>
                <a:cubicBezTo>
                  <a:pt x="2852" y="216"/>
                  <a:pt x="2852" y="216"/>
                  <a:pt x="2852" y="216"/>
                </a:cubicBezTo>
                <a:cubicBezTo>
                  <a:pt x="2860" y="216"/>
                  <a:pt x="2860" y="216"/>
                  <a:pt x="2860" y="216"/>
                </a:cubicBezTo>
                <a:cubicBezTo>
                  <a:pt x="2861" y="216"/>
                  <a:pt x="2861" y="217"/>
                  <a:pt x="2861" y="217"/>
                </a:cubicBezTo>
                <a:cubicBezTo>
                  <a:pt x="2862" y="217"/>
                  <a:pt x="2862" y="218"/>
                  <a:pt x="2862" y="218"/>
                </a:cubicBezTo>
                <a:cubicBezTo>
                  <a:pt x="2862" y="219"/>
                  <a:pt x="2861" y="219"/>
                  <a:pt x="2860" y="220"/>
                </a:cubicBezTo>
                <a:cubicBezTo>
                  <a:pt x="2860" y="220"/>
                  <a:pt x="2860" y="220"/>
                  <a:pt x="2860" y="220"/>
                </a:cubicBezTo>
                <a:cubicBezTo>
                  <a:pt x="2860" y="220"/>
                  <a:pt x="2860" y="220"/>
                  <a:pt x="2860" y="220"/>
                </a:cubicBezTo>
                <a:cubicBezTo>
                  <a:pt x="2860" y="220"/>
                  <a:pt x="2860" y="220"/>
                  <a:pt x="2861" y="220"/>
                </a:cubicBezTo>
                <a:cubicBezTo>
                  <a:pt x="2861" y="220"/>
                  <a:pt x="2861" y="220"/>
                  <a:pt x="2861" y="220"/>
                </a:cubicBezTo>
                <a:cubicBezTo>
                  <a:pt x="2861" y="220"/>
                  <a:pt x="2862" y="220"/>
                  <a:pt x="2862" y="220"/>
                </a:cubicBezTo>
                <a:cubicBezTo>
                  <a:pt x="2862" y="220"/>
                  <a:pt x="2862" y="220"/>
                  <a:pt x="2862" y="220"/>
                </a:cubicBezTo>
                <a:cubicBezTo>
                  <a:pt x="2862" y="219"/>
                  <a:pt x="2862" y="219"/>
                  <a:pt x="2862" y="218"/>
                </a:cubicBezTo>
                <a:cubicBezTo>
                  <a:pt x="2862" y="218"/>
                  <a:pt x="2862" y="217"/>
                  <a:pt x="2863" y="216"/>
                </a:cubicBezTo>
                <a:cubicBezTo>
                  <a:pt x="2864" y="215"/>
                  <a:pt x="2865" y="214"/>
                  <a:pt x="2867" y="214"/>
                </a:cubicBezTo>
                <a:cubicBezTo>
                  <a:pt x="2869" y="214"/>
                  <a:pt x="2870" y="214"/>
                  <a:pt x="2871" y="213"/>
                </a:cubicBezTo>
                <a:cubicBezTo>
                  <a:pt x="2873" y="213"/>
                  <a:pt x="2873" y="213"/>
                  <a:pt x="2873" y="213"/>
                </a:cubicBezTo>
                <a:cubicBezTo>
                  <a:pt x="2873" y="213"/>
                  <a:pt x="2874" y="213"/>
                  <a:pt x="2875" y="213"/>
                </a:cubicBezTo>
                <a:cubicBezTo>
                  <a:pt x="2876" y="212"/>
                  <a:pt x="2876" y="212"/>
                  <a:pt x="2876" y="212"/>
                </a:cubicBezTo>
                <a:cubicBezTo>
                  <a:pt x="2876" y="212"/>
                  <a:pt x="2877" y="212"/>
                  <a:pt x="2877" y="212"/>
                </a:cubicBezTo>
                <a:cubicBezTo>
                  <a:pt x="2877" y="212"/>
                  <a:pt x="2878" y="212"/>
                  <a:pt x="2878" y="212"/>
                </a:cubicBezTo>
                <a:cubicBezTo>
                  <a:pt x="2879" y="212"/>
                  <a:pt x="2879" y="212"/>
                  <a:pt x="2879" y="212"/>
                </a:cubicBezTo>
                <a:cubicBezTo>
                  <a:pt x="2879" y="212"/>
                  <a:pt x="2880" y="212"/>
                  <a:pt x="2880" y="212"/>
                </a:cubicBezTo>
                <a:cubicBezTo>
                  <a:pt x="2881" y="212"/>
                  <a:pt x="2881" y="212"/>
                  <a:pt x="2881" y="212"/>
                </a:cubicBezTo>
                <a:cubicBezTo>
                  <a:pt x="2881" y="211"/>
                  <a:pt x="2882" y="211"/>
                  <a:pt x="2882" y="211"/>
                </a:cubicBezTo>
                <a:cubicBezTo>
                  <a:pt x="2882" y="212"/>
                  <a:pt x="2883" y="212"/>
                  <a:pt x="2883" y="212"/>
                </a:cubicBezTo>
                <a:cubicBezTo>
                  <a:pt x="2883" y="213"/>
                  <a:pt x="2883" y="213"/>
                  <a:pt x="2883" y="213"/>
                </a:cubicBezTo>
                <a:cubicBezTo>
                  <a:pt x="2884" y="212"/>
                  <a:pt x="2884" y="212"/>
                  <a:pt x="2884" y="212"/>
                </a:cubicBezTo>
                <a:cubicBezTo>
                  <a:pt x="2884" y="212"/>
                  <a:pt x="2885" y="212"/>
                  <a:pt x="2886" y="213"/>
                </a:cubicBezTo>
                <a:cubicBezTo>
                  <a:pt x="2887" y="213"/>
                  <a:pt x="2887" y="213"/>
                  <a:pt x="2888" y="214"/>
                </a:cubicBezTo>
                <a:cubicBezTo>
                  <a:pt x="2890" y="214"/>
                  <a:pt x="2891" y="215"/>
                  <a:pt x="2892" y="216"/>
                </a:cubicBezTo>
                <a:cubicBezTo>
                  <a:pt x="2894" y="217"/>
                  <a:pt x="2893" y="218"/>
                  <a:pt x="2893" y="220"/>
                </a:cubicBezTo>
                <a:cubicBezTo>
                  <a:pt x="2893" y="220"/>
                  <a:pt x="2893" y="220"/>
                  <a:pt x="2893" y="220"/>
                </a:cubicBezTo>
                <a:cubicBezTo>
                  <a:pt x="2893" y="220"/>
                  <a:pt x="2893" y="221"/>
                  <a:pt x="2893" y="221"/>
                </a:cubicBezTo>
                <a:cubicBezTo>
                  <a:pt x="2893" y="221"/>
                  <a:pt x="2893" y="222"/>
                  <a:pt x="2893" y="222"/>
                </a:cubicBezTo>
                <a:cubicBezTo>
                  <a:pt x="2894" y="223"/>
                  <a:pt x="2893" y="224"/>
                  <a:pt x="2893" y="224"/>
                </a:cubicBezTo>
                <a:cubicBezTo>
                  <a:pt x="2892" y="225"/>
                  <a:pt x="2890" y="225"/>
                  <a:pt x="2889" y="225"/>
                </a:cubicBezTo>
                <a:cubicBezTo>
                  <a:pt x="2889" y="225"/>
                  <a:pt x="2889" y="225"/>
                  <a:pt x="2889" y="225"/>
                </a:cubicBezTo>
                <a:cubicBezTo>
                  <a:pt x="2888" y="225"/>
                  <a:pt x="2887" y="225"/>
                  <a:pt x="2886" y="224"/>
                </a:cubicBezTo>
                <a:cubicBezTo>
                  <a:pt x="2886" y="224"/>
                  <a:pt x="2886" y="224"/>
                  <a:pt x="2886" y="224"/>
                </a:cubicBezTo>
                <a:cubicBezTo>
                  <a:pt x="2886" y="225"/>
                  <a:pt x="2886" y="225"/>
                  <a:pt x="2886" y="225"/>
                </a:cubicBezTo>
                <a:cubicBezTo>
                  <a:pt x="2887" y="225"/>
                  <a:pt x="2887" y="225"/>
                  <a:pt x="2887" y="225"/>
                </a:cubicBezTo>
                <a:cubicBezTo>
                  <a:pt x="2887" y="226"/>
                  <a:pt x="2887" y="226"/>
                  <a:pt x="2887" y="226"/>
                </a:cubicBezTo>
                <a:cubicBezTo>
                  <a:pt x="2887" y="227"/>
                  <a:pt x="2887" y="227"/>
                  <a:pt x="2887" y="228"/>
                </a:cubicBezTo>
                <a:cubicBezTo>
                  <a:pt x="2887" y="228"/>
                  <a:pt x="2887" y="228"/>
                  <a:pt x="2887" y="228"/>
                </a:cubicBezTo>
                <a:cubicBezTo>
                  <a:pt x="2887" y="228"/>
                  <a:pt x="2888" y="228"/>
                  <a:pt x="2888" y="228"/>
                </a:cubicBezTo>
                <a:cubicBezTo>
                  <a:pt x="2890" y="228"/>
                  <a:pt x="2891" y="227"/>
                  <a:pt x="2892" y="227"/>
                </a:cubicBezTo>
                <a:cubicBezTo>
                  <a:pt x="2893" y="226"/>
                  <a:pt x="2893" y="226"/>
                  <a:pt x="2894" y="226"/>
                </a:cubicBezTo>
                <a:cubicBezTo>
                  <a:pt x="2894" y="226"/>
                  <a:pt x="2895" y="227"/>
                  <a:pt x="2895" y="227"/>
                </a:cubicBezTo>
                <a:cubicBezTo>
                  <a:pt x="2895" y="227"/>
                  <a:pt x="2895" y="228"/>
                  <a:pt x="2895" y="228"/>
                </a:cubicBezTo>
                <a:cubicBezTo>
                  <a:pt x="2895" y="229"/>
                  <a:pt x="2895" y="229"/>
                  <a:pt x="2895" y="230"/>
                </a:cubicBezTo>
                <a:cubicBezTo>
                  <a:pt x="2895" y="230"/>
                  <a:pt x="2895" y="230"/>
                  <a:pt x="2895" y="230"/>
                </a:cubicBezTo>
                <a:cubicBezTo>
                  <a:pt x="2896" y="230"/>
                  <a:pt x="2896" y="230"/>
                  <a:pt x="2896" y="230"/>
                </a:cubicBezTo>
                <a:cubicBezTo>
                  <a:pt x="2896" y="230"/>
                  <a:pt x="2896" y="231"/>
                  <a:pt x="2896" y="232"/>
                </a:cubicBezTo>
                <a:cubicBezTo>
                  <a:pt x="2896" y="232"/>
                  <a:pt x="2896" y="232"/>
                  <a:pt x="2896" y="232"/>
                </a:cubicBezTo>
                <a:cubicBezTo>
                  <a:pt x="2896" y="233"/>
                  <a:pt x="2896" y="233"/>
                  <a:pt x="2896" y="233"/>
                </a:cubicBezTo>
                <a:cubicBezTo>
                  <a:pt x="2896" y="233"/>
                  <a:pt x="2896" y="233"/>
                  <a:pt x="2896" y="233"/>
                </a:cubicBezTo>
                <a:cubicBezTo>
                  <a:pt x="2896" y="233"/>
                  <a:pt x="2896" y="232"/>
                  <a:pt x="2896" y="232"/>
                </a:cubicBezTo>
                <a:cubicBezTo>
                  <a:pt x="2897" y="231"/>
                  <a:pt x="2898" y="230"/>
                  <a:pt x="2899" y="229"/>
                </a:cubicBezTo>
                <a:cubicBezTo>
                  <a:pt x="2900" y="229"/>
                  <a:pt x="2900" y="229"/>
                  <a:pt x="2901" y="229"/>
                </a:cubicBezTo>
                <a:cubicBezTo>
                  <a:pt x="2903" y="229"/>
                  <a:pt x="2904" y="230"/>
                  <a:pt x="2904" y="231"/>
                </a:cubicBezTo>
                <a:cubicBezTo>
                  <a:pt x="2904" y="233"/>
                  <a:pt x="2904" y="234"/>
                  <a:pt x="2904" y="235"/>
                </a:cubicBezTo>
                <a:cubicBezTo>
                  <a:pt x="2904" y="235"/>
                  <a:pt x="2903" y="236"/>
                  <a:pt x="2903" y="236"/>
                </a:cubicBezTo>
                <a:cubicBezTo>
                  <a:pt x="2903" y="236"/>
                  <a:pt x="2903" y="236"/>
                  <a:pt x="2903" y="236"/>
                </a:cubicBezTo>
                <a:cubicBezTo>
                  <a:pt x="2904" y="235"/>
                  <a:pt x="2904" y="235"/>
                  <a:pt x="2904" y="234"/>
                </a:cubicBezTo>
                <a:cubicBezTo>
                  <a:pt x="2905" y="234"/>
                  <a:pt x="2905" y="233"/>
                  <a:pt x="2906" y="233"/>
                </a:cubicBezTo>
                <a:cubicBezTo>
                  <a:pt x="2906" y="233"/>
                  <a:pt x="2906" y="232"/>
                  <a:pt x="2907" y="232"/>
                </a:cubicBezTo>
                <a:cubicBezTo>
                  <a:pt x="2907" y="231"/>
                  <a:pt x="2908" y="230"/>
                  <a:pt x="2910" y="230"/>
                </a:cubicBezTo>
                <a:cubicBezTo>
                  <a:pt x="2910" y="230"/>
                  <a:pt x="2911" y="230"/>
                  <a:pt x="2911" y="230"/>
                </a:cubicBezTo>
                <a:cubicBezTo>
                  <a:pt x="2912" y="230"/>
                  <a:pt x="2913" y="231"/>
                  <a:pt x="2914" y="231"/>
                </a:cubicBezTo>
                <a:cubicBezTo>
                  <a:pt x="2914" y="232"/>
                  <a:pt x="2915" y="232"/>
                  <a:pt x="2915" y="233"/>
                </a:cubicBezTo>
                <a:cubicBezTo>
                  <a:pt x="2915" y="233"/>
                  <a:pt x="2915" y="233"/>
                  <a:pt x="2915" y="234"/>
                </a:cubicBezTo>
                <a:cubicBezTo>
                  <a:pt x="2916" y="234"/>
                  <a:pt x="2916" y="234"/>
                  <a:pt x="2917" y="235"/>
                </a:cubicBezTo>
                <a:cubicBezTo>
                  <a:pt x="2918" y="234"/>
                  <a:pt x="2918" y="234"/>
                  <a:pt x="2918" y="234"/>
                </a:cubicBezTo>
                <a:cubicBezTo>
                  <a:pt x="2919" y="234"/>
                  <a:pt x="2919" y="234"/>
                  <a:pt x="2919" y="234"/>
                </a:cubicBezTo>
                <a:cubicBezTo>
                  <a:pt x="2919" y="235"/>
                  <a:pt x="2919" y="235"/>
                  <a:pt x="2920" y="235"/>
                </a:cubicBezTo>
                <a:cubicBezTo>
                  <a:pt x="2920" y="235"/>
                  <a:pt x="2921" y="235"/>
                  <a:pt x="2921" y="236"/>
                </a:cubicBezTo>
                <a:cubicBezTo>
                  <a:pt x="2921" y="236"/>
                  <a:pt x="2922" y="236"/>
                  <a:pt x="2922" y="236"/>
                </a:cubicBezTo>
                <a:cubicBezTo>
                  <a:pt x="2922" y="237"/>
                  <a:pt x="2923" y="237"/>
                  <a:pt x="2923" y="238"/>
                </a:cubicBezTo>
                <a:cubicBezTo>
                  <a:pt x="2924" y="239"/>
                  <a:pt x="2923" y="241"/>
                  <a:pt x="2922" y="243"/>
                </a:cubicBezTo>
                <a:cubicBezTo>
                  <a:pt x="2922" y="243"/>
                  <a:pt x="2921" y="243"/>
                  <a:pt x="2921" y="243"/>
                </a:cubicBezTo>
                <a:cubicBezTo>
                  <a:pt x="2921" y="243"/>
                  <a:pt x="2921" y="243"/>
                  <a:pt x="2921" y="243"/>
                </a:cubicBezTo>
                <a:cubicBezTo>
                  <a:pt x="2922" y="244"/>
                  <a:pt x="2922" y="244"/>
                  <a:pt x="2922" y="244"/>
                </a:cubicBezTo>
                <a:cubicBezTo>
                  <a:pt x="2922" y="244"/>
                  <a:pt x="2922" y="244"/>
                  <a:pt x="2922" y="244"/>
                </a:cubicBezTo>
                <a:cubicBezTo>
                  <a:pt x="2923" y="244"/>
                  <a:pt x="2923" y="244"/>
                  <a:pt x="2923" y="244"/>
                </a:cubicBezTo>
                <a:cubicBezTo>
                  <a:pt x="2923" y="243"/>
                  <a:pt x="2923" y="243"/>
                  <a:pt x="2923" y="243"/>
                </a:cubicBezTo>
                <a:cubicBezTo>
                  <a:pt x="2924" y="243"/>
                  <a:pt x="2924" y="243"/>
                  <a:pt x="2925" y="243"/>
                </a:cubicBezTo>
                <a:cubicBezTo>
                  <a:pt x="2925" y="243"/>
                  <a:pt x="2925" y="243"/>
                  <a:pt x="2925" y="243"/>
                </a:cubicBezTo>
                <a:cubicBezTo>
                  <a:pt x="2926" y="243"/>
                  <a:pt x="2926" y="243"/>
                  <a:pt x="2926" y="243"/>
                </a:cubicBezTo>
                <a:cubicBezTo>
                  <a:pt x="2926" y="244"/>
                  <a:pt x="2926" y="244"/>
                  <a:pt x="2926" y="244"/>
                </a:cubicBezTo>
                <a:cubicBezTo>
                  <a:pt x="2926" y="244"/>
                  <a:pt x="2926" y="244"/>
                  <a:pt x="2926" y="244"/>
                </a:cubicBezTo>
                <a:cubicBezTo>
                  <a:pt x="2926" y="243"/>
                  <a:pt x="2926" y="243"/>
                  <a:pt x="2926" y="243"/>
                </a:cubicBezTo>
                <a:cubicBezTo>
                  <a:pt x="2928" y="243"/>
                  <a:pt x="2929" y="242"/>
                  <a:pt x="2931" y="241"/>
                </a:cubicBezTo>
                <a:cubicBezTo>
                  <a:pt x="2931" y="241"/>
                  <a:pt x="2931" y="241"/>
                  <a:pt x="2931" y="241"/>
                </a:cubicBezTo>
                <a:cubicBezTo>
                  <a:pt x="2932" y="240"/>
                  <a:pt x="2933" y="240"/>
                  <a:pt x="2934" y="240"/>
                </a:cubicBezTo>
                <a:cubicBezTo>
                  <a:pt x="2935" y="239"/>
                  <a:pt x="2935" y="239"/>
                  <a:pt x="2935" y="239"/>
                </a:cubicBezTo>
                <a:cubicBezTo>
                  <a:pt x="2936" y="238"/>
                  <a:pt x="2936" y="238"/>
                  <a:pt x="2937" y="237"/>
                </a:cubicBezTo>
                <a:cubicBezTo>
                  <a:pt x="2938" y="237"/>
                  <a:pt x="2939" y="236"/>
                  <a:pt x="2940" y="236"/>
                </a:cubicBezTo>
                <a:cubicBezTo>
                  <a:pt x="2941" y="236"/>
                  <a:pt x="2941" y="236"/>
                  <a:pt x="2941" y="236"/>
                </a:cubicBezTo>
                <a:cubicBezTo>
                  <a:pt x="2941" y="236"/>
                  <a:pt x="2942" y="235"/>
                  <a:pt x="2943" y="234"/>
                </a:cubicBezTo>
                <a:cubicBezTo>
                  <a:pt x="2944" y="234"/>
                  <a:pt x="2944" y="233"/>
                  <a:pt x="2945" y="233"/>
                </a:cubicBezTo>
                <a:cubicBezTo>
                  <a:pt x="2946" y="233"/>
                  <a:pt x="2947" y="232"/>
                  <a:pt x="2947" y="232"/>
                </a:cubicBezTo>
                <a:cubicBezTo>
                  <a:pt x="2948" y="232"/>
                  <a:pt x="2948" y="232"/>
                  <a:pt x="2948" y="232"/>
                </a:cubicBezTo>
                <a:cubicBezTo>
                  <a:pt x="2948" y="232"/>
                  <a:pt x="2948" y="232"/>
                  <a:pt x="2948" y="232"/>
                </a:cubicBezTo>
                <a:cubicBezTo>
                  <a:pt x="2949" y="232"/>
                  <a:pt x="2950" y="232"/>
                  <a:pt x="2950" y="232"/>
                </a:cubicBezTo>
                <a:cubicBezTo>
                  <a:pt x="2950" y="232"/>
                  <a:pt x="2951" y="232"/>
                  <a:pt x="2951" y="232"/>
                </a:cubicBezTo>
                <a:cubicBezTo>
                  <a:pt x="2951" y="231"/>
                  <a:pt x="2952" y="231"/>
                  <a:pt x="2952" y="231"/>
                </a:cubicBezTo>
                <a:cubicBezTo>
                  <a:pt x="2954" y="230"/>
                  <a:pt x="2955" y="230"/>
                  <a:pt x="2957" y="230"/>
                </a:cubicBezTo>
                <a:cubicBezTo>
                  <a:pt x="2957" y="230"/>
                  <a:pt x="2958" y="230"/>
                  <a:pt x="2958" y="230"/>
                </a:cubicBezTo>
                <a:cubicBezTo>
                  <a:pt x="2959" y="228"/>
                  <a:pt x="2960" y="227"/>
                  <a:pt x="2962" y="226"/>
                </a:cubicBezTo>
                <a:cubicBezTo>
                  <a:pt x="2963" y="226"/>
                  <a:pt x="2964" y="226"/>
                  <a:pt x="2965" y="225"/>
                </a:cubicBezTo>
                <a:cubicBezTo>
                  <a:pt x="2965" y="225"/>
                  <a:pt x="2966" y="225"/>
                  <a:pt x="2966" y="225"/>
                </a:cubicBezTo>
                <a:cubicBezTo>
                  <a:pt x="2967" y="225"/>
                  <a:pt x="2967" y="225"/>
                  <a:pt x="2967" y="225"/>
                </a:cubicBezTo>
                <a:cubicBezTo>
                  <a:pt x="2968" y="224"/>
                  <a:pt x="2968" y="224"/>
                  <a:pt x="2969" y="224"/>
                </a:cubicBezTo>
                <a:cubicBezTo>
                  <a:pt x="2970" y="224"/>
                  <a:pt x="2970" y="224"/>
                  <a:pt x="2970" y="224"/>
                </a:cubicBezTo>
                <a:cubicBezTo>
                  <a:pt x="2970" y="224"/>
                  <a:pt x="2971" y="224"/>
                  <a:pt x="2972" y="224"/>
                </a:cubicBezTo>
                <a:cubicBezTo>
                  <a:pt x="2973" y="225"/>
                  <a:pt x="2973" y="225"/>
                  <a:pt x="2973" y="225"/>
                </a:cubicBezTo>
                <a:cubicBezTo>
                  <a:pt x="2974" y="225"/>
                  <a:pt x="2976" y="225"/>
                  <a:pt x="2977" y="226"/>
                </a:cubicBezTo>
                <a:cubicBezTo>
                  <a:pt x="2978" y="227"/>
                  <a:pt x="2979" y="227"/>
                  <a:pt x="2980" y="228"/>
                </a:cubicBezTo>
                <a:cubicBezTo>
                  <a:pt x="2980" y="228"/>
                  <a:pt x="2980" y="228"/>
                  <a:pt x="2980" y="228"/>
                </a:cubicBezTo>
                <a:cubicBezTo>
                  <a:pt x="2980" y="228"/>
                  <a:pt x="2981" y="228"/>
                  <a:pt x="2981" y="228"/>
                </a:cubicBezTo>
                <a:cubicBezTo>
                  <a:pt x="2982" y="228"/>
                  <a:pt x="2982" y="229"/>
                  <a:pt x="2982" y="229"/>
                </a:cubicBezTo>
                <a:cubicBezTo>
                  <a:pt x="2983" y="229"/>
                  <a:pt x="2983" y="229"/>
                  <a:pt x="2983" y="229"/>
                </a:cubicBezTo>
                <a:cubicBezTo>
                  <a:pt x="2983" y="230"/>
                  <a:pt x="2983" y="230"/>
                  <a:pt x="2983" y="230"/>
                </a:cubicBezTo>
                <a:cubicBezTo>
                  <a:pt x="2984" y="230"/>
                  <a:pt x="2984" y="230"/>
                  <a:pt x="2984" y="231"/>
                </a:cubicBezTo>
                <a:cubicBezTo>
                  <a:pt x="2985" y="231"/>
                  <a:pt x="2985" y="232"/>
                  <a:pt x="2985" y="233"/>
                </a:cubicBezTo>
                <a:cubicBezTo>
                  <a:pt x="2985" y="233"/>
                  <a:pt x="2985" y="233"/>
                  <a:pt x="2985" y="233"/>
                </a:cubicBezTo>
                <a:cubicBezTo>
                  <a:pt x="2986" y="233"/>
                  <a:pt x="2986" y="234"/>
                  <a:pt x="2986" y="234"/>
                </a:cubicBezTo>
                <a:cubicBezTo>
                  <a:pt x="2986" y="235"/>
                  <a:pt x="2986" y="235"/>
                  <a:pt x="2986" y="235"/>
                </a:cubicBezTo>
                <a:cubicBezTo>
                  <a:pt x="2986" y="235"/>
                  <a:pt x="2986" y="235"/>
                  <a:pt x="2986" y="235"/>
                </a:cubicBezTo>
                <a:cubicBezTo>
                  <a:pt x="2987" y="235"/>
                  <a:pt x="2987" y="235"/>
                  <a:pt x="2987" y="235"/>
                </a:cubicBezTo>
                <a:cubicBezTo>
                  <a:pt x="2987" y="235"/>
                  <a:pt x="2988" y="235"/>
                  <a:pt x="2988" y="235"/>
                </a:cubicBezTo>
                <a:cubicBezTo>
                  <a:pt x="2989" y="235"/>
                  <a:pt x="2989" y="235"/>
                  <a:pt x="2990" y="236"/>
                </a:cubicBezTo>
                <a:cubicBezTo>
                  <a:pt x="2991" y="237"/>
                  <a:pt x="2992" y="238"/>
                  <a:pt x="2993" y="240"/>
                </a:cubicBezTo>
                <a:cubicBezTo>
                  <a:pt x="2993" y="241"/>
                  <a:pt x="2993" y="241"/>
                  <a:pt x="2994" y="241"/>
                </a:cubicBezTo>
                <a:cubicBezTo>
                  <a:pt x="2994" y="242"/>
                  <a:pt x="2995" y="242"/>
                  <a:pt x="2995" y="243"/>
                </a:cubicBezTo>
                <a:cubicBezTo>
                  <a:pt x="2995" y="244"/>
                  <a:pt x="2995" y="244"/>
                  <a:pt x="2995" y="245"/>
                </a:cubicBezTo>
                <a:cubicBezTo>
                  <a:pt x="2995" y="245"/>
                  <a:pt x="2994" y="245"/>
                  <a:pt x="2994" y="245"/>
                </a:cubicBezTo>
                <a:cubicBezTo>
                  <a:pt x="2995" y="246"/>
                  <a:pt x="2995" y="246"/>
                  <a:pt x="2996" y="247"/>
                </a:cubicBezTo>
                <a:cubicBezTo>
                  <a:pt x="2996" y="248"/>
                  <a:pt x="2995" y="249"/>
                  <a:pt x="2995" y="249"/>
                </a:cubicBezTo>
                <a:cubicBezTo>
                  <a:pt x="2995" y="250"/>
                  <a:pt x="2995" y="250"/>
                  <a:pt x="2995" y="250"/>
                </a:cubicBezTo>
                <a:cubicBezTo>
                  <a:pt x="2995" y="251"/>
                  <a:pt x="2995" y="251"/>
                  <a:pt x="2994" y="251"/>
                </a:cubicBezTo>
                <a:cubicBezTo>
                  <a:pt x="2994" y="252"/>
                  <a:pt x="2994" y="252"/>
                  <a:pt x="2994" y="252"/>
                </a:cubicBezTo>
                <a:cubicBezTo>
                  <a:pt x="2994" y="252"/>
                  <a:pt x="2995" y="253"/>
                  <a:pt x="2995" y="253"/>
                </a:cubicBezTo>
                <a:cubicBezTo>
                  <a:pt x="2996" y="254"/>
                  <a:pt x="2995" y="256"/>
                  <a:pt x="2995" y="257"/>
                </a:cubicBezTo>
                <a:cubicBezTo>
                  <a:pt x="2995" y="257"/>
                  <a:pt x="2995" y="257"/>
                  <a:pt x="2995" y="257"/>
                </a:cubicBezTo>
                <a:cubicBezTo>
                  <a:pt x="2996" y="257"/>
                  <a:pt x="2996" y="256"/>
                  <a:pt x="2997" y="256"/>
                </a:cubicBezTo>
                <a:cubicBezTo>
                  <a:pt x="2997" y="256"/>
                  <a:pt x="2998" y="256"/>
                  <a:pt x="2998" y="255"/>
                </a:cubicBezTo>
                <a:cubicBezTo>
                  <a:pt x="2998" y="255"/>
                  <a:pt x="2999" y="255"/>
                  <a:pt x="2999" y="255"/>
                </a:cubicBezTo>
                <a:cubicBezTo>
                  <a:pt x="2999" y="255"/>
                  <a:pt x="3000" y="255"/>
                  <a:pt x="3000" y="255"/>
                </a:cubicBezTo>
                <a:cubicBezTo>
                  <a:pt x="3000" y="255"/>
                  <a:pt x="3001" y="255"/>
                  <a:pt x="3001" y="255"/>
                </a:cubicBezTo>
                <a:cubicBezTo>
                  <a:pt x="3001" y="256"/>
                  <a:pt x="3001" y="256"/>
                  <a:pt x="3001" y="256"/>
                </a:cubicBezTo>
                <a:cubicBezTo>
                  <a:pt x="3001" y="255"/>
                  <a:pt x="3001" y="255"/>
                  <a:pt x="3001" y="255"/>
                </a:cubicBezTo>
                <a:cubicBezTo>
                  <a:pt x="3001" y="255"/>
                  <a:pt x="3001" y="255"/>
                  <a:pt x="3002" y="255"/>
                </a:cubicBezTo>
                <a:cubicBezTo>
                  <a:pt x="3002" y="255"/>
                  <a:pt x="3002" y="255"/>
                  <a:pt x="3002" y="255"/>
                </a:cubicBezTo>
                <a:cubicBezTo>
                  <a:pt x="3002" y="255"/>
                  <a:pt x="3003" y="255"/>
                  <a:pt x="3003" y="255"/>
                </a:cubicBezTo>
                <a:cubicBezTo>
                  <a:pt x="3003" y="255"/>
                  <a:pt x="3003" y="255"/>
                  <a:pt x="3003" y="255"/>
                </a:cubicBezTo>
                <a:cubicBezTo>
                  <a:pt x="3004" y="255"/>
                  <a:pt x="3004" y="255"/>
                  <a:pt x="3005" y="255"/>
                </a:cubicBezTo>
                <a:cubicBezTo>
                  <a:pt x="3005" y="255"/>
                  <a:pt x="3006" y="255"/>
                  <a:pt x="3006" y="255"/>
                </a:cubicBezTo>
                <a:cubicBezTo>
                  <a:pt x="3006" y="255"/>
                  <a:pt x="3006" y="255"/>
                  <a:pt x="3006" y="255"/>
                </a:cubicBezTo>
                <a:cubicBezTo>
                  <a:pt x="3007" y="254"/>
                  <a:pt x="3007" y="254"/>
                  <a:pt x="3008" y="254"/>
                </a:cubicBezTo>
                <a:cubicBezTo>
                  <a:pt x="3008" y="254"/>
                  <a:pt x="3008" y="254"/>
                  <a:pt x="3008" y="254"/>
                </a:cubicBezTo>
                <a:cubicBezTo>
                  <a:pt x="3009" y="254"/>
                  <a:pt x="3009" y="254"/>
                  <a:pt x="3010" y="254"/>
                </a:cubicBezTo>
                <a:cubicBezTo>
                  <a:pt x="3010" y="254"/>
                  <a:pt x="3010" y="254"/>
                  <a:pt x="3010" y="253"/>
                </a:cubicBezTo>
                <a:cubicBezTo>
                  <a:pt x="3011" y="253"/>
                  <a:pt x="3011" y="253"/>
                  <a:pt x="3012" y="253"/>
                </a:cubicBezTo>
                <a:cubicBezTo>
                  <a:pt x="3013" y="253"/>
                  <a:pt x="3013" y="253"/>
                  <a:pt x="3013" y="253"/>
                </a:cubicBezTo>
                <a:cubicBezTo>
                  <a:pt x="3013" y="253"/>
                  <a:pt x="3014" y="253"/>
                  <a:pt x="3014" y="253"/>
                </a:cubicBezTo>
                <a:cubicBezTo>
                  <a:pt x="3014" y="253"/>
                  <a:pt x="3014" y="253"/>
                  <a:pt x="3014" y="254"/>
                </a:cubicBezTo>
                <a:cubicBezTo>
                  <a:pt x="3014" y="254"/>
                  <a:pt x="3014" y="253"/>
                  <a:pt x="3014" y="253"/>
                </a:cubicBezTo>
                <a:cubicBezTo>
                  <a:pt x="3015" y="253"/>
                  <a:pt x="3015" y="253"/>
                  <a:pt x="3016" y="252"/>
                </a:cubicBezTo>
                <a:cubicBezTo>
                  <a:pt x="3016" y="252"/>
                  <a:pt x="3016" y="252"/>
                  <a:pt x="3016" y="252"/>
                </a:cubicBezTo>
                <a:cubicBezTo>
                  <a:pt x="3017" y="252"/>
                  <a:pt x="3017" y="252"/>
                  <a:pt x="3017" y="252"/>
                </a:cubicBezTo>
                <a:cubicBezTo>
                  <a:pt x="3018" y="252"/>
                  <a:pt x="3018" y="253"/>
                  <a:pt x="3019" y="253"/>
                </a:cubicBezTo>
                <a:cubicBezTo>
                  <a:pt x="3019" y="253"/>
                  <a:pt x="3019" y="254"/>
                  <a:pt x="3019" y="255"/>
                </a:cubicBezTo>
                <a:cubicBezTo>
                  <a:pt x="3019" y="256"/>
                  <a:pt x="3019" y="256"/>
                  <a:pt x="3019" y="256"/>
                </a:cubicBezTo>
                <a:cubicBezTo>
                  <a:pt x="3019" y="256"/>
                  <a:pt x="3019" y="256"/>
                  <a:pt x="3019" y="256"/>
                </a:cubicBezTo>
                <a:cubicBezTo>
                  <a:pt x="3019" y="256"/>
                  <a:pt x="3019" y="256"/>
                  <a:pt x="3019" y="256"/>
                </a:cubicBezTo>
                <a:cubicBezTo>
                  <a:pt x="3019" y="256"/>
                  <a:pt x="3019" y="256"/>
                  <a:pt x="3019" y="256"/>
                </a:cubicBezTo>
                <a:cubicBezTo>
                  <a:pt x="3019" y="255"/>
                  <a:pt x="3019" y="254"/>
                  <a:pt x="3020" y="254"/>
                </a:cubicBezTo>
                <a:cubicBezTo>
                  <a:pt x="3020" y="253"/>
                  <a:pt x="3020" y="253"/>
                  <a:pt x="3020" y="253"/>
                </a:cubicBezTo>
                <a:cubicBezTo>
                  <a:pt x="3020" y="253"/>
                  <a:pt x="3020" y="253"/>
                  <a:pt x="3020" y="253"/>
                </a:cubicBezTo>
                <a:cubicBezTo>
                  <a:pt x="3019" y="253"/>
                  <a:pt x="3019" y="253"/>
                  <a:pt x="3018" y="252"/>
                </a:cubicBezTo>
                <a:cubicBezTo>
                  <a:pt x="3018" y="252"/>
                  <a:pt x="3018" y="251"/>
                  <a:pt x="3018" y="251"/>
                </a:cubicBezTo>
                <a:cubicBezTo>
                  <a:pt x="3018" y="250"/>
                  <a:pt x="3018" y="250"/>
                  <a:pt x="3018" y="250"/>
                </a:cubicBezTo>
                <a:cubicBezTo>
                  <a:pt x="3018" y="249"/>
                  <a:pt x="3019" y="248"/>
                  <a:pt x="3020" y="248"/>
                </a:cubicBezTo>
                <a:cubicBezTo>
                  <a:pt x="3021" y="248"/>
                  <a:pt x="3022" y="248"/>
                  <a:pt x="3022" y="249"/>
                </a:cubicBezTo>
                <a:cubicBezTo>
                  <a:pt x="3022" y="249"/>
                  <a:pt x="3022" y="250"/>
                  <a:pt x="3022" y="250"/>
                </a:cubicBezTo>
                <a:cubicBezTo>
                  <a:pt x="3022" y="251"/>
                  <a:pt x="3022" y="251"/>
                  <a:pt x="3022" y="251"/>
                </a:cubicBezTo>
                <a:cubicBezTo>
                  <a:pt x="3022" y="250"/>
                  <a:pt x="3023" y="250"/>
                  <a:pt x="3023" y="250"/>
                </a:cubicBezTo>
                <a:cubicBezTo>
                  <a:pt x="3023" y="249"/>
                  <a:pt x="3024" y="248"/>
                  <a:pt x="3026" y="248"/>
                </a:cubicBezTo>
                <a:cubicBezTo>
                  <a:pt x="3027" y="248"/>
                  <a:pt x="3027" y="248"/>
                  <a:pt x="3028" y="247"/>
                </a:cubicBezTo>
                <a:cubicBezTo>
                  <a:pt x="3028" y="247"/>
                  <a:pt x="3028" y="247"/>
                  <a:pt x="3028" y="247"/>
                </a:cubicBezTo>
                <a:cubicBezTo>
                  <a:pt x="3028" y="247"/>
                  <a:pt x="3028" y="247"/>
                  <a:pt x="3028" y="247"/>
                </a:cubicBezTo>
                <a:cubicBezTo>
                  <a:pt x="3028" y="247"/>
                  <a:pt x="3028" y="247"/>
                  <a:pt x="3028" y="247"/>
                </a:cubicBezTo>
                <a:cubicBezTo>
                  <a:pt x="3029" y="247"/>
                  <a:pt x="3030" y="246"/>
                  <a:pt x="3031" y="246"/>
                </a:cubicBezTo>
                <a:cubicBezTo>
                  <a:pt x="3032" y="246"/>
                  <a:pt x="3032" y="246"/>
                  <a:pt x="3032" y="245"/>
                </a:cubicBezTo>
                <a:cubicBezTo>
                  <a:pt x="3032" y="245"/>
                  <a:pt x="3033" y="244"/>
                  <a:pt x="3033" y="244"/>
                </a:cubicBezTo>
                <a:cubicBezTo>
                  <a:pt x="3034" y="243"/>
                  <a:pt x="3036" y="242"/>
                  <a:pt x="3036" y="242"/>
                </a:cubicBezTo>
                <a:cubicBezTo>
                  <a:pt x="3036" y="242"/>
                  <a:pt x="3036" y="242"/>
                  <a:pt x="3037" y="242"/>
                </a:cubicBezTo>
                <a:cubicBezTo>
                  <a:pt x="3037" y="242"/>
                  <a:pt x="3037" y="242"/>
                  <a:pt x="3037" y="242"/>
                </a:cubicBezTo>
                <a:cubicBezTo>
                  <a:pt x="3038" y="243"/>
                  <a:pt x="3039" y="244"/>
                  <a:pt x="3039" y="245"/>
                </a:cubicBezTo>
                <a:cubicBezTo>
                  <a:pt x="3040" y="245"/>
                  <a:pt x="3040" y="245"/>
                  <a:pt x="3040" y="245"/>
                </a:cubicBezTo>
                <a:cubicBezTo>
                  <a:pt x="3040" y="245"/>
                  <a:pt x="3040" y="245"/>
                  <a:pt x="3040" y="245"/>
                </a:cubicBezTo>
                <a:cubicBezTo>
                  <a:pt x="3040" y="245"/>
                  <a:pt x="3040" y="245"/>
                  <a:pt x="3040" y="245"/>
                </a:cubicBezTo>
                <a:cubicBezTo>
                  <a:pt x="3040" y="245"/>
                  <a:pt x="3041" y="245"/>
                  <a:pt x="3042" y="245"/>
                </a:cubicBezTo>
                <a:cubicBezTo>
                  <a:pt x="3042" y="244"/>
                  <a:pt x="3042" y="244"/>
                  <a:pt x="3043" y="243"/>
                </a:cubicBezTo>
                <a:cubicBezTo>
                  <a:pt x="3045" y="243"/>
                  <a:pt x="3046" y="242"/>
                  <a:pt x="3047" y="242"/>
                </a:cubicBezTo>
                <a:cubicBezTo>
                  <a:pt x="3048" y="242"/>
                  <a:pt x="3048" y="242"/>
                  <a:pt x="3048" y="242"/>
                </a:cubicBezTo>
                <a:cubicBezTo>
                  <a:pt x="3049" y="243"/>
                  <a:pt x="3049" y="243"/>
                  <a:pt x="3049" y="243"/>
                </a:cubicBezTo>
                <a:cubicBezTo>
                  <a:pt x="3050" y="243"/>
                  <a:pt x="3050" y="243"/>
                  <a:pt x="3050" y="243"/>
                </a:cubicBezTo>
                <a:cubicBezTo>
                  <a:pt x="3050" y="243"/>
                  <a:pt x="3050" y="243"/>
                  <a:pt x="3051" y="243"/>
                </a:cubicBezTo>
                <a:cubicBezTo>
                  <a:pt x="3051" y="243"/>
                  <a:pt x="3051" y="243"/>
                  <a:pt x="3051" y="243"/>
                </a:cubicBezTo>
                <a:cubicBezTo>
                  <a:pt x="3052" y="243"/>
                  <a:pt x="3052" y="243"/>
                  <a:pt x="3052" y="243"/>
                </a:cubicBezTo>
                <a:cubicBezTo>
                  <a:pt x="3052" y="243"/>
                  <a:pt x="3052" y="243"/>
                  <a:pt x="3052" y="243"/>
                </a:cubicBezTo>
                <a:cubicBezTo>
                  <a:pt x="3053" y="243"/>
                  <a:pt x="3053" y="243"/>
                  <a:pt x="3053" y="243"/>
                </a:cubicBezTo>
                <a:cubicBezTo>
                  <a:pt x="3053" y="243"/>
                  <a:pt x="3053" y="243"/>
                  <a:pt x="3053" y="243"/>
                </a:cubicBezTo>
                <a:cubicBezTo>
                  <a:pt x="3053" y="243"/>
                  <a:pt x="3054" y="243"/>
                  <a:pt x="3054" y="243"/>
                </a:cubicBezTo>
                <a:cubicBezTo>
                  <a:pt x="3054" y="243"/>
                  <a:pt x="3054" y="243"/>
                  <a:pt x="3054" y="243"/>
                </a:cubicBezTo>
                <a:cubicBezTo>
                  <a:pt x="3054" y="243"/>
                  <a:pt x="3055" y="243"/>
                  <a:pt x="3055" y="243"/>
                </a:cubicBezTo>
                <a:cubicBezTo>
                  <a:pt x="3055" y="243"/>
                  <a:pt x="3055" y="243"/>
                  <a:pt x="3055" y="243"/>
                </a:cubicBezTo>
                <a:cubicBezTo>
                  <a:pt x="3056" y="243"/>
                  <a:pt x="3056" y="243"/>
                  <a:pt x="3056" y="243"/>
                </a:cubicBezTo>
                <a:cubicBezTo>
                  <a:pt x="3057" y="242"/>
                  <a:pt x="3057" y="242"/>
                  <a:pt x="3058" y="242"/>
                </a:cubicBezTo>
                <a:cubicBezTo>
                  <a:pt x="3058" y="242"/>
                  <a:pt x="3059" y="242"/>
                  <a:pt x="3059" y="243"/>
                </a:cubicBezTo>
                <a:cubicBezTo>
                  <a:pt x="3060" y="243"/>
                  <a:pt x="3060" y="242"/>
                  <a:pt x="3060" y="242"/>
                </a:cubicBezTo>
                <a:cubicBezTo>
                  <a:pt x="3060" y="241"/>
                  <a:pt x="3061" y="240"/>
                  <a:pt x="3061" y="240"/>
                </a:cubicBezTo>
                <a:cubicBezTo>
                  <a:pt x="3062" y="239"/>
                  <a:pt x="3062" y="239"/>
                  <a:pt x="3062" y="239"/>
                </a:cubicBezTo>
                <a:cubicBezTo>
                  <a:pt x="3062" y="237"/>
                  <a:pt x="3062" y="237"/>
                  <a:pt x="3062" y="237"/>
                </a:cubicBezTo>
                <a:cubicBezTo>
                  <a:pt x="3062" y="236"/>
                  <a:pt x="3062" y="235"/>
                  <a:pt x="3063" y="234"/>
                </a:cubicBezTo>
                <a:cubicBezTo>
                  <a:pt x="3063" y="234"/>
                  <a:pt x="3063" y="234"/>
                  <a:pt x="3063" y="234"/>
                </a:cubicBezTo>
                <a:cubicBezTo>
                  <a:pt x="3063" y="234"/>
                  <a:pt x="3063" y="234"/>
                  <a:pt x="3063" y="234"/>
                </a:cubicBezTo>
                <a:cubicBezTo>
                  <a:pt x="3063" y="233"/>
                  <a:pt x="3063" y="232"/>
                  <a:pt x="3063" y="232"/>
                </a:cubicBezTo>
                <a:cubicBezTo>
                  <a:pt x="3063" y="232"/>
                  <a:pt x="3063" y="231"/>
                  <a:pt x="3063" y="231"/>
                </a:cubicBezTo>
                <a:cubicBezTo>
                  <a:pt x="3063" y="231"/>
                  <a:pt x="3063" y="231"/>
                  <a:pt x="3063" y="230"/>
                </a:cubicBezTo>
                <a:cubicBezTo>
                  <a:pt x="3063" y="230"/>
                  <a:pt x="3063" y="229"/>
                  <a:pt x="3063" y="228"/>
                </a:cubicBezTo>
                <a:cubicBezTo>
                  <a:pt x="3064" y="228"/>
                  <a:pt x="3065" y="227"/>
                  <a:pt x="3066" y="227"/>
                </a:cubicBezTo>
                <a:cubicBezTo>
                  <a:pt x="3067" y="226"/>
                  <a:pt x="3067" y="226"/>
                  <a:pt x="3068" y="225"/>
                </a:cubicBezTo>
                <a:cubicBezTo>
                  <a:pt x="3068" y="225"/>
                  <a:pt x="3068" y="225"/>
                  <a:pt x="3069" y="225"/>
                </a:cubicBezTo>
                <a:cubicBezTo>
                  <a:pt x="3069" y="224"/>
                  <a:pt x="3070" y="224"/>
                  <a:pt x="3070" y="224"/>
                </a:cubicBezTo>
                <a:cubicBezTo>
                  <a:pt x="3071" y="224"/>
                  <a:pt x="3072" y="224"/>
                  <a:pt x="3072" y="225"/>
                </a:cubicBezTo>
                <a:cubicBezTo>
                  <a:pt x="3072" y="225"/>
                  <a:pt x="3073" y="225"/>
                  <a:pt x="3073" y="225"/>
                </a:cubicBezTo>
                <a:cubicBezTo>
                  <a:pt x="3073" y="225"/>
                  <a:pt x="3073" y="225"/>
                  <a:pt x="3073" y="226"/>
                </a:cubicBezTo>
                <a:cubicBezTo>
                  <a:pt x="3073" y="226"/>
                  <a:pt x="3073" y="226"/>
                  <a:pt x="3073" y="226"/>
                </a:cubicBezTo>
                <a:cubicBezTo>
                  <a:pt x="3074" y="225"/>
                  <a:pt x="3074" y="225"/>
                  <a:pt x="3075" y="225"/>
                </a:cubicBezTo>
                <a:cubicBezTo>
                  <a:pt x="3075" y="225"/>
                  <a:pt x="3075" y="225"/>
                  <a:pt x="3075" y="225"/>
                </a:cubicBezTo>
                <a:cubicBezTo>
                  <a:pt x="3076" y="225"/>
                  <a:pt x="3077" y="226"/>
                  <a:pt x="3077" y="227"/>
                </a:cubicBezTo>
                <a:cubicBezTo>
                  <a:pt x="3078" y="228"/>
                  <a:pt x="3077" y="229"/>
                  <a:pt x="3077" y="229"/>
                </a:cubicBezTo>
                <a:cubicBezTo>
                  <a:pt x="3077" y="229"/>
                  <a:pt x="3077" y="230"/>
                  <a:pt x="3077" y="230"/>
                </a:cubicBezTo>
                <a:cubicBezTo>
                  <a:pt x="3077" y="230"/>
                  <a:pt x="3077" y="230"/>
                  <a:pt x="3077" y="230"/>
                </a:cubicBezTo>
                <a:cubicBezTo>
                  <a:pt x="3077" y="230"/>
                  <a:pt x="3077" y="230"/>
                  <a:pt x="3077" y="230"/>
                </a:cubicBezTo>
                <a:cubicBezTo>
                  <a:pt x="3078" y="231"/>
                  <a:pt x="3078" y="231"/>
                  <a:pt x="3078" y="232"/>
                </a:cubicBezTo>
                <a:cubicBezTo>
                  <a:pt x="3078" y="234"/>
                  <a:pt x="3077" y="236"/>
                  <a:pt x="3077" y="236"/>
                </a:cubicBezTo>
                <a:cubicBezTo>
                  <a:pt x="3076" y="237"/>
                  <a:pt x="3075" y="237"/>
                  <a:pt x="3074" y="237"/>
                </a:cubicBezTo>
                <a:cubicBezTo>
                  <a:pt x="3074" y="237"/>
                  <a:pt x="3074" y="237"/>
                  <a:pt x="3074" y="237"/>
                </a:cubicBezTo>
                <a:cubicBezTo>
                  <a:pt x="3074" y="237"/>
                  <a:pt x="3073" y="237"/>
                  <a:pt x="3073" y="237"/>
                </a:cubicBezTo>
                <a:cubicBezTo>
                  <a:pt x="3073" y="237"/>
                  <a:pt x="3073" y="237"/>
                  <a:pt x="3073" y="237"/>
                </a:cubicBezTo>
                <a:cubicBezTo>
                  <a:pt x="3073" y="237"/>
                  <a:pt x="3073" y="237"/>
                  <a:pt x="3073" y="237"/>
                </a:cubicBezTo>
                <a:cubicBezTo>
                  <a:pt x="3073" y="238"/>
                  <a:pt x="3072" y="238"/>
                  <a:pt x="3072" y="238"/>
                </a:cubicBezTo>
                <a:cubicBezTo>
                  <a:pt x="3072" y="238"/>
                  <a:pt x="3072" y="238"/>
                  <a:pt x="3073" y="238"/>
                </a:cubicBezTo>
                <a:cubicBezTo>
                  <a:pt x="3073" y="239"/>
                  <a:pt x="3075" y="240"/>
                  <a:pt x="3074" y="241"/>
                </a:cubicBezTo>
                <a:cubicBezTo>
                  <a:pt x="3075" y="241"/>
                  <a:pt x="3075" y="242"/>
                  <a:pt x="3075" y="242"/>
                </a:cubicBezTo>
                <a:cubicBezTo>
                  <a:pt x="3075" y="242"/>
                  <a:pt x="3075" y="242"/>
                  <a:pt x="3075" y="242"/>
                </a:cubicBezTo>
                <a:cubicBezTo>
                  <a:pt x="3075" y="242"/>
                  <a:pt x="3075" y="243"/>
                  <a:pt x="3076" y="243"/>
                </a:cubicBezTo>
                <a:cubicBezTo>
                  <a:pt x="3076" y="243"/>
                  <a:pt x="3076" y="243"/>
                  <a:pt x="3076" y="244"/>
                </a:cubicBezTo>
                <a:cubicBezTo>
                  <a:pt x="3076" y="244"/>
                  <a:pt x="3076" y="245"/>
                  <a:pt x="3077" y="245"/>
                </a:cubicBezTo>
                <a:cubicBezTo>
                  <a:pt x="3077" y="245"/>
                  <a:pt x="3077" y="245"/>
                  <a:pt x="3077" y="245"/>
                </a:cubicBezTo>
                <a:cubicBezTo>
                  <a:pt x="3078" y="244"/>
                  <a:pt x="3079" y="244"/>
                  <a:pt x="3079" y="244"/>
                </a:cubicBezTo>
                <a:cubicBezTo>
                  <a:pt x="3080" y="244"/>
                  <a:pt x="3080" y="244"/>
                  <a:pt x="3080" y="244"/>
                </a:cubicBezTo>
                <a:cubicBezTo>
                  <a:pt x="3081" y="244"/>
                  <a:pt x="3082" y="245"/>
                  <a:pt x="3082" y="246"/>
                </a:cubicBezTo>
                <a:cubicBezTo>
                  <a:pt x="3083" y="246"/>
                  <a:pt x="3083" y="246"/>
                  <a:pt x="3083" y="246"/>
                </a:cubicBezTo>
                <a:cubicBezTo>
                  <a:pt x="3083" y="246"/>
                  <a:pt x="3083" y="246"/>
                  <a:pt x="3083" y="246"/>
                </a:cubicBezTo>
                <a:cubicBezTo>
                  <a:pt x="3083" y="246"/>
                  <a:pt x="3083" y="246"/>
                  <a:pt x="3083" y="246"/>
                </a:cubicBezTo>
                <a:cubicBezTo>
                  <a:pt x="3084" y="246"/>
                  <a:pt x="3084" y="246"/>
                  <a:pt x="3084" y="246"/>
                </a:cubicBezTo>
                <a:cubicBezTo>
                  <a:pt x="3085" y="246"/>
                  <a:pt x="3085" y="246"/>
                  <a:pt x="3085" y="246"/>
                </a:cubicBezTo>
                <a:cubicBezTo>
                  <a:pt x="3086" y="246"/>
                  <a:pt x="3087" y="247"/>
                  <a:pt x="3087" y="247"/>
                </a:cubicBezTo>
                <a:cubicBezTo>
                  <a:pt x="3088" y="248"/>
                  <a:pt x="3088" y="248"/>
                  <a:pt x="3088" y="249"/>
                </a:cubicBezTo>
                <a:cubicBezTo>
                  <a:pt x="3088" y="249"/>
                  <a:pt x="3089" y="250"/>
                  <a:pt x="3089" y="250"/>
                </a:cubicBezTo>
                <a:cubicBezTo>
                  <a:pt x="3089" y="251"/>
                  <a:pt x="3089" y="252"/>
                  <a:pt x="3089" y="253"/>
                </a:cubicBezTo>
                <a:cubicBezTo>
                  <a:pt x="3089" y="253"/>
                  <a:pt x="3089" y="253"/>
                  <a:pt x="3089" y="253"/>
                </a:cubicBezTo>
                <a:cubicBezTo>
                  <a:pt x="3089" y="253"/>
                  <a:pt x="3089" y="253"/>
                  <a:pt x="3089" y="253"/>
                </a:cubicBezTo>
                <a:cubicBezTo>
                  <a:pt x="3090" y="253"/>
                  <a:pt x="3090" y="254"/>
                  <a:pt x="3090" y="254"/>
                </a:cubicBezTo>
                <a:cubicBezTo>
                  <a:pt x="3090" y="255"/>
                  <a:pt x="3090" y="255"/>
                  <a:pt x="3090" y="255"/>
                </a:cubicBezTo>
                <a:cubicBezTo>
                  <a:pt x="3090" y="255"/>
                  <a:pt x="3090" y="255"/>
                  <a:pt x="3090" y="255"/>
                </a:cubicBezTo>
                <a:cubicBezTo>
                  <a:pt x="3090" y="254"/>
                  <a:pt x="3090" y="254"/>
                  <a:pt x="3090" y="254"/>
                </a:cubicBezTo>
                <a:cubicBezTo>
                  <a:pt x="3090" y="254"/>
                  <a:pt x="3090" y="254"/>
                  <a:pt x="3090" y="254"/>
                </a:cubicBezTo>
                <a:cubicBezTo>
                  <a:pt x="3090" y="254"/>
                  <a:pt x="3090" y="254"/>
                  <a:pt x="3091" y="254"/>
                </a:cubicBezTo>
                <a:cubicBezTo>
                  <a:pt x="3091" y="254"/>
                  <a:pt x="3091" y="254"/>
                  <a:pt x="3092" y="254"/>
                </a:cubicBezTo>
                <a:cubicBezTo>
                  <a:pt x="3092" y="254"/>
                  <a:pt x="3093" y="254"/>
                  <a:pt x="3093" y="254"/>
                </a:cubicBezTo>
                <a:cubicBezTo>
                  <a:pt x="3093" y="254"/>
                  <a:pt x="3093" y="254"/>
                  <a:pt x="3093" y="254"/>
                </a:cubicBezTo>
                <a:cubicBezTo>
                  <a:pt x="3094" y="254"/>
                  <a:pt x="3094" y="254"/>
                  <a:pt x="3094" y="254"/>
                </a:cubicBezTo>
                <a:cubicBezTo>
                  <a:pt x="3094" y="253"/>
                  <a:pt x="3095" y="253"/>
                  <a:pt x="3095" y="253"/>
                </a:cubicBezTo>
                <a:cubicBezTo>
                  <a:pt x="3095" y="252"/>
                  <a:pt x="3095" y="252"/>
                  <a:pt x="3095" y="252"/>
                </a:cubicBezTo>
                <a:cubicBezTo>
                  <a:pt x="3096" y="251"/>
                  <a:pt x="3097" y="250"/>
                  <a:pt x="3098" y="250"/>
                </a:cubicBezTo>
                <a:cubicBezTo>
                  <a:pt x="3098" y="250"/>
                  <a:pt x="3098" y="251"/>
                  <a:pt x="3099" y="251"/>
                </a:cubicBezTo>
                <a:cubicBezTo>
                  <a:pt x="3099" y="251"/>
                  <a:pt x="3099" y="251"/>
                  <a:pt x="3099" y="251"/>
                </a:cubicBezTo>
                <a:cubicBezTo>
                  <a:pt x="3099" y="250"/>
                  <a:pt x="3099" y="250"/>
                  <a:pt x="3099" y="250"/>
                </a:cubicBezTo>
                <a:cubicBezTo>
                  <a:pt x="3099" y="249"/>
                  <a:pt x="3100" y="249"/>
                  <a:pt x="3100" y="248"/>
                </a:cubicBezTo>
                <a:cubicBezTo>
                  <a:pt x="3100" y="248"/>
                  <a:pt x="3100" y="247"/>
                  <a:pt x="3100" y="247"/>
                </a:cubicBezTo>
                <a:cubicBezTo>
                  <a:pt x="3100" y="247"/>
                  <a:pt x="3100" y="246"/>
                  <a:pt x="3100" y="245"/>
                </a:cubicBezTo>
                <a:cubicBezTo>
                  <a:pt x="3100" y="245"/>
                  <a:pt x="3100" y="245"/>
                  <a:pt x="3100" y="244"/>
                </a:cubicBezTo>
                <a:cubicBezTo>
                  <a:pt x="3099" y="244"/>
                  <a:pt x="3099" y="244"/>
                  <a:pt x="3099" y="244"/>
                </a:cubicBezTo>
                <a:cubicBezTo>
                  <a:pt x="3099" y="244"/>
                  <a:pt x="3099" y="244"/>
                  <a:pt x="3099" y="244"/>
                </a:cubicBezTo>
                <a:cubicBezTo>
                  <a:pt x="3098" y="244"/>
                  <a:pt x="3098" y="243"/>
                  <a:pt x="3098" y="243"/>
                </a:cubicBezTo>
                <a:cubicBezTo>
                  <a:pt x="3097" y="242"/>
                  <a:pt x="3097" y="242"/>
                  <a:pt x="3097" y="241"/>
                </a:cubicBezTo>
                <a:cubicBezTo>
                  <a:pt x="3098" y="241"/>
                  <a:pt x="3098" y="241"/>
                  <a:pt x="3098" y="241"/>
                </a:cubicBezTo>
                <a:cubicBezTo>
                  <a:pt x="3098" y="241"/>
                  <a:pt x="3098" y="240"/>
                  <a:pt x="3098" y="240"/>
                </a:cubicBezTo>
                <a:cubicBezTo>
                  <a:pt x="3098" y="240"/>
                  <a:pt x="3097" y="240"/>
                  <a:pt x="3097" y="240"/>
                </a:cubicBezTo>
                <a:cubicBezTo>
                  <a:pt x="3096" y="239"/>
                  <a:pt x="3096" y="238"/>
                  <a:pt x="3095" y="238"/>
                </a:cubicBezTo>
                <a:cubicBezTo>
                  <a:pt x="3095" y="237"/>
                  <a:pt x="3095" y="237"/>
                  <a:pt x="3095" y="236"/>
                </a:cubicBezTo>
                <a:cubicBezTo>
                  <a:pt x="3095" y="236"/>
                  <a:pt x="3094" y="236"/>
                  <a:pt x="3094" y="236"/>
                </a:cubicBezTo>
                <a:cubicBezTo>
                  <a:pt x="3094" y="235"/>
                  <a:pt x="3094" y="235"/>
                  <a:pt x="3093" y="235"/>
                </a:cubicBezTo>
                <a:cubicBezTo>
                  <a:pt x="3093" y="235"/>
                  <a:pt x="3092" y="235"/>
                  <a:pt x="3092" y="234"/>
                </a:cubicBezTo>
                <a:cubicBezTo>
                  <a:pt x="3092" y="234"/>
                  <a:pt x="3091" y="234"/>
                  <a:pt x="3091" y="234"/>
                </a:cubicBezTo>
                <a:cubicBezTo>
                  <a:pt x="3091" y="234"/>
                  <a:pt x="3091" y="234"/>
                  <a:pt x="3091" y="234"/>
                </a:cubicBezTo>
                <a:cubicBezTo>
                  <a:pt x="3090" y="234"/>
                  <a:pt x="3089" y="234"/>
                  <a:pt x="3089" y="234"/>
                </a:cubicBezTo>
                <a:cubicBezTo>
                  <a:pt x="3088" y="234"/>
                  <a:pt x="3088" y="234"/>
                  <a:pt x="3088" y="234"/>
                </a:cubicBezTo>
                <a:cubicBezTo>
                  <a:pt x="3087" y="234"/>
                  <a:pt x="3087" y="234"/>
                  <a:pt x="3087" y="233"/>
                </a:cubicBezTo>
                <a:cubicBezTo>
                  <a:pt x="3086" y="232"/>
                  <a:pt x="3086" y="231"/>
                  <a:pt x="3087" y="230"/>
                </a:cubicBezTo>
                <a:cubicBezTo>
                  <a:pt x="3087" y="229"/>
                  <a:pt x="3087" y="229"/>
                  <a:pt x="3087" y="228"/>
                </a:cubicBezTo>
                <a:cubicBezTo>
                  <a:pt x="3087" y="228"/>
                  <a:pt x="3088" y="228"/>
                  <a:pt x="3088" y="228"/>
                </a:cubicBezTo>
                <a:cubicBezTo>
                  <a:pt x="3087" y="227"/>
                  <a:pt x="3087" y="226"/>
                  <a:pt x="3087" y="225"/>
                </a:cubicBezTo>
                <a:cubicBezTo>
                  <a:pt x="3087" y="225"/>
                  <a:pt x="3087" y="225"/>
                  <a:pt x="3087" y="225"/>
                </a:cubicBezTo>
                <a:cubicBezTo>
                  <a:pt x="3087" y="225"/>
                  <a:pt x="3087" y="225"/>
                  <a:pt x="3087" y="225"/>
                </a:cubicBezTo>
                <a:cubicBezTo>
                  <a:pt x="3086" y="225"/>
                  <a:pt x="3086" y="224"/>
                  <a:pt x="3086" y="224"/>
                </a:cubicBezTo>
                <a:cubicBezTo>
                  <a:pt x="3085" y="223"/>
                  <a:pt x="3086" y="222"/>
                  <a:pt x="3086" y="222"/>
                </a:cubicBezTo>
                <a:cubicBezTo>
                  <a:pt x="3087" y="222"/>
                  <a:pt x="3087" y="222"/>
                  <a:pt x="3087" y="222"/>
                </a:cubicBezTo>
                <a:cubicBezTo>
                  <a:pt x="3087" y="222"/>
                  <a:pt x="3087" y="222"/>
                  <a:pt x="3087" y="222"/>
                </a:cubicBezTo>
                <a:cubicBezTo>
                  <a:pt x="3086" y="221"/>
                  <a:pt x="3086" y="221"/>
                  <a:pt x="3086" y="221"/>
                </a:cubicBezTo>
                <a:cubicBezTo>
                  <a:pt x="3086" y="221"/>
                  <a:pt x="3086" y="221"/>
                  <a:pt x="3085" y="220"/>
                </a:cubicBezTo>
                <a:cubicBezTo>
                  <a:pt x="3085" y="220"/>
                  <a:pt x="3085" y="219"/>
                  <a:pt x="3084" y="219"/>
                </a:cubicBezTo>
                <a:cubicBezTo>
                  <a:pt x="3084" y="218"/>
                  <a:pt x="3084" y="218"/>
                  <a:pt x="3084" y="216"/>
                </a:cubicBezTo>
                <a:cubicBezTo>
                  <a:pt x="3084" y="216"/>
                  <a:pt x="3085" y="215"/>
                  <a:pt x="3087" y="215"/>
                </a:cubicBezTo>
                <a:cubicBezTo>
                  <a:pt x="3088" y="215"/>
                  <a:pt x="3088" y="215"/>
                  <a:pt x="3088" y="215"/>
                </a:cubicBezTo>
                <a:cubicBezTo>
                  <a:pt x="3088" y="215"/>
                  <a:pt x="3089" y="215"/>
                  <a:pt x="3089" y="215"/>
                </a:cubicBezTo>
                <a:cubicBezTo>
                  <a:pt x="3089" y="215"/>
                  <a:pt x="3089" y="215"/>
                  <a:pt x="3089" y="215"/>
                </a:cubicBezTo>
                <a:cubicBezTo>
                  <a:pt x="3089" y="215"/>
                  <a:pt x="3089" y="215"/>
                  <a:pt x="3089" y="215"/>
                </a:cubicBezTo>
                <a:cubicBezTo>
                  <a:pt x="3090" y="215"/>
                  <a:pt x="3090" y="215"/>
                  <a:pt x="3090" y="215"/>
                </a:cubicBezTo>
                <a:cubicBezTo>
                  <a:pt x="3090" y="215"/>
                  <a:pt x="3090" y="215"/>
                  <a:pt x="3090" y="215"/>
                </a:cubicBezTo>
                <a:cubicBezTo>
                  <a:pt x="3091" y="215"/>
                  <a:pt x="3091" y="215"/>
                  <a:pt x="3092" y="216"/>
                </a:cubicBezTo>
                <a:cubicBezTo>
                  <a:pt x="3092" y="216"/>
                  <a:pt x="3092" y="216"/>
                  <a:pt x="3093" y="216"/>
                </a:cubicBezTo>
                <a:cubicBezTo>
                  <a:pt x="3093" y="216"/>
                  <a:pt x="3093" y="216"/>
                  <a:pt x="3094" y="216"/>
                </a:cubicBezTo>
                <a:cubicBezTo>
                  <a:pt x="3094" y="216"/>
                  <a:pt x="3094" y="216"/>
                  <a:pt x="3094" y="216"/>
                </a:cubicBezTo>
                <a:cubicBezTo>
                  <a:pt x="3095" y="216"/>
                  <a:pt x="3095" y="216"/>
                  <a:pt x="3096" y="216"/>
                </a:cubicBezTo>
                <a:cubicBezTo>
                  <a:pt x="3096" y="216"/>
                  <a:pt x="3096" y="216"/>
                  <a:pt x="3096" y="216"/>
                </a:cubicBezTo>
                <a:cubicBezTo>
                  <a:pt x="3097" y="216"/>
                  <a:pt x="3097" y="216"/>
                  <a:pt x="3098" y="216"/>
                </a:cubicBezTo>
                <a:cubicBezTo>
                  <a:pt x="3098" y="216"/>
                  <a:pt x="3099" y="216"/>
                  <a:pt x="3099" y="216"/>
                </a:cubicBezTo>
                <a:cubicBezTo>
                  <a:pt x="3099" y="216"/>
                  <a:pt x="3099" y="216"/>
                  <a:pt x="3099" y="216"/>
                </a:cubicBezTo>
                <a:cubicBezTo>
                  <a:pt x="3099" y="216"/>
                  <a:pt x="3100" y="216"/>
                  <a:pt x="3100" y="216"/>
                </a:cubicBezTo>
                <a:cubicBezTo>
                  <a:pt x="3101" y="215"/>
                  <a:pt x="3102" y="215"/>
                  <a:pt x="3102" y="214"/>
                </a:cubicBezTo>
                <a:cubicBezTo>
                  <a:pt x="3103" y="214"/>
                  <a:pt x="3103" y="214"/>
                  <a:pt x="3104" y="214"/>
                </a:cubicBezTo>
                <a:cubicBezTo>
                  <a:pt x="3105" y="214"/>
                  <a:pt x="3106" y="215"/>
                  <a:pt x="3106" y="215"/>
                </a:cubicBezTo>
                <a:cubicBezTo>
                  <a:pt x="3106" y="215"/>
                  <a:pt x="3106" y="215"/>
                  <a:pt x="3106" y="215"/>
                </a:cubicBezTo>
                <a:cubicBezTo>
                  <a:pt x="3107" y="215"/>
                  <a:pt x="3109" y="214"/>
                  <a:pt x="3109" y="214"/>
                </a:cubicBezTo>
                <a:cubicBezTo>
                  <a:pt x="3110" y="213"/>
                  <a:pt x="3110" y="213"/>
                  <a:pt x="3111" y="213"/>
                </a:cubicBezTo>
                <a:cubicBezTo>
                  <a:pt x="3112" y="213"/>
                  <a:pt x="3113" y="214"/>
                  <a:pt x="3113" y="214"/>
                </a:cubicBezTo>
                <a:cubicBezTo>
                  <a:pt x="3114" y="214"/>
                  <a:pt x="3114" y="214"/>
                  <a:pt x="3114" y="214"/>
                </a:cubicBezTo>
                <a:cubicBezTo>
                  <a:pt x="3114" y="215"/>
                  <a:pt x="3114" y="215"/>
                  <a:pt x="3114" y="215"/>
                </a:cubicBezTo>
                <a:cubicBezTo>
                  <a:pt x="3115" y="215"/>
                  <a:pt x="3115" y="215"/>
                  <a:pt x="3115" y="215"/>
                </a:cubicBezTo>
                <a:cubicBezTo>
                  <a:pt x="3114" y="214"/>
                  <a:pt x="3114" y="214"/>
                  <a:pt x="3114" y="214"/>
                </a:cubicBezTo>
                <a:cubicBezTo>
                  <a:pt x="3114" y="214"/>
                  <a:pt x="3115" y="214"/>
                  <a:pt x="3116" y="213"/>
                </a:cubicBezTo>
                <a:cubicBezTo>
                  <a:pt x="3116" y="213"/>
                  <a:pt x="3116" y="213"/>
                  <a:pt x="3117" y="213"/>
                </a:cubicBezTo>
                <a:cubicBezTo>
                  <a:pt x="3118" y="212"/>
                  <a:pt x="3118" y="211"/>
                  <a:pt x="3119" y="211"/>
                </a:cubicBezTo>
                <a:cubicBezTo>
                  <a:pt x="3120" y="211"/>
                  <a:pt x="3121" y="211"/>
                  <a:pt x="3121" y="211"/>
                </a:cubicBezTo>
                <a:cubicBezTo>
                  <a:pt x="3122" y="211"/>
                  <a:pt x="3122" y="211"/>
                  <a:pt x="3122" y="211"/>
                </a:cubicBezTo>
                <a:cubicBezTo>
                  <a:pt x="3122" y="211"/>
                  <a:pt x="3122" y="211"/>
                  <a:pt x="3122" y="211"/>
                </a:cubicBezTo>
                <a:cubicBezTo>
                  <a:pt x="3122" y="211"/>
                  <a:pt x="3123" y="211"/>
                  <a:pt x="3123" y="211"/>
                </a:cubicBezTo>
                <a:cubicBezTo>
                  <a:pt x="3123" y="211"/>
                  <a:pt x="3124" y="211"/>
                  <a:pt x="3124" y="211"/>
                </a:cubicBezTo>
                <a:cubicBezTo>
                  <a:pt x="3124" y="211"/>
                  <a:pt x="3124" y="211"/>
                  <a:pt x="3124" y="211"/>
                </a:cubicBezTo>
                <a:cubicBezTo>
                  <a:pt x="3125" y="211"/>
                  <a:pt x="3126" y="211"/>
                  <a:pt x="3126" y="211"/>
                </a:cubicBezTo>
                <a:cubicBezTo>
                  <a:pt x="3127" y="212"/>
                  <a:pt x="3127" y="212"/>
                  <a:pt x="3127" y="212"/>
                </a:cubicBezTo>
                <a:cubicBezTo>
                  <a:pt x="3127" y="211"/>
                  <a:pt x="3127" y="211"/>
                  <a:pt x="3127" y="211"/>
                </a:cubicBezTo>
                <a:cubicBezTo>
                  <a:pt x="3128" y="210"/>
                  <a:pt x="3129" y="209"/>
                  <a:pt x="3131" y="209"/>
                </a:cubicBezTo>
                <a:cubicBezTo>
                  <a:pt x="3131" y="210"/>
                  <a:pt x="3131" y="210"/>
                  <a:pt x="3131" y="210"/>
                </a:cubicBezTo>
                <a:cubicBezTo>
                  <a:pt x="3131" y="210"/>
                  <a:pt x="3131" y="210"/>
                  <a:pt x="3131" y="210"/>
                </a:cubicBezTo>
                <a:cubicBezTo>
                  <a:pt x="3131" y="209"/>
                  <a:pt x="3131" y="209"/>
                  <a:pt x="3131" y="209"/>
                </a:cubicBezTo>
                <a:cubicBezTo>
                  <a:pt x="3131" y="209"/>
                  <a:pt x="3132" y="209"/>
                  <a:pt x="3132" y="209"/>
                </a:cubicBezTo>
                <a:cubicBezTo>
                  <a:pt x="3132" y="209"/>
                  <a:pt x="3133" y="209"/>
                  <a:pt x="3133" y="209"/>
                </a:cubicBezTo>
                <a:cubicBezTo>
                  <a:pt x="3134" y="209"/>
                  <a:pt x="3134" y="209"/>
                  <a:pt x="3134" y="209"/>
                </a:cubicBezTo>
                <a:cubicBezTo>
                  <a:pt x="3135" y="209"/>
                  <a:pt x="3135" y="210"/>
                  <a:pt x="3136" y="210"/>
                </a:cubicBezTo>
                <a:cubicBezTo>
                  <a:pt x="3136" y="210"/>
                  <a:pt x="3136" y="211"/>
                  <a:pt x="3136" y="211"/>
                </a:cubicBezTo>
                <a:cubicBezTo>
                  <a:pt x="3137" y="211"/>
                  <a:pt x="3137" y="211"/>
                  <a:pt x="3137" y="211"/>
                </a:cubicBezTo>
                <a:cubicBezTo>
                  <a:pt x="3138" y="211"/>
                  <a:pt x="3138" y="211"/>
                  <a:pt x="3138" y="211"/>
                </a:cubicBezTo>
                <a:cubicBezTo>
                  <a:pt x="3139" y="211"/>
                  <a:pt x="3139" y="210"/>
                  <a:pt x="3140" y="211"/>
                </a:cubicBezTo>
                <a:cubicBezTo>
                  <a:pt x="3141" y="211"/>
                  <a:pt x="3142" y="211"/>
                  <a:pt x="3142" y="211"/>
                </a:cubicBezTo>
                <a:cubicBezTo>
                  <a:pt x="3143" y="211"/>
                  <a:pt x="3143" y="211"/>
                  <a:pt x="3143" y="211"/>
                </a:cubicBezTo>
                <a:cubicBezTo>
                  <a:pt x="3143" y="211"/>
                  <a:pt x="3144" y="211"/>
                  <a:pt x="3144" y="211"/>
                </a:cubicBezTo>
                <a:cubicBezTo>
                  <a:pt x="3144" y="210"/>
                  <a:pt x="3145" y="210"/>
                  <a:pt x="3146" y="210"/>
                </a:cubicBezTo>
                <a:cubicBezTo>
                  <a:pt x="3148" y="210"/>
                  <a:pt x="3148" y="211"/>
                  <a:pt x="3148" y="211"/>
                </a:cubicBezTo>
                <a:cubicBezTo>
                  <a:pt x="3148" y="211"/>
                  <a:pt x="3149" y="211"/>
                  <a:pt x="3149" y="211"/>
                </a:cubicBezTo>
                <a:cubicBezTo>
                  <a:pt x="3150" y="211"/>
                  <a:pt x="3150" y="211"/>
                  <a:pt x="3150" y="211"/>
                </a:cubicBezTo>
                <a:cubicBezTo>
                  <a:pt x="3150" y="212"/>
                  <a:pt x="3150" y="212"/>
                  <a:pt x="3150" y="212"/>
                </a:cubicBezTo>
                <a:cubicBezTo>
                  <a:pt x="3150" y="212"/>
                  <a:pt x="3150" y="212"/>
                  <a:pt x="3150" y="212"/>
                </a:cubicBezTo>
                <a:cubicBezTo>
                  <a:pt x="3150" y="211"/>
                  <a:pt x="3150" y="211"/>
                  <a:pt x="3150" y="211"/>
                </a:cubicBezTo>
                <a:cubicBezTo>
                  <a:pt x="3151" y="211"/>
                  <a:pt x="3152" y="211"/>
                  <a:pt x="3152" y="212"/>
                </a:cubicBezTo>
                <a:cubicBezTo>
                  <a:pt x="3153" y="212"/>
                  <a:pt x="3153" y="212"/>
                  <a:pt x="3153" y="213"/>
                </a:cubicBezTo>
                <a:cubicBezTo>
                  <a:pt x="3153" y="213"/>
                  <a:pt x="3154" y="213"/>
                  <a:pt x="3154" y="213"/>
                </a:cubicBezTo>
                <a:cubicBezTo>
                  <a:pt x="3154" y="214"/>
                  <a:pt x="3155" y="214"/>
                  <a:pt x="3155" y="214"/>
                </a:cubicBezTo>
                <a:cubicBezTo>
                  <a:pt x="3156" y="214"/>
                  <a:pt x="3157" y="213"/>
                  <a:pt x="3158" y="213"/>
                </a:cubicBezTo>
                <a:cubicBezTo>
                  <a:pt x="3159" y="213"/>
                  <a:pt x="3159" y="213"/>
                  <a:pt x="3160" y="214"/>
                </a:cubicBezTo>
                <a:cubicBezTo>
                  <a:pt x="3161" y="214"/>
                  <a:pt x="3161" y="215"/>
                  <a:pt x="3161" y="215"/>
                </a:cubicBezTo>
                <a:cubicBezTo>
                  <a:pt x="3161" y="215"/>
                  <a:pt x="3161" y="215"/>
                  <a:pt x="3161" y="215"/>
                </a:cubicBezTo>
                <a:cubicBezTo>
                  <a:pt x="3162" y="215"/>
                  <a:pt x="3162" y="215"/>
                  <a:pt x="3162" y="215"/>
                </a:cubicBezTo>
                <a:cubicBezTo>
                  <a:pt x="3162" y="215"/>
                  <a:pt x="3163" y="216"/>
                  <a:pt x="3163" y="216"/>
                </a:cubicBezTo>
                <a:cubicBezTo>
                  <a:pt x="3163" y="216"/>
                  <a:pt x="3163" y="216"/>
                  <a:pt x="3163" y="216"/>
                </a:cubicBezTo>
                <a:cubicBezTo>
                  <a:pt x="3164" y="216"/>
                  <a:pt x="3164" y="216"/>
                  <a:pt x="3164" y="216"/>
                </a:cubicBezTo>
                <a:cubicBezTo>
                  <a:pt x="3166" y="215"/>
                  <a:pt x="3166" y="215"/>
                  <a:pt x="3166" y="215"/>
                </a:cubicBezTo>
                <a:cubicBezTo>
                  <a:pt x="3167" y="215"/>
                  <a:pt x="3167" y="216"/>
                  <a:pt x="3168" y="216"/>
                </a:cubicBezTo>
                <a:cubicBezTo>
                  <a:pt x="3169" y="217"/>
                  <a:pt x="3169" y="219"/>
                  <a:pt x="3169" y="220"/>
                </a:cubicBezTo>
                <a:cubicBezTo>
                  <a:pt x="3169" y="220"/>
                  <a:pt x="3169" y="221"/>
                  <a:pt x="3169" y="221"/>
                </a:cubicBezTo>
                <a:cubicBezTo>
                  <a:pt x="3169" y="221"/>
                  <a:pt x="3170" y="221"/>
                  <a:pt x="3170" y="221"/>
                </a:cubicBezTo>
                <a:cubicBezTo>
                  <a:pt x="3171" y="221"/>
                  <a:pt x="3171" y="221"/>
                  <a:pt x="3171" y="221"/>
                </a:cubicBezTo>
                <a:cubicBezTo>
                  <a:pt x="3171" y="221"/>
                  <a:pt x="3172" y="221"/>
                  <a:pt x="3173" y="221"/>
                </a:cubicBezTo>
                <a:cubicBezTo>
                  <a:pt x="3173" y="222"/>
                  <a:pt x="3174" y="222"/>
                  <a:pt x="3175" y="222"/>
                </a:cubicBezTo>
                <a:cubicBezTo>
                  <a:pt x="3176" y="222"/>
                  <a:pt x="3176" y="222"/>
                  <a:pt x="3176" y="222"/>
                </a:cubicBezTo>
                <a:cubicBezTo>
                  <a:pt x="3176" y="222"/>
                  <a:pt x="3176" y="222"/>
                  <a:pt x="3176" y="222"/>
                </a:cubicBezTo>
                <a:cubicBezTo>
                  <a:pt x="3176" y="222"/>
                  <a:pt x="3176" y="222"/>
                  <a:pt x="3176" y="222"/>
                </a:cubicBezTo>
                <a:cubicBezTo>
                  <a:pt x="3177" y="222"/>
                  <a:pt x="3177" y="222"/>
                  <a:pt x="3177" y="221"/>
                </a:cubicBezTo>
                <a:cubicBezTo>
                  <a:pt x="3178" y="221"/>
                  <a:pt x="3178" y="221"/>
                  <a:pt x="3179" y="221"/>
                </a:cubicBezTo>
                <a:cubicBezTo>
                  <a:pt x="3179" y="221"/>
                  <a:pt x="3179" y="221"/>
                  <a:pt x="3179" y="221"/>
                </a:cubicBezTo>
                <a:cubicBezTo>
                  <a:pt x="3180" y="221"/>
                  <a:pt x="3180" y="221"/>
                  <a:pt x="3181" y="221"/>
                </a:cubicBezTo>
                <a:cubicBezTo>
                  <a:pt x="3181" y="221"/>
                  <a:pt x="3181" y="221"/>
                  <a:pt x="3181" y="221"/>
                </a:cubicBezTo>
                <a:cubicBezTo>
                  <a:pt x="3181" y="221"/>
                  <a:pt x="3181" y="221"/>
                  <a:pt x="3182" y="221"/>
                </a:cubicBezTo>
                <a:cubicBezTo>
                  <a:pt x="3182" y="221"/>
                  <a:pt x="3182" y="221"/>
                  <a:pt x="3182" y="221"/>
                </a:cubicBezTo>
                <a:cubicBezTo>
                  <a:pt x="3182" y="221"/>
                  <a:pt x="3182" y="220"/>
                  <a:pt x="3182" y="220"/>
                </a:cubicBezTo>
                <a:cubicBezTo>
                  <a:pt x="3183" y="220"/>
                  <a:pt x="3183" y="219"/>
                  <a:pt x="3184" y="219"/>
                </a:cubicBezTo>
                <a:cubicBezTo>
                  <a:pt x="3184" y="219"/>
                  <a:pt x="3184" y="219"/>
                  <a:pt x="3185" y="219"/>
                </a:cubicBezTo>
                <a:cubicBezTo>
                  <a:pt x="3186" y="219"/>
                  <a:pt x="3187" y="219"/>
                  <a:pt x="3187" y="220"/>
                </a:cubicBezTo>
                <a:cubicBezTo>
                  <a:pt x="3188" y="220"/>
                  <a:pt x="3188" y="220"/>
                  <a:pt x="3188" y="220"/>
                </a:cubicBezTo>
                <a:cubicBezTo>
                  <a:pt x="3188" y="221"/>
                  <a:pt x="3188" y="221"/>
                  <a:pt x="3188" y="221"/>
                </a:cubicBezTo>
                <a:cubicBezTo>
                  <a:pt x="3189" y="221"/>
                  <a:pt x="3189" y="220"/>
                  <a:pt x="3190" y="220"/>
                </a:cubicBezTo>
                <a:cubicBezTo>
                  <a:pt x="3191" y="220"/>
                  <a:pt x="3192" y="221"/>
                  <a:pt x="3192" y="222"/>
                </a:cubicBezTo>
                <a:cubicBezTo>
                  <a:pt x="3192" y="222"/>
                  <a:pt x="3192" y="222"/>
                  <a:pt x="3193" y="222"/>
                </a:cubicBezTo>
                <a:cubicBezTo>
                  <a:pt x="3193" y="222"/>
                  <a:pt x="3193" y="222"/>
                  <a:pt x="3193" y="222"/>
                </a:cubicBezTo>
                <a:cubicBezTo>
                  <a:pt x="3193" y="223"/>
                  <a:pt x="3193" y="223"/>
                  <a:pt x="3193" y="223"/>
                </a:cubicBezTo>
                <a:cubicBezTo>
                  <a:pt x="3194" y="224"/>
                  <a:pt x="3194" y="224"/>
                  <a:pt x="3194" y="224"/>
                </a:cubicBezTo>
                <a:cubicBezTo>
                  <a:pt x="3195" y="224"/>
                  <a:pt x="3195" y="224"/>
                  <a:pt x="3195" y="224"/>
                </a:cubicBezTo>
                <a:cubicBezTo>
                  <a:pt x="3196" y="224"/>
                  <a:pt x="3196" y="224"/>
                  <a:pt x="3197" y="224"/>
                </a:cubicBezTo>
                <a:cubicBezTo>
                  <a:pt x="3197" y="223"/>
                  <a:pt x="3197" y="223"/>
                  <a:pt x="3198" y="223"/>
                </a:cubicBezTo>
                <a:cubicBezTo>
                  <a:pt x="3199" y="223"/>
                  <a:pt x="3199" y="223"/>
                  <a:pt x="3199" y="224"/>
                </a:cubicBezTo>
                <a:cubicBezTo>
                  <a:pt x="3200" y="224"/>
                  <a:pt x="3200" y="224"/>
                  <a:pt x="3200" y="224"/>
                </a:cubicBezTo>
                <a:cubicBezTo>
                  <a:pt x="3201" y="224"/>
                  <a:pt x="3201" y="224"/>
                  <a:pt x="3201" y="224"/>
                </a:cubicBezTo>
                <a:cubicBezTo>
                  <a:pt x="3201" y="224"/>
                  <a:pt x="3201" y="224"/>
                  <a:pt x="3201" y="224"/>
                </a:cubicBezTo>
                <a:cubicBezTo>
                  <a:pt x="3202" y="224"/>
                  <a:pt x="3202" y="224"/>
                  <a:pt x="3202" y="224"/>
                </a:cubicBezTo>
                <a:cubicBezTo>
                  <a:pt x="3203" y="223"/>
                  <a:pt x="3203" y="223"/>
                  <a:pt x="3203" y="223"/>
                </a:cubicBezTo>
                <a:cubicBezTo>
                  <a:pt x="3204" y="222"/>
                  <a:pt x="3204" y="222"/>
                  <a:pt x="3205" y="222"/>
                </a:cubicBezTo>
                <a:cubicBezTo>
                  <a:pt x="3206" y="222"/>
                  <a:pt x="3207" y="223"/>
                  <a:pt x="3208" y="223"/>
                </a:cubicBezTo>
                <a:cubicBezTo>
                  <a:pt x="3208" y="224"/>
                  <a:pt x="3208" y="224"/>
                  <a:pt x="3208" y="225"/>
                </a:cubicBezTo>
                <a:cubicBezTo>
                  <a:pt x="3208" y="225"/>
                  <a:pt x="3208" y="225"/>
                  <a:pt x="3208" y="224"/>
                </a:cubicBezTo>
                <a:cubicBezTo>
                  <a:pt x="3209" y="224"/>
                  <a:pt x="3209" y="224"/>
                  <a:pt x="3210" y="224"/>
                </a:cubicBezTo>
                <a:cubicBezTo>
                  <a:pt x="3210" y="224"/>
                  <a:pt x="3211" y="223"/>
                  <a:pt x="3211" y="223"/>
                </a:cubicBezTo>
                <a:cubicBezTo>
                  <a:pt x="3213" y="224"/>
                  <a:pt x="3213" y="226"/>
                  <a:pt x="3213" y="226"/>
                </a:cubicBezTo>
                <a:cubicBezTo>
                  <a:pt x="3213" y="227"/>
                  <a:pt x="3214" y="227"/>
                  <a:pt x="3214" y="227"/>
                </a:cubicBezTo>
                <a:cubicBezTo>
                  <a:pt x="3214" y="227"/>
                  <a:pt x="3214" y="227"/>
                  <a:pt x="3214" y="228"/>
                </a:cubicBezTo>
                <a:cubicBezTo>
                  <a:pt x="3215" y="227"/>
                  <a:pt x="3216" y="226"/>
                  <a:pt x="3217" y="226"/>
                </a:cubicBezTo>
                <a:cubicBezTo>
                  <a:pt x="3217" y="226"/>
                  <a:pt x="3217" y="226"/>
                  <a:pt x="3218" y="227"/>
                </a:cubicBezTo>
                <a:cubicBezTo>
                  <a:pt x="3218" y="226"/>
                  <a:pt x="3218" y="226"/>
                  <a:pt x="3218" y="226"/>
                </a:cubicBezTo>
                <a:cubicBezTo>
                  <a:pt x="3219" y="225"/>
                  <a:pt x="3219" y="224"/>
                  <a:pt x="3220" y="224"/>
                </a:cubicBezTo>
                <a:cubicBezTo>
                  <a:pt x="3221" y="225"/>
                  <a:pt x="3222" y="225"/>
                  <a:pt x="3222" y="225"/>
                </a:cubicBezTo>
                <a:cubicBezTo>
                  <a:pt x="3223" y="225"/>
                  <a:pt x="3223" y="226"/>
                  <a:pt x="3224" y="226"/>
                </a:cubicBezTo>
                <a:cubicBezTo>
                  <a:pt x="3225" y="226"/>
                  <a:pt x="3226" y="227"/>
                  <a:pt x="3226" y="227"/>
                </a:cubicBezTo>
                <a:cubicBezTo>
                  <a:pt x="3227" y="227"/>
                  <a:pt x="3227" y="227"/>
                  <a:pt x="3227" y="227"/>
                </a:cubicBezTo>
                <a:cubicBezTo>
                  <a:pt x="3228" y="228"/>
                  <a:pt x="3229" y="228"/>
                  <a:pt x="3230" y="230"/>
                </a:cubicBezTo>
                <a:cubicBezTo>
                  <a:pt x="3230" y="229"/>
                  <a:pt x="3230" y="229"/>
                  <a:pt x="3231" y="229"/>
                </a:cubicBezTo>
                <a:cubicBezTo>
                  <a:pt x="3231" y="229"/>
                  <a:pt x="3231" y="230"/>
                  <a:pt x="3232" y="230"/>
                </a:cubicBezTo>
                <a:cubicBezTo>
                  <a:pt x="3232" y="230"/>
                  <a:pt x="3233" y="231"/>
                  <a:pt x="3233" y="233"/>
                </a:cubicBezTo>
                <a:cubicBezTo>
                  <a:pt x="3232" y="233"/>
                  <a:pt x="3232" y="233"/>
                  <a:pt x="3232" y="233"/>
                </a:cubicBezTo>
                <a:cubicBezTo>
                  <a:pt x="3232" y="233"/>
                  <a:pt x="3232" y="233"/>
                  <a:pt x="3232" y="234"/>
                </a:cubicBezTo>
                <a:cubicBezTo>
                  <a:pt x="3232" y="234"/>
                  <a:pt x="3232" y="234"/>
                  <a:pt x="3232" y="234"/>
                </a:cubicBezTo>
                <a:cubicBezTo>
                  <a:pt x="3232" y="234"/>
                  <a:pt x="3233" y="234"/>
                  <a:pt x="3233" y="234"/>
                </a:cubicBezTo>
                <a:cubicBezTo>
                  <a:pt x="3234" y="234"/>
                  <a:pt x="3234" y="235"/>
                  <a:pt x="3235" y="236"/>
                </a:cubicBezTo>
                <a:cubicBezTo>
                  <a:pt x="3235" y="237"/>
                  <a:pt x="3235" y="237"/>
                  <a:pt x="3235" y="238"/>
                </a:cubicBezTo>
                <a:cubicBezTo>
                  <a:pt x="3235" y="238"/>
                  <a:pt x="3235" y="238"/>
                  <a:pt x="3235" y="238"/>
                </a:cubicBezTo>
                <a:cubicBezTo>
                  <a:pt x="3236" y="239"/>
                  <a:pt x="3236" y="240"/>
                  <a:pt x="3237" y="240"/>
                </a:cubicBezTo>
                <a:cubicBezTo>
                  <a:pt x="3237" y="241"/>
                  <a:pt x="3237" y="241"/>
                  <a:pt x="3237" y="241"/>
                </a:cubicBezTo>
                <a:cubicBezTo>
                  <a:pt x="3237" y="241"/>
                  <a:pt x="3238" y="241"/>
                  <a:pt x="3238" y="241"/>
                </a:cubicBezTo>
                <a:cubicBezTo>
                  <a:pt x="3239" y="242"/>
                  <a:pt x="3240" y="243"/>
                  <a:pt x="3240" y="245"/>
                </a:cubicBezTo>
                <a:cubicBezTo>
                  <a:pt x="3240" y="245"/>
                  <a:pt x="3239" y="246"/>
                  <a:pt x="3239" y="246"/>
                </a:cubicBezTo>
                <a:cubicBezTo>
                  <a:pt x="3239" y="246"/>
                  <a:pt x="3239" y="246"/>
                  <a:pt x="3239" y="247"/>
                </a:cubicBezTo>
                <a:cubicBezTo>
                  <a:pt x="3240" y="247"/>
                  <a:pt x="3240" y="247"/>
                  <a:pt x="3240" y="247"/>
                </a:cubicBezTo>
                <a:cubicBezTo>
                  <a:pt x="3240" y="248"/>
                  <a:pt x="3240" y="249"/>
                  <a:pt x="3240" y="250"/>
                </a:cubicBezTo>
                <a:cubicBezTo>
                  <a:pt x="3239" y="251"/>
                  <a:pt x="3239" y="251"/>
                  <a:pt x="3239" y="251"/>
                </a:cubicBezTo>
                <a:cubicBezTo>
                  <a:pt x="3239" y="251"/>
                  <a:pt x="3240" y="251"/>
                  <a:pt x="3240" y="251"/>
                </a:cubicBezTo>
                <a:cubicBezTo>
                  <a:pt x="3241" y="250"/>
                  <a:pt x="3242" y="250"/>
                  <a:pt x="3243" y="250"/>
                </a:cubicBezTo>
                <a:cubicBezTo>
                  <a:pt x="3243" y="250"/>
                  <a:pt x="3243" y="250"/>
                  <a:pt x="3243" y="250"/>
                </a:cubicBezTo>
                <a:cubicBezTo>
                  <a:pt x="3245" y="250"/>
                  <a:pt x="3245" y="251"/>
                  <a:pt x="3245" y="252"/>
                </a:cubicBezTo>
                <a:cubicBezTo>
                  <a:pt x="3245" y="252"/>
                  <a:pt x="3245" y="252"/>
                  <a:pt x="3245" y="252"/>
                </a:cubicBezTo>
                <a:cubicBezTo>
                  <a:pt x="3246" y="251"/>
                  <a:pt x="3246" y="250"/>
                  <a:pt x="3247" y="250"/>
                </a:cubicBezTo>
                <a:cubicBezTo>
                  <a:pt x="3248" y="250"/>
                  <a:pt x="3248" y="250"/>
                  <a:pt x="3248" y="250"/>
                </a:cubicBezTo>
                <a:cubicBezTo>
                  <a:pt x="3249" y="250"/>
                  <a:pt x="3249" y="250"/>
                  <a:pt x="3250" y="250"/>
                </a:cubicBezTo>
                <a:cubicBezTo>
                  <a:pt x="3250" y="250"/>
                  <a:pt x="3249" y="249"/>
                  <a:pt x="3249" y="249"/>
                </a:cubicBezTo>
                <a:cubicBezTo>
                  <a:pt x="3249" y="249"/>
                  <a:pt x="3249" y="249"/>
                  <a:pt x="3249" y="249"/>
                </a:cubicBezTo>
                <a:cubicBezTo>
                  <a:pt x="3248" y="249"/>
                  <a:pt x="3248" y="249"/>
                  <a:pt x="3247" y="249"/>
                </a:cubicBezTo>
                <a:cubicBezTo>
                  <a:pt x="3246" y="249"/>
                  <a:pt x="3245" y="249"/>
                  <a:pt x="3244" y="248"/>
                </a:cubicBezTo>
                <a:cubicBezTo>
                  <a:pt x="3243" y="247"/>
                  <a:pt x="3244" y="246"/>
                  <a:pt x="3244" y="245"/>
                </a:cubicBezTo>
                <a:cubicBezTo>
                  <a:pt x="3244" y="245"/>
                  <a:pt x="3244" y="244"/>
                  <a:pt x="3244" y="244"/>
                </a:cubicBezTo>
                <a:cubicBezTo>
                  <a:pt x="3244" y="244"/>
                  <a:pt x="3244" y="244"/>
                  <a:pt x="3244" y="244"/>
                </a:cubicBezTo>
                <a:cubicBezTo>
                  <a:pt x="3243" y="243"/>
                  <a:pt x="3243" y="243"/>
                  <a:pt x="3243" y="243"/>
                </a:cubicBezTo>
                <a:cubicBezTo>
                  <a:pt x="3243" y="242"/>
                  <a:pt x="3243" y="242"/>
                  <a:pt x="3242" y="242"/>
                </a:cubicBezTo>
                <a:cubicBezTo>
                  <a:pt x="3242" y="242"/>
                  <a:pt x="3242" y="241"/>
                  <a:pt x="3242" y="241"/>
                </a:cubicBezTo>
                <a:cubicBezTo>
                  <a:pt x="3241" y="241"/>
                  <a:pt x="3241" y="240"/>
                  <a:pt x="3241" y="239"/>
                </a:cubicBezTo>
                <a:cubicBezTo>
                  <a:pt x="3240" y="239"/>
                  <a:pt x="3240" y="239"/>
                  <a:pt x="3240" y="239"/>
                </a:cubicBezTo>
                <a:cubicBezTo>
                  <a:pt x="3240" y="239"/>
                  <a:pt x="3239" y="239"/>
                  <a:pt x="3239" y="239"/>
                </a:cubicBezTo>
                <a:cubicBezTo>
                  <a:pt x="3239" y="239"/>
                  <a:pt x="3238" y="239"/>
                  <a:pt x="3237" y="238"/>
                </a:cubicBezTo>
                <a:cubicBezTo>
                  <a:pt x="3237" y="238"/>
                  <a:pt x="3237" y="237"/>
                  <a:pt x="3237" y="236"/>
                </a:cubicBezTo>
                <a:cubicBezTo>
                  <a:pt x="3238" y="236"/>
                  <a:pt x="3238" y="236"/>
                  <a:pt x="3238" y="236"/>
                </a:cubicBezTo>
                <a:cubicBezTo>
                  <a:pt x="3238" y="236"/>
                  <a:pt x="3238" y="235"/>
                  <a:pt x="3239" y="235"/>
                </a:cubicBezTo>
                <a:cubicBezTo>
                  <a:pt x="3239" y="235"/>
                  <a:pt x="3239" y="235"/>
                  <a:pt x="3239" y="235"/>
                </a:cubicBezTo>
                <a:cubicBezTo>
                  <a:pt x="3239" y="235"/>
                  <a:pt x="3239" y="235"/>
                  <a:pt x="3239" y="234"/>
                </a:cubicBezTo>
                <a:cubicBezTo>
                  <a:pt x="3239" y="234"/>
                  <a:pt x="3239" y="234"/>
                  <a:pt x="3239" y="234"/>
                </a:cubicBezTo>
                <a:cubicBezTo>
                  <a:pt x="3240" y="233"/>
                  <a:pt x="3240" y="233"/>
                  <a:pt x="3240" y="233"/>
                </a:cubicBezTo>
                <a:cubicBezTo>
                  <a:pt x="3240" y="232"/>
                  <a:pt x="3241" y="232"/>
                  <a:pt x="3241" y="231"/>
                </a:cubicBezTo>
                <a:cubicBezTo>
                  <a:pt x="3242" y="231"/>
                  <a:pt x="3242" y="231"/>
                  <a:pt x="3242" y="231"/>
                </a:cubicBezTo>
                <a:cubicBezTo>
                  <a:pt x="3243" y="230"/>
                  <a:pt x="3244" y="230"/>
                  <a:pt x="3244" y="229"/>
                </a:cubicBezTo>
                <a:cubicBezTo>
                  <a:pt x="3245" y="229"/>
                  <a:pt x="3246" y="228"/>
                  <a:pt x="3246" y="228"/>
                </a:cubicBezTo>
                <a:cubicBezTo>
                  <a:pt x="3247" y="228"/>
                  <a:pt x="3247" y="228"/>
                  <a:pt x="3248" y="229"/>
                </a:cubicBezTo>
                <a:cubicBezTo>
                  <a:pt x="3248" y="229"/>
                  <a:pt x="3248" y="230"/>
                  <a:pt x="3248" y="230"/>
                </a:cubicBezTo>
                <a:cubicBezTo>
                  <a:pt x="3249" y="229"/>
                  <a:pt x="3249" y="229"/>
                  <a:pt x="3250" y="229"/>
                </a:cubicBezTo>
                <a:cubicBezTo>
                  <a:pt x="3250" y="229"/>
                  <a:pt x="3250" y="229"/>
                  <a:pt x="3250" y="229"/>
                </a:cubicBezTo>
                <a:cubicBezTo>
                  <a:pt x="3250" y="229"/>
                  <a:pt x="3250" y="228"/>
                  <a:pt x="3251" y="228"/>
                </a:cubicBezTo>
                <a:cubicBezTo>
                  <a:pt x="3250" y="228"/>
                  <a:pt x="3250" y="228"/>
                  <a:pt x="3250" y="227"/>
                </a:cubicBezTo>
                <a:cubicBezTo>
                  <a:pt x="3250" y="226"/>
                  <a:pt x="3252" y="225"/>
                  <a:pt x="3253" y="225"/>
                </a:cubicBezTo>
                <a:cubicBezTo>
                  <a:pt x="3254" y="224"/>
                  <a:pt x="3255" y="224"/>
                  <a:pt x="3255" y="224"/>
                </a:cubicBezTo>
                <a:cubicBezTo>
                  <a:pt x="3255" y="223"/>
                  <a:pt x="3255" y="222"/>
                  <a:pt x="3256" y="222"/>
                </a:cubicBezTo>
                <a:cubicBezTo>
                  <a:pt x="3256" y="221"/>
                  <a:pt x="3257" y="221"/>
                  <a:pt x="3257" y="221"/>
                </a:cubicBezTo>
                <a:cubicBezTo>
                  <a:pt x="3259" y="221"/>
                  <a:pt x="3259" y="222"/>
                  <a:pt x="3260" y="223"/>
                </a:cubicBezTo>
                <a:cubicBezTo>
                  <a:pt x="3260" y="223"/>
                  <a:pt x="3261" y="223"/>
                  <a:pt x="3261" y="223"/>
                </a:cubicBezTo>
                <a:cubicBezTo>
                  <a:pt x="3262" y="224"/>
                  <a:pt x="3262" y="224"/>
                  <a:pt x="3263" y="224"/>
                </a:cubicBezTo>
                <a:cubicBezTo>
                  <a:pt x="3263" y="225"/>
                  <a:pt x="3263" y="225"/>
                  <a:pt x="3263" y="226"/>
                </a:cubicBezTo>
                <a:cubicBezTo>
                  <a:pt x="3263" y="226"/>
                  <a:pt x="3263" y="226"/>
                  <a:pt x="3263" y="226"/>
                </a:cubicBezTo>
                <a:cubicBezTo>
                  <a:pt x="3264" y="227"/>
                  <a:pt x="3263" y="227"/>
                  <a:pt x="3264" y="227"/>
                </a:cubicBezTo>
                <a:cubicBezTo>
                  <a:pt x="3265" y="227"/>
                  <a:pt x="3265" y="227"/>
                  <a:pt x="3265" y="227"/>
                </a:cubicBezTo>
                <a:cubicBezTo>
                  <a:pt x="3266" y="227"/>
                  <a:pt x="3267" y="227"/>
                  <a:pt x="3268" y="227"/>
                </a:cubicBezTo>
                <a:cubicBezTo>
                  <a:pt x="3269" y="227"/>
                  <a:pt x="3269" y="227"/>
                  <a:pt x="3269" y="227"/>
                </a:cubicBezTo>
                <a:cubicBezTo>
                  <a:pt x="3271" y="227"/>
                  <a:pt x="3272" y="227"/>
                  <a:pt x="3273" y="228"/>
                </a:cubicBezTo>
                <a:cubicBezTo>
                  <a:pt x="3274" y="229"/>
                  <a:pt x="3274" y="229"/>
                  <a:pt x="3274" y="230"/>
                </a:cubicBezTo>
                <a:cubicBezTo>
                  <a:pt x="3274" y="230"/>
                  <a:pt x="3274" y="230"/>
                  <a:pt x="3275" y="230"/>
                </a:cubicBezTo>
                <a:cubicBezTo>
                  <a:pt x="3275" y="230"/>
                  <a:pt x="3275" y="230"/>
                  <a:pt x="3275" y="230"/>
                </a:cubicBezTo>
                <a:cubicBezTo>
                  <a:pt x="3276" y="230"/>
                  <a:pt x="3276" y="230"/>
                  <a:pt x="3276" y="231"/>
                </a:cubicBezTo>
                <a:cubicBezTo>
                  <a:pt x="3276" y="230"/>
                  <a:pt x="3276" y="230"/>
                  <a:pt x="3276" y="230"/>
                </a:cubicBezTo>
                <a:cubicBezTo>
                  <a:pt x="3277" y="229"/>
                  <a:pt x="3278" y="229"/>
                  <a:pt x="3279" y="229"/>
                </a:cubicBezTo>
                <a:cubicBezTo>
                  <a:pt x="3280" y="229"/>
                  <a:pt x="3280" y="229"/>
                  <a:pt x="3281" y="229"/>
                </a:cubicBezTo>
                <a:cubicBezTo>
                  <a:pt x="3281" y="229"/>
                  <a:pt x="3282" y="230"/>
                  <a:pt x="3282" y="231"/>
                </a:cubicBezTo>
                <a:cubicBezTo>
                  <a:pt x="3282" y="231"/>
                  <a:pt x="3282" y="232"/>
                  <a:pt x="3281" y="233"/>
                </a:cubicBezTo>
                <a:cubicBezTo>
                  <a:pt x="3281" y="234"/>
                  <a:pt x="3280" y="235"/>
                  <a:pt x="3280" y="236"/>
                </a:cubicBezTo>
                <a:cubicBezTo>
                  <a:pt x="3280" y="237"/>
                  <a:pt x="3280" y="237"/>
                  <a:pt x="3280" y="238"/>
                </a:cubicBezTo>
                <a:cubicBezTo>
                  <a:pt x="3280" y="240"/>
                  <a:pt x="3280" y="242"/>
                  <a:pt x="3278" y="243"/>
                </a:cubicBezTo>
                <a:cubicBezTo>
                  <a:pt x="3278" y="243"/>
                  <a:pt x="3278" y="243"/>
                  <a:pt x="3278" y="243"/>
                </a:cubicBezTo>
                <a:cubicBezTo>
                  <a:pt x="3278" y="243"/>
                  <a:pt x="3279" y="243"/>
                  <a:pt x="3279" y="243"/>
                </a:cubicBezTo>
                <a:cubicBezTo>
                  <a:pt x="3280" y="243"/>
                  <a:pt x="3280" y="243"/>
                  <a:pt x="3281" y="243"/>
                </a:cubicBezTo>
                <a:cubicBezTo>
                  <a:pt x="3281" y="244"/>
                  <a:pt x="3281" y="244"/>
                  <a:pt x="3281" y="245"/>
                </a:cubicBezTo>
                <a:cubicBezTo>
                  <a:pt x="3282" y="245"/>
                  <a:pt x="3283" y="246"/>
                  <a:pt x="3283" y="246"/>
                </a:cubicBezTo>
                <a:cubicBezTo>
                  <a:pt x="3284" y="247"/>
                  <a:pt x="3284" y="248"/>
                  <a:pt x="3284" y="249"/>
                </a:cubicBezTo>
                <a:cubicBezTo>
                  <a:pt x="3283" y="250"/>
                  <a:pt x="3283" y="250"/>
                  <a:pt x="3282" y="251"/>
                </a:cubicBezTo>
                <a:cubicBezTo>
                  <a:pt x="3282" y="251"/>
                  <a:pt x="3281" y="251"/>
                  <a:pt x="3280" y="251"/>
                </a:cubicBezTo>
                <a:cubicBezTo>
                  <a:pt x="3280" y="251"/>
                  <a:pt x="3280" y="251"/>
                  <a:pt x="3280" y="251"/>
                </a:cubicBezTo>
                <a:cubicBezTo>
                  <a:pt x="3279" y="251"/>
                  <a:pt x="3279" y="251"/>
                  <a:pt x="3278" y="251"/>
                </a:cubicBezTo>
                <a:cubicBezTo>
                  <a:pt x="3278" y="251"/>
                  <a:pt x="3277" y="251"/>
                  <a:pt x="3277" y="251"/>
                </a:cubicBezTo>
                <a:cubicBezTo>
                  <a:pt x="3277" y="251"/>
                  <a:pt x="3277" y="251"/>
                  <a:pt x="3277" y="251"/>
                </a:cubicBezTo>
                <a:cubicBezTo>
                  <a:pt x="3277" y="251"/>
                  <a:pt x="3277" y="251"/>
                  <a:pt x="3277" y="251"/>
                </a:cubicBezTo>
                <a:cubicBezTo>
                  <a:pt x="3278" y="251"/>
                  <a:pt x="3279" y="252"/>
                  <a:pt x="3279" y="253"/>
                </a:cubicBezTo>
                <a:cubicBezTo>
                  <a:pt x="3279" y="254"/>
                  <a:pt x="3279" y="255"/>
                  <a:pt x="3278" y="255"/>
                </a:cubicBezTo>
                <a:cubicBezTo>
                  <a:pt x="3277" y="257"/>
                  <a:pt x="3275" y="258"/>
                  <a:pt x="3274" y="258"/>
                </a:cubicBezTo>
                <a:cubicBezTo>
                  <a:pt x="3274" y="258"/>
                  <a:pt x="3273" y="258"/>
                  <a:pt x="3273" y="258"/>
                </a:cubicBezTo>
                <a:cubicBezTo>
                  <a:pt x="3273" y="259"/>
                  <a:pt x="3272" y="259"/>
                  <a:pt x="3271" y="259"/>
                </a:cubicBezTo>
                <a:cubicBezTo>
                  <a:pt x="3271" y="259"/>
                  <a:pt x="3271" y="259"/>
                  <a:pt x="3270" y="259"/>
                </a:cubicBezTo>
                <a:cubicBezTo>
                  <a:pt x="3270" y="259"/>
                  <a:pt x="3270" y="259"/>
                  <a:pt x="3270" y="259"/>
                </a:cubicBezTo>
                <a:cubicBezTo>
                  <a:pt x="3270" y="259"/>
                  <a:pt x="3269" y="259"/>
                  <a:pt x="3269" y="259"/>
                </a:cubicBezTo>
                <a:cubicBezTo>
                  <a:pt x="3269" y="259"/>
                  <a:pt x="3269" y="259"/>
                  <a:pt x="3269" y="259"/>
                </a:cubicBezTo>
                <a:cubicBezTo>
                  <a:pt x="3269" y="259"/>
                  <a:pt x="3269" y="260"/>
                  <a:pt x="3269" y="260"/>
                </a:cubicBezTo>
                <a:cubicBezTo>
                  <a:pt x="3270" y="260"/>
                  <a:pt x="3270" y="260"/>
                  <a:pt x="3270" y="260"/>
                </a:cubicBezTo>
                <a:cubicBezTo>
                  <a:pt x="3270" y="260"/>
                  <a:pt x="3270" y="260"/>
                  <a:pt x="3271" y="260"/>
                </a:cubicBezTo>
                <a:cubicBezTo>
                  <a:pt x="3271" y="260"/>
                  <a:pt x="3271" y="260"/>
                  <a:pt x="3271" y="260"/>
                </a:cubicBezTo>
                <a:cubicBezTo>
                  <a:pt x="3271" y="260"/>
                  <a:pt x="3272" y="260"/>
                  <a:pt x="3273" y="261"/>
                </a:cubicBezTo>
                <a:cubicBezTo>
                  <a:pt x="3273" y="262"/>
                  <a:pt x="3273" y="263"/>
                  <a:pt x="3273" y="264"/>
                </a:cubicBezTo>
                <a:cubicBezTo>
                  <a:pt x="3273" y="265"/>
                  <a:pt x="3273" y="265"/>
                  <a:pt x="3273" y="266"/>
                </a:cubicBezTo>
                <a:cubicBezTo>
                  <a:pt x="3274" y="266"/>
                  <a:pt x="3274" y="265"/>
                  <a:pt x="3275" y="265"/>
                </a:cubicBezTo>
                <a:cubicBezTo>
                  <a:pt x="3277" y="266"/>
                  <a:pt x="3278" y="267"/>
                  <a:pt x="3278" y="268"/>
                </a:cubicBezTo>
                <a:cubicBezTo>
                  <a:pt x="3278" y="269"/>
                  <a:pt x="3278" y="270"/>
                  <a:pt x="3278" y="270"/>
                </a:cubicBezTo>
                <a:cubicBezTo>
                  <a:pt x="3278" y="270"/>
                  <a:pt x="3278" y="271"/>
                  <a:pt x="3278" y="271"/>
                </a:cubicBezTo>
                <a:cubicBezTo>
                  <a:pt x="3278" y="271"/>
                  <a:pt x="3278" y="272"/>
                  <a:pt x="3278" y="272"/>
                </a:cubicBezTo>
                <a:cubicBezTo>
                  <a:pt x="3278" y="273"/>
                  <a:pt x="3278" y="273"/>
                  <a:pt x="3278" y="273"/>
                </a:cubicBezTo>
                <a:cubicBezTo>
                  <a:pt x="3278" y="274"/>
                  <a:pt x="3278" y="274"/>
                  <a:pt x="3278" y="275"/>
                </a:cubicBezTo>
                <a:cubicBezTo>
                  <a:pt x="3277" y="275"/>
                  <a:pt x="3277" y="275"/>
                  <a:pt x="3277" y="276"/>
                </a:cubicBezTo>
                <a:cubicBezTo>
                  <a:pt x="3277" y="276"/>
                  <a:pt x="3277" y="276"/>
                  <a:pt x="3277" y="276"/>
                </a:cubicBezTo>
                <a:cubicBezTo>
                  <a:pt x="3277" y="276"/>
                  <a:pt x="3277" y="276"/>
                  <a:pt x="3277" y="277"/>
                </a:cubicBezTo>
                <a:cubicBezTo>
                  <a:pt x="3277" y="277"/>
                  <a:pt x="3277" y="278"/>
                  <a:pt x="3277" y="278"/>
                </a:cubicBezTo>
                <a:cubicBezTo>
                  <a:pt x="3277" y="278"/>
                  <a:pt x="3276" y="279"/>
                  <a:pt x="3275" y="280"/>
                </a:cubicBezTo>
                <a:cubicBezTo>
                  <a:pt x="3276" y="280"/>
                  <a:pt x="3276" y="280"/>
                  <a:pt x="3276" y="281"/>
                </a:cubicBezTo>
                <a:cubicBezTo>
                  <a:pt x="3277" y="281"/>
                  <a:pt x="3277" y="282"/>
                  <a:pt x="3277" y="283"/>
                </a:cubicBezTo>
                <a:cubicBezTo>
                  <a:pt x="3277" y="283"/>
                  <a:pt x="3277" y="283"/>
                  <a:pt x="3277" y="283"/>
                </a:cubicBezTo>
                <a:cubicBezTo>
                  <a:pt x="3278" y="282"/>
                  <a:pt x="3279" y="282"/>
                  <a:pt x="3279" y="282"/>
                </a:cubicBezTo>
                <a:cubicBezTo>
                  <a:pt x="3280" y="282"/>
                  <a:pt x="3280" y="282"/>
                  <a:pt x="3280" y="282"/>
                </a:cubicBezTo>
                <a:cubicBezTo>
                  <a:pt x="3280" y="282"/>
                  <a:pt x="3281" y="282"/>
                  <a:pt x="3282" y="282"/>
                </a:cubicBezTo>
                <a:cubicBezTo>
                  <a:pt x="3282" y="282"/>
                  <a:pt x="3282" y="282"/>
                  <a:pt x="3282" y="282"/>
                </a:cubicBezTo>
                <a:cubicBezTo>
                  <a:pt x="3283" y="282"/>
                  <a:pt x="3284" y="282"/>
                  <a:pt x="3284" y="282"/>
                </a:cubicBezTo>
                <a:cubicBezTo>
                  <a:pt x="3285" y="283"/>
                  <a:pt x="3285" y="286"/>
                  <a:pt x="3284" y="287"/>
                </a:cubicBezTo>
                <a:cubicBezTo>
                  <a:pt x="3283" y="288"/>
                  <a:pt x="3282" y="288"/>
                  <a:pt x="3281" y="288"/>
                </a:cubicBezTo>
                <a:cubicBezTo>
                  <a:pt x="3281" y="288"/>
                  <a:pt x="3281" y="289"/>
                  <a:pt x="3282" y="289"/>
                </a:cubicBezTo>
                <a:cubicBezTo>
                  <a:pt x="3282" y="289"/>
                  <a:pt x="3282" y="290"/>
                  <a:pt x="3282" y="291"/>
                </a:cubicBezTo>
                <a:cubicBezTo>
                  <a:pt x="3282" y="291"/>
                  <a:pt x="3281" y="292"/>
                  <a:pt x="3281" y="292"/>
                </a:cubicBezTo>
                <a:cubicBezTo>
                  <a:pt x="3281" y="293"/>
                  <a:pt x="3281" y="294"/>
                  <a:pt x="3280" y="294"/>
                </a:cubicBezTo>
                <a:cubicBezTo>
                  <a:pt x="3280" y="295"/>
                  <a:pt x="3279" y="295"/>
                  <a:pt x="3278" y="295"/>
                </a:cubicBezTo>
                <a:cubicBezTo>
                  <a:pt x="3278" y="295"/>
                  <a:pt x="3278" y="295"/>
                  <a:pt x="3278" y="295"/>
                </a:cubicBezTo>
                <a:cubicBezTo>
                  <a:pt x="3278" y="295"/>
                  <a:pt x="3277" y="295"/>
                  <a:pt x="3277" y="295"/>
                </a:cubicBezTo>
                <a:cubicBezTo>
                  <a:pt x="3277" y="295"/>
                  <a:pt x="3277" y="295"/>
                  <a:pt x="3277" y="296"/>
                </a:cubicBezTo>
                <a:cubicBezTo>
                  <a:pt x="3277" y="297"/>
                  <a:pt x="3275" y="298"/>
                  <a:pt x="3274" y="298"/>
                </a:cubicBezTo>
                <a:cubicBezTo>
                  <a:pt x="3274" y="298"/>
                  <a:pt x="3274" y="298"/>
                  <a:pt x="3274" y="298"/>
                </a:cubicBezTo>
                <a:cubicBezTo>
                  <a:pt x="3273" y="297"/>
                  <a:pt x="3273" y="297"/>
                  <a:pt x="3273" y="297"/>
                </a:cubicBezTo>
                <a:cubicBezTo>
                  <a:pt x="3272" y="297"/>
                  <a:pt x="3271" y="297"/>
                  <a:pt x="3270" y="296"/>
                </a:cubicBezTo>
                <a:cubicBezTo>
                  <a:pt x="3270" y="295"/>
                  <a:pt x="3270" y="295"/>
                  <a:pt x="3270" y="294"/>
                </a:cubicBezTo>
                <a:cubicBezTo>
                  <a:pt x="3270" y="294"/>
                  <a:pt x="3270" y="294"/>
                  <a:pt x="3270" y="294"/>
                </a:cubicBezTo>
                <a:cubicBezTo>
                  <a:pt x="3269" y="294"/>
                  <a:pt x="3269" y="294"/>
                  <a:pt x="3269" y="294"/>
                </a:cubicBezTo>
                <a:cubicBezTo>
                  <a:pt x="3269" y="294"/>
                  <a:pt x="3269" y="294"/>
                  <a:pt x="3268" y="294"/>
                </a:cubicBezTo>
                <a:cubicBezTo>
                  <a:pt x="3268" y="294"/>
                  <a:pt x="3267" y="294"/>
                  <a:pt x="3267" y="294"/>
                </a:cubicBezTo>
                <a:cubicBezTo>
                  <a:pt x="3267" y="294"/>
                  <a:pt x="3267" y="294"/>
                  <a:pt x="3266" y="294"/>
                </a:cubicBezTo>
                <a:cubicBezTo>
                  <a:pt x="3266" y="294"/>
                  <a:pt x="3266" y="294"/>
                  <a:pt x="3266" y="294"/>
                </a:cubicBezTo>
                <a:cubicBezTo>
                  <a:pt x="3266" y="294"/>
                  <a:pt x="3266" y="294"/>
                  <a:pt x="3266" y="294"/>
                </a:cubicBezTo>
                <a:cubicBezTo>
                  <a:pt x="3265" y="294"/>
                  <a:pt x="3265" y="295"/>
                  <a:pt x="3264" y="295"/>
                </a:cubicBezTo>
                <a:cubicBezTo>
                  <a:pt x="3264" y="295"/>
                  <a:pt x="3263" y="295"/>
                  <a:pt x="3263" y="295"/>
                </a:cubicBezTo>
                <a:cubicBezTo>
                  <a:pt x="3262" y="295"/>
                  <a:pt x="3262" y="295"/>
                  <a:pt x="3262" y="295"/>
                </a:cubicBezTo>
                <a:cubicBezTo>
                  <a:pt x="3262" y="295"/>
                  <a:pt x="3262" y="295"/>
                  <a:pt x="3261" y="296"/>
                </a:cubicBezTo>
                <a:cubicBezTo>
                  <a:pt x="3261" y="297"/>
                  <a:pt x="3260" y="298"/>
                  <a:pt x="3259" y="298"/>
                </a:cubicBezTo>
                <a:cubicBezTo>
                  <a:pt x="3258" y="298"/>
                  <a:pt x="3257" y="297"/>
                  <a:pt x="3257" y="297"/>
                </a:cubicBezTo>
                <a:cubicBezTo>
                  <a:pt x="3256" y="297"/>
                  <a:pt x="3256" y="297"/>
                  <a:pt x="3256" y="297"/>
                </a:cubicBezTo>
                <a:cubicBezTo>
                  <a:pt x="3256" y="297"/>
                  <a:pt x="3256" y="297"/>
                  <a:pt x="3256" y="297"/>
                </a:cubicBezTo>
                <a:cubicBezTo>
                  <a:pt x="3255" y="297"/>
                  <a:pt x="3255" y="297"/>
                  <a:pt x="3255" y="297"/>
                </a:cubicBezTo>
                <a:cubicBezTo>
                  <a:pt x="3254" y="297"/>
                  <a:pt x="3253" y="296"/>
                  <a:pt x="3253" y="296"/>
                </a:cubicBezTo>
                <a:cubicBezTo>
                  <a:pt x="3252" y="296"/>
                  <a:pt x="3252" y="294"/>
                  <a:pt x="3252" y="294"/>
                </a:cubicBezTo>
                <a:cubicBezTo>
                  <a:pt x="3252" y="294"/>
                  <a:pt x="3252" y="294"/>
                  <a:pt x="3252" y="294"/>
                </a:cubicBezTo>
                <a:cubicBezTo>
                  <a:pt x="3252" y="294"/>
                  <a:pt x="3252" y="294"/>
                  <a:pt x="3252" y="293"/>
                </a:cubicBezTo>
                <a:cubicBezTo>
                  <a:pt x="3251" y="293"/>
                  <a:pt x="3252" y="292"/>
                  <a:pt x="3252" y="292"/>
                </a:cubicBezTo>
                <a:cubicBezTo>
                  <a:pt x="3252" y="292"/>
                  <a:pt x="3251" y="292"/>
                  <a:pt x="3251" y="292"/>
                </a:cubicBezTo>
                <a:cubicBezTo>
                  <a:pt x="3251" y="292"/>
                  <a:pt x="3251" y="292"/>
                  <a:pt x="3251" y="292"/>
                </a:cubicBezTo>
                <a:cubicBezTo>
                  <a:pt x="3250" y="291"/>
                  <a:pt x="3250" y="291"/>
                  <a:pt x="3250" y="291"/>
                </a:cubicBezTo>
                <a:cubicBezTo>
                  <a:pt x="3249" y="290"/>
                  <a:pt x="3248" y="290"/>
                  <a:pt x="3248" y="290"/>
                </a:cubicBezTo>
                <a:cubicBezTo>
                  <a:pt x="3247" y="290"/>
                  <a:pt x="3246" y="289"/>
                  <a:pt x="3246" y="288"/>
                </a:cubicBezTo>
                <a:cubicBezTo>
                  <a:pt x="3246" y="288"/>
                  <a:pt x="3246" y="288"/>
                  <a:pt x="3246" y="287"/>
                </a:cubicBezTo>
                <a:cubicBezTo>
                  <a:pt x="3246" y="287"/>
                  <a:pt x="3246" y="287"/>
                  <a:pt x="3246" y="287"/>
                </a:cubicBezTo>
                <a:cubicBezTo>
                  <a:pt x="3246" y="287"/>
                  <a:pt x="3246" y="287"/>
                  <a:pt x="3245" y="287"/>
                </a:cubicBezTo>
                <a:cubicBezTo>
                  <a:pt x="3245" y="287"/>
                  <a:pt x="3245" y="287"/>
                  <a:pt x="3245" y="288"/>
                </a:cubicBezTo>
                <a:cubicBezTo>
                  <a:pt x="3244" y="288"/>
                  <a:pt x="3243" y="289"/>
                  <a:pt x="3243" y="289"/>
                </a:cubicBezTo>
                <a:cubicBezTo>
                  <a:pt x="3243" y="289"/>
                  <a:pt x="3242" y="289"/>
                  <a:pt x="3242" y="289"/>
                </a:cubicBezTo>
                <a:cubicBezTo>
                  <a:pt x="3242" y="289"/>
                  <a:pt x="3242" y="289"/>
                  <a:pt x="3242" y="289"/>
                </a:cubicBezTo>
                <a:cubicBezTo>
                  <a:pt x="3241" y="289"/>
                  <a:pt x="3241" y="289"/>
                  <a:pt x="3240" y="289"/>
                </a:cubicBezTo>
                <a:cubicBezTo>
                  <a:pt x="3240" y="289"/>
                  <a:pt x="3240" y="289"/>
                  <a:pt x="3239" y="289"/>
                </a:cubicBezTo>
                <a:cubicBezTo>
                  <a:pt x="3239" y="289"/>
                  <a:pt x="3238" y="289"/>
                  <a:pt x="3238" y="289"/>
                </a:cubicBezTo>
                <a:cubicBezTo>
                  <a:pt x="3238" y="289"/>
                  <a:pt x="3238" y="289"/>
                  <a:pt x="3238" y="289"/>
                </a:cubicBezTo>
                <a:cubicBezTo>
                  <a:pt x="3238" y="290"/>
                  <a:pt x="3238" y="292"/>
                  <a:pt x="3237" y="293"/>
                </a:cubicBezTo>
                <a:cubicBezTo>
                  <a:pt x="3237" y="293"/>
                  <a:pt x="3237" y="294"/>
                  <a:pt x="3237" y="294"/>
                </a:cubicBezTo>
                <a:cubicBezTo>
                  <a:pt x="3237" y="295"/>
                  <a:pt x="3236" y="296"/>
                  <a:pt x="3236" y="296"/>
                </a:cubicBezTo>
                <a:cubicBezTo>
                  <a:pt x="3235" y="297"/>
                  <a:pt x="3234" y="298"/>
                  <a:pt x="3233" y="298"/>
                </a:cubicBezTo>
                <a:cubicBezTo>
                  <a:pt x="3233" y="299"/>
                  <a:pt x="3232" y="299"/>
                  <a:pt x="3232" y="299"/>
                </a:cubicBezTo>
                <a:cubicBezTo>
                  <a:pt x="3231" y="300"/>
                  <a:pt x="3230" y="300"/>
                  <a:pt x="3229" y="300"/>
                </a:cubicBezTo>
                <a:cubicBezTo>
                  <a:pt x="3229" y="300"/>
                  <a:pt x="3229" y="300"/>
                  <a:pt x="3228" y="300"/>
                </a:cubicBezTo>
                <a:cubicBezTo>
                  <a:pt x="3227" y="300"/>
                  <a:pt x="3227" y="298"/>
                  <a:pt x="3227" y="297"/>
                </a:cubicBezTo>
                <a:cubicBezTo>
                  <a:pt x="3227" y="297"/>
                  <a:pt x="3227" y="297"/>
                  <a:pt x="3227" y="297"/>
                </a:cubicBezTo>
                <a:cubicBezTo>
                  <a:pt x="3227" y="297"/>
                  <a:pt x="3227" y="297"/>
                  <a:pt x="3227" y="297"/>
                </a:cubicBezTo>
                <a:cubicBezTo>
                  <a:pt x="3227" y="297"/>
                  <a:pt x="3227" y="297"/>
                  <a:pt x="3227" y="297"/>
                </a:cubicBezTo>
                <a:cubicBezTo>
                  <a:pt x="3227" y="297"/>
                  <a:pt x="3226" y="297"/>
                  <a:pt x="3226" y="297"/>
                </a:cubicBezTo>
                <a:cubicBezTo>
                  <a:pt x="3226" y="297"/>
                  <a:pt x="3226" y="297"/>
                  <a:pt x="3226" y="297"/>
                </a:cubicBezTo>
                <a:cubicBezTo>
                  <a:pt x="3225" y="297"/>
                  <a:pt x="3225" y="297"/>
                  <a:pt x="3225" y="296"/>
                </a:cubicBezTo>
                <a:cubicBezTo>
                  <a:pt x="3223" y="296"/>
                  <a:pt x="3223" y="295"/>
                  <a:pt x="3223" y="294"/>
                </a:cubicBezTo>
                <a:cubicBezTo>
                  <a:pt x="3222" y="294"/>
                  <a:pt x="3222" y="294"/>
                  <a:pt x="3222" y="294"/>
                </a:cubicBezTo>
                <a:cubicBezTo>
                  <a:pt x="3222" y="294"/>
                  <a:pt x="3222" y="294"/>
                  <a:pt x="3222" y="293"/>
                </a:cubicBezTo>
                <a:cubicBezTo>
                  <a:pt x="3221" y="293"/>
                  <a:pt x="3220" y="292"/>
                  <a:pt x="3221" y="291"/>
                </a:cubicBezTo>
                <a:cubicBezTo>
                  <a:pt x="3221" y="289"/>
                  <a:pt x="3221" y="289"/>
                  <a:pt x="3221" y="289"/>
                </a:cubicBezTo>
                <a:cubicBezTo>
                  <a:pt x="3221" y="289"/>
                  <a:pt x="3221" y="289"/>
                  <a:pt x="3221" y="289"/>
                </a:cubicBezTo>
                <a:cubicBezTo>
                  <a:pt x="3221" y="288"/>
                  <a:pt x="3221" y="288"/>
                  <a:pt x="3221" y="288"/>
                </a:cubicBezTo>
                <a:cubicBezTo>
                  <a:pt x="3221" y="288"/>
                  <a:pt x="3220" y="288"/>
                  <a:pt x="3220" y="287"/>
                </a:cubicBezTo>
                <a:cubicBezTo>
                  <a:pt x="3220" y="287"/>
                  <a:pt x="3220" y="287"/>
                  <a:pt x="3220" y="287"/>
                </a:cubicBezTo>
                <a:cubicBezTo>
                  <a:pt x="3220" y="287"/>
                  <a:pt x="3220" y="287"/>
                  <a:pt x="3220" y="287"/>
                </a:cubicBezTo>
                <a:cubicBezTo>
                  <a:pt x="3220" y="288"/>
                  <a:pt x="3219" y="289"/>
                  <a:pt x="3218" y="290"/>
                </a:cubicBezTo>
                <a:cubicBezTo>
                  <a:pt x="3218" y="290"/>
                  <a:pt x="3217" y="290"/>
                  <a:pt x="3217" y="290"/>
                </a:cubicBezTo>
                <a:cubicBezTo>
                  <a:pt x="3217" y="290"/>
                  <a:pt x="3217" y="290"/>
                  <a:pt x="3217" y="290"/>
                </a:cubicBezTo>
                <a:cubicBezTo>
                  <a:pt x="3217" y="291"/>
                  <a:pt x="3218" y="291"/>
                  <a:pt x="3218" y="292"/>
                </a:cubicBezTo>
                <a:cubicBezTo>
                  <a:pt x="3217" y="293"/>
                  <a:pt x="3217" y="294"/>
                  <a:pt x="3215" y="295"/>
                </a:cubicBezTo>
                <a:cubicBezTo>
                  <a:pt x="3216" y="295"/>
                  <a:pt x="3216" y="295"/>
                  <a:pt x="3216" y="296"/>
                </a:cubicBezTo>
                <a:cubicBezTo>
                  <a:pt x="3216" y="296"/>
                  <a:pt x="3216" y="296"/>
                  <a:pt x="3216" y="296"/>
                </a:cubicBezTo>
                <a:cubicBezTo>
                  <a:pt x="3216" y="296"/>
                  <a:pt x="3217" y="296"/>
                  <a:pt x="3217" y="297"/>
                </a:cubicBezTo>
                <a:cubicBezTo>
                  <a:pt x="3217" y="297"/>
                  <a:pt x="3218" y="298"/>
                  <a:pt x="3218" y="299"/>
                </a:cubicBezTo>
                <a:cubicBezTo>
                  <a:pt x="3217" y="299"/>
                  <a:pt x="3217" y="300"/>
                  <a:pt x="3217" y="300"/>
                </a:cubicBezTo>
                <a:cubicBezTo>
                  <a:pt x="3217" y="300"/>
                  <a:pt x="3218" y="300"/>
                  <a:pt x="3218" y="300"/>
                </a:cubicBezTo>
                <a:cubicBezTo>
                  <a:pt x="3218" y="301"/>
                  <a:pt x="3219" y="301"/>
                  <a:pt x="3219" y="301"/>
                </a:cubicBezTo>
                <a:cubicBezTo>
                  <a:pt x="3219" y="301"/>
                  <a:pt x="3220" y="301"/>
                  <a:pt x="3220" y="301"/>
                </a:cubicBezTo>
                <a:cubicBezTo>
                  <a:pt x="3220" y="301"/>
                  <a:pt x="3221" y="300"/>
                  <a:pt x="3221" y="300"/>
                </a:cubicBezTo>
                <a:cubicBezTo>
                  <a:pt x="3221" y="300"/>
                  <a:pt x="3221" y="300"/>
                  <a:pt x="3221" y="300"/>
                </a:cubicBezTo>
                <a:cubicBezTo>
                  <a:pt x="3222" y="301"/>
                  <a:pt x="3224" y="301"/>
                  <a:pt x="3224" y="302"/>
                </a:cubicBezTo>
                <a:cubicBezTo>
                  <a:pt x="3225" y="303"/>
                  <a:pt x="3224" y="304"/>
                  <a:pt x="3224" y="305"/>
                </a:cubicBezTo>
                <a:cubicBezTo>
                  <a:pt x="3224" y="305"/>
                  <a:pt x="3224" y="305"/>
                  <a:pt x="3224" y="305"/>
                </a:cubicBezTo>
                <a:cubicBezTo>
                  <a:pt x="3224" y="306"/>
                  <a:pt x="3224" y="306"/>
                  <a:pt x="3224" y="306"/>
                </a:cubicBezTo>
                <a:cubicBezTo>
                  <a:pt x="3225" y="306"/>
                  <a:pt x="3226" y="307"/>
                  <a:pt x="3226" y="308"/>
                </a:cubicBezTo>
                <a:cubicBezTo>
                  <a:pt x="3226" y="308"/>
                  <a:pt x="3226" y="308"/>
                  <a:pt x="3226" y="309"/>
                </a:cubicBezTo>
                <a:cubicBezTo>
                  <a:pt x="3226" y="309"/>
                  <a:pt x="3226" y="309"/>
                  <a:pt x="3227" y="310"/>
                </a:cubicBezTo>
                <a:cubicBezTo>
                  <a:pt x="3227" y="310"/>
                  <a:pt x="3227" y="310"/>
                  <a:pt x="3227" y="311"/>
                </a:cubicBezTo>
                <a:cubicBezTo>
                  <a:pt x="3227" y="311"/>
                  <a:pt x="3227" y="311"/>
                  <a:pt x="3227" y="312"/>
                </a:cubicBezTo>
                <a:cubicBezTo>
                  <a:pt x="3228" y="313"/>
                  <a:pt x="3227" y="314"/>
                  <a:pt x="3227" y="315"/>
                </a:cubicBezTo>
                <a:cubicBezTo>
                  <a:pt x="3227" y="315"/>
                  <a:pt x="3227" y="316"/>
                  <a:pt x="3227" y="316"/>
                </a:cubicBezTo>
                <a:cubicBezTo>
                  <a:pt x="3227" y="316"/>
                  <a:pt x="3227" y="317"/>
                  <a:pt x="3227" y="317"/>
                </a:cubicBezTo>
                <a:cubicBezTo>
                  <a:pt x="3227" y="318"/>
                  <a:pt x="3227" y="319"/>
                  <a:pt x="3226" y="320"/>
                </a:cubicBezTo>
                <a:cubicBezTo>
                  <a:pt x="3225" y="321"/>
                  <a:pt x="3225" y="321"/>
                  <a:pt x="3225" y="322"/>
                </a:cubicBezTo>
                <a:cubicBezTo>
                  <a:pt x="3225" y="323"/>
                  <a:pt x="3225" y="323"/>
                  <a:pt x="3224" y="324"/>
                </a:cubicBezTo>
                <a:cubicBezTo>
                  <a:pt x="3224" y="324"/>
                  <a:pt x="3223" y="325"/>
                  <a:pt x="3223" y="326"/>
                </a:cubicBezTo>
                <a:cubicBezTo>
                  <a:pt x="3223" y="326"/>
                  <a:pt x="3223" y="326"/>
                  <a:pt x="3223" y="326"/>
                </a:cubicBezTo>
                <a:cubicBezTo>
                  <a:pt x="3223" y="326"/>
                  <a:pt x="3223" y="326"/>
                  <a:pt x="3223" y="326"/>
                </a:cubicBezTo>
                <a:cubicBezTo>
                  <a:pt x="3223" y="327"/>
                  <a:pt x="3223" y="328"/>
                  <a:pt x="3223" y="329"/>
                </a:cubicBezTo>
                <a:cubicBezTo>
                  <a:pt x="3223" y="329"/>
                  <a:pt x="3223" y="329"/>
                  <a:pt x="3223" y="329"/>
                </a:cubicBezTo>
                <a:cubicBezTo>
                  <a:pt x="3223" y="330"/>
                  <a:pt x="3223" y="331"/>
                  <a:pt x="3222" y="331"/>
                </a:cubicBezTo>
                <a:cubicBezTo>
                  <a:pt x="3221" y="332"/>
                  <a:pt x="3221" y="332"/>
                  <a:pt x="3221" y="333"/>
                </a:cubicBezTo>
                <a:cubicBezTo>
                  <a:pt x="3221" y="334"/>
                  <a:pt x="3221" y="334"/>
                  <a:pt x="3220" y="335"/>
                </a:cubicBezTo>
                <a:cubicBezTo>
                  <a:pt x="3219" y="337"/>
                  <a:pt x="3218" y="338"/>
                  <a:pt x="3217" y="338"/>
                </a:cubicBezTo>
                <a:cubicBezTo>
                  <a:pt x="3216" y="338"/>
                  <a:pt x="3216" y="338"/>
                  <a:pt x="3215" y="339"/>
                </a:cubicBezTo>
                <a:cubicBezTo>
                  <a:pt x="3215" y="339"/>
                  <a:pt x="3214" y="339"/>
                  <a:pt x="3214" y="339"/>
                </a:cubicBezTo>
                <a:cubicBezTo>
                  <a:pt x="3213" y="340"/>
                  <a:pt x="3212" y="340"/>
                  <a:pt x="3211" y="340"/>
                </a:cubicBezTo>
                <a:cubicBezTo>
                  <a:pt x="3210" y="340"/>
                  <a:pt x="3210" y="340"/>
                  <a:pt x="3210" y="340"/>
                </a:cubicBezTo>
                <a:cubicBezTo>
                  <a:pt x="3210" y="340"/>
                  <a:pt x="3210" y="340"/>
                  <a:pt x="3210" y="340"/>
                </a:cubicBezTo>
                <a:cubicBezTo>
                  <a:pt x="3209" y="340"/>
                  <a:pt x="3209" y="340"/>
                  <a:pt x="3208" y="340"/>
                </a:cubicBezTo>
                <a:cubicBezTo>
                  <a:pt x="3208" y="340"/>
                  <a:pt x="3208" y="340"/>
                  <a:pt x="3208" y="340"/>
                </a:cubicBezTo>
                <a:cubicBezTo>
                  <a:pt x="3207" y="340"/>
                  <a:pt x="3207" y="340"/>
                  <a:pt x="3207" y="340"/>
                </a:cubicBezTo>
                <a:cubicBezTo>
                  <a:pt x="3207" y="340"/>
                  <a:pt x="3206" y="340"/>
                  <a:pt x="3206" y="340"/>
                </a:cubicBezTo>
                <a:cubicBezTo>
                  <a:pt x="3206" y="340"/>
                  <a:pt x="3205" y="340"/>
                  <a:pt x="3205" y="340"/>
                </a:cubicBezTo>
                <a:cubicBezTo>
                  <a:pt x="3205" y="340"/>
                  <a:pt x="3205" y="340"/>
                  <a:pt x="3205" y="340"/>
                </a:cubicBezTo>
                <a:cubicBezTo>
                  <a:pt x="3205" y="340"/>
                  <a:pt x="3205" y="341"/>
                  <a:pt x="3205" y="341"/>
                </a:cubicBezTo>
                <a:cubicBezTo>
                  <a:pt x="3206" y="342"/>
                  <a:pt x="3206" y="342"/>
                  <a:pt x="3206" y="343"/>
                </a:cubicBezTo>
                <a:cubicBezTo>
                  <a:pt x="3207" y="344"/>
                  <a:pt x="3207" y="344"/>
                  <a:pt x="3207" y="344"/>
                </a:cubicBezTo>
                <a:cubicBezTo>
                  <a:pt x="3207" y="345"/>
                  <a:pt x="3208" y="345"/>
                  <a:pt x="3208" y="345"/>
                </a:cubicBezTo>
                <a:cubicBezTo>
                  <a:pt x="3210" y="345"/>
                  <a:pt x="3211" y="346"/>
                  <a:pt x="3211" y="346"/>
                </a:cubicBezTo>
                <a:cubicBezTo>
                  <a:pt x="3211" y="346"/>
                  <a:pt x="3211" y="347"/>
                  <a:pt x="3211" y="347"/>
                </a:cubicBezTo>
                <a:cubicBezTo>
                  <a:pt x="3211" y="347"/>
                  <a:pt x="3211" y="347"/>
                  <a:pt x="3211" y="347"/>
                </a:cubicBezTo>
                <a:cubicBezTo>
                  <a:pt x="3211" y="347"/>
                  <a:pt x="3211" y="347"/>
                  <a:pt x="3211" y="347"/>
                </a:cubicBezTo>
                <a:cubicBezTo>
                  <a:pt x="3211" y="346"/>
                  <a:pt x="3211" y="346"/>
                  <a:pt x="3211" y="346"/>
                </a:cubicBezTo>
                <a:cubicBezTo>
                  <a:pt x="3212" y="346"/>
                  <a:pt x="3212" y="346"/>
                  <a:pt x="3212" y="346"/>
                </a:cubicBezTo>
                <a:cubicBezTo>
                  <a:pt x="3213" y="346"/>
                  <a:pt x="3213" y="346"/>
                  <a:pt x="3213" y="346"/>
                </a:cubicBezTo>
                <a:cubicBezTo>
                  <a:pt x="3213" y="346"/>
                  <a:pt x="3213" y="346"/>
                  <a:pt x="3213" y="346"/>
                </a:cubicBezTo>
                <a:cubicBezTo>
                  <a:pt x="3214" y="345"/>
                  <a:pt x="3215" y="345"/>
                  <a:pt x="3216" y="345"/>
                </a:cubicBezTo>
                <a:cubicBezTo>
                  <a:pt x="3216" y="345"/>
                  <a:pt x="3216" y="345"/>
                  <a:pt x="3217" y="345"/>
                </a:cubicBezTo>
                <a:cubicBezTo>
                  <a:pt x="3218" y="346"/>
                  <a:pt x="3218" y="347"/>
                  <a:pt x="3218" y="347"/>
                </a:cubicBezTo>
                <a:cubicBezTo>
                  <a:pt x="3218" y="347"/>
                  <a:pt x="3218" y="347"/>
                  <a:pt x="3218" y="348"/>
                </a:cubicBezTo>
                <a:cubicBezTo>
                  <a:pt x="3218" y="348"/>
                  <a:pt x="3218" y="348"/>
                  <a:pt x="3218" y="348"/>
                </a:cubicBezTo>
                <a:cubicBezTo>
                  <a:pt x="3218" y="348"/>
                  <a:pt x="3219" y="348"/>
                  <a:pt x="3219" y="348"/>
                </a:cubicBezTo>
                <a:cubicBezTo>
                  <a:pt x="3220" y="349"/>
                  <a:pt x="3220" y="351"/>
                  <a:pt x="3219" y="352"/>
                </a:cubicBezTo>
                <a:cubicBezTo>
                  <a:pt x="3219" y="352"/>
                  <a:pt x="3219" y="352"/>
                  <a:pt x="3219" y="352"/>
                </a:cubicBezTo>
                <a:cubicBezTo>
                  <a:pt x="3219" y="352"/>
                  <a:pt x="3219" y="352"/>
                  <a:pt x="3218" y="353"/>
                </a:cubicBezTo>
                <a:cubicBezTo>
                  <a:pt x="3219" y="353"/>
                  <a:pt x="3219" y="353"/>
                  <a:pt x="3220" y="354"/>
                </a:cubicBezTo>
                <a:cubicBezTo>
                  <a:pt x="3220" y="354"/>
                  <a:pt x="3220" y="354"/>
                  <a:pt x="3220" y="355"/>
                </a:cubicBezTo>
                <a:cubicBezTo>
                  <a:pt x="3220" y="354"/>
                  <a:pt x="3220" y="354"/>
                  <a:pt x="3220" y="354"/>
                </a:cubicBezTo>
                <a:cubicBezTo>
                  <a:pt x="3221" y="354"/>
                  <a:pt x="3221" y="354"/>
                  <a:pt x="3221" y="354"/>
                </a:cubicBezTo>
                <a:cubicBezTo>
                  <a:pt x="3221" y="353"/>
                  <a:pt x="3221" y="353"/>
                  <a:pt x="3222" y="353"/>
                </a:cubicBezTo>
                <a:cubicBezTo>
                  <a:pt x="3222" y="352"/>
                  <a:pt x="3223" y="352"/>
                  <a:pt x="3223" y="352"/>
                </a:cubicBezTo>
                <a:cubicBezTo>
                  <a:pt x="3223" y="352"/>
                  <a:pt x="3223" y="352"/>
                  <a:pt x="3223" y="352"/>
                </a:cubicBezTo>
                <a:cubicBezTo>
                  <a:pt x="3225" y="353"/>
                  <a:pt x="3225" y="354"/>
                  <a:pt x="3225" y="355"/>
                </a:cubicBezTo>
                <a:cubicBezTo>
                  <a:pt x="3225" y="355"/>
                  <a:pt x="3225" y="355"/>
                  <a:pt x="3225" y="356"/>
                </a:cubicBezTo>
                <a:cubicBezTo>
                  <a:pt x="3225" y="356"/>
                  <a:pt x="3225" y="356"/>
                  <a:pt x="3225" y="356"/>
                </a:cubicBezTo>
                <a:cubicBezTo>
                  <a:pt x="3226" y="356"/>
                  <a:pt x="3226" y="357"/>
                  <a:pt x="3226" y="357"/>
                </a:cubicBezTo>
                <a:cubicBezTo>
                  <a:pt x="3226" y="358"/>
                  <a:pt x="3227" y="358"/>
                  <a:pt x="3226" y="359"/>
                </a:cubicBezTo>
                <a:cubicBezTo>
                  <a:pt x="3226" y="360"/>
                  <a:pt x="3226" y="360"/>
                  <a:pt x="3226" y="360"/>
                </a:cubicBezTo>
                <a:cubicBezTo>
                  <a:pt x="3226" y="360"/>
                  <a:pt x="3225" y="361"/>
                  <a:pt x="3225" y="361"/>
                </a:cubicBezTo>
                <a:cubicBezTo>
                  <a:pt x="3225" y="361"/>
                  <a:pt x="3225" y="362"/>
                  <a:pt x="3223" y="362"/>
                </a:cubicBezTo>
                <a:cubicBezTo>
                  <a:pt x="3223" y="362"/>
                  <a:pt x="3223" y="362"/>
                  <a:pt x="3223" y="363"/>
                </a:cubicBezTo>
                <a:cubicBezTo>
                  <a:pt x="3223" y="363"/>
                  <a:pt x="3223" y="364"/>
                  <a:pt x="3223" y="364"/>
                </a:cubicBezTo>
                <a:cubicBezTo>
                  <a:pt x="3223" y="364"/>
                  <a:pt x="3223" y="365"/>
                  <a:pt x="3223" y="365"/>
                </a:cubicBezTo>
                <a:cubicBezTo>
                  <a:pt x="3223" y="365"/>
                  <a:pt x="3223" y="364"/>
                  <a:pt x="3223" y="364"/>
                </a:cubicBezTo>
                <a:cubicBezTo>
                  <a:pt x="3223" y="364"/>
                  <a:pt x="3224" y="363"/>
                  <a:pt x="3225" y="363"/>
                </a:cubicBezTo>
                <a:cubicBezTo>
                  <a:pt x="3225" y="363"/>
                  <a:pt x="3225" y="363"/>
                  <a:pt x="3226" y="363"/>
                </a:cubicBezTo>
                <a:cubicBezTo>
                  <a:pt x="3226" y="363"/>
                  <a:pt x="3226" y="363"/>
                  <a:pt x="3226" y="363"/>
                </a:cubicBezTo>
                <a:cubicBezTo>
                  <a:pt x="3226" y="363"/>
                  <a:pt x="3226" y="362"/>
                  <a:pt x="3226" y="362"/>
                </a:cubicBezTo>
                <a:cubicBezTo>
                  <a:pt x="3227" y="362"/>
                  <a:pt x="3227" y="362"/>
                  <a:pt x="3228" y="362"/>
                </a:cubicBezTo>
                <a:cubicBezTo>
                  <a:pt x="3229" y="362"/>
                  <a:pt x="3229" y="362"/>
                  <a:pt x="3230" y="363"/>
                </a:cubicBezTo>
                <a:cubicBezTo>
                  <a:pt x="3230" y="363"/>
                  <a:pt x="3230" y="363"/>
                  <a:pt x="3230" y="363"/>
                </a:cubicBezTo>
                <a:cubicBezTo>
                  <a:pt x="3230" y="364"/>
                  <a:pt x="3231" y="365"/>
                  <a:pt x="3231" y="365"/>
                </a:cubicBezTo>
                <a:cubicBezTo>
                  <a:pt x="3232" y="365"/>
                  <a:pt x="3232" y="365"/>
                  <a:pt x="3232" y="365"/>
                </a:cubicBezTo>
                <a:cubicBezTo>
                  <a:pt x="3233" y="366"/>
                  <a:pt x="3234" y="366"/>
                  <a:pt x="3235" y="367"/>
                </a:cubicBezTo>
                <a:cubicBezTo>
                  <a:pt x="3235" y="367"/>
                  <a:pt x="3235" y="368"/>
                  <a:pt x="3235" y="368"/>
                </a:cubicBezTo>
                <a:cubicBezTo>
                  <a:pt x="3235" y="368"/>
                  <a:pt x="3235" y="368"/>
                  <a:pt x="3235" y="368"/>
                </a:cubicBezTo>
                <a:cubicBezTo>
                  <a:pt x="3235" y="368"/>
                  <a:pt x="3235" y="368"/>
                  <a:pt x="3235" y="368"/>
                </a:cubicBezTo>
                <a:cubicBezTo>
                  <a:pt x="3235" y="368"/>
                  <a:pt x="3235" y="368"/>
                  <a:pt x="3236" y="368"/>
                </a:cubicBezTo>
                <a:cubicBezTo>
                  <a:pt x="3237" y="368"/>
                  <a:pt x="3237" y="368"/>
                  <a:pt x="3237" y="369"/>
                </a:cubicBezTo>
                <a:cubicBezTo>
                  <a:pt x="3237" y="369"/>
                  <a:pt x="3237" y="369"/>
                  <a:pt x="3237" y="369"/>
                </a:cubicBezTo>
                <a:cubicBezTo>
                  <a:pt x="3237" y="369"/>
                  <a:pt x="3238" y="370"/>
                  <a:pt x="3238" y="370"/>
                </a:cubicBezTo>
                <a:cubicBezTo>
                  <a:pt x="3239" y="370"/>
                  <a:pt x="3239" y="371"/>
                  <a:pt x="3239" y="372"/>
                </a:cubicBezTo>
                <a:cubicBezTo>
                  <a:pt x="3239" y="373"/>
                  <a:pt x="3239" y="373"/>
                  <a:pt x="3238" y="374"/>
                </a:cubicBezTo>
                <a:cubicBezTo>
                  <a:pt x="3238" y="374"/>
                  <a:pt x="3238" y="374"/>
                  <a:pt x="3238" y="374"/>
                </a:cubicBezTo>
                <a:cubicBezTo>
                  <a:pt x="3239" y="375"/>
                  <a:pt x="3239" y="375"/>
                  <a:pt x="3239" y="376"/>
                </a:cubicBezTo>
                <a:cubicBezTo>
                  <a:pt x="3239" y="376"/>
                  <a:pt x="3239" y="376"/>
                  <a:pt x="3239" y="376"/>
                </a:cubicBezTo>
                <a:cubicBezTo>
                  <a:pt x="3241" y="376"/>
                  <a:pt x="3241" y="376"/>
                  <a:pt x="3241" y="376"/>
                </a:cubicBezTo>
                <a:cubicBezTo>
                  <a:pt x="3241" y="376"/>
                  <a:pt x="3242" y="376"/>
                  <a:pt x="3242" y="377"/>
                </a:cubicBezTo>
                <a:cubicBezTo>
                  <a:pt x="3243" y="377"/>
                  <a:pt x="3243" y="378"/>
                  <a:pt x="3243" y="378"/>
                </a:cubicBezTo>
                <a:cubicBezTo>
                  <a:pt x="3243" y="378"/>
                  <a:pt x="3244" y="378"/>
                  <a:pt x="3244" y="379"/>
                </a:cubicBezTo>
                <a:cubicBezTo>
                  <a:pt x="3244" y="380"/>
                  <a:pt x="3244" y="381"/>
                  <a:pt x="3243" y="382"/>
                </a:cubicBezTo>
                <a:cubicBezTo>
                  <a:pt x="3243" y="382"/>
                  <a:pt x="3243" y="382"/>
                  <a:pt x="3242" y="383"/>
                </a:cubicBezTo>
                <a:cubicBezTo>
                  <a:pt x="3242" y="383"/>
                  <a:pt x="3242" y="383"/>
                  <a:pt x="3242" y="383"/>
                </a:cubicBezTo>
                <a:cubicBezTo>
                  <a:pt x="3242" y="384"/>
                  <a:pt x="3242" y="384"/>
                  <a:pt x="3242" y="384"/>
                </a:cubicBezTo>
                <a:cubicBezTo>
                  <a:pt x="3241" y="385"/>
                  <a:pt x="3241" y="386"/>
                  <a:pt x="3241" y="386"/>
                </a:cubicBezTo>
                <a:cubicBezTo>
                  <a:pt x="3240" y="386"/>
                  <a:pt x="3240" y="387"/>
                  <a:pt x="3240" y="387"/>
                </a:cubicBezTo>
                <a:cubicBezTo>
                  <a:pt x="3240" y="387"/>
                  <a:pt x="3240" y="387"/>
                  <a:pt x="3240" y="388"/>
                </a:cubicBezTo>
                <a:cubicBezTo>
                  <a:pt x="3240" y="388"/>
                  <a:pt x="3240" y="388"/>
                  <a:pt x="3240" y="388"/>
                </a:cubicBezTo>
                <a:cubicBezTo>
                  <a:pt x="3240" y="389"/>
                  <a:pt x="3240" y="389"/>
                  <a:pt x="3240" y="389"/>
                </a:cubicBezTo>
                <a:cubicBezTo>
                  <a:pt x="3240" y="389"/>
                  <a:pt x="3240" y="389"/>
                  <a:pt x="3241" y="389"/>
                </a:cubicBezTo>
                <a:cubicBezTo>
                  <a:pt x="3242" y="390"/>
                  <a:pt x="3242" y="391"/>
                  <a:pt x="3242" y="392"/>
                </a:cubicBezTo>
                <a:cubicBezTo>
                  <a:pt x="3242" y="392"/>
                  <a:pt x="3241" y="393"/>
                  <a:pt x="3241" y="393"/>
                </a:cubicBezTo>
                <a:cubicBezTo>
                  <a:pt x="3240" y="394"/>
                  <a:pt x="3240" y="394"/>
                  <a:pt x="3239" y="394"/>
                </a:cubicBezTo>
                <a:cubicBezTo>
                  <a:pt x="3238" y="394"/>
                  <a:pt x="3237" y="393"/>
                  <a:pt x="3237" y="393"/>
                </a:cubicBezTo>
                <a:cubicBezTo>
                  <a:pt x="3236" y="393"/>
                  <a:pt x="3236" y="393"/>
                  <a:pt x="3236" y="393"/>
                </a:cubicBezTo>
                <a:cubicBezTo>
                  <a:pt x="3235" y="392"/>
                  <a:pt x="3234" y="392"/>
                  <a:pt x="3233" y="392"/>
                </a:cubicBezTo>
                <a:cubicBezTo>
                  <a:pt x="3233" y="392"/>
                  <a:pt x="3233" y="392"/>
                  <a:pt x="3233" y="392"/>
                </a:cubicBezTo>
                <a:cubicBezTo>
                  <a:pt x="3233" y="392"/>
                  <a:pt x="3233" y="392"/>
                  <a:pt x="3233" y="392"/>
                </a:cubicBezTo>
                <a:cubicBezTo>
                  <a:pt x="3232" y="391"/>
                  <a:pt x="3232" y="391"/>
                  <a:pt x="3232" y="391"/>
                </a:cubicBezTo>
                <a:cubicBezTo>
                  <a:pt x="3233" y="392"/>
                  <a:pt x="3233" y="392"/>
                  <a:pt x="3233" y="392"/>
                </a:cubicBezTo>
                <a:cubicBezTo>
                  <a:pt x="3232" y="392"/>
                  <a:pt x="3232" y="392"/>
                  <a:pt x="3232" y="392"/>
                </a:cubicBezTo>
                <a:cubicBezTo>
                  <a:pt x="3231" y="392"/>
                  <a:pt x="3231" y="392"/>
                  <a:pt x="3231" y="392"/>
                </a:cubicBezTo>
                <a:cubicBezTo>
                  <a:pt x="3231" y="392"/>
                  <a:pt x="3230" y="392"/>
                  <a:pt x="3230" y="392"/>
                </a:cubicBezTo>
                <a:cubicBezTo>
                  <a:pt x="3230" y="392"/>
                  <a:pt x="3230" y="391"/>
                  <a:pt x="3230" y="391"/>
                </a:cubicBezTo>
                <a:cubicBezTo>
                  <a:pt x="3229" y="391"/>
                  <a:pt x="3229" y="391"/>
                  <a:pt x="3229" y="392"/>
                </a:cubicBezTo>
                <a:cubicBezTo>
                  <a:pt x="3229" y="392"/>
                  <a:pt x="3228" y="392"/>
                  <a:pt x="3228" y="392"/>
                </a:cubicBezTo>
                <a:cubicBezTo>
                  <a:pt x="3227" y="392"/>
                  <a:pt x="3226" y="392"/>
                  <a:pt x="3226" y="391"/>
                </a:cubicBezTo>
                <a:cubicBezTo>
                  <a:pt x="3226" y="391"/>
                  <a:pt x="3226" y="391"/>
                  <a:pt x="3226" y="391"/>
                </a:cubicBezTo>
                <a:cubicBezTo>
                  <a:pt x="3225" y="391"/>
                  <a:pt x="3225" y="391"/>
                  <a:pt x="3225" y="391"/>
                </a:cubicBezTo>
                <a:cubicBezTo>
                  <a:pt x="3224" y="391"/>
                  <a:pt x="3224" y="391"/>
                  <a:pt x="3224" y="391"/>
                </a:cubicBezTo>
                <a:cubicBezTo>
                  <a:pt x="3224" y="392"/>
                  <a:pt x="3223" y="392"/>
                  <a:pt x="3222" y="392"/>
                </a:cubicBezTo>
                <a:cubicBezTo>
                  <a:pt x="3222" y="392"/>
                  <a:pt x="3221" y="392"/>
                  <a:pt x="3221" y="392"/>
                </a:cubicBezTo>
                <a:cubicBezTo>
                  <a:pt x="3221" y="392"/>
                  <a:pt x="3221" y="392"/>
                  <a:pt x="3221" y="392"/>
                </a:cubicBezTo>
                <a:cubicBezTo>
                  <a:pt x="3221" y="392"/>
                  <a:pt x="3221" y="392"/>
                  <a:pt x="3221" y="392"/>
                </a:cubicBezTo>
                <a:cubicBezTo>
                  <a:pt x="3220" y="392"/>
                  <a:pt x="3220" y="393"/>
                  <a:pt x="3220" y="393"/>
                </a:cubicBezTo>
                <a:cubicBezTo>
                  <a:pt x="3220" y="394"/>
                  <a:pt x="3219" y="394"/>
                  <a:pt x="3219" y="394"/>
                </a:cubicBezTo>
                <a:cubicBezTo>
                  <a:pt x="3218" y="395"/>
                  <a:pt x="3218" y="395"/>
                  <a:pt x="3218" y="395"/>
                </a:cubicBezTo>
                <a:cubicBezTo>
                  <a:pt x="3217" y="396"/>
                  <a:pt x="3216" y="397"/>
                  <a:pt x="3215" y="397"/>
                </a:cubicBezTo>
                <a:cubicBezTo>
                  <a:pt x="3215" y="397"/>
                  <a:pt x="3215" y="397"/>
                  <a:pt x="3215" y="397"/>
                </a:cubicBezTo>
                <a:cubicBezTo>
                  <a:pt x="3215" y="397"/>
                  <a:pt x="3216" y="397"/>
                  <a:pt x="3216" y="398"/>
                </a:cubicBezTo>
                <a:cubicBezTo>
                  <a:pt x="3216" y="399"/>
                  <a:pt x="3215" y="400"/>
                  <a:pt x="3214" y="400"/>
                </a:cubicBezTo>
                <a:cubicBezTo>
                  <a:pt x="3214" y="401"/>
                  <a:pt x="3213" y="401"/>
                  <a:pt x="3213" y="402"/>
                </a:cubicBezTo>
                <a:cubicBezTo>
                  <a:pt x="3212" y="402"/>
                  <a:pt x="3212" y="403"/>
                  <a:pt x="3211" y="403"/>
                </a:cubicBezTo>
                <a:cubicBezTo>
                  <a:pt x="3210" y="403"/>
                  <a:pt x="3210" y="404"/>
                  <a:pt x="3209" y="404"/>
                </a:cubicBezTo>
                <a:cubicBezTo>
                  <a:pt x="3209" y="404"/>
                  <a:pt x="3209" y="404"/>
                  <a:pt x="3209" y="403"/>
                </a:cubicBezTo>
                <a:cubicBezTo>
                  <a:pt x="3208" y="404"/>
                  <a:pt x="3208" y="404"/>
                  <a:pt x="3208" y="404"/>
                </a:cubicBezTo>
                <a:cubicBezTo>
                  <a:pt x="3208" y="405"/>
                  <a:pt x="3208" y="406"/>
                  <a:pt x="3209" y="407"/>
                </a:cubicBezTo>
                <a:cubicBezTo>
                  <a:pt x="3209" y="407"/>
                  <a:pt x="3209" y="408"/>
                  <a:pt x="3208" y="408"/>
                </a:cubicBezTo>
                <a:cubicBezTo>
                  <a:pt x="3208" y="409"/>
                  <a:pt x="3208" y="409"/>
                  <a:pt x="3208" y="409"/>
                </a:cubicBezTo>
                <a:cubicBezTo>
                  <a:pt x="3207" y="409"/>
                  <a:pt x="3207" y="410"/>
                  <a:pt x="3206" y="410"/>
                </a:cubicBezTo>
                <a:cubicBezTo>
                  <a:pt x="3206" y="410"/>
                  <a:pt x="3205" y="410"/>
                  <a:pt x="3205" y="410"/>
                </a:cubicBezTo>
                <a:cubicBezTo>
                  <a:pt x="3205" y="410"/>
                  <a:pt x="3205" y="410"/>
                  <a:pt x="3204" y="410"/>
                </a:cubicBezTo>
                <a:cubicBezTo>
                  <a:pt x="3204" y="410"/>
                  <a:pt x="3204" y="410"/>
                  <a:pt x="3204" y="410"/>
                </a:cubicBezTo>
                <a:cubicBezTo>
                  <a:pt x="3204" y="410"/>
                  <a:pt x="3204" y="410"/>
                  <a:pt x="3204" y="410"/>
                </a:cubicBezTo>
                <a:cubicBezTo>
                  <a:pt x="3204" y="411"/>
                  <a:pt x="3204" y="411"/>
                  <a:pt x="3204" y="411"/>
                </a:cubicBezTo>
                <a:cubicBezTo>
                  <a:pt x="3204" y="411"/>
                  <a:pt x="3204" y="411"/>
                  <a:pt x="3204" y="411"/>
                </a:cubicBezTo>
                <a:cubicBezTo>
                  <a:pt x="3204" y="411"/>
                  <a:pt x="3204" y="411"/>
                  <a:pt x="3204" y="411"/>
                </a:cubicBezTo>
                <a:cubicBezTo>
                  <a:pt x="3204" y="412"/>
                  <a:pt x="3203" y="413"/>
                  <a:pt x="3203" y="413"/>
                </a:cubicBezTo>
                <a:cubicBezTo>
                  <a:pt x="3203" y="413"/>
                  <a:pt x="3203" y="413"/>
                  <a:pt x="3203" y="413"/>
                </a:cubicBezTo>
                <a:cubicBezTo>
                  <a:pt x="3202" y="414"/>
                  <a:pt x="3202" y="414"/>
                  <a:pt x="3201" y="415"/>
                </a:cubicBezTo>
                <a:cubicBezTo>
                  <a:pt x="3200" y="415"/>
                  <a:pt x="3200" y="415"/>
                  <a:pt x="3200" y="416"/>
                </a:cubicBezTo>
                <a:cubicBezTo>
                  <a:pt x="3199" y="417"/>
                  <a:pt x="3198" y="418"/>
                  <a:pt x="3198" y="418"/>
                </a:cubicBezTo>
                <a:cubicBezTo>
                  <a:pt x="3197" y="418"/>
                  <a:pt x="3197" y="418"/>
                  <a:pt x="3197" y="418"/>
                </a:cubicBezTo>
                <a:cubicBezTo>
                  <a:pt x="3197" y="418"/>
                  <a:pt x="3197" y="418"/>
                  <a:pt x="3197" y="418"/>
                </a:cubicBezTo>
                <a:cubicBezTo>
                  <a:pt x="3197" y="419"/>
                  <a:pt x="3197" y="420"/>
                  <a:pt x="3197" y="420"/>
                </a:cubicBezTo>
                <a:cubicBezTo>
                  <a:pt x="3196" y="422"/>
                  <a:pt x="3196" y="423"/>
                  <a:pt x="3194" y="423"/>
                </a:cubicBezTo>
                <a:cubicBezTo>
                  <a:pt x="3194" y="423"/>
                  <a:pt x="3194" y="424"/>
                  <a:pt x="3194" y="424"/>
                </a:cubicBezTo>
                <a:cubicBezTo>
                  <a:pt x="3194" y="424"/>
                  <a:pt x="3193" y="425"/>
                  <a:pt x="3193" y="425"/>
                </a:cubicBezTo>
                <a:cubicBezTo>
                  <a:pt x="3193" y="425"/>
                  <a:pt x="3193" y="425"/>
                  <a:pt x="3193" y="426"/>
                </a:cubicBezTo>
                <a:cubicBezTo>
                  <a:pt x="3193" y="426"/>
                  <a:pt x="3193" y="426"/>
                  <a:pt x="3193" y="427"/>
                </a:cubicBezTo>
                <a:cubicBezTo>
                  <a:pt x="3194" y="428"/>
                  <a:pt x="3194" y="429"/>
                  <a:pt x="3193" y="429"/>
                </a:cubicBezTo>
                <a:cubicBezTo>
                  <a:pt x="3192" y="430"/>
                  <a:pt x="3192" y="430"/>
                  <a:pt x="3191" y="431"/>
                </a:cubicBezTo>
                <a:cubicBezTo>
                  <a:pt x="3191" y="431"/>
                  <a:pt x="3191" y="431"/>
                  <a:pt x="3191" y="432"/>
                </a:cubicBezTo>
                <a:cubicBezTo>
                  <a:pt x="3191" y="432"/>
                  <a:pt x="3191" y="432"/>
                  <a:pt x="3191" y="432"/>
                </a:cubicBezTo>
                <a:cubicBezTo>
                  <a:pt x="3191" y="432"/>
                  <a:pt x="3191" y="433"/>
                  <a:pt x="3191" y="433"/>
                </a:cubicBezTo>
                <a:cubicBezTo>
                  <a:pt x="3191" y="434"/>
                  <a:pt x="3192" y="435"/>
                  <a:pt x="3190" y="436"/>
                </a:cubicBezTo>
                <a:cubicBezTo>
                  <a:pt x="3190" y="437"/>
                  <a:pt x="3190" y="437"/>
                  <a:pt x="3190" y="437"/>
                </a:cubicBezTo>
                <a:cubicBezTo>
                  <a:pt x="3190" y="437"/>
                  <a:pt x="3190" y="437"/>
                  <a:pt x="3189" y="438"/>
                </a:cubicBezTo>
                <a:cubicBezTo>
                  <a:pt x="3189" y="438"/>
                  <a:pt x="3189" y="438"/>
                  <a:pt x="3189" y="438"/>
                </a:cubicBezTo>
                <a:cubicBezTo>
                  <a:pt x="3189" y="438"/>
                  <a:pt x="3189" y="439"/>
                  <a:pt x="3189" y="439"/>
                </a:cubicBezTo>
                <a:cubicBezTo>
                  <a:pt x="3188" y="440"/>
                  <a:pt x="3188" y="441"/>
                  <a:pt x="3187" y="441"/>
                </a:cubicBezTo>
                <a:cubicBezTo>
                  <a:pt x="3186" y="442"/>
                  <a:pt x="3186" y="442"/>
                  <a:pt x="3185" y="443"/>
                </a:cubicBezTo>
                <a:cubicBezTo>
                  <a:pt x="3185" y="443"/>
                  <a:pt x="3185" y="444"/>
                  <a:pt x="3185" y="444"/>
                </a:cubicBezTo>
                <a:cubicBezTo>
                  <a:pt x="3185" y="445"/>
                  <a:pt x="3185" y="447"/>
                  <a:pt x="3184" y="448"/>
                </a:cubicBezTo>
                <a:cubicBezTo>
                  <a:pt x="3184" y="448"/>
                  <a:pt x="3183" y="448"/>
                  <a:pt x="3183" y="448"/>
                </a:cubicBezTo>
                <a:cubicBezTo>
                  <a:pt x="3183" y="448"/>
                  <a:pt x="3183" y="449"/>
                  <a:pt x="3183" y="449"/>
                </a:cubicBezTo>
                <a:cubicBezTo>
                  <a:pt x="3183" y="449"/>
                  <a:pt x="3183" y="449"/>
                  <a:pt x="3182" y="449"/>
                </a:cubicBezTo>
                <a:cubicBezTo>
                  <a:pt x="3182" y="450"/>
                  <a:pt x="3182" y="450"/>
                  <a:pt x="3181" y="450"/>
                </a:cubicBezTo>
                <a:cubicBezTo>
                  <a:pt x="3181" y="451"/>
                  <a:pt x="3181" y="451"/>
                  <a:pt x="3181" y="451"/>
                </a:cubicBezTo>
                <a:cubicBezTo>
                  <a:pt x="3181" y="451"/>
                  <a:pt x="3181" y="451"/>
                  <a:pt x="3181" y="451"/>
                </a:cubicBezTo>
                <a:cubicBezTo>
                  <a:pt x="3181" y="451"/>
                  <a:pt x="3181" y="451"/>
                  <a:pt x="3181" y="451"/>
                </a:cubicBezTo>
                <a:cubicBezTo>
                  <a:pt x="3181" y="452"/>
                  <a:pt x="3182" y="452"/>
                  <a:pt x="3182" y="453"/>
                </a:cubicBezTo>
                <a:cubicBezTo>
                  <a:pt x="3182" y="454"/>
                  <a:pt x="3182" y="454"/>
                  <a:pt x="3181" y="454"/>
                </a:cubicBezTo>
                <a:cubicBezTo>
                  <a:pt x="3181" y="454"/>
                  <a:pt x="3181" y="454"/>
                  <a:pt x="3181" y="454"/>
                </a:cubicBezTo>
                <a:cubicBezTo>
                  <a:pt x="3181" y="455"/>
                  <a:pt x="3181" y="455"/>
                  <a:pt x="3181" y="455"/>
                </a:cubicBezTo>
                <a:cubicBezTo>
                  <a:pt x="3181" y="455"/>
                  <a:pt x="3181" y="455"/>
                  <a:pt x="3181" y="455"/>
                </a:cubicBezTo>
                <a:cubicBezTo>
                  <a:pt x="3182" y="454"/>
                  <a:pt x="3182" y="454"/>
                  <a:pt x="3182" y="454"/>
                </a:cubicBezTo>
                <a:cubicBezTo>
                  <a:pt x="3182" y="454"/>
                  <a:pt x="3183" y="455"/>
                  <a:pt x="3183" y="455"/>
                </a:cubicBezTo>
                <a:cubicBezTo>
                  <a:pt x="3183" y="456"/>
                  <a:pt x="3184" y="457"/>
                  <a:pt x="3182" y="459"/>
                </a:cubicBezTo>
                <a:cubicBezTo>
                  <a:pt x="3182" y="459"/>
                  <a:pt x="3181" y="460"/>
                  <a:pt x="3181" y="460"/>
                </a:cubicBezTo>
                <a:cubicBezTo>
                  <a:pt x="3181" y="460"/>
                  <a:pt x="3181" y="460"/>
                  <a:pt x="3181" y="460"/>
                </a:cubicBezTo>
                <a:cubicBezTo>
                  <a:pt x="3180" y="460"/>
                  <a:pt x="3180" y="460"/>
                  <a:pt x="3180" y="460"/>
                </a:cubicBezTo>
                <a:cubicBezTo>
                  <a:pt x="3179" y="460"/>
                  <a:pt x="3179" y="460"/>
                  <a:pt x="3179" y="460"/>
                </a:cubicBezTo>
                <a:cubicBezTo>
                  <a:pt x="3178" y="460"/>
                  <a:pt x="3178" y="460"/>
                  <a:pt x="3178" y="460"/>
                </a:cubicBezTo>
                <a:cubicBezTo>
                  <a:pt x="3177" y="460"/>
                  <a:pt x="3177" y="460"/>
                  <a:pt x="3177" y="460"/>
                </a:cubicBezTo>
                <a:cubicBezTo>
                  <a:pt x="3176" y="459"/>
                  <a:pt x="3176" y="459"/>
                  <a:pt x="3176" y="459"/>
                </a:cubicBezTo>
                <a:cubicBezTo>
                  <a:pt x="3176" y="460"/>
                  <a:pt x="3176" y="460"/>
                  <a:pt x="3176" y="460"/>
                </a:cubicBezTo>
                <a:cubicBezTo>
                  <a:pt x="3176" y="460"/>
                  <a:pt x="3175" y="460"/>
                  <a:pt x="3175" y="460"/>
                </a:cubicBezTo>
                <a:cubicBezTo>
                  <a:pt x="3173" y="460"/>
                  <a:pt x="3173" y="459"/>
                  <a:pt x="3173" y="459"/>
                </a:cubicBezTo>
                <a:cubicBezTo>
                  <a:pt x="3173" y="459"/>
                  <a:pt x="3173" y="458"/>
                  <a:pt x="3173" y="458"/>
                </a:cubicBezTo>
                <a:cubicBezTo>
                  <a:pt x="3172" y="458"/>
                  <a:pt x="3172" y="457"/>
                  <a:pt x="3172" y="456"/>
                </a:cubicBezTo>
                <a:cubicBezTo>
                  <a:pt x="3172" y="456"/>
                  <a:pt x="3172" y="456"/>
                  <a:pt x="3172" y="455"/>
                </a:cubicBezTo>
                <a:cubicBezTo>
                  <a:pt x="3172" y="455"/>
                  <a:pt x="3172" y="455"/>
                  <a:pt x="3172" y="455"/>
                </a:cubicBezTo>
                <a:cubicBezTo>
                  <a:pt x="3171" y="455"/>
                  <a:pt x="3171" y="455"/>
                  <a:pt x="3171" y="455"/>
                </a:cubicBezTo>
                <a:cubicBezTo>
                  <a:pt x="3170" y="455"/>
                  <a:pt x="3169" y="455"/>
                  <a:pt x="3169" y="455"/>
                </a:cubicBezTo>
                <a:cubicBezTo>
                  <a:pt x="3168" y="455"/>
                  <a:pt x="3168" y="454"/>
                  <a:pt x="3168" y="453"/>
                </a:cubicBezTo>
                <a:cubicBezTo>
                  <a:pt x="3168" y="453"/>
                  <a:pt x="3168" y="453"/>
                  <a:pt x="3168" y="452"/>
                </a:cubicBezTo>
                <a:cubicBezTo>
                  <a:pt x="3168" y="452"/>
                  <a:pt x="3169" y="452"/>
                  <a:pt x="3169" y="452"/>
                </a:cubicBezTo>
                <a:cubicBezTo>
                  <a:pt x="3169" y="452"/>
                  <a:pt x="3168" y="452"/>
                  <a:pt x="3168" y="452"/>
                </a:cubicBezTo>
                <a:cubicBezTo>
                  <a:pt x="3168" y="452"/>
                  <a:pt x="3168" y="452"/>
                  <a:pt x="3167" y="451"/>
                </a:cubicBezTo>
                <a:cubicBezTo>
                  <a:pt x="3167" y="451"/>
                  <a:pt x="3166" y="451"/>
                  <a:pt x="3165" y="451"/>
                </a:cubicBezTo>
                <a:cubicBezTo>
                  <a:pt x="3165" y="451"/>
                  <a:pt x="3164" y="451"/>
                  <a:pt x="3164" y="450"/>
                </a:cubicBezTo>
                <a:cubicBezTo>
                  <a:pt x="3163" y="450"/>
                  <a:pt x="3163" y="450"/>
                  <a:pt x="3163" y="450"/>
                </a:cubicBezTo>
                <a:cubicBezTo>
                  <a:pt x="3163" y="450"/>
                  <a:pt x="3163" y="450"/>
                  <a:pt x="3163" y="450"/>
                </a:cubicBezTo>
                <a:cubicBezTo>
                  <a:pt x="3163" y="450"/>
                  <a:pt x="3162" y="450"/>
                  <a:pt x="3162" y="450"/>
                </a:cubicBezTo>
                <a:cubicBezTo>
                  <a:pt x="3162" y="450"/>
                  <a:pt x="3162" y="450"/>
                  <a:pt x="3162" y="450"/>
                </a:cubicBezTo>
                <a:cubicBezTo>
                  <a:pt x="3161" y="450"/>
                  <a:pt x="3161" y="451"/>
                  <a:pt x="3160" y="451"/>
                </a:cubicBezTo>
                <a:cubicBezTo>
                  <a:pt x="3159" y="451"/>
                  <a:pt x="3158" y="451"/>
                  <a:pt x="3157" y="451"/>
                </a:cubicBezTo>
                <a:cubicBezTo>
                  <a:pt x="3157" y="451"/>
                  <a:pt x="3157" y="451"/>
                  <a:pt x="3157" y="452"/>
                </a:cubicBezTo>
                <a:cubicBezTo>
                  <a:pt x="3157" y="452"/>
                  <a:pt x="3156" y="452"/>
                  <a:pt x="3156" y="452"/>
                </a:cubicBezTo>
                <a:cubicBezTo>
                  <a:pt x="3156" y="452"/>
                  <a:pt x="3156" y="453"/>
                  <a:pt x="3155" y="453"/>
                </a:cubicBezTo>
                <a:cubicBezTo>
                  <a:pt x="3155" y="453"/>
                  <a:pt x="3155" y="453"/>
                  <a:pt x="3155" y="453"/>
                </a:cubicBezTo>
                <a:cubicBezTo>
                  <a:pt x="3154" y="454"/>
                  <a:pt x="3154" y="454"/>
                  <a:pt x="3153" y="454"/>
                </a:cubicBezTo>
                <a:cubicBezTo>
                  <a:pt x="3153" y="454"/>
                  <a:pt x="3153" y="455"/>
                  <a:pt x="3153" y="455"/>
                </a:cubicBezTo>
                <a:cubicBezTo>
                  <a:pt x="3153" y="456"/>
                  <a:pt x="3152" y="456"/>
                  <a:pt x="3152" y="457"/>
                </a:cubicBezTo>
                <a:cubicBezTo>
                  <a:pt x="3151" y="458"/>
                  <a:pt x="3150" y="458"/>
                  <a:pt x="3149" y="458"/>
                </a:cubicBezTo>
                <a:cubicBezTo>
                  <a:pt x="3149" y="458"/>
                  <a:pt x="3149" y="458"/>
                  <a:pt x="3149" y="458"/>
                </a:cubicBezTo>
                <a:cubicBezTo>
                  <a:pt x="3149" y="458"/>
                  <a:pt x="3149" y="458"/>
                  <a:pt x="3149" y="458"/>
                </a:cubicBezTo>
                <a:cubicBezTo>
                  <a:pt x="3149" y="459"/>
                  <a:pt x="3149" y="460"/>
                  <a:pt x="3149" y="460"/>
                </a:cubicBezTo>
                <a:cubicBezTo>
                  <a:pt x="3149" y="461"/>
                  <a:pt x="3148" y="462"/>
                  <a:pt x="3148" y="462"/>
                </a:cubicBezTo>
                <a:cubicBezTo>
                  <a:pt x="3148" y="463"/>
                  <a:pt x="3148" y="463"/>
                  <a:pt x="3148" y="463"/>
                </a:cubicBezTo>
                <a:cubicBezTo>
                  <a:pt x="3147" y="463"/>
                  <a:pt x="3147" y="464"/>
                  <a:pt x="3147" y="465"/>
                </a:cubicBezTo>
                <a:cubicBezTo>
                  <a:pt x="3147" y="465"/>
                  <a:pt x="3147" y="465"/>
                  <a:pt x="3147" y="465"/>
                </a:cubicBezTo>
                <a:cubicBezTo>
                  <a:pt x="3146" y="467"/>
                  <a:pt x="3146" y="468"/>
                  <a:pt x="3145" y="469"/>
                </a:cubicBezTo>
                <a:cubicBezTo>
                  <a:pt x="3144" y="470"/>
                  <a:pt x="3143" y="470"/>
                  <a:pt x="3143" y="470"/>
                </a:cubicBezTo>
                <a:cubicBezTo>
                  <a:pt x="3142" y="470"/>
                  <a:pt x="3141" y="470"/>
                  <a:pt x="3141" y="469"/>
                </a:cubicBezTo>
                <a:cubicBezTo>
                  <a:pt x="3140" y="469"/>
                  <a:pt x="3140" y="468"/>
                  <a:pt x="3140" y="467"/>
                </a:cubicBezTo>
                <a:cubicBezTo>
                  <a:pt x="3141" y="467"/>
                  <a:pt x="3141" y="466"/>
                  <a:pt x="3141" y="466"/>
                </a:cubicBezTo>
                <a:cubicBezTo>
                  <a:pt x="3141" y="466"/>
                  <a:pt x="3141" y="466"/>
                  <a:pt x="3141" y="466"/>
                </a:cubicBezTo>
                <a:cubicBezTo>
                  <a:pt x="3141" y="465"/>
                  <a:pt x="3141" y="465"/>
                  <a:pt x="3141" y="465"/>
                </a:cubicBezTo>
                <a:cubicBezTo>
                  <a:pt x="3141" y="464"/>
                  <a:pt x="3141" y="464"/>
                  <a:pt x="3141" y="464"/>
                </a:cubicBezTo>
                <a:cubicBezTo>
                  <a:pt x="3141" y="464"/>
                  <a:pt x="3141" y="464"/>
                  <a:pt x="3141" y="463"/>
                </a:cubicBezTo>
                <a:cubicBezTo>
                  <a:pt x="3141" y="463"/>
                  <a:pt x="3140" y="462"/>
                  <a:pt x="3140" y="462"/>
                </a:cubicBezTo>
                <a:cubicBezTo>
                  <a:pt x="3140" y="462"/>
                  <a:pt x="3140" y="461"/>
                  <a:pt x="3140" y="461"/>
                </a:cubicBezTo>
                <a:cubicBezTo>
                  <a:pt x="3140" y="461"/>
                  <a:pt x="3140" y="460"/>
                  <a:pt x="3140" y="460"/>
                </a:cubicBezTo>
                <a:cubicBezTo>
                  <a:pt x="3140" y="460"/>
                  <a:pt x="3140" y="460"/>
                  <a:pt x="3140" y="460"/>
                </a:cubicBezTo>
                <a:cubicBezTo>
                  <a:pt x="3140" y="460"/>
                  <a:pt x="3140" y="459"/>
                  <a:pt x="3140" y="459"/>
                </a:cubicBezTo>
                <a:cubicBezTo>
                  <a:pt x="3139" y="460"/>
                  <a:pt x="3139" y="460"/>
                  <a:pt x="3139" y="460"/>
                </a:cubicBezTo>
                <a:cubicBezTo>
                  <a:pt x="3139" y="460"/>
                  <a:pt x="3138" y="461"/>
                  <a:pt x="3138" y="461"/>
                </a:cubicBezTo>
                <a:cubicBezTo>
                  <a:pt x="3138" y="461"/>
                  <a:pt x="3138" y="461"/>
                  <a:pt x="3137" y="461"/>
                </a:cubicBezTo>
                <a:cubicBezTo>
                  <a:pt x="3137" y="461"/>
                  <a:pt x="3137" y="462"/>
                  <a:pt x="3137" y="463"/>
                </a:cubicBezTo>
                <a:cubicBezTo>
                  <a:pt x="3136" y="463"/>
                  <a:pt x="3136" y="464"/>
                  <a:pt x="3135" y="464"/>
                </a:cubicBezTo>
                <a:cubicBezTo>
                  <a:pt x="3135" y="464"/>
                  <a:pt x="3134" y="464"/>
                  <a:pt x="3134" y="464"/>
                </a:cubicBezTo>
                <a:cubicBezTo>
                  <a:pt x="3134" y="464"/>
                  <a:pt x="3134" y="464"/>
                  <a:pt x="3134" y="464"/>
                </a:cubicBezTo>
                <a:cubicBezTo>
                  <a:pt x="3135" y="465"/>
                  <a:pt x="3135" y="465"/>
                  <a:pt x="3135" y="466"/>
                </a:cubicBezTo>
                <a:cubicBezTo>
                  <a:pt x="3135" y="466"/>
                  <a:pt x="3135" y="466"/>
                  <a:pt x="3135" y="467"/>
                </a:cubicBezTo>
                <a:cubicBezTo>
                  <a:pt x="3135" y="467"/>
                  <a:pt x="3135" y="468"/>
                  <a:pt x="3135" y="468"/>
                </a:cubicBezTo>
                <a:cubicBezTo>
                  <a:pt x="3134" y="469"/>
                  <a:pt x="3134" y="469"/>
                  <a:pt x="3133" y="470"/>
                </a:cubicBezTo>
                <a:cubicBezTo>
                  <a:pt x="3133" y="470"/>
                  <a:pt x="3132" y="470"/>
                  <a:pt x="3132" y="470"/>
                </a:cubicBezTo>
                <a:cubicBezTo>
                  <a:pt x="3132" y="471"/>
                  <a:pt x="3131" y="471"/>
                  <a:pt x="3131" y="471"/>
                </a:cubicBezTo>
                <a:cubicBezTo>
                  <a:pt x="3130" y="471"/>
                  <a:pt x="3129" y="470"/>
                  <a:pt x="3129" y="469"/>
                </a:cubicBezTo>
                <a:cubicBezTo>
                  <a:pt x="3130" y="468"/>
                  <a:pt x="3130" y="468"/>
                  <a:pt x="3130" y="468"/>
                </a:cubicBezTo>
                <a:cubicBezTo>
                  <a:pt x="3130" y="468"/>
                  <a:pt x="3130" y="468"/>
                  <a:pt x="3130" y="468"/>
                </a:cubicBezTo>
                <a:cubicBezTo>
                  <a:pt x="3129" y="469"/>
                  <a:pt x="3129" y="469"/>
                  <a:pt x="3129" y="469"/>
                </a:cubicBezTo>
                <a:cubicBezTo>
                  <a:pt x="3129" y="469"/>
                  <a:pt x="3129" y="469"/>
                  <a:pt x="3128" y="469"/>
                </a:cubicBezTo>
                <a:cubicBezTo>
                  <a:pt x="3128" y="469"/>
                  <a:pt x="3128" y="469"/>
                  <a:pt x="3127" y="469"/>
                </a:cubicBezTo>
                <a:cubicBezTo>
                  <a:pt x="3126" y="469"/>
                  <a:pt x="3126" y="469"/>
                  <a:pt x="3126" y="470"/>
                </a:cubicBezTo>
                <a:cubicBezTo>
                  <a:pt x="3125" y="470"/>
                  <a:pt x="3125" y="471"/>
                  <a:pt x="3124" y="471"/>
                </a:cubicBezTo>
                <a:cubicBezTo>
                  <a:pt x="3123" y="471"/>
                  <a:pt x="3123" y="471"/>
                  <a:pt x="3123" y="471"/>
                </a:cubicBezTo>
                <a:cubicBezTo>
                  <a:pt x="3123" y="471"/>
                  <a:pt x="3123" y="471"/>
                  <a:pt x="3122" y="471"/>
                </a:cubicBezTo>
                <a:cubicBezTo>
                  <a:pt x="3123" y="471"/>
                  <a:pt x="3123" y="471"/>
                  <a:pt x="3123" y="472"/>
                </a:cubicBezTo>
                <a:cubicBezTo>
                  <a:pt x="3123" y="473"/>
                  <a:pt x="3122" y="474"/>
                  <a:pt x="3121" y="475"/>
                </a:cubicBezTo>
                <a:cubicBezTo>
                  <a:pt x="3121" y="475"/>
                  <a:pt x="3120" y="475"/>
                  <a:pt x="3120" y="475"/>
                </a:cubicBezTo>
                <a:cubicBezTo>
                  <a:pt x="3120" y="476"/>
                  <a:pt x="3120" y="476"/>
                  <a:pt x="3119" y="476"/>
                </a:cubicBezTo>
                <a:cubicBezTo>
                  <a:pt x="3119" y="476"/>
                  <a:pt x="3119" y="476"/>
                  <a:pt x="3119" y="476"/>
                </a:cubicBezTo>
                <a:cubicBezTo>
                  <a:pt x="3119" y="476"/>
                  <a:pt x="3119" y="476"/>
                  <a:pt x="3119" y="476"/>
                </a:cubicBezTo>
                <a:cubicBezTo>
                  <a:pt x="3119" y="476"/>
                  <a:pt x="3120" y="477"/>
                  <a:pt x="3120" y="477"/>
                </a:cubicBezTo>
                <a:cubicBezTo>
                  <a:pt x="3120" y="477"/>
                  <a:pt x="3120" y="477"/>
                  <a:pt x="3120" y="477"/>
                </a:cubicBezTo>
                <a:cubicBezTo>
                  <a:pt x="3120" y="478"/>
                  <a:pt x="3120" y="478"/>
                  <a:pt x="3120" y="478"/>
                </a:cubicBezTo>
                <a:cubicBezTo>
                  <a:pt x="3120" y="479"/>
                  <a:pt x="3121" y="479"/>
                  <a:pt x="3121" y="479"/>
                </a:cubicBezTo>
                <a:cubicBezTo>
                  <a:pt x="3121" y="480"/>
                  <a:pt x="3121" y="480"/>
                  <a:pt x="3121" y="481"/>
                </a:cubicBezTo>
                <a:cubicBezTo>
                  <a:pt x="3121" y="481"/>
                  <a:pt x="3121" y="481"/>
                  <a:pt x="3121" y="481"/>
                </a:cubicBezTo>
                <a:cubicBezTo>
                  <a:pt x="3123" y="482"/>
                  <a:pt x="3123" y="483"/>
                  <a:pt x="3123" y="484"/>
                </a:cubicBezTo>
                <a:cubicBezTo>
                  <a:pt x="3123" y="485"/>
                  <a:pt x="3123" y="485"/>
                  <a:pt x="3122" y="486"/>
                </a:cubicBezTo>
                <a:cubicBezTo>
                  <a:pt x="3122" y="486"/>
                  <a:pt x="3123" y="486"/>
                  <a:pt x="3123" y="486"/>
                </a:cubicBezTo>
                <a:cubicBezTo>
                  <a:pt x="3123" y="487"/>
                  <a:pt x="3123" y="488"/>
                  <a:pt x="3123" y="488"/>
                </a:cubicBezTo>
                <a:cubicBezTo>
                  <a:pt x="3123" y="489"/>
                  <a:pt x="3123" y="489"/>
                  <a:pt x="3122" y="489"/>
                </a:cubicBezTo>
                <a:cubicBezTo>
                  <a:pt x="3123" y="490"/>
                  <a:pt x="3123" y="490"/>
                  <a:pt x="3123" y="491"/>
                </a:cubicBezTo>
                <a:cubicBezTo>
                  <a:pt x="3123" y="492"/>
                  <a:pt x="3122" y="493"/>
                  <a:pt x="3122" y="494"/>
                </a:cubicBezTo>
                <a:cubicBezTo>
                  <a:pt x="3121" y="494"/>
                  <a:pt x="3121" y="494"/>
                  <a:pt x="3121" y="495"/>
                </a:cubicBezTo>
                <a:cubicBezTo>
                  <a:pt x="3121" y="495"/>
                  <a:pt x="3121" y="495"/>
                  <a:pt x="3121" y="495"/>
                </a:cubicBezTo>
                <a:cubicBezTo>
                  <a:pt x="3121" y="496"/>
                  <a:pt x="3121" y="498"/>
                  <a:pt x="3119" y="498"/>
                </a:cubicBezTo>
                <a:cubicBezTo>
                  <a:pt x="3119" y="498"/>
                  <a:pt x="3119" y="498"/>
                  <a:pt x="3119" y="499"/>
                </a:cubicBezTo>
                <a:cubicBezTo>
                  <a:pt x="3119" y="499"/>
                  <a:pt x="3119" y="499"/>
                  <a:pt x="3119" y="499"/>
                </a:cubicBezTo>
                <a:cubicBezTo>
                  <a:pt x="3119" y="499"/>
                  <a:pt x="3119" y="500"/>
                  <a:pt x="3119" y="501"/>
                </a:cubicBezTo>
                <a:cubicBezTo>
                  <a:pt x="3119" y="502"/>
                  <a:pt x="3119" y="502"/>
                  <a:pt x="3119" y="502"/>
                </a:cubicBezTo>
                <a:cubicBezTo>
                  <a:pt x="3119" y="503"/>
                  <a:pt x="3119" y="503"/>
                  <a:pt x="3118" y="504"/>
                </a:cubicBezTo>
                <a:cubicBezTo>
                  <a:pt x="3118" y="504"/>
                  <a:pt x="3118" y="504"/>
                  <a:pt x="3118" y="504"/>
                </a:cubicBezTo>
                <a:cubicBezTo>
                  <a:pt x="3119" y="504"/>
                  <a:pt x="3119" y="505"/>
                  <a:pt x="3118" y="506"/>
                </a:cubicBezTo>
                <a:cubicBezTo>
                  <a:pt x="3118" y="507"/>
                  <a:pt x="3118" y="507"/>
                  <a:pt x="3118" y="507"/>
                </a:cubicBezTo>
                <a:cubicBezTo>
                  <a:pt x="3118" y="508"/>
                  <a:pt x="3118" y="508"/>
                  <a:pt x="3119" y="508"/>
                </a:cubicBezTo>
                <a:cubicBezTo>
                  <a:pt x="3119" y="509"/>
                  <a:pt x="3119" y="510"/>
                  <a:pt x="3119" y="510"/>
                </a:cubicBezTo>
                <a:cubicBezTo>
                  <a:pt x="3119" y="510"/>
                  <a:pt x="3119" y="510"/>
                  <a:pt x="3119" y="510"/>
                </a:cubicBezTo>
                <a:cubicBezTo>
                  <a:pt x="3119" y="511"/>
                  <a:pt x="3119" y="511"/>
                  <a:pt x="3120" y="512"/>
                </a:cubicBezTo>
                <a:cubicBezTo>
                  <a:pt x="3120" y="512"/>
                  <a:pt x="3120" y="513"/>
                  <a:pt x="3120" y="513"/>
                </a:cubicBezTo>
                <a:cubicBezTo>
                  <a:pt x="3120" y="513"/>
                  <a:pt x="3120" y="513"/>
                  <a:pt x="3120" y="513"/>
                </a:cubicBezTo>
                <a:cubicBezTo>
                  <a:pt x="3121" y="513"/>
                  <a:pt x="3121" y="514"/>
                  <a:pt x="3121" y="514"/>
                </a:cubicBezTo>
                <a:cubicBezTo>
                  <a:pt x="3121" y="515"/>
                  <a:pt x="3122" y="515"/>
                  <a:pt x="3122" y="516"/>
                </a:cubicBezTo>
                <a:cubicBezTo>
                  <a:pt x="3122" y="516"/>
                  <a:pt x="3122" y="516"/>
                  <a:pt x="3122" y="516"/>
                </a:cubicBezTo>
                <a:cubicBezTo>
                  <a:pt x="3122" y="516"/>
                  <a:pt x="3122" y="516"/>
                  <a:pt x="3122" y="516"/>
                </a:cubicBezTo>
                <a:cubicBezTo>
                  <a:pt x="3123" y="516"/>
                  <a:pt x="3123" y="516"/>
                  <a:pt x="3124" y="517"/>
                </a:cubicBezTo>
                <a:cubicBezTo>
                  <a:pt x="3124" y="517"/>
                  <a:pt x="3124" y="517"/>
                  <a:pt x="3124" y="517"/>
                </a:cubicBezTo>
                <a:cubicBezTo>
                  <a:pt x="3124" y="516"/>
                  <a:pt x="3124" y="516"/>
                  <a:pt x="3124" y="516"/>
                </a:cubicBezTo>
                <a:cubicBezTo>
                  <a:pt x="3124" y="516"/>
                  <a:pt x="3124" y="516"/>
                  <a:pt x="3123" y="515"/>
                </a:cubicBezTo>
                <a:cubicBezTo>
                  <a:pt x="3123" y="515"/>
                  <a:pt x="3122" y="515"/>
                  <a:pt x="3122" y="514"/>
                </a:cubicBezTo>
                <a:cubicBezTo>
                  <a:pt x="3121" y="514"/>
                  <a:pt x="3121" y="512"/>
                  <a:pt x="3122" y="511"/>
                </a:cubicBezTo>
                <a:cubicBezTo>
                  <a:pt x="3122" y="511"/>
                  <a:pt x="3123" y="510"/>
                  <a:pt x="3124" y="510"/>
                </a:cubicBezTo>
                <a:cubicBezTo>
                  <a:pt x="3125" y="510"/>
                  <a:pt x="3125" y="510"/>
                  <a:pt x="3125" y="510"/>
                </a:cubicBezTo>
                <a:cubicBezTo>
                  <a:pt x="3126" y="510"/>
                  <a:pt x="3126" y="511"/>
                  <a:pt x="3127" y="511"/>
                </a:cubicBezTo>
                <a:cubicBezTo>
                  <a:pt x="3127" y="511"/>
                  <a:pt x="3128" y="511"/>
                  <a:pt x="3128" y="511"/>
                </a:cubicBezTo>
                <a:cubicBezTo>
                  <a:pt x="3128" y="512"/>
                  <a:pt x="3129" y="512"/>
                  <a:pt x="3129" y="512"/>
                </a:cubicBezTo>
                <a:cubicBezTo>
                  <a:pt x="3129" y="512"/>
                  <a:pt x="3130" y="512"/>
                  <a:pt x="3131" y="512"/>
                </a:cubicBezTo>
                <a:cubicBezTo>
                  <a:pt x="3131" y="513"/>
                  <a:pt x="3131" y="513"/>
                  <a:pt x="3131" y="513"/>
                </a:cubicBezTo>
                <a:cubicBezTo>
                  <a:pt x="3131" y="513"/>
                  <a:pt x="3131" y="513"/>
                  <a:pt x="3131" y="513"/>
                </a:cubicBezTo>
                <a:cubicBezTo>
                  <a:pt x="3131" y="513"/>
                  <a:pt x="3132" y="514"/>
                  <a:pt x="3132" y="514"/>
                </a:cubicBezTo>
                <a:cubicBezTo>
                  <a:pt x="3133" y="515"/>
                  <a:pt x="3134" y="516"/>
                  <a:pt x="3133" y="518"/>
                </a:cubicBezTo>
                <a:cubicBezTo>
                  <a:pt x="3133" y="519"/>
                  <a:pt x="3133" y="521"/>
                  <a:pt x="3131" y="522"/>
                </a:cubicBezTo>
                <a:cubicBezTo>
                  <a:pt x="3131" y="522"/>
                  <a:pt x="3131" y="523"/>
                  <a:pt x="3131" y="523"/>
                </a:cubicBezTo>
                <a:cubicBezTo>
                  <a:pt x="3131" y="523"/>
                  <a:pt x="3130" y="524"/>
                  <a:pt x="3130" y="524"/>
                </a:cubicBezTo>
                <a:cubicBezTo>
                  <a:pt x="3130" y="525"/>
                  <a:pt x="3130" y="525"/>
                  <a:pt x="3129" y="525"/>
                </a:cubicBezTo>
                <a:cubicBezTo>
                  <a:pt x="3129" y="525"/>
                  <a:pt x="3129" y="526"/>
                  <a:pt x="3129" y="526"/>
                </a:cubicBezTo>
                <a:cubicBezTo>
                  <a:pt x="3129" y="526"/>
                  <a:pt x="3129" y="526"/>
                  <a:pt x="3129" y="526"/>
                </a:cubicBezTo>
                <a:cubicBezTo>
                  <a:pt x="3129" y="526"/>
                  <a:pt x="3130" y="527"/>
                  <a:pt x="3130" y="527"/>
                </a:cubicBezTo>
                <a:cubicBezTo>
                  <a:pt x="3130" y="528"/>
                  <a:pt x="3130" y="528"/>
                  <a:pt x="3130" y="528"/>
                </a:cubicBezTo>
                <a:cubicBezTo>
                  <a:pt x="3130" y="528"/>
                  <a:pt x="3130" y="528"/>
                  <a:pt x="3130" y="528"/>
                </a:cubicBezTo>
                <a:cubicBezTo>
                  <a:pt x="3131" y="529"/>
                  <a:pt x="3130" y="531"/>
                  <a:pt x="3130" y="531"/>
                </a:cubicBezTo>
                <a:cubicBezTo>
                  <a:pt x="3130" y="532"/>
                  <a:pt x="3130" y="532"/>
                  <a:pt x="3130" y="532"/>
                </a:cubicBezTo>
                <a:cubicBezTo>
                  <a:pt x="3130" y="532"/>
                  <a:pt x="3130" y="532"/>
                  <a:pt x="3130" y="533"/>
                </a:cubicBezTo>
                <a:cubicBezTo>
                  <a:pt x="3130" y="533"/>
                  <a:pt x="3130" y="533"/>
                  <a:pt x="3130" y="533"/>
                </a:cubicBezTo>
                <a:cubicBezTo>
                  <a:pt x="3130" y="532"/>
                  <a:pt x="3131" y="532"/>
                  <a:pt x="3131" y="531"/>
                </a:cubicBezTo>
                <a:cubicBezTo>
                  <a:pt x="3132" y="530"/>
                  <a:pt x="3133" y="529"/>
                  <a:pt x="3134" y="529"/>
                </a:cubicBezTo>
                <a:cubicBezTo>
                  <a:pt x="3134" y="529"/>
                  <a:pt x="3135" y="529"/>
                  <a:pt x="3135" y="529"/>
                </a:cubicBezTo>
                <a:cubicBezTo>
                  <a:pt x="3136" y="530"/>
                  <a:pt x="3137" y="531"/>
                  <a:pt x="3137" y="533"/>
                </a:cubicBezTo>
                <a:cubicBezTo>
                  <a:pt x="3137" y="533"/>
                  <a:pt x="3137" y="534"/>
                  <a:pt x="3137" y="534"/>
                </a:cubicBezTo>
                <a:cubicBezTo>
                  <a:pt x="3136" y="534"/>
                  <a:pt x="3136" y="534"/>
                  <a:pt x="3136" y="535"/>
                </a:cubicBezTo>
                <a:cubicBezTo>
                  <a:pt x="3136" y="535"/>
                  <a:pt x="3136" y="535"/>
                  <a:pt x="3136" y="535"/>
                </a:cubicBezTo>
                <a:cubicBezTo>
                  <a:pt x="3137" y="535"/>
                  <a:pt x="3137" y="536"/>
                  <a:pt x="3137" y="536"/>
                </a:cubicBezTo>
                <a:cubicBezTo>
                  <a:pt x="3137" y="536"/>
                  <a:pt x="3137" y="537"/>
                  <a:pt x="3137" y="537"/>
                </a:cubicBezTo>
                <a:cubicBezTo>
                  <a:pt x="3137" y="537"/>
                  <a:pt x="3137" y="538"/>
                  <a:pt x="3137" y="538"/>
                </a:cubicBezTo>
                <a:cubicBezTo>
                  <a:pt x="3137" y="538"/>
                  <a:pt x="3137" y="538"/>
                  <a:pt x="3138" y="538"/>
                </a:cubicBezTo>
                <a:cubicBezTo>
                  <a:pt x="3138" y="539"/>
                  <a:pt x="3138" y="539"/>
                  <a:pt x="3138" y="539"/>
                </a:cubicBezTo>
                <a:cubicBezTo>
                  <a:pt x="3139" y="540"/>
                  <a:pt x="3140" y="542"/>
                  <a:pt x="3139" y="544"/>
                </a:cubicBezTo>
                <a:cubicBezTo>
                  <a:pt x="3139" y="545"/>
                  <a:pt x="3138" y="546"/>
                  <a:pt x="3137" y="547"/>
                </a:cubicBezTo>
                <a:cubicBezTo>
                  <a:pt x="3136" y="547"/>
                  <a:pt x="3136" y="547"/>
                  <a:pt x="3135" y="547"/>
                </a:cubicBezTo>
                <a:cubicBezTo>
                  <a:pt x="3135" y="547"/>
                  <a:pt x="3135" y="547"/>
                  <a:pt x="3135" y="547"/>
                </a:cubicBezTo>
                <a:cubicBezTo>
                  <a:pt x="3134" y="547"/>
                  <a:pt x="3134" y="547"/>
                  <a:pt x="3134" y="547"/>
                </a:cubicBezTo>
                <a:cubicBezTo>
                  <a:pt x="3134" y="546"/>
                  <a:pt x="3134" y="546"/>
                  <a:pt x="3134" y="546"/>
                </a:cubicBezTo>
                <a:cubicBezTo>
                  <a:pt x="3134" y="546"/>
                  <a:pt x="3134" y="546"/>
                  <a:pt x="3134" y="546"/>
                </a:cubicBezTo>
                <a:cubicBezTo>
                  <a:pt x="3134" y="547"/>
                  <a:pt x="3134" y="547"/>
                  <a:pt x="3134" y="547"/>
                </a:cubicBezTo>
                <a:cubicBezTo>
                  <a:pt x="3134" y="547"/>
                  <a:pt x="3133" y="547"/>
                  <a:pt x="3133" y="547"/>
                </a:cubicBezTo>
                <a:cubicBezTo>
                  <a:pt x="3133" y="547"/>
                  <a:pt x="3133" y="547"/>
                  <a:pt x="3133" y="547"/>
                </a:cubicBezTo>
                <a:cubicBezTo>
                  <a:pt x="3132" y="547"/>
                  <a:pt x="3132" y="546"/>
                  <a:pt x="3132" y="546"/>
                </a:cubicBezTo>
                <a:cubicBezTo>
                  <a:pt x="3131" y="546"/>
                  <a:pt x="3131" y="545"/>
                  <a:pt x="3131" y="545"/>
                </a:cubicBezTo>
                <a:cubicBezTo>
                  <a:pt x="3131" y="545"/>
                  <a:pt x="3131" y="545"/>
                  <a:pt x="3130" y="545"/>
                </a:cubicBezTo>
                <a:cubicBezTo>
                  <a:pt x="3130" y="545"/>
                  <a:pt x="3130" y="545"/>
                  <a:pt x="3130" y="545"/>
                </a:cubicBezTo>
                <a:cubicBezTo>
                  <a:pt x="3130" y="545"/>
                  <a:pt x="3130" y="546"/>
                  <a:pt x="3130" y="546"/>
                </a:cubicBezTo>
                <a:cubicBezTo>
                  <a:pt x="3129" y="547"/>
                  <a:pt x="3129" y="547"/>
                  <a:pt x="3128" y="547"/>
                </a:cubicBezTo>
                <a:cubicBezTo>
                  <a:pt x="3128" y="548"/>
                  <a:pt x="3128" y="548"/>
                  <a:pt x="3128" y="548"/>
                </a:cubicBezTo>
                <a:cubicBezTo>
                  <a:pt x="3128" y="549"/>
                  <a:pt x="3128" y="549"/>
                  <a:pt x="3128" y="549"/>
                </a:cubicBezTo>
                <a:cubicBezTo>
                  <a:pt x="3128" y="550"/>
                  <a:pt x="3128" y="550"/>
                  <a:pt x="3128" y="551"/>
                </a:cubicBezTo>
                <a:cubicBezTo>
                  <a:pt x="3128" y="552"/>
                  <a:pt x="3128" y="552"/>
                  <a:pt x="3128" y="552"/>
                </a:cubicBezTo>
                <a:cubicBezTo>
                  <a:pt x="3127" y="554"/>
                  <a:pt x="3127" y="555"/>
                  <a:pt x="3127" y="556"/>
                </a:cubicBezTo>
                <a:cubicBezTo>
                  <a:pt x="3127" y="556"/>
                  <a:pt x="3127" y="556"/>
                  <a:pt x="3127" y="556"/>
                </a:cubicBezTo>
                <a:cubicBezTo>
                  <a:pt x="3128" y="557"/>
                  <a:pt x="3128" y="557"/>
                  <a:pt x="3128" y="558"/>
                </a:cubicBezTo>
                <a:cubicBezTo>
                  <a:pt x="3128" y="559"/>
                  <a:pt x="3128" y="559"/>
                  <a:pt x="3128" y="559"/>
                </a:cubicBezTo>
                <a:cubicBezTo>
                  <a:pt x="3128" y="560"/>
                  <a:pt x="3128" y="561"/>
                  <a:pt x="3128" y="562"/>
                </a:cubicBezTo>
                <a:cubicBezTo>
                  <a:pt x="3128" y="562"/>
                  <a:pt x="3128" y="562"/>
                  <a:pt x="3128" y="562"/>
                </a:cubicBezTo>
                <a:cubicBezTo>
                  <a:pt x="3128" y="563"/>
                  <a:pt x="3129" y="563"/>
                  <a:pt x="3129" y="563"/>
                </a:cubicBezTo>
                <a:cubicBezTo>
                  <a:pt x="3130" y="564"/>
                  <a:pt x="3130" y="565"/>
                  <a:pt x="3130" y="565"/>
                </a:cubicBezTo>
                <a:cubicBezTo>
                  <a:pt x="3130" y="565"/>
                  <a:pt x="3130" y="565"/>
                  <a:pt x="3130" y="565"/>
                </a:cubicBezTo>
                <a:cubicBezTo>
                  <a:pt x="3130" y="565"/>
                  <a:pt x="3130" y="565"/>
                  <a:pt x="3130" y="565"/>
                </a:cubicBezTo>
                <a:cubicBezTo>
                  <a:pt x="3132" y="565"/>
                  <a:pt x="3132" y="566"/>
                  <a:pt x="3132" y="567"/>
                </a:cubicBezTo>
                <a:cubicBezTo>
                  <a:pt x="3132" y="567"/>
                  <a:pt x="3132" y="568"/>
                  <a:pt x="3132" y="568"/>
                </a:cubicBezTo>
                <a:cubicBezTo>
                  <a:pt x="3132" y="568"/>
                  <a:pt x="3132" y="568"/>
                  <a:pt x="3132" y="569"/>
                </a:cubicBezTo>
                <a:cubicBezTo>
                  <a:pt x="3132" y="569"/>
                  <a:pt x="3132" y="569"/>
                  <a:pt x="3133" y="569"/>
                </a:cubicBezTo>
                <a:cubicBezTo>
                  <a:pt x="3134" y="570"/>
                  <a:pt x="3134" y="571"/>
                  <a:pt x="3134" y="572"/>
                </a:cubicBezTo>
                <a:cubicBezTo>
                  <a:pt x="3135" y="572"/>
                  <a:pt x="3135" y="573"/>
                  <a:pt x="3134" y="574"/>
                </a:cubicBezTo>
                <a:cubicBezTo>
                  <a:pt x="3134" y="574"/>
                  <a:pt x="3134" y="574"/>
                  <a:pt x="3133" y="574"/>
                </a:cubicBezTo>
                <a:cubicBezTo>
                  <a:pt x="3133" y="575"/>
                  <a:pt x="3134" y="575"/>
                  <a:pt x="3133" y="576"/>
                </a:cubicBezTo>
                <a:cubicBezTo>
                  <a:pt x="3133" y="576"/>
                  <a:pt x="3133" y="577"/>
                  <a:pt x="3132" y="577"/>
                </a:cubicBezTo>
                <a:cubicBezTo>
                  <a:pt x="3132" y="577"/>
                  <a:pt x="3131" y="577"/>
                  <a:pt x="3131" y="577"/>
                </a:cubicBezTo>
                <a:cubicBezTo>
                  <a:pt x="3130" y="578"/>
                  <a:pt x="3129" y="578"/>
                  <a:pt x="3128" y="578"/>
                </a:cubicBezTo>
                <a:cubicBezTo>
                  <a:pt x="3128" y="578"/>
                  <a:pt x="3128" y="578"/>
                  <a:pt x="3128" y="578"/>
                </a:cubicBezTo>
                <a:cubicBezTo>
                  <a:pt x="3127" y="578"/>
                  <a:pt x="3127" y="578"/>
                  <a:pt x="3127" y="578"/>
                </a:cubicBezTo>
                <a:cubicBezTo>
                  <a:pt x="3127" y="578"/>
                  <a:pt x="3126" y="579"/>
                  <a:pt x="3126" y="579"/>
                </a:cubicBezTo>
                <a:close/>
                <a:moveTo>
                  <a:pt x="1982" y="757"/>
                </a:moveTo>
                <a:cubicBezTo>
                  <a:pt x="1982" y="757"/>
                  <a:pt x="1982" y="757"/>
                  <a:pt x="1982" y="757"/>
                </a:cubicBezTo>
                <a:cubicBezTo>
                  <a:pt x="1982" y="757"/>
                  <a:pt x="1982" y="757"/>
                  <a:pt x="1982" y="757"/>
                </a:cubicBezTo>
                <a:cubicBezTo>
                  <a:pt x="1982" y="757"/>
                  <a:pt x="1982" y="758"/>
                  <a:pt x="1983" y="758"/>
                </a:cubicBezTo>
                <a:cubicBezTo>
                  <a:pt x="1983" y="758"/>
                  <a:pt x="1983" y="759"/>
                  <a:pt x="1983" y="759"/>
                </a:cubicBezTo>
                <a:cubicBezTo>
                  <a:pt x="1983" y="759"/>
                  <a:pt x="1983" y="760"/>
                  <a:pt x="1984" y="761"/>
                </a:cubicBezTo>
                <a:cubicBezTo>
                  <a:pt x="1985" y="762"/>
                  <a:pt x="1986" y="764"/>
                  <a:pt x="1987" y="765"/>
                </a:cubicBezTo>
                <a:cubicBezTo>
                  <a:pt x="1987" y="765"/>
                  <a:pt x="1987" y="765"/>
                  <a:pt x="1987" y="765"/>
                </a:cubicBezTo>
                <a:cubicBezTo>
                  <a:pt x="1988" y="765"/>
                  <a:pt x="1988" y="765"/>
                  <a:pt x="1989" y="764"/>
                </a:cubicBezTo>
                <a:cubicBezTo>
                  <a:pt x="1989" y="764"/>
                  <a:pt x="1989" y="764"/>
                  <a:pt x="1990" y="764"/>
                </a:cubicBezTo>
                <a:cubicBezTo>
                  <a:pt x="1990" y="764"/>
                  <a:pt x="1990" y="764"/>
                  <a:pt x="1991" y="764"/>
                </a:cubicBezTo>
                <a:cubicBezTo>
                  <a:pt x="1991" y="764"/>
                  <a:pt x="1991" y="764"/>
                  <a:pt x="1992" y="764"/>
                </a:cubicBezTo>
                <a:cubicBezTo>
                  <a:pt x="1992" y="764"/>
                  <a:pt x="1993" y="763"/>
                  <a:pt x="1993" y="763"/>
                </a:cubicBezTo>
                <a:cubicBezTo>
                  <a:pt x="1994" y="764"/>
                  <a:pt x="1994" y="764"/>
                  <a:pt x="1994" y="764"/>
                </a:cubicBezTo>
                <a:cubicBezTo>
                  <a:pt x="1994" y="764"/>
                  <a:pt x="1995" y="764"/>
                  <a:pt x="1995" y="764"/>
                </a:cubicBezTo>
                <a:cubicBezTo>
                  <a:pt x="1996" y="763"/>
                  <a:pt x="1997" y="763"/>
                  <a:pt x="1998" y="763"/>
                </a:cubicBezTo>
                <a:cubicBezTo>
                  <a:pt x="1998" y="763"/>
                  <a:pt x="1999" y="763"/>
                  <a:pt x="2000" y="764"/>
                </a:cubicBezTo>
                <a:cubicBezTo>
                  <a:pt x="2000" y="764"/>
                  <a:pt x="2000" y="764"/>
                  <a:pt x="2000" y="764"/>
                </a:cubicBezTo>
                <a:cubicBezTo>
                  <a:pt x="2001" y="764"/>
                  <a:pt x="2001" y="763"/>
                  <a:pt x="2002" y="763"/>
                </a:cubicBezTo>
                <a:cubicBezTo>
                  <a:pt x="2003" y="764"/>
                  <a:pt x="2003" y="764"/>
                  <a:pt x="2004" y="764"/>
                </a:cubicBezTo>
                <a:cubicBezTo>
                  <a:pt x="2004" y="764"/>
                  <a:pt x="2004" y="764"/>
                  <a:pt x="2005" y="764"/>
                </a:cubicBezTo>
                <a:cubicBezTo>
                  <a:pt x="2005" y="764"/>
                  <a:pt x="2005" y="764"/>
                  <a:pt x="2005" y="764"/>
                </a:cubicBezTo>
                <a:cubicBezTo>
                  <a:pt x="2005" y="765"/>
                  <a:pt x="2006" y="765"/>
                  <a:pt x="2006" y="765"/>
                </a:cubicBezTo>
                <a:cubicBezTo>
                  <a:pt x="2006" y="765"/>
                  <a:pt x="2006" y="764"/>
                  <a:pt x="2006" y="764"/>
                </a:cubicBezTo>
                <a:cubicBezTo>
                  <a:pt x="2006" y="763"/>
                  <a:pt x="2006" y="762"/>
                  <a:pt x="2006" y="762"/>
                </a:cubicBezTo>
                <a:cubicBezTo>
                  <a:pt x="2007" y="761"/>
                  <a:pt x="2007" y="761"/>
                  <a:pt x="2007" y="761"/>
                </a:cubicBezTo>
                <a:cubicBezTo>
                  <a:pt x="2007" y="760"/>
                  <a:pt x="2008" y="760"/>
                  <a:pt x="2008" y="759"/>
                </a:cubicBezTo>
                <a:cubicBezTo>
                  <a:pt x="2008" y="759"/>
                  <a:pt x="2009" y="758"/>
                  <a:pt x="2010" y="758"/>
                </a:cubicBezTo>
                <a:cubicBezTo>
                  <a:pt x="2010" y="758"/>
                  <a:pt x="2011" y="758"/>
                  <a:pt x="2011" y="757"/>
                </a:cubicBezTo>
                <a:cubicBezTo>
                  <a:pt x="2011" y="757"/>
                  <a:pt x="2011" y="757"/>
                  <a:pt x="2011" y="757"/>
                </a:cubicBezTo>
                <a:cubicBezTo>
                  <a:pt x="2011" y="757"/>
                  <a:pt x="2011" y="757"/>
                  <a:pt x="2011" y="757"/>
                </a:cubicBezTo>
                <a:cubicBezTo>
                  <a:pt x="2011" y="757"/>
                  <a:pt x="2010" y="757"/>
                  <a:pt x="2010" y="756"/>
                </a:cubicBezTo>
                <a:cubicBezTo>
                  <a:pt x="2009" y="756"/>
                  <a:pt x="2009" y="755"/>
                  <a:pt x="2009" y="755"/>
                </a:cubicBezTo>
                <a:cubicBezTo>
                  <a:pt x="2009" y="755"/>
                  <a:pt x="2009" y="754"/>
                  <a:pt x="2008" y="754"/>
                </a:cubicBezTo>
                <a:cubicBezTo>
                  <a:pt x="2008" y="753"/>
                  <a:pt x="2008" y="752"/>
                  <a:pt x="2008" y="752"/>
                </a:cubicBezTo>
                <a:cubicBezTo>
                  <a:pt x="2008" y="751"/>
                  <a:pt x="2009" y="751"/>
                  <a:pt x="2009" y="750"/>
                </a:cubicBezTo>
                <a:cubicBezTo>
                  <a:pt x="2010" y="750"/>
                  <a:pt x="2010" y="750"/>
                  <a:pt x="2011" y="750"/>
                </a:cubicBezTo>
                <a:cubicBezTo>
                  <a:pt x="2011" y="750"/>
                  <a:pt x="2011" y="750"/>
                  <a:pt x="2011" y="750"/>
                </a:cubicBezTo>
                <a:cubicBezTo>
                  <a:pt x="2011" y="750"/>
                  <a:pt x="2011" y="750"/>
                  <a:pt x="2011" y="750"/>
                </a:cubicBezTo>
                <a:cubicBezTo>
                  <a:pt x="2012" y="750"/>
                  <a:pt x="2012" y="750"/>
                  <a:pt x="2012" y="750"/>
                </a:cubicBezTo>
                <a:cubicBezTo>
                  <a:pt x="2012" y="750"/>
                  <a:pt x="2013" y="750"/>
                  <a:pt x="2013" y="750"/>
                </a:cubicBezTo>
                <a:cubicBezTo>
                  <a:pt x="2013" y="749"/>
                  <a:pt x="2013" y="749"/>
                  <a:pt x="2014" y="748"/>
                </a:cubicBezTo>
                <a:cubicBezTo>
                  <a:pt x="2014" y="748"/>
                  <a:pt x="2014" y="748"/>
                  <a:pt x="2014" y="748"/>
                </a:cubicBezTo>
                <a:cubicBezTo>
                  <a:pt x="2015" y="748"/>
                  <a:pt x="2016" y="748"/>
                  <a:pt x="2016" y="747"/>
                </a:cubicBezTo>
                <a:cubicBezTo>
                  <a:pt x="2016" y="747"/>
                  <a:pt x="2016" y="747"/>
                  <a:pt x="2017" y="747"/>
                </a:cubicBezTo>
                <a:cubicBezTo>
                  <a:pt x="2017" y="747"/>
                  <a:pt x="2016" y="747"/>
                  <a:pt x="2016" y="747"/>
                </a:cubicBezTo>
                <a:cubicBezTo>
                  <a:pt x="2015" y="747"/>
                  <a:pt x="2015" y="747"/>
                  <a:pt x="2015" y="747"/>
                </a:cubicBezTo>
                <a:cubicBezTo>
                  <a:pt x="2015" y="747"/>
                  <a:pt x="2015" y="746"/>
                  <a:pt x="2015" y="746"/>
                </a:cubicBezTo>
                <a:cubicBezTo>
                  <a:pt x="2014" y="746"/>
                  <a:pt x="2014" y="746"/>
                  <a:pt x="2013" y="746"/>
                </a:cubicBezTo>
                <a:cubicBezTo>
                  <a:pt x="2013" y="746"/>
                  <a:pt x="2012" y="746"/>
                  <a:pt x="2012" y="746"/>
                </a:cubicBezTo>
                <a:cubicBezTo>
                  <a:pt x="2012" y="746"/>
                  <a:pt x="2012" y="746"/>
                  <a:pt x="2012" y="746"/>
                </a:cubicBezTo>
                <a:cubicBezTo>
                  <a:pt x="2011" y="746"/>
                  <a:pt x="2011" y="746"/>
                  <a:pt x="2011" y="746"/>
                </a:cubicBezTo>
                <a:cubicBezTo>
                  <a:pt x="2010" y="746"/>
                  <a:pt x="2010" y="746"/>
                  <a:pt x="2009" y="746"/>
                </a:cubicBezTo>
                <a:cubicBezTo>
                  <a:pt x="2009" y="746"/>
                  <a:pt x="2009" y="746"/>
                  <a:pt x="2009" y="746"/>
                </a:cubicBezTo>
                <a:cubicBezTo>
                  <a:pt x="2008" y="746"/>
                  <a:pt x="2008" y="746"/>
                  <a:pt x="2007" y="746"/>
                </a:cubicBezTo>
                <a:cubicBezTo>
                  <a:pt x="2006" y="746"/>
                  <a:pt x="2006" y="746"/>
                  <a:pt x="2006" y="746"/>
                </a:cubicBezTo>
                <a:cubicBezTo>
                  <a:pt x="2006" y="746"/>
                  <a:pt x="2006" y="746"/>
                  <a:pt x="2006" y="747"/>
                </a:cubicBezTo>
                <a:cubicBezTo>
                  <a:pt x="2006" y="747"/>
                  <a:pt x="2006" y="747"/>
                  <a:pt x="2006" y="747"/>
                </a:cubicBezTo>
                <a:cubicBezTo>
                  <a:pt x="2006" y="747"/>
                  <a:pt x="2006" y="748"/>
                  <a:pt x="2005" y="748"/>
                </a:cubicBezTo>
                <a:cubicBezTo>
                  <a:pt x="2005" y="749"/>
                  <a:pt x="2004" y="749"/>
                  <a:pt x="2003" y="749"/>
                </a:cubicBezTo>
                <a:cubicBezTo>
                  <a:pt x="2003" y="749"/>
                  <a:pt x="2003" y="748"/>
                  <a:pt x="2002" y="749"/>
                </a:cubicBezTo>
                <a:cubicBezTo>
                  <a:pt x="2002" y="749"/>
                  <a:pt x="2002" y="749"/>
                  <a:pt x="2002" y="749"/>
                </a:cubicBezTo>
                <a:cubicBezTo>
                  <a:pt x="2002" y="749"/>
                  <a:pt x="2001" y="749"/>
                  <a:pt x="2001" y="749"/>
                </a:cubicBezTo>
                <a:cubicBezTo>
                  <a:pt x="2001" y="750"/>
                  <a:pt x="2001" y="750"/>
                  <a:pt x="2000" y="750"/>
                </a:cubicBezTo>
                <a:cubicBezTo>
                  <a:pt x="2000" y="751"/>
                  <a:pt x="1999" y="751"/>
                  <a:pt x="1998" y="751"/>
                </a:cubicBezTo>
                <a:cubicBezTo>
                  <a:pt x="1997" y="751"/>
                  <a:pt x="1997" y="751"/>
                  <a:pt x="1997" y="751"/>
                </a:cubicBezTo>
                <a:cubicBezTo>
                  <a:pt x="1996" y="751"/>
                  <a:pt x="1995" y="751"/>
                  <a:pt x="1995" y="752"/>
                </a:cubicBezTo>
                <a:cubicBezTo>
                  <a:pt x="1994" y="752"/>
                  <a:pt x="1994" y="752"/>
                  <a:pt x="1993" y="752"/>
                </a:cubicBezTo>
                <a:cubicBezTo>
                  <a:pt x="1993" y="751"/>
                  <a:pt x="1992" y="751"/>
                  <a:pt x="1991" y="752"/>
                </a:cubicBezTo>
                <a:cubicBezTo>
                  <a:pt x="1990" y="753"/>
                  <a:pt x="1989" y="753"/>
                  <a:pt x="1988" y="753"/>
                </a:cubicBezTo>
                <a:cubicBezTo>
                  <a:pt x="1988" y="753"/>
                  <a:pt x="1988" y="753"/>
                  <a:pt x="1988" y="753"/>
                </a:cubicBezTo>
                <a:cubicBezTo>
                  <a:pt x="1988" y="753"/>
                  <a:pt x="1988" y="754"/>
                  <a:pt x="1987" y="755"/>
                </a:cubicBezTo>
                <a:cubicBezTo>
                  <a:pt x="1987" y="755"/>
                  <a:pt x="1987" y="755"/>
                  <a:pt x="1987" y="755"/>
                </a:cubicBezTo>
                <a:cubicBezTo>
                  <a:pt x="1987" y="756"/>
                  <a:pt x="1986" y="757"/>
                  <a:pt x="1985" y="758"/>
                </a:cubicBezTo>
                <a:cubicBezTo>
                  <a:pt x="1985" y="758"/>
                  <a:pt x="1984" y="758"/>
                  <a:pt x="1984" y="758"/>
                </a:cubicBezTo>
                <a:cubicBezTo>
                  <a:pt x="1984" y="758"/>
                  <a:pt x="1983" y="758"/>
                  <a:pt x="1982" y="757"/>
                </a:cubicBezTo>
                <a:close/>
                <a:moveTo>
                  <a:pt x="1911" y="586"/>
                </a:moveTo>
                <a:cubicBezTo>
                  <a:pt x="1912" y="586"/>
                  <a:pt x="1913" y="586"/>
                  <a:pt x="1914" y="586"/>
                </a:cubicBezTo>
                <a:cubicBezTo>
                  <a:pt x="1915" y="586"/>
                  <a:pt x="1915" y="586"/>
                  <a:pt x="1916" y="586"/>
                </a:cubicBezTo>
                <a:cubicBezTo>
                  <a:pt x="1917" y="586"/>
                  <a:pt x="1917" y="586"/>
                  <a:pt x="1917" y="586"/>
                </a:cubicBezTo>
                <a:cubicBezTo>
                  <a:pt x="1917" y="586"/>
                  <a:pt x="1917" y="586"/>
                  <a:pt x="1917" y="586"/>
                </a:cubicBezTo>
                <a:cubicBezTo>
                  <a:pt x="1917" y="586"/>
                  <a:pt x="1917" y="586"/>
                  <a:pt x="1917" y="586"/>
                </a:cubicBezTo>
                <a:cubicBezTo>
                  <a:pt x="1917" y="586"/>
                  <a:pt x="1917" y="586"/>
                  <a:pt x="1917" y="586"/>
                </a:cubicBezTo>
                <a:cubicBezTo>
                  <a:pt x="1917" y="585"/>
                  <a:pt x="1917" y="585"/>
                  <a:pt x="1918" y="584"/>
                </a:cubicBezTo>
                <a:cubicBezTo>
                  <a:pt x="1918" y="584"/>
                  <a:pt x="1917" y="583"/>
                  <a:pt x="1918" y="582"/>
                </a:cubicBezTo>
                <a:cubicBezTo>
                  <a:pt x="1918" y="581"/>
                  <a:pt x="1919" y="581"/>
                  <a:pt x="1920" y="581"/>
                </a:cubicBezTo>
                <a:cubicBezTo>
                  <a:pt x="1920" y="581"/>
                  <a:pt x="1920" y="581"/>
                  <a:pt x="1920" y="581"/>
                </a:cubicBezTo>
                <a:cubicBezTo>
                  <a:pt x="1921" y="581"/>
                  <a:pt x="1921" y="581"/>
                  <a:pt x="1921" y="581"/>
                </a:cubicBezTo>
                <a:cubicBezTo>
                  <a:pt x="1921" y="581"/>
                  <a:pt x="1921" y="581"/>
                  <a:pt x="1921" y="581"/>
                </a:cubicBezTo>
                <a:cubicBezTo>
                  <a:pt x="1921" y="581"/>
                  <a:pt x="1922" y="579"/>
                  <a:pt x="1923" y="579"/>
                </a:cubicBezTo>
                <a:cubicBezTo>
                  <a:pt x="1923" y="579"/>
                  <a:pt x="1924" y="579"/>
                  <a:pt x="1924" y="579"/>
                </a:cubicBezTo>
                <a:cubicBezTo>
                  <a:pt x="1924" y="579"/>
                  <a:pt x="1925" y="579"/>
                  <a:pt x="1925" y="579"/>
                </a:cubicBezTo>
                <a:cubicBezTo>
                  <a:pt x="1925" y="579"/>
                  <a:pt x="1925" y="579"/>
                  <a:pt x="1925" y="579"/>
                </a:cubicBezTo>
                <a:cubicBezTo>
                  <a:pt x="1925" y="579"/>
                  <a:pt x="1926" y="579"/>
                  <a:pt x="1926" y="579"/>
                </a:cubicBezTo>
                <a:cubicBezTo>
                  <a:pt x="1926" y="579"/>
                  <a:pt x="1926" y="579"/>
                  <a:pt x="1927" y="578"/>
                </a:cubicBezTo>
                <a:cubicBezTo>
                  <a:pt x="1927" y="578"/>
                  <a:pt x="1927" y="578"/>
                  <a:pt x="1927" y="578"/>
                </a:cubicBezTo>
                <a:cubicBezTo>
                  <a:pt x="1927" y="578"/>
                  <a:pt x="1928" y="577"/>
                  <a:pt x="1928" y="577"/>
                </a:cubicBezTo>
                <a:cubicBezTo>
                  <a:pt x="1928" y="577"/>
                  <a:pt x="1928" y="577"/>
                  <a:pt x="1928" y="577"/>
                </a:cubicBezTo>
                <a:cubicBezTo>
                  <a:pt x="1928" y="577"/>
                  <a:pt x="1927" y="576"/>
                  <a:pt x="1927" y="576"/>
                </a:cubicBezTo>
                <a:cubicBezTo>
                  <a:pt x="1927" y="576"/>
                  <a:pt x="1927" y="576"/>
                  <a:pt x="1927" y="576"/>
                </a:cubicBezTo>
                <a:cubicBezTo>
                  <a:pt x="1926" y="575"/>
                  <a:pt x="1926" y="575"/>
                  <a:pt x="1926" y="575"/>
                </a:cubicBezTo>
                <a:cubicBezTo>
                  <a:pt x="1926" y="575"/>
                  <a:pt x="1925" y="575"/>
                  <a:pt x="1925" y="575"/>
                </a:cubicBezTo>
                <a:cubicBezTo>
                  <a:pt x="1925" y="575"/>
                  <a:pt x="1925" y="575"/>
                  <a:pt x="1925" y="575"/>
                </a:cubicBezTo>
                <a:cubicBezTo>
                  <a:pt x="1925" y="576"/>
                  <a:pt x="1924" y="577"/>
                  <a:pt x="1923" y="577"/>
                </a:cubicBezTo>
                <a:cubicBezTo>
                  <a:pt x="1923" y="577"/>
                  <a:pt x="1923" y="577"/>
                  <a:pt x="1923" y="577"/>
                </a:cubicBezTo>
                <a:cubicBezTo>
                  <a:pt x="1922" y="576"/>
                  <a:pt x="1922" y="576"/>
                  <a:pt x="1921" y="576"/>
                </a:cubicBezTo>
                <a:cubicBezTo>
                  <a:pt x="1921" y="575"/>
                  <a:pt x="1921" y="575"/>
                  <a:pt x="1920" y="574"/>
                </a:cubicBezTo>
                <a:cubicBezTo>
                  <a:pt x="1920" y="574"/>
                  <a:pt x="1920" y="573"/>
                  <a:pt x="1921" y="573"/>
                </a:cubicBezTo>
                <a:cubicBezTo>
                  <a:pt x="1921" y="572"/>
                  <a:pt x="1921" y="572"/>
                  <a:pt x="1922" y="572"/>
                </a:cubicBezTo>
                <a:cubicBezTo>
                  <a:pt x="1921" y="572"/>
                  <a:pt x="1921" y="571"/>
                  <a:pt x="1921" y="571"/>
                </a:cubicBezTo>
                <a:cubicBezTo>
                  <a:pt x="1921" y="571"/>
                  <a:pt x="1921" y="571"/>
                  <a:pt x="1921" y="571"/>
                </a:cubicBezTo>
                <a:cubicBezTo>
                  <a:pt x="1921" y="571"/>
                  <a:pt x="1921" y="571"/>
                  <a:pt x="1921" y="571"/>
                </a:cubicBezTo>
                <a:cubicBezTo>
                  <a:pt x="1920" y="572"/>
                  <a:pt x="1920" y="572"/>
                  <a:pt x="1920" y="572"/>
                </a:cubicBezTo>
                <a:cubicBezTo>
                  <a:pt x="1920" y="572"/>
                  <a:pt x="1919" y="572"/>
                  <a:pt x="1919" y="572"/>
                </a:cubicBezTo>
                <a:cubicBezTo>
                  <a:pt x="1918" y="572"/>
                  <a:pt x="1918" y="572"/>
                  <a:pt x="1918" y="571"/>
                </a:cubicBezTo>
                <a:cubicBezTo>
                  <a:pt x="1918" y="571"/>
                  <a:pt x="1918" y="571"/>
                  <a:pt x="1918" y="571"/>
                </a:cubicBezTo>
                <a:cubicBezTo>
                  <a:pt x="1918" y="571"/>
                  <a:pt x="1918" y="571"/>
                  <a:pt x="1917" y="571"/>
                </a:cubicBezTo>
                <a:cubicBezTo>
                  <a:pt x="1917" y="571"/>
                  <a:pt x="1917" y="571"/>
                  <a:pt x="1917" y="571"/>
                </a:cubicBezTo>
                <a:cubicBezTo>
                  <a:pt x="1917" y="571"/>
                  <a:pt x="1916" y="572"/>
                  <a:pt x="1916" y="572"/>
                </a:cubicBezTo>
                <a:cubicBezTo>
                  <a:pt x="1915" y="573"/>
                  <a:pt x="1913" y="573"/>
                  <a:pt x="1912" y="572"/>
                </a:cubicBezTo>
                <a:cubicBezTo>
                  <a:pt x="1912" y="572"/>
                  <a:pt x="1912" y="572"/>
                  <a:pt x="1912" y="572"/>
                </a:cubicBezTo>
                <a:cubicBezTo>
                  <a:pt x="1911" y="572"/>
                  <a:pt x="1911" y="572"/>
                  <a:pt x="1911" y="572"/>
                </a:cubicBezTo>
                <a:cubicBezTo>
                  <a:pt x="1911" y="571"/>
                  <a:pt x="1911" y="571"/>
                  <a:pt x="1911" y="571"/>
                </a:cubicBezTo>
                <a:cubicBezTo>
                  <a:pt x="1910" y="572"/>
                  <a:pt x="1910" y="572"/>
                  <a:pt x="1910" y="572"/>
                </a:cubicBezTo>
                <a:cubicBezTo>
                  <a:pt x="1909" y="572"/>
                  <a:pt x="1909" y="572"/>
                  <a:pt x="1908" y="572"/>
                </a:cubicBezTo>
                <a:cubicBezTo>
                  <a:pt x="1908" y="572"/>
                  <a:pt x="1908" y="572"/>
                  <a:pt x="1908" y="572"/>
                </a:cubicBezTo>
                <a:cubicBezTo>
                  <a:pt x="1907" y="572"/>
                  <a:pt x="1907" y="572"/>
                  <a:pt x="1907" y="572"/>
                </a:cubicBezTo>
                <a:cubicBezTo>
                  <a:pt x="1907" y="572"/>
                  <a:pt x="1907" y="572"/>
                  <a:pt x="1907" y="572"/>
                </a:cubicBezTo>
                <a:cubicBezTo>
                  <a:pt x="1906" y="573"/>
                  <a:pt x="1906" y="573"/>
                  <a:pt x="1905" y="573"/>
                </a:cubicBezTo>
                <a:cubicBezTo>
                  <a:pt x="1905" y="573"/>
                  <a:pt x="1905" y="573"/>
                  <a:pt x="1905" y="573"/>
                </a:cubicBezTo>
                <a:cubicBezTo>
                  <a:pt x="1904" y="573"/>
                  <a:pt x="1904" y="573"/>
                  <a:pt x="1903" y="573"/>
                </a:cubicBezTo>
                <a:cubicBezTo>
                  <a:pt x="1903" y="573"/>
                  <a:pt x="1903" y="572"/>
                  <a:pt x="1903" y="572"/>
                </a:cubicBezTo>
                <a:cubicBezTo>
                  <a:pt x="1901" y="573"/>
                  <a:pt x="1901" y="572"/>
                  <a:pt x="1900" y="572"/>
                </a:cubicBezTo>
                <a:cubicBezTo>
                  <a:pt x="1900" y="572"/>
                  <a:pt x="1900" y="572"/>
                  <a:pt x="1900" y="572"/>
                </a:cubicBezTo>
                <a:cubicBezTo>
                  <a:pt x="1899" y="573"/>
                  <a:pt x="1898" y="573"/>
                  <a:pt x="1898" y="573"/>
                </a:cubicBezTo>
                <a:cubicBezTo>
                  <a:pt x="1898" y="573"/>
                  <a:pt x="1898" y="573"/>
                  <a:pt x="1898" y="573"/>
                </a:cubicBezTo>
                <a:cubicBezTo>
                  <a:pt x="1898" y="573"/>
                  <a:pt x="1897" y="573"/>
                  <a:pt x="1897" y="573"/>
                </a:cubicBezTo>
                <a:cubicBezTo>
                  <a:pt x="1897" y="573"/>
                  <a:pt x="1897" y="573"/>
                  <a:pt x="1896" y="573"/>
                </a:cubicBezTo>
                <a:cubicBezTo>
                  <a:pt x="1896" y="574"/>
                  <a:pt x="1896" y="574"/>
                  <a:pt x="1896" y="574"/>
                </a:cubicBezTo>
                <a:cubicBezTo>
                  <a:pt x="1895" y="574"/>
                  <a:pt x="1894" y="574"/>
                  <a:pt x="1894" y="574"/>
                </a:cubicBezTo>
                <a:cubicBezTo>
                  <a:pt x="1893" y="574"/>
                  <a:pt x="1893" y="574"/>
                  <a:pt x="1893" y="574"/>
                </a:cubicBezTo>
                <a:cubicBezTo>
                  <a:pt x="1893" y="574"/>
                  <a:pt x="1892" y="574"/>
                  <a:pt x="1892" y="574"/>
                </a:cubicBezTo>
                <a:cubicBezTo>
                  <a:pt x="1892" y="574"/>
                  <a:pt x="1892" y="574"/>
                  <a:pt x="1891" y="575"/>
                </a:cubicBezTo>
                <a:cubicBezTo>
                  <a:pt x="1891" y="575"/>
                  <a:pt x="1891" y="575"/>
                  <a:pt x="1890" y="575"/>
                </a:cubicBezTo>
                <a:cubicBezTo>
                  <a:pt x="1890" y="575"/>
                  <a:pt x="1890" y="576"/>
                  <a:pt x="1890" y="576"/>
                </a:cubicBezTo>
                <a:cubicBezTo>
                  <a:pt x="1889" y="576"/>
                  <a:pt x="1889" y="577"/>
                  <a:pt x="1888" y="577"/>
                </a:cubicBezTo>
                <a:cubicBezTo>
                  <a:pt x="1887" y="577"/>
                  <a:pt x="1887" y="577"/>
                  <a:pt x="1887" y="577"/>
                </a:cubicBezTo>
                <a:cubicBezTo>
                  <a:pt x="1887" y="577"/>
                  <a:pt x="1887" y="577"/>
                  <a:pt x="1886" y="577"/>
                </a:cubicBezTo>
                <a:cubicBezTo>
                  <a:pt x="1886" y="577"/>
                  <a:pt x="1886" y="577"/>
                  <a:pt x="1886" y="577"/>
                </a:cubicBezTo>
                <a:cubicBezTo>
                  <a:pt x="1886" y="577"/>
                  <a:pt x="1885" y="578"/>
                  <a:pt x="1885" y="578"/>
                </a:cubicBezTo>
                <a:cubicBezTo>
                  <a:pt x="1884" y="578"/>
                  <a:pt x="1884" y="578"/>
                  <a:pt x="1883" y="578"/>
                </a:cubicBezTo>
                <a:cubicBezTo>
                  <a:pt x="1883" y="578"/>
                  <a:pt x="1883" y="578"/>
                  <a:pt x="1883" y="578"/>
                </a:cubicBezTo>
                <a:cubicBezTo>
                  <a:pt x="1882" y="578"/>
                  <a:pt x="1882" y="578"/>
                  <a:pt x="1882" y="578"/>
                </a:cubicBezTo>
                <a:cubicBezTo>
                  <a:pt x="1882" y="578"/>
                  <a:pt x="1882" y="578"/>
                  <a:pt x="1881" y="578"/>
                </a:cubicBezTo>
                <a:cubicBezTo>
                  <a:pt x="1881" y="579"/>
                  <a:pt x="1880" y="579"/>
                  <a:pt x="1879" y="579"/>
                </a:cubicBezTo>
                <a:cubicBezTo>
                  <a:pt x="1879" y="579"/>
                  <a:pt x="1879" y="579"/>
                  <a:pt x="1878" y="579"/>
                </a:cubicBezTo>
                <a:cubicBezTo>
                  <a:pt x="1878" y="579"/>
                  <a:pt x="1878" y="579"/>
                  <a:pt x="1878" y="579"/>
                </a:cubicBezTo>
                <a:cubicBezTo>
                  <a:pt x="1878" y="579"/>
                  <a:pt x="1878" y="579"/>
                  <a:pt x="1878" y="579"/>
                </a:cubicBezTo>
                <a:cubicBezTo>
                  <a:pt x="1877" y="579"/>
                  <a:pt x="1877" y="579"/>
                  <a:pt x="1877" y="579"/>
                </a:cubicBezTo>
                <a:cubicBezTo>
                  <a:pt x="1877" y="580"/>
                  <a:pt x="1877" y="580"/>
                  <a:pt x="1877" y="580"/>
                </a:cubicBezTo>
                <a:cubicBezTo>
                  <a:pt x="1876" y="580"/>
                  <a:pt x="1875" y="581"/>
                  <a:pt x="1875" y="581"/>
                </a:cubicBezTo>
                <a:cubicBezTo>
                  <a:pt x="1874" y="581"/>
                  <a:pt x="1873" y="581"/>
                  <a:pt x="1873" y="580"/>
                </a:cubicBezTo>
                <a:cubicBezTo>
                  <a:pt x="1873" y="580"/>
                  <a:pt x="1872" y="580"/>
                  <a:pt x="1872" y="580"/>
                </a:cubicBezTo>
                <a:cubicBezTo>
                  <a:pt x="1872" y="580"/>
                  <a:pt x="1872" y="580"/>
                  <a:pt x="1872" y="580"/>
                </a:cubicBezTo>
                <a:cubicBezTo>
                  <a:pt x="1871" y="580"/>
                  <a:pt x="1871" y="580"/>
                  <a:pt x="1871" y="580"/>
                </a:cubicBezTo>
                <a:cubicBezTo>
                  <a:pt x="1871" y="580"/>
                  <a:pt x="1871" y="580"/>
                  <a:pt x="1870" y="579"/>
                </a:cubicBezTo>
                <a:cubicBezTo>
                  <a:pt x="1870" y="579"/>
                  <a:pt x="1870" y="579"/>
                  <a:pt x="1870" y="578"/>
                </a:cubicBezTo>
                <a:cubicBezTo>
                  <a:pt x="1870" y="578"/>
                  <a:pt x="1870" y="578"/>
                  <a:pt x="1870" y="577"/>
                </a:cubicBezTo>
                <a:cubicBezTo>
                  <a:pt x="1871" y="577"/>
                  <a:pt x="1872" y="576"/>
                  <a:pt x="1873" y="577"/>
                </a:cubicBezTo>
                <a:cubicBezTo>
                  <a:pt x="1873" y="577"/>
                  <a:pt x="1873" y="577"/>
                  <a:pt x="1873" y="577"/>
                </a:cubicBezTo>
                <a:cubicBezTo>
                  <a:pt x="1873" y="577"/>
                  <a:pt x="1873" y="576"/>
                  <a:pt x="1873" y="576"/>
                </a:cubicBezTo>
                <a:cubicBezTo>
                  <a:pt x="1873" y="576"/>
                  <a:pt x="1872" y="575"/>
                  <a:pt x="1872" y="575"/>
                </a:cubicBezTo>
                <a:cubicBezTo>
                  <a:pt x="1872" y="574"/>
                  <a:pt x="1872" y="574"/>
                  <a:pt x="1872" y="574"/>
                </a:cubicBezTo>
                <a:cubicBezTo>
                  <a:pt x="1872" y="574"/>
                  <a:pt x="1872" y="574"/>
                  <a:pt x="1872" y="574"/>
                </a:cubicBezTo>
                <a:cubicBezTo>
                  <a:pt x="1872" y="574"/>
                  <a:pt x="1872" y="574"/>
                  <a:pt x="1872" y="574"/>
                </a:cubicBezTo>
                <a:cubicBezTo>
                  <a:pt x="1871" y="574"/>
                  <a:pt x="1870" y="573"/>
                  <a:pt x="1870" y="573"/>
                </a:cubicBezTo>
                <a:cubicBezTo>
                  <a:pt x="1870" y="574"/>
                  <a:pt x="1869" y="574"/>
                  <a:pt x="1869" y="574"/>
                </a:cubicBezTo>
                <a:cubicBezTo>
                  <a:pt x="1868" y="575"/>
                  <a:pt x="1867" y="575"/>
                  <a:pt x="1866" y="575"/>
                </a:cubicBezTo>
                <a:cubicBezTo>
                  <a:pt x="1865" y="574"/>
                  <a:pt x="1865" y="574"/>
                  <a:pt x="1865" y="574"/>
                </a:cubicBezTo>
                <a:cubicBezTo>
                  <a:pt x="1865" y="573"/>
                  <a:pt x="1865" y="573"/>
                  <a:pt x="1865" y="572"/>
                </a:cubicBezTo>
                <a:cubicBezTo>
                  <a:pt x="1866" y="572"/>
                  <a:pt x="1866" y="572"/>
                  <a:pt x="1867" y="571"/>
                </a:cubicBezTo>
                <a:cubicBezTo>
                  <a:pt x="1867" y="571"/>
                  <a:pt x="1867" y="571"/>
                  <a:pt x="1867" y="571"/>
                </a:cubicBezTo>
                <a:cubicBezTo>
                  <a:pt x="1866" y="571"/>
                  <a:pt x="1865" y="571"/>
                  <a:pt x="1864" y="570"/>
                </a:cubicBezTo>
                <a:cubicBezTo>
                  <a:pt x="1864" y="570"/>
                  <a:pt x="1864" y="570"/>
                  <a:pt x="1864" y="570"/>
                </a:cubicBezTo>
                <a:cubicBezTo>
                  <a:pt x="1864" y="570"/>
                  <a:pt x="1864" y="570"/>
                  <a:pt x="1864" y="570"/>
                </a:cubicBezTo>
                <a:cubicBezTo>
                  <a:pt x="1864" y="571"/>
                  <a:pt x="1864" y="571"/>
                  <a:pt x="1864" y="571"/>
                </a:cubicBezTo>
                <a:cubicBezTo>
                  <a:pt x="1864" y="571"/>
                  <a:pt x="1864" y="572"/>
                  <a:pt x="1863" y="572"/>
                </a:cubicBezTo>
                <a:cubicBezTo>
                  <a:pt x="1862" y="572"/>
                  <a:pt x="1862" y="572"/>
                  <a:pt x="1862" y="572"/>
                </a:cubicBezTo>
                <a:cubicBezTo>
                  <a:pt x="1861" y="571"/>
                  <a:pt x="1861" y="571"/>
                  <a:pt x="1861" y="569"/>
                </a:cubicBezTo>
                <a:cubicBezTo>
                  <a:pt x="1861" y="569"/>
                  <a:pt x="1861" y="569"/>
                  <a:pt x="1861" y="569"/>
                </a:cubicBezTo>
                <a:cubicBezTo>
                  <a:pt x="1860" y="570"/>
                  <a:pt x="1860" y="570"/>
                  <a:pt x="1860" y="570"/>
                </a:cubicBezTo>
                <a:cubicBezTo>
                  <a:pt x="1860" y="570"/>
                  <a:pt x="1860" y="570"/>
                  <a:pt x="1860" y="570"/>
                </a:cubicBezTo>
                <a:cubicBezTo>
                  <a:pt x="1860" y="571"/>
                  <a:pt x="1859" y="572"/>
                  <a:pt x="1858" y="572"/>
                </a:cubicBezTo>
                <a:cubicBezTo>
                  <a:pt x="1858" y="572"/>
                  <a:pt x="1858" y="572"/>
                  <a:pt x="1858" y="572"/>
                </a:cubicBezTo>
                <a:cubicBezTo>
                  <a:pt x="1858" y="572"/>
                  <a:pt x="1858" y="572"/>
                  <a:pt x="1858" y="572"/>
                </a:cubicBezTo>
                <a:cubicBezTo>
                  <a:pt x="1857" y="572"/>
                  <a:pt x="1856" y="571"/>
                  <a:pt x="1856" y="570"/>
                </a:cubicBezTo>
                <a:cubicBezTo>
                  <a:pt x="1856" y="570"/>
                  <a:pt x="1857" y="569"/>
                  <a:pt x="1857" y="569"/>
                </a:cubicBezTo>
                <a:cubicBezTo>
                  <a:pt x="1856" y="568"/>
                  <a:pt x="1857" y="567"/>
                  <a:pt x="1857" y="566"/>
                </a:cubicBezTo>
                <a:cubicBezTo>
                  <a:pt x="1857" y="566"/>
                  <a:pt x="1857" y="566"/>
                  <a:pt x="1857" y="566"/>
                </a:cubicBezTo>
                <a:cubicBezTo>
                  <a:pt x="1857" y="566"/>
                  <a:pt x="1857" y="565"/>
                  <a:pt x="1857" y="565"/>
                </a:cubicBezTo>
                <a:cubicBezTo>
                  <a:pt x="1857" y="565"/>
                  <a:pt x="1857" y="565"/>
                  <a:pt x="1857" y="565"/>
                </a:cubicBezTo>
                <a:cubicBezTo>
                  <a:pt x="1857" y="565"/>
                  <a:pt x="1857" y="565"/>
                  <a:pt x="1857" y="564"/>
                </a:cubicBezTo>
                <a:cubicBezTo>
                  <a:pt x="1857" y="564"/>
                  <a:pt x="1857" y="564"/>
                  <a:pt x="1857" y="564"/>
                </a:cubicBezTo>
                <a:cubicBezTo>
                  <a:pt x="1856" y="563"/>
                  <a:pt x="1856" y="561"/>
                  <a:pt x="1857" y="560"/>
                </a:cubicBezTo>
                <a:cubicBezTo>
                  <a:pt x="1857" y="559"/>
                  <a:pt x="1857" y="559"/>
                  <a:pt x="1858" y="558"/>
                </a:cubicBezTo>
                <a:cubicBezTo>
                  <a:pt x="1858" y="558"/>
                  <a:pt x="1858" y="558"/>
                  <a:pt x="1858" y="558"/>
                </a:cubicBezTo>
                <a:cubicBezTo>
                  <a:pt x="1858" y="557"/>
                  <a:pt x="1858" y="557"/>
                  <a:pt x="1858" y="557"/>
                </a:cubicBezTo>
                <a:cubicBezTo>
                  <a:pt x="1858" y="556"/>
                  <a:pt x="1858" y="555"/>
                  <a:pt x="1859" y="555"/>
                </a:cubicBezTo>
                <a:cubicBezTo>
                  <a:pt x="1859" y="555"/>
                  <a:pt x="1859" y="554"/>
                  <a:pt x="1859" y="554"/>
                </a:cubicBezTo>
                <a:cubicBezTo>
                  <a:pt x="1859" y="554"/>
                  <a:pt x="1858" y="553"/>
                  <a:pt x="1858" y="552"/>
                </a:cubicBezTo>
                <a:cubicBezTo>
                  <a:pt x="1859" y="551"/>
                  <a:pt x="1858" y="550"/>
                  <a:pt x="1858" y="549"/>
                </a:cubicBezTo>
                <a:cubicBezTo>
                  <a:pt x="1857" y="549"/>
                  <a:pt x="1857" y="549"/>
                  <a:pt x="1857" y="548"/>
                </a:cubicBezTo>
                <a:cubicBezTo>
                  <a:pt x="1857" y="548"/>
                  <a:pt x="1857" y="547"/>
                  <a:pt x="1857" y="547"/>
                </a:cubicBezTo>
                <a:cubicBezTo>
                  <a:pt x="1857" y="547"/>
                  <a:pt x="1857" y="546"/>
                  <a:pt x="1857" y="546"/>
                </a:cubicBezTo>
                <a:cubicBezTo>
                  <a:pt x="1857" y="546"/>
                  <a:pt x="1857" y="545"/>
                  <a:pt x="1857" y="545"/>
                </a:cubicBezTo>
                <a:cubicBezTo>
                  <a:pt x="1857" y="545"/>
                  <a:pt x="1857" y="545"/>
                  <a:pt x="1857" y="545"/>
                </a:cubicBezTo>
                <a:cubicBezTo>
                  <a:pt x="1857" y="545"/>
                  <a:pt x="1856" y="544"/>
                  <a:pt x="1857" y="543"/>
                </a:cubicBezTo>
                <a:cubicBezTo>
                  <a:pt x="1857" y="543"/>
                  <a:pt x="1857" y="542"/>
                  <a:pt x="1857" y="542"/>
                </a:cubicBezTo>
                <a:cubicBezTo>
                  <a:pt x="1857" y="542"/>
                  <a:pt x="1857" y="542"/>
                  <a:pt x="1857" y="542"/>
                </a:cubicBezTo>
                <a:cubicBezTo>
                  <a:pt x="1857" y="541"/>
                  <a:pt x="1857" y="541"/>
                  <a:pt x="1856" y="541"/>
                </a:cubicBezTo>
                <a:cubicBezTo>
                  <a:pt x="1856" y="541"/>
                  <a:pt x="1855" y="541"/>
                  <a:pt x="1855" y="541"/>
                </a:cubicBezTo>
                <a:cubicBezTo>
                  <a:pt x="1855" y="541"/>
                  <a:pt x="1855" y="540"/>
                  <a:pt x="1855" y="540"/>
                </a:cubicBezTo>
                <a:cubicBezTo>
                  <a:pt x="1855" y="539"/>
                  <a:pt x="1855" y="539"/>
                  <a:pt x="1855" y="538"/>
                </a:cubicBezTo>
                <a:cubicBezTo>
                  <a:pt x="1856" y="538"/>
                  <a:pt x="1856" y="538"/>
                  <a:pt x="1856" y="538"/>
                </a:cubicBezTo>
                <a:cubicBezTo>
                  <a:pt x="1856" y="537"/>
                  <a:pt x="1856" y="537"/>
                  <a:pt x="1856" y="536"/>
                </a:cubicBezTo>
                <a:cubicBezTo>
                  <a:pt x="1855" y="536"/>
                  <a:pt x="1855" y="536"/>
                  <a:pt x="1855" y="535"/>
                </a:cubicBezTo>
                <a:cubicBezTo>
                  <a:pt x="1855" y="534"/>
                  <a:pt x="1856" y="533"/>
                  <a:pt x="1856" y="533"/>
                </a:cubicBezTo>
                <a:cubicBezTo>
                  <a:pt x="1856" y="532"/>
                  <a:pt x="1857" y="532"/>
                  <a:pt x="1857" y="532"/>
                </a:cubicBezTo>
                <a:cubicBezTo>
                  <a:pt x="1856" y="530"/>
                  <a:pt x="1857" y="529"/>
                  <a:pt x="1858" y="529"/>
                </a:cubicBezTo>
                <a:cubicBezTo>
                  <a:pt x="1858" y="529"/>
                  <a:pt x="1859" y="528"/>
                  <a:pt x="1859" y="528"/>
                </a:cubicBezTo>
                <a:cubicBezTo>
                  <a:pt x="1859" y="528"/>
                  <a:pt x="1859" y="528"/>
                  <a:pt x="1859" y="528"/>
                </a:cubicBezTo>
                <a:cubicBezTo>
                  <a:pt x="1859" y="528"/>
                  <a:pt x="1859" y="528"/>
                  <a:pt x="1859" y="528"/>
                </a:cubicBezTo>
                <a:cubicBezTo>
                  <a:pt x="1858" y="527"/>
                  <a:pt x="1858" y="527"/>
                  <a:pt x="1858" y="527"/>
                </a:cubicBezTo>
                <a:cubicBezTo>
                  <a:pt x="1858" y="528"/>
                  <a:pt x="1858" y="528"/>
                  <a:pt x="1858" y="528"/>
                </a:cubicBezTo>
                <a:cubicBezTo>
                  <a:pt x="1858" y="529"/>
                  <a:pt x="1858" y="529"/>
                  <a:pt x="1858" y="529"/>
                </a:cubicBezTo>
                <a:cubicBezTo>
                  <a:pt x="1858" y="529"/>
                  <a:pt x="1857" y="529"/>
                  <a:pt x="1857" y="529"/>
                </a:cubicBezTo>
                <a:cubicBezTo>
                  <a:pt x="1857" y="529"/>
                  <a:pt x="1857" y="529"/>
                  <a:pt x="1856" y="529"/>
                </a:cubicBezTo>
                <a:cubicBezTo>
                  <a:pt x="1856" y="529"/>
                  <a:pt x="1856" y="529"/>
                  <a:pt x="1855" y="529"/>
                </a:cubicBezTo>
                <a:cubicBezTo>
                  <a:pt x="1855" y="529"/>
                  <a:pt x="1855" y="528"/>
                  <a:pt x="1855" y="528"/>
                </a:cubicBezTo>
                <a:cubicBezTo>
                  <a:pt x="1854" y="527"/>
                  <a:pt x="1855" y="527"/>
                  <a:pt x="1855" y="527"/>
                </a:cubicBezTo>
                <a:cubicBezTo>
                  <a:pt x="1855" y="526"/>
                  <a:pt x="1855" y="526"/>
                  <a:pt x="1855" y="526"/>
                </a:cubicBezTo>
                <a:cubicBezTo>
                  <a:pt x="1855" y="526"/>
                  <a:pt x="1855" y="526"/>
                  <a:pt x="1855" y="526"/>
                </a:cubicBezTo>
                <a:cubicBezTo>
                  <a:pt x="1855" y="525"/>
                  <a:pt x="1856" y="525"/>
                  <a:pt x="1856" y="525"/>
                </a:cubicBezTo>
                <a:cubicBezTo>
                  <a:pt x="1856" y="524"/>
                  <a:pt x="1856" y="524"/>
                  <a:pt x="1856" y="524"/>
                </a:cubicBezTo>
                <a:cubicBezTo>
                  <a:pt x="1856" y="523"/>
                  <a:pt x="1857" y="522"/>
                  <a:pt x="1858" y="522"/>
                </a:cubicBezTo>
                <a:cubicBezTo>
                  <a:pt x="1858" y="522"/>
                  <a:pt x="1858" y="522"/>
                  <a:pt x="1858" y="522"/>
                </a:cubicBezTo>
                <a:cubicBezTo>
                  <a:pt x="1858" y="522"/>
                  <a:pt x="1858" y="522"/>
                  <a:pt x="1859" y="522"/>
                </a:cubicBezTo>
                <a:cubicBezTo>
                  <a:pt x="1859" y="523"/>
                  <a:pt x="1860" y="523"/>
                  <a:pt x="1860" y="525"/>
                </a:cubicBezTo>
                <a:cubicBezTo>
                  <a:pt x="1860" y="525"/>
                  <a:pt x="1860" y="525"/>
                  <a:pt x="1859" y="526"/>
                </a:cubicBezTo>
                <a:cubicBezTo>
                  <a:pt x="1859" y="526"/>
                  <a:pt x="1859" y="526"/>
                  <a:pt x="1859" y="526"/>
                </a:cubicBezTo>
                <a:cubicBezTo>
                  <a:pt x="1860" y="526"/>
                  <a:pt x="1860" y="525"/>
                  <a:pt x="1861" y="525"/>
                </a:cubicBezTo>
                <a:cubicBezTo>
                  <a:pt x="1862" y="525"/>
                  <a:pt x="1862" y="526"/>
                  <a:pt x="1863" y="526"/>
                </a:cubicBezTo>
                <a:cubicBezTo>
                  <a:pt x="1863" y="526"/>
                  <a:pt x="1863" y="527"/>
                  <a:pt x="1863" y="527"/>
                </a:cubicBezTo>
                <a:cubicBezTo>
                  <a:pt x="1864" y="527"/>
                  <a:pt x="1864" y="526"/>
                  <a:pt x="1865" y="526"/>
                </a:cubicBezTo>
                <a:cubicBezTo>
                  <a:pt x="1865" y="525"/>
                  <a:pt x="1865" y="525"/>
                  <a:pt x="1865" y="525"/>
                </a:cubicBezTo>
                <a:cubicBezTo>
                  <a:pt x="1865" y="525"/>
                  <a:pt x="1866" y="525"/>
                  <a:pt x="1866" y="525"/>
                </a:cubicBezTo>
                <a:cubicBezTo>
                  <a:pt x="1865" y="524"/>
                  <a:pt x="1865" y="523"/>
                  <a:pt x="1865" y="523"/>
                </a:cubicBezTo>
                <a:cubicBezTo>
                  <a:pt x="1865" y="522"/>
                  <a:pt x="1866" y="522"/>
                  <a:pt x="1866" y="522"/>
                </a:cubicBezTo>
                <a:cubicBezTo>
                  <a:pt x="1866" y="522"/>
                  <a:pt x="1866" y="521"/>
                  <a:pt x="1866" y="521"/>
                </a:cubicBezTo>
                <a:cubicBezTo>
                  <a:pt x="1866" y="520"/>
                  <a:pt x="1867" y="520"/>
                  <a:pt x="1867" y="519"/>
                </a:cubicBezTo>
                <a:cubicBezTo>
                  <a:pt x="1868" y="519"/>
                  <a:pt x="1869" y="519"/>
                  <a:pt x="1871" y="519"/>
                </a:cubicBezTo>
                <a:cubicBezTo>
                  <a:pt x="1871" y="518"/>
                  <a:pt x="1871" y="517"/>
                  <a:pt x="1872" y="516"/>
                </a:cubicBezTo>
                <a:cubicBezTo>
                  <a:pt x="1872" y="516"/>
                  <a:pt x="1873" y="515"/>
                  <a:pt x="1874" y="515"/>
                </a:cubicBezTo>
                <a:cubicBezTo>
                  <a:pt x="1874" y="515"/>
                  <a:pt x="1874" y="515"/>
                  <a:pt x="1874" y="515"/>
                </a:cubicBezTo>
                <a:cubicBezTo>
                  <a:pt x="1874" y="515"/>
                  <a:pt x="1874" y="514"/>
                  <a:pt x="1874" y="514"/>
                </a:cubicBezTo>
                <a:cubicBezTo>
                  <a:pt x="1874" y="513"/>
                  <a:pt x="1875" y="512"/>
                  <a:pt x="1876" y="512"/>
                </a:cubicBezTo>
                <a:cubicBezTo>
                  <a:pt x="1876" y="512"/>
                  <a:pt x="1877" y="512"/>
                  <a:pt x="1877" y="512"/>
                </a:cubicBezTo>
                <a:cubicBezTo>
                  <a:pt x="1877" y="512"/>
                  <a:pt x="1877" y="512"/>
                  <a:pt x="1877" y="512"/>
                </a:cubicBezTo>
                <a:cubicBezTo>
                  <a:pt x="1877" y="512"/>
                  <a:pt x="1877" y="511"/>
                  <a:pt x="1877" y="511"/>
                </a:cubicBezTo>
                <a:cubicBezTo>
                  <a:pt x="1877" y="511"/>
                  <a:pt x="1877" y="511"/>
                  <a:pt x="1877" y="511"/>
                </a:cubicBezTo>
                <a:cubicBezTo>
                  <a:pt x="1878" y="510"/>
                  <a:pt x="1878" y="509"/>
                  <a:pt x="1879" y="508"/>
                </a:cubicBezTo>
                <a:cubicBezTo>
                  <a:pt x="1879" y="508"/>
                  <a:pt x="1879" y="508"/>
                  <a:pt x="1880" y="508"/>
                </a:cubicBezTo>
                <a:cubicBezTo>
                  <a:pt x="1880" y="507"/>
                  <a:pt x="1881" y="507"/>
                  <a:pt x="1881" y="506"/>
                </a:cubicBezTo>
                <a:cubicBezTo>
                  <a:pt x="1882" y="506"/>
                  <a:pt x="1882" y="505"/>
                  <a:pt x="1883" y="505"/>
                </a:cubicBezTo>
                <a:cubicBezTo>
                  <a:pt x="1883" y="505"/>
                  <a:pt x="1883" y="504"/>
                  <a:pt x="1883" y="504"/>
                </a:cubicBezTo>
                <a:cubicBezTo>
                  <a:pt x="1883" y="504"/>
                  <a:pt x="1883" y="503"/>
                  <a:pt x="1883" y="503"/>
                </a:cubicBezTo>
                <a:cubicBezTo>
                  <a:pt x="1883" y="502"/>
                  <a:pt x="1884" y="502"/>
                  <a:pt x="1884" y="502"/>
                </a:cubicBezTo>
                <a:cubicBezTo>
                  <a:pt x="1884" y="502"/>
                  <a:pt x="1884" y="501"/>
                  <a:pt x="1885" y="501"/>
                </a:cubicBezTo>
                <a:cubicBezTo>
                  <a:pt x="1885" y="501"/>
                  <a:pt x="1886" y="500"/>
                  <a:pt x="1887" y="499"/>
                </a:cubicBezTo>
                <a:cubicBezTo>
                  <a:pt x="1887" y="499"/>
                  <a:pt x="1886" y="499"/>
                  <a:pt x="1886" y="498"/>
                </a:cubicBezTo>
                <a:cubicBezTo>
                  <a:pt x="1886" y="498"/>
                  <a:pt x="1886" y="498"/>
                  <a:pt x="1886" y="498"/>
                </a:cubicBezTo>
                <a:cubicBezTo>
                  <a:pt x="1885" y="497"/>
                  <a:pt x="1885" y="497"/>
                  <a:pt x="1886" y="496"/>
                </a:cubicBezTo>
                <a:cubicBezTo>
                  <a:pt x="1886" y="496"/>
                  <a:pt x="1886" y="496"/>
                  <a:pt x="1887" y="495"/>
                </a:cubicBezTo>
                <a:cubicBezTo>
                  <a:pt x="1887" y="495"/>
                  <a:pt x="1887" y="495"/>
                  <a:pt x="1887" y="495"/>
                </a:cubicBezTo>
                <a:cubicBezTo>
                  <a:pt x="1887" y="495"/>
                  <a:pt x="1887" y="495"/>
                  <a:pt x="1887" y="495"/>
                </a:cubicBezTo>
                <a:cubicBezTo>
                  <a:pt x="1887" y="495"/>
                  <a:pt x="1887" y="495"/>
                  <a:pt x="1887" y="495"/>
                </a:cubicBezTo>
                <a:cubicBezTo>
                  <a:pt x="1888" y="494"/>
                  <a:pt x="1888" y="494"/>
                  <a:pt x="1889" y="494"/>
                </a:cubicBezTo>
                <a:cubicBezTo>
                  <a:pt x="1889" y="494"/>
                  <a:pt x="1890" y="494"/>
                  <a:pt x="1890" y="495"/>
                </a:cubicBezTo>
                <a:cubicBezTo>
                  <a:pt x="1890" y="495"/>
                  <a:pt x="1890" y="495"/>
                  <a:pt x="1890" y="495"/>
                </a:cubicBezTo>
                <a:cubicBezTo>
                  <a:pt x="1891" y="494"/>
                  <a:pt x="1891" y="494"/>
                  <a:pt x="1891" y="494"/>
                </a:cubicBezTo>
                <a:cubicBezTo>
                  <a:pt x="1891" y="494"/>
                  <a:pt x="1891" y="494"/>
                  <a:pt x="1891" y="494"/>
                </a:cubicBezTo>
                <a:cubicBezTo>
                  <a:pt x="1891" y="493"/>
                  <a:pt x="1891" y="493"/>
                  <a:pt x="1891" y="492"/>
                </a:cubicBezTo>
                <a:cubicBezTo>
                  <a:pt x="1891" y="491"/>
                  <a:pt x="1891" y="491"/>
                  <a:pt x="1891" y="491"/>
                </a:cubicBezTo>
                <a:cubicBezTo>
                  <a:pt x="1891" y="491"/>
                  <a:pt x="1891" y="491"/>
                  <a:pt x="1891" y="491"/>
                </a:cubicBezTo>
                <a:cubicBezTo>
                  <a:pt x="1891" y="491"/>
                  <a:pt x="1891" y="491"/>
                  <a:pt x="1891" y="491"/>
                </a:cubicBezTo>
                <a:cubicBezTo>
                  <a:pt x="1891" y="491"/>
                  <a:pt x="1891" y="490"/>
                  <a:pt x="1891" y="490"/>
                </a:cubicBezTo>
                <a:cubicBezTo>
                  <a:pt x="1891" y="490"/>
                  <a:pt x="1891" y="490"/>
                  <a:pt x="1891" y="490"/>
                </a:cubicBezTo>
                <a:cubicBezTo>
                  <a:pt x="1890" y="490"/>
                  <a:pt x="1890" y="490"/>
                  <a:pt x="1889" y="490"/>
                </a:cubicBezTo>
                <a:cubicBezTo>
                  <a:pt x="1889" y="489"/>
                  <a:pt x="1889" y="489"/>
                  <a:pt x="1889" y="489"/>
                </a:cubicBezTo>
                <a:cubicBezTo>
                  <a:pt x="1889" y="490"/>
                  <a:pt x="1889" y="490"/>
                  <a:pt x="1889" y="490"/>
                </a:cubicBezTo>
                <a:cubicBezTo>
                  <a:pt x="1888" y="490"/>
                  <a:pt x="1887" y="490"/>
                  <a:pt x="1886" y="489"/>
                </a:cubicBezTo>
                <a:cubicBezTo>
                  <a:pt x="1886" y="489"/>
                  <a:pt x="1886" y="489"/>
                  <a:pt x="1886" y="489"/>
                </a:cubicBezTo>
                <a:cubicBezTo>
                  <a:pt x="1886" y="488"/>
                  <a:pt x="1885" y="488"/>
                  <a:pt x="1885" y="488"/>
                </a:cubicBezTo>
                <a:cubicBezTo>
                  <a:pt x="1885" y="488"/>
                  <a:pt x="1885" y="488"/>
                  <a:pt x="1884" y="487"/>
                </a:cubicBezTo>
                <a:cubicBezTo>
                  <a:pt x="1884" y="487"/>
                  <a:pt x="1883" y="487"/>
                  <a:pt x="1883" y="487"/>
                </a:cubicBezTo>
                <a:cubicBezTo>
                  <a:pt x="1883" y="487"/>
                  <a:pt x="1883" y="487"/>
                  <a:pt x="1883" y="487"/>
                </a:cubicBezTo>
                <a:cubicBezTo>
                  <a:pt x="1882" y="487"/>
                  <a:pt x="1882" y="487"/>
                  <a:pt x="1881" y="487"/>
                </a:cubicBezTo>
                <a:cubicBezTo>
                  <a:pt x="1881" y="487"/>
                  <a:pt x="1879" y="487"/>
                  <a:pt x="1879" y="486"/>
                </a:cubicBezTo>
                <a:cubicBezTo>
                  <a:pt x="1879" y="486"/>
                  <a:pt x="1879" y="486"/>
                  <a:pt x="1879" y="485"/>
                </a:cubicBezTo>
                <a:cubicBezTo>
                  <a:pt x="1878" y="486"/>
                  <a:pt x="1878" y="486"/>
                  <a:pt x="1878" y="486"/>
                </a:cubicBezTo>
                <a:cubicBezTo>
                  <a:pt x="1877" y="486"/>
                  <a:pt x="1877" y="486"/>
                  <a:pt x="1877" y="486"/>
                </a:cubicBezTo>
                <a:cubicBezTo>
                  <a:pt x="1876" y="487"/>
                  <a:pt x="1876" y="487"/>
                  <a:pt x="1875" y="487"/>
                </a:cubicBezTo>
                <a:cubicBezTo>
                  <a:pt x="1875" y="487"/>
                  <a:pt x="1874" y="487"/>
                  <a:pt x="1874" y="487"/>
                </a:cubicBezTo>
                <a:cubicBezTo>
                  <a:pt x="1874" y="487"/>
                  <a:pt x="1873" y="487"/>
                  <a:pt x="1873" y="487"/>
                </a:cubicBezTo>
                <a:cubicBezTo>
                  <a:pt x="1873" y="487"/>
                  <a:pt x="1872" y="487"/>
                  <a:pt x="1871" y="486"/>
                </a:cubicBezTo>
                <a:cubicBezTo>
                  <a:pt x="1871" y="486"/>
                  <a:pt x="1871" y="486"/>
                  <a:pt x="1871" y="486"/>
                </a:cubicBezTo>
                <a:cubicBezTo>
                  <a:pt x="1870" y="486"/>
                  <a:pt x="1870" y="486"/>
                  <a:pt x="1870" y="486"/>
                </a:cubicBezTo>
                <a:cubicBezTo>
                  <a:pt x="1870" y="487"/>
                  <a:pt x="1869" y="487"/>
                  <a:pt x="1868" y="487"/>
                </a:cubicBezTo>
                <a:cubicBezTo>
                  <a:pt x="1868" y="487"/>
                  <a:pt x="1868" y="486"/>
                  <a:pt x="1868" y="486"/>
                </a:cubicBezTo>
                <a:cubicBezTo>
                  <a:pt x="1868" y="487"/>
                  <a:pt x="1868" y="487"/>
                  <a:pt x="1867" y="487"/>
                </a:cubicBezTo>
                <a:cubicBezTo>
                  <a:pt x="1867" y="487"/>
                  <a:pt x="1867" y="488"/>
                  <a:pt x="1866" y="488"/>
                </a:cubicBezTo>
                <a:cubicBezTo>
                  <a:pt x="1865" y="488"/>
                  <a:pt x="1865" y="488"/>
                  <a:pt x="1865" y="488"/>
                </a:cubicBezTo>
                <a:cubicBezTo>
                  <a:pt x="1865" y="488"/>
                  <a:pt x="1864" y="488"/>
                  <a:pt x="1864" y="488"/>
                </a:cubicBezTo>
                <a:cubicBezTo>
                  <a:pt x="1865" y="489"/>
                  <a:pt x="1865" y="490"/>
                  <a:pt x="1864" y="492"/>
                </a:cubicBezTo>
                <a:cubicBezTo>
                  <a:pt x="1863" y="492"/>
                  <a:pt x="1863" y="492"/>
                  <a:pt x="1862" y="492"/>
                </a:cubicBezTo>
                <a:cubicBezTo>
                  <a:pt x="1862" y="492"/>
                  <a:pt x="1862" y="492"/>
                  <a:pt x="1861" y="492"/>
                </a:cubicBezTo>
                <a:cubicBezTo>
                  <a:pt x="1861" y="492"/>
                  <a:pt x="1861" y="492"/>
                  <a:pt x="1861" y="492"/>
                </a:cubicBezTo>
                <a:cubicBezTo>
                  <a:pt x="1861" y="492"/>
                  <a:pt x="1861" y="492"/>
                  <a:pt x="1861" y="493"/>
                </a:cubicBezTo>
                <a:cubicBezTo>
                  <a:pt x="1861" y="493"/>
                  <a:pt x="1861" y="493"/>
                  <a:pt x="1861" y="493"/>
                </a:cubicBezTo>
                <a:cubicBezTo>
                  <a:pt x="1861" y="494"/>
                  <a:pt x="1861" y="494"/>
                  <a:pt x="1860" y="494"/>
                </a:cubicBezTo>
                <a:cubicBezTo>
                  <a:pt x="1861" y="495"/>
                  <a:pt x="1861" y="495"/>
                  <a:pt x="1861" y="496"/>
                </a:cubicBezTo>
                <a:cubicBezTo>
                  <a:pt x="1862" y="497"/>
                  <a:pt x="1861" y="497"/>
                  <a:pt x="1861" y="497"/>
                </a:cubicBezTo>
                <a:cubicBezTo>
                  <a:pt x="1861" y="498"/>
                  <a:pt x="1861" y="498"/>
                  <a:pt x="1861" y="498"/>
                </a:cubicBezTo>
                <a:cubicBezTo>
                  <a:pt x="1860" y="498"/>
                  <a:pt x="1860" y="498"/>
                  <a:pt x="1860" y="498"/>
                </a:cubicBezTo>
                <a:cubicBezTo>
                  <a:pt x="1859" y="499"/>
                  <a:pt x="1859" y="499"/>
                  <a:pt x="1859" y="499"/>
                </a:cubicBezTo>
                <a:cubicBezTo>
                  <a:pt x="1860" y="500"/>
                  <a:pt x="1859" y="501"/>
                  <a:pt x="1858" y="502"/>
                </a:cubicBezTo>
                <a:cubicBezTo>
                  <a:pt x="1859" y="502"/>
                  <a:pt x="1859" y="502"/>
                  <a:pt x="1859" y="502"/>
                </a:cubicBezTo>
                <a:cubicBezTo>
                  <a:pt x="1859" y="503"/>
                  <a:pt x="1860" y="503"/>
                  <a:pt x="1860" y="503"/>
                </a:cubicBezTo>
                <a:cubicBezTo>
                  <a:pt x="1861" y="504"/>
                  <a:pt x="1861" y="504"/>
                  <a:pt x="1861" y="504"/>
                </a:cubicBezTo>
                <a:cubicBezTo>
                  <a:pt x="1861" y="504"/>
                  <a:pt x="1861" y="505"/>
                  <a:pt x="1861" y="505"/>
                </a:cubicBezTo>
                <a:cubicBezTo>
                  <a:pt x="1862" y="505"/>
                  <a:pt x="1862" y="505"/>
                  <a:pt x="1862" y="506"/>
                </a:cubicBezTo>
                <a:cubicBezTo>
                  <a:pt x="1862" y="506"/>
                  <a:pt x="1862" y="506"/>
                  <a:pt x="1862" y="506"/>
                </a:cubicBezTo>
                <a:cubicBezTo>
                  <a:pt x="1862" y="506"/>
                  <a:pt x="1862" y="506"/>
                  <a:pt x="1862" y="506"/>
                </a:cubicBezTo>
                <a:cubicBezTo>
                  <a:pt x="1862" y="507"/>
                  <a:pt x="1863" y="508"/>
                  <a:pt x="1862" y="509"/>
                </a:cubicBezTo>
                <a:cubicBezTo>
                  <a:pt x="1862" y="509"/>
                  <a:pt x="1862" y="510"/>
                  <a:pt x="1861" y="510"/>
                </a:cubicBezTo>
                <a:cubicBezTo>
                  <a:pt x="1861" y="510"/>
                  <a:pt x="1861" y="510"/>
                  <a:pt x="1861" y="510"/>
                </a:cubicBezTo>
                <a:cubicBezTo>
                  <a:pt x="1860" y="510"/>
                  <a:pt x="1860" y="510"/>
                  <a:pt x="1860" y="510"/>
                </a:cubicBezTo>
                <a:cubicBezTo>
                  <a:pt x="1859" y="511"/>
                  <a:pt x="1859" y="511"/>
                  <a:pt x="1859" y="511"/>
                </a:cubicBezTo>
                <a:cubicBezTo>
                  <a:pt x="1859" y="511"/>
                  <a:pt x="1859" y="511"/>
                  <a:pt x="1859" y="511"/>
                </a:cubicBezTo>
                <a:cubicBezTo>
                  <a:pt x="1859" y="511"/>
                  <a:pt x="1859" y="511"/>
                  <a:pt x="1858" y="511"/>
                </a:cubicBezTo>
                <a:cubicBezTo>
                  <a:pt x="1858" y="511"/>
                  <a:pt x="1858" y="512"/>
                  <a:pt x="1858" y="512"/>
                </a:cubicBezTo>
                <a:cubicBezTo>
                  <a:pt x="1858" y="512"/>
                  <a:pt x="1858" y="512"/>
                  <a:pt x="1858" y="512"/>
                </a:cubicBezTo>
                <a:cubicBezTo>
                  <a:pt x="1857" y="513"/>
                  <a:pt x="1857" y="513"/>
                  <a:pt x="1857" y="513"/>
                </a:cubicBezTo>
                <a:cubicBezTo>
                  <a:pt x="1857" y="514"/>
                  <a:pt x="1857" y="514"/>
                  <a:pt x="1857" y="514"/>
                </a:cubicBezTo>
                <a:cubicBezTo>
                  <a:pt x="1857" y="514"/>
                  <a:pt x="1857" y="514"/>
                  <a:pt x="1857" y="515"/>
                </a:cubicBezTo>
                <a:cubicBezTo>
                  <a:pt x="1857" y="516"/>
                  <a:pt x="1856" y="516"/>
                  <a:pt x="1855" y="517"/>
                </a:cubicBezTo>
                <a:cubicBezTo>
                  <a:pt x="1855" y="517"/>
                  <a:pt x="1854" y="517"/>
                  <a:pt x="1854" y="518"/>
                </a:cubicBezTo>
                <a:cubicBezTo>
                  <a:pt x="1854" y="518"/>
                  <a:pt x="1853" y="518"/>
                  <a:pt x="1853" y="519"/>
                </a:cubicBezTo>
                <a:cubicBezTo>
                  <a:pt x="1853" y="519"/>
                  <a:pt x="1852" y="519"/>
                  <a:pt x="1852" y="519"/>
                </a:cubicBezTo>
                <a:cubicBezTo>
                  <a:pt x="1851" y="520"/>
                  <a:pt x="1851" y="520"/>
                  <a:pt x="1851" y="520"/>
                </a:cubicBezTo>
                <a:cubicBezTo>
                  <a:pt x="1851" y="521"/>
                  <a:pt x="1850" y="521"/>
                  <a:pt x="1850" y="521"/>
                </a:cubicBezTo>
                <a:cubicBezTo>
                  <a:pt x="1850" y="521"/>
                  <a:pt x="1850" y="521"/>
                  <a:pt x="1850" y="521"/>
                </a:cubicBezTo>
                <a:cubicBezTo>
                  <a:pt x="1850" y="522"/>
                  <a:pt x="1849" y="522"/>
                  <a:pt x="1849" y="522"/>
                </a:cubicBezTo>
                <a:cubicBezTo>
                  <a:pt x="1848" y="523"/>
                  <a:pt x="1848" y="523"/>
                  <a:pt x="1848" y="523"/>
                </a:cubicBezTo>
                <a:cubicBezTo>
                  <a:pt x="1847" y="523"/>
                  <a:pt x="1847" y="523"/>
                  <a:pt x="1847" y="524"/>
                </a:cubicBezTo>
                <a:cubicBezTo>
                  <a:pt x="1847" y="524"/>
                  <a:pt x="1846" y="524"/>
                  <a:pt x="1845" y="524"/>
                </a:cubicBezTo>
                <a:cubicBezTo>
                  <a:pt x="1845" y="524"/>
                  <a:pt x="1845" y="524"/>
                  <a:pt x="1845" y="525"/>
                </a:cubicBezTo>
                <a:cubicBezTo>
                  <a:pt x="1845" y="525"/>
                  <a:pt x="1844" y="525"/>
                  <a:pt x="1843" y="525"/>
                </a:cubicBezTo>
                <a:cubicBezTo>
                  <a:pt x="1843" y="525"/>
                  <a:pt x="1842" y="525"/>
                  <a:pt x="1842" y="526"/>
                </a:cubicBezTo>
                <a:cubicBezTo>
                  <a:pt x="1842" y="528"/>
                  <a:pt x="1841" y="528"/>
                  <a:pt x="1841" y="529"/>
                </a:cubicBezTo>
                <a:cubicBezTo>
                  <a:pt x="1840" y="529"/>
                  <a:pt x="1839" y="529"/>
                  <a:pt x="1838" y="529"/>
                </a:cubicBezTo>
                <a:cubicBezTo>
                  <a:pt x="1838" y="529"/>
                  <a:pt x="1838" y="529"/>
                  <a:pt x="1838" y="529"/>
                </a:cubicBezTo>
                <a:cubicBezTo>
                  <a:pt x="1837" y="530"/>
                  <a:pt x="1836" y="530"/>
                  <a:pt x="1836" y="530"/>
                </a:cubicBezTo>
                <a:cubicBezTo>
                  <a:pt x="1835" y="530"/>
                  <a:pt x="1835" y="530"/>
                  <a:pt x="1835" y="530"/>
                </a:cubicBezTo>
                <a:cubicBezTo>
                  <a:pt x="1834" y="530"/>
                  <a:pt x="1834" y="530"/>
                  <a:pt x="1834" y="530"/>
                </a:cubicBezTo>
                <a:cubicBezTo>
                  <a:pt x="1834" y="530"/>
                  <a:pt x="1834" y="530"/>
                  <a:pt x="1833" y="530"/>
                </a:cubicBezTo>
                <a:cubicBezTo>
                  <a:pt x="1834" y="531"/>
                  <a:pt x="1834" y="531"/>
                  <a:pt x="1834" y="532"/>
                </a:cubicBezTo>
                <a:cubicBezTo>
                  <a:pt x="1834" y="532"/>
                  <a:pt x="1834" y="533"/>
                  <a:pt x="1833" y="533"/>
                </a:cubicBezTo>
                <a:cubicBezTo>
                  <a:pt x="1833" y="534"/>
                  <a:pt x="1832" y="535"/>
                  <a:pt x="1831" y="535"/>
                </a:cubicBezTo>
                <a:cubicBezTo>
                  <a:pt x="1831" y="535"/>
                  <a:pt x="1830" y="535"/>
                  <a:pt x="1830" y="535"/>
                </a:cubicBezTo>
                <a:cubicBezTo>
                  <a:pt x="1830" y="535"/>
                  <a:pt x="1829" y="535"/>
                  <a:pt x="1829" y="536"/>
                </a:cubicBezTo>
                <a:cubicBezTo>
                  <a:pt x="1829" y="536"/>
                  <a:pt x="1829" y="536"/>
                  <a:pt x="1829" y="536"/>
                </a:cubicBezTo>
                <a:cubicBezTo>
                  <a:pt x="1829" y="536"/>
                  <a:pt x="1829" y="537"/>
                  <a:pt x="1829" y="537"/>
                </a:cubicBezTo>
                <a:cubicBezTo>
                  <a:pt x="1829" y="538"/>
                  <a:pt x="1828" y="538"/>
                  <a:pt x="1828" y="539"/>
                </a:cubicBezTo>
                <a:cubicBezTo>
                  <a:pt x="1828" y="539"/>
                  <a:pt x="1827" y="539"/>
                  <a:pt x="1827" y="539"/>
                </a:cubicBezTo>
                <a:cubicBezTo>
                  <a:pt x="1827" y="540"/>
                  <a:pt x="1827" y="540"/>
                  <a:pt x="1826" y="540"/>
                </a:cubicBezTo>
                <a:cubicBezTo>
                  <a:pt x="1826" y="540"/>
                  <a:pt x="1825" y="541"/>
                  <a:pt x="1825" y="541"/>
                </a:cubicBezTo>
                <a:cubicBezTo>
                  <a:pt x="1825" y="541"/>
                  <a:pt x="1825" y="541"/>
                  <a:pt x="1825" y="542"/>
                </a:cubicBezTo>
                <a:cubicBezTo>
                  <a:pt x="1825" y="542"/>
                  <a:pt x="1825" y="543"/>
                  <a:pt x="1825" y="544"/>
                </a:cubicBezTo>
                <a:cubicBezTo>
                  <a:pt x="1825" y="544"/>
                  <a:pt x="1825" y="544"/>
                  <a:pt x="1825" y="544"/>
                </a:cubicBezTo>
                <a:cubicBezTo>
                  <a:pt x="1825" y="545"/>
                  <a:pt x="1825" y="545"/>
                  <a:pt x="1825" y="545"/>
                </a:cubicBezTo>
                <a:cubicBezTo>
                  <a:pt x="1824" y="545"/>
                  <a:pt x="1824" y="545"/>
                  <a:pt x="1824" y="545"/>
                </a:cubicBezTo>
                <a:cubicBezTo>
                  <a:pt x="1825" y="546"/>
                  <a:pt x="1825" y="547"/>
                  <a:pt x="1824" y="548"/>
                </a:cubicBezTo>
                <a:cubicBezTo>
                  <a:pt x="1824" y="548"/>
                  <a:pt x="1824" y="549"/>
                  <a:pt x="1824" y="549"/>
                </a:cubicBezTo>
                <a:cubicBezTo>
                  <a:pt x="1825" y="550"/>
                  <a:pt x="1825" y="551"/>
                  <a:pt x="1825" y="553"/>
                </a:cubicBezTo>
                <a:cubicBezTo>
                  <a:pt x="1825" y="553"/>
                  <a:pt x="1825" y="554"/>
                  <a:pt x="1824" y="554"/>
                </a:cubicBezTo>
                <a:cubicBezTo>
                  <a:pt x="1824" y="554"/>
                  <a:pt x="1823" y="554"/>
                  <a:pt x="1823" y="554"/>
                </a:cubicBezTo>
                <a:cubicBezTo>
                  <a:pt x="1823" y="554"/>
                  <a:pt x="1823" y="555"/>
                  <a:pt x="1823" y="555"/>
                </a:cubicBezTo>
                <a:cubicBezTo>
                  <a:pt x="1823" y="556"/>
                  <a:pt x="1823" y="556"/>
                  <a:pt x="1822" y="556"/>
                </a:cubicBezTo>
                <a:cubicBezTo>
                  <a:pt x="1822" y="556"/>
                  <a:pt x="1822" y="556"/>
                  <a:pt x="1822" y="557"/>
                </a:cubicBezTo>
                <a:cubicBezTo>
                  <a:pt x="1822" y="557"/>
                  <a:pt x="1822" y="557"/>
                  <a:pt x="1822" y="557"/>
                </a:cubicBezTo>
                <a:cubicBezTo>
                  <a:pt x="1823" y="557"/>
                  <a:pt x="1823" y="558"/>
                  <a:pt x="1823" y="559"/>
                </a:cubicBezTo>
                <a:cubicBezTo>
                  <a:pt x="1823" y="559"/>
                  <a:pt x="1823" y="559"/>
                  <a:pt x="1822" y="560"/>
                </a:cubicBezTo>
                <a:cubicBezTo>
                  <a:pt x="1822" y="560"/>
                  <a:pt x="1822" y="560"/>
                  <a:pt x="1822" y="560"/>
                </a:cubicBezTo>
                <a:cubicBezTo>
                  <a:pt x="1822" y="560"/>
                  <a:pt x="1823" y="560"/>
                  <a:pt x="1823" y="560"/>
                </a:cubicBezTo>
                <a:cubicBezTo>
                  <a:pt x="1823" y="561"/>
                  <a:pt x="1823" y="561"/>
                  <a:pt x="1823" y="561"/>
                </a:cubicBezTo>
                <a:cubicBezTo>
                  <a:pt x="1823" y="562"/>
                  <a:pt x="1823" y="562"/>
                  <a:pt x="1822" y="563"/>
                </a:cubicBezTo>
                <a:cubicBezTo>
                  <a:pt x="1823" y="563"/>
                  <a:pt x="1823" y="563"/>
                  <a:pt x="1823" y="563"/>
                </a:cubicBezTo>
                <a:cubicBezTo>
                  <a:pt x="1823" y="564"/>
                  <a:pt x="1823" y="564"/>
                  <a:pt x="1823" y="565"/>
                </a:cubicBezTo>
                <a:cubicBezTo>
                  <a:pt x="1823" y="565"/>
                  <a:pt x="1823" y="565"/>
                  <a:pt x="1823" y="565"/>
                </a:cubicBezTo>
                <a:cubicBezTo>
                  <a:pt x="1823" y="566"/>
                  <a:pt x="1823" y="566"/>
                  <a:pt x="1823" y="566"/>
                </a:cubicBezTo>
                <a:cubicBezTo>
                  <a:pt x="1824" y="566"/>
                  <a:pt x="1824" y="567"/>
                  <a:pt x="1824" y="567"/>
                </a:cubicBezTo>
                <a:cubicBezTo>
                  <a:pt x="1825" y="567"/>
                  <a:pt x="1825" y="567"/>
                  <a:pt x="1826" y="567"/>
                </a:cubicBezTo>
                <a:cubicBezTo>
                  <a:pt x="1826" y="567"/>
                  <a:pt x="1826" y="567"/>
                  <a:pt x="1826" y="567"/>
                </a:cubicBezTo>
                <a:cubicBezTo>
                  <a:pt x="1826" y="567"/>
                  <a:pt x="1826" y="567"/>
                  <a:pt x="1826" y="567"/>
                </a:cubicBezTo>
                <a:cubicBezTo>
                  <a:pt x="1827" y="566"/>
                  <a:pt x="1829" y="567"/>
                  <a:pt x="1830" y="567"/>
                </a:cubicBezTo>
                <a:cubicBezTo>
                  <a:pt x="1831" y="568"/>
                  <a:pt x="1831" y="569"/>
                  <a:pt x="1831" y="569"/>
                </a:cubicBezTo>
                <a:cubicBezTo>
                  <a:pt x="1831" y="570"/>
                  <a:pt x="1831" y="570"/>
                  <a:pt x="1831" y="570"/>
                </a:cubicBezTo>
                <a:cubicBezTo>
                  <a:pt x="1831" y="571"/>
                  <a:pt x="1832" y="571"/>
                  <a:pt x="1832" y="571"/>
                </a:cubicBezTo>
                <a:cubicBezTo>
                  <a:pt x="1832" y="571"/>
                  <a:pt x="1833" y="571"/>
                  <a:pt x="1833" y="572"/>
                </a:cubicBezTo>
                <a:cubicBezTo>
                  <a:pt x="1833" y="572"/>
                  <a:pt x="1833" y="572"/>
                  <a:pt x="1834" y="573"/>
                </a:cubicBezTo>
                <a:cubicBezTo>
                  <a:pt x="1834" y="573"/>
                  <a:pt x="1834" y="573"/>
                  <a:pt x="1834" y="573"/>
                </a:cubicBezTo>
                <a:cubicBezTo>
                  <a:pt x="1834" y="573"/>
                  <a:pt x="1835" y="574"/>
                  <a:pt x="1835" y="574"/>
                </a:cubicBezTo>
                <a:cubicBezTo>
                  <a:pt x="1835" y="574"/>
                  <a:pt x="1835" y="574"/>
                  <a:pt x="1835" y="574"/>
                </a:cubicBezTo>
                <a:cubicBezTo>
                  <a:pt x="1835" y="575"/>
                  <a:pt x="1836" y="575"/>
                  <a:pt x="1836" y="575"/>
                </a:cubicBezTo>
                <a:cubicBezTo>
                  <a:pt x="1836" y="575"/>
                  <a:pt x="1837" y="576"/>
                  <a:pt x="1837" y="577"/>
                </a:cubicBezTo>
                <a:cubicBezTo>
                  <a:pt x="1836" y="577"/>
                  <a:pt x="1836" y="577"/>
                  <a:pt x="1836" y="577"/>
                </a:cubicBezTo>
                <a:cubicBezTo>
                  <a:pt x="1837" y="578"/>
                  <a:pt x="1838" y="579"/>
                  <a:pt x="1837" y="580"/>
                </a:cubicBezTo>
                <a:cubicBezTo>
                  <a:pt x="1837" y="581"/>
                  <a:pt x="1836" y="582"/>
                  <a:pt x="1836" y="582"/>
                </a:cubicBezTo>
                <a:cubicBezTo>
                  <a:pt x="1835" y="582"/>
                  <a:pt x="1835" y="582"/>
                  <a:pt x="1835" y="583"/>
                </a:cubicBezTo>
                <a:cubicBezTo>
                  <a:pt x="1835" y="583"/>
                  <a:pt x="1835" y="583"/>
                  <a:pt x="1835" y="583"/>
                </a:cubicBezTo>
                <a:cubicBezTo>
                  <a:pt x="1835" y="583"/>
                  <a:pt x="1836" y="583"/>
                  <a:pt x="1836" y="584"/>
                </a:cubicBezTo>
                <a:cubicBezTo>
                  <a:pt x="1837" y="585"/>
                  <a:pt x="1836" y="585"/>
                  <a:pt x="1836" y="586"/>
                </a:cubicBezTo>
                <a:cubicBezTo>
                  <a:pt x="1836" y="586"/>
                  <a:pt x="1835" y="587"/>
                  <a:pt x="1835" y="587"/>
                </a:cubicBezTo>
                <a:cubicBezTo>
                  <a:pt x="1835" y="587"/>
                  <a:pt x="1835" y="587"/>
                  <a:pt x="1834" y="587"/>
                </a:cubicBezTo>
                <a:cubicBezTo>
                  <a:pt x="1834" y="587"/>
                  <a:pt x="1834" y="587"/>
                  <a:pt x="1834" y="588"/>
                </a:cubicBezTo>
                <a:cubicBezTo>
                  <a:pt x="1834" y="588"/>
                  <a:pt x="1834" y="588"/>
                  <a:pt x="1833" y="588"/>
                </a:cubicBezTo>
                <a:cubicBezTo>
                  <a:pt x="1833" y="589"/>
                  <a:pt x="1833" y="589"/>
                  <a:pt x="1833" y="589"/>
                </a:cubicBezTo>
                <a:cubicBezTo>
                  <a:pt x="1833" y="589"/>
                  <a:pt x="1833" y="590"/>
                  <a:pt x="1832" y="590"/>
                </a:cubicBezTo>
                <a:cubicBezTo>
                  <a:pt x="1832" y="590"/>
                  <a:pt x="1832" y="590"/>
                  <a:pt x="1832" y="590"/>
                </a:cubicBezTo>
                <a:cubicBezTo>
                  <a:pt x="1832" y="591"/>
                  <a:pt x="1832" y="591"/>
                  <a:pt x="1831" y="592"/>
                </a:cubicBezTo>
                <a:cubicBezTo>
                  <a:pt x="1831" y="592"/>
                  <a:pt x="1831" y="592"/>
                  <a:pt x="1830" y="592"/>
                </a:cubicBezTo>
                <a:cubicBezTo>
                  <a:pt x="1830" y="592"/>
                  <a:pt x="1830" y="592"/>
                  <a:pt x="1829" y="593"/>
                </a:cubicBezTo>
                <a:cubicBezTo>
                  <a:pt x="1829" y="593"/>
                  <a:pt x="1829" y="593"/>
                  <a:pt x="1829" y="593"/>
                </a:cubicBezTo>
                <a:cubicBezTo>
                  <a:pt x="1828" y="593"/>
                  <a:pt x="1828" y="594"/>
                  <a:pt x="1828" y="594"/>
                </a:cubicBezTo>
                <a:cubicBezTo>
                  <a:pt x="1827" y="594"/>
                  <a:pt x="1827" y="595"/>
                  <a:pt x="1826" y="595"/>
                </a:cubicBezTo>
                <a:cubicBezTo>
                  <a:pt x="1826" y="595"/>
                  <a:pt x="1826" y="595"/>
                  <a:pt x="1826" y="595"/>
                </a:cubicBezTo>
                <a:cubicBezTo>
                  <a:pt x="1825" y="595"/>
                  <a:pt x="1825" y="595"/>
                  <a:pt x="1824" y="594"/>
                </a:cubicBezTo>
                <a:cubicBezTo>
                  <a:pt x="1824" y="594"/>
                  <a:pt x="1824" y="594"/>
                  <a:pt x="1824" y="594"/>
                </a:cubicBezTo>
                <a:cubicBezTo>
                  <a:pt x="1824" y="594"/>
                  <a:pt x="1824" y="595"/>
                  <a:pt x="1824" y="595"/>
                </a:cubicBezTo>
                <a:cubicBezTo>
                  <a:pt x="1824" y="595"/>
                  <a:pt x="1824" y="595"/>
                  <a:pt x="1824" y="595"/>
                </a:cubicBezTo>
                <a:cubicBezTo>
                  <a:pt x="1824" y="596"/>
                  <a:pt x="1823" y="596"/>
                  <a:pt x="1822" y="597"/>
                </a:cubicBezTo>
                <a:cubicBezTo>
                  <a:pt x="1822" y="597"/>
                  <a:pt x="1822" y="597"/>
                  <a:pt x="1822" y="597"/>
                </a:cubicBezTo>
                <a:cubicBezTo>
                  <a:pt x="1822" y="597"/>
                  <a:pt x="1821" y="598"/>
                  <a:pt x="1820" y="598"/>
                </a:cubicBezTo>
                <a:cubicBezTo>
                  <a:pt x="1820" y="598"/>
                  <a:pt x="1820" y="598"/>
                  <a:pt x="1820" y="598"/>
                </a:cubicBezTo>
                <a:cubicBezTo>
                  <a:pt x="1820" y="598"/>
                  <a:pt x="1820" y="598"/>
                  <a:pt x="1820" y="598"/>
                </a:cubicBezTo>
                <a:cubicBezTo>
                  <a:pt x="1819" y="598"/>
                  <a:pt x="1819" y="598"/>
                  <a:pt x="1819" y="598"/>
                </a:cubicBezTo>
                <a:cubicBezTo>
                  <a:pt x="1819" y="598"/>
                  <a:pt x="1819" y="598"/>
                  <a:pt x="1819" y="598"/>
                </a:cubicBezTo>
                <a:cubicBezTo>
                  <a:pt x="1819" y="598"/>
                  <a:pt x="1819" y="598"/>
                  <a:pt x="1819" y="598"/>
                </a:cubicBezTo>
                <a:cubicBezTo>
                  <a:pt x="1819" y="599"/>
                  <a:pt x="1819" y="599"/>
                  <a:pt x="1819" y="599"/>
                </a:cubicBezTo>
                <a:cubicBezTo>
                  <a:pt x="1820" y="600"/>
                  <a:pt x="1820" y="600"/>
                  <a:pt x="1820" y="601"/>
                </a:cubicBezTo>
                <a:cubicBezTo>
                  <a:pt x="1820" y="601"/>
                  <a:pt x="1819" y="602"/>
                  <a:pt x="1819" y="602"/>
                </a:cubicBezTo>
                <a:cubicBezTo>
                  <a:pt x="1819" y="602"/>
                  <a:pt x="1819" y="603"/>
                  <a:pt x="1819" y="603"/>
                </a:cubicBezTo>
                <a:cubicBezTo>
                  <a:pt x="1819" y="603"/>
                  <a:pt x="1819" y="604"/>
                  <a:pt x="1819" y="604"/>
                </a:cubicBezTo>
                <a:cubicBezTo>
                  <a:pt x="1819" y="605"/>
                  <a:pt x="1819" y="606"/>
                  <a:pt x="1819" y="606"/>
                </a:cubicBezTo>
                <a:cubicBezTo>
                  <a:pt x="1819" y="606"/>
                  <a:pt x="1819" y="607"/>
                  <a:pt x="1819" y="607"/>
                </a:cubicBezTo>
                <a:cubicBezTo>
                  <a:pt x="1819" y="608"/>
                  <a:pt x="1818" y="609"/>
                  <a:pt x="1817" y="609"/>
                </a:cubicBezTo>
                <a:cubicBezTo>
                  <a:pt x="1817" y="609"/>
                  <a:pt x="1816" y="609"/>
                  <a:pt x="1816" y="609"/>
                </a:cubicBezTo>
                <a:cubicBezTo>
                  <a:pt x="1816" y="609"/>
                  <a:pt x="1816" y="609"/>
                  <a:pt x="1816" y="610"/>
                </a:cubicBezTo>
                <a:cubicBezTo>
                  <a:pt x="1816" y="610"/>
                  <a:pt x="1816" y="610"/>
                  <a:pt x="1816" y="610"/>
                </a:cubicBezTo>
                <a:cubicBezTo>
                  <a:pt x="1816" y="610"/>
                  <a:pt x="1817" y="611"/>
                  <a:pt x="1817" y="611"/>
                </a:cubicBezTo>
                <a:cubicBezTo>
                  <a:pt x="1817" y="612"/>
                  <a:pt x="1817" y="613"/>
                  <a:pt x="1816" y="613"/>
                </a:cubicBezTo>
                <a:cubicBezTo>
                  <a:pt x="1816" y="613"/>
                  <a:pt x="1816" y="614"/>
                  <a:pt x="1816" y="614"/>
                </a:cubicBezTo>
                <a:cubicBezTo>
                  <a:pt x="1816" y="614"/>
                  <a:pt x="1817" y="614"/>
                  <a:pt x="1816" y="615"/>
                </a:cubicBezTo>
                <a:cubicBezTo>
                  <a:pt x="1816" y="615"/>
                  <a:pt x="1816" y="615"/>
                  <a:pt x="1816" y="615"/>
                </a:cubicBezTo>
                <a:cubicBezTo>
                  <a:pt x="1816" y="615"/>
                  <a:pt x="1816" y="616"/>
                  <a:pt x="1816" y="616"/>
                </a:cubicBezTo>
                <a:cubicBezTo>
                  <a:pt x="1815" y="617"/>
                  <a:pt x="1815" y="617"/>
                  <a:pt x="1815" y="617"/>
                </a:cubicBezTo>
                <a:cubicBezTo>
                  <a:pt x="1815" y="617"/>
                  <a:pt x="1815" y="618"/>
                  <a:pt x="1815" y="618"/>
                </a:cubicBezTo>
                <a:cubicBezTo>
                  <a:pt x="1814" y="618"/>
                  <a:pt x="1814" y="619"/>
                  <a:pt x="1814" y="619"/>
                </a:cubicBezTo>
                <a:cubicBezTo>
                  <a:pt x="1815" y="619"/>
                  <a:pt x="1815" y="620"/>
                  <a:pt x="1816" y="620"/>
                </a:cubicBezTo>
                <a:cubicBezTo>
                  <a:pt x="1816" y="621"/>
                  <a:pt x="1816" y="621"/>
                  <a:pt x="1815" y="622"/>
                </a:cubicBezTo>
                <a:cubicBezTo>
                  <a:pt x="1815" y="622"/>
                  <a:pt x="1816" y="621"/>
                  <a:pt x="1816" y="621"/>
                </a:cubicBezTo>
                <a:cubicBezTo>
                  <a:pt x="1816" y="621"/>
                  <a:pt x="1816" y="621"/>
                  <a:pt x="1816" y="621"/>
                </a:cubicBezTo>
                <a:cubicBezTo>
                  <a:pt x="1817" y="620"/>
                  <a:pt x="1817" y="620"/>
                  <a:pt x="1817" y="619"/>
                </a:cubicBezTo>
                <a:cubicBezTo>
                  <a:pt x="1817" y="619"/>
                  <a:pt x="1817" y="619"/>
                  <a:pt x="1817" y="619"/>
                </a:cubicBezTo>
                <a:cubicBezTo>
                  <a:pt x="1817" y="618"/>
                  <a:pt x="1817" y="617"/>
                  <a:pt x="1819" y="617"/>
                </a:cubicBezTo>
                <a:cubicBezTo>
                  <a:pt x="1820" y="617"/>
                  <a:pt x="1820" y="617"/>
                  <a:pt x="1820" y="617"/>
                </a:cubicBezTo>
                <a:cubicBezTo>
                  <a:pt x="1821" y="617"/>
                  <a:pt x="1821" y="617"/>
                  <a:pt x="1821" y="618"/>
                </a:cubicBezTo>
                <a:cubicBezTo>
                  <a:pt x="1821" y="618"/>
                  <a:pt x="1821" y="619"/>
                  <a:pt x="1821" y="619"/>
                </a:cubicBezTo>
                <a:cubicBezTo>
                  <a:pt x="1821" y="619"/>
                  <a:pt x="1821" y="619"/>
                  <a:pt x="1821" y="620"/>
                </a:cubicBezTo>
                <a:cubicBezTo>
                  <a:pt x="1821" y="620"/>
                  <a:pt x="1821" y="620"/>
                  <a:pt x="1821" y="620"/>
                </a:cubicBezTo>
                <a:cubicBezTo>
                  <a:pt x="1821" y="621"/>
                  <a:pt x="1820" y="621"/>
                  <a:pt x="1820" y="622"/>
                </a:cubicBezTo>
                <a:cubicBezTo>
                  <a:pt x="1820" y="623"/>
                  <a:pt x="1820" y="623"/>
                  <a:pt x="1819" y="624"/>
                </a:cubicBezTo>
                <a:cubicBezTo>
                  <a:pt x="1819" y="625"/>
                  <a:pt x="1818" y="626"/>
                  <a:pt x="1818" y="628"/>
                </a:cubicBezTo>
                <a:cubicBezTo>
                  <a:pt x="1818" y="629"/>
                  <a:pt x="1817" y="631"/>
                  <a:pt x="1816" y="632"/>
                </a:cubicBezTo>
                <a:cubicBezTo>
                  <a:pt x="1814" y="632"/>
                  <a:pt x="1813" y="631"/>
                  <a:pt x="1813" y="630"/>
                </a:cubicBezTo>
                <a:cubicBezTo>
                  <a:pt x="1813" y="629"/>
                  <a:pt x="1813" y="629"/>
                  <a:pt x="1813" y="628"/>
                </a:cubicBezTo>
                <a:cubicBezTo>
                  <a:pt x="1814" y="627"/>
                  <a:pt x="1814" y="627"/>
                  <a:pt x="1814" y="626"/>
                </a:cubicBezTo>
                <a:cubicBezTo>
                  <a:pt x="1814" y="626"/>
                  <a:pt x="1814" y="626"/>
                  <a:pt x="1814" y="625"/>
                </a:cubicBezTo>
                <a:cubicBezTo>
                  <a:pt x="1814" y="625"/>
                  <a:pt x="1814" y="626"/>
                  <a:pt x="1814" y="626"/>
                </a:cubicBezTo>
                <a:cubicBezTo>
                  <a:pt x="1813" y="626"/>
                  <a:pt x="1813" y="626"/>
                  <a:pt x="1813" y="627"/>
                </a:cubicBezTo>
                <a:cubicBezTo>
                  <a:pt x="1813" y="627"/>
                  <a:pt x="1812" y="628"/>
                  <a:pt x="1812" y="628"/>
                </a:cubicBezTo>
                <a:cubicBezTo>
                  <a:pt x="1812" y="628"/>
                  <a:pt x="1812" y="628"/>
                  <a:pt x="1812" y="628"/>
                </a:cubicBezTo>
                <a:cubicBezTo>
                  <a:pt x="1813" y="629"/>
                  <a:pt x="1812" y="631"/>
                  <a:pt x="1811" y="631"/>
                </a:cubicBezTo>
                <a:cubicBezTo>
                  <a:pt x="1811" y="632"/>
                  <a:pt x="1810" y="634"/>
                  <a:pt x="1808" y="634"/>
                </a:cubicBezTo>
                <a:cubicBezTo>
                  <a:pt x="1807" y="634"/>
                  <a:pt x="1806" y="633"/>
                  <a:pt x="1806" y="632"/>
                </a:cubicBezTo>
                <a:cubicBezTo>
                  <a:pt x="1806" y="632"/>
                  <a:pt x="1806" y="632"/>
                  <a:pt x="1806" y="632"/>
                </a:cubicBezTo>
                <a:cubicBezTo>
                  <a:pt x="1806" y="632"/>
                  <a:pt x="1806" y="632"/>
                  <a:pt x="1806" y="632"/>
                </a:cubicBezTo>
                <a:cubicBezTo>
                  <a:pt x="1805" y="632"/>
                  <a:pt x="1805" y="633"/>
                  <a:pt x="1804" y="633"/>
                </a:cubicBezTo>
                <a:cubicBezTo>
                  <a:pt x="1804" y="633"/>
                  <a:pt x="1803" y="634"/>
                  <a:pt x="1803" y="634"/>
                </a:cubicBezTo>
                <a:cubicBezTo>
                  <a:pt x="1803" y="634"/>
                  <a:pt x="1802" y="634"/>
                  <a:pt x="1802" y="634"/>
                </a:cubicBezTo>
                <a:cubicBezTo>
                  <a:pt x="1802" y="634"/>
                  <a:pt x="1801" y="634"/>
                  <a:pt x="1801" y="634"/>
                </a:cubicBezTo>
                <a:cubicBezTo>
                  <a:pt x="1801" y="634"/>
                  <a:pt x="1800" y="634"/>
                  <a:pt x="1800" y="634"/>
                </a:cubicBezTo>
                <a:cubicBezTo>
                  <a:pt x="1800" y="634"/>
                  <a:pt x="1799" y="634"/>
                  <a:pt x="1799" y="634"/>
                </a:cubicBezTo>
                <a:cubicBezTo>
                  <a:pt x="1799" y="634"/>
                  <a:pt x="1798" y="635"/>
                  <a:pt x="1796" y="635"/>
                </a:cubicBezTo>
                <a:cubicBezTo>
                  <a:pt x="1796" y="635"/>
                  <a:pt x="1796" y="635"/>
                  <a:pt x="1796" y="635"/>
                </a:cubicBezTo>
                <a:cubicBezTo>
                  <a:pt x="1795" y="635"/>
                  <a:pt x="1794" y="635"/>
                  <a:pt x="1794" y="635"/>
                </a:cubicBezTo>
                <a:cubicBezTo>
                  <a:pt x="1794" y="635"/>
                  <a:pt x="1794" y="635"/>
                  <a:pt x="1794" y="636"/>
                </a:cubicBezTo>
                <a:cubicBezTo>
                  <a:pt x="1794" y="636"/>
                  <a:pt x="1794" y="636"/>
                  <a:pt x="1793" y="636"/>
                </a:cubicBezTo>
                <a:cubicBezTo>
                  <a:pt x="1793" y="637"/>
                  <a:pt x="1793" y="637"/>
                  <a:pt x="1793" y="637"/>
                </a:cubicBezTo>
                <a:cubicBezTo>
                  <a:pt x="1793" y="637"/>
                  <a:pt x="1794" y="637"/>
                  <a:pt x="1794" y="637"/>
                </a:cubicBezTo>
                <a:cubicBezTo>
                  <a:pt x="1795" y="638"/>
                  <a:pt x="1794" y="640"/>
                  <a:pt x="1793" y="640"/>
                </a:cubicBezTo>
                <a:cubicBezTo>
                  <a:pt x="1793" y="641"/>
                  <a:pt x="1792" y="641"/>
                  <a:pt x="1791" y="641"/>
                </a:cubicBezTo>
                <a:cubicBezTo>
                  <a:pt x="1791" y="641"/>
                  <a:pt x="1791" y="641"/>
                  <a:pt x="1791" y="641"/>
                </a:cubicBezTo>
                <a:cubicBezTo>
                  <a:pt x="1790" y="641"/>
                  <a:pt x="1789" y="641"/>
                  <a:pt x="1789" y="641"/>
                </a:cubicBezTo>
                <a:cubicBezTo>
                  <a:pt x="1788" y="640"/>
                  <a:pt x="1787" y="641"/>
                  <a:pt x="1786" y="641"/>
                </a:cubicBezTo>
                <a:cubicBezTo>
                  <a:pt x="1785" y="641"/>
                  <a:pt x="1785" y="641"/>
                  <a:pt x="1784" y="641"/>
                </a:cubicBezTo>
                <a:cubicBezTo>
                  <a:pt x="1784" y="641"/>
                  <a:pt x="1784" y="641"/>
                  <a:pt x="1784" y="641"/>
                </a:cubicBezTo>
                <a:cubicBezTo>
                  <a:pt x="1784" y="641"/>
                  <a:pt x="1783" y="641"/>
                  <a:pt x="1783" y="641"/>
                </a:cubicBezTo>
                <a:cubicBezTo>
                  <a:pt x="1783" y="641"/>
                  <a:pt x="1783" y="641"/>
                  <a:pt x="1782" y="641"/>
                </a:cubicBezTo>
                <a:cubicBezTo>
                  <a:pt x="1782" y="641"/>
                  <a:pt x="1782" y="641"/>
                  <a:pt x="1782" y="641"/>
                </a:cubicBezTo>
                <a:cubicBezTo>
                  <a:pt x="1781" y="641"/>
                  <a:pt x="1781" y="641"/>
                  <a:pt x="1780" y="640"/>
                </a:cubicBezTo>
                <a:cubicBezTo>
                  <a:pt x="1780" y="640"/>
                  <a:pt x="1780" y="640"/>
                  <a:pt x="1780" y="640"/>
                </a:cubicBezTo>
                <a:cubicBezTo>
                  <a:pt x="1779" y="640"/>
                  <a:pt x="1779" y="639"/>
                  <a:pt x="1779" y="639"/>
                </a:cubicBezTo>
                <a:cubicBezTo>
                  <a:pt x="1779" y="638"/>
                  <a:pt x="1779" y="638"/>
                  <a:pt x="1780" y="637"/>
                </a:cubicBezTo>
                <a:cubicBezTo>
                  <a:pt x="1780" y="637"/>
                  <a:pt x="1780" y="636"/>
                  <a:pt x="1780" y="635"/>
                </a:cubicBezTo>
                <a:cubicBezTo>
                  <a:pt x="1780" y="635"/>
                  <a:pt x="1780" y="634"/>
                  <a:pt x="1780" y="634"/>
                </a:cubicBezTo>
                <a:cubicBezTo>
                  <a:pt x="1780" y="634"/>
                  <a:pt x="1780" y="634"/>
                  <a:pt x="1780" y="634"/>
                </a:cubicBezTo>
                <a:cubicBezTo>
                  <a:pt x="1780" y="634"/>
                  <a:pt x="1780" y="634"/>
                  <a:pt x="1779" y="634"/>
                </a:cubicBezTo>
                <a:cubicBezTo>
                  <a:pt x="1779" y="635"/>
                  <a:pt x="1779" y="635"/>
                  <a:pt x="1779" y="636"/>
                </a:cubicBezTo>
                <a:cubicBezTo>
                  <a:pt x="1779" y="636"/>
                  <a:pt x="1779" y="637"/>
                  <a:pt x="1779" y="637"/>
                </a:cubicBezTo>
                <a:cubicBezTo>
                  <a:pt x="1779" y="638"/>
                  <a:pt x="1779" y="638"/>
                  <a:pt x="1778" y="638"/>
                </a:cubicBezTo>
                <a:cubicBezTo>
                  <a:pt x="1778" y="638"/>
                  <a:pt x="1778" y="638"/>
                  <a:pt x="1778" y="638"/>
                </a:cubicBezTo>
                <a:cubicBezTo>
                  <a:pt x="1778" y="639"/>
                  <a:pt x="1777" y="639"/>
                  <a:pt x="1777" y="639"/>
                </a:cubicBezTo>
                <a:cubicBezTo>
                  <a:pt x="1777" y="639"/>
                  <a:pt x="1777" y="640"/>
                  <a:pt x="1777" y="640"/>
                </a:cubicBezTo>
                <a:cubicBezTo>
                  <a:pt x="1777" y="641"/>
                  <a:pt x="1777" y="641"/>
                  <a:pt x="1777" y="641"/>
                </a:cubicBezTo>
                <a:cubicBezTo>
                  <a:pt x="1778" y="641"/>
                  <a:pt x="1777" y="642"/>
                  <a:pt x="1777" y="642"/>
                </a:cubicBezTo>
                <a:cubicBezTo>
                  <a:pt x="1776" y="642"/>
                  <a:pt x="1776" y="643"/>
                  <a:pt x="1776" y="643"/>
                </a:cubicBezTo>
                <a:cubicBezTo>
                  <a:pt x="1775" y="643"/>
                  <a:pt x="1775" y="643"/>
                  <a:pt x="1775" y="643"/>
                </a:cubicBezTo>
                <a:cubicBezTo>
                  <a:pt x="1774" y="644"/>
                  <a:pt x="1774" y="644"/>
                  <a:pt x="1774" y="644"/>
                </a:cubicBezTo>
                <a:cubicBezTo>
                  <a:pt x="1774" y="644"/>
                  <a:pt x="1774" y="644"/>
                  <a:pt x="1774" y="644"/>
                </a:cubicBezTo>
                <a:cubicBezTo>
                  <a:pt x="1774" y="644"/>
                  <a:pt x="1775" y="644"/>
                  <a:pt x="1775" y="644"/>
                </a:cubicBezTo>
                <a:cubicBezTo>
                  <a:pt x="1775" y="644"/>
                  <a:pt x="1776" y="644"/>
                  <a:pt x="1777" y="645"/>
                </a:cubicBezTo>
                <a:cubicBezTo>
                  <a:pt x="1777" y="646"/>
                  <a:pt x="1777" y="646"/>
                  <a:pt x="1776" y="647"/>
                </a:cubicBezTo>
                <a:cubicBezTo>
                  <a:pt x="1776" y="647"/>
                  <a:pt x="1776" y="647"/>
                  <a:pt x="1776" y="647"/>
                </a:cubicBezTo>
                <a:cubicBezTo>
                  <a:pt x="1776" y="647"/>
                  <a:pt x="1775" y="647"/>
                  <a:pt x="1775" y="647"/>
                </a:cubicBezTo>
                <a:cubicBezTo>
                  <a:pt x="1774" y="647"/>
                  <a:pt x="1774" y="647"/>
                  <a:pt x="1774" y="647"/>
                </a:cubicBezTo>
                <a:cubicBezTo>
                  <a:pt x="1774" y="647"/>
                  <a:pt x="1774" y="647"/>
                  <a:pt x="1774" y="647"/>
                </a:cubicBezTo>
                <a:cubicBezTo>
                  <a:pt x="1774" y="648"/>
                  <a:pt x="1774" y="648"/>
                  <a:pt x="1773" y="649"/>
                </a:cubicBezTo>
                <a:cubicBezTo>
                  <a:pt x="1773" y="649"/>
                  <a:pt x="1773" y="650"/>
                  <a:pt x="1772" y="650"/>
                </a:cubicBezTo>
                <a:cubicBezTo>
                  <a:pt x="1772" y="650"/>
                  <a:pt x="1772" y="651"/>
                  <a:pt x="1772" y="651"/>
                </a:cubicBezTo>
                <a:cubicBezTo>
                  <a:pt x="1771" y="651"/>
                  <a:pt x="1771" y="651"/>
                  <a:pt x="1771" y="651"/>
                </a:cubicBezTo>
                <a:cubicBezTo>
                  <a:pt x="1770" y="651"/>
                  <a:pt x="1770" y="651"/>
                  <a:pt x="1770" y="651"/>
                </a:cubicBezTo>
                <a:cubicBezTo>
                  <a:pt x="1769" y="651"/>
                  <a:pt x="1769" y="651"/>
                  <a:pt x="1768" y="651"/>
                </a:cubicBezTo>
                <a:cubicBezTo>
                  <a:pt x="1768" y="651"/>
                  <a:pt x="1768" y="651"/>
                  <a:pt x="1768" y="651"/>
                </a:cubicBezTo>
                <a:cubicBezTo>
                  <a:pt x="1767" y="651"/>
                  <a:pt x="1767" y="651"/>
                  <a:pt x="1767" y="651"/>
                </a:cubicBezTo>
                <a:cubicBezTo>
                  <a:pt x="1766" y="651"/>
                  <a:pt x="1766" y="651"/>
                  <a:pt x="1765" y="651"/>
                </a:cubicBezTo>
                <a:cubicBezTo>
                  <a:pt x="1764" y="651"/>
                  <a:pt x="1763" y="650"/>
                  <a:pt x="1763" y="649"/>
                </a:cubicBezTo>
                <a:cubicBezTo>
                  <a:pt x="1763" y="649"/>
                  <a:pt x="1763" y="649"/>
                  <a:pt x="1763" y="648"/>
                </a:cubicBezTo>
                <a:cubicBezTo>
                  <a:pt x="1763" y="648"/>
                  <a:pt x="1763" y="648"/>
                  <a:pt x="1763" y="648"/>
                </a:cubicBezTo>
                <a:cubicBezTo>
                  <a:pt x="1763" y="648"/>
                  <a:pt x="1763" y="648"/>
                  <a:pt x="1763" y="648"/>
                </a:cubicBezTo>
                <a:cubicBezTo>
                  <a:pt x="1763" y="648"/>
                  <a:pt x="1763" y="649"/>
                  <a:pt x="1762" y="649"/>
                </a:cubicBezTo>
                <a:cubicBezTo>
                  <a:pt x="1762" y="650"/>
                  <a:pt x="1760" y="650"/>
                  <a:pt x="1760" y="649"/>
                </a:cubicBezTo>
                <a:cubicBezTo>
                  <a:pt x="1760" y="649"/>
                  <a:pt x="1759" y="648"/>
                  <a:pt x="1760" y="648"/>
                </a:cubicBezTo>
                <a:cubicBezTo>
                  <a:pt x="1760" y="647"/>
                  <a:pt x="1760" y="647"/>
                  <a:pt x="1760" y="647"/>
                </a:cubicBezTo>
                <a:cubicBezTo>
                  <a:pt x="1760" y="646"/>
                  <a:pt x="1760" y="646"/>
                  <a:pt x="1760" y="646"/>
                </a:cubicBezTo>
                <a:cubicBezTo>
                  <a:pt x="1760" y="646"/>
                  <a:pt x="1760" y="646"/>
                  <a:pt x="1760" y="646"/>
                </a:cubicBezTo>
                <a:cubicBezTo>
                  <a:pt x="1760" y="646"/>
                  <a:pt x="1759" y="646"/>
                  <a:pt x="1759" y="646"/>
                </a:cubicBezTo>
                <a:cubicBezTo>
                  <a:pt x="1758" y="646"/>
                  <a:pt x="1757" y="646"/>
                  <a:pt x="1757" y="645"/>
                </a:cubicBezTo>
                <a:cubicBezTo>
                  <a:pt x="1757" y="645"/>
                  <a:pt x="1756" y="645"/>
                  <a:pt x="1756" y="645"/>
                </a:cubicBezTo>
                <a:cubicBezTo>
                  <a:pt x="1756" y="645"/>
                  <a:pt x="1755" y="645"/>
                  <a:pt x="1755" y="645"/>
                </a:cubicBezTo>
                <a:cubicBezTo>
                  <a:pt x="1755" y="644"/>
                  <a:pt x="1754" y="644"/>
                  <a:pt x="1754" y="644"/>
                </a:cubicBezTo>
                <a:cubicBezTo>
                  <a:pt x="1754" y="644"/>
                  <a:pt x="1754" y="643"/>
                  <a:pt x="1753" y="643"/>
                </a:cubicBezTo>
                <a:cubicBezTo>
                  <a:pt x="1753" y="643"/>
                  <a:pt x="1752" y="643"/>
                  <a:pt x="1752" y="642"/>
                </a:cubicBezTo>
                <a:cubicBezTo>
                  <a:pt x="1752" y="641"/>
                  <a:pt x="1752" y="641"/>
                  <a:pt x="1752" y="640"/>
                </a:cubicBezTo>
                <a:cubicBezTo>
                  <a:pt x="1752" y="640"/>
                  <a:pt x="1752" y="640"/>
                  <a:pt x="1752" y="640"/>
                </a:cubicBezTo>
                <a:cubicBezTo>
                  <a:pt x="1752" y="640"/>
                  <a:pt x="1752" y="640"/>
                  <a:pt x="1752" y="640"/>
                </a:cubicBezTo>
                <a:cubicBezTo>
                  <a:pt x="1752" y="640"/>
                  <a:pt x="1752" y="640"/>
                  <a:pt x="1751" y="640"/>
                </a:cubicBezTo>
                <a:cubicBezTo>
                  <a:pt x="1751" y="640"/>
                  <a:pt x="1751" y="640"/>
                  <a:pt x="1751" y="640"/>
                </a:cubicBezTo>
                <a:cubicBezTo>
                  <a:pt x="1751" y="641"/>
                  <a:pt x="1751" y="642"/>
                  <a:pt x="1751" y="642"/>
                </a:cubicBezTo>
                <a:cubicBezTo>
                  <a:pt x="1751" y="643"/>
                  <a:pt x="1751" y="643"/>
                  <a:pt x="1750" y="643"/>
                </a:cubicBezTo>
                <a:cubicBezTo>
                  <a:pt x="1750" y="643"/>
                  <a:pt x="1750" y="643"/>
                  <a:pt x="1750" y="643"/>
                </a:cubicBezTo>
                <a:cubicBezTo>
                  <a:pt x="1750" y="643"/>
                  <a:pt x="1751" y="643"/>
                  <a:pt x="1751" y="643"/>
                </a:cubicBezTo>
                <a:cubicBezTo>
                  <a:pt x="1751" y="644"/>
                  <a:pt x="1752" y="644"/>
                  <a:pt x="1752" y="644"/>
                </a:cubicBezTo>
                <a:cubicBezTo>
                  <a:pt x="1752" y="645"/>
                  <a:pt x="1753" y="645"/>
                  <a:pt x="1753" y="646"/>
                </a:cubicBezTo>
                <a:cubicBezTo>
                  <a:pt x="1753" y="646"/>
                  <a:pt x="1753" y="646"/>
                  <a:pt x="1753" y="646"/>
                </a:cubicBezTo>
                <a:cubicBezTo>
                  <a:pt x="1753" y="646"/>
                  <a:pt x="1753" y="646"/>
                  <a:pt x="1753" y="646"/>
                </a:cubicBezTo>
                <a:cubicBezTo>
                  <a:pt x="1753" y="647"/>
                  <a:pt x="1753" y="647"/>
                  <a:pt x="1754" y="647"/>
                </a:cubicBezTo>
                <a:cubicBezTo>
                  <a:pt x="1754" y="648"/>
                  <a:pt x="1754" y="648"/>
                  <a:pt x="1754" y="648"/>
                </a:cubicBezTo>
                <a:cubicBezTo>
                  <a:pt x="1755" y="648"/>
                  <a:pt x="1756" y="649"/>
                  <a:pt x="1756" y="650"/>
                </a:cubicBezTo>
                <a:cubicBezTo>
                  <a:pt x="1756" y="650"/>
                  <a:pt x="1756" y="651"/>
                  <a:pt x="1756" y="651"/>
                </a:cubicBezTo>
                <a:cubicBezTo>
                  <a:pt x="1756" y="651"/>
                  <a:pt x="1755" y="651"/>
                  <a:pt x="1755" y="652"/>
                </a:cubicBezTo>
                <a:cubicBezTo>
                  <a:pt x="1754" y="652"/>
                  <a:pt x="1754" y="652"/>
                  <a:pt x="1754" y="652"/>
                </a:cubicBezTo>
                <a:cubicBezTo>
                  <a:pt x="1754" y="652"/>
                  <a:pt x="1754" y="652"/>
                  <a:pt x="1754" y="652"/>
                </a:cubicBezTo>
                <a:cubicBezTo>
                  <a:pt x="1754" y="652"/>
                  <a:pt x="1754" y="653"/>
                  <a:pt x="1755" y="653"/>
                </a:cubicBezTo>
                <a:cubicBezTo>
                  <a:pt x="1755" y="653"/>
                  <a:pt x="1755" y="653"/>
                  <a:pt x="1755" y="653"/>
                </a:cubicBezTo>
                <a:cubicBezTo>
                  <a:pt x="1755" y="653"/>
                  <a:pt x="1756" y="652"/>
                  <a:pt x="1756" y="652"/>
                </a:cubicBezTo>
                <a:cubicBezTo>
                  <a:pt x="1756" y="652"/>
                  <a:pt x="1756" y="652"/>
                  <a:pt x="1756" y="652"/>
                </a:cubicBezTo>
                <a:cubicBezTo>
                  <a:pt x="1757" y="652"/>
                  <a:pt x="1757" y="652"/>
                  <a:pt x="1757" y="651"/>
                </a:cubicBezTo>
                <a:cubicBezTo>
                  <a:pt x="1758" y="651"/>
                  <a:pt x="1759" y="651"/>
                  <a:pt x="1760" y="652"/>
                </a:cubicBezTo>
                <a:cubicBezTo>
                  <a:pt x="1760" y="652"/>
                  <a:pt x="1761" y="653"/>
                  <a:pt x="1761" y="653"/>
                </a:cubicBezTo>
                <a:cubicBezTo>
                  <a:pt x="1762" y="654"/>
                  <a:pt x="1762" y="654"/>
                  <a:pt x="1762" y="654"/>
                </a:cubicBezTo>
                <a:cubicBezTo>
                  <a:pt x="1762" y="654"/>
                  <a:pt x="1762" y="654"/>
                  <a:pt x="1762" y="654"/>
                </a:cubicBezTo>
                <a:cubicBezTo>
                  <a:pt x="1761" y="653"/>
                  <a:pt x="1761" y="653"/>
                  <a:pt x="1761" y="653"/>
                </a:cubicBezTo>
                <a:cubicBezTo>
                  <a:pt x="1762" y="652"/>
                  <a:pt x="1763" y="652"/>
                  <a:pt x="1764" y="652"/>
                </a:cubicBezTo>
                <a:cubicBezTo>
                  <a:pt x="1764" y="652"/>
                  <a:pt x="1765" y="653"/>
                  <a:pt x="1765" y="653"/>
                </a:cubicBezTo>
                <a:cubicBezTo>
                  <a:pt x="1765" y="655"/>
                  <a:pt x="1764" y="656"/>
                  <a:pt x="1763" y="656"/>
                </a:cubicBezTo>
                <a:cubicBezTo>
                  <a:pt x="1763" y="657"/>
                  <a:pt x="1763" y="657"/>
                  <a:pt x="1763" y="657"/>
                </a:cubicBezTo>
                <a:cubicBezTo>
                  <a:pt x="1763" y="657"/>
                  <a:pt x="1764" y="657"/>
                  <a:pt x="1764" y="657"/>
                </a:cubicBezTo>
                <a:cubicBezTo>
                  <a:pt x="1765" y="657"/>
                  <a:pt x="1765" y="657"/>
                  <a:pt x="1765" y="657"/>
                </a:cubicBezTo>
                <a:cubicBezTo>
                  <a:pt x="1765" y="657"/>
                  <a:pt x="1766" y="657"/>
                  <a:pt x="1766" y="657"/>
                </a:cubicBezTo>
                <a:cubicBezTo>
                  <a:pt x="1767" y="657"/>
                  <a:pt x="1767" y="657"/>
                  <a:pt x="1768" y="656"/>
                </a:cubicBezTo>
                <a:cubicBezTo>
                  <a:pt x="1768" y="656"/>
                  <a:pt x="1768" y="655"/>
                  <a:pt x="1769" y="655"/>
                </a:cubicBezTo>
                <a:cubicBezTo>
                  <a:pt x="1769" y="655"/>
                  <a:pt x="1770" y="655"/>
                  <a:pt x="1771" y="655"/>
                </a:cubicBezTo>
                <a:cubicBezTo>
                  <a:pt x="1771" y="655"/>
                  <a:pt x="1771" y="655"/>
                  <a:pt x="1771" y="655"/>
                </a:cubicBezTo>
                <a:cubicBezTo>
                  <a:pt x="1772" y="655"/>
                  <a:pt x="1772" y="655"/>
                  <a:pt x="1773" y="654"/>
                </a:cubicBezTo>
                <a:cubicBezTo>
                  <a:pt x="1773" y="653"/>
                  <a:pt x="1774" y="653"/>
                  <a:pt x="1775" y="653"/>
                </a:cubicBezTo>
                <a:cubicBezTo>
                  <a:pt x="1775" y="653"/>
                  <a:pt x="1775" y="652"/>
                  <a:pt x="1775" y="652"/>
                </a:cubicBezTo>
                <a:cubicBezTo>
                  <a:pt x="1776" y="652"/>
                  <a:pt x="1776" y="652"/>
                  <a:pt x="1776" y="652"/>
                </a:cubicBezTo>
                <a:cubicBezTo>
                  <a:pt x="1777" y="651"/>
                  <a:pt x="1777" y="651"/>
                  <a:pt x="1777" y="651"/>
                </a:cubicBezTo>
                <a:cubicBezTo>
                  <a:pt x="1777" y="651"/>
                  <a:pt x="1777" y="651"/>
                  <a:pt x="1777" y="651"/>
                </a:cubicBezTo>
                <a:cubicBezTo>
                  <a:pt x="1778" y="651"/>
                  <a:pt x="1779" y="651"/>
                  <a:pt x="1780" y="652"/>
                </a:cubicBezTo>
                <a:cubicBezTo>
                  <a:pt x="1780" y="652"/>
                  <a:pt x="1780" y="653"/>
                  <a:pt x="1780" y="653"/>
                </a:cubicBezTo>
                <a:cubicBezTo>
                  <a:pt x="1780" y="653"/>
                  <a:pt x="1780" y="653"/>
                  <a:pt x="1781" y="652"/>
                </a:cubicBezTo>
                <a:cubicBezTo>
                  <a:pt x="1781" y="652"/>
                  <a:pt x="1781" y="652"/>
                  <a:pt x="1781" y="652"/>
                </a:cubicBezTo>
                <a:cubicBezTo>
                  <a:pt x="1782" y="651"/>
                  <a:pt x="1782" y="651"/>
                  <a:pt x="1782" y="651"/>
                </a:cubicBezTo>
                <a:cubicBezTo>
                  <a:pt x="1782" y="651"/>
                  <a:pt x="1781" y="650"/>
                  <a:pt x="1782" y="649"/>
                </a:cubicBezTo>
                <a:cubicBezTo>
                  <a:pt x="1782" y="648"/>
                  <a:pt x="1783" y="648"/>
                  <a:pt x="1784" y="648"/>
                </a:cubicBezTo>
                <a:cubicBezTo>
                  <a:pt x="1785" y="648"/>
                  <a:pt x="1785" y="648"/>
                  <a:pt x="1786" y="648"/>
                </a:cubicBezTo>
                <a:cubicBezTo>
                  <a:pt x="1786" y="648"/>
                  <a:pt x="1787" y="648"/>
                  <a:pt x="1788" y="649"/>
                </a:cubicBezTo>
                <a:cubicBezTo>
                  <a:pt x="1788" y="650"/>
                  <a:pt x="1788" y="650"/>
                  <a:pt x="1788" y="651"/>
                </a:cubicBezTo>
                <a:cubicBezTo>
                  <a:pt x="1788" y="651"/>
                  <a:pt x="1788" y="651"/>
                  <a:pt x="1788" y="652"/>
                </a:cubicBezTo>
                <a:cubicBezTo>
                  <a:pt x="1788" y="652"/>
                  <a:pt x="1788" y="653"/>
                  <a:pt x="1788" y="654"/>
                </a:cubicBezTo>
                <a:cubicBezTo>
                  <a:pt x="1787" y="655"/>
                  <a:pt x="1787" y="655"/>
                  <a:pt x="1786" y="655"/>
                </a:cubicBezTo>
                <a:cubicBezTo>
                  <a:pt x="1786" y="655"/>
                  <a:pt x="1786" y="655"/>
                  <a:pt x="1785" y="656"/>
                </a:cubicBezTo>
                <a:cubicBezTo>
                  <a:pt x="1785" y="656"/>
                  <a:pt x="1785" y="656"/>
                  <a:pt x="1785" y="656"/>
                </a:cubicBezTo>
                <a:cubicBezTo>
                  <a:pt x="1786" y="656"/>
                  <a:pt x="1786" y="656"/>
                  <a:pt x="1786" y="656"/>
                </a:cubicBezTo>
                <a:cubicBezTo>
                  <a:pt x="1786" y="656"/>
                  <a:pt x="1787" y="657"/>
                  <a:pt x="1787" y="657"/>
                </a:cubicBezTo>
                <a:cubicBezTo>
                  <a:pt x="1787" y="657"/>
                  <a:pt x="1787" y="657"/>
                  <a:pt x="1788" y="657"/>
                </a:cubicBezTo>
                <a:cubicBezTo>
                  <a:pt x="1788" y="658"/>
                  <a:pt x="1788" y="658"/>
                  <a:pt x="1788" y="658"/>
                </a:cubicBezTo>
                <a:cubicBezTo>
                  <a:pt x="1788" y="658"/>
                  <a:pt x="1788" y="658"/>
                  <a:pt x="1788" y="658"/>
                </a:cubicBezTo>
                <a:cubicBezTo>
                  <a:pt x="1789" y="658"/>
                  <a:pt x="1790" y="659"/>
                  <a:pt x="1790" y="660"/>
                </a:cubicBezTo>
                <a:cubicBezTo>
                  <a:pt x="1790" y="661"/>
                  <a:pt x="1790" y="661"/>
                  <a:pt x="1790" y="661"/>
                </a:cubicBezTo>
                <a:cubicBezTo>
                  <a:pt x="1790" y="661"/>
                  <a:pt x="1791" y="661"/>
                  <a:pt x="1791" y="661"/>
                </a:cubicBezTo>
                <a:cubicBezTo>
                  <a:pt x="1792" y="661"/>
                  <a:pt x="1792" y="661"/>
                  <a:pt x="1793" y="662"/>
                </a:cubicBezTo>
                <a:cubicBezTo>
                  <a:pt x="1793" y="662"/>
                  <a:pt x="1794" y="662"/>
                  <a:pt x="1795" y="662"/>
                </a:cubicBezTo>
                <a:cubicBezTo>
                  <a:pt x="1795" y="662"/>
                  <a:pt x="1795" y="662"/>
                  <a:pt x="1795" y="662"/>
                </a:cubicBezTo>
                <a:cubicBezTo>
                  <a:pt x="1795" y="662"/>
                  <a:pt x="1795" y="662"/>
                  <a:pt x="1795" y="662"/>
                </a:cubicBezTo>
                <a:cubicBezTo>
                  <a:pt x="1795" y="662"/>
                  <a:pt x="1795" y="662"/>
                  <a:pt x="1795" y="662"/>
                </a:cubicBezTo>
                <a:cubicBezTo>
                  <a:pt x="1795" y="662"/>
                  <a:pt x="1795" y="662"/>
                  <a:pt x="1795" y="662"/>
                </a:cubicBezTo>
                <a:cubicBezTo>
                  <a:pt x="1795" y="661"/>
                  <a:pt x="1795" y="661"/>
                  <a:pt x="1795" y="661"/>
                </a:cubicBezTo>
                <a:cubicBezTo>
                  <a:pt x="1795" y="661"/>
                  <a:pt x="1795" y="661"/>
                  <a:pt x="1795" y="661"/>
                </a:cubicBezTo>
                <a:cubicBezTo>
                  <a:pt x="1795" y="661"/>
                  <a:pt x="1795" y="661"/>
                  <a:pt x="1795" y="661"/>
                </a:cubicBezTo>
                <a:cubicBezTo>
                  <a:pt x="1796" y="661"/>
                  <a:pt x="1797" y="660"/>
                  <a:pt x="1797" y="659"/>
                </a:cubicBezTo>
                <a:cubicBezTo>
                  <a:pt x="1797" y="659"/>
                  <a:pt x="1797" y="659"/>
                  <a:pt x="1797" y="658"/>
                </a:cubicBezTo>
                <a:cubicBezTo>
                  <a:pt x="1798" y="658"/>
                  <a:pt x="1798" y="657"/>
                  <a:pt x="1798" y="657"/>
                </a:cubicBezTo>
                <a:cubicBezTo>
                  <a:pt x="1799" y="656"/>
                  <a:pt x="1801" y="656"/>
                  <a:pt x="1802" y="657"/>
                </a:cubicBezTo>
                <a:cubicBezTo>
                  <a:pt x="1802" y="657"/>
                  <a:pt x="1802" y="657"/>
                  <a:pt x="1802" y="657"/>
                </a:cubicBezTo>
                <a:cubicBezTo>
                  <a:pt x="1803" y="655"/>
                  <a:pt x="1805" y="655"/>
                  <a:pt x="1807" y="655"/>
                </a:cubicBezTo>
                <a:cubicBezTo>
                  <a:pt x="1807" y="655"/>
                  <a:pt x="1808" y="654"/>
                  <a:pt x="1808" y="654"/>
                </a:cubicBezTo>
                <a:cubicBezTo>
                  <a:pt x="1808" y="654"/>
                  <a:pt x="1809" y="654"/>
                  <a:pt x="1809" y="654"/>
                </a:cubicBezTo>
                <a:cubicBezTo>
                  <a:pt x="1809" y="654"/>
                  <a:pt x="1809" y="654"/>
                  <a:pt x="1810" y="653"/>
                </a:cubicBezTo>
                <a:cubicBezTo>
                  <a:pt x="1810" y="652"/>
                  <a:pt x="1812" y="651"/>
                  <a:pt x="1812" y="651"/>
                </a:cubicBezTo>
                <a:cubicBezTo>
                  <a:pt x="1812" y="651"/>
                  <a:pt x="1813" y="650"/>
                  <a:pt x="1814" y="650"/>
                </a:cubicBezTo>
                <a:cubicBezTo>
                  <a:pt x="1814" y="650"/>
                  <a:pt x="1815" y="651"/>
                  <a:pt x="1815" y="651"/>
                </a:cubicBezTo>
                <a:cubicBezTo>
                  <a:pt x="1815" y="651"/>
                  <a:pt x="1815" y="651"/>
                  <a:pt x="1815" y="651"/>
                </a:cubicBezTo>
                <a:cubicBezTo>
                  <a:pt x="1815" y="651"/>
                  <a:pt x="1815" y="650"/>
                  <a:pt x="1815" y="650"/>
                </a:cubicBezTo>
                <a:cubicBezTo>
                  <a:pt x="1815" y="650"/>
                  <a:pt x="1815" y="650"/>
                  <a:pt x="1816" y="650"/>
                </a:cubicBezTo>
                <a:cubicBezTo>
                  <a:pt x="1816" y="649"/>
                  <a:pt x="1817" y="649"/>
                  <a:pt x="1817" y="649"/>
                </a:cubicBezTo>
                <a:cubicBezTo>
                  <a:pt x="1817" y="648"/>
                  <a:pt x="1818" y="648"/>
                  <a:pt x="1818" y="648"/>
                </a:cubicBezTo>
                <a:cubicBezTo>
                  <a:pt x="1818" y="648"/>
                  <a:pt x="1819" y="648"/>
                  <a:pt x="1819" y="648"/>
                </a:cubicBezTo>
                <a:cubicBezTo>
                  <a:pt x="1819" y="648"/>
                  <a:pt x="1820" y="647"/>
                  <a:pt x="1820" y="647"/>
                </a:cubicBezTo>
                <a:cubicBezTo>
                  <a:pt x="1821" y="647"/>
                  <a:pt x="1821" y="647"/>
                  <a:pt x="1822" y="647"/>
                </a:cubicBezTo>
                <a:cubicBezTo>
                  <a:pt x="1823" y="647"/>
                  <a:pt x="1823" y="647"/>
                  <a:pt x="1823" y="647"/>
                </a:cubicBezTo>
                <a:cubicBezTo>
                  <a:pt x="1823" y="647"/>
                  <a:pt x="1823" y="647"/>
                  <a:pt x="1824" y="647"/>
                </a:cubicBezTo>
                <a:cubicBezTo>
                  <a:pt x="1824" y="647"/>
                  <a:pt x="1824" y="647"/>
                  <a:pt x="1824" y="647"/>
                </a:cubicBezTo>
                <a:cubicBezTo>
                  <a:pt x="1825" y="647"/>
                  <a:pt x="1826" y="647"/>
                  <a:pt x="1826" y="647"/>
                </a:cubicBezTo>
                <a:cubicBezTo>
                  <a:pt x="1826" y="646"/>
                  <a:pt x="1827" y="646"/>
                  <a:pt x="1828" y="646"/>
                </a:cubicBezTo>
                <a:cubicBezTo>
                  <a:pt x="1828" y="646"/>
                  <a:pt x="1829" y="646"/>
                  <a:pt x="1829" y="647"/>
                </a:cubicBezTo>
                <a:cubicBezTo>
                  <a:pt x="1829" y="647"/>
                  <a:pt x="1830" y="647"/>
                  <a:pt x="1831" y="647"/>
                </a:cubicBezTo>
                <a:cubicBezTo>
                  <a:pt x="1831" y="647"/>
                  <a:pt x="1831" y="647"/>
                  <a:pt x="1831" y="647"/>
                </a:cubicBezTo>
                <a:cubicBezTo>
                  <a:pt x="1831" y="647"/>
                  <a:pt x="1834" y="648"/>
                  <a:pt x="1835" y="649"/>
                </a:cubicBezTo>
                <a:cubicBezTo>
                  <a:pt x="1835" y="650"/>
                  <a:pt x="1835" y="650"/>
                  <a:pt x="1834" y="651"/>
                </a:cubicBezTo>
                <a:cubicBezTo>
                  <a:pt x="1833" y="651"/>
                  <a:pt x="1833" y="651"/>
                  <a:pt x="1832" y="652"/>
                </a:cubicBezTo>
                <a:cubicBezTo>
                  <a:pt x="1832" y="652"/>
                  <a:pt x="1832" y="652"/>
                  <a:pt x="1832" y="652"/>
                </a:cubicBezTo>
                <a:cubicBezTo>
                  <a:pt x="1832" y="652"/>
                  <a:pt x="1832" y="652"/>
                  <a:pt x="1832" y="652"/>
                </a:cubicBezTo>
                <a:cubicBezTo>
                  <a:pt x="1832" y="652"/>
                  <a:pt x="1833" y="653"/>
                  <a:pt x="1833" y="653"/>
                </a:cubicBezTo>
                <a:cubicBezTo>
                  <a:pt x="1833" y="653"/>
                  <a:pt x="1834" y="653"/>
                  <a:pt x="1834" y="653"/>
                </a:cubicBezTo>
                <a:cubicBezTo>
                  <a:pt x="1834" y="653"/>
                  <a:pt x="1835" y="653"/>
                  <a:pt x="1835" y="654"/>
                </a:cubicBezTo>
                <a:cubicBezTo>
                  <a:pt x="1836" y="653"/>
                  <a:pt x="1837" y="653"/>
                  <a:pt x="1838" y="652"/>
                </a:cubicBezTo>
                <a:cubicBezTo>
                  <a:pt x="1839" y="652"/>
                  <a:pt x="1840" y="652"/>
                  <a:pt x="1841" y="651"/>
                </a:cubicBezTo>
                <a:cubicBezTo>
                  <a:pt x="1842" y="651"/>
                  <a:pt x="1842" y="651"/>
                  <a:pt x="1842" y="651"/>
                </a:cubicBezTo>
                <a:cubicBezTo>
                  <a:pt x="1843" y="650"/>
                  <a:pt x="1843" y="651"/>
                  <a:pt x="1844" y="651"/>
                </a:cubicBezTo>
                <a:cubicBezTo>
                  <a:pt x="1844" y="651"/>
                  <a:pt x="1844" y="652"/>
                  <a:pt x="1844" y="652"/>
                </a:cubicBezTo>
                <a:cubicBezTo>
                  <a:pt x="1844" y="652"/>
                  <a:pt x="1845" y="652"/>
                  <a:pt x="1845" y="651"/>
                </a:cubicBezTo>
                <a:cubicBezTo>
                  <a:pt x="1846" y="651"/>
                  <a:pt x="1846" y="651"/>
                  <a:pt x="1846" y="651"/>
                </a:cubicBezTo>
                <a:cubicBezTo>
                  <a:pt x="1847" y="651"/>
                  <a:pt x="1847" y="651"/>
                  <a:pt x="1848" y="651"/>
                </a:cubicBezTo>
                <a:cubicBezTo>
                  <a:pt x="1849" y="652"/>
                  <a:pt x="1849" y="652"/>
                  <a:pt x="1850" y="652"/>
                </a:cubicBezTo>
                <a:cubicBezTo>
                  <a:pt x="1851" y="651"/>
                  <a:pt x="1851" y="652"/>
                  <a:pt x="1852" y="652"/>
                </a:cubicBezTo>
                <a:cubicBezTo>
                  <a:pt x="1853" y="652"/>
                  <a:pt x="1853" y="652"/>
                  <a:pt x="1853" y="652"/>
                </a:cubicBezTo>
                <a:cubicBezTo>
                  <a:pt x="1854" y="652"/>
                  <a:pt x="1854" y="652"/>
                  <a:pt x="1854" y="652"/>
                </a:cubicBezTo>
                <a:cubicBezTo>
                  <a:pt x="1855" y="652"/>
                  <a:pt x="1857" y="652"/>
                  <a:pt x="1859" y="652"/>
                </a:cubicBezTo>
                <a:cubicBezTo>
                  <a:pt x="1860" y="652"/>
                  <a:pt x="1862" y="652"/>
                  <a:pt x="1863" y="652"/>
                </a:cubicBezTo>
                <a:cubicBezTo>
                  <a:pt x="1864" y="652"/>
                  <a:pt x="1864" y="652"/>
                  <a:pt x="1864" y="652"/>
                </a:cubicBezTo>
                <a:cubicBezTo>
                  <a:pt x="1864" y="652"/>
                  <a:pt x="1865" y="652"/>
                  <a:pt x="1866" y="652"/>
                </a:cubicBezTo>
                <a:cubicBezTo>
                  <a:pt x="1867" y="651"/>
                  <a:pt x="1867" y="651"/>
                  <a:pt x="1868" y="651"/>
                </a:cubicBezTo>
                <a:cubicBezTo>
                  <a:pt x="1868" y="651"/>
                  <a:pt x="1869" y="651"/>
                  <a:pt x="1869" y="651"/>
                </a:cubicBezTo>
                <a:cubicBezTo>
                  <a:pt x="1869" y="652"/>
                  <a:pt x="1869" y="652"/>
                  <a:pt x="1869" y="652"/>
                </a:cubicBezTo>
                <a:cubicBezTo>
                  <a:pt x="1869" y="651"/>
                  <a:pt x="1869" y="651"/>
                  <a:pt x="1870" y="651"/>
                </a:cubicBezTo>
                <a:cubicBezTo>
                  <a:pt x="1870" y="651"/>
                  <a:pt x="1870" y="651"/>
                  <a:pt x="1870" y="650"/>
                </a:cubicBezTo>
                <a:cubicBezTo>
                  <a:pt x="1870" y="649"/>
                  <a:pt x="1870" y="649"/>
                  <a:pt x="1870" y="648"/>
                </a:cubicBezTo>
                <a:cubicBezTo>
                  <a:pt x="1870" y="648"/>
                  <a:pt x="1870" y="648"/>
                  <a:pt x="1870" y="648"/>
                </a:cubicBezTo>
                <a:cubicBezTo>
                  <a:pt x="1870" y="647"/>
                  <a:pt x="1869" y="647"/>
                  <a:pt x="1869" y="647"/>
                </a:cubicBezTo>
                <a:cubicBezTo>
                  <a:pt x="1868" y="647"/>
                  <a:pt x="1868" y="646"/>
                  <a:pt x="1868" y="646"/>
                </a:cubicBezTo>
                <a:cubicBezTo>
                  <a:pt x="1867" y="646"/>
                  <a:pt x="1867" y="646"/>
                  <a:pt x="1867" y="645"/>
                </a:cubicBezTo>
                <a:cubicBezTo>
                  <a:pt x="1866" y="646"/>
                  <a:pt x="1865" y="646"/>
                  <a:pt x="1864" y="646"/>
                </a:cubicBezTo>
                <a:cubicBezTo>
                  <a:pt x="1863" y="646"/>
                  <a:pt x="1862" y="645"/>
                  <a:pt x="1862" y="645"/>
                </a:cubicBezTo>
                <a:cubicBezTo>
                  <a:pt x="1862" y="645"/>
                  <a:pt x="1862" y="645"/>
                  <a:pt x="1862" y="645"/>
                </a:cubicBezTo>
                <a:cubicBezTo>
                  <a:pt x="1861" y="644"/>
                  <a:pt x="1860" y="644"/>
                  <a:pt x="1860" y="643"/>
                </a:cubicBezTo>
                <a:cubicBezTo>
                  <a:pt x="1860" y="643"/>
                  <a:pt x="1860" y="643"/>
                  <a:pt x="1860" y="643"/>
                </a:cubicBezTo>
                <a:cubicBezTo>
                  <a:pt x="1859" y="643"/>
                  <a:pt x="1859" y="643"/>
                  <a:pt x="1858" y="643"/>
                </a:cubicBezTo>
                <a:cubicBezTo>
                  <a:pt x="1858" y="642"/>
                  <a:pt x="1857" y="642"/>
                  <a:pt x="1857" y="642"/>
                </a:cubicBezTo>
                <a:cubicBezTo>
                  <a:pt x="1856" y="641"/>
                  <a:pt x="1856" y="640"/>
                  <a:pt x="1856" y="640"/>
                </a:cubicBezTo>
                <a:cubicBezTo>
                  <a:pt x="1856" y="639"/>
                  <a:pt x="1856" y="639"/>
                  <a:pt x="1856" y="639"/>
                </a:cubicBezTo>
                <a:cubicBezTo>
                  <a:pt x="1856" y="639"/>
                  <a:pt x="1856" y="639"/>
                  <a:pt x="1856" y="638"/>
                </a:cubicBezTo>
                <a:cubicBezTo>
                  <a:pt x="1856" y="638"/>
                  <a:pt x="1855" y="638"/>
                  <a:pt x="1855" y="638"/>
                </a:cubicBezTo>
                <a:cubicBezTo>
                  <a:pt x="1854" y="637"/>
                  <a:pt x="1854" y="636"/>
                  <a:pt x="1854" y="636"/>
                </a:cubicBezTo>
                <a:cubicBezTo>
                  <a:pt x="1855" y="635"/>
                  <a:pt x="1855" y="635"/>
                  <a:pt x="1855" y="634"/>
                </a:cubicBezTo>
                <a:cubicBezTo>
                  <a:pt x="1855" y="634"/>
                  <a:pt x="1855" y="634"/>
                  <a:pt x="1855" y="634"/>
                </a:cubicBezTo>
                <a:cubicBezTo>
                  <a:pt x="1855" y="634"/>
                  <a:pt x="1855" y="634"/>
                  <a:pt x="1855" y="634"/>
                </a:cubicBezTo>
                <a:cubicBezTo>
                  <a:pt x="1855" y="634"/>
                  <a:pt x="1855" y="633"/>
                  <a:pt x="1855" y="633"/>
                </a:cubicBezTo>
                <a:cubicBezTo>
                  <a:pt x="1855" y="633"/>
                  <a:pt x="1855" y="632"/>
                  <a:pt x="1855" y="632"/>
                </a:cubicBezTo>
                <a:cubicBezTo>
                  <a:pt x="1855" y="632"/>
                  <a:pt x="1855" y="632"/>
                  <a:pt x="1855" y="631"/>
                </a:cubicBezTo>
                <a:cubicBezTo>
                  <a:pt x="1855" y="631"/>
                  <a:pt x="1855" y="631"/>
                  <a:pt x="1855" y="631"/>
                </a:cubicBezTo>
                <a:cubicBezTo>
                  <a:pt x="1854" y="631"/>
                  <a:pt x="1854" y="630"/>
                  <a:pt x="1854" y="630"/>
                </a:cubicBezTo>
                <a:cubicBezTo>
                  <a:pt x="1854" y="629"/>
                  <a:pt x="1853" y="628"/>
                  <a:pt x="1855" y="626"/>
                </a:cubicBezTo>
                <a:cubicBezTo>
                  <a:pt x="1855" y="626"/>
                  <a:pt x="1855" y="626"/>
                  <a:pt x="1855" y="625"/>
                </a:cubicBezTo>
                <a:cubicBezTo>
                  <a:pt x="1855" y="625"/>
                  <a:pt x="1855" y="624"/>
                  <a:pt x="1855" y="624"/>
                </a:cubicBezTo>
                <a:cubicBezTo>
                  <a:pt x="1856" y="623"/>
                  <a:pt x="1856" y="622"/>
                  <a:pt x="1857" y="622"/>
                </a:cubicBezTo>
                <a:cubicBezTo>
                  <a:pt x="1857" y="621"/>
                  <a:pt x="1858" y="621"/>
                  <a:pt x="1858" y="620"/>
                </a:cubicBezTo>
                <a:cubicBezTo>
                  <a:pt x="1858" y="620"/>
                  <a:pt x="1858" y="620"/>
                  <a:pt x="1858" y="620"/>
                </a:cubicBezTo>
                <a:cubicBezTo>
                  <a:pt x="1858" y="619"/>
                  <a:pt x="1858" y="619"/>
                  <a:pt x="1858" y="618"/>
                </a:cubicBezTo>
                <a:cubicBezTo>
                  <a:pt x="1858" y="618"/>
                  <a:pt x="1859" y="617"/>
                  <a:pt x="1859" y="617"/>
                </a:cubicBezTo>
                <a:cubicBezTo>
                  <a:pt x="1859" y="617"/>
                  <a:pt x="1859" y="616"/>
                  <a:pt x="1859" y="616"/>
                </a:cubicBezTo>
                <a:cubicBezTo>
                  <a:pt x="1859" y="615"/>
                  <a:pt x="1860" y="615"/>
                  <a:pt x="1860" y="614"/>
                </a:cubicBezTo>
                <a:cubicBezTo>
                  <a:pt x="1861" y="613"/>
                  <a:pt x="1862" y="613"/>
                  <a:pt x="1862" y="612"/>
                </a:cubicBezTo>
                <a:cubicBezTo>
                  <a:pt x="1863" y="612"/>
                  <a:pt x="1863" y="612"/>
                  <a:pt x="1864" y="612"/>
                </a:cubicBezTo>
                <a:cubicBezTo>
                  <a:pt x="1864" y="611"/>
                  <a:pt x="1865" y="611"/>
                  <a:pt x="1866" y="611"/>
                </a:cubicBezTo>
                <a:cubicBezTo>
                  <a:pt x="1867" y="611"/>
                  <a:pt x="1867" y="611"/>
                  <a:pt x="1868" y="611"/>
                </a:cubicBezTo>
                <a:cubicBezTo>
                  <a:pt x="1868" y="610"/>
                  <a:pt x="1869" y="609"/>
                  <a:pt x="1870" y="609"/>
                </a:cubicBezTo>
                <a:cubicBezTo>
                  <a:pt x="1871" y="609"/>
                  <a:pt x="1871" y="609"/>
                  <a:pt x="1871" y="610"/>
                </a:cubicBezTo>
                <a:cubicBezTo>
                  <a:pt x="1873" y="610"/>
                  <a:pt x="1873" y="612"/>
                  <a:pt x="1872" y="612"/>
                </a:cubicBezTo>
                <a:cubicBezTo>
                  <a:pt x="1872" y="613"/>
                  <a:pt x="1872" y="613"/>
                  <a:pt x="1872" y="613"/>
                </a:cubicBezTo>
                <a:cubicBezTo>
                  <a:pt x="1873" y="613"/>
                  <a:pt x="1873" y="613"/>
                  <a:pt x="1873" y="614"/>
                </a:cubicBezTo>
                <a:cubicBezTo>
                  <a:pt x="1873" y="614"/>
                  <a:pt x="1874" y="614"/>
                  <a:pt x="1874" y="614"/>
                </a:cubicBezTo>
                <a:cubicBezTo>
                  <a:pt x="1874" y="615"/>
                  <a:pt x="1874" y="615"/>
                  <a:pt x="1874" y="616"/>
                </a:cubicBezTo>
                <a:cubicBezTo>
                  <a:pt x="1875" y="616"/>
                  <a:pt x="1875" y="616"/>
                  <a:pt x="1875" y="616"/>
                </a:cubicBezTo>
                <a:cubicBezTo>
                  <a:pt x="1875" y="617"/>
                  <a:pt x="1875" y="617"/>
                  <a:pt x="1875" y="617"/>
                </a:cubicBezTo>
                <a:cubicBezTo>
                  <a:pt x="1876" y="617"/>
                  <a:pt x="1877" y="618"/>
                  <a:pt x="1877" y="620"/>
                </a:cubicBezTo>
                <a:cubicBezTo>
                  <a:pt x="1877" y="620"/>
                  <a:pt x="1877" y="620"/>
                  <a:pt x="1877" y="620"/>
                </a:cubicBezTo>
                <a:cubicBezTo>
                  <a:pt x="1878" y="621"/>
                  <a:pt x="1880" y="621"/>
                  <a:pt x="1881" y="620"/>
                </a:cubicBezTo>
                <a:cubicBezTo>
                  <a:pt x="1881" y="620"/>
                  <a:pt x="1881" y="620"/>
                  <a:pt x="1881" y="620"/>
                </a:cubicBezTo>
                <a:cubicBezTo>
                  <a:pt x="1882" y="619"/>
                  <a:pt x="1882" y="619"/>
                  <a:pt x="1882" y="618"/>
                </a:cubicBezTo>
                <a:cubicBezTo>
                  <a:pt x="1883" y="616"/>
                  <a:pt x="1883" y="616"/>
                  <a:pt x="1883" y="616"/>
                </a:cubicBezTo>
                <a:cubicBezTo>
                  <a:pt x="1883" y="616"/>
                  <a:pt x="1884" y="615"/>
                  <a:pt x="1884" y="615"/>
                </a:cubicBezTo>
                <a:cubicBezTo>
                  <a:pt x="1885" y="615"/>
                  <a:pt x="1885" y="615"/>
                  <a:pt x="1885" y="615"/>
                </a:cubicBezTo>
                <a:cubicBezTo>
                  <a:pt x="1885" y="615"/>
                  <a:pt x="1885" y="614"/>
                  <a:pt x="1885" y="614"/>
                </a:cubicBezTo>
                <a:cubicBezTo>
                  <a:pt x="1885" y="614"/>
                  <a:pt x="1884" y="613"/>
                  <a:pt x="1884" y="613"/>
                </a:cubicBezTo>
                <a:cubicBezTo>
                  <a:pt x="1884" y="612"/>
                  <a:pt x="1884" y="611"/>
                  <a:pt x="1885" y="611"/>
                </a:cubicBezTo>
                <a:cubicBezTo>
                  <a:pt x="1885" y="610"/>
                  <a:pt x="1885" y="610"/>
                  <a:pt x="1884" y="610"/>
                </a:cubicBezTo>
                <a:cubicBezTo>
                  <a:pt x="1884" y="610"/>
                  <a:pt x="1884" y="610"/>
                  <a:pt x="1884" y="610"/>
                </a:cubicBezTo>
                <a:cubicBezTo>
                  <a:pt x="1884" y="610"/>
                  <a:pt x="1884" y="609"/>
                  <a:pt x="1884" y="609"/>
                </a:cubicBezTo>
                <a:cubicBezTo>
                  <a:pt x="1884" y="607"/>
                  <a:pt x="1885" y="606"/>
                  <a:pt x="1886" y="605"/>
                </a:cubicBezTo>
                <a:cubicBezTo>
                  <a:pt x="1886" y="605"/>
                  <a:pt x="1886" y="604"/>
                  <a:pt x="1886" y="603"/>
                </a:cubicBezTo>
                <a:cubicBezTo>
                  <a:pt x="1886" y="603"/>
                  <a:pt x="1885" y="604"/>
                  <a:pt x="1885" y="604"/>
                </a:cubicBezTo>
                <a:cubicBezTo>
                  <a:pt x="1885" y="604"/>
                  <a:pt x="1885" y="604"/>
                  <a:pt x="1885" y="604"/>
                </a:cubicBezTo>
                <a:cubicBezTo>
                  <a:pt x="1885" y="604"/>
                  <a:pt x="1885" y="604"/>
                  <a:pt x="1885" y="604"/>
                </a:cubicBezTo>
                <a:cubicBezTo>
                  <a:pt x="1885" y="605"/>
                  <a:pt x="1884" y="606"/>
                  <a:pt x="1883" y="606"/>
                </a:cubicBezTo>
                <a:cubicBezTo>
                  <a:pt x="1883" y="606"/>
                  <a:pt x="1883" y="606"/>
                  <a:pt x="1883" y="606"/>
                </a:cubicBezTo>
                <a:cubicBezTo>
                  <a:pt x="1882" y="606"/>
                  <a:pt x="1881" y="605"/>
                  <a:pt x="1881" y="605"/>
                </a:cubicBezTo>
                <a:cubicBezTo>
                  <a:pt x="1880" y="604"/>
                  <a:pt x="1880" y="604"/>
                  <a:pt x="1880" y="604"/>
                </a:cubicBezTo>
                <a:cubicBezTo>
                  <a:pt x="1880" y="604"/>
                  <a:pt x="1880" y="603"/>
                  <a:pt x="1879" y="603"/>
                </a:cubicBezTo>
                <a:cubicBezTo>
                  <a:pt x="1879" y="603"/>
                  <a:pt x="1878" y="602"/>
                  <a:pt x="1878" y="601"/>
                </a:cubicBezTo>
                <a:cubicBezTo>
                  <a:pt x="1877" y="601"/>
                  <a:pt x="1876" y="601"/>
                  <a:pt x="1875" y="602"/>
                </a:cubicBezTo>
                <a:cubicBezTo>
                  <a:pt x="1875" y="602"/>
                  <a:pt x="1875" y="602"/>
                  <a:pt x="1874" y="602"/>
                </a:cubicBezTo>
                <a:cubicBezTo>
                  <a:pt x="1874" y="602"/>
                  <a:pt x="1874" y="602"/>
                  <a:pt x="1874" y="602"/>
                </a:cubicBezTo>
                <a:cubicBezTo>
                  <a:pt x="1874" y="602"/>
                  <a:pt x="1874" y="603"/>
                  <a:pt x="1873" y="603"/>
                </a:cubicBezTo>
                <a:cubicBezTo>
                  <a:pt x="1873" y="604"/>
                  <a:pt x="1872" y="604"/>
                  <a:pt x="1871" y="605"/>
                </a:cubicBezTo>
                <a:cubicBezTo>
                  <a:pt x="1870" y="605"/>
                  <a:pt x="1870" y="605"/>
                  <a:pt x="1870" y="606"/>
                </a:cubicBezTo>
                <a:cubicBezTo>
                  <a:pt x="1869" y="606"/>
                  <a:pt x="1869" y="606"/>
                  <a:pt x="1868" y="606"/>
                </a:cubicBezTo>
                <a:cubicBezTo>
                  <a:pt x="1868" y="606"/>
                  <a:pt x="1868" y="606"/>
                  <a:pt x="1868" y="607"/>
                </a:cubicBezTo>
                <a:cubicBezTo>
                  <a:pt x="1868" y="607"/>
                  <a:pt x="1868" y="607"/>
                  <a:pt x="1868" y="607"/>
                </a:cubicBezTo>
                <a:cubicBezTo>
                  <a:pt x="1867" y="609"/>
                  <a:pt x="1866" y="610"/>
                  <a:pt x="1865" y="610"/>
                </a:cubicBezTo>
                <a:cubicBezTo>
                  <a:pt x="1865" y="610"/>
                  <a:pt x="1865" y="610"/>
                  <a:pt x="1865" y="610"/>
                </a:cubicBezTo>
                <a:cubicBezTo>
                  <a:pt x="1865" y="610"/>
                  <a:pt x="1863" y="610"/>
                  <a:pt x="1862" y="609"/>
                </a:cubicBezTo>
                <a:cubicBezTo>
                  <a:pt x="1862" y="608"/>
                  <a:pt x="1862" y="607"/>
                  <a:pt x="1863" y="606"/>
                </a:cubicBezTo>
                <a:cubicBezTo>
                  <a:pt x="1864" y="605"/>
                  <a:pt x="1864" y="605"/>
                  <a:pt x="1864" y="605"/>
                </a:cubicBezTo>
                <a:cubicBezTo>
                  <a:pt x="1864" y="605"/>
                  <a:pt x="1864" y="605"/>
                  <a:pt x="1864" y="605"/>
                </a:cubicBezTo>
                <a:cubicBezTo>
                  <a:pt x="1864" y="605"/>
                  <a:pt x="1863" y="605"/>
                  <a:pt x="1863" y="605"/>
                </a:cubicBezTo>
                <a:cubicBezTo>
                  <a:pt x="1862" y="604"/>
                  <a:pt x="1862" y="603"/>
                  <a:pt x="1862" y="602"/>
                </a:cubicBezTo>
                <a:cubicBezTo>
                  <a:pt x="1862" y="602"/>
                  <a:pt x="1862" y="601"/>
                  <a:pt x="1862" y="601"/>
                </a:cubicBezTo>
                <a:cubicBezTo>
                  <a:pt x="1863" y="601"/>
                  <a:pt x="1863" y="601"/>
                  <a:pt x="1863" y="601"/>
                </a:cubicBezTo>
                <a:cubicBezTo>
                  <a:pt x="1862" y="600"/>
                  <a:pt x="1862" y="600"/>
                  <a:pt x="1863" y="599"/>
                </a:cubicBezTo>
                <a:cubicBezTo>
                  <a:pt x="1863" y="599"/>
                  <a:pt x="1863" y="598"/>
                  <a:pt x="1864" y="598"/>
                </a:cubicBezTo>
                <a:cubicBezTo>
                  <a:pt x="1865" y="598"/>
                  <a:pt x="1865" y="598"/>
                  <a:pt x="1865" y="598"/>
                </a:cubicBezTo>
                <a:cubicBezTo>
                  <a:pt x="1865" y="598"/>
                  <a:pt x="1865" y="598"/>
                  <a:pt x="1865" y="598"/>
                </a:cubicBezTo>
                <a:cubicBezTo>
                  <a:pt x="1866" y="598"/>
                  <a:pt x="1866" y="598"/>
                  <a:pt x="1866" y="598"/>
                </a:cubicBezTo>
                <a:cubicBezTo>
                  <a:pt x="1867" y="598"/>
                  <a:pt x="1867" y="597"/>
                  <a:pt x="1868" y="597"/>
                </a:cubicBezTo>
                <a:cubicBezTo>
                  <a:pt x="1868" y="597"/>
                  <a:pt x="1868" y="597"/>
                  <a:pt x="1868" y="597"/>
                </a:cubicBezTo>
                <a:cubicBezTo>
                  <a:pt x="1869" y="597"/>
                  <a:pt x="1869" y="597"/>
                  <a:pt x="1869" y="597"/>
                </a:cubicBezTo>
                <a:cubicBezTo>
                  <a:pt x="1869" y="596"/>
                  <a:pt x="1869" y="596"/>
                  <a:pt x="1868" y="596"/>
                </a:cubicBezTo>
                <a:cubicBezTo>
                  <a:pt x="1868" y="596"/>
                  <a:pt x="1868" y="596"/>
                  <a:pt x="1868" y="596"/>
                </a:cubicBezTo>
                <a:cubicBezTo>
                  <a:pt x="1867" y="596"/>
                  <a:pt x="1867" y="596"/>
                  <a:pt x="1866" y="596"/>
                </a:cubicBezTo>
                <a:cubicBezTo>
                  <a:pt x="1865" y="596"/>
                  <a:pt x="1864" y="596"/>
                  <a:pt x="1864" y="595"/>
                </a:cubicBezTo>
                <a:cubicBezTo>
                  <a:pt x="1864" y="594"/>
                  <a:pt x="1865" y="593"/>
                  <a:pt x="1865" y="593"/>
                </a:cubicBezTo>
                <a:cubicBezTo>
                  <a:pt x="1866" y="593"/>
                  <a:pt x="1866" y="593"/>
                  <a:pt x="1866" y="593"/>
                </a:cubicBezTo>
                <a:cubicBezTo>
                  <a:pt x="1867" y="593"/>
                  <a:pt x="1868" y="592"/>
                  <a:pt x="1868" y="592"/>
                </a:cubicBezTo>
                <a:cubicBezTo>
                  <a:pt x="1869" y="592"/>
                  <a:pt x="1869" y="592"/>
                  <a:pt x="1869" y="592"/>
                </a:cubicBezTo>
                <a:cubicBezTo>
                  <a:pt x="1869" y="592"/>
                  <a:pt x="1870" y="592"/>
                  <a:pt x="1870" y="592"/>
                </a:cubicBezTo>
                <a:cubicBezTo>
                  <a:pt x="1870" y="591"/>
                  <a:pt x="1871" y="591"/>
                  <a:pt x="1871" y="591"/>
                </a:cubicBezTo>
                <a:cubicBezTo>
                  <a:pt x="1872" y="592"/>
                  <a:pt x="1873" y="592"/>
                  <a:pt x="1873" y="592"/>
                </a:cubicBezTo>
                <a:cubicBezTo>
                  <a:pt x="1873" y="592"/>
                  <a:pt x="1874" y="591"/>
                  <a:pt x="1874" y="591"/>
                </a:cubicBezTo>
                <a:cubicBezTo>
                  <a:pt x="1875" y="591"/>
                  <a:pt x="1875" y="591"/>
                  <a:pt x="1875" y="591"/>
                </a:cubicBezTo>
                <a:cubicBezTo>
                  <a:pt x="1876" y="591"/>
                  <a:pt x="1877" y="592"/>
                  <a:pt x="1877" y="593"/>
                </a:cubicBezTo>
                <a:cubicBezTo>
                  <a:pt x="1877" y="592"/>
                  <a:pt x="1877" y="592"/>
                  <a:pt x="1877" y="592"/>
                </a:cubicBezTo>
                <a:cubicBezTo>
                  <a:pt x="1877" y="591"/>
                  <a:pt x="1877" y="591"/>
                  <a:pt x="1877" y="590"/>
                </a:cubicBezTo>
                <a:cubicBezTo>
                  <a:pt x="1877" y="590"/>
                  <a:pt x="1878" y="589"/>
                  <a:pt x="1878" y="589"/>
                </a:cubicBezTo>
                <a:cubicBezTo>
                  <a:pt x="1878" y="589"/>
                  <a:pt x="1878" y="589"/>
                  <a:pt x="1878" y="589"/>
                </a:cubicBezTo>
                <a:cubicBezTo>
                  <a:pt x="1878" y="589"/>
                  <a:pt x="1878" y="589"/>
                  <a:pt x="1878" y="589"/>
                </a:cubicBezTo>
                <a:cubicBezTo>
                  <a:pt x="1878" y="589"/>
                  <a:pt x="1879" y="588"/>
                  <a:pt x="1879" y="588"/>
                </a:cubicBezTo>
                <a:cubicBezTo>
                  <a:pt x="1879" y="587"/>
                  <a:pt x="1880" y="587"/>
                  <a:pt x="1881" y="587"/>
                </a:cubicBezTo>
                <a:cubicBezTo>
                  <a:pt x="1881" y="587"/>
                  <a:pt x="1882" y="586"/>
                  <a:pt x="1882" y="586"/>
                </a:cubicBezTo>
                <a:cubicBezTo>
                  <a:pt x="1882" y="587"/>
                  <a:pt x="1882" y="587"/>
                  <a:pt x="1882" y="587"/>
                </a:cubicBezTo>
                <a:cubicBezTo>
                  <a:pt x="1882" y="587"/>
                  <a:pt x="1882" y="587"/>
                  <a:pt x="1882" y="587"/>
                </a:cubicBezTo>
                <a:cubicBezTo>
                  <a:pt x="1882" y="586"/>
                  <a:pt x="1882" y="586"/>
                  <a:pt x="1882" y="586"/>
                </a:cubicBezTo>
                <a:cubicBezTo>
                  <a:pt x="1883" y="586"/>
                  <a:pt x="1883" y="586"/>
                  <a:pt x="1883" y="586"/>
                </a:cubicBezTo>
                <a:cubicBezTo>
                  <a:pt x="1883" y="586"/>
                  <a:pt x="1883" y="585"/>
                  <a:pt x="1884" y="585"/>
                </a:cubicBezTo>
                <a:cubicBezTo>
                  <a:pt x="1884" y="585"/>
                  <a:pt x="1885" y="585"/>
                  <a:pt x="1885" y="585"/>
                </a:cubicBezTo>
                <a:cubicBezTo>
                  <a:pt x="1885" y="585"/>
                  <a:pt x="1885" y="585"/>
                  <a:pt x="1885" y="585"/>
                </a:cubicBezTo>
                <a:cubicBezTo>
                  <a:pt x="1886" y="585"/>
                  <a:pt x="1886" y="585"/>
                  <a:pt x="1886" y="585"/>
                </a:cubicBezTo>
                <a:cubicBezTo>
                  <a:pt x="1887" y="585"/>
                  <a:pt x="1887" y="585"/>
                  <a:pt x="1887" y="585"/>
                </a:cubicBezTo>
                <a:cubicBezTo>
                  <a:pt x="1888" y="585"/>
                  <a:pt x="1888" y="585"/>
                  <a:pt x="1888" y="584"/>
                </a:cubicBezTo>
                <a:cubicBezTo>
                  <a:pt x="1888" y="584"/>
                  <a:pt x="1889" y="583"/>
                  <a:pt x="1890" y="583"/>
                </a:cubicBezTo>
                <a:cubicBezTo>
                  <a:pt x="1890" y="583"/>
                  <a:pt x="1891" y="584"/>
                  <a:pt x="1891" y="584"/>
                </a:cubicBezTo>
                <a:cubicBezTo>
                  <a:pt x="1891" y="584"/>
                  <a:pt x="1892" y="584"/>
                  <a:pt x="1892" y="584"/>
                </a:cubicBezTo>
                <a:cubicBezTo>
                  <a:pt x="1893" y="584"/>
                  <a:pt x="1893" y="584"/>
                  <a:pt x="1894" y="584"/>
                </a:cubicBezTo>
                <a:cubicBezTo>
                  <a:pt x="1894" y="584"/>
                  <a:pt x="1894" y="584"/>
                  <a:pt x="1894" y="584"/>
                </a:cubicBezTo>
                <a:cubicBezTo>
                  <a:pt x="1895" y="584"/>
                  <a:pt x="1895" y="584"/>
                  <a:pt x="1895" y="583"/>
                </a:cubicBezTo>
                <a:cubicBezTo>
                  <a:pt x="1896" y="581"/>
                  <a:pt x="1898" y="581"/>
                  <a:pt x="1899" y="582"/>
                </a:cubicBezTo>
                <a:cubicBezTo>
                  <a:pt x="1899" y="582"/>
                  <a:pt x="1900" y="583"/>
                  <a:pt x="1900" y="583"/>
                </a:cubicBezTo>
                <a:cubicBezTo>
                  <a:pt x="1901" y="583"/>
                  <a:pt x="1901" y="583"/>
                  <a:pt x="1902" y="583"/>
                </a:cubicBezTo>
                <a:cubicBezTo>
                  <a:pt x="1903" y="583"/>
                  <a:pt x="1903" y="583"/>
                  <a:pt x="1904" y="583"/>
                </a:cubicBezTo>
                <a:cubicBezTo>
                  <a:pt x="1905" y="583"/>
                  <a:pt x="1905" y="583"/>
                  <a:pt x="1905" y="583"/>
                </a:cubicBezTo>
                <a:cubicBezTo>
                  <a:pt x="1905" y="583"/>
                  <a:pt x="1905" y="583"/>
                  <a:pt x="1905" y="583"/>
                </a:cubicBezTo>
                <a:cubicBezTo>
                  <a:pt x="1906" y="583"/>
                  <a:pt x="1907" y="583"/>
                  <a:pt x="1907" y="584"/>
                </a:cubicBezTo>
                <a:cubicBezTo>
                  <a:pt x="1907" y="584"/>
                  <a:pt x="1908" y="584"/>
                  <a:pt x="1908" y="585"/>
                </a:cubicBezTo>
                <a:cubicBezTo>
                  <a:pt x="1908" y="585"/>
                  <a:pt x="1908" y="585"/>
                  <a:pt x="1908" y="585"/>
                </a:cubicBezTo>
                <a:cubicBezTo>
                  <a:pt x="1909" y="586"/>
                  <a:pt x="1910" y="587"/>
                  <a:pt x="1911" y="586"/>
                </a:cubicBezTo>
                <a:close/>
                <a:moveTo>
                  <a:pt x="1916" y="606"/>
                </a:moveTo>
                <a:cubicBezTo>
                  <a:pt x="1916" y="606"/>
                  <a:pt x="1916" y="606"/>
                  <a:pt x="1916" y="606"/>
                </a:cubicBezTo>
                <a:cubicBezTo>
                  <a:pt x="1916" y="606"/>
                  <a:pt x="1916" y="606"/>
                  <a:pt x="1915" y="605"/>
                </a:cubicBezTo>
                <a:cubicBezTo>
                  <a:pt x="1915" y="606"/>
                  <a:pt x="1915" y="606"/>
                  <a:pt x="1916" y="606"/>
                </a:cubicBezTo>
                <a:cubicBezTo>
                  <a:pt x="1916" y="606"/>
                  <a:pt x="1916" y="606"/>
                  <a:pt x="1916" y="606"/>
                </a:cubicBezTo>
                <a:cubicBezTo>
                  <a:pt x="1916" y="606"/>
                  <a:pt x="1916" y="606"/>
                  <a:pt x="1916" y="606"/>
                </a:cubicBezTo>
                <a:cubicBezTo>
                  <a:pt x="1916" y="607"/>
                  <a:pt x="1916" y="607"/>
                  <a:pt x="1916" y="607"/>
                </a:cubicBezTo>
                <a:cubicBezTo>
                  <a:pt x="1916" y="607"/>
                  <a:pt x="1916" y="607"/>
                  <a:pt x="1916" y="607"/>
                </a:cubicBezTo>
                <a:cubicBezTo>
                  <a:pt x="1916" y="608"/>
                  <a:pt x="1917" y="608"/>
                  <a:pt x="1917" y="609"/>
                </a:cubicBezTo>
                <a:cubicBezTo>
                  <a:pt x="1917" y="609"/>
                  <a:pt x="1917" y="609"/>
                  <a:pt x="1917" y="609"/>
                </a:cubicBezTo>
                <a:cubicBezTo>
                  <a:pt x="1917" y="610"/>
                  <a:pt x="1917" y="610"/>
                  <a:pt x="1917" y="610"/>
                </a:cubicBezTo>
                <a:cubicBezTo>
                  <a:pt x="1917" y="609"/>
                  <a:pt x="1917" y="609"/>
                  <a:pt x="1917" y="609"/>
                </a:cubicBezTo>
                <a:cubicBezTo>
                  <a:pt x="1917" y="609"/>
                  <a:pt x="1917" y="609"/>
                  <a:pt x="1917" y="609"/>
                </a:cubicBezTo>
                <a:cubicBezTo>
                  <a:pt x="1917" y="609"/>
                  <a:pt x="1917" y="609"/>
                  <a:pt x="1917" y="609"/>
                </a:cubicBezTo>
                <a:cubicBezTo>
                  <a:pt x="1918" y="609"/>
                  <a:pt x="1918" y="609"/>
                  <a:pt x="1918" y="609"/>
                </a:cubicBezTo>
                <a:cubicBezTo>
                  <a:pt x="1918" y="609"/>
                  <a:pt x="1918" y="609"/>
                  <a:pt x="1918" y="609"/>
                </a:cubicBezTo>
                <a:cubicBezTo>
                  <a:pt x="1919" y="609"/>
                  <a:pt x="1919" y="609"/>
                  <a:pt x="1919" y="609"/>
                </a:cubicBezTo>
                <a:cubicBezTo>
                  <a:pt x="1919" y="609"/>
                  <a:pt x="1919" y="609"/>
                  <a:pt x="1919" y="609"/>
                </a:cubicBezTo>
                <a:cubicBezTo>
                  <a:pt x="1918" y="609"/>
                  <a:pt x="1918" y="608"/>
                  <a:pt x="1918" y="607"/>
                </a:cubicBezTo>
                <a:cubicBezTo>
                  <a:pt x="1917" y="607"/>
                  <a:pt x="1917" y="606"/>
                  <a:pt x="1916" y="606"/>
                </a:cubicBezTo>
                <a:close/>
                <a:moveTo>
                  <a:pt x="1917" y="590"/>
                </a:moveTo>
                <a:cubicBezTo>
                  <a:pt x="1917" y="590"/>
                  <a:pt x="1917" y="590"/>
                  <a:pt x="1918" y="590"/>
                </a:cubicBezTo>
                <a:cubicBezTo>
                  <a:pt x="1918" y="590"/>
                  <a:pt x="1918" y="590"/>
                  <a:pt x="1918" y="590"/>
                </a:cubicBezTo>
                <a:cubicBezTo>
                  <a:pt x="1918" y="590"/>
                  <a:pt x="1918" y="590"/>
                  <a:pt x="1918" y="590"/>
                </a:cubicBezTo>
                <a:cubicBezTo>
                  <a:pt x="1918" y="590"/>
                  <a:pt x="1917" y="590"/>
                  <a:pt x="1917" y="590"/>
                </a:cubicBezTo>
                <a:cubicBezTo>
                  <a:pt x="1917" y="590"/>
                  <a:pt x="1917" y="590"/>
                  <a:pt x="1917" y="590"/>
                </a:cubicBezTo>
                <a:close/>
                <a:moveTo>
                  <a:pt x="1915" y="600"/>
                </a:moveTo>
                <a:cubicBezTo>
                  <a:pt x="1915" y="599"/>
                  <a:pt x="1915" y="599"/>
                  <a:pt x="1915" y="599"/>
                </a:cubicBezTo>
                <a:cubicBezTo>
                  <a:pt x="1915" y="598"/>
                  <a:pt x="1915" y="598"/>
                  <a:pt x="1915" y="598"/>
                </a:cubicBezTo>
                <a:cubicBezTo>
                  <a:pt x="1915" y="598"/>
                  <a:pt x="1915" y="598"/>
                  <a:pt x="1915" y="597"/>
                </a:cubicBezTo>
                <a:cubicBezTo>
                  <a:pt x="1915" y="597"/>
                  <a:pt x="1915" y="597"/>
                  <a:pt x="1915" y="596"/>
                </a:cubicBezTo>
                <a:cubicBezTo>
                  <a:pt x="1915" y="596"/>
                  <a:pt x="1915" y="596"/>
                  <a:pt x="1915" y="596"/>
                </a:cubicBezTo>
                <a:cubicBezTo>
                  <a:pt x="1915" y="595"/>
                  <a:pt x="1915" y="595"/>
                  <a:pt x="1915" y="594"/>
                </a:cubicBezTo>
                <a:cubicBezTo>
                  <a:pt x="1915" y="594"/>
                  <a:pt x="1914" y="594"/>
                  <a:pt x="1913" y="595"/>
                </a:cubicBezTo>
                <a:cubicBezTo>
                  <a:pt x="1913" y="595"/>
                  <a:pt x="1913" y="595"/>
                  <a:pt x="1912" y="595"/>
                </a:cubicBezTo>
                <a:cubicBezTo>
                  <a:pt x="1912" y="595"/>
                  <a:pt x="1912" y="595"/>
                  <a:pt x="1912" y="595"/>
                </a:cubicBezTo>
                <a:cubicBezTo>
                  <a:pt x="1912" y="595"/>
                  <a:pt x="1912" y="595"/>
                  <a:pt x="1912" y="595"/>
                </a:cubicBezTo>
                <a:cubicBezTo>
                  <a:pt x="1911" y="595"/>
                  <a:pt x="1911" y="595"/>
                  <a:pt x="1911" y="596"/>
                </a:cubicBezTo>
                <a:cubicBezTo>
                  <a:pt x="1911" y="596"/>
                  <a:pt x="1911" y="596"/>
                  <a:pt x="1911" y="596"/>
                </a:cubicBezTo>
                <a:cubicBezTo>
                  <a:pt x="1911" y="597"/>
                  <a:pt x="1911" y="597"/>
                  <a:pt x="1911" y="597"/>
                </a:cubicBezTo>
                <a:cubicBezTo>
                  <a:pt x="1912" y="598"/>
                  <a:pt x="1912" y="599"/>
                  <a:pt x="1912" y="601"/>
                </a:cubicBezTo>
                <a:cubicBezTo>
                  <a:pt x="1912" y="601"/>
                  <a:pt x="1912" y="601"/>
                  <a:pt x="1912" y="601"/>
                </a:cubicBezTo>
                <a:cubicBezTo>
                  <a:pt x="1912" y="601"/>
                  <a:pt x="1912" y="601"/>
                  <a:pt x="1912" y="602"/>
                </a:cubicBezTo>
                <a:cubicBezTo>
                  <a:pt x="1912" y="602"/>
                  <a:pt x="1912" y="602"/>
                  <a:pt x="1912" y="602"/>
                </a:cubicBezTo>
                <a:cubicBezTo>
                  <a:pt x="1913" y="601"/>
                  <a:pt x="1913" y="601"/>
                  <a:pt x="1913" y="601"/>
                </a:cubicBezTo>
                <a:cubicBezTo>
                  <a:pt x="1913" y="601"/>
                  <a:pt x="1914" y="601"/>
                  <a:pt x="1914" y="602"/>
                </a:cubicBezTo>
                <a:cubicBezTo>
                  <a:pt x="1914" y="601"/>
                  <a:pt x="1914" y="600"/>
                  <a:pt x="1915" y="600"/>
                </a:cubicBezTo>
                <a:close/>
                <a:moveTo>
                  <a:pt x="2045" y="806"/>
                </a:moveTo>
                <a:cubicBezTo>
                  <a:pt x="2045" y="806"/>
                  <a:pt x="2045" y="806"/>
                  <a:pt x="2044" y="805"/>
                </a:cubicBezTo>
                <a:cubicBezTo>
                  <a:pt x="2044" y="805"/>
                  <a:pt x="2044" y="805"/>
                  <a:pt x="2043" y="804"/>
                </a:cubicBezTo>
                <a:cubicBezTo>
                  <a:pt x="2043" y="803"/>
                  <a:pt x="2043" y="802"/>
                  <a:pt x="2043" y="802"/>
                </a:cubicBezTo>
                <a:cubicBezTo>
                  <a:pt x="2043" y="801"/>
                  <a:pt x="2043" y="801"/>
                  <a:pt x="2043" y="801"/>
                </a:cubicBezTo>
                <a:cubicBezTo>
                  <a:pt x="2043" y="800"/>
                  <a:pt x="2043" y="800"/>
                  <a:pt x="2043" y="799"/>
                </a:cubicBezTo>
                <a:cubicBezTo>
                  <a:pt x="2043" y="799"/>
                  <a:pt x="2043" y="799"/>
                  <a:pt x="2043" y="799"/>
                </a:cubicBezTo>
                <a:cubicBezTo>
                  <a:pt x="2042" y="799"/>
                  <a:pt x="2042" y="798"/>
                  <a:pt x="2042" y="797"/>
                </a:cubicBezTo>
                <a:cubicBezTo>
                  <a:pt x="2042" y="797"/>
                  <a:pt x="2042" y="797"/>
                  <a:pt x="2042" y="796"/>
                </a:cubicBezTo>
                <a:cubicBezTo>
                  <a:pt x="2042" y="796"/>
                  <a:pt x="2042" y="796"/>
                  <a:pt x="2042" y="796"/>
                </a:cubicBezTo>
                <a:cubicBezTo>
                  <a:pt x="2042" y="796"/>
                  <a:pt x="2042" y="796"/>
                  <a:pt x="2041" y="796"/>
                </a:cubicBezTo>
                <a:cubicBezTo>
                  <a:pt x="2041" y="796"/>
                  <a:pt x="2041" y="796"/>
                  <a:pt x="2041" y="796"/>
                </a:cubicBezTo>
                <a:cubicBezTo>
                  <a:pt x="2041" y="796"/>
                  <a:pt x="2041" y="796"/>
                  <a:pt x="2041" y="796"/>
                </a:cubicBezTo>
                <a:cubicBezTo>
                  <a:pt x="2039" y="796"/>
                  <a:pt x="2039" y="795"/>
                  <a:pt x="2039" y="795"/>
                </a:cubicBezTo>
                <a:cubicBezTo>
                  <a:pt x="2038" y="794"/>
                  <a:pt x="2038" y="794"/>
                  <a:pt x="2038" y="794"/>
                </a:cubicBezTo>
                <a:cubicBezTo>
                  <a:pt x="2038" y="793"/>
                  <a:pt x="2037" y="793"/>
                  <a:pt x="2037" y="793"/>
                </a:cubicBezTo>
                <a:cubicBezTo>
                  <a:pt x="2037" y="793"/>
                  <a:pt x="2037" y="793"/>
                  <a:pt x="2037" y="793"/>
                </a:cubicBezTo>
                <a:cubicBezTo>
                  <a:pt x="2037" y="793"/>
                  <a:pt x="2037" y="793"/>
                  <a:pt x="2037" y="793"/>
                </a:cubicBezTo>
                <a:cubicBezTo>
                  <a:pt x="2036" y="793"/>
                  <a:pt x="2036" y="793"/>
                  <a:pt x="2035" y="793"/>
                </a:cubicBezTo>
                <a:cubicBezTo>
                  <a:pt x="2034" y="793"/>
                  <a:pt x="2033" y="793"/>
                  <a:pt x="2032" y="792"/>
                </a:cubicBezTo>
                <a:cubicBezTo>
                  <a:pt x="2032" y="791"/>
                  <a:pt x="2031" y="790"/>
                  <a:pt x="2030" y="790"/>
                </a:cubicBezTo>
                <a:cubicBezTo>
                  <a:pt x="2030" y="790"/>
                  <a:pt x="2030" y="789"/>
                  <a:pt x="2030" y="789"/>
                </a:cubicBezTo>
                <a:cubicBezTo>
                  <a:pt x="2029" y="789"/>
                  <a:pt x="2029" y="789"/>
                  <a:pt x="2029" y="789"/>
                </a:cubicBezTo>
                <a:cubicBezTo>
                  <a:pt x="2029" y="789"/>
                  <a:pt x="2029" y="789"/>
                  <a:pt x="2029" y="789"/>
                </a:cubicBezTo>
                <a:cubicBezTo>
                  <a:pt x="2029" y="789"/>
                  <a:pt x="2029" y="789"/>
                  <a:pt x="2029" y="789"/>
                </a:cubicBezTo>
                <a:cubicBezTo>
                  <a:pt x="2029" y="789"/>
                  <a:pt x="2029" y="789"/>
                  <a:pt x="2029" y="789"/>
                </a:cubicBezTo>
                <a:cubicBezTo>
                  <a:pt x="2028" y="789"/>
                  <a:pt x="2028" y="789"/>
                  <a:pt x="2028" y="789"/>
                </a:cubicBezTo>
                <a:cubicBezTo>
                  <a:pt x="2028" y="789"/>
                  <a:pt x="2027" y="788"/>
                  <a:pt x="2027" y="788"/>
                </a:cubicBezTo>
                <a:cubicBezTo>
                  <a:pt x="2026" y="788"/>
                  <a:pt x="2026" y="787"/>
                  <a:pt x="2026" y="787"/>
                </a:cubicBezTo>
                <a:cubicBezTo>
                  <a:pt x="2026" y="787"/>
                  <a:pt x="2025" y="786"/>
                  <a:pt x="2025" y="786"/>
                </a:cubicBezTo>
                <a:cubicBezTo>
                  <a:pt x="2025" y="786"/>
                  <a:pt x="2024" y="785"/>
                  <a:pt x="2023" y="785"/>
                </a:cubicBezTo>
                <a:cubicBezTo>
                  <a:pt x="2022" y="785"/>
                  <a:pt x="2021" y="784"/>
                  <a:pt x="2021" y="783"/>
                </a:cubicBezTo>
                <a:cubicBezTo>
                  <a:pt x="2021" y="783"/>
                  <a:pt x="2021" y="783"/>
                  <a:pt x="2021" y="783"/>
                </a:cubicBezTo>
                <a:cubicBezTo>
                  <a:pt x="2021" y="783"/>
                  <a:pt x="2021" y="782"/>
                  <a:pt x="2021" y="782"/>
                </a:cubicBezTo>
                <a:cubicBezTo>
                  <a:pt x="2021" y="782"/>
                  <a:pt x="2021" y="782"/>
                  <a:pt x="2021" y="782"/>
                </a:cubicBezTo>
                <a:cubicBezTo>
                  <a:pt x="2021" y="782"/>
                  <a:pt x="2021" y="782"/>
                  <a:pt x="2021" y="782"/>
                </a:cubicBezTo>
                <a:cubicBezTo>
                  <a:pt x="2020" y="782"/>
                  <a:pt x="2019" y="781"/>
                  <a:pt x="2019" y="781"/>
                </a:cubicBezTo>
                <a:cubicBezTo>
                  <a:pt x="2018" y="780"/>
                  <a:pt x="2018" y="780"/>
                  <a:pt x="2018" y="780"/>
                </a:cubicBezTo>
                <a:cubicBezTo>
                  <a:pt x="2018" y="780"/>
                  <a:pt x="2018" y="780"/>
                  <a:pt x="2018" y="780"/>
                </a:cubicBezTo>
                <a:cubicBezTo>
                  <a:pt x="2018" y="780"/>
                  <a:pt x="2018" y="780"/>
                  <a:pt x="2018" y="780"/>
                </a:cubicBezTo>
                <a:cubicBezTo>
                  <a:pt x="2016" y="779"/>
                  <a:pt x="2016" y="779"/>
                  <a:pt x="2016" y="778"/>
                </a:cubicBezTo>
                <a:cubicBezTo>
                  <a:pt x="2016" y="778"/>
                  <a:pt x="2016" y="778"/>
                  <a:pt x="2015" y="778"/>
                </a:cubicBezTo>
                <a:cubicBezTo>
                  <a:pt x="2015" y="778"/>
                  <a:pt x="2014" y="777"/>
                  <a:pt x="2013" y="777"/>
                </a:cubicBezTo>
                <a:cubicBezTo>
                  <a:pt x="2012" y="777"/>
                  <a:pt x="2011" y="777"/>
                  <a:pt x="2011" y="777"/>
                </a:cubicBezTo>
                <a:cubicBezTo>
                  <a:pt x="2010" y="776"/>
                  <a:pt x="2010" y="776"/>
                  <a:pt x="2010" y="776"/>
                </a:cubicBezTo>
                <a:cubicBezTo>
                  <a:pt x="2010" y="776"/>
                  <a:pt x="2009" y="776"/>
                  <a:pt x="2009" y="776"/>
                </a:cubicBezTo>
                <a:cubicBezTo>
                  <a:pt x="2007" y="776"/>
                  <a:pt x="2007" y="776"/>
                  <a:pt x="2007" y="776"/>
                </a:cubicBezTo>
                <a:cubicBezTo>
                  <a:pt x="2007" y="776"/>
                  <a:pt x="2006" y="776"/>
                  <a:pt x="2005" y="775"/>
                </a:cubicBezTo>
                <a:cubicBezTo>
                  <a:pt x="2005" y="775"/>
                  <a:pt x="2004" y="774"/>
                  <a:pt x="2004" y="773"/>
                </a:cubicBezTo>
                <a:cubicBezTo>
                  <a:pt x="2004" y="773"/>
                  <a:pt x="2004" y="773"/>
                  <a:pt x="2004" y="773"/>
                </a:cubicBezTo>
                <a:cubicBezTo>
                  <a:pt x="2004" y="773"/>
                  <a:pt x="2004" y="773"/>
                  <a:pt x="2004" y="773"/>
                </a:cubicBezTo>
                <a:cubicBezTo>
                  <a:pt x="2004" y="773"/>
                  <a:pt x="2004" y="772"/>
                  <a:pt x="2003" y="772"/>
                </a:cubicBezTo>
                <a:cubicBezTo>
                  <a:pt x="2003" y="772"/>
                  <a:pt x="2002" y="771"/>
                  <a:pt x="2002" y="770"/>
                </a:cubicBezTo>
                <a:cubicBezTo>
                  <a:pt x="2002" y="770"/>
                  <a:pt x="2002" y="770"/>
                  <a:pt x="2001" y="770"/>
                </a:cubicBezTo>
                <a:cubicBezTo>
                  <a:pt x="2000" y="769"/>
                  <a:pt x="2000" y="769"/>
                  <a:pt x="1999" y="768"/>
                </a:cubicBezTo>
                <a:cubicBezTo>
                  <a:pt x="1999" y="767"/>
                  <a:pt x="2000" y="767"/>
                  <a:pt x="2000" y="766"/>
                </a:cubicBezTo>
                <a:cubicBezTo>
                  <a:pt x="2000" y="766"/>
                  <a:pt x="2000" y="766"/>
                  <a:pt x="2000" y="766"/>
                </a:cubicBezTo>
                <a:cubicBezTo>
                  <a:pt x="2000" y="766"/>
                  <a:pt x="1999" y="767"/>
                  <a:pt x="1999" y="767"/>
                </a:cubicBezTo>
                <a:cubicBezTo>
                  <a:pt x="1999" y="767"/>
                  <a:pt x="1999" y="767"/>
                  <a:pt x="1999" y="768"/>
                </a:cubicBezTo>
                <a:cubicBezTo>
                  <a:pt x="1999" y="768"/>
                  <a:pt x="1998" y="769"/>
                  <a:pt x="1998" y="769"/>
                </a:cubicBezTo>
                <a:cubicBezTo>
                  <a:pt x="1997" y="770"/>
                  <a:pt x="1996" y="770"/>
                  <a:pt x="1995" y="770"/>
                </a:cubicBezTo>
                <a:cubicBezTo>
                  <a:pt x="1995" y="770"/>
                  <a:pt x="1995" y="771"/>
                  <a:pt x="1994" y="771"/>
                </a:cubicBezTo>
                <a:cubicBezTo>
                  <a:pt x="1993" y="771"/>
                  <a:pt x="1992" y="771"/>
                  <a:pt x="1992" y="770"/>
                </a:cubicBezTo>
                <a:cubicBezTo>
                  <a:pt x="1991" y="770"/>
                  <a:pt x="1991" y="770"/>
                  <a:pt x="1991" y="770"/>
                </a:cubicBezTo>
                <a:cubicBezTo>
                  <a:pt x="1989" y="770"/>
                  <a:pt x="1988" y="770"/>
                  <a:pt x="1988" y="771"/>
                </a:cubicBezTo>
                <a:cubicBezTo>
                  <a:pt x="1987" y="771"/>
                  <a:pt x="1987" y="772"/>
                  <a:pt x="1986" y="772"/>
                </a:cubicBezTo>
                <a:cubicBezTo>
                  <a:pt x="1986" y="772"/>
                  <a:pt x="1986" y="772"/>
                  <a:pt x="1986" y="772"/>
                </a:cubicBezTo>
                <a:cubicBezTo>
                  <a:pt x="1985" y="772"/>
                  <a:pt x="1985" y="772"/>
                  <a:pt x="1985" y="772"/>
                </a:cubicBezTo>
                <a:cubicBezTo>
                  <a:pt x="1984" y="773"/>
                  <a:pt x="1984" y="773"/>
                  <a:pt x="1983" y="773"/>
                </a:cubicBezTo>
                <a:cubicBezTo>
                  <a:pt x="1982" y="773"/>
                  <a:pt x="1982" y="773"/>
                  <a:pt x="1981" y="773"/>
                </a:cubicBezTo>
                <a:cubicBezTo>
                  <a:pt x="1980" y="774"/>
                  <a:pt x="1980" y="774"/>
                  <a:pt x="1979" y="774"/>
                </a:cubicBezTo>
                <a:cubicBezTo>
                  <a:pt x="1979" y="774"/>
                  <a:pt x="1979" y="774"/>
                  <a:pt x="1979" y="774"/>
                </a:cubicBezTo>
                <a:cubicBezTo>
                  <a:pt x="1978" y="775"/>
                  <a:pt x="1978" y="775"/>
                  <a:pt x="1978" y="775"/>
                </a:cubicBezTo>
                <a:cubicBezTo>
                  <a:pt x="1978" y="775"/>
                  <a:pt x="1978" y="775"/>
                  <a:pt x="1978" y="775"/>
                </a:cubicBezTo>
                <a:cubicBezTo>
                  <a:pt x="1977" y="776"/>
                  <a:pt x="1976" y="776"/>
                  <a:pt x="1976" y="776"/>
                </a:cubicBezTo>
                <a:cubicBezTo>
                  <a:pt x="1976" y="776"/>
                  <a:pt x="1976" y="776"/>
                  <a:pt x="1976" y="776"/>
                </a:cubicBezTo>
                <a:cubicBezTo>
                  <a:pt x="1975" y="776"/>
                  <a:pt x="1973" y="777"/>
                  <a:pt x="1972" y="777"/>
                </a:cubicBezTo>
                <a:cubicBezTo>
                  <a:pt x="1970" y="777"/>
                  <a:pt x="1969" y="776"/>
                  <a:pt x="1969" y="776"/>
                </a:cubicBezTo>
                <a:cubicBezTo>
                  <a:pt x="1968" y="775"/>
                  <a:pt x="1968" y="775"/>
                  <a:pt x="1968" y="774"/>
                </a:cubicBezTo>
                <a:cubicBezTo>
                  <a:pt x="1968" y="774"/>
                  <a:pt x="1968" y="774"/>
                  <a:pt x="1968" y="773"/>
                </a:cubicBezTo>
                <a:cubicBezTo>
                  <a:pt x="1968" y="773"/>
                  <a:pt x="1968" y="773"/>
                  <a:pt x="1968" y="772"/>
                </a:cubicBezTo>
                <a:cubicBezTo>
                  <a:pt x="1968" y="772"/>
                  <a:pt x="1968" y="771"/>
                  <a:pt x="1969" y="771"/>
                </a:cubicBezTo>
                <a:cubicBezTo>
                  <a:pt x="1969" y="771"/>
                  <a:pt x="1969" y="771"/>
                  <a:pt x="1969" y="771"/>
                </a:cubicBezTo>
                <a:cubicBezTo>
                  <a:pt x="1969" y="771"/>
                  <a:pt x="1969" y="770"/>
                  <a:pt x="1969" y="770"/>
                </a:cubicBezTo>
                <a:cubicBezTo>
                  <a:pt x="1968" y="770"/>
                  <a:pt x="1968" y="769"/>
                  <a:pt x="1968" y="769"/>
                </a:cubicBezTo>
                <a:cubicBezTo>
                  <a:pt x="1968" y="769"/>
                  <a:pt x="1967" y="769"/>
                  <a:pt x="1967" y="769"/>
                </a:cubicBezTo>
                <a:cubicBezTo>
                  <a:pt x="1967" y="769"/>
                  <a:pt x="1967" y="769"/>
                  <a:pt x="1967" y="768"/>
                </a:cubicBezTo>
                <a:cubicBezTo>
                  <a:pt x="1967" y="768"/>
                  <a:pt x="1966" y="768"/>
                  <a:pt x="1966" y="768"/>
                </a:cubicBezTo>
                <a:cubicBezTo>
                  <a:pt x="1966" y="768"/>
                  <a:pt x="1966" y="768"/>
                  <a:pt x="1966" y="768"/>
                </a:cubicBezTo>
                <a:cubicBezTo>
                  <a:pt x="1965" y="768"/>
                  <a:pt x="1965" y="768"/>
                  <a:pt x="1965" y="768"/>
                </a:cubicBezTo>
                <a:cubicBezTo>
                  <a:pt x="1964" y="768"/>
                  <a:pt x="1963" y="768"/>
                  <a:pt x="1963" y="768"/>
                </a:cubicBezTo>
                <a:cubicBezTo>
                  <a:pt x="1962" y="768"/>
                  <a:pt x="1961" y="768"/>
                  <a:pt x="1960" y="767"/>
                </a:cubicBezTo>
                <a:cubicBezTo>
                  <a:pt x="1960" y="767"/>
                  <a:pt x="1960" y="766"/>
                  <a:pt x="1960" y="766"/>
                </a:cubicBezTo>
                <a:cubicBezTo>
                  <a:pt x="1960" y="765"/>
                  <a:pt x="1960" y="765"/>
                  <a:pt x="1961" y="765"/>
                </a:cubicBezTo>
                <a:cubicBezTo>
                  <a:pt x="1961" y="764"/>
                  <a:pt x="1961" y="764"/>
                  <a:pt x="1961" y="764"/>
                </a:cubicBezTo>
                <a:cubicBezTo>
                  <a:pt x="1962" y="763"/>
                  <a:pt x="1962" y="763"/>
                  <a:pt x="1963" y="763"/>
                </a:cubicBezTo>
                <a:cubicBezTo>
                  <a:pt x="1963" y="762"/>
                  <a:pt x="1963" y="762"/>
                  <a:pt x="1963" y="762"/>
                </a:cubicBezTo>
                <a:cubicBezTo>
                  <a:pt x="1963" y="762"/>
                  <a:pt x="1964" y="762"/>
                  <a:pt x="1964" y="762"/>
                </a:cubicBezTo>
                <a:cubicBezTo>
                  <a:pt x="1965" y="761"/>
                  <a:pt x="1965" y="761"/>
                  <a:pt x="1966" y="761"/>
                </a:cubicBezTo>
                <a:cubicBezTo>
                  <a:pt x="1966" y="761"/>
                  <a:pt x="1967" y="761"/>
                  <a:pt x="1967" y="761"/>
                </a:cubicBezTo>
                <a:cubicBezTo>
                  <a:pt x="1967" y="761"/>
                  <a:pt x="1967" y="761"/>
                  <a:pt x="1968" y="760"/>
                </a:cubicBezTo>
                <a:cubicBezTo>
                  <a:pt x="1968" y="760"/>
                  <a:pt x="1968" y="760"/>
                  <a:pt x="1968" y="760"/>
                </a:cubicBezTo>
                <a:cubicBezTo>
                  <a:pt x="1968" y="760"/>
                  <a:pt x="1968" y="760"/>
                  <a:pt x="1968" y="760"/>
                </a:cubicBezTo>
                <a:cubicBezTo>
                  <a:pt x="1968" y="760"/>
                  <a:pt x="1968" y="759"/>
                  <a:pt x="1968" y="759"/>
                </a:cubicBezTo>
                <a:cubicBezTo>
                  <a:pt x="1968" y="759"/>
                  <a:pt x="1968" y="759"/>
                  <a:pt x="1968" y="759"/>
                </a:cubicBezTo>
                <a:cubicBezTo>
                  <a:pt x="1968" y="759"/>
                  <a:pt x="1968" y="759"/>
                  <a:pt x="1968" y="759"/>
                </a:cubicBezTo>
                <a:cubicBezTo>
                  <a:pt x="1967" y="759"/>
                  <a:pt x="1965" y="759"/>
                  <a:pt x="1964" y="758"/>
                </a:cubicBezTo>
                <a:cubicBezTo>
                  <a:pt x="1964" y="757"/>
                  <a:pt x="1964" y="757"/>
                  <a:pt x="1963" y="757"/>
                </a:cubicBezTo>
                <a:cubicBezTo>
                  <a:pt x="1963" y="758"/>
                  <a:pt x="1962" y="758"/>
                  <a:pt x="1961" y="758"/>
                </a:cubicBezTo>
                <a:cubicBezTo>
                  <a:pt x="1961" y="758"/>
                  <a:pt x="1961" y="758"/>
                  <a:pt x="1961" y="758"/>
                </a:cubicBezTo>
                <a:cubicBezTo>
                  <a:pt x="1961" y="758"/>
                  <a:pt x="1960" y="758"/>
                  <a:pt x="1960" y="758"/>
                </a:cubicBezTo>
                <a:cubicBezTo>
                  <a:pt x="1960" y="758"/>
                  <a:pt x="1959" y="758"/>
                  <a:pt x="1959" y="758"/>
                </a:cubicBezTo>
                <a:cubicBezTo>
                  <a:pt x="1958" y="758"/>
                  <a:pt x="1958" y="758"/>
                  <a:pt x="1957" y="757"/>
                </a:cubicBezTo>
                <a:cubicBezTo>
                  <a:pt x="1957" y="757"/>
                  <a:pt x="1957" y="757"/>
                  <a:pt x="1956" y="757"/>
                </a:cubicBezTo>
                <a:cubicBezTo>
                  <a:pt x="1956" y="756"/>
                  <a:pt x="1955" y="756"/>
                  <a:pt x="1955" y="755"/>
                </a:cubicBezTo>
                <a:cubicBezTo>
                  <a:pt x="1955" y="755"/>
                  <a:pt x="1955" y="755"/>
                  <a:pt x="1955" y="755"/>
                </a:cubicBezTo>
                <a:cubicBezTo>
                  <a:pt x="1955" y="755"/>
                  <a:pt x="1954" y="755"/>
                  <a:pt x="1954" y="755"/>
                </a:cubicBezTo>
                <a:cubicBezTo>
                  <a:pt x="1953" y="754"/>
                  <a:pt x="1953" y="754"/>
                  <a:pt x="1953" y="754"/>
                </a:cubicBezTo>
                <a:cubicBezTo>
                  <a:pt x="1953" y="755"/>
                  <a:pt x="1953" y="755"/>
                  <a:pt x="1953" y="755"/>
                </a:cubicBezTo>
                <a:cubicBezTo>
                  <a:pt x="1953" y="755"/>
                  <a:pt x="1953" y="755"/>
                  <a:pt x="1953" y="755"/>
                </a:cubicBezTo>
                <a:cubicBezTo>
                  <a:pt x="1952" y="755"/>
                  <a:pt x="1950" y="755"/>
                  <a:pt x="1950" y="753"/>
                </a:cubicBezTo>
                <a:cubicBezTo>
                  <a:pt x="1950" y="753"/>
                  <a:pt x="1950" y="752"/>
                  <a:pt x="1950" y="752"/>
                </a:cubicBezTo>
                <a:cubicBezTo>
                  <a:pt x="1950" y="752"/>
                  <a:pt x="1950" y="751"/>
                  <a:pt x="1951" y="751"/>
                </a:cubicBezTo>
                <a:cubicBezTo>
                  <a:pt x="1950" y="751"/>
                  <a:pt x="1950" y="751"/>
                  <a:pt x="1950" y="751"/>
                </a:cubicBezTo>
                <a:cubicBezTo>
                  <a:pt x="1950" y="751"/>
                  <a:pt x="1949" y="751"/>
                  <a:pt x="1949" y="752"/>
                </a:cubicBezTo>
                <a:cubicBezTo>
                  <a:pt x="1949" y="752"/>
                  <a:pt x="1949" y="752"/>
                  <a:pt x="1948" y="752"/>
                </a:cubicBezTo>
                <a:cubicBezTo>
                  <a:pt x="1948" y="752"/>
                  <a:pt x="1947" y="752"/>
                  <a:pt x="1947" y="752"/>
                </a:cubicBezTo>
                <a:cubicBezTo>
                  <a:pt x="1946" y="752"/>
                  <a:pt x="1946" y="752"/>
                  <a:pt x="1946" y="752"/>
                </a:cubicBezTo>
                <a:cubicBezTo>
                  <a:pt x="1946" y="752"/>
                  <a:pt x="1945" y="752"/>
                  <a:pt x="1945" y="752"/>
                </a:cubicBezTo>
                <a:cubicBezTo>
                  <a:pt x="1945" y="752"/>
                  <a:pt x="1945" y="752"/>
                  <a:pt x="1945" y="753"/>
                </a:cubicBezTo>
                <a:cubicBezTo>
                  <a:pt x="1945" y="753"/>
                  <a:pt x="1945" y="754"/>
                  <a:pt x="1944" y="755"/>
                </a:cubicBezTo>
                <a:cubicBezTo>
                  <a:pt x="1944" y="755"/>
                  <a:pt x="1944" y="756"/>
                  <a:pt x="1944" y="756"/>
                </a:cubicBezTo>
                <a:cubicBezTo>
                  <a:pt x="1943" y="756"/>
                  <a:pt x="1943" y="756"/>
                  <a:pt x="1943" y="756"/>
                </a:cubicBezTo>
                <a:cubicBezTo>
                  <a:pt x="1943" y="757"/>
                  <a:pt x="1943" y="757"/>
                  <a:pt x="1943" y="757"/>
                </a:cubicBezTo>
                <a:cubicBezTo>
                  <a:pt x="1942" y="758"/>
                  <a:pt x="1942" y="758"/>
                  <a:pt x="1942" y="758"/>
                </a:cubicBezTo>
                <a:cubicBezTo>
                  <a:pt x="1941" y="758"/>
                  <a:pt x="1941" y="758"/>
                  <a:pt x="1941" y="758"/>
                </a:cubicBezTo>
                <a:cubicBezTo>
                  <a:pt x="1941" y="759"/>
                  <a:pt x="1941" y="760"/>
                  <a:pt x="1940" y="760"/>
                </a:cubicBezTo>
                <a:cubicBezTo>
                  <a:pt x="1940" y="760"/>
                  <a:pt x="1939" y="761"/>
                  <a:pt x="1939" y="761"/>
                </a:cubicBezTo>
                <a:cubicBezTo>
                  <a:pt x="1939" y="761"/>
                  <a:pt x="1939" y="761"/>
                  <a:pt x="1938" y="761"/>
                </a:cubicBezTo>
                <a:cubicBezTo>
                  <a:pt x="1938" y="762"/>
                  <a:pt x="1938" y="762"/>
                  <a:pt x="1938" y="762"/>
                </a:cubicBezTo>
                <a:cubicBezTo>
                  <a:pt x="1937" y="763"/>
                  <a:pt x="1936" y="763"/>
                  <a:pt x="1935" y="763"/>
                </a:cubicBezTo>
                <a:cubicBezTo>
                  <a:pt x="1935" y="763"/>
                  <a:pt x="1935" y="763"/>
                  <a:pt x="1935" y="763"/>
                </a:cubicBezTo>
                <a:cubicBezTo>
                  <a:pt x="1935" y="763"/>
                  <a:pt x="1935" y="763"/>
                  <a:pt x="1935" y="763"/>
                </a:cubicBezTo>
                <a:cubicBezTo>
                  <a:pt x="1936" y="764"/>
                  <a:pt x="1936" y="764"/>
                  <a:pt x="1936" y="765"/>
                </a:cubicBezTo>
                <a:cubicBezTo>
                  <a:pt x="1936" y="766"/>
                  <a:pt x="1935" y="766"/>
                  <a:pt x="1935" y="767"/>
                </a:cubicBezTo>
                <a:cubicBezTo>
                  <a:pt x="1935" y="767"/>
                  <a:pt x="1935" y="767"/>
                  <a:pt x="1935" y="767"/>
                </a:cubicBezTo>
                <a:cubicBezTo>
                  <a:pt x="1935" y="767"/>
                  <a:pt x="1935" y="767"/>
                  <a:pt x="1935" y="767"/>
                </a:cubicBezTo>
                <a:cubicBezTo>
                  <a:pt x="1935" y="767"/>
                  <a:pt x="1935" y="768"/>
                  <a:pt x="1935" y="768"/>
                </a:cubicBezTo>
                <a:cubicBezTo>
                  <a:pt x="1935" y="770"/>
                  <a:pt x="1934" y="771"/>
                  <a:pt x="1933" y="771"/>
                </a:cubicBezTo>
                <a:cubicBezTo>
                  <a:pt x="1932" y="772"/>
                  <a:pt x="1932" y="772"/>
                  <a:pt x="1931" y="772"/>
                </a:cubicBezTo>
                <a:cubicBezTo>
                  <a:pt x="1931" y="772"/>
                  <a:pt x="1930" y="772"/>
                  <a:pt x="1930" y="772"/>
                </a:cubicBezTo>
                <a:cubicBezTo>
                  <a:pt x="1930" y="772"/>
                  <a:pt x="1930" y="772"/>
                  <a:pt x="1930" y="772"/>
                </a:cubicBezTo>
                <a:cubicBezTo>
                  <a:pt x="1929" y="773"/>
                  <a:pt x="1928" y="773"/>
                  <a:pt x="1928" y="773"/>
                </a:cubicBezTo>
                <a:cubicBezTo>
                  <a:pt x="1927" y="772"/>
                  <a:pt x="1927" y="773"/>
                  <a:pt x="1927" y="773"/>
                </a:cubicBezTo>
                <a:cubicBezTo>
                  <a:pt x="1927" y="773"/>
                  <a:pt x="1927" y="773"/>
                  <a:pt x="1927" y="773"/>
                </a:cubicBezTo>
                <a:cubicBezTo>
                  <a:pt x="1926" y="774"/>
                  <a:pt x="1926" y="774"/>
                  <a:pt x="1925" y="774"/>
                </a:cubicBezTo>
                <a:cubicBezTo>
                  <a:pt x="1925" y="775"/>
                  <a:pt x="1925" y="775"/>
                  <a:pt x="1925" y="775"/>
                </a:cubicBezTo>
                <a:cubicBezTo>
                  <a:pt x="1925" y="775"/>
                  <a:pt x="1925" y="775"/>
                  <a:pt x="1925" y="775"/>
                </a:cubicBezTo>
                <a:cubicBezTo>
                  <a:pt x="1925" y="775"/>
                  <a:pt x="1925" y="775"/>
                  <a:pt x="1926" y="775"/>
                </a:cubicBezTo>
                <a:cubicBezTo>
                  <a:pt x="1926" y="776"/>
                  <a:pt x="1926" y="776"/>
                  <a:pt x="1926" y="777"/>
                </a:cubicBezTo>
                <a:cubicBezTo>
                  <a:pt x="1926" y="778"/>
                  <a:pt x="1926" y="778"/>
                  <a:pt x="1926" y="779"/>
                </a:cubicBezTo>
                <a:cubicBezTo>
                  <a:pt x="1926" y="779"/>
                  <a:pt x="1926" y="779"/>
                  <a:pt x="1926" y="779"/>
                </a:cubicBezTo>
                <a:cubicBezTo>
                  <a:pt x="1926" y="780"/>
                  <a:pt x="1925" y="781"/>
                  <a:pt x="1925" y="781"/>
                </a:cubicBezTo>
                <a:cubicBezTo>
                  <a:pt x="1925" y="781"/>
                  <a:pt x="1925" y="781"/>
                  <a:pt x="1925" y="781"/>
                </a:cubicBezTo>
                <a:cubicBezTo>
                  <a:pt x="1925" y="782"/>
                  <a:pt x="1925" y="782"/>
                  <a:pt x="1925" y="782"/>
                </a:cubicBezTo>
                <a:cubicBezTo>
                  <a:pt x="1925" y="782"/>
                  <a:pt x="1925" y="782"/>
                  <a:pt x="1925" y="783"/>
                </a:cubicBezTo>
                <a:cubicBezTo>
                  <a:pt x="1925" y="783"/>
                  <a:pt x="1925" y="783"/>
                  <a:pt x="1925" y="783"/>
                </a:cubicBezTo>
                <a:cubicBezTo>
                  <a:pt x="1925" y="784"/>
                  <a:pt x="1925" y="784"/>
                  <a:pt x="1925" y="785"/>
                </a:cubicBezTo>
                <a:cubicBezTo>
                  <a:pt x="1924" y="785"/>
                  <a:pt x="1924" y="785"/>
                  <a:pt x="1924" y="785"/>
                </a:cubicBezTo>
                <a:cubicBezTo>
                  <a:pt x="1924" y="786"/>
                  <a:pt x="1923" y="787"/>
                  <a:pt x="1922" y="788"/>
                </a:cubicBezTo>
                <a:cubicBezTo>
                  <a:pt x="1922" y="788"/>
                  <a:pt x="1921" y="788"/>
                  <a:pt x="1921" y="788"/>
                </a:cubicBezTo>
                <a:cubicBezTo>
                  <a:pt x="1921" y="788"/>
                  <a:pt x="1921" y="788"/>
                  <a:pt x="1921" y="788"/>
                </a:cubicBezTo>
                <a:cubicBezTo>
                  <a:pt x="1921" y="788"/>
                  <a:pt x="1921" y="789"/>
                  <a:pt x="1920" y="789"/>
                </a:cubicBezTo>
                <a:cubicBezTo>
                  <a:pt x="1920" y="789"/>
                  <a:pt x="1919" y="789"/>
                  <a:pt x="1919" y="789"/>
                </a:cubicBezTo>
                <a:cubicBezTo>
                  <a:pt x="1919" y="789"/>
                  <a:pt x="1918" y="789"/>
                  <a:pt x="1918" y="790"/>
                </a:cubicBezTo>
                <a:cubicBezTo>
                  <a:pt x="1918" y="790"/>
                  <a:pt x="1918" y="791"/>
                  <a:pt x="1918" y="791"/>
                </a:cubicBezTo>
                <a:cubicBezTo>
                  <a:pt x="1918" y="791"/>
                  <a:pt x="1918" y="792"/>
                  <a:pt x="1918" y="792"/>
                </a:cubicBezTo>
                <a:cubicBezTo>
                  <a:pt x="1918" y="792"/>
                  <a:pt x="1918" y="793"/>
                  <a:pt x="1918" y="793"/>
                </a:cubicBezTo>
                <a:cubicBezTo>
                  <a:pt x="1918" y="793"/>
                  <a:pt x="1918" y="793"/>
                  <a:pt x="1918" y="793"/>
                </a:cubicBezTo>
                <a:cubicBezTo>
                  <a:pt x="1918" y="794"/>
                  <a:pt x="1917" y="796"/>
                  <a:pt x="1916" y="796"/>
                </a:cubicBezTo>
                <a:cubicBezTo>
                  <a:pt x="1916" y="796"/>
                  <a:pt x="1915" y="797"/>
                  <a:pt x="1915" y="797"/>
                </a:cubicBezTo>
                <a:cubicBezTo>
                  <a:pt x="1915" y="797"/>
                  <a:pt x="1915" y="797"/>
                  <a:pt x="1915" y="797"/>
                </a:cubicBezTo>
                <a:cubicBezTo>
                  <a:pt x="1916" y="797"/>
                  <a:pt x="1916" y="798"/>
                  <a:pt x="1917" y="798"/>
                </a:cubicBezTo>
                <a:cubicBezTo>
                  <a:pt x="1917" y="799"/>
                  <a:pt x="1917" y="799"/>
                  <a:pt x="1917" y="799"/>
                </a:cubicBezTo>
                <a:cubicBezTo>
                  <a:pt x="1917" y="799"/>
                  <a:pt x="1917" y="800"/>
                  <a:pt x="1917" y="800"/>
                </a:cubicBezTo>
                <a:cubicBezTo>
                  <a:pt x="1917" y="800"/>
                  <a:pt x="1917" y="800"/>
                  <a:pt x="1917" y="800"/>
                </a:cubicBezTo>
                <a:cubicBezTo>
                  <a:pt x="1918" y="801"/>
                  <a:pt x="1918" y="801"/>
                  <a:pt x="1918" y="802"/>
                </a:cubicBezTo>
                <a:cubicBezTo>
                  <a:pt x="1918" y="802"/>
                  <a:pt x="1918" y="802"/>
                  <a:pt x="1918" y="802"/>
                </a:cubicBezTo>
                <a:cubicBezTo>
                  <a:pt x="1918" y="802"/>
                  <a:pt x="1918" y="802"/>
                  <a:pt x="1918" y="802"/>
                </a:cubicBezTo>
                <a:cubicBezTo>
                  <a:pt x="1918" y="802"/>
                  <a:pt x="1918" y="802"/>
                  <a:pt x="1918" y="802"/>
                </a:cubicBezTo>
                <a:cubicBezTo>
                  <a:pt x="1918" y="802"/>
                  <a:pt x="1918" y="802"/>
                  <a:pt x="1918" y="802"/>
                </a:cubicBezTo>
                <a:cubicBezTo>
                  <a:pt x="1918" y="802"/>
                  <a:pt x="1918" y="802"/>
                  <a:pt x="1918" y="802"/>
                </a:cubicBezTo>
                <a:cubicBezTo>
                  <a:pt x="1918" y="802"/>
                  <a:pt x="1918" y="802"/>
                  <a:pt x="1918" y="802"/>
                </a:cubicBezTo>
                <a:cubicBezTo>
                  <a:pt x="1918" y="803"/>
                  <a:pt x="1918" y="803"/>
                  <a:pt x="1918" y="803"/>
                </a:cubicBezTo>
                <a:cubicBezTo>
                  <a:pt x="1918" y="803"/>
                  <a:pt x="1918" y="804"/>
                  <a:pt x="1918" y="804"/>
                </a:cubicBezTo>
                <a:cubicBezTo>
                  <a:pt x="1918" y="805"/>
                  <a:pt x="1918" y="806"/>
                  <a:pt x="1919" y="806"/>
                </a:cubicBezTo>
                <a:cubicBezTo>
                  <a:pt x="1919" y="806"/>
                  <a:pt x="1919" y="806"/>
                  <a:pt x="1919" y="806"/>
                </a:cubicBezTo>
                <a:cubicBezTo>
                  <a:pt x="1919" y="806"/>
                  <a:pt x="1919" y="806"/>
                  <a:pt x="1920" y="806"/>
                </a:cubicBezTo>
                <a:cubicBezTo>
                  <a:pt x="1920" y="806"/>
                  <a:pt x="1921" y="806"/>
                  <a:pt x="1921" y="807"/>
                </a:cubicBezTo>
                <a:cubicBezTo>
                  <a:pt x="1922" y="807"/>
                  <a:pt x="1922" y="807"/>
                  <a:pt x="1923" y="807"/>
                </a:cubicBezTo>
                <a:cubicBezTo>
                  <a:pt x="1924" y="807"/>
                  <a:pt x="1925" y="808"/>
                  <a:pt x="1926" y="809"/>
                </a:cubicBezTo>
                <a:cubicBezTo>
                  <a:pt x="1926" y="809"/>
                  <a:pt x="1926" y="810"/>
                  <a:pt x="1926" y="810"/>
                </a:cubicBezTo>
                <a:cubicBezTo>
                  <a:pt x="1926" y="810"/>
                  <a:pt x="1926" y="810"/>
                  <a:pt x="1926" y="810"/>
                </a:cubicBezTo>
                <a:cubicBezTo>
                  <a:pt x="1926" y="810"/>
                  <a:pt x="1926" y="811"/>
                  <a:pt x="1926" y="811"/>
                </a:cubicBezTo>
                <a:cubicBezTo>
                  <a:pt x="1927" y="811"/>
                  <a:pt x="1928" y="811"/>
                  <a:pt x="1928" y="811"/>
                </a:cubicBezTo>
                <a:cubicBezTo>
                  <a:pt x="1929" y="811"/>
                  <a:pt x="1929" y="811"/>
                  <a:pt x="1930" y="811"/>
                </a:cubicBezTo>
                <a:cubicBezTo>
                  <a:pt x="1930" y="811"/>
                  <a:pt x="1930" y="811"/>
                  <a:pt x="1931" y="811"/>
                </a:cubicBezTo>
                <a:cubicBezTo>
                  <a:pt x="1931" y="811"/>
                  <a:pt x="1931" y="811"/>
                  <a:pt x="1932" y="811"/>
                </a:cubicBezTo>
                <a:cubicBezTo>
                  <a:pt x="1933" y="811"/>
                  <a:pt x="1933" y="811"/>
                  <a:pt x="1933" y="811"/>
                </a:cubicBezTo>
                <a:cubicBezTo>
                  <a:pt x="1934" y="811"/>
                  <a:pt x="1934" y="811"/>
                  <a:pt x="1934" y="811"/>
                </a:cubicBezTo>
                <a:cubicBezTo>
                  <a:pt x="1935" y="811"/>
                  <a:pt x="1935" y="811"/>
                  <a:pt x="1935" y="811"/>
                </a:cubicBezTo>
                <a:cubicBezTo>
                  <a:pt x="1935" y="811"/>
                  <a:pt x="1936" y="811"/>
                  <a:pt x="1936" y="811"/>
                </a:cubicBezTo>
                <a:cubicBezTo>
                  <a:pt x="1936" y="811"/>
                  <a:pt x="1937" y="811"/>
                  <a:pt x="1937" y="811"/>
                </a:cubicBezTo>
                <a:cubicBezTo>
                  <a:pt x="1937" y="811"/>
                  <a:pt x="1938" y="810"/>
                  <a:pt x="1938" y="810"/>
                </a:cubicBezTo>
                <a:cubicBezTo>
                  <a:pt x="1938" y="810"/>
                  <a:pt x="1939" y="810"/>
                  <a:pt x="1939" y="810"/>
                </a:cubicBezTo>
                <a:cubicBezTo>
                  <a:pt x="1940" y="811"/>
                  <a:pt x="1941" y="811"/>
                  <a:pt x="1943" y="812"/>
                </a:cubicBezTo>
                <a:cubicBezTo>
                  <a:pt x="1943" y="812"/>
                  <a:pt x="1943" y="812"/>
                  <a:pt x="1943" y="812"/>
                </a:cubicBezTo>
                <a:cubicBezTo>
                  <a:pt x="1943" y="812"/>
                  <a:pt x="1944" y="812"/>
                  <a:pt x="1944" y="812"/>
                </a:cubicBezTo>
                <a:cubicBezTo>
                  <a:pt x="1944" y="812"/>
                  <a:pt x="1944" y="812"/>
                  <a:pt x="1944" y="812"/>
                </a:cubicBezTo>
                <a:cubicBezTo>
                  <a:pt x="1944" y="812"/>
                  <a:pt x="1944" y="812"/>
                  <a:pt x="1944" y="812"/>
                </a:cubicBezTo>
                <a:cubicBezTo>
                  <a:pt x="1945" y="812"/>
                  <a:pt x="1946" y="812"/>
                  <a:pt x="1947" y="811"/>
                </a:cubicBezTo>
                <a:cubicBezTo>
                  <a:pt x="1947" y="811"/>
                  <a:pt x="1947" y="811"/>
                  <a:pt x="1947" y="811"/>
                </a:cubicBezTo>
                <a:cubicBezTo>
                  <a:pt x="1948" y="811"/>
                  <a:pt x="1948" y="810"/>
                  <a:pt x="1948" y="810"/>
                </a:cubicBezTo>
                <a:cubicBezTo>
                  <a:pt x="1949" y="809"/>
                  <a:pt x="1949" y="809"/>
                  <a:pt x="1949" y="809"/>
                </a:cubicBezTo>
                <a:cubicBezTo>
                  <a:pt x="1949" y="809"/>
                  <a:pt x="1949" y="809"/>
                  <a:pt x="1950" y="809"/>
                </a:cubicBezTo>
                <a:cubicBezTo>
                  <a:pt x="1950" y="808"/>
                  <a:pt x="1950" y="808"/>
                  <a:pt x="1951" y="808"/>
                </a:cubicBezTo>
                <a:cubicBezTo>
                  <a:pt x="1951" y="807"/>
                  <a:pt x="1951" y="807"/>
                  <a:pt x="1951" y="806"/>
                </a:cubicBezTo>
                <a:cubicBezTo>
                  <a:pt x="1952" y="806"/>
                  <a:pt x="1953" y="806"/>
                  <a:pt x="1954" y="806"/>
                </a:cubicBezTo>
                <a:cubicBezTo>
                  <a:pt x="1955" y="805"/>
                  <a:pt x="1955" y="805"/>
                  <a:pt x="1956" y="805"/>
                </a:cubicBezTo>
                <a:cubicBezTo>
                  <a:pt x="1957" y="804"/>
                  <a:pt x="1957" y="804"/>
                  <a:pt x="1957" y="804"/>
                </a:cubicBezTo>
                <a:cubicBezTo>
                  <a:pt x="1957" y="804"/>
                  <a:pt x="1958" y="804"/>
                  <a:pt x="1959" y="804"/>
                </a:cubicBezTo>
                <a:cubicBezTo>
                  <a:pt x="1960" y="804"/>
                  <a:pt x="1960" y="804"/>
                  <a:pt x="1960" y="804"/>
                </a:cubicBezTo>
                <a:cubicBezTo>
                  <a:pt x="1961" y="804"/>
                  <a:pt x="1961" y="804"/>
                  <a:pt x="1962" y="804"/>
                </a:cubicBezTo>
                <a:cubicBezTo>
                  <a:pt x="1963" y="803"/>
                  <a:pt x="1964" y="803"/>
                  <a:pt x="1966" y="803"/>
                </a:cubicBezTo>
                <a:cubicBezTo>
                  <a:pt x="1966" y="802"/>
                  <a:pt x="1967" y="802"/>
                  <a:pt x="1967" y="802"/>
                </a:cubicBezTo>
                <a:cubicBezTo>
                  <a:pt x="1968" y="802"/>
                  <a:pt x="1969" y="802"/>
                  <a:pt x="1970" y="802"/>
                </a:cubicBezTo>
                <a:cubicBezTo>
                  <a:pt x="1970" y="802"/>
                  <a:pt x="1971" y="802"/>
                  <a:pt x="1971" y="802"/>
                </a:cubicBezTo>
                <a:cubicBezTo>
                  <a:pt x="1972" y="802"/>
                  <a:pt x="1972" y="802"/>
                  <a:pt x="1972" y="802"/>
                </a:cubicBezTo>
                <a:cubicBezTo>
                  <a:pt x="1973" y="802"/>
                  <a:pt x="1973" y="802"/>
                  <a:pt x="1973" y="803"/>
                </a:cubicBezTo>
                <a:cubicBezTo>
                  <a:pt x="1973" y="802"/>
                  <a:pt x="1974" y="802"/>
                  <a:pt x="1974" y="802"/>
                </a:cubicBezTo>
                <a:cubicBezTo>
                  <a:pt x="1974" y="802"/>
                  <a:pt x="1975" y="802"/>
                  <a:pt x="1976" y="802"/>
                </a:cubicBezTo>
                <a:cubicBezTo>
                  <a:pt x="1976" y="802"/>
                  <a:pt x="1976" y="802"/>
                  <a:pt x="1976" y="802"/>
                </a:cubicBezTo>
                <a:cubicBezTo>
                  <a:pt x="1976" y="803"/>
                  <a:pt x="1976" y="803"/>
                  <a:pt x="1976" y="803"/>
                </a:cubicBezTo>
                <a:cubicBezTo>
                  <a:pt x="1976" y="802"/>
                  <a:pt x="1976" y="802"/>
                  <a:pt x="1976" y="802"/>
                </a:cubicBezTo>
                <a:cubicBezTo>
                  <a:pt x="1976" y="802"/>
                  <a:pt x="1976" y="802"/>
                  <a:pt x="1976" y="802"/>
                </a:cubicBezTo>
                <a:cubicBezTo>
                  <a:pt x="1977" y="802"/>
                  <a:pt x="1977" y="802"/>
                  <a:pt x="1978" y="802"/>
                </a:cubicBezTo>
                <a:cubicBezTo>
                  <a:pt x="1978" y="802"/>
                  <a:pt x="1978" y="802"/>
                  <a:pt x="1979" y="802"/>
                </a:cubicBezTo>
                <a:cubicBezTo>
                  <a:pt x="1979" y="802"/>
                  <a:pt x="1980" y="802"/>
                  <a:pt x="1980" y="802"/>
                </a:cubicBezTo>
                <a:cubicBezTo>
                  <a:pt x="1980" y="802"/>
                  <a:pt x="1981" y="802"/>
                  <a:pt x="1981" y="802"/>
                </a:cubicBezTo>
                <a:cubicBezTo>
                  <a:pt x="1981" y="802"/>
                  <a:pt x="1982" y="802"/>
                  <a:pt x="1982" y="802"/>
                </a:cubicBezTo>
                <a:cubicBezTo>
                  <a:pt x="1984" y="802"/>
                  <a:pt x="1985" y="803"/>
                  <a:pt x="1985" y="804"/>
                </a:cubicBezTo>
                <a:cubicBezTo>
                  <a:pt x="1986" y="804"/>
                  <a:pt x="1986" y="804"/>
                  <a:pt x="1986" y="804"/>
                </a:cubicBezTo>
                <a:cubicBezTo>
                  <a:pt x="1986" y="805"/>
                  <a:pt x="1986" y="805"/>
                  <a:pt x="1986" y="805"/>
                </a:cubicBezTo>
                <a:cubicBezTo>
                  <a:pt x="1987" y="806"/>
                  <a:pt x="1987" y="806"/>
                  <a:pt x="1987" y="806"/>
                </a:cubicBezTo>
                <a:cubicBezTo>
                  <a:pt x="1987" y="806"/>
                  <a:pt x="1987" y="806"/>
                  <a:pt x="1987" y="806"/>
                </a:cubicBezTo>
                <a:cubicBezTo>
                  <a:pt x="1987" y="806"/>
                  <a:pt x="1988" y="806"/>
                  <a:pt x="1988" y="806"/>
                </a:cubicBezTo>
                <a:cubicBezTo>
                  <a:pt x="1988" y="806"/>
                  <a:pt x="1988" y="806"/>
                  <a:pt x="1988" y="806"/>
                </a:cubicBezTo>
                <a:cubicBezTo>
                  <a:pt x="1988" y="806"/>
                  <a:pt x="1988" y="806"/>
                  <a:pt x="1989" y="806"/>
                </a:cubicBezTo>
                <a:cubicBezTo>
                  <a:pt x="1989" y="806"/>
                  <a:pt x="1990" y="805"/>
                  <a:pt x="1990" y="805"/>
                </a:cubicBezTo>
                <a:cubicBezTo>
                  <a:pt x="1990" y="805"/>
                  <a:pt x="1991" y="805"/>
                  <a:pt x="1991" y="805"/>
                </a:cubicBezTo>
                <a:cubicBezTo>
                  <a:pt x="1992" y="805"/>
                  <a:pt x="1992" y="805"/>
                  <a:pt x="1992" y="805"/>
                </a:cubicBezTo>
                <a:cubicBezTo>
                  <a:pt x="1993" y="805"/>
                  <a:pt x="1993" y="805"/>
                  <a:pt x="1994" y="806"/>
                </a:cubicBezTo>
                <a:cubicBezTo>
                  <a:pt x="1994" y="806"/>
                  <a:pt x="1994" y="806"/>
                  <a:pt x="1994" y="806"/>
                </a:cubicBezTo>
                <a:cubicBezTo>
                  <a:pt x="1994" y="806"/>
                  <a:pt x="1995" y="807"/>
                  <a:pt x="1995" y="807"/>
                </a:cubicBezTo>
                <a:cubicBezTo>
                  <a:pt x="1995" y="807"/>
                  <a:pt x="1995" y="807"/>
                  <a:pt x="1995" y="808"/>
                </a:cubicBezTo>
                <a:cubicBezTo>
                  <a:pt x="1995" y="808"/>
                  <a:pt x="1996" y="808"/>
                  <a:pt x="1996" y="808"/>
                </a:cubicBezTo>
                <a:cubicBezTo>
                  <a:pt x="1996" y="809"/>
                  <a:pt x="1996" y="809"/>
                  <a:pt x="1996" y="809"/>
                </a:cubicBezTo>
                <a:cubicBezTo>
                  <a:pt x="1996" y="809"/>
                  <a:pt x="1996" y="809"/>
                  <a:pt x="1996" y="809"/>
                </a:cubicBezTo>
                <a:cubicBezTo>
                  <a:pt x="1996" y="810"/>
                  <a:pt x="1997" y="810"/>
                  <a:pt x="1997" y="810"/>
                </a:cubicBezTo>
                <a:cubicBezTo>
                  <a:pt x="1997" y="810"/>
                  <a:pt x="1998" y="810"/>
                  <a:pt x="1998" y="810"/>
                </a:cubicBezTo>
                <a:cubicBezTo>
                  <a:pt x="1999" y="809"/>
                  <a:pt x="2000" y="809"/>
                  <a:pt x="2001" y="810"/>
                </a:cubicBezTo>
                <a:cubicBezTo>
                  <a:pt x="2001" y="810"/>
                  <a:pt x="2002" y="811"/>
                  <a:pt x="2002" y="811"/>
                </a:cubicBezTo>
                <a:cubicBezTo>
                  <a:pt x="2002" y="811"/>
                  <a:pt x="2002" y="811"/>
                  <a:pt x="2002" y="811"/>
                </a:cubicBezTo>
                <a:cubicBezTo>
                  <a:pt x="2002" y="811"/>
                  <a:pt x="2003" y="811"/>
                  <a:pt x="2003" y="811"/>
                </a:cubicBezTo>
                <a:cubicBezTo>
                  <a:pt x="2003" y="811"/>
                  <a:pt x="2004" y="811"/>
                  <a:pt x="2004" y="812"/>
                </a:cubicBezTo>
                <a:cubicBezTo>
                  <a:pt x="2004" y="812"/>
                  <a:pt x="2004" y="812"/>
                  <a:pt x="2005" y="812"/>
                </a:cubicBezTo>
                <a:cubicBezTo>
                  <a:pt x="2005" y="812"/>
                  <a:pt x="2005" y="812"/>
                  <a:pt x="2006" y="812"/>
                </a:cubicBezTo>
                <a:cubicBezTo>
                  <a:pt x="2006" y="813"/>
                  <a:pt x="2007" y="813"/>
                  <a:pt x="2007" y="813"/>
                </a:cubicBezTo>
                <a:cubicBezTo>
                  <a:pt x="2007" y="813"/>
                  <a:pt x="2008" y="813"/>
                  <a:pt x="2008" y="813"/>
                </a:cubicBezTo>
                <a:cubicBezTo>
                  <a:pt x="2009" y="814"/>
                  <a:pt x="2009" y="814"/>
                  <a:pt x="2009" y="814"/>
                </a:cubicBezTo>
                <a:cubicBezTo>
                  <a:pt x="2008" y="813"/>
                  <a:pt x="2008" y="813"/>
                  <a:pt x="2008" y="813"/>
                </a:cubicBezTo>
                <a:cubicBezTo>
                  <a:pt x="2009" y="813"/>
                  <a:pt x="2009" y="813"/>
                  <a:pt x="2010" y="813"/>
                </a:cubicBezTo>
                <a:cubicBezTo>
                  <a:pt x="2010" y="813"/>
                  <a:pt x="2010" y="813"/>
                  <a:pt x="2010" y="813"/>
                </a:cubicBezTo>
                <a:cubicBezTo>
                  <a:pt x="2011" y="813"/>
                  <a:pt x="2012" y="813"/>
                  <a:pt x="2012" y="813"/>
                </a:cubicBezTo>
                <a:cubicBezTo>
                  <a:pt x="2012" y="813"/>
                  <a:pt x="2012" y="813"/>
                  <a:pt x="2012" y="814"/>
                </a:cubicBezTo>
                <a:cubicBezTo>
                  <a:pt x="2013" y="814"/>
                  <a:pt x="2013" y="814"/>
                  <a:pt x="2013" y="814"/>
                </a:cubicBezTo>
                <a:cubicBezTo>
                  <a:pt x="2014" y="814"/>
                  <a:pt x="2014" y="814"/>
                  <a:pt x="2014" y="814"/>
                </a:cubicBezTo>
                <a:cubicBezTo>
                  <a:pt x="2014" y="815"/>
                  <a:pt x="2015" y="815"/>
                  <a:pt x="2015" y="815"/>
                </a:cubicBezTo>
                <a:cubicBezTo>
                  <a:pt x="2015" y="815"/>
                  <a:pt x="2016" y="815"/>
                  <a:pt x="2016" y="815"/>
                </a:cubicBezTo>
                <a:cubicBezTo>
                  <a:pt x="2017" y="814"/>
                  <a:pt x="2018" y="814"/>
                  <a:pt x="2019" y="814"/>
                </a:cubicBezTo>
                <a:cubicBezTo>
                  <a:pt x="2019" y="814"/>
                  <a:pt x="2019" y="814"/>
                  <a:pt x="2019" y="814"/>
                </a:cubicBezTo>
                <a:cubicBezTo>
                  <a:pt x="2020" y="814"/>
                  <a:pt x="2020" y="814"/>
                  <a:pt x="2021" y="813"/>
                </a:cubicBezTo>
                <a:cubicBezTo>
                  <a:pt x="2021" y="813"/>
                  <a:pt x="2021" y="813"/>
                  <a:pt x="2021" y="813"/>
                </a:cubicBezTo>
                <a:cubicBezTo>
                  <a:pt x="2022" y="813"/>
                  <a:pt x="2022" y="813"/>
                  <a:pt x="2023" y="813"/>
                </a:cubicBezTo>
                <a:cubicBezTo>
                  <a:pt x="2023" y="813"/>
                  <a:pt x="2024" y="813"/>
                  <a:pt x="2024" y="813"/>
                </a:cubicBezTo>
                <a:cubicBezTo>
                  <a:pt x="2026" y="814"/>
                  <a:pt x="2028" y="814"/>
                  <a:pt x="2029" y="815"/>
                </a:cubicBezTo>
                <a:cubicBezTo>
                  <a:pt x="2030" y="815"/>
                  <a:pt x="2031" y="815"/>
                  <a:pt x="2031" y="815"/>
                </a:cubicBezTo>
                <a:cubicBezTo>
                  <a:pt x="2031" y="815"/>
                  <a:pt x="2031" y="815"/>
                  <a:pt x="2032" y="815"/>
                </a:cubicBezTo>
                <a:cubicBezTo>
                  <a:pt x="2032" y="815"/>
                  <a:pt x="2032" y="815"/>
                  <a:pt x="2033" y="814"/>
                </a:cubicBezTo>
                <a:cubicBezTo>
                  <a:pt x="2033" y="814"/>
                  <a:pt x="2034" y="814"/>
                  <a:pt x="2034" y="814"/>
                </a:cubicBezTo>
                <a:cubicBezTo>
                  <a:pt x="2035" y="814"/>
                  <a:pt x="2035" y="814"/>
                  <a:pt x="2035" y="814"/>
                </a:cubicBezTo>
                <a:cubicBezTo>
                  <a:pt x="2035" y="814"/>
                  <a:pt x="2035" y="814"/>
                  <a:pt x="2035" y="814"/>
                </a:cubicBezTo>
                <a:cubicBezTo>
                  <a:pt x="2036" y="813"/>
                  <a:pt x="2037" y="813"/>
                  <a:pt x="2038" y="812"/>
                </a:cubicBezTo>
                <a:cubicBezTo>
                  <a:pt x="2038" y="812"/>
                  <a:pt x="2038" y="812"/>
                  <a:pt x="2038" y="812"/>
                </a:cubicBezTo>
                <a:cubicBezTo>
                  <a:pt x="2039" y="812"/>
                  <a:pt x="2039" y="812"/>
                  <a:pt x="2039" y="811"/>
                </a:cubicBezTo>
                <a:cubicBezTo>
                  <a:pt x="2040" y="811"/>
                  <a:pt x="2040" y="811"/>
                  <a:pt x="2040" y="811"/>
                </a:cubicBezTo>
                <a:cubicBezTo>
                  <a:pt x="2041" y="811"/>
                  <a:pt x="2041" y="811"/>
                  <a:pt x="2041" y="810"/>
                </a:cubicBezTo>
                <a:cubicBezTo>
                  <a:pt x="2042" y="810"/>
                  <a:pt x="2042" y="810"/>
                  <a:pt x="2042" y="810"/>
                </a:cubicBezTo>
                <a:cubicBezTo>
                  <a:pt x="2042" y="810"/>
                  <a:pt x="2043" y="809"/>
                  <a:pt x="2043" y="809"/>
                </a:cubicBezTo>
                <a:cubicBezTo>
                  <a:pt x="2043" y="809"/>
                  <a:pt x="2043" y="809"/>
                  <a:pt x="2043" y="809"/>
                </a:cubicBezTo>
                <a:cubicBezTo>
                  <a:pt x="2043" y="808"/>
                  <a:pt x="2044" y="808"/>
                  <a:pt x="2044" y="807"/>
                </a:cubicBezTo>
                <a:cubicBezTo>
                  <a:pt x="2044" y="807"/>
                  <a:pt x="2044" y="807"/>
                  <a:pt x="2044" y="807"/>
                </a:cubicBezTo>
                <a:cubicBezTo>
                  <a:pt x="2044" y="807"/>
                  <a:pt x="2044" y="807"/>
                  <a:pt x="2044" y="807"/>
                </a:cubicBezTo>
                <a:cubicBezTo>
                  <a:pt x="2044" y="807"/>
                  <a:pt x="2044" y="807"/>
                  <a:pt x="2044" y="807"/>
                </a:cubicBezTo>
                <a:cubicBezTo>
                  <a:pt x="2044" y="807"/>
                  <a:pt x="2044" y="807"/>
                  <a:pt x="2044" y="807"/>
                </a:cubicBezTo>
                <a:cubicBezTo>
                  <a:pt x="2044" y="807"/>
                  <a:pt x="2044" y="807"/>
                  <a:pt x="2044" y="807"/>
                </a:cubicBezTo>
                <a:cubicBezTo>
                  <a:pt x="2044" y="807"/>
                  <a:pt x="2045" y="807"/>
                  <a:pt x="2045" y="807"/>
                </a:cubicBezTo>
                <a:cubicBezTo>
                  <a:pt x="2045" y="807"/>
                  <a:pt x="2045" y="807"/>
                  <a:pt x="2045" y="807"/>
                </a:cubicBezTo>
                <a:cubicBezTo>
                  <a:pt x="2045" y="806"/>
                  <a:pt x="2045" y="806"/>
                  <a:pt x="2045" y="806"/>
                </a:cubicBezTo>
                <a:close/>
                <a:moveTo>
                  <a:pt x="2163" y="860"/>
                </a:moveTo>
                <a:cubicBezTo>
                  <a:pt x="2163" y="860"/>
                  <a:pt x="2163" y="860"/>
                  <a:pt x="2163" y="860"/>
                </a:cubicBezTo>
                <a:cubicBezTo>
                  <a:pt x="2163" y="860"/>
                  <a:pt x="2163" y="860"/>
                  <a:pt x="2163" y="859"/>
                </a:cubicBezTo>
                <a:cubicBezTo>
                  <a:pt x="2163" y="859"/>
                  <a:pt x="2162" y="858"/>
                  <a:pt x="2162" y="858"/>
                </a:cubicBezTo>
                <a:cubicBezTo>
                  <a:pt x="2162" y="857"/>
                  <a:pt x="2162" y="857"/>
                  <a:pt x="2162" y="857"/>
                </a:cubicBezTo>
                <a:cubicBezTo>
                  <a:pt x="2162" y="857"/>
                  <a:pt x="2162" y="857"/>
                  <a:pt x="2162" y="857"/>
                </a:cubicBezTo>
                <a:cubicBezTo>
                  <a:pt x="2162" y="857"/>
                  <a:pt x="2162" y="857"/>
                  <a:pt x="2162" y="857"/>
                </a:cubicBezTo>
                <a:cubicBezTo>
                  <a:pt x="2162" y="856"/>
                  <a:pt x="2162" y="856"/>
                  <a:pt x="2162" y="856"/>
                </a:cubicBezTo>
                <a:cubicBezTo>
                  <a:pt x="2161" y="855"/>
                  <a:pt x="2161" y="854"/>
                  <a:pt x="2161" y="853"/>
                </a:cubicBezTo>
                <a:cubicBezTo>
                  <a:pt x="2161" y="853"/>
                  <a:pt x="2161" y="852"/>
                  <a:pt x="2161" y="851"/>
                </a:cubicBezTo>
                <a:cubicBezTo>
                  <a:pt x="2160" y="851"/>
                  <a:pt x="2160" y="850"/>
                  <a:pt x="2160" y="849"/>
                </a:cubicBezTo>
                <a:cubicBezTo>
                  <a:pt x="2160" y="849"/>
                  <a:pt x="2160" y="849"/>
                  <a:pt x="2160" y="849"/>
                </a:cubicBezTo>
                <a:cubicBezTo>
                  <a:pt x="2160" y="849"/>
                  <a:pt x="2160" y="848"/>
                  <a:pt x="2161" y="847"/>
                </a:cubicBezTo>
                <a:cubicBezTo>
                  <a:pt x="2161" y="847"/>
                  <a:pt x="2161" y="847"/>
                  <a:pt x="2161" y="847"/>
                </a:cubicBezTo>
                <a:cubicBezTo>
                  <a:pt x="2161" y="846"/>
                  <a:pt x="2161" y="845"/>
                  <a:pt x="2161" y="844"/>
                </a:cubicBezTo>
                <a:cubicBezTo>
                  <a:pt x="2161" y="844"/>
                  <a:pt x="2161" y="844"/>
                  <a:pt x="2161" y="844"/>
                </a:cubicBezTo>
                <a:cubicBezTo>
                  <a:pt x="2161" y="843"/>
                  <a:pt x="2161" y="843"/>
                  <a:pt x="2161" y="843"/>
                </a:cubicBezTo>
                <a:cubicBezTo>
                  <a:pt x="2161" y="843"/>
                  <a:pt x="2161" y="843"/>
                  <a:pt x="2161" y="842"/>
                </a:cubicBezTo>
                <a:cubicBezTo>
                  <a:pt x="2161" y="842"/>
                  <a:pt x="2161" y="842"/>
                  <a:pt x="2161" y="841"/>
                </a:cubicBezTo>
                <a:cubicBezTo>
                  <a:pt x="2161" y="841"/>
                  <a:pt x="2161" y="841"/>
                  <a:pt x="2161" y="841"/>
                </a:cubicBezTo>
                <a:cubicBezTo>
                  <a:pt x="2161" y="840"/>
                  <a:pt x="2161" y="840"/>
                  <a:pt x="2161" y="840"/>
                </a:cubicBezTo>
                <a:cubicBezTo>
                  <a:pt x="2161" y="840"/>
                  <a:pt x="2161" y="840"/>
                  <a:pt x="2161" y="840"/>
                </a:cubicBezTo>
                <a:cubicBezTo>
                  <a:pt x="2161" y="839"/>
                  <a:pt x="2161" y="839"/>
                  <a:pt x="2161" y="839"/>
                </a:cubicBezTo>
                <a:cubicBezTo>
                  <a:pt x="2161" y="839"/>
                  <a:pt x="2161" y="839"/>
                  <a:pt x="2161" y="839"/>
                </a:cubicBezTo>
                <a:cubicBezTo>
                  <a:pt x="2160" y="839"/>
                  <a:pt x="2160" y="839"/>
                  <a:pt x="2160" y="839"/>
                </a:cubicBezTo>
                <a:cubicBezTo>
                  <a:pt x="2160" y="838"/>
                  <a:pt x="2160" y="838"/>
                  <a:pt x="2160" y="838"/>
                </a:cubicBezTo>
                <a:cubicBezTo>
                  <a:pt x="2159" y="838"/>
                  <a:pt x="2159" y="838"/>
                  <a:pt x="2159" y="838"/>
                </a:cubicBezTo>
                <a:cubicBezTo>
                  <a:pt x="2158" y="837"/>
                  <a:pt x="2158" y="837"/>
                  <a:pt x="2158" y="837"/>
                </a:cubicBezTo>
                <a:cubicBezTo>
                  <a:pt x="2158" y="837"/>
                  <a:pt x="2158" y="837"/>
                  <a:pt x="2158" y="837"/>
                </a:cubicBezTo>
                <a:cubicBezTo>
                  <a:pt x="2158" y="837"/>
                  <a:pt x="2158" y="837"/>
                  <a:pt x="2158" y="837"/>
                </a:cubicBezTo>
                <a:cubicBezTo>
                  <a:pt x="2157" y="837"/>
                  <a:pt x="2157" y="837"/>
                  <a:pt x="2157" y="837"/>
                </a:cubicBezTo>
                <a:cubicBezTo>
                  <a:pt x="2157" y="837"/>
                  <a:pt x="2156" y="836"/>
                  <a:pt x="2156" y="836"/>
                </a:cubicBezTo>
                <a:cubicBezTo>
                  <a:pt x="2156" y="836"/>
                  <a:pt x="2156" y="836"/>
                  <a:pt x="2156" y="836"/>
                </a:cubicBezTo>
                <a:cubicBezTo>
                  <a:pt x="2156" y="836"/>
                  <a:pt x="2156" y="836"/>
                  <a:pt x="2156" y="836"/>
                </a:cubicBezTo>
                <a:cubicBezTo>
                  <a:pt x="2156" y="836"/>
                  <a:pt x="2156" y="836"/>
                  <a:pt x="2156" y="837"/>
                </a:cubicBezTo>
                <a:cubicBezTo>
                  <a:pt x="2155" y="837"/>
                  <a:pt x="2155" y="837"/>
                  <a:pt x="2155" y="837"/>
                </a:cubicBezTo>
                <a:cubicBezTo>
                  <a:pt x="2154" y="837"/>
                  <a:pt x="2154" y="837"/>
                  <a:pt x="2154" y="837"/>
                </a:cubicBezTo>
                <a:cubicBezTo>
                  <a:pt x="2153" y="837"/>
                  <a:pt x="2153" y="836"/>
                  <a:pt x="2153" y="836"/>
                </a:cubicBezTo>
                <a:cubicBezTo>
                  <a:pt x="2153" y="835"/>
                  <a:pt x="2153" y="835"/>
                  <a:pt x="2153" y="835"/>
                </a:cubicBezTo>
                <a:cubicBezTo>
                  <a:pt x="2153" y="834"/>
                  <a:pt x="2153" y="834"/>
                  <a:pt x="2154" y="833"/>
                </a:cubicBezTo>
                <a:cubicBezTo>
                  <a:pt x="2155" y="833"/>
                  <a:pt x="2155" y="832"/>
                  <a:pt x="2156" y="832"/>
                </a:cubicBezTo>
                <a:cubicBezTo>
                  <a:pt x="2156" y="832"/>
                  <a:pt x="2157" y="833"/>
                  <a:pt x="2157" y="833"/>
                </a:cubicBezTo>
                <a:cubicBezTo>
                  <a:pt x="2157" y="833"/>
                  <a:pt x="2158" y="833"/>
                  <a:pt x="2158" y="833"/>
                </a:cubicBezTo>
                <a:cubicBezTo>
                  <a:pt x="2159" y="833"/>
                  <a:pt x="2159" y="833"/>
                  <a:pt x="2159" y="833"/>
                </a:cubicBezTo>
                <a:cubicBezTo>
                  <a:pt x="2159" y="833"/>
                  <a:pt x="2159" y="833"/>
                  <a:pt x="2159" y="833"/>
                </a:cubicBezTo>
                <a:cubicBezTo>
                  <a:pt x="2159" y="833"/>
                  <a:pt x="2159" y="833"/>
                  <a:pt x="2159" y="833"/>
                </a:cubicBezTo>
                <a:cubicBezTo>
                  <a:pt x="2159" y="833"/>
                  <a:pt x="2159" y="832"/>
                  <a:pt x="2159" y="832"/>
                </a:cubicBezTo>
                <a:cubicBezTo>
                  <a:pt x="2159" y="832"/>
                  <a:pt x="2159" y="833"/>
                  <a:pt x="2158" y="833"/>
                </a:cubicBezTo>
                <a:cubicBezTo>
                  <a:pt x="2158" y="833"/>
                  <a:pt x="2157" y="833"/>
                  <a:pt x="2157" y="832"/>
                </a:cubicBezTo>
                <a:cubicBezTo>
                  <a:pt x="2157" y="832"/>
                  <a:pt x="2157" y="831"/>
                  <a:pt x="2157" y="831"/>
                </a:cubicBezTo>
                <a:cubicBezTo>
                  <a:pt x="2157" y="830"/>
                  <a:pt x="2157" y="830"/>
                  <a:pt x="2158" y="830"/>
                </a:cubicBezTo>
                <a:cubicBezTo>
                  <a:pt x="2157" y="830"/>
                  <a:pt x="2157" y="829"/>
                  <a:pt x="2157" y="829"/>
                </a:cubicBezTo>
                <a:cubicBezTo>
                  <a:pt x="2156" y="830"/>
                  <a:pt x="2156" y="829"/>
                  <a:pt x="2155" y="829"/>
                </a:cubicBezTo>
                <a:cubicBezTo>
                  <a:pt x="2155" y="829"/>
                  <a:pt x="2155" y="829"/>
                  <a:pt x="2155" y="829"/>
                </a:cubicBezTo>
                <a:cubicBezTo>
                  <a:pt x="2155" y="829"/>
                  <a:pt x="2155" y="829"/>
                  <a:pt x="2155" y="829"/>
                </a:cubicBezTo>
                <a:cubicBezTo>
                  <a:pt x="2155" y="829"/>
                  <a:pt x="2155" y="830"/>
                  <a:pt x="2155" y="831"/>
                </a:cubicBezTo>
                <a:cubicBezTo>
                  <a:pt x="2154" y="831"/>
                  <a:pt x="2154" y="832"/>
                  <a:pt x="2153" y="831"/>
                </a:cubicBezTo>
                <a:cubicBezTo>
                  <a:pt x="2153" y="831"/>
                  <a:pt x="2153" y="831"/>
                  <a:pt x="2152" y="831"/>
                </a:cubicBezTo>
                <a:cubicBezTo>
                  <a:pt x="2152" y="831"/>
                  <a:pt x="2152" y="830"/>
                  <a:pt x="2151" y="830"/>
                </a:cubicBezTo>
                <a:cubicBezTo>
                  <a:pt x="2151" y="830"/>
                  <a:pt x="2151" y="830"/>
                  <a:pt x="2151" y="829"/>
                </a:cubicBezTo>
                <a:cubicBezTo>
                  <a:pt x="2151" y="829"/>
                  <a:pt x="2151" y="828"/>
                  <a:pt x="2150" y="828"/>
                </a:cubicBezTo>
                <a:cubicBezTo>
                  <a:pt x="2150" y="828"/>
                  <a:pt x="2150" y="828"/>
                  <a:pt x="2150" y="828"/>
                </a:cubicBezTo>
                <a:cubicBezTo>
                  <a:pt x="2150" y="827"/>
                  <a:pt x="2150" y="827"/>
                  <a:pt x="2150" y="827"/>
                </a:cubicBezTo>
                <a:cubicBezTo>
                  <a:pt x="2150" y="827"/>
                  <a:pt x="2149" y="827"/>
                  <a:pt x="2149" y="826"/>
                </a:cubicBezTo>
                <a:cubicBezTo>
                  <a:pt x="2149" y="826"/>
                  <a:pt x="2149" y="825"/>
                  <a:pt x="2150" y="825"/>
                </a:cubicBezTo>
                <a:cubicBezTo>
                  <a:pt x="2150" y="825"/>
                  <a:pt x="2150" y="825"/>
                  <a:pt x="2150" y="825"/>
                </a:cubicBezTo>
                <a:cubicBezTo>
                  <a:pt x="2149" y="824"/>
                  <a:pt x="2149" y="824"/>
                  <a:pt x="2149" y="824"/>
                </a:cubicBezTo>
                <a:cubicBezTo>
                  <a:pt x="2149" y="823"/>
                  <a:pt x="2149" y="823"/>
                  <a:pt x="2149" y="823"/>
                </a:cubicBezTo>
                <a:cubicBezTo>
                  <a:pt x="2149" y="823"/>
                  <a:pt x="2149" y="823"/>
                  <a:pt x="2149" y="822"/>
                </a:cubicBezTo>
                <a:cubicBezTo>
                  <a:pt x="2149" y="821"/>
                  <a:pt x="2149" y="820"/>
                  <a:pt x="2150" y="820"/>
                </a:cubicBezTo>
                <a:cubicBezTo>
                  <a:pt x="2150" y="820"/>
                  <a:pt x="2150" y="820"/>
                  <a:pt x="2150" y="820"/>
                </a:cubicBezTo>
                <a:cubicBezTo>
                  <a:pt x="2150" y="819"/>
                  <a:pt x="2150" y="819"/>
                  <a:pt x="2151" y="818"/>
                </a:cubicBezTo>
                <a:cubicBezTo>
                  <a:pt x="2151" y="818"/>
                  <a:pt x="2151" y="817"/>
                  <a:pt x="2151" y="817"/>
                </a:cubicBezTo>
                <a:cubicBezTo>
                  <a:pt x="2151" y="817"/>
                  <a:pt x="2151" y="817"/>
                  <a:pt x="2151" y="817"/>
                </a:cubicBezTo>
                <a:cubicBezTo>
                  <a:pt x="2151" y="817"/>
                  <a:pt x="2151" y="817"/>
                  <a:pt x="2151" y="817"/>
                </a:cubicBezTo>
                <a:cubicBezTo>
                  <a:pt x="2151" y="817"/>
                  <a:pt x="2151" y="817"/>
                  <a:pt x="2151" y="817"/>
                </a:cubicBezTo>
                <a:cubicBezTo>
                  <a:pt x="2151" y="817"/>
                  <a:pt x="2151" y="816"/>
                  <a:pt x="2151" y="816"/>
                </a:cubicBezTo>
                <a:cubicBezTo>
                  <a:pt x="2151" y="816"/>
                  <a:pt x="2151" y="816"/>
                  <a:pt x="2151" y="816"/>
                </a:cubicBezTo>
                <a:cubicBezTo>
                  <a:pt x="2151" y="815"/>
                  <a:pt x="2151" y="815"/>
                  <a:pt x="2151" y="815"/>
                </a:cubicBezTo>
                <a:cubicBezTo>
                  <a:pt x="2151" y="815"/>
                  <a:pt x="2151" y="815"/>
                  <a:pt x="2151" y="815"/>
                </a:cubicBezTo>
                <a:cubicBezTo>
                  <a:pt x="2150" y="814"/>
                  <a:pt x="2150" y="814"/>
                  <a:pt x="2150" y="814"/>
                </a:cubicBezTo>
                <a:cubicBezTo>
                  <a:pt x="2150" y="813"/>
                  <a:pt x="2149" y="813"/>
                  <a:pt x="2149" y="812"/>
                </a:cubicBezTo>
                <a:cubicBezTo>
                  <a:pt x="2148" y="811"/>
                  <a:pt x="2148" y="810"/>
                  <a:pt x="2148" y="810"/>
                </a:cubicBezTo>
                <a:cubicBezTo>
                  <a:pt x="2147" y="809"/>
                  <a:pt x="2147" y="809"/>
                  <a:pt x="2147" y="809"/>
                </a:cubicBezTo>
                <a:cubicBezTo>
                  <a:pt x="2147" y="809"/>
                  <a:pt x="2147" y="808"/>
                  <a:pt x="2146" y="808"/>
                </a:cubicBezTo>
                <a:cubicBezTo>
                  <a:pt x="2146" y="807"/>
                  <a:pt x="2146" y="807"/>
                  <a:pt x="2146" y="807"/>
                </a:cubicBezTo>
                <a:cubicBezTo>
                  <a:pt x="2146" y="807"/>
                  <a:pt x="2146" y="807"/>
                  <a:pt x="2146" y="807"/>
                </a:cubicBezTo>
                <a:cubicBezTo>
                  <a:pt x="2146" y="807"/>
                  <a:pt x="2146" y="807"/>
                  <a:pt x="2146" y="807"/>
                </a:cubicBezTo>
                <a:cubicBezTo>
                  <a:pt x="2146" y="807"/>
                  <a:pt x="2146" y="807"/>
                  <a:pt x="2146" y="807"/>
                </a:cubicBezTo>
                <a:cubicBezTo>
                  <a:pt x="2146" y="807"/>
                  <a:pt x="2146" y="807"/>
                  <a:pt x="2146" y="807"/>
                </a:cubicBezTo>
                <a:cubicBezTo>
                  <a:pt x="2146" y="807"/>
                  <a:pt x="2146" y="806"/>
                  <a:pt x="2146" y="806"/>
                </a:cubicBezTo>
                <a:cubicBezTo>
                  <a:pt x="2146" y="806"/>
                  <a:pt x="2146" y="806"/>
                  <a:pt x="2146" y="806"/>
                </a:cubicBezTo>
                <a:cubicBezTo>
                  <a:pt x="2147" y="806"/>
                  <a:pt x="2147" y="805"/>
                  <a:pt x="2147" y="805"/>
                </a:cubicBezTo>
                <a:cubicBezTo>
                  <a:pt x="2146" y="805"/>
                  <a:pt x="2146" y="804"/>
                  <a:pt x="2146" y="804"/>
                </a:cubicBezTo>
                <a:cubicBezTo>
                  <a:pt x="2147" y="803"/>
                  <a:pt x="2147" y="802"/>
                  <a:pt x="2148" y="802"/>
                </a:cubicBezTo>
                <a:cubicBezTo>
                  <a:pt x="2148" y="802"/>
                  <a:pt x="2148" y="802"/>
                  <a:pt x="2148" y="801"/>
                </a:cubicBezTo>
                <a:cubicBezTo>
                  <a:pt x="2148" y="801"/>
                  <a:pt x="2148" y="800"/>
                  <a:pt x="2148" y="800"/>
                </a:cubicBezTo>
                <a:cubicBezTo>
                  <a:pt x="2148" y="799"/>
                  <a:pt x="2148" y="799"/>
                  <a:pt x="2148" y="798"/>
                </a:cubicBezTo>
                <a:cubicBezTo>
                  <a:pt x="2148" y="798"/>
                  <a:pt x="2148" y="797"/>
                  <a:pt x="2148" y="797"/>
                </a:cubicBezTo>
                <a:cubicBezTo>
                  <a:pt x="2148" y="797"/>
                  <a:pt x="2147" y="796"/>
                  <a:pt x="2147" y="796"/>
                </a:cubicBezTo>
                <a:cubicBezTo>
                  <a:pt x="2147" y="796"/>
                  <a:pt x="2147" y="796"/>
                  <a:pt x="2146" y="796"/>
                </a:cubicBezTo>
                <a:cubicBezTo>
                  <a:pt x="2146" y="796"/>
                  <a:pt x="2145" y="796"/>
                  <a:pt x="2144" y="795"/>
                </a:cubicBezTo>
                <a:cubicBezTo>
                  <a:pt x="2144" y="796"/>
                  <a:pt x="2143" y="796"/>
                  <a:pt x="2142" y="796"/>
                </a:cubicBezTo>
                <a:cubicBezTo>
                  <a:pt x="2142" y="796"/>
                  <a:pt x="2142" y="796"/>
                  <a:pt x="2142" y="796"/>
                </a:cubicBezTo>
                <a:cubicBezTo>
                  <a:pt x="2141" y="796"/>
                  <a:pt x="2140" y="795"/>
                  <a:pt x="2140" y="794"/>
                </a:cubicBezTo>
                <a:cubicBezTo>
                  <a:pt x="2140" y="794"/>
                  <a:pt x="2140" y="793"/>
                  <a:pt x="2140" y="793"/>
                </a:cubicBezTo>
                <a:cubicBezTo>
                  <a:pt x="2139" y="793"/>
                  <a:pt x="2139" y="792"/>
                  <a:pt x="2139" y="791"/>
                </a:cubicBezTo>
                <a:cubicBezTo>
                  <a:pt x="2139" y="791"/>
                  <a:pt x="2139" y="791"/>
                  <a:pt x="2139" y="791"/>
                </a:cubicBezTo>
                <a:cubicBezTo>
                  <a:pt x="2139" y="792"/>
                  <a:pt x="2138" y="792"/>
                  <a:pt x="2138" y="792"/>
                </a:cubicBezTo>
                <a:cubicBezTo>
                  <a:pt x="2137" y="792"/>
                  <a:pt x="2137" y="792"/>
                  <a:pt x="2137" y="792"/>
                </a:cubicBezTo>
                <a:cubicBezTo>
                  <a:pt x="2136" y="792"/>
                  <a:pt x="2136" y="792"/>
                  <a:pt x="2136" y="792"/>
                </a:cubicBezTo>
                <a:cubicBezTo>
                  <a:pt x="2135" y="792"/>
                  <a:pt x="2135" y="792"/>
                  <a:pt x="2135" y="792"/>
                </a:cubicBezTo>
                <a:cubicBezTo>
                  <a:pt x="2135" y="791"/>
                  <a:pt x="2135" y="791"/>
                  <a:pt x="2135" y="791"/>
                </a:cubicBezTo>
                <a:cubicBezTo>
                  <a:pt x="2135" y="790"/>
                  <a:pt x="2135" y="789"/>
                  <a:pt x="2135" y="788"/>
                </a:cubicBezTo>
                <a:cubicBezTo>
                  <a:pt x="2135" y="788"/>
                  <a:pt x="2134" y="787"/>
                  <a:pt x="2134" y="787"/>
                </a:cubicBezTo>
                <a:cubicBezTo>
                  <a:pt x="2134" y="787"/>
                  <a:pt x="2134" y="786"/>
                  <a:pt x="2133" y="786"/>
                </a:cubicBezTo>
                <a:cubicBezTo>
                  <a:pt x="2133" y="786"/>
                  <a:pt x="2133" y="785"/>
                  <a:pt x="2133" y="785"/>
                </a:cubicBezTo>
                <a:cubicBezTo>
                  <a:pt x="2133" y="785"/>
                  <a:pt x="2133" y="785"/>
                  <a:pt x="2133" y="785"/>
                </a:cubicBezTo>
                <a:cubicBezTo>
                  <a:pt x="2132" y="784"/>
                  <a:pt x="2131" y="784"/>
                  <a:pt x="2132" y="782"/>
                </a:cubicBezTo>
                <a:cubicBezTo>
                  <a:pt x="2132" y="783"/>
                  <a:pt x="2132" y="782"/>
                  <a:pt x="2131" y="782"/>
                </a:cubicBezTo>
                <a:cubicBezTo>
                  <a:pt x="2131" y="782"/>
                  <a:pt x="2131" y="782"/>
                  <a:pt x="2131" y="782"/>
                </a:cubicBezTo>
                <a:cubicBezTo>
                  <a:pt x="2131" y="781"/>
                  <a:pt x="2130" y="781"/>
                  <a:pt x="2130" y="781"/>
                </a:cubicBezTo>
                <a:cubicBezTo>
                  <a:pt x="2130" y="781"/>
                  <a:pt x="2130" y="780"/>
                  <a:pt x="2130" y="779"/>
                </a:cubicBezTo>
                <a:cubicBezTo>
                  <a:pt x="2128" y="779"/>
                  <a:pt x="2127" y="779"/>
                  <a:pt x="2126" y="778"/>
                </a:cubicBezTo>
                <a:cubicBezTo>
                  <a:pt x="2126" y="778"/>
                  <a:pt x="2126" y="777"/>
                  <a:pt x="2126" y="776"/>
                </a:cubicBezTo>
                <a:cubicBezTo>
                  <a:pt x="2127" y="775"/>
                  <a:pt x="2128" y="775"/>
                  <a:pt x="2128" y="775"/>
                </a:cubicBezTo>
                <a:cubicBezTo>
                  <a:pt x="2128" y="775"/>
                  <a:pt x="2129" y="775"/>
                  <a:pt x="2129" y="775"/>
                </a:cubicBezTo>
                <a:cubicBezTo>
                  <a:pt x="2129" y="775"/>
                  <a:pt x="2129" y="775"/>
                  <a:pt x="2130" y="775"/>
                </a:cubicBezTo>
                <a:cubicBezTo>
                  <a:pt x="2131" y="775"/>
                  <a:pt x="2131" y="775"/>
                  <a:pt x="2131" y="775"/>
                </a:cubicBezTo>
                <a:cubicBezTo>
                  <a:pt x="2131" y="775"/>
                  <a:pt x="2131" y="775"/>
                  <a:pt x="2131" y="775"/>
                </a:cubicBezTo>
                <a:cubicBezTo>
                  <a:pt x="2132" y="775"/>
                  <a:pt x="2133" y="775"/>
                  <a:pt x="2133" y="775"/>
                </a:cubicBezTo>
                <a:cubicBezTo>
                  <a:pt x="2134" y="775"/>
                  <a:pt x="2134" y="776"/>
                  <a:pt x="2134" y="776"/>
                </a:cubicBezTo>
                <a:cubicBezTo>
                  <a:pt x="2134" y="776"/>
                  <a:pt x="2134" y="776"/>
                  <a:pt x="2135" y="775"/>
                </a:cubicBezTo>
                <a:cubicBezTo>
                  <a:pt x="2135" y="775"/>
                  <a:pt x="2135" y="775"/>
                  <a:pt x="2136" y="775"/>
                </a:cubicBezTo>
                <a:cubicBezTo>
                  <a:pt x="2136" y="775"/>
                  <a:pt x="2137" y="775"/>
                  <a:pt x="2137" y="775"/>
                </a:cubicBezTo>
                <a:cubicBezTo>
                  <a:pt x="2137" y="775"/>
                  <a:pt x="2137" y="775"/>
                  <a:pt x="2137" y="775"/>
                </a:cubicBezTo>
                <a:cubicBezTo>
                  <a:pt x="2137" y="775"/>
                  <a:pt x="2137" y="775"/>
                  <a:pt x="2137" y="775"/>
                </a:cubicBezTo>
                <a:cubicBezTo>
                  <a:pt x="2136" y="775"/>
                  <a:pt x="2135" y="774"/>
                  <a:pt x="2135" y="773"/>
                </a:cubicBezTo>
                <a:cubicBezTo>
                  <a:pt x="2135" y="773"/>
                  <a:pt x="2134" y="772"/>
                  <a:pt x="2134" y="772"/>
                </a:cubicBezTo>
                <a:cubicBezTo>
                  <a:pt x="2134" y="771"/>
                  <a:pt x="2133" y="770"/>
                  <a:pt x="2134" y="769"/>
                </a:cubicBezTo>
                <a:cubicBezTo>
                  <a:pt x="2134" y="768"/>
                  <a:pt x="2134" y="768"/>
                  <a:pt x="2135" y="767"/>
                </a:cubicBezTo>
                <a:cubicBezTo>
                  <a:pt x="2135" y="765"/>
                  <a:pt x="2137" y="765"/>
                  <a:pt x="2137" y="765"/>
                </a:cubicBezTo>
                <a:cubicBezTo>
                  <a:pt x="2137" y="765"/>
                  <a:pt x="2138" y="765"/>
                  <a:pt x="2138" y="765"/>
                </a:cubicBezTo>
                <a:cubicBezTo>
                  <a:pt x="2138" y="765"/>
                  <a:pt x="2138" y="765"/>
                  <a:pt x="2138" y="765"/>
                </a:cubicBezTo>
                <a:cubicBezTo>
                  <a:pt x="2138" y="765"/>
                  <a:pt x="2139" y="765"/>
                  <a:pt x="2139" y="765"/>
                </a:cubicBezTo>
                <a:cubicBezTo>
                  <a:pt x="2140" y="764"/>
                  <a:pt x="2140" y="764"/>
                  <a:pt x="2140" y="764"/>
                </a:cubicBezTo>
                <a:cubicBezTo>
                  <a:pt x="2141" y="764"/>
                  <a:pt x="2141" y="764"/>
                  <a:pt x="2142" y="764"/>
                </a:cubicBezTo>
                <a:cubicBezTo>
                  <a:pt x="2142" y="764"/>
                  <a:pt x="2142" y="764"/>
                  <a:pt x="2142" y="764"/>
                </a:cubicBezTo>
                <a:cubicBezTo>
                  <a:pt x="2142" y="765"/>
                  <a:pt x="2142" y="765"/>
                  <a:pt x="2142" y="765"/>
                </a:cubicBezTo>
                <a:cubicBezTo>
                  <a:pt x="2142" y="765"/>
                  <a:pt x="2142" y="765"/>
                  <a:pt x="2142" y="765"/>
                </a:cubicBezTo>
                <a:cubicBezTo>
                  <a:pt x="2143" y="765"/>
                  <a:pt x="2144" y="765"/>
                  <a:pt x="2144" y="765"/>
                </a:cubicBezTo>
                <a:cubicBezTo>
                  <a:pt x="2144" y="765"/>
                  <a:pt x="2145" y="765"/>
                  <a:pt x="2145" y="765"/>
                </a:cubicBezTo>
                <a:cubicBezTo>
                  <a:pt x="2145" y="765"/>
                  <a:pt x="2145" y="765"/>
                  <a:pt x="2146" y="765"/>
                </a:cubicBezTo>
                <a:cubicBezTo>
                  <a:pt x="2146" y="765"/>
                  <a:pt x="2146" y="765"/>
                  <a:pt x="2146" y="765"/>
                </a:cubicBezTo>
                <a:cubicBezTo>
                  <a:pt x="2147" y="765"/>
                  <a:pt x="2147" y="765"/>
                  <a:pt x="2147" y="765"/>
                </a:cubicBezTo>
                <a:cubicBezTo>
                  <a:pt x="2148" y="764"/>
                  <a:pt x="2150" y="765"/>
                  <a:pt x="2150" y="766"/>
                </a:cubicBezTo>
                <a:cubicBezTo>
                  <a:pt x="2150" y="766"/>
                  <a:pt x="2150" y="766"/>
                  <a:pt x="2150" y="766"/>
                </a:cubicBezTo>
                <a:cubicBezTo>
                  <a:pt x="2150" y="766"/>
                  <a:pt x="2150" y="766"/>
                  <a:pt x="2151" y="766"/>
                </a:cubicBezTo>
                <a:cubicBezTo>
                  <a:pt x="2151" y="766"/>
                  <a:pt x="2151" y="766"/>
                  <a:pt x="2151" y="766"/>
                </a:cubicBezTo>
                <a:cubicBezTo>
                  <a:pt x="2152" y="766"/>
                  <a:pt x="2152" y="766"/>
                  <a:pt x="2152" y="766"/>
                </a:cubicBezTo>
                <a:cubicBezTo>
                  <a:pt x="2153" y="766"/>
                  <a:pt x="2153" y="766"/>
                  <a:pt x="2154" y="766"/>
                </a:cubicBezTo>
                <a:cubicBezTo>
                  <a:pt x="2153" y="765"/>
                  <a:pt x="2153" y="765"/>
                  <a:pt x="2153" y="765"/>
                </a:cubicBezTo>
                <a:cubicBezTo>
                  <a:pt x="2151" y="765"/>
                  <a:pt x="2150" y="764"/>
                  <a:pt x="2149" y="763"/>
                </a:cubicBezTo>
                <a:cubicBezTo>
                  <a:pt x="2149" y="762"/>
                  <a:pt x="2150" y="761"/>
                  <a:pt x="2150" y="760"/>
                </a:cubicBezTo>
                <a:cubicBezTo>
                  <a:pt x="2151" y="760"/>
                  <a:pt x="2151" y="760"/>
                  <a:pt x="2151" y="760"/>
                </a:cubicBezTo>
                <a:cubicBezTo>
                  <a:pt x="2151" y="759"/>
                  <a:pt x="2151" y="759"/>
                  <a:pt x="2152" y="759"/>
                </a:cubicBezTo>
                <a:cubicBezTo>
                  <a:pt x="2152" y="759"/>
                  <a:pt x="2152" y="758"/>
                  <a:pt x="2152" y="758"/>
                </a:cubicBezTo>
                <a:cubicBezTo>
                  <a:pt x="2152" y="758"/>
                  <a:pt x="2152" y="758"/>
                  <a:pt x="2152" y="758"/>
                </a:cubicBezTo>
                <a:cubicBezTo>
                  <a:pt x="2152" y="757"/>
                  <a:pt x="2151" y="757"/>
                  <a:pt x="2152" y="756"/>
                </a:cubicBezTo>
                <a:cubicBezTo>
                  <a:pt x="2152" y="756"/>
                  <a:pt x="2152" y="755"/>
                  <a:pt x="2152" y="755"/>
                </a:cubicBezTo>
                <a:cubicBezTo>
                  <a:pt x="2152" y="755"/>
                  <a:pt x="2152" y="754"/>
                  <a:pt x="2152" y="754"/>
                </a:cubicBezTo>
                <a:cubicBezTo>
                  <a:pt x="2152" y="753"/>
                  <a:pt x="2152" y="753"/>
                  <a:pt x="2152" y="753"/>
                </a:cubicBezTo>
                <a:cubicBezTo>
                  <a:pt x="2152" y="753"/>
                  <a:pt x="2152" y="753"/>
                  <a:pt x="2152" y="753"/>
                </a:cubicBezTo>
                <a:cubicBezTo>
                  <a:pt x="2152" y="752"/>
                  <a:pt x="2151" y="752"/>
                  <a:pt x="2151" y="751"/>
                </a:cubicBezTo>
                <a:cubicBezTo>
                  <a:pt x="2151" y="751"/>
                  <a:pt x="2151" y="750"/>
                  <a:pt x="2151" y="750"/>
                </a:cubicBezTo>
                <a:cubicBezTo>
                  <a:pt x="2151" y="750"/>
                  <a:pt x="2152" y="750"/>
                  <a:pt x="2152" y="750"/>
                </a:cubicBezTo>
                <a:cubicBezTo>
                  <a:pt x="2151" y="750"/>
                  <a:pt x="2150" y="749"/>
                  <a:pt x="2150" y="748"/>
                </a:cubicBezTo>
                <a:cubicBezTo>
                  <a:pt x="2150" y="747"/>
                  <a:pt x="2149" y="748"/>
                  <a:pt x="2148" y="748"/>
                </a:cubicBezTo>
                <a:cubicBezTo>
                  <a:pt x="2147" y="747"/>
                  <a:pt x="2146" y="748"/>
                  <a:pt x="2145" y="748"/>
                </a:cubicBezTo>
                <a:cubicBezTo>
                  <a:pt x="2145" y="748"/>
                  <a:pt x="2144" y="748"/>
                  <a:pt x="2144" y="748"/>
                </a:cubicBezTo>
                <a:cubicBezTo>
                  <a:pt x="2144" y="748"/>
                  <a:pt x="2144" y="749"/>
                  <a:pt x="2144" y="749"/>
                </a:cubicBezTo>
                <a:cubicBezTo>
                  <a:pt x="2143" y="749"/>
                  <a:pt x="2142" y="750"/>
                  <a:pt x="2141" y="750"/>
                </a:cubicBezTo>
                <a:cubicBezTo>
                  <a:pt x="2140" y="750"/>
                  <a:pt x="2140" y="749"/>
                  <a:pt x="2140" y="749"/>
                </a:cubicBezTo>
                <a:cubicBezTo>
                  <a:pt x="2140" y="749"/>
                  <a:pt x="2139" y="748"/>
                  <a:pt x="2139" y="748"/>
                </a:cubicBezTo>
                <a:cubicBezTo>
                  <a:pt x="2139" y="748"/>
                  <a:pt x="2139" y="748"/>
                  <a:pt x="2139" y="748"/>
                </a:cubicBezTo>
                <a:cubicBezTo>
                  <a:pt x="2139" y="748"/>
                  <a:pt x="2138" y="748"/>
                  <a:pt x="2138" y="748"/>
                </a:cubicBezTo>
                <a:cubicBezTo>
                  <a:pt x="2138" y="747"/>
                  <a:pt x="2138" y="747"/>
                  <a:pt x="2138" y="746"/>
                </a:cubicBezTo>
                <a:cubicBezTo>
                  <a:pt x="2136" y="747"/>
                  <a:pt x="2135" y="747"/>
                  <a:pt x="2135" y="746"/>
                </a:cubicBezTo>
                <a:cubicBezTo>
                  <a:pt x="2135" y="746"/>
                  <a:pt x="2134" y="746"/>
                  <a:pt x="2134" y="746"/>
                </a:cubicBezTo>
                <a:cubicBezTo>
                  <a:pt x="2133" y="746"/>
                  <a:pt x="2133" y="746"/>
                  <a:pt x="2133" y="746"/>
                </a:cubicBezTo>
                <a:cubicBezTo>
                  <a:pt x="2133" y="746"/>
                  <a:pt x="2133" y="746"/>
                  <a:pt x="2133" y="746"/>
                </a:cubicBezTo>
                <a:cubicBezTo>
                  <a:pt x="2132" y="747"/>
                  <a:pt x="2132" y="747"/>
                  <a:pt x="2132" y="748"/>
                </a:cubicBezTo>
                <a:cubicBezTo>
                  <a:pt x="2132" y="748"/>
                  <a:pt x="2131" y="748"/>
                  <a:pt x="2131" y="748"/>
                </a:cubicBezTo>
                <a:cubicBezTo>
                  <a:pt x="2130" y="748"/>
                  <a:pt x="2130" y="748"/>
                  <a:pt x="2130" y="748"/>
                </a:cubicBezTo>
                <a:cubicBezTo>
                  <a:pt x="2130" y="748"/>
                  <a:pt x="2128" y="748"/>
                  <a:pt x="2128" y="749"/>
                </a:cubicBezTo>
                <a:cubicBezTo>
                  <a:pt x="2127" y="749"/>
                  <a:pt x="2126" y="750"/>
                  <a:pt x="2125" y="750"/>
                </a:cubicBezTo>
                <a:cubicBezTo>
                  <a:pt x="2125" y="750"/>
                  <a:pt x="2125" y="750"/>
                  <a:pt x="2125" y="750"/>
                </a:cubicBezTo>
                <a:cubicBezTo>
                  <a:pt x="2125" y="751"/>
                  <a:pt x="2124" y="751"/>
                  <a:pt x="2124" y="751"/>
                </a:cubicBezTo>
                <a:cubicBezTo>
                  <a:pt x="2123" y="751"/>
                  <a:pt x="2123" y="751"/>
                  <a:pt x="2123" y="752"/>
                </a:cubicBezTo>
                <a:cubicBezTo>
                  <a:pt x="2123" y="752"/>
                  <a:pt x="2123" y="752"/>
                  <a:pt x="2122" y="753"/>
                </a:cubicBezTo>
                <a:cubicBezTo>
                  <a:pt x="2122" y="753"/>
                  <a:pt x="2122" y="753"/>
                  <a:pt x="2122" y="753"/>
                </a:cubicBezTo>
                <a:cubicBezTo>
                  <a:pt x="2121" y="753"/>
                  <a:pt x="2121" y="753"/>
                  <a:pt x="2121" y="753"/>
                </a:cubicBezTo>
                <a:cubicBezTo>
                  <a:pt x="2121" y="753"/>
                  <a:pt x="2120" y="753"/>
                  <a:pt x="2120" y="753"/>
                </a:cubicBezTo>
                <a:cubicBezTo>
                  <a:pt x="2119" y="753"/>
                  <a:pt x="2118" y="753"/>
                  <a:pt x="2117" y="753"/>
                </a:cubicBezTo>
                <a:cubicBezTo>
                  <a:pt x="2117" y="753"/>
                  <a:pt x="2117" y="753"/>
                  <a:pt x="2117" y="753"/>
                </a:cubicBezTo>
                <a:cubicBezTo>
                  <a:pt x="2117" y="753"/>
                  <a:pt x="2117" y="753"/>
                  <a:pt x="2117" y="753"/>
                </a:cubicBezTo>
                <a:cubicBezTo>
                  <a:pt x="2117" y="754"/>
                  <a:pt x="2116" y="754"/>
                  <a:pt x="2116" y="754"/>
                </a:cubicBezTo>
                <a:cubicBezTo>
                  <a:pt x="2116" y="755"/>
                  <a:pt x="2115" y="755"/>
                  <a:pt x="2115" y="756"/>
                </a:cubicBezTo>
                <a:cubicBezTo>
                  <a:pt x="2115" y="756"/>
                  <a:pt x="2115" y="756"/>
                  <a:pt x="2115" y="756"/>
                </a:cubicBezTo>
                <a:cubicBezTo>
                  <a:pt x="2115" y="757"/>
                  <a:pt x="2115" y="757"/>
                  <a:pt x="2115" y="757"/>
                </a:cubicBezTo>
                <a:cubicBezTo>
                  <a:pt x="2115" y="757"/>
                  <a:pt x="2115" y="758"/>
                  <a:pt x="2114" y="758"/>
                </a:cubicBezTo>
                <a:cubicBezTo>
                  <a:pt x="2113" y="758"/>
                  <a:pt x="2113" y="758"/>
                  <a:pt x="2113" y="758"/>
                </a:cubicBezTo>
                <a:cubicBezTo>
                  <a:pt x="2113" y="758"/>
                  <a:pt x="2113" y="758"/>
                  <a:pt x="2112" y="758"/>
                </a:cubicBezTo>
                <a:cubicBezTo>
                  <a:pt x="2113" y="758"/>
                  <a:pt x="2113" y="759"/>
                  <a:pt x="2113" y="759"/>
                </a:cubicBezTo>
                <a:cubicBezTo>
                  <a:pt x="2113" y="760"/>
                  <a:pt x="2113" y="760"/>
                  <a:pt x="2113" y="760"/>
                </a:cubicBezTo>
                <a:cubicBezTo>
                  <a:pt x="2113" y="760"/>
                  <a:pt x="2112" y="760"/>
                  <a:pt x="2112" y="761"/>
                </a:cubicBezTo>
                <a:cubicBezTo>
                  <a:pt x="2112" y="761"/>
                  <a:pt x="2111" y="761"/>
                  <a:pt x="2111" y="761"/>
                </a:cubicBezTo>
                <a:cubicBezTo>
                  <a:pt x="2111" y="760"/>
                  <a:pt x="2111" y="760"/>
                  <a:pt x="2111" y="760"/>
                </a:cubicBezTo>
                <a:cubicBezTo>
                  <a:pt x="2111" y="760"/>
                  <a:pt x="2110" y="760"/>
                  <a:pt x="2110" y="760"/>
                </a:cubicBezTo>
                <a:cubicBezTo>
                  <a:pt x="2110" y="760"/>
                  <a:pt x="2110" y="761"/>
                  <a:pt x="2109" y="761"/>
                </a:cubicBezTo>
                <a:cubicBezTo>
                  <a:pt x="2108" y="762"/>
                  <a:pt x="2105" y="762"/>
                  <a:pt x="2105" y="762"/>
                </a:cubicBezTo>
                <a:cubicBezTo>
                  <a:pt x="2105" y="762"/>
                  <a:pt x="2104" y="762"/>
                  <a:pt x="2104" y="762"/>
                </a:cubicBezTo>
                <a:cubicBezTo>
                  <a:pt x="2104" y="762"/>
                  <a:pt x="2104" y="762"/>
                  <a:pt x="2104" y="762"/>
                </a:cubicBezTo>
                <a:cubicBezTo>
                  <a:pt x="2104" y="763"/>
                  <a:pt x="2103" y="763"/>
                  <a:pt x="2103" y="763"/>
                </a:cubicBezTo>
                <a:cubicBezTo>
                  <a:pt x="2102" y="763"/>
                  <a:pt x="2102" y="763"/>
                  <a:pt x="2101" y="763"/>
                </a:cubicBezTo>
                <a:cubicBezTo>
                  <a:pt x="2101" y="763"/>
                  <a:pt x="2101" y="763"/>
                  <a:pt x="2101" y="763"/>
                </a:cubicBezTo>
                <a:cubicBezTo>
                  <a:pt x="2101" y="763"/>
                  <a:pt x="2101" y="763"/>
                  <a:pt x="2101" y="763"/>
                </a:cubicBezTo>
                <a:cubicBezTo>
                  <a:pt x="2101" y="763"/>
                  <a:pt x="2101" y="763"/>
                  <a:pt x="2100" y="763"/>
                </a:cubicBezTo>
                <a:cubicBezTo>
                  <a:pt x="2100" y="763"/>
                  <a:pt x="2100" y="763"/>
                  <a:pt x="2100" y="763"/>
                </a:cubicBezTo>
                <a:cubicBezTo>
                  <a:pt x="2100" y="763"/>
                  <a:pt x="2100" y="763"/>
                  <a:pt x="2100" y="763"/>
                </a:cubicBezTo>
                <a:cubicBezTo>
                  <a:pt x="2100" y="763"/>
                  <a:pt x="2100" y="763"/>
                  <a:pt x="2100" y="763"/>
                </a:cubicBezTo>
                <a:cubicBezTo>
                  <a:pt x="2100" y="764"/>
                  <a:pt x="2100" y="764"/>
                  <a:pt x="2100" y="764"/>
                </a:cubicBezTo>
                <a:cubicBezTo>
                  <a:pt x="2100" y="764"/>
                  <a:pt x="2100" y="764"/>
                  <a:pt x="2100" y="764"/>
                </a:cubicBezTo>
                <a:cubicBezTo>
                  <a:pt x="2100" y="764"/>
                  <a:pt x="2100" y="764"/>
                  <a:pt x="2100" y="765"/>
                </a:cubicBezTo>
                <a:cubicBezTo>
                  <a:pt x="2100" y="765"/>
                  <a:pt x="2100" y="766"/>
                  <a:pt x="2098" y="767"/>
                </a:cubicBezTo>
                <a:cubicBezTo>
                  <a:pt x="2098" y="767"/>
                  <a:pt x="2098" y="767"/>
                  <a:pt x="2098" y="767"/>
                </a:cubicBezTo>
                <a:cubicBezTo>
                  <a:pt x="2098" y="768"/>
                  <a:pt x="2098" y="768"/>
                  <a:pt x="2098" y="768"/>
                </a:cubicBezTo>
                <a:cubicBezTo>
                  <a:pt x="2098" y="769"/>
                  <a:pt x="2097" y="769"/>
                  <a:pt x="2097" y="770"/>
                </a:cubicBezTo>
                <a:cubicBezTo>
                  <a:pt x="2097" y="770"/>
                  <a:pt x="2097" y="770"/>
                  <a:pt x="2096" y="771"/>
                </a:cubicBezTo>
                <a:cubicBezTo>
                  <a:pt x="2096" y="771"/>
                  <a:pt x="2096" y="771"/>
                  <a:pt x="2096" y="772"/>
                </a:cubicBezTo>
                <a:cubicBezTo>
                  <a:pt x="2096" y="772"/>
                  <a:pt x="2096" y="772"/>
                  <a:pt x="2096" y="772"/>
                </a:cubicBezTo>
                <a:cubicBezTo>
                  <a:pt x="2096" y="773"/>
                  <a:pt x="2096" y="773"/>
                  <a:pt x="2096" y="773"/>
                </a:cubicBezTo>
                <a:cubicBezTo>
                  <a:pt x="2096" y="773"/>
                  <a:pt x="2096" y="773"/>
                  <a:pt x="2096" y="773"/>
                </a:cubicBezTo>
                <a:cubicBezTo>
                  <a:pt x="2096" y="773"/>
                  <a:pt x="2096" y="773"/>
                  <a:pt x="2096" y="773"/>
                </a:cubicBezTo>
                <a:cubicBezTo>
                  <a:pt x="2096" y="773"/>
                  <a:pt x="2096" y="773"/>
                  <a:pt x="2096" y="773"/>
                </a:cubicBezTo>
                <a:cubicBezTo>
                  <a:pt x="2096" y="773"/>
                  <a:pt x="2096" y="773"/>
                  <a:pt x="2096" y="773"/>
                </a:cubicBezTo>
                <a:cubicBezTo>
                  <a:pt x="2095" y="774"/>
                  <a:pt x="2095" y="774"/>
                  <a:pt x="2095" y="774"/>
                </a:cubicBezTo>
                <a:cubicBezTo>
                  <a:pt x="2095" y="774"/>
                  <a:pt x="2095" y="774"/>
                  <a:pt x="2095" y="774"/>
                </a:cubicBezTo>
                <a:cubicBezTo>
                  <a:pt x="2095" y="775"/>
                  <a:pt x="2094" y="775"/>
                  <a:pt x="2094" y="775"/>
                </a:cubicBezTo>
                <a:cubicBezTo>
                  <a:pt x="2094" y="776"/>
                  <a:pt x="2094" y="777"/>
                  <a:pt x="2094" y="777"/>
                </a:cubicBezTo>
                <a:cubicBezTo>
                  <a:pt x="2095" y="777"/>
                  <a:pt x="2095" y="777"/>
                  <a:pt x="2095" y="777"/>
                </a:cubicBezTo>
                <a:cubicBezTo>
                  <a:pt x="2095" y="777"/>
                  <a:pt x="2096" y="777"/>
                  <a:pt x="2096" y="777"/>
                </a:cubicBezTo>
                <a:cubicBezTo>
                  <a:pt x="2096" y="777"/>
                  <a:pt x="2096" y="777"/>
                  <a:pt x="2096" y="777"/>
                </a:cubicBezTo>
                <a:cubicBezTo>
                  <a:pt x="2097" y="777"/>
                  <a:pt x="2097" y="777"/>
                  <a:pt x="2097" y="778"/>
                </a:cubicBezTo>
                <a:cubicBezTo>
                  <a:pt x="2097" y="778"/>
                  <a:pt x="2098" y="778"/>
                  <a:pt x="2098" y="778"/>
                </a:cubicBezTo>
                <a:cubicBezTo>
                  <a:pt x="2098" y="779"/>
                  <a:pt x="2098" y="779"/>
                  <a:pt x="2098" y="779"/>
                </a:cubicBezTo>
                <a:cubicBezTo>
                  <a:pt x="2099" y="779"/>
                  <a:pt x="2100" y="779"/>
                  <a:pt x="2100" y="781"/>
                </a:cubicBezTo>
                <a:cubicBezTo>
                  <a:pt x="2100" y="781"/>
                  <a:pt x="2100" y="782"/>
                  <a:pt x="2100" y="782"/>
                </a:cubicBezTo>
                <a:cubicBezTo>
                  <a:pt x="2100" y="782"/>
                  <a:pt x="2100" y="782"/>
                  <a:pt x="2100" y="782"/>
                </a:cubicBezTo>
                <a:cubicBezTo>
                  <a:pt x="2100" y="782"/>
                  <a:pt x="2100" y="783"/>
                  <a:pt x="2100" y="783"/>
                </a:cubicBezTo>
                <a:cubicBezTo>
                  <a:pt x="2100" y="783"/>
                  <a:pt x="2101" y="783"/>
                  <a:pt x="2101" y="783"/>
                </a:cubicBezTo>
                <a:cubicBezTo>
                  <a:pt x="2101" y="783"/>
                  <a:pt x="2101" y="783"/>
                  <a:pt x="2101" y="783"/>
                </a:cubicBezTo>
                <a:cubicBezTo>
                  <a:pt x="2102" y="782"/>
                  <a:pt x="2102" y="782"/>
                  <a:pt x="2103" y="782"/>
                </a:cubicBezTo>
                <a:cubicBezTo>
                  <a:pt x="2103" y="782"/>
                  <a:pt x="2103" y="782"/>
                  <a:pt x="2103" y="782"/>
                </a:cubicBezTo>
                <a:cubicBezTo>
                  <a:pt x="2103" y="782"/>
                  <a:pt x="2104" y="782"/>
                  <a:pt x="2104" y="782"/>
                </a:cubicBezTo>
                <a:cubicBezTo>
                  <a:pt x="2104" y="783"/>
                  <a:pt x="2104" y="783"/>
                  <a:pt x="2104" y="783"/>
                </a:cubicBezTo>
                <a:cubicBezTo>
                  <a:pt x="2104" y="784"/>
                  <a:pt x="2104" y="784"/>
                  <a:pt x="2104" y="784"/>
                </a:cubicBezTo>
                <a:cubicBezTo>
                  <a:pt x="2104" y="784"/>
                  <a:pt x="2104" y="785"/>
                  <a:pt x="2103" y="786"/>
                </a:cubicBezTo>
                <a:cubicBezTo>
                  <a:pt x="2103" y="786"/>
                  <a:pt x="2103" y="786"/>
                  <a:pt x="2103" y="786"/>
                </a:cubicBezTo>
                <a:cubicBezTo>
                  <a:pt x="2103" y="786"/>
                  <a:pt x="2103" y="787"/>
                  <a:pt x="2103" y="787"/>
                </a:cubicBezTo>
                <a:cubicBezTo>
                  <a:pt x="2103" y="787"/>
                  <a:pt x="2103" y="787"/>
                  <a:pt x="2103" y="787"/>
                </a:cubicBezTo>
                <a:cubicBezTo>
                  <a:pt x="2103" y="787"/>
                  <a:pt x="2103" y="787"/>
                  <a:pt x="2102" y="787"/>
                </a:cubicBezTo>
                <a:cubicBezTo>
                  <a:pt x="2103" y="787"/>
                  <a:pt x="2103" y="788"/>
                  <a:pt x="2103" y="788"/>
                </a:cubicBezTo>
                <a:cubicBezTo>
                  <a:pt x="2103" y="788"/>
                  <a:pt x="2103" y="788"/>
                  <a:pt x="2103" y="789"/>
                </a:cubicBezTo>
                <a:cubicBezTo>
                  <a:pt x="2103" y="789"/>
                  <a:pt x="2103" y="790"/>
                  <a:pt x="2103" y="790"/>
                </a:cubicBezTo>
                <a:cubicBezTo>
                  <a:pt x="2103" y="791"/>
                  <a:pt x="2103" y="791"/>
                  <a:pt x="2103" y="791"/>
                </a:cubicBezTo>
                <a:cubicBezTo>
                  <a:pt x="2103" y="791"/>
                  <a:pt x="2103" y="791"/>
                  <a:pt x="2103" y="791"/>
                </a:cubicBezTo>
                <a:cubicBezTo>
                  <a:pt x="2103" y="792"/>
                  <a:pt x="2103" y="792"/>
                  <a:pt x="2103" y="792"/>
                </a:cubicBezTo>
                <a:cubicBezTo>
                  <a:pt x="2103" y="793"/>
                  <a:pt x="2104" y="793"/>
                  <a:pt x="2104" y="795"/>
                </a:cubicBezTo>
                <a:cubicBezTo>
                  <a:pt x="2104" y="795"/>
                  <a:pt x="2104" y="795"/>
                  <a:pt x="2104" y="795"/>
                </a:cubicBezTo>
                <a:cubicBezTo>
                  <a:pt x="2104" y="795"/>
                  <a:pt x="2104" y="795"/>
                  <a:pt x="2104" y="795"/>
                </a:cubicBezTo>
                <a:cubicBezTo>
                  <a:pt x="2104" y="796"/>
                  <a:pt x="2104" y="796"/>
                  <a:pt x="2104" y="796"/>
                </a:cubicBezTo>
                <a:cubicBezTo>
                  <a:pt x="2104" y="797"/>
                  <a:pt x="2104" y="797"/>
                  <a:pt x="2104" y="797"/>
                </a:cubicBezTo>
                <a:cubicBezTo>
                  <a:pt x="2104" y="797"/>
                  <a:pt x="2105" y="797"/>
                  <a:pt x="2105" y="798"/>
                </a:cubicBezTo>
                <a:cubicBezTo>
                  <a:pt x="2105" y="798"/>
                  <a:pt x="2105" y="798"/>
                  <a:pt x="2105" y="798"/>
                </a:cubicBezTo>
                <a:cubicBezTo>
                  <a:pt x="2106" y="798"/>
                  <a:pt x="2106" y="799"/>
                  <a:pt x="2106" y="799"/>
                </a:cubicBezTo>
                <a:cubicBezTo>
                  <a:pt x="2106" y="800"/>
                  <a:pt x="2106" y="800"/>
                  <a:pt x="2107" y="800"/>
                </a:cubicBezTo>
                <a:cubicBezTo>
                  <a:pt x="2107" y="800"/>
                  <a:pt x="2107" y="801"/>
                  <a:pt x="2108" y="801"/>
                </a:cubicBezTo>
                <a:cubicBezTo>
                  <a:pt x="2108" y="801"/>
                  <a:pt x="2108" y="802"/>
                  <a:pt x="2109" y="802"/>
                </a:cubicBezTo>
                <a:cubicBezTo>
                  <a:pt x="2110" y="803"/>
                  <a:pt x="2111" y="803"/>
                  <a:pt x="2112" y="804"/>
                </a:cubicBezTo>
                <a:cubicBezTo>
                  <a:pt x="2112" y="804"/>
                  <a:pt x="2112" y="804"/>
                  <a:pt x="2112" y="804"/>
                </a:cubicBezTo>
                <a:cubicBezTo>
                  <a:pt x="2112" y="805"/>
                  <a:pt x="2113" y="805"/>
                  <a:pt x="2113" y="805"/>
                </a:cubicBezTo>
                <a:cubicBezTo>
                  <a:pt x="2113" y="805"/>
                  <a:pt x="2113" y="805"/>
                  <a:pt x="2113" y="805"/>
                </a:cubicBezTo>
                <a:cubicBezTo>
                  <a:pt x="2114" y="806"/>
                  <a:pt x="2114" y="806"/>
                  <a:pt x="2114" y="806"/>
                </a:cubicBezTo>
                <a:cubicBezTo>
                  <a:pt x="2114" y="806"/>
                  <a:pt x="2114" y="806"/>
                  <a:pt x="2114" y="806"/>
                </a:cubicBezTo>
                <a:cubicBezTo>
                  <a:pt x="2114" y="807"/>
                  <a:pt x="2115" y="807"/>
                  <a:pt x="2115" y="807"/>
                </a:cubicBezTo>
                <a:cubicBezTo>
                  <a:pt x="2115" y="808"/>
                  <a:pt x="2116" y="808"/>
                  <a:pt x="2116" y="808"/>
                </a:cubicBezTo>
                <a:cubicBezTo>
                  <a:pt x="2116" y="808"/>
                  <a:pt x="2116" y="808"/>
                  <a:pt x="2116" y="809"/>
                </a:cubicBezTo>
                <a:cubicBezTo>
                  <a:pt x="2116" y="809"/>
                  <a:pt x="2116" y="809"/>
                  <a:pt x="2116" y="809"/>
                </a:cubicBezTo>
                <a:cubicBezTo>
                  <a:pt x="2116" y="809"/>
                  <a:pt x="2116" y="809"/>
                  <a:pt x="2116" y="809"/>
                </a:cubicBezTo>
                <a:cubicBezTo>
                  <a:pt x="2116" y="810"/>
                  <a:pt x="2117" y="810"/>
                  <a:pt x="2117" y="810"/>
                </a:cubicBezTo>
                <a:cubicBezTo>
                  <a:pt x="2117" y="811"/>
                  <a:pt x="2117" y="811"/>
                  <a:pt x="2117" y="811"/>
                </a:cubicBezTo>
                <a:cubicBezTo>
                  <a:pt x="2117" y="811"/>
                  <a:pt x="2117" y="812"/>
                  <a:pt x="2117" y="812"/>
                </a:cubicBezTo>
                <a:cubicBezTo>
                  <a:pt x="2117" y="812"/>
                  <a:pt x="2117" y="812"/>
                  <a:pt x="2117" y="812"/>
                </a:cubicBezTo>
                <a:cubicBezTo>
                  <a:pt x="2117" y="812"/>
                  <a:pt x="2118" y="813"/>
                  <a:pt x="2118" y="814"/>
                </a:cubicBezTo>
                <a:cubicBezTo>
                  <a:pt x="2118" y="814"/>
                  <a:pt x="2118" y="814"/>
                  <a:pt x="2118" y="814"/>
                </a:cubicBezTo>
                <a:cubicBezTo>
                  <a:pt x="2118" y="814"/>
                  <a:pt x="2118" y="815"/>
                  <a:pt x="2118" y="815"/>
                </a:cubicBezTo>
                <a:cubicBezTo>
                  <a:pt x="2118" y="815"/>
                  <a:pt x="2118" y="815"/>
                  <a:pt x="2118" y="815"/>
                </a:cubicBezTo>
                <a:cubicBezTo>
                  <a:pt x="2118" y="815"/>
                  <a:pt x="2118" y="815"/>
                  <a:pt x="2119" y="816"/>
                </a:cubicBezTo>
                <a:cubicBezTo>
                  <a:pt x="2119" y="816"/>
                  <a:pt x="2119" y="816"/>
                  <a:pt x="2119" y="816"/>
                </a:cubicBezTo>
                <a:cubicBezTo>
                  <a:pt x="2119" y="816"/>
                  <a:pt x="2119" y="816"/>
                  <a:pt x="2119" y="816"/>
                </a:cubicBezTo>
                <a:cubicBezTo>
                  <a:pt x="2120" y="816"/>
                  <a:pt x="2121" y="817"/>
                  <a:pt x="2121" y="818"/>
                </a:cubicBezTo>
                <a:cubicBezTo>
                  <a:pt x="2121" y="818"/>
                  <a:pt x="2122" y="819"/>
                  <a:pt x="2123" y="819"/>
                </a:cubicBezTo>
                <a:cubicBezTo>
                  <a:pt x="2123" y="819"/>
                  <a:pt x="2123" y="819"/>
                  <a:pt x="2123" y="819"/>
                </a:cubicBezTo>
                <a:cubicBezTo>
                  <a:pt x="2123" y="819"/>
                  <a:pt x="2124" y="819"/>
                  <a:pt x="2124" y="819"/>
                </a:cubicBezTo>
                <a:cubicBezTo>
                  <a:pt x="2124" y="819"/>
                  <a:pt x="2125" y="819"/>
                  <a:pt x="2125" y="820"/>
                </a:cubicBezTo>
                <a:cubicBezTo>
                  <a:pt x="2125" y="820"/>
                  <a:pt x="2125" y="820"/>
                  <a:pt x="2125" y="820"/>
                </a:cubicBezTo>
                <a:cubicBezTo>
                  <a:pt x="2126" y="820"/>
                  <a:pt x="2127" y="820"/>
                  <a:pt x="2127" y="821"/>
                </a:cubicBezTo>
                <a:cubicBezTo>
                  <a:pt x="2128" y="822"/>
                  <a:pt x="2128" y="822"/>
                  <a:pt x="2128" y="822"/>
                </a:cubicBezTo>
                <a:cubicBezTo>
                  <a:pt x="2128" y="822"/>
                  <a:pt x="2129" y="823"/>
                  <a:pt x="2129" y="823"/>
                </a:cubicBezTo>
                <a:cubicBezTo>
                  <a:pt x="2129" y="823"/>
                  <a:pt x="2128" y="824"/>
                  <a:pt x="2128" y="824"/>
                </a:cubicBezTo>
                <a:cubicBezTo>
                  <a:pt x="2128" y="824"/>
                  <a:pt x="2127" y="824"/>
                  <a:pt x="2127" y="824"/>
                </a:cubicBezTo>
                <a:cubicBezTo>
                  <a:pt x="2127" y="824"/>
                  <a:pt x="2127" y="824"/>
                  <a:pt x="2127" y="824"/>
                </a:cubicBezTo>
                <a:cubicBezTo>
                  <a:pt x="2127" y="824"/>
                  <a:pt x="2127" y="824"/>
                  <a:pt x="2127" y="824"/>
                </a:cubicBezTo>
                <a:cubicBezTo>
                  <a:pt x="2127" y="824"/>
                  <a:pt x="2127" y="824"/>
                  <a:pt x="2127" y="824"/>
                </a:cubicBezTo>
                <a:cubicBezTo>
                  <a:pt x="2127" y="824"/>
                  <a:pt x="2126" y="824"/>
                  <a:pt x="2126" y="824"/>
                </a:cubicBezTo>
                <a:cubicBezTo>
                  <a:pt x="2126" y="824"/>
                  <a:pt x="2126" y="824"/>
                  <a:pt x="2126" y="824"/>
                </a:cubicBezTo>
                <a:cubicBezTo>
                  <a:pt x="2125" y="825"/>
                  <a:pt x="2124" y="825"/>
                  <a:pt x="2124" y="825"/>
                </a:cubicBezTo>
                <a:cubicBezTo>
                  <a:pt x="2123" y="825"/>
                  <a:pt x="2123" y="825"/>
                  <a:pt x="2123" y="825"/>
                </a:cubicBezTo>
                <a:cubicBezTo>
                  <a:pt x="2123" y="825"/>
                  <a:pt x="2123" y="825"/>
                  <a:pt x="2123" y="825"/>
                </a:cubicBezTo>
                <a:cubicBezTo>
                  <a:pt x="2122" y="825"/>
                  <a:pt x="2122" y="825"/>
                  <a:pt x="2122" y="825"/>
                </a:cubicBezTo>
                <a:cubicBezTo>
                  <a:pt x="2122" y="825"/>
                  <a:pt x="2121" y="826"/>
                  <a:pt x="2121" y="826"/>
                </a:cubicBezTo>
                <a:cubicBezTo>
                  <a:pt x="2120" y="826"/>
                  <a:pt x="2120" y="826"/>
                  <a:pt x="2120" y="826"/>
                </a:cubicBezTo>
                <a:cubicBezTo>
                  <a:pt x="2120" y="827"/>
                  <a:pt x="2120" y="827"/>
                  <a:pt x="2120" y="827"/>
                </a:cubicBezTo>
                <a:cubicBezTo>
                  <a:pt x="2120" y="828"/>
                  <a:pt x="2120" y="829"/>
                  <a:pt x="2120" y="830"/>
                </a:cubicBezTo>
                <a:cubicBezTo>
                  <a:pt x="2120" y="830"/>
                  <a:pt x="2120" y="831"/>
                  <a:pt x="2119" y="831"/>
                </a:cubicBezTo>
                <a:cubicBezTo>
                  <a:pt x="2119" y="831"/>
                  <a:pt x="2119" y="831"/>
                  <a:pt x="2119" y="831"/>
                </a:cubicBezTo>
                <a:cubicBezTo>
                  <a:pt x="2119" y="832"/>
                  <a:pt x="2119" y="832"/>
                  <a:pt x="2119" y="832"/>
                </a:cubicBezTo>
                <a:cubicBezTo>
                  <a:pt x="2119" y="832"/>
                  <a:pt x="2119" y="833"/>
                  <a:pt x="2119" y="833"/>
                </a:cubicBezTo>
                <a:cubicBezTo>
                  <a:pt x="2119" y="834"/>
                  <a:pt x="2119" y="836"/>
                  <a:pt x="2118" y="837"/>
                </a:cubicBezTo>
                <a:cubicBezTo>
                  <a:pt x="2118" y="837"/>
                  <a:pt x="2118" y="838"/>
                  <a:pt x="2118" y="838"/>
                </a:cubicBezTo>
                <a:cubicBezTo>
                  <a:pt x="2118" y="838"/>
                  <a:pt x="2118" y="838"/>
                  <a:pt x="2118" y="838"/>
                </a:cubicBezTo>
                <a:cubicBezTo>
                  <a:pt x="2118" y="838"/>
                  <a:pt x="2117" y="839"/>
                  <a:pt x="2117" y="839"/>
                </a:cubicBezTo>
                <a:cubicBezTo>
                  <a:pt x="2117" y="839"/>
                  <a:pt x="2117" y="840"/>
                  <a:pt x="2116" y="840"/>
                </a:cubicBezTo>
                <a:cubicBezTo>
                  <a:pt x="2115" y="840"/>
                  <a:pt x="2115" y="840"/>
                  <a:pt x="2115" y="838"/>
                </a:cubicBezTo>
                <a:cubicBezTo>
                  <a:pt x="2115" y="838"/>
                  <a:pt x="2115" y="837"/>
                  <a:pt x="2115" y="837"/>
                </a:cubicBezTo>
                <a:cubicBezTo>
                  <a:pt x="2115" y="837"/>
                  <a:pt x="2115" y="837"/>
                  <a:pt x="2115" y="837"/>
                </a:cubicBezTo>
                <a:cubicBezTo>
                  <a:pt x="2115" y="837"/>
                  <a:pt x="2115" y="837"/>
                  <a:pt x="2115" y="837"/>
                </a:cubicBezTo>
                <a:cubicBezTo>
                  <a:pt x="2115" y="837"/>
                  <a:pt x="2115" y="837"/>
                  <a:pt x="2114" y="837"/>
                </a:cubicBezTo>
                <a:cubicBezTo>
                  <a:pt x="2114" y="837"/>
                  <a:pt x="2114" y="837"/>
                  <a:pt x="2114" y="837"/>
                </a:cubicBezTo>
                <a:cubicBezTo>
                  <a:pt x="2115" y="838"/>
                  <a:pt x="2115" y="839"/>
                  <a:pt x="2114" y="839"/>
                </a:cubicBezTo>
                <a:cubicBezTo>
                  <a:pt x="2114" y="840"/>
                  <a:pt x="2114" y="840"/>
                  <a:pt x="2114" y="840"/>
                </a:cubicBezTo>
                <a:cubicBezTo>
                  <a:pt x="2114" y="841"/>
                  <a:pt x="2114" y="842"/>
                  <a:pt x="2114" y="843"/>
                </a:cubicBezTo>
                <a:cubicBezTo>
                  <a:pt x="2114" y="843"/>
                  <a:pt x="2114" y="844"/>
                  <a:pt x="2114" y="844"/>
                </a:cubicBezTo>
                <a:cubicBezTo>
                  <a:pt x="2114" y="844"/>
                  <a:pt x="2114" y="845"/>
                  <a:pt x="2114" y="845"/>
                </a:cubicBezTo>
                <a:cubicBezTo>
                  <a:pt x="2114" y="845"/>
                  <a:pt x="2114" y="845"/>
                  <a:pt x="2114" y="845"/>
                </a:cubicBezTo>
                <a:cubicBezTo>
                  <a:pt x="2114" y="845"/>
                  <a:pt x="2114" y="845"/>
                  <a:pt x="2114" y="845"/>
                </a:cubicBezTo>
                <a:cubicBezTo>
                  <a:pt x="2114" y="845"/>
                  <a:pt x="2114" y="846"/>
                  <a:pt x="2114" y="846"/>
                </a:cubicBezTo>
                <a:cubicBezTo>
                  <a:pt x="2114" y="846"/>
                  <a:pt x="2114" y="846"/>
                  <a:pt x="2114" y="846"/>
                </a:cubicBezTo>
                <a:cubicBezTo>
                  <a:pt x="2114" y="846"/>
                  <a:pt x="2115" y="847"/>
                  <a:pt x="2115" y="847"/>
                </a:cubicBezTo>
                <a:cubicBezTo>
                  <a:pt x="2115" y="847"/>
                  <a:pt x="2115" y="848"/>
                  <a:pt x="2115" y="849"/>
                </a:cubicBezTo>
                <a:cubicBezTo>
                  <a:pt x="2115" y="849"/>
                  <a:pt x="2115" y="849"/>
                  <a:pt x="2115" y="849"/>
                </a:cubicBezTo>
                <a:cubicBezTo>
                  <a:pt x="2115" y="849"/>
                  <a:pt x="2115" y="849"/>
                  <a:pt x="2115" y="849"/>
                </a:cubicBezTo>
                <a:cubicBezTo>
                  <a:pt x="2115" y="850"/>
                  <a:pt x="2115" y="851"/>
                  <a:pt x="2115" y="852"/>
                </a:cubicBezTo>
                <a:cubicBezTo>
                  <a:pt x="2115" y="852"/>
                  <a:pt x="2115" y="852"/>
                  <a:pt x="2115" y="852"/>
                </a:cubicBezTo>
                <a:cubicBezTo>
                  <a:pt x="2115" y="852"/>
                  <a:pt x="2116" y="852"/>
                  <a:pt x="2116" y="852"/>
                </a:cubicBezTo>
                <a:cubicBezTo>
                  <a:pt x="2116" y="853"/>
                  <a:pt x="2117" y="853"/>
                  <a:pt x="2117" y="853"/>
                </a:cubicBezTo>
                <a:cubicBezTo>
                  <a:pt x="2117" y="853"/>
                  <a:pt x="2117" y="853"/>
                  <a:pt x="2118" y="854"/>
                </a:cubicBezTo>
                <a:cubicBezTo>
                  <a:pt x="2118" y="854"/>
                  <a:pt x="2119" y="854"/>
                  <a:pt x="2119" y="854"/>
                </a:cubicBezTo>
                <a:cubicBezTo>
                  <a:pt x="2120" y="854"/>
                  <a:pt x="2120" y="854"/>
                  <a:pt x="2121" y="854"/>
                </a:cubicBezTo>
                <a:cubicBezTo>
                  <a:pt x="2121" y="854"/>
                  <a:pt x="2122" y="854"/>
                  <a:pt x="2122" y="854"/>
                </a:cubicBezTo>
                <a:cubicBezTo>
                  <a:pt x="2123" y="854"/>
                  <a:pt x="2123" y="854"/>
                  <a:pt x="2123" y="854"/>
                </a:cubicBezTo>
                <a:cubicBezTo>
                  <a:pt x="2123" y="854"/>
                  <a:pt x="2124" y="854"/>
                  <a:pt x="2125" y="854"/>
                </a:cubicBezTo>
                <a:cubicBezTo>
                  <a:pt x="2125" y="855"/>
                  <a:pt x="2125" y="855"/>
                  <a:pt x="2125" y="855"/>
                </a:cubicBezTo>
                <a:cubicBezTo>
                  <a:pt x="2126" y="855"/>
                  <a:pt x="2126" y="855"/>
                  <a:pt x="2126" y="855"/>
                </a:cubicBezTo>
                <a:cubicBezTo>
                  <a:pt x="2126" y="855"/>
                  <a:pt x="2126" y="855"/>
                  <a:pt x="2126" y="855"/>
                </a:cubicBezTo>
                <a:cubicBezTo>
                  <a:pt x="2127" y="855"/>
                  <a:pt x="2127" y="856"/>
                  <a:pt x="2127" y="856"/>
                </a:cubicBezTo>
                <a:cubicBezTo>
                  <a:pt x="2128" y="857"/>
                  <a:pt x="2128" y="857"/>
                  <a:pt x="2128" y="858"/>
                </a:cubicBezTo>
                <a:cubicBezTo>
                  <a:pt x="2128" y="858"/>
                  <a:pt x="2128" y="859"/>
                  <a:pt x="2129" y="859"/>
                </a:cubicBezTo>
                <a:cubicBezTo>
                  <a:pt x="2129" y="859"/>
                  <a:pt x="2129" y="859"/>
                  <a:pt x="2129" y="859"/>
                </a:cubicBezTo>
                <a:cubicBezTo>
                  <a:pt x="2129" y="859"/>
                  <a:pt x="2129" y="859"/>
                  <a:pt x="2129" y="859"/>
                </a:cubicBezTo>
                <a:cubicBezTo>
                  <a:pt x="2130" y="859"/>
                  <a:pt x="2131" y="859"/>
                  <a:pt x="2131" y="860"/>
                </a:cubicBezTo>
                <a:cubicBezTo>
                  <a:pt x="2132" y="860"/>
                  <a:pt x="2132" y="860"/>
                  <a:pt x="2132" y="861"/>
                </a:cubicBezTo>
                <a:cubicBezTo>
                  <a:pt x="2132" y="861"/>
                  <a:pt x="2132" y="861"/>
                  <a:pt x="2133" y="861"/>
                </a:cubicBezTo>
                <a:cubicBezTo>
                  <a:pt x="2133" y="861"/>
                  <a:pt x="2133" y="861"/>
                  <a:pt x="2133" y="861"/>
                </a:cubicBezTo>
                <a:cubicBezTo>
                  <a:pt x="2134" y="861"/>
                  <a:pt x="2134" y="861"/>
                  <a:pt x="2134" y="861"/>
                </a:cubicBezTo>
                <a:cubicBezTo>
                  <a:pt x="2135" y="861"/>
                  <a:pt x="2135" y="861"/>
                  <a:pt x="2136" y="861"/>
                </a:cubicBezTo>
                <a:cubicBezTo>
                  <a:pt x="2137" y="861"/>
                  <a:pt x="2137" y="861"/>
                  <a:pt x="2138" y="862"/>
                </a:cubicBezTo>
                <a:cubicBezTo>
                  <a:pt x="2138" y="862"/>
                  <a:pt x="2139" y="862"/>
                  <a:pt x="2139" y="862"/>
                </a:cubicBezTo>
                <a:cubicBezTo>
                  <a:pt x="2140" y="862"/>
                  <a:pt x="2140" y="862"/>
                  <a:pt x="2140" y="862"/>
                </a:cubicBezTo>
                <a:cubicBezTo>
                  <a:pt x="2141" y="862"/>
                  <a:pt x="2141" y="862"/>
                  <a:pt x="2141" y="863"/>
                </a:cubicBezTo>
                <a:cubicBezTo>
                  <a:pt x="2141" y="863"/>
                  <a:pt x="2141" y="863"/>
                  <a:pt x="2141" y="863"/>
                </a:cubicBezTo>
                <a:cubicBezTo>
                  <a:pt x="2142" y="863"/>
                  <a:pt x="2142" y="863"/>
                  <a:pt x="2142" y="863"/>
                </a:cubicBezTo>
                <a:cubicBezTo>
                  <a:pt x="2142" y="863"/>
                  <a:pt x="2143" y="863"/>
                  <a:pt x="2143" y="863"/>
                </a:cubicBezTo>
                <a:cubicBezTo>
                  <a:pt x="2143" y="862"/>
                  <a:pt x="2143" y="863"/>
                  <a:pt x="2144" y="863"/>
                </a:cubicBezTo>
                <a:cubicBezTo>
                  <a:pt x="2144" y="863"/>
                  <a:pt x="2144" y="863"/>
                  <a:pt x="2144" y="863"/>
                </a:cubicBezTo>
                <a:cubicBezTo>
                  <a:pt x="2144" y="863"/>
                  <a:pt x="2145" y="863"/>
                  <a:pt x="2145" y="863"/>
                </a:cubicBezTo>
                <a:cubicBezTo>
                  <a:pt x="2145" y="863"/>
                  <a:pt x="2145" y="863"/>
                  <a:pt x="2145" y="863"/>
                </a:cubicBezTo>
                <a:cubicBezTo>
                  <a:pt x="2146" y="863"/>
                  <a:pt x="2148" y="862"/>
                  <a:pt x="2149" y="862"/>
                </a:cubicBezTo>
                <a:cubicBezTo>
                  <a:pt x="2149" y="862"/>
                  <a:pt x="2150" y="862"/>
                  <a:pt x="2150" y="861"/>
                </a:cubicBezTo>
                <a:cubicBezTo>
                  <a:pt x="2151" y="861"/>
                  <a:pt x="2152" y="861"/>
                  <a:pt x="2153" y="861"/>
                </a:cubicBezTo>
                <a:cubicBezTo>
                  <a:pt x="2153" y="861"/>
                  <a:pt x="2153" y="861"/>
                  <a:pt x="2153" y="861"/>
                </a:cubicBezTo>
                <a:cubicBezTo>
                  <a:pt x="2154" y="861"/>
                  <a:pt x="2154" y="861"/>
                  <a:pt x="2154" y="861"/>
                </a:cubicBezTo>
                <a:cubicBezTo>
                  <a:pt x="2155" y="861"/>
                  <a:pt x="2156" y="861"/>
                  <a:pt x="2157" y="861"/>
                </a:cubicBezTo>
                <a:cubicBezTo>
                  <a:pt x="2157" y="861"/>
                  <a:pt x="2158" y="861"/>
                  <a:pt x="2158" y="861"/>
                </a:cubicBezTo>
                <a:cubicBezTo>
                  <a:pt x="2159" y="861"/>
                  <a:pt x="2159" y="861"/>
                  <a:pt x="2160" y="861"/>
                </a:cubicBezTo>
                <a:cubicBezTo>
                  <a:pt x="2160" y="861"/>
                  <a:pt x="2160" y="861"/>
                  <a:pt x="2160" y="861"/>
                </a:cubicBezTo>
                <a:cubicBezTo>
                  <a:pt x="2161" y="861"/>
                  <a:pt x="2162" y="862"/>
                  <a:pt x="2162" y="862"/>
                </a:cubicBezTo>
                <a:cubicBezTo>
                  <a:pt x="2162" y="862"/>
                  <a:pt x="2162" y="862"/>
                  <a:pt x="2162" y="862"/>
                </a:cubicBezTo>
                <a:cubicBezTo>
                  <a:pt x="2162" y="862"/>
                  <a:pt x="2163" y="862"/>
                  <a:pt x="2163" y="862"/>
                </a:cubicBezTo>
                <a:cubicBezTo>
                  <a:pt x="2163" y="861"/>
                  <a:pt x="2163" y="861"/>
                  <a:pt x="2163" y="861"/>
                </a:cubicBezTo>
                <a:cubicBezTo>
                  <a:pt x="2163" y="861"/>
                  <a:pt x="2163" y="861"/>
                  <a:pt x="2163" y="860"/>
                </a:cubicBezTo>
                <a:close/>
                <a:moveTo>
                  <a:pt x="2890" y="748"/>
                </a:moveTo>
                <a:cubicBezTo>
                  <a:pt x="2889" y="747"/>
                  <a:pt x="2888" y="747"/>
                  <a:pt x="2888" y="746"/>
                </a:cubicBezTo>
                <a:cubicBezTo>
                  <a:pt x="2889" y="745"/>
                  <a:pt x="2889" y="745"/>
                  <a:pt x="2889" y="745"/>
                </a:cubicBezTo>
                <a:cubicBezTo>
                  <a:pt x="2889" y="745"/>
                  <a:pt x="2889" y="745"/>
                  <a:pt x="2889" y="745"/>
                </a:cubicBezTo>
                <a:cubicBezTo>
                  <a:pt x="2888" y="744"/>
                  <a:pt x="2888" y="744"/>
                  <a:pt x="2888" y="744"/>
                </a:cubicBezTo>
                <a:cubicBezTo>
                  <a:pt x="2887" y="744"/>
                  <a:pt x="2887" y="744"/>
                  <a:pt x="2887" y="744"/>
                </a:cubicBezTo>
                <a:cubicBezTo>
                  <a:pt x="2887" y="745"/>
                  <a:pt x="2886" y="746"/>
                  <a:pt x="2885" y="746"/>
                </a:cubicBezTo>
                <a:cubicBezTo>
                  <a:pt x="2885" y="746"/>
                  <a:pt x="2885" y="746"/>
                  <a:pt x="2885" y="746"/>
                </a:cubicBezTo>
                <a:cubicBezTo>
                  <a:pt x="2885" y="746"/>
                  <a:pt x="2885" y="746"/>
                  <a:pt x="2885" y="746"/>
                </a:cubicBezTo>
                <a:cubicBezTo>
                  <a:pt x="2885" y="746"/>
                  <a:pt x="2885" y="746"/>
                  <a:pt x="2884" y="747"/>
                </a:cubicBezTo>
                <a:cubicBezTo>
                  <a:pt x="2884" y="747"/>
                  <a:pt x="2883" y="747"/>
                  <a:pt x="2883" y="747"/>
                </a:cubicBezTo>
                <a:cubicBezTo>
                  <a:pt x="2883" y="747"/>
                  <a:pt x="2883" y="747"/>
                  <a:pt x="2883" y="747"/>
                </a:cubicBezTo>
                <a:cubicBezTo>
                  <a:pt x="2883" y="747"/>
                  <a:pt x="2883" y="747"/>
                  <a:pt x="2883" y="747"/>
                </a:cubicBezTo>
                <a:cubicBezTo>
                  <a:pt x="2883" y="747"/>
                  <a:pt x="2884" y="748"/>
                  <a:pt x="2884" y="749"/>
                </a:cubicBezTo>
                <a:cubicBezTo>
                  <a:pt x="2884" y="749"/>
                  <a:pt x="2884" y="749"/>
                  <a:pt x="2883" y="749"/>
                </a:cubicBezTo>
                <a:cubicBezTo>
                  <a:pt x="2884" y="749"/>
                  <a:pt x="2884" y="749"/>
                  <a:pt x="2884" y="749"/>
                </a:cubicBezTo>
                <a:cubicBezTo>
                  <a:pt x="2884" y="749"/>
                  <a:pt x="2885" y="750"/>
                  <a:pt x="2884" y="750"/>
                </a:cubicBezTo>
                <a:cubicBezTo>
                  <a:pt x="2884" y="752"/>
                  <a:pt x="2884" y="752"/>
                  <a:pt x="2884" y="752"/>
                </a:cubicBezTo>
                <a:cubicBezTo>
                  <a:pt x="2884" y="752"/>
                  <a:pt x="2884" y="753"/>
                  <a:pt x="2883" y="753"/>
                </a:cubicBezTo>
                <a:cubicBezTo>
                  <a:pt x="2884" y="753"/>
                  <a:pt x="2884" y="753"/>
                  <a:pt x="2884" y="753"/>
                </a:cubicBezTo>
                <a:cubicBezTo>
                  <a:pt x="2884" y="753"/>
                  <a:pt x="2884" y="753"/>
                  <a:pt x="2884" y="753"/>
                </a:cubicBezTo>
                <a:cubicBezTo>
                  <a:pt x="2886" y="754"/>
                  <a:pt x="2886" y="755"/>
                  <a:pt x="2886" y="755"/>
                </a:cubicBezTo>
                <a:cubicBezTo>
                  <a:pt x="2886" y="755"/>
                  <a:pt x="2886" y="755"/>
                  <a:pt x="2886" y="754"/>
                </a:cubicBezTo>
                <a:cubicBezTo>
                  <a:pt x="2886" y="754"/>
                  <a:pt x="2887" y="753"/>
                  <a:pt x="2887" y="753"/>
                </a:cubicBezTo>
                <a:cubicBezTo>
                  <a:pt x="2887" y="753"/>
                  <a:pt x="2887" y="752"/>
                  <a:pt x="2886" y="752"/>
                </a:cubicBezTo>
                <a:cubicBezTo>
                  <a:pt x="2886" y="751"/>
                  <a:pt x="2887" y="751"/>
                  <a:pt x="2887" y="750"/>
                </a:cubicBezTo>
                <a:cubicBezTo>
                  <a:pt x="2888" y="749"/>
                  <a:pt x="2888" y="749"/>
                  <a:pt x="2889" y="749"/>
                </a:cubicBezTo>
                <a:cubicBezTo>
                  <a:pt x="2889" y="749"/>
                  <a:pt x="2889" y="749"/>
                  <a:pt x="2889" y="749"/>
                </a:cubicBezTo>
                <a:cubicBezTo>
                  <a:pt x="2889" y="749"/>
                  <a:pt x="2889" y="749"/>
                  <a:pt x="2889" y="748"/>
                </a:cubicBezTo>
                <a:cubicBezTo>
                  <a:pt x="2889" y="748"/>
                  <a:pt x="2889" y="748"/>
                  <a:pt x="2890" y="748"/>
                </a:cubicBezTo>
                <a:close/>
                <a:moveTo>
                  <a:pt x="2160" y="1113"/>
                </a:moveTo>
                <a:cubicBezTo>
                  <a:pt x="2161" y="1112"/>
                  <a:pt x="2161" y="1112"/>
                  <a:pt x="2161" y="1112"/>
                </a:cubicBezTo>
                <a:cubicBezTo>
                  <a:pt x="2162" y="1112"/>
                  <a:pt x="2162" y="1111"/>
                  <a:pt x="2162" y="1110"/>
                </a:cubicBezTo>
                <a:cubicBezTo>
                  <a:pt x="2162" y="1110"/>
                  <a:pt x="2161" y="1109"/>
                  <a:pt x="2160" y="1109"/>
                </a:cubicBezTo>
                <a:cubicBezTo>
                  <a:pt x="2160" y="1109"/>
                  <a:pt x="2160" y="1109"/>
                  <a:pt x="2160" y="1109"/>
                </a:cubicBezTo>
                <a:cubicBezTo>
                  <a:pt x="2160" y="1109"/>
                  <a:pt x="2160" y="1109"/>
                  <a:pt x="2160" y="1109"/>
                </a:cubicBezTo>
                <a:cubicBezTo>
                  <a:pt x="2159" y="1109"/>
                  <a:pt x="2159" y="1109"/>
                  <a:pt x="2159" y="1109"/>
                </a:cubicBezTo>
                <a:cubicBezTo>
                  <a:pt x="2159" y="1109"/>
                  <a:pt x="2159" y="1109"/>
                  <a:pt x="2159" y="1109"/>
                </a:cubicBezTo>
                <a:cubicBezTo>
                  <a:pt x="2158" y="1108"/>
                  <a:pt x="2157" y="1108"/>
                  <a:pt x="2157" y="1108"/>
                </a:cubicBezTo>
                <a:cubicBezTo>
                  <a:pt x="2156" y="1109"/>
                  <a:pt x="2156" y="1109"/>
                  <a:pt x="2155" y="1109"/>
                </a:cubicBezTo>
                <a:cubicBezTo>
                  <a:pt x="2154" y="1109"/>
                  <a:pt x="2153" y="1109"/>
                  <a:pt x="2153" y="1109"/>
                </a:cubicBezTo>
                <a:cubicBezTo>
                  <a:pt x="2151" y="1110"/>
                  <a:pt x="2149" y="1111"/>
                  <a:pt x="2149" y="1113"/>
                </a:cubicBezTo>
                <a:cubicBezTo>
                  <a:pt x="2149" y="1115"/>
                  <a:pt x="2151" y="1116"/>
                  <a:pt x="2153" y="1116"/>
                </a:cubicBezTo>
                <a:cubicBezTo>
                  <a:pt x="2155" y="1116"/>
                  <a:pt x="2157" y="1115"/>
                  <a:pt x="2158" y="1114"/>
                </a:cubicBezTo>
                <a:cubicBezTo>
                  <a:pt x="2159" y="1114"/>
                  <a:pt x="2160" y="1113"/>
                  <a:pt x="2160" y="1113"/>
                </a:cubicBezTo>
                <a:close/>
                <a:moveTo>
                  <a:pt x="2142" y="1115"/>
                </a:moveTo>
                <a:cubicBezTo>
                  <a:pt x="2142" y="1115"/>
                  <a:pt x="2142" y="1114"/>
                  <a:pt x="2141" y="1114"/>
                </a:cubicBezTo>
                <a:cubicBezTo>
                  <a:pt x="2141" y="1114"/>
                  <a:pt x="2141" y="1114"/>
                  <a:pt x="2141" y="1114"/>
                </a:cubicBezTo>
                <a:cubicBezTo>
                  <a:pt x="2141" y="1114"/>
                  <a:pt x="2140" y="1115"/>
                  <a:pt x="2140" y="1115"/>
                </a:cubicBezTo>
                <a:cubicBezTo>
                  <a:pt x="2139" y="1115"/>
                  <a:pt x="2138" y="1115"/>
                  <a:pt x="2138" y="1116"/>
                </a:cubicBezTo>
                <a:cubicBezTo>
                  <a:pt x="2138" y="1117"/>
                  <a:pt x="2138" y="1118"/>
                  <a:pt x="2138" y="1118"/>
                </a:cubicBezTo>
                <a:cubicBezTo>
                  <a:pt x="2138" y="1118"/>
                  <a:pt x="2139" y="1119"/>
                  <a:pt x="2139" y="1119"/>
                </a:cubicBezTo>
                <a:cubicBezTo>
                  <a:pt x="2139" y="1119"/>
                  <a:pt x="2140" y="1120"/>
                  <a:pt x="2140" y="1120"/>
                </a:cubicBezTo>
                <a:cubicBezTo>
                  <a:pt x="2140" y="1120"/>
                  <a:pt x="2141" y="1120"/>
                  <a:pt x="2141" y="1120"/>
                </a:cubicBezTo>
                <a:cubicBezTo>
                  <a:pt x="2142" y="1120"/>
                  <a:pt x="2142" y="1120"/>
                  <a:pt x="2142" y="1120"/>
                </a:cubicBezTo>
                <a:cubicBezTo>
                  <a:pt x="2143" y="1119"/>
                  <a:pt x="2144" y="1118"/>
                  <a:pt x="2144" y="1116"/>
                </a:cubicBezTo>
                <a:cubicBezTo>
                  <a:pt x="2143" y="1116"/>
                  <a:pt x="2143" y="1115"/>
                  <a:pt x="2142" y="1115"/>
                </a:cubicBezTo>
                <a:close/>
                <a:moveTo>
                  <a:pt x="2159" y="1271"/>
                </a:moveTo>
                <a:cubicBezTo>
                  <a:pt x="2159" y="1271"/>
                  <a:pt x="2159" y="1271"/>
                  <a:pt x="2159" y="1271"/>
                </a:cubicBezTo>
                <a:cubicBezTo>
                  <a:pt x="2157" y="1272"/>
                  <a:pt x="2156" y="1274"/>
                  <a:pt x="2156" y="1276"/>
                </a:cubicBezTo>
                <a:cubicBezTo>
                  <a:pt x="2156" y="1276"/>
                  <a:pt x="2157" y="1277"/>
                  <a:pt x="2157" y="1277"/>
                </a:cubicBezTo>
                <a:cubicBezTo>
                  <a:pt x="2158" y="1277"/>
                  <a:pt x="2158" y="1277"/>
                  <a:pt x="2158" y="1277"/>
                </a:cubicBezTo>
                <a:cubicBezTo>
                  <a:pt x="2160" y="1277"/>
                  <a:pt x="2161" y="1276"/>
                  <a:pt x="2162" y="1275"/>
                </a:cubicBezTo>
                <a:cubicBezTo>
                  <a:pt x="2162" y="1274"/>
                  <a:pt x="2162" y="1273"/>
                  <a:pt x="2161" y="1273"/>
                </a:cubicBezTo>
                <a:cubicBezTo>
                  <a:pt x="2161" y="1273"/>
                  <a:pt x="2161" y="1272"/>
                  <a:pt x="2161" y="1272"/>
                </a:cubicBezTo>
                <a:cubicBezTo>
                  <a:pt x="2161" y="1272"/>
                  <a:pt x="2160" y="1271"/>
                  <a:pt x="2159" y="1271"/>
                </a:cubicBezTo>
                <a:close/>
                <a:moveTo>
                  <a:pt x="1731" y="1245"/>
                </a:moveTo>
                <a:cubicBezTo>
                  <a:pt x="1731" y="1245"/>
                  <a:pt x="1731" y="1245"/>
                  <a:pt x="1730" y="1244"/>
                </a:cubicBezTo>
                <a:cubicBezTo>
                  <a:pt x="1730" y="1244"/>
                  <a:pt x="1729" y="1244"/>
                  <a:pt x="1728" y="1245"/>
                </a:cubicBezTo>
                <a:cubicBezTo>
                  <a:pt x="1728" y="1245"/>
                  <a:pt x="1728" y="1245"/>
                  <a:pt x="1728" y="1245"/>
                </a:cubicBezTo>
                <a:cubicBezTo>
                  <a:pt x="1727" y="1245"/>
                  <a:pt x="1727" y="1245"/>
                  <a:pt x="1727" y="1246"/>
                </a:cubicBezTo>
                <a:cubicBezTo>
                  <a:pt x="1726" y="1246"/>
                  <a:pt x="1726" y="1247"/>
                  <a:pt x="1727" y="1247"/>
                </a:cubicBezTo>
                <a:cubicBezTo>
                  <a:pt x="1727" y="1248"/>
                  <a:pt x="1727" y="1248"/>
                  <a:pt x="1727" y="1248"/>
                </a:cubicBezTo>
                <a:cubicBezTo>
                  <a:pt x="1727" y="1248"/>
                  <a:pt x="1727" y="1249"/>
                  <a:pt x="1727" y="1249"/>
                </a:cubicBezTo>
                <a:cubicBezTo>
                  <a:pt x="1727" y="1249"/>
                  <a:pt x="1728" y="1250"/>
                  <a:pt x="1729" y="1250"/>
                </a:cubicBezTo>
                <a:cubicBezTo>
                  <a:pt x="1729" y="1250"/>
                  <a:pt x="1730" y="1249"/>
                  <a:pt x="1730" y="1249"/>
                </a:cubicBezTo>
                <a:cubicBezTo>
                  <a:pt x="1731" y="1249"/>
                  <a:pt x="1731" y="1248"/>
                  <a:pt x="1731" y="1248"/>
                </a:cubicBezTo>
                <a:cubicBezTo>
                  <a:pt x="1731" y="1247"/>
                  <a:pt x="1731" y="1246"/>
                  <a:pt x="1731" y="1246"/>
                </a:cubicBezTo>
                <a:lnTo>
                  <a:pt x="1731" y="1245"/>
                </a:lnTo>
                <a:close/>
                <a:moveTo>
                  <a:pt x="2161" y="1418"/>
                </a:moveTo>
                <a:cubicBezTo>
                  <a:pt x="2161" y="1418"/>
                  <a:pt x="2161" y="1417"/>
                  <a:pt x="2161" y="1417"/>
                </a:cubicBezTo>
                <a:cubicBezTo>
                  <a:pt x="2161" y="1417"/>
                  <a:pt x="2161" y="1416"/>
                  <a:pt x="2161" y="1416"/>
                </a:cubicBezTo>
                <a:cubicBezTo>
                  <a:pt x="2161" y="1416"/>
                  <a:pt x="2161" y="1416"/>
                  <a:pt x="2161" y="1415"/>
                </a:cubicBezTo>
                <a:cubicBezTo>
                  <a:pt x="2160" y="1414"/>
                  <a:pt x="2159" y="1414"/>
                  <a:pt x="2158" y="1414"/>
                </a:cubicBezTo>
                <a:cubicBezTo>
                  <a:pt x="2158" y="1414"/>
                  <a:pt x="2158" y="1414"/>
                  <a:pt x="2158" y="1414"/>
                </a:cubicBezTo>
                <a:cubicBezTo>
                  <a:pt x="2156" y="1414"/>
                  <a:pt x="2156" y="1415"/>
                  <a:pt x="2156" y="1416"/>
                </a:cubicBezTo>
                <a:cubicBezTo>
                  <a:pt x="2156" y="1416"/>
                  <a:pt x="2156" y="1416"/>
                  <a:pt x="2156" y="1417"/>
                </a:cubicBezTo>
                <a:cubicBezTo>
                  <a:pt x="2156" y="1417"/>
                  <a:pt x="2155" y="1417"/>
                  <a:pt x="2155" y="1417"/>
                </a:cubicBezTo>
                <a:cubicBezTo>
                  <a:pt x="2155" y="1417"/>
                  <a:pt x="2155" y="1418"/>
                  <a:pt x="2155" y="1418"/>
                </a:cubicBezTo>
                <a:cubicBezTo>
                  <a:pt x="2155" y="1419"/>
                  <a:pt x="2156" y="1420"/>
                  <a:pt x="2157" y="1422"/>
                </a:cubicBezTo>
                <a:cubicBezTo>
                  <a:pt x="2157" y="1422"/>
                  <a:pt x="2158" y="1422"/>
                  <a:pt x="2158" y="1422"/>
                </a:cubicBezTo>
                <a:cubicBezTo>
                  <a:pt x="2159" y="1422"/>
                  <a:pt x="2160" y="1422"/>
                  <a:pt x="2160" y="1422"/>
                </a:cubicBezTo>
                <a:cubicBezTo>
                  <a:pt x="2160" y="1422"/>
                  <a:pt x="2161" y="1421"/>
                  <a:pt x="2161" y="1421"/>
                </a:cubicBezTo>
                <a:cubicBezTo>
                  <a:pt x="2161" y="1421"/>
                  <a:pt x="2162" y="1421"/>
                  <a:pt x="2162" y="1420"/>
                </a:cubicBezTo>
                <a:cubicBezTo>
                  <a:pt x="2162" y="1420"/>
                  <a:pt x="2163" y="1420"/>
                  <a:pt x="2163" y="1419"/>
                </a:cubicBezTo>
                <a:cubicBezTo>
                  <a:pt x="2162" y="1418"/>
                  <a:pt x="2162" y="1418"/>
                  <a:pt x="2161" y="1418"/>
                </a:cubicBezTo>
                <a:close/>
                <a:moveTo>
                  <a:pt x="2066" y="1352"/>
                </a:moveTo>
                <a:cubicBezTo>
                  <a:pt x="2067" y="1352"/>
                  <a:pt x="2067" y="1352"/>
                  <a:pt x="2068" y="1352"/>
                </a:cubicBezTo>
                <a:cubicBezTo>
                  <a:pt x="2068" y="1351"/>
                  <a:pt x="2069" y="1350"/>
                  <a:pt x="2069" y="1349"/>
                </a:cubicBezTo>
                <a:cubicBezTo>
                  <a:pt x="2069" y="1349"/>
                  <a:pt x="2069" y="1348"/>
                  <a:pt x="2068" y="1348"/>
                </a:cubicBezTo>
                <a:cubicBezTo>
                  <a:pt x="2068" y="1348"/>
                  <a:pt x="2068" y="1347"/>
                  <a:pt x="2067" y="1347"/>
                </a:cubicBezTo>
                <a:cubicBezTo>
                  <a:pt x="2067" y="1347"/>
                  <a:pt x="2067" y="1347"/>
                  <a:pt x="2066" y="1347"/>
                </a:cubicBezTo>
                <a:cubicBezTo>
                  <a:pt x="2065" y="1347"/>
                  <a:pt x="2064" y="1348"/>
                  <a:pt x="2064" y="1348"/>
                </a:cubicBezTo>
                <a:cubicBezTo>
                  <a:pt x="2064" y="1349"/>
                  <a:pt x="2064" y="1349"/>
                  <a:pt x="2064" y="1349"/>
                </a:cubicBezTo>
                <a:cubicBezTo>
                  <a:pt x="2064" y="1350"/>
                  <a:pt x="2064" y="1350"/>
                  <a:pt x="2064" y="1351"/>
                </a:cubicBezTo>
                <a:cubicBezTo>
                  <a:pt x="2065" y="1351"/>
                  <a:pt x="2065" y="1352"/>
                  <a:pt x="2065" y="1352"/>
                </a:cubicBezTo>
                <a:cubicBezTo>
                  <a:pt x="2065" y="1352"/>
                  <a:pt x="2066" y="1352"/>
                  <a:pt x="2066" y="1352"/>
                </a:cubicBezTo>
                <a:close/>
                <a:moveTo>
                  <a:pt x="2176" y="1406"/>
                </a:moveTo>
                <a:cubicBezTo>
                  <a:pt x="2176" y="1407"/>
                  <a:pt x="2176" y="1407"/>
                  <a:pt x="2176" y="1407"/>
                </a:cubicBezTo>
                <a:cubicBezTo>
                  <a:pt x="2175" y="1407"/>
                  <a:pt x="2175" y="1407"/>
                  <a:pt x="2175" y="1407"/>
                </a:cubicBezTo>
                <a:cubicBezTo>
                  <a:pt x="2175" y="1407"/>
                  <a:pt x="2174" y="1408"/>
                  <a:pt x="2173" y="1409"/>
                </a:cubicBezTo>
                <a:cubicBezTo>
                  <a:pt x="2173" y="1409"/>
                  <a:pt x="2173" y="1409"/>
                  <a:pt x="2173" y="1409"/>
                </a:cubicBezTo>
                <a:cubicBezTo>
                  <a:pt x="2173" y="1409"/>
                  <a:pt x="2173" y="1410"/>
                  <a:pt x="2173" y="1410"/>
                </a:cubicBezTo>
                <a:cubicBezTo>
                  <a:pt x="2173" y="1410"/>
                  <a:pt x="2173" y="1410"/>
                  <a:pt x="2172" y="1411"/>
                </a:cubicBezTo>
                <a:cubicBezTo>
                  <a:pt x="2172" y="1411"/>
                  <a:pt x="2172" y="1412"/>
                  <a:pt x="2173" y="1413"/>
                </a:cubicBezTo>
                <a:cubicBezTo>
                  <a:pt x="2173" y="1414"/>
                  <a:pt x="2174" y="1414"/>
                  <a:pt x="2174" y="1414"/>
                </a:cubicBezTo>
                <a:cubicBezTo>
                  <a:pt x="2175" y="1414"/>
                  <a:pt x="2175" y="1414"/>
                  <a:pt x="2175" y="1414"/>
                </a:cubicBezTo>
                <a:cubicBezTo>
                  <a:pt x="2176" y="1414"/>
                  <a:pt x="2176" y="1414"/>
                  <a:pt x="2176" y="1414"/>
                </a:cubicBezTo>
                <a:cubicBezTo>
                  <a:pt x="2176" y="1414"/>
                  <a:pt x="2176" y="1414"/>
                  <a:pt x="2176" y="1414"/>
                </a:cubicBezTo>
                <a:cubicBezTo>
                  <a:pt x="2177" y="1414"/>
                  <a:pt x="2177" y="1414"/>
                  <a:pt x="2177" y="1413"/>
                </a:cubicBezTo>
                <a:cubicBezTo>
                  <a:pt x="2178" y="1413"/>
                  <a:pt x="2178" y="1412"/>
                  <a:pt x="2178" y="1411"/>
                </a:cubicBezTo>
                <a:cubicBezTo>
                  <a:pt x="2178" y="1411"/>
                  <a:pt x="2178" y="1410"/>
                  <a:pt x="2178" y="1410"/>
                </a:cubicBezTo>
                <a:cubicBezTo>
                  <a:pt x="2178" y="1409"/>
                  <a:pt x="2178" y="1409"/>
                  <a:pt x="2178" y="1409"/>
                </a:cubicBezTo>
                <a:cubicBezTo>
                  <a:pt x="2178" y="1409"/>
                  <a:pt x="2178" y="1409"/>
                  <a:pt x="2178" y="1409"/>
                </a:cubicBezTo>
                <a:cubicBezTo>
                  <a:pt x="2179" y="1409"/>
                  <a:pt x="2179" y="1408"/>
                  <a:pt x="2179" y="1408"/>
                </a:cubicBezTo>
                <a:cubicBezTo>
                  <a:pt x="2179" y="1408"/>
                  <a:pt x="2179" y="1407"/>
                  <a:pt x="2178" y="1407"/>
                </a:cubicBezTo>
                <a:cubicBezTo>
                  <a:pt x="2178" y="1406"/>
                  <a:pt x="2177" y="1406"/>
                  <a:pt x="2176" y="1406"/>
                </a:cubicBezTo>
                <a:close/>
                <a:moveTo>
                  <a:pt x="2116" y="1365"/>
                </a:moveTo>
                <a:cubicBezTo>
                  <a:pt x="2116" y="1366"/>
                  <a:pt x="2116" y="1367"/>
                  <a:pt x="2115" y="1368"/>
                </a:cubicBezTo>
                <a:cubicBezTo>
                  <a:pt x="2115" y="1368"/>
                  <a:pt x="2115" y="1369"/>
                  <a:pt x="2115" y="1369"/>
                </a:cubicBezTo>
                <a:cubicBezTo>
                  <a:pt x="2115" y="1370"/>
                  <a:pt x="2115" y="1370"/>
                  <a:pt x="2115" y="1371"/>
                </a:cubicBezTo>
                <a:cubicBezTo>
                  <a:pt x="2115" y="1371"/>
                  <a:pt x="2115" y="1374"/>
                  <a:pt x="2113" y="1374"/>
                </a:cubicBezTo>
                <a:cubicBezTo>
                  <a:pt x="2113" y="1374"/>
                  <a:pt x="2112" y="1374"/>
                  <a:pt x="2112" y="1373"/>
                </a:cubicBezTo>
                <a:cubicBezTo>
                  <a:pt x="2111" y="1373"/>
                  <a:pt x="2111" y="1372"/>
                  <a:pt x="2111" y="1371"/>
                </a:cubicBezTo>
                <a:cubicBezTo>
                  <a:pt x="2111" y="1371"/>
                  <a:pt x="2111" y="1371"/>
                  <a:pt x="2110" y="1371"/>
                </a:cubicBezTo>
                <a:cubicBezTo>
                  <a:pt x="2110" y="1371"/>
                  <a:pt x="2110" y="1371"/>
                  <a:pt x="2110" y="1370"/>
                </a:cubicBezTo>
                <a:cubicBezTo>
                  <a:pt x="2110" y="1370"/>
                  <a:pt x="2110" y="1370"/>
                  <a:pt x="2110" y="1370"/>
                </a:cubicBezTo>
                <a:cubicBezTo>
                  <a:pt x="2110" y="1370"/>
                  <a:pt x="2110" y="1370"/>
                  <a:pt x="2110" y="1370"/>
                </a:cubicBezTo>
                <a:cubicBezTo>
                  <a:pt x="2110" y="1370"/>
                  <a:pt x="2110" y="1370"/>
                  <a:pt x="2109" y="1370"/>
                </a:cubicBezTo>
                <a:cubicBezTo>
                  <a:pt x="2109" y="1370"/>
                  <a:pt x="2109" y="1370"/>
                  <a:pt x="2109" y="1370"/>
                </a:cubicBezTo>
                <a:cubicBezTo>
                  <a:pt x="2110" y="1371"/>
                  <a:pt x="2110" y="1372"/>
                  <a:pt x="2110" y="1373"/>
                </a:cubicBezTo>
                <a:cubicBezTo>
                  <a:pt x="2110" y="1374"/>
                  <a:pt x="2110" y="1374"/>
                  <a:pt x="2110" y="1375"/>
                </a:cubicBezTo>
                <a:cubicBezTo>
                  <a:pt x="2110" y="1375"/>
                  <a:pt x="2110" y="1375"/>
                  <a:pt x="2110" y="1375"/>
                </a:cubicBezTo>
                <a:cubicBezTo>
                  <a:pt x="2110" y="1375"/>
                  <a:pt x="2110" y="1375"/>
                  <a:pt x="2110" y="1375"/>
                </a:cubicBezTo>
                <a:cubicBezTo>
                  <a:pt x="2110" y="1376"/>
                  <a:pt x="2111" y="1376"/>
                  <a:pt x="2111" y="1377"/>
                </a:cubicBezTo>
                <a:cubicBezTo>
                  <a:pt x="2111" y="1377"/>
                  <a:pt x="2111" y="1378"/>
                  <a:pt x="2110" y="1379"/>
                </a:cubicBezTo>
                <a:cubicBezTo>
                  <a:pt x="2111" y="1378"/>
                  <a:pt x="2111" y="1378"/>
                  <a:pt x="2112" y="1379"/>
                </a:cubicBezTo>
                <a:cubicBezTo>
                  <a:pt x="2112" y="1379"/>
                  <a:pt x="2112" y="1379"/>
                  <a:pt x="2112" y="1379"/>
                </a:cubicBezTo>
                <a:cubicBezTo>
                  <a:pt x="2113" y="1379"/>
                  <a:pt x="2113" y="1380"/>
                  <a:pt x="2113" y="1381"/>
                </a:cubicBezTo>
                <a:cubicBezTo>
                  <a:pt x="2113" y="1382"/>
                  <a:pt x="2113" y="1383"/>
                  <a:pt x="2111" y="1383"/>
                </a:cubicBezTo>
                <a:cubicBezTo>
                  <a:pt x="2111" y="1383"/>
                  <a:pt x="2111" y="1383"/>
                  <a:pt x="2111" y="1383"/>
                </a:cubicBezTo>
                <a:cubicBezTo>
                  <a:pt x="2110" y="1383"/>
                  <a:pt x="2110" y="1383"/>
                  <a:pt x="2109" y="1383"/>
                </a:cubicBezTo>
                <a:cubicBezTo>
                  <a:pt x="2109" y="1382"/>
                  <a:pt x="2109" y="1382"/>
                  <a:pt x="2109" y="1382"/>
                </a:cubicBezTo>
                <a:cubicBezTo>
                  <a:pt x="2109" y="1382"/>
                  <a:pt x="2109" y="1382"/>
                  <a:pt x="2109" y="1382"/>
                </a:cubicBezTo>
                <a:cubicBezTo>
                  <a:pt x="2109" y="1383"/>
                  <a:pt x="2109" y="1383"/>
                  <a:pt x="2109" y="1383"/>
                </a:cubicBezTo>
                <a:cubicBezTo>
                  <a:pt x="2108" y="1383"/>
                  <a:pt x="2108" y="1384"/>
                  <a:pt x="2108" y="1385"/>
                </a:cubicBezTo>
                <a:cubicBezTo>
                  <a:pt x="2107" y="1385"/>
                  <a:pt x="2108" y="1385"/>
                  <a:pt x="2108" y="1386"/>
                </a:cubicBezTo>
                <a:cubicBezTo>
                  <a:pt x="2109" y="1387"/>
                  <a:pt x="2109" y="1387"/>
                  <a:pt x="2109" y="1388"/>
                </a:cubicBezTo>
                <a:cubicBezTo>
                  <a:pt x="2109" y="1388"/>
                  <a:pt x="2109" y="1389"/>
                  <a:pt x="2109" y="1389"/>
                </a:cubicBezTo>
                <a:cubicBezTo>
                  <a:pt x="2109" y="1389"/>
                  <a:pt x="2108" y="1389"/>
                  <a:pt x="2108" y="1390"/>
                </a:cubicBezTo>
                <a:cubicBezTo>
                  <a:pt x="2108" y="1390"/>
                  <a:pt x="2108" y="1391"/>
                  <a:pt x="2108" y="1391"/>
                </a:cubicBezTo>
                <a:cubicBezTo>
                  <a:pt x="2108" y="1392"/>
                  <a:pt x="2108" y="1392"/>
                  <a:pt x="2108" y="1392"/>
                </a:cubicBezTo>
                <a:cubicBezTo>
                  <a:pt x="2108" y="1393"/>
                  <a:pt x="2108" y="1394"/>
                  <a:pt x="2107" y="1394"/>
                </a:cubicBezTo>
                <a:cubicBezTo>
                  <a:pt x="2107" y="1395"/>
                  <a:pt x="2107" y="1395"/>
                  <a:pt x="2107" y="1395"/>
                </a:cubicBezTo>
                <a:cubicBezTo>
                  <a:pt x="2107" y="1396"/>
                  <a:pt x="2107" y="1396"/>
                  <a:pt x="2107" y="1396"/>
                </a:cubicBezTo>
                <a:cubicBezTo>
                  <a:pt x="2106" y="1397"/>
                  <a:pt x="2106" y="1397"/>
                  <a:pt x="2106" y="1398"/>
                </a:cubicBezTo>
                <a:cubicBezTo>
                  <a:pt x="2106" y="1399"/>
                  <a:pt x="2106" y="1399"/>
                  <a:pt x="2106" y="1400"/>
                </a:cubicBezTo>
                <a:cubicBezTo>
                  <a:pt x="2106" y="1401"/>
                  <a:pt x="2105" y="1401"/>
                  <a:pt x="2105" y="1401"/>
                </a:cubicBezTo>
                <a:cubicBezTo>
                  <a:pt x="2105" y="1401"/>
                  <a:pt x="2105" y="1402"/>
                  <a:pt x="2104" y="1402"/>
                </a:cubicBezTo>
                <a:cubicBezTo>
                  <a:pt x="2104" y="1403"/>
                  <a:pt x="2104" y="1403"/>
                  <a:pt x="2104" y="1403"/>
                </a:cubicBezTo>
                <a:cubicBezTo>
                  <a:pt x="2104" y="1404"/>
                  <a:pt x="2104" y="1404"/>
                  <a:pt x="2104" y="1404"/>
                </a:cubicBezTo>
                <a:cubicBezTo>
                  <a:pt x="2104" y="1405"/>
                  <a:pt x="2103" y="1405"/>
                  <a:pt x="2103" y="1406"/>
                </a:cubicBezTo>
                <a:cubicBezTo>
                  <a:pt x="2103" y="1406"/>
                  <a:pt x="2103" y="1407"/>
                  <a:pt x="2103" y="1407"/>
                </a:cubicBezTo>
                <a:cubicBezTo>
                  <a:pt x="2102" y="1407"/>
                  <a:pt x="2103" y="1408"/>
                  <a:pt x="2103" y="1408"/>
                </a:cubicBezTo>
                <a:cubicBezTo>
                  <a:pt x="2103" y="1408"/>
                  <a:pt x="2103" y="1408"/>
                  <a:pt x="2103" y="1409"/>
                </a:cubicBezTo>
                <a:cubicBezTo>
                  <a:pt x="2103" y="1409"/>
                  <a:pt x="2103" y="1410"/>
                  <a:pt x="2103" y="1411"/>
                </a:cubicBezTo>
                <a:cubicBezTo>
                  <a:pt x="2103" y="1411"/>
                  <a:pt x="2102" y="1411"/>
                  <a:pt x="2102" y="1411"/>
                </a:cubicBezTo>
                <a:cubicBezTo>
                  <a:pt x="2102" y="1412"/>
                  <a:pt x="2102" y="1413"/>
                  <a:pt x="2102" y="1413"/>
                </a:cubicBezTo>
                <a:cubicBezTo>
                  <a:pt x="2101" y="1413"/>
                  <a:pt x="2101" y="1413"/>
                  <a:pt x="2101" y="1413"/>
                </a:cubicBezTo>
                <a:cubicBezTo>
                  <a:pt x="2101" y="1414"/>
                  <a:pt x="2101" y="1414"/>
                  <a:pt x="2101" y="1415"/>
                </a:cubicBezTo>
                <a:cubicBezTo>
                  <a:pt x="2101" y="1415"/>
                  <a:pt x="2101" y="1416"/>
                  <a:pt x="2100" y="1417"/>
                </a:cubicBezTo>
                <a:cubicBezTo>
                  <a:pt x="2100" y="1417"/>
                  <a:pt x="2100" y="1418"/>
                  <a:pt x="2100" y="1418"/>
                </a:cubicBezTo>
                <a:cubicBezTo>
                  <a:pt x="2100" y="1419"/>
                  <a:pt x="2100" y="1419"/>
                  <a:pt x="2100" y="1419"/>
                </a:cubicBezTo>
                <a:cubicBezTo>
                  <a:pt x="2100" y="1419"/>
                  <a:pt x="2100" y="1420"/>
                  <a:pt x="2100" y="1420"/>
                </a:cubicBezTo>
                <a:cubicBezTo>
                  <a:pt x="2099" y="1420"/>
                  <a:pt x="2099" y="1421"/>
                  <a:pt x="2099" y="1422"/>
                </a:cubicBezTo>
                <a:cubicBezTo>
                  <a:pt x="2099" y="1422"/>
                  <a:pt x="2099" y="1422"/>
                  <a:pt x="2098" y="1422"/>
                </a:cubicBezTo>
                <a:cubicBezTo>
                  <a:pt x="2098" y="1423"/>
                  <a:pt x="2098" y="1423"/>
                  <a:pt x="2098" y="1423"/>
                </a:cubicBezTo>
                <a:cubicBezTo>
                  <a:pt x="2098" y="1423"/>
                  <a:pt x="2098" y="1424"/>
                  <a:pt x="2098" y="1424"/>
                </a:cubicBezTo>
                <a:cubicBezTo>
                  <a:pt x="2097" y="1424"/>
                  <a:pt x="2097" y="1425"/>
                  <a:pt x="2097" y="1425"/>
                </a:cubicBezTo>
                <a:cubicBezTo>
                  <a:pt x="2097" y="1425"/>
                  <a:pt x="2097" y="1425"/>
                  <a:pt x="2097" y="1425"/>
                </a:cubicBezTo>
                <a:cubicBezTo>
                  <a:pt x="2097" y="1425"/>
                  <a:pt x="2097" y="1425"/>
                  <a:pt x="2097" y="1426"/>
                </a:cubicBezTo>
                <a:cubicBezTo>
                  <a:pt x="2097" y="1426"/>
                  <a:pt x="2097" y="1426"/>
                  <a:pt x="2097" y="1427"/>
                </a:cubicBezTo>
                <a:cubicBezTo>
                  <a:pt x="2097" y="1427"/>
                  <a:pt x="2097" y="1428"/>
                  <a:pt x="2097" y="1428"/>
                </a:cubicBezTo>
                <a:cubicBezTo>
                  <a:pt x="2097" y="1429"/>
                  <a:pt x="2097" y="1429"/>
                  <a:pt x="2096" y="1430"/>
                </a:cubicBezTo>
                <a:cubicBezTo>
                  <a:pt x="2096" y="1431"/>
                  <a:pt x="2096" y="1431"/>
                  <a:pt x="2096" y="1431"/>
                </a:cubicBezTo>
                <a:cubicBezTo>
                  <a:pt x="2095" y="1431"/>
                  <a:pt x="2095" y="1431"/>
                  <a:pt x="2095" y="1431"/>
                </a:cubicBezTo>
                <a:cubicBezTo>
                  <a:pt x="2095" y="1431"/>
                  <a:pt x="2095" y="1432"/>
                  <a:pt x="2095" y="1432"/>
                </a:cubicBezTo>
                <a:cubicBezTo>
                  <a:pt x="2095" y="1432"/>
                  <a:pt x="2095" y="1433"/>
                  <a:pt x="2095" y="1433"/>
                </a:cubicBezTo>
                <a:cubicBezTo>
                  <a:pt x="2095" y="1434"/>
                  <a:pt x="2094" y="1434"/>
                  <a:pt x="2094" y="1435"/>
                </a:cubicBezTo>
                <a:cubicBezTo>
                  <a:pt x="2094" y="1435"/>
                  <a:pt x="2094" y="1436"/>
                  <a:pt x="2094" y="1436"/>
                </a:cubicBezTo>
                <a:cubicBezTo>
                  <a:pt x="2094" y="1437"/>
                  <a:pt x="2094" y="1437"/>
                  <a:pt x="2094" y="1437"/>
                </a:cubicBezTo>
                <a:cubicBezTo>
                  <a:pt x="2094" y="1437"/>
                  <a:pt x="2094" y="1438"/>
                  <a:pt x="2094" y="1439"/>
                </a:cubicBezTo>
                <a:cubicBezTo>
                  <a:pt x="2093" y="1440"/>
                  <a:pt x="2093" y="1440"/>
                  <a:pt x="2093" y="1441"/>
                </a:cubicBezTo>
                <a:cubicBezTo>
                  <a:pt x="2093" y="1441"/>
                  <a:pt x="2093" y="1442"/>
                  <a:pt x="2092" y="1443"/>
                </a:cubicBezTo>
                <a:cubicBezTo>
                  <a:pt x="2092" y="1443"/>
                  <a:pt x="2092" y="1443"/>
                  <a:pt x="2091" y="1444"/>
                </a:cubicBezTo>
                <a:cubicBezTo>
                  <a:pt x="2091" y="1444"/>
                  <a:pt x="2091" y="1444"/>
                  <a:pt x="2091" y="1444"/>
                </a:cubicBezTo>
                <a:cubicBezTo>
                  <a:pt x="2091" y="1444"/>
                  <a:pt x="2091" y="1445"/>
                  <a:pt x="2091" y="1445"/>
                </a:cubicBezTo>
                <a:cubicBezTo>
                  <a:pt x="2091" y="1446"/>
                  <a:pt x="2091" y="1446"/>
                  <a:pt x="2091" y="1446"/>
                </a:cubicBezTo>
                <a:cubicBezTo>
                  <a:pt x="2091" y="1446"/>
                  <a:pt x="2091" y="1446"/>
                  <a:pt x="2091" y="1447"/>
                </a:cubicBezTo>
                <a:cubicBezTo>
                  <a:pt x="2091" y="1447"/>
                  <a:pt x="2091" y="1447"/>
                  <a:pt x="2091" y="1447"/>
                </a:cubicBezTo>
                <a:cubicBezTo>
                  <a:pt x="2091" y="1448"/>
                  <a:pt x="2091" y="1448"/>
                  <a:pt x="2091" y="1448"/>
                </a:cubicBezTo>
                <a:cubicBezTo>
                  <a:pt x="2091" y="1449"/>
                  <a:pt x="2091" y="1450"/>
                  <a:pt x="2090" y="1451"/>
                </a:cubicBezTo>
                <a:cubicBezTo>
                  <a:pt x="2090" y="1452"/>
                  <a:pt x="2089" y="1452"/>
                  <a:pt x="2089" y="1453"/>
                </a:cubicBezTo>
                <a:cubicBezTo>
                  <a:pt x="2088" y="1453"/>
                  <a:pt x="2088" y="1453"/>
                  <a:pt x="2088" y="1453"/>
                </a:cubicBezTo>
                <a:cubicBezTo>
                  <a:pt x="2088" y="1455"/>
                  <a:pt x="2087" y="1456"/>
                  <a:pt x="2087" y="1457"/>
                </a:cubicBezTo>
                <a:cubicBezTo>
                  <a:pt x="2087" y="1457"/>
                  <a:pt x="2087" y="1457"/>
                  <a:pt x="2087" y="1457"/>
                </a:cubicBezTo>
                <a:cubicBezTo>
                  <a:pt x="2087" y="1458"/>
                  <a:pt x="2086" y="1459"/>
                  <a:pt x="2085" y="1459"/>
                </a:cubicBezTo>
                <a:cubicBezTo>
                  <a:pt x="2085" y="1459"/>
                  <a:pt x="2085" y="1459"/>
                  <a:pt x="2085" y="1460"/>
                </a:cubicBezTo>
                <a:cubicBezTo>
                  <a:pt x="2084" y="1460"/>
                  <a:pt x="2084" y="1461"/>
                  <a:pt x="2083" y="1461"/>
                </a:cubicBezTo>
                <a:cubicBezTo>
                  <a:pt x="2083" y="1461"/>
                  <a:pt x="2083" y="1461"/>
                  <a:pt x="2082" y="1461"/>
                </a:cubicBezTo>
                <a:cubicBezTo>
                  <a:pt x="2082" y="1461"/>
                  <a:pt x="2082" y="1461"/>
                  <a:pt x="2082" y="1461"/>
                </a:cubicBezTo>
                <a:cubicBezTo>
                  <a:pt x="2081" y="1462"/>
                  <a:pt x="2081" y="1462"/>
                  <a:pt x="2080" y="1462"/>
                </a:cubicBezTo>
                <a:cubicBezTo>
                  <a:pt x="2080" y="1462"/>
                  <a:pt x="2080" y="1462"/>
                  <a:pt x="2080" y="1462"/>
                </a:cubicBezTo>
                <a:cubicBezTo>
                  <a:pt x="2079" y="1462"/>
                  <a:pt x="2079" y="1461"/>
                  <a:pt x="2079" y="1461"/>
                </a:cubicBezTo>
                <a:cubicBezTo>
                  <a:pt x="2078" y="1461"/>
                  <a:pt x="2078" y="1461"/>
                  <a:pt x="2078" y="1461"/>
                </a:cubicBezTo>
                <a:cubicBezTo>
                  <a:pt x="2078" y="1461"/>
                  <a:pt x="2078" y="1462"/>
                  <a:pt x="2077" y="1462"/>
                </a:cubicBezTo>
                <a:cubicBezTo>
                  <a:pt x="2077" y="1462"/>
                  <a:pt x="2076" y="1462"/>
                  <a:pt x="2075" y="1462"/>
                </a:cubicBezTo>
                <a:cubicBezTo>
                  <a:pt x="2075" y="1462"/>
                  <a:pt x="2075" y="1462"/>
                  <a:pt x="2074" y="1463"/>
                </a:cubicBezTo>
                <a:cubicBezTo>
                  <a:pt x="2074" y="1463"/>
                  <a:pt x="2074" y="1464"/>
                  <a:pt x="2073" y="1464"/>
                </a:cubicBezTo>
                <a:cubicBezTo>
                  <a:pt x="2073" y="1464"/>
                  <a:pt x="2073" y="1464"/>
                  <a:pt x="2073" y="1464"/>
                </a:cubicBezTo>
                <a:cubicBezTo>
                  <a:pt x="2072" y="1465"/>
                  <a:pt x="2072" y="1465"/>
                  <a:pt x="2072" y="1465"/>
                </a:cubicBezTo>
                <a:cubicBezTo>
                  <a:pt x="2071" y="1466"/>
                  <a:pt x="2071" y="1466"/>
                  <a:pt x="2070" y="1466"/>
                </a:cubicBezTo>
                <a:cubicBezTo>
                  <a:pt x="2070" y="1466"/>
                  <a:pt x="2070" y="1466"/>
                  <a:pt x="2070" y="1466"/>
                </a:cubicBezTo>
                <a:cubicBezTo>
                  <a:pt x="2069" y="1466"/>
                  <a:pt x="2069" y="1466"/>
                  <a:pt x="2068" y="1467"/>
                </a:cubicBezTo>
                <a:cubicBezTo>
                  <a:pt x="2068" y="1467"/>
                  <a:pt x="2068" y="1467"/>
                  <a:pt x="2068" y="1467"/>
                </a:cubicBezTo>
                <a:cubicBezTo>
                  <a:pt x="2067" y="1467"/>
                  <a:pt x="2067" y="1466"/>
                  <a:pt x="2066" y="1465"/>
                </a:cubicBezTo>
                <a:cubicBezTo>
                  <a:pt x="2066" y="1465"/>
                  <a:pt x="2066" y="1465"/>
                  <a:pt x="2066" y="1465"/>
                </a:cubicBezTo>
                <a:cubicBezTo>
                  <a:pt x="2066" y="1465"/>
                  <a:pt x="2066" y="1465"/>
                  <a:pt x="2065" y="1465"/>
                </a:cubicBezTo>
                <a:cubicBezTo>
                  <a:pt x="2065" y="1464"/>
                  <a:pt x="2065" y="1464"/>
                  <a:pt x="2064" y="1464"/>
                </a:cubicBezTo>
                <a:cubicBezTo>
                  <a:pt x="2064" y="1464"/>
                  <a:pt x="2064" y="1464"/>
                  <a:pt x="2064" y="1463"/>
                </a:cubicBezTo>
                <a:cubicBezTo>
                  <a:pt x="2064" y="1463"/>
                  <a:pt x="2063" y="1463"/>
                  <a:pt x="2063" y="1463"/>
                </a:cubicBezTo>
                <a:cubicBezTo>
                  <a:pt x="2063" y="1463"/>
                  <a:pt x="2062" y="1463"/>
                  <a:pt x="2062" y="1463"/>
                </a:cubicBezTo>
                <a:cubicBezTo>
                  <a:pt x="2061" y="1463"/>
                  <a:pt x="2060" y="1462"/>
                  <a:pt x="2060" y="1462"/>
                </a:cubicBezTo>
                <a:cubicBezTo>
                  <a:pt x="2060" y="1461"/>
                  <a:pt x="2059" y="1461"/>
                  <a:pt x="2059" y="1460"/>
                </a:cubicBezTo>
                <a:cubicBezTo>
                  <a:pt x="2058" y="1460"/>
                  <a:pt x="2058" y="1459"/>
                  <a:pt x="2057" y="1459"/>
                </a:cubicBezTo>
                <a:cubicBezTo>
                  <a:pt x="2057" y="1458"/>
                  <a:pt x="2057" y="1458"/>
                  <a:pt x="2057" y="1458"/>
                </a:cubicBezTo>
                <a:cubicBezTo>
                  <a:pt x="2057" y="1457"/>
                  <a:pt x="2057" y="1457"/>
                  <a:pt x="2057" y="1457"/>
                </a:cubicBezTo>
                <a:cubicBezTo>
                  <a:pt x="2057" y="1457"/>
                  <a:pt x="2056" y="1456"/>
                  <a:pt x="2056" y="1456"/>
                </a:cubicBezTo>
                <a:cubicBezTo>
                  <a:pt x="2056" y="1456"/>
                  <a:pt x="2055" y="1456"/>
                  <a:pt x="2055" y="1456"/>
                </a:cubicBezTo>
                <a:cubicBezTo>
                  <a:pt x="2055" y="1455"/>
                  <a:pt x="2055" y="1455"/>
                  <a:pt x="2055" y="1455"/>
                </a:cubicBezTo>
                <a:cubicBezTo>
                  <a:pt x="2055" y="1454"/>
                  <a:pt x="2055" y="1453"/>
                  <a:pt x="2055" y="1453"/>
                </a:cubicBezTo>
                <a:cubicBezTo>
                  <a:pt x="2055" y="1452"/>
                  <a:pt x="2055" y="1451"/>
                  <a:pt x="2055" y="1450"/>
                </a:cubicBezTo>
                <a:cubicBezTo>
                  <a:pt x="2055" y="1450"/>
                  <a:pt x="2055" y="1449"/>
                  <a:pt x="2055" y="1449"/>
                </a:cubicBezTo>
                <a:cubicBezTo>
                  <a:pt x="2055" y="1449"/>
                  <a:pt x="2055" y="1448"/>
                  <a:pt x="2055" y="1448"/>
                </a:cubicBezTo>
                <a:cubicBezTo>
                  <a:pt x="2055" y="1447"/>
                  <a:pt x="2055" y="1447"/>
                  <a:pt x="2055" y="1447"/>
                </a:cubicBezTo>
                <a:cubicBezTo>
                  <a:pt x="2054" y="1447"/>
                  <a:pt x="2054" y="1446"/>
                  <a:pt x="2055" y="1446"/>
                </a:cubicBezTo>
                <a:cubicBezTo>
                  <a:pt x="2055" y="1445"/>
                  <a:pt x="2055" y="1445"/>
                  <a:pt x="2056" y="1445"/>
                </a:cubicBezTo>
                <a:cubicBezTo>
                  <a:pt x="2055" y="1444"/>
                  <a:pt x="2055" y="1444"/>
                  <a:pt x="2055" y="1444"/>
                </a:cubicBezTo>
                <a:cubicBezTo>
                  <a:pt x="2054" y="1443"/>
                  <a:pt x="2055" y="1442"/>
                  <a:pt x="2055" y="1442"/>
                </a:cubicBezTo>
                <a:cubicBezTo>
                  <a:pt x="2055" y="1442"/>
                  <a:pt x="2055" y="1442"/>
                  <a:pt x="2055" y="1442"/>
                </a:cubicBezTo>
                <a:cubicBezTo>
                  <a:pt x="2054" y="1441"/>
                  <a:pt x="2054" y="1440"/>
                  <a:pt x="2053" y="1440"/>
                </a:cubicBezTo>
                <a:cubicBezTo>
                  <a:pt x="2052" y="1440"/>
                  <a:pt x="2052" y="1440"/>
                  <a:pt x="2052" y="1439"/>
                </a:cubicBezTo>
                <a:cubicBezTo>
                  <a:pt x="2052" y="1438"/>
                  <a:pt x="2052" y="1438"/>
                  <a:pt x="2052" y="1437"/>
                </a:cubicBezTo>
                <a:cubicBezTo>
                  <a:pt x="2052" y="1437"/>
                  <a:pt x="2052" y="1436"/>
                  <a:pt x="2052" y="1436"/>
                </a:cubicBezTo>
                <a:cubicBezTo>
                  <a:pt x="2052" y="1435"/>
                  <a:pt x="2052" y="1435"/>
                  <a:pt x="2052" y="1434"/>
                </a:cubicBezTo>
                <a:cubicBezTo>
                  <a:pt x="2053" y="1434"/>
                  <a:pt x="2053" y="1433"/>
                  <a:pt x="2052" y="1433"/>
                </a:cubicBezTo>
                <a:cubicBezTo>
                  <a:pt x="2052" y="1432"/>
                  <a:pt x="2052" y="1431"/>
                  <a:pt x="2053" y="1431"/>
                </a:cubicBezTo>
                <a:cubicBezTo>
                  <a:pt x="2053" y="1430"/>
                  <a:pt x="2053" y="1430"/>
                  <a:pt x="2053" y="1430"/>
                </a:cubicBezTo>
                <a:cubicBezTo>
                  <a:pt x="2054" y="1430"/>
                  <a:pt x="2054" y="1430"/>
                  <a:pt x="2054" y="1430"/>
                </a:cubicBezTo>
                <a:cubicBezTo>
                  <a:pt x="2054" y="1430"/>
                  <a:pt x="2054" y="1430"/>
                  <a:pt x="2054" y="1430"/>
                </a:cubicBezTo>
                <a:cubicBezTo>
                  <a:pt x="2054" y="1430"/>
                  <a:pt x="2054" y="1429"/>
                  <a:pt x="2054" y="1429"/>
                </a:cubicBezTo>
                <a:cubicBezTo>
                  <a:pt x="2054" y="1429"/>
                  <a:pt x="2054" y="1428"/>
                  <a:pt x="2054" y="1428"/>
                </a:cubicBezTo>
                <a:cubicBezTo>
                  <a:pt x="2054" y="1428"/>
                  <a:pt x="2055" y="1427"/>
                  <a:pt x="2055" y="1427"/>
                </a:cubicBezTo>
                <a:cubicBezTo>
                  <a:pt x="2054" y="1427"/>
                  <a:pt x="2054" y="1426"/>
                  <a:pt x="2054" y="1425"/>
                </a:cubicBezTo>
                <a:cubicBezTo>
                  <a:pt x="2054" y="1423"/>
                  <a:pt x="2056" y="1423"/>
                  <a:pt x="2057" y="1423"/>
                </a:cubicBezTo>
                <a:cubicBezTo>
                  <a:pt x="2057" y="1423"/>
                  <a:pt x="2057" y="1423"/>
                  <a:pt x="2057" y="1423"/>
                </a:cubicBezTo>
                <a:cubicBezTo>
                  <a:pt x="2057" y="1423"/>
                  <a:pt x="2057" y="1423"/>
                  <a:pt x="2058" y="1423"/>
                </a:cubicBezTo>
                <a:cubicBezTo>
                  <a:pt x="2058" y="1422"/>
                  <a:pt x="2058" y="1422"/>
                  <a:pt x="2058" y="1421"/>
                </a:cubicBezTo>
                <a:cubicBezTo>
                  <a:pt x="2058" y="1421"/>
                  <a:pt x="2058" y="1420"/>
                  <a:pt x="2058" y="1420"/>
                </a:cubicBezTo>
                <a:cubicBezTo>
                  <a:pt x="2058" y="1419"/>
                  <a:pt x="2058" y="1419"/>
                  <a:pt x="2058" y="1418"/>
                </a:cubicBezTo>
                <a:cubicBezTo>
                  <a:pt x="2058" y="1418"/>
                  <a:pt x="2059" y="1418"/>
                  <a:pt x="2059" y="1418"/>
                </a:cubicBezTo>
                <a:cubicBezTo>
                  <a:pt x="2059" y="1417"/>
                  <a:pt x="2059" y="1416"/>
                  <a:pt x="2060" y="1416"/>
                </a:cubicBezTo>
                <a:cubicBezTo>
                  <a:pt x="2060" y="1415"/>
                  <a:pt x="2060" y="1415"/>
                  <a:pt x="2060" y="1415"/>
                </a:cubicBezTo>
                <a:cubicBezTo>
                  <a:pt x="2060" y="1415"/>
                  <a:pt x="2060" y="1415"/>
                  <a:pt x="2060" y="1415"/>
                </a:cubicBezTo>
                <a:cubicBezTo>
                  <a:pt x="2060" y="1414"/>
                  <a:pt x="2060" y="1413"/>
                  <a:pt x="2061" y="1413"/>
                </a:cubicBezTo>
                <a:cubicBezTo>
                  <a:pt x="2061" y="1413"/>
                  <a:pt x="2061" y="1412"/>
                  <a:pt x="2062" y="1412"/>
                </a:cubicBezTo>
                <a:cubicBezTo>
                  <a:pt x="2062" y="1412"/>
                  <a:pt x="2063" y="1412"/>
                  <a:pt x="2063" y="1412"/>
                </a:cubicBezTo>
                <a:cubicBezTo>
                  <a:pt x="2063" y="1412"/>
                  <a:pt x="2063" y="1411"/>
                  <a:pt x="2063" y="1411"/>
                </a:cubicBezTo>
                <a:cubicBezTo>
                  <a:pt x="2063" y="1411"/>
                  <a:pt x="2063" y="1410"/>
                  <a:pt x="2063" y="1409"/>
                </a:cubicBezTo>
                <a:cubicBezTo>
                  <a:pt x="2063" y="1409"/>
                  <a:pt x="2064" y="1409"/>
                  <a:pt x="2064" y="1409"/>
                </a:cubicBezTo>
                <a:cubicBezTo>
                  <a:pt x="2063" y="1409"/>
                  <a:pt x="2063" y="1409"/>
                  <a:pt x="2063" y="1409"/>
                </a:cubicBezTo>
                <a:cubicBezTo>
                  <a:pt x="2063" y="1408"/>
                  <a:pt x="2063" y="1408"/>
                  <a:pt x="2063" y="1408"/>
                </a:cubicBezTo>
                <a:cubicBezTo>
                  <a:pt x="2063" y="1407"/>
                  <a:pt x="2063" y="1407"/>
                  <a:pt x="2063" y="1406"/>
                </a:cubicBezTo>
                <a:cubicBezTo>
                  <a:pt x="2064" y="1406"/>
                  <a:pt x="2064" y="1406"/>
                  <a:pt x="2064" y="1406"/>
                </a:cubicBezTo>
                <a:cubicBezTo>
                  <a:pt x="2064" y="1406"/>
                  <a:pt x="2064" y="1406"/>
                  <a:pt x="2064" y="1406"/>
                </a:cubicBezTo>
                <a:cubicBezTo>
                  <a:pt x="2064" y="1405"/>
                  <a:pt x="2063" y="1405"/>
                  <a:pt x="2063" y="1405"/>
                </a:cubicBezTo>
                <a:cubicBezTo>
                  <a:pt x="2063" y="1405"/>
                  <a:pt x="2063" y="1405"/>
                  <a:pt x="2063" y="1404"/>
                </a:cubicBezTo>
                <a:cubicBezTo>
                  <a:pt x="2063" y="1404"/>
                  <a:pt x="2063" y="1404"/>
                  <a:pt x="2063" y="1404"/>
                </a:cubicBezTo>
                <a:cubicBezTo>
                  <a:pt x="2062" y="1404"/>
                  <a:pt x="2062" y="1404"/>
                  <a:pt x="2062" y="1403"/>
                </a:cubicBezTo>
                <a:cubicBezTo>
                  <a:pt x="2062" y="1403"/>
                  <a:pt x="2062" y="1403"/>
                  <a:pt x="2062" y="1402"/>
                </a:cubicBezTo>
                <a:cubicBezTo>
                  <a:pt x="2062" y="1402"/>
                  <a:pt x="2062" y="1402"/>
                  <a:pt x="2062" y="1402"/>
                </a:cubicBezTo>
                <a:cubicBezTo>
                  <a:pt x="2062" y="1402"/>
                  <a:pt x="2062" y="1402"/>
                  <a:pt x="2062" y="1402"/>
                </a:cubicBezTo>
                <a:cubicBezTo>
                  <a:pt x="2062" y="1401"/>
                  <a:pt x="2061" y="1401"/>
                  <a:pt x="2061" y="1401"/>
                </a:cubicBezTo>
                <a:cubicBezTo>
                  <a:pt x="2061" y="1400"/>
                  <a:pt x="2060" y="1400"/>
                  <a:pt x="2060" y="1399"/>
                </a:cubicBezTo>
                <a:cubicBezTo>
                  <a:pt x="2060" y="1398"/>
                  <a:pt x="2061" y="1398"/>
                  <a:pt x="2062" y="1398"/>
                </a:cubicBezTo>
                <a:cubicBezTo>
                  <a:pt x="2062" y="1398"/>
                  <a:pt x="2062" y="1398"/>
                  <a:pt x="2062" y="1398"/>
                </a:cubicBezTo>
                <a:cubicBezTo>
                  <a:pt x="2061" y="1397"/>
                  <a:pt x="2061" y="1397"/>
                  <a:pt x="2060" y="1397"/>
                </a:cubicBezTo>
                <a:cubicBezTo>
                  <a:pt x="2060" y="1397"/>
                  <a:pt x="2060" y="1397"/>
                  <a:pt x="2060" y="1396"/>
                </a:cubicBezTo>
                <a:cubicBezTo>
                  <a:pt x="2059" y="1396"/>
                  <a:pt x="2059" y="1395"/>
                  <a:pt x="2060" y="1394"/>
                </a:cubicBezTo>
                <a:cubicBezTo>
                  <a:pt x="2060" y="1394"/>
                  <a:pt x="2060" y="1393"/>
                  <a:pt x="2060" y="1393"/>
                </a:cubicBezTo>
                <a:cubicBezTo>
                  <a:pt x="2060" y="1393"/>
                  <a:pt x="2060" y="1392"/>
                  <a:pt x="2060" y="1392"/>
                </a:cubicBezTo>
                <a:cubicBezTo>
                  <a:pt x="2060" y="1392"/>
                  <a:pt x="2060" y="1391"/>
                  <a:pt x="2060" y="1391"/>
                </a:cubicBezTo>
                <a:cubicBezTo>
                  <a:pt x="2060" y="1391"/>
                  <a:pt x="2060" y="1391"/>
                  <a:pt x="2060" y="1391"/>
                </a:cubicBezTo>
                <a:cubicBezTo>
                  <a:pt x="2059" y="1391"/>
                  <a:pt x="2059" y="1391"/>
                  <a:pt x="2058" y="1390"/>
                </a:cubicBezTo>
                <a:cubicBezTo>
                  <a:pt x="2058" y="1390"/>
                  <a:pt x="2058" y="1389"/>
                  <a:pt x="2059" y="1388"/>
                </a:cubicBezTo>
                <a:cubicBezTo>
                  <a:pt x="2059" y="1388"/>
                  <a:pt x="2060" y="1387"/>
                  <a:pt x="2061" y="1386"/>
                </a:cubicBezTo>
                <a:cubicBezTo>
                  <a:pt x="2061" y="1386"/>
                  <a:pt x="2061" y="1386"/>
                  <a:pt x="2061" y="1386"/>
                </a:cubicBezTo>
                <a:cubicBezTo>
                  <a:pt x="2061" y="1386"/>
                  <a:pt x="2061" y="1386"/>
                  <a:pt x="2061" y="1386"/>
                </a:cubicBezTo>
                <a:cubicBezTo>
                  <a:pt x="2060" y="1385"/>
                  <a:pt x="2061" y="1384"/>
                  <a:pt x="2061" y="1384"/>
                </a:cubicBezTo>
                <a:cubicBezTo>
                  <a:pt x="2062" y="1384"/>
                  <a:pt x="2062" y="1384"/>
                  <a:pt x="2062" y="1383"/>
                </a:cubicBezTo>
                <a:cubicBezTo>
                  <a:pt x="2062" y="1383"/>
                  <a:pt x="2062" y="1383"/>
                  <a:pt x="2062" y="1382"/>
                </a:cubicBezTo>
                <a:cubicBezTo>
                  <a:pt x="2062" y="1382"/>
                  <a:pt x="2063" y="1382"/>
                  <a:pt x="2063" y="1382"/>
                </a:cubicBezTo>
                <a:cubicBezTo>
                  <a:pt x="2063" y="1382"/>
                  <a:pt x="2063" y="1381"/>
                  <a:pt x="2063" y="1381"/>
                </a:cubicBezTo>
                <a:cubicBezTo>
                  <a:pt x="2063" y="1381"/>
                  <a:pt x="2064" y="1381"/>
                  <a:pt x="2064" y="1380"/>
                </a:cubicBezTo>
                <a:cubicBezTo>
                  <a:pt x="2064" y="1380"/>
                  <a:pt x="2063" y="1380"/>
                  <a:pt x="2063" y="1380"/>
                </a:cubicBezTo>
                <a:cubicBezTo>
                  <a:pt x="2063" y="1379"/>
                  <a:pt x="2063" y="1378"/>
                  <a:pt x="2064" y="1377"/>
                </a:cubicBezTo>
                <a:cubicBezTo>
                  <a:pt x="2065" y="1376"/>
                  <a:pt x="2066" y="1376"/>
                  <a:pt x="2067" y="1376"/>
                </a:cubicBezTo>
                <a:cubicBezTo>
                  <a:pt x="2067" y="1376"/>
                  <a:pt x="2067" y="1376"/>
                  <a:pt x="2067" y="1376"/>
                </a:cubicBezTo>
                <a:cubicBezTo>
                  <a:pt x="2067" y="1376"/>
                  <a:pt x="2067" y="1376"/>
                  <a:pt x="2067" y="1376"/>
                </a:cubicBezTo>
                <a:cubicBezTo>
                  <a:pt x="2068" y="1376"/>
                  <a:pt x="2068" y="1376"/>
                  <a:pt x="2068" y="1376"/>
                </a:cubicBezTo>
                <a:cubicBezTo>
                  <a:pt x="2068" y="1375"/>
                  <a:pt x="2069" y="1375"/>
                  <a:pt x="2069" y="1375"/>
                </a:cubicBezTo>
                <a:cubicBezTo>
                  <a:pt x="2070" y="1375"/>
                  <a:pt x="2070" y="1375"/>
                  <a:pt x="2070" y="1374"/>
                </a:cubicBezTo>
                <a:cubicBezTo>
                  <a:pt x="2070" y="1374"/>
                  <a:pt x="2070" y="1373"/>
                  <a:pt x="2071" y="1373"/>
                </a:cubicBezTo>
                <a:cubicBezTo>
                  <a:pt x="2071" y="1373"/>
                  <a:pt x="2072" y="1373"/>
                  <a:pt x="2072" y="1373"/>
                </a:cubicBezTo>
                <a:cubicBezTo>
                  <a:pt x="2072" y="1373"/>
                  <a:pt x="2072" y="1373"/>
                  <a:pt x="2072" y="1374"/>
                </a:cubicBezTo>
                <a:cubicBezTo>
                  <a:pt x="2072" y="1373"/>
                  <a:pt x="2072" y="1373"/>
                  <a:pt x="2072" y="1373"/>
                </a:cubicBezTo>
                <a:cubicBezTo>
                  <a:pt x="2073" y="1373"/>
                  <a:pt x="2073" y="1372"/>
                  <a:pt x="2074" y="1373"/>
                </a:cubicBezTo>
                <a:cubicBezTo>
                  <a:pt x="2074" y="1373"/>
                  <a:pt x="2074" y="1373"/>
                  <a:pt x="2075" y="1373"/>
                </a:cubicBezTo>
                <a:cubicBezTo>
                  <a:pt x="2075" y="1372"/>
                  <a:pt x="2075" y="1372"/>
                  <a:pt x="2076" y="1371"/>
                </a:cubicBezTo>
                <a:cubicBezTo>
                  <a:pt x="2076" y="1371"/>
                  <a:pt x="2076" y="1371"/>
                  <a:pt x="2077" y="1371"/>
                </a:cubicBezTo>
                <a:cubicBezTo>
                  <a:pt x="2077" y="1371"/>
                  <a:pt x="2078" y="1372"/>
                  <a:pt x="2078" y="1372"/>
                </a:cubicBezTo>
                <a:cubicBezTo>
                  <a:pt x="2078" y="1372"/>
                  <a:pt x="2078" y="1372"/>
                  <a:pt x="2078" y="1372"/>
                </a:cubicBezTo>
                <a:cubicBezTo>
                  <a:pt x="2078" y="1372"/>
                  <a:pt x="2078" y="1372"/>
                  <a:pt x="2078" y="1372"/>
                </a:cubicBezTo>
                <a:cubicBezTo>
                  <a:pt x="2079" y="1370"/>
                  <a:pt x="2080" y="1370"/>
                  <a:pt x="2081" y="1370"/>
                </a:cubicBezTo>
                <a:cubicBezTo>
                  <a:pt x="2081" y="1370"/>
                  <a:pt x="2081" y="1370"/>
                  <a:pt x="2081" y="1370"/>
                </a:cubicBezTo>
                <a:cubicBezTo>
                  <a:pt x="2081" y="1370"/>
                  <a:pt x="2082" y="1370"/>
                  <a:pt x="2082" y="1371"/>
                </a:cubicBezTo>
                <a:cubicBezTo>
                  <a:pt x="2082" y="1371"/>
                  <a:pt x="2082" y="1371"/>
                  <a:pt x="2082" y="1372"/>
                </a:cubicBezTo>
                <a:cubicBezTo>
                  <a:pt x="2082" y="1372"/>
                  <a:pt x="2082" y="1372"/>
                  <a:pt x="2082" y="1373"/>
                </a:cubicBezTo>
                <a:cubicBezTo>
                  <a:pt x="2082" y="1372"/>
                  <a:pt x="2083" y="1372"/>
                  <a:pt x="2083" y="1372"/>
                </a:cubicBezTo>
                <a:cubicBezTo>
                  <a:pt x="2083" y="1372"/>
                  <a:pt x="2083" y="1371"/>
                  <a:pt x="2083" y="1371"/>
                </a:cubicBezTo>
                <a:cubicBezTo>
                  <a:pt x="2083" y="1371"/>
                  <a:pt x="2083" y="1371"/>
                  <a:pt x="2083" y="1371"/>
                </a:cubicBezTo>
                <a:cubicBezTo>
                  <a:pt x="2083" y="1370"/>
                  <a:pt x="2083" y="1370"/>
                  <a:pt x="2083" y="1370"/>
                </a:cubicBezTo>
                <a:cubicBezTo>
                  <a:pt x="2083" y="1369"/>
                  <a:pt x="2084" y="1368"/>
                  <a:pt x="2084" y="1368"/>
                </a:cubicBezTo>
                <a:cubicBezTo>
                  <a:pt x="2084" y="1368"/>
                  <a:pt x="2084" y="1368"/>
                  <a:pt x="2084" y="1368"/>
                </a:cubicBezTo>
                <a:cubicBezTo>
                  <a:pt x="2084" y="1367"/>
                  <a:pt x="2085" y="1367"/>
                  <a:pt x="2085" y="1366"/>
                </a:cubicBezTo>
                <a:cubicBezTo>
                  <a:pt x="2085" y="1366"/>
                  <a:pt x="2086" y="1366"/>
                  <a:pt x="2087" y="1366"/>
                </a:cubicBezTo>
                <a:cubicBezTo>
                  <a:pt x="2087" y="1366"/>
                  <a:pt x="2087" y="1366"/>
                  <a:pt x="2087" y="1366"/>
                </a:cubicBezTo>
                <a:cubicBezTo>
                  <a:pt x="2087" y="1366"/>
                  <a:pt x="2087" y="1365"/>
                  <a:pt x="2088" y="1365"/>
                </a:cubicBezTo>
                <a:cubicBezTo>
                  <a:pt x="2088" y="1364"/>
                  <a:pt x="2088" y="1364"/>
                  <a:pt x="2088" y="1364"/>
                </a:cubicBezTo>
                <a:cubicBezTo>
                  <a:pt x="2088" y="1364"/>
                  <a:pt x="2088" y="1364"/>
                  <a:pt x="2088" y="1363"/>
                </a:cubicBezTo>
                <a:cubicBezTo>
                  <a:pt x="2088" y="1362"/>
                  <a:pt x="2089" y="1361"/>
                  <a:pt x="2091" y="1361"/>
                </a:cubicBezTo>
                <a:cubicBezTo>
                  <a:pt x="2091" y="1361"/>
                  <a:pt x="2092" y="1361"/>
                  <a:pt x="2092" y="1361"/>
                </a:cubicBezTo>
                <a:cubicBezTo>
                  <a:pt x="2092" y="1362"/>
                  <a:pt x="2092" y="1362"/>
                  <a:pt x="2092" y="1362"/>
                </a:cubicBezTo>
                <a:cubicBezTo>
                  <a:pt x="2092" y="1362"/>
                  <a:pt x="2092" y="1362"/>
                  <a:pt x="2092" y="1362"/>
                </a:cubicBezTo>
                <a:cubicBezTo>
                  <a:pt x="2092" y="1362"/>
                  <a:pt x="2092" y="1362"/>
                  <a:pt x="2092" y="1362"/>
                </a:cubicBezTo>
                <a:cubicBezTo>
                  <a:pt x="2092" y="1362"/>
                  <a:pt x="2092" y="1361"/>
                  <a:pt x="2092" y="1361"/>
                </a:cubicBezTo>
                <a:cubicBezTo>
                  <a:pt x="2093" y="1360"/>
                  <a:pt x="2093" y="1360"/>
                  <a:pt x="2094" y="1360"/>
                </a:cubicBezTo>
                <a:cubicBezTo>
                  <a:pt x="2094" y="1360"/>
                  <a:pt x="2094" y="1360"/>
                  <a:pt x="2094" y="1360"/>
                </a:cubicBezTo>
                <a:cubicBezTo>
                  <a:pt x="2093" y="1360"/>
                  <a:pt x="2093" y="1359"/>
                  <a:pt x="2092" y="1359"/>
                </a:cubicBezTo>
                <a:cubicBezTo>
                  <a:pt x="2092" y="1358"/>
                  <a:pt x="2092" y="1358"/>
                  <a:pt x="2093" y="1357"/>
                </a:cubicBezTo>
                <a:cubicBezTo>
                  <a:pt x="2093" y="1357"/>
                  <a:pt x="2094" y="1357"/>
                  <a:pt x="2094" y="1357"/>
                </a:cubicBezTo>
                <a:cubicBezTo>
                  <a:pt x="2095" y="1357"/>
                  <a:pt x="2095" y="1357"/>
                  <a:pt x="2095" y="1357"/>
                </a:cubicBezTo>
                <a:cubicBezTo>
                  <a:pt x="2095" y="1357"/>
                  <a:pt x="2095" y="1357"/>
                  <a:pt x="2095" y="1356"/>
                </a:cubicBezTo>
                <a:cubicBezTo>
                  <a:pt x="2095" y="1356"/>
                  <a:pt x="2095" y="1356"/>
                  <a:pt x="2095" y="1356"/>
                </a:cubicBezTo>
                <a:cubicBezTo>
                  <a:pt x="2095" y="1356"/>
                  <a:pt x="2095" y="1356"/>
                  <a:pt x="2095" y="1355"/>
                </a:cubicBezTo>
                <a:cubicBezTo>
                  <a:pt x="2095" y="1355"/>
                  <a:pt x="2094" y="1355"/>
                  <a:pt x="2094" y="1355"/>
                </a:cubicBezTo>
                <a:cubicBezTo>
                  <a:pt x="2094" y="1355"/>
                  <a:pt x="2094" y="1354"/>
                  <a:pt x="2094" y="1353"/>
                </a:cubicBezTo>
                <a:cubicBezTo>
                  <a:pt x="2095" y="1352"/>
                  <a:pt x="2096" y="1351"/>
                  <a:pt x="2096" y="1351"/>
                </a:cubicBezTo>
                <a:cubicBezTo>
                  <a:pt x="2097" y="1351"/>
                  <a:pt x="2097" y="1351"/>
                  <a:pt x="2098" y="1352"/>
                </a:cubicBezTo>
                <a:cubicBezTo>
                  <a:pt x="2098" y="1352"/>
                  <a:pt x="2098" y="1352"/>
                  <a:pt x="2098" y="1352"/>
                </a:cubicBezTo>
                <a:cubicBezTo>
                  <a:pt x="2098" y="1352"/>
                  <a:pt x="2098" y="1352"/>
                  <a:pt x="2098" y="1352"/>
                </a:cubicBezTo>
                <a:cubicBezTo>
                  <a:pt x="2098" y="1352"/>
                  <a:pt x="2099" y="1351"/>
                  <a:pt x="2099" y="1351"/>
                </a:cubicBezTo>
                <a:cubicBezTo>
                  <a:pt x="2098" y="1351"/>
                  <a:pt x="2098" y="1351"/>
                  <a:pt x="2098" y="1351"/>
                </a:cubicBezTo>
                <a:cubicBezTo>
                  <a:pt x="2098" y="1351"/>
                  <a:pt x="2097" y="1351"/>
                  <a:pt x="2096" y="1350"/>
                </a:cubicBezTo>
                <a:cubicBezTo>
                  <a:pt x="2096" y="1350"/>
                  <a:pt x="2096" y="1349"/>
                  <a:pt x="2096" y="1348"/>
                </a:cubicBezTo>
                <a:cubicBezTo>
                  <a:pt x="2096" y="1347"/>
                  <a:pt x="2097" y="1347"/>
                  <a:pt x="2097" y="1347"/>
                </a:cubicBezTo>
                <a:cubicBezTo>
                  <a:pt x="2098" y="1347"/>
                  <a:pt x="2099" y="1347"/>
                  <a:pt x="2099" y="1347"/>
                </a:cubicBezTo>
                <a:cubicBezTo>
                  <a:pt x="2099" y="1347"/>
                  <a:pt x="2100" y="1347"/>
                  <a:pt x="2100" y="1347"/>
                </a:cubicBezTo>
                <a:cubicBezTo>
                  <a:pt x="2100" y="1348"/>
                  <a:pt x="2100" y="1348"/>
                  <a:pt x="2100" y="1348"/>
                </a:cubicBezTo>
                <a:cubicBezTo>
                  <a:pt x="2100" y="1348"/>
                  <a:pt x="2101" y="1348"/>
                  <a:pt x="2101" y="1349"/>
                </a:cubicBezTo>
                <a:cubicBezTo>
                  <a:pt x="2101" y="1349"/>
                  <a:pt x="2101" y="1349"/>
                  <a:pt x="2101" y="1349"/>
                </a:cubicBezTo>
                <a:cubicBezTo>
                  <a:pt x="2101" y="1349"/>
                  <a:pt x="2101" y="1349"/>
                  <a:pt x="2101" y="1349"/>
                </a:cubicBezTo>
                <a:cubicBezTo>
                  <a:pt x="2101" y="1349"/>
                  <a:pt x="2101" y="1349"/>
                  <a:pt x="2101" y="1349"/>
                </a:cubicBezTo>
                <a:cubicBezTo>
                  <a:pt x="2101" y="1349"/>
                  <a:pt x="2101" y="1348"/>
                  <a:pt x="2102" y="1348"/>
                </a:cubicBezTo>
                <a:cubicBezTo>
                  <a:pt x="2101" y="1348"/>
                  <a:pt x="2101" y="1348"/>
                  <a:pt x="2101" y="1348"/>
                </a:cubicBezTo>
                <a:cubicBezTo>
                  <a:pt x="2101" y="1348"/>
                  <a:pt x="2101" y="1348"/>
                  <a:pt x="2101" y="1348"/>
                </a:cubicBezTo>
                <a:cubicBezTo>
                  <a:pt x="2101" y="1348"/>
                  <a:pt x="2101" y="1347"/>
                  <a:pt x="2101" y="1347"/>
                </a:cubicBezTo>
                <a:cubicBezTo>
                  <a:pt x="2100" y="1347"/>
                  <a:pt x="2099" y="1346"/>
                  <a:pt x="2099" y="1345"/>
                </a:cubicBezTo>
                <a:cubicBezTo>
                  <a:pt x="2099" y="1344"/>
                  <a:pt x="2100" y="1344"/>
                  <a:pt x="2101" y="1344"/>
                </a:cubicBezTo>
                <a:cubicBezTo>
                  <a:pt x="2101" y="1344"/>
                  <a:pt x="2101" y="1344"/>
                  <a:pt x="2101" y="1344"/>
                </a:cubicBezTo>
                <a:cubicBezTo>
                  <a:pt x="2102" y="1344"/>
                  <a:pt x="2102" y="1344"/>
                  <a:pt x="2102" y="1344"/>
                </a:cubicBezTo>
                <a:cubicBezTo>
                  <a:pt x="2103" y="1344"/>
                  <a:pt x="2103" y="1344"/>
                  <a:pt x="2103" y="1344"/>
                </a:cubicBezTo>
                <a:cubicBezTo>
                  <a:pt x="2103" y="1344"/>
                  <a:pt x="2103" y="1344"/>
                  <a:pt x="2103" y="1345"/>
                </a:cubicBezTo>
                <a:cubicBezTo>
                  <a:pt x="2103" y="1344"/>
                  <a:pt x="2103" y="1344"/>
                  <a:pt x="2103" y="1344"/>
                </a:cubicBezTo>
                <a:cubicBezTo>
                  <a:pt x="2103" y="1344"/>
                  <a:pt x="2102" y="1344"/>
                  <a:pt x="2102" y="1343"/>
                </a:cubicBezTo>
                <a:cubicBezTo>
                  <a:pt x="2102" y="1343"/>
                  <a:pt x="2102" y="1343"/>
                  <a:pt x="2102" y="1342"/>
                </a:cubicBezTo>
                <a:cubicBezTo>
                  <a:pt x="2102" y="1342"/>
                  <a:pt x="2101" y="1342"/>
                  <a:pt x="2101" y="1342"/>
                </a:cubicBezTo>
                <a:cubicBezTo>
                  <a:pt x="2101" y="1342"/>
                  <a:pt x="2100" y="1341"/>
                  <a:pt x="2100" y="1340"/>
                </a:cubicBezTo>
                <a:cubicBezTo>
                  <a:pt x="2100" y="1339"/>
                  <a:pt x="2101" y="1339"/>
                  <a:pt x="2102" y="1339"/>
                </a:cubicBezTo>
                <a:cubicBezTo>
                  <a:pt x="2102" y="1338"/>
                  <a:pt x="2102" y="1338"/>
                  <a:pt x="2102" y="1338"/>
                </a:cubicBezTo>
                <a:cubicBezTo>
                  <a:pt x="2103" y="1338"/>
                  <a:pt x="2103" y="1339"/>
                  <a:pt x="2104" y="1339"/>
                </a:cubicBezTo>
                <a:cubicBezTo>
                  <a:pt x="2104" y="1339"/>
                  <a:pt x="2104" y="1339"/>
                  <a:pt x="2104" y="1339"/>
                </a:cubicBezTo>
                <a:cubicBezTo>
                  <a:pt x="2104" y="1339"/>
                  <a:pt x="2104" y="1339"/>
                  <a:pt x="2104" y="1339"/>
                </a:cubicBezTo>
                <a:cubicBezTo>
                  <a:pt x="2103" y="1338"/>
                  <a:pt x="2104" y="1337"/>
                  <a:pt x="2104" y="1337"/>
                </a:cubicBezTo>
                <a:cubicBezTo>
                  <a:pt x="2104" y="1336"/>
                  <a:pt x="2105" y="1336"/>
                  <a:pt x="2105" y="1336"/>
                </a:cubicBezTo>
                <a:cubicBezTo>
                  <a:pt x="2105" y="1336"/>
                  <a:pt x="2105" y="1336"/>
                  <a:pt x="2105" y="1336"/>
                </a:cubicBezTo>
                <a:cubicBezTo>
                  <a:pt x="2105" y="1335"/>
                  <a:pt x="2106" y="1335"/>
                  <a:pt x="2106" y="1335"/>
                </a:cubicBezTo>
                <a:cubicBezTo>
                  <a:pt x="2106" y="1334"/>
                  <a:pt x="2108" y="1334"/>
                  <a:pt x="2108" y="1336"/>
                </a:cubicBezTo>
                <a:cubicBezTo>
                  <a:pt x="2108" y="1336"/>
                  <a:pt x="2108" y="1336"/>
                  <a:pt x="2108" y="1336"/>
                </a:cubicBezTo>
                <a:cubicBezTo>
                  <a:pt x="2108" y="1336"/>
                  <a:pt x="2108" y="1336"/>
                  <a:pt x="2108" y="1336"/>
                </a:cubicBezTo>
                <a:cubicBezTo>
                  <a:pt x="2108" y="1337"/>
                  <a:pt x="2108" y="1337"/>
                  <a:pt x="2108" y="1337"/>
                </a:cubicBezTo>
                <a:cubicBezTo>
                  <a:pt x="2108" y="1337"/>
                  <a:pt x="2108" y="1338"/>
                  <a:pt x="2108" y="1339"/>
                </a:cubicBezTo>
                <a:cubicBezTo>
                  <a:pt x="2108" y="1339"/>
                  <a:pt x="2108" y="1339"/>
                  <a:pt x="2108" y="1339"/>
                </a:cubicBezTo>
                <a:cubicBezTo>
                  <a:pt x="2109" y="1339"/>
                  <a:pt x="2109" y="1340"/>
                  <a:pt x="2109" y="1340"/>
                </a:cubicBezTo>
                <a:cubicBezTo>
                  <a:pt x="2109" y="1340"/>
                  <a:pt x="2109" y="1341"/>
                  <a:pt x="2110" y="1341"/>
                </a:cubicBezTo>
                <a:cubicBezTo>
                  <a:pt x="2110" y="1341"/>
                  <a:pt x="2110" y="1341"/>
                  <a:pt x="2110" y="1341"/>
                </a:cubicBezTo>
                <a:cubicBezTo>
                  <a:pt x="2111" y="1341"/>
                  <a:pt x="2111" y="1342"/>
                  <a:pt x="2112" y="1343"/>
                </a:cubicBezTo>
                <a:cubicBezTo>
                  <a:pt x="2112" y="1343"/>
                  <a:pt x="2112" y="1343"/>
                  <a:pt x="2112" y="1343"/>
                </a:cubicBezTo>
                <a:cubicBezTo>
                  <a:pt x="2112" y="1344"/>
                  <a:pt x="2112" y="1344"/>
                  <a:pt x="2112" y="1344"/>
                </a:cubicBezTo>
                <a:cubicBezTo>
                  <a:pt x="2112" y="1345"/>
                  <a:pt x="2112" y="1345"/>
                  <a:pt x="2113" y="1345"/>
                </a:cubicBezTo>
                <a:cubicBezTo>
                  <a:pt x="2113" y="1346"/>
                  <a:pt x="2113" y="1346"/>
                  <a:pt x="2113" y="1347"/>
                </a:cubicBezTo>
                <a:cubicBezTo>
                  <a:pt x="2113" y="1347"/>
                  <a:pt x="2113" y="1347"/>
                  <a:pt x="2113" y="1348"/>
                </a:cubicBezTo>
                <a:cubicBezTo>
                  <a:pt x="2113" y="1348"/>
                  <a:pt x="2113" y="1348"/>
                  <a:pt x="2113" y="1349"/>
                </a:cubicBezTo>
                <a:cubicBezTo>
                  <a:pt x="2113" y="1349"/>
                  <a:pt x="2113" y="1349"/>
                  <a:pt x="2113" y="1349"/>
                </a:cubicBezTo>
                <a:cubicBezTo>
                  <a:pt x="2114" y="1350"/>
                  <a:pt x="2114" y="1350"/>
                  <a:pt x="2113" y="1351"/>
                </a:cubicBezTo>
                <a:cubicBezTo>
                  <a:pt x="2113" y="1351"/>
                  <a:pt x="2113" y="1351"/>
                  <a:pt x="2113" y="1351"/>
                </a:cubicBezTo>
                <a:cubicBezTo>
                  <a:pt x="2114" y="1351"/>
                  <a:pt x="2114" y="1352"/>
                  <a:pt x="2114" y="1352"/>
                </a:cubicBezTo>
                <a:cubicBezTo>
                  <a:pt x="2114" y="1353"/>
                  <a:pt x="2114" y="1353"/>
                  <a:pt x="2114" y="1353"/>
                </a:cubicBezTo>
                <a:cubicBezTo>
                  <a:pt x="2114" y="1354"/>
                  <a:pt x="2114" y="1354"/>
                  <a:pt x="2114" y="1354"/>
                </a:cubicBezTo>
                <a:cubicBezTo>
                  <a:pt x="2114" y="1355"/>
                  <a:pt x="2114" y="1355"/>
                  <a:pt x="2114" y="1355"/>
                </a:cubicBezTo>
                <a:cubicBezTo>
                  <a:pt x="2114" y="1356"/>
                  <a:pt x="2114" y="1356"/>
                  <a:pt x="2114" y="1356"/>
                </a:cubicBezTo>
                <a:cubicBezTo>
                  <a:pt x="2115" y="1357"/>
                  <a:pt x="2116" y="1358"/>
                  <a:pt x="2115" y="1360"/>
                </a:cubicBezTo>
                <a:cubicBezTo>
                  <a:pt x="2114" y="1360"/>
                  <a:pt x="2114" y="1361"/>
                  <a:pt x="2114" y="1361"/>
                </a:cubicBezTo>
                <a:cubicBezTo>
                  <a:pt x="2114" y="1361"/>
                  <a:pt x="2114" y="1361"/>
                  <a:pt x="2114" y="1361"/>
                </a:cubicBezTo>
                <a:cubicBezTo>
                  <a:pt x="2114" y="1361"/>
                  <a:pt x="2114" y="1362"/>
                  <a:pt x="2114" y="1362"/>
                </a:cubicBezTo>
                <a:cubicBezTo>
                  <a:pt x="2114" y="1362"/>
                  <a:pt x="2114" y="1362"/>
                  <a:pt x="2114" y="1362"/>
                </a:cubicBezTo>
                <a:cubicBezTo>
                  <a:pt x="2115" y="1363"/>
                  <a:pt x="2116" y="1364"/>
                  <a:pt x="2116" y="1365"/>
                </a:cubicBezTo>
                <a:close/>
                <a:moveTo>
                  <a:pt x="2057" y="1424"/>
                </a:moveTo>
                <a:cubicBezTo>
                  <a:pt x="2057" y="1424"/>
                  <a:pt x="2057" y="1424"/>
                  <a:pt x="2057" y="1424"/>
                </a:cubicBezTo>
                <a:cubicBezTo>
                  <a:pt x="2057" y="1424"/>
                  <a:pt x="2057" y="1424"/>
                  <a:pt x="2057" y="1424"/>
                </a:cubicBezTo>
                <a:close/>
                <a:moveTo>
                  <a:pt x="2089" y="1365"/>
                </a:moveTo>
                <a:cubicBezTo>
                  <a:pt x="2089" y="1365"/>
                  <a:pt x="2089" y="1365"/>
                  <a:pt x="2089" y="1365"/>
                </a:cubicBezTo>
                <a:cubicBezTo>
                  <a:pt x="2089" y="1365"/>
                  <a:pt x="2089" y="1365"/>
                  <a:pt x="2089" y="1365"/>
                </a:cubicBezTo>
                <a:cubicBezTo>
                  <a:pt x="2089" y="1365"/>
                  <a:pt x="2089" y="1365"/>
                  <a:pt x="2089" y="1365"/>
                </a:cubicBezTo>
                <a:close/>
                <a:moveTo>
                  <a:pt x="2041" y="1391"/>
                </a:moveTo>
                <a:cubicBezTo>
                  <a:pt x="2041" y="1391"/>
                  <a:pt x="2041" y="1391"/>
                  <a:pt x="2041" y="1391"/>
                </a:cubicBezTo>
                <a:cubicBezTo>
                  <a:pt x="2041" y="1391"/>
                  <a:pt x="2041" y="1391"/>
                  <a:pt x="2041" y="1391"/>
                </a:cubicBezTo>
                <a:cubicBezTo>
                  <a:pt x="2041" y="1391"/>
                  <a:pt x="2041" y="1391"/>
                  <a:pt x="2041" y="1391"/>
                </a:cubicBezTo>
                <a:cubicBezTo>
                  <a:pt x="2041" y="1391"/>
                  <a:pt x="2041" y="1391"/>
                  <a:pt x="2040" y="1391"/>
                </a:cubicBezTo>
                <a:cubicBezTo>
                  <a:pt x="2040" y="1391"/>
                  <a:pt x="2040" y="1391"/>
                  <a:pt x="2040" y="1390"/>
                </a:cubicBezTo>
                <a:cubicBezTo>
                  <a:pt x="2040" y="1390"/>
                  <a:pt x="2038" y="1390"/>
                  <a:pt x="2038" y="1392"/>
                </a:cubicBezTo>
                <a:cubicBezTo>
                  <a:pt x="2038" y="1392"/>
                  <a:pt x="2038" y="1392"/>
                  <a:pt x="2038" y="1392"/>
                </a:cubicBezTo>
                <a:cubicBezTo>
                  <a:pt x="2038" y="1392"/>
                  <a:pt x="2038" y="1392"/>
                  <a:pt x="2038" y="1392"/>
                </a:cubicBezTo>
                <a:cubicBezTo>
                  <a:pt x="2038" y="1392"/>
                  <a:pt x="2038" y="1392"/>
                  <a:pt x="2038" y="1392"/>
                </a:cubicBezTo>
                <a:cubicBezTo>
                  <a:pt x="2038" y="1392"/>
                  <a:pt x="2038" y="1393"/>
                  <a:pt x="2038" y="1393"/>
                </a:cubicBezTo>
                <a:cubicBezTo>
                  <a:pt x="2038" y="1394"/>
                  <a:pt x="2038" y="1394"/>
                  <a:pt x="2038" y="1394"/>
                </a:cubicBezTo>
                <a:cubicBezTo>
                  <a:pt x="2039" y="1394"/>
                  <a:pt x="2039" y="1394"/>
                  <a:pt x="2039" y="1394"/>
                </a:cubicBezTo>
                <a:cubicBezTo>
                  <a:pt x="2039" y="1394"/>
                  <a:pt x="2039" y="1394"/>
                  <a:pt x="2039" y="1394"/>
                </a:cubicBezTo>
                <a:cubicBezTo>
                  <a:pt x="2040" y="1394"/>
                  <a:pt x="2041" y="1393"/>
                  <a:pt x="2041" y="1393"/>
                </a:cubicBezTo>
                <a:cubicBezTo>
                  <a:pt x="2041" y="1392"/>
                  <a:pt x="2041" y="1392"/>
                  <a:pt x="2041" y="1391"/>
                </a:cubicBezTo>
                <a:cubicBezTo>
                  <a:pt x="2041" y="1391"/>
                  <a:pt x="2041" y="1391"/>
                  <a:pt x="2041" y="1391"/>
                </a:cubicBezTo>
                <a:close/>
                <a:moveTo>
                  <a:pt x="2091" y="1331"/>
                </a:moveTo>
                <a:cubicBezTo>
                  <a:pt x="2090" y="1331"/>
                  <a:pt x="2090" y="1331"/>
                  <a:pt x="2090" y="1330"/>
                </a:cubicBezTo>
                <a:cubicBezTo>
                  <a:pt x="2090" y="1330"/>
                  <a:pt x="2090" y="1330"/>
                  <a:pt x="2089" y="1330"/>
                </a:cubicBezTo>
                <a:cubicBezTo>
                  <a:pt x="2089" y="1330"/>
                  <a:pt x="2089" y="1330"/>
                  <a:pt x="2089" y="1330"/>
                </a:cubicBezTo>
                <a:cubicBezTo>
                  <a:pt x="2089" y="1330"/>
                  <a:pt x="2088" y="1330"/>
                  <a:pt x="2088" y="1331"/>
                </a:cubicBezTo>
                <a:cubicBezTo>
                  <a:pt x="2088" y="1331"/>
                  <a:pt x="2088" y="1332"/>
                  <a:pt x="2088" y="1332"/>
                </a:cubicBezTo>
                <a:cubicBezTo>
                  <a:pt x="2088" y="1333"/>
                  <a:pt x="2088" y="1333"/>
                  <a:pt x="2089" y="1333"/>
                </a:cubicBezTo>
                <a:cubicBezTo>
                  <a:pt x="2089" y="1333"/>
                  <a:pt x="2089" y="1333"/>
                  <a:pt x="2089" y="1333"/>
                </a:cubicBezTo>
                <a:cubicBezTo>
                  <a:pt x="2089" y="1333"/>
                  <a:pt x="2089" y="1333"/>
                  <a:pt x="2090" y="1333"/>
                </a:cubicBezTo>
                <a:cubicBezTo>
                  <a:pt x="2090" y="1333"/>
                  <a:pt x="2090" y="1333"/>
                  <a:pt x="2090" y="1333"/>
                </a:cubicBezTo>
                <a:cubicBezTo>
                  <a:pt x="2090" y="1333"/>
                  <a:pt x="2091" y="1333"/>
                  <a:pt x="2091" y="1333"/>
                </a:cubicBezTo>
                <a:cubicBezTo>
                  <a:pt x="2091" y="1332"/>
                  <a:pt x="2091" y="1331"/>
                  <a:pt x="2091" y="1331"/>
                </a:cubicBezTo>
                <a:close/>
                <a:moveTo>
                  <a:pt x="2083" y="1319"/>
                </a:moveTo>
                <a:cubicBezTo>
                  <a:pt x="2083" y="1319"/>
                  <a:pt x="2082" y="1318"/>
                  <a:pt x="2082" y="1318"/>
                </a:cubicBezTo>
                <a:cubicBezTo>
                  <a:pt x="2082" y="1318"/>
                  <a:pt x="2082" y="1318"/>
                  <a:pt x="2081" y="1318"/>
                </a:cubicBezTo>
                <a:cubicBezTo>
                  <a:pt x="2081" y="1318"/>
                  <a:pt x="2080" y="1319"/>
                  <a:pt x="2080" y="1319"/>
                </a:cubicBezTo>
                <a:cubicBezTo>
                  <a:pt x="2079" y="1320"/>
                  <a:pt x="2079" y="1320"/>
                  <a:pt x="2079" y="1321"/>
                </a:cubicBezTo>
                <a:cubicBezTo>
                  <a:pt x="2079" y="1321"/>
                  <a:pt x="2080" y="1322"/>
                  <a:pt x="2081" y="1322"/>
                </a:cubicBezTo>
                <a:cubicBezTo>
                  <a:pt x="2081" y="1322"/>
                  <a:pt x="2081" y="1322"/>
                  <a:pt x="2081" y="1322"/>
                </a:cubicBezTo>
                <a:cubicBezTo>
                  <a:pt x="2081" y="1323"/>
                  <a:pt x="2081" y="1323"/>
                  <a:pt x="2081" y="1324"/>
                </a:cubicBezTo>
                <a:cubicBezTo>
                  <a:pt x="2081" y="1324"/>
                  <a:pt x="2082" y="1324"/>
                  <a:pt x="2082" y="1324"/>
                </a:cubicBezTo>
                <a:cubicBezTo>
                  <a:pt x="2083" y="1324"/>
                  <a:pt x="2083" y="1324"/>
                  <a:pt x="2083" y="1324"/>
                </a:cubicBezTo>
                <a:cubicBezTo>
                  <a:pt x="2083" y="1324"/>
                  <a:pt x="2083" y="1324"/>
                  <a:pt x="2083" y="1324"/>
                </a:cubicBezTo>
                <a:cubicBezTo>
                  <a:pt x="2083" y="1324"/>
                  <a:pt x="2084" y="1324"/>
                  <a:pt x="2084" y="1323"/>
                </a:cubicBezTo>
                <a:cubicBezTo>
                  <a:pt x="2084" y="1323"/>
                  <a:pt x="2084" y="1323"/>
                  <a:pt x="2084" y="1322"/>
                </a:cubicBezTo>
                <a:cubicBezTo>
                  <a:pt x="2084" y="1322"/>
                  <a:pt x="2084" y="1322"/>
                  <a:pt x="2084" y="1322"/>
                </a:cubicBezTo>
                <a:cubicBezTo>
                  <a:pt x="2083" y="1322"/>
                  <a:pt x="2083" y="1322"/>
                  <a:pt x="2082" y="1321"/>
                </a:cubicBezTo>
                <a:cubicBezTo>
                  <a:pt x="2083" y="1321"/>
                  <a:pt x="2083" y="1321"/>
                  <a:pt x="2083" y="1321"/>
                </a:cubicBezTo>
                <a:cubicBezTo>
                  <a:pt x="2084" y="1320"/>
                  <a:pt x="2084" y="1319"/>
                  <a:pt x="2083" y="1319"/>
                </a:cubicBezTo>
                <a:close/>
                <a:moveTo>
                  <a:pt x="2091" y="1322"/>
                </a:moveTo>
                <a:cubicBezTo>
                  <a:pt x="2091" y="1321"/>
                  <a:pt x="2090" y="1321"/>
                  <a:pt x="2090" y="1321"/>
                </a:cubicBezTo>
                <a:cubicBezTo>
                  <a:pt x="2090" y="1321"/>
                  <a:pt x="2090" y="1321"/>
                  <a:pt x="2090" y="1321"/>
                </a:cubicBezTo>
                <a:cubicBezTo>
                  <a:pt x="2090" y="1321"/>
                  <a:pt x="2090" y="1321"/>
                  <a:pt x="2090" y="1321"/>
                </a:cubicBezTo>
                <a:cubicBezTo>
                  <a:pt x="2089" y="1321"/>
                  <a:pt x="2089" y="1321"/>
                  <a:pt x="2089" y="1321"/>
                </a:cubicBezTo>
                <a:cubicBezTo>
                  <a:pt x="2089" y="1321"/>
                  <a:pt x="2089" y="1321"/>
                  <a:pt x="2089" y="1321"/>
                </a:cubicBezTo>
                <a:cubicBezTo>
                  <a:pt x="2088" y="1321"/>
                  <a:pt x="2087" y="1322"/>
                  <a:pt x="2087" y="1323"/>
                </a:cubicBezTo>
                <a:cubicBezTo>
                  <a:pt x="2087" y="1323"/>
                  <a:pt x="2087" y="1324"/>
                  <a:pt x="2088" y="1324"/>
                </a:cubicBezTo>
                <a:cubicBezTo>
                  <a:pt x="2088" y="1324"/>
                  <a:pt x="2088" y="1324"/>
                  <a:pt x="2089" y="1324"/>
                </a:cubicBezTo>
                <a:cubicBezTo>
                  <a:pt x="2089" y="1324"/>
                  <a:pt x="2089" y="1324"/>
                  <a:pt x="2089" y="1324"/>
                </a:cubicBezTo>
                <a:cubicBezTo>
                  <a:pt x="2089" y="1325"/>
                  <a:pt x="2089" y="1325"/>
                  <a:pt x="2090" y="1325"/>
                </a:cubicBezTo>
                <a:cubicBezTo>
                  <a:pt x="2090" y="1325"/>
                  <a:pt x="2090" y="1325"/>
                  <a:pt x="2091" y="1325"/>
                </a:cubicBezTo>
                <a:cubicBezTo>
                  <a:pt x="2091" y="1325"/>
                  <a:pt x="2091" y="1325"/>
                  <a:pt x="2091" y="1325"/>
                </a:cubicBezTo>
                <a:cubicBezTo>
                  <a:pt x="2091" y="1325"/>
                  <a:pt x="2091" y="1325"/>
                  <a:pt x="2092" y="1325"/>
                </a:cubicBezTo>
                <a:cubicBezTo>
                  <a:pt x="2092" y="1325"/>
                  <a:pt x="2092" y="1324"/>
                  <a:pt x="2092" y="1324"/>
                </a:cubicBezTo>
                <a:cubicBezTo>
                  <a:pt x="2092" y="1323"/>
                  <a:pt x="2092" y="1323"/>
                  <a:pt x="2091" y="1323"/>
                </a:cubicBezTo>
                <a:cubicBezTo>
                  <a:pt x="2091" y="1323"/>
                  <a:pt x="2091" y="1323"/>
                  <a:pt x="2091" y="1323"/>
                </a:cubicBezTo>
                <a:cubicBezTo>
                  <a:pt x="2091" y="1323"/>
                  <a:pt x="2091" y="1323"/>
                  <a:pt x="2091" y="1323"/>
                </a:cubicBezTo>
                <a:cubicBezTo>
                  <a:pt x="2091" y="1323"/>
                  <a:pt x="2091" y="1323"/>
                  <a:pt x="2091" y="1323"/>
                </a:cubicBezTo>
                <a:cubicBezTo>
                  <a:pt x="2091" y="1322"/>
                  <a:pt x="2091" y="1322"/>
                  <a:pt x="2091" y="1322"/>
                </a:cubicBezTo>
                <a:close/>
                <a:moveTo>
                  <a:pt x="2053" y="1348"/>
                </a:moveTo>
                <a:cubicBezTo>
                  <a:pt x="2053" y="1348"/>
                  <a:pt x="2053" y="1348"/>
                  <a:pt x="2054" y="1348"/>
                </a:cubicBezTo>
                <a:cubicBezTo>
                  <a:pt x="2054" y="1347"/>
                  <a:pt x="2055" y="1347"/>
                  <a:pt x="2055" y="1346"/>
                </a:cubicBezTo>
                <a:cubicBezTo>
                  <a:pt x="2055" y="1346"/>
                  <a:pt x="2055" y="1345"/>
                  <a:pt x="2055" y="1345"/>
                </a:cubicBezTo>
                <a:cubicBezTo>
                  <a:pt x="2055" y="1345"/>
                  <a:pt x="2055" y="1345"/>
                  <a:pt x="2055" y="1345"/>
                </a:cubicBezTo>
                <a:cubicBezTo>
                  <a:pt x="2054" y="1344"/>
                  <a:pt x="2054" y="1344"/>
                  <a:pt x="2053" y="1344"/>
                </a:cubicBezTo>
                <a:cubicBezTo>
                  <a:pt x="2053" y="1344"/>
                  <a:pt x="2053" y="1344"/>
                  <a:pt x="2053" y="1344"/>
                </a:cubicBezTo>
                <a:cubicBezTo>
                  <a:pt x="2053" y="1344"/>
                  <a:pt x="2052" y="1344"/>
                  <a:pt x="2051" y="1344"/>
                </a:cubicBezTo>
                <a:cubicBezTo>
                  <a:pt x="2050" y="1345"/>
                  <a:pt x="2050" y="1345"/>
                  <a:pt x="2050" y="1346"/>
                </a:cubicBezTo>
                <a:cubicBezTo>
                  <a:pt x="2050" y="1347"/>
                  <a:pt x="2051" y="1347"/>
                  <a:pt x="2051" y="1348"/>
                </a:cubicBezTo>
                <a:cubicBezTo>
                  <a:pt x="2052" y="1348"/>
                  <a:pt x="2052" y="1348"/>
                  <a:pt x="2053" y="1348"/>
                </a:cubicBezTo>
                <a:cubicBezTo>
                  <a:pt x="2053" y="1348"/>
                  <a:pt x="2053" y="1348"/>
                  <a:pt x="2053" y="1348"/>
                </a:cubicBezTo>
                <a:close/>
                <a:moveTo>
                  <a:pt x="2059" y="1343"/>
                </a:moveTo>
                <a:cubicBezTo>
                  <a:pt x="2058" y="1343"/>
                  <a:pt x="2058" y="1344"/>
                  <a:pt x="2058" y="1344"/>
                </a:cubicBezTo>
                <a:cubicBezTo>
                  <a:pt x="2058" y="1345"/>
                  <a:pt x="2058" y="1346"/>
                  <a:pt x="2060" y="1347"/>
                </a:cubicBezTo>
                <a:cubicBezTo>
                  <a:pt x="2060" y="1347"/>
                  <a:pt x="2061" y="1347"/>
                  <a:pt x="2061" y="1347"/>
                </a:cubicBezTo>
                <a:cubicBezTo>
                  <a:pt x="2061" y="1347"/>
                  <a:pt x="2061" y="1347"/>
                  <a:pt x="2061" y="1347"/>
                </a:cubicBezTo>
                <a:cubicBezTo>
                  <a:pt x="2062" y="1347"/>
                  <a:pt x="2062" y="1347"/>
                  <a:pt x="2062" y="1347"/>
                </a:cubicBezTo>
                <a:cubicBezTo>
                  <a:pt x="2063" y="1347"/>
                  <a:pt x="2063" y="1346"/>
                  <a:pt x="2063" y="1346"/>
                </a:cubicBezTo>
                <a:cubicBezTo>
                  <a:pt x="2063" y="1346"/>
                  <a:pt x="2063" y="1346"/>
                  <a:pt x="2063" y="1345"/>
                </a:cubicBezTo>
                <a:cubicBezTo>
                  <a:pt x="2063" y="1345"/>
                  <a:pt x="2064" y="1344"/>
                  <a:pt x="2063" y="1343"/>
                </a:cubicBezTo>
                <a:cubicBezTo>
                  <a:pt x="2063" y="1342"/>
                  <a:pt x="2062" y="1342"/>
                  <a:pt x="2062" y="1342"/>
                </a:cubicBezTo>
                <a:cubicBezTo>
                  <a:pt x="2061" y="1342"/>
                  <a:pt x="2061" y="1342"/>
                  <a:pt x="2061" y="1342"/>
                </a:cubicBezTo>
                <a:cubicBezTo>
                  <a:pt x="2061" y="1342"/>
                  <a:pt x="2061" y="1342"/>
                  <a:pt x="2060" y="1342"/>
                </a:cubicBezTo>
                <a:cubicBezTo>
                  <a:pt x="2060" y="1343"/>
                  <a:pt x="2060" y="1343"/>
                  <a:pt x="2060" y="1343"/>
                </a:cubicBezTo>
                <a:cubicBezTo>
                  <a:pt x="2060" y="1342"/>
                  <a:pt x="2060" y="1342"/>
                  <a:pt x="2060" y="1342"/>
                </a:cubicBezTo>
                <a:cubicBezTo>
                  <a:pt x="2059" y="1342"/>
                  <a:pt x="2059" y="1343"/>
                  <a:pt x="2059" y="1343"/>
                </a:cubicBezTo>
                <a:close/>
                <a:moveTo>
                  <a:pt x="2052" y="1343"/>
                </a:moveTo>
                <a:cubicBezTo>
                  <a:pt x="2051" y="1343"/>
                  <a:pt x="2051" y="1343"/>
                  <a:pt x="2050" y="1343"/>
                </a:cubicBezTo>
                <a:cubicBezTo>
                  <a:pt x="2050" y="1343"/>
                  <a:pt x="2050" y="1343"/>
                  <a:pt x="2050" y="1343"/>
                </a:cubicBezTo>
                <a:cubicBezTo>
                  <a:pt x="2049" y="1343"/>
                  <a:pt x="2049" y="1343"/>
                  <a:pt x="2049" y="1342"/>
                </a:cubicBezTo>
                <a:cubicBezTo>
                  <a:pt x="2048" y="1342"/>
                  <a:pt x="2048" y="1341"/>
                  <a:pt x="2048" y="1341"/>
                </a:cubicBezTo>
                <a:cubicBezTo>
                  <a:pt x="2048" y="1341"/>
                  <a:pt x="2049" y="1340"/>
                  <a:pt x="2049" y="1340"/>
                </a:cubicBezTo>
                <a:cubicBezTo>
                  <a:pt x="2049" y="1340"/>
                  <a:pt x="2049" y="1340"/>
                  <a:pt x="2048" y="1340"/>
                </a:cubicBezTo>
                <a:cubicBezTo>
                  <a:pt x="2048" y="1340"/>
                  <a:pt x="2048" y="1339"/>
                  <a:pt x="2048" y="1339"/>
                </a:cubicBezTo>
                <a:cubicBezTo>
                  <a:pt x="2048" y="1338"/>
                  <a:pt x="2049" y="1337"/>
                  <a:pt x="2049" y="1336"/>
                </a:cubicBezTo>
                <a:cubicBezTo>
                  <a:pt x="2050" y="1336"/>
                  <a:pt x="2050" y="1335"/>
                  <a:pt x="2051" y="1335"/>
                </a:cubicBezTo>
                <a:cubicBezTo>
                  <a:pt x="2051" y="1335"/>
                  <a:pt x="2052" y="1335"/>
                  <a:pt x="2052" y="1336"/>
                </a:cubicBezTo>
                <a:cubicBezTo>
                  <a:pt x="2052" y="1336"/>
                  <a:pt x="2052" y="1336"/>
                  <a:pt x="2052" y="1336"/>
                </a:cubicBezTo>
                <a:cubicBezTo>
                  <a:pt x="2052" y="1336"/>
                  <a:pt x="2053" y="1336"/>
                  <a:pt x="2053" y="1336"/>
                </a:cubicBezTo>
                <a:cubicBezTo>
                  <a:pt x="2053" y="1336"/>
                  <a:pt x="2053" y="1336"/>
                  <a:pt x="2053" y="1336"/>
                </a:cubicBezTo>
                <a:cubicBezTo>
                  <a:pt x="2054" y="1337"/>
                  <a:pt x="2054" y="1338"/>
                  <a:pt x="2053" y="1339"/>
                </a:cubicBezTo>
                <a:cubicBezTo>
                  <a:pt x="2053" y="1339"/>
                  <a:pt x="2053" y="1339"/>
                  <a:pt x="2053" y="1340"/>
                </a:cubicBezTo>
                <a:cubicBezTo>
                  <a:pt x="2052" y="1340"/>
                  <a:pt x="2052" y="1340"/>
                  <a:pt x="2052" y="1340"/>
                </a:cubicBezTo>
                <a:cubicBezTo>
                  <a:pt x="2052" y="1340"/>
                  <a:pt x="2052" y="1340"/>
                  <a:pt x="2052" y="1340"/>
                </a:cubicBezTo>
                <a:cubicBezTo>
                  <a:pt x="2053" y="1340"/>
                  <a:pt x="2053" y="1340"/>
                  <a:pt x="2053" y="1340"/>
                </a:cubicBezTo>
                <a:cubicBezTo>
                  <a:pt x="2053" y="1341"/>
                  <a:pt x="2053" y="1342"/>
                  <a:pt x="2052" y="1343"/>
                </a:cubicBezTo>
                <a:close/>
                <a:moveTo>
                  <a:pt x="2050" y="1337"/>
                </a:moveTo>
                <a:cubicBezTo>
                  <a:pt x="2050" y="1337"/>
                  <a:pt x="2050" y="1337"/>
                  <a:pt x="2050" y="1337"/>
                </a:cubicBezTo>
                <a:cubicBezTo>
                  <a:pt x="2050" y="1337"/>
                  <a:pt x="2050" y="1337"/>
                  <a:pt x="2050" y="1337"/>
                </a:cubicBezTo>
                <a:close/>
                <a:moveTo>
                  <a:pt x="1418" y="1086"/>
                </a:moveTo>
                <a:cubicBezTo>
                  <a:pt x="1418" y="1087"/>
                  <a:pt x="1418" y="1087"/>
                  <a:pt x="1418" y="1088"/>
                </a:cubicBezTo>
                <a:cubicBezTo>
                  <a:pt x="1418" y="1089"/>
                  <a:pt x="1417" y="1090"/>
                  <a:pt x="1416" y="1090"/>
                </a:cubicBezTo>
                <a:cubicBezTo>
                  <a:pt x="1416" y="1090"/>
                  <a:pt x="1416" y="1090"/>
                  <a:pt x="1416" y="1090"/>
                </a:cubicBezTo>
                <a:cubicBezTo>
                  <a:pt x="1416" y="1090"/>
                  <a:pt x="1416" y="1090"/>
                  <a:pt x="1415" y="1090"/>
                </a:cubicBezTo>
                <a:cubicBezTo>
                  <a:pt x="1414" y="1089"/>
                  <a:pt x="1414" y="1088"/>
                  <a:pt x="1413" y="1088"/>
                </a:cubicBezTo>
                <a:cubicBezTo>
                  <a:pt x="1413" y="1088"/>
                  <a:pt x="1413" y="1088"/>
                  <a:pt x="1413" y="1088"/>
                </a:cubicBezTo>
                <a:cubicBezTo>
                  <a:pt x="1413" y="1088"/>
                  <a:pt x="1413" y="1088"/>
                  <a:pt x="1413" y="1088"/>
                </a:cubicBezTo>
                <a:cubicBezTo>
                  <a:pt x="1412" y="1088"/>
                  <a:pt x="1412" y="1088"/>
                  <a:pt x="1411" y="1088"/>
                </a:cubicBezTo>
                <a:cubicBezTo>
                  <a:pt x="1411" y="1088"/>
                  <a:pt x="1410" y="1088"/>
                  <a:pt x="1410" y="1088"/>
                </a:cubicBezTo>
                <a:cubicBezTo>
                  <a:pt x="1409" y="1087"/>
                  <a:pt x="1409" y="1087"/>
                  <a:pt x="1409" y="1086"/>
                </a:cubicBezTo>
                <a:cubicBezTo>
                  <a:pt x="1408" y="1086"/>
                  <a:pt x="1409" y="1085"/>
                  <a:pt x="1409" y="1084"/>
                </a:cubicBezTo>
                <a:cubicBezTo>
                  <a:pt x="1410" y="1083"/>
                  <a:pt x="1412" y="1082"/>
                  <a:pt x="1412" y="1082"/>
                </a:cubicBezTo>
                <a:cubicBezTo>
                  <a:pt x="1413" y="1082"/>
                  <a:pt x="1413" y="1082"/>
                  <a:pt x="1414" y="1082"/>
                </a:cubicBezTo>
                <a:cubicBezTo>
                  <a:pt x="1414" y="1082"/>
                  <a:pt x="1414" y="1082"/>
                  <a:pt x="1415" y="1082"/>
                </a:cubicBezTo>
                <a:cubicBezTo>
                  <a:pt x="1415" y="1082"/>
                  <a:pt x="1416" y="1083"/>
                  <a:pt x="1416" y="1083"/>
                </a:cubicBezTo>
                <a:cubicBezTo>
                  <a:pt x="1416" y="1083"/>
                  <a:pt x="1416" y="1084"/>
                  <a:pt x="1416" y="1084"/>
                </a:cubicBezTo>
                <a:cubicBezTo>
                  <a:pt x="1416" y="1085"/>
                  <a:pt x="1416" y="1085"/>
                  <a:pt x="1416" y="1085"/>
                </a:cubicBezTo>
                <a:cubicBezTo>
                  <a:pt x="1417" y="1085"/>
                  <a:pt x="1417" y="1085"/>
                  <a:pt x="1418" y="1086"/>
                </a:cubicBezTo>
                <a:close/>
                <a:moveTo>
                  <a:pt x="1416" y="1089"/>
                </a:moveTo>
                <a:cubicBezTo>
                  <a:pt x="1416" y="1089"/>
                  <a:pt x="1416" y="1089"/>
                  <a:pt x="1416" y="1089"/>
                </a:cubicBezTo>
                <a:cubicBezTo>
                  <a:pt x="1416" y="1089"/>
                  <a:pt x="1416" y="1089"/>
                  <a:pt x="1416" y="1089"/>
                </a:cubicBezTo>
                <a:close/>
                <a:moveTo>
                  <a:pt x="1435" y="1090"/>
                </a:moveTo>
                <a:cubicBezTo>
                  <a:pt x="1435" y="1090"/>
                  <a:pt x="1436" y="1090"/>
                  <a:pt x="1436" y="1090"/>
                </a:cubicBezTo>
                <a:cubicBezTo>
                  <a:pt x="1436" y="1090"/>
                  <a:pt x="1436" y="1090"/>
                  <a:pt x="1436" y="1090"/>
                </a:cubicBezTo>
                <a:cubicBezTo>
                  <a:pt x="1437" y="1090"/>
                  <a:pt x="1437" y="1089"/>
                  <a:pt x="1438" y="1088"/>
                </a:cubicBezTo>
                <a:cubicBezTo>
                  <a:pt x="1438" y="1088"/>
                  <a:pt x="1438" y="1087"/>
                  <a:pt x="1438" y="1087"/>
                </a:cubicBezTo>
                <a:cubicBezTo>
                  <a:pt x="1438" y="1086"/>
                  <a:pt x="1437" y="1086"/>
                  <a:pt x="1437" y="1086"/>
                </a:cubicBezTo>
                <a:cubicBezTo>
                  <a:pt x="1437" y="1086"/>
                  <a:pt x="1437" y="1086"/>
                  <a:pt x="1437" y="1085"/>
                </a:cubicBezTo>
                <a:cubicBezTo>
                  <a:pt x="1437" y="1085"/>
                  <a:pt x="1436" y="1085"/>
                  <a:pt x="1436" y="1085"/>
                </a:cubicBezTo>
                <a:cubicBezTo>
                  <a:pt x="1436" y="1085"/>
                  <a:pt x="1436" y="1085"/>
                  <a:pt x="1436" y="1085"/>
                </a:cubicBezTo>
                <a:cubicBezTo>
                  <a:pt x="1435" y="1085"/>
                  <a:pt x="1435" y="1085"/>
                  <a:pt x="1434" y="1085"/>
                </a:cubicBezTo>
                <a:cubicBezTo>
                  <a:pt x="1434" y="1085"/>
                  <a:pt x="1434" y="1086"/>
                  <a:pt x="1434" y="1086"/>
                </a:cubicBezTo>
                <a:cubicBezTo>
                  <a:pt x="1434" y="1086"/>
                  <a:pt x="1434" y="1086"/>
                  <a:pt x="1434" y="1087"/>
                </a:cubicBezTo>
                <a:cubicBezTo>
                  <a:pt x="1433" y="1088"/>
                  <a:pt x="1434" y="1089"/>
                  <a:pt x="1435" y="1090"/>
                </a:cubicBezTo>
                <a:close/>
                <a:moveTo>
                  <a:pt x="1439" y="1094"/>
                </a:moveTo>
                <a:cubicBezTo>
                  <a:pt x="1439" y="1093"/>
                  <a:pt x="1438" y="1092"/>
                  <a:pt x="1437" y="1092"/>
                </a:cubicBezTo>
                <a:cubicBezTo>
                  <a:pt x="1437" y="1092"/>
                  <a:pt x="1437" y="1092"/>
                  <a:pt x="1437" y="1092"/>
                </a:cubicBezTo>
                <a:cubicBezTo>
                  <a:pt x="1436" y="1092"/>
                  <a:pt x="1436" y="1092"/>
                  <a:pt x="1436" y="1092"/>
                </a:cubicBezTo>
                <a:cubicBezTo>
                  <a:pt x="1436" y="1092"/>
                  <a:pt x="1436" y="1092"/>
                  <a:pt x="1435" y="1092"/>
                </a:cubicBezTo>
                <a:cubicBezTo>
                  <a:pt x="1435" y="1092"/>
                  <a:pt x="1435" y="1092"/>
                  <a:pt x="1435" y="1092"/>
                </a:cubicBezTo>
                <a:cubicBezTo>
                  <a:pt x="1434" y="1092"/>
                  <a:pt x="1434" y="1093"/>
                  <a:pt x="1433" y="1094"/>
                </a:cubicBezTo>
                <a:cubicBezTo>
                  <a:pt x="1433" y="1095"/>
                  <a:pt x="1433" y="1096"/>
                  <a:pt x="1434" y="1096"/>
                </a:cubicBezTo>
                <a:cubicBezTo>
                  <a:pt x="1434" y="1097"/>
                  <a:pt x="1435" y="1097"/>
                  <a:pt x="1436" y="1097"/>
                </a:cubicBezTo>
                <a:cubicBezTo>
                  <a:pt x="1437" y="1097"/>
                  <a:pt x="1437" y="1097"/>
                  <a:pt x="1437" y="1097"/>
                </a:cubicBezTo>
                <a:cubicBezTo>
                  <a:pt x="1437" y="1097"/>
                  <a:pt x="1437" y="1097"/>
                  <a:pt x="1437" y="1097"/>
                </a:cubicBezTo>
                <a:cubicBezTo>
                  <a:pt x="1438" y="1097"/>
                  <a:pt x="1438" y="1097"/>
                  <a:pt x="1439" y="1097"/>
                </a:cubicBezTo>
                <a:cubicBezTo>
                  <a:pt x="1439" y="1096"/>
                  <a:pt x="1439" y="1095"/>
                  <a:pt x="1439" y="1095"/>
                </a:cubicBezTo>
                <a:cubicBezTo>
                  <a:pt x="1439" y="1095"/>
                  <a:pt x="1439" y="1094"/>
                  <a:pt x="1439" y="1094"/>
                </a:cubicBezTo>
                <a:close/>
                <a:moveTo>
                  <a:pt x="1436" y="1104"/>
                </a:moveTo>
                <a:cubicBezTo>
                  <a:pt x="1436" y="1104"/>
                  <a:pt x="1436" y="1103"/>
                  <a:pt x="1436" y="1103"/>
                </a:cubicBezTo>
                <a:cubicBezTo>
                  <a:pt x="1436" y="1103"/>
                  <a:pt x="1435" y="1102"/>
                  <a:pt x="1435" y="1102"/>
                </a:cubicBezTo>
                <a:cubicBezTo>
                  <a:pt x="1434" y="1102"/>
                  <a:pt x="1434" y="1103"/>
                  <a:pt x="1434" y="1103"/>
                </a:cubicBezTo>
                <a:cubicBezTo>
                  <a:pt x="1433" y="1103"/>
                  <a:pt x="1433" y="1103"/>
                  <a:pt x="1433" y="1103"/>
                </a:cubicBezTo>
                <a:cubicBezTo>
                  <a:pt x="1432" y="1104"/>
                  <a:pt x="1432" y="1104"/>
                  <a:pt x="1433" y="1105"/>
                </a:cubicBezTo>
                <a:cubicBezTo>
                  <a:pt x="1433" y="1105"/>
                  <a:pt x="1433" y="1105"/>
                  <a:pt x="1433" y="1105"/>
                </a:cubicBezTo>
                <a:cubicBezTo>
                  <a:pt x="1433" y="1105"/>
                  <a:pt x="1433" y="1105"/>
                  <a:pt x="1433" y="1105"/>
                </a:cubicBezTo>
                <a:cubicBezTo>
                  <a:pt x="1433" y="1105"/>
                  <a:pt x="1433" y="1106"/>
                  <a:pt x="1433" y="1106"/>
                </a:cubicBezTo>
                <a:cubicBezTo>
                  <a:pt x="1433" y="1105"/>
                  <a:pt x="1432" y="1105"/>
                  <a:pt x="1432" y="1105"/>
                </a:cubicBezTo>
                <a:cubicBezTo>
                  <a:pt x="1432" y="1105"/>
                  <a:pt x="1432" y="1105"/>
                  <a:pt x="1432" y="1105"/>
                </a:cubicBezTo>
                <a:cubicBezTo>
                  <a:pt x="1432" y="1104"/>
                  <a:pt x="1431" y="1103"/>
                  <a:pt x="1430" y="1103"/>
                </a:cubicBezTo>
                <a:cubicBezTo>
                  <a:pt x="1430" y="1103"/>
                  <a:pt x="1430" y="1103"/>
                  <a:pt x="1430" y="1103"/>
                </a:cubicBezTo>
                <a:cubicBezTo>
                  <a:pt x="1429" y="1103"/>
                  <a:pt x="1428" y="1104"/>
                  <a:pt x="1428" y="1104"/>
                </a:cubicBezTo>
                <a:cubicBezTo>
                  <a:pt x="1427" y="1105"/>
                  <a:pt x="1427" y="1107"/>
                  <a:pt x="1428" y="1108"/>
                </a:cubicBezTo>
                <a:cubicBezTo>
                  <a:pt x="1428" y="1108"/>
                  <a:pt x="1428" y="1108"/>
                  <a:pt x="1428" y="1108"/>
                </a:cubicBezTo>
                <a:cubicBezTo>
                  <a:pt x="1428" y="1109"/>
                  <a:pt x="1428" y="1109"/>
                  <a:pt x="1429" y="1110"/>
                </a:cubicBezTo>
                <a:cubicBezTo>
                  <a:pt x="1429" y="1110"/>
                  <a:pt x="1430" y="1110"/>
                  <a:pt x="1431" y="1110"/>
                </a:cubicBezTo>
                <a:cubicBezTo>
                  <a:pt x="1431" y="1110"/>
                  <a:pt x="1431" y="1110"/>
                  <a:pt x="1431" y="1110"/>
                </a:cubicBezTo>
                <a:cubicBezTo>
                  <a:pt x="1432" y="1110"/>
                  <a:pt x="1433" y="1109"/>
                  <a:pt x="1433" y="1108"/>
                </a:cubicBezTo>
                <a:cubicBezTo>
                  <a:pt x="1433" y="1108"/>
                  <a:pt x="1433" y="1107"/>
                  <a:pt x="1433" y="1107"/>
                </a:cubicBezTo>
                <a:cubicBezTo>
                  <a:pt x="1433" y="1107"/>
                  <a:pt x="1433" y="1107"/>
                  <a:pt x="1433" y="1107"/>
                </a:cubicBezTo>
                <a:cubicBezTo>
                  <a:pt x="1434" y="1107"/>
                  <a:pt x="1434" y="1108"/>
                  <a:pt x="1435" y="1108"/>
                </a:cubicBezTo>
                <a:cubicBezTo>
                  <a:pt x="1435" y="1108"/>
                  <a:pt x="1436" y="1108"/>
                  <a:pt x="1436" y="1107"/>
                </a:cubicBezTo>
                <a:cubicBezTo>
                  <a:pt x="1437" y="1107"/>
                  <a:pt x="1437" y="1105"/>
                  <a:pt x="1437" y="1104"/>
                </a:cubicBezTo>
                <a:cubicBezTo>
                  <a:pt x="1437" y="1104"/>
                  <a:pt x="1436" y="1104"/>
                  <a:pt x="1436" y="1104"/>
                </a:cubicBezTo>
                <a:close/>
                <a:moveTo>
                  <a:pt x="1420" y="1091"/>
                </a:moveTo>
                <a:cubicBezTo>
                  <a:pt x="1420" y="1091"/>
                  <a:pt x="1419" y="1090"/>
                  <a:pt x="1419" y="1089"/>
                </a:cubicBezTo>
                <a:cubicBezTo>
                  <a:pt x="1420" y="1088"/>
                  <a:pt x="1421" y="1087"/>
                  <a:pt x="1422" y="1087"/>
                </a:cubicBezTo>
                <a:cubicBezTo>
                  <a:pt x="1422" y="1087"/>
                  <a:pt x="1422" y="1087"/>
                  <a:pt x="1422" y="1087"/>
                </a:cubicBezTo>
                <a:cubicBezTo>
                  <a:pt x="1422" y="1087"/>
                  <a:pt x="1423" y="1087"/>
                  <a:pt x="1423" y="1087"/>
                </a:cubicBezTo>
                <a:cubicBezTo>
                  <a:pt x="1423" y="1087"/>
                  <a:pt x="1423" y="1087"/>
                  <a:pt x="1423" y="1087"/>
                </a:cubicBezTo>
                <a:cubicBezTo>
                  <a:pt x="1424" y="1087"/>
                  <a:pt x="1424" y="1088"/>
                  <a:pt x="1424" y="1088"/>
                </a:cubicBezTo>
                <a:cubicBezTo>
                  <a:pt x="1424" y="1088"/>
                  <a:pt x="1424" y="1088"/>
                  <a:pt x="1424" y="1088"/>
                </a:cubicBezTo>
                <a:cubicBezTo>
                  <a:pt x="1425" y="1087"/>
                  <a:pt x="1425" y="1087"/>
                  <a:pt x="1426" y="1087"/>
                </a:cubicBezTo>
                <a:cubicBezTo>
                  <a:pt x="1426" y="1087"/>
                  <a:pt x="1426" y="1087"/>
                  <a:pt x="1426" y="1087"/>
                </a:cubicBezTo>
                <a:cubicBezTo>
                  <a:pt x="1427" y="1088"/>
                  <a:pt x="1428" y="1088"/>
                  <a:pt x="1428" y="1089"/>
                </a:cubicBezTo>
                <a:cubicBezTo>
                  <a:pt x="1428" y="1090"/>
                  <a:pt x="1428" y="1091"/>
                  <a:pt x="1427" y="1091"/>
                </a:cubicBezTo>
                <a:cubicBezTo>
                  <a:pt x="1427" y="1092"/>
                  <a:pt x="1426" y="1092"/>
                  <a:pt x="1425" y="1092"/>
                </a:cubicBezTo>
                <a:cubicBezTo>
                  <a:pt x="1425" y="1092"/>
                  <a:pt x="1425" y="1092"/>
                  <a:pt x="1425" y="1092"/>
                </a:cubicBezTo>
                <a:cubicBezTo>
                  <a:pt x="1425" y="1092"/>
                  <a:pt x="1425" y="1092"/>
                  <a:pt x="1424" y="1092"/>
                </a:cubicBezTo>
                <a:cubicBezTo>
                  <a:pt x="1424" y="1092"/>
                  <a:pt x="1424" y="1092"/>
                  <a:pt x="1424" y="1092"/>
                </a:cubicBezTo>
                <a:cubicBezTo>
                  <a:pt x="1424" y="1092"/>
                  <a:pt x="1423" y="1092"/>
                  <a:pt x="1423" y="1092"/>
                </a:cubicBezTo>
                <a:cubicBezTo>
                  <a:pt x="1423" y="1092"/>
                  <a:pt x="1423" y="1092"/>
                  <a:pt x="1423" y="1092"/>
                </a:cubicBezTo>
                <a:cubicBezTo>
                  <a:pt x="1422" y="1092"/>
                  <a:pt x="1421" y="1092"/>
                  <a:pt x="1420" y="1091"/>
                </a:cubicBezTo>
                <a:close/>
                <a:moveTo>
                  <a:pt x="1423" y="1091"/>
                </a:moveTo>
                <a:cubicBezTo>
                  <a:pt x="1423" y="1091"/>
                  <a:pt x="1423" y="1091"/>
                  <a:pt x="1423" y="1091"/>
                </a:cubicBezTo>
                <a:cubicBezTo>
                  <a:pt x="1423" y="1091"/>
                  <a:pt x="1423" y="1091"/>
                  <a:pt x="1423" y="1091"/>
                </a:cubicBezTo>
                <a:close/>
                <a:moveTo>
                  <a:pt x="1175" y="766"/>
                </a:moveTo>
                <a:cubicBezTo>
                  <a:pt x="1175" y="766"/>
                  <a:pt x="1175" y="767"/>
                  <a:pt x="1175" y="767"/>
                </a:cubicBezTo>
                <a:cubicBezTo>
                  <a:pt x="1175" y="767"/>
                  <a:pt x="1175" y="767"/>
                  <a:pt x="1176" y="767"/>
                </a:cubicBezTo>
                <a:cubicBezTo>
                  <a:pt x="1176" y="767"/>
                  <a:pt x="1176" y="767"/>
                  <a:pt x="1176" y="767"/>
                </a:cubicBezTo>
                <a:cubicBezTo>
                  <a:pt x="1176" y="767"/>
                  <a:pt x="1176" y="766"/>
                  <a:pt x="1177" y="766"/>
                </a:cubicBezTo>
                <a:cubicBezTo>
                  <a:pt x="1177" y="766"/>
                  <a:pt x="1177" y="765"/>
                  <a:pt x="1177" y="765"/>
                </a:cubicBezTo>
                <a:cubicBezTo>
                  <a:pt x="1177" y="764"/>
                  <a:pt x="1177" y="764"/>
                  <a:pt x="1176" y="764"/>
                </a:cubicBezTo>
                <a:cubicBezTo>
                  <a:pt x="1176" y="764"/>
                  <a:pt x="1175" y="764"/>
                  <a:pt x="1175" y="764"/>
                </a:cubicBezTo>
                <a:cubicBezTo>
                  <a:pt x="1175" y="764"/>
                  <a:pt x="1175" y="764"/>
                  <a:pt x="1175" y="764"/>
                </a:cubicBezTo>
                <a:cubicBezTo>
                  <a:pt x="1175" y="764"/>
                  <a:pt x="1175" y="764"/>
                  <a:pt x="1175" y="764"/>
                </a:cubicBezTo>
                <a:cubicBezTo>
                  <a:pt x="1175" y="764"/>
                  <a:pt x="1175" y="763"/>
                  <a:pt x="1175" y="763"/>
                </a:cubicBezTo>
                <a:cubicBezTo>
                  <a:pt x="1174" y="762"/>
                  <a:pt x="1174" y="762"/>
                  <a:pt x="1174" y="762"/>
                </a:cubicBezTo>
                <a:cubicBezTo>
                  <a:pt x="1174" y="762"/>
                  <a:pt x="1174" y="762"/>
                  <a:pt x="1174" y="762"/>
                </a:cubicBezTo>
                <a:cubicBezTo>
                  <a:pt x="1174" y="762"/>
                  <a:pt x="1174" y="762"/>
                  <a:pt x="1174" y="762"/>
                </a:cubicBezTo>
                <a:cubicBezTo>
                  <a:pt x="1174" y="761"/>
                  <a:pt x="1174" y="761"/>
                  <a:pt x="1174" y="761"/>
                </a:cubicBezTo>
                <a:cubicBezTo>
                  <a:pt x="1174" y="761"/>
                  <a:pt x="1174" y="761"/>
                  <a:pt x="1174" y="761"/>
                </a:cubicBezTo>
                <a:cubicBezTo>
                  <a:pt x="1174" y="761"/>
                  <a:pt x="1174" y="761"/>
                  <a:pt x="1174" y="760"/>
                </a:cubicBezTo>
                <a:cubicBezTo>
                  <a:pt x="1174" y="760"/>
                  <a:pt x="1174" y="760"/>
                  <a:pt x="1174" y="759"/>
                </a:cubicBezTo>
                <a:cubicBezTo>
                  <a:pt x="1174" y="759"/>
                  <a:pt x="1174" y="759"/>
                  <a:pt x="1173" y="758"/>
                </a:cubicBezTo>
                <a:cubicBezTo>
                  <a:pt x="1173" y="758"/>
                  <a:pt x="1173" y="758"/>
                  <a:pt x="1173" y="758"/>
                </a:cubicBezTo>
                <a:cubicBezTo>
                  <a:pt x="1173" y="758"/>
                  <a:pt x="1172" y="758"/>
                  <a:pt x="1172" y="758"/>
                </a:cubicBezTo>
                <a:cubicBezTo>
                  <a:pt x="1171" y="759"/>
                  <a:pt x="1171" y="760"/>
                  <a:pt x="1171" y="761"/>
                </a:cubicBezTo>
                <a:cubicBezTo>
                  <a:pt x="1171" y="761"/>
                  <a:pt x="1171" y="761"/>
                  <a:pt x="1171" y="761"/>
                </a:cubicBezTo>
                <a:cubicBezTo>
                  <a:pt x="1171" y="761"/>
                  <a:pt x="1171" y="762"/>
                  <a:pt x="1172" y="762"/>
                </a:cubicBezTo>
                <a:cubicBezTo>
                  <a:pt x="1172" y="762"/>
                  <a:pt x="1172" y="762"/>
                  <a:pt x="1172" y="762"/>
                </a:cubicBezTo>
                <a:cubicBezTo>
                  <a:pt x="1172" y="762"/>
                  <a:pt x="1172" y="762"/>
                  <a:pt x="1172" y="762"/>
                </a:cubicBezTo>
                <a:cubicBezTo>
                  <a:pt x="1172" y="762"/>
                  <a:pt x="1172" y="762"/>
                  <a:pt x="1172" y="762"/>
                </a:cubicBezTo>
                <a:cubicBezTo>
                  <a:pt x="1172" y="763"/>
                  <a:pt x="1172" y="763"/>
                  <a:pt x="1172" y="763"/>
                </a:cubicBezTo>
                <a:cubicBezTo>
                  <a:pt x="1172" y="763"/>
                  <a:pt x="1172" y="763"/>
                  <a:pt x="1172" y="763"/>
                </a:cubicBezTo>
                <a:cubicBezTo>
                  <a:pt x="1172" y="764"/>
                  <a:pt x="1172" y="764"/>
                  <a:pt x="1172" y="765"/>
                </a:cubicBezTo>
                <a:cubicBezTo>
                  <a:pt x="1173" y="765"/>
                  <a:pt x="1173" y="765"/>
                  <a:pt x="1173" y="765"/>
                </a:cubicBezTo>
                <a:cubicBezTo>
                  <a:pt x="1173" y="765"/>
                  <a:pt x="1173" y="765"/>
                  <a:pt x="1173" y="765"/>
                </a:cubicBezTo>
                <a:cubicBezTo>
                  <a:pt x="1173" y="765"/>
                  <a:pt x="1173" y="765"/>
                  <a:pt x="1174" y="765"/>
                </a:cubicBezTo>
                <a:cubicBezTo>
                  <a:pt x="1174" y="765"/>
                  <a:pt x="1174" y="765"/>
                  <a:pt x="1174" y="765"/>
                </a:cubicBezTo>
                <a:cubicBezTo>
                  <a:pt x="1174" y="765"/>
                  <a:pt x="1174" y="765"/>
                  <a:pt x="1174" y="765"/>
                </a:cubicBezTo>
                <a:cubicBezTo>
                  <a:pt x="1174" y="765"/>
                  <a:pt x="1174" y="765"/>
                  <a:pt x="1174" y="765"/>
                </a:cubicBezTo>
                <a:cubicBezTo>
                  <a:pt x="1174" y="765"/>
                  <a:pt x="1174" y="766"/>
                  <a:pt x="1174" y="766"/>
                </a:cubicBezTo>
                <a:cubicBezTo>
                  <a:pt x="1174" y="766"/>
                  <a:pt x="1175" y="766"/>
                  <a:pt x="1175" y="766"/>
                </a:cubicBezTo>
                <a:close/>
                <a:moveTo>
                  <a:pt x="1370" y="52"/>
                </a:moveTo>
                <a:cubicBezTo>
                  <a:pt x="1370" y="52"/>
                  <a:pt x="1370" y="52"/>
                  <a:pt x="1371" y="52"/>
                </a:cubicBezTo>
                <a:cubicBezTo>
                  <a:pt x="1371" y="53"/>
                  <a:pt x="1372" y="53"/>
                  <a:pt x="1372" y="53"/>
                </a:cubicBezTo>
                <a:cubicBezTo>
                  <a:pt x="1373" y="53"/>
                  <a:pt x="1373" y="53"/>
                  <a:pt x="1373" y="53"/>
                </a:cubicBezTo>
                <a:cubicBezTo>
                  <a:pt x="1373" y="53"/>
                  <a:pt x="1373" y="53"/>
                  <a:pt x="1373" y="53"/>
                </a:cubicBezTo>
                <a:cubicBezTo>
                  <a:pt x="1374" y="53"/>
                  <a:pt x="1374" y="53"/>
                  <a:pt x="1374" y="53"/>
                </a:cubicBezTo>
                <a:cubicBezTo>
                  <a:pt x="1375" y="53"/>
                  <a:pt x="1376" y="52"/>
                  <a:pt x="1376" y="51"/>
                </a:cubicBezTo>
                <a:cubicBezTo>
                  <a:pt x="1376" y="50"/>
                  <a:pt x="1375" y="49"/>
                  <a:pt x="1374" y="49"/>
                </a:cubicBezTo>
                <a:cubicBezTo>
                  <a:pt x="1374" y="49"/>
                  <a:pt x="1374" y="49"/>
                  <a:pt x="1373" y="49"/>
                </a:cubicBezTo>
                <a:cubicBezTo>
                  <a:pt x="1373" y="49"/>
                  <a:pt x="1373" y="49"/>
                  <a:pt x="1373" y="49"/>
                </a:cubicBezTo>
                <a:cubicBezTo>
                  <a:pt x="1373" y="49"/>
                  <a:pt x="1373" y="49"/>
                  <a:pt x="1373" y="49"/>
                </a:cubicBezTo>
                <a:cubicBezTo>
                  <a:pt x="1373" y="49"/>
                  <a:pt x="1373" y="48"/>
                  <a:pt x="1372" y="48"/>
                </a:cubicBezTo>
                <a:cubicBezTo>
                  <a:pt x="1372" y="47"/>
                  <a:pt x="1371" y="47"/>
                  <a:pt x="1370" y="47"/>
                </a:cubicBezTo>
                <a:cubicBezTo>
                  <a:pt x="1369" y="47"/>
                  <a:pt x="1368" y="48"/>
                  <a:pt x="1368" y="49"/>
                </a:cubicBezTo>
                <a:cubicBezTo>
                  <a:pt x="1368" y="50"/>
                  <a:pt x="1369" y="52"/>
                  <a:pt x="1370" y="52"/>
                </a:cubicBezTo>
                <a:close/>
                <a:moveTo>
                  <a:pt x="1548" y="105"/>
                </a:moveTo>
                <a:cubicBezTo>
                  <a:pt x="1549" y="105"/>
                  <a:pt x="1549" y="105"/>
                  <a:pt x="1549" y="104"/>
                </a:cubicBezTo>
                <a:cubicBezTo>
                  <a:pt x="1550" y="104"/>
                  <a:pt x="1550" y="104"/>
                  <a:pt x="1550" y="103"/>
                </a:cubicBezTo>
                <a:cubicBezTo>
                  <a:pt x="1550" y="103"/>
                  <a:pt x="1550" y="102"/>
                  <a:pt x="1550" y="102"/>
                </a:cubicBezTo>
                <a:cubicBezTo>
                  <a:pt x="1550" y="101"/>
                  <a:pt x="1550" y="101"/>
                  <a:pt x="1550" y="101"/>
                </a:cubicBezTo>
                <a:cubicBezTo>
                  <a:pt x="1550" y="100"/>
                  <a:pt x="1550" y="100"/>
                  <a:pt x="1550" y="99"/>
                </a:cubicBezTo>
                <a:cubicBezTo>
                  <a:pt x="1550" y="99"/>
                  <a:pt x="1551" y="98"/>
                  <a:pt x="1550" y="98"/>
                </a:cubicBezTo>
                <a:cubicBezTo>
                  <a:pt x="1550" y="97"/>
                  <a:pt x="1550" y="97"/>
                  <a:pt x="1550" y="97"/>
                </a:cubicBezTo>
                <a:cubicBezTo>
                  <a:pt x="1549" y="96"/>
                  <a:pt x="1548" y="96"/>
                  <a:pt x="1547" y="96"/>
                </a:cubicBezTo>
                <a:cubicBezTo>
                  <a:pt x="1547" y="97"/>
                  <a:pt x="1546" y="97"/>
                  <a:pt x="1546" y="98"/>
                </a:cubicBezTo>
                <a:cubicBezTo>
                  <a:pt x="1546" y="99"/>
                  <a:pt x="1546" y="99"/>
                  <a:pt x="1546" y="99"/>
                </a:cubicBezTo>
                <a:cubicBezTo>
                  <a:pt x="1546" y="99"/>
                  <a:pt x="1546" y="100"/>
                  <a:pt x="1546" y="101"/>
                </a:cubicBezTo>
                <a:cubicBezTo>
                  <a:pt x="1546" y="101"/>
                  <a:pt x="1546" y="101"/>
                  <a:pt x="1546" y="102"/>
                </a:cubicBezTo>
                <a:cubicBezTo>
                  <a:pt x="1546" y="102"/>
                  <a:pt x="1546" y="103"/>
                  <a:pt x="1546" y="103"/>
                </a:cubicBezTo>
                <a:cubicBezTo>
                  <a:pt x="1546" y="104"/>
                  <a:pt x="1547" y="105"/>
                  <a:pt x="1548" y="105"/>
                </a:cubicBezTo>
                <a:close/>
                <a:moveTo>
                  <a:pt x="1416" y="36"/>
                </a:moveTo>
                <a:cubicBezTo>
                  <a:pt x="1416" y="36"/>
                  <a:pt x="1416" y="37"/>
                  <a:pt x="1416" y="37"/>
                </a:cubicBezTo>
                <a:cubicBezTo>
                  <a:pt x="1416" y="37"/>
                  <a:pt x="1416" y="37"/>
                  <a:pt x="1416" y="37"/>
                </a:cubicBezTo>
                <a:cubicBezTo>
                  <a:pt x="1417" y="38"/>
                  <a:pt x="1417" y="40"/>
                  <a:pt x="1419" y="40"/>
                </a:cubicBezTo>
                <a:cubicBezTo>
                  <a:pt x="1419" y="40"/>
                  <a:pt x="1419" y="40"/>
                  <a:pt x="1419" y="40"/>
                </a:cubicBezTo>
                <a:cubicBezTo>
                  <a:pt x="1420" y="40"/>
                  <a:pt x="1421" y="40"/>
                  <a:pt x="1421" y="39"/>
                </a:cubicBezTo>
                <a:cubicBezTo>
                  <a:pt x="1422" y="39"/>
                  <a:pt x="1422" y="38"/>
                  <a:pt x="1422" y="37"/>
                </a:cubicBezTo>
                <a:cubicBezTo>
                  <a:pt x="1422" y="36"/>
                  <a:pt x="1421" y="36"/>
                  <a:pt x="1421" y="35"/>
                </a:cubicBezTo>
                <a:cubicBezTo>
                  <a:pt x="1421" y="35"/>
                  <a:pt x="1420" y="34"/>
                  <a:pt x="1420" y="33"/>
                </a:cubicBezTo>
                <a:cubicBezTo>
                  <a:pt x="1420" y="32"/>
                  <a:pt x="1419" y="32"/>
                  <a:pt x="1418" y="32"/>
                </a:cubicBezTo>
                <a:cubicBezTo>
                  <a:pt x="1418" y="32"/>
                  <a:pt x="1418" y="32"/>
                  <a:pt x="1418" y="32"/>
                </a:cubicBezTo>
                <a:cubicBezTo>
                  <a:pt x="1418" y="32"/>
                  <a:pt x="1418" y="32"/>
                  <a:pt x="1418" y="32"/>
                </a:cubicBezTo>
                <a:cubicBezTo>
                  <a:pt x="1418" y="32"/>
                  <a:pt x="1417" y="32"/>
                  <a:pt x="1417" y="32"/>
                </a:cubicBezTo>
                <a:cubicBezTo>
                  <a:pt x="1417" y="32"/>
                  <a:pt x="1416" y="32"/>
                  <a:pt x="1416" y="33"/>
                </a:cubicBezTo>
                <a:cubicBezTo>
                  <a:pt x="1416" y="33"/>
                  <a:pt x="1416" y="33"/>
                  <a:pt x="1416" y="34"/>
                </a:cubicBezTo>
                <a:cubicBezTo>
                  <a:pt x="1416" y="34"/>
                  <a:pt x="1416" y="34"/>
                  <a:pt x="1416" y="34"/>
                </a:cubicBezTo>
                <a:cubicBezTo>
                  <a:pt x="1416" y="35"/>
                  <a:pt x="1416" y="35"/>
                  <a:pt x="1416" y="36"/>
                </a:cubicBezTo>
                <a:close/>
                <a:moveTo>
                  <a:pt x="1361" y="65"/>
                </a:moveTo>
                <a:cubicBezTo>
                  <a:pt x="1361" y="65"/>
                  <a:pt x="1361" y="64"/>
                  <a:pt x="1361" y="63"/>
                </a:cubicBezTo>
                <a:cubicBezTo>
                  <a:pt x="1361" y="63"/>
                  <a:pt x="1361" y="62"/>
                  <a:pt x="1361" y="62"/>
                </a:cubicBezTo>
                <a:cubicBezTo>
                  <a:pt x="1362" y="61"/>
                  <a:pt x="1363" y="61"/>
                  <a:pt x="1364" y="62"/>
                </a:cubicBezTo>
                <a:cubicBezTo>
                  <a:pt x="1364" y="62"/>
                  <a:pt x="1365" y="62"/>
                  <a:pt x="1365" y="63"/>
                </a:cubicBezTo>
                <a:cubicBezTo>
                  <a:pt x="1365" y="63"/>
                  <a:pt x="1365" y="64"/>
                  <a:pt x="1365" y="64"/>
                </a:cubicBezTo>
                <a:cubicBezTo>
                  <a:pt x="1365" y="64"/>
                  <a:pt x="1366" y="64"/>
                  <a:pt x="1366" y="64"/>
                </a:cubicBezTo>
                <a:cubicBezTo>
                  <a:pt x="1366" y="65"/>
                  <a:pt x="1366" y="65"/>
                  <a:pt x="1366" y="65"/>
                </a:cubicBezTo>
                <a:cubicBezTo>
                  <a:pt x="1366" y="65"/>
                  <a:pt x="1367" y="66"/>
                  <a:pt x="1367" y="67"/>
                </a:cubicBezTo>
                <a:cubicBezTo>
                  <a:pt x="1367" y="67"/>
                  <a:pt x="1367" y="68"/>
                  <a:pt x="1366" y="69"/>
                </a:cubicBezTo>
                <a:cubicBezTo>
                  <a:pt x="1366" y="70"/>
                  <a:pt x="1365" y="70"/>
                  <a:pt x="1364" y="70"/>
                </a:cubicBezTo>
                <a:cubicBezTo>
                  <a:pt x="1364" y="70"/>
                  <a:pt x="1364" y="70"/>
                  <a:pt x="1364" y="70"/>
                </a:cubicBezTo>
                <a:cubicBezTo>
                  <a:pt x="1363" y="70"/>
                  <a:pt x="1363" y="70"/>
                  <a:pt x="1362" y="70"/>
                </a:cubicBezTo>
                <a:cubicBezTo>
                  <a:pt x="1362" y="69"/>
                  <a:pt x="1362" y="68"/>
                  <a:pt x="1362" y="67"/>
                </a:cubicBezTo>
                <a:cubicBezTo>
                  <a:pt x="1362" y="66"/>
                  <a:pt x="1362" y="66"/>
                  <a:pt x="1361" y="65"/>
                </a:cubicBezTo>
                <a:close/>
                <a:moveTo>
                  <a:pt x="1364" y="69"/>
                </a:moveTo>
                <a:cubicBezTo>
                  <a:pt x="1364" y="69"/>
                  <a:pt x="1364" y="69"/>
                  <a:pt x="1364" y="69"/>
                </a:cubicBezTo>
                <a:cubicBezTo>
                  <a:pt x="1364" y="69"/>
                  <a:pt x="1364" y="69"/>
                  <a:pt x="1364" y="69"/>
                </a:cubicBezTo>
                <a:close/>
                <a:moveTo>
                  <a:pt x="1527" y="275"/>
                </a:moveTo>
                <a:cubicBezTo>
                  <a:pt x="1527" y="276"/>
                  <a:pt x="1527" y="276"/>
                  <a:pt x="1527" y="277"/>
                </a:cubicBezTo>
                <a:cubicBezTo>
                  <a:pt x="1527" y="278"/>
                  <a:pt x="1528" y="279"/>
                  <a:pt x="1528" y="279"/>
                </a:cubicBezTo>
                <a:cubicBezTo>
                  <a:pt x="1529" y="280"/>
                  <a:pt x="1529" y="280"/>
                  <a:pt x="1530" y="280"/>
                </a:cubicBezTo>
                <a:cubicBezTo>
                  <a:pt x="1530" y="280"/>
                  <a:pt x="1531" y="280"/>
                  <a:pt x="1531" y="279"/>
                </a:cubicBezTo>
                <a:cubicBezTo>
                  <a:pt x="1532" y="279"/>
                  <a:pt x="1532" y="278"/>
                  <a:pt x="1532" y="278"/>
                </a:cubicBezTo>
                <a:cubicBezTo>
                  <a:pt x="1532" y="277"/>
                  <a:pt x="1532" y="276"/>
                  <a:pt x="1532" y="275"/>
                </a:cubicBezTo>
                <a:cubicBezTo>
                  <a:pt x="1532" y="274"/>
                  <a:pt x="1532" y="272"/>
                  <a:pt x="1531" y="270"/>
                </a:cubicBezTo>
                <a:cubicBezTo>
                  <a:pt x="1530" y="269"/>
                  <a:pt x="1530" y="268"/>
                  <a:pt x="1530" y="267"/>
                </a:cubicBezTo>
                <a:cubicBezTo>
                  <a:pt x="1530" y="265"/>
                  <a:pt x="1530" y="263"/>
                  <a:pt x="1529" y="262"/>
                </a:cubicBezTo>
                <a:cubicBezTo>
                  <a:pt x="1528" y="261"/>
                  <a:pt x="1527" y="261"/>
                  <a:pt x="1526" y="262"/>
                </a:cubicBezTo>
                <a:cubicBezTo>
                  <a:pt x="1526" y="263"/>
                  <a:pt x="1526" y="263"/>
                  <a:pt x="1526" y="264"/>
                </a:cubicBezTo>
                <a:cubicBezTo>
                  <a:pt x="1526" y="265"/>
                  <a:pt x="1526" y="265"/>
                  <a:pt x="1526" y="265"/>
                </a:cubicBezTo>
                <a:cubicBezTo>
                  <a:pt x="1526" y="266"/>
                  <a:pt x="1527" y="266"/>
                  <a:pt x="1527" y="266"/>
                </a:cubicBezTo>
                <a:cubicBezTo>
                  <a:pt x="1527" y="266"/>
                  <a:pt x="1527" y="267"/>
                  <a:pt x="1527" y="267"/>
                </a:cubicBezTo>
                <a:cubicBezTo>
                  <a:pt x="1527" y="269"/>
                  <a:pt x="1527" y="270"/>
                  <a:pt x="1527" y="271"/>
                </a:cubicBezTo>
                <a:cubicBezTo>
                  <a:pt x="1528" y="271"/>
                  <a:pt x="1528" y="272"/>
                  <a:pt x="1528" y="272"/>
                </a:cubicBezTo>
                <a:cubicBezTo>
                  <a:pt x="1528" y="272"/>
                  <a:pt x="1527" y="273"/>
                  <a:pt x="1527" y="273"/>
                </a:cubicBezTo>
                <a:cubicBezTo>
                  <a:pt x="1527" y="274"/>
                  <a:pt x="1527" y="274"/>
                  <a:pt x="1527" y="275"/>
                </a:cubicBezTo>
                <a:close/>
                <a:moveTo>
                  <a:pt x="1539" y="232"/>
                </a:moveTo>
                <a:cubicBezTo>
                  <a:pt x="1539" y="232"/>
                  <a:pt x="1539" y="232"/>
                  <a:pt x="1539" y="231"/>
                </a:cubicBezTo>
                <a:cubicBezTo>
                  <a:pt x="1539" y="231"/>
                  <a:pt x="1539" y="230"/>
                  <a:pt x="1539" y="230"/>
                </a:cubicBezTo>
                <a:cubicBezTo>
                  <a:pt x="1539" y="229"/>
                  <a:pt x="1538" y="229"/>
                  <a:pt x="1537" y="229"/>
                </a:cubicBezTo>
                <a:cubicBezTo>
                  <a:pt x="1537" y="229"/>
                  <a:pt x="1536" y="230"/>
                  <a:pt x="1536" y="230"/>
                </a:cubicBezTo>
                <a:cubicBezTo>
                  <a:pt x="1535" y="231"/>
                  <a:pt x="1535" y="231"/>
                  <a:pt x="1535" y="231"/>
                </a:cubicBezTo>
                <a:cubicBezTo>
                  <a:pt x="1535" y="232"/>
                  <a:pt x="1535" y="232"/>
                  <a:pt x="1535" y="233"/>
                </a:cubicBezTo>
                <a:cubicBezTo>
                  <a:pt x="1535" y="233"/>
                  <a:pt x="1535" y="234"/>
                  <a:pt x="1535" y="234"/>
                </a:cubicBezTo>
                <a:cubicBezTo>
                  <a:pt x="1535" y="235"/>
                  <a:pt x="1535" y="236"/>
                  <a:pt x="1535" y="236"/>
                </a:cubicBezTo>
                <a:cubicBezTo>
                  <a:pt x="1535" y="237"/>
                  <a:pt x="1536" y="237"/>
                  <a:pt x="1536" y="237"/>
                </a:cubicBezTo>
                <a:cubicBezTo>
                  <a:pt x="1536" y="237"/>
                  <a:pt x="1537" y="237"/>
                  <a:pt x="1537" y="237"/>
                </a:cubicBezTo>
                <a:cubicBezTo>
                  <a:pt x="1537" y="237"/>
                  <a:pt x="1538" y="237"/>
                  <a:pt x="1538" y="236"/>
                </a:cubicBezTo>
                <a:cubicBezTo>
                  <a:pt x="1538" y="236"/>
                  <a:pt x="1538" y="236"/>
                  <a:pt x="1538" y="235"/>
                </a:cubicBezTo>
                <a:cubicBezTo>
                  <a:pt x="1538" y="235"/>
                  <a:pt x="1538" y="235"/>
                  <a:pt x="1538" y="235"/>
                </a:cubicBezTo>
                <a:cubicBezTo>
                  <a:pt x="1538" y="234"/>
                  <a:pt x="1538" y="234"/>
                  <a:pt x="1538" y="233"/>
                </a:cubicBezTo>
                <a:cubicBezTo>
                  <a:pt x="1539" y="233"/>
                  <a:pt x="1539" y="233"/>
                  <a:pt x="1539" y="232"/>
                </a:cubicBezTo>
                <a:close/>
                <a:moveTo>
                  <a:pt x="1530" y="303"/>
                </a:moveTo>
                <a:cubicBezTo>
                  <a:pt x="1531" y="303"/>
                  <a:pt x="1531" y="303"/>
                  <a:pt x="1531" y="303"/>
                </a:cubicBezTo>
                <a:cubicBezTo>
                  <a:pt x="1531" y="303"/>
                  <a:pt x="1531" y="303"/>
                  <a:pt x="1531" y="303"/>
                </a:cubicBezTo>
                <a:cubicBezTo>
                  <a:pt x="1532" y="303"/>
                  <a:pt x="1532" y="303"/>
                  <a:pt x="1532" y="303"/>
                </a:cubicBezTo>
                <a:cubicBezTo>
                  <a:pt x="1533" y="303"/>
                  <a:pt x="1533" y="303"/>
                  <a:pt x="1533" y="303"/>
                </a:cubicBezTo>
                <a:cubicBezTo>
                  <a:pt x="1534" y="304"/>
                  <a:pt x="1534" y="304"/>
                  <a:pt x="1534" y="304"/>
                </a:cubicBezTo>
                <a:cubicBezTo>
                  <a:pt x="1534" y="304"/>
                  <a:pt x="1535" y="304"/>
                  <a:pt x="1535" y="304"/>
                </a:cubicBezTo>
                <a:cubicBezTo>
                  <a:pt x="1536" y="304"/>
                  <a:pt x="1536" y="304"/>
                  <a:pt x="1537" y="303"/>
                </a:cubicBezTo>
                <a:cubicBezTo>
                  <a:pt x="1537" y="303"/>
                  <a:pt x="1537" y="303"/>
                  <a:pt x="1537" y="302"/>
                </a:cubicBezTo>
                <a:cubicBezTo>
                  <a:pt x="1537" y="302"/>
                  <a:pt x="1538" y="302"/>
                  <a:pt x="1538" y="301"/>
                </a:cubicBezTo>
                <a:cubicBezTo>
                  <a:pt x="1538" y="301"/>
                  <a:pt x="1539" y="300"/>
                  <a:pt x="1539" y="300"/>
                </a:cubicBezTo>
                <a:cubicBezTo>
                  <a:pt x="1539" y="299"/>
                  <a:pt x="1538" y="299"/>
                  <a:pt x="1538" y="298"/>
                </a:cubicBezTo>
                <a:cubicBezTo>
                  <a:pt x="1538" y="298"/>
                  <a:pt x="1538" y="298"/>
                  <a:pt x="1538" y="298"/>
                </a:cubicBezTo>
                <a:cubicBezTo>
                  <a:pt x="1538" y="297"/>
                  <a:pt x="1537" y="296"/>
                  <a:pt x="1536" y="296"/>
                </a:cubicBezTo>
                <a:cubicBezTo>
                  <a:pt x="1536" y="296"/>
                  <a:pt x="1535" y="296"/>
                  <a:pt x="1535" y="296"/>
                </a:cubicBezTo>
                <a:cubicBezTo>
                  <a:pt x="1535" y="296"/>
                  <a:pt x="1534" y="295"/>
                  <a:pt x="1534" y="295"/>
                </a:cubicBezTo>
                <a:cubicBezTo>
                  <a:pt x="1534" y="295"/>
                  <a:pt x="1533" y="294"/>
                  <a:pt x="1533" y="294"/>
                </a:cubicBezTo>
                <a:cubicBezTo>
                  <a:pt x="1533" y="294"/>
                  <a:pt x="1533" y="294"/>
                  <a:pt x="1533" y="294"/>
                </a:cubicBezTo>
                <a:cubicBezTo>
                  <a:pt x="1533" y="294"/>
                  <a:pt x="1534" y="293"/>
                  <a:pt x="1534" y="293"/>
                </a:cubicBezTo>
                <a:cubicBezTo>
                  <a:pt x="1534" y="292"/>
                  <a:pt x="1534" y="292"/>
                  <a:pt x="1534" y="291"/>
                </a:cubicBezTo>
                <a:cubicBezTo>
                  <a:pt x="1533" y="290"/>
                  <a:pt x="1531" y="290"/>
                  <a:pt x="1530" y="291"/>
                </a:cubicBezTo>
                <a:cubicBezTo>
                  <a:pt x="1530" y="291"/>
                  <a:pt x="1530" y="292"/>
                  <a:pt x="1529" y="292"/>
                </a:cubicBezTo>
                <a:cubicBezTo>
                  <a:pt x="1528" y="292"/>
                  <a:pt x="1527" y="292"/>
                  <a:pt x="1527" y="292"/>
                </a:cubicBezTo>
                <a:cubicBezTo>
                  <a:pt x="1526" y="293"/>
                  <a:pt x="1526" y="294"/>
                  <a:pt x="1526" y="296"/>
                </a:cubicBezTo>
                <a:cubicBezTo>
                  <a:pt x="1526" y="296"/>
                  <a:pt x="1526" y="296"/>
                  <a:pt x="1526" y="296"/>
                </a:cubicBezTo>
                <a:cubicBezTo>
                  <a:pt x="1526" y="297"/>
                  <a:pt x="1526" y="297"/>
                  <a:pt x="1526" y="297"/>
                </a:cubicBezTo>
                <a:cubicBezTo>
                  <a:pt x="1526" y="298"/>
                  <a:pt x="1526" y="298"/>
                  <a:pt x="1526" y="298"/>
                </a:cubicBezTo>
                <a:cubicBezTo>
                  <a:pt x="1526" y="300"/>
                  <a:pt x="1526" y="301"/>
                  <a:pt x="1528" y="302"/>
                </a:cubicBezTo>
                <a:cubicBezTo>
                  <a:pt x="1529" y="303"/>
                  <a:pt x="1529" y="303"/>
                  <a:pt x="1530" y="303"/>
                </a:cubicBezTo>
                <a:close/>
                <a:moveTo>
                  <a:pt x="1524" y="308"/>
                </a:moveTo>
                <a:cubicBezTo>
                  <a:pt x="1524" y="308"/>
                  <a:pt x="1523" y="309"/>
                  <a:pt x="1523" y="309"/>
                </a:cubicBezTo>
                <a:cubicBezTo>
                  <a:pt x="1522" y="310"/>
                  <a:pt x="1522" y="311"/>
                  <a:pt x="1523" y="312"/>
                </a:cubicBezTo>
                <a:cubicBezTo>
                  <a:pt x="1523" y="312"/>
                  <a:pt x="1523" y="312"/>
                  <a:pt x="1523" y="312"/>
                </a:cubicBezTo>
                <a:cubicBezTo>
                  <a:pt x="1523" y="313"/>
                  <a:pt x="1524" y="314"/>
                  <a:pt x="1525" y="314"/>
                </a:cubicBezTo>
                <a:cubicBezTo>
                  <a:pt x="1525" y="314"/>
                  <a:pt x="1525" y="314"/>
                  <a:pt x="1525" y="314"/>
                </a:cubicBezTo>
                <a:cubicBezTo>
                  <a:pt x="1526" y="314"/>
                  <a:pt x="1526" y="313"/>
                  <a:pt x="1526" y="312"/>
                </a:cubicBezTo>
                <a:cubicBezTo>
                  <a:pt x="1526" y="312"/>
                  <a:pt x="1526" y="312"/>
                  <a:pt x="1527" y="312"/>
                </a:cubicBezTo>
                <a:cubicBezTo>
                  <a:pt x="1527" y="312"/>
                  <a:pt x="1527" y="311"/>
                  <a:pt x="1527" y="310"/>
                </a:cubicBezTo>
                <a:cubicBezTo>
                  <a:pt x="1527" y="309"/>
                  <a:pt x="1526" y="308"/>
                  <a:pt x="1525" y="308"/>
                </a:cubicBezTo>
                <a:cubicBezTo>
                  <a:pt x="1525" y="308"/>
                  <a:pt x="1524" y="308"/>
                  <a:pt x="1524" y="308"/>
                </a:cubicBezTo>
                <a:close/>
                <a:moveTo>
                  <a:pt x="1424" y="31"/>
                </a:moveTo>
                <a:cubicBezTo>
                  <a:pt x="1424" y="32"/>
                  <a:pt x="1425" y="33"/>
                  <a:pt x="1426" y="33"/>
                </a:cubicBezTo>
                <a:cubicBezTo>
                  <a:pt x="1426" y="33"/>
                  <a:pt x="1426" y="33"/>
                  <a:pt x="1426" y="33"/>
                </a:cubicBezTo>
                <a:cubicBezTo>
                  <a:pt x="1426" y="33"/>
                  <a:pt x="1426" y="33"/>
                  <a:pt x="1426" y="33"/>
                </a:cubicBezTo>
                <a:cubicBezTo>
                  <a:pt x="1425" y="34"/>
                  <a:pt x="1425" y="35"/>
                  <a:pt x="1426" y="36"/>
                </a:cubicBezTo>
                <a:cubicBezTo>
                  <a:pt x="1426" y="36"/>
                  <a:pt x="1426" y="36"/>
                  <a:pt x="1427" y="36"/>
                </a:cubicBezTo>
                <a:cubicBezTo>
                  <a:pt x="1427" y="37"/>
                  <a:pt x="1427" y="37"/>
                  <a:pt x="1428" y="37"/>
                </a:cubicBezTo>
                <a:cubicBezTo>
                  <a:pt x="1428" y="37"/>
                  <a:pt x="1428" y="37"/>
                  <a:pt x="1428" y="37"/>
                </a:cubicBezTo>
                <a:cubicBezTo>
                  <a:pt x="1428" y="37"/>
                  <a:pt x="1429" y="36"/>
                  <a:pt x="1429" y="36"/>
                </a:cubicBezTo>
                <a:cubicBezTo>
                  <a:pt x="1429" y="36"/>
                  <a:pt x="1430" y="35"/>
                  <a:pt x="1430" y="35"/>
                </a:cubicBezTo>
                <a:cubicBezTo>
                  <a:pt x="1430" y="34"/>
                  <a:pt x="1430" y="34"/>
                  <a:pt x="1430" y="33"/>
                </a:cubicBezTo>
                <a:cubicBezTo>
                  <a:pt x="1430" y="32"/>
                  <a:pt x="1429" y="31"/>
                  <a:pt x="1428" y="31"/>
                </a:cubicBezTo>
                <a:cubicBezTo>
                  <a:pt x="1428" y="31"/>
                  <a:pt x="1428" y="31"/>
                  <a:pt x="1428" y="31"/>
                </a:cubicBezTo>
                <a:cubicBezTo>
                  <a:pt x="1428" y="30"/>
                  <a:pt x="1428" y="30"/>
                  <a:pt x="1428" y="30"/>
                </a:cubicBezTo>
                <a:cubicBezTo>
                  <a:pt x="1428" y="29"/>
                  <a:pt x="1428" y="29"/>
                  <a:pt x="1427" y="28"/>
                </a:cubicBezTo>
                <a:cubicBezTo>
                  <a:pt x="1427" y="28"/>
                  <a:pt x="1426" y="27"/>
                  <a:pt x="1426" y="27"/>
                </a:cubicBezTo>
                <a:cubicBezTo>
                  <a:pt x="1426" y="27"/>
                  <a:pt x="1426" y="27"/>
                  <a:pt x="1426" y="27"/>
                </a:cubicBezTo>
                <a:cubicBezTo>
                  <a:pt x="1425" y="27"/>
                  <a:pt x="1425" y="27"/>
                  <a:pt x="1425" y="27"/>
                </a:cubicBezTo>
                <a:cubicBezTo>
                  <a:pt x="1425" y="27"/>
                  <a:pt x="1424" y="27"/>
                  <a:pt x="1424" y="28"/>
                </a:cubicBezTo>
                <a:cubicBezTo>
                  <a:pt x="1424" y="28"/>
                  <a:pt x="1424" y="29"/>
                  <a:pt x="1424" y="29"/>
                </a:cubicBezTo>
                <a:cubicBezTo>
                  <a:pt x="1424" y="30"/>
                  <a:pt x="1424" y="30"/>
                  <a:pt x="1424" y="30"/>
                </a:cubicBezTo>
                <a:lnTo>
                  <a:pt x="1424" y="31"/>
                </a:lnTo>
                <a:close/>
                <a:moveTo>
                  <a:pt x="1371" y="91"/>
                </a:moveTo>
                <a:cubicBezTo>
                  <a:pt x="1371" y="91"/>
                  <a:pt x="1370" y="90"/>
                  <a:pt x="1370" y="90"/>
                </a:cubicBezTo>
                <a:cubicBezTo>
                  <a:pt x="1370" y="90"/>
                  <a:pt x="1369" y="90"/>
                  <a:pt x="1369" y="90"/>
                </a:cubicBezTo>
                <a:cubicBezTo>
                  <a:pt x="1369" y="90"/>
                  <a:pt x="1368" y="91"/>
                  <a:pt x="1368" y="91"/>
                </a:cubicBezTo>
                <a:cubicBezTo>
                  <a:pt x="1368" y="91"/>
                  <a:pt x="1368" y="92"/>
                  <a:pt x="1368" y="92"/>
                </a:cubicBezTo>
                <a:cubicBezTo>
                  <a:pt x="1368" y="93"/>
                  <a:pt x="1368" y="93"/>
                  <a:pt x="1368" y="93"/>
                </a:cubicBezTo>
                <a:cubicBezTo>
                  <a:pt x="1368" y="94"/>
                  <a:pt x="1368" y="95"/>
                  <a:pt x="1368" y="96"/>
                </a:cubicBezTo>
                <a:cubicBezTo>
                  <a:pt x="1368" y="96"/>
                  <a:pt x="1368" y="96"/>
                  <a:pt x="1368" y="96"/>
                </a:cubicBezTo>
                <a:cubicBezTo>
                  <a:pt x="1368" y="97"/>
                  <a:pt x="1368" y="97"/>
                  <a:pt x="1368" y="97"/>
                </a:cubicBezTo>
                <a:cubicBezTo>
                  <a:pt x="1369" y="98"/>
                  <a:pt x="1370" y="99"/>
                  <a:pt x="1370" y="99"/>
                </a:cubicBezTo>
                <a:cubicBezTo>
                  <a:pt x="1370" y="99"/>
                  <a:pt x="1371" y="99"/>
                  <a:pt x="1371" y="99"/>
                </a:cubicBezTo>
                <a:cubicBezTo>
                  <a:pt x="1372" y="99"/>
                  <a:pt x="1373" y="98"/>
                  <a:pt x="1373" y="96"/>
                </a:cubicBezTo>
                <a:cubicBezTo>
                  <a:pt x="1373" y="95"/>
                  <a:pt x="1373" y="94"/>
                  <a:pt x="1373" y="94"/>
                </a:cubicBezTo>
                <a:cubicBezTo>
                  <a:pt x="1373" y="93"/>
                  <a:pt x="1372" y="93"/>
                  <a:pt x="1372" y="93"/>
                </a:cubicBezTo>
                <a:cubicBezTo>
                  <a:pt x="1372" y="92"/>
                  <a:pt x="1372" y="91"/>
                  <a:pt x="1371" y="91"/>
                </a:cubicBezTo>
                <a:close/>
                <a:moveTo>
                  <a:pt x="1237" y="391"/>
                </a:moveTo>
                <a:cubicBezTo>
                  <a:pt x="1237" y="391"/>
                  <a:pt x="1237" y="391"/>
                  <a:pt x="1237" y="391"/>
                </a:cubicBezTo>
                <a:cubicBezTo>
                  <a:pt x="1238" y="391"/>
                  <a:pt x="1238" y="391"/>
                  <a:pt x="1238" y="390"/>
                </a:cubicBezTo>
                <a:cubicBezTo>
                  <a:pt x="1239" y="390"/>
                  <a:pt x="1239" y="390"/>
                  <a:pt x="1239" y="390"/>
                </a:cubicBezTo>
                <a:cubicBezTo>
                  <a:pt x="1240" y="389"/>
                  <a:pt x="1240" y="388"/>
                  <a:pt x="1239" y="388"/>
                </a:cubicBezTo>
                <a:cubicBezTo>
                  <a:pt x="1239" y="388"/>
                  <a:pt x="1239" y="387"/>
                  <a:pt x="1239" y="387"/>
                </a:cubicBezTo>
                <a:cubicBezTo>
                  <a:pt x="1239" y="386"/>
                  <a:pt x="1238" y="386"/>
                  <a:pt x="1237" y="386"/>
                </a:cubicBezTo>
                <a:cubicBezTo>
                  <a:pt x="1236" y="386"/>
                  <a:pt x="1235" y="386"/>
                  <a:pt x="1235" y="387"/>
                </a:cubicBezTo>
                <a:cubicBezTo>
                  <a:pt x="1235" y="387"/>
                  <a:pt x="1235" y="388"/>
                  <a:pt x="1235" y="388"/>
                </a:cubicBezTo>
                <a:cubicBezTo>
                  <a:pt x="1235" y="389"/>
                  <a:pt x="1235" y="389"/>
                  <a:pt x="1235" y="389"/>
                </a:cubicBezTo>
                <a:cubicBezTo>
                  <a:pt x="1235" y="389"/>
                  <a:pt x="1235" y="389"/>
                  <a:pt x="1235" y="389"/>
                </a:cubicBezTo>
                <a:cubicBezTo>
                  <a:pt x="1235" y="390"/>
                  <a:pt x="1236" y="391"/>
                  <a:pt x="1237" y="391"/>
                </a:cubicBezTo>
                <a:close/>
                <a:moveTo>
                  <a:pt x="1466" y="433"/>
                </a:moveTo>
                <a:cubicBezTo>
                  <a:pt x="1466" y="433"/>
                  <a:pt x="1465" y="433"/>
                  <a:pt x="1465" y="433"/>
                </a:cubicBezTo>
                <a:cubicBezTo>
                  <a:pt x="1464" y="434"/>
                  <a:pt x="1464" y="435"/>
                  <a:pt x="1463" y="435"/>
                </a:cubicBezTo>
                <a:cubicBezTo>
                  <a:pt x="1462" y="435"/>
                  <a:pt x="1460" y="435"/>
                  <a:pt x="1458" y="435"/>
                </a:cubicBezTo>
                <a:cubicBezTo>
                  <a:pt x="1458" y="435"/>
                  <a:pt x="1457" y="435"/>
                  <a:pt x="1457" y="435"/>
                </a:cubicBezTo>
                <a:cubicBezTo>
                  <a:pt x="1457" y="435"/>
                  <a:pt x="1456" y="435"/>
                  <a:pt x="1456" y="435"/>
                </a:cubicBezTo>
                <a:cubicBezTo>
                  <a:pt x="1455" y="435"/>
                  <a:pt x="1455" y="435"/>
                  <a:pt x="1455" y="435"/>
                </a:cubicBezTo>
                <a:cubicBezTo>
                  <a:pt x="1455" y="435"/>
                  <a:pt x="1455" y="436"/>
                  <a:pt x="1455" y="436"/>
                </a:cubicBezTo>
                <a:cubicBezTo>
                  <a:pt x="1454" y="437"/>
                  <a:pt x="1453" y="437"/>
                  <a:pt x="1452" y="437"/>
                </a:cubicBezTo>
                <a:cubicBezTo>
                  <a:pt x="1452" y="438"/>
                  <a:pt x="1451" y="438"/>
                  <a:pt x="1451" y="438"/>
                </a:cubicBezTo>
                <a:cubicBezTo>
                  <a:pt x="1450" y="438"/>
                  <a:pt x="1450" y="438"/>
                  <a:pt x="1450" y="438"/>
                </a:cubicBezTo>
                <a:cubicBezTo>
                  <a:pt x="1450" y="439"/>
                  <a:pt x="1450" y="439"/>
                  <a:pt x="1449" y="440"/>
                </a:cubicBezTo>
                <a:cubicBezTo>
                  <a:pt x="1449" y="440"/>
                  <a:pt x="1448" y="440"/>
                  <a:pt x="1447" y="440"/>
                </a:cubicBezTo>
                <a:cubicBezTo>
                  <a:pt x="1447" y="440"/>
                  <a:pt x="1446" y="440"/>
                  <a:pt x="1446" y="440"/>
                </a:cubicBezTo>
                <a:cubicBezTo>
                  <a:pt x="1446" y="440"/>
                  <a:pt x="1445" y="440"/>
                  <a:pt x="1445" y="440"/>
                </a:cubicBezTo>
                <a:cubicBezTo>
                  <a:pt x="1445" y="440"/>
                  <a:pt x="1444" y="441"/>
                  <a:pt x="1443" y="442"/>
                </a:cubicBezTo>
                <a:cubicBezTo>
                  <a:pt x="1443" y="442"/>
                  <a:pt x="1443" y="442"/>
                  <a:pt x="1442" y="442"/>
                </a:cubicBezTo>
                <a:cubicBezTo>
                  <a:pt x="1442" y="443"/>
                  <a:pt x="1441" y="443"/>
                  <a:pt x="1440" y="442"/>
                </a:cubicBezTo>
                <a:cubicBezTo>
                  <a:pt x="1440" y="443"/>
                  <a:pt x="1440" y="443"/>
                  <a:pt x="1439" y="443"/>
                </a:cubicBezTo>
                <a:cubicBezTo>
                  <a:pt x="1439" y="444"/>
                  <a:pt x="1439" y="444"/>
                  <a:pt x="1439" y="444"/>
                </a:cubicBezTo>
                <a:cubicBezTo>
                  <a:pt x="1438" y="444"/>
                  <a:pt x="1438" y="444"/>
                  <a:pt x="1438" y="444"/>
                </a:cubicBezTo>
                <a:cubicBezTo>
                  <a:pt x="1437" y="444"/>
                  <a:pt x="1436" y="445"/>
                  <a:pt x="1436" y="445"/>
                </a:cubicBezTo>
                <a:cubicBezTo>
                  <a:pt x="1436" y="446"/>
                  <a:pt x="1435" y="446"/>
                  <a:pt x="1434" y="446"/>
                </a:cubicBezTo>
                <a:cubicBezTo>
                  <a:pt x="1433" y="446"/>
                  <a:pt x="1432" y="446"/>
                  <a:pt x="1431" y="445"/>
                </a:cubicBezTo>
                <a:cubicBezTo>
                  <a:pt x="1431" y="444"/>
                  <a:pt x="1430" y="444"/>
                  <a:pt x="1430" y="444"/>
                </a:cubicBezTo>
                <a:cubicBezTo>
                  <a:pt x="1430" y="444"/>
                  <a:pt x="1430" y="445"/>
                  <a:pt x="1429" y="445"/>
                </a:cubicBezTo>
                <a:cubicBezTo>
                  <a:pt x="1429" y="446"/>
                  <a:pt x="1428" y="446"/>
                  <a:pt x="1428" y="446"/>
                </a:cubicBezTo>
                <a:cubicBezTo>
                  <a:pt x="1427" y="446"/>
                  <a:pt x="1427" y="446"/>
                  <a:pt x="1427" y="446"/>
                </a:cubicBezTo>
                <a:cubicBezTo>
                  <a:pt x="1427" y="446"/>
                  <a:pt x="1427" y="446"/>
                  <a:pt x="1427" y="446"/>
                </a:cubicBezTo>
                <a:cubicBezTo>
                  <a:pt x="1426" y="446"/>
                  <a:pt x="1426" y="446"/>
                  <a:pt x="1425" y="446"/>
                </a:cubicBezTo>
                <a:cubicBezTo>
                  <a:pt x="1425" y="447"/>
                  <a:pt x="1424" y="447"/>
                  <a:pt x="1423" y="447"/>
                </a:cubicBezTo>
                <a:cubicBezTo>
                  <a:pt x="1422" y="447"/>
                  <a:pt x="1421" y="447"/>
                  <a:pt x="1420" y="447"/>
                </a:cubicBezTo>
                <a:cubicBezTo>
                  <a:pt x="1419" y="447"/>
                  <a:pt x="1418" y="447"/>
                  <a:pt x="1417" y="447"/>
                </a:cubicBezTo>
                <a:cubicBezTo>
                  <a:pt x="1415" y="446"/>
                  <a:pt x="1415" y="444"/>
                  <a:pt x="1415" y="443"/>
                </a:cubicBezTo>
                <a:cubicBezTo>
                  <a:pt x="1415" y="443"/>
                  <a:pt x="1415" y="443"/>
                  <a:pt x="1415" y="442"/>
                </a:cubicBezTo>
                <a:cubicBezTo>
                  <a:pt x="1415" y="442"/>
                  <a:pt x="1415" y="442"/>
                  <a:pt x="1415" y="442"/>
                </a:cubicBezTo>
                <a:cubicBezTo>
                  <a:pt x="1415" y="443"/>
                  <a:pt x="1415" y="443"/>
                  <a:pt x="1415" y="444"/>
                </a:cubicBezTo>
                <a:cubicBezTo>
                  <a:pt x="1415" y="444"/>
                  <a:pt x="1415" y="445"/>
                  <a:pt x="1415" y="445"/>
                </a:cubicBezTo>
                <a:cubicBezTo>
                  <a:pt x="1415" y="446"/>
                  <a:pt x="1415" y="446"/>
                  <a:pt x="1415" y="447"/>
                </a:cubicBezTo>
                <a:cubicBezTo>
                  <a:pt x="1415" y="447"/>
                  <a:pt x="1415" y="448"/>
                  <a:pt x="1416" y="448"/>
                </a:cubicBezTo>
                <a:cubicBezTo>
                  <a:pt x="1416" y="449"/>
                  <a:pt x="1415" y="450"/>
                  <a:pt x="1415" y="451"/>
                </a:cubicBezTo>
                <a:cubicBezTo>
                  <a:pt x="1414" y="451"/>
                  <a:pt x="1414" y="451"/>
                  <a:pt x="1414" y="451"/>
                </a:cubicBezTo>
                <a:cubicBezTo>
                  <a:pt x="1414" y="452"/>
                  <a:pt x="1413" y="452"/>
                  <a:pt x="1412" y="452"/>
                </a:cubicBezTo>
                <a:cubicBezTo>
                  <a:pt x="1411" y="452"/>
                  <a:pt x="1410" y="452"/>
                  <a:pt x="1410" y="452"/>
                </a:cubicBezTo>
                <a:cubicBezTo>
                  <a:pt x="1410" y="453"/>
                  <a:pt x="1409" y="454"/>
                  <a:pt x="1409" y="454"/>
                </a:cubicBezTo>
                <a:cubicBezTo>
                  <a:pt x="1408" y="455"/>
                  <a:pt x="1408" y="455"/>
                  <a:pt x="1408" y="455"/>
                </a:cubicBezTo>
                <a:cubicBezTo>
                  <a:pt x="1408" y="455"/>
                  <a:pt x="1407" y="456"/>
                  <a:pt x="1407" y="456"/>
                </a:cubicBezTo>
                <a:cubicBezTo>
                  <a:pt x="1407" y="457"/>
                  <a:pt x="1407" y="458"/>
                  <a:pt x="1406" y="459"/>
                </a:cubicBezTo>
                <a:cubicBezTo>
                  <a:pt x="1406" y="459"/>
                  <a:pt x="1405" y="460"/>
                  <a:pt x="1405" y="460"/>
                </a:cubicBezTo>
                <a:cubicBezTo>
                  <a:pt x="1405" y="461"/>
                  <a:pt x="1404" y="461"/>
                  <a:pt x="1404" y="462"/>
                </a:cubicBezTo>
                <a:cubicBezTo>
                  <a:pt x="1403" y="463"/>
                  <a:pt x="1402" y="463"/>
                  <a:pt x="1401" y="463"/>
                </a:cubicBezTo>
                <a:cubicBezTo>
                  <a:pt x="1400" y="464"/>
                  <a:pt x="1400" y="464"/>
                  <a:pt x="1399" y="465"/>
                </a:cubicBezTo>
                <a:cubicBezTo>
                  <a:pt x="1399" y="466"/>
                  <a:pt x="1399" y="466"/>
                  <a:pt x="1399" y="467"/>
                </a:cubicBezTo>
                <a:cubicBezTo>
                  <a:pt x="1398" y="467"/>
                  <a:pt x="1398" y="467"/>
                  <a:pt x="1398" y="467"/>
                </a:cubicBezTo>
                <a:cubicBezTo>
                  <a:pt x="1398" y="468"/>
                  <a:pt x="1397" y="469"/>
                  <a:pt x="1397" y="470"/>
                </a:cubicBezTo>
                <a:cubicBezTo>
                  <a:pt x="1397" y="472"/>
                  <a:pt x="1396" y="473"/>
                  <a:pt x="1395" y="474"/>
                </a:cubicBezTo>
                <a:cubicBezTo>
                  <a:pt x="1394" y="474"/>
                  <a:pt x="1394" y="474"/>
                  <a:pt x="1393" y="474"/>
                </a:cubicBezTo>
                <a:cubicBezTo>
                  <a:pt x="1393" y="474"/>
                  <a:pt x="1392" y="474"/>
                  <a:pt x="1391" y="475"/>
                </a:cubicBezTo>
                <a:cubicBezTo>
                  <a:pt x="1391" y="476"/>
                  <a:pt x="1389" y="478"/>
                  <a:pt x="1388" y="479"/>
                </a:cubicBezTo>
                <a:cubicBezTo>
                  <a:pt x="1388" y="479"/>
                  <a:pt x="1387" y="480"/>
                  <a:pt x="1387" y="480"/>
                </a:cubicBezTo>
                <a:cubicBezTo>
                  <a:pt x="1387" y="480"/>
                  <a:pt x="1386" y="481"/>
                  <a:pt x="1385" y="481"/>
                </a:cubicBezTo>
                <a:cubicBezTo>
                  <a:pt x="1384" y="481"/>
                  <a:pt x="1383" y="480"/>
                  <a:pt x="1382" y="480"/>
                </a:cubicBezTo>
                <a:cubicBezTo>
                  <a:pt x="1383" y="481"/>
                  <a:pt x="1382" y="482"/>
                  <a:pt x="1381" y="483"/>
                </a:cubicBezTo>
                <a:cubicBezTo>
                  <a:pt x="1380" y="483"/>
                  <a:pt x="1380" y="484"/>
                  <a:pt x="1379" y="484"/>
                </a:cubicBezTo>
                <a:cubicBezTo>
                  <a:pt x="1378" y="484"/>
                  <a:pt x="1378" y="484"/>
                  <a:pt x="1378" y="484"/>
                </a:cubicBezTo>
                <a:cubicBezTo>
                  <a:pt x="1377" y="485"/>
                  <a:pt x="1376" y="486"/>
                  <a:pt x="1375" y="486"/>
                </a:cubicBezTo>
                <a:cubicBezTo>
                  <a:pt x="1375" y="486"/>
                  <a:pt x="1375" y="486"/>
                  <a:pt x="1374" y="486"/>
                </a:cubicBezTo>
                <a:cubicBezTo>
                  <a:pt x="1374" y="486"/>
                  <a:pt x="1374" y="486"/>
                  <a:pt x="1374" y="486"/>
                </a:cubicBezTo>
                <a:cubicBezTo>
                  <a:pt x="1373" y="486"/>
                  <a:pt x="1373" y="487"/>
                  <a:pt x="1372" y="487"/>
                </a:cubicBezTo>
                <a:cubicBezTo>
                  <a:pt x="1370" y="488"/>
                  <a:pt x="1368" y="487"/>
                  <a:pt x="1368" y="487"/>
                </a:cubicBezTo>
                <a:cubicBezTo>
                  <a:pt x="1368" y="487"/>
                  <a:pt x="1368" y="487"/>
                  <a:pt x="1368" y="487"/>
                </a:cubicBezTo>
                <a:cubicBezTo>
                  <a:pt x="1368" y="487"/>
                  <a:pt x="1368" y="488"/>
                  <a:pt x="1368" y="489"/>
                </a:cubicBezTo>
                <a:cubicBezTo>
                  <a:pt x="1368" y="489"/>
                  <a:pt x="1368" y="490"/>
                  <a:pt x="1367" y="490"/>
                </a:cubicBezTo>
                <a:cubicBezTo>
                  <a:pt x="1367" y="490"/>
                  <a:pt x="1367" y="490"/>
                  <a:pt x="1367" y="490"/>
                </a:cubicBezTo>
                <a:cubicBezTo>
                  <a:pt x="1366" y="491"/>
                  <a:pt x="1364" y="492"/>
                  <a:pt x="1362" y="491"/>
                </a:cubicBezTo>
                <a:cubicBezTo>
                  <a:pt x="1362" y="491"/>
                  <a:pt x="1361" y="490"/>
                  <a:pt x="1361" y="490"/>
                </a:cubicBezTo>
                <a:cubicBezTo>
                  <a:pt x="1361" y="489"/>
                  <a:pt x="1361" y="489"/>
                  <a:pt x="1361" y="489"/>
                </a:cubicBezTo>
                <a:cubicBezTo>
                  <a:pt x="1361" y="489"/>
                  <a:pt x="1361" y="488"/>
                  <a:pt x="1361" y="487"/>
                </a:cubicBezTo>
                <a:cubicBezTo>
                  <a:pt x="1361" y="487"/>
                  <a:pt x="1361" y="487"/>
                  <a:pt x="1361" y="487"/>
                </a:cubicBezTo>
                <a:cubicBezTo>
                  <a:pt x="1361" y="486"/>
                  <a:pt x="1361" y="486"/>
                  <a:pt x="1361" y="485"/>
                </a:cubicBezTo>
                <a:cubicBezTo>
                  <a:pt x="1362" y="485"/>
                  <a:pt x="1362" y="485"/>
                  <a:pt x="1363" y="485"/>
                </a:cubicBezTo>
                <a:cubicBezTo>
                  <a:pt x="1363" y="483"/>
                  <a:pt x="1363" y="482"/>
                  <a:pt x="1363" y="480"/>
                </a:cubicBezTo>
                <a:cubicBezTo>
                  <a:pt x="1363" y="480"/>
                  <a:pt x="1364" y="479"/>
                  <a:pt x="1364" y="478"/>
                </a:cubicBezTo>
                <a:cubicBezTo>
                  <a:pt x="1364" y="478"/>
                  <a:pt x="1364" y="478"/>
                  <a:pt x="1364" y="478"/>
                </a:cubicBezTo>
                <a:cubicBezTo>
                  <a:pt x="1364" y="478"/>
                  <a:pt x="1364" y="478"/>
                  <a:pt x="1363" y="477"/>
                </a:cubicBezTo>
                <a:cubicBezTo>
                  <a:pt x="1363" y="479"/>
                  <a:pt x="1363" y="480"/>
                  <a:pt x="1362" y="481"/>
                </a:cubicBezTo>
                <a:cubicBezTo>
                  <a:pt x="1362" y="482"/>
                  <a:pt x="1361" y="483"/>
                  <a:pt x="1361" y="483"/>
                </a:cubicBezTo>
                <a:cubicBezTo>
                  <a:pt x="1360" y="483"/>
                  <a:pt x="1359" y="484"/>
                  <a:pt x="1359" y="484"/>
                </a:cubicBezTo>
                <a:cubicBezTo>
                  <a:pt x="1359" y="485"/>
                  <a:pt x="1359" y="486"/>
                  <a:pt x="1360" y="486"/>
                </a:cubicBezTo>
                <a:cubicBezTo>
                  <a:pt x="1360" y="488"/>
                  <a:pt x="1361" y="490"/>
                  <a:pt x="1358" y="491"/>
                </a:cubicBezTo>
                <a:cubicBezTo>
                  <a:pt x="1357" y="492"/>
                  <a:pt x="1356" y="492"/>
                  <a:pt x="1354" y="492"/>
                </a:cubicBezTo>
                <a:cubicBezTo>
                  <a:pt x="1353" y="492"/>
                  <a:pt x="1351" y="492"/>
                  <a:pt x="1351" y="491"/>
                </a:cubicBezTo>
                <a:cubicBezTo>
                  <a:pt x="1350" y="491"/>
                  <a:pt x="1350" y="491"/>
                  <a:pt x="1350" y="491"/>
                </a:cubicBezTo>
                <a:cubicBezTo>
                  <a:pt x="1350" y="491"/>
                  <a:pt x="1350" y="491"/>
                  <a:pt x="1350" y="491"/>
                </a:cubicBezTo>
                <a:cubicBezTo>
                  <a:pt x="1350" y="492"/>
                  <a:pt x="1349" y="493"/>
                  <a:pt x="1348" y="493"/>
                </a:cubicBezTo>
                <a:cubicBezTo>
                  <a:pt x="1348" y="493"/>
                  <a:pt x="1348" y="493"/>
                  <a:pt x="1348" y="493"/>
                </a:cubicBezTo>
                <a:cubicBezTo>
                  <a:pt x="1347" y="493"/>
                  <a:pt x="1346" y="493"/>
                  <a:pt x="1345" y="493"/>
                </a:cubicBezTo>
                <a:cubicBezTo>
                  <a:pt x="1345" y="493"/>
                  <a:pt x="1344" y="493"/>
                  <a:pt x="1344" y="492"/>
                </a:cubicBezTo>
                <a:cubicBezTo>
                  <a:pt x="1343" y="492"/>
                  <a:pt x="1343" y="492"/>
                  <a:pt x="1343" y="492"/>
                </a:cubicBezTo>
                <a:cubicBezTo>
                  <a:pt x="1343" y="493"/>
                  <a:pt x="1343" y="494"/>
                  <a:pt x="1343" y="494"/>
                </a:cubicBezTo>
                <a:cubicBezTo>
                  <a:pt x="1344" y="495"/>
                  <a:pt x="1344" y="495"/>
                  <a:pt x="1344" y="495"/>
                </a:cubicBezTo>
                <a:cubicBezTo>
                  <a:pt x="1345" y="498"/>
                  <a:pt x="1343" y="500"/>
                  <a:pt x="1340" y="501"/>
                </a:cubicBezTo>
                <a:cubicBezTo>
                  <a:pt x="1340" y="501"/>
                  <a:pt x="1340" y="501"/>
                  <a:pt x="1339" y="501"/>
                </a:cubicBezTo>
                <a:cubicBezTo>
                  <a:pt x="1339" y="501"/>
                  <a:pt x="1339" y="501"/>
                  <a:pt x="1339" y="501"/>
                </a:cubicBezTo>
                <a:cubicBezTo>
                  <a:pt x="1339" y="501"/>
                  <a:pt x="1339" y="501"/>
                  <a:pt x="1339" y="501"/>
                </a:cubicBezTo>
                <a:cubicBezTo>
                  <a:pt x="1339" y="502"/>
                  <a:pt x="1340" y="502"/>
                  <a:pt x="1340" y="502"/>
                </a:cubicBezTo>
                <a:cubicBezTo>
                  <a:pt x="1340" y="503"/>
                  <a:pt x="1340" y="503"/>
                  <a:pt x="1341" y="503"/>
                </a:cubicBezTo>
                <a:cubicBezTo>
                  <a:pt x="1341" y="504"/>
                  <a:pt x="1341" y="504"/>
                  <a:pt x="1341" y="505"/>
                </a:cubicBezTo>
                <a:cubicBezTo>
                  <a:pt x="1341" y="505"/>
                  <a:pt x="1341" y="505"/>
                  <a:pt x="1341" y="506"/>
                </a:cubicBezTo>
                <a:cubicBezTo>
                  <a:pt x="1341" y="506"/>
                  <a:pt x="1341" y="507"/>
                  <a:pt x="1341" y="508"/>
                </a:cubicBezTo>
                <a:cubicBezTo>
                  <a:pt x="1341" y="508"/>
                  <a:pt x="1341" y="508"/>
                  <a:pt x="1341" y="509"/>
                </a:cubicBezTo>
                <a:cubicBezTo>
                  <a:pt x="1341" y="509"/>
                  <a:pt x="1341" y="510"/>
                  <a:pt x="1340" y="510"/>
                </a:cubicBezTo>
                <a:cubicBezTo>
                  <a:pt x="1340" y="510"/>
                  <a:pt x="1340" y="511"/>
                  <a:pt x="1339" y="511"/>
                </a:cubicBezTo>
                <a:cubicBezTo>
                  <a:pt x="1339" y="511"/>
                  <a:pt x="1339" y="511"/>
                  <a:pt x="1339" y="511"/>
                </a:cubicBezTo>
                <a:cubicBezTo>
                  <a:pt x="1338" y="511"/>
                  <a:pt x="1338" y="510"/>
                  <a:pt x="1338" y="510"/>
                </a:cubicBezTo>
                <a:cubicBezTo>
                  <a:pt x="1337" y="509"/>
                  <a:pt x="1337" y="509"/>
                  <a:pt x="1338" y="508"/>
                </a:cubicBezTo>
                <a:cubicBezTo>
                  <a:pt x="1338" y="508"/>
                  <a:pt x="1338" y="508"/>
                  <a:pt x="1338" y="508"/>
                </a:cubicBezTo>
                <a:cubicBezTo>
                  <a:pt x="1338" y="507"/>
                  <a:pt x="1338" y="507"/>
                  <a:pt x="1338" y="507"/>
                </a:cubicBezTo>
                <a:cubicBezTo>
                  <a:pt x="1338" y="508"/>
                  <a:pt x="1337" y="509"/>
                  <a:pt x="1336" y="510"/>
                </a:cubicBezTo>
                <a:cubicBezTo>
                  <a:pt x="1335" y="511"/>
                  <a:pt x="1334" y="511"/>
                  <a:pt x="1333" y="510"/>
                </a:cubicBezTo>
                <a:cubicBezTo>
                  <a:pt x="1333" y="510"/>
                  <a:pt x="1333" y="510"/>
                  <a:pt x="1333" y="510"/>
                </a:cubicBezTo>
                <a:cubicBezTo>
                  <a:pt x="1332" y="510"/>
                  <a:pt x="1331" y="510"/>
                  <a:pt x="1331" y="510"/>
                </a:cubicBezTo>
                <a:cubicBezTo>
                  <a:pt x="1331" y="511"/>
                  <a:pt x="1331" y="511"/>
                  <a:pt x="1331" y="511"/>
                </a:cubicBezTo>
                <a:cubicBezTo>
                  <a:pt x="1332" y="511"/>
                  <a:pt x="1332" y="511"/>
                  <a:pt x="1333" y="512"/>
                </a:cubicBezTo>
                <a:cubicBezTo>
                  <a:pt x="1333" y="512"/>
                  <a:pt x="1333" y="512"/>
                  <a:pt x="1334" y="512"/>
                </a:cubicBezTo>
                <a:cubicBezTo>
                  <a:pt x="1334" y="513"/>
                  <a:pt x="1335" y="513"/>
                  <a:pt x="1336" y="514"/>
                </a:cubicBezTo>
                <a:cubicBezTo>
                  <a:pt x="1336" y="515"/>
                  <a:pt x="1336" y="516"/>
                  <a:pt x="1336" y="517"/>
                </a:cubicBezTo>
                <a:cubicBezTo>
                  <a:pt x="1336" y="517"/>
                  <a:pt x="1336" y="518"/>
                  <a:pt x="1336" y="518"/>
                </a:cubicBezTo>
                <a:cubicBezTo>
                  <a:pt x="1336" y="519"/>
                  <a:pt x="1336" y="520"/>
                  <a:pt x="1335" y="522"/>
                </a:cubicBezTo>
                <a:cubicBezTo>
                  <a:pt x="1335" y="522"/>
                  <a:pt x="1335" y="522"/>
                  <a:pt x="1334" y="522"/>
                </a:cubicBezTo>
                <a:cubicBezTo>
                  <a:pt x="1334" y="523"/>
                  <a:pt x="1334" y="523"/>
                  <a:pt x="1334" y="524"/>
                </a:cubicBezTo>
                <a:cubicBezTo>
                  <a:pt x="1334" y="525"/>
                  <a:pt x="1333" y="526"/>
                  <a:pt x="1332" y="526"/>
                </a:cubicBezTo>
                <a:cubicBezTo>
                  <a:pt x="1331" y="526"/>
                  <a:pt x="1330" y="526"/>
                  <a:pt x="1329" y="527"/>
                </a:cubicBezTo>
                <a:cubicBezTo>
                  <a:pt x="1328" y="527"/>
                  <a:pt x="1328" y="527"/>
                  <a:pt x="1328" y="527"/>
                </a:cubicBezTo>
                <a:cubicBezTo>
                  <a:pt x="1328" y="527"/>
                  <a:pt x="1328" y="527"/>
                  <a:pt x="1328" y="527"/>
                </a:cubicBezTo>
                <a:cubicBezTo>
                  <a:pt x="1328" y="527"/>
                  <a:pt x="1328" y="526"/>
                  <a:pt x="1327" y="526"/>
                </a:cubicBezTo>
                <a:cubicBezTo>
                  <a:pt x="1327" y="526"/>
                  <a:pt x="1327" y="526"/>
                  <a:pt x="1327" y="526"/>
                </a:cubicBezTo>
                <a:cubicBezTo>
                  <a:pt x="1327" y="527"/>
                  <a:pt x="1327" y="527"/>
                  <a:pt x="1327" y="528"/>
                </a:cubicBezTo>
                <a:cubicBezTo>
                  <a:pt x="1326" y="529"/>
                  <a:pt x="1326" y="530"/>
                  <a:pt x="1326" y="531"/>
                </a:cubicBezTo>
                <a:cubicBezTo>
                  <a:pt x="1327" y="532"/>
                  <a:pt x="1326" y="533"/>
                  <a:pt x="1325" y="533"/>
                </a:cubicBezTo>
                <a:cubicBezTo>
                  <a:pt x="1325" y="533"/>
                  <a:pt x="1325" y="533"/>
                  <a:pt x="1325" y="533"/>
                </a:cubicBezTo>
                <a:cubicBezTo>
                  <a:pt x="1325" y="533"/>
                  <a:pt x="1325" y="533"/>
                  <a:pt x="1325" y="533"/>
                </a:cubicBezTo>
                <a:cubicBezTo>
                  <a:pt x="1326" y="534"/>
                  <a:pt x="1326" y="534"/>
                  <a:pt x="1326" y="535"/>
                </a:cubicBezTo>
                <a:cubicBezTo>
                  <a:pt x="1327" y="536"/>
                  <a:pt x="1326" y="537"/>
                  <a:pt x="1325" y="538"/>
                </a:cubicBezTo>
                <a:cubicBezTo>
                  <a:pt x="1325" y="538"/>
                  <a:pt x="1325" y="538"/>
                  <a:pt x="1325" y="538"/>
                </a:cubicBezTo>
                <a:cubicBezTo>
                  <a:pt x="1324" y="540"/>
                  <a:pt x="1322" y="540"/>
                  <a:pt x="1320" y="539"/>
                </a:cubicBezTo>
                <a:cubicBezTo>
                  <a:pt x="1319" y="538"/>
                  <a:pt x="1318" y="539"/>
                  <a:pt x="1318" y="540"/>
                </a:cubicBezTo>
                <a:cubicBezTo>
                  <a:pt x="1318" y="540"/>
                  <a:pt x="1319" y="541"/>
                  <a:pt x="1319" y="542"/>
                </a:cubicBezTo>
                <a:cubicBezTo>
                  <a:pt x="1319" y="542"/>
                  <a:pt x="1319" y="544"/>
                  <a:pt x="1319" y="545"/>
                </a:cubicBezTo>
                <a:cubicBezTo>
                  <a:pt x="1319" y="545"/>
                  <a:pt x="1319" y="545"/>
                  <a:pt x="1319" y="546"/>
                </a:cubicBezTo>
                <a:cubicBezTo>
                  <a:pt x="1319" y="546"/>
                  <a:pt x="1320" y="547"/>
                  <a:pt x="1320" y="547"/>
                </a:cubicBezTo>
                <a:cubicBezTo>
                  <a:pt x="1320" y="548"/>
                  <a:pt x="1319" y="550"/>
                  <a:pt x="1319" y="551"/>
                </a:cubicBezTo>
                <a:cubicBezTo>
                  <a:pt x="1319" y="551"/>
                  <a:pt x="1319" y="551"/>
                  <a:pt x="1319" y="551"/>
                </a:cubicBezTo>
                <a:cubicBezTo>
                  <a:pt x="1319" y="552"/>
                  <a:pt x="1318" y="553"/>
                  <a:pt x="1318" y="553"/>
                </a:cubicBezTo>
                <a:cubicBezTo>
                  <a:pt x="1317" y="553"/>
                  <a:pt x="1317" y="554"/>
                  <a:pt x="1317" y="554"/>
                </a:cubicBezTo>
                <a:cubicBezTo>
                  <a:pt x="1317" y="555"/>
                  <a:pt x="1316" y="555"/>
                  <a:pt x="1316" y="555"/>
                </a:cubicBezTo>
                <a:cubicBezTo>
                  <a:pt x="1315" y="555"/>
                  <a:pt x="1315" y="557"/>
                  <a:pt x="1314" y="557"/>
                </a:cubicBezTo>
                <a:cubicBezTo>
                  <a:pt x="1314" y="558"/>
                  <a:pt x="1314" y="559"/>
                  <a:pt x="1313" y="559"/>
                </a:cubicBezTo>
                <a:cubicBezTo>
                  <a:pt x="1313" y="560"/>
                  <a:pt x="1312" y="560"/>
                  <a:pt x="1312" y="561"/>
                </a:cubicBezTo>
                <a:cubicBezTo>
                  <a:pt x="1311" y="561"/>
                  <a:pt x="1311" y="561"/>
                  <a:pt x="1311" y="561"/>
                </a:cubicBezTo>
                <a:cubicBezTo>
                  <a:pt x="1312" y="562"/>
                  <a:pt x="1313" y="563"/>
                  <a:pt x="1313" y="564"/>
                </a:cubicBezTo>
                <a:cubicBezTo>
                  <a:pt x="1313" y="565"/>
                  <a:pt x="1313" y="565"/>
                  <a:pt x="1313" y="565"/>
                </a:cubicBezTo>
                <a:cubicBezTo>
                  <a:pt x="1313" y="565"/>
                  <a:pt x="1313" y="566"/>
                  <a:pt x="1313" y="566"/>
                </a:cubicBezTo>
                <a:cubicBezTo>
                  <a:pt x="1313" y="567"/>
                  <a:pt x="1313" y="567"/>
                  <a:pt x="1312" y="568"/>
                </a:cubicBezTo>
                <a:cubicBezTo>
                  <a:pt x="1312" y="568"/>
                  <a:pt x="1311" y="568"/>
                  <a:pt x="1310" y="569"/>
                </a:cubicBezTo>
                <a:cubicBezTo>
                  <a:pt x="1311" y="569"/>
                  <a:pt x="1311" y="570"/>
                  <a:pt x="1311" y="570"/>
                </a:cubicBezTo>
                <a:cubicBezTo>
                  <a:pt x="1310" y="571"/>
                  <a:pt x="1310" y="571"/>
                  <a:pt x="1310" y="571"/>
                </a:cubicBezTo>
                <a:cubicBezTo>
                  <a:pt x="1311" y="571"/>
                  <a:pt x="1312" y="571"/>
                  <a:pt x="1312" y="572"/>
                </a:cubicBezTo>
                <a:cubicBezTo>
                  <a:pt x="1312" y="573"/>
                  <a:pt x="1312" y="574"/>
                  <a:pt x="1311" y="574"/>
                </a:cubicBezTo>
                <a:cubicBezTo>
                  <a:pt x="1311" y="575"/>
                  <a:pt x="1310" y="575"/>
                  <a:pt x="1310" y="575"/>
                </a:cubicBezTo>
                <a:cubicBezTo>
                  <a:pt x="1309" y="576"/>
                  <a:pt x="1309" y="576"/>
                  <a:pt x="1309" y="576"/>
                </a:cubicBezTo>
                <a:cubicBezTo>
                  <a:pt x="1309" y="576"/>
                  <a:pt x="1309" y="576"/>
                  <a:pt x="1309" y="576"/>
                </a:cubicBezTo>
                <a:cubicBezTo>
                  <a:pt x="1309" y="576"/>
                  <a:pt x="1310" y="577"/>
                  <a:pt x="1310" y="577"/>
                </a:cubicBezTo>
                <a:cubicBezTo>
                  <a:pt x="1310" y="578"/>
                  <a:pt x="1309" y="579"/>
                  <a:pt x="1308" y="580"/>
                </a:cubicBezTo>
                <a:cubicBezTo>
                  <a:pt x="1308" y="581"/>
                  <a:pt x="1307" y="582"/>
                  <a:pt x="1306" y="582"/>
                </a:cubicBezTo>
                <a:cubicBezTo>
                  <a:pt x="1305" y="582"/>
                  <a:pt x="1305" y="582"/>
                  <a:pt x="1304" y="582"/>
                </a:cubicBezTo>
                <a:cubicBezTo>
                  <a:pt x="1304" y="582"/>
                  <a:pt x="1303" y="582"/>
                  <a:pt x="1303" y="582"/>
                </a:cubicBezTo>
                <a:cubicBezTo>
                  <a:pt x="1302" y="581"/>
                  <a:pt x="1301" y="581"/>
                  <a:pt x="1300" y="581"/>
                </a:cubicBezTo>
                <a:cubicBezTo>
                  <a:pt x="1300" y="581"/>
                  <a:pt x="1300" y="581"/>
                  <a:pt x="1300" y="581"/>
                </a:cubicBezTo>
                <a:cubicBezTo>
                  <a:pt x="1299" y="581"/>
                  <a:pt x="1298" y="580"/>
                  <a:pt x="1298" y="580"/>
                </a:cubicBezTo>
                <a:cubicBezTo>
                  <a:pt x="1298" y="579"/>
                  <a:pt x="1298" y="578"/>
                  <a:pt x="1298" y="578"/>
                </a:cubicBezTo>
                <a:cubicBezTo>
                  <a:pt x="1297" y="579"/>
                  <a:pt x="1295" y="580"/>
                  <a:pt x="1294" y="580"/>
                </a:cubicBezTo>
                <a:cubicBezTo>
                  <a:pt x="1293" y="580"/>
                  <a:pt x="1292" y="580"/>
                  <a:pt x="1292" y="579"/>
                </a:cubicBezTo>
                <a:cubicBezTo>
                  <a:pt x="1292" y="578"/>
                  <a:pt x="1292" y="577"/>
                  <a:pt x="1292" y="576"/>
                </a:cubicBezTo>
                <a:cubicBezTo>
                  <a:pt x="1291" y="576"/>
                  <a:pt x="1291" y="576"/>
                  <a:pt x="1291" y="576"/>
                </a:cubicBezTo>
                <a:cubicBezTo>
                  <a:pt x="1291" y="575"/>
                  <a:pt x="1291" y="575"/>
                  <a:pt x="1291" y="575"/>
                </a:cubicBezTo>
                <a:cubicBezTo>
                  <a:pt x="1291" y="575"/>
                  <a:pt x="1290" y="575"/>
                  <a:pt x="1290" y="575"/>
                </a:cubicBezTo>
                <a:cubicBezTo>
                  <a:pt x="1290" y="575"/>
                  <a:pt x="1290" y="575"/>
                  <a:pt x="1289" y="575"/>
                </a:cubicBezTo>
                <a:cubicBezTo>
                  <a:pt x="1289" y="575"/>
                  <a:pt x="1289" y="575"/>
                  <a:pt x="1290" y="575"/>
                </a:cubicBezTo>
                <a:cubicBezTo>
                  <a:pt x="1290" y="575"/>
                  <a:pt x="1290" y="575"/>
                  <a:pt x="1291" y="576"/>
                </a:cubicBezTo>
                <a:cubicBezTo>
                  <a:pt x="1291" y="576"/>
                  <a:pt x="1291" y="577"/>
                  <a:pt x="1291" y="577"/>
                </a:cubicBezTo>
                <a:cubicBezTo>
                  <a:pt x="1291" y="578"/>
                  <a:pt x="1291" y="578"/>
                  <a:pt x="1291" y="578"/>
                </a:cubicBezTo>
                <a:cubicBezTo>
                  <a:pt x="1291" y="579"/>
                  <a:pt x="1291" y="579"/>
                  <a:pt x="1291" y="579"/>
                </a:cubicBezTo>
                <a:cubicBezTo>
                  <a:pt x="1290" y="580"/>
                  <a:pt x="1289" y="581"/>
                  <a:pt x="1288" y="580"/>
                </a:cubicBezTo>
                <a:cubicBezTo>
                  <a:pt x="1287" y="580"/>
                  <a:pt x="1287" y="580"/>
                  <a:pt x="1287" y="579"/>
                </a:cubicBezTo>
                <a:cubicBezTo>
                  <a:pt x="1287" y="578"/>
                  <a:pt x="1287" y="576"/>
                  <a:pt x="1288" y="576"/>
                </a:cubicBezTo>
                <a:cubicBezTo>
                  <a:pt x="1288" y="575"/>
                  <a:pt x="1288" y="575"/>
                  <a:pt x="1289" y="575"/>
                </a:cubicBezTo>
                <a:cubicBezTo>
                  <a:pt x="1288" y="575"/>
                  <a:pt x="1288" y="575"/>
                  <a:pt x="1287" y="575"/>
                </a:cubicBezTo>
                <a:cubicBezTo>
                  <a:pt x="1287" y="575"/>
                  <a:pt x="1286" y="574"/>
                  <a:pt x="1286" y="574"/>
                </a:cubicBezTo>
                <a:cubicBezTo>
                  <a:pt x="1286" y="574"/>
                  <a:pt x="1286" y="573"/>
                  <a:pt x="1286" y="573"/>
                </a:cubicBezTo>
                <a:cubicBezTo>
                  <a:pt x="1284" y="572"/>
                  <a:pt x="1284" y="570"/>
                  <a:pt x="1286" y="568"/>
                </a:cubicBezTo>
                <a:cubicBezTo>
                  <a:pt x="1286" y="568"/>
                  <a:pt x="1286" y="568"/>
                  <a:pt x="1287" y="567"/>
                </a:cubicBezTo>
                <a:cubicBezTo>
                  <a:pt x="1287" y="567"/>
                  <a:pt x="1288" y="566"/>
                  <a:pt x="1288" y="566"/>
                </a:cubicBezTo>
                <a:cubicBezTo>
                  <a:pt x="1288" y="565"/>
                  <a:pt x="1289" y="565"/>
                  <a:pt x="1289" y="564"/>
                </a:cubicBezTo>
                <a:cubicBezTo>
                  <a:pt x="1289" y="564"/>
                  <a:pt x="1289" y="564"/>
                  <a:pt x="1289" y="564"/>
                </a:cubicBezTo>
                <a:cubicBezTo>
                  <a:pt x="1288" y="565"/>
                  <a:pt x="1288" y="565"/>
                  <a:pt x="1288" y="566"/>
                </a:cubicBezTo>
                <a:cubicBezTo>
                  <a:pt x="1287" y="566"/>
                  <a:pt x="1285" y="566"/>
                  <a:pt x="1285" y="564"/>
                </a:cubicBezTo>
                <a:cubicBezTo>
                  <a:pt x="1285" y="564"/>
                  <a:pt x="1285" y="564"/>
                  <a:pt x="1285" y="564"/>
                </a:cubicBezTo>
                <a:cubicBezTo>
                  <a:pt x="1285" y="564"/>
                  <a:pt x="1284" y="564"/>
                  <a:pt x="1284" y="564"/>
                </a:cubicBezTo>
                <a:cubicBezTo>
                  <a:pt x="1284" y="565"/>
                  <a:pt x="1283" y="565"/>
                  <a:pt x="1283" y="565"/>
                </a:cubicBezTo>
                <a:cubicBezTo>
                  <a:pt x="1283" y="565"/>
                  <a:pt x="1282" y="565"/>
                  <a:pt x="1282" y="565"/>
                </a:cubicBezTo>
                <a:cubicBezTo>
                  <a:pt x="1281" y="565"/>
                  <a:pt x="1281" y="565"/>
                  <a:pt x="1281" y="565"/>
                </a:cubicBezTo>
                <a:cubicBezTo>
                  <a:pt x="1281" y="565"/>
                  <a:pt x="1281" y="565"/>
                  <a:pt x="1281" y="565"/>
                </a:cubicBezTo>
                <a:cubicBezTo>
                  <a:pt x="1280" y="565"/>
                  <a:pt x="1279" y="566"/>
                  <a:pt x="1278" y="566"/>
                </a:cubicBezTo>
                <a:cubicBezTo>
                  <a:pt x="1278" y="566"/>
                  <a:pt x="1278" y="566"/>
                  <a:pt x="1278" y="566"/>
                </a:cubicBezTo>
                <a:cubicBezTo>
                  <a:pt x="1277" y="567"/>
                  <a:pt x="1276" y="568"/>
                  <a:pt x="1274" y="568"/>
                </a:cubicBezTo>
                <a:cubicBezTo>
                  <a:pt x="1274" y="568"/>
                  <a:pt x="1274" y="568"/>
                  <a:pt x="1273" y="568"/>
                </a:cubicBezTo>
                <a:cubicBezTo>
                  <a:pt x="1272" y="567"/>
                  <a:pt x="1271" y="567"/>
                  <a:pt x="1271" y="568"/>
                </a:cubicBezTo>
                <a:cubicBezTo>
                  <a:pt x="1270" y="568"/>
                  <a:pt x="1270" y="568"/>
                  <a:pt x="1269" y="568"/>
                </a:cubicBezTo>
                <a:cubicBezTo>
                  <a:pt x="1269" y="568"/>
                  <a:pt x="1269" y="568"/>
                  <a:pt x="1269" y="568"/>
                </a:cubicBezTo>
                <a:cubicBezTo>
                  <a:pt x="1269" y="568"/>
                  <a:pt x="1269" y="568"/>
                  <a:pt x="1269" y="568"/>
                </a:cubicBezTo>
                <a:cubicBezTo>
                  <a:pt x="1269" y="569"/>
                  <a:pt x="1269" y="569"/>
                  <a:pt x="1269" y="570"/>
                </a:cubicBezTo>
                <a:cubicBezTo>
                  <a:pt x="1268" y="570"/>
                  <a:pt x="1268" y="571"/>
                  <a:pt x="1267" y="571"/>
                </a:cubicBezTo>
                <a:cubicBezTo>
                  <a:pt x="1267" y="571"/>
                  <a:pt x="1266" y="571"/>
                  <a:pt x="1266" y="571"/>
                </a:cubicBezTo>
                <a:cubicBezTo>
                  <a:pt x="1265" y="570"/>
                  <a:pt x="1264" y="569"/>
                  <a:pt x="1264" y="568"/>
                </a:cubicBezTo>
                <a:cubicBezTo>
                  <a:pt x="1264" y="568"/>
                  <a:pt x="1264" y="567"/>
                  <a:pt x="1264" y="567"/>
                </a:cubicBezTo>
                <a:cubicBezTo>
                  <a:pt x="1265" y="566"/>
                  <a:pt x="1265" y="566"/>
                  <a:pt x="1266" y="566"/>
                </a:cubicBezTo>
                <a:cubicBezTo>
                  <a:pt x="1265" y="566"/>
                  <a:pt x="1266" y="566"/>
                  <a:pt x="1266" y="566"/>
                </a:cubicBezTo>
                <a:cubicBezTo>
                  <a:pt x="1266" y="566"/>
                  <a:pt x="1267" y="566"/>
                  <a:pt x="1267" y="566"/>
                </a:cubicBezTo>
                <a:cubicBezTo>
                  <a:pt x="1267" y="566"/>
                  <a:pt x="1267" y="564"/>
                  <a:pt x="1267" y="564"/>
                </a:cubicBezTo>
                <a:cubicBezTo>
                  <a:pt x="1267" y="563"/>
                  <a:pt x="1267" y="563"/>
                  <a:pt x="1267" y="563"/>
                </a:cubicBezTo>
                <a:cubicBezTo>
                  <a:pt x="1267" y="563"/>
                  <a:pt x="1267" y="563"/>
                  <a:pt x="1267" y="562"/>
                </a:cubicBezTo>
                <a:cubicBezTo>
                  <a:pt x="1267" y="562"/>
                  <a:pt x="1267" y="561"/>
                  <a:pt x="1267" y="561"/>
                </a:cubicBezTo>
                <a:cubicBezTo>
                  <a:pt x="1266" y="561"/>
                  <a:pt x="1265" y="561"/>
                  <a:pt x="1264" y="561"/>
                </a:cubicBezTo>
                <a:cubicBezTo>
                  <a:pt x="1264" y="561"/>
                  <a:pt x="1264" y="561"/>
                  <a:pt x="1264" y="561"/>
                </a:cubicBezTo>
                <a:cubicBezTo>
                  <a:pt x="1263" y="561"/>
                  <a:pt x="1262" y="561"/>
                  <a:pt x="1261" y="560"/>
                </a:cubicBezTo>
                <a:cubicBezTo>
                  <a:pt x="1260" y="559"/>
                  <a:pt x="1260" y="559"/>
                  <a:pt x="1260" y="558"/>
                </a:cubicBezTo>
                <a:cubicBezTo>
                  <a:pt x="1260" y="557"/>
                  <a:pt x="1260" y="557"/>
                  <a:pt x="1259" y="557"/>
                </a:cubicBezTo>
                <a:cubicBezTo>
                  <a:pt x="1259" y="556"/>
                  <a:pt x="1258" y="556"/>
                  <a:pt x="1258" y="556"/>
                </a:cubicBezTo>
                <a:cubicBezTo>
                  <a:pt x="1257" y="556"/>
                  <a:pt x="1256" y="555"/>
                  <a:pt x="1256" y="554"/>
                </a:cubicBezTo>
                <a:cubicBezTo>
                  <a:pt x="1256" y="552"/>
                  <a:pt x="1257" y="551"/>
                  <a:pt x="1257" y="550"/>
                </a:cubicBezTo>
                <a:cubicBezTo>
                  <a:pt x="1257" y="550"/>
                  <a:pt x="1257" y="549"/>
                  <a:pt x="1257" y="549"/>
                </a:cubicBezTo>
                <a:cubicBezTo>
                  <a:pt x="1258" y="547"/>
                  <a:pt x="1258" y="546"/>
                  <a:pt x="1257" y="546"/>
                </a:cubicBezTo>
                <a:cubicBezTo>
                  <a:pt x="1257" y="546"/>
                  <a:pt x="1257" y="546"/>
                  <a:pt x="1257" y="546"/>
                </a:cubicBezTo>
                <a:cubicBezTo>
                  <a:pt x="1257" y="546"/>
                  <a:pt x="1257" y="546"/>
                  <a:pt x="1256" y="546"/>
                </a:cubicBezTo>
                <a:cubicBezTo>
                  <a:pt x="1255" y="545"/>
                  <a:pt x="1255" y="544"/>
                  <a:pt x="1255" y="543"/>
                </a:cubicBezTo>
                <a:cubicBezTo>
                  <a:pt x="1254" y="542"/>
                  <a:pt x="1254" y="542"/>
                  <a:pt x="1254" y="542"/>
                </a:cubicBezTo>
                <a:cubicBezTo>
                  <a:pt x="1253" y="541"/>
                  <a:pt x="1252" y="541"/>
                  <a:pt x="1251" y="540"/>
                </a:cubicBezTo>
                <a:cubicBezTo>
                  <a:pt x="1251" y="538"/>
                  <a:pt x="1251" y="538"/>
                  <a:pt x="1251" y="537"/>
                </a:cubicBezTo>
                <a:cubicBezTo>
                  <a:pt x="1251" y="536"/>
                  <a:pt x="1251" y="536"/>
                  <a:pt x="1252" y="536"/>
                </a:cubicBezTo>
                <a:cubicBezTo>
                  <a:pt x="1252" y="535"/>
                  <a:pt x="1252" y="534"/>
                  <a:pt x="1252" y="533"/>
                </a:cubicBezTo>
                <a:cubicBezTo>
                  <a:pt x="1252" y="533"/>
                  <a:pt x="1251" y="533"/>
                  <a:pt x="1250" y="532"/>
                </a:cubicBezTo>
                <a:cubicBezTo>
                  <a:pt x="1249" y="532"/>
                  <a:pt x="1249" y="532"/>
                  <a:pt x="1248" y="531"/>
                </a:cubicBezTo>
                <a:cubicBezTo>
                  <a:pt x="1248" y="530"/>
                  <a:pt x="1248" y="529"/>
                  <a:pt x="1247" y="528"/>
                </a:cubicBezTo>
                <a:cubicBezTo>
                  <a:pt x="1246" y="528"/>
                  <a:pt x="1246" y="527"/>
                  <a:pt x="1246" y="527"/>
                </a:cubicBezTo>
                <a:cubicBezTo>
                  <a:pt x="1246" y="527"/>
                  <a:pt x="1246" y="526"/>
                  <a:pt x="1246" y="525"/>
                </a:cubicBezTo>
                <a:cubicBezTo>
                  <a:pt x="1245" y="525"/>
                  <a:pt x="1245" y="524"/>
                  <a:pt x="1244" y="523"/>
                </a:cubicBezTo>
                <a:cubicBezTo>
                  <a:pt x="1244" y="522"/>
                  <a:pt x="1244" y="522"/>
                  <a:pt x="1244" y="521"/>
                </a:cubicBezTo>
                <a:cubicBezTo>
                  <a:pt x="1244" y="520"/>
                  <a:pt x="1243" y="520"/>
                  <a:pt x="1243" y="520"/>
                </a:cubicBezTo>
                <a:cubicBezTo>
                  <a:pt x="1243" y="519"/>
                  <a:pt x="1243" y="519"/>
                  <a:pt x="1243" y="518"/>
                </a:cubicBezTo>
                <a:cubicBezTo>
                  <a:pt x="1243" y="516"/>
                  <a:pt x="1242" y="515"/>
                  <a:pt x="1244" y="514"/>
                </a:cubicBezTo>
                <a:cubicBezTo>
                  <a:pt x="1244" y="514"/>
                  <a:pt x="1244" y="514"/>
                  <a:pt x="1244" y="514"/>
                </a:cubicBezTo>
                <a:cubicBezTo>
                  <a:pt x="1245" y="514"/>
                  <a:pt x="1245" y="514"/>
                  <a:pt x="1245" y="513"/>
                </a:cubicBezTo>
                <a:cubicBezTo>
                  <a:pt x="1245" y="513"/>
                  <a:pt x="1245" y="512"/>
                  <a:pt x="1245" y="512"/>
                </a:cubicBezTo>
                <a:cubicBezTo>
                  <a:pt x="1245" y="511"/>
                  <a:pt x="1245" y="510"/>
                  <a:pt x="1246" y="509"/>
                </a:cubicBezTo>
                <a:cubicBezTo>
                  <a:pt x="1247" y="508"/>
                  <a:pt x="1248" y="508"/>
                  <a:pt x="1249" y="508"/>
                </a:cubicBezTo>
                <a:cubicBezTo>
                  <a:pt x="1250" y="508"/>
                  <a:pt x="1250" y="508"/>
                  <a:pt x="1250" y="508"/>
                </a:cubicBezTo>
                <a:cubicBezTo>
                  <a:pt x="1250" y="507"/>
                  <a:pt x="1251" y="507"/>
                  <a:pt x="1251" y="507"/>
                </a:cubicBezTo>
                <a:cubicBezTo>
                  <a:pt x="1252" y="507"/>
                  <a:pt x="1253" y="506"/>
                  <a:pt x="1254" y="506"/>
                </a:cubicBezTo>
                <a:cubicBezTo>
                  <a:pt x="1255" y="506"/>
                  <a:pt x="1255" y="506"/>
                  <a:pt x="1255" y="506"/>
                </a:cubicBezTo>
                <a:cubicBezTo>
                  <a:pt x="1255" y="506"/>
                  <a:pt x="1255" y="506"/>
                  <a:pt x="1255" y="506"/>
                </a:cubicBezTo>
                <a:cubicBezTo>
                  <a:pt x="1255" y="505"/>
                  <a:pt x="1256" y="505"/>
                  <a:pt x="1256" y="504"/>
                </a:cubicBezTo>
                <a:cubicBezTo>
                  <a:pt x="1256" y="504"/>
                  <a:pt x="1256" y="503"/>
                  <a:pt x="1256" y="503"/>
                </a:cubicBezTo>
                <a:cubicBezTo>
                  <a:pt x="1257" y="503"/>
                  <a:pt x="1257" y="503"/>
                  <a:pt x="1257" y="502"/>
                </a:cubicBezTo>
                <a:cubicBezTo>
                  <a:pt x="1257" y="502"/>
                  <a:pt x="1257" y="502"/>
                  <a:pt x="1257" y="502"/>
                </a:cubicBezTo>
                <a:cubicBezTo>
                  <a:pt x="1257" y="502"/>
                  <a:pt x="1256" y="502"/>
                  <a:pt x="1256" y="502"/>
                </a:cubicBezTo>
                <a:cubicBezTo>
                  <a:pt x="1256" y="502"/>
                  <a:pt x="1256" y="502"/>
                  <a:pt x="1256" y="503"/>
                </a:cubicBezTo>
                <a:cubicBezTo>
                  <a:pt x="1256" y="503"/>
                  <a:pt x="1255" y="503"/>
                  <a:pt x="1255" y="503"/>
                </a:cubicBezTo>
                <a:cubicBezTo>
                  <a:pt x="1255" y="503"/>
                  <a:pt x="1255" y="503"/>
                  <a:pt x="1255" y="502"/>
                </a:cubicBezTo>
                <a:cubicBezTo>
                  <a:pt x="1254" y="502"/>
                  <a:pt x="1254" y="502"/>
                  <a:pt x="1254" y="503"/>
                </a:cubicBezTo>
                <a:cubicBezTo>
                  <a:pt x="1253" y="503"/>
                  <a:pt x="1253" y="503"/>
                  <a:pt x="1253" y="503"/>
                </a:cubicBezTo>
                <a:cubicBezTo>
                  <a:pt x="1252" y="504"/>
                  <a:pt x="1251" y="504"/>
                  <a:pt x="1250" y="504"/>
                </a:cubicBezTo>
                <a:cubicBezTo>
                  <a:pt x="1250" y="504"/>
                  <a:pt x="1250" y="504"/>
                  <a:pt x="1250" y="504"/>
                </a:cubicBezTo>
                <a:cubicBezTo>
                  <a:pt x="1249" y="504"/>
                  <a:pt x="1248" y="505"/>
                  <a:pt x="1247" y="506"/>
                </a:cubicBezTo>
                <a:cubicBezTo>
                  <a:pt x="1246" y="508"/>
                  <a:pt x="1245" y="509"/>
                  <a:pt x="1243" y="509"/>
                </a:cubicBezTo>
                <a:cubicBezTo>
                  <a:pt x="1243" y="509"/>
                  <a:pt x="1243" y="509"/>
                  <a:pt x="1243" y="509"/>
                </a:cubicBezTo>
                <a:cubicBezTo>
                  <a:pt x="1243" y="509"/>
                  <a:pt x="1242" y="509"/>
                  <a:pt x="1242" y="508"/>
                </a:cubicBezTo>
                <a:cubicBezTo>
                  <a:pt x="1240" y="507"/>
                  <a:pt x="1241" y="504"/>
                  <a:pt x="1241" y="504"/>
                </a:cubicBezTo>
                <a:cubicBezTo>
                  <a:pt x="1241" y="501"/>
                  <a:pt x="1242" y="499"/>
                  <a:pt x="1244" y="498"/>
                </a:cubicBezTo>
                <a:cubicBezTo>
                  <a:pt x="1243" y="498"/>
                  <a:pt x="1243" y="498"/>
                  <a:pt x="1243" y="498"/>
                </a:cubicBezTo>
                <a:cubicBezTo>
                  <a:pt x="1242" y="498"/>
                  <a:pt x="1241" y="498"/>
                  <a:pt x="1241" y="497"/>
                </a:cubicBezTo>
                <a:cubicBezTo>
                  <a:pt x="1240" y="496"/>
                  <a:pt x="1240" y="494"/>
                  <a:pt x="1240" y="493"/>
                </a:cubicBezTo>
                <a:cubicBezTo>
                  <a:pt x="1240" y="493"/>
                  <a:pt x="1240" y="493"/>
                  <a:pt x="1240" y="493"/>
                </a:cubicBezTo>
                <a:cubicBezTo>
                  <a:pt x="1240" y="493"/>
                  <a:pt x="1239" y="492"/>
                  <a:pt x="1239" y="491"/>
                </a:cubicBezTo>
                <a:cubicBezTo>
                  <a:pt x="1238" y="489"/>
                  <a:pt x="1242" y="488"/>
                  <a:pt x="1243" y="488"/>
                </a:cubicBezTo>
                <a:cubicBezTo>
                  <a:pt x="1243" y="488"/>
                  <a:pt x="1243" y="488"/>
                  <a:pt x="1244" y="488"/>
                </a:cubicBezTo>
                <a:cubicBezTo>
                  <a:pt x="1245" y="487"/>
                  <a:pt x="1247" y="486"/>
                  <a:pt x="1248" y="485"/>
                </a:cubicBezTo>
                <a:cubicBezTo>
                  <a:pt x="1248" y="484"/>
                  <a:pt x="1249" y="484"/>
                  <a:pt x="1249" y="484"/>
                </a:cubicBezTo>
                <a:cubicBezTo>
                  <a:pt x="1249" y="484"/>
                  <a:pt x="1249" y="484"/>
                  <a:pt x="1249" y="484"/>
                </a:cubicBezTo>
                <a:cubicBezTo>
                  <a:pt x="1248" y="484"/>
                  <a:pt x="1247" y="485"/>
                  <a:pt x="1247" y="485"/>
                </a:cubicBezTo>
                <a:cubicBezTo>
                  <a:pt x="1245" y="486"/>
                  <a:pt x="1243" y="488"/>
                  <a:pt x="1241" y="488"/>
                </a:cubicBezTo>
                <a:cubicBezTo>
                  <a:pt x="1240" y="488"/>
                  <a:pt x="1240" y="488"/>
                  <a:pt x="1240" y="488"/>
                </a:cubicBezTo>
                <a:cubicBezTo>
                  <a:pt x="1239" y="488"/>
                  <a:pt x="1239" y="488"/>
                  <a:pt x="1238" y="488"/>
                </a:cubicBezTo>
                <a:cubicBezTo>
                  <a:pt x="1238" y="487"/>
                  <a:pt x="1238" y="486"/>
                  <a:pt x="1238" y="486"/>
                </a:cubicBezTo>
                <a:cubicBezTo>
                  <a:pt x="1238" y="486"/>
                  <a:pt x="1238" y="485"/>
                  <a:pt x="1237" y="485"/>
                </a:cubicBezTo>
                <a:cubicBezTo>
                  <a:pt x="1237" y="486"/>
                  <a:pt x="1237" y="486"/>
                  <a:pt x="1237" y="486"/>
                </a:cubicBezTo>
                <a:cubicBezTo>
                  <a:pt x="1238" y="487"/>
                  <a:pt x="1237" y="487"/>
                  <a:pt x="1237" y="487"/>
                </a:cubicBezTo>
                <a:cubicBezTo>
                  <a:pt x="1237" y="488"/>
                  <a:pt x="1236" y="488"/>
                  <a:pt x="1236" y="488"/>
                </a:cubicBezTo>
                <a:cubicBezTo>
                  <a:pt x="1235" y="488"/>
                  <a:pt x="1234" y="487"/>
                  <a:pt x="1234" y="486"/>
                </a:cubicBezTo>
                <a:cubicBezTo>
                  <a:pt x="1234" y="486"/>
                  <a:pt x="1234" y="485"/>
                  <a:pt x="1234" y="485"/>
                </a:cubicBezTo>
                <a:cubicBezTo>
                  <a:pt x="1233" y="485"/>
                  <a:pt x="1233" y="484"/>
                  <a:pt x="1234" y="484"/>
                </a:cubicBezTo>
                <a:cubicBezTo>
                  <a:pt x="1234" y="483"/>
                  <a:pt x="1234" y="483"/>
                  <a:pt x="1234" y="483"/>
                </a:cubicBezTo>
                <a:cubicBezTo>
                  <a:pt x="1235" y="482"/>
                  <a:pt x="1235" y="482"/>
                  <a:pt x="1236" y="482"/>
                </a:cubicBezTo>
                <a:cubicBezTo>
                  <a:pt x="1236" y="482"/>
                  <a:pt x="1236" y="482"/>
                  <a:pt x="1236" y="482"/>
                </a:cubicBezTo>
                <a:cubicBezTo>
                  <a:pt x="1237" y="480"/>
                  <a:pt x="1239" y="479"/>
                  <a:pt x="1241" y="479"/>
                </a:cubicBezTo>
                <a:cubicBezTo>
                  <a:pt x="1240" y="479"/>
                  <a:pt x="1239" y="479"/>
                  <a:pt x="1238" y="478"/>
                </a:cubicBezTo>
                <a:cubicBezTo>
                  <a:pt x="1238" y="478"/>
                  <a:pt x="1237" y="478"/>
                  <a:pt x="1237" y="478"/>
                </a:cubicBezTo>
                <a:cubicBezTo>
                  <a:pt x="1237" y="477"/>
                  <a:pt x="1237" y="477"/>
                  <a:pt x="1237" y="476"/>
                </a:cubicBezTo>
                <a:cubicBezTo>
                  <a:pt x="1237" y="475"/>
                  <a:pt x="1238" y="475"/>
                  <a:pt x="1238" y="474"/>
                </a:cubicBezTo>
                <a:cubicBezTo>
                  <a:pt x="1237" y="475"/>
                  <a:pt x="1235" y="475"/>
                  <a:pt x="1234" y="474"/>
                </a:cubicBezTo>
                <a:cubicBezTo>
                  <a:pt x="1233" y="474"/>
                  <a:pt x="1232" y="473"/>
                  <a:pt x="1231" y="472"/>
                </a:cubicBezTo>
                <a:cubicBezTo>
                  <a:pt x="1231" y="471"/>
                  <a:pt x="1231" y="471"/>
                  <a:pt x="1232" y="470"/>
                </a:cubicBezTo>
                <a:cubicBezTo>
                  <a:pt x="1232" y="469"/>
                  <a:pt x="1233" y="469"/>
                  <a:pt x="1234" y="469"/>
                </a:cubicBezTo>
                <a:cubicBezTo>
                  <a:pt x="1234" y="468"/>
                  <a:pt x="1234" y="468"/>
                  <a:pt x="1234" y="468"/>
                </a:cubicBezTo>
                <a:cubicBezTo>
                  <a:pt x="1234" y="468"/>
                  <a:pt x="1235" y="468"/>
                  <a:pt x="1235" y="467"/>
                </a:cubicBezTo>
                <a:cubicBezTo>
                  <a:pt x="1235" y="466"/>
                  <a:pt x="1236" y="466"/>
                  <a:pt x="1237" y="465"/>
                </a:cubicBezTo>
                <a:cubicBezTo>
                  <a:pt x="1238" y="465"/>
                  <a:pt x="1239" y="464"/>
                  <a:pt x="1240" y="463"/>
                </a:cubicBezTo>
                <a:cubicBezTo>
                  <a:pt x="1240" y="463"/>
                  <a:pt x="1240" y="463"/>
                  <a:pt x="1240" y="463"/>
                </a:cubicBezTo>
                <a:cubicBezTo>
                  <a:pt x="1239" y="463"/>
                  <a:pt x="1237" y="463"/>
                  <a:pt x="1236" y="462"/>
                </a:cubicBezTo>
                <a:cubicBezTo>
                  <a:pt x="1235" y="462"/>
                  <a:pt x="1235" y="462"/>
                  <a:pt x="1235" y="461"/>
                </a:cubicBezTo>
                <a:cubicBezTo>
                  <a:pt x="1234" y="461"/>
                  <a:pt x="1234" y="461"/>
                  <a:pt x="1234" y="460"/>
                </a:cubicBezTo>
                <a:cubicBezTo>
                  <a:pt x="1233" y="460"/>
                  <a:pt x="1233" y="459"/>
                  <a:pt x="1232" y="459"/>
                </a:cubicBezTo>
                <a:cubicBezTo>
                  <a:pt x="1232" y="458"/>
                  <a:pt x="1232" y="457"/>
                  <a:pt x="1233" y="457"/>
                </a:cubicBezTo>
                <a:cubicBezTo>
                  <a:pt x="1234" y="456"/>
                  <a:pt x="1235" y="456"/>
                  <a:pt x="1235" y="456"/>
                </a:cubicBezTo>
                <a:cubicBezTo>
                  <a:pt x="1236" y="455"/>
                  <a:pt x="1236" y="455"/>
                  <a:pt x="1237" y="455"/>
                </a:cubicBezTo>
                <a:cubicBezTo>
                  <a:pt x="1236" y="455"/>
                  <a:pt x="1236" y="455"/>
                  <a:pt x="1235" y="455"/>
                </a:cubicBezTo>
                <a:cubicBezTo>
                  <a:pt x="1234" y="454"/>
                  <a:pt x="1233" y="454"/>
                  <a:pt x="1233" y="453"/>
                </a:cubicBezTo>
                <a:cubicBezTo>
                  <a:pt x="1233" y="451"/>
                  <a:pt x="1236" y="450"/>
                  <a:pt x="1236" y="450"/>
                </a:cubicBezTo>
                <a:cubicBezTo>
                  <a:pt x="1237" y="450"/>
                  <a:pt x="1238" y="449"/>
                  <a:pt x="1239" y="448"/>
                </a:cubicBezTo>
                <a:cubicBezTo>
                  <a:pt x="1238" y="449"/>
                  <a:pt x="1237" y="448"/>
                  <a:pt x="1237" y="448"/>
                </a:cubicBezTo>
                <a:cubicBezTo>
                  <a:pt x="1237" y="447"/>
                  <a:pt x="1237" y="447"/>
                  <a:pt x="1237" y="446"/>
                </a:cubicBezTo>
                <a:cubicBezTo>
                  <a:pt x="1238" y="444"/>
                  <a:pt x="1239" y="443"/>
                  <a:pt x="1240" y="441"/>
                </a:cubicBezTo>
                <a:cubicBezTo>
                  <a:pt x="1241" y="440"/>
                  <a:pt x="1242" y="440"/>
                  <a:pt x="1244" y="440"/>
                </a:cubicBezTo>
                <a:cubicBezTo>
                  <a:pt x="1243" y="440"/>
                  <a:pt x="1243" y="439"/>
                  <a:pt x="1243" y="439"/>
                </a:cubicBezTo>
                <a:cubicBezTo>
                  <a:pt x="1242" y="439"/>
                  <a:pt x="1241" y="438"/>
                  <a:pt x="1241" y="437"/>
                </a:cubicBezTo>
                <a:cubicBezTo>
                  <a:pt x="1240" y="437"/>
                  <a:pt x="1240" y="437"/>
                  <a:pt x="1240" y="436"/>
                </a:cubicBezTo>
                <a:cubicBezTo>
                  <a:pt x="1240" y="436"/>
                  <a:pt x="1240" y="435"/>
                  <a:pt x="1241" y="435"/>
                </a:cubicBezTo>
                <a:cubicBezTo>
                  <a:pt x="1242" y="434"/>
                  <a:pt x="1244" y="434"/>
                  <a:pt x="1245" y="435"/>
                </a:cubicBezTo>
                <a:cubicBezTo>
                  <a:pt x="1246" y="435"/>
                  <a:pt x="1247" y="436"/>
                  <a:pt x="1248" y="436"/>
                </a:cubicBezTo>
                <a:cubicBezTo>
                  <a:pt x="1248" y="437"/>
                  <a:pt x="1248" y="437"/>
                  <a:pt x="1249" y="437"/>
                </a:cubicBezTo>
                <a:cubicBezTo>
                  <a:pt x="1249" y="437"/>
                  <a:pt x="1250" y="437"/>
                  <a:pt x="1251" y="438"/>
                </a:cubicBezTo>
                <a:cubicBezTo>
                  <a:pt x="1252" y="439"/>
                  <a:pt x="1254" y="439"/>
                  <a:pt x="1256" y="439"/>
                </a:cubicBezTo>
                <a:cubicBezTo>
                  <a:pt x="1256" y="439"/>
                  <a:pt x="1256" y="439"/>
                  <a:pt x="1256" y="439"/>
                </a:cubicBezTo>
                <a:cubicBezTo>
                  <a:pt x="1256" y="439"/>
                  <a:pt x="1256" y="439"/>
                  <a:pt x="1256" y="439"/>
                </a:cubicBezTo>
                <a:cubicBezTo>
                  <a:pt x="1257" y="439"/>
                  <a:pt x="1257" y="439"/>
                  <a:pt x="1258" y="439"/>
                </a:cubicBezTo>
                <a:cubicBezTo>
                  <a:pt x="1257" y="439"/>
                  <a:pt x="1257" y="438"/>
                  <a:pt x="1257" y="437"/>
                </a:cubicBezTo>
                <a:cubicBezTo>
                  <a:pt x="1257" y="436"/>
                  <a:pt x="1257" y="436"/>
                  <a:pt x="1257" y="435"/>
                </a:cubicBezTo>
                <a:cubicBezTo>
                  <a:pt x="1258" y="435"/>
                  <a:pt x="1258" y="435"/>
                  <a:pt x="1258" y="434"/>
                </a:cubicBezTo>
                <a:cubicBezTo>
                  <a:pt x="1257" y="434"/>
                  <a:pt x="1257" y="435"/>
                  <a:pt x="1256" y="435"/>
                </a:cubicBezTo>
                <a:cubicBezTo>
                  <a:pt x="1255" y="436"/>
                  <a:pt x="1254" y="437"/>
                  <a:pt x="1253" y="437"/>
                </a:cubicBezTo>
                <a:cubicBezTo>
                  <a:pt x="1252" y="437"/>
                  <a:pt x="1251" y="436"/>
                  <a:pt x="1249" y="435"/>
                </a:cubicBezTo>
                <a:cubicBezTo>
                  <a:pt x="1248" y="434"/>
                  <a:pt x="1248" y="433"/>
                  <a:pt x="1248" y="432"/>
                </a:cubicBezTo>
                <a:cubicBezTo>
                  <a:pt x="1248" y="430"/>
                  <a:pt x="1250" y="429"/>
                  <a:pt x="1251" y="429"/>
                </a:cubicBezTo>
                <a:cubicBezTo>
                  <a:pt x="1253" y="428"/>
                  <a:pt x="1255" y="428"/>
                  <a:pt x="1257" y="429"/>
                </a:cubicBezTo>
                <a:cubicBezTo>
                  <a:pt x="1257" y="429"/>
                  <a:pt x="1258" y="430"/>
                  <a:pt x="1258" y="430"/>
                </a:cubicBezTo>
                <a:cubicBezTo>
                  <a:pt x="1258" y="429"/>
                  <a:pt x="1258" y="429"/>
                  <a:pt x="1259" y="429"/>
                </a:cubicBezTo>
                <a:cubicBezTo>
                  <a:pt x="1259" y="429"/>
                  <a:pt x="1259" y="428"/>
                  <a:pt x="1259" y="427"/>
                </a:cubicBezTo>
                <a:cubicBezTo>
                  <a:pt x="1260" y="427"/>
                  <a:pt x="1260" y="427"/>
                  <a:pt x="1260" y="427"/>
                </a:cubicBezTo>
                <a:cubicBezTo>
                  <a:pt x="1260" y="426"/>
                  <a:pt x="1260" y="426"/>
                  <a:pt x="1259" y="426"/>
                </a:cubicBezTo>
                <a:cubicBezTo>
                  <a:pt x="1259" y="425"/>
                  <a:pt x="1259" y="424"/>
                  <a:pt x="1259" y="424"/>
                </a:cubicBezTo>
                <a:cubicBezTo>
                  <a:pt x="1259" y="423"/>
                  <a:pt x="1259" y="423"/>
                  <a:pt x="1260" y="422"/>
                </a:cubicBezTo>
                <a:cubicBezTo>
                  <a:pt x="1260" y="422"/>
                  <a:pt x="1260" y="422"/>
                  <a:pt x="1260" y="422"/>
                </a:cubicBezTo>
                <a:cubicBezTo>
                  <a:pt x="1260" y="422"/>
                  <a:pt x="1260" y="422"/>
                  <a:pt x="1260" y="422"/>
                </a:cubicBezTo>
                <a:cubicBezTo>
                  <a:pt x="1260" y="421"/>
                  <a:pt x="1260" y="421"/>
                  <a:pt x="1260" y="421"/>
                </a:cubicBezTo>
                <a:cubicBezTo>
                  <a:pt x="1260" y="420"/>
                  <a:pt x="1260" y="420"/>
                  <a:pt x="1260" y="420"/>
                </a:cubicBezTo>
                <a:cubicBezTo>
                  <a:pt x="1260" y="419"/>
                  <a:pt x="1261" y="418"/>
                  <a:pt x="1262" y="418"/>
                </a:cubicBezTo>
                <a:cubicBezTo>
                  <a:pt x="1263" y="418"/>
                  <a:pt x="1264" y="419"/>
                  <a:pt x="1264" y="420"/>
                </a:cubicBezTo>
                <a:cubicBezTo>
                  <a:pt x="1265" y="420"/>
                  <a:pt x="1265" y="421"/>
                  <a:pt x="1265" y="421"/>
                </a:cubicBezTo>
                <a:cubicBezTo>
                  <a:pt x="1265" y="421"/>
                  <a:pt x="1266" y="421"/>
                  <a:pt x="1266" y="421"/>
                </a:cubicBezTo>
                <a:cubicBezTo>
                  <a:pt x="1267" y="421"/>
                  <a:pt x="1267" y="421"/>
                  <a:pt x="1267" y="421"/>
                </a:cubicBezTo>
                <a:cubicBezTo>
                  <a:pt x="1267" y="422"/>
                  <a:pt x="1267" y="422"/>
                  <a:pt x="1267" y="422"/>
                </a:cubicBezTo>
                <a:cubicBezTo>
                  <a:pt x="1268" y="422"/>
                  <a:pt x="1268" y="421"/>
                  <a:pt x="1268" y="421"/>
                </a:cubicBezTo>
                <a:cubicBezTo>
                  <a:pt x="1268" y="420"/>
                  <a:pt x="1267" y="420"/>
                  <a:pt x="1267" y="420"/>
                </a:cubicBezTo>
                <a:cubicBezTo>
                  <a:pt x="1266" y="419"/>
                  <a:pt x="1265" y="419"/>
                  <a:pt x="1265" y="418"/>
                </a:cubicBezTo>
                <a:cubicBezTo>
                  <a:pt x="1264" y="418"/>
                  <a:pt x="1264" y="417"/>
                  <a:pt x="1264" y="417"/>
                </a:cubicBezTo>
                <a:cubicBezTo>
                  <a:pt x="1263" y="417"/>
                  <a:pt x="1263" y="416"/>
                  <a:pt x="1263" y="416"/>
                </a:cubicBezTo>
                <a:cubicBezTo>
                  <a:pt x="1263" y="414"/>
                  <a:pt x="1264" y="413"/>
                  <a:pt x="1265" y="412"/>
                </a:cubicBezTo>
                <a:cubicBezTo>
                  <a:pt x="1265" y="412"/>
                  <a:pt x="1265" y="412"/>
                  <a:pt x="1265" y="412"/>
                </a:cubicBezTo>
                <a:cubicBezTo>
                  <a:pt x="1266" y="411"/>
                  <a:pt x="1266" y="411"/>
                  <a:pt x="1266" y="410"/>
                </a:cubicBezTo>
                <a:cubicBezTo>
                  <a:pt x="1267" y="410"/>
                  <a:pt x="1267" y="410"/>
                  <a:pt x="1268" y="409"/>
                </a:cubicBezTo>
                <a:cubicBezTo>
                  <a:pt x="1268" y="409"/>
                  <a:pt x="1269" y="409"/>
                  <a:pt x="1269" y="409"/>
                </a:cubicBezTo>
                <a:cubicBezTo>
                  <a:pt x="1269" y="409"/>
                  <a:pt x="1269" y="409"/>
                  <a:pt x="1269" y="409"/>
                </a:cubicBezTo>
                <a:cubicBezTo>
                  <a:pt x="1269" y="408"/>
                  <a:pt x="1269" y="407"/>
                  <a:pt x="1269" y="407"/>
                </a:cubicBezTo>
                <a:cubicBezTo>
                  <a:pt x="1270" y="406"/>
                  <a:pt x="1270" y="406"/>
                  <a:pt x="1270" y="406"/>
                </a:cubicBezTo>
                <a:cubicBezTo>
                  <a:pt x="1271" y="405"/>
                  <a:pt x="1271" y="405"/>
                  <a:pt x="1271" y="405"/>
                </a:cubicBezTo>
                <a:cubicBezTo>
                  <a:pt x="1271" y="405"/>
                  <a:pt x="1271" y="405"/>
                  <a:pt x="1271" y="405"/>
                </a:cubicBezTo>
                <a:cubicBezTo>
                  <a:pt x="1271" y="405"/>
                  <a:pt x="1271" y="405"/>
                  <a:pt x="1271" y="404"/>
                </a:cubicBezTo>
                <a:cubicBezTo>
                  <a:pt x="1272" y="404"/>
                  <a:pt x="1272" y="404"/>
                  <a:pt x="1272" y="404"/>
                </a:cubicBezTo>
                <a:cubicBezTo>
                  <a:pt x="1271" y="403"/>
                  <a:pt x="1270" y="403"/>
                  <a:pt x="1269" y="403"/>
                </a:cubicBezTo>
                <a:cubicBezTo>
                  <a:pt x="1268" y="403"/>
                  <a:pt x="1268" y="403"/>
                  <a:pt x="1268" y="403"/>
                </a:cubicBezTo>
                <a:cubicBezTo>
                  <a:pt x="1268" y="403"/>
                  <a:pt x="1268" y="403"/>
                  <a:pt x="1268" y="403"/>
                </a:cubicBezTo>
                <a:cubicBezTo>
                  <a:pt x="1267" y="403"/>
                  <a:pt x="1267" y="403"/>
                  <a:pt x="1266" y="404"/>
                </a:cubicBezTo>
                <a:cubicBezTo>
                  <a:pt x="1266" y="404"/>
                  <a:pt x="1266" y="404"/>
                  <a:pt x="1267" y="404"/>
                </a:cubicBezTo>
                <a:cubicBezTo>
                  <a:pt x="1267" y="405"/>
                  <a:pt x="1267" y="407"/>
                  <a:pt x="1267" y="408"/>
                </a:cubicBezTo>
                <a:cubicBezTo>
                  <a:pt x="1267" y="409"/>
                  <a:pt x="1266" y="409"/>
                  <a:pt x="1266" y="409"/>
                </a:cubicBezTo>
                <a:cubicBezTo>
                  <a:pt x="1266" y="410"/>
                  <a:pt x="1266" y="410"/>
                  <a:pt x="1266" y="410"/>
                </a:cubicBezTo>
                <a:cubicBezTo>
                  <a:pt x="1265" y="411"/>
                  <a:pt x="1263" y="411"/>
                  <a:pt x="1262" y="410"/>
                </a:cubicBezTo>
                <a:cubicBezTo>
                  <a:pt x="1262" y="410"/>
                  <a:pt x="1262" y="409"/>
                  <a:pt x="1262" y="408"/>
                </a:cubicBezTo>
                <a:cubicBezTo>
                  <a:pt x="1262" y="408"/>
                  <a:pt x="1262" y="408"/>
                  <a:pt x="1263" y="407"/>
                </a:cubicBezTo>
                <a:cubicBezTo>
                  <a:pt x="1263" y="407"/>
                  <a:pt x="1263" y="407"/>
                  <a:pt x="1263" y="407"/>
                </a:cubicBezTo>
                <a:cubicBezTo>
                  <a:pt x="1263" y="407"/>
                  <a:pt x="1263" y="407"/>
                  <a:pt x="1263" y="407"/>
                </a:cubicBezTo>
                <a:cubicBezTo>
                  <a:pt x="1262" y="406"/>
                  <a:pt x="1262" y="405"/>
                  <a:pt x="1263" y="405"/>
                </a:cubicBezTo>
                <a:cubicBezTo>
                  <a:pt x="1263" y="404"/>
                  <a:pt x="1263" y="404"/>
                  <a:pt x="1263" y="404"/>
                </a:cubicBezTo>
                <a:cubicBezTo>
                  <a:pt x="1262" y="404"/>
                  <a:pt x="1260" y="403"/>
                  <a:pt x="1259" y="402"/>
                </a:cubicBezTo>
                <a:cubicBezTo>
                  <a:pt x="1258" y="401"/>
                  <a:pt x="1257" y="399"/>
                  <a:pt x="1257" y="398"/>
                </a:cubicBezTo>
                <a:cubicBezTo>
                  <a:pt x="1256" y="398"/>
                  <a:pt x="1256" y="397"/>
                  <a:pt x="1255" y="397"/>
                </a:cubicBezTo>
                <a:cubicBezTo>
                  <a:pt x="1254" y="397"/>
                  <a:pt x="1253" y="397"/>
                  <a:pt x="1253" y="396"/>
                </a:cubicBezTo>
                <a:cubicBezTo>
                  <a:pt x="1252" y="396"/>
                  <a:pt x="1252" y="396"/>
                  <a:pt x="1252" y="396"/>
                </a:cubicBezTo>
                <a:cubicBezTo>
                  <a:pt x="1251" y="395"/>
                  <a:pt x="1251" y="395"/>
                  <a:pt x="1250" y="395"/>
                </a:cubicBezTo>
                <a:cubicBezTo>
                  <a:pt x="1249" y="394"/>
                  <a:pt x="1248" y="394"/>
                  <a:pt x="1247" y="394"/>
                </a:cubicBezTo>
                <a:cubicBezTo>
                  <a:pt x="1246" y="393"/>
                  <a:pt x="1244" y="393"/>
                  <a:pt x="1243" y="392"/>
                </a:cubicBezTo>
                <a:cubicBezTo>
                  <a:pt x="1241" y="391"/>
                  <a:pt x="1241" y="389"/>
                  <a:pt x="1240" y="388"/>
                </a:cubicBezTo>
                <a:cubicBezTo>
                  <a:pt x="1240" y="387"/>
                  <a:pt x="1239" y="387"/>
                  <a:pt x="1239" y="386"/>
                </a:cubicBezTo>
                <a:cubicBezTo>
                  <a:pt x="1238" y="385"/>
                  <a:pt x="1238" y="384"/>
                  <a:pt x="1238" y="383"/>
                </a:cubicBezTo>
                <a:cubicBezTo>
                  <a:pt x="1239" y="382"/>
                  <a:pt x="1242" y="381"/>
                  <a:pt x="1243" y="381"/>
                </a:cubicBezTo>
                <a:cubicBezTo>
                  <a:pt x="1244" y="381"/>
                  <a:pt x="1245" y="381"/>
                  <a:pt x="1245" y="381"/>
                </a:cubicBezTo>
                <a:cubicBezTo>
                  <a:pt x="1247" y="381"/>
                  <a:pt x="1249" y="381"/>
                  <a:pt x="1251" y="381"/>
                </a:cubicBezTo>
                <a:cubicBezTo>
                  <a:pt x="1252" y="381"/>
                  <a:pt x="1253" y="382"/>
                  <a:pt x="1255" y="382"/>
                </a:cubicBezTo>
                <a:cubicBezTo>
                  <a:pt x="1256" y="383"/>
                  <a:pt x="1257" y="383"/>
                  <a:pt x="1258" y="384"/>
                </a:cubicBezTo>
                <a:cubicBezTo>
                  <a:pt x="1259" y="384"/>
                  <a:pt x="1260" y="386"/>
                  <a:pt x="1261" y="387"/>
                </a:cubicBezTo>
                <a:cubicBezTo>
                  <a:pt x="1261" y="387"/>
                  <a:pt x="1262" y="388"/>
                  <a:pt x="1262" y="388"/>
                </a:cubicBezTo>
                <a:cubicBezTo>
                  <a:pt x="1262" y="388"/>
                  <a:pt x="1262" y="388"/>
                  <a:pt x="1263" y="389"/>
                </a:cubicBezTo>
                <a:cubicBezTo>
                  <a:pt x="1263" y="390"/>
                  <a:pt x="1264" y="391"/>
                  <a:pt x="1265" y="391"/>
                </a:cubicBezTo>
                <a:cubicBezTo>
                  <a:pt x="1265" y="391"/>
                  <a:pt x="1266" y="392"/>
                  <a:pt x="1266" y="392"/>
                </a:cubicBezTo>
                <a:cubicBezTo>
                  <a:pt x="1267" y="392"/>
                  <a:pt x="1267" y="392"/>
                  <a:pt x="1267" y="393"/>
                </a:cubicBezTo>
                <a:cubicBezTo>
                  <a:pt x="1268" y="393"/>
                  <a:pt x="1268" y="393"/>
                  <a:pt x="1268" y="393"/>
                </a:cubicBezTo>
                <a:cubicBezTo>
                  <a:pt x="1268" y="393"/>
                  <a:pt x="1268" y="393"/>
                  <a:pt x="1268" y="392"/>
                </a:cubicBezTo>
                <a:cubicBezTo>
                  <a:pt x="1268" y="392"/>
                  <a:pt x="1268" y="392"/>
                  <a:pt x="1268" y="392"/>
                </a:cubicBezTo>
                <a:cubicBezTo>
                  <a:pt x="1268" y="392"/>
                  <a:pt x="1268" y="392"/>
                  <a:pt x="1268" y="391"/>
                </a:cubicBezTo>
                <a:cubicBezTo>
                  <a:pt x="1267" y="391"/>
                  <a:pt x="1267" y="390"/>
                  <a:pt x="1267" y="389"/>
                </a:cubicBezTo>
                <a:cubicBezTo>
                  <a:pt x="1267" y="389"/>
                  <a:pt x="1267" y="389"/>
                  <a:pt x="1267" y="389"/>
                </a:cubicBezTo>
                <a:cubicBezTo>
                  <a:pt x="1266" y="387"/>
                  <a:pt x="1265" y="385"/>
                  <a:pt x="1264" y="384"/>
                </a:cubicBezTo>
                <a:cubicBezTo>
                  <a:pt x="1264" y="383"/>
                  <a:pt x="1264" y="383"/>
                  <a:pt x="1264" y="383"/>
                </a:cubicBezTo>
                <a:cubicBezTo>
                  <a:pt x="1264" y="383"/>
                  <a:pt x="1264" y="382"/>
                  <a:pt x="1264" y="382"/>
                </a:cubicBezTo>
                <a:cubicBezTo>
                  <a:pt x="1264" y="381"/>
                  <a:pt x="1263" y="380"/>
                  <a:pt x="1263" y="380"/>
                </a:cubicBezTo>
                <a:cubicBezTo>
                  <a:pt x="1263" y="379"/>
                  <a:pt x="1263" y="378"/>
                  <a:pt x="1263" y="378"/>
                </a:cubicBezTo>
                <a:cubicBezTo>
                  <a:pt x="1263" y="377"/>
                  <a:pt x="1263" y="377"/>
                  <a:pt x="1264" y="376"/>
                </a:cubicBezTo>
                <a:cubicBezTo>
                  <a:pt x="1263" y="377"/>
                  <a:pt x="1262" y="377"/>
                  <a:pt x="1262" y="378"/>
                </a:cubicBezTo>
                <a:cubicBezTo>
                  <a:pt x="1261" y="378"/>
                  <a:pt x="1259" y="378"/>
                  <a:pt x="1259" y="377"/>
                </a:cubicBezTo>
                <a:cubicBezTo>
                  <a:pt x="1259" y="376"/>
                  <a:pt x="1259" y="376"/>
                  <a:pt x="1259" y="376"/>
                </a:cubicBezTo>
                <a:cubicBezTo>
                  <a:pt x="1259" y="376"/>
                  <a:pt x="1259" y="376"/>
                  <a:pt x="1259" y="376"/>
                </a:cubicBezTo>
                <a:cubicBezTo>
                  <a:pt x="1259" y="377"/>
                  <a:pt x="1259" y="377"/>
                  <a:pt x="1258" y="377"/>
                </a:cubicBezTo>
                <a:cubicBezTo>
                  <a:pt x="1258" y="377"/>
                  <a:pt x="1257" y="378"/>
                  <a:pt x="1257" y="378"/>
                </a:cubicBezTo>
                <a:cubicBezTo>
                  <a:pt x="1255" y="378"/>
                  <a:pt x="1254" y="377"/>
                  <a:pt x="1254" y="376"/>
                </a:cubicBezTo>
                <a:cubicBezTo>
                  <a:pt x="1254" y="375"/>
                  <a:pt x="1254" y="373"/>
                  <a:pt x="1255" y="372"/>
                </a:cubicBezTo>
                <a:cubicBezTo>
                  <a:pt x="1255" y="371"/>
                  <a:pt x="1256" y="370"/>
                  <a:pt x="1258" y="370"/>
                </a:cubicBezTo>
                <a:cubicBezTo>
                  <a:pt x="1258" y="370"/>
                  <a:pt x="1258" y="370"/>
                  <a:pt x="1259" y="370"/>
                </a:cubicBezTo>
                <a:cubicBezTo>
                  <a:pt x="1259" y="371"/>
                  <a:pt x="1260" y="371"/>
                  <a:pt x="1260" y="373"/>
                </a:cubicBezTo>
                <a:cubicBezTo>
                  <a:pt x="1260" y="373"/>
                  <a:pt x="1260" y="373"/>
                  <a:pt x="1260" y="373"/>
                </a:cubicBezTo>
                <a:cubicBezTo>
                  <a:pt x="1260" y="373"/>
                  <a:pt x="1260" y="373"/>
                  <a:pt x="1260" y="373"/>
                </a:cubicBezTo>
                <a:cubicBezTo>
                  <a:pt x="1260" y="372"/>
                  <a:pt x="1261" y="372"/>
                  <a:pt x="1261" y="371"/>
                </a:cubicBezTo>
                <a:cubicBezTo>
                  <a:pt x="1260" y="371"/>
                  <a:pt x="1260" y="370"/>
                  <a:pt x="1259" y="369"/>
                </a:cubicBezTo>
                <a:cubicBezTo>
                  <a:pt x="1259" y="369"/>
                  <a:pt x="1259" y="367"/>
                  <a:pt x="1261" y="366"/>
                </a:cubicBezTo>
                <a:cubicBezTo>
                  <a:pt x="1262" y="366"/>
                  <a:pt x="1262" y="366"/>
                  <a:pt x="1262" y="366"/>
                </a:cubicBezTo>
                <a:cubicBezTo>
                  <a:pt x="1262" y="366"/>
                  <a:pt x="1263" y="366"/>
                  <a:pt x="1263" y="366"/>
                </a:cubicBezTo>
                <a:cubicBezTo>
                  <a:pt x="1262" y="366"/>
                  <a:pt x="1262" y="366"/>
                  <a:pt x="1262" y="365"/>
                </a:cubicBezTo>
                <a:cubicBezTo>
                  <a:pt x="1261" y="365"/>
                  <a:pt x="1261" y="365"/>
                  <a:pt x="1260" y="365"/>
                </a:cubicBezTo>
                <a:cubicBezTo>
                  <a:pt x="1260" y="365"/>
                  <a:pt x="1260" y="365"/>
                  <a:pt x="1259" y="365"/>
                </a:cubicBezTo>
                <a:cubicBezTo>
                  <a:pt x="1260" y="365"/>
                  <a:pt x="1260" y="365"/>
                  <a:pt x="1260" y="366"/>
                </a:cubicBezTo>
                <a:cubicBezTo>
                  <a:pt x="1260" y="367"/>
                  <a:pt x="1259" y="368"/>
                  <a:pt x="1258" y="368"/>
                </a:cubicBezTo>
                <a:cubicBezTo>
                  <a:pt x="1258" y="368"/>
                  <a:pt x="1258" y="368"/>
                  <a:pt x="1258" y="368"/>
                </a:cubicBezTo>
                <a:cubicBezTo>
                  <a:pt x="1258" y="369"/>
                  <a:pt x="1257" y="369"/>
                  <a:pt x="1257" y="369"/>
                </a:cubicBezTo>
                <a:cubicBezTo>
                  <a:pt x="1256" y="370"/>
                  <a:pt x="1254" y="369"/>
                  <a:pt x="1254" y="368"/>
                </a:cubicBezTo>
                <a:cubicBezTo>
                  <a:pt x="1253" y="366"/>
                  <a:pt x="1253" y="365"/>
                  <a:pt x="1254" y="365"/>
                </a:cubicBezTo>
                <a:cubicBezTo>
                  <a:pt x="1255" y="364"/>
                  <a:pt x="1256" y="364"/>
                  <a:pt x="1256" y="364"/>
                </a:cubicBezTo>
                <a:cubicBezTo>
                  <a:pt x="1257" y="364"/>
                  <a:pt x="1257" y="364"/>
                  <a:pt x="1257" y="364"/>
                </a:cubicBezTo>
                <a:cubicBezTo>
                  <a:pt x="1257" y="364"/>
                  <a:pt x="1257" y="364"/>
                  <a:pt x="1257" y="364"/>
                </a:cubicBezTo>
                <a:cubicBezTo>
                  <a:pt x="1256" y="364"/>
                  <a:pt x="1256" y="363"/>
                  <a:pt x="1256" y="363"/>
                </a:cubicBezTo>
                <a:cubicBezTo>
                  <a:pt x="1256" y="363"/>
                  <a:pt x="1256" y="363"/>
                  <a:pt x="1255" y="363"/>
                </a:cubicBezTo>
                <a:cubicBezTo>
                  <a:pt x="1255" y="363"/>
                  <a:pt x="1254" y="364"/>
                  <a:pt x="1253" y="364"/>
                </a:cubicBezTo>
                <a:cubicBezTo>
                  <a:pt x="1253" y="364"/>
                  <a:pt x="1253" y="365"/>
                  <a:pt x="1253" y="365"/>
                </a:cubicBezTo>
                <a:cubicBezTo>
                  <a:pt x="1253" y="366"/>
                  <a:pt x="1252" y="367"/>
                  <a:pt x="1252" y="368"/>
                </a:cubicBezTo>
                <a:cubicBezTo>
                  <a:pt x="1251" y="369"/>
                  <a:pt x="1249" y="370"/>
                  <a:pt x="1248" y="370"/>
                </a:cubicBezTo>
                <a:cubicBezTo>
                  <a:pt x="1247" y="371"/>
                  <a:pt x="1247" y="371"/>
                  <a:pt x="1247" y="371"/>
                </a:cubicBezTo>
                <a:cubicBezTo>
                  <a:pt x="1247" y="371"/>
                  <a:pt x="1247" y="371"/>
                  <a:pt x="1247" y="371"/>
                </a:cubicBezTo>
                <a:cubicBezTo>
                  <a:pt x="1245" y="371"/>
                  <a:pt x="1244" y="372"/>
                  <a:pt x="1242" y="372"/>
                </a:cubicBezTo>
                <a:cubicBezTo>
                  <a:pt x="1241" y="371"/>
                  <a:pt x="1240" y="370"/>
                  <a:pt x="1239" y="368"/>
                </a:cubicBezTo>
                <a:cubicBezTo>
                  <a:pt x="1239" y="368"/>
                  <a:pt x="1238" y="367"/>
                  <a:pt x="1238" y="366"/>
                </a:cubicBezTo>
                <a:cubicBezTo>
                  <a:pt x="1237" y="365"/>
                  <a:pt x="1236" y="364"/>
                  <a:pt x="1236" y="363"/>
                </a:cubicBezTo>
                <a:cubicBezTo>
                  <a:pt x="1235" y="361"/>
                  <a:pt x="1237" y="360"/>
                  <a:pt x="1238" y="359"/>
                </a:cubicBezTo>
                <a:cubicBezTo>
                  <a:pt x="1238" y="359"/>
                  <a:pt x="1239" y="358"/>
                  <a:pt x="1239" y="358"/>
                </a:cubicBezTo>
                <a:cubicBezTo>
                  <a:pt x="1240" y="358"/>
                  <a:pt x="1241" y="357"/>
                  <a:pt x="1241" y="357"/>
                </a:cubicBezTo>
                <a:cubicBezTo>
                  <a:pt x="1241" y="356"/>
                  <a:pt x="1241" y="356"/>
                  <a:pt x="1240" y="355"/>
                </a:cubicBezTo>
                <a:cubicBezTo>
                  <a:pt x="1240" y="355"/>
                  <a:pt x="1240" y="354"/>
                  <a:pt x="1240" y="354"/>
                </a:cubicBezTo>
                <a:cubicBezTo>
                  <a:pt x="1239" y="354"/>
                  <a:pt x="1238" y="354"/>
                  <a:pt x="1237" y="352"/>
                </a:cubicBezTo>
                <a:cubicBezTo>
                  <a:pt x="1237" y="351"/>
                  <a:pt x="1238" y="350"/>
                  <a:pt x="1238" y="349"/>
                </a:cubicBezTo>
                <a:cubicBezTo>
                  <a:pt x="1239" y="349"/>
                  <a:pt x="1240" y="349"/>
                  <a:pt x="1240" y="348"/>
                </a:cubicBezTo>
                <a:cubicBezTo>
                  <a:pt x="1241" y="348"/>
                  <a:pt x="1241" y="348"/>
                  <a:pt x="1241" y="348"/>
                </a:cubicBezTo>
                <a:cubicBezTo>
                  <a:pt x="1240" y="348"/>
                  <a:pt x="1240" y="347"/>
                  <a:pt x="1240" y="347"/>
                </a:cubicBezTo>
                <a:cubicBezTo>
                  <a:pt x="1240" y="346"/>
                  <a:pt x="1240" y="345"/>
                  <a:pt x="1241" y="345"/>
                </a:cubicBezTo>
                <a:cubicBezTo>
                  <a:pt x="1241" y="345"/>
                  <a:pt x="1241" y="345"/>
                  <a:pt x="1241" y="345"/>
                </a:cubicBezTo>
                <a:cubicBezTo>
                  <a:pt x="1241" y="345"/>
                  <a:pt x="1240" y="345"/>
                  <a:pt x="1240" y="344"/>
                </a:cubicBezTo>
                <a:cubicBezTo>
                  <a:pt x="1240" y="344"/>
                  <a:pt x="1240" y="344"/>
                  <a:pt x="1240" y="343"/>
                </a:cubicBezTo>
                <a:cubicBezTo>
                  <a:pt x="1240" y="342"/>
                  <a:pt x="1240" y="340"/>
                  <a:pt x="1241" y="338"/>
                </a:cubicBezTo>
                <a:cubicBezTo>
                  <a:pt x="1242" y="336"/>
                  <a:pt x="1244" y="335"/>
                  <a:pt x="1245" y="335"/>
                </a:cubicBezTo>
                <a:cubicBezTo>
                  <a:pt x="1245" y="335"/>
                  <a:pt x="1245" y="335"/>
                  <a:pt x="1245" y="335"/>
                </a:cubicBezTo>
                <a:cubicBezTo>
                  <a:pt x="1247" y="335"/>
                  <a:pt x="1247" y="336"/>
                  <a:pt x="1247" y="337"/>
                </a:cubicBezTo>
                <a:cubicBezTo>
                  <a:pt x="1248" y="339"/>
                  <a:pt x="1247" y="340"/>
                  <a:pt x="1245" y="341"/>
                </a:cubicBezTo>
                <a:cubicBezTo>
                  <a:pt x="1245" y="341"/>
                  <a:pt x="1245" y="341"/>
                  <a:pt x="1244" y="342"/>
                </a:cubicBezTo>
                <a:cubicBezTo>
                  <a:pt x="1244" y="342"/>
                  <a:pt x="1244" y="342"/>
                  <a:pt x="1244" y="343"/>
                </a:cubicBezTo>
                <a:cubicBezTo>
                  <a:pt x="1244" y="343"/>
                  <a:pt x="1244" y="343"/>
                  <a:pt x="1244" y="343"/>
                </a:cubicBezTo>
                <a:cubicBezTo>
                  <a:pt x="1243" y="343"/>
                  <a:pt x="1243" y="343"/>
                  <a:pt x="1243" y="343"/>
                </a:cubicBezTo>
                <a:cubicBezTo>
                  <a:pt x="1243" y="343"/>
                  <a:pt x="1243" y="344"/>
                  <a:pt x="1243" y="344"/>
                </a:cubicBezTo>
                <a:cubicBezTo>
                  <a:pt x="1244" y="344"/>
                  <a:pt x="1244" y="344"/>
                  <a:pt x="1244" y="344"/>
                </a:cubicBezTo>
                <a:cubicBezTo>
                  <a:pt x="1244" y="344"/>
                  <a:pt x="1244" y="344"/>
                  <a:pt x="1245" y="344"/>
                </a:cubicBezTo>
                <a:cubicBezTo>
                  <a:pt x="1245" y="343"/>
                  <a:pt x="1246" y="343"/>
                  <a:pt x="1246" y="343"/>
                </a:cubicBezTo>
                <a:cubicBezTo>
                  <a:pt x="1247" y="343"/>
                  <a:pt x="1247" y="343"/>
                  <a:pt x="1247" y="342"/>
                </a:cubicBezTo>
                <a:cubicBezTo>
                  <a:pt x="1247" y="342"/>
                  <a:pt x="1247" y="341"/>
                  <a:pt x="1247" y="341"/>
                </a:cubicBezTo>
                <a:cubicBezTo>
                  <a:pt x="1247" y="340"/>
                  <a:pt x="1247" y="338"/>
                  <a:pt x="1249" y="337"/>
                </a:cubicBezTo>
                <a:cubicBezTo>
                  <a:pt x="1249" y="337"/>
                  <a:pt x="1249" y="337"/>
                  <a:pt x="1248" y="337"/>
                </a:cubicBezTo>
                <a:cubicBezTo>
                  <a:pt x="1248" y="336"/>
                  <a:pt x="1248" y="336"/>
                  <a:pt x="1248" y="336"/>
                </a:cubicBezTo>
                <a:cubicBezTo>
                  <a:pt x="1248" y="334"/>
                  <a:pt x="1248" y="334"/>
                  <a:pt x="1247" y="334"/>
                </a:cubicBezTo>
                <a:cubicBezTo>
                  <a:pt x="1246" y="334"/>
                  <a:pt x="1245" y="333"/>
                  <a:pt x="1245" y="332"/>
                </a:cubicBezTo>
                <a:cubicBezTo>
                  <a:pt x="1244" y="332"/>
                  <a:pt x="1244" y="332"/>
                  <a:pt x="1244" y="331"/>
                </a:cubicBezTo>
                <a:cubicBezTo>
                  <a:pt x="1244" y="331"/>
                  <a:pt x="1244" y="331"/>
                  <a:pt x="1244" y="331"/>
                </a:cubicBezTo>
                <a:cubicBezTo>
                  <a:pt x="1243" y="331"/>
                  <a:pt x="1242" y="330"/>
                  <a:pt x="1242" y="329"/>
                </a:cubicBezTo>
                <a:cubicBezTo>
                  <a:pt x="1242" y="329"/>
                  <a:pt x="1242" y="329"/>
                  <a:pt x="1242" y="329"/>
                </a:cubicBezTo>
                <a:cubicBezTo>
                  <a:pt x="1242" y="329"/>
                  <a:pt x="1242" y="328"/>
                  <a:pt x="1243" y="328"/>
                </a:cubicBezTo>
                <a:cubicBezTo>
                  <a:pt x="1243" y="327"/>
                  <a:pt x="1243" y="327"/>
                  <a:pt x="1244" y="327"/>
                </a:cubicBezTo>
                <a:cubicBezTo>
                  <a:pt x="1244" y="327"/>
                  <a:pt x="1244" y="327"/>
                  <a:pt x="1244" y="327"/>
                </a:cubicBezTo>
                <a:cubicBezTo>
                  <a:pt x="1245" y="327"/>
                  <a:pt x="1245" y="327"/>
                  <a:pt x="1245" y="327"/>
                </a:cubicBezTo>
                <a:cubicBezTo>
                  <a:pt x="1246" y="328"/>
                  <a:pt x="1246" y="328"/>
                  <a:pt x="1246" y="328"/>
                </a:cubicBezTo>
                <a:cubicBezTo>
                  <a:pt x="1246" y="328"/>
                  <a:pt x="1246" y="327"/>
                  <a:pt x="1246" y="327"/>
                </a:cubicBezTo>
                <a:cubicBezTo>
                  <a:pt x="1246" y="326"/>
                  <a:pt x="1246" y="326"/>
                  <a:pt x="1246" y="326"/>
                </a:cubicBezTo>
                <a:cubicBezTo>
                  <a:pt x="1246" y="326"/>
                  <a:pt x="1247" y="325"/>
                  <a:pt x="1247" y="324"/>
                </a:cubicBezTo>
                <a:cubicBezTo>
                  <a:pt x="1247" y="324"/>
                  <a:pt x="1247" y="323"/>
                  <a:pt x="1246" y="323"/>
                </a:cubicBezTo>
                <a:cubicBezTo>
                  <a:pt x="1246" y="323"/>
                  <a:pt x="1246" y="323"/>
                  <a:pt x="1246" y="323"/>
                </a:cubicBezTo>
                <a:cubicBezTo>
                  <a:pt x="1246" y="323"/>
                  <a:pt x="1245" y="323"/>
                  <a:pt x="1245" y="322"/>
                </a:cubicBezTo>
                <a:cubicBezTo>
                  <a:pt x="1244" y="322"/>
                  <a:pt x="1244" y="321"/>
                  <a:pt x="1244" y="320"/>
                </a:cubicBezTo>
                <a:cubicBezTo>
                  <a:pt x="1244" y="319"/>
                  <a:pt x="1245" y="319"/>
                  <a:pt x="1245" y="318"/>
                </a:cubicBezTo>
                <a:cubicBezTo>
                  <a:pt x="1245" y="318"/>
                  <a:pt x="1245" y="317"/>
                  <a:pt x="1245" y="316"/>
                </a:cubicBezTo>
                <a:cubicBezTo>
                  <a:pt x="1245" y="315"/>
                  <a:pt x="1245" y="315"/>
                  <a:pt x="1245" y="314"/>
                </a:cubicBezTo>
                <a:cubicBezTo>
                  <a:pt x="1245" y="314"/>
                  <a:pt x="1244" y="313"/>
                  <a:pt x="1244" y="313"/>
                </a:cubicBezTo>
                <a:cubicBezTo>
                  <a:pt x="1243" y="314"/>
                  <a:pt x="1242" y="313"/>
                  <a:pt x="1242" y="312"/>
                </a:cubicBezTo>
                <a:cubicBezTo>
                  <a:pt x="1242" y="312"/>
                  <a:pt x="1242" y="312"/>
                  <a:pt x="1242" y="312"/>
                </a:cubicBezTo>
                <a:cubicBezTo>
                  <a:pt x="1241" y="312"/>
                  <a:pt x="1241" y="312"/>
                  <a:pt x="1241" y="312"/>
                </a:cubicBezTo>
                <a:cubicBezTo>
                  <a:pt x="1240" y="312"/>
                  <a:pt x="1239" y="311"/>
                  <a:pt x="1239" y="310"/>
                </a:cubicBezTo>
                <a:cubicBezTo>
                  <a:pt x="1239" y="309"/>
                  <a:pt x="1240" y="308"/>
                  <a:pt x="1241" y="308"/>
                </a:cubicBezTo>
                <a:cubicBezTo>
                  <a:pt x="1241" y="308"/>
                  <a:pt x="1241" y="308"/>
                  <a:pt x="1241" y="308"/>
                </a:cubicBezTo>
                <a:cubicBezTo>
                  <a:pt x="1242" y="308"/>
                  <a:pt x="1242" y="308"/>
                  <a:pt x="1243" y="308"/>
                </a:cubicBezTo>
                <a:cubicBezTo>
                  <a:pt x="1244" y="308"/>
                  <a:pt x="1244" y="309"/>
                  <a:pt x="1245" y="309"/>
                </a:cubicBezTo>
                <a:cubicBezTo>
                  <a:pt x="1245" y="310"/>
                  <a:pt x="1245" y="310"/>
                  <a:pt x="1245" y="311"/>
                </a:cubicBezTo>
                <a:cubicBezTo>
                  <a:pt x="1246" y="310"/>
                  <a:pt x="1246" y="308"/>
                  <a:pt x="1245" y="307"/>
                </a:cubicBezTo>
                <a:cubicBezTo>
                  <a:pt x="1245" y="305"/>
                  <a:pt x="1245" y="304"/>
                  <a:pt x="1244" y="303"/>
                </a:cubicBezTo>
                <a:cubicBezTo>
                  <a:pt x="1244" y="303"/>
                  <a:pt x="1244" y="303"/>
                  <a:pt x="1244" y="303"/>
                </a:cubicBezTo>
                <a:cubicBezTo>
                  <a:pt x="1244" y="303"/>
                  <a:pt x="1243" y="303"/>
                  <a:pt x="1242" y="304"/>
                </a:cubicBezTo>
                <a:cubicBezTo>
                  <a:pt x="1241" y="304"/>
                  <a:pt x="1241" y="305"/>
                  <a:pt x="1240" y="305"/>
                </a:cubicBezTo>
                <a:cubicBezTo>
                  <a:pt x="1239" y="305"/>
                  <a:pt x="1238" y="305"/>
                  <a:pt x="1238" y="304"/>
                </a:cubicBezTo>
                <a:cubicBezTo>
                  <a:pt x="1238" y="304"/>
                  <a:pt x="1238" y="303"/>
                  <a:pt x="1238" y="303"/>
                </a:cubicBezTo>
                <a:cubicBezTo>
                  <a:pt x="1239" y="302"/>
                  <a:pt x="1240" y="301"/>
                  <a:pt x="1240" y="301"/>
                </a:cubicBezTo>
                <a:cubicBezTo>
                  <a:pt x="1241" y="300"/>
                  <a:pt x="1242" y="299"/>
                  <a:pt x="1243" y="298"/>
                </a:cubicBezTo>
                <a:cubicBezTo>
                  <a:pt x="1243" y="298"/>
                  <a:pt x="1243" y="298"/>
                  <a:pt x="1243" y="298"/>
                </a:cubicBezTo>
                <a:cubicBezTo>
                  <a:pt x="1243" y="298"/>
                  <a:pt x="1243" y="297"/>
                  <a:pt x="1243" y="297"/>
                </a:cubicBezTo>
                <a:cubicBezTo>
                  <a:pt x="1244" y="296"/>
                  <a:pt x="1245" y="296"/>
                  <a:pt x="1245" y="295"/>
                </a:cubicBezTo>
                <a:cubicBezTo>
                  <a:pt x="1245" y="295"/>
                  <a:pt x="1245" y="295"/>
                  <a:pt x="1245" y="295"/>
                </a:cubicBezTo>
                <a:cubicBezTo>
                  <a:pt x="1244" y="296"/>
                  <a:pt x="1244" y="297"/>
                  <a:pt x="1243" y="297"/>
                </a:cubicBezTo>
                <a:cubicBezTo>
                  <a:pt x="1242" y="296"/>
                  <a:pt x="1241" y="296"/>
                  <a:pt x="1240" y="296"/>
                </a:cubicBezTo>
                <a:cubicBezTo>
                  <a:pt x="1240" y="296"/>
                  <a:pt x="1240" y="296"/>
                  <a:pt x="1240" y="296"/>
                </a:cubicBezTo>
                <a:cubicBezTo>
                  <a:pt x="1239" y="296"/>
                  <a:pt x="1239" y="296"/>
                  <a:pt x="1239" y="296"/>
                </a:cubicBezTo>
                <a:cubicBezTo>
                  <a:pt x="1238" y="296"/>
                  <a:pt x="1238" y="296"/>
                  <a:pt x="1238" y="296"/>
                </a:cubicBezTo>
                <a:cubicBezTo>
                  <a:pt x="1237" y="296"/>
                  <a:pt x="1235" y="296"/>
                  <a:pt x="1235" y="294"/>
                </a:cubicBezTo>
                <a:cubicBezTo>
                  <a:pt x="1235" y="294"/>
                  <a:pt x="1235" y="294"/>
                  <a:pt x="1235" y="294"/>
                </a:cubicBezTo>
                <a:cubicBezTo>
                  <a:pt x="1235" y="293"/>
                  <a:pt x="1235" y="293"/>
                  <a:pt x="1235" y="292"/>
                </a:cubicBezTo>
                <a:cubicBezTo>
                  <a:pt x="1235" y="292"/>
                  <a:pt x="1236" y="291"/>
                  <a:pt x="1236" y="291"/>
                </a:cubicBezTo>
                <a:cubicBezTo>
                  <a:pt x="1236" y="291"/>
                  <a:pt x="1237" y="291"/>
                  <a:pt x="1237" y="291"/>
                </a:cubicBezTo>
                <a:cubicBezTo>
                  <a:pt x="1237" y="291"/>
                  <a:pt x="1237" y="291"/>
                  <a:pt x="1237" y="291"/>
                </a:cubicBezTo>
                <a:cubicBezTo>
                  <a:pt x="1238" y="291"/>
                  <a:pt x="1238" y="292"/>
                  <a:pt x="1239" y="292"/>
                </a:cubicBezTo>
                <a:cubicBezTo>
                  <a:pt x="1239" y="292"/>
                  <a:pt x="1239" y="292"/>
                  <a:pt x="1240" y="292"/>
                </a:cubicBezTo>
                <a:cubicBezTo>
                  <a:pt x="1240" y="291"/>
                  <a:pt x="1241" y="291"/>
                  <a:pt x="1241" y="292"/>
                </a:cubicBezTo>
                <a:cubicBezTo>
                  <a:pt x="1242" y="292"/>
                  <a:pt x="1242" y="292"/>
                  <a:pt x="1243" y="292"/>
                </a:cubicBezTo>
                <a:cubicBezTo>
                  <a:pt x="1243" y="292"/>
                  <a:pt x="1243" y="292"/>
                  <a:pt x="1243" y="291"/>
                </a:cubicBezTo>
                <a:cubicBezTo>
                  <a:pt x="1243" y="291"/>
                  <a:pt x="1243" y="290"/>
                  <a:pt x="1243" y="290"/>
                </a:cubicBezTo>
                <a:cubicBezTo>
                  <a:pt x="1242" y="290"/>
                  <a:pt x="1241" y="290"/>
                  <a:pt x="1241" y="289"/>
                </a:cubicBezTo>
                <a:cubicBezTo>
                  <a:pt x="1240" y="288"/>
                  <a:pt x="1239" y="287"/>
                  <a:pt x="1239" y="284"/>
                </a:cubicBezTo>
                <a:cubicBezTo>
                  <a:pt x="1239" y="284"/>
                  <a:pt x="1239" y="284"/>
                  <a:pt x="1239" y="284"/>
                </a:cubicBezTo>
                <a:cubicBezTo>
                  <a:pt x="1239" y="283"/>
                  <a:pt x="1239" y="282"/>
                  <a:pt x="1239" y="282"/>
                </a:cubicBezTo>
                <a:cubicBezTo>
                  <a:pt x="1238" y="282"/>
                  <a:pt x="1238" y="281"/>
                  <a:pt x="1237" y="281"/>
                </a:cubicBezTo>
                <a:cubicBezTo>
                  <a:pt x="1237" y="281"/>
                  <a:pt x="1237" y="280"/>
                  <a:pt x="1236" y="280"/>
                </a:cubicBezTo>
                <a:cubicBezTo>
                  <a:pt x="1235" y="279"/>
                  <a:pt x="1233" y="278"/>
                  <a:pt x="1233" y="275"/>
                </a:cubicBezTo>
                <a:cubicBezTo>
                  <a:pt x="1233" y="273"/>
                  <a:pt x="1234" y="272"/>
                  <a:pt x="1236" y="272"/>
                </a:cubicBezTo>
                <a:cubicBezTo>
                  <a:pt x="1236" y="271"/>
                  <a:pt x="1236" y="271"/>
                  <a:pt x="1236" y="271"/>
                </a:cubicBezTo>
                <a:cubicBezTo>
                  <a:pt x="1237" y="271"/>
                  <a:pt x="1237" y="270"/>
                  <a:pt x="1236" y="269"/>
                </a:cubicBezTo>
                <a:cubicBezTo>
                  <a:pt x="1236" y="268"/>
                  <a:pt x="1235" y="267"/>
                  <a:pt x="1236" y="266"/>
                </a:cubicBezTo>
                <a:cubicBezTo>
                  <a:pt x="1236" y="265"/>
                  <a:pt x="1236" y="265"/>
                  <a:pt x="1237" y="264"/>
                </a:cubicBezTo>
                <a:cubicBezTo>
                  <a:pt x="1237" y="264"/>
                  <a:pt x="1237" y="264"/>
                  <a:pt x="1237" y="263"/>
                </a:cubicBezTo>
                <a:cubicBezTo>
                  <a:pt x="1238" y="262"/>
                  <a:pt x="1237" y="261"/>
                  <a:pt x="1234" y="260"/>
                </a:cubicBezTo>
                <a:cubicBezTo>
                  <a:pt x="1234" y="259"/>
                  <a:pt x="1234" y="259"/>
                  <a:pt x="1234" y="259"/>
                </a:cubicBezTo>
                <a:cubicBezTo>
                  <a:pt x="1233" y="259"/>
                  <a:pt x="1233" y="259"/>
                  <a:pt x="1233" y="259"/>
                </a:cubicBezTo>
                <a:cubicBezTo>
                  <a:pt x="1232" y="259"/>
                  <a:pt x="1231" y="258"/>
                  <a:pt x="1230" y="257"/>
                </a:cubicBezTo>
                <a:cubicBezTo>
                  <a:pt x="1230" y="257"/>
                  <a:pt x="1230" y="257"/>
                  <a:pt x="1229" y="257"/>
                </a:cubicBezTo>
                <a:cubicBezTo>
                  <a:pt x="1229" y="257"/>
                  <a:pt x="1228" y="257"/>
                  <a:pt x="1227" y="257"/>
                </a:cubicBezTo>
                <a:cubicBezTo>
                  <a:pt x="1226" y="256"/>
                  <a:pt x="1225" y="255"/>
                  <a:pt x="1224" y="254"/>
                </a:cubicBezTo>
                <a:cubicBezTo>
                  <a:pt x="1224" y="254"/>
                  <a:pt x="1224" y="253"/>
                  <a:pt x="1223" y="253"/>
                </a:cubicBezTo>
                <a:cubicBezTo>
                  <a:pt x="1223" y="253"/>
                  <a:pt x="1223" y="253"/>
                  <a:pt x="1222" y="253"/>
                </a:cubicBezTo>
                <a:cubicBezTo>
                  <a:pt x="1222" y="252"/>
                  <a:pt x="1221" y="252"/>
                  <a:pt x="1220" y="252"/>
                </a:cubicBezTo>
                <a:cubicBezTo>
                  <a:pt x="1220" y="251"/>
                  <a:pt x="1219" y="250"/>
                  <a:pt x="1219" y="250"/>
                </a:cubicBezTo>
                <a:cubicBezTo>
                  <a:pt x="1218" y="249"/>
                  <a:pt x="1218" y="249"/>
                  <a:pt x="1218" y="249"/>
                </a:cubicBezTo>
                <a:cubicBezTo>
                  <a:pt x="1218" y="248"/>
                  <a:pt x="1217" y="247"/>
                  <a:pt x="1216" y="247"/>
                </a:cubicBezTo>
                <a:cubicBezTo>
                  <a:pt x="1216" y="247"/>
                  <a:pt x="1216" y="247"/>
                  <a:pt x="1216" y="247"/>
                </a:cubicBezTo>
                <a:cubicBezTo>
                  <a:pt x="1216" y="247"/>
                  <a:pt x="1215" y="247"/>
                  <a:pt x="1215" y="247"/>
                </a:cubicBezTo>
                <a:cubicBezTo>
                  <a:pt x="1214" y="248"/>
                  <a:pt x="1214" y="248"/>
                  <a:pt x="1213" y="248"/>
                </a:cubicBezTo>
                <a:cubicBezTo>
                  <a:pt x="1213" y="248"/>
                  <a:pt x="1213" y="248"/>
                  <a:pt x="1213" y="248"/>
                </a:cubicBezTo>
                <a:cubicBezTo>
                  <a:pt x="1212" y="248"/>
                  <a:pt x="1210" y="247"/>
                  <a:pt x="1209" y="246"/>
                </a:cubicBezTo>
                <a:cubicBezTo>
                  <a:pt x="1208" y="245"/>
                  <a:pt x="1206" y="243"/>
                  <a:pt x="1205" y="243"/>
                </a:cubicBezTo>
                <a:cubicBezTo>
                  <a:pt x="1205" y="243"/>
                  <a:pt x="1204" y="243"/>
                  <a:pt x="1204" y="243"/>
                </a:cubicBezTo>
                <a:cubicBezTo>
                  <a:pt x="1204" y="244"/>
                  <a:pt x="1203" y="245"/>
                  <a:pt x="1203" y="245"/>
                </a:cubicBezTo>
                <a:cubicBezTo>
                  <a:pt x="1202" y="246"/>
                  <a:pt x="1202" y="246"/>
                  <a:pt x="1202" y="246"/>
                </a:cubicBezTo>
                <a:cubicBezTo>
                  <a:pt x="1201" y="247"/>
                  <a:pt x="1200" y="246"/>
                  <a:pt x="1199" y="245"/>
                </a:cubicBezTo>
                <a:cubicBezTo>
                  <a:pt x="1199" y="245"/>
                  <a:pt x="1199" y="244"/>
                  <a:pt x="1199" y="244"/>
                </a:cubicBezTo>
                <a:cubicBezTo>
                  <a:pt x="1199" y="244"/>
                  <a:pt x="1199" y="243"/>
                  <a:pt x="1198" y="243"/>
                </a:cubicBezTo>
                <a:cubicBezTo>
                  <a:pt x="1198" y="243"/>
                  <a:pt x="1198" y="243"/>
                  <a:pt x="1198" y="243"/>
                </a:cubicBezTo>
                <a:cubicBezTo>
                  <a:pt x="1197" y="243"/>
                  <a:pt x="1197" y="243"/>
                  <a:pt x="1197" y="244"/>
                </a:cubicBezTo>
                <a:cubicBezTo>
                  <a:pt x="1196" y="245"/>
                  <a:pt x="1196" y="245"/>
                  <a:pt x="1195" y="246"/>
                </a:cubicBezTo>
                <a:cubicBezTo>
                  <a:pt x="1194" y="246"/>
                  <a:pt x="1193" y="246"/>
                  <a:pt x="1193" y="246"/>
                </a:cubicBezTo>
                <a:cubicBezTo>
                  <a:pt x="1192" y="246"/>
                  <a:pt x="1192" y="246"/>
                  <a:pt x="1192" y="246"/>
                </a:cubicBezTo>
                <a:cubicBezTo>
                  <a:pt x="1192" y="246"/>
                  <a:pt x="1191" y="246"/>
                  <a:pt x="1190" y="245"/>
                </a:cubicBezTo>
                <a:cubicBezTo>
                  <a:pt x="1190" y="246"/>
                  <a:pt x="1190" y="248"/>
                  <a:pt x="1188" y="248"/>
                </a:cubicBezTo>
                <a:cubicBezTo>
                  <a:pt x="1188" y="248"/>
                  <a:pt x="1188" y="248"/>
                  <a:pt x="1188" y="248"/>
                </a:cubicBezTo>
                <a:cubicBezTo>
                  <a:pt x="1187" y="248"/>
                  <a:pt x="1187" y="248"/>
                  <a:pt x="1186" y="247"/>
                </a:cubicBezTo>
                <a:cubicBezTo>
                  <a:pt x="1185" y="246"/>
                  <a:pt x="1185" y="245"/>
                  <a:pt x="1186" y="243"/>
                </a:cubicBezTo>
                <a:cubicBezTo>
                  <a:pt x="1185" y="243"/>
                  <a:pt x="1184" y="243"/>
                  <a:pt x="1184" y="243"/>
                </a:cubicBezTo>
                <a:cubicBezTo>
                  <a:pt x="1183" y="244"/>
                  <a:pt x="1182" y="244"/>
                  <a:pt x="1181" y="244"/>
                </a:cubicBezTo>
                <a:cubicBezTo>
                  <a:pt x="1181" y="244"/>
                  <a:pt x="1180" y="243"/>
                  <a:pt x="1180" y="243"/>
                </a:cubicBezTo>
                <a:cubicBezTo>
                  <a:pt x="1180" y="243"/>
                  <a:pt x="1180" y="242"/>
                  <a:pt x="1180" y="242"/>
                </a:cubicBezTo>
                <a:cubicBezTo>
                  <a:pt x="1180" y="241"/>
                  <a:pt x="1180" y="241"/>
                  <a:pt x="1180" y="240"/>
                </a:cubicBezTo>
                <a:cubicBezTo>
                  <a:pt x="1180" y="241"/>
                  <a:pt x="1179" y="241"/>
                  <a:pt x="1179" y="241"/>
                </a:cubicBezTo>
                <a:cubicBezTo>
                  <a:pt x="1179" y="241"/>
                  <a:pt x="1179" y="242"/>
                  <a:pt x="1179" y="242"/>
                </a:cubicBezTo>
                <a:cubicBezTo>
                  <a:pt x="1178" y="242"/>
                  <a:pt x="1177" y="243"/>
                  <a:pt x="1177" y="243"/>
                </a:cubicBezTo>
                <a:cubicBezTo>
                  <a:pt x="1179" y="244"/>
                  <a:pt x="1178" y="247"/>
                  <a:pt x="1178" y="248"/>
                </a:cubicBezTo>
                <a:cubicBezTo>
                  <a:pt x="1178" y="248"/>
                  <a:pt x="1178" y="249"/>
                  <a:pt x="1178" y="249"/>
                </a:cubicBezTo>
                <a:cubicBezTo>
                  <a:pt x="1177" y="250"/>
                  <a:pt x="1175" y="250"/>
                  <a:pt x="1175" y="249"/>
                </a:cubicBezTo>
                <a:cubicBezTo>
                  <a:pt x="1175" y="249"/>
                  <a:pt x="1174" y="248"/>
                  <a:pt x="1173" y="248"/>
                </a:cubicBezTo>
                <a:cubicBezTo>
                  <a:pt x="1173" y="248"/>
                  <a:pt x="1172" y="247"/>
                  <a:pt x="1172" y="247"/>
                </a:cubicBezTo>
                <a:cubicBezTo>
                  <a:pt x="1171" y="247"/>
                  <a:pt x="1171" y="246"/>
                  <a:pt x="1171" y="246"/>
                </a:cubicBezTo>
                <a:cubicBezTo>
                  <a:pt x="1170" y="246"/>
                  <a:pt x="1169" y="245"/>
                  <a:pt x="1169" y="244"/>
                </a:cubicBezTo>
                <a:cubicBezTo>
                  <a:pt x="1168" y="243"/>
                  <a:pt x="1168" y="243"/>
                  <a:pt x="1168" y="242"/>
                </a:cubicBezTo>
                <a:cubicBezTo>
                  <a:pt x="1168" y="241"/>
                  <a:pt x="1168" y="241"/>
                  <a:pt x="1168" y="241"/>
                </a:cubicBezTo>
                <a:cubicBezTo>
                  <a:pt x="1167" y="240"/>
                  <a:pt x="1166" y="239"/>
                  <a:pt x="1166" y="238"/>
                </a:cubicBezTo>
                <a:cubicBezTo>
                  <a:pt x="1165" y="238"/>
                  <a:pt x="1165" y="237"/>
                  <a:pt x="1164" y="237"/>
                </a:cubicBezTo>
                <a:cubicBezTo>
                  <a:pt x="1164" y="236"/>
                  <a:pt x="1163" y="235"/>
                  <a:pt x="1162" y="235"/>
                </a:cubicBezTo>
                <a:cubicBezTo>
                  <a:pt x="1162" y="235"/>
                  <a:pt x="1161" y="235"/>
                  <a:pt x="1161" y="234"/>
                </a:cubicBezTo>
                <a:cubicBezTo>
                  <a:pt x="1161" y="234"/>
                  <a:pt x="1161" y="234"/>
                  <a:pt x="1161" y="233"/>
                </a:cubicBezTo>
                <a:cubicBezTo>
                  <a:pt x="1161" y="232"/>
                  <a:pt x="1162" y="230"/>
                  <a:pt x="1164" y="229"/>
                </a:cubicBezTo>
                <a:cubicBezTo>
                  <a:pt x="1165" y="228"/>
                  <a:pt x="1166" y="228"/>
                  <a:pt x="1167" y="228"/>
                </a:cubicBezTo>
                <a:cubicBezTo>
                  <a:pt x="1170" y="227"/>
                  <a:pt x="1171" y="227"/>
                  <a:pt x="1171" y="226"/>
                </a:cubicBezTo>
                <a:cubicBezTo>
                  <a:pt x="1171" y="226"/>
                  <a:pt x="1171" y="226"/>
                  <a:pt x="1171" y="225"/>
                </a:cubicBezTo>
                <a:cubicBezTo>
                  <a:pt x="1170" y="225"/>
                  <a:pt x="1169" y="225"/>
                  <a:pt x="1168" y="225"/>
                </a:cubicBezTo>
                <a:cubicBezTo>
                  <a:pt x="1167" y="224"/>
                  <a:pt x="1167" y="224"/>
                  <a:pt x="1166" y="224"/>
                </a:cubicBezTo>
                <a:cubicBezTo>
                  <a:pt x="1165" y="224"/>
                  <a:pt x="1164" y="224"/>
                  <a:pt x="1163" y="223"/>
                </a:cubicBezTo>
                <a:cubicBezTo>
                  <a:pt x="1162" y="223"/>
                  <a:pt x="1161" y="222"/>
                  <a:pt x="1163" y="220"/>
                </a:cubicBezTo>
                <a:cubicBezTo>
                  <a:pt x="1163" y="220"/>
                  <a:pt x="1163" y="220"/>
                  <a:pt x="1163" y="220"/>
                </a:cubicBezTo>
                <a:cubicBezTo>
                  <a:pt x="1162" y="220"/>
                  <a:pt x="1161" y="220"/>
                  <a:pt x="1160" y="220"/>
                </a:cubicBezTo>
                <a:cubicBezTo>
                  <a:pt x="1157" y="220"/>
                  <a:pt x="1157" y="218"/>
                  <a:pt x="1157" y="217"/>
                </a:cubicBezTo>
                <a:cubicBezTo>
                  <a:pt x="1157" y="216"/>
                  <a:pt x="1157" y="216"/>
                  <a:pt x="1157" y="215"/>
                </a:cubicBezTo>
                <a:cubicBezTo>
                  <a:pt x="1156" y="214"/>
                  <a:pt x="1156" y="213"/>
                  <a:pt x="1156" y="212"/>
                </a:cubicBezTo>
                <a:cubicBezTo>
                  <a:pt x="1156" y="212"/>
                  <a:pt x="1157" y="211"/>
                  <a:pt x="1158" y="210"/>
                </a:cubicBezTo>
                <a:cubicBezTo>
                  <a:pt x="1159" y="210"/>
                  <a:pt x="1159" y="210"/>
                  <a:pt x="1159" y="209"/>
                </a:cubicBezTo>
                <a:cubicBezTo>
                  <a:pt x="1159" y="208"/>
                  <a:pt x="1160" y="207"/>
                  <a:pt x="1162" y="207"/>
                </a:cubicBezTo>
                <a:cubicBezTo>
                  <a:pt x="1163" y="206"/>
                  <a:pt x="1165" y="207"/>
                  <a:pt x="1166" y="208"/>
                </a:cubicBezTo>
                <a:cubicBezTo>
                  <a:pt x="1167" y="209"/>
                  <a:pt x="1169" y="209"/>
                  <a:pt x="1171" y="209"/>
                </a:cubicBezTo>
                <a:cubicBezTo>
                  <a:pt x="1171" y="209"/>
                  <a:pt x="1171" y="209"/>
                  <a:pt x="1171" y="209"/>
                </a:cubicBezTo>
                <a:cubicBezTo>
                  <a:pt x="1172" y="209"/>
                  <a:pt x="1172" y="209"/>
                  <a:pt x="1172" y="209"/>
                </a:cubicBezTo>
                <a:cubicBezTo>
                  <a:pt x="1173" y="209"/>
                  <a:pt x="1174" y="209"/>
                  <a:pt x="1175" y="209"/>
                </a:cubicBezTo>
                <a:cubicBezTo>
                  <a:pt x="1175" y="209"/>
                  <a:pt x="1174" y="209"/>
                  <a:pt x="1174" y="209"/>
                </a:cubicBezTo>
                <a:cubicBezTo>
                  <a:pt x="1173" y="208"/>
                  <a:pt x="1173" y="207"/>
                  <a:pt x="1173" y="206"/>
                </a:cubicBezTo>
                <a:cubicBezTo>
                  <a:pt x="1173" y="205"/>
                  <a:pt x="1175" y="205"/>
                  <a:pt x="1176" y="205"/>
                </a:cubicBezTo>
                <a:cubicBezTo>
                  <a:pt x="1178" y="205"/>
                  <a:pt x="1179" y="205"/>
                  <a:pt x="1181" y="205"/>
                </a:cubicBezTo>
                <a:cubicBezTo>
                  <a:pt x="1182" y="205"/>
                  <a:pt x="1182" y="205"/>
                  <a:pt x="1182" y="205"/>
                </a:cubicBezTo>
                <a:cubicBezTo>
                  <a:pt x="1183" y="205"/>
                  <a:pt x="1183" y="205"/>
                  <a:pt x="1183" y="205"/>
                </a:cubicBezTo>
                <a:cubicBezTo>
                  <a:pt x="1184" y="205"/>
                  <a:pt x="1185" y="205"/>
                  <a:pt x="1186" y="205"/>
                </a:cubicBezTo>
                <a:cubicBezTo>
                  <a:pt x="1186" y="205"/>
                  <a:pt x="1186" y="205"/>
                  <a:pt x="1186" y="205"/>
                </a:cubicBezTo>
                <a:cubicBezTo>
                  <a:pt x="1188" y="206"/>
                  <a:pt x="1189" y="207"/>
                  <a:pt x="1190" y="208"/>
                </a:cubicBezTo>
                <a:cubicBezTo>
                  <a:pt x="1191" y="208"/>
                  <a:pt x="1192" y="208"/>
                  <a:pt x="1192" y="208"/>
                </a:cubicBezTo>
                <a:cubicBezTo>
                  <a:pt x="1192" y="208"/>
                  <a:pt x="1192" y="208"/>
                  <a:pt x="1192" y="208"/>
                </a:cubicBezTo>
                <a:cubicBezTo>
                  <a:pt x="1192" y="207"/>
                  <a:pt x="1192" y="207"/>
                  <a:pt x="1191" y="206"/>
                </a:cubicBezTo>
                <a:cubicBezTo>
                  <a:pt x="1191" y="205"/>
                  <a:pt x="1191" y="204"/>
                  <a:pt x="1192" y="204"/>
                </a:cubicBezTo>
                <a:cubicBezTo>
                  <a:pt x="1192" y="203"/>
                  <a:pt x="1193" y="203"/>
                  <a:pt x="1193" y="203"/>
                </a:cubicBezTo>
                <a:cubicBezTo>
                  <a:pt x="1193" y="203"/>
                  <a:pt x="1193" y="203"/>
                  <a:pt x="1193" y="203"/>
                </a:cubicBezTo>
                <a:cubicBezTo>
                  <a:pt x="1193" y="202"/>
                  <a:pt x="1193" y="202"/>
                  <a:pt x="1192" y="201"/>
                </a:cubicBezTo>
                <a:cubicBezTo>
                  <a:pt x="1191" y="201"/>
                  <a:pt x="1190" y="201"/>
                  <a:pt x="1189" y="202"/>
                </a:cubicBezTo>
                <a:cubicBezTo>
                  <a:pt x="1188" y="202"/>
                  <a:pt x="1187" y="202"/>
                  <a:pt x="1186" y="202"/>
                </a:cubicBezTo>
                <a:cubicBezTo>
                  <a:pt x="1185" y="202"/>
                  <a:pt x="1184" y="202"/>
                  <a:pt x="1184" y="201"/>
                </a:cubicBezTo>
                <a:cubicBezTo>
                  <a:pt x="1184" y="201"/>
                  <a:pt x="1183" y="201"/>
                  <a:pt x="1183" y="200"/>
                </a:cubicBezTo>
                <a:cubicBezTo>
                  <a:pt x="1183" y="200"/>
                  <a:pt x="1182" y="200"/>
                  <a:pt x="1182" y="200"/>
                </a:cubicBezTo>
                <a:cubicBezTo>
                  <a:pt x="1182" y="200"/>
                  <a:pt x="1182" y="200"/>
                  <a:pt x="1182" y="200"/>
                </a:cubicBezTo>
                <a:cubicBezTo>
                  <a:pt x="1181" y="200"/>
                  <a:pt x="1180" y="200"/>
                  <a:pt x="1179" y="199"/>
                </a:cubicBezTo>
                <a:cubicBezTo>
                  <a:pt x="1179" y="199"/>
                  <a:pt x="1179" y="199"/>
                  <a:pt x="1179" y="198"/>
                </a:cubicBezTo>
                <a:cubicBezTo>
                  <a:pt x="1178" y="198"/>
                  <a:pt x="1178" y="198"/>
                  <a:pt x="1178" y="198"/>
                </a:cubicBezTo>
                <a:cubicBezTo>
                  <a:pt x="1179" y="199"/>
                  <a:pt x="1179" y="201"/>
                  <a:pt x="1178" y="202"/>
                </a:cubicBezTo>
                <a:cubicBezTo>
                  <a:pt x="1177" y="202"/>
                  <a:pt x="1177" y="203"/>
                  <a:pt x="1176" y="203"/>
                </a:cubicBezTo>
                <a:cubicBezTo>
                  <a:pt x="1176" y="203"/>
                  <a:pt x="1176" y="203"/>
                  <a:pt x="1176" y="203"/>
                </a:cubicBezTo>
                <a:cubicBezTo>
                  <a:pt x="1174" y="203"/>
                  <a:pt x="1173" y="202"/>
                  <a:pt x="1173" y="202"/>
                </a:cubicBezTo>
                <a:cubicBezTo>
                  <a:pt x="1172" y="201"/>
                  <a:pt x="1172" y="201"/>
                  <a:pt x="1172" y="201"/>
                </a:cubicBezTo>
                <a:cubicBezTo>
                  <a:pt x="1172" y="201"/>
                  <a:pt x="1171" y="201"/>
                  <a:pt x="1171" y="201"/>
                </a:cubicBezTo>
                <a:cubicBezTo>
                  <a:pt x="1170" y="200"/>
                  <a:pt x="1169" y="200"/>
                  <a:pt x="1169" y="199"/>
                </a:cubicBezTo>
                <a:cubicBezTo>
                  <a:pt x="1168" y="199"/>
                  <a:pt x="1168" y="198"/>
                  <a:pt x="1168" y="198"/>
                </a:cubicBezTo>
                <a:cubicBezTo>
                  <a:pt x="1168" y="197"/>
                  <a:pt x="1169" y="197"/>
                  <a:pt x="1169" y="196"/>
                </a:cubicBezTo>
                <a:cubicBezTo>
                  <a:pt x="1169" y="196"/>
                  <a:pt x="1168" y="196"/>
                  <a:pt x="1168" y="196"/>
                </a:cubicBezTo>
                <a:cubicBezTo>
                  <a:pt x="1168" y="196"/>
                  <a:pt x="1168" y="196"/>
                  <a:pt x="1168" y="196"/>
                </a:cubicBezTo>
                <a:cubicBezTo>
                  <a:pt x="1167" y="196"/>
                  <a:pt x="1167" y="196"/>
                  <a:pt x="1166" y="195"/>
                </a:cubicBezTo>
                <a:cubicBezTo>
                  <a:pt x="1166" y="195"/>
                  <a:pt x="1166" y="195"/>
                  <a:pt x="1166" y="194"/>
                </a:cubicBezTo>
                <a:cubicBezTo>
                  <a:pt x="1166" y="193"/>
                  <a:pt x="1167" y="192"/>
                  <a:pt x="1168" y="191"/>
                </a:cubicBezTo>
                <a:cubicBezTo>
                  <a:pt x="1166" y="192"/>
                  <a:pt x="1164" y="192"/>
                  <a:pt x="1162" y="192"/>
                </a:cubicBezTo>
                <a:cubicBezTo>
                  <a:pt x="1160" y="191"/>
                  <a:pt x="1161" y="189"/>
                  <a:pt x="1161" y="188"/>
                </a:cubicBezTo>
                <a:cubicBezTo>
                  <a:pt x="1161" y="188"/>
                  <a:pt x="1161" y="187"/>
                  <a:pt x="1161" y="187"/>
                </a:cubicBezTo>
                <a:cubicBezTo>
                  <a:pt x="1161" y="186"/>
                  <a:pt x="1161" y="186"/>
                  <a:pt x="1160" y="186"/>
                </a:cubicBezTo>
                <a:cubicBezTo>
                  <a:pt x="1159" y="186"/>
                  <a:pt x="1159" y="185"/>
                  <a:pt x="1158" y="184"/>
                </a:cubicBezTo>
                <a:cubicBezTo>
                  <a:pt x="1157" y="184"/>
                  <a:pt x="1157" y="183"/>
                  <a:pt x="1157" y="182"/>
                </a:cubicBezTo>
                <a:cubicBezTo>
                  <a:pt x="1157" y="181"/>
                  <a:pt x="1157" y="181"/>
                  <a:pt x="1157" y="181"/>
                </a:cubicBezTo>
                <a:cubicBezTo>
                  <a:pt x="1156" y="181"/>
                  <a:pt x="1155" y="181"/>
                  <a:pt x="1155" y="180"/>
                </a:cubicBezTo>
                <a:cubicBezTo>
                  <a:pt x="1154" y="180"/>
                  <a:pt x="1154" y="180"/>
                  <a:pt x="1153" y="180"/>
                </a:cubicBezTo>
                <a:cubicBezTo>
                  <a:pt x="1153" y="180"/>
                  <a:pt x="1152" y="179"/>
                  <a:pt x="1152" y="179"/>
                </a:cubicBezTo>
                <a:cubicBezTo>
                  <a:pt x="1152" y="178"/>
                  <a:pt x="1153" y="177"/>
                  <a:pt x="1153" y="177"/>
                </a:cubicBezTo>
                <a:cubicBezTo>
                  <a:pt x="1153" y="177"/>
                  <a:pt x="1153" y="177"/>
                  <a:pt x="1153" y="176"/>
                </a:cubicBezTo>
                <a:cubicBezTo>
                  <a:pt x="1153" y="176"/>
                  <a:pt x="1154" y="176"/>
                  <a:pt x="1154" y="176"/>
                </a:cubicBezTo>
                <a:cubicBezTo>
                  <a:pt x="1154" y="175"/>
                  <a:pt x="1154" y="175"/>
                  <a:pt x="1155" y="173"/>
                </a:cubicBezTo>
                <a:cubicBezTo>
                  <a:pt x="1156" y="172"/>
                  <a:pt x="1157" y="172"/>
                  <a:pt x="1157" y="172"/>
                </a:cubicBezTo>
                <a:cubicBezTo>
                  <a:pt x="1158" y="172"/>
                  <a:pt x="1158" y="172"/>
                  <a:pt x="1158" y="172"/>
                </a:cubicBezTo>
                <a:cubicBezTo>
                  <a:pt x="1158" y="172"/>
                  <a:pt x="1158" y="171"/>
                  <a:pt x="1158" y="171"/>
                </a:cubicBezTo>
                <a:cubicBezTo>
                  <a:pt x="1158" y="171"/>
                  <a:pt x="1158" y="171"/>
                  <a:pt x="1157" y="171"/>
                </a:cubicBezTo>
                <a:cubicBezTo>
                  <a:pt x="1157" y="171"/>
                  <a:pt x="1157" y="171"/>
                  <a:pt x="1157" y="171"/>
                </a:cubicBezTo>
                <a:cubicBezTo>
                  <a:pt x="1157" y="171"/>
                  <a:pt x="1157" y="171"/>
                  <a:pt x="1156" y="171"/>
                </a:cubicBezTo>
                <a:cubicBezTo>
                  <a:pt x="1156" y="171"/>
                  <a:pt x="1155" y="171"/>
                  <a:pt x="1155" y="170"/>
                </a:cubicBezTo>
                <a:cubicBezTo>
                  <a:pt x="1155" y="169"/>
                  <a:pt x="1155" y="168"/>
                  <a:pt x="1156" y="168"/>
                </a:cubicBezTo>
                <a:cubicBezTo>
                  <a:pt x="1158" y="168"/>
                  <a:pt x="1160" y="167"/>
                  <a:pt x="1160" y="167"/>
                </a:cubicBezTo>
                <a:cubicBezTo>
                  <a:pt x="1160" y="166"/>
                  <a:pt x="1161" y="166"/>
                  <a:pt x="1162" y="166"/>
                </a:cubicBezTo>
                <a:cubicBezTo>
                  <a:pt x="1162" y="166"/>
                  <a:pt x="1163" y="166"/>
                  <a:pt x="1163" y="166"/>
                </a:cubicBezTo>
                <a:cubicBezTo>
                  <a:pt x="1164" y="166"/>
                  <a:pt x="1164" y="166"/>
                  <a:pt x="1164" y="166"/>
                </a:cubicBezTo>
                <a:cubicBezTo>
                  <a:pt x="1165" y="166"/>
                  <a:pt x="1165" y="165"/>
                  <a:pt x="1166" y="165"/>
                </a:cubicBezTo>
                <a:cubicBezTo>
                  <a:pt x="1166" y="165"/>
                  <a:pt x="1166" y="164"/>
                  <a:pt x="1167" y="164"/>
                </a:cubicBezTo>
                <a:cubicBezTo>
                  <a:pt x="1168" y="164"/>
                  <a:pt x="1169" y="164"/>
                  <a:pt x="1170" y="165"/>
                </a:cubicBezTo>
                <a:cubicBezTo>
                  <a:pt x="1170" y="165"/>
                  <a:pt x="1171" y="165"/>
                  <a:pt x="1172" y="165"/>
                </a:cubicBezTo>
                <a:cubicBezTo>
                  <a:pt x="1172" y="165"/>
                  <a:pt x="1173" y="164"/>
                  <a:pt x="1173" y="164"/>
                </a:cubicBezTo>
                <a:cubicBezTo>
                  <a:pt x="1174" y="163"/>
                  <a:pt x="1174" y="163"/>
                  <a:pt x="1176" y="163"/>
                </a:cubicBezTo>
                <a:cubicBezTo>
                  <a:pt x="1176" y="163"/>
                  <a:pt x="1176" y="163"/>
                  <a:pt x="1176" y="163"/>
                </a:cubicBezTo>
                <a:cubicBezTo>
                  <a:pt x="1178" y="163"/>
                  <a:pt x="1180" y="162"/>
                  <a:pt x="1181" y="161"/>
                </a:cubicBezTo>
                <a:cubicBezTo>
                  <a:pt x="1183" y="161"/>
                  <a:pt x="1184" y="160"/>
                  <a:pt x="1185" y="160"/>
                </a:cubicBezTo>
                <a:cubicBezTo>
                  <a:pt x="1185" y="160"/>
                  <a:pt x="1186" y="160"/>
                  <a:pt x="1186" y="160"/>
                </a:cubicBezTo>
                <a:cubicBezTo>
                  <a:pt x="1188" y="160"/>
                  <a:pt x="1188" y="160"/>
                  <a:pt x="1188" y="159"/>
                </a:cubicBezTo>
                <a:cubicBezTo>
                  <a:pt x="1188" y="159"/>
                  <a:pt x="1189" y="158"/>
                  <a:pt x="1190" y="157"/>
                </a:cubicBezTo>
                <a:cubicBezTo>
                  <a:pt x="1190" y="157"/>
                  <a:pt x="1191" y="157"/>
                  <a:pt x="1192" y="157"/>
                </a:cubicBezTo>
                <a:cubicBezTo>
                  <a:pt x="1193" y="156"/>
                  <a:pt x="1195" y="155"/>
                  <a:pt x="1197" y="155"/>
                </a:cubicBezTo>
                <a:cubicBezTo>
                  <a:pt x="1198" y="155"/>
                  <a:pt x="1199" y="156"/>
                  <a:pt x="1200" y="156"/>
                </a:cubicBezTo>
                <a:cubicBezTo>
                  <a:pt x="1201" y="156"/>
                  <a:pt x="1202" y="156"/>
                  <a:pt x="1203" y="156"/>
                </a:cubicBezTo>
                <a:cubicBezTo>
                  <a:pt x="1204" y="156"/>
                  <a:pt x="1204" y="156"/>
                  <a:pt x="1205" y="156"/>
                </a:cubicBezTo>
                <a:cubicBezTo>
                  <a:pt x="1205" y="155"/>
                  <a:pt x="1206" y="155"/>
                  <a:pt x="1207" y="155"/>
                </a:cubicBezTo>
                <a:cubicBezTo>
                  <a:pt x="1208" y="155"/>
                  <a:pt x="1208" y="156"/>
                  <a:pt x="1209" y="156"/>
                </a:cubicBezTo>
                <a:cubicBezTo>
                  <a:pt x="1209" y="156"/>
                  <a:pt x="1210" y="157"/>
                  <a:pt x="1210" y="157"/>
                </a:cubicBezTo>
                <a:cubicBezTo>
                  <a:pt x="1210" y="157"/>
                  <a:pt x="1211" y="157"/>
                  <a:pt x="1211" y="157"/>
                </a:cubicBezTo>
                <a:cubicBezTo>
                  <a:pt x="1212" y="158"/>
                  <a:pt x="1214" y="159"/>
                  <a:pt x="1215" y="159"/>
                </a:cubicBezTo>
                <a:cubicBezTo>
                  <a:pt x="1215" y="159"/>
                  <a:pt x="1215" y="159"/>
                  <a:pt x="1215" y="159"/>
                </a:cubicBezTo>
                <a:cubicBezTo>
                  <a:pt x="1216" y="158"/>
                  <a:pt x="1216" y="157"/>
                  <a:pt x="1216" y="157"/>
                </a:cubicBezTo>
                <a:cubicBezTo>
                  <a:pt x="1217" y="156"/>
                  <a:pt x="1217" y="155"/>
                  <a:pt x="1218" y="154"/>
                </a:cubicBezTo>
                <a:cubicBezTo>
                  <a:pt x="1218" y="153"/>
                  <a:pt x="1219" y="153"/>
                  <a:pt x="1220" y="153"/>
                </a:cubicBezTo>
                <a:cubicBezTo>
                  <a:pt x="1221" y="152"/>
                  <a:pt x="1221" y="152"/>
                  <a:pt x="1221" y="151"/>
                </a:cubicBezTo>
                <a:cubicBezTo>
                  <a:pt x="1221" y="151"/>
                  <a:pt x="1221" y="150"/>
                  <a:pt x="1222" y="150"/>
                </a:cubicBezTo>
                <a:cubicBezTo>
                  <a:pt x="1222" y="149"/>
                  <a:pt x="1223" y="148"/>
                  <a:pt x="1223" y="148"/>
                </a:cubicBezTo>
                <a:cubicBezTo>
                  <a:pt x="1223" y="147"/>
                  <a:pt x="1224" y="147"/>
                  <a:pt x="1224" y="147"/>
                </a:cubicBezTo>
                <a:cubicBezTo>
                  <a:pt x="1224" y="146"/>
                  <a:pt x="1225" y="145"/>
                  <a:pt x="1226" y="145"/>
                </a:cubicBezTo>
                <a:cubicBezTo>
                  <a:pt x="1227" y="144"/>
                  <a:pt x="1226" y="144"/>
                  <a:pt x="1226" y="142"/>
                </a:cubicBezTo>
                <a:cubicBezTo>
                  <a:pt x="1226" y="142"/>
                  <a:pt x="1226" y="140"/>
                  <a:pt x="1227" y="139"/>
                </a:cubicBezTo>
                <a:cubicBezTo>
                  <a:pt x="1227" y="139"/>
                  <a:pt x="1228" y="138"/>
                  <a:pt x="1228" y="138"/>
                </a:cubicBezTo>
                <a:cubicBezTo>
                  <a:pt x="1230" y="137"/>
                  <a:pt x="1231" y="137"/>
                  <a:pt x="1232" y="136"/>
                </a:cubicBezTo>
                <a:cubicBezTo>
                  <a:pt x="1232" y="136"/>
                  <a:pt x="1232" y="136"/>
                  <a:pt x="1232" y="136"/>
                </a:cubicBezTo>
                <a:cubicBezTo>
                  <a:pt x="1232" y="136"/>
                  <a:pt x="1232" y="136"/>
                  <a:pt x="1232" y="136"/>
                </a:cubicBezTo>
                <a:cubicBezTo>
                  <a:pt x="1231" y="136"/>
                  <a:pt x="1230" y="136"/>
                  <a:pt x="1229" y="135"/>
                </a:cubicBezTo>
                <a:cubicBezTo>
                  <a:pt x="1228" y="135"/>
                  <a:pt x="1228" y="135"/>
                  <a:pt x="1228" y="134"/>
                </a:cubicBezTo>
                <a:cubicBezTo>
                  <a:pt x="1228" y="133"/>
                  <a:pt x="1228" y="133"/>
                  <a:pt x="1229" y="132"/>
                </a:cubicBezTo>
                <a:cubicBezTo>
                  <a:pt x="1230" y="132"/>
                  <a:pt x="1230" y="132"/>
                  <a:pt x="1231" y="132"/>
                </a:cubicBezTo>
                <a:cubicBezTo>
                  <a:pt x="1232" y="131"/>
                  <a:pt x="1232" y="131"/>
                  <a:pt x="1233" y="131"/>
                </a:cubicBezTo>
                <a:cubicBezTo>
                  <a:pt x="1233" y="131"/>
                  <a:pt x="1234" y="131"/>
                  <a:pt x="1234" y="131"/>
                </a:cubicBezTo>
                <a:cubicBezTo>
                  <a:pt x="1235" y="130"/>
                  <a:pt x="1236" y="130"/>
                  <a:pt x="1236" y="130"/>
                </a:cubicBezTo>
                <a:cubicBezTo>
                  <a:pt x="1236" y="130"/>
                  <a:pt x="1235" y="130"/>
                  <a:pt x="1235" y="130"/>
                </a:cubicBezTo>
                <a:cubicBezTo>
                  <a:pt x="1235" y="130"/>
                  <a:pt x="1235" y="130"/>
                  <a:pt x="1235" y="130"/>
                </a:cubicBezTo>
                <a:cubicBezTo>
                  <a:pt x="1234" y="130"/>
                  <a:pt x="1233" y="130"/>
                  <a:pt x="1232" y="130"/>
                </a:cubicBezTo>
                <a:cubicBezTo>
                  <a:pt x="1232" y="130"/>
                  <a:pt x="1231" y="130"/>
                  <a:pt x="1231" y="129"/>
                </a:cubicBezTo>
                <a:cubicBezTo>
                  <a:pt x="1231" y="129"/>
                  <a:pt x="1231" y="129"/>
                  <a:pt x="1231" y="129"/>
                </a:cubicBezTo>
                <a:cubicBezTo>
                  <a:pt x="1230" y="131"/>
                  <a:pt x="1228" y="132"/>
                  <a:pt x="1226" y="132"/>
                </a:cubicBezTo>
                <a:cubicBezTo>
                  <a:pt x="1225" y="132"/>
                  <a:pt x="1224" y="131"/>
                  <a:pt x="1224" y="130"/>
                </a:cubicBezTo>
                <a:cubicBezTo>
                  <a:pt x="1224" y="130"/>
                  <a:pt x="1223" y="130"/>
                  <a:pt x="1223" y="129"/>
                </a:cubicBezTo>
                <a:cubicBezTo>
                  <a:pt x="1223" y="129"/>
                  <a:pt x="1223" y="130"/>
                  <a:pt x="1222" y="130"/>
                </a:cubicBezTo>
                <a:cubicBezTo>
                  <a:pt x="1222" y="130"/>
                  <a:pt x="1221" y="130"/>
                  <a:pt x="1221" y="130"/>
                </a:cubicBezTo>
                <a:cubicBezTo>
                  <a:pt x="1221" y="130"/>
                  <a:pt x="1220" y="130"/>
                  <a:pt x="1220" y="130"/>
                </a:cubicBezTo>
                <a:cubicBezTo>
                  <a:pt x="1218" y="130"/>
                  <a:pt x="1215" y="129"/>
                  <a:pt x="1215" y="127"/>
                </a:cubicBezTo>
                <a:cubicBezTo>
                  <a:pt x="1215" y="125"/>
                  <a:pt x="1215" y="121"/>
                  <a:pt x="1218" y="120"/>
                </a:cubicBezTo>
                <a:cubicBezTo>
                  <a:pt x="1219" y="119"/>
                  <a:pt x="1219" y="119"/>
                  <a:pt x="1219" y="117"/>
                </a:cubicBezTo>
                <a:cubicBezTo>
                  <a:pt x="1219" y="117"/>
                  <a:pt x="1219" y="116"/>
                  <a:pt x="1220" y="116"/>
                </a:cubicBezTo>
                <a:cubicBezTo>
                  <a:pt x="1220" y="115"/>
                  <a:pt x="1221" y="114"/>
                  <a:pt x="1222" y="114"/>
                </a:cubicBezTo>
                <a:cubicBezTo>
                  <a:pt x="1222" y="114"/>
                  <a:pt x="1222" y="114"/>
                  <a:pt x="1223" y="114"/>
                </a:cubicBezTo>
                <a:cubicBezTo>
                  <a:pt x="1223" y="113"/>
                  <a:pt x="1223" y="113"/>
                  <a:pt x="1224" y="112"/>
                </a:cubicBezTo>
                <a:cubicBezTo>
                  <a:pt x="1224" y="112"/>
                  <a:pt x="1224" y="111"/>
                  <a:pt x="1225" y="111"/>
                </a:cubicBezTo>
                <a:cubicBezTo>
                  <a:pt x="1224" y="110"/>
                  <a:pt x="1224" y="110"/>
                  <a:pt x="1224" y="110"/>
                </a:cubicBezTo>
                <a:cubicBezTo>
                  <a:pt x="1224" y="110"/>
                  <a:pt x="1224" y="110"/>
                  <a:pt x="1224" y="110"/>
                </a:cubicBezTo>
                <a:cubicBezTo>
                  <a:pt x="1224" y="110"/>
                  <a:pt x="1224" y="110"/>
                  <a:pt x="1224" y="110"/>
                </a:cubicBezTo>
                <a:cubicBezTo>
                  <a:pt x="1224" y="110"/>
                  <a:pt x="1224" y="110"/>
                  <a:pt x="1224" y="109"/>
                </a:cubicBezTo>
                <a:cubicBezTo>
                  <a:pt x="1223" y="109"/>
                  <a:pt x="1223" y="109"/>
                  <a:pt x="1223" y="109"/>
                </a:cubicBezTo>
                <a:cubicBezTo>
                  <a:pt x="1223" y="109"/>
                  <a:pt x="1222" y="108"/>
                  <a:pt x="1222" y="107"/>
                </a:cubicBezTo>
                <a:cubicBezTo>
                  <a:pt x="1223" y="106"/>
                  <a:pt x="1223" y="106"/>
                  <a:pt x="1224" y="106"/>
                </a:cubicBezTo>
                <a:cubicBezTo>
                  <a:pt x="1225" y="105"/>
                  <a:pt x="1226" y="106"/>
                  <a:pt x="1227" y="106"/>
                </a:cubicBezTo>
                <a:cubicBezTo>
                  <a:pt x="1227" y="107"/>
                  <a:pt x="1227" y="107"/>
                  <a:pt x="1227" y="108"/>
                </a:cubicBezTo>
                <a:cubicBezTo>
                  <a:pt x="1228" y="108"/>
                  <a:pt x="1228" y="109"/>
                  <a:pt x="1228" y="109"/>
                </a:cubicBezTo>
                <a:cubicBezTo>
                  <a:pt x="1228" y="109"/>
                  <a:pt x="1228" y="109"/>
                  <a:pt x="1228" y="109"/>
                </a:cubicBezTo>
                <a:cubicBezTo>
                  <a:pt x="1228" y="109"/>
                  <a:pt x="1228" y="109"/>
                  <a:pt x="1228" y="109"/>
                </a:cubicBezTo>
                <a:cubicBezTo>
                  <a:pt x="1228" y="109"/>
                  <a:pt x="1229" y="109"/>
                  <a:pt x="1229" y="109"/>
                </a:cubicBezTo>
                <a:cubicBezTo>
                  <a:pt x="1229" y="109"/>
                  <a:pt x="1229" y="109"/>
                  <a:pt x="1229" y="109"/>
                </a:cubicBezTo>
                <a:cubicBezTo>
                  <a:pt x="1231" y="109"/>
                  <a:pt x="1231" y="109"/>
                  <a:pt x="1232" y="109"/>
                </a:cubicBezTo>
                <a:cubicBezTo>
                  <a:pt x="1231" y="108"/>
                  <a:pt x="1232" y="107"/>
                  <a:pt x="1232" y="107"/>
                </a:cubicBezTo>
                <a:cubicBezTo>
                  <a:pt x="1233" y="106"/>
                  <a:pt x="1235" y="105"/>
                  <a:pt x="1237" y="105"/>
                </a:cubicBezTo>
                <a:cubicBezTo>
                  <a:pt x="1237" y="105"/>
                  <a:pt x="1237" y="105"/>
                  <a:pt x="1237" y="105"/>
                </a:cubicBezTo>
                <a:cubicBezTo>
                  <a:pt x="1237" y="103"/>
                  <a:pt x="1237" y="100"/>
                  <a:pt x="1239" y="99"/>
                </a:cubicBezTo>
                <a:cubicBezTo>
                  <a:pt x="1240" y="99"/>
                  <a:pt x="1241" y="99"/>
                  <a:pt x="1241" y="99"/>
                </a:cubicBezTo>
                <a:cubicBezTo>
                  <a:pt x="1242" y="98"/>
                  <a:pt x="1243" y="98"/>
                  <a:pt x="1243" y="97"/>
                </a:cubicBezTo>
                <a:cubicBezTo>
                  <a:pt x="1244" y="97"/>
                  <a:pt x="1245" y="96"/>
                  <a:pt x="1245" y="96"/>
                </a:cubicBezTo>
                <a:cubicBezTo>
                  <a:pt x="1245" y="96"/>
                  <a:pt x="1245" y="96"/>
                  <a:pt x="1245" y="96"/>
                </a:cubicBezTo>
                <a:cubicBezTo>
                  <a:pt x="1247" y="96"/>
                  <a:pt x="1248" y="99"/>
                  <a:pt x="1248" y="100"/>
                </a:cubicBezTo>
                <a:cubicBezTo>
                  <a:pt x="1248" y="101"/>
                  <a:pt x="1249" y="101"/>
                  <a:pt x="1249" y="102"/>
                </a:cubicBezTo>
                <a:cubicBezTo>
                  <a:pt x="1249" y="104"/>
                  <a:pt x="1249" y="106"/>
                  <a:pt x="1249" y="108"/>
                </a:cubicBezTo>
                <a:cubicBezTo>
                  <a:pt x="1249" y="107"/>
                  <a:pt x="1249" y="107"/>
                  <a:pt x="1249" y="106"/>
                </a:cubicBezTo>
                <a:cubicBezTo>
                  <a:pt x="1249" y="105"/>
                  <a:pt x="1249" y="105"/>
                  <a:pt x="1249" y="104"/>
                </a:cubicBezTo>
                <a:cubicBezTo>
                  <a:pt x="1250" y="104"/>
                  <a:pt x="1249" y="103"/>
                  <a:pt x="1249" y="102"/>
                </a:cubicBezTo>
                <a:cubicBezTo>
                  <a:pt x="1249" y="100"/>
                  <a:pt x="1249" y="98"/>
                  <a:pt x="1251" y="97"/>
                </a:cubicBezTo>
                <a:cubicBezTo>
                  <a:pt x="1251" y="96"/>
                  <a:pt x="1252" y="96"/>
                  <a:pt x="1253" y="96"/>
                </a:cubicBezTo>
                <a:cubicBezTo>
                  <a:pt x="1254" y="96"/>
                  <a:pt x="1255" y="96"/>
                  <a:pt x="1255" y="97"/>
                </a:cubicBezTo>
                <a:cubicBezTo>
                  <a:pt x="1256" y="100"/>
                  <a:pt x="1257" y="101"/>
                  <a:pt x="1259" y="101"/>
                </a:cubicBezTo>
                <a:cubicBezTo>
                  <a:pt x="1261" y="101"/>
                  <a:pt x="1262" y="99"/>
                  <a:pt x="1262" y="97"/>
                </a:cubicBezTo>
                <a:cubicBezTo>
                  <a:pt x="1262" y="95"/>
                  <a:pt x="1263" y="94"/>
                  <a:pt x="1266" y="93"/>
                </a:cubicBezTo>
                <a:cubicBezTo>
                  <a:pt x="1267" y="93"/>
                  <a:pt x="1268" y="92"/>
                  <a:pt x="1268" y="91"/>
                </a:cubicBezTo>
                <a:cubicBezTo>
                  <a:pt x="1269" y="90"/>
                  <a:pt x="1268" y="89"/>
                  <a:pt x="1268" y="88"/>
                </a:cubicBezTo>
                <a:cubicBezTo>
                  <a:pt x="1267" y="87"/>
                  <a:pt x="1267" y="86"/>
                  <a:pt x="1268" y="85"/>
                </a:cubicBezTo>
                <a:cubicBezTo>
                  <a:pt x="1268" y="85"/>
                  <a:pt x="1268" y="84"/>
                  <a:pt x="1268" y="84"/>
                </a:cubicBezTo>
                <a:cubicBezTo>
                  <a:pt x="1269" y="83"/>
                  <a:pt x="1269" y="81"/>
                  <a:pt x="1269" y="80"/>
                </a:cubicBezTo>
                <a:cubicBezTo>
                  <a:pt x="1269" y="80"/>
                  <a:pt x="1269" y="80"/>
                  <a:pt x="1269" y="79"/>
                </a:cubicBezTo>
                <a:cubicBezTo>
                  <a:pt x="1269" y="78"/>
                  <a:pt x="1269" y="77"/>
                  <a:pt x="1269" y="76"/>
                </a:cubicBezTo>
                <a:cubicBezTo>
                  <a:pt x="1269" y="75"/>
                  <a:pt x="1270" y="74"/>
                  <a:pt x="1273" y="74"/>
                </a:cubicBezTo>
                <a:cubicBezTo>
                  <a:pt x="1273" y="74"/>
                  <a:pt x="1274" y="73"/>
                  <a:pt x="1274" y="73"/>
                </a:cubicBezTo>
                <a:cubicBezTo>
                  <a:pt x="1275" y="73"/>
                  <a:pt x="1276" y="73"/>
                  <a:pt x="1276" y="73"/>
                </a:cubicBezTo>
                <a:cubicBezTo>
                  <a:pt x="1277" y="73"/>
                  <a:pt x="1278" y="73"/>
                  <a:pt x="1279" y="75"/>
                </a:cubicBezTo>
                <a:cubicBezTo>
                  <a:pt x="1280" y="75"/>
                  <a:pt x="1280" y="75"/>
                  <a:pt x="1280" y="75"/>
                </a:cubicBezTo>
                <a:cubicBezTo>
                  <a:pt x="1281" y="76"/>
                  <a:pt x="1282" y="78"/>
                  <a:pt x="1282" y="79"/>
                </a:cubicBezTo>
                <a:cubicBezTo>
                  <a:pt x="1283" y="81"/>
                  <a:pt x="1282" y="83"/>
                  <a:pt x="1282" y="84"/>
                </a:cubicBezTo>
                <a:cubicBezTo>
                  <a:pt x="1282" y="84"/>
                  <a:pt x="1282" y="84"/>
                  <a:pt x="1282" y="84"/>
                </a:cubicBezTo>
                <a:cubicBezTo>
                  <a:pt x="1282" y="86"/>
                  <a:pt x="1282" y="87"/>
                  <a:pt x="1283" y="88"/>
                </a:cubicBezTo>
                <a:cubicBezTo>
                  <a:pt x="1283" y="89"/>
                  <a:pt x="1284" y="89"/>
                  <a:pt x="1284" y="89"/>
                </a:cubicBezTo>
                <a:cubicBezTo>
                  <a:pt x="1285" y="90"/>
                  <a:pt x="1285" y="90"/>
                  <a:pt x="1285" y="90"/>
                </a:cubicBezTo>
                <a:cubicBezTo>
                  <a:pt x="1286" y="91"/>
                  <a:pt x="1287" y="91"/>
                  <a:pt x="1287" y="92"/>
                </a:cubicBezTo>
                <a:cubicBezTo>
                  <a:pt x="1287" y="92"/>
                  <a:pt x="1287" y="92"/>
                  <a:pt x="1287" y="92"/>
                </a:cubicBezTo>
                <a:cubicBezTo>
                  <a:pt x="1287" y="92"/>
                  <a:pt x="1288" y="92"/>
                  <a:pt x="1288" y="92"/>
                </a:cubicBezTo>
                <a:cubicBezTo>
                  <a:pt x="1288" y="91"/>
                  <a:pt x="1288" y="88"/>
                  <a:pt x="1287" y="88"/>
                </a:cubicBezTo>
                <a:cubicBezTo>
                  <a:pt x="1285" y="87"/>
                  <a:pt x="1284" y="84"/>
                  <a:pt x="1284" y="81"/>
                </a:cubicBezTo>
                <a:cubicBezTo>
                  <a:pt x="1284" y="81"/>
                  <a:pt x="1285" y="80"/>
                  <a:pt x="1285" y="79"/>
                </a:cubicBezTo>
                <a:cubicBezTo>
                  <a:pt x="1285" y="79"/>
                  <a:pt x="1286" y="78"/>
                  <a:pt x="1286" y="78"/>
                </a:cubicBezTo>
                <a:cubicBezTo>
                  <a:pt x="1286" y="76"/>
                  <a:pt x="1286" y="76"/>
                  <a:pt x="1285" y="75"/>
                </a:cubicBezTo>
                <a:cubicBezTo>
                  <a:pt x="1285" y="75"/>
                  <a:pt x="1285" y="74"/>
                  <a:pt x="1284" y="74"/>
                </a:cubicBezTo>
                <a:cubicBezTo>
                  <a:pt x="1284" y="73"/>
                  <a:pt x="1283" y="71"/>
                  <a:pt x="1283" y="69"/>
                </a:cubicBezTo>
                <a:cubicBezTo>
                  <a:pt x="1283" y="68"/>
                  <a:pt x="1284" y="68"/>
                  <a:pt x="1285" y="67"/>
                </a:cubicBezTo>
                <a:cubicBezTo>
                  <a:pt x="1286" y="67"/>
                  <a:pt x="1286" y="67"/>
                  <a:pt x="1287" y="67"/>
                </a:cubicBezTo>
                <a:cubicBezTo>
                  <a:pt x="1288" y="67"/>
                  <a:pt x="1288" y="67"/>
                  <a:pt x="1288" y="67"/>
                </a:cubicBezTo>
                <a:cubicBezTo>
                  <a:pt x="1288" y="67"/>
                  <a:pt x="1288" y="67"/>
                  <a:pt x="1288" y="67"/>
                </a:cubicBezTo>
                <a:cubicBezTo>
                  <a:pt x="1289" y="67"/>
                  <a:pt x="1289" y="67"/>
                  <a:pt x="1290" y="67"/>
                </a:cubicBezTo>
                <a:cubicBezTo>
                  <a:pt x="1291" y="67"/>
                  <a:pt x="1292" y="67"/>
                  <a:pt x="1293" y="67"/>
                </a:cubicBezTo>
                <a:cubicBezTo>
                  <a:pt x="1296" y="67"/>
                  <a:pt x="1297" y="67"/>
                  <a:pt x="1299" y="66"/>
                </a:cubicBezTo>
                <a:cubicBezTo>
                  <a:pt x="1299" y="66"/>
                  <a:pt x="1299" y="66"/>
                  <a:pt x="1299" y="66"/>
                </a:cubicBezTo>
                <a:cubicBezTo>
                  <a:pt x="1301" y="66"/>
                  <a:pt x="1302" y="65"/>
                  <a:pt x="1304" y="65"/>
                </a:cubicBezTo>
                <a:cubicBezTo>
                  <a:pt x="1304" y="65"/>
                  <a:pt x="1304" y="65"/>
                  <a:pt x="1304" y="65"/>
                </a:cubicBezTo>
                <a:cubicBezTo>
                  <a:pt x="1305" y="65"/>
                  <a:pt x="1305" y="65"/>
                  <a:pt x="1306" y="65"/>
                </a:cubicBezTo>
                <a:cubicBezTo>
                  <a:pt x="1307" y="65"/>
                  <a:pt x="1308" y="65"/>
                  <a:pt x="1308" y="67"/>
                </a:cubicBezTo>
                <a:cubicBezTo>
                  <a:pt x="1308" y="68"/>
                  <a:pt x="1308" y="69"/>
                  <a:pt x="1308" y="69"/>
                </a:cubicBezTo>
                <a:cubicBezTo>
                  <a:pt x="1308" y="70"/>
                  <a:pt x="1308" y="71"/>
                  <a:pt x="1308" y="71"/>
                </a:cubicBezTo>
                <a:cubicBezTo>
                  <a:pt x="1308" y="71"/>
                  <a:pt x="1308" y="72"/>
                  <a:pt x="1308" y="72"/>
                </a:cubicBezTo>
                <a:cubicBezTo>
                  <a:pt x="1309" y="72"/>
                  <a:pt x="1309" y="71"/>
                  <a:pt x="1309" y="71"/>
                </a:cubicBezTo>
                <a:cubicBezTo>
                  <a:pt x="1310" y="71"/>
                  <a:pt x="1309" y="69"/>
                  <a:pt x="1309" y="69"/>
                </a:cubicBezTo>
                <a:cubicBezTo>
                  <a:pt x="1309" y="68"/>
                  <a:pt x="1309" y="68"/>
                  <a:pt x="1309" y="68"/>
                </a:cubicBezTo>
                <a:cubicBezTo>
                  <a:pt x="1308" y="66"/>
                  <a:pt x="1311" y="64"/>
                  <a:pt x="1312" y="63"/>
                </a:cubicBezTo>
                <a:cubicBezTo>
                  <a:pt x="1312" y="63"/>
                  <a:pt x="1313" y="63"/>
                  <a:pt x="1313" y="63"/>
                </a:cubicBezTo>
                <a:cubicBezTo>
                  <a:pt x="1314" y="63"/>
                  <a:pt x="1315" y="65"/>
                  <a:pt x="1316" y="66"/>
                </a:cubicBezTo>
                <a:cubicBezTo>
                  <a:pt x="1316" y="65"/>
                  <a:pt x="1316" y="65"/>
                  <a:pt x="1316" y="65"/>
                </a:cubicBezTo>
                <a:cubicBezTo>
                  <a:pt x="1315" y="64"/>
                  <a:pt x="1315" y="64"/>
                  <a:pt x="1315" y="63"/>
                </a:cubicBezTo>
                <a:cubicBezTo>
                  <a:pt x="1315" y="62"/>
                  <a:pt x="1316" y="62"/>
                  <a:pt x="1317" y="61"/>
                </a:cubicBezTo>
                <a:cubicBezTo>
                  <a:pt x="1317" y="61"/>
                  <a:pt x="1318" y="61"/>
                  <a:pt x="1319" y="61"/>
                </a:cubicBezTo>
                <a:cubicBezTo>
                  <a:pt x="1320" y="61"/>
                  <a:pt x="1320" y="61"/>
                  <a:pt x="1321" y="61"/>
                </a:cubicBezTo>
                <a:cubicBezTo>
                  <a:pt x="1321" y="61"/>
                  <a:pt x="1321" y="61"/>
                  <a:pt x="1322" y="61"/>
                </a:cubicBezTo>
                <a:cubicBezTo>
                  <a:pt x="1323" y="60"/>
                  <a:pt x="1324" y="60"/>
                  <a:pt x="1325" y="60"/>
                </a:cubicBezTo>
                <a:cubicBezTo>
                  <a:pt x="1325" y="60"/>
                  <a:pt x="1325" y="60"/>
                  <a:pt x="1325" y="60"/>
                </a:cubicBezTo>
                <a:cubicBezTo>
                  <a:pt x="1327" y="60"/>
                  <a:pt x="1328" y="62"/>
                  <a:pt x="1328" y="65"/>
                </a:cubicBezTo>
                <a:cubicBezTo>
                  <a:pt x="1328" y="66"/>
                  <a:pt x="1327" y="68"/>
                  <a:pt x="1327" y="69"/>
                </a:cubicBezTo>
                <a:cubicBezTo>
                  <a:pt x="1327" y="69"/>
                  <a:pt x="1327" y="69"/>
                  <a:pt x="1327" y="69"/>
                </a:cubicBezTo>
                <a:cubicBezTo>
                  <a:pt x="1327" y="70"/>
                  <a:pt x="1326" y="71"/>
                  <a:pt x="1326" y="72"/>
                </a:cubicBezTo>
                <a:cubicBezTo>
                  <a:pt x="1326" y="73"/>
                  <a:pt x="1325" y="73"/>
                  <a:pt x="1325" y="74"/>
                </a:cubicBezTo>
                <a:cubicBezTo>
                  <a:pt x="1325" y="75"/>
                  <a:pt x="1325" y="76"/>
                  <a:pt x="1324" y="77"/>
                </a:cubicBezTo>
                <a:cubicBezTo>
                  <a:pt x="1324" y="78"/>
                  <a:pt x="1324" y="78"/>
                  <a:pt x="1324" y="78"/>
                </a:cubicBezTo>
                <a:cubicBezTo>
                  <a:pt x="1323" y="79"/>
                  <a:pt x="1323" y="80"/>
                  <a:pt x="1323" y="82"/>
                </a:cubicBezTo>
                <a:cubicBezTo>
                  <a:pt x="1324" y="82"/>
                  <a:pt x="1324" y="83"/>
                  <a:pt x="1323" y="84"/>
                </a:cubicBezTo>
                <a:cubicBezTo>
                  <a:pt x="1323" y="86"/>
                  <a:pt x="1322" y="88"/>
                  <a:pt x="1320" y="89"/>
                </a:cubicBezTo>
                <a:cubicBezTo>
                  <a:pt x="1320" y="90"/>
                  <a:pt x="1319" y="91"/>
                  <a:pt x="1319" y="91"/>
                </a:cubicBezTo>
                <a:cubicBezTo>
                  <a:pt x="1318" y="93"/>
                  <a:pt x="1317" y="94"/>
                  <a:pt x="1317" y="96"/>
                </a:cubicBezTo>
                <a:cubicBezTo>
                  <a:pt x="1317" y="96"/>
                  <a:pt x="1317" y="97"/>
                  <a:pt x="1317" y="97"/>
                </a:cubicBezTo>
                <a:cubicBezTo>
                  <a:pt x="1317" y="97"/>
                  <a:pt x="1317" y="98"/>
                  <a:pt x="1317" y="98"/>
                </a:cubicBezTo>
                <a:cubicBezTo>
                  <a:pt x="1317" y="98"/>
                  <a:pt x="1317" y="97"/>
                  <a:pt x="1317" y="97"/>
                </a:cubicBezTo>
                <a:cubicBezTo>
                  <a:pt x="1318" y="97"/>
                  <a:pt x="1318" y="96"/>
                  <a:pt x="1319" y="95"/>
                </a:cubicBezTo>
                <a:cubicBezTo>
                  <a:pt x="1320" y="95"/>
                  <a:pt x="1321" y="94"/>
                  <a:pt x="1321" y="92"/>
                </a:cubicBezTo>
                <a:cubicBezTo>
                  <a:pt x="1322" y="91"/>
                  <a:pt x="1322" y="90"/>
                  <a:pt x="1323" y="89"/>
                </a:cubicBezTo>
                <a:cubicBezTo>
                  <a:pt x="1324" y="89"/>
                  <a:pt x="1324" y="89"/>
                  <a:pt x="1324" y="89"/>
                </a:cubicBezTo>
                <a:cubicBezTo>
                  <a:pt x="1325" y="88"/>
                  <a:pt x="1325" y="87"/>
                  <a:pt x="1326" y="86"/>
                </a:cubicBezTo>
                <a:cubicBezTo>
                  <a:pt x="1326" y="85"/>
                  <a:pt x="1326" y="84"/>
                  <a:pt x="1326" y="84"/>
                </a:cubicBezTo>
                <a:cubicBezTo>
                  <a:pt x="1327" y="83"/>
                  <a:pt x="1327" y="83"/>
                  <a:pt x="1327" y="83"/>
                </a:cubicBezTo>
                <a:cubicBezTo>
                  <a:pt x="1327" y="82"/>
                  <a:pt x="1328" y="81"/>
                  <a:pt x="1328" y="80"/>
                </a:cubicBezTo>
                <a:cubicBezTo>
                  <a:pt x="1329" y="80"/>
                  <a:pt x="1330" y="80"/>
                  <a:pt x="1331" y="81"/>
                </a:cubicBezTo>
                <a:cubicBezTo>
                  <a:pt x="1331" y="80"/>
                  <a:pt x="1331" y="80"/>
                  <a:pt x="1331" y="80"/>
                </a:cubicBezTo>
                <a:cubicBezTo>
                  <a:pt x="1330" y="80"/>
                  <a:pt x="1330" y="79"/>
                  <a:pt x="1330" y="78"/>
                </a:cubicBezTo>
                <a:cubicBezTo>
                  <a:pt x="1328" y="77"/>
                  <a:pt x="1328" y="73"/>
                  <a:pt x="1328" y="71"/>
                </a:cubicBezTo>
                <a:cubicBezTo>
                  <a:pt x="1329" y="70"/>
                  <a:pt x="1329" y="69"/>
                  <a:pt x="1329" y="69"/>
                </a:cubicBezTo>
                <a:cubicBezTo>
                  <a:pt x="1329" y="68"/>
                  <a:pt x="1330" y="68"/>
                  <a:pt x="1330" y="67"/>
                </a:cubicBezTo>
                <a:cubicBezTo>
                  <a:pt x="1330" y="67"/>
                  <a:pt x="1330" y="67"/>
                  <a:pt x="1330" y="66"/>
                </a:cubicBezTo>
                <a:cubicBezTo>
                  <a:pt x="1330" y="66"/>
                  <a:pt x="1330" y="65"/>
                  <a:pt x="1330" y="65"/>
                </a:cubicBezTo>
                <a:cubicBezTo>
                  <a:pt x="1330" y="64"/>
                  <a:pt x="1330" y="63"/>
                  <a:pt x="1332" y="63"/>
                </a:cubicBezTo>
                <a:cubicBezTo>
                  <a:pt x="1333" y="62"/>
                  <a:pt x="1333" y="63"/>
                  <a:pt x="1334" y="63"/>
                </a:cubicBezTo>
                <a:cubicBezTo>
                  <a:pt x="1335" y="64"/>
                  <a:pt x="1335" y="66"/>
                  <a:pt x="1335" y="67"/>
                </a:cubicBezTo>
                <a:cubicBezTo>
                  <a:pt x="1335" y="67"/>
                  <a:pt x="1335" y="67"/>
                  <a:pt x="1335" y="67"/>
                </a:cubicBezTo>
                <a:cubicBezTo>
                  <a:pt x="1335" y="68"/>
                  <a:pt x="1335" y="69"/>
                  <a:pt x="1335" y="69"/>
                </a:cubicBezTo>
                <a:cubicBezTo>
                  <a:pt x="1335" y="71"/>
                  <a:pt x="1336" y="72"/>
                  <a:pt x="1336" y="73"/>
                </a:cubicBezTo>
                <a:cubicBezTo>
                  <a:pt x="1335" y="74"/>
                  <a:pt x="1335" y="75"/>
                  <a:pt x="1335" y="76"/>
                </a:cubicBezTo>
                <a:cubicBezTo>
                  <a:pt x="1334" y="77"/>
                  <a:pt x="1334" y="79"/>
                  <a:pt x="1334" y="80"/>
                </a:cubicBezTo>
                <a:cubicBezTo>
                  <a:pt x="1335" y="80"/>
                  <a:pt x="1335" y="80"/>
                  <a:pt x="1335" y="80"/>
                </a:cubicBezTo>
                <a:cubicBezTo>
                  <a:pt x="1335" y="80"/>
                  <a:pt x="1335" y="80"/>
                  <a:pt x="1335" y="81"/>
                </a:cubicBezTo>
                <a:cubicBezTo>
                  <a:pt x="1336" y="82"/>
                  <a:pt x="1337" y="83"/>
                  <a:pt x="1337" y="85"/>
                </a:cubicBezTo>
                <a:cubicBezTo>
                  <a:pt x="1337" y="86"/>
                  <a:pt x="1337" y="86"/>
                  <a:pt x="1336" y="87"/>
                </a:cubicBezTo>
                <a:cubicBezTo>
                  <a:pt x="1336" y="87"/>
                  <a:pt x="1335" y="87"/>
                  <a:pt x="1334" y="87"/>
                </a:cubicBezTo>
                <a:cubicBezTo>
                  <a:pt x="1334" y="87"/>
                  <a:pt x="1333" y="86"/>
                  <a:pt x="1333" y="86"/>
                </a:cubicBezTo>
                <a:cubicBezTo>
                  <a:pt x="1333" y="86"/>
                  <a:pt x="1333" y="86"/>
                  <a:pt x="1333" y="86"/>
                </a:cubicBezTo>
                <a:cubicBezTo>
                  <a:pt x="1333" y="86"/>
                  <a:pt x="1333" y="87"/>
                  <a:pt x="1333" y="87"/>
                </a:cubicBezTo>
                <a:cubicBezTo>
                  <a:pt x="1333" y="88"/>
                  <a:pt x="1333" y="88"/>
                  <a:pt x="1334" y="89"/>
                </a:cubicBezTo>
                <a:cubicBezTo>
                  <a:pt x="1334" y="89"/>
                  <a:pt x="1334" y="90"/>
                  <a:pt x="1334" y="90"/>
                </a:cubicBezTo>
                <a:cubicBezTo>
                  <a:pt x="1335" y="91"/>
                  <a:pt x="1335" y="92"/>
                  <a:pt x="1336" y="92"/>
                </a:cubicBezTo>
                <a:cubicBezTo>
                  <a:pt x="1336" y="92"/>
                  <a:pt x="1336" y="91"/>
                  <a:pt x="1336" y="91"/>
                </a:cubicBezTo>
                <a:cubicBezTo>
                  <a:pt x="1336" y="90"/>
                  <a:pt x="1336" y="90"/>
                  <a:pt x="1336" y="90"/>
                </a:cubicBezTo>
                <a:cubicBezTo>
                  <a:pt x="1336" y="90"/>
                  <a:pt x="1336" y="89"/>
                  <a:pt x="1337" y="89"/>
                </a:cubicBezTo>
                <a:cubicBezTo>
                  <a:pt x="1337" y="89"/>
                  <a:pt x="1337" y="88"/>
                  <a:pt x="1338" y="88"/>
                </a:cubicBezTo>
                <a:cubicBezTo>
                  <a:pt x="1339" y="88"/>
                  <a:pt x="1341" y="89"/>
                  <a:pt x="1343" y="89"/>
                </a:cubicBezTo>
                <a:cubicBezTo>
                  <a:pt x="1343" y="89"/>
                  <a:pt x="1343" y="89"/>
                  <a:pt x="1344" y="90"/>
                </a:cubicBezTo>
                <a:cubicBezTo>
                  <a:pt x="1344" y="90"/>
                  <a:pt x="1345" y="90"/>
                  <a:pt x="1345" y="90"/>
                </a:cubicBezTo>
                <a:cubicBezTo>
                  <a:pt x="1345" y="90"/>
                  <a:pt x="1346" y="90"/>
                  <a:pt x="1346" y="90"/>
                </a:cubicBezTo>
                <a:cubicBezTo>
                  <a:pt x="1346" y="90"/>
                  <a:pt x="1346" y="89"/>
                  <a:pt x="1346" y="88"/>
                </a:cubicBezTo>
                <a:cubicBezTo>
                  <a:pt x="1346" y="87"/>
                  <a:pt x="1345" y="86"/>
                  <a:pt x="1346" y="85"/>
                </a:cubicBezTo>
                <a:cubicBezTo>
                  <a:pt x="1346" y="84"/>
                  <a:pt x="1347" y="84"/>
                  <a:pt x="1347" y="84"/>
                </a:cubicBezTo>
                <a:cubicBezTo>
                  <a:pt x="1347" y="84"/>
                  <a:pt x="1348" y="83"/>
                  <a:pt x="1348" y="83"/>
                </a:cubicBezTo>
                <a:cubicBezTo>
                  <a:pt x="1348" y="82"/>
                  <a:pt x="1348" y="81"/>
                  <a:pt x="1347" y="80"/>
                </a:cubicBezTo>
                <a:cubicBezTo>
                  <a:pt x="1347" y="79"/>
                  <a:pt x="1347" y="79"/>
                  <a:pt x="1347" y="78"/>
                </a:cubicBezTo>
                <a:cubicBezTo>
                  <a:pt x="1346" y="77"/>
                  <a:pt x="1346" y="76"/>
                  <a:pt x="1346" y="74"/>
                </a:cubicBezTo>
                <a:cubicBezTo>
                  <a:pt x="1346" y="73"/>
                  <a:pt x="1347" y="72"/>
                  <a:pt x="1347" y="71"/>
                </a:cubicBezTo>
                <a:cubicBezTo>
                  <a:pt x="1348" y="70"/>
                  <a:pt x="1348" y="68"/>
                  <a:pt x="1348" y="66"/>
                </a:cubicBezTo>
                <a:cubicBezTo>
                  <a:pt x="1347" y="65"/>
                  <a:pt x="1347" y="64"/>
                  <a:pt x="1348" y="63"/>
                </a:cubicBezTo>
                <a:cubicBezTo>
                  <a:pt x="1348" y="62"/>
                  <a:pt x="1349" y="61"/>
                  <a:pt x="1351" y="61"/>
                </a:cubicBezTo>
                <a:cubicBezTo>
                  <a:pt x="1352" y="61"/>
                  <a:pt x="1354" y="62"/>
                  <a:pt x="1356" y="63"/>
                </a:cubicBezTo>
                <a:cubicBezTo>
                  <a:pt x="1358" y="65"/>
                  <a:pt x="1359" y="67"/>
                  <a:pt x="1359" y="69"/>
                </a:cubicBezTo>
                <a:cubicBezTo>
                  <a:pt x="1359" y="70"/>
                  <a:pt x="1360" y="70"/>
                  <a:pt x="1360" y="70"/>
                </a:cubicBezTo>
                <a:cubicBezTo>
                  <a:pt x="1360" y="71"/>
                  <a:pt x="1361" y="71"/>
                  <a:pt x="1361" y="72"/>
                </a:cubicBezTo>
                <a:cubicBezTo>
                  <a:pt x="1363" y="73"/>
                  <a:pt x="1364" y="76"/>
                  <a:pt x="1365" y="78"/>
                </a:cubicBezTo>
                <a:cubicBezTo>
                  <a:pt x="1365" y="78"/>
                  <a:pt x="1365" y="78"/>
                  <a:pt x="1365" y="78"/>
                </a:cubicBezTo>
                <a:cubicBezTo>
                  <a:pt x="1366" y="79"/>
                  <a:pt x="1366" y="81"/>
                  <a:pt x="1366" y="82"/>
                </a:cubicBezTo>
                <a:cubicBezTo>
                  <a:pt x="1366" y="82"/>
                  <a:pt x="1366" y="82"/>
                  <a:pt x="1366" y="82"/>
                </a:cubicBezTo>
                <a:cubicBezTo>
                  <a:pt x="1367" y="81"/>
                  <a:pt x="1368" y="81"/>
                  <a:pt x="1368" y="81"/>
                </a:cubicBezTo>
                <a:cubicBezTo>
                  <a:pt x="1369" y="81"/>
                  <a:pt x="1369" y="81"/>
                  <a:pt x="1369" y="81"/>
                </a:cubicBezTo>
                <a:cubicBezTo>
                  <a:pt x="1369" y="81"/>
                  <a:pt x="1369" y="81"/>
                  <a:pt x="1369" y="81"/>
                </a:cubicBezTo>
                <a:cubicBezTo>
                  <a:pt x="1370" y="81"/>
                  <a:pt x="1371" y="82"/>
                  <a:pt x="1371" y="83"/>
                </a:cubicBezTo>
                <a:cubicBezTo>
                  <a:pt x="1371" y="84"/>
                  <a:pt x="1371" y="84"/>
                  <a:pt x="1371" y="84"/>
                </a:cubicBezTo>
                <a:cubicBezTo>
                  <a:pt x="1371" y="84"/>
                  <a:pt x="1371" y="84"/>
                  <a:pt x="1371" y="84"/>
                </a:cubicBezTo>
                <a:cubicBezTo>
                  <a:pt x="1371" y="85"/>
                  <a:pt x="1372" y="85"/>
                  <a:pt x="1372" y="85"/>
                </a:cubicBezTo>
                <a:cubicBezTo>
                  <a:pt x="1372" y="86"/>
                  <a:pt x="1372" y="87"/>
                  <a:pt x="1372" y="88"/>
                </a:cubicBezTo>
                <a:cubicBezTo>
                  <a:pt x="1372" y="89"/>
                  <a:pt x="1371" y="90"/>
                  <a:pt x="1370" y="90"/>
                </a:cubicBezTo>
                <a:cubicBezTo>
                  <a:pt x="1369" y="90"/>
                  <a:pt x="1368" y="90"/>
                  <a:pt x="1367" y="89"/>
                </a:cubicBezTo>
                <a:cubicBezTo>
                  <a:pt x="1367" y="89"/>
                  <a:pt x="1367" y="88"/>
                  <a:pt x="1367" y="88"/>
                </a:cubicBezTo>
                <a:cubicBezTo>
                  <a:pt x="1366" y="88"/>
                  <a:pt x="1366" y="88"/>
                  <a:pt x="1366" y="87"/>
                </a:cubicBezTo>
                <a:cubicBezTo>
                  <a:pt x="1365" y="87"/>
                  <a:pt x="1365" y="86"/>
                  <a:pt x="1365" y="85"/>
                </a:cubicBezTo>
                <a:cubicBezTo>
                  <a:pt x="1364" y="87"/>
                  <a:pt x="1364" y="88"/>
                  <a:pt x="1365" y="89"/>
                </a:cubicBezTo>
                <a:cubicBezTo>
                  <a:pt x="1366" y="90"/>
                  <a:pt x="1366" y="91"/>
                  <a:pt x="1366" y="92"/>
                </a:cubicBezTo>
                <a:cubicBezTo>
                  <a:pt x="1367" y="95"/>
                  <a:pt x="1368" y="100"/>
                  <a:pt x="1371" y="101"/>
                </a:cubicBezTo>
                <a:cubicBezTo>
                  <a:pt x="1372" y="101"/>
                  <a:pt x="1372" y="101"/>
                  <a:pt x="1372" y="101"/>
                </a:cubicBezTo>
                <a:cubicBezTo>
                  <a:pt x="1373" y="100"/>
                  <a:pt x="1373" y="100"/>
                  <a:pt x="1374" y="99"/>
                </a:cubicBezTo>
                <a:cubicBezTo>
                  <a:pt x="1374" y="99"/>
                  <a:pt x="1375" y="99"/>
                  <a:pt x="1376" y="99"/>
                </a:cubicBezTo>
                <a:cubicBezTo>
                  <a:pt x="1375" y="98"/>
                  <a:pt x="1375" y="98"/>
                  <a:pt x="1375" y="97"/>
                </a:cubicBezTo>
                <a:cubicBezTo>
                  <a:pt x="1375" y="97"/>
                  <a:pt x="1376" y="96"/>
                  <a:pt x="1376" y="96"/>
                </a:cubicBezTo>
                <a:cubicBezTo>
                  <a:pt x="1376" y="95"/>
                  <a:pt x="1377" y="95"/>
                  <a:pt x="1377" y="95"/>
                </a:cubicBezTo>
                <a:cubicBezTo>
                  <a:pt x="1377" y="95"/>
                  <a:pt x="1377" y="95"/>
                  <a:pt x="1377" y="95"/>
                </a:cubicBezTo>
                <a:cubicBezTo>
                  <a:pt x="1378" y="95"/>
                  <a:pt x="1379" y="96"/>
                  <a:pt x="1379" y="96"/>
                </a:cubicBezTo>
                <a:cubicBezTo>
                  <a:pt x="1379" y="97"/>
                  <a:pt x="1379" y="98"/>
                  <a:pt x="1379" y="98"/>
                </a:cubicBezTo>
                <a:cubicBezTo>
                  <a:pt x="1379" y="99"/>
                  <a:pt x="1379" y="99"/>
                  <a:pt x="1379" y="99"/>
                </a:cubicBezTo>
                <a:cubicBezTo>
                  <a:pt x="1378" y="99"/>
                  <a:pt x="1378" y="100"/>
                  <a:pt x="1378" y="100"/>
                </a:cubicBezTo>
                <a:cubicBezTo>
                  <a:pt x="1378" y="100"/>
                  <a:pt x="1378" y="100"/>
                  <a:pt x="1379" y="100"/>
                </a:cubicBezTo>
                <a:cubicBezTo>
                  <a:pt x="1380" y="100"/>
                  <a:pt x="1381" y="100"/>
                  <a:pt x="1381" y="100"/>
                </a:cubicBezTo>
                <a:cubicBezTo>
                  <a:pt x="1382" y="100"/>
                  <a:pt x="1382" y="100"/>
                  <a:pt x="1382" y="100"/>
                </a:cubicBezTo>
                <a:cubicBezTo>
                  <a:pt x="1383" y="101"/>
                  <a:pt x="1385" y="102"/>
                  <a:pt x="1387" y="102"/>
                </a:cubicBezTo>
                <a:cubicBezTo>
                  <a:pt x="1386" y="102"/>
                  <a:pt x="1386" y="102"/>
                  <a:pt x="1386" y="102"/>
                </a:cubicBezTo>
                <a:cubicBezTo>
                  <a:pt x="1385" y="100"/>
                  <a:pt x="1384" y="99"/>
                  <a:pt x="1383" y="97"/>
                </a:cubicBezTo>
                <a:cubicBezTo>
                  <a:pt x="1383" y="96"/>
                  <a:pt x="1382" y="96"/>
                  <a:pt x="1382" y="95"/>
                </a:cubicBezTo>
                <a:cubicBezTo>
                  <a:pt x="1379" y="95"/>
                  <a:pt x="1379" y="92"/>
                  <a:pt x="1379" y="89"/>
                </a:cubicBezTo>
                <a:cubicBezTo>
                  <a:pt x="1379" y="89"/>
                  <a:pt x="1379" y="89"/>
                  <a:pt x="1379" y="89"/>
                </a:cubicBezTo>
                <a:cubicBezTo>
                  <a:pt x="1379" y="88"/>
                  <a:pt x="1379" y="88"/>
                  <a:pt x="1379" y="88"/>
                </a:cubicBezTo>
                <a:cubicBezTo>
                  <a:pt x="1378" y="87"/>
                  <a:pt x="1378" y="86"/>
                  <a:pt x="1377" y="85"/>
                </a:cubicBezTo>
                <a:cubicBezTo>
                  <a:pt x="1377" y="85"/>
                  <a:pt x="1376" y="83"/>
                  <a:pt x="1376" y="83"/>
                </a:cubicBezTo>
                <a:cubicBezTo>
                  <a:pt x="1376" y="82"/>
                  <a:pt x="1376" y="81"/>
                  <a:pt x="1376" y="81"/>
                </a:cubicBezTo>
                <a:cubicBezTo>
                  <a:pt x="1376" y="81"/>
                  <a:pt x="1376" y="81"/>
                  <a:pt x="1376" y="80"/>
                </a:cubicBezTo>
                <a:cubicBezTo>
                  <a:pt x="1375" y="80"/>
                  <a:pt x="1374" y="79"/>
                  <a:pt x="1374" y="78"/>
                </a:cubicBezTo>
                <a:cubicBezTo>
                  <a:pt x="1373" y="77"/>
                  <a:pt x="1373" y="76"/>
                  <a:pt x="1373" y="75"/>
                </a:cubicBezTo>
                <a:cubicBezTo>
                  <a:pt x="1373" y="74"/>
                  <a:pt x="1373" y="74"/>
                  <a:pt x="1373" y="74"/>
                </a:cubicBezTo>
                <a:cubicBezTo>
                  <a:pt x="1373" y="73"/>
                  <a:pt x="1373" y="73"/>
                  <a:pt x="1373" y="72"/>
                </a:cubicBezTo>
                <a:cubicBezTo>
                  <a:pt x="1373" y="72"/>
                  <a:pt x="1373" y="71"/>
                  <a:pt x="1373" y="71"/>
                </a:cubicBezTo>
                <a:cubicBezTo>
                  <a:pt x="1373" y="70"/>
                  <a:pt x="1373" y="70"/>
                  <a:pt x="1373" y="70"/>
                </a:cubicBezTo>
                <a:cubicBezTo>
                  <a:pt x="1372" y="70"/>
                  <a:pt x="1372" y="70"/>
                  <a:pt x="1372" y="69"/>
                </a:cubicBezTo>
                <a:cubicBezTo>
                  <a:pt x="1371" y="68"/>
                  <a:pt x="1371" y="67"/>
                  <a:pt x="1371" y="66"/>
                </a:cubicBezTo>
                <a:cubicBezTo>
                  <a:pt x="1371" y="65"/>
                  <a:pt x="1371" y="64"/>
                  <a:pt x="1371" y="63"/>
                </a:cubicBezTo>
                <a:cubicBezTo>
                  <a:pt x="1370" y="62"/>
                  <a:pt x="1370" y="60"/>
                  <a:pt x="1370" y="59"/>
                </a:cubicBezTo>
                <a:cubicBezTo>
                  <a:pt x="1370" y="59"/>
                  <a:pt x="1370" y="58"/>
                  <a:pt x="1371" y="58"/>
                </a:cubicBezTo>
                <a:cubicBezTo>
                  <a:pt x="1371" y="58"/>
                  <a:pt x="1373" y="58"/>
                  <a:pt x="1374" y="58"/>
                </a:cubicBezTo>
                <a:cubicBezTo>
                  <a:pt x="1375" y="58"/>
                  <a:pt x="1376" y="58"/>
                  <a:pt x="1376" y="58"/>
                </a:cubicBezTo>
                <a:cubicBezTo>
                  <a:pt x="1376" y="58"/>
                  <a:pt x="1376" y="58"/>
                  <a:pt x="1376" y="58"/>
                </a:cubicBezTo>
                <a:cubicBezTo>
                  <a:pt x="1376" y="58"/>
                  <a:pt x="1376" y="58"/>
                  <a:pt x="1377" y="58"/>
                </a:cubicBezTo>
                <a:cubicBezTo>
                  <a:pt x="1377" y="58"/>
                  <a:pt x="1378" y="58"/>
                  <a:pt x="1378" y="58"/>
                </a:cubicBezTo>
                <a:cubicBezTo>
                  <a:pt x="1378" y="58"/>
                  <a:pt x="1379" y="58"/>
                  <a:pt x="1379" y="58"/>
                </a:cubicBezTo>
                <a:cubicBezTo>
                  <a:pt x="1380" y="58"/>
                  <a:pt x="1381" y="59"/>
                  <a:pt x="1381" y="60"/>
                </a:cubicBezTo>
                <a:cubicBezTo>
                  <a:pt x="1383" y="61"/>
                  <a:pt x="1384" y="63"/>
                  <a:pt x="1385" y="63"/>
                </a:cubicBezTo>
                <a:cubicBezTo>
                  <a:pt x="1385" y="63"/>
                  <a:pt x="1385" y="62"/>
                  <a:pt x="1385" y="61"/>
                </a:cubicBezTo>
                <a:cubicBezTo>
                  <a:pt x="1384" y="60"/>
                  <a:pt x="1384" y="59"/>
                  <a:pt x="1385" y="57"/>
                </a:cubicBezTo>
                <a:cubicBezTo>
                  <a:pt x="1385" y="56"/>
                  <a:pt x="1386" y="56"/>
                  <a:pt x="1387" y="56"/>
                </a:cubicBezTo>
                <a:cubicBezTo>
                  <a:pt x="1388" y="56"/>
                  <a:pt x="1389" y="56"/>
                  <a:pt x="1389" y="56"/>
                </a:cubicBezTo>
                <a:cubicBezTo>
                  <a:pt x="1390" y="56"/>
                  <a:pt x="1390" y="56"/>
                  <a:pt x="1391" y="56"/>
                </a:cubicBezTo>
                <a:cubicBezTo>
                  <a:pt x="1391" y="56"/>
                  <a:pt x="1391" y="56"/>
                  <a:pt x="1392" y="56"/>
                </a:cubicBezTo>
                <a:cubicBezTo>
                  <a:pt x="1392" y="56"/>
                  <a:pt x="1392" y="56"/>
                  <a:pt x="1392" y="56"/>
                </a:cubicBezTo>
                <a:cubicBezTo>
                  <a:pt x="1395" y="56"/>
                  <a:pt x="1398" y="55"/>
                  <a:pt x="1399" y="58"/>
                </a:cubicBezTo>
                <a:cubicBezTo>
                  <a:pt x="1400" y="59"/>
                  <a:pt x="1400" y="59"/>
                  <a:pt x="1400" y="59"/>
                </a:cubicBezTo>
                <a:cubicBezTo>
                  <a:pt x="1401" y="60"/>
                  <a:pt x="1402" y="61"/>
                  <a:pt x="1402" y="62"/>
                </a:cubicBezTo>
                <a:cubicBezTo>
                  <a:pt x="1402" y="63"/>
                  <a:pt x="1402" y="63"/>
                  <a:pt x="1402" y="64"/>
                </a:cubicBezTo>
                <a:cubicBezTo>
                  <a:pt x="1402" y="64"/>
                  <a:pt x="1403" y="64"/>
                  <a:pt x="1403" y="65"/>
                </a:cubicBezTo>
                <a:cubicBezTo>
                  <a:pt x="1403" y="64"/>
                  <a:pt x="1403" y="64"/>
                  <a:pt x="1403" y="64"/>
                </a:cubicBezTo>
                <a:cubicBezTo>
                  <a:pt x="1403" y="63"/>
                  <a:pt x="1403" y="63"/>
                  <a:pt x="1403" y="62"/>
                </a:cubicBezTo>
                <a:cubicBezTo>
                  <a:pt x="1403" y="60"/>
                  <a:pt x="1403" y="59"/>
                  <a:pt x="1401" y="58"/>
                </a:cubicBezTo>
                <a:cubicBezTo>
                  <a:pt x="1401" y="57"/>
                  <a:pt x="1399" y="56"/>
                  <a:pt x="1399" y="55"/>
                </a:cubicBezTo>
                <a:cubicBezTo>
                  <a:pt x="1398" y="53"/>
                  <a:pt x="1397" y="53"/>
                  <a:pt x="1396" y="54"/>
                </a:cubicBezTo>
                <a:cubicBezTo>
                  <a:pt x="1396" y="54"/>
                  <a:pt x="1396" y="54"/>
                  <a:pt x="1395" y="54"/>
                </a:cubicBezTo>
                <a:cubicBezTo>
                  <a:pt x="1395" y="54"/>
                  <a:pt x="1395" y="54"/>
                  <a:pt x="1394" y="54"/>
                </a:cubicBezTo>
                <a:cubicBezTo>
                  <a:pt x="1393" y="54"/>
                  <a:pt x="1391" y="54"/>
                  <a:pt x="1390" y="53"/>
                </a:cubicBezTo>
                <a:cubicBezTo>
                  <a:pt x="1390" y="53"/>
                  <a:pt x="1389" y="52"/>
                  <a:pt x="1389" y="52"/>
                </a:cubicBezTo>
                <a:cubicBezTo>
                  <a:pt x="1389" y="52"/>
                  <a:pt x="1389" y="52"/>
                  <a:pt x="1389" y="53"/>
                </a:cubicBezTo>
                <a:cubicBezTo>
                  <a:pt x="1389" y="53"/>
                  <a:pt x="1388" y="54"/>
                  <a:pt x="1387" y="54"/>
                </a:cubicBezTo>
                <a:cubicBezTo>
                  <a:pt x="1387" y="54"/>
                  <a:pt x="1386" y="53"/>
                  <a:pt x="1386" y="53"/>
                </a:cubicBezTo>
                <a:cubicBezTo>
                  <a:pt x="1386" y="53"/>
                  <a:pt x="1385" y="53"/>
                  <a:pt x="1385" y="53"/>
                </a:cubicBezTo>
                <a:cubicBezTo>
                  <a:pt x="1385" y="53"/>
                  <a:pt x="1385" y="52"/>
                  <a:pt x="1385" y="52"/>
                </a:cubicBezTo>
                <a:cubicBezTo>
                  <a:pt x="1385" y="52"/>
                  <a:pt x="1385" y="52"/>
                  <a:pt x="1385" y="52"/>
                </a:cubicBezTo>
                <a:cubicBezTo>
                  <a:pt x="1384" y="52"/>
                  <a:pt x="1384" y="51"/>
                  <a:pt x="1383" y="51"/>
                </a:cubicBezTo>
                <a:cubicBezTo>
                  <a:pt x="1383" y="51"/>
                  <a:pt x="1383" y="51"/>
                  <a:pt x="1383" y="51"/>
                </a:cubicBezTo>
                <a:cubicBezTo>
                  <a:pt x="1383" y="51"/>
                  <a:pt x="1383" y="51"/>
                  <a:pt x="1383" y="52"/>
                </a:cubicBezTo>
                <a:cubicBezTo>
                  <a:pt x="1382" y="53"/>
                  <a:pt x="1381" y="53"/>
                  <a:pt x="1380" y="53"/>
                </a:cubicBezTo>
                <a:cubicBezTo>
                  <a:pt x="1379" y="52"/>
                  <a:pt x="1379" y="51"/>
                  <a:pt x="1379" y="50"/>
                </a:cubicBezTo>
                <a:cubicBezTo>
                  <a:pt x="1379" y="50"/>
                  <a:pt x="1379" y="50"/>
                  <a:pt x="1379" y="50"/>
                </a:cubicBezTo>
                <a:cubicBezTo>
                  <a:pt x="1379" y="49"/>
                  <a:pt x="1379" y="49"/>
                  <a:pt x="1379" y="49"/>
                </a:cubicBezTo>
                <a:cubicBezTo>
                  <a:pt x="1379" y="48"/>
                  <a:pt x="1380" y="48"/>
                  <a:pt x="1380" y="48"/>
                </a:cubicBezTo>
                <a:cubicBezTo>
                  <a:pt x="1380" y="48"/>
                  <a:pt x="1380" y="47"/>
                  <a:pt x="1380" y="47"/>
                </a:cubicBezTo>
                <a:cubicBezTo>
                  <a:pt x="1381" y="46"/>
                  <a:pt x="1381" y="46"/>
                  <a:pt x="1382" y="46"/>
                </a:cubicBezTo>
                <a:cubicBezTo>
                  <a:pt x="1382" y="46"/>
                  <a:pt x="1382" y="46"/>
                  <a:pt x="1382" y="46"/>
                </a:cubicBezTo>
                <a:cubicBezTo>
                  <a:pt x="1382" y="45"/>
                  <a:pt x="1383" y="43"/>
                  <a:pt x="1384" y="43"/>
                </a:cubicBezTo>
                <a:cubicBezTo>
                  <a:pt x="1385" y="43"/>
                  <a:pt x="1385" y="43"/>
                  <a:pt x="1386" y="44"/>
                </a:cubicBezTo>
                <a:cubicBezTo>
                  <a:pt x="1386" y="44"/>
                  <a:pt x="1386" y="44"/>
                  <a:pt x="1386" y="44"/>
                </a:cubicBezTo>
                <a:cubicBezTo>
                  <a:pt x="1386" y="45"/>
                  <a:pt x="1387" y="45"/>
                  <a:pt x="1387" y="45"/>
                </a:cubicBezTo>
                <a:cubicBezTo>
                  <a:pt x="1388" y="45"/>
                  <a:pt x="1389" y="46"/>
                  <a:pt x="1389" y="47"/>
                </a:cubicBezTo>
                <a:cubicBezTo>
                  <a:pt x="1389" y="47"/>
                  <a:pt x="1389" y="48"/>
                  <a:pt x="1389" y="49"/>
                </a:cubicBezTo>
                <a:cubicBezTo>
                  <a:pt x="1389" y="49"/>
                  <a:pt x="1389" y="50"/>
                  <a:pt x="1389" y="50"/>
                </a:cubicBezTo>
                <a:cubicBezTo>
                  <a:pt x="1389" y="49"/>
                  <a:pt x="1390" y="48"/>
                  <a:pt x="1391" y="48"/>
                </a:cubicBezTo>
                <a:cubicBezTo>
                  <a:pt x="1390" y="46"/>
                  <a:pt x="1388" y="44"/>
                  <a:pt x="1389" y="42"/>
                </a:cubicBezTo>
                <a:cubicBezTo>
                  <a:pt x="1390" y="41"/>
                  <a:pt x="1391" y="41"/>
                  <a:pt x="1391" y="41"/>
                </a:cubicBezTo>
                <a:cubicBezTo>
                  <a:pt x="1392" y="41"/>
                  <a:pt x="1392" y="41"/>
                  <a:pt x="1392" y="41"/>
                </a:cubicBezTo>
                <a:cubicBezTo>
                  <a:pt x="1393" y="41"/>
                  <a:pt x="1393" y="42"/>
                  <a:pt x="1394" y="42"/>
                </a:cubicBezTo>
                <a:cubicBezTo>
                  <a:pt x="1394" y="42"/>
                  <a:pt x="1394" y="42"/>
                  <a:pt x="1394" y="42"/>
                </a:cubicBezTo>
                <a:cubicBezTo>
                  <a:pt x="1395" y="39"/>
                  <a:pt x="1397" y="39"/>
                  <a:pt x="1399" y="38"/>
                </a:cubicBezTo>
                <a:cubicBezTo>
                  <a:pt x="1399" y="37"/>
                  <a:pt x="1400" y="37"/>
                  <a:pt x="1401" y="37"/>
                </a:cubicBezTo>
                <a:cubicBezTo>
                  <a:pt x="1402" y="36"/>
                  <a:pt x="1403" y="36"/>
                  <a:pt x="1404" y="36"/>
                </a:cubicBezTo>
                <a:cubicBezTo>
                  <a:pt x="1406" y="36"/>
                  <a:pt x="1407" y="36"/>
                  <a:pt x="1407" y="37"/>
                </a:cubicBezTo>
                <a:cubicBezTo>
                  <a:pt x="1408" y="38"/>
                  <a:pt x="1408" y="38"/>
                  <a:pt x="1408" y="38"/>
                </a:cubicBezTo>
                <a:cubicBezTo>
                  <a:pt x="1408" y="39"/>
                  <a:pt x="1408" y="39"/>
                  <a:pt x="1408" y="39"/>
                </a:cubicBezTo>
                <a:cubicBezTo>
                  <a:pt x="1408" y="39"/>
                  <a:pt x="1408" y="40"/>
                  <a:pt x="1408" y="40"/>
                </a:cubicBezTo>
                <a:cubicBezTo>
                  <a:pt x="1409" y="40"/>
                  <a:pt x="1409" y="40"/>
                  <a:pt x="1409" y="40"/>
                </a:cubicBezTo>
                <a:cubicBezTo>
                  <a:pt x="1409" y="41"/>
                  <a:pt x="1409" y="42"/>
                  <a:pt x="1409" y="43"/>
                </a:cubicBezTo>
                <a:cubicBezTo>
                  <a:pt x="1409" y="43"/>
                  <a:pt x="1409" y="43"/>
                  <a:pt x="1409" y="43"/>
                </a:cubicBezTo>
                <a:cubicBezTo>
                  <a:pt x="1409" y="43"/>
                  <a:pt x="1409" y="42"/>
                  <a:pt x="1409" y="42"/>
                </a:cubicBezTo>
                <a:cubicBezTo>
                  <a:pt x="1409" y="42"/>
                  <a:pt x="1409" y="42"/>
                  <a:pt x="1409" y="42"/>
                </a:cubicBezTo>
                <a:cubicBezTo>
                  <a:pt x="1410" y="41"/>
                  <a:pt x="1410" y="40"/>
                  <a:pt x="1412" y="40"/>
                </a:cubicBezTo>
                <a:cubicBezTo>
                  <a:pt x="1414" y="40"/>
                  <a:pt x="1415" y="43"/>
                  <a:pt x="1415" y="44"/>
                </a:cubicBezTo>
                <a:cubicBezTo>
                  <a:pt x="1415" y="44"/>
                  <a:pt x="1416" y="44"/>
                  <a:pt x="1416" y="44"/>
                </a:cubicBezTo>
                <a:cubicBezTo>
                  <a:pt x="1418" y="43"/>
                  <a:pt x="1419" y="44"/>
                  <a:pt x="1420" y="45"/>
                </a:cubicBezTo>
                <a:cubicBezTo>
                  <a:pt x="1421" y="45"/>
                  <a:pt x="1421" y="45"/>
                  <a:pt x="1421" y="46"/>
                </a:cubicBezTo>
                <a:cubicBezTo>
                  <a:pt x="1420" y="44"/>
                  <a:pt x="1420" y="41"/>
                  <a:pt x="1422" y="40"/>
                </a:cubicBezTo>
                <a:cubicBezTo>
                  <a:pt x="1423" y="39"/>
                  <a:pt x="1425" y="39"/>
                  <a:pt x="1425" y="39"/>
                </a:cubicBezTo>
                <a:cubicBezTo>
                  <a:pt x="1427" y="39"/>
                  <a:pt x="1428" y="39"/>
                  <a:pt x="1429" y="39"/>
                </a:cubicBezTo>
                <a:cubicBezTo>
                  <a:pt x="1429" y="40"/>
                  <a:pt x="1430" y="40"/>
                  <a:pt x="1430" y="40"/>
                </a:cubicBezTo>
                <a:cubicBezTo>
                  <a:pt x="1430" y="40"/>
                  <a:pt x="1429" y="39"/>
                  <a:pt x="1429" y="38"/>
                </a:cubicBezTo>
                <a:cubicBezTo>
                  <a:pt x="1429" y="37"/>
                  <a:pt x="1429" y="36"/>
                  <a:pt x="1430" y="35"/>
                </a:cubicBezTo>
                <a:cubicBezTo>
                  <a:pt x="1431" y="35"/>
                  <a:pt x="1431" y="34"/>
                  <a:pt x="1431" y="34"/>
                </a:cubicBezTo>
                <a:cubicBezTo>
                  <a:pt x="1430" y="33"/>
                  <a:pt x="1430" y="32"/>
                  <a:pt x="1430" y="31"/>
                </a:cubicBezTo>
                <a:cubicBezTo>
                  <a:pt x="1430" y="30"/>
                  <a:pt x="1432" y="29"/>
                  <a:pt x="1433" y="29"/>
                </a:cubicBezTo>
                <a:cubicBezTo>
                  <a:pt x="1434" y="28"/>
                  <a:pt x="1434" y="28"/>
                  <a:pt x="1434" y="27"/>
                </a:cubicBezTo>
                <a:cubicBezTo>
                  <a:pt x="1435" y="26"/>
                  <a:pt x="1436" y="25"/>
                  <a:pt x="1437" y="25"/>
                </a:cubicBezTo>
                <a:cubicBezTo>
                  <a:pt x="1438" y="25"/>
                  <a:pt x="1440" y="27"/>
                  <a:pt x="1441" y="29"/>
                </a:cubicBezTo>
                <a:cubicBezTo>
                  <a:pt x="1441" y="28"/>
                  <a:pt x="1441" y="28"/>
                  <a:pt x="1441" y="27"/>
                </a:cubicBezTo>
                <a:cubicBezTo>
                  <a:pt x="1441" y="27"/>
                  <a:pt x="1441" y="27"/>
                  <a:pt x="1441" y="27"/>
                </a:cubicBezTo>
                <a:cubicBezTo>
                  <a:pt x="1441" y="26"/>
                  <a:pt x="1441" y="25"/>
                  <a:pt x="1441" y="25"/>
                </a:cubicBezTo>
                <a:cubicBezTo>
                  <a:pt x="1442" y="24"/>
                  <a:pt x="1443" y="24"/>
                  <a:pt x="1444" y="24"/>
                </a:cubicBezTo>
                <a:cubicBezTo>
                  <a:pt x="1445" y="24"/>
                  <a:pt x="1445" y="24"/>
                  <a:pt x="1445" y="24"/>
                </a:cubicBezTo>
                <a:cubicBezTo>
                  <a:pt x="1446" y="24"/>
                  <a:pt x="1446" y="24"/>
                  <a:pt x="1447" y="24"/>
                </a:cubicBezTo>
                <a:cubicBezTo>
                  <a:pt x="1448" y="24"/>
                  <a:pt x="1449" y="24"/>
                  <a:pt x="1450" y="24"/>
                </a:cubicBezTo>
                <a:cubicBezTo>
                  <a:pt x="1451" y="24"/>
                  <a:pt x="1452" y="24"/>
                  <a:pt x="1453" y="24"/>
                </a:cubicBezTo>
                <a:cubicBezTo>
                  <a:pt x="1454" y="24"/>
                  <a:pt x="1454" y="24"/>
                  <a:pt x="1454" y="24"/>
                </a:cubicBezTo>
                <a:cubicBezTo>
                  <a:pt x="1455" y="24"/>
                  <a:pt x="1456" y="24"/>
                  <a:pt x="1457" y="25"/>
                </a:cubicBezTo>
                <a:cubicBezTo>
                  <a:pt x="1457" y="25"/>
                  <a:pt x="1458" y="25"/>
                  <a:pt x="1459" y="25"/>
                </a:cubicBezTo>
                <a:cubicBezTo>
                  <a:pt x="1460" y="25"/>
                  <a:pt x="1460" y="25"/>
                  <a:pt x="1461" y="25"/>
                </a:cubicBezTo>
                <a:cubicBezTo>
                  <a:pt x="1462" y="25"/>
                  <a:pt x="1464" y="25"/>
                  <a:pt x="1464" y="26"/>
                </a:cubicBezTo>
                <a:cubicBezTo>
                  <a:pt x="1465" y="26"/>
                  <a:pt x="1465" y="27"/>
                  <a:pt x="1465" y="27"/>
                </a:cubicBezTo>
                <a:cubicBezTo>
                  <a:pt x="1466" y="28"/>
                  <a:pt x="1466" y="28"/>
                  <a:pt x="1466" y="28"/>
                </a:cubicBezTo>
                <a:cubicBezTo>
                  <a:pt x="1466" y="28"/>
                  <a:pt x="1467" y="28"/>
                  <a:pt x="1467" y="28"/>
                </a:cubicBezTo>
                <a:cubicBezTo>
                  <a:pt x="1468" y="27"/>
                  <a:pt x="1468" y="27"/>
                  <a:pt x="1469" y="27"/>
                </a:cubicBezTo>
                <a:cubicBezTo>
                  <a:pt x="1470" y="27"/>
                  <a:pt x="1471" y="28"/>
                  <a:pt x="1472" y="29"/>
                </a:cubicBezTo>
                <a:cubicBezTo>
                  <a:pt x="1473" y="30"/>
                  <a:pt x="1476" y="32"/>
                  <a:pt x="1477" y="32"/>
                </a:cubicBezTo>
                <a:cubicBezTo>
                  <a:pt x="1478" y="32"/>
                  <a:pt x="1478" y="32"/>
                  <a:pt x="1479" y="32"/>
                </a:cubicBezTo>
                <a:cubicBezTo>
                  <a:pt x="1480" y="32"/>
                  <a:pt x="1481" y="32"/>
                  <a:pt x="1482" y="32"/>
                </a:cubicBezTo>
                <a:cubicBezTo>
                  <a:pt x="1482" y="32"/>
                  <a:pt x="1482" y="32"/>
                  <a:pt x="1482" y="32"/>
                </a:cubicBezTo>
                <a:cubicBezTo>
                  <a:pt x="1484" y="32"/>
                  <a:pt x="1486" y="33"/>
                  <a:pt x="1487" y="34"/>
                </a:cubicBezTo>
                <a:cubicBezTo>
                  <a:pt x="1488" y="34"/>
                  <a:pt x="1488" y="34"/>
                  <a:pt x="1489" y="34"/>
                </a:cubicBezTo>
                <a:cubicBezTo>
                  <a:pt x="1491" y="34"/>
                  <a:pt x="1493" y="34"/>
                  <a:pt x="1494" y="35"/>
                </a:cubicBezTo>
                <a:cubicBezTo>
                  <a:pt x="1495" y="35"/>
                  <a:pt x="1497" y="36"/>
                  <a:pt x="1498" y="38"/>
                </a:cubicBezTo>
                <a:cubicBezTo>
                  <a:pt x="1499" y="38"/>
                  <a:pt x="1499" y="38"/>
                  <a:pt x="1500" y="39"/>
                </a:cubicBezTo>
                <a:cubicBezTo>
                  <a:pt x="1500" y="39"/>
                  <a:pt x="1501" y="40"/>
                  <a:pt x="1502" y="41"/>
                </a:cubicBezTo>
                <a:cubicBezTo>
                  <a:pt x="1502" y="42"/>
                  <a:pt x="1502" y="43"/>
                  <a:pt x="1502" y="44"/>
                </a:cubicBezTo>
                <a:cubicBezTo>
                  <a:pt x="1501" y="45"/>
                  <a:pt x="1501" y="46"/>
                  <a:pt x="1499" y="46"/>
                </a:cubicBezTo>
                <a:cubicBezTo>
                  <a:pt x="1499" y="46"/>
                  <a:pt x="1499" y="46"/>
                  <a:pt x="1498" y="46"/>
                </a:cubicBezTo>
                <a:cubicBezTo>
                  <a:pt x="1497" y="47"/>
                  <a:pt x="1497" y="47"/>
                  <a:pt x="1496" y="47"/>
                </a:cubicBezTo>
                <a:cubicBezTo>
                  <a:pt x="1496" y="48"/>
                  <a:pt x="1495" y="48"/>
                  <a:pt x="1494" y="48"/>
                </a:cubicBezTo>
                <a:cubicBezTo>
                  <a:pt x="1494" y="48"/>
                  <a:pt x="1493" y="48"/>
                  <a:pt x="1493" y="48"/>
                </a:cubicBezTo>
                <a:cubicBezTo>
                  <a:pt x="1493" y="49"/>
                  <a:pt x="1492" y="49"/>
                  <a:pt x="1491" y="49"/>
                </a:cubicBezTo>
                <a:cubicBezTo>
                  <a:pt x="1489" y="49"/>
                  <a:pt x="1488" y="48"/>
                  <a:pt x="1486" y="48"/>
                </a:cubicBezTo>
                <a:cubicBezTo>
                  <a:pt x="1486" y="48"/>
                  <a:pt x="1486" y="47"/>
                  <a:pt x="1485" y="47"/>
                </a:cubicBezTo>
                <a:cubicBezTo>
                  <a:pt x="1484" y="47"/>
                  <a:pt x="1484" y="46"/>
                  <a:pt x="1483" y="46"/>
                </a:cubicBezTo>
                <a:cubicBezTo>
                  <a:pt x="1483" y="46"/>
                  <a:pt x="1482" y="45"/>
                  <a:pt x="1482" y="45"/>
                </a:cubicBezTo>
                <a:cubicBezTo>
                  <a:pt x="1481" y="45"/>
                  <a:pt x="1480" y="45"/>
                  <a:pt x="1478" y="45"/>
                </a:cubicBezTo>
                <a:cubicBezTo>
                  <a:pt x="1478" y="46"/>
                  <a:pt x="1477" y="46"/>
                  <a:pt x="1477" y="46"/>
                </a:cubicBezTo>
                <a:cubicBezTo>
                  <a:pt x="1476" y="46"/>
                  <a:pt x="1475" y="46"/>
                  <a:pt x="1474" y="46"/>
                </a:cubicBezTo>
                <a:cubicBezTo>
                  <a:pt x="1473" y="46"/>
                  <a:pt x="1472" y="46"/>
                  <a:pt x="1471" y="46"/>
                </a:cubicBezTo>
                <a:cubicBezTo>
                  <a:pt x="1470" y="47"/>
                  <a:pt x="1470" y="48"/>
                  <a:pt x="1468" y="48"/>
                </a:cubicBezTo>
                <a:cubicBezTo>
                  <a:pt x="1468" y="48"/>
                  <a:pt x="1467" y="48"/>
                  <a:pt x="1467" y="48"/>
                </a:cubicBezTo>
                <a:cubicBezTo>
                  <a:pt x="1466" y="48"/>
                  <a:pt x="1465" y="48"/>
                  <a:pt x="1464" y="48"/>
                </a:cubicBezTo>
                <a:cubicBezTo>
                  <a:pt x="1464" y="48"/>
                  <a:pt x="1464" y="48"/>
                  <a:pt x="1463" y="49"/>
                </a:cubicBezTo>
                <a:cubicBezTo>
                  <a:pt x="1461" y="49"/>
                  <a:pt x="1461" y="49"/>
                  <a:pt x="1460" y="49"/>
                </a:cubicBezTo>
                <a:cubicBezTo>
                  <a:pt x="1459" y="49"/>
                  <a:pt x="1459" y="48"/>
                  <a:pt x="1459" y="48"/>
                </a:cubicBezTo>
                <a:cubicBezTo>
                  <a:pt x="1459" y="47"/>
                  <a:pt x="1459" y="47"/>
                  <a:pt x="1459" y="46"/>
                </a:cubicBezTo>
                <a:cubicBezTo>
                  <a:pt x="1459" y="45"/>
                  <a:pt x="1458" y="43"/>
                  <a:pt x="1458" y="42"/>
                </a:cubicBezTo>
                <a:cubicBezTo>
                  <a:pt x="1457" y="42"/>
                  <a:pt x="1456" y="43"/>
                  <a:pt x="1455" y="44"/>
                </a:cubicBezTo>
                <a:cubicBezTo>
                  <a:pt x="1455" y="44"/>
                  <a:pt x="1455" y="44"/>
                  <a:pt x="1456" y="45"/>
                </a:cubicBezTo>
                <a:cubicBezTo>
                  <a:pt x="1456" y="45"/>
                  <a:pt x="1457" y="46"/>
                  <a:pt x="1457" y="47"/>
                </a:cubicBezTo>
                <a:cubicBezTo>
                  <a:pt x="1458" y="48"/>
                  <a:pt x="1458" y="48"/>
                  <a:pt x="1457" y="49"/>
                </a:cubicBezTo>
                <a:cubicBezTo>
                  <a:pt x="1457" y="49"/>
                  <a:pt x="1457" y="49"/>
                  <a:pt x="1456" y="49"/>
                </a:cubicBezTo>
                <a:cubicBezTo>
                  <a:pt x="1455" y="50"/>
                  <a:pt x="1454" y="50"/>
                  <a:pt x="1453" y="50"/>
                </a:cubicBezTo>
                <a:cubicBezTo>
                  <a:pt x="1451" y="50"/>
                  <a:pt x="1450" y="50"/>
                  <a:pt x="1448" y="50"/>
                </a:cubicBezTo>
                <a:cubicBezTo>
                  <a:pt x="1447" y="50"/>
                  <a:pt x="1447" y="50"/>
                  <a:pt x="1447" y="50"/>
                </a:cubicBezTo>
                <a:cubicBezTo>
                  <a:pt x="1446" y="50"/>
                  <a:pt x="1445" y="50"/>
                  <a:pt x="1444" y="51"/>
                </a:cubicBezTo>
                <a:cubicBezTo>
                  <a:pt x="1444" y="51"/>
                  <a:pt x="1443" y="52"/>
                  <a:pt x="1443" y="52"/>
                </a:cubicBezTo>
                <a:cubicBezTo>
                  <a:pt x="1442" y="52"/>
                  <a:pt x="1442" y="53"/>
                  <a:pt x="1441" y="53"/>
                </a:cubicBezTo>
                <a:cubicBezTo>
                  <a:pt x="1441" y="53"/>
                  <a:pt x="1441" y="53"/>
                  <a:pt x="1441" y="53"/>
                </a:cubicBezTo>
                <a:cubicBezTo>
                  <a:pt x="1439" y="54"/>
                  <a:pt x="1438" y="55"/>
                  <a:pt x="1438" y="56"/>
                </a:cubicBezTo>
                <a:cubicBezTo>
                  <a:pt x="1438" y="57"/>
                  <a:pt x="1438" y="57"/>
                  <a:pt x="1438" y="57"/>
                </a:cubicBezTo>
                <a:cubicBezTo>
                  <a:pt x="1437" y="58"/>
                  <a:pt x="1437" y="59"/>
                  <a:pt x="1437" y="60"/>
                </a:cubicBezTo>
                <a:cubicBezTo>
                  <a:pt x="1437" y="60"/>
                  <a:pt x="1437" y="60"/>
                  <a:pt x="1437" y="60"/>
                </a:cubicBezTo>
                <a:cubicBezTo>
                  <a:pt x="1437" y="60"/>
                  <a:pt x="1437" y="60"/>
                  <a:pt x="1437" y="60"/>
                </a:cubicBezTo>
                <a:cubicBezTo>
                  <a:pt x="1437" y="60"/>
                  <a:pt x="1437" y="60"/>
                  <a:pt x="1437" y="60"/>
                </a:cubicBezTo>
                <a:cubicBezTo>
                  <a:pt x="1438" y="59"/>
                  <a:pt x="1438" y="59"/>
                  <a:pt x="1438" y="58"/>
                </a:cubicBezTo>
                <a:cubicBezTo>
                  <a:pt x="1438" y="57"/>
                  <a:pt x="1439" y="56"/>
                  <a:pt x="1441" y="55"/>
                </a:cubicBezTo>
                <a:cubicBezTo>
                  <a:pt x="1441" y="55"/>
                  <a:pt x="1441" y="55"/>
                  <a:pt x="1441" y="55"/>
                </a:cubicBezTo>
                <a:cubicBezTo>
                  <a:pt x="1442" y="55"/>
                  <a:pt x="1442" y="56"/>
                  <a:pt x="1442" y="56"/>
                </a:cubicBezTo>
                <a:cubicBezTo>
                  <a:pt x="1443" y="56"/>
                  <a:pt x="1443" y="57"/>
                  <a:pt x="1443" y="57"/>
                </a:cubicBezTo>
                <a:cubicBezTo>
                  <a:pt x="1443" y="57"/>
                  <a:pt x="1443" y="57"/>
                  <a:pt x="1443" y="57"/>
                </a:cubicBezTo>
                <a:cubicBezTo>
                  <a:pt x="1444" y="55"/>
                  <a:pt x="1444" y="53"/>
                  <a:pt x="1447" y="53"/>
                </a:cubicBezTo>
                <a:cubicBezTo>
                  <a:pt x="1447" y="52"/>
                  <a:pt x="1448" y="52"/>
                  <a:pt x="1449" y="52"/>
                </a:cubicBezTo>
                <a:cubicBezTo>
                  <a:pt x="1449" y="52"/>
                  <a:pt x="1450" y="52"/>
                  <a:pt x="1450" y="52"/>
                </a:cubicBezTo>
                <a:cubicBezTo>
                  <a:pt x="1451" y="52"/>
                  <a:pt x="1452" y="51"/>
                  <a:pt x="1453" y="51"/>
                </a:cubicBezTo>
                <a:cubicBezTo>
                  <a:pt x="1453" y="51"/>
                  <a:pt x="1453" y="51"/>
                  <a:pt x="1453" y="51"/>
                </a:cubicBezTo>
                <a:cubicBezTo>
                  <a:pt x="1454" y="51"/>
                  <a:pt x="1454" y="52"/>
                  <a:pt x="1455" y="53"/>
                </a:cubicBezTo>
                <a:cubicBezTo>
                  <a:pt x="1455" y="53"/>
                  <a:pt x="1455" y="53"/>
                  <a:pt x="1455" y="53"/>
                </a:cubicBezTo>
                <a:cubicBezTo>
                  <a:pt x="1455" y="53"/>
                  <a:pt x="1456" y="53"/>
                  <a:pt x="1456" y="54"/>
                </a:cubicBezTo>
                <a:cubicBezTo>
                  <a:pt x="1456" y="54"/>
                  <a:pt x="1457" y="54"/>
                  <a:pt x="1457" y="55"/>
                </a:cubicBezTo>
                <a:cubicBezTo>
                  <a:pt x="1457" y="54"/>
                  <a:pt x="1458" y="53"/>
                  <a:pt x="1458" y="52"/>
                </a:cubicBezTo>
                <a:cubicBezTo>
                  <a:pt x="1460" y="51"/>
                  <a:pt x="1462" y="51"/>
                  <a:pt x="1463" y="51"/>
                </a:cubicBezTo>
                <a:cubicBezTo>
                  <a:pt x="1466" y="51"/>
                  <a:pt x="1468" y="50"/>
                  <a:pt x="1470" y="49"/>
                </a:cubicBezTo>
                <a:cubicBezTo>
                  <a:pt x="1472" y="49"/>
                  <a:pt x="1473" y="48"/>
                  <a:pt x="1475" y="48"/>
                </a:cubicBezTo>
                <a:cubicBezTo>
                  <a:pt x="1477" y="48"/>
                  <a:pt x="1478" y="48"/>
                  <a:pt x="1479" y="49"/>
                </a:cubicBezTo>
                <a:cubicBezTo>
                  <a:pt x="1480" y="49"/>
                  <a:pt x="1480" y="49"/>
                  <a:pt x="1481" y="49"/>
                </a:cubicBezTo>
                <a:cubicBezTo>
                  <a:pt x="1481" y="49"/>
                  <a:pt x="1481" y="49"/>
                  <a:pt x="1481" y="49"/>
                </a:cubicBezTo>
                <a:cubicBezTo>
                  <a:pt x="1483" y="49"/>
                  <a:pt x="1485" y="50"/>
                  <a:pt x="1486" y="50"/>
                </a:cubicBezTo>
                <a:cubicBezTo>
                  <a:pt x="1487" y="51"/>
                  <a:pt x="1489" y="51"/>
                  <a:pt x="1490" y="51"/>
                </a:cubicBezTo>
                <a:cubicBezTo>
                  <a:pt x="1490" y="51"/>
                  <a:pt x="1490" y="51"/>
                  <a:pt x="1490" y="51"/>
                </a:cubicBezTo>
                <a:cubicBezTo>
                  <a:pt x="1491" y="51"/>
                  <a:pt x="1491" y="51"/>
                  <a:pt x="1491" y="51"/>
                </a:cubicBezTo>
                <a:cubicBezTo>
                  <a:pt x="1492" y="52"/>
                  <a:pt x="1493" y="52"/>
                  <a:pt x="1494" y="52"/>
                </a:cubicBezTo>
                <a:cubicBezTo>
                  <a:pt x="1496" y="52"/>
                  <a:pt x="1496" y="52"/>
                  <a:pt x="1496" y="52"/>
                </a:cubicBezTo>
                <a:cubicBezTo>
                  <a:pt x="1498" y="52"/>
                  <a:pt x="1499" y="51"/>
                  <a:pt x="1501" y="50"/>
                </a:cubicBezTo>
                <a:cubicBezTo>
                  <a:pt x="1501" y="49"/>
                  <a:pt x="1501" y="49"/>
                  <a:pt x="1502" y="49"/>
                </a:cubicBezTo>
                <a:cubicBezTo>
                  <a:pt x="1503" y="48"/>
                  <a:pt x="1504" y="48"/>
                  <a:pt x="1506" y="50"/>
                </a:cubicBezTo>
                <a:cubicBezTo>
                  <a:pt x="1506" y="50"/>
                  <a:pt x="1506" y="50"/>
                  <a:pt x="1506" y="50"/>
                </a:cubicBezTo>
                <a:cubicBezTo>
                  <a:pt x="1507" y="50"/>
                  <a:pt x="1508" y="51"/>
                  <a:pt x="1509" y="53"/>
                </a:cubicBezTo>
                <a:cubicBezTo>
                  <a:pt x="1509" y="54"/>
                  <a:pt x="1509" y="55"/>
                  <a:pt x="1510" y="55"/>
                </a:cubicBezTo>
                <a:cubicBezTo>
                  <a:pt x="1510" y="56"/>
                  <a:pt x="1510" y="56"/>
                  <a:pt x="1511" y="56"/>
                </a:cubicBezTo>
                <a:cubicBezTo>
                  <a:pt x="1511" y="57"/>
                  <a:pt x="1511" y="58"/>
                  <a:pt x="1510" y="59"/>
                </a:cubicBezTo>
                <a:cubicBezTo>
                  <a:pt x="1509" y="60"/>
                  <a:pt x="1507" y="61"/>
                  <a:pt x="1506" y="61"/>
                </a:cubicBezTo>
                <a:cubicBezTo>
                  <a:pt x="1505" y="61"/>
                  <a:pt x="1505" y="62"/>
                  <a:pt x="1504" y="62"/>
                </a:cubicBezTo>
                <a:cubicBezTo>
                  <a:pt x="1503" y="62"/>
                  <a:pt x="1502" y="62"/>
                  <a:pt x="1501" y="62"/>
                </a:cubicBezTo>
                <a:cubicBezTo>
                  <a:pt x="1501" y="62"/>
                  <a:pt x="1500" y="62"/>
                  <a:pt x="1500" y="62"/>
                </a:cubicBezTo>
                <a:cubicBezTo>
                  <a:pt x="1500" y="62"/>
                  <a:pt x="1500" y="62"/>
                  <a:pt x="1500" y="62"/>
                </a:cubicBezTo>
                <a:cubicBezTo>
                  <a:pt x="1500" y="62"/>
                  <a:pt x="1502" y="63"/>
                  <a:pt x="1503" y="63"/>
                </a:cubicBezTo>
                <a:cubicBezTo>
                  <a:pt x="1504" y="63"/>
                  <a:pt x="1504" y="63"/>
                  <a:pt x="1505" y="62"/>
                </a:cubicBezTo>
                <a:cubicBezTo>
                  <a:pt x="1506" y="62"/>
                  <a:pt x="1507" y="62"/>
                  <a:pt x="1508" y="62"/>
                </a:cubicBezTo>
                <a:cubicBezTo>
                  <a:pt x="1508" y="62"/>
                  <a:pt x="1509" y="62"/>
                  <a:pt x="1509" y="62"/>
                </a:cubicBezTo>
                <a:cubicBezTo>
                  <a:pt x="1509" y="62"/>
                  <a:pt x="1510" y="62"/>
                  <a:pt x="1511" y="62"/>
                </a:cubicBezTo>
                <a:cubicBezTo>
                  <a:pt x="1514" y="61"/>
                  <a:pt x="1515" y="62"/>
                  <a:pt x="1518" y="63"/>
                </a:cubicBezTo>
                <a:cubicBezTo>
                  <a:pt x="1518" y="63"/>
                  <a:pt x="1518" y="63"/>
                  <a:pt x="1518" y="63"/>
                </a:cubicBezTo>
                <a:cubicBezTo>
                  <a:pt x="1519" y="63"/>
                  <a:pt x="1520" y="63"/>
                  <a:pt x="1521" y="63"/>
                </a:cubicBezTo>
                <a:cubicBezTo>
                  <a:pt x="1522" y="64"/>
                  <a:pt x="1522" y="64"/>
                  <a:pt x="1523" y="65"/>
                </a:cubicBezTo>
                <a:cubicBezTo>
                  <a:pt x="1523" y="65"/>
                  <a:pt x="1524" y="65"/>
                  <a:pt x="1524" y="66"/>
                </a:cubicBezTo>
                <a:cubicBezTo>
                  <a:pt x="1525" y="66"/>
                  <a:pt x="1526" y="67"/>
                  <a:pt x="1527" y="67"/>
                </a:cubicBezTo>
                <a:cubicBezTo>
                  <a:pt x="1528" y="68"/>
                  <a:pt x="1529" y="68"/>
                  <a:pt x="1530" y="68"/>
                </a:cubicBezTo>
                <a:cubicBezTo>
                  <a:pt x="1531" y="69"/>
                  <a:pt x="1531" y="69"/>
                  <a:pt x="1532" y="70"/>
                </a:cubicBezTo>
                <a:cubicBezTo>
                  <a:pt x="1532" y="70"/>
                  <a:pt x="1533" y="71"/>
                  <a:pt x="1533" y="71"/>
                </a:cubicBezTo>
                <a:cubicBezTo>
                  <a:pt x="1536" y="72"/>
                  <a:pt x="1536" y="74"/>
                  <a:pt x="1536" y="75"/>
                </a:cubicBezTo>
                <a:cubicBezTo>
                  <a:pt x="1536" y="78"/>
                  <a:pt x="1534" y="79"/>
                  <a:pt x="1533" y="81"/>
                </a:cubicBezTo>
                <a:cubicBezTo>
                  <a:pt x="1532" y="81"/>
                  <a:pt x="1532" y="81"/>
                  <a:pt x="1532" y="82"/>
                </a:cubicBezTo>
                <a:cubicBezTo>
                  <a:pt x="1531" y="83"/>
                  <a:pt x="1530" y="83"/>
                  <a:pt x="1530" y="83"/>
                </a:cubicBezTo>
                <a:cubicBezTo>
                  <a:pt x="1529" y="83"/>
                  <a:pt x="1529" y="83"/>
                  <a:pt x="1528" y="83"/>
                </a:cubicBezTo>
                <a:cubicBezTo>
                  <a:pt x="1528" y="83"/>
                  <a:pt x="1528" y="84"/>
                  <a:pt x="1528" y="84"/>
                </a:cubicBezTo>
                <a:cubicBezTo>
                  <a:pt x="1527" y="84"/>
                  <a:pt x="1527" y="85"/>
                  <a:pt x="1526" y="85"/>
                </a:cubicBezTo>
                <a:cubicBezTo>
                  <a:pt x="1525" y="86"/>
                  <a:pt x="1523" y="87"/>
                  <a:pt x="1522" y="87"/>
                </a:cubicBezTo>
                <a:cubicBezTo>
                  <a:pt x="1521" y="87"/>
                  <a:pt x="1520" y="87"/>
                  <a:pt x="1519" y="87"/>
                </a:cubicBezTo>
                <a:cubicBezTo>
                  <a:pt x="1518" y="88"/>
                  <a:pt x="1517" y="88"/>
                  <a:pt x="1516" y="88"/>
                </a:cubicBezTo>
                <a:cubicBezTo>
                  <a:pt x="1516" y="88"/>
                  <a:pt x="1515" y="88"/>
                  <a:pt x="1515" y="89"/>
                </a:cubicBezTo>
                <a:cubicBezTo>
                  <a:pt x="1514" y="89"/>
                  <a:pt x="1514" y="89"/>
                  <a:pt x="1513" y="89"/>
                </a:cubicBezTo>
                <a:cubicBezTo>
                  <a:pt x="1512" y="90"/>
                  <a:pt x="1510" y="90"/>
                  <a:pt x="1509" y="90"/>
                </a:cubicBezTo>
                <a:cubicBezTo>
                  <a:pt x="1508" y="90"/>
                  <a:pt x="1508" y="90"/>
                  <a:pt x="1508" y="90"/>
                </a:cubicBezTo>
                <a:cubicBezTo>
                  <a:pt x="1507" y="90"/>
                  <a:pt x="1506" y="90"/>
                  <a:pt x="1505" y="90"/>
                </a:cubicBezTo>
                <a:cubicBezTo>
                  <a:pt x="1504" y="90"/>
                  <a:pt x="1503" y="91"/>
                  <a:pt x="1502" y="91"/>
                </a:cubicBezTo>
                <a:cubicBezTo>
                  <a:pt x="1502" y="91"/>
                  <a:pt x="1502" y="91"/>
                  <a:pt x="1502" y="91"/>
                </a:cubicBezTo>
                <a:cubicBezTo>
                  <a:pt x="1501" y="91"/>
                  <a:pt x="1500" y="90"/>
                  <a:pt x="1499" y="90"/>
                </a:cubicBezTo>
                <a:cubicBezTo>
                  <a:pt x="1498" y="90"/>
                  <a:pt x="1497" y="89"/>
                  <a:pt x="1496" y="90"/>
                </a:cubicBezTo>
                <a:cubicBezTo>
                  <a:pt x="1494" y="91"/>
                  <a:pt x="1490" y="91"/>
                  <a:pt x="1488" y="90"/>
                </a:cubicBezTo>
                <a:cubicBezTo>
                  <a:pt x="1487" y="89"/>
                  <a:pt x="1484" y="88"/>
                  <a:pt x="1482" y="88"/>
                </a:cubicBezTo>
                <a:cubicBezTo>
                  <a:pt x="1481" y="88"/>
                  <a:pt x="1479" y="88"/>
                  <a:pt x="1478" y="88"/>
                </a:cubicBezTo>
                <a:cubicBezTo>
                  <a:pt x="1476" y="87"/>
                  <a:pt x="1474" y="88"/>
                  <a:pt x="1472" y="89"/>
                </a:cubicBezTo>
                <a:cubicBezTo>
                  <a:pt x="1471" y="89"/>
                  <a:pt x="1470" y="90"/>
                  <a:pt x="1469" y="90"/>
                </a:cubicBezTo>
                <a:cubicBezTo>
                  <a:pt x="1469" y="90"/>
                  <a:pt x="1468" y="90"/>
                  <a:pt x="1468" y="90"/>
                </a:cubicBezTo>
                <a:cubicBezTo>
                  <a:pt x="1467" y="91"/>
                  <a:pt x="1466" y="91"/>
                  <a:pt x="1466" y="91"/>
                </a:cubicBezTo>
                <a:cubicBezTo>
                  <a:pt x="1466" y="91"/>
                  <a:pt x="1465" y="91"/>
                  <a:pt x="1465" y="91"/>
                </a:cubicBezTo>
                <a:cubicBezTo>
                  <a:pt x="1465" y="92"/>
                  <a:pt x="1465" y="92"/>
                  <a:pt x="1464" y="92"/>
                </a:cubicBezTo>
                <a:cubicBezTo>
                  <a:pt x="1463" y="93"/>
                  <a:pt x="1462" y="93"/>
                  <a:pt x="1461" y="93"/>
                </a:cubicBezTo>
                <a:cubicBezTo>
                  <a:pt x="1461" y="94"/>
                  <a:pt x="1460" y="94"/>
                  <a:pt x="1460" y="94"/>
                </a:cubicBezTo>
                <a:cubicBezTo>
                  <a:pt x="1459" y="94"/>
                  <a:pt x="1459" y="94"/>
                  <a:pt x="1459" y="94"/>
                </a:cubicBezTo>
                <a:cubicBezTo>
                  <a:pt x="1458" y="95"/>
                  <a:pt x="1458" y="95"/>
                  <a:pt x="1457" y="96"/>
                </a:cubicBezTo>
                <a:cubicBezTo>
                  <a:pt x="1456" y="97"/>
                  <a:pt x="1455" y="97"/>
                  <a:pt x="1453" y="97"/>
                </a:cubicBezTo>
                <a:cubicBezTo>
                  <a:pt x="1452" y="98"/>
                  <a:pt x="1452" y="98"/>
                  <a:pt x="1451" y="98"/>
                </a:cubicBezTo>
                <a:cubicBezTo>
                  <a:pt x="1450" y="99"/>
                  <a:pt x="1449" y="99"/>
                  <a:pt x="1449" y="99"/>
                </a:cubicBezTo>
                <a:cubicBezTo>
                  <a:pt x="1448" y="99"/>
                  <a:pt x="1448" y="99"/>
                  <a:pt x="1448" y="99"/>
                </a:cubicBezTo>
                <a:cubicBezTo>
                  <a:pt x="1447" y="100"/>
                  <a:pt x="1447" y="100"/>
                  <a:pt x="1446" y="101"/>
                </a:cubicBezTo>
                <a:cubicBezTo>
                  <a:pt x="1446" y="101"/>
                  <a:pt x="1446" y="101"/>
                  <a:pt x="1446" y="101"/>
                </a:cubicBezTo>
                <a:cubicBezTo>
                  <a:pt x="1446" y="101"/>
                  <a:pt x="1447" y="101"/>
                  <a:pt x="1447" y="101"/>
                </a:cubicBezTo>
                <a:cubicBezTo>
                  <a:pt x="1448" y="102"/>
                  <a:pt x="1448" y="102"/>
                  <a:pt x="1449" y="104"/>
                </a:cubicBezTo>
                <a:cubicBezTo>
                  <a:pt x="1449" y="103"/>
                  <a:pt x="1449" y="103"/>
                  <a:pt x="1449" y="103"/>
                </a:cubicBezTo>
                <a:cubicBezTo>
                  <a:pt x="1450" y="102"/>
                  <a:pt x="1451" y="101"/>
                  <a:pt x="1452" y="101"/>
                </a:cubicBezTo>
                <a:cubicBezTo>
                  <a:pt x="1453" y="100"/>
                  <a:pt x="1453" y="100"/>
                  <a:pt x="1454" y="100"/>
                </a:cubicBezTo>
                <a:cubicBezTo>
                  <a:pt x="1455" y="100"/>
                  <a:pt x="1455" y="100"/>
                  <a:pt x="1456" y="100"/>
                </a:cubicBezTo>
                <a:cubicBezTo>
                  <a:pt x="1458" y="98"/>
                  <a:pt x="1460" y="98"/>
                  <a:pt x="1462" y="97"/>
                </a:cubicBezTo>
                <a:cubicBezTo>
                  <a:pt x="1463" y="96"/>
                  <a:pt x="1464" y="96"/>
                  <a:pt x="1465" y="95"/>
                </a:cubicBezTo>
                <a:cubicBezTo>
                  <a:pt x="1466" y="95"/>
                  <a:pt x="1467" y="95"/>
                  <a:pt x="1467" y="96"/>
                </a:cubicBezTo>
                <a:cubicBezTo>
                  <a:pt x="1467" y="96"/>
                  <a:pt x="1468" y="96"/>
                  <a:pt x="1468" y="96"/>
                </a:cubicBezTo>
                <a:cubicBezTo>
                  <a:pt x="1468" y="96"/>
                  <a:pt x="1469" y="95"/>
                  <a:pt x="1469" y="95"/>
                </a:cubicBezTo>
                <a:cubicBezTo>
                  <a:pt x="1469" y="95"/>
                  <a:pt x="1469" y="94"/>
                  <a:pt x="1469" y="94"/>
                </a:cubicBezTo>
                <a:cubicBezTo>
                  <a:pt x="1470" y="94"/>
                  <a:pt x="1470" y="93"/>
                  <a:pt x="1471" y="93"/>
                </a:cubicBezTo>
                <a:cubicBezTo>
                  <a:pt x="1473" y="93"/>
                  <a:pt x="1476" y="93"/>
                  <a:pt x="1478" y="93"/>
                </a:cubicBezTo>
                <a:cubicBezTo>
                  <a:pt x="1480" y="94"/>
                  <a:pt x="1483" y="94"/>
                  <a:pt x="1485" y="94"/>
                </a:cubicBezTo>
                <a:cubicBezTo>
                  <a:pt x="1488" y="93"/>
                  <a:pt x="1490" y="93"/>
                  <a:pt x="1492" y="94"/>
                </a:cubicBezTo>
                <a:cubicBezTo>
                  <a:pt x="1493" y="94"/>
                  <a:pt x="1493" y="94"/>
                  <a:pt x="1493" y="94"/>
                </a:cubicBezTo>
                <a:cubicBezTo>
                  <a:pt x="1496" y="94"/>
                  <a:pt x="1501" y="95"/>
                  <a:pt x="1501" y="99"/>
                </a:cubicBezTo>
                <a:cubicBezTo>
                  <a:pt x="1501" y="100"/>
                  <a:pt x="1501" y="100"/>
                  <a:pt x="1501" y="100"/>
                </a:cubicBezTo>
                <a:cubicBezTo>
                  <a:pt x="1501" y="101"/>
                  <a:pt x="1501" y="102"/>
                  <a:pt x="1500" y="104"/>
                </a:cubicBezTo>
                <a:cubicBezTo>
                  <a:pt x="1499" y="105"/>
                  <a:pt x="1497" y="105"/>
                  <a:pt x="1496" y="105"/>
                </a:cubicBezTo>
                <a:cubicBezTo>
                  <a:pt x="1496" y="105"/>
                  <a:pt x="1495" y="105"/>
                  <a:pt x="1495" y="106"/>
                </a:cubicBezTo>
                <a:cubicBezTo>
                  <a:pt x="1495" y="106"/>
                  <a:pt x="1494" y="106"/>
                  <a:pt x="1494" y="106"/>
                </a:cubicBezTo>
                <a:cubicBezTo>
                  <a:pt x="1493" y="106"/>
                  <a:pt x="1492" y="106"/>
                  <a:pt x="1491" y="106"/>
                </a:cubicBezTo>
                <a:cubicBezTo>
                  <a:pt x="1490" y="106"/>
                  <a:pt x="1490" y="107"/>
                  <a:pt x="1491" y="108"/>
                </a:cubicBezTo>
                <a:cubicBezTo>
                  <a:pt x="1491" y="109"/>
                  <a:pt x="1491" y="109"/>
                  <a:pt x="1491" y="110"/>
                </a:cubicBezTo>
                <a:cubicBezTo>
                  <a:pt x="1491" y="110"/>
                  <a:pt x="1492" y="109"/>
                  <a:pt x="1492" y="109"/>
                </a:cubicBezTo>
                <a:cubicBezTo>
                  <a:pt x="1493" y="109"/>
                  <a:pt x="1493" y="109"/>
                  <a:pt x="1493" y="109"/>
                </a:cubicBezTo>
                <a:cubicBezTo>
                  <a:pt x="1494" y="109"/>
                  <a:pt x="1495" y="108"/>
                  <a:pt x="1496" y="108"/>
                </a:cubicBezTo>
                <a:cubicBezTo>
                  <a:pt x="1496" y="108"/>
                  <a:pt x="1497" y="108"/>
                  <a:pt x="1497" y="108"/>
                </a:cubicBezTo>
                <a:cubicBezTo>
                  <a:pt x="1499" y="108"/>
                  <a:pt x="1499" y="108"/>
                  <a:pt x="1500" y="109"/>
                </a:cubicBezTo>
                <a:cubicBezTo>
                  <a:pt x="1501" y="109"/>
                  <a:pt x="1501" y="109"/>
                  <a:pt x="1502" y="109"/>
                </a:cubicBezTo>
                <a:cubicBezTo>
                  <a:pt x="1503" y="109"/>
                  <a:pt x="1503" y="109"/>
                  <a:pt x="1503" y="109"/>
                </a:cubicBezTo>
                <a:cubicBezTo>
                  <a:pt x="1504" y="109"/>
                  <a:pt x="1505" y="109"/>
                  <a:pt x="1505" y="109"/>
                </a:cubicBezTo>
                <a:cubicBezTo>
                  <a:pt x="1506" y="108"/>
                  <a:pt x="1507" y="108"/>
                  <a:pt x="1508" y="108"/>
                </a:cubicBezTo>
                <a:cubicBezTo>
                  <a:pt x="1509" y="109"/>
                  <a:pt x="1509" y="109"/>
                  <a:pt x="1509" y="109"/>
                </a:cubicBezTo>
                <a:cubicBezTo>
                  <a:pt x="1509" y="108"/>
                  <a:pt x="1509" y="108"/>
                  <a:pt x="1509" y="107"/>
                </a:cubicBezTo>
                <a:cubicBezTo>
                  <a:pt x="1510" y="106"/>
                  <a:pt x="1510" y="106"/>
                  <a:pt x="1510" y="106"/>
                </a:cubicBezTo>
                <a:cubicBezTo>
                  <a:pt x="1510" y="106"/>
                  <a:pt x="1510" y="105"/>
                  <a:pt x="1510" y="104"/>
                </a:cubicBezTo>
                <a:cubicBezTo>
                  <a:pt x="1510" y="103"/>
                  <a:pt x="1510" y="102"/>
                  <a:pt x="1511" y="101"/>
                </a:cubicBezTo>
                <a:cubicBezTo>
                  <a:pt x="1511" y="100"/>
                  <a:pt x="1512" y="100"/>
                  <a:pt x="1512" y="99"/>
                </a:cubicBezTo>
                <a:cubicBezTo>
                  <a:pt x="1512" y="98"/>
                  <a:pt x="1512" y="98"/>
                  <a:pt x="1513" y="97"/>
                </a:cubicBezTo>
                <a:cubicBezTo>
                  <a:pt x="1514" y="97"/>
                  <a:pt x="1516" y="96"/>
                  <a:pt x="1518" y="97"/>
                </a:cubicBezTo>
                <a:cubicBezTo>
                  <a:pt x="1519" y="97"/>
                  <a:pt x="1520" y="97"/>
                  <a:pt x="1521" y="97"/>
                </a:cubicBezTo>
                <a:cubicBezTo>
                  <a:pt x="1522" y="97"/>
                  <a:pt x="1523" y="96"/>
                  <a:pt x="1524" y="96"/>
                </a:cubicBezTo>
                <a:cubicBezTo>
                  <a:pt x="1524" y="96"/>
                  <a:pt x="1524" y="96"/>
                  <a:pt x="1524" y="96"/>
                </a:cubicBezTo>
                <a:cubicBezTo>
                  <a:pt x="1525" y="96"/>
                  <a:pt x="1525" y="97"/>
                  <a:pt x="1526" y="97"/>
                </a:cubicBezTo>
                <a:cubicBezTo>
                  <a:pt x="1527" y="99"/>
                  <a:pt x="1526" y="105"/>
                  <a:pt x="1526" y="105"/>
                </a:cubicBezTo>
                <a:cubicBezTo>
                  <a:pt x="1526" y="105"/>
                  <a:pt x="1526" y="105"/>
                  <a:pt x="1526" y="105"/>
                </a:cubicBezTo>
                <a:cubicBezTo>
                  <a:pt x="1526" y="107"/>
                  <a:pt x="1526" y="108"/>
                  <a:pt x="1524" y="110"/>
                </a:cubicBezTo>
                <a:cubicBezTo>
                  <a:pt x="1523" y="111"/>
                  <a:pt x="1522" y="112"/>
                  <a:pt x="1522" y="113"/>
                </a:cubicBezTo>
                <a:cubicBezTo>
                  <a:pt x="1522" y="113"/>
                  <a:pt x="1522" y="114"/>
                  <a:pt x="1522" y="115"/>
                </a:cubicBezTo>
                <a:cubicBezTo>
                  <a:pt x="1522" y="115"/>
                  <a:pt x="1522" y="115"/>
                  <a:pt x="1522" y="115"/>
                </a:cubicBezTo>
                <a:cubicBezTo>
                  <a:pt x="1521" y="115"/>
                  <a:pt x="1521" y="116"/>
                  <a:pt x="1521" y="116"/>
                </a:cubicBezTo>
                <a:cubicBezTo>
                  <a:pt x="1521" y="117"/>
                  <a:pt x="1521" y="117"/>
                  <a:pt x="1521" y="118"/>
                </a:cubicBezTo>
                <a:cubicBezTo>
                  <a:pt x="1521" y="119"/>
                  <a:pt x="1520" y="119"/>
                  <a:pt x="1520" y="119"/>
                </a:cubicBezTo>
                <a:cubicBezTo>
                  <a:pt x="1520" y="120"/>
                  <a:pt x="1520" y="120"/>
                  <a:pt x="1520" y="120"/>
                </a:cubicBezTo>
                <a:cubicBezTo>
                  <a:pt x="1518" y="121"/>
                  <a:pt x="1517" y="121"/>
                  <a:pt x="1515" y="122"/>
                </a:cubicBezTo>
                <a:cubicBezTo>
                  <a:pt x="1515" y="122"/>
                  <a:pt x="1514" y="122"/>
                  <a:pt x="1513" y="123"/>
                </a:cubicBezTo>
                <a:cubicBezTo>
                  <a:pt x="1513" y="123"/>
                  <a:pt x="1513" y="123"/>
                  <a:pt x="1512" y="124"/>
                </a:cubicBezTo>
                <a:cubicBezTo>
                  <a:pt x="1512" y="124"/>
                  <a:pt x="1511" y="124"/>
                  <a:pt x="1511" y="124"/>
                </a:cubicBezTo>
                <a:cubicBezTo>
                  <a:pt x="1510" y="125"/>
                  <a:pt x="1510" y="125"/>
                  <a:pt x="1510" y="126"/>
                </a:cubicBezTo>
                <a:cubicBezTo>
                  <a:pt x="1509" y="127"/>
                  <a:pt x="1509" y="127"/>
                  <a:pt x="1509" y="128"/>
                </a:cubicBezTo>
                <a:cubicBezTo>
                  <a:pt x="1508" y="129"/>
                  <a:pt x="1508" y="129"/>
                  <a:pt x="1508" y="129"/>
                </a:cubicBezTo>
                <a:cubicBezTo>
                  <a:pt x="1507" y="130"/>
                  <a:pt x="1506" y="130"/>
                  <a:pt x="1505" y="130"/>
                </a:cubicBezTo>
                <a:cubicBezTo>
                  <a:pt x="1504" y="130"/>
                  <a:pt x="1504" y="130"/>
                  <a:pt x="1504" y="131"/>
                </a:cubicBezTo>
                <a:cubicBezTo>
                  <a:pt x="1503" y="133"/>
                  <a:pt x="1502" y="134"/>
                  <a:pt x="1501" y="136"/>
                </a:cubicBezTo>
                <a:cubicBezTo>
                  <a:pt x="1499" y="137"/>
                  <a:pt x="1498" y="139"/>
                  <a:pt x="1496" y="140"/>
                </a:cubicBezTo>
                <a:cubicBezTo>
                  <a:pt x="1496" y="140"/>
                  <a:pt x="1496" y="141"/>
                  <a:pt x="1495" y="141"/>
                </a:cubicBezTo>
                <a:cubicBezTo>
                  <a:pt x="1495" y="142"/>
                  <a:pt x="1494" y="142"/>
                  <a:pt x="1494" y="142"/>
                </a:cubicBezTo>
                <a:cubicBezTo>
                  <a:pt x="1494" y="143"/>
                  <a:pt x="1493" y="143"/>
                  <a:pt x="1492" y="144"/>
                </a:cubicBezTo>
                <a:cubicBezTo>
                  <a:pt x="1492" y="144"/>
                  <a:pt x="1491" y="144"/>
                  <a:pt x="1491" y="145"/>
                </a:cubicBezTo>
                <a:cubicBezTo>
                  <a:pt x="1490" y="145"/>
                  <a:pt x="1489" y="146"/>
                  <a:pt x="1488" y="147"/>
                </a:cubicBezTo>
                <a:cubicBezTo>
                  <a:pt x="1488" y="148"/>
                  <a:pt x="1488" y="149"/>
                  <a:pt x="1489" y="149"/>
                </a:cubicBezTo>
                <a:cubicBezTo>
                  <a:pt x="1489" y="148"/>
                  <a:pt x="1489" y="148"/>
                  <a:pt x="1490" y="147"/>
                </a:cubicBezTo>
                <a:cubicBezTo>
                  <a:pt x="1490" y="147"/>
                  <a:pt x="1491" y="146"/>
                  <a:pt x="1492" y="146"/>
                </a:cubicBezTo>
                <a:cubicBezTo>
                  <a:pt x="1493" y="145"/>
                  <a:pt x="1494" y="144"/>
                  <a:pt x="1495" y="143"/>
                </a:cubicBezTo>
                <a:cubicBezTo>
                  <a:pt x="1495" y="141"/>
                  <a:pt x="1496" y="141"/>
                  <a:pt x="1497" y="140"/>
                </a:cubicBezTo>
                <a:cubicBezTo>
                  <a:pt x="1498" y="140"/>
                  <a:pt x="1498" y="140"/>
                  <a:pt x="1498" y="140"/>
                </a:cubicBezTo>
                <a:cubicBezTo>
                  <a:pt x="1500" y="138"/>
                  <a:pt x="1502" y="135"/>
                  <a:pt x="1503" y="134"/>
                </a:cubicBezTo>
                <a:cubicBezTo>
                  <a:pt x="1504" y="133"/>
                  <a:pt x="1505" y="131"/>
                  <a:pt x="1507" y="131"/>
                </a:cubicBezTo>
                <a:cubicBezTo>
                  <a:pt x="1508" y="130"/>
                  <a:pt x="1509" y="130"/>
                  <a:pt x="1510" y="130"/>
                </a:cubicBezTo>
                <a:cubicBezTo>
                  <a:pt x="1511" y="130"/>
                  <a:pt x="1511" y="130"/>
                  <a:pt x="1512" y="129"/>
                </a:cubicBezTo>
                <a:cubicBezTo>
                  <a:pt x="1512" y="129"/>
                  <a:pt x="1512" y="129"/>
                  <a:pt x="1512" y="129"/>
                </a:cubicBezTo>
                <a:cubicBezTo>
                  <a:pt x="1513" y="128"/>
                  <a:pt x="1514" y="128"/>
                  <a:pt x="1515" y="128"/>
                </a:cubicBezTo>
                <a:cubicBezTo>
                  <a:pt x="1516" y="128"/>
                  <a:pt x="1516" y="128"/>
                  <a:pt x="1517" y="128"/>
                </a:cubicBezTo>
                <a:cubicBezTo>
                  <a:pt x="1518" y="128"/>
                  <a:pt x="1519" y="127"/>
                  <a:pt x="1519" y="126"/>
                </a:cubicBezTo>
                <a:cubicBezTo>
                  <a:pt x="1520" y="126"/>
                  <a:pt x="1521" y="125"/>
                  <a:pt x="1522" y="125"/>
                </a:cubicBezTo>
                <a:cubicBezTo>
                  <a:pt x="1523" y="124"/>
                  <a:pt x="1523" y="124"/>
                  <a:pt x="1523" y="124"/>
                </a:cubicBezTo>
                <a:cubicBezTo>
                  <a:pt x="1525" y="123"/>
                  <a:pt x="1527" y="123"/>
                  <a:pt x="1527" y="120"/>
                </a:cubicBezTo>
                <a:cubicBezTo>
                  <a:pt x="1528" y="119"/>
                  <a:pt x="1528" y="119"/>
                  <a:pt x="1529" y="118"/>
                </a:cubicBezTo>
                <a:cubicBezTo>
                  <a:pt x="1530" y="118"/>
                  <a:pt x="1530" y="117"/>
                  <a:pt x="1530" y="117"/>
                </a:cubicBezTo>
                <a:cubicBezTo>
                  <a:pt x="1530" y="116"/>
                  <a:pt x="1531" y="114"/>
                  <a:pt x="1532" y="113"/>
                </a:cubicBezTo>
                <a:cubicBezTo>
                  <a:pt x="1533" y="112"/>
                  <a:pt x="1533" y="112"/>
                  <a:pt x="1534" y="112"/>
                </a:cubicBezTo>
                <a:cubicBezTo>
                  <a:pt x="1534" y="112"/>
                  <a:pt x="1535" y="112"/>
                  <a:pt x="1535" y="112"/>
                </a:cubicBezTo>
                <a:cubicBezTo>
                  <a:pt x="1537" y="113"/>
                  <a:pt x="1537" y="114"/>
                  <a:pt x="1537" y="116"/>
                </a:cubicBezTo>
                <a:cubicBezTo>
                  <a:pt x="1537" y="116"/>
                  <a:pt x="1537" y="116"/>
                  <a:pt x="1536" y="117"/>
                </a:cubicBezTo>
                <a:cubicBezTo>
                  <a:pt x="1536" y="117"/>
                  <a:pt x="1536" y="117"/>
                  <a:pt x="1536" y="117"/>
                </a:cubicBezTo>
                <a:cubicBezTo>
                  <a:pt x="1537" y="117"/>
                  <a:pt x="1537" y="117"/>
                  <a:pt x="1537" y="117"/>
                </a:cubicBezTo>
                <a:cubicBezTo>
                  <a:pt x="1537" y="116"/>
                  <a:pt x="1538" y="115"/>
                  <a:pt x="1539" y="115"/>
                </a:cubicBezTo>
                <a:cubicBezTo>
                  <a:pt x="1539" y="115"/>
                  <a:pt x="1540" y="115"/>
                  <a:pt x="1540" y="115"/>
                </a:cubicBezTo>
                <a:cubicBezTo>
                  <a:pt x="1541" y="115"/>
                  <a:pt x="1541" y="116"/>
                  <a:pt x="1542" y="116"/>
                </a:cubicBezTo>
                <a:cubicBezTo>
                  <a:pt x="1542" y="117"/>
                  <a:pt x="1543" y="117"/>
                  <a:pt x="1543" y="117"/>
                </a:cubicBezTo>
                <a:cubicBezTo>
                  <a:pt x="1544" y="116"/>
                  <a:pt x="1544" y="116"/>
                  <a:pt x="1544" y="115"/>
                </a:cubicBezTo>
                <a:cubicBezTo>
                  <a:pt x="1544" y="115"/>
                  <a:pt x="1544" y="114"/>
                  <a:pt x="1544" y="114"/>
                </a:cubicBezTo>
                <a:cubicBezTo>
                  <a:pt x="1544" y="114"/>
                  <a:pt x="1544" y="113"/>
                  <a:pt x="1544" y="113"/>
                </a:cubicBezTo>
                <a:cubicBezTo>
                  <a:pt x="1544" y="113"/>
                  <a:pt x="1543" y="113"/>
                  <a:pt x="1543" y="113"/>
                </a:cubicBezTo>
                <a:cubicBezTo>
                  <a:pt x="1542" y="113"/>
                  <a:pt x="1541" y="113"/>
                  <a:pt x="1541" y="112"/>
                </a:cubicBezTo>
                <a:cubicBezTo>
                  <a:pt x="1541" y="112"/>
                  <a:pt x="1541" y="112"/>
                  <a:pt x="1541" y="112"/>
                </a:cubicBezTo>
                <a:cubicBezTo>
                  <a:pt x="1541" y="112"/>
                  <a:pt x="1541" y="111"/>
                  <a:pt x="1541" y="111"/>
                </a:cubicBezTo>
                <a:cubicBezTo>
                  <a:pt x="1541" y="111"/>
                  <a:pt x="1541" y="111"/>
                  <a:pt x="1541" y="111"/>
                </a:cubicBezTo>
                <a:cubicBezTo>
                  <a:pt x="1541" y="111"/>
                  <a:pt x="1541" y="111"/>
                  <a:pt x="1541" y="110"/>
                </a:cubicBezTo>
                <a:cubicBezTo>
                  <a:pt x="1540" y="110"/>
                  <a:pt x="1540" y="109"/>
                  <a:pt x="1541" y="109"/>
                </a:cubicBezTo>
                <a:cubicBezTo>
                  <a:pt x="1541" y="108"/>
                  <a:pt x="1541" y="108"/>
                  <a:pt x="1541" y="108"/>
                </a:cubicBezTo>
                <a:cubicBezTo>
                  <a:pt x="1541" y="108"/>
                  <a:pt x="1540" y="108"/>
                  <a:pt x="1540" y="108"/>
                </a:cubicBezTo>
                <a:cubicBezTo>
                  <a:pt x="1540" y="108"/>
                  <a:pt x="1540" y="108"/>
                  <a:pt x="1539" y="108"/>
                </a:cubicBezTo>
                <a:cubicBezTo>
                  <a:pt x="1537" y="108"/>
                  <a:pt x="1537" y="104"/>
                  <a:pt x="1537" y="103"/>
                </a:cubicBezTo>
                <a:cubicBezTo>
                  <a:pt x="1537" y="101"/>
                  <a:pt x="1539" y="99"/>
                  <a:pt x="1540" y="99"/>
                </a:cubicBezTo>
                <a:cubicBezTo>
                  <a:pt x="1541" y="99"/>
                  <a:pt x="1542" y="100"/>
                  <a:pt x="1542" y="100"/>
                </a:cubicBezTo>
                <a:cubicBezTo>
                  <a:pt x="1542" y="102"/>
                  <a:pt x="1542" y="103"/>
                  <a:pt x="1542" y="104"/>
                </a:cubicBezTo>
                <a:cubicBezTo>
                  <a:pt x="1542" y="104"/>
                  <a:pt x="1541" y="105"/>
                  <a:pt x="1541" y="106"/>
                </a:cubicBezTo>
                <a:cubicBezTo>
                  <a:pt x="1541" y="106"/>
                  <a:pt x="1541" y="106"/>
                  <a:pt x="1541" y="106"/>
                </a:cubicBezTo>
                <a:cubicBezTo>
                  <a:pt x="1542" y="106"/>
                  <a:pt x="1542" y="107"/>
                  <a:pt x="1542" y="107"/>
                </a:cubicBezTo>
                <a:cubicBezTo>
                  <a:pt x="1541" y="107"/>
                  <a:pt x="1541" y="108"/>
                  <a:pt x="1541" y="108"/>
                </a:cubicBezTo>
                <a:cubicBezTo>
                  <a:pt x="1541" y="108"/>
                  <a:pt x="1542" y="107"/>
                  <a:pt x="1542" y="107"/>
                </a:cubicBezTo>
                <a:cubicBezTo>
                  <a:pt x="1542" y="107"/>
                  <a:pt x="1542" y="107"/>
                  <a:pt x="1542" y="107"/>
                </a:cubicBezTo>
                <a:cubicBezTo>
                  <a:pt x="1543" y="107"/>
                  <a:pt x="1544" y="108"/>
                  <a:pt x="1544" y="109"/>
                </a:cubicBezTo>
                <a:cubicBezTo>
                  <a:pt x="1544" y="110"/>
                  <a:pt x="1544" y="110"/>
                  <a:pt x="1545" y="110"/>
                </a:cubicBezTo>
                <a:cubicBezTo>
                  <a:pt x="1545" y="110"/>
                  <a:pt x="1545" y="111"/>
                  <a:pt x="1545" y="111"/>
                </a:cubicBezTo>
                <a:cubicBezTo>
                  <a:pt x="1545" y="110"/>
                  <a:pt x="1545" y="110"/>
                  <a:pt x="1545" y="109"/>
                </a:cubicBezTo>
                <a:cubicBezTo>
                  <a:pt x="1545" y="109"/>
                  <a:pt x="1545" y="108"/>
                  <a:pt x="1545" y="108"/>
                </a:cubicBezTo>
                <a:cubicBezTo>
                  <a:pt x="1545" y="107"/>
                  <a:pt x="1545" y="107"/>
                  <a:pt x="1546" y="106"/>
                </a:cubicBezTo>
                <a:cubicBezTo>
                  <a:pt x="1546" y="107"/>
                  <a:pt x="1546" y="107"/>
                  <a:pt x="1546" y="107"/>
                </a:cubicBezTo>
                <a:cubicBezTo>
                  <a:pt x="1546" y="106"/>
                  <a:pt x="1546" y="106"/>
                  <a:pt x="1546" y="106"/>
                </a:cubicBezTo>
                <a:cubicBezTo>
                  <a:pt x="1546" y="106"/>
                  <a:pt x="1546" y="106"/>
                  <a:pt x="1546" y="106"/>
                </a:cubicBezTo>
                <a:cubicBezTo>
                  <a:pt x="1547" y="106"/>
                  <a:pt x="1547" y="107"/>
                  <a:pt x="1548" y="107"/>
                </a:cubicBezTo>
                <a:cubicBezTo>
                  <a:pt x="1549" y="107"/>
                  <a:pt x="1550" y="107"/>
                  <a:pt x="1551" y="106"/>
                </a:cubicBezTo>
                <a:cubicBezTo>
                  <a:pt x="1552" y="105"/>
                  <a:pt x="1553" y="105"/>
                  <a:pt x="1554" y="104"/>
                </a:cubicBezTo>
                <a:cubicBezTo>
                  <a:pt x="1555" y="104"/>
                  <a:pt x="1557" y="104"/>
                  <a:pt x="1558" y="104"/>
                </a:cubicBezTo>
                <a:cubicBezTo>
                  <a:pt x="1559" y="105"/>
                  <a:pt x="1560" y="105"/>
                  <a:pt x="1560" y="105"/>
                </a:cubicBezTo>
                <a:cubicBezTo>
                  <a:pt x="1561" y="106"/>
                  <a:pt x="1562" y="106"/>
                  <a:pt x="1562" y="106"/>
                </a:cubicBezTo>
                <a:cubicBezTo>
                  <a:pt x="1563" y="106"/>
                  <a:pt x="1563" y="106"/>
                  <a:pt x="1563" y="106"/>
                </a:cubicBezTo>
                <a:cubicBezTo>
                  <a:pt x="1565" y="106"/>
                  <a:pt x="1566" y="105"/>
                  <a:pt x="1567" y="106"/>
                </a:cubicBezTo>
                <a:cubicBezTo>
                  <a:pt x="1567" y="106"/>
                  <a:pt x="1568" y="106"/>
                  <a:pt x="1568" y="106"/>
                </a:cubicBezTo>
                <a:cubicBezTo>
                  <a:pt x="1569" y="107"/>
                  <a:pt x="1570" y="107"/>
                  <a:pt x="1571" y="108"/>
                </a:cubicBezTo>
                <a:cubicBezTo>
                  <a:pt x="1574" y="108"/>
                  <a:pt x="1575" y="109"/>
                  <a:pt x="1577" y="112"/>
                </a:cubicBezTo>
                <a:cubicBezTo>
                  <a:pt x="1579" y="115"/>
                  <a:pt x="1582" y="117"/>
                  <a:pt x="1583" y="121"/>
                </a:cubicBezTo>
                <a:cubicBezTo>
                  <a:pt x="1584" y="123"/>
                  <a:pt x="1583" y="125"/>
                  <a:pt x="1581" y="126"/>
                </a:cubicBezTo>
                <a:cubicBezTo>
                  <a:pt x="1581" y="127"/>
                  <a:pt x="1580" y="127"/>
                  <a:pt x="1580" y="128"/>
                </a:cubicBezTo>
                <a:cubicBezTo>
                  <a:pt x="1579" y="128"/>
                  <a:pt x="1579" y="129"/>
                  <a:pt x="1578" y="130"/>
                </a:cubicBezTo>
                <a:cubicBezTo>
                  <a:pt x="1578" y="130"/>
                  <a:pt x="1577" y="130"/>
                  <a:pt x="1576" y="131"/>
                </a:cubicBezTo>
                <a:cubicBezTo>
                  <a:pt x="1575" y="131"/>
                  <a:pt x="1575" y="131"/>
                  <a:pt x="1574" y="132"/>
                </a:cubicBezTo>
                <a:cubicBezTo>
                  <a:pt x="1574" y="132"/>
                  <a:pt x="1574" y="132"/>
                  <a:pt x="1573" y="133"/>
                </a:cubicBezTo>
                <a:cubicBezTo>
                  <a:pt x="1573" y="134"/>
                  <a:pt x="1572" y="135"/>
                  <a:pt x="1569" y="135"/>
                </a:cubicBezTo>
                <a:cubicBezTo>
                  <a:pt x="1568" y="135"/>
                  <a:pt x="1567" y="135"/>
                  <a:pt x="1566" y="135"/>
                </a:cubicBezTo>
                <a:cubicBezTo>
                  <a:pt x="1566" y="135"/>
                  <a:pt x="1565" y="135"/>
                  <a:pt x="1565" y="135"/>
                </a:cubicBezTo>
                <a:cubicBezTo>
                  <a:pt x="1565" y="135"/>
                  <a:pt x="1565" y="135"/>
                  <a:pt x="1565" y="135"/>
                </a:cubicBezTo>
                <a:cubicBezTo>
                  <a:pt x="1565" y="135"/>
                  <a:pt x="1565" y="135"/>
                  <a:pt x="1565" y="136"/>
                </a:cubicBezTo>
                <a:cubicBezTo>
                  <a:pt x="1566" y="136"/>
                  <a:pt x="1566" y="136"/>
                  <a:pt x="1566" y="136"/>
                </a:cubicBezTo>
                <a:cubicBezTo>
                  <a:pt x="1566" y="136"/>
                  <a:pt x="1566" y="137"/>
                  <a:pt x="1566" y="137"/>
                </a:cubicBezTo>
                <a:cubicBezTo>
                  <a:pt x="1568" y="138"/>
                  <a:pt x="1570" y="141"/>
                  <a:pt x="1569" y="143"/>
                </a:cubicBezTo>
                <a:cubicBezTo>
                  <a:pt x="1568" y="144"/>
                  <a:pt x="1567" y="144"/>
                  <a:pt x="1566" y="144"/>
                </a:cubicBezTo>
                <a:cubicBezTo>
                  <a:pt x="1565" y="144"/>
                  <a:pt x="1565" y="145"/>
                  <a:pt x="1565" y="145"/>
                </a:cubicBezTo>
                <a:cubicBezTo>
                  <a:pt x="1564" y="145"/>
                  <a:pt x="1563" y="145"/>
                  <a:pt x="1562" y="145"/>
                </a:cubicBezTo>
                <a:cubicBezTo>
                  <a:pt x="1561" y="147"/>
                  <a:pt x="1559" y="147"/>
                  <a:pt x="1558" y="147"/>
                </a:cubicBezTo>
                <a:cubicBezTo>
                  <a:pt x="1557" y="147"/>
                  <a:pt x="1557" y="147"/>
                  <a:pt x="1557" y="147"/>
                </a:cubicBezTo>
                <a:cubicBezTo>
                  <a:pt x="1554" y="148"/>
                  <a:pt x="1552" y="147"/>
                  <a:pt x="1549" y="146"/>
                </a:cubicBezTo>
                <a:cubicBezTo>
                  <a:pt x="1549" y="146"/>
                  <a:pt x="1549" y="146"/>
                  <a:pt x="1548" y="145"/>
                </a:cubicBezTo>
                <a:cubicBezTo>
                  <a:pt x="1548" y="145"/>
                  <a:pt x="1547" y="145"/>
                  <a:pt x="1547" y="145"/>
                </a:cubicBezTo>
                <a:cubicBezTo>
                  <a:pt x="1546" y="145"/>
                  <a:pt x="1546" y="145"/>
                  <a:pt x="1545" y="146"/>
                </a:cubicBezTo>
                <a:cubicBezTo>
                  <a:pt x="1544" y="146"/>
                  <a:pt x="1544" y="146"/>
                  <a:pt x="1544" y="146"/>
                </a:cubicBezTo>
                <a:cubicBezTo>
                  <a:pt x="1542" y="146"/>
                  <a:pt x="1541" y="146"/>
                  <a:pt x="1540" y="146"/>
                </a:cubicBezTo>
                <a:cubicBezTo>
                  <a:pt x="1538" y="147"/>
                  <a:pt x="1537" y="147"/>
                  <a:pt x="1535" y="147"/>
                </a:cubicBezTo>
                <a:cubicBezTo>
                  <a:pt x="1534" y="148"/>
                  <a:pt x="1534" y="148"/>
                  <a:pt x="1534" y="148"/>
                </a:cubicBezTo>
                <a:cubicBezTo>
                  <a:pt x="1534" y="148"/>
                  <a:pt x="1535" y="148"/>
                  <a:pt x="1536" y="148"/>
                </a:cubicBezTo>
                <a:cubicBezTo>
                  <a:pt x="1538" y="149"/>
                  <a:pt x="1540" y="149"/>
                  <a:pt x="1542" y="149"/>
                </a:cubicBezTo>
                <a:cubicBezTo>
                  <a:pt x="1543" y="149"/>
                  <a:pt x="1545" y="149"/>
                  <a:pt x="1546" y="149"/>
                </a:cubicBezTo>
                <a:cubicBezTo>
                  <a:pt x="1547" y="149"/>
                  <a:pt x="1547" y="149"/>
                  <a:pt x="1547" y="149"/>
                </a:cubicBezTo>
                <a:cubicBezTo>
                  <a:pt x="1547" y="149"/>
                  <a:pt x="1547" y="149"/>
                  <a:pt x="1547" y="149"/>
                </a:cubicBezTo>
                <a:cubicBezTo>
                  <a:pt x="1548" y="149"/>
                  <a:pt x="1548" y="149"/>
                  <a:pt x="1548" y="149"/>
                </a:cubicBezTo>
                <a:cubicBezTo>
                  <a:pt x="1549" y="149"/>
                  <a:pt x="1551" y="148"/>
                  <a:pt x="1552" y="148"/>
                </a:cubicBezTo>
                <a:cubicBezTo>
                  <a:pt x="1554" y="148"/>
                  <a:pt x="1555" y="149"/>
                  <a:pt x="1556" y="150"/>
                </a:cubicBezTo>
                <a:cubicBezTo>
                  <a:pt x="1557" y="151"/>
                  <a:pt x="1557" y="152"/>
                  <a:pt x="1557" y="153"/>
                </a:cubicBezTo>
                <a:cubicBezTo>
                  <a:pt x="1557" y="154"/>
                  <a:pt x="1556" y="155"/>
                  <a:pt x="1555" y="155"/>
                </a:cubicBezTo>
                <a:cubicBezTo>
                  <a:pt x="1554" y="156"/>
                  <a:pt x="1554" y="156"/>
                  <a:pt x="1554" y="157"/>
                </a:cubicBezTo>
                <a:cubicBezTo>
                  <a:pt x="1554" y="157"/>
                  <a:pt x="1554" y="158"/>
                  <a:pt x="1554" y="158"/>
                </a:cubicBezTo>
                <a:cubicBezTo>
                  <a:pt x="1553" y="160"/>
                  <a:pt x="1551" y="161"/>
                  <a:pt x="1548" y="161"/>
                </a:cubicBezTo>
                <a:cubicBezTo>
                  <a:pt x="1548" y="161"/>
                  <a:pt x="1547" y="162"/>
                  <a:pt x="1546" y="162"/>
                </a:cubicBezTo>
                <a:cubicBezTo>
                  <a:pt x="1546" y="162"/>
                  <a:pt x="1546" y="162"/>
                  <a:pt x="1545" y="162"/>
                </a:cubicBezTo>
                <a:cubicBezTo>
                  <a:pt x="1547" y="162"/>
                  <a:pt x="1548" y="163"/>
                  <a:pt x="1548" y="164"/>
                </a:cubicBezTo>
                <a:cubicBezTo>
                  <a:pt x="1550" y="166"/>
                  <a:pt x="1548" y="168"/>
                  <a:pt x="1547" y="169"/>
                </a:cubicBezTo>
                <a:cubicBezTo>
                  <a:pt x="1547" y="169"/>
                  <a:pt x="1547" y="170"/>
                  <a:pt x="1547" y="170"/>
                </a:cubicBezTo>
                <a:cubicBezTo>
                  <a:pt x="1546" y="171"/>
                  <a:pt x="1546" y="171"/>
                  <a:pt x="1545" y="172"/>
                </a:cubicBezTo>
                <a:cubicBezTo>
                  <a:pt x="1545" y="173"/>
                  <a:pt x="1544" y="173"/>
                  <a:pt x="1544" y="174"/>
                </a:cubicBezTo>
                <a:cubicBezTo>
                  <a:pt x="1543" y="175"/>
                  <a:pt x="1543" y="175"/>
                  <a:pt x="1543" y="175"/>
                </a:cubicBezTo>
                <a:cubicBezTo>
                  <a:pt x="1543" y="175"/>
                  <a:pt x="1542" y="176"/>
                  <a:pt x="1542" y="177"/>
                </a:cubicBezTo>
                <a:cubicBezTo>
                  <a:pt x="1541" y="177"/>
                  <a:pt x="1541" y="177"/>
                  <a:pt x="1541" y="177"/>
                </a:cubicBezTo>
                <a:cubicBezTo>
                  <a:pt x="1540" y="178"/>
                  <a:pt x="1539" y="179"/>
                  <a:pt x="1539" y="180"/>
                </a:cubicBezTo>
                <a:cubicBezTo>
                  <a:pt x="1538" y="181"/>
                  <a:pt x="1537" y="182"/>
                  <a:pt x="1537" y="183"/>
                </a:cubicBezTo>
                <a:cubicBezTo>
                  <a:pt x="1536" y="184"/>
                  <a:pt x="1536" y="184"/>
                  <a:pt x="1535" y="185"/>
                </a:cubicBezTo>
                <a:cubicBezTo>
                  <a:pt x="1534" y="186"/>
                  <a:pt x="1533" y="187"/>
                  <a:pt x="1533" y="188"/>
                </a:cubicBezTo>
                <a:cubicBezTo>
                  <a:pt x="1533" y="189"/>
                  <a:pt x="1532" y="191"/>
                  <a:pt x="1532" y="193"/>
                </a:cubicBezTo>
                <a:cubicBezTo>
                  <a:pt x="1532" y="194"/>
                  <a:pt x="1532" y="195"/>
                  <a:pt x="1531" y="196"/>
                </a:cubicBezTo>
                <a:cubicBezTo>
                  <a:pt x="1531" y="197"/>
                  <a:pt x="1530" y="198"/>
                  <a:pt x="1530" y="199"/>
                </a:cubicBezTo>
                <a:cubicBezTo>
                  <a:pt x="1530" y="200"/>
                  <a:pt x="1530" y="200"/>
                  <a:pt x="1530" y="200"/>
                </a:cubicBezTo>
                <a:cubicBezTo>
                  <a:pt x="1530" y="202"/>
                  <a:pt x="1530" y="204"/>
                  <a:pt x="1530" y="205"/>
                </a:cubicBezTo>
                <a:cubicBezTo>
                  <a:pt x="1530" y="207"/>
                  <a:pt x="1529" y="208"/>
                  <a:pt x="1529" y="209"/>
                </a:cubicBezTo>
                <a:cubicBezTo>
                  <a:pt x="1529" y="209"/>
                  <a:pt x="1529" y="209"/>
                  <a:pt x="1529" y="210"/>
                </a:cubicBezTo>
                <a:cubicBezTo>
                  <a:pt x="1529" y="210"/>
                  <a:pt x="1529" y="211"/>
                  <a:pt x="1529" y="212"/>
                </a:cubicBezTo>
                <a:cubicBezTo>
                  <a:pt x="1528" y="213"/>
                  <a:pt x="1528" y="213"/>
                  <a:pt x="1528" y="214"/>
                </a:cubicBezTo>
                <a:cubicBezTo>
                  <a:pt x="1528" y="215"/>
                  <a:pt x="1528" y="215"/>
                  <a:pt x="1528" y="215"/>
                </a:cubicBezTo>
                <a:cubicBezTo>
                  <a:pt x="1528" y="216"/>
                  <a:pt x="1528" y="217"/>
                  <a:pt x="1528" y="217"/>
                </a:cubicBezTo>
                <a:cubicBezTo>
                  <a:pt x="1527" y="219"/>
                  <a:pt x="1527" y="220"/>
                  <a:pt x="1526" y="221"/>
                </a:cubicBezTo>
                <a:cubicBezTo>
                  <a:pt x="1526" y="222"/>
                  <a:pt x="1525" y="223"/>
                  <a:pt x="1525" y="224"/>
                </a:cubicBezTo>
                <a:cubicBezTo>
                  <a:pt x="1524" y="225"/>
                  <a:pt x="1523" y="226"/>
                  <a:pt x="1521" y="225"/>
                </a:cubicBezTo>
                <a:cubicBezTo>
                  <a:pt x="1520" y="225"/>
                  <a:pt x="1520" y="223"/>
                  <a:pt x="1519" y="222"/>
                </a:cubicBezTo>
                <a:cubicBezTo>
                  <a:pt x="1519" y="222"/>
                  <a:pt x="1519" y="221"/>
                  <a:pt x="1517" y="221"/>
                </a:cubicBezTo>
                <a:cubicBezTo>
                  <a:pt x="1517" y="222"/>
                  <a:pt x="1517" y="222"/>
                  <a:pt x="1517" y="222"/>
                </a:cubicBezTo>
                <a:cubicBezTo>
                  <a:pt x="1517" y="223"/>
                  <a:pt x="1517" y="223"/>
                  <a:pt x="1518" y="223"/>
                </a:cubicBezTo>
                <a:cubicBezTo>
                  <a:pt x="1519" y="224"/>
                  <a:pt x="1519" y="225"/>
                  <a:pt x="1519" y="226"/>
                </a:cubicBezTo>
                <a:cubicBezTo>
                  <a:pt x="1519" y="227"/>
                  <a:pt x="1519" y="228"/>
                  <a:pt x="1520" y="229"/>
                </a:cubicBezTo>
                <a:cubicBezTo>
                  <a:pt x="1520" y="229"/>
                  <a:pt x="1521" y="229"/>
                  <a:pt x="1521" y="230"/>
                </a:cubicBezTo>
                <a:cubicBezTo>
                  <a:pt x="1522" y="230"/>
                  <a:pt x="1523" y="231"/>
                  <a:pt x="1524" y="232"/>
                </a:cubicBezTo>
                <a:cubicBezTo>
                  <a:pt x="1524" y="232"/>
                  <a:pt x="1524" y="232"/>
                  <a:pt x="1524" y="232"/>
                </a:cubicBezTo>
                <a:cubicBezTo>
                  <a:pt x="1525" y="232"/>
                  <a:pt x="1526" y="233"/>
                  <a:pt x="1526" y="233"/>
                </a:cubicBezTo>
                <a:cubicBezTo>
                  <a:pt x="1528" y="234"/>
                  <a:pt x="1528" y="236"/>
                  <a:pt x="1529" y="238"/>
                </a:cubicBezTo>
                <a:cubicBezTo>
                  <a:pt x="1529" y="238"/>
                  <a:pt x="1528" y="239"/>
                  <a:pt x="1528" y="239"/>
                </a:cubicBezTo>
                <a:cubicBezTo>
                  <a:pt x="1528" y="239"/>
                  <a:pt x="1528" y="239"/>
                  <a:pt x="1527" y="239"/>
                </a:cubicBezTo>
                <a:cubicBezTo>
                  <a:pt x="1527" y="239"/>
                  <a:pt x="1527" y="239"/>
                  <a:pt x="1527" y="239"/>
                </a:cubicBezTo>
                <a:cubicBezTo>
                  <a:pt x="1526" y="239"/>
                  <a:pt x="1526" y="239"/>
                  <a:pt x="1526" y="239"/>
                </a:cubicBezTo>
                <a:cubicBezTo>
                  <a:pt x="1525" y="239"/>
                  <a:pt x="1525" y="239"/>
                  <a:pt x="1524" y="239"/>
                </a:cubicBezTo>
                <a:cubicBezTo>
                  <a:pt x="1523" y="238"/>
                  <a:pt x="1523" y="238"/>
                  <a:pt x="1523" y="238"/>
                </a:cubicBezTo>
                <a:cubicBezTo>
                  <a:pt x="1522" y="237"/>
                  <a:pt x="1522" y="236"/>
                  <a:pt x="1520" y="236"/>
                </a:cubicBezTo>
                <a:cubicBezTo>
                  <a:pt x="1521" y="236"/>
                  <a:pt x="1521" y="237"/>
                  <a:pt x="1521" y="237"/>
                </a:cubicBezTo>
                <a:cubicBezTo>
                  <a:pt x="1521" y="238"/>
                  <a:pt x="1522" y="239"/>
                  <a:pt x="1522" y="239"/>
                </a:cubicBezTo>
                <a:cubicBezTo>
                  <a:pt x="1522" y="241"/>
                  <a:pt x="1522" y="241"/>
                  <a:pt x="1523" y="242"/>
                </a:cubicBezTo>
                <a:cubicBezTo>
                  <a:pt x="1524" y="242"/>
                  <a:pt x="1524" y="242"/>
                  <a:pt x="1525" y="243"/>
                </a:cubicBezTo>
                <a:cubicBezTo>
                  <a:pt x="1525" y="243"/>
                  <a:pt x="1526" y="243"/>
                  <a:pt x="1526" y="243"/>
                </a:cubicBezTo>
                <a:cubicBezTo>
                  <a:pt x="1527" y="242"/>
                  <a:pt x="1528" y="242"/>
                  <a:pt x="1529" y="242"/>
                </a:cubicBezTo>
                <a:cubicBezTo>
                  <a:pt x="1530" y="242"/>
                  <a:pt x="1531" y="242"/>
                  <a:pt x="1532" y="243"/>
                </a:cubicBezTo>
                <a:cubicBezTo>
                  <a:pt x="1534" y="243"/>
                  <a:pt x="1535" y="248"/>
                  <a:pt x="1535" y="249"/>
                </a:cubicBezTo>
                <a:cubicBezTo>
                  <a:pt x="1535" y="251"/>
                  <a:pt x="1535" y="253"/>
                  <a:pt x="1534" y="255"/>
                </a:cubicBezTo>
                <a:cubicBezTo>
                  <a:pt x="1534" y="256"/>
                  <a:pt x="1534" y="257"/>
                  <a:pt x="1534" y="257"/>
                </a:cubicBezTo>
                <a:cubicBezTo>
                  <a:pt x="1533" y="260"/>
                  <a:pt x="1532" y="262"/>
                  <a:pt x="1530" y="262"/>
                </a:cubicBezTo>
                <a:cubicBezTo>
                  <a:pt x="1530" y="262"/>
                  <a:pt x="1530" y="262"/>
                  <a:pt x="1530" y="262"/>
                </a:cubicBezTo>
                <a:cubicBezTo>
                  <a:pt x="1528" y="262"/>
                  <a:pt x="1527" y="261"/>
                  <a:pt x="1527" y="260"/>
                </a:cubicBezTo>
                <a:cubicBezTo>
                  <a:pt x="1526" y="260"/>
                  <a:pt x="1526" y="259"/>
                  <a:pt x="1526" y="259"/>
                </a:cubicBezTo>
                <a:cubicBezTo>
                  <a:pt x="1525" y="259"/>
                  <a:pt x="1525" y="259"/>
                  <a:pt x="1524" y="259"/>
                </a:cubicBezTo>
                <a:cubicBezTo>
                  <a:pt x="1524" y="259"/>
                  <a:pt x="1524" y="259"/>
                  <a:pt x="1524" y="258"/>
                </a:cubicBezTo>
                <a:cubicBezTo>
                  <a:pt x="1523" y="258"/>
                  <a:pt x="1523" y="258"/>
                  <a:pt x="1522" y="258"/>
                </a:cubicBezTo>
                <a:cubicBezTo>
                  <a:pt x="1521" y="258"/>
                  <a:pt x="1521" y="257"/>
                  <a:pt x="1520" y="256"/>
                </a:cubicBezTo>
                <a:cubicBezTo>
                  <a:pt x="1519" y="255"/>
                  <a:pt x="1518" y="254"/>
                  <a:pt x="1517" y="254"/>
                </a:cubicBezTo>
                <a:cubicBezTo>
                  <a:pt x="1517" y="254"/>
                  <a:pt x="1517" y="254"/>
                  <a:pt x="1517" y="255"/>
                </a:cubicBezTo>
                <a:cubicBezTo>
                  <a:pt x="1517" y="258"/>
                  <a:pt x="1514" y="259"/>
                  <a:pt x="1513" y="260"/>
                </a:cubicBezTo>
                <a:cubicBezTo>
                  <a:pt x="1512" y="260"/>
                  <a:pt x="1512" y="260"/>
                  <a:pt x="1512" y="260"/>
                </a:cubicBezTo>
                <a:cubicBezTo>
                  <a:pt x="1511" y="261"/>
                  <a:pt x="1510" y="261"/>
                  <a:pt x="1510" y="261"/>
                </a:cubicBezTo>
                <a:cubicBezTo>
                  <a:pt x="1509" y="261"/>
                  <a:pt x="1508" y="261"/>
                  <a:pt x="1507" y="261"/>
                </a:cubicBezTo>
                <a:cubicBezTo>
                  <a:pt x="1507" y="261"/>
                  <a:pt x="1507" y="262"/>
                  <a:pt x="1507" y="262"/>
                </a:cubicBezTo>
                <a:cubicBezTo>
                  <a:pt x="1508" y="263"/>
                  <a:pt x="1508" y="264"/>
                  <a:pt x="1508" y="265"/>
                </a:cubicBezTo>
                <a:cubicBezTo>
                  <a:pt x="1508" y="266"/>
                  <a:pt x="1508" y="267"/>
                  <a:pt x="1507" y="268"/>
                </a:cubicBezTo>
                <a:cubicBezTo>
                  <a:pt x="1506" y="268"/>
                  <a:pt x="1506" y="268"/>
                  <a:pt x="1506" y="268"/>
                </a:cubicBezTo>
                <a:cubicBezTo>
                  <a:pt x="1506" y="268"/>
                  <a:pt x="1507" y="269"/>
                  <a:pt x="1507" y="269"/>
                </a:cubicBezTo>
                <a:cubicBezTo>
                  <a:pt x="1507" y="269"/>
                  <a:pt x="1508" y="270"/>
                  <a:pt x="1508" y="270"/>
                </a:cubicBezTo>
                <a:cubicBezTo>
                  <a:pt x="1509" y="271"/>
                  <a:pt x="1510" y="272"/>
                  <a:pt x="1511" y="271"/>
                </a:cubicBezTo>
                <a:cubicBezTo>
                  <a:pt x="1512" y="271"/>
                  <a:pt x="1513" y="271"/>
                  <a:pt x="1514" y="271"/>
                </a:cubicBezTo>
                <a:cubicBezTo>
                  <a:pt x="1515" y="271"/>
                  <a:pt x="1515" y="271"/>
                  <a:pt x="1515" y="271"/>
                </a:cubicBezTo>
                <a:cubicBezTo>
                  <a:pt x="1517" y="270"/>
                  <a:pt x="1517" y="270"/>
                  <a:pt x="1517" y="270"/>
                </a:cubicBezTo>
                <a:cubicBezTo>
                  <a:pt x="1518" y="270"/>
                  <a:pt x="1519" y="270"/>
                  <a:pt x="1520" y="271"/>
                </a:cubicBezTo>
                <a:cubicBezTo>
                  <a:pt x="1521" y="271"/>
                  <a:pt x="1521" y="271"/>
                  <a:pt x="1522" y="271"/>
                </a:cubicBezTo>
                <a:cubicBezTo>
                  <a:pt x="1522" y="273"/>
                  <a:pt x="1522" y="274"/>
                  <a:pt x="1522" y="275"/>
                </a:cubicBezTo>
                <a:cubicBezTo>
                  <a:pt x="1522" y="276"/>
                  <a:pt x="1522" y="276"/>
                  <a:pt x="1522" y="276"/>
                </a:cubicBezTo>
                <a:cubicBezTo>
                  <a:pt x="1522" y="277"/>
                  <a:pt x="1521" y="277"/>
                  <a:pt x="1520" y="277"/>
                </a:cubicBezTo>
                <a:cubicBezTo>
                  <a:pt x="1520" y="278"/>
                  <a:pt x="1519" y="278"/>
                  <a:pt x="1518" y="278"/>
                </a:cubicBezTo>
                <a:cubicBezTo>
                  <a:pt x="1518" y="279"/>
                  <a:pt x="1519" y="279"/>
                  <a:pt x="1520" y="280"/>
                </a:cubicBezTo>
                <a:cubicBezTo>
                  <a:pt x="1521" y="281"/>
                  <a:pt x="1522" y="282"/>
                  <a:pt x="1523" y="284"/>
                </a:cubicBezTo>
                <a:cubicBezTo>
                  <a:pt x="1523" y="284"/>
                  <a:pt x="1523" y="284"/>
                  <a:pt x="1523" y="284"/>
                </a:cubicBezTo>
                <a:cubicBezTo>
                  <a:pt x="1523" y="285"/>
                  <a:pt x="1523" y="286"/>
                  <a:pt x="1523" y="286"/>
                </a:cubicBezTo>
                <a:cubicBezTo>
                  <a:pt x="1523" y="287"/>
                  <a:pt x="1522" y="287"/>
                  <a:pt x="1522" y="287"/>
                </a:cubicBezTo>
                <a:cubicBezTo>
                  <a:pt x="1522" y="287"/>
                  <a:pt x="1522" y="288"/>
                  <a:pt x="1522" y="288"/>
                </a:cubicBezTo>
                <a:cubicBezTo>
                  <a:pt x="1523" y="288"/>
                  <a:pt x="1523" y="289"/>
                  <a:pt x="1523" y="289"/>
                </a:cubicBezTo>
                <a:cubicBezTo>
                  <a:pt x="1523" y="291"/>
                  <a:pt x="1523" y="293"/>
                  <a:pt x="1523" y="295"/>
                </a:cubicBezTo>
                <a:cubicBezTo>
                  <a:pt x="1522" y="296"/>
                  <a:pt x="1522" y="297"/>
                  <a:pt x="1521" y="299"/>
                </a:cubicBezTo>
                <a:cubicBezTo>
                  <a:pt x="1521" y="300"/>
                  <a:pt x="1519" y="300"/>
                  <a:pt x="1519" y="300"/>
                </a:cubicBezTo>
                <a:cubicBezTo>
                  <a:pt x="1518" y="300"/>
                  <a:pt x="1518" y="300"/>
                  <a:pt x="1518" y="300"/>
                </a:cubicBezTo>
                <a:cubicBezTo>
                  <a:pt x="1518" y="300"/>
                  <a:pt x="1517" y="300"/>
                  <a:pt x="1517" y="299"/>
                </a:cubicBezTo>
                <a:cubicBezTo>
                  <a:pt x="1517" y="299"/>
                  <a:pt x="1517" y="299"/>
                  <a:pt x="1517" y="298"/>
                </a:cubicBezTo>
                <a:cubicBezTo>
                  <a:pt x="1517" y="298"/>
                  <a:pt x="1517" y="298"/>
                  <a:pt x="1516" y="297"/>
                </a:cubicBezTo>
                <a:cubicBezTo>
                  <a:pt x="1515" y="297"/>
                  <a:pt x="1515" y="297"/>
                  <a:pt x="1514" y="297"/>
                </a:cubicBezTo>
                <a:cubicBezTo>
                  <a:pt x="1514" y="297"/>
                  <a:pt x="1513" y="296"/>
                  <a:pt x="1513" y="296"/>
                </a:cubicBezTo>
                <a:cubicBezTo>
                  <a:pt x="1513" y="296"/>
                  <a:pt x="1513" y="296"/>
                  <a:pt x="1513" y="296"/>
                </a:cubicBezTo>
                <a:cubicBezTo>
                  <a:pt x="1513" y="298"/>
                  <a:pt x="1512" y="298"/>
                  <a:pt x="1511" y="299"/>
                </a:cubicBezTo>
                <a:cubicBezTo>
                  <a:pt x="1510" y="299"/>
                  <a:pt x="1510" y="299"/>
                  <a:pt x="1510" y="299"/>
                </a:cubicBezTo>
                <a:cubicBezTo>
                  <a:pt x="1509" y="300"/>
                  <a:pt x="1508" y="300"/>
                  <a:pt x="1506" y="300"/>
                </a:cubicBezTo>
                <a:cubicBezTo>
                  <a:pt x="1505" y="300"/>
                  <a:pt x="1505" y="300"/>
                  <a:pt x="1504" y="299"/>
                </a:cubicBezTo>
                <a:cubicBezTo>
                  <a:pt x="1504" y="299"/>
                  <a:pt x="1503" y="299"/>
                  <a:pt x="1503" y="298"/>
                </a:cubicBezTo>
                <a:cubicBezTo>
                  <a:pt x="1503" y="299"/>
                  <a:pt x="1503" y="299"/>
                  <a:pt x="1503" y="299"/>
                </a:cubicBezTo>
                <a:cubicBezTo>
                  <a:pt x="1503" y="301"/>
                  <a:pt x="1504" y="301"/>
                  <a:pt x="1505" y="301"/>
                </a:cubicBezTo>
                <a:cubicBezTo>
                  <a:pt x="1506" y="301"/>
                  <a:pt x="1507" y="301"/>
                  <a:pt x="1509" y="300"/>
                </a:cubicBezTo>
                <a:cubicBezTo>
                  <a:pt x="1510" y="300"/>
                  <a:pt x="1511" y="300"/>
                  <a:pt x="1512" y="300"/>
                </a:cubicBezTo>
                <a:cubicBezTo>
                  <a:pt x="1512" y="300"/>
                  <a:pt x="1512" y="300"/>
                  <a:pt x="1512" y="300"/>
                </a:cubicBezTo>
                <a:cubicBezTo>
                  <a:pt x="1513" y="300"/>
                  <a:pt x="1514" y="300"/>
                  <a:pt x="1514" y="301"/>
                </a:cubicBezTo>
                <a:cubicBezTo>
                  <a:pt x="1514" y="301"/>
                  <a:pt x="1514" y="302"/>
                  <a:pt x="1514" y="302"/>
                </a:cubicBezTo>
                <a:cubicBezTo>
                  <a:pt x="1514" y="301"/>
                  <a:pt x="1514" y="301"/>
                  <a:pt x="1514" y="301"/>
                </a:cubicBezTo>
                <a:cubicBezTo>
                  <a:pt x="1515" y="300"/>
                  <a:pt x="1515" y="300"/>
                  <a:pt x="1516" y="300"/>
                </a:cubicBezTo>
                <a:cubicBezTo>
                  <a:pt x="1517" y="299"/>
                  <a:pt x="1519" y="300"/>
                  <a:pt x="1520" y="302"/>
                </a:cubicBezTo>
                <a:cubicBezTo>
                  <a:pt x="1520" y="303"/>
                  <a:pt x="1520" y="305"/>
                  <a:pt x="1519" y="306"/>
                </a:cubicBezTo>
                <a:cubicBezTo>
                  <a:pt x="1519" y="306"/>
                  <a:pt x="1519" y="307"/>
                  <a:pt x="1518" y="307"/>
                </a:cubicBezTo>
                <a:cubicBezTo>
                  <a:pt x="1518" y="307"/>
                  <a:pt x="1517" y="307"/>
                  <a:pt x="1517" y="307"/>
                </a:cubicBezTo>
                <a:cubicBezTo>
                  <a:pt x="1517" y="308"/>
                  <a:pt x="1518" y="308"/>
                  <a:pt x="1518" y="308"/>
                </a:cubicBezTo>
                <a:cubicBezTo>
                  <a:pt x="1518" y="309"/>
                  <a:pt x="1519" y="310"/>
                  <a:pt x="1519" y="310"/>
                </a:cubicBezTo>
                <a:cubicBezTo>
                  <a:pt x="1520" y="310"/>
                  <a:pt x="1521" y="310"/>
                  <a:pt x="1521" y="311"/>
                </a:cubicBezTo>
                <a:cubicBezTo>
                  <a:pt x="1521" y="311"/>
                  <a:pt x="1521" y="311"/>
                  <a:pt x="1521" y="311"/>
                </a:cubicBezTo>
                <a:cubicBezTo>
                  <a:pt x="1523" y="311"/>
                  <a:pt x="1523" y="314"/>
                  <a:pt x="1523" y="316"/>
                </a:cubicBezTo>
                <a:cubicBezTo>
                  <a:pt x="1523" y="316"/>
                  <a:pt x="1523" y="316"/>
                  <a:pt x="1523" y="316"/>
                </a:cubicBezTo>
                <a:cubicBezTo>
                  <a:pt x="1522" y="318"/>
                  <a:pt x="1521" y="320"/>
                  <a:pt x="1519" y="320"/>
                </a:cubicBezTo>
                <a:cubicBezTo>
                  <a:pt x="1519" y="320"/>
                  <a:pt x="1519" y="320"/>
                  <a:pt x="1519" y="320"/>
                </a:cubicBezTo>
                <a:cubicBezTo>
                  <a:pt x="1519" y="320"/>
                  <a:pt x="1518" y="320"/>
                  <a:pt x="1518" y="320"/>
                </a:cubicBezTo>
                <a:cubicBezTo>
                  <a:pt x="1518" y="319"/>
                  <a:pt x="1518" y="319"/>
                  <a:pt x="1517" y="319"/>
                </a:cubicBezTo>
                <a:cubicBezTo>
                  <a:pt x="1517" y="318"/>
                  <a:pt x="1517" y="317"/>
                  <a:pt x="1516" y="317"/>
                </a:cubicBezTo>
                <a:cubicBezTo>
                  <a:pt x="1516" y="316"/>
                  <a:pt x="1515" y="316"/>
                  <a:pt x="1514" y="316"/>
                </a:cubicBezTo>
                <a:cubicBezTo>
                  <a:pt x="1515" y="317"/>
                  <a:pt x="1515" y="319"/>
                  <a:pt x="1515" y="321"/>
                </a:cubicBezTo>
                <a:cubicBezTo>
                  <a:pt x="1515" y="322"/>
                  <a:pt x="1514" y="323"/>
                  <a:pt x="1513" y="323"/>
                </a:cubicBezTo>
                <a:cubicBezTo>
                  <a:pt x="1512" y="324"/>
                  <a:pt x="1511" y="324"/>
                  <a:pt x="1510" y="323"/>
                </a:cubicBezTo>
                <a:cubicBezTo>
                  <a:pt x="1509" y="323"/>
                  <a:pt x="1509" y="323"/>
                  <a:pt x="1509" y="323"/>
                </a:cubicBezTo>
                <a:cubicBezTo>
                  <a:pt x="1508" y="323"/>
                  <a:pt x="1506" y="323"/>
                  <a:pt x="1505" y="322"/>
                </a:cubicBezTo>
                <a:cubicBezTo>
                  <a:pt x="1505" y="322"/>
                  <a:pt x="1505" y="322"/>
                  <a:pt x="1505" y="322"/>
                </a:cubicBezTo>
                <a:cubicBezTo>
                  <a:pt x="1505" y="322"/>
                  <a:pt x="1504" y="321"/>
                  <a:pt x="1504" y="321"/>
                </a:cubicBezTo>
                <a:cubicBezTo>
                  <a:pt x="1504" y="321"/>
                  <a:pt x="1504" y="321"/>
                  <a:pt x="1504" y="321"/>
                </a:cubicBezTo>
                <a:cubicBezTo>
                  <a:pt x="1503" y="320"/>
                  <a:pt x="1503" y="320"/>
                  <a:pt x="1503" y="320"/>
                </a:cubicBezTo>
                <a:cubicBezTo>
                  <a:pt x="1502" y="319"/>
                  <a:pt x="1502" y="319"/>
                  <a:pt x="1502" y="318"/>
                </a:cubicBezTo>
                <a:cubicBezTo>
                  <a:pt x="1502" y="318"/>
                  <a:pt x="1502" y="317"/>
                  <a:pt x="1503" y="317"/>
                </a:cubicBezTo>
                <a:cubicBezTo>
                  <a:pt x="1502" y="317"/>
                  <a:pt x="1502" y="317"/>
                  <a:pt x="1502" y="317"/>
                </a:cubicBezTo>
                <a:cubicBezTo>
                  <a:pt x="1502" y="317"/>
                  <a:pt x="1502" y="318"/>
                  <a:pt x="1502" y="319"/>
                </a:cubicBezTo>
                <a:cubicBezTo>
                  <a:pt x="1502" y="320"/>
                  <a:pt x="1502" y="320"/>
                  <a:pt x="1501" y="321"/>
                </a:cubicBezTo>
                <a:cubicBezTo>
                  <a:pt x="1501" y="322"/>
                  <a:pt x="1501" y="322"/>
                  <a:pt x="1501" y="323"/>
                </a:cubicBezTo>
                <a:cubicBezTo>
                  <a:pt x="1500" y="323"/>
                  <a:pt x="1500" y="323"/>
                  <a:pt x="1501" y="324"/>
                </a:cubicBezTo>
                <a:cubicBezTo>
                  <a:pt x="1501" y="324"/>
                  <a:pt x="1501" y="324"/>
                  <a:pt x="1501" y="324"/>
                </a:cubicBezTo>
                <a:cubicBezTo>
                  <a:pt x="1501" y="325"/>
                  <a:pt x="1502" y="325"/>
                  <a:pt x="1502" y="325"/>
                </a:cubicBezTo>
                <a:cubicBezTo>
                  <a:pt x="1502" y="325"/>
                  <a:pt x="1502" y="325"/>
                  <a:pt x="1502" y="324"/>
                </a:cubicBezTo>
                <a:cubicBezTo>
                  <a:pt x="1503" y="324"/>
                  <a:pt x="1504" y="323"/>
                  <a:pt x="1505" y="323"/>
                </a:cubicBezTo>
                <a:cubicBezTo>
                  <a:pt x="1506" y="323"/>
                  <a:pt x="1507" y="323"/>
                  <a:pt x="1507" y="324"/>
                </a:cubicBezTo>
                <a:cubicBezTo>
                  <a:pt x="1508" y="324"/>
                  <a:pt x="1508" y="324"/>
                  <a:pt x="1508" y="324"/>
                </a:cubicBezTo>
                <a:cubicBezTo>
                  <a:pt x="1509" y="325"/>
                  <a:pt x="1509" y="325"/>
                  <a:pt x="1510" y="325"/>
                </a:cubicBezTo>
                <a:cubicBezTo>
                  <a:pt x="1510" y="325"/>
                  <a:pt x="1510" y="325"/>
                  <a:pt x="1510" y="325"/>
                </a:cubicBezTo>
                <a:cubicBezTo>
                  <a:pt x="1511" y="325"/>
                  <a:pt x="1512" y="325"/>
                  <a:pt x="1512" y="325"/>
                </a:cubicBezTo>
                <a:cubicBezTo>
                  <a:pt x="1513" y="325"/>
                  <a:pt x="1514" y="326"/>
                  <a:pt x="1514" y="327"/>
                </a:cubicBezTo>
                <a:cubicBezTo>
                  <a:pt x="1515" y="328"/>
                  <a:pt x="1514" y="330"/>
                  <a:pt x="1514" y="332"/>
                </a:cubicBezTo>
                <a:cubicBezTo>
                  <a:pt x="1513" y="333"/>
                  <a:pt x="1513" y="333"/>
                  <a:pt x="1513" y="333"/>
                </a:cubicBezTo>
                <a:cubicBezTo>
                  <a:pt x="1512" y="336"/>
                  <a:pt x="1510" y="336"/>
                  <a:pt x="1509" y="336"/>
                </a:cubicBezTo>
                <a:cubicBezTo>
                  <a:pt x="1508" y="336"/>
                  <a:pt x="1508" y="336"/>
                  <a:pt x="1508" y="336"/>
                </a:cubicBezTo>
                <a:cubicBezTo>
                  <a:pt x="1507" y="336"/>
                  <a:pt x="1507" y="336"/>
                  <a:pt x="1506" y="337"/>
                </a:cubicBezTo>
                <a:cubicBezTo>
                  <a:pt x="1506" y="338"/>
                  <a:pt x="1505" y="339"/>
                  <a:pt x="1504" y="339"/>
                </a:cubicBezTo>
                <a:cubicBezTo>
                  <a:pt x="1503" y="339"/>
                  <a:pt x="1503" y="340"/>
                  <a:pt x="1502" y="340"/>
                </a:cubicBezTo>
                <a:cubicBezTo>
                  <a:pt x="1501" y="341"/>
                  <a:pt x="1501" y="341"/>
                  <a:pt x="1500" y="341"/>
                </a:cubicBezTo>
                <a:cubicBezTo>
                  <a:pt x="1498" y="342"/>
                  <a:pt x="1495" y="341"/>
                  <a:pt x="1492" y="340"/>
                </a:cubicBezTo>
                <a:cubicBezTo>
                  <a:pt x="1492" y="340"/>
                  <a:pt x="1491" y="340"/>
                  <a:pt x="1491" y="339"/>
                </a:cubicBezTo>
                <a:cubicBezTo>
                  <a:pt x="1490" y="339"/>
                  <a:pt x="1490" y="339"/>
                  <a:pt x="1489" y="339"/>
                </a:cubicBezTo>
                <a:cubicBezTo>
                  <a:pt x="1489" y="338"/>
                  <a:pt x="1488" y="338"/>
                  <a:pt x="1488" y="338"/>
                </a:cubicBezTo>
                <a:cubicBezTo>
                  <a:pt x="1487" y="338"/>
                  <a:pt x="1487" y="338"/>
                  <a:pt x="1487" y="337"/>
                </a:cubicBezTo>
                <a:cubicBezTo>
                  <a:pt x="1486" y="336"/>
                  <a:pt x="1485" y="335"/>
                  <a:pt x="1485" y="334"/>
                </a:cubicBezTo>
                <a:cubicBezTo>
                  <a:pt x="1485" y="334"/>
                  <a:pt x="1485" y="333"/>
                  <a:pt x="1485" y="333"/>
                </a:cubicBezTo>
                <a:cubicBezTo>
                  <a:pt x="1485" y="333"/>
                  <a:pt x="1486" y="332"/>
                  <a:pt x="1486" y="332"/>
                </a:cubicBezTo>
                <a:cubicBezTo>
                  <a:pt x="1487" y="332"/>
                  <a:pt x="1489" y="332"/>
                  <a:pt x="1490" y="332"/>
                </a:cubicBezTo>
                <a:cubicBezTo>
                  <a:pt x="1488" y="331"/>
                  <a:pt x="1487" y="330"/>
                  <a:pt x="1486" y="329"/>
                </a:cubicBezTo>
                <a:cubicBezTo>
                  <a:pt x="1485" y="329"/>
                  <a:pt x="1485" y="329"/>
                  <a:pt x="1485" y="329"/>
                </a:cubicBezTo>
                <a:cubicBezTo>
                  <a:pt x="1485" y="329"/>
                  <a:pt x="1485" y="330"/>
                  <a:pt x="1485" y="330"/>
                </a:cubicBezTo>
                <a:cubicBezTo>
                  <a:pt x="1485" y="331"/>
                  <a:pt x="1484" y="332"/>
                  <a:pt x="1484" y="333"/>
                </a:cubicBezTo>
                <a:cubicBezTo>
                  <a:pt x="1483" y="334"/>
                  <a:pt x="1481" y="334"/>
                  <a:pt x="1479" y="334"/>
                </a:cubicBezTo>
                <a:cubicBezTo>
                  <a:pt x="1479" y="334"/>
                  <a:pt x="1479" y="334"/>
                  <a:pt x="1479" y="334"/>
                </a:cubicBezTo>
                <a:cubicBezTo>
                  <a:pt x="1479" y="335"/>
                  <a:pt x="1478" y="335"/>
                  <a:pt x="1478" y="336"/>
                </a:cubicBezTo>
                <a:cubicBezTo>
                  <a:pt x="1477" y="336"/>
                  <a:pt x="1476" y="337"/>
                  <a:pt x="1476" y="337"/>
                </a:cubicBezTo>
                <a:cubicBezTo>
                  <a:pt x="1475" y="337"/>
                  <a:pt x="1475" y="337"/>
                  <a:pt x="1475" y="337"/>
                </a:cubicBezTo>
                <a:cubicBezTo>
                  <a:pt x="1475" y="337"/>
                  <a:pt x="1474" y="338"/>
                  <a:pt x="1474" y="338"/>
                </a:cubicBezTo>
                <a:cubicBezTo>
                  <a:pt x="1473" y="338"/>
                  <a:pt x="1473" y="339"/>
                  <a:pt x="1472" y="339"/>
                </a:cubicBezTo>
                <a:cubicBezTo>
                  <a:pt x="1471" y="340"/>
                  <a:pt x="1471" y="340"/>
                  <a:pt x="1470" y="340"/>
                </a:cubicBezTo>
                <a:cubicBezTo>
                  <a:pt x="1469" y="341"/>
                  <a:pt x="1468" y="341"/>
                  <a:pt x="1467" y="341"/>
                </a:cubicBezTo>
                <a:cubicBezTo>
                  <a:pt x="1467" y="341"/>
                  <a:pt x="1466" y="341"/>
                  <a:pt x="1466" y="341"/>
                </a:cubicBezTo>
                <a:cubicBezTo>
                  <a:pt x="1464" y="342"/>
                  <a:pt x="1462" y="343"/>
                  <a:pt x="1460" y="343"/>
                </a:cubicBezTo>
                <a:cubicBezTo>
                  <a:pt x="1459" y="343"/>
                  <a:pt x="1459" y="343"/>
                  <a:pt x="1459" y="343"/>
                </a:cubicBezTo>
                <a:cubicBezTo>
                  <a:pt x="1459" y="343"/>
                  <a:pt x="1459" y="343"/>
                  <a:pt x="1458" y="343"/>
                </a:cubicBezTo>
                <a:cubicBezTo>
                  <a:pt x="1458" y="344"/>
                  <a:pt x="1458" y="344"/>
                  <a:pt x="1458" y="344"/>
                </a:cubicBezTo>
                <a:cubicBezTo>
                  <a:pt x="1458" y="344"/>
                  <a:pt x="1458" y="344"/>
                  <a:pt x="1458" y="344"/>
                </a:cubicBezTo>
                <a:cubicBezTo>
                  <a:pt x="1458" y="344"/>
                  <a:pt x="1458" y="344"/>
                  <a:pt x="1459" y="344"/>
                </a:cubicBezTo>
                <a:cubicBezTo>
                  <a:pt x="1460" y="344"/>
                  <a:pt x="1460" y="344"/>
                  <a:pt x="1461" y="343"/>
                </a:cubicBezTo>
                <a:cubicBezTo>
                  <a:pt x="1461" y="343"/>
                  <a:pt x="1461" y="343"/>
                  <a:pt x="1461" y="343"/>
                </a:cubicBezTo>
                <a:cubicBezTo>
                  <a:pt x="1462" y="343"/>
                  <a:pt x="1463" y="343"/>
                  <a:pt x="1464" y="343"/>
                </a:cubicBezTo>
                <a:cubicBezTo>
                  <a:pt x="1464" y="343"/>
                  <a:pt x="1465" y="343"/>
                  <a:pt x="1465" y="342"/>
                </a:cubicBezTo>
                <a:cubicBezTo>
                  <a:pt x="1466" y="342"/>
                  <a:pt x="1467" y="341"/>
                  <a:pt x="1468" y="341"/>
                </a:cubicBezTo>
                <a:cubicBezTo>
                  <a:pt x="1469" y="341"/>
                  <a:pt x="1471" y="342"/>
                  <a:pt x="1472" y="342"/>
                </a:cubicBezTo>
                <a:cubicBezTo>
                  <a:pt x="1472" y="342"/>
                  <a:pt x="1472" y="342"/>
                  <a:pt x="1473" y="342"/>
                </a:cubicBezTo>
                <a:cubicBezTo>
                  <a:pt x="1473" y="342"/>
                  <a:pt x="1473" y="342"/>
                  <a:pt x="1473" y="342"/>
                </a:cubicBezTo>
                <a:cubicBezTo>
                  <a:pt x="1474" y="342"/>
                  <a:pt x="1474" y="343"/>
                  <a:pt x="1475" y="343"/>
                </a:cubicBezTo>
                <a:cubicBezTo>
                  <a:pt x="1474" y="342"/>
                  <a:pt x="1474" y="342"/>
                  <a:pt x="1474" y="342"/>
                </a:cubicBezTo>
                <a:cubicBezTo>
                  <a:pt x="1474" y="341"/>
                  <a:pt x="1474" y="340"/>
                  <a:pt x="1474" y="340"/>
                </a:cubicBezTo>
                <a:cubicBezTo>
                  <a:pt x="1475" y="337"/>
                  <a:pt x="1478" y="336"/>
                  <a:pt x="1480" y="336"/>
                </a:cubicBezTo>
                <a:cubicBezTo>
                  <a:pt x="1482" y="336"/>
                  <a:pt x="1484" y="337"/>
                  <a:pt x="1486" y="338"/>
                </a:cubicBezTo>
                <a:cubicBezTo>
                  <a:pt x="1486" y="339"/>
                  <a:pt x="1487" y="339"/>
                  <a:pt x="1488" y="340"/>
                </a:cubicBezTo>
                <a:cubicBezTo>
                  <a:pt x="1489" y="340"/>
                  <a:pt x="1489" y="341"/>
                  <a:pt x="1489" y="342"/>
                </a:cubicBezTo>
                <a:cubicBezTo>
                  <a:pt x="1489" y="342"/>
                  <a:pt x="1489" y="343"/>
                  <a:pt x="1488" y="343"/>
                </a:cubicBezTo>
                <a:cubicBezTo>
                  <a:pt x="1489" y="343"/>
                  <a:pt x="1489" y="343"/>
                  <a:pt x="1489" y="343"/>
                </a:cubicBezTo>
                <a:cubicBezTo>
                  <a:pt x="1491" y="342"/>
                  <a:pt x="1492" y="342"/>
                  <a:pt x="1493" y="343"/>
                </a:cubicBezTo>
                <a:cubicBezTo>
                  <a:pt x="1494" y="343"/>
                  <a:pt x="1494" y="343"/>
                  <a:pt x="1494" y="343"/>
                </a:cubicBezTo>
                <a:cubicBezTo>
                  <a:pt x="1495" y="343"/>
                  <a:pt x="1496" y="343"/>
                  <a:pt x="1496" y="344"/>
                </a:cubicBezTo>
                <a:cubicBezTo>
                  <a:pt x="1496" y="345"/>
                  <a:pt x="1496" y="345"/>
                  <a:pt x="1495" y="346"/>
                </a:cubicBezTo>
                <a:cubicBezTo>
                  <a:pt x="1495" y="346"/>
                  <a:pt x="1495" y="346"/>
                  <a:pt x="1495" y="346"/>
                </a:cubicBezTo>
                <a:cubicBezTo>
                  <a:pt x="1496" y="346"/>
                  <a:pt x="1496" y="346"/>
                  <a:pt x="1497" y="346"/>
                </a:cubicBezTo>
                <a:cubicBezTo>
                  <a:pt x="1497" y="346"/>
                  <a:pt x="1497" y="346"/>
                  <a:pt x="1497" y="346"/>
                </a:cubicBezTo>
                <a:cubicBezTo>
                  <a:pt x="1497" y="346"/>
                  <a:pt x="1498" y="346"/>
                  <a:pt x="1498" y="346"/>
                </a:cubicBezTo>
                <a:cubicBezTo>
                  <a:pt x="1499" y="347"/>
                  <a:pt x="1501" y="347"/>
                  <a:pt x="1502" y="348"/>
                </a:cubicBezTo>
                <a:cubicBezTo>
                  <a:pt x="1503" y="350"/>
                  <a:pt x="1503" y="351"/>
                  <a:pt x="1502" y="353"/>
                </a:cubicBezTo>
                <a:cubicBezTo>
                  <a:pt x="1502" y="354"/>
                  <a:pt x="1501" y="354"/>
                  <a:pt x="1501" y="354"/>
                </a:cubicBezTo>
                <a:cubicBezTo>
                  <a:pt x="1500" y="354"/>
                  <a:pt x="1500" y="354"/>
                  <a:pt x="1500" y="354"/>
                </a:cubicBezTo>
                <a:cubicBezTo>
                  <a:pt x="1499" y="354"/>
                  <a:pt x="1499" y="354"/>
                  <a:pt x="1498" y="353"/>
                </a:cubicBezTo>
                <a:cubicBezTo>
                  <a:pt x="1498" y="352"/>
                  <a:pt x="1498" y="352"/>
                  <a:pt x="1498" y="352"/>
                </a:cubicBezTo>
                <a:cubicBezTo>
                  <a:pt x="1498" y="352"/>
                  <a:pt x="1498" y="352"/>
                  <a:pt x="1498" y="352"/>
                </a:cubicBezTo>
                <a:cubicBezTo>
                  <a:pt x="1498" y="353"/>
                  <a:pt x="1498" y="353"/>
                  <a:pt x="1498" y="353"/>
                </a:cubicBezTo>
                <a:cubicBezTo>
                  <a:pt x="1497" y="353"/>
                  <a:pt x="1497" y="353"/>
                  <a:pt x="1497" y="353"/>
                </a:cubicBezTo>
                <a:cubicBezTo>
                  <a:pt x="1497" y="353"/>
                  <a:pt x="1497" y="353"/>
                  <a:pt x="1496" y="353"/>
                </a:cubicBezTo>
                <a:cubicBezTo>
                  <a:pt x="1496" y="353"/>
                  <a:pt x="1495" y="352"/>
                  <a:pt x="1495" y="352"/>
                </a:cubicBezTo>
                <a:cubicBezTo>
                  <a:pt x="1495" y="352"/>
                  <a:pt x="1495" y="352"/>
                  <a:pt x="1494" y="352"/>
                </a:cubicBezTo>
                <a:cubicBezTo>
                  <a:pt x="1494" y="352"/>
                  <a:pt x="1493" y="352"/>
                  <a:pt x="1493" y="352"/>
                </a:cubicBezTo>
                <a:cubicBezTo>
                  <a:pt x="1493" y="353"/>
                  <a:pt x="1494" y="353"/>
                  <a:pt x="1494" y="353"/>
                </a:cubicBezTo>
                <a:cubicBezTo>
                  <a:pt x="1494" y="354"/>
                  <a:pt x="1494" y="354"/>
                  <a:pt x="1495" y="354"/>
                </a:cubicBezTo>
                <a:cubicBezTo>
                  <a:pt x="1495" y="355"/>
                  <a:pt x="1495" y="355"/>
                  <a:pt x="1495" y="355"/>
                </a:cubicBezTo>
                <a:cubicBezTo>
                  <a:pt x="1496" y="355"/>
                  <a:pt x="1496" y="355"/>
                  <a:pt x="1496" y="355"/>
                </a:cubicBezTo>
                <a:cubicBezTo>
                  <a:pt x="1496" y="355"/>
                  <a:pt x="1496" y="355"/>
                  <a:pt x="1496" y="355"/>
                </a:cubicBezTo>
                <a:cubicBezTo>
                  <a:pt x="1497" y="355"/>
                  <a:pt x="1498" y="356"/>
                  <a:pt x="1499" y="356"/>
                </a:cubicBezTo>
                <a:cubicBezTo>
                  <a:pt x="1500" y="356"/>
                  <a:pt x="1501" y="357"/>
                  <a:pt x="1501" y="358"/>
                </a:cubicBezTo>
                <a:cubicBezTo>
                  <a:pt x="1501" y="359"/>
                  <a:pt x="1501" y="359"/>
                  <a:pt x="1501" y="359"/>
                </a:cubicBezTo>
                <a:cubicBezTo>
                  <a:pt x="1500" y="360"/>
                  <a:pt x="1499" y="360"/>
                  <a:pt x="1499" y="360"/>
                </a:cubicBezTo>
                <a:cubicBezTo>
                  <a:pt x="1498" y="360"/>
                  <a:pt x="1498" y="360"/>
                  <a:pt x="1498" y="360"/>
                </a:cubicBezTo>
                <a:cubicBezTo>
                  <a:pt x="1497" y="359"/>
                  <a:pt x="1496" y="359"/>
                  <a:pt x="1495" y="358"/>
                </a:cubicBezTo>
                <a:cubicBezTo>
                  <a:pt x="1495" y="358"/>
                  <a:pt x="1495" y="358"/>
                  <a:pt x="1495" y="358"/>
                </a:cubicBezTo>
                <a:cubicBezTo>
                  <a:pt x="1495" y="359"/>
                  <a:pt x="1495" y="359"/>
                  <a:pt x="1495" y="359"/>
                </a:cubicBezTo>
                <a:cubicBezTo>
                  <a:pt x="1496" y="359"/>
                  <a:pt x="1496" y="359"/>
                  <a:pt x="1496" y="359"/>
                </a:cubicBezTo>
                <a:cubicBezTo>
                  <a:pt x="1497" y="359"/>
                  <a:pt x="1497" y="359"/>
                  <a:pt x="1498" y="360"/>
                </a:cubicBezTo>
                <a:cubicBezTo>
                  <a:pt x="1500" y="362"/>
                  <a:pt x="1500" y="363"/>
                  <a:pt x="1500" y="365"/>
                </a:cubicBezTo>
                <a:cubicBezTo>
                  <a:pt x="1499" y="365"/>
                  <a:pt x="1499" y="365"/>
                  <a:pt x="1499" y="365"/>
                </a:cubicBezTo>
                <a:cubicBezTo>
                  <a:pt x="1499" y="366"/>
                  <a:pt x="1499" y="367"/>
                  <a:pt x="1498" y="367"/>
                </a:cubicBezTo>
                <a:cubicBezTo>
                  <a:pt x="1496" y="367"/>
                  <a:pt x="1496" y="366"/>
                  <a:pt x="1495" y="365"/>
                </a:cubicBezTo>
                <a:cubicBezTo>
                  <a:pt x="1495" y="365"/>
                  <a:pt x="1494" y="364"/>
                  <a:pt x="1494" y="364"/>
                </a:cubicBezTo>
                <a:cubicBezTo>
                  <a:pt x="1494" y="364"/>
                  <a:pt x="1494" y="364"/>
                  <a:pt x="1494" y="364"/>
                </a:cubicBezTo>
                <a:cubicBezTo>
                  <a:pt x="1493" y="364"/>
                  <a:pt x="1492" y="364"/>
                  <a:pt x="1492" y="363"/>
                </a:cubicBezTo>
                <a:cubicBezTo>
                  <a:pt x="1491" y="363"/>
                  <a:pt x="1491" y="362"/>
                  <a:pt x="1490" y="362"/>
                </a:cubicBezTo>
                <a:cubicBezTo>
                  <a:pt x="1490" y="362"/>
                  <a:pt x="1490" y="361"/>
                  <a:pt x="1489" y="361"/>
                </a:cubicBezTo>
                <a:cubicBezTo>
                  <a:pt x="1489" y="361"/>
                  <a:pt x="1488" y="360"/>
                  <a:pt x="1487" y="360"/>
                </a:cubicBezTo>
                <a:cubicBezTo>
                  <a:pt x="1486" y="360"/>
                  <a:pt x="1484" y="359"/>
                  <a:pt x="1483" y="357"/>
                </a:cubicBezTo>
                <a:cubicBezTo>
                  <a:pt x="1483" y="356"/>
                  <a:pt x="1482" y="355"/>
                  <a:pt x="1481" y="353"/>
                </a:cubicBezTo>
                <a:cubicBezTo>
                  <a:pt x="1481" y="353"/>
                  <a:pt x="1481" y="353"/>
                  <a:pt x="1481" y="353"/>
                </a:cubicBezTo>
                <a:cubicBezTo>
                  <a:pt x="1481" y="353"/>
                  <a:pt x="1480" y="352"/>
                  <a:pt x="1480" y="352"/>
                </a:cubicBezTo>
                <a:cubicBezTo>
                  <a:pt x="1480" y="352"/>
                  <a:pt x="1479" y="351"/>
                  <a:pt x="1479" y="350"/>
                </a:cubicBezTo>
                <a:cubicBezTo>
                  <a:pt x="1480" y="349"/>
                  <a:pt x="1481" y="349"/>
                  <a:pt x="1482" y="349"/>
                </a:cubicBezTo>
                <a:cubicBezTo>
                  <a:pt x="1481" y="348"/>
                  <a:pt x="1481" y="348"/>
                  <a:pt x="1481" y="347"/>
                </a:cubicBezTo>
                <a:cubicBezTo>
                  <a:pt x="1481" y="347"/>
                  <a:pt x="1481" y="346"/>
                  <a:pt x="1481" y="346"/>
                </a:cubicBezTo>
                <a:cubicBezTo>
                  <a:pt x="1481" y="346"/>
                  <a:pt x="1481" y="346"/>
                  <a:pt x="1481" y="346"/>
                </a:cubicBezTo>
                <a:cubicBezTo>
                  <a:pt x="1479" y="345"/>
                  <a:pt x="1479" y="345"/>
                  <a:pt x="1479" y="345"/>
                </a:cubicBezTo>
                <a:cubicBezTo>
                  <a:pt x="1478" y="345"/>
                  <a:pt x="1478" y="344"/>
                  <a:pt x="1477" y="344"/>
                </a:cubicBezTo>
                <a:cubicBezTo>
                  <a:pt x="1477" y="344"/>
                  <a:pt x="1477" y="344"/>
                  <a:pt x="1477" y="344"/>
                </a:cubicBezTo>
                <a:cubicBezTo>
                  <a:pt x="1477" y="344"/>
                  <a:pt x="1478" y="345"/>
                  <a:pt x="1478" y="345"/>
                </a:cubicBezTo>
                <a:cubicBezTo>
                  <a:pt x="1478" y="347"/>
                  <a:pt x="1477" y="349"/>
                  <a:pt x="1473" y="350"/>
                </a:cubicBezTo>
                <a:cubicBezTo>
                  <a:pt x="1473" y="350"/>
                  <a:pt x="1472" y="350"/>
                  <a:pt x="1472" y="350"/>
                </a:cubicBezTo>
                <a:cubicBezTo>
                  <a:pt x="1471" y="350"/>
                  <a:pt x="1470" y="351"/>
                  <a:pt x="1469" y="351"/>
                </a:cubicBezTo>
                <a:cubicBezTo>
                  <a:pt x="1469" y="351"/>
                  <a:pt x="1469" y="351"/>
                  <a:pt x="1469" y="351"/>
                </a:cubicBezTo>
                <a:cubicBezTo>
                  <a:pt x="1469" y="351"/>
                  <a:pt x="1469" y="351"/>
                  <a:pt x="1469" y="351"/>
                </a:cubicBezTo>
                <a:cubicBezTo>
                  <a:pt x="1470" y="351"/>
                  <a:pt x="1471" y="351"/>
                  <a:pt x="1472" y="351"/>
                </a:cubicBezTo>
                <a:cubicBezTo>
                  <a:pt x="1473" y="350"/>
                  <a:pt x="1473" y="350"/>
                  <a:pt x="1474" y="350"/>
                </a:cubicBezTo>
                <a:cubicBezTo>
                  <a:pt x="1475" y="350"/>
                  <a:pt x="1476" y="350"/>
                  <a:pt x="1478" y="351"/>
                </a:cubicBezTo>
                <a:cubicBezTo>
                  <a:pt x="1480" y="352"/>
                  <a:pt x="1481" y="354"/>
                  <a:pt x="1480" y="356"/>
                </a:cubicBezTo>
                <a:cubicBezTo>
                  <a:pt x="1480" y="358"/>
                  <a:pt x="1479" y="359"/>
                  <a:pt x="1475" y="359"/>
                </a:cubicBezTo>
                <a:cubicBezTo>
                  <a:pt x="1475" y="359"/>
                  <a:pt x="1475" y="360"/>
                  <a:pt x="1475" y="360"/>
                </a:cubicBezTo>
                <a:cubicBezTo>
                  <a:pt x="1476" y="360"/>
                  <a:pt x="1477" y="361"/>
                  <a:pt x="1477" y="361"/>
                </a:cubicBezTo>
                <a:cubicBezTo>
                  <a:pt x="1478" y="361"/>
                  <a:pt x="1478" y="361"/>
                  <a:pt x="1479" y="361"/>
                </a:cubicBezTo>
                <a:cubicBezTo>
                  <a:pt x="1479" y="361"/>
                  <a:pt x="1479" y="361"/>
                  <a:pt x="1480" y="361"/>
                </a:cubicBezTo>
                <a:cubicBezTo>
                  <a:pt x="1480" y="361"/>
                  <a:pt x="1480" y="361"/>
                  <a:pt x="1480" y="361"/>
                </a:cubicBezTo>
                <a:cubicBezTo>
                  <a:pt x="1481" y="361"/>
                  <a:pt x="1482" y="360"/>
                  <a:pt x="1483" y="361"/>
                </a:cubicBezTo>
                <a:cubicBezTo>
                  <a:pt x="1483" y="362"/>
                  <a:pt x="1484" y="362"/>
                  <a:pt x="1485" y="363"/>
                </a:cubicBezTo>
                <a:cubicBezTo>
                  <a:pt x="1486" y="364"/>
                  <a:pt x="1486" y="365"/>
                  <a:pt x="1488" y="365"/>
                </a:cubicBezTo>
                <a:cubicBezTo>
                  <a:pt x="1489" y="365"/>
                  <a:pt x="1490" y="366"/>
                  <a:pt x="1490" y="367"/>
                </a:cubicBezTo>
                <a:cubicBezTo>
                  <a:pt x="1491" y="367"/>
                  <a:pt x="1491" y="367"/>
                  <a:pt x="1491" y="367"/>
                </a:cubicBezTo>
                <a:cubicBezTo>
                  <a:pt x="1492" y="369"/>
                  <a:pt x="1493" y="370"/>
                  <a:pt x="1494" y="371"/>
                </a:cubicBezTo>
                <a:cubicBezTo>
                  <a:pt x="1494" y="372"/>
                  <a:pt x="1494" y="373"/>
                  <a:pt x="1494" y="373"/>
                </a:cubicBezTo>
                <a:cubicBezTo>
                  <a:pt x="1494" y="374"/>
                  <a:pt x="1493" y="375"/>
                  <a:pt x="1493" y="375"/>
                </a:cubicBezTo>
                <a:cubicBezTo>
                  <a:pt x="1493" y="376"/>
                  <a:pt x="1492" y="376"/>
                  <a:pt x="1492" y="376"/>
                </a:cubicBezTo>
                <a:cubicBezTo>
                  <a:pt x="1492" y="376"/>
                  <a:pt x="1493" y="377"/>
                  <a:pt x="1494" y="377"/>
                </a:cubicBezTo>
                <a:cubicBezTo>
                  <a:pt x="1494" y="377"/>
                  <a:pt x="1494" y="377"/>
                  <a:pt x="1494" y="377"/>
                </a:cubicBezTo>
                <a:cubicBezTo>
                  <a:pt x="1494" y="377"/>
                  <a:pt x="1494" y="377"/>
                  <a:pt x="1494" y="376"/>
                </a:cubicBezTo>
                <a:cubicBezTo>
                  <a:pt x="1494" y="376"/>
                  <a:pt x="1495" y="376"/>
                  <a:pt x="1495" y="376"/>
                </a:cubicBezTo>
                <a:cubicBezTo>
                  <a:pt x="1496" y="375"/>
                  <a:pt x="1497" y="375"/>
                  <a:pt x="1498" y="375"/>
                </a:cubicBezTo>
                <a:cubicBezTo>
                  <a:pt x="1498" y="375"/>
                  <a:pt x="1498" y="375"/>
                  <a:pt x="1498" y="375"/>
                </a:cubicBezTo>
                <a:cubicBezTo>
                  <a:pt x="1499" y="375"/>
                  <a:pt x="1499" y="375"/>
                  <a:pt x="1500" y="376"/>
                </a:cubicBezTo>
                <a:cubicBezTo>
                  <a:pt x="1500" y="377"/>
                  <a:pt x="1500" y="378"/>
                  <a:pt x="1499" y="379"/>
                </a:cubicBezTo>
                <a:cubicBezTo>
                  <a:pt x="1498" y="379"/>
                  <a:pt x="1498" y="379"/>
                  <a:pt x="1498" y="379"/>
                </a:cubicBezTo>
                <a:cubicBezTo>
                  <a:pt x="1498" y="379"/>
                  <a:pt x="1497" y="379"/>
                  <a:pt x="1497" y="379"/>
                </a:cubicBezTo>
                <a:cubicBezTo>
                  <a:pt x="1497" y="379"/>
                  <a:pt x="1497" y="379"/>
                  <a:pt x="1497" y="379"/>
                </a:cubicBezTo>
                <a:cubicBezTo>
                  <a:pt x="1497" y="380"/>
                  <a:pt x="1497" y="380"/>
                  <a:pt x="1497" y="380"/>
                </a:cubicBezTo>
                <a:cubicBezTo>
                  <a:pt x="1497" y="381"/>
                  <a:pt x="1496" y="381"/>
                  <a:pt x="1496" y="381"/>
                </a:cubicBezTo>
                <a:cubicBezTo>
                  <a:pt x="1497" y="382"/>
                  <a:pt x="1497" y="382"/>
                  <a:pt x="1497" y="383"/>
                </a:cubicBezTo>
                <a:cubicBezTo>
                  <a:pt x="1498" y="381"/>
                  <a:pt x="1501" y="382"/>
                  <a:pt x="1501" y="384"/>
                </a:cubicBezTo>
                <a:cubicBezTo>
                  <a:pt x="1502" y="385"/>
                  <a:pt x="1502" y="387"/>
                  <a:pt x="1501" y="389"/>
                </a:cubicBezTo>
                <a:cubicBezTo>
                  <a:pt x="1501" y="390"/>
                  <a:pt x="1501" y="391"/>
                  <a:pt x="1501" y="392"/>
                </a:cubicBezTo>
                <a:cubicBezTo>
                  <a:pt x="1501" y="392"/>
                  <a:pt x="1501" y="393"/>
                  <a:pt x="1501" y="393"/>
                </a:cubicBezTo>
                <a:cubicBezTo>
                  <a:pt x="1501" y="393"/>
                  <a:pt x="1501" y="394"/>
                  <a:pt x="1501" y="394"/>
                </a:cubicBezTo>
                <a:cubicBezTo>
                  <a:pt x="1501" y="395"/>
                  <a:pt x="1501" y="395"/>
                  <a:pt x="1501" y="395"/>
                </a:cubicBezTo>
                <a:cubicBezTo>
                  <a:pt x="1501" y="397"/>
                  <a:pt x="1501" y="400"/>
                  <a:pt x="1501" y="403"/>
                </a:cubicBezTo>
                <a:cubicBezTo>
                  <a:pt x="1501" y="404"/>
                  <a:pt x="1501" y="405"/>
                  <a:pt x="1498" y="405"/>
                </a:cubicBezTo>
                <a:cubicBezTo>
                  <a:pt x="1498" y="405"/>
                  <a:pt x="1498" y="405"/>
                  <a:pt x="1498" y="405"/>
                </a:cubicBezTo>
                <a:cubicBezTo>
                  <a:pt x="1498" y="405"/>
                  <a:pt x="1497" y="405"/>
                  <a:pt x="1497" y="404"/>
                </a:cubicBezTo>
                <a:cubicBezTo>
                  <a:pt x="1497" y="404"/>
                  <a:pt x="1497" y="404"/>
                  <a:pt x="1497" y="404"/>
                </a:cubicBezTo>
                <a:cubicBezTo>
                  <a:pt x="1496" y="404"/>
                  <a:pt x="1496" y="404"/>
                  <a:pt x="1496" y="404"/>
                </a:cubicBezTo>
                <a:cubicBezTo>
                  <a:pt x="1496" y="404"/>
                  <a:pt x="1496" y="404"/>
                  <a:pt x="1496" y="404"/>
                </a:cubicBezTo>
                <a:cubicBezTo>
                  <a:pt x="1495" y="404"/>
                  <a:pt x="1494" y="403"/>
                  <a:pt x="1493" y="403"/>
                </a:cubicBezTo>
                <a:cubicBezTo>
                  <a:pt x="1493" y="403"/>
                  <a:pt x="1493" y="403"/>
                  <a:pt x="1493" y="403"/>
                </a:cubicBezTo>
                <a:cubicBezTo>
                  <a:pt x="1492" y="403"/>
                  <a:pt x="1492" y="404"/>
                  <a:pt x="1491" y="404"/>
                </a:cubicBezTo>
                <a:cubicBezTo>
                  <a:pt x="1491" y="404"/>
                  <a:pt x="1491" y="404"/>
                  <a:pt x="1491" y="404"/>
                </a:cubicBezTo>
                <a:cubicBezTo>
                  <a:pt x="1490" y="404"/>
                  <a:pt x="1489" y="404"/>
                  <a:pt x="1489" y="404"/>
                </a:cubicBezTo>
                <a:cubicBezTo>
                  <a:pt x="1487" y="404"/>
                  <a:pt x="1486" y="403"/>
                  <a:pt x="1486" y="403"/>
                </a:cubicBezTo>
                <a:cubicBezTo>
                  <a:pt x="1486" y="402"/>
                  <a:pt x="1486" y="402"/>
                  <a:pt x="1485" y="402"/>
                </a:cubicBezTo>
                <a:cubicBezTo>
                  <a:pt x="1484" y="402"/>
                  <a:pt x="1483" y="402"/>
                  <a:pt x="1483" y="402"/>
                </a:cubicBezTo>
                <a:cubicBezTo>
                  <a:pt x="1482" y="401"/>
                  <a:pt x="1482" y="400"/>
                  <a:pt x="1481" y="399"/>
                </a:cubicBezTo>
                <a:cubicBezTo>
                  <a:pt x="1481" y="399"/>
                  <a:pt x="1481" y="398"/>
                  <a:pt x="1481" y="398"/>
                </a:cubicBezTo>
                <a:cubicBezTo>
                  <a:pt x="1481" y="397"/>
                  <a:pt x="1481" y="396"/>
                  <a:pt x="1480" y="396"/>
                </a:cubicBezTo>
                <a:cubicBezTo>
                  <a:pt x="1480" y="395"/>
                  <a:pt x="1480" y="395"/>
                  <a:pt x="1480" y="395"/>
                </a:cubicBezTo>
                <a:cubicBezTo>
                  <a:pt x="1480" y="394"/>
                  <a:pt x="1480" y="394"/>
                  <a:pt x="1480" y="394"/>
                </a:cubicBezTo>
                <a:cubicBezTo>
                  <a:pt x="1480" y="393"/>
                  <a:pt x="1479" y="393"/>
                  <a:pt x="1479" y="393"/>
                </a:cubicBezTo>
                <a:cubicBezTo>
                  <a:pt x="1478" y="392"/>
                  <a:pt x="1478" y="391"/>
                  <a:pt x="1477" y="391"/>
                </a:cubicBezTo>
                <a:cubicBezTo>
                  <a:pt x="1477" y="389"/>
                  <a:pt x="1476" y="388"/>
                  <a:pt x="1476" y="386"/>
                </a:cubicBezTo>
                <a:cubicBezTo>
                  <a:pt x="1477" y="385"/>
                  <a:pt x="1477" y="385"/>
                  <a:pt x="1476" y="385"/>
                </a:cubicBezTo>
                <a:cubicBezTo>
                  <a:pt x="1476" y="385"/>
                  <a:pt x="1476" y="385"/>
                  <a:pt x="1476" y="385"/>
                </a:cubicBezTo>
                <a:cubicBezTo>
                  <a:pt x="1476" y="385"/>
                  <a:pt x="1475" y="385"/>
                  <a:pt x="1475" y="385"/>
                </a:cubicBezTo>
                <a:cubicBezTo>
                  <a:pt x="1474" y="385"/>
                  <a:pt x="1473" y="384"/>
                  <a:pt x="1472" y="383"/>
                </a:cubicBezTo>
                <a:cubicBezTo>
                  <a:pt x="1472" y="383"/>
                  <a:pt x="1472" y="382"/>
                  <a:pt x="1471" y="382"/>
                </a:cubicBezTo>
                <a:cubicBezTo>
                  <a:pt x="1471" y="381"/>
                  <a:pt x="1471" y="381"/>
                  <a:pt x="1470" y="380"/>
                </a:cubicBezTo>
                <a:cubicBezTo>
                  <a:pt x="1469" y="380"/>
                  <a:pt x="1468" y="380"/>
                  <a:pt x="1467" y="379"/>
                </a:cubicBezTo>
                <a:cubicBezTo>
                  <a:pt x="1466" y="379"/>
                  <a:pt x="1466" y="379"/>
                  <a:pt x="1465" y="379"/>
                </a:cubicBezTo>
                <a:cubicBezTo>
                  <a:pt x="1465" y="379"/>
                  <a:pt x="1465" y="379"/>
                  <a:pt x="1465" y="379"/>
                </a:cubicBezTo>
                <a:cubicBezTo>
                  <a:pt x="1464" y="379"/>
                  <a:pt x="1464" y="378"/>
                  <a:pt x="1464" y="378"/>
                </a:cubicBezTo>
                <a:cubicBezTo>
                  <a:pt x="1463" y="378"/>
                  <a:pt x="1463" y="379"/>
                  <a:pt x="1463" y="379"/>
                </a:cubicBezTo>
                <a:cubicBezTo>
                  <a:pt x="1461" y="379"/>
                  <a:pt x="1460" y="378"/>
                  <a:pt x="1460" y="378"/>
                </a:cubicBezTo>
                <a:cubicBezTo>
                  <a:pt x="1460" y="378"/>
                  <a:pt x="1459" y="378"/>
                  <a:pt x="1459" y="378"/>
                </a:cubicBezTo>
                <a:cubicBezTo>
                  <a:pt x="1459" y="378"/>
                  <a:pt x="1459" y="377"/>
                  <a:pt x="1459" y="377"/>
                </a:cubicBezTo>
                <a:cubicBezTo>
                  <a:pt x="1458" y="377"/>
                  <a:pt x="1458" y="377"/>
                  <a:pt x="1458" y="376"/>
                </a:cubicBezTo>
                <a:cubicBezTo>
                  <a:pt x="1458" y="376"/>
                  <a:pt x="1458" y="376"/>
                  <a:pt x="1458" y="376"/>
                </a:cubicBezTo>
                <a:cubicBezTo>
                  <a:pt x="1458" y="376"/>
                  <a:pt x="1458" y="376"/>
                  <a:pt x="1458" y="376"/>
                </a:cubicBezTo>
                <a:cubicBezTo>
                  <a:pt x="1457" y="375"/>
                  <a:pt x="1457" y="375"/>
                  <a:pt x="1457" y="374"/>
                </a:cubicBezTo>
                <a:cubicBezTo>
                  <a:pt x="1456" y="374"/>
                  <a:pt x="1456" y="373"/>
                  <a:pt x="1456" y="373"/>
                </a:cubicBezTo>
                <a:cubicBezTo>
                  <a:pt x="1456" y="372"/>
                  <a:pt x="1455" y="372"/>
                  <a:pt x="1455" y="371"/>
                </a:cubicBezTo>
                <a:cubicBezTo>
                  <a:pt x="1455" y="371"/>
                  <a:pt x="1455" y="371"/>
                  <a:pt x="1455" y="371"/>
                </a:cubicBezTo>
                <a:cubicBezTo>
                  <a:pt x="1455" y="372"/>
                  <a:pt x="1455" y="372"/>
                  <a:pt x="1455" y="372"/>
                </a:cubicBezTo>
                <a:cubicBezTo>
                  <a:pt x="1454" y="372"/>
                  <a:pt x="1454" y="373"/>
                  <a:pt x="1454" y="373"/>
                </a:cubicBezTo>
                <a:cubicBezTo>
                  <a:pt x="1454" y="373"/>
                  <a:pt x="1455" y="373"/>
                  <a:pt x="1455" y="374"/>
                </a:cubicBezTo>
                <a:cubicBezTo>
                  <a:pt x="1455" y="374"/>
                  <a:pt x="1455" y="374"/>
                  <a:pt x="1455" y="374"/>
                </a:cubicBezTo>
                <a:cubicBezTo>
                  <a:pt x="1456" y="375"/>
                  <a:pt x="1457" y="376"/>
                  <a:pt x="1457" y="377"/>
                </a:cubicBezTo>
                <a:cubicBezTo>
                  <a:pt x="1457" y="378"/>
                  <a:pt x="1457" y="378"/>
                  <a:pt x="1457" y="379"/>
                </a:cubicBezTo>
                <a:cubicBezTo>
                  <a:pt x="1457" y="379"/>
                  <a:pt x="1457" y="379"/>
                  <a:pt x="1457" y="379"/>
                </a:cubicBezTo>
                <a:cubicBezTo>
                  <a:pt x="1458" y="379"/>
                  <a:pt x="1459" y="379"/>
                  <a:pt x="1459" y="379"/>
                </a:cubicBezTo>
                <a:cubicBezTo>
                  <a:pt x="1460" y="380"/>
                  <a:pt x="1461" y="380"/>
                  <a:pt x="1461" y="380"/>
                </a:cubicBezTo>
                <a:cubicBezTo>
                  <a:pt x="1462" y="380"/>
                  <a:pt x="1462" y="380"/>
                  <a:pt x="1462" y="380"/>
                </a:cubicBezTo>
                <a:cubicBezTo>
                  <a:pt x="1464" y="380"/>
                  <a:pt x="1467" y="380"/>
                  <a:pt x="1469" y="382"/>
                </a:cubicBezTo>
                <a:cubicBezTo>
                  <a:pt x="1469" y="382"/>
                  <a:pt x="1469" y="382"/>
                  <a:pt x="1469" y="382"/>
                </a:cubicBezTo>
                <a:cubicBezTo>
                  <a:pt x="1471" y="382"/>
                  <a:pt x="1473" y="383"/>
                  <a:pt x="1472" y="385"/>
                </a:cubicBezTo>
                <a:cubicBezTo>
                  <a:pt x="1472" y="386"/>
                  <a:pt x="1471" y="386"/>
                  <a:pt x="1471" y="387"/>
                </a:cubicBezTo>
                <a:cubicBezTo>
                  <a:pt x="1470" y="387"/>
                  <a:pt x="1470" y="387"/>
                  <a:pt x="1470" y="387"/>
                </a:cubicBezTo>
                <a:cubicBezTo>
                  <a:pt x="1470" y="388"/>
                  <a:pt x="1470" y="389"/>
                  <a:pt x="1469" y="389"/>
                </a:cubicBezTo>
                <a:cubicBezTo>
                  <a:pt x="1469" y="389"/>
                  <a:pt x="1468" y="389"/>
                  <a:pt x="1468" y="389"/>
                </a:cubicBezTo>
                <a:cubicBezTo>
                  <a:pt x="1469" y="389"/>
                  <a:pt x="1470" y="389"/>
                  <a:pt x="1471" y="390"/>
                </a:cubicBezTo>
                <a:cubicBezTo>
                  <a:pt x="1472" y="390"/>
                  <a:pt x="1474" y="393"/>
                  <a:pt x="1474" y="394"/>
                </a:cubicBezTo>
                <a:cubicBezTo>
                  <a:pt x="1474" y="395"/>
                  <a:pt x="1474" y="395"/>
                  <a:pt x="1474" y="395"/>
                </a:cubicBezTo>
                <a:cubicBezTo>
                  <a:pt x="1474" y="397"/>
                  <a:pt x="1474" y="398"/>
                  <a:pt x="1473" y="399"/>
                </a:cubicBezTo>
                <a:cubicBezTo>
                  <a:pt x="1473" y="399"/>
                  <a:pt x="1473" y="399"/>
                  <a:pt x="1473" y="399"/>
                </a:cubicBezTo>
                <a:cubicBezTo>
                  <a:pt x="1472" y="400"/>
                  <a:pt x="1470" y="401"/>
                  <a:pt x="1469" y="402"/>
                </a:cubicBezTo>
                <a:cubicBezTo>
                  <a:pt x="1468" y="402"/>
                  <a:pt x="1466" y="402"/>
                  <a:pt x="1465" y="401"/>
                </a:cubicBezTo>
                <a:cubicBezTo>
                  <a:pt x="1465" y="401"/>
                  <a:pt x="1464" y="401"/>
                  <a:pt x="1464" y="400"/>
                </a:cubicBezTo>
                <a:cubicBezTo>
                  <a:pt x="1464" y="401"/>
                  <a:pt x="1464" y="401"/>
                  <a:pt x="1463" y="401"/>
                </a:cubicBezTo>
                <a:cubicBezTo>
                  <a:pt x="1463" y="402"/>
                  <a:pt x="1463" y="402"/>
                  <a:pt x="1462" y="402"/>
                </a:cubicBezTo>
                <a:cubicBezTo>
                  <a:pt x="1461" y="402"/>
                  <a:pt x="1460" y="402"/>
                  <a:pt x="1459" y="402"/>
                </a:cubicBezTo>
                <a:cubicBezTo>
                  <a:pt x="1458" y="402"/>
                  <a:pt x="1458" y="402"/>
                  <a:pt x="1458" y="402"/>
                </a:cubicBezTo>
                <a:cubicBezTo>
                  <a:pt x="1458" y="402"/>
                  <a:pt x="1458" y="402"/>
                  <a:pt x="1458" y="402"/>
                </a:cubicBezTo>
                <a:cubicBezTo>
                  <a:pt x="1458" y="402"/>
                  <a:pt x="1457" y="402"/>
                  <a:pt x="1457" y="402"/>
                </a:cubicBezTo>
                <a:cubicBezTo>
                  <a:pt x="1456" y="402"/>
                  <a:pt x="1456" y="402"/>
                  <a:pt x="1456" y="402"/>
                </a:cubicBezTo>
                <a:cubicBezTo>
                  <a:pt x="1455" y="402"/>
                  <a:pt x="1454" y="403"/>
                  <a:pt x="1453" y="403"/>
                </a:cubicBezTo>
                <a:cubicBezTo>
                  <a:pt x="1452" y="404"/>
                  <a:pt x="1451" y="403"/>
                  <a:pt x="1450" y="403"/>
                </a:cubicBezTo>
                <a:cubicBezTo>
                  <a:pt x="1450" y="402"/>
                  <a:pt x="1450" y="402"/>
                  <a:pt x="1450" y="401"/>
                </a:cubicBezTo>
                <a:cubicBezTo>
                  <a:pt x="1450" y="401"/>
                  <a:pt x="1450" y="401"/>
                  <a:pt x="1450" y="400"/>
                </a:cubicBezTo>
                <a:cubicBezTo>
                  <a:pt x="1451" y="399"/>
                  <a:pt x="1452" y="398"/>
                  <a:pt x="1452" y="398"/>
                </a:cubicBezTo>
                <a:cubicBezTo>
                  <a:pt x="1453" y="397"/>
                  <a:pt x="1454" y="397"/>
                  <a:pt x="1454" y="396"/>
                </a:cubicBezTo>
                <a:cubicBezTo>
                  <a:pt x="1455" y="395"/>
                  <a:pt x="1456" y="394"/>
                  <a:pt x="1458" y="393"/>
                </a:cubicBezTo>
                <a:cubicBezTo>
                  <a:pt x="1459" y="393"/>
                  <a:pt x="1460" y="393"/>
                  <a:pt x="1460" y="393"/>
                </a:cubicBezTo>
                <a:cubicBezTo>
                  <a:pt x="1461" y="393"/>
                  <a:pt x="1462" y="393"/>
                  <a:pt x="1462" y="392"/>
                </a:cubicBezTo>
                <a:cubicBezTo>
                  <a:pt x="1463" y="392"/>
                  <a:pt x="1463" y="392"/>
                  <a:pt x="1464" y="392"/>
                </a:cubicBezTo>
                <a:cubicBezTo>
                  <a:pt x="1461" y="393"/>
                  <a:pt x="1458" y="393"/>
                  <a:pt x="1456" y="392"/>
                </a:cubicBezTo>
                <a:cubicBezTo>
                  <a:pt x="1456" y="392"/>
                  <a:pt x="1455" y="392"/>
                  <a:pt x="1455" y="392"/>
                </a:cubicBezTo>
                <a:cubicBezTo>
                  <a:pt x="1455" y="391"/>
                  <a:pt x="1454" y="391"/>
                  <a:pt x="1454" y="391"/>
                </a:cubicBezTo>
                <a:cubicBezTo>
                  <a:pt x="1454" y="391"/>
                  <a:pt x="1454" y="391"/>
                  <a:pt x="1454" y="391"/>
                </a:cubicBezTo>
                <a:cubicBezTo>
                  <a:pt x="1454" y="392"/>
                  <a:pt x="1454" y="392"/>
                  <a:pt x="1454" y="393"/>
                </a:cubicBezTo>
                <a:cubicBezTo>
                  <a:pt x="1454" y="393"/>
                  <a:pt x="1453" y="394"/>
                  <a:pt x="1453" y="394"/>
                </a:cubicBezTo>
                <a:cubicBezTo>
                  <a:pt x="1453" y="394"/>
                  <a:pt x="1453" y="395"/>
                  <a:pt x="1453" y="395"/>
                </a:cubicBezTo>
                <a:cubicBezTo>
                  <a:pt x="1453" y="396"/>
                  <a:pt x="1453" y="397"/>
                  <a:pt x="1452" y="397"/>
                </a:cubicBezTo>
                <a:cubicBezTo>
                  <a:pt x="1452" y="398"/>
                  <a:pt x="1451" y="398"/>
                  <a:pt x="1450" y="398"/>
                </a:cubicBezTo>
                <a:cubicBezTo>
                  <a:pt x="1449" y="399"/>
                  <a:pt x="1449" y="399"/>
                  <a:pt x="1449" y="399"/>
                </a:cubicBezTo>
                <a:cubicBezTo>
                  <a:pt x="1448" y="400"/>
                  <a:pt x="1448" y="400"/>
                  <a:pt x="1447" y="401"/>
                </a:cubicBezTo>
                <a:cubicBezTo>
                  <a:pt x="1446" y="401"/>
                  <a:pt x="1445" y="402"/>
                  <a:pt x="1445" y="403"/>
                </a:cubicBezTo>
                <a:cubicBezTo>
                  <a:pt x="1445" y="403"/>
                  <a:pt x="1444" y="403"/>
                  <a:pt x="1444" y="403"/>
                </a:cubicBezTo>
                <a:cubicBezTo>
                  <a:pt x="1445" y="403"/>
                  <a:pt x="1446" y="403"/>
                  <a:pt x="1447" y="403"/>
                </a:cubicBezTo>
                <a:cubicBezTo>
                  <a:pt x="1447" y="403"/>
                  <a:pt x="1448" y="403"/>
                  <a:pt x="1448" y="403"/>
                </a:cubicBezTo>
                <a:cubicBezTo>
                  <a:pt x="1450" y="403"/>
                  <a:pt x="1451" y="403"/>
                  <a:pt x="1453" y="403"/>
                </a:cubicBezTo>
                <a:cubicBezTo>
                  <a:pt x="1454" y="403"/>
                  <a:pt x="1454" y="403"/>
                  <a:pt x="1454" y="403"/>
                </a:cubicBezTo>
                <a:cubicBezTo>
                  <a:pt x="1455" y="403"/>
                  <a:pt x="1456" y="403"/>
                  <a:pt x="1457" y="403"/>
                </a:cubicBezTo>
                <a:cubicBezTo>
                  <a:pt x="1458" y="403"/>
                  <a:pt x="1459" y="403"/>
                  <a:pt x="1459" y="403"/>
                </a:cubicBezTo>
                <a:cubicBezTo>
                  <a:pt x="1460" y="403"/>
                  <a:pt x="1460" y="403"/>
                  <a:pt x="1461" y="403"/>
                </a:cubicBezTo>
                <a:cubicBezTo>
                  <a:pt x="1461" y="403"/>
                  <a:pt x="1461" y="403"/>
                  <a:pt x="1461" y="403"/>
                </a:cubicBezTo>
                <a:cubicBezTo>
                  <a:pt x="1461" y="403"/>
                  <a:pt x="1462" y="402"/>
                  <a:pt x="1462" y="402"/>
                </a:cubicBezTo>
                <a:cubicBezTo>
                  <a:pt x="1462" y="402"/>
                  <a:pt x="1463" y="402"/>
                  <a:pt x="1463" y="403"/>
                </a:cubicBezTo>
                <a:cubicBezTo>
                  <a:pt x="1463" y="403"/>
                  <a:pt x="1464" y="403"/>
                  <a:pt x="1464" y="404"/>
                </a:cubicBezTo>
                <a:cubicBezTo>
                  <a:pt x="1464" y="405"/>
                  <a:pt x="1464" y="405"/>
                  <a:pt x="1464" y="406"/>
                </a:cubicBezTo>
                <a:cubicBezTo>
                  <a:pt x="1463" y="406"/>
                  <a:pt x="1463" y="407"/>
                  <a:pt x="1462" y="407"/>
                </a:cubicBezTo>
                <a:cubicBezTo>
                  <a:pt x="1461" y="407"/>
                  <a:pt x="1461" y="407"/>
                  <a:pt x="1460" y="408"/>
                </a:cubicBezTo>
                <a:cubicBezTo>
                  <a:pt x="1461" y="407"/>
                  <a:pt x="1462" y="407"/>
                  <a:pt x="1463" y="407"/>
                </a:cubicBezTo>
                <a:cubicBezTo>
                  <a:pt x="1464" y="407"/>
                  <a:pt x="1464" y="407"/>
                  <a:pt x="1465" y="408"/>
                </a:cubicBezTo>
                <a:cubicBezTo>
                  <a:pt x="1466" y="408"/>
                  <a:pt x="1467" y="408"/>
                  <a:pt x="1468" y="407"/>
                </a:cubicBezTo>
                <a:cubicBezTo>
                  <a:pt x="1468" y="407"/>
                  <a:pt x="1468" y="407"/>
                  <a:pt x="1468" y="407"/>
                </a:cubicBezTo>
                <a:cubicBezTo>
                  <a:pt x="1469" y="406"/>
                  <a:pt x="1470" y="405"/>
                  <a:pt x="1471" y="405"/>
                </a:cubicBezTo>
                <a:cubicBezTo>
                  <a:pt x="1471" y="404"/>
                  <a:pt x="1471" y="404"/>
                  <a:pt x="1472" y="404"/>
                </a:cubicBezTo>
                <a:cubicBezTo>
                  <a:pt x="1472" y="404"/>
                  <a:pt x="1472" y="404"/>
                  <a:pt x="1472" y="404"/>
                </a:cubicBezTo>
                <a:cubicBezTo>
                  <a:pt x="1472" y="404"/>
                  <a:pt x="1473" y="404"/>
                  <a:pt x="1473" y="404"/>
                </a:cubicBezTo>
                <a:cubicBezTo>
                  <a:pt x="1473" y="404"/>
                  <a:pt x="1474" y="404"/>
                  <a:pt x="1474" y="404"/>
                </a:cubicBezTo>
                <a:cubicBezTo>
                  <a:pt x="1475" y="404"/>
                  <a:pt x="1476" y="405"/>
                  <a:pt x="1476" y="406"/>
                </a:cubicBezTo>
                <a:cubicBezTo>
                  <a:pt x="1477" y="406"/>
                  <a:pt x="1477" y="406"/>
                  <a:pt x="1477" y="406"/>
                </a:cubicBezTo>
                <a:cubicBezTo>
                  <a:pt x="1477" y="406"/>
                  <a:pt x="1478" y="406"/>
                  <a:pt x="1478" y="406"/>
                </a:cubicBezTo>
                <a:cubicBezTo>
                  <a:pt x="1479" y="406"/>
                  <a:pt x="1479" y="406"/>
                  <a:pt x="1480" y="407"/>
                </a:cubicBezTo>
                <a:cubicBezTo>
                  <a:pt x="1481" y="407"/>
                  <a:pt x="1482" y="407"/>
                  <a:pt x="1483" y="408"/>
                </a:cubicBezTo>
                <a:cubicBezTo>
                  <a:pt x="1486" y="408"/>
                  <a:pt x="1488" y="408"/>
                  <a:pt x="1491" y="408"/>
                </a:cubicBezTo>
                <a:cubicBezTo>
                  <a:pt x="1491" y="408"/>
                  <a:pt x="1491" y="408"/>
                  <a:pt x="1492" y="408"/>
                </a:cubicBezTo>
                <a:cubicBezTo>
                  <a:pt x="1492" y="408"/>
                  <a:pt x="1494" y="408"/>
                  <a:pt x="1495" y="409"/>
                </a:cubicBezTo>
                <a:cubicBezTo>
                  <a:pt x="1495" y="409"/>
                  <a:pt x="1495" y="410"/>
                  <a:pt x="1495" y="411"/>
                </a:cubicBezTo>
                <a:cubicBezTo>
                  <a:pt x="1494" y="413"/>
                  <a:pt x="1492" y="414"/>
                  <a:pt x="1490" y="415"/>
                </a:cubicBezTo>
                <a:cubicBezTo>
                  <a:pt x="1490" y="415"/>
                  <a:pt x="1490" y="415"/>
                  <a:pt x="1490" y="415"/>
                </a:cubicBezTo>
                <a:cubicBezTo>
                  <a:pt x="1490" y="416"/>
                  <a:pt x="1489" y="416"/>
                  <a:pt x="1489" y="416"/>
                </a:cubicBezTo>
                <a:cubicBezTo>
                  <a:pt x="1489" y="417"/>
                  <a:pt x="1488" y="418"/>
                  <a:pt x="1487" y="418"/>
                </a:cubicBezTo>
                <a:cubicBezTo>
                  <a:pt x="1487" y="418"/>
                  <a:pt x="1487" y="418"/>
                  <a:pt x="1487" y="418"/>
                </a:cubicBezTo>
                <a:cubicBezTo>
                  <a:pt x="1486" y="418"/>
                  <a:pt x="1485" y="419"/>
                  <a:pt x="1485" y="419"/>
                </a:cubicBezTo>
                <a:cubicBezTo>
                  <a:pt x="1484" y="419"/>
                  <a:pt x="1483" y="419"/>
                  <a:pt x="1483" y="420"/>
                </a:cubicBezTo>
                <a:cubicBezTo>
                  <a:pt x="1483" y="420"/>
                  <a:pt x="1483" y="420"/>
                  <a:pt x="1483" y="420"/>
                </a:cubicBezTo>
                <a:cubicBezTo>
                  <a:pt x="1483" y="420"/>
                  <a:pt x="1482" y="421"/>
                  <a:pt x="1482" y="421"/>
                </a:cubicBezTo>
                <a:cubicBezTo>
                  <a:pt x="1482" y="421"/>
                  <a:pt x="1482" y="421"/>
                  <a:pt x="1482" y="421"/>
                </a:cubicBezTo>
                <a:cubicBezTo>
                  <a:pt x="1482" y="422"/>
                  <a:pt x="1481" y="422"/>
                  <a:pt x="1481" y="422"/>
                </a:cubicBezTo>
                <a:cubicBezTo>
                  <a:pt x="1480" y="423"/>
                  <a:pt x="1480" y="423"/>
                  <a:pt x="1479" y="423"/>
                </a:cubicBezTo>
                <a:cubicBezTo>
                  <a:pt x="1479" y="423"/>
                  <a:pt x="1479" y="423"/>
                  <a:pt x="1478" y="423"/>
                </a:cubicBezTo>
                <a:cubicBezTo>
                  <a:pt x="1478" y="423"/>
                  <a:pt x="1478" y="423"/>
                  <a:pt x="1478" y="423"/>
                </a:cubicBezTo>
                <a:cubicBezTo>
                  <a:pt x="1478" y="424"/>
                  <a:pt x="1478" y="424"/>
                  <a:pt x="1477" y="424"/>
                </a:cubicBezTo>
                <a:cubicBezTo>
                  <a:pt x="1477" y="424"/>
                  <a:pt x="1477" y="424"/>
                  <a:pt x="1477" y="424"/>
                </a:cubicBezTo>
                <a:cubicBezTo>
                  <a:pt x="1477" y="424"/>
                  <a:pt x="1476" y="425"/>
                  <a:pt x="1476" y="425"/>
                </a:cubicBezTo>
                <a:cubicBezTo>
                  <a:pt x="1476" y="425"/>
                  <a:pt x="1475" y="425"/>
                  <a:pt x="1475" y="425"/>
                </a:cubicBezTo>
                <a:cubicBezTo>
                  <a:pt x="1475" y="426"/>
                  <a:pt x="1475" y="426"/>
                  <a:pt x="1475" y="426"/>
                </a:cubicBezTo>
                <a:cubicBezTo>
                  <a:pt x="1474" y="427"/>
                  <a:pt x="1474" y="427"/>
                  <a:pt x="1473" y="427"/>
                </a:cubicBezTo>
                <a:cubicBezTo>
                  <a:pt x="1473" y="427"/>
                  <a:pt x="1473" y="428"/>
                  <a:pt x="1473" y="428"/>
                </a:cubicBezTo>
                <a:cubicBezTo>
                  <a:pt x="1472" y="429"/>
                  <a:pt x="1471" y="429"/>
                  <a:pt x="1471" y="429"/>
                </a:cubicBezTo>
                <a:cubicBezTo>
                  <a:pt x="1471" y="429"/>
                  <a:pt x="1470" y="429"/>
                  <a:pt x="1470" y="429"/>
                </a:cubicBezTo>
                <a:cubicBezTo>
                  <a:pt x="1470" y="430"/>
                  <a:pt x="1470" y="430"/>
                  <a:pt x="1470" y="430"/>
                </a:cubicBezTo>
                <a:cubicBezTo>
                  <a:pt x="1470" y="431"/>
                  <a:pt x="1468" y="431"/>
                  <a:pt x="1467" y="432"/>
                </a:cubicBezTo>
                <a:cubicBezTo>
                  <a:pt x="1467" y="432"/>
                  <a:pt x="1467" y="432"/>
                  <a:pt x="1466" y="433"/>
                </a:cubicBezTo>
                <a:close/>
                <a:moveTo>
                  <a:pt x="1497" y="352"/>
                </a:moveTo>
                <a:cubicBezTo>
                  <a:pt x="1497" y="352"/>
                  <a:pt x="1497" y="352"/>
                  <a:pt x="1497" y="352"/>
                </a:cubicBezTo>
                <a:cubicBezTo>
                  <a:pt x="1497" y="352"/>
                  <a:pt x="1497" y="352"/>
                  <a:pt x="1497" y="352"/>
                </a:cubicBezTo>
                <a:cubicBezTo>
                  <a:pt x="1497" y="352"/>
                  <a:pt x="1497" y="352"/>
                  <a:pt x="1497" y="352"/>
                </a:cubicBezTo>
                <a:close/>
                <a:moveTo>
                  <a:pt x="1464" y="350"/>
                </a:moveTo>
                <a:cubicBezTo>
                  <a:pt x="1465" y="350"/>
                  <a:pt x="1465" y="350"/>
                  <a:pt x="1465" y="350"/>
                </a:cubicBezTo>
                <a:cubicBezTo>
                  <a:pt x="1465" y="350"/>
                  <a:pt x="1465" y="350"/>
                  <a:pt x="1466" y="350"/>
                </a:cubicBezTo>
                <a:cubicBezTo>
                  <a:pt x="1467" y="351"/>
                  <a:pt x="1467" y="351"/>
                  <a:pt x="1467" y="351"/>
                </a:cubicBezTo>
                <a:cubicBezTo>
                  <a:pt x="1467" y="351"/>
                  <a:pt x="1467" y="351"/>
                  <a:pt x="1467" y="351"/>
                </a:cubicBezTo>
                <a:cubicBezTo>
                  <a:pt x="1467" y="351"/>
                  <a:pt x="1468" y="351"/>
                  <a:pt x="1468" y="351"/>
                </a:cubicBezTo>
                <a:cubicBezTo>
                  <a:pt x="1467" y="351"/>
                  <a:pt x="1467" y="350"/>
                  <a:pt x="1466" y="350"/>
                </a:cubicBezTo>
                <a:cubicBezTo>
                  <a:pt x="1465" y="350"/>
                  <a:pt x="1465" y="349"/>
                  <a:pt x="1464" y="349"/>
                </a:cubicBezTo>
                <a:cubicBezTo>
                  <a:pt x="1464" y="350"/>
                  <a:pt x="1464" y="350"/>
                  <a:pt x="1464" y="350"/>
                </a:cubicBezTo>
                <a:close/>
                <a:moveTo>
                  <a:pt x="1514" y="306"/>
                </a:moveTo>
                <a:cubicBezTo>
                  <a:pt x="1514" y="306"/>
                  <a:pt x="1514" y="306"/>
                  <a:pt x="1514" y="306"/>
                </a:cubicBezTo>
                <a:cubicBezTo>
                  <a:pt x="1514" y="306"/>
                  <a:pt x="1514" y="306"/>
                  <a:pt x="1515" y="306"/>
                </a:cubicBezTo>
                <a:cubicBezTo>
                  <a:pt x="1514" y="306"/>
                  <a:pt x="1514" y="306"/>
                  <a:pt x="1514" y="305"/>
                </a:cubicBezTo>
                <a:cubicBezTo>
                  <a:pt x="1514" y="305"/>
                  <a:pt x="1514" y="305"/>
                  <a:pt x="1514" y="305"/>
                </a:cubicBezTo>
                <a:cubicBezTo>
                  <a:pt x="1514" y="305"/>
                  <a:pt x="1514" y="304"/>
                  <a:pt x="1514" y="304"/>
                </a:cubicBezTo>
                <a:cubicBezTo>
                  <a:pt x="1514" y="305"/>
                  <a:pt x="1514" y="305"/>
                  <a:pt x="1514" y="306"/>
                </a:cubicBezTo>
                <a:close/>
                <a:moveTo>
                  <a:pt x="1504" y="315"/>
                </a:moveTo>
                <a:cubicBezTo>
                  <a:pt x="1504" y="315"/>
                  <a:pt x="1504" y="315"/>
                  <a:pt x="1505" y="315"/>
                </a:cubicBezTo>
                <a:cubicBezTo>
                  <a:pt x="1505" y="315"/>
                  <a:pt x="1505" y="314"/>
                  <a:pt x="1505" y="314"/>
                </a:cubicBezTo>
                <a:cubicBezTo>
                  <a:pt x="1506" y="314"/>
                  <a:pt x="1506" y="313"/>
                  <a:pt x="1507" y="313"/>
                </a:cubicBezTo>
                <a:cubicBezTo>
                  <a:pt x="1507" y="313"/>
                  <a:pt x="1508" y="313"/>
                  <a:pt x="1509" y="313"/>
                </a:cubicBezTo>
                <a:cubicBezTo>
                  <a:pt x="1509" y="313"/>
                  <a:pt x="1510" y="314"/>
                  <a:pt x="1510" y="314"/>
                </a:cubicBezTo>
                <a:cubicBezTo>
                  <a:pt x="1510" y="314"/>
                  <a:pt x="1510" y="313"/>
                  <a:pt x="1510" y="313"/>
                </a:cubicBezTo>
                <a:cubicBezTo>
                  <a:pt x="1509" y="313"/>
                  <a:pt x="1509" y="313"/>
                  <a:pt x="1509" y="313"/>
                </a:cubicBezTo>
                <a:cubicBezTo>
                  <a:pt x="1508" y="312"/>
                  <a:pt x="1507" y="312"/>
                  <a:pt x="1506" y="312"/>
                </a:cubicBezTo>
                <a:cubicBezTo>
                  <a:pt x="1506" y="312"/>
                  <a:pt x="1505" y="311"/>
                  <a:pt x="1504" y="311"/>
                </a:cubicBezTo>
                <a:cubicBezTo>
                  <a:pt x="1504" y="311"/>
                  <a:pt x="1504" y="311"/>
                  <a:pt x="1504" y="311"/>
                </a:cubicBezTo>
                <a:cubicBezTo>
                  <a:pt x="1504" y="312"/>
                  <a:pt x="1504" y="314"/>
                  <a:pt x="1504" y="315"/>
                </a:cubicBezTo>
                <a:close/>
                <a:moveTo>
                  <a:pt x="1526" y="162"/>
                </a:moveTo>
                <a:cubicBezTo>
                  <a:pt x="1526" y="162"/>
                  <a:pt x="1526" y="162"/>
                  <a:pt x="1526" y="163"/>
                </a:cubicBezTo>
                <a:cubicBezTo>
                  <a:pt x="1527" y="163"/>
                  <a:pt x="1527" y="164"/>
                  <a:pt x="1527" y="164"/>
                </a:cubicBezTo>
                <a:cubicBezTo>
                  <a:pt x="1527" y="165"/>
                  <a:pt x="1527" y="166"/>
                  <a:pt x="1526" y="167"/>
                </a:cubicBezTo>
                <a:cubicBezTo>
                  <a:pt x="1526" y="167"/>
                  <a:pt x="1526" y="167"/>
                  <a:pt x="1526" y="168"/>
                </a:cubicBezTo>
                <a:cubicBezTo>
                  <a:pt x="1526" y="168"/>
                  <a:pt x="1528" y="168"/>
                  <a:pt x="1528" y="168"/>
                </a:cubicBezTo>
                <a:cubicBezTo>
                  <a:pt x="1529" y="167"/>
                  <a:pt x="1530" y="166"/>
                  <a:pt x="1532" y="166"/>
                </a:cubicBezTo>
                <a:cubicBezTo>
                  <a:pt x="1533" y="165"/>
                  <a:pt x="1533" y="165"/>
                  <a:pt x="1533" y="165"/>
                </a:cubicBezTo>
                <a:cubicBezTo>
                  <a:pt x="1535" y="164"/>
                  <a:pt x="1538" y="163"/>
                  <a:pt x="1541" y="163"/>
                </a:cubicBezTo>
                <a:cubicBezTo>
                  <a:pt x="1542" y="162"/>
                  <a:pt x="1542" y="162"/>
                  <a:pt x="1542" y="162"/>
                </a:cubicBezTo>
                <a:cubicBezTo>
                  <a:pt x="1542" y="162"/>
                  <a:pt x="1542" y="162"/>
                  <a:pt x="1542" y="162"/>
                </a:cubicBezTo>
                <a:cubicBezTo>
                  <a:pt x="1539" y="162"/>
                  <a:pt x="1537" y="161"/>
                  <a:pt x="1536" y="159"/>
                </a:cubicBezTo>
                <a:cubicBezTo>
                  <a:pt x="1535" y="158"/>
                  <a:pt x="1533" y="156"/>
                  <a:pt x="1532" y="156"/>
                </a:cubicBezTo>
                <a:cubicBezTo>
                  <a:pt x="1531" y="156"/>
                  <a:pt x="1531" y="157"/>
                  <a:pt x="1531" y="157"/>
                </a:cubicBezTo>
                <a:cubicBezTo>
                  <a:pt x="1530" y="158"/>
                  <a:pt x="1530" y="158"/>
                  <a:pt x="1530" y="158"/>
                </a:cubicBezTo>
                <a:cubicBezTo>
                  <a:pt x="1530" y="158"/>
                  <a:pt x="1531" y="158"/>
                  <a:pt x="1531" y="158"/>
                </a:cubicBezTo>
                <a:cubicBezTo>
                  <a:pt x="1531" y="158"/>
                  <a:pt x="1532" y="157"/>
                  <a:pt x="1532" y="157"/>
                </a:cubicBezTo>
                <a:cubicBezTo>
                  <a:pt x="1532" y="157"/>
                  <a:pt x="1533" y="157"/>
                  <a:pt x="1534" y="157"/>
                </a:cubicBezTo>
                <a:cubicBezTo>
                  <a:pt x="1535" y="158"/>
                  <a:pt x="1536" y="160"/>
                  <a:pt x="1536" y="162"/>
                </a:cubicBezTo>
                <a:cubicBezTo>
                  <a:pt x="1535" y="164"/>
                  <a:pt x="1533" y="164"/>
                  <a:pt x="1532" y="164"/>
                </a:cubicBezTo>
                <a:cubicBezTo>
                  <a:pt x="1532" y="164"/>
                  <a:pt x="1532" y="164"/>
                  <a:pt x="1532" y="164"/>
                </a:cubicBezTo>
                <a:cubicBezTo>
                  <a:pt x="1532" y="165"/>
                  <a:pt x="1531" y="165"/>
                  <a:pt x="1530" y="165"/>
                </a:cubicBezTo>
                <a:cubicBezTo>
                  <a:pt x="1529" y="165"/>
                  <a:pt x="1528" y="165"/>
                  <a:pt x="1528" y="164"/>
                </a:cubicBezTo>
                <a:cubicBezTo>
                  <a:pt x="1528" y="162"/>
                  <a:pt x="1528" y="162"/>
                  <a:pt x="1528" y="162"/>
                </a:cubicBezTo>
                <a:cubicBezTo>
                  <a:pt x="1528" y="162"/>
                  <a:pt x="1528" y="161"/>
                  <a:pt x="1528" y="161"/>
                </a:cubicBezTo>
                <a:cubicBezTo>
                  <a:pt x="1528" y="161"/>
                  <a:pt x="1528" y="160"/>
                  <a:pt x="1529" y="160"/>
                </a:cubicBezTo>
                <a:cubicBezTo>
                  <a:pt x="1529" y="160"/>
                  <a:pt x="1529" y="160"/>
                  <a:pt x="1529" y="159"/>
                </a:cubicBezTo>
                <a:cubicBezTo>
                  <a:pt x="1529" y="159"/>
                  <a:pt x="1529" y="159"/>
                  <a:pt x="1529" y="160"/>
                </a:cubicBezTo>
                <a:cubicBezTo>
                  <a:pt x="1528" y="160"/>
                  <a:pt x="1527" y="161"/>
                  <a:pt x="1526" y="161"/>
                </a:cubicBezTo>
                <a:cubicBezTo>
                  <a:pt x="1526" y="162"/>
                  <a:pt x="1526" y="162"/>
                  <a:pt x="1526" y="162"/>
                </a:cubicBezTo>
                <a:close/>
                <a:moveTo>
                  <a:pt x="1505" y="290"/>
                </a:moveTo>
                <a:cubicBezTo>
                  <a:pt x="1505" y="290"/>
                  <a:pt x="1505" y="290"/>
                  <a:pt x="1505" y="291"/>
                </a:cubicBezTo>
                <a:cubicBezTo>
                  <a:pt x="1505" y="291"/>
                  <a:pt x="1505" y="291"/>
                  <a:pt x="1506" y="291"/>
                </a:cubicBezTo>
                <a:cubicBezTo>
                  <a:pt x="1506" y="291"/>
                  <a:pt x="1507" y="291"/>
                  <a:pt x="1507" y="291"/>
                </a:cubicBezTo>
                <a:cubicBezTo>
                  <a:pt x="1508" y="292"/>
                  <a:pt x="1510" y="292"/>
                  <a:pt x="1510" y="293"/>
                </a:cubicBezTo>
                <a:cubicBezTo>
                  <a:pt x="1509" y="291"/>
                  <a:pt x="1508" y="290"/>
                  <a:pt x="1507" y="288"/>
                </a:cubicBezTo>
                <a:cubicBezTo>
                  <a:pt x="1507" y="287"/>
                  <a:pt x="1506" y="287"/>
                  <a:pt x="1506" y="287"/>
                </a:cubicBezTo>
                <a:cubicBezTo>
                  <a:pt x="1506" y="286"/>
                  <a:pt x="1506" y="286"/>
                  <a:pt x="1506" y="286"/>
                </a:cubicBezTo>
                <a:cubicBezTo>
                  <a:pt x="1506" y="287"/>
                  <a:pt x="1506" y="288"/>
                  <a:pt x="1505" y="290"/>
                </a:cubicBezTo>
                <a:cubicBezTo>
                  <a:pt x="1505" y="290"/>
                  <a:pt x="1505" y="290"/>
                  <a:pt x="1505" y="290"/>
                </a:cubicBezTo>
                <a:close/>
                <a:moveTo>
                  <a:pt x="1493" y="333"/>
                </a:moveTo>
                <a:cubicBezTo>
                  <a:pt x="1493" y="333"/>
                  <a:pt x="1494" y="333"/>
                  <a:pt x="1495" y="333"/>
                </a:cubicBezTo>
                <a:cubicBezTo>
                  <a:pt x="1495" y="333"/>
                  <a:pt x="1495" y="333"/>
                  <a:pt x="1495" y="333"/>
                </a:cubicBezTo>
                <a:cubicBezTo>
                  <a:pt x="1494" y="333"/>
                  <a:pt x="1493" y="333"/>
                  <a:pt x="1493" y="333"/>
                </a:cubicBezTo>
                <a:close/>
                <a:moveTo>
                  <a:pt x="1524" y="97"/>
                </a:moveTo>
                <a:cubicBezTo>
                  <a:pt x="1524" y="97"/>
                  <a:pt x="1524" y="97"/>
                  <a:pt x="1524" y="97"/>
                </a:cubicBezTo>
                <a:cubicBezTo>
                  <a:pt x="1524" y="97"/>
                  <a:pt x="1524" y="97"/>
                  <a:pt x="1524" y="97"/>
                </a:cubicBezTo>
                <a:close/>
                <a:moveTo>
                  <a:pt x="1185" y="213"/>
                </a:moveTo>
                <a:cubicBezTo>
                  <a:pt x="1184" y="212"/>
                  <a:pt x="1183" y="212"/>
                  <a:pt x="1183" y="212"/>
                </a:cubicBezTo>
                <a:cubicBezTo>
                  <a:pt x="1182" y="211"/>
                  <a:pt x="1182" y="211"/>
                  <a:pt x="1181" y="211"/>
                </a:cubicBezTo>
                <a:cubicBezTo>
                  <a:pt x="1180" y="211"/>
                  <a:pt x="1179" y="211"/>
                  <a:pt x="1178" y="211"/>
                </a:cubicBezTo>
                <a:cubicBezTo>
                  <a:pt x="1177" y="210"/>
                  <a:pt x="1177" y="210"/>
                  <a:pt x="1177" y="210"/>
                </a:cubicBezTo>
                <a:cubicBezTo>
                  <a:pt x="1177" y="210"/>
                  <a:pt x="1176" y="210"/>
                  <a:pt x="1176" y="210"/>
                </a:cubicBezTo>
                <a:cubicBezTo>
                  <a:pt x="1177" y="210"/>
                  <a:pt x="1177" y="210"/>
                  <a:pt x="1177" y="211"/>
                </a:cubicBezTo>
                <a:cubicBezTo>
                  <a:pt x="1177" y="211"/>
                  <a:pt x="1177" y="211"/>
                  <a:pt x="1178" y="211"/>
                </a:cubicBezTo>
                <a:cubicBezTo>
                  <a:pt x="1178" y="211"/>
                  <a:pt x="1179" y="212"/>
                  <a:pt x="1179" y="212"/>
                </a:cubicBezTo>
                <a:cubicBezTo>
                  <a:pt x="1180" y="212"/>
                  <a:pt x="1180" y="212"/>
                  <a:pt x="1181" y="212"/>
                </a:cubicBezTo>
                <a:cubicBezTo>
                  <a:pt x="1181" y="212"/>
                  <a:pt x="1182" y="212"/>
                  <a:pt x="1182" y="212"/>
                </a:cubicBezTo>
                <a:cubicBezTo>
                  <a:pt x="1183" y="212"/>
                  <a:pt x="1184" y="212"/>
                  <a:pt x="1184" y="213"/>
                </a:cubicBezTo>
                <a:cubicBezTo>
                  <a:pt x="1185" y="213"/>
                  <a:pt x="1185" y="213"/>
                  <a:pt x="1185" y="213"/>
                </a:cubicBezTo>
                <a:close/>
                <a:moveTo>
                  <a:pt x="1253" y="464"/>
                </a:moveTo>
                <a:cubicBezTo>
                  <a:pt x="1251" y="464"/>
                  <a:pt x="1249" y="466"/>
                  <a:pt x="1248" y="468"/>
                </a:cubicBezTo>
                <a:cubicBezTo>
                  <a:pt x="1247" y="468"/>
                  <a:pt x="1247" y="468"/>
                  <a:pt x="1247" y="469"/>
                </a:cubicBezTo>
                <a:cubicBezTo>
                  <a:pt x="1248" y="468"/>
                  <a:pt x="1249" y="467"/>
                  <a:pt x="1250" y="467"/>
                </a:cubicBezTo>
                <a:cubicBezTo>
                  <a:pt x="1250" y="466"/>
                  <a:pt x="1251" y="466"/>
                  <a:pt x="1251" y="465"/>
                </a:cubicBezTo>
                <a:cubicBezTo>
                  <a:pt x="1252" y="465"/>
                  <a:pt x="1252" y="465"/>
                  <a:pt x="1253" y="464"/>
                </a:cubicBezTo>
                <a:close/>
                <a:moveTo>
                  <a:pt x="1261" y="445"/>
                </a:moveTo>
                <a:cubicBezTo>
                  <a:pt x="1261" y="446"/>
                  <a:pt x="1259" y="446"/>
                  <a:pt x="1258" y="446"/>
                </a:cubicBezTo>
                <a:cubicBezTo>
                  <a:pt x="1258" y="446"/>
                  <a:pt x="1257" y="446"/>
                  <a:pt x="1257" y="446"/>
                </a:cubicBezTo>
                <a:cubicBezTo>
                  <a:pt x="1257" y="446"/>
                  <a:pt x="1257" y="446"/>
                  <a:pt x="1257" y="445"/>
                </a:cubicBezTo>
                <a:cubicBezTo>
                  <a:pt x="1256" y="446"/>
                  <a:pt x="1256" y="446"/>
                  <a:pt x="1256" y="446"/>
                </a:cubicBezTo>
                <a:cubicBezTo>
                  <a:pt x="1256" y="447"/>
                  <a:pt x="1255" y="447"/>
                  <a:pt x="1253" y="447"/>
                </a:cubicBezTo>
                <a:cubicBezTo>
                  <a:pt x="1254" y="448"/>
                  <a:pt x="1254" y="448"/>
                  <a:pt x="1255" y="448"/>
                </a:cubicBezTo>
                <a:cubicBezTo>
                  <a:pt x="1255" y="448"/>
                  <a:pt x="1256" y="448"/>
                  <a:pt x="1256" y="448"/>
                </a:cubicBezTo>
                <a:cubicBezTo>
                  <a:pt x="1257" y="449"/>
                  <a:pt x="1257" y="449"/>
                  <a:pt x="1257" y="449"/>
                </a:cubicBezTo>
                <a:cubicBezTo>
                  <a:pt x="1257" y="449"/>
                  <a:pt x="1257" y="449"/>
                  <a:pt x="1258" y="449"/>
                </a:cubicBezTo>
                <a:cubicBezTo>
                  <a:pt x="1258" y="449"/>
                  <a:pt x="1258" y="449"/>
                  <a:pt x="1258" y="449"/>
                </a:cubicBezTo>
                <a:cubicBezTo>
                  <a:pt x="1259" y="448"/>
                  <a:pt x="1259" y="447"/>
                  <a:pt x="1260" y="447"/>
                </a:cubicBezTo>
                <a:cubicBezTo>
                  <a:pt x="1260" y="446"/>
                  <a:pt x="1261" y="446"/>
                  <a:pt x="1261" y="446"/>
                </a:cubicBezTo>
                <a:cubicBezTo>
                  <a:pt x="1261" y="446"/>
                  <a:pt x="1261" y="446"/>
                  <a:pt x="1261" y="445"/>
                </a:cubicBezTo>
                <a:close/>
                <a:moveTo>
                  <a:pt x="1337" y="500"/>
                </a:moveTo>
                <a:cubicBezTo>
                  <a:pt x="1337" y="500"/>
                  <a:pt x="1336" y="499"/>
                  <a:pt x="1335" y="499"/>
                </a:cubicBezTo>
                <a:cubicBezTo>
                  <a:pt x="1335" y="499"/>
                  <a:pt x="1335" y="499"/>
                  <a:pt x="1335" y="498"/>
                </a:cubicBezTo>
                <a:cubicBezTo>
                  <a:pt x="1335" y="499"/>
                  <a:pt x="1336" y="500"/>
                  <a:pt x="1336" y="500"/>
                </a:cubicBezTo>
                <a:cubicBezTo>
                  <a:pt x="1336" y="501"/>
                  <a:pt x="1336" y="501"/>
                  <a:pt x="1336" y="501"/>
                </a:cubicBezTo>
                <a:cubicBezTo>
                  <a:pt x="1336" y="501"/>
                  <a:pt x="1337" y="501"/>
                  <a:pt x="1337" y="501"/>
                </a:cubicBezTo>
                <a:cubicBezTo>
                  <a:pt x="1337" y="501"/>
                  <a:pt x="1337" y="501"/>
                  <a:pt x="1337" y="500"/>
                </a:cubicBezTo>
                <a:close/>
                <a:moveTo>
                  <a:pt x="1411" y="78"/>
                </a:moveTo>
                <a:cubicBezTo>
                  <a:pt x="1410" y="77"/>
                  <a:pt x="1410" y="77"/>
                  <a:pt x="1410" y="77"/>
                </a:cubicBezTo>
                <a:cubicBezTo>
                  <a:pt x="1409" y="77"/>
                  <a:pt x="1408" y="76"/>
                  <a:pt x="1408" y="76"/>
                </a:cubicBezTo>
                <a:cubicBezTo>
                  <a:pt x="1406" y="74"/>
                  <a:pt x="1406" y="73"/>
                  <a:pt x="1405" y="71"/>
                </a:cubicBezTo>
                <a:cubicBezTo>
                  <a:pt x="1405" y="71"/>
                  <a:pt x="1405" y="71"/>
                  <a:pt x="1405" y="70"/>
                </a:cubicBezTo>
                <a:cubicBezTo>
                  <a:pt x="1405" y="70"/>
                  <a:pt x="1405" y="70"/>
                  <a:pt x="1404" y="69"/>
                </a:cubicBezTo>
                <a:cubicBezTo>
                  <a:pt x="1404" y="69"/>
                  <a:pt x="1404" y="68"/>
                  <a:pt x="1403" y="68"/>
                </a:cubicBezTo>
                <a:cubicBezTo>
                  <a:pt x="1403" y="68"/>
                  <a:pt x="1403" y="68"/>
                  <a:pt x="1403" y="68"/>
                </a:cubicBezTo>
                <a:cubicBezTo>
                  <a:pt x="1403" y="68"/>
                  <a:pt x="1403" y="69"/>
                  <a:pt x="1403" y="70"/>
                </a:cubicBezTo>
                <a:cubicBezTo>
                  <a:pt x="1403" y="70"/>
                  <a:pt x="1403" y="71"/>
                  <a:pt x="1403" y="71"/>
                </a:cubicBezTo>
                <a:cubicBezTo>
                  <a:pt x="1403" y="72"/>
                  <a:pt x="1403" y="72"/>
                  <a:pt x="1403" y="73"/>
                </a:cubicBezTo>
                <a:cubicBezTo>
                  <a:pt x="1404" y="74"/>
                  <a:pt x="1404" y="74"/>
                  <a:pt x="1404" y="75"/>
                </a:cubicBezTo>
                <a:cubicBezTo>
                  <a:pt x="1404" y="75"/>
                  <a:pt x="1404" y="75"/>
                  <a:pt x="1404" y="76"/>
                </a:cubicBezTo>
                <a:cubicBezTo>
                  <a:pt x="1405" y="76"/>
                  <a:pt x="1405" y="76"/>
                  <a:pt x="1406" y="76"/>
                </a:cubicBezTo>
                <a:cubicBezTo>
                  <a:pt x="1408" y="76"/>
                  <a:pt x="1409" y="77"/>
                  <a:pt x="1411" y="78"/>
                </a:cubicBezTo>
                <a:close/>
                <a:moveTo>
                  <a:pt x="1426" y="50"/>
                </a:moveTo>
                <a:cubicBezTo>
                  <a:pt x="1426" y="49"/>
                  <a:pt x="1426" y="49"/>
                  <a:pt x="1426" y="49"/>
                </a:cubicBezTo>
                <a:cubicBezTo>
                  <a:pt x="1425" y="49"/>
                  <a:pt x="1425" y="49"/>
                  <a:pt x="1424" y="48"/>
                </a:cubicBezTo>
                <a:cubicBezTo>
                  <a:pt x="1424" y="48"/>
                  <a:pt x="1423" y="48"/>
                  <a:pt x="1423" y="48"/>
                </a:cubicBezTo>
                <a:cubicBezTo>
                  <a:pt x="1423" y="48"/>
                  <a:pt x="1424" y="49"/>
                  <a:pt x="1424" y="49"/>
                </a:cubicBezTo>
                <a:cubicBezTo>
                  <a:pt x="1425" y="49"/>
                  <a:pt x="1426" y="49"/>
                  <a:pt x="1426" y="50"/>
                </a:cubicBezTo>
                <a:close/>
                <a:moveTo>
                  <a:pt x="1157" y="206"/>
                </a:moveTo>
                <a:cubicBezTo>
                  <a:pt x="1158" y="206"/>
                  <a:pt x="1158" y="205"/>
                  <a:pt x="1158" y="205"/>
                </a:cubicBezTo>
                <a:cubicBezTo>
                  <a:pt x="1159" y="205"/>
                  <a:pt x="1159" y="205"/>
                  <a:pt x="1159" y="204"/>
                </a:cubicBezTo>
                <a:cubicBezTo>
                  <a:pt x="1159" y="204"/>
                  <a:pt x="1159" y="203"/>
                  <a:pt x="1159" y="203"/>
                </a:cubicBezTo>
                <a:cubicBezTo>
                  <a:pt x="1160" y="203"/>
                  <a:pt x="1160" y="203"/>
                  <a:pt x="1160" y="204"/>
                </a:cubicBezTo>
                <a:cubicBezTo>
                  <a:pt x="1161" y="204"/>
                  <a:pt x="1162" y="204"/>
                  <a:pt x="1162" y="204"/>
                </a:cubicBezTo>
                <a:cubicBezTo>
                  <a:pt x="1163" y="204"/>
                  <a:pt x="1164" y="204"/>
                  <a:pt x="1164" y="204"/>
                </a:cubicBezTo>
                <a:cubicBezTo>
                  <a:pt x="1165" y="204"/>
                  <a:pt x="1165" y="204"/>
                  <a:pt x="1166" y="204"/>
                </a:cubicBezTo>
                <a:cubicBezTo>
                  <a:pt x="1166" y="204"/>
                  <a:pt x="1166" y="204"/>
                  <a:pt x="1167" y="204"/>
                </a:cubicBezTo>
                <a:cubicBezTo>
                  <a:pt x="1168" y="204"/>
                  <a:pt x="1169" y="204"/>
                  <a:pt x="1169" y="203"/>
                </a:cubicBezTo>
                <a:cubicBezTo>
                  <a:pt x="1169" y="202"/>
                  <a:pt x="1168" y="201"/>
                  <a:pt x="1167" y="201"/>
                </a:cubicBezTo>
                <a:cubicBezTo>
                  <a:pt x="1167" y="201"/>
                  <a:pt x="1167" y="201"/>
                  <a:pt x="1167" y="201"/>
                </a:cubicBezTo>
                <a:cubicBezTo>
                  <a:pt x="1167" y="200"/>
                  <a:pt x="1166" y="200"/>
                  <a:pt x="1166" y="200"/>
                </a:cubicBezTo>
                <a:cubicBezTo>
                  <a:pt x="1166" y="200"/>
                  <a:pt x="1165" y="199"/>
                  <a:pt x="1164" y="199"/>
                </a:cubicBezTo>
                <a:cubicBezTo>
                  <a:pt x="1164" y="199"/>
                  <a:pt x="1164" y="199"/>
                  <a:pt x="1164" y="199"/>
                </a:cubicBezTo>
                <a:cubicBezTo>
                  <a:pt x="1163" y="199"/>
                  <a:pt x="1162" y="199"/>
                  <a:pt x="1162" y="199"/>
                </a:cubicBezTo>
                <a:cubicBezTo>
                  <a:pt x="1160" y="199"/>
                  <a:pt x="1160" y="199"/>
                  <a:pt x="1159" y="200"/>
                </a:cubicBezTo>
                <a:cubicBezTo>
                  <a:pt x="1159" y="200"/>
                  <a:pt x="1159" y="201"/>
                  <a:pt x="1159" y="201"/>
                </a:cubicBezTo>
                <a:cubicBezTo>
                  <a:pt x="1159" y="201"/>
                  <a:pt x="1158" y="201"/>
                  <a:pt x="1158" y="201"/>
                </a:cubicBezTo>
                <a:cubicBezTo>
                  <a:pt x="1158" y="201"/>
                  <a:pt x="1158" y="201"/>
                  <a:pt x="1158" y="201"/>
                </a:cubicBezTo>
                <a:cubicBezTo>
                  <a:pt x="1158" y="201"/>
                  <a:pt x="1158" y="201"/>
                  <a:pt x="1157" y="200"/>
                </a:cubicBezTo>
                <a:cubicBezTo>
                  <a:pt x="1157" y="200"/>
                  <a:pt x="1156" y="199"/>
                  <a:pt x="1155" y="198"/>
                </a:cubicBezTo>
                <a:cubicBezTo>
                  <a:pt x="1154" y="198"/>
                  <a:pt x="1152" y="199"/>
                  <a:pt x="1151" y="199"/>
                </a:cubicBezTo>
                <a:cubicBezTo>
                  <a:pt x="1151" y="199"/>
                  <a:pt x="1151" y="199"/>
                  <a:pt x="1151" y="199"/>
                </a:cubicBezTo>
                <a:cubicBezTo>
                  <a:pt x="1150" y="199"/>
                  <a:pt x="1150" y="199"/>
                  <a:pt x="1149" y="200"/>
                </a:cubicBezTo>
                <a:cubicBezTo>
                  <a:pt x="1149" y="200"/>
                  <a:pt x="1149" y="201"/>
                  <a:pt x="1149" y="202"/>
                </a:cubicBezTo>
                <a:cubicBezTo>
                  <a:pt x="1149" y="203"/>
                  <a:pt x="1150" y="203"/>
                  <a:pt x="1150" y="203"/>
                </a:cubicBezTo>
                <a:cubicBezTo>
                  <a:pt x="1150" y="203"/>
                  <a:pt x="1150" y="203"/>
                  <a:pt x="1151" y="204"/>
                </a:cubicBezTo>
                <a:cubicBezTo>
                  <a:pt x="1151" y="204"/>
                  <a:pt x="1151" y="204"/>
                  <a:pt x="1151" y="204"/>
                </a:cubicBezTo>
                <a:cubicBezTo>
                  <a:pt x="1151" y="204"/>
                  <a:pt x="1152" y="205"/>
                  <a:pt x="1152" y="205"/>
                </a:cubicBezTo>
                <a:cubicBezTo>
                  <a:pt x="1153" y="206"/>
                  <a:pt x="1154" y="206"/>
                  <a:pt x="1155" y="206"/>
                </a:cubicBezTo>
                <a:cubicBezTo>
                  <a:pt x="1155" y="205"/>
                  <a:pt x="1156" y="206"/>
                  <a:pt x="1156" y="206"/>
                </a:cubicBezTo>
                <a:cubicBezTo>
                  <a:pt x="1156" y="206"/>
                  <a:pt x="1157" y="206"/>
                  <a:pt x="1157" y="206"/>
                </a:cubicBezTo>
                <a:cubicBezTo>
                  <a:pt x="1157" y="206"/>
                  <a:pt x="1157" y="206"/>
                  <a:pt x="1157" y="206"/>
                </a:cubicBezTo>
                <a:close/>
                <a:moveTo>
                  <a:pt x="1236" y="405"/>
                </a:moveTo>
                <a:cubicBezTo>
                  <a:pt x="1236" y="405"/>
                  <a:pt x="1236" y="405"/>
                  <a:pt x="1236" y="405"/>
                </a:cubicBezTo>
                <a:cubicBezTo>
                  <a:pt x="1236" y="406"/>
                  <a:pt x="1236" y="406"/>
                  <a:pt x="1236" y="407"/>
                </a:cubicBezTo>
                <a:cubicBezTo>
                  <a:pt x="1236" y="407"/>
                  <a:pt x="1236" y="407"/>
                  <a:pt x="1236" y="407"/>
                </a:cubicBezTo>
                <a:cubicBezTo>
                  <a:pt x="1236" y="408"/>
                  <a:pt x="1236" y="409"/>
                  <a:pt x="1238" y="410"/>
                </a:cubicBezTo>
                <a:cubicBezTo>
                  <a:pt x="1238" y="410"/>
                  <a:pt x="1238" y="410"/>
                  <a:pt x="1238" y="410"/>
                </a:cubicBezTo>
                <a:cubicBezTo>
                  <a:pt x="1239" y="410"/>
                  <a:pt x="1240" y="409"/>
                  <a:pt x="1240" y="409"/>
                </a:cubicBezTo>
                <a:cubicBezTo>
                  <a:pt x="1241" y="409"/>
                  <a:pt x="1241" y="409"/>
                  <a:pt x="1242" y="410"/>
                </a:cubicBezTo>
                <a:cubicBezTo>
                  <a:pt x="1242" y="410"/>
                  <a:pt x="1242" y="410"/>
                  <a:pt x="1242" y="410"/>
                </a:cubicBezTo>
                <a:cubicBezTo>
                  <a:pt x="1241" y="410"/>
                  <a:pt x="1240" y="410"/>
                  <a:pt x="1239" y="410"/>
                </a:cubicBezTo>
                <a:cubicBezTo>
                  <a:pt x="1238" y="411"/>
                  <a:pt x="1238" y="411"/>
                  <a:pt x="1238" y="412"/>
                </a:cubicBezTo>
                <a:cubicBezTo>
                  <a:pt x="1238" y="413"/>
                  <a:pt x="1238" y="413"/>
                  <a:pt x="1238" y="413"/>
                </a:cubicBezTo>
                <a:cubicBezTo>
                  <a:pt x="1238" y="414"/>
                  <a:pt x="1239" y="414"/>
                  <a:pt x="1239" y="414"/>
                </a:cubicBezTo>
                <a:cubicBezTo>
                  <a:pt x="1240" y="415"/>
                  <a:pt x="1240" y="415"/>
                  <a:pt x="1241" y="415"/>
                </a:cubicBezTo>
                <a:cubicBezTo>
                  <a:pt x="1241" y="415"/>
                  <a:pt x="1241" y="415"/>
                  <a:pt x="1242" y="415"/>
                </a:cubicBezTo>
                <a:cubicBezTo>
                  <a:pt x="1242" y="415"/>
                  <a:pt x="1243" y="415"/>
                  <a:pt x="1243" y="415"/>
                </a:cubicBezTo>
                <a:cubicBezTo>
                  <a:pt x="1244" y="416"/>
                  <a:pt x="1244" y="416"/>
                  <a:pt x="1245" y="416"/>
                </a:cubicBezTo>
                <a:cubicBezTo>
                  <a:pt x="1245" y="416"/>
                  <a:pt x="1246" y="416"/>
                  <a:pt x="1246" y="416"/>
                </a:cubicBezTo>
                <a:cubicBezTo>
                  <a:pt x="1247" y="416"/>
                  <a:pt x="1248" y="416"/>
                  <a:pt x="1249" y="415"/>
                </a:cubicBezTo>
                <a:cubicBezTo>
                  <a:pt x="1250" y="415"/>
                  <a:pt x="1251" y="415"/>
                  <a:pt x="1252" y="415"/>
                </a:cubicBezTo>
                <a:cubicBezTo>
                  <a:pt x="1257" y="415"/>
                  <a:pt x="1259" y="413"/>
                  <a:pt x="1259" y="410"/>
                </a:cubicBezTo>
                <a:cubicBezTo>
                  <a:pt x="1259" y="410"/>
                  <a:pt x="1259" y="410"/>
                  <a:pt x="1259" y="410"/>
                </a:cubicBezTo>
                <a:cubicBezTo>
                  <a:pt x="1259" y="408"/>
                  <a:pt x="1259" y="407"/>
                  <a:pt x="1258" y="406"/>
                </a:cubicBezTo>
                <a:cubicBezTo>
                  <a:pt x="1258" y="406"/>
                  <a:pt x="1258" y="406"/>
                  <a:pt x="1258" y="406"/>
                </a:cubicBezTo>
                <a:cubicBezTo>
                  <a:pt x="1257" y="405"/>
                  <a:pt x="1256" y="404"/>
                  <a:pt x="1255" y="404"/>
                </a:cubicBezTo>
                <a:cubicBezTo>
                  <a:pt x="1255" y="404"/>
                  <a:pt x="1255" y="404"/>
                  <a:pt x="1255" y="404"/>
                </a:cubicBezTo>
                <a:cubicBezTo>
                  <a:pt x="1254" y="404"/>
                  <a:pt x="1254" y="404"/>
                  <a:pt x="1254" y="404"/>
                </a:cubicBezTo>
                <a:cubicBezTo>
                  <a:pt x="1254" y="404"/>
                  <a:pt x="1254" y="403"/>
                  <a:pt x="1254" y="403"/>
                </a:cubicBezTo>
                <a:cubicBezTo>
                  <a:pt x="1254" y="403"/>
                  <a:pt x="1254" y="402"/>
                  <a:pt x="1254" y="401"/>
                </a:cubicBezTo>
                <a:cubicBezTo>
                  <a:pt x="1253" y="400"/>
                  <a:pt x="1253" y="400"/>
                  <a:pt x="1253" y="399"/>
                </a:cubicBezTo>
                <a:cubicBezTo>
                  <a:pt x="1252" y="399"/>
                  <a:pt x="1252" y="398"/>
                  <a:pt x="1252" y="398"/>
                </a:cubicBezTo>
                <a:cubicBezTo>
                  <a:pt x="1251" y="398"/>
                  <a:pt x="1251" y="398"/>
                  <a:pt x="1251" y="398"/>
                </a:cubicBezTo>
                <a:cubicBezTo>
                  <a:pt x="1251" y="397"/>
                  <a:pt x="1251" y="396"/>
                  <a:pt x="1250" y="396"/>
                </a:cubicBezTo>
                <a:cubicBezTo>
                  <a:pt x="1250" y="396"/>
                  <a:pt x="1249" y="395"/>
                  <a:pt x="1248" y="395"/>
                </a:cubicBezTo>
                <a:cubicBezTo>
                  <a:pt x="1247" y="395"/>
                  <a:pt x="1246" y="394"/>
                  <a:pt x="1246" y="394"/>
                </a:cubicBezTo>
                <a:cubicBezTo>
                  <a:pt x="1245" y="393"/>
                  <a:pt x="1245" y="393"/>
                  <a:pt x="1244" y="393"/>
                </a:cubicBezTo>
                <a:cubicBezTo>
                  <a:pt x="1244" y="393"/>
                  <a:pt x="1243" y="393"/>
                  <a:pt x="1243" y="392"/>
                </a:cubicBezTo>
                <a:cubicBezTo>
                  <a:pt x="1242" y="392"/>
                  <a:pt x="1242" y="392"/>
                  <a:pt x="1241" y="392"/>
                </a:cubicBezTo>
                <a:cubicBezTo>
                  <a:pt x="1241" y="392"/>
                  <a:pt x="1240" y="391"/>
                  <a:pt x="1239" y="391"/>
                </a:cubicBezTo>
                <a:cubicBezTo>
                  <a:pt x="1238" y="391"/>
                  <a:pt x="1237" y="392"/>
                  <a:pt x="1237" y="393"/>
                </a:cubicBezTo>
                <a:cubicBezTo>
                  <a:pt x="1237" y="393"/>
                  <a:pt x="1237" y="394"/>
                  <a:pt x="1237" y="394"/>
                </a:cubicBezTo>
                <a:cubicBezTo>
                  <a:pt x="1237" y="394"/>
                  <a:pt x="1237" y="394"/>
                  <a:pt x="1236" y="395"/>
                </a:cubicBezTo>
                <a:cubicBezTo>
                  <a:pt x="1236" y="395"/>
                  <a:pt x="1235" y="396"/>
                  <a:pt x="1235" y="396"/>
                </a:cubicBezTo>
                <a:cubicBezTo>
                  <a:pt x="1235" y="398"/>
                  <a:pt x="1235" y="399"/>
                  <a:pt x="1236" y="400"/>
                </a:cubicBezTo>
                <a:cubicBezTo>
                  <a:pt x="1236" y="400"/>
                  <a:pt x="1236" y="400"/>
                  <a:pt x="1236" y="400"/>
                </a:cubicBezTo>
                <a:cubicBezTo>
                  <a:pt x="1236" y="400"/>
                  <a:pt x="1235" y="401"/>
                  <a:pt x="1235" y="401"/>
                </a:cubicBezTo>
                <a:cubicBezTo>
                  <a:pt x="1234" y="403"/>
                  <a:pt x="1235" y="404"/>
                  <a:pt x="1236" y="405"/>
                </a:cubicBezTo>
                <a:close/>
                <a:moveTo>
                  <a:pt x="1239" y="317"/>
                </a:moveTo>
                <a:cubicBezTo>
                  <a:pt x="1240" y="317"/>
                  <a:pt x="1240" y="317"/>
                  <a:pt x="1241" y="317"/>
                </a:cubicBezTo>
                <a:cubicBezTo>
                  <a:pt x="1241" y="317"/>
                  <a:pt x="1242" y="317"/>
                  <a:pt x="1242" y="316"/>
                </a:cubicBezTo>
                <a:cubicBezTo>
                  <a:pt x="1242" y="316"/>
                  <a:pt x="1242" y="316"/>
                  <a:pt x="1243" y="316"/>
                </a:cubicBezTo>
                <a:cubicBezTo>
                  <a:pt x="1243" y="315"/>
                  <a:pt x="1243" y="315"/>
                  <a:pt x="1243" y="314"/>
                </a:cubicBezTo>
                <a:cubicBezTo>
                  <a:pt x="1243" y="313"/>
                  <a:pt x="1241" y="313"/>
                  <a:pt x="1241" y="313"/>
                </a:cubicBezTo>
                <a:cubicBezTo>
                  <a:pt x="1240" y="313"/>
                  <a:pt x="1240" y="313"/>
                  <a:pt x="1240" y="313"/>
                </a:cubicBezTo>
                <a:cubicBezTo>
                  <a:pt x="1240" y="313"/>
                  <a:pt x="1240" y="313"/>
                  <a:pt x="1239" y="313"/>
                </a:cubicBezTo>
                <a:cubicBezTo>
                  <a:pt x="1239" y="313"/>
                  <a:pt x="1239" y="313"/>
                  <a:pt x="1239" y="313"/>
                </a:cubicBezTo>
                <a:cubicBezTo>
                  <a:pt x="1238" y="313"/>
                  <a:pt x="1238" y="313"/>
                  <a:pt x="1238" y="314"/>
                </a:cubicBezTo>
                <a:cubicBezTo>
                  <a:pt x="1237" y="315"/>
                  <a:pt x="1238" y="316"/>
                  <a:pt x="1239" y="316"/>
                </a:cubicBezTo>
                <a:cubicBezTo>
                  <a:pt x="1239" y="316"/>
                  <a:pt x="1239" y="317"/>
                  <a:pt x="1239" y="317"/>
                </a:cubicBezTo>
                <a:close/>
                <a:moveTo>
                  <a:pt x="1249" y="378"/>
                </a:moveTo>
                <a:cubicBezTo>
                  <a:pt x="1249" y="378"/>
                  <a:pt x="1249" y="378"/>
                  <a:pt x="1250" y="378"/>
                </a:cubicBezTo>
                <a:cubicBezTo>
                  <a:pt x="1250" y="378"/>
                  <a:pt x="1251" y="378"/>
                  <a:pt x="1251" y="378"/>
                </a:cubicBezTo>
                <a:cubicBezTo>
                  <a:pt x="1251" y="378"/>
                  <a:pt x="1252" y="377"/>
                  <a:pt x="1252" y="376"/>
                </a:cubicBezTo>
                <a:cubicBezTo>
                  <a:pt x="1252" y="376"/>
                  <a:pt x="1253" y="374"/>
                  <a:pt x="1252" y="373"/>
                </a:cubicBezTo>
                <a:cubicBezTo>
                  <a:pt x="1252" y="372"/>
                  <a:pt x="1251" y="371"/>
                  <a:pt x="1250" y="371"/>
                </a:cubicBezTo>
                <a:cubicBezTo>
                  <a:pt x="1249" y="371"/>
                  <a:pt x="1248" y="372"/>
                  <a:pt x="1248" y="373"/>
                </a:cubicBezTo>
                <a:cubicBezTo>
                  <a:pt x="1247" y="374"/>
                  <a:pt x="1247" y="375"/>
                  <a:pt x="1247" y="377"/>
                </a:cubicBezTo>
                <a:cubicBezTo>
                  <a:pt x="1247" y="377"/>
                  <a:pt x="1248" y="378"/>
                  <a:pt x="1249" y="378"/>
                </a:cubicBezTo>
                <a:cubicBezTo>
                  <a:pt x="1249" y="378"/>
                  <a:pt x="1249" y="378"/>
                  <a:pt x="1249" y="378"/>
                </a:cubicBezTo>
                <a:close/>
                <a:moveTo>
                  <a:pt x="1234" y="287"/>
                </a:moveTo>
                <a:cubicBezTo>
                  <a:pt x="1235" y="288"/>
                  <a:pt x="1235" y="288"/>
                  <a:pt x="1236" y="288"/>
                </a:cubicBezTo>
                <a:cubicBezTo>
                  <a:pt x="1237" y="288"/>
                  <a:pt x="1237" y="288"/>
                  <a:pt x="1238" y="288"/>
                </a:cubicBezTo>
                <a:cubicBezTo>
                  <a:pt x="1238" y="287"/>
                  <a:pt x="1238" y="287"/>
                  <a:pt x="1238" y="286"/>
                </a:cubicBezTo>
                <a:cubicBezTo>
                  <a:pt x="1238" y="286"/>
                  <a:pt x="1238" y="286"/>
                  <a:pt x="1238" y="286"/>
                </a:cubicBezTo>
                <a:cubicBezTo>
                  <a:pt x="1238" y="285"/>
                  <a:pt x="1238" y="285"/>
                  <a:pt x="1238" y="285"/>
                </a:cubicBezTo>
                <a:cubicBezTo>
                  <a:pt x="1238" y="285"/>
                  <a:pt x="1238" y="285"/>
                  <a:pt x="1238" y="284"/>
                </a:cubicBezTo>
                <a:cubicBezTo>
                  <a:pt x="1237" y="284"/>
                  <a:pt x="1237" y="284"/>
                  <a:pt x="1236" y="284"/>
                </a:cubicBezTo>
                <a:cubicBezTo>
                  <a:pt x="1236" y="284"/>
                  <a:pt x="1236" y="284"/>
                  <a:pt x="1236" y="284"/>
                </a:cubicBezTo>
                <a:cubicBezTo>
                  <a:pt x="1235" y="284"/>
                  <a:pt x="1234" y="284"/>
                  <a:pt x="1234" y="285"/>
                </a:cubicBezTo>
                <a:cubicBezTo>
                  <a:pt x="1234" y="285"/>
                  <a:pt x="1234" y="286"/>
                  <a:pt x="1234" y="287"/>
                </a:cubicBezTo>
                <a:close/>
                <a:moveTo>
                  <a:pt x="1249" y="428"/>
                </a:moveTo>
                <a:cubicBezTo>
                  <a:pt x="1249" y="428"/>
                  <a:pt x="1249" y="428"/>
                  <a:pt x="1249" y="428"/>
                </a:cubicBezTo>
                <a:cubicBezTo>
                  <a:pt x="1249" y="428"/>
                  <a:pt x="1249" y="428"/>
                  <a:pt x="1249" y="428"/>
                </a:cubicBezTo>
                <a:cubicBezTo>
                  <a:pt x="1250" y="428"/>
                  <a:pt x="1251" y="428"/>
                  <a:pt x="1251" y="428"/>
                </a:cubicBezTo>
                <a:cubicBezTo>
                  <a:pt x="1251" y="428"/>
                  <a:pt x="1251" y="428"/>
                  <a:pt x="1251" y="428"/>
                </a:cubicBezTo>
                <a:cubicBezTo>
                  <a:pt x="1252" y="428"/>
                  <a:pt x="1253" y="428"/>
                  <a:pt x="1253" y="427"/>
                </a:cubicBezTo>
                <a:cubicBezTo>
                  <a:pt x="1253" y="427"/>
                  <a:pt x="1253" y="426"/>
                  <a:pt x="1253" y="426"/>
                </a:cubicBezTo>
                <a:cubicBezTo>
                  <a:pt x="1252" y="424"/>
                  <a:pt x="1251" y="424"/>
                  <a:pt x="1250" y="424"/>
                </a:cubicBezTo>
                <a:cubicBezTo>
                  <a:pt x="1249" y="424"/>
                  <a:pt x="1249" y="424"/>
                  <a:pt x="1249" y="424"/>
                </a:cubicBezTo>
                <a:cubicBezTo>
                  <a:pt x="1249" y="424"/>
                  <a:pt x="1248" y="424"/>
                  <a:pt x="1248" y="424"/>
                </a:cubicBezTo>
                <a:cubicBezTo>
                  <a:pt x="1248" y="424"/>
                  <a:pt x="1247" y="424"/>
                  <a:pt x="1247" y="424"/>
                </a:cubicBezTo>
                <a:cubicBezTo>
                  <a:pt x="1247" y="424"/>
                  <a:pt x="1247" y="425"/>
                  <a:pt x="1247" y="425"/>
                </a:cubicBezTo>
                <a:cubicBezTo>
                  <a:pt x="1246" y="425"/>
                  <a:pt x="1246" y="426"/>
                  <a:pt x="1246" y="427"/>
                </a:cubicBezTo>
                <a:cubicBezTo>
                  <a:pt x="1246" y="427"/>
                  <a:pt x="1246" y="427"/>
                  <a:pt x="1245" y="427"/>
                </a:cubicBezTo>
                <a:cubicBezTo>
                  <a:pt x="1245" y="427"/>
                  <a:pt x="1244" y="428"/>
                  <a:pt x="1244" y="429"/>
                </a:cubicBezTo>
                <a:cubicBezTo>
                  <a:pt x="1244" y="430"/>
                  <a:pt x="1245" y="431"/>
                  <a:pt x="1246" y="431"/>
                </a:cubicBezTo>
                <a:cubicBezTo>
                  <a:pt x="1246" y="431"/>
                  <a:pt x="1246" y="431"/>
                  <a:pt x="1246" y="431"/>
                </a:cubicBezTo>
                <a:cubicBezTo>
                  <a:pt x="1247" y="431"/>
                  <a:pt x="1247" y="431"/>
                  <a:pt x="1248" y="430"/>
                </a:cubicBezTo>
                <a:cubicBezTo>
                  <a:pt x="1248" y="430"/>
                  <a:pt x="1248" y="430"/>
                  <a:pt x="1248" y="430"/>
                </a:cubicBezTo>
                <a:cubicBezTo>
                  <a:pt x="1249" y="429"/>
                  <a:pt x="1249" y="429"/>
                  <a:pt x="1249" y="428"/>
                </a:cubicBezTo>
                <a:cubicBezTo>
                  <a:pt x="1249" y="428"/>
                  <a:pt x="1249" y="428"/>
                  <a:pt x="1249" y="428"/>
                </a:cubicBezTo>
                <a:cubicBezTo>
                  <a:pt x="1249" y="428"/>
                  <a:pt x="1249" y="428"/>
                  <a:pt x="1249" y="428"/>
                </a:cubicBezTo>
                <a:cubicBezTo>
                  <a:pt x="1249" y="428"/>
                  <a:pt x="1249" y="428"/>
                  <a:pt x="1249" y="428"/>
                </a:cubicBezTo>
                <a:close/>
                <a:moveTo>
                  <a:pt x="1300" y="587"/>
                </a:moveTo>
                <a:cubicBezTo>
                  <a:pt x="1300" y="587"/>
                  <a:pt x="1300" y="587"/>
                  <a:pt x="1300" y="587"/>
                </a:cubicBezTo>
                <a:cubicBezTo>
                  <a:pt x="1302" y="587"/>
                  <a:pt x="1303" y="586"/>
                  <a:pt x="1303" y="584"/>
                </a:cubicBezTo>
                <a:cubicBezTo>
                  <a:pt x="1304" y="583"/>
                  <a:pt x="1303" y="582"/>
                  <a:pt x="1302" y="582"/>
                </a:cubicBezTo>
                <a:cubicBezTo>
                  <a:pt x="1302" y="582"/>
                  <a:pt x="1302" y="582"/>
                  <a:pt x="1302" y="582"/>
                </a:cubicBezTo>
                <a:cubicBezTo>
                  <a:pt x="1302" y="582"/>
                  <a:pt x="1301" y="582"/>
                  <a:pt x="1301" y="582"/>
                </a:cubicBezTo>
                <a:cubicBezTo>
                  <a:pt x="1301" y="582"/>
                  <a:pt x="1301" y="582"/>
                  <a:pt x="1301" y="582"/>
                </a:cubicBezTo>
                <a:cubicBezTo>
                  <a:pt x="1301" y="582"/>
                  <a:pt x="1300" y="582"/>
                  <a:pt x="1300" y="582"/>
                </a:cubicBezTo>
                <a:cubicBezTo>
                  <a:pt x="1300" y="582"/>
                  <a:pt x="1300" y="582"/>
                  <a:pt x="1300" y="582"/>
                </a:cubicBezTo>
                <a:cubicBezTo>
                  <a:pt x="1300" y="582"/>
                  <a:pt x="1300" y="582"/>
                  <a:pt x="1299" y="582"/>
                </a:cubicBezTo>
                <a:cubicBezTo>
                  <a:pt x="1298" y="582"/>
                  <a:pt x="1298" y="583"/>
                  <a:pt x="1298" y="584"/>
                </a:cubicBezTo>
                <a:cubicBezTo>
                  <a:pt x="1298" y="585"/>
                  <a:pt x="1298" y="585"/>
                  <a:pt x="1298" y="586"/>
                </a:cubicBezTo>
                <a:cubicBezTo>
                  <a:pt x="1299" y="587"/>
                  <a:pt x="1300" y="587"/>
                  <a:pt x="1300" y="587"/>
                </a:cubicBezTo>
                <a:close/>
                <a:moveTo>
                  <a:pt x="1516" y="268"/>
                </a:moveTo>
                <a:cubicBezTo>
                  <a:pt x="1516" y="268"/>
                  <a:pt x="1516" y="268"/>
                  <a:pt x="1516" y="267"/>
                </a:cubicBezTo>
                <a:cubicBezTo>
                  <a:pt x="1517" y="267"/>
                  <a:pt x="1516" y="266"/>
                  <a:pt x="1516" y="266"/>
                </a:cubicBezTo>
                <a:cubicBezTo>
                  <a:pt x="1516" y="265"/>
                  <a:pt x="1515" y="264"/>
                  <a:pt x="1514" y="264"/>
                </a:cubicBezTo>
                <a:cubicBezTo>
                  <a:pt x="1514" y="264"/>
                  <a:pt x="1514" y="264"/>
                  <a:pt x="1514" y="264"/>
                </a:cubicBezTo>
                <a:cubicBezTo>
                  <a:pt x="1513" y="264"/>
                  <a:pt x="1513" y="264"/>
                  <a:pt x="1513" y="264"/>
                </a:cubicBezTo>
                <a:cubicBezTo>
                  <a:pt x="1513" y="264"/>
                  <a:pt x="1513" y="264"/>
                  <a:pt x="1513" y="263"/>
                </a:cubicBezTo>
                <a:cubicBezTo>
                  <a:pt x="1513" y="262"/>
                  <a:pt x="1512" y="261"/>
                  <a:pt x="1511" y="261"/>
                </a:cubicBezTo>
                <a:cubicBezTo>
                  <a:pt x="1511" y="261"/>
                  <a:pt x="1510" y="261"/>
                  <a:pt x="1510" y="262"/>
                </a:cubicBezTo>
                <a:cubicBezTo>
                  <a:pt x="1510" y="262"/>
                  <a:pt x="1510" y="263"/>
                  <a:pt x="1510" y="263"/>
                </a:cubicBezTo>
                <a:cubicBezTo>
                  <a:pt x="1510" y="264"/>
                  <a:pt x="1510" y="265"/>
                  <a:pt x="1511" y="265"/>
                </a:cubicBezTo>
                <a:cubicBezTo>
                  <a:pt x="1512" y="265"/>
                  <a:pt x="1512" y="265"/>
                  <a:pt x="1512" y="265"/>
                </a:cubicBezTo>
                <a:cubicBezTo>
                  <a:pt x="1512" y="265"/>
                  <a:pt x="1512" y="265"/>
                  <a:pt x="1512" y="265"/>
                </a:cubicBezTo>
                <a:cubicBezTo>
                  <a:pt x="1512" y="265"/>
                  <a:pt x="1512" y="265"/>
                  <a:pt x="1512" y="265"/>
                </a:cubicBezTo>
                <a:cubicBezTo>
                  <a:pt x="1511" y="265"/>
                  <a:pt x="1511" y="266"/>
                  <a:pt x="1511" y="267"/>
                </a:cubicBezTo>
                <a:cubicBezTo>
                  <a:pt x="1511" y="268"/>
                  <a:pt x="1512" y="269"/>
                  <a:pt x="1513" y="269"/>
                </a:cubicBezTo>
                <a:cubicBezTo>
                  <a:pt x="1513" y="269"/>
                  <a:pt x="1513" y="269"/>
                  <a:pt x="1513" y="269"/>
                </a:cubicBezTo>
                <a:cubicBezTo>
                  <a:pt x="1514" y="269"/>
                  <a:pt x="1514" y="269"/>
                  <a:pt x="1514" y="269"/>
                </a:cubicBezTo>
                <a:cubicBezTo>
                  <a:pt x="1514" y="269"/>
                  <a:pt x="1514" y="269"/>
                  <a:pt x="1514" y="269"/>
                </a:cubicBezTo>
                <a:cubicBezTo>
                  <a:pt x="1515" y="269"/>
                  <a:pt x="1516" y="269"/>
                  <a:pt x="1516" y="268"/>
                </a:cubicBezTo>
                <a:cubicBezTo>
                  <a:pt x="1516" y="268"/>
                  <a:pt x="1516" y="268"/>
                  <a:pt x="1516" y="268"/>
                </a:cubicBezTo>
                <a:cubicBezTo>
                  <a:pt x="1516" y="268"/>
                  <a:pt x="1516" y="268"/>
                  <a:pt x="1516" y="268"/>
                </a:cubicBezTo>
                <a:cubicBezTo>
                  <a:pt x="1516" y="268"/>
                  <a:pt x="1516" y="268"/>
                  <a:pt x="1516" y="268"/>
                </a:cubicBezTo>
                <a:close/>
                <a:moveTo>
                  <a:pt x="1541" y="191"/>
                </a:moveTo>
                <a:cubicBezTo>
                  <a:pt x="1541" y="190"/>
                  <a:pt x="1541" y="190"/>
                  <a:pt x="1541" y="190"/>
                </a:cubicBezTo>
                <a:cubicBezTo>
                  <a:pt x="1541" y="190"/>
                  <a:pt x="1541" y="189"/>
                  <a:pt x="1541" y="189"/>
                </a:cubicBezTo>
                <a:cubicBezTo>
                  <a:pt x="1541" y="188"/>
                  <a:pt x="1540" y="188"/>
                  <a:pt x="1539" y="188"/>
                </a:cubicBezTo>
                <a:cubicBezTo>
                  <a:pt x="1539" y="188"/>
                  <a:pt x="1539" y="188"/>
                  <a:pt x="1539" y="188"/>
                </a:cubicBezTo>
                <a:cubicBezTo>
                  <a:pt x="1538" y="188"/>
                  <a:pt x="1537" y="188"/>
                  <a:pt x="1537" y="189"/>
                </a:cubicBezTo>
                <a:cubicBezTo>
                  <a:pt x="1537" y="191"/>
                  <a:pt x="1537" y="192"/>
                  <a:pt x="1536" y="194"/>
                </a:cubicBezTo>
                <a:cubicBezTo>
                  <a:pt x="1536" y="195"/>
                  <a:pt x="1536" y="196"/>
                  <a:pt x="1537" y="197"/>
                </a:cubicBezTo>
                <a:cubicBezTo>
                  <a:pt x="1537" y="197"/>
                  <a:pt x="1537" y="197"/>
                  <a:pt x="1538" y="197"/>
                </a:cubicBezTo>
                <a:cubicBezTo>
                  <a:pt x="1538" y="197"/>
                  <a:pt x="1538" y="197"/>
                  <a:pt x="1538" y="197"/>
                </a:cubicBezTo>
                <a:cubicBezTo>
                  <a:pt x="1542" y="197"/>
                  <a:pt x="1541" y="193"/>
                  <a:pt x="1541" y="191"/>
                </a:cubicBezTo>
                <a:close/>
                <a:moveTo>
                  <a:pt x="154" y="1073"/>
                </a:moveTo>
                <a:cubicBezTo>
                  <a:pt x="154" y="1073"/>
                  <a:pt x="154" y="1073"/>
                  <a:pt x="154" y="1074"/>
                </a:cubicBezTo>
                <a:cubicBezTo>
                  <a:pt x="154" y="1074"/>
                  <a:pt x="154" y="1074"/>
                  <a:pt x="154" y="1074"/>
                </a:cubicBezTo>
                <a:cubicBezTo>
                  <a:pt x="153" y="1074"/>
                  <a:pt x="153" y="1075"/>
                  <a:pt x="153" y="1075"/>
                </a:cubicBezTo>
                <a:cubicBezTo>
                  <a:pt x="153" y="1076"/>
                  <a:pt x="153" y="1077"/>
                  <a:pt x="154" y="1077"/>
                </a:cubicBezTo>
                <a:cubicBezTo>
                  <a:pt x="154" y="1077"/>
                  <a:pt x="154" y="1077"/>
                  <a:pt x="154" y="1077"/>
                </a:cubicBezTo>
                <a:cubicBezTo>
                  <a:pt x="155" y="1077"/>
                  <a:pt x="156" y="1076"/>
                  <a:pt x="156" y="1076"/>
                </a:cubicBezTo>
                <a:cubicBezTo>
                  <a:pt x="156" y="1076"/>
                  <a:pt x="156" y="1076"/>
                  <a:pt x="156" y="1076"/>
                </a:cubicBezTo>
                <a:cubicBezTo>
                  <a:pt x="157" y="1075"/>
                  <a:pt x="157" y="1075"/>
                  <a:pt x="157" y="1074"/>
                </a:cubicBezTo>
                <a:cubicBezTo>
                  <a:pt x="157" y="1073"/>
                  <a:pt x="155" y="1072"/>
                  <a:pt x="154" y="1073"/>
                </a:cubicBezTo>
                <a:close/>
                <a:moveTo>
                  <a:pt x="209" y="1097"/>
                </a:moveTo>
                <a:cubicBezTo>
                  <a:pt x="209" y="1097"/>
                  <a:pt x="209" y="1097"/>
                  <a:pt x="209" y="1096"/>
                </a:cubicBezTo>
                <a:cubicBezTo>
                  <a:pt x="209" y="1096"/>
                  <a:pt x="209" y="1095"/>
                  <a:pt x="208" y="1094"/>
                </a:cubicBezTo>
                <a:cubicBezTo>
                  <a:pt x="207" y="1093"/>
                  <a:pt x="207" y="1093"/>
                  <a:pt x="206" y="1093"/>
                </a:cubicBezTo>
                <a:cubicBezTo>
                  <a:pt x="205" y="1093"/>
                  <a:pt x="205" y="1093"/>
                  <a:pt x="205" y="1093"/>
                </a:cubicBezTo>
                <a:cubicBezTo>
                  <a:pt x="205" y="1093"/>
                  <a:pt x="204" y="1092"/>
                  <a:pt x="204" y="1091"/>
                </a:cubicBezTo>
                <a:cubicBezTo>
                  <a:pt x="203" y="1091"/>
                  <a:pt x="203" y="1091"/>
                  <a:pt x="203" y="1091"/>
                </a:cubicBezTo>
                <a:cubicBezTo>
                  <a:pt x="202" y="1090"/>
                  <a:pt x="201" y="1090"/>
                  <a:pt x="200" y="1090"/>
                </a:cubicBezTo>
                <a:cubicBezTo>
                  <a:pt x="200" y="1090"/>
                  <a:pt x="200" y="1090"/>
                  <a:pt x="200" y="1090"/>
                </a:cubicBezTo>
                <a:cubicBezTo>
                  <a:pt x="199" y="1090"/>
                  <a:pt x="199" y="1090"/>
                  <a:pt x="199" y="1090"/>
                </a:cubicBezTo>
                <a:cubicBezTo>
                  <a:pt x="199" y="1090"/>
                  <a:pt x="198" y="1090"/>
                  <a:pt x="198" y="1091"/>
                </a:cubicBezTo>
                <a:cubicBezTo>
                  <a:pt x="198" y="1091"/>
                  <a:pt x="198" y="1091"/>
                  <a:pt x="198" y="1092"/>
                </a:cubicBezTo>
                <a:cubicBezTo>
                  <a:pt x="198" y="1092"/>
                  <a:pt x="198" y="1092"/>
                  <a:pt x="198" y="1092"/>
                </a:cubicBezTo>
                <a:cubicBezTo>
                  <a:pt x="198" y="1093"/>
                  <a:pt x="198" y="1093"/>
                  <a:pt x="198" y="1094"/>
                </a:cubicBezTo>
                <a:cubicBezTo>
                  <a:pt x="198" y="1094"/>
                  <a:pt x="197" y="1094"/>
                  <a:pt x="197" y="1095"/>
                </a:cubicBezTo>
                <a:cubicBezTo>
                  <a:pt x="197" y="1096"/>
                  <a:pt x="198" y="1098"/>
                  <a:pt x="198" y="1099"/>
                </a:cubicBezTo>
                <a:cubicBezTo>
                  <a:pt x="199" y="1100"/>
                  <a:pt x="199" y="1101"/>
                  <a:pt x="199" y="1102"/>
                </a:cubicBezTo>
                <a:cubicBezTo>
                  <a:pt x="200" y="1103"/>
                  <a:pt x="200" y="1103"/>
                  <a:pt x="200" y="1103"/>
                </a:cubicBezTo>
                <a:cubicBezTo>
                  <a:pt x="200" y="1105"/>
                  <a:pt x="201" y="1105"/>
                  <a:pt x="202" y="1105"/>
                </a:cubicBezTo>
                <a:cubicBezTo>
                  <a:pt x="202" y="1105"/>
                  <a:pt x="202" y="1105"/>
                  <a:pt x="202" y="1105"/>
                </a:cubicBezTo>
                <a:cubicBezTo>
                  <a:pt x="202" y="1106"/>
                  <a:pt x="202" y="1106"/>
                  <a:pt x="202" y="1106"/>
                </a:cubicBezTo>
                <a:cubicBezTo>
                  <a:pt x="203" y="1106"/>
                  <a:pt x="203" y="1105"/>
                  <a:pt x="203" y="1105"/>
                </a:cubicBezTo>
                <a:cubicBezTo>
                  <a:pt x="204" y="1105"/>
                  <a:pt x="205" y="1104"/>
                  <a:pt x="205" y="1104"/>
                </a:cubicBezTo>
                <a:cubicBezTo>
                  <a:pt x="206" y="1103"/>
                  <a:pt x="206" y="1102"/>
                  <a:pt x="207" y="1102"/>
                </a:cubicBezTo>
                <a:cubicBezTo>
                  <a:pt x="208" y="1102"/>
                  <a:pt x="209" y="1101"/>
                  <a:pt x="210" y="1101"/>
                </a:cubicBezTo>
                <a:cubicBezTo>
                  <a:pt x="211" y="1100"/>
                  <a:pt x="211" y="1099"/>
                  <a:pt x="211" y="1098"/>
                </a:cubicBezTo>
                <a:cubicBezTo>
                  <a:pt x="211" y="1097"/>
                  <a:pt x="210" y="1097"/>
                  <a:pt x="209" y="1097"/>
                </a:cubicBezTo>
                <a:close/>
                <a:moveTo>
                  <a:pt x="197" y="1087"/>
                </a:moveTo>
                <a:cubicBezTo>
                  <a:pt x="196" y="1088"/>
                  <a:pt x="195" y="1088"/>
                  <a:pt x="195" y="1088"/>
                </a:cubicBezTo>
                <a:cubicBezTo>
                  <a:pt x="195" y="1088"/>
                  <a:pt x="194" y="1088"/>
                  <a:pt x="194" y="1088"/>
                </a:cubicBezTo>
                <a:cubicBezTo>
                  <a:pt x="194" y="1088"/>
                  <a:pt x="193" y="1087"/>
                  <a:pt x="192" y="1087"/>
                </a:cubicBezTo>
                <a:cubicBezTo>
                  <a:pt x="192" y="1086"/>
                  <a:pt x="192" y="1086"/>
                  <a:pt x="191" y="1086"/>
                </a:cubicBezTo>
                <a:cubicBezTo>
                  <a:pt x="191" y="1086"/>
                  <a:pt x="191" y="1086"/>
                  <a:pt x="190" y="1086"/>
                </a:cubicBezTo>
                <a:cubicBezTo>
                  <a:pt x="190" y="1085"/>
                  <a:pt x="190" y="1085"/>
                  <a:pt x="189" y="1085"/>
                </a:cubicBezTo>
                <a:cubicBezTo>
                  <a:pt x="189" y="1084"/>
                  <a:pt x="189" y="1084"/>
                  <a:pt x="189" y="1083"/>
                </a:cubicBezTo>
                <a:cubicBezTo>
                  <a:pt x="189" y="1083"/>
                  <a:pt x="189" y="1083"/>
                  <a:pt x="189" y="1083"/>
                </a:cubicBezTo>
                <a:cubicBezTo>
                  <a:pt x="188" y="1083"/>
                  <a:pt x="188" y="1083"/>
                  <a:pt x="188" y="1083"/>
                </a:cubicBezTo>
                <a:cubicBezTo>
                  <a:pt x="188" y="1083"/>
                  <a:pt x="188" y="1083"/>
                  <a:pt x="188" y="1083"/>
                </a:cubicBezTo>
                <a:cubicBezTo>
                  <a:pt x="187" y="1084"/>
                  <a:pt x="186" y="1083"/>
                  <a:pt x="185" y="1082"/>
                </a:cubicBezTo>
                <a:cubicBezTo>
                  <a:pt x="185" y="1082"/>
                  <a:pt x="185" y="1081"/>
                  <a:pt x="186" y="1081"/>
                </a:cubicBezTo>
                <a:cubicBezTo>
                  <a:pt x="186" y="1081"/>
                  <a:pt x="187" y="1080"/>
                  <a:pt x="187" y="1080"/>
                </a:cubicBezTo>
                <a:cubicBezTo>
                  <a:pt x="187" y="1080"/>
                  <a:pt x="188" y="1080"/>
                  <a:pt x="188" y="1080"/>
                </a:cubicBezTo>
                <a:cubicBezTo>
                  <a:pt x="188" y="1080"/>
                  <a:pt x="188" y="1080"/>
                  <a:pt x="188" y="1080"/>
                </a:cubicBezTo>
                <a:cubicBezTo>
                  <a:pt x="189" y="1079"/>
                  <a:pt x="190" y="1080"/>
                  <a:pt x="190" y="1081"/>
                </a:cubicBezTo>
                <a:cubicBezTo>
                  <a:pt x="190" y="1081"/>
                  <a:pt x="190" y="1081"/>
                  <a:pt x="190" y="1081"/>
                </a:cubicBezTo>
                <a:cubicBezTo>
                  <a:pt x="190" y="1082"/>
                  <a:pt x="190" y="1082"/>
                  <a:pt x="190" y="1082"/>
                </a:cubicBezTo>
                <a:cubicBezTo>
                  <a:pt x="190" y="1082"/>
                  <a:pt x="191" y="1082"/>
                  <a:pt x="191" y="1082"/>
                </a:cubicBezTo>
                <a:cubicBezTo>
                  <a:pt x="191" y="1082"/>
                  <a:pt x="191" y="1082"/>
                  <a:pt x="191" y="1082"/>
                </a:cubicBezTo>
                <a:cubicBezTo>
                  <a:pt x="192" y="1082"/>
                  <a:pt x="192" y="1082"/>
                  <a:pt x="193" y="1083"/>
                </a:cubicBezTo>
                <a:cubicBezTo>
                  <a:pt x="193" y="1083"/>
                  <a:pt x="193" y="1083"/>
                  <a:pt x="194" y="1083"/>
                </a:cubicBezTo>
                <a:cubicBezTo>
                  <a:pt x="194" y="1083"/>
                  <a:pt x="195" y="1083"/>
                  <a:pt x="195" y="1083"/>
                </a:cubicBezTo>
                <a:cubicBezTo>
                  <a:pt x="196" y="1083"/>
                  <a:pt x="197" y="1084"/>
                  <a:pt x="197" y="1085"/>
                </a:cubicBezTo>
                <a:cubicBezTo>
                  <a:pt x="198" y="1086"/>
                  <a:pt x="197" y="1086"/>
                  <a:pt x="197" y="1087"/>
                </a:cubicBezTo>
                <a:close/>
                <a:moveTo>
                  <a:pt x="194" y="1087"/>
                </a:moveTo>
                <a:cubicBezTo>
                  <a:pt x="194" y="1087"/>
                  <a:pt x="194" y="1087"/>
                  <a:pt x="194" y="1087"/>
                </a:cubicBezTo>
                <a:cubicBezTo>
                  <a:pt x="194" y="1087"/>
                  <a:pt x="194" y="1087"/>
                  <a:pt x="194" y="1087"/>
                </a:cubicBezTo>
                <a:close/>
                <a:moveTo>
                  <a:pt x="160" y="1070"/>
                </a:moveTo>
                <a:cubicBezTo>
                  <a:pt x="160" y="1071"/>
                  <a:pt x="159" y="1071"/>
                  <a:pt x="159" y="1071"/>
                </a:cubicBezTo>
                <a:cubicBezTo>
                  <a:pt x="158" y="1072"/>
                  <a:pt x="158" y="1073"/>
                  <a:pt x="159" y="1073"/>
                </a:cubicBezTo>
                <a:cubicBezTo>
                  <a:pt x="159" y="1074"/>
                  <a:pt x="159" y="1074"/>
                  <a:pt x="160" y="1075"/>
                </a:cubicBezTo>
                <a:cubicBezTo>
                  <a:pt x="160" y="1075"/>
                  <a:pt x="160" y="1075"/>
                  <a:pt x="160" y="1075"/>
                </a:cubicBezTo>
                <a:cubicBezTo>
                  <a:pt x="160" y="1075"/>
                  <a:pt x="160" y="1075"/>
                  <a:pt x="160" y="1075"/>
                </a:cubicBezTo>
                <a:cubicBezTo>
                  <a:pt x="160" y="1075"/>
                  <a:pt x="161" y="1075"/>
                  <a:pt x="161" y="1075"/>
                </a:cubicBezTo>
                <a:cubicBezTo>
                  <a:pt x="161" y="1075"/>
                  <a:pt x="162" y="1075"/>
                  <a:pt x="162" y="1075"/>
                </a:cubicBezTo>
                <a:cubicBezTo>
                  <a:pt x="163" y="1075"/>
                  <a:pt x="163" y="1075"/>
                  <a:pt x="163" y="1075"/>
                </a:cubicBezTo>
                <a:cubicBezTo>
                  <a:pt x="164" y="1075"/>
                  <a:pt x="164" y="1074"/>
                  <a:pt x="164" y="1074"/>
                </a:cubicBezTo>
                <a:cubicBezTo>
                  <a:pt x="165" y="1073"/>
                  <a:pt x="164" y="1072"/>
                  <a:pt x="164" y="1071"/>
                </a:cubicBezTo>
                <a:cubicBezTo>
                  <a:pt x="163" y="1070"/>
                  <a:pt x="161" y="1070"/>
                  <a:pt x="160" y="1070"/>
                </a:cubicBezTo>
                <a:close/>
                <a:moveTo>
                  <a:pt x="178" y="1077"/>
                </a:moveTo>
                <a:cubicBezTo>
                  <a:pt x="177" y="1077"/>
                  <a:pt x="177" y="1077"/>
                  <a:pt x="177" y="1076"/>
                </a:cubicBezTo>
                <a:cubicBezTo>
                  <a:pt x="177" y="1076"/>
                  <a:pt x="177" y="1076"/>
                  <a:pt x="177" y="1076"/>
                </a:cubicBezTo>
                <a:cubicBezTo>
                  <a:pt x="176" y="1075"/>
                  <a:pt x="174" y="1076"/>
                  <a:pt x="174" y="1077"/>
                </a:cubicBezTo>
                <a:cubicBezTo>
                  <a:pt x="174" y="1077"/>
                  <a:pt x="174" y="1078"/>
                  <a:pt x="174" y="1078"/>
                </a:cubicBezTo>
                <a:cubicBezTo>
                  <a:pt x="174" y="1079"/>
                  <a:pt x="175" y="1079"/>
                  <a:pt x="175" y="1079"/>
                </a:cubicBezTo>
                <a:cubicBezTo>
                  <a:pt x="176" y="1080"/>
                  <a:pt x="176" y="1080"/>
                  <a:pt x="176" y="1080"/>
                </a:cubicBezTo>
                <a:cubicBezTo>
                  <a:pt x="176" y="1080"/>
                  <a:pt x="176" y="1080"/>
                  <a:pt x="176" y="1080"/>
                </a:cubicBezTo>
                <a:cubicBezTo>
                  <a:pt x="176" y="1080"/>
                  <a:pt x="176" y="1081"/>
                  <a:pt x="177" y="1081"/>
                </a:cubicBezTo>
                <a:cubicBezTo>
                  <a:pt x="177" y="1082"/>
                  <a:pt x="178" y="1082"/>
                  <a:pt x="178" y="1082"/>
                </a:cubicBezTo>
                <a:cubicBezTo>
                  <a:pt x="179" y="1082"/>
                  <a:pt x="180" y="1081"/>
                  <a:pt x="180" y="1081"/>
                </a:cubicBezTo>
                <a:cubicBezTo>
                  <a:pt x="180" y="1080"/>
                  <a:pt x="180" y="1078"/>
                  <a:pt x="179" y="1078"/>
                </a:cubicBezTo>
                <a:cubicBezTo>
                  <a:pt x="179" y="1077"/>
                  <a:pt x="178" y="1077"/>
                  <a:pt x="178" y="1077"/>
                </a:cubicBezTo>
                <a:close/>
                <a:moveTo>
                  <a:pt x="144" y="584"/>
                </a:moveTo>
                <a:cubicBezTo>
                  <a:pt x="144" y="584"/>
                  <a:pt x="144" y="584"/>
                  <a:pt x="144" y="584"/>
                </a:cubicBezTo>
                <a:cubicBezTo>
                  <a:pt x="143" y="584"/>
                  <a:pt x="143" y="584"/>
                  <a:pt x="143" y="584"/>
                </a:cubicBezTo>
                <a:cubicBezTo>
                  <a:pt x="142" y="585"/>
                  <a:pt x="142" y="585"/>
                  <a:pt x="142" y="585"/>
                </a:cubicBezTo>
                <a:cubicBezTo>
                  <a:pt x="142" y="585"/>
                  <a:pt x="142" y="585"/>
                  <a:pt x="142" y="585"/>
                </a:cubicBezTo>
                <a:cubicBezTo>
                  <a:pt x="141" y="585"/>
                  <a:pt x="140" y="585"/>
                  <a:pt x="140" y="585"/>
                </a:cubicBezTo>
                <a:cubicBezTo>
                  <a:pt x="139" y="585"/>
                  <a:pt x="139" y="585"/>
                  <a:pt x="139" y="585"/>
                </a:cubicBezTo>
                <a:cubicBezTo>
                  <a:pt x="139" y="585"/>
                  <a:pt x="139" y="585"/>
                  <a:pt x="139" y="584"/>
                </a:cubicBezTo>
                <a:cubicBezTo>
                  <a:pt x="138" y="584"/>
                  <a:pt x="137" y="583"/>
                  <a:pt x="136" y="583"/>
                </a:cubicBezTo>
                <a:cubicBezTo>
                  <a:pt x="135" y="584"/>
                  <a:pt x="134" y="585"/>
                  <a:pt x="134" y="586"/>
                </a:cubicBezTo>
                <a:cubicBezTo>
                  <a:pt x="134" y="587"/>
                  <a:pt x="134" y="587"/>
                  <a:pt x="134" y="588"/>
                </a:cubicBezTo>
                <a:cubicBezTo>
                  <a:pt x="134" y="588"/>
                  <a:pt x="133" y="588"/>
                  <a:pt x="133" y="589"/>
                </a:cubicBezTo>
                <a:cubicBezTo>
                  <a:pt x="132" y="589"/>
                  <a:pt x="132" y="590"/>
                  <a:pt x="132" y="590"/>
                </a:cubicBezTo>
                <a:cubicBezTo>
                  <a:pt x="132" y="591"/>
                  <a:pt x="132" y="591"/>
                  <a:pt x="131" y="591"/>
                </a:cubicBezTo>
                <a:cubicBezTo>
                  <a:pt x="130" y="592"/>
                  <a:pt x="129" y="593"/>
                  <a:pt x="129" y="594"/>
                </a:cubicBezTo>
                <a:cubicBezTo>
                  <a:pt x="129" y="594"/>
                  <a:pt x="129" y="594"/>
                  <a:pt x="129" y="594"/>
                </a:cubicBezTo>
                <a:cubicBezTo>
                  <a:pt x="129" y="594"/>
                  <a:pt x="129" y="594"/>
                  <a:pt x="128" y="594"/>
                </a:cubicBezTo>
                <a:cubicBezTo>
                  <a:pt x="128" y="594"/>
                  <a:pt x="127" y="594"/>
                  <a:pt x="127" y="595"/>
                </a:cubicBezTo>
                <a:cubicBezTo>
                  <a:pt x="127" y="595"/>
                  <a:pt x="126" y="595"/>
                  <a:pt x="126" y="595"/>
                </a:cubicBezTo>
                <a:cubicBezTo>
                  <a:pt x="126" y="595"/>
                  <a:pt x="125" y="595"/>
                  <a:pt x="125" y="596"/>
                </a:cubicBezTo>
                <a:cubicBezTo>
                  <a:pt x="124" y="596"/>
                  <a:pt x="124" y="596"/>
                  <a:pt x="124" y="597"/>
                </a:cubicBezTo>
                <a:cubicBezTo>
                  <a:pt x="124" y="597"/>
                  <a:pt x="124" y="598"/>
                  <a:pt x="124" y="598"/>
                </a:cubicBezTo>
                <a:cubicBezTo>
                  <a:pt x="125" y="599"/>
                  <a:pt x="126" y="599"/>
                  <a:pt x="126" y="599"/>
                </a:cubicBezTo>
                <a:cubicBezTo>
                  <a:pt x="127" y="599"/>
                  <a:pt x="127" y="599"/>
                  <a:pt x="127" y="599"/>
                </a:cubicBezTo>
                <a:cubicBezTo>
                  <a:pt x="128" y="599"/>
                  <a:pt x="129" y="599"/>
                  <a:pt x="130" y="598"/>
                </a:cubicBezTo>
                <a:cubicBezTo>
                  <a:pt x="132" y="598"/>
                  <a:pt x="132" y="597"/>
                  <a:pt x="132" y="597"/>
                </a:cubicBezTo>
                <a:cubicBezTo>
                  <a:pt x="132" y="597"/>
                  <a:pt x="133" y="597"/>
                  <a:pt x="133" y="597"/>
                </a:cubicBezTo>
                <a:cubicBezTo>
                  <a:pt x="133" y="596"/>
                  <a:pt x="133" y="596"/>
                  <a:pt x="133" y="596"/>
                </a:cubicBezTo>
                <a:cubicBezTo>
                  <a:pt x="134" y="597"/>
                  <a:pt x="136" y="597"/>
                  <a:pt x="136" y="595"/>
                </a:cubicBezTo>
                <a:cubicBezTo>
                  <a:pt x="136" y="595"/>
                  <a:pt x="136" y="595"/>
                  <a:pt x="136" y="595"/>
                </a:cubicBezTo>
                <a:cubicBezTo>
                  <a:pt x="137" y="595"/>
                  <a:pt x="137" y="595"/>
                  <a:pt x="137" y="595"/>
                </a:cubicBezTo>
                <a:cubicBezTo>
                  <a:pt x="137" y="595"/>
                  <a:pt x="138" y="595"/>
                  <a:pt x="138" y="595"/>
                </a:cubicBezTo>
                <a:cubicBezTo>
                  <a:pt x="138" y="595"/>
                  <a:pt x="139" y="595"/>
                  <a:pt x="140" y="594"/>
                </a:cubicBezTo>
                <a:cubicBezTo>
                  <a:pt x="140" y="594"/>
                  <a:pt x="140" y="594"/>
                  <a:pt x="140" y="593"/>
                </a:cubicBezTo>
                <a:cubicBezTo>
                  <a:pt x="140" y="593"/>
                  <a:pt x="140" y="593"/>
                  <a:pt x="141" y="593"/>
                </a:cubicBezTo>
                <a:cubicBezTo>
                  <a:pt x="141" y="593"/>
                  <a:pt x="141" y="593"/>
                  <a:pt x="141" y="593"/>
                </a:cubicBezTo>
                <a:cubicBezTo>
                  <a:pt x="141" y="592"/>
                  <a:pt x="141" y="592"/>
                  <a:pt x="142" y="592"/>
                </a:cubicBezTo>
                <a:cubicBezTo>
                  <a:pt x="143" y="592"/>
                  <a:pt x="143" y="591"/>
                  <a:pt x="143" y="590"/>
                </a:cubicBezTo>
                <a:cubicBezTo>
                  <a:pt x="143" y="590"/>
                  <a:pt x="143" y="589"/>
                  <a:pt x="142" y="589"/>
                </a:cubicBezTo>
                <a:cubicBezTo>
                  <a:pt x="143" y="588"/>
                  <a:pt x="143" y="588"/>
                  <a:pt x="143" y="588"/>
                </a:cubicBezTo>
                <a:cubicBezTo>
                  <a:pt x="143" y="587"/>
                  <a:pt x="143" y="587"/>
                  <a:pt x="143" y="587"/>
                </a:cubicBezTo>
                <a:cubicBezTo>
                  <a:pt x="143" y="587"/>
                  <a:pt x="143" y="587"/>
                  <a:pt x="144" y="587"/>
                </a:cubicBezTo>
                <a:cubicBezTo>
                  <a:pt x="144" y="587"/>
                  <a:pt x="144" y="587"/>
                  <a:pt x="144" y="587"/>
                </a:cubicBezTo>
                <a:cubicBezTo>
                  <a:pt x="145" y="587"/>
                  <a:pt x="145" y="587"/>
                  <a:pt x="146" y="587"/>
                </a:cubicBezTo>
                <a:cubicBezTo>
                  <a:pt x="146" y="586"/>
                  <a:pt x="146" y="586"/>
                  <a:pt x="146" y="585"/>
                </a:cubicBezTo>
                <a:cubicBezTo>
                  <a:pt x="146" y="584"/>
                  <a:pt x="145" y="584"/>
                  <a:pt x="144" y="584"/>
                </a:cubicBezTo>
                <a:close/>
                <a:moveTo>
                  <a:pt x="153" y="586"/>
                </a:moveTo>
                <a:cubicBezTo>
                  <a:pt x="154" y="586"/>
                  <a:pt x="155" y="586"/>
                  <a:pt x="155" y="585"/>
                </a:cubicBezTo>
                <a:cubicBezTo>
                  <a:pt x="155" y="584"/>
                  <a:pt x="154" y="583"/>
                  <a:pt x="153" y="583"/>
                </a:cubicBezTo>
                <a:cubicBezTo>
                  <a:pt x="153" y="583"/>
                  <a:pt x="153" y="583"/>
                  <a:pt x="153" y="583"/>
                </a:cubicBezTo>
                <a:cubicBezTo>
                  <a:pt x="153" y="583"/>
                  <a:pt x="153" y="583"/>
                  <a:pt x="152" y="583"/>
                </a:cubicBezTo>
                <a:cubicBezTo>
                  <a:pt x="153" y="583"/>
                  <a:pt x="153" y="583"/>
                  <a:pt x="153" y="582"/>
                </a:cubicBezTo>
                <a:cubicBezTo>
                  <a:pt x="153" y="582"/>
                  <a:pt x="153" y="582"/>
                  <a:pt x="153" y="582"/>
                </a:cubicBezTo>
                <a:cubicBezTo>
                  <a:pt x="153" y="582"/>
                  <a:pt x="153" y="582"/>
                  <a:pt x="153" y="582"/>
                </a:cubicBezTo>
                <a:cubicBezTo>
                  <a:pt x="153" y="581"/>
                  <a:pt x="152" y="580"/>
                  <a:pt x="151" y="580"/>
                </a:cubicBezTo>
                <a:cubicBezTo>
                  <a:pt x="151" y="580"/>
                  <a:pt x="151" y="580"/>
                  <a:pt x="151" y="580"/>
                </a:cubicBezTo>
                <a:cubicBezTo>
                  <a:pt x="150" y="580"/>
                  <a:pt x="150" y="580"/>
                  <a:pt x="150" y="580"/>
                </a:cubicBezTo>
                <a:cubicBezTo>
                  <a:pt x="150" y="581"/>
                  <a:pt x="149" y="581"/>
                  <a:pt x="149" y="581"/>
                </a:cubicBezTo>
                <a:cubicBezTo>
                  <a:pt x="149" y="582"/>
                  <a:pt x="149" y="582"/>
                  <a:pt x="149" y="582"/>
                </a:cubicBezTo>
                <a:cubicBezTo>
                  <a:pt x="149" y="582"/>
                  <a:pt x="149" y="582"/>
                  <a:pt x="149" y="582"/>
                </a:cubicBezTo>
                <a:cubicBezTo>
                  <a:pt x="149" y="582"/>
                  <a:pt x="149" y="582"/>
                  <a:pt x="149" y="582"/>
                </a:cubicBezTo>
                <a:cubicBezTo>
                  <a:pt x="149" y="582"/>
                  <a:pt x="149" y="582"/>
                  <a:pt x="148" y="581"/>
                </a:cubicBezTo>
                <a:cubicBezTo>
                  <a:pt x="148" y="581"/>
                  <a:pt x="148" y="581"/>
                  <a:pt x="148" y="581"/>
                </a:cubicBezTo>
                <a:cubicBezTo>
                  <a:pt x="148" y="581"/>
                  <a:pt x="147" y="581"/>
                  <a:pt x="146" y="580"/>
                </a:cubicBezTo>
                <a:cubicBezTo>
                  <a:pt x="146" y="580"/>
                  <a:pt x="145" y="581"/>
                  <a:pt x="145" y="581"/>
                </a:cubicBezTo>
                <a:cubicBezTo>
                  <a:pt x="145" y="583"/>
                  <a:pt x="146" y="585"/>
                  <a:pt x="148" y="586"/>
                </a:cubicBezTo>
                <a:cubicBezTo>
                  <a:pt x="149" y="586"/>
                  <a:pt x="150" y="585"/>
                  <a:pt x="150" y="584"/>
                </a:cubicBezTo>
                <a:cubicBezTo>
                  <a:pt x="150" y="584"/>
                  <a:pt x="150" y="584"/>
                  <a:pt x="150" y="584"/>
                </a:cubicBezTo>
                <a:cubicBezTo>
                  <a:pt x="151" y="584"/>
                  <a:pt x="151" y="584"/>
                  <a:pt x="152" y="584"/>
                </a:cubicBezTo>
                <a:cubicBezTo>
                  <a:pt x="152" y="584"/>
                  <a:pt x="151" y="584"/>
                  <a:pt x="151" y="585"/>
                </a:cubicBezTo>
                <a:cubicBezTo>
                  <a:pt x="151" y="586"/>
                  <a:pt x="152" y="586"/>
                  <a:pt x="153" y="586"/>
                </a:cubicBezTo>
                <a:cubicBezTo>
                  <a:pt x="153" y="586"/>
                  <a:pt x="153" y="586"/>
                  <a:pt x="153" y="586"/>
                </a:cubicBezTo>
                <a:close/>
                <a:moveTo>
                  <a:pt x="125" y="434"/>
                </a:moveTo>
                <a:cubicBezTo>
                  <a:pt x="124" y="434"/>
                  <a:pt x="123" y="434"/>
                  <a:pt x="123" y="435"/>
                </a:cubicBezTo>
                <a:cubicBezTo>
                  <a:pt x="122" y="435"/>
                  <a:pt x="122" y="436"/>
                  <a:pt x="123" y="436"/>
                </a:cubicBezTo>
                <a:cubicBezTo>
                  <a:pt x="123" y="436"/>
                  <a:pt x="123" y="437"/>
                  <a:pt x="123" y="437"/>
                </a:cubicBezTo>
                <a:cubicBezTo>
                  <a:pt x="123" y="437"/>
                  <a:pt x="123" y="437"/>
                  <a:pt x="123" y="438"/>
                </a:cubicBezTo>
                <a:cubicBezTo>
                  <a:pt x="124" y="438"/>
                  <a:pt x="124" y="439"/>
                  <a:pt x="124" y="440"/>
                </a:cubicBezTo>
                <a:cubicBezTo>
                  <a:pt x="125" y="440"/>
                  <a:pt x="125" y="440"/>
                  <a:pt x="126" y="440"/>
                </a:cubicBezTo>
                <a:cubicBezTo>
                  <a:pt x="126" y="441"/>
                  <a:pt x="127" y="441"/>
                  <a:pt x="127" y="441"/>
                </a:cubicBezTo>
                <a:cubicBezTo>
                  <a:pt x="127" y="441"/>
                  <a:pt x="127" y="441"/>
                  <a:pt x="127" y="441"/>
                </a:cubicBezTo>
                <a:cubicBezTo>
                  <a:pt x="127" y="441"/>
                  <a:pt x="127" y="441"/>
                  <a:pt x="127" y="441"/>
                </a:cubicBezTo>
                <a:cubicBezTo>
                  <a:pt x="127" y="442"/>
                  <a:pt x="128" y="442"/>
                  <a:pt x="129" y="442"/>
                </a:cubicBezTo>
                <a:cubicBezTo>
                  <a:pt x="129" y="442"/>
                  <a:pt x="130" y="442"/>
                  <a:pt x="130" y="442"/>
                </a:cubicBezTo>
                <a:cubicBezTo>
                  <a:pt x="130" y="441"/>
                  <a:pt x="130" y="441"/>
                  <a:pt x="130" y="440"/>
                </a:cubicBezTo>
                <a:cubicBezTo>
                  <a:pt x="130" y="440"/>
                  <a:pt x="130" y="440"/>
                  <a:pt x="130" y="439"/>
                </a:cubicBezTo>
                <a:cubicBezTo>
                  <a:pt x="129" y="439"/>
                  <a:pt x="129" y="439"/>
                  <a:pt x="129" y="439"/>
                </a:cubicBezTo>
                <a:cubicBezTo>
                  <a:pt x="129" y="438"/>
                  <a:pt x="129" y="438"/>
                  <a:pt x="129" y="438"/>
                </a:cubicBezTo>
                <a:cubicBezTo>
                  <a:pt x="129" y="438"/>
                  <a:pt x="128" y="438"/>
                  <a:pt x="128" y="437"/>
                </a:cubicBezTo>
                <a:cubicBezTo>
                  <a:pt x="128" y="437"/>
                  <a:pt x="127" y="437"/>
                  <a:pt x="127" y="437"/>
                </a:cubicBezTo>
                <a:cubicBezTo>
                  <a:pt x="127" y="436"/>
                  <a:pt x="127" y="436"/>
                  <a:pt x="127" y="436"/>
                </a:cubicBezTo>
                <a:cubicBezTo>
                  <a:pt x="127" y="436"/>
                  <a:pt x="126" y="436"/>
                  <a:pt x="126" y="435"/>
                </a:cubicBezTo>
                <a:cubicBezTo>
                  <a:pt x="126" y="435"/>
                  <a:pt x="125" y="435"/>
                  <a:pt x="125" y="434"/>
                </a:cubicBezTo>
                <a:close/>
                <a:moveTo>
                  <a:pt x="103" y="602"/>
                </a:moveTo>
                <a:cubicBezTo>
                  <a:pt x="103" y="602"/>
                  <a:pt x="103" y="602"/>
                  <a:pt x="103" y="602"/>
                </a:cubicBezTo>
                <a:cubicBezTo>
                  <a:pt x="103" y="602"/>
                  <a:pt x="102" y="601"/>
                  <a:pt x="102" y="601"/>
                </a:cubicBezTo>
                <a:cubicBezTo>
                  <a:pt x="102" y="601"/>
                  <a:pt x="101" y="601"/>
                  <a:pt x="100" y="602"/>
                </a:cubicBezTo>
                <a:cubicBezTo>
                  <a:pt x="100" y="602"/>
                  <a:pt x="100" y="602"/>
                  <a:pt x="100" y="602"/>
                </a:cubicBezTo>
                <a:cubicBezTo>
                  <a:pt x="100" y="602"/>
                  <a:pt x="100" y="602"/>
                  <a:pt x="100" y="602"/>
                </a:cubicBezTo>
                <a:cubicBezTo>
                  <a:pt x="100" y="602"/>
                  <a:pt x="100" y="603"/>
                  <a:pt x="100" y="603"/>
                </a:cubicBezTo>
                <a:cubicBezTo>
                  <a:pt x="100" y="603"/>
                  <a:pt x="100" y="603"/>
                  <a:pt x="100" y="603"/>
                </a:cubicBezTo>
                <a:cubicBezTo>
                  <a:pt x="100" y="603"/>
                  <a:pt x="100" y="604"/>
                  <a:pt x="100" y="604"/>
                </a:cubicBezTo>
                <a:cubicBezTo>
                  <a:pt x="100" y="604"/>
                  <a:pt x="100" y="605"/>
                  <a:pt x="101" y="605"/>
                </a:cubicBezTo>
                <a:cubicBezTo>
                  <a:pt x="101" y="605"/>
                  <a:pt x="101" y="605"/>
                  <a:pt x="101" y="605"/>
                </a:cubicBezTo>
                <a:cubicBezTo>
                  <a:pt x="102" y="605"/>
                  <a:pt x="103" y="605"/>
                  <a:pt x="103" y="604"/>
                </a:cubicBezTo>
                <a:cubicBezTo>
                  <a:pt x="103" y="604"/>
                  <a:pt x="103" y="603"/>
                  <a:pt x="103" y="602"/>
                </a:cubicBezTo>
                <a:cubicBezTo>
                  <a:pt x="103" y="602"/>
                  <a:pt x="103" y="602"/>
                  <a:pt x="103" y="602"/>
                </a:cubicBezTo>
                <a:close/>
                <a:moveTo>
                  <a:pt x="124" y="593"/>
                </a:moveTo>
                <a:cubicBezTo>
                  <a:pt x="124" y="592"/>
                  <a:pt x="123" y="591"/>
                  <a:pt x="122" y="591"/>
                </a:cubicBezTo>
                <a:cubicBezTo>
                  <a:pt x="121" y="591"/>
                  <a:pt x="121" y="591"/>
                  <a:pt x="120" y="592"/>
                </a:cubicBezTo>
                <a:cubicBezTo>
                  <a:pt x="120" y="592"/>
                  <a:pt x="120" y="592"/>
                  <a:pt x="119" y="592"/>
                </a:cubicBezTo>
                <a:cubicBezTo>
                  <a:pt x="119" y="592"/>
                  <a:pt x="119" y="592"/>
                  <a:pt x="119" y="592"/>
                </a:cubicBezTo>
                <a:cubicBezTo>
                  <a:pt x="118" y="592"/>
                  <a:pt x="117" y="592"/>
                  <a:pt x="117" y="592"/>
                </a:cubicBezTo>
                <a:cubicBezTo>
                  <a:pt x="116" y="593"/>
                  <a:pt x="116" y="594"/>
                  <a:pt x="116" y="595"/>
                </a:cubicBezTo>
                <a:cubicBezTo>
                  <a:pt x="116" y="595"/>
                  <a:pt x="115" y="596"/>
                  <a:pt x="115" y="596"/>
                </a:cubicBezTo>
                <a:cubicBezTo>
                  <a:pt x="115" y="596"/>
                  <a:pt x="114" y="596"/>
                  <a:pt x="114" y="596"/>
                </a:cubicBezTo>
                <a:cubicBezTo>
                  <a:pt x="113" y="596"/>
                  <a:pt x="113" y="597"/>
                  <a:pt x="113" y="597"/>
                </a:cubicBezTo>
                <a:cubicBezTo>
                  <a:pt x="113" y="598"/>
                  <a:pt x="113" y="598"/>
                  <a:pt x="113" y="598"/>
                </a:cubicBezTo>
                <a:cubicBezTo>
                  <a:pt x="112" y="598"/>
                  <a:pt x="112" y="599"/>
                  <a:pt x="112" y="599"/>
                </a:cubicBezTo>
                <a:cubicBezTo>
                  <a:pt x="112" y="599"/>
                  <a:pt x="112" y="599"/>
                  <a:pt x="112" y="599"/>
                </a:cubicBezTo>
                <a:cubicBezTo>
                  <a:pt x="111" y="600"/>
                  <a:pt x="111" y="601"/>
                  <a:pt x="110" y="601"/>
                </a:cubicBezTo>
                <a:cubicBezTo>
                  <a:pt x="109" y="601"/>
                  <a:pt x="108" y="602"/>
                  <a:pt x="108" y="603"/>
                </a:cubicBezTo>
                <a:cubicBezTo>
                  <a:pt x="108" y="603"/>
                  <a:pt x="108" y="603"/>
                  <a:pt x="108" y="603"/>
                </a:cubicBezTo>
                <a:cubicBezTo>
                  <a:pt x="108" y="603"/>
                  <a:pt x="108" y="603"/>
                  <a:pt x="108" y="603"/>
                </a:cubicBezTo>
                <a:cubicBezTo>
                  <a:pt x="108" y="603"/>
                  <a:pt x="108" y="604"/>
                  <a:pt x="108" y="604"/>
                </a:cubicBezTo>
                <a:cubicBezTo>
                  <a:pt x="108" y="604"/>
                  <a:pt x="108" y="604"/>
                  <a:pt x="108" y="604"/>
                </a:cubicBezTo>
                <a:cubicBezTo>
                  <a:pt x="108" y="605"/>
                  <a:pt x="108" y="605"/>
                  <a:pt x="109" y="605"/>
                </a:cubicBezTo>
                <a:cubicBezTo>
                  <a:pt x="109" y="605"/>
                  <a:pt x="109" y="605"/>
                  <a:pt x="109" y="605"/>
                </a:cubicBezTo>
                <a:cubicBezTo>
                  <a:pt x="110" y="605"/>
                  <a:pt x="112" y="605"/>
                  <a:pt x="113" y="604"/>
                </a:cubicBezTo>
                <a:cubicBezTo>
                  <a:pt x="113" y="604"/>
                  <a:pt x="113" y="603"/>
                  <a:pt x="113" y="603"/>
                </a:cubicBezTo>
                <a:cubicBezTo>
                  <a:pt x="113" y="602"/>
                  <a:pt x="114" y="602"/>
                  <a:pt x="114" y="602"/>
                </a:cubicBezTo>
                <a:cubicBezTo>
                  <a:pt x="115" y="602"/>
                  <a:pt x="115" y="602"/>
                  <a:pt x="115" y="602"/>
                </a:cubicBezTo>
                <a:cubicBezTo>
                  <a:pt x="115" y="602"/>
                  <a:pt x="116" y="602"/>
                  <a:pt x="117" y="602"/>
                </a:cubicBezTo>
                <a:cubicBezTo>
                  <a:pt x="117" y="602"/>
                  <a:pt x="118" y="602"/>
                  <a:pt x="118" y="601"/>
                </a:cubicBezTo>
                <a:cubicBezTo>
                  <a:pt x="118" y="601"/>
                  <a:pt x="118" y="601"/>
                  <a:pt x="118" y="601"/>
                </a:cubicBezTo>
                <a:cubicBezTo>
                  <a:pt x="119" y="601"/>
                  <a:pt x="119" y="600"/>
                  <a:pt x="120" y="600"/>
                </a:cubicBezTo>
                <a:cubicBezTo>
                  <a:pt x="120" y="599"/>
                  <a:pt x="120" y="599"/>
                  <a:pt x="120" y="599"/>
                </a:cubicBezTo>
                <a:cubicBezTo>
                  <a:pt x="120" y="598"/>
                  <a:pt x="120" y="598"/>
                  <a:pt x="121" y="598"/>
                </a:cubicBezTo>
                <a:cubicBezTo>
                  <a:pt x="121" y="598"/>
                  <a:pt x="122" y="598"/>
                  <a:pt x="122" y="598"/>
                </a:cubicBezTo>
                <a:cubicBezTo>
                  <a:pt x="122" y="598"/>
                  <a:pt x="122" y="598"/>
                  <a:pt x="122" y="598"/>
                </a:cubicBezTo>
                <a:cubicBezTo>
                  <a:pt x="123" y="597"/>
                  <a:pt x="123" y="597"/>
                  <a:pt x="123" y="596"/>
                </a:cubicBezTo>
                <a:cubicBezTo>
                  <a:pt x="123" y="595"/>
                  <a:pt x="123" y="595"/>
                  <a:pt x="124" y="595"/>
                </a:cubicBezTo>
                <a:cubicBezTo>
                  <a:pt x="124" y="594"/>
                  <a:pt x="124" y="594"/>
                  <a:pt x="124" y="594"/>
                </a:cubicBezTo>
                <a:cubicBezTo>
                  <a:pt x="125" y="593"/>
                  <a:pt x="124" y="593"/>
                  <a:pt x="124" y="593"/>
                </a:cubicBezTo>
                <a:close/>
                <a:moveTo>
                  <a:pt x="160" y="366"/>
                </a:moveTo>
                <a:cubicBezTo>
                  <a:pt x="160" y="367"/>
                  <a:pt x="160" y="367"/>
                  <a:pt x="161" y="368"/>
                </a:cubicBezTo>
                <a:cubicBezTo>
                  <a:pt x="163" y="370"/>
                  <a:pt x="165" y="369"/>
                  <a:pt x="166" y="369"/>
                </a:cubicBezTo>
                <a:cubicBezTo>
                  <a:pt x="167" y="369"/>
                  <a:pt x="167" y="369"/>
                  <a:pt x="167" y="369"/>
                </a:cubicBezTo>
                <a:cubicBezTo>
                  <a:pt x="167" y="369"/>
                  <a:pt x="168" y="369"/>
                  <a:pt x="168" y="368"/>
                </a:cubicBezTo>
                <a:cubicBezTo>
                  <a:pt x="168" y="368"/>
                  <a:pt x="168" y="368"/>
                  <a:pt x="168" y="368"/>
                </a:cubicBezTo>
                <a:cubicBezTo>
                  <a:pt x="168" y="368"/>
                  <a:pt x="168" y="368"/>
                  <a:pt x="168" y="368"/>
                </a:cubicBezTo>
                <a:cubicBezTo>
                  <a:pt x="169" y="368"/>
                  <a:pt x="169" y="368"/>
                  <a:pt x="169" y="368"/>
                </a:cubicBezTo>
                <a:cubicBezTo>
                  <a:pt x="170" y="368"/>
                  <a:pt x="170" y="368"/>
                  <a:pt x="170" y="369"/>
                </a:cubicBezTo>
                <a:cubicBezTo>
                  <a:pt x="171" y="369"/>
                  <a:pt x="171" y="369"/>
                  <a:pt x="172" y="369"/>
                </a:cubicBezTo>
                <a:cubicBezTo>
                  <a:pt x="172" y="369"/>
                  <a:pt x="172" y="370"/>
                  <a:pt x="172" y="370"/>
                </a:cubicBezTo>
                <a:cubicBezTo>
                  <a:pt x="172" y="371"/>
                  <a:pt x="172" y="371"/>
                  <a:pt x="172" y="372"/>
                </a:cubicBezTo>
                <a:cubicBezTo>
                  <a:pt x="172" y="372"/>
                  <a:pt x="173" y="373"/>
                  <a:pt x="173" y="373"/>
                </a:cubicBezTo>
                <a:cubicBezTo>
                  <a:pt x="173" y="373"/>
                  <a:pt x="173" y="374"/>
                  <a:pt x="173" y="374"/>
                </a:cubicBezTo>
                <a:cubicBezTo>
                  <a:pt x="173" y="374"/>
                  <a:pt x="173" y="374"/>
                  <a:pt x="173" y="374"/>
                </a:cubicBezTo>
                <a:cubicBezTo>
                  <a:pt x="173" y="376"/>
                  <a:pt x="174" y="376"/>
                  <a:pt x="174" y="376"/>
                </a:cubicBezTo>
                <a:cubicBezTo>
                  <a:pt x="174" y="376"/>
                  <a:pt x="175" y="377"/>
                  <a:pt x="175" y="377"/>
                </a:cubicBezTo>
                <a:cubicBezTo>
                  <a:pt x="176" y="377"/>
                  <a:pt x="177" y="377"/>
                  <a:pt x="177" y="378"/>
                </a:cubicBezTo>
                <a:cubicBezTo>
                  <a:pt x="177" y="378"/>
                  <a:pt x="177" y="378"/>
                  <a:pt x="177" y="379"/>
                </a:cubicBezTo>
                <a:cubicBezTo>
                  <a:pt x="177" y="379"/>
                  <a:pt x="176" y="379"/>
                  <a:pt x="176" y="380"/>
                </a:cubicBezTo>
                <a:cubicBezTo>
                  <a:pt x="176" y="380"/>
                  <a:pt x="176" y="381"/>
                  <a:pt x="176" y="382"/>
                </a:cubicBezTo>
                <a:cubicBezTo>
                  <a:pt x="176" y="382"/>
                  <a:pt x="176" y="382"/>
                  <a:pt x="176" y="382"/>
                </a:cubicBezTo>
                <a:cubicBezTo>
                  <a:pt x="176" y="383"/>
                  <a:pt x="177" y="383"/>
                  <a:pt x="177" y="383"/>
                </a:cubicBezTo>
                <a:cubicBezTo>
                  <a:pt x="178" y="383"/>
                  <a:pt x="178" y="383"/>
                  <a:pt x="178" y="383"/>
                </a:cubicBezTo>
                <a:cubicBezTo>
                  <a:pt x="179" y="383"/>
                  <a:pt x="180" y="382"/>
                  <a:pt x="181" y="381"/>
                </a:cubicBezTo>
                <a:cubicBezTo>
                  <a:pt x="181" y="381"/>
                  <a:pt x="181" y="381"/>
                  <a:pt x="181" y="381"/>
                </a:cubicBezTo>
                <a:cubicBezTo>
                  <a:pt x="182" y="380"/>
                  <a:pt x="182" y="380"/>
                  <a:pt x="183" y="380"/>
                </a:cubicBezTo>
                <a:cubicBezTo>
                  <a:pt x="183" y="380"/>
                  <a:pt x="183" y="380"/>
                  <a:pt x="183" y="380"/>
                </a:cubicBezTo>
                <a:cubicBezTo>
                  <a:pt x="184" y="380"/>
                  <a:pt x="185" y="380"/>
                  <a:pt x="185" y="379"/>
                </a:cubicBezTo>
                <a:cubicBezTo>
                  <a:pt x="185" y="379"/>
                  <a:pt x="186" y="379"/>
                  <a:pt x="186" y="379"/>
                </a:cubicBezTo>
                <a:cubicBezTo>
                  <a:pt x="187" y="380"/>
                  <a:pt x="187" y="380"/>
                  <a:pt x="189" y="380"/>
                </a:cubicBezTo>
                <a:cubicBezTo>
                  <a:pt x="190" y="380"/>
                  <a:pt x="190" y="379"/>
                  <a:pt x="190" y="379"/>
                </a:cubicBezTo>
                <a:cubicBezTo>
                  <a:pt x="190" y="378"/>
                  <a:pt x="190" y="376"/>
                  <a:pt x="188" y="375"/>
                </a:cubicBezTo>
                <a:cubicBezTo>
                  <a:pt x="187" y="374"/>
                  <a:pt x="186" y="373"/>
                  <a:pt x="186" y="373"/>
                </a:cubicBezTo>
                <a:cubicBezTo>
                  <a:pt x="185" y="373"/>
                  <a:pt x="185" y="373"/>
                  <a:pt x="185" y="373"/>
                </a:cubicBezTo>
                <a:cubicBezTo>
                  <a:pt x="185" y="372"/>
                  <a:pt x="184" y="372"/>
                  <a:pt x="184" y="372"/>
                </a:cubicBezTo>
                <a:cubicBezTo>
                  <a:pt x="184" y="371"/>
                  <a:pt x="184" y="371"/>
                  <a:pt x="184" y="370"/>
                </a:cubicBezTo>
                <a:cubicBezTo>
                  <a:pt x="183" y="370"/>
                  <a:pt x="182" y="369"/>
                  <a:pt x="182" y="369"/>
                </a:cubicBezTo>
                <a:cubicBezTo>
                  <a:pt x="181" y="369"/>
                  <a:pt x="181" y="369"/>
                  <a:pt x="181" y="368"/>
                </a:cubicBezTo>
                <a:cubicBezTo>
                  <a:pt x="181" y="368"/>
                  <a:pt x="181" y="368"/>
                  <a:pt x="181" y="367"/>
                </a:cubicBezTo>
                <a:cubicBezTo>
                  <a:pt x="181" y="367"/>
                  <a:pt x="180" y="367"/>
                  <a:pt x="180" y="367"/>
                </a:cubicBezTo>
                <a:cubicBezTo>
                  <a:pt x="180" y="367"/>
                  <a:pt x="180" y="367"/>
                  <a:pt x="180" y="367"/>
                </a:cubicBezTo>
                <a:cubicBezTo>
                  <a:pt x="181" y="366"/>
                  <a:pt x="181" y="366"/>
                  <a:pt x="181" y="366"/>
                </a:cubicBezTo>
                <a:cubicBezTo>
                  <a:pt x="181" y="365"/>
                  <a:pt x="181" y="365"/>
                  <a:pt x="180" y="364"/>
                </a:cubicBezTo>
                <a:cubicBezTo>
                  <a:pt x="179" y="363"/>
                  <a:pt x="177" y="362"/>
                  <a:pt x="177" y="362"/>
                </a:cubicBezTo>
                <a:cubicBezTo>
                  <a:pt x="176" y="362"/>
                  <a:pt x="175" y="362"/>
                  <a:pt x="174" y="362"/>
                </a:cubicBezTo>
                <a:cubicBezTo>
                  <a:pt x="173" y="362"/>
                  <a:pt x="173" y="362"/>
                  <a:pt x="173" y="362"/>
                </a:cubicBezTo>
                <a:cubicBezTo>
                  <a:pt x="172" y="362"/>
                  <a:pt x="172" y="362"/>
                  <a:pt x="171" y="362"/>
                </a:cubicBezTo>
                <a:cubicBezTo>
                  <a:pt x="171" y="362"/>
                  <a:pt x="171" y="362"/>
                  <a:pt x="171" y="362"/>
                </a:cubicBezTo>
                <a:cubicBezTo>
                  <a:pt x="171" y="362"/>
                  <a:pt x="171" y="361"/>
                  <a:pt x="170" y="361"/>
                </a:cubicBezTo>
                <a:cubicBezTo>
                  <a:pt x="170" y="361"/>
                  <a:pt x="169" y="361"/>
                  <a:pt x="169" y="360"/>
                </a:cubicBezTo>
                <a:cubicBezTo>
                  <a:pt x="169" y="360"/>
                  <a:pt x="169" y="359"/>
                  <a:pt x="169" y="358"/>
                </a:cubicBezTo>
                <a:cubicBezTo>
                  <a:pt x="169" y="358"/>
                  <a:pt x="169" y="358"/>
                  <a:pt x="169" y="358"/>
                </a:cubicBezTo>
                <a:cubicBezTo>
                  <a:pt x="169" y="357"/>
                  <a:pt x="169" y="356"/>
                  <a:pt x="168" y="355"/>
                </a:cubicBezTo>
                <a:cubicBezTo>
                  <a:pt x="168" y="355"/>
                  <a:pt x="168" y="355"/>
                  <a:pt x="167" y="355"/>
                </a:cubicBezTo>
                <a:cubicBezTo>
                  <a:pt x="167" y="355"/>
                  <a:pt x="167" y="355"/>
                  <a:pt x="167" y="355"/>
                </a:cubicBezTo>
                <a:cubicBezTo>
                  <a:pt x="166" y="356"/>
                  <a:pt x="166" y="356"/>
                  <a:pt x="166" y="357"/>
                </a:cubicBezTo>
                <a:cubicBezTo>
                  <a:pt x="165" y="357"/>
                  <a:pt x="165" y="357"/>
                  <a:pt x="165" y="357"/>
                </a:cubicBezTo>
                <a:cubicBezTo>
                  <a:pt x="165" y="358"/>
                  <a:pt x="165" y="358"/>
                  <a:pt x="164" y="359"/>
                </a:cubicBezTo>
                <a:cubicBezTo>
                  <a:pt x="164" y="359"/>
                  <a:pt x="164" y="359"/>
                  <a:pt x="164" y="360"/>
                </a:cubicBezTo>
                <a:cubicBezTo>
                  <a:pt x="164" y="360"/>
                  <a:pt x="163" y="360"/>
                  <a:pt x="163" y="360"/>
                </a:cubicBezTo>
                <a:cubicBezTo>
                  <a:pt x="162" y="360"/>
                  <a:pt x="162" y="361"/>
                  <a:pt x="161" y="361"/>
                </a:cubicBezTo>
                <a:cubicBezTo>
                  <a:pt x="161" y="361"/>
                  <a:pt x="160" y="362"/>
                  <a:pt x="160" y="363"/>
                </a:cubicBezTo>
                <a:cubicBezTo>
                  <a:pt x="160" y="364"/>
                  <a:pt x="160" y="364"/>
                  <a:pt x="160" y="365"/>
                </a:cubicBezTo>
                <a:cubicBezTo>
                  <a:pt x="160" y="365"/>
                  <a:pt x="160" y="365"/>
                  <a:pt x="160" y="366"/>
                </a:cubicBezTo>
                <a:close/>
                <a:moveTo>
                  <a:pt x="189" y="450"/>
                </a:moveTo>
                <a:cubicBezTo>
                  <a:pt x="189" y="450"/>
                  <a:pt x="189" y="450"/>
                  <a:pt x="189" y="450"/>
                </a:cubicBezTo>
                <a:cubicBezTo>
                  <a:pt x="189" y="450"/>
                  <a:pt x="189" y="449"/>
                  <a:pt x="189" y="449"/>
                </a:cubicBezTo>
                <a:cubicBezTo>
                  <a:pt x="188" y="449"/>
                  <a:pt x="188" y="448"/>
                  <a:pt x="187" y="448"/>
                </a:cubicBezTo>
                <a:cubicBezTo>
                  <a:pt x="186" y="448"/>
                  <a:pt x="186" y="449"/>
                  <a:pt x="185" y="450"/>
                </a:cubicBezTo>
                <a:cubicBezTo>
                  <a:pt x="185" y="450"/>
                  <a:pt x="185" y="450"/>
                  <a:pt x="185" y="450"/>
                </a:cubicBezTo>
                <a:cubicBezTo>
                  <a:pt x="184" y="450"/>
                  <a:pt x="184" y="450"/>
                  <a:pt x="184" y="450"/>
                </a:cubicBezTo>
                <a:cubicBezTo>
                  <a:pt x="183" y="450"/>
                  <a:pt x="183" y="451"/>
                  <a:pt x="183" y="451"/>
                </a:cubicBezTo>
                <a:cubicBezTo>
                  <a:pt x="183" y="451"/>
                  <a:pt x="182" y="451"/>
                  <a:pt x="182" y="451"/>
                </a:cubicBezTo>
                <a:cubicBezTo>
                  <a:pt x="182" y="451"/>
                  <a:pt x="181" y="451"/>
                  <a:pt x="180" y="451"/>
                </a:cubicBezTo>
                <a:cubicBezTo>
                  <a:pt x="179" y="451"/>
                  <a:pt x="178" y="451"/>
                  <a:pt x="178" y="451"/>
                </a:cubicBezTo>
                <a:cubicBezTo>
                  <a:pt x="177" y="450"/>
                  <a:pt x="177" y="450"/>
                  <a:pt x="176" y="450"/>
                </a:cubicBezTo>
                <a:cubicBezTo>
                  <a:pt x="176" y="450"/>
                  <a:pt x="176" y="450"/>
                  <a:pt x="176" y="450"/>
                </a:cubicBezTo>
                <a:cubicBezTo>
                  <a:pt x="175" y="450"/>
                  <a:pt x="175" y="450"/>
                  <a:pt x="174" y="451"/>
                </a:cubicBezTo>
                <a:cubicBezTo>
                  <a:pt x="174" y="451"/>
                  <a:pt x="174" y="451"/>
                  <a:pt x="174" y="451"/>
                </a:cubicBezTo>
                <a:cubicBezTo>
                  <a:pt x="174" y="451"/>
                  <a:pt x="174" y="451"/>
                  <a:pt x="174" y="451"/>
                </a:cubicBezTo>
                <a:cubicBezTo>
                  <a:pt x="174" y="452"/>
                  <a:pt x="174" y="452"/>
                  <a:pt x="174" y="452"/>
                </a:cubicBezTo>
                <a:cubicBezTo>
                  <a:pt x="175" y="452"/>
                  <a:pt x="175" y="452"/>
                  <a:pt x="175" y="452"/>
                </a:cubicBezTo>
                <a:cubicBezTo>
                  <a:pt x="174" y="453"/>
                  <a:pt x="174" y="453"/>
                  <a:pt x="174" y="453"/>
                </a:cubicBezTo>
                <a:cubicBezTo>
                  <a:pt x="174" y="453"/>
                  <a:pt x="174" y="453"/>
                  <a:pt x="174" y="454"/>
                </a:cubicBezTo>
                <a:cubicBezTo>
                  <a:pt x="174" y="454"/>
                  <a:pt x="174" y="454"/>
                  <a:pt x="174" y="454"/>
                </a:cubicBezTo>
                <a:cubicBezTo>
                  <a:pt x="174" y="455"/>
                  <a:pt x="175" y="455"/>
                  <a:pt x="175" y="455"/>
                </a:cubicBezTo>
                <a:cubicBezTo>
                  <a:pt x="175" y="456"/>
                  <a:pt x="175" y="456"/>
                  <a:pt x="176" y="456"/>
                </a:cubicBezTo>
                <a:cubicBezTo>
                  <a:pt x="176" y="456"/>
                  <a:pt x="176" y="457"/>
                  <a:pt x="176" y="457"/>
                </a:cubicBezTo>
                <a:cubicBezTo>
                  <a:pt x="177" y="457"/>
                  <a:pt x="177" y="458"/>
                  <a:pt x="178" y="458"/>
                </a:cubicBezTo>
                <a:cubicBezTo>
                  <a:pt x="178" y="459"/>
                  <a:pt x="178" y="459"/>
                  <a:pt x="178" y="459"/>
                </a:cubicBezTo>
                <a:cubicBezTo>
                  <a:pt x="178" y="459"/>
                  <a:pt x="178" y="460"/>
                  <a:pt x="180" y="460"/>
                </a:cubicBezTo>
                <a:cubicBezTo>
                  <a:pt x="180" y="460"/>
                  <a:pt x="181" y="460"/>
                  <a:pt x="181" y="460"/>
                </a:cubicBezTo>
                <a:cubicBezTo>
                  <a:pt x="182" y="461"/>
                  <a:pt x="182" y="461"/>
                  <a:pt x="183" y="461"/>
                </a:cubicBezTo>
                <a:cubicBezTo>
                  <a:pt x="183" y="461"/>
                  <a:pt x="183" y="461"/>
                  <a:pt x="183" y="461"/>
                </a:cubicBezTo>
                <a:cubicBezTo>
                  <a:pt x="184" y="461"/>
                  <a:pt x="184" y="461"/>
                  <a:pt x="184" y="461"/>
                </a:cubicBezTo>
                <a:cubicBezTo>
                  <a:pt x="184" y="461"/>
                  <a:pt x="185" y="460"/>
                  <a:pt x="185" y="460"/>
                </a:cubicBezTo>
                <a:cubicBezTo>
                  <a:pt x="185" y="460"/>
                  <a:pt x="185" y="460"/>
                  <a:pt x="186" y="460"/>
                </a:cubicBezTo>
                <a:cubicBezTo>
                  <a:pt x="186" y="460"/>
                  <a:pt x="186" y="460"/>
                  <a:pt x="187" y="460"/>
                </a:cubicBezTo>
                <a:cubicBezTo>
                  <a:pt x="187" y="460"/>
                  <a:pt x="187" y="460"/>
                  <a:pt x="187" y="460"/>
                </a:cubicBezTo>
                <a:cubicBezTo>
                  <a:pt x="187" y="460"/>
                  <a:pt x="188" y="460"/>
                  <a:pt x="188" y="460"/>
                </a:cubicBezTo>
                <a:cubicBezTo>
                  <a:pt x="189" y="460"/>
                  <a:pt x="189" y="460"/>
                  <a:pt x="189" y="460"/>
                </a:cubicBezTo>
                <a:cubicBezTo>
                  <a:pt x="189" y="460"/>
                  <a:pt x="190" y="460"/>
                  <a:pt x="190" y="460"/>
                </a:cubicBezTo>
                <a:cubicBezTo>
                  <a:pt x="190" y="460"/>
                  <a:pt x="191" y="459"/>
                  <a:pt x="191" y="458"/>
                </a:cubicBezTo>
                <a:cubicBezTo>
                  <a:pt x="191" y="458"/>
                  <a:pt x="191" y="458"/>
                  <a:pt x="191" y="458"/>
                </a:cubicBezTo>
                <a:cubicBezTo>
                  <a:pt x="190" y="457"/>
                  <a:pt x="190" y="456"/>
                  <a:pt x="191" y="456"/>
                </a:cubicBezTo>
                <a:cubicBezTo>
                  <a:pt x="191" y="456"/>
                  <a:pt x="192" y="455"/>
                  <a:pt x="192" y="455"/>
                </a:cubicBezTo>
                <a:cubicBezTo>
                  <a:pt x="193" y="453"/>
                  <a:pt x="192" y="452"/>
                  <a:pt x="191" y="451"/>
                </a:cubicBezTo>
                <a:cubicBezTo>
                  <a:pt x="190" y="451"/>
                  <a:pt x="190" y="451"/>
                  <a:pt x="189" y="450"/>
                </a:cubicBezTo>
                <a:close/>
                <a:moveTo>
                  <a:pt x="98" y="599"/>
                </a:moveTo>
                <a:cubicBezTo>
                  <a:pt x="98" y="599"/>
                  <a:pt x="98" y="599"/>
                  <a:pt x="98" y="599"/>
                </a:cubicBezTo>
                <a:cubicBezTo>
                  <a:pt x="98" y="599"/>
                  <a:pt x="97" y="599"/>
                  <a:pt x="97" y="600"/>
                </a:cubicBezTo>
                <a:cubicBezTo>
                  <a:pt x="97" y="600"/>
                  <a:pt x="97" y="600"/>
                  <a:pt x="97" y="601"/>
                </a:cubicBezTo>
                <a:cubicBezTo>
                  <a:pt x="97" y="601"/>
                  <a:pt x="97" y="601"/>
                  <a:pt x="97" y="602"/>
                </a:cubicBezTo>
                <a:cubicBezTo>
                  <a:pt x="97" y="602"/>
                  <a:pt x="97" y="602"/>
                  <a:pt x="98" y="603"/>
                </a:cubicBezTo>
                <a:cubicBezTo>
                  <a:pt x="98" y="603"/>
                  <a:pt x="98" y="603"/>
                  <a:pt x="98" y="603"/>
                </a:cubicBezTo>
                <a:cubicBezTo>
                  <a:pt x="99" y="603"/>
                  <a:pt x="99" y="603"/>
                  <a:pt x="99" y="602"/>
                </a:cubicBezTo>
                <a:cubicBezTo>
                  <a:pt x="100" y="602"/>
                  <a:pt x="100" y="602"/>
                  <a:pt x="100" y="601"/>
                </a:cubicBezTo>
                <a:cubicBezTo>
                  <a:pt x="100" y="601"/>
                  <a:pt x="100" y="601"/>
                  <a:pt x="100" y="600"/>
                </a:cubicBezTo>
                <a:cubicBezTo>
                  <a:pt x="100" y="600"/>
                  <a:pt x="99" y="599"/>
                  <a:pt x="98" y="599"/>
                </a:cubicBezTo>
                <a:close/>
                <a:moveTo>
                  <a:pt x="212" y="339"/>
                </a:moveTo>
                <a:cubicBezTo>
                  <a:pt x="213" y="339"/>
                  <a:pt x="213" y="338"/>
                  <a:pt x="213" y="338"/>
                </a:cubicBezTo>
                <a:cubicBezTo>
                  <a:pt x="214" y="338"/>
                  <a:pt x="214" y="338"/>
                  <a:pt x="214" y="338"/>
                </a:cubicBezTo>
                <a:cubicBezTo>
                  <a:pt x="214" y="337"/>
                  <a:pt x="214" y="336"/>
                  <a:pt x="213" y="335"/>
                </a:cubicBezTo>
                <a:cubicBezTo>
                  <a:pt x="213" y="335"/>
                  <a:pt x="213" y="335"/>
                  <a:pt x="212" y="335"/>
                </a:cubicBezTo>
                <a:cubicBezTo>
                  <a:pt x="211" y="335"/>
                  <a:pt x="211" y="335"/>
                  <a:pt x="211" y="335"/>
                </a:cubicBezTo>
                <a:cubicBezTo>
                  <a:pt x="210" y="335"/>
                  <a:pt x="210" y="336"/>
                  <a:pt x="210" y="337"/>
                </a:cubicBezTo>
                <a:cubicBezTo>
                  <a:pt x="210" y="337"/>
                  <a:pt x="210" y="337"/>
                  <a:pt x="211" y="338"/>
                </a:cubicBezTo>
                <a:cubicBezTo>
                  <a:pt x="211" y="338"/>
                  <a:pt x="212" y="339"/>
                  <a:pt x="212" y="339"/>
                </a:cubicBezTo>
                <a:close/>
                <a:moveTo>
                  <a:pt x="158" y="583"/>
                </a:moveTo>
                <a:cubicBezTo>
                  <a:pt x="158" y="583"/>
                  <a:pt x="157" y="583"/>
                  <a:pt x="157" y="583"/>
                </a:cubicBezTo>
                <a:cubicBezTo>
                  <a:pt x="157" y="583"/>
                  <a:pt x="157" y="583"/>
                  <a:pt x="157" y="583"/>
                </a:cubicBezTo>
                <a:cubicBezTo>
                  <a:pt x="157" y="583"/>
                  <a:pt x="157" y="583"/>
                  <a:pt x="157" y="583"/>
                </a:cubicBezTo>
                <a:cubicBezTo>
                  <a:pt x="156" y="583"/>
                  <a:pt x="156" y="583"/>
                  <a:pt x="156" y="583"/>
                </a:cubicBezTo>
                <a:cubicBezTo>
                  <a:pt x="155" y="583"/>
                  <a:pt x="155" y="583"/>
                  <a:pt x="155" y="584"/>
                </a:cubicBezTo>
                <a:cubicBezTo>
                  <a:pt x="155" y="585"/>
                  <a:pt x="156" y="586"/>
                  <a:pt x="157" y="586"/>
                </a:cubicBezTo>
                <a:cubicBezTo>
                  <a:pt x="157" y="586"/>
                  <a:pt x="157" y="586"/>
                  <a:pt x="157" y="586"/>
                </a:cubicBezTo>
                <a:cubicBezTo>
                  <a:pt x="158" y="586"/>
                  <a:pt x="158" y="585"/>
                  <a:pt x="159" y="585"/>
                </a:cubicBezTo>
                <a:cubicBezTo>
                  <a:pt x="159" y="584"/>
                  <a:pt x="159" y="584"/>
                  <a:pt x="158" y="583"/>
                </a:cubicBezTo>
                <a:close/>
                <a:moveTo>
                  <a:pt x="65" y="612"/>
                </a:moveTo>
                <a:cubicBezTo>
                  <a:pt x="65" y="612"/>
                  <a:pt x="65" y="612"/>
                  <a:pt x="65" y="612"/>
                </a:cubicBezTo>
                <a:cubicBezTo>
                  <a:pt x="64" y="612"/>
                  <a:pt x="64" y="613"/>
                  <a:pt x="64" y="613"/>
                </a:cubicBezTo>
                <a:cubicBezTo>
                  <a:pt x="63" y="613"/>
                  <a:pt x="62" y="613"/>
                  <a:pt x="61" y="612"/>
                </a:cubicBezTo>
                <a:cubicBezTo>
                  <a:pt x="60" y="612"/>
                  <a:pt x="59" y="612"/>
                  <a:pt x="58" y="612"/>
                </a:cubicBezTo>
                <a:cubicBezTo>
                  <a:pt x="57" y="613"/>
                  <a:pt x="57" y="613"/>
                  <a:pt x="57" y="613"/>
                </a:cubicBezTo>
                <a:cubicBezTo>
                  <a:pt x="56" y="613"/>
                  <a:pt x="56" y="614"/>
                  <a:pt x="56" y="615"/>
                </a:cubicBezTo>
                <a:cubicBezTo>
                  <a:pt x="56" y="616"/>
                  <a:pt x="58" y="617"/>
                  <a:pt x="59" y="616"/>
                </a:cubicBezTo>
                <a:cubicBezTo>
                  <a:pt x="59" y="616"/>
                  <a:pt x="59" y="616"/>
                  <a:pt x="59" y="616"/>
                </a:cubicBezTo>
                <a:cubicBezTo>
                  <a:pt x="60" y="616"/>
                  <a:pt x="60" y="616"/>
                  <a:pt x="60" y="616"/>
                </a:cubicBezTo>
                <a:cubicBezTo>
                  <a:pt x="60" y="616"/>
                  <a:pt x="60" y="616"/>
                  <a:pt x="61" y="616"/>
                </a:cubicBezTo>
                <a:cubicBezTo>
                  <a:pt x="61" y="616"/>
                  <a:pt x="61" y="616"/>
                  <a:pt x="61" y="616"/>
                </a:cubicBezTo>
                <a:cubicBezTo>
                  <a:pt x="62" y="616"/>
                  <a:pt x="62" y="616"/>
                  <a:pt x="63" y="616"/>
                </a:cubicBezTo>
                <a:cubicBezTo>
                  <a:pt x="63" y="616"/>
                  <a:pt x="64" y="616"/>
                  <a:pt x="64" y="616"/>
                </a:cubicBezTo>
                <a:cubicBezTo>
                  <a:pt x="65" y="616"/>
                  <a:pt x="65" y="616"/>
                  <a:pt x="65" y="616"/>
                </a:cubicBezTo>
                <a:cubicBezTo>
                  <a:pt x="66" y="616"/>
                  <a:pt x="67" y="615"/>
                  <a:pt x="67" y="614"/>
                </a:cubicBezTo>
                <a:cubicBezTo>
                  <a:pt x="67" y="613"/>
                  <a:pt x="66" y="612"/>
                  <a:pt x="65" y="612"/>
                </a:cubicBezTo>
                <a:close/>
                <a:moveTo>
                  <a:pt x="16" y="610"/>
                </a:moveTo>
                <a:cubicBezTo>
                  <a:pt x="15" y="610"/>
                  <a:pt x="15" y="610"/>
                  <a:pt x="14" y="610"/>
                </a:cubicBezTo>
                <a:cubicBezTo>
                  <a:pt x="14" y="609"/>
                  <a:pt x="14" y="609"/>
                  <a:pt x="14" y="609"/>
                </a:cubicBezTo>
                <a:cubicBezTo>
                  <a:pt x="13" y="609"/>
                  <a:pt x="12" y="609"/>
                  <a:pt x="11" y="609"/>
                </a:cubicBezTo>
                <a:cubicBezTo>
                  <a:pt x="11" y="609"/>
                  <a:pt x="10" y="610"/>
                  <a:pt x="10" y="612"/>
                </a:cubicBezTo>
                <a:cubicBezTo>
                  <a:pt x="10" y="612"/>
                  <a:pt x="11" y="613"/>
                  <a:pt x="12" y="614"/>
                </a:cubicBezTo>
                <a:cubicBezTo>
                  <a:pt x="12" y="614"/>
                  <a:pt x="12" y="614"/>
                  <a:pt x="12" y="614"/>
                </a:cubicBezTo>
                <a:cubicBezTo>
                  <a:pt x="12" y="615"/>
                  <a:pt x="12" y="615"/>
                  <a:pt x="13" y="616"/>
                </a:cubicBezTo>
                <a:cubicBezTo>
                  <a:pt x="13" y="616"/>
                  <a:pt x="14" y="616"/>
                  <a:pt x="14" y="616"/>
                </a:cubicBezTo>
                <a:cubicBezTo>
                  <a:pt x="16" y="616"/>
                  <a:pt x="17" y="614"/>
                  <a:pt x="17" y="613"/>
                </a:cubicBezTo>
                <a:cubicBezTo>
                  <a:pt x="17" y="612"/>
                  <a:pt x="17" y="611"/>
                  <a:pt x="16" y="610"/>
                </a:cubicBezTo>
                <a:close/>
                <a:moveTo>
                  <a:pt x="98" y="603"/>
                </a:moveTo>
                <a:cubicBezTo>
                  <a:pt x="98" y="603"/>
                  <a:pt x="98" y="603"/>
                  <a:pt x="98" y="603"/>
                </a:cubicBezTo>
                <a:cubicBezTo>
                  <a:pt x="98" y="603"/>
                  <a:pt x="98" y="603"/>
                  <a:pt x="97" y="603"/>
                </a:cubicBezTo>
                <a:cubicBezTo>
                  <a:pt x="97" y="603"/>
                  <a:pt x="96" y="603"/>
                  <a:pt x="96" y="603"/>
                </a:cubicBezTo>
                <a:cubicBezTo>
                  <a:pt x="96" y="604"/>
                  <a:pt x="96" y="605"/>
                  <a:pt x="96" y="606"/>
                </a:cubicBezTo>
                <a:cubicBezTo>
                  <a:pt x="97" y="606"/>
                  <a:pt x="97" y="606"/>
                  <a:pt x="98" y="606"/>
                </a:cubicBezTo>
                <a:cubicBezTo>
                  <a:pt x="98" y="606"/>
                  <a:pt x="98" y="606"/>
                  <a:pt x="98" y="606"/>
                </a:cubicBezTo>
                <a:cubicBezTo>
                  <a:pt x="99" y="606"/>
                  <a:pt x="99" y="606"/>
                  <a:pt x="99" y="606"/>
                </a:cubicBezTo>
                <a:cubicBezTo>
                  <a:pt x="100" y="605"/>
                  <a:pt x="100" y="605"/>
                  <a:pt x="100" y="605"/>
                </a:cubicBezTo>
                <a:cubicBezTo>
                  <a:pt x="99" y="604"/>
                  <a:pt x="99" y="603"/>
                  <a:pt x="98" y="603"/>
                </a:cubicBezTo>
                <a:close/>
                <a:moveTo>
                  <a:pt x="4" y="610"/>
                </a:moveTo>
                <a:cubicBezTo>
                  <a:pt x="4" y="610"/>
                  <a:pt x="3" y="610"/>
                  <a:pt x="3" y="611"/>
                </a:cubicBezTo>
                <a:cubicBezTo>
                  <a:pt x="3" y="611"/>
                  <a:pt x="3" y="611"/>
                  <a:pt x="3" y="611"/>
                </a:cubicBezTo>
                <a:cubicBezTo>
                  <a:pt x="2" y="611"/>
                  <a:pt x="2" y="612"/>
                  <a:pt x="2" y="612"/>
                </a:cubicBezTo>
                <a:cubicBezTo>
                  <a:pt x="2" y="613"/>
                  <a:pt x="3" y="614"/>
                  <a:pt x="4" y="614"/>
                </a:cubicBezTo>
                <a:cubicBezTo>
                  <a:pt x="4" y="613"/>
                  <a:pt x="4" y="613"/>
                  <a:pt x="4" y="613"/>
                </a:cubicBezTo>
                <a:cubicBezTo>
                  <a:pt x="4" y="614"/>
                  <a:pt x="4" y="614"/>
                  <a:pt x="4" y="614"/>
                </a:cubicBezTo>
                <a:cubicBezTo>
                  <a:pt x="4" y="614"/>
                  <a:pt x="4" y="614"/>
                  <a:pt x="4" y="614"/>
                </a:cubicBezTo>
                <a:cubicBezTo>
                  <a:pt x="5" y="614"/>
                  <a:pt x="5" y="614"/>
                  <a:pt x="5" y="614"/>
                </a:cubicBezTo>
                <a:cubicBezTo>
                  <a:pt x="6" y="613"/>
                  <a:pt x="6" y="612"/>
                  <a:pt x="6" y="612"/>
                </a:cubicBezTo>
                <a:cubicBezTo>
                  <a:pt x="6" y="611"/>
                  <a:pt x="6" y="611"/>
                  <a:pt x="6" y="610"/>
                </a:cubicBezTo>
                <a:cubicBezTo>
                  <a:pt x="5" y="610"/>
                  <a:pt x="5" y="610"/>
                  <a:pt x="4" y="610"/>
                </a:cubicBezTo>
                <a:close/>
                <a:moveTo>
                  <a:pt x="27" y="611"/>
                </a:moveTo>
                <a:cubicBezTo>
                  <a:pt x="27" y="611"/>
                  <a:pt x="26" y="612"/>
                  <a:pt x="26" y="612"/>
                </a:cubicBezTo>
                <a:cubicBezTo>
                  <a:pt x="26" y="613"/>
                  <a:pt x="25" y="613"/>
                  <a:pt x="25" y="613"/>
                </a:cubicBezTo>
                <a:cubicBezTo>
                  <a:pt x="25" y="614"/>
                  <a:pt x="25" y="614"/>
                  <a:pt x="25" y="614"/>
                </a:cubicBezTo>
                <a:cubicBezTo>
                  <a:pt x="25" y="614"/>
                  <a:pt x="24" y="614"/>
                  <a:pt x="24" y="615"/>
                </a:cubicBezTo>
                <a:cubicBezTo>
                  <a:pt x="24" y="616"/>
                  <a:pt x="24" y="617"/>
                  <a:pt x="25" y="618"/>
                </a:cubicBezTo>
                <a:cubicBezTo>
                  <a:pt x="25" y="618"/>
                  <a:pt x="25" y="618"/>
                  <a:pt x="26" y="618"/>
                </a:cubicBezTo>
                <a:cubicBezTo>
                  <a:pt x="26" y="618"/>
                  <a:pt x="27" y="618"/>
                  <a:pt x="27" y="618"/>
                </a:cubicBezTo>
                <a:cubicBezTo>
                  <a:pt x="27" y="618"/>
                  <a:pt x="27" y="618"/>
                  <a:pt x="27" y="618"/>
                </a:cubicBezTo>
                <a:cubicBezTo>
                  <a:pt x="27" y="617"/>
                  <a:pt x="28" y="617"/>
                  <a:pt x="28" y="617"/>
                </a:cubicBezTo>
                <a:cubicBezTo>
                  <a:pt x="28" y="617"/>
                  <a:pt x="28" y="617"/>
                  <a:pt x="28" y="617"/>
                </a:cubicBezTo>
                <a:cubicBezTo>
                  <a:pt x="29" y="617"/>
                  <a:pt x="30" y="616"/>
                  <a:pt x="30" y="615"/>
                </a:cubicBezTo>
                <a:cubicBezTo>
                  <a:pt x="30" y="614"/>
                  <a:pt x="30" y="614"/>
                  <a:pt x="30" y="613"/>
                </a:cubicBezTo>
                <a:cubicBezTo>
                  <a:pt x="29" y="612"/>
                  <a:pt x="29" y="611"/>
                  <a:pt x="27" y="611"/>
                </a:cubicBezTo>
                <a:close/>
                <a:moveTo>
                  <a:pt x="124" y="434"/>
                </a:moveTo>
                <a:cubicBezTo>
                  <a:pt x="124" y="434"/>
                  <a:pt x="124" y="434"/>
                  <a:pt x="124" y="434"/>
                </a:cubicBezTo>
                <a:cubicBezTo>
                  <a:pt x="124" y="434"/>
                  <a:pt x="125" y="433"/>
                  <a:pt x="125" y="433"/>
                </a:cubicBezTo>
                <a:cubicBezTo>
                  <a:pt x="125" y="433"/>
                  <a:pt x="125" y="433"/>
                  <a:pt x="125" y="433"/>
                </a:cubicBezTo>
                <a:cubicBezTo>
                  <a:pt x="125" y="433"/>
                  <a:pt x="126" y="433"/>
                  <a:pt x="126" y="432"/>
                </a:cubicBezTo>
                <a:cubicBezTo>
                  <a:pt x="126" y="432"/>
                  <a:pt x="126" y="431"/>
                  <a:pt x="126" y="431"/>
                </a:cubicBezTo>
                <a:cubicBezTo>
                  <a:pt x="126" y="430"/>
                  <a:pt x="125" y="429"/>
                  <a:pt x="125" y="429"/>
                </a:cubicBezTo>
                <a:cubicBezTo>
                  <a:pt x="125" y="429"/>
                  <a:pt x="125" y="429"/>
                  <a:pt x="125" y="429"/>
                </a:cubicBezTo>
                <a:cubicBezTo>
                  <a:pt x="124" y="429"/>
                  <a:pt x="123" y="430"/>
                  <a:pt x="123" y="430"/>
                </a:cubicBezTo>
                <a:cubicBezTo>
                  <a:pt x="122" y="431"/>
                  <a:pt x="122" y="431"/>
                  <a:pt x="122" y="432"/>
                </a:cubicBezTo>
                <a:cubicBezTo>
                  <a:pt x="122" y="433"/>
                  <a:pt x="123" y="434"/>
                  <a:pt x="124" y="434"/>
                </a:cubicBezTo>
                <a:close/>
                <a:moveTo>
                  <a:pt x="22" y="611"/>
                </a:moveTo>
                <a:cubicBezTo>
                  <a:pt x="22" y="611"/>
                  <a:pt x="21" y="611"/>
                  <a:pt x="21" y="611"/>
                </a:cubicBezTo>
                <a:cubicBezTo>
                  <a:pt x="21" y="611"/>
                  <a:pt x="21" y="612"/>
                  <a:pt x="21" y="612"/>
                </a:cubicBezTo>
                <a:cubicBezTo>
                  <a:pt x="20" y="612"/>
                  <a:pt x="20" y="613"/>
                  <a:pt x="20" y="613"/>
                </a:cubicBezTo>
                <a:cubicBezTo>
                  <a:pt x="20" y="613"/>
                  <a:pt x="20" y="614"/>
                  <a:pt x="20" y="614"/>
                </a:cubicBezTo>
                <a:cubicBezTo>
                  <a:pt x="20" y="614"/>
                  <a:pt x="20" y="614"/>
                  <a:pt x="20" y="614"/>
                </a:cubicBezTo>
                <a:cubicBezTo>
                  <a:pt x="19" y="614"/>
                  <a:pt x="19" y="615"/>
                  <a:pt x="19" y="616"/>
                </a:cubicBezTo>
                <a:cubicBezTo>
                  <a:pt x="19" y="617"/>
                  <a:pt x="20" y="617"/>
                  <a:pt x="20" y="617"/>
                </a:cubicBezTo>
                <a:cubicBezTo>
                  <a:pt x="21" y="617"/>
                  <a:pt x="21" y="617"/>
                  <a:pt x="21" y="617"/>
                </a:cubicBezTo>
                <a:cubicBezTo>
                  <a:pt x="22" y="617"/>
                  <a:pt x="22" y="617"/>
                  <a:pt x="23" y="616"/>
                </a:cubicBezTo>
                <a:cubicBezTo>
                  <a:pt x="23" y="615"/>
                  <a:pt x="23" y="615"/>
                  <a:pt x="23" y="614"/>
                </a:cubicBezTo>
                <a:cubicBezTo>
                  <a:pt x="24" y="614"/>
                  <a:pt x="24" y="613"/>
                  <a:pt x="24" y="612"/>
                </a:cubicBezTo>
                <a:cubicBezTo>
                  <a:pt x="24" y="611"/>
                  <a:pt x="23" y="611"/>
                  <a:pt x="22" y="611"/>
                </a:cubicBezTo>
                <a:close/>
                <a:moveTo>
                  <a:pt x="86" y="606"/>
                </a:moveTo>
                <a:cubicBezTo>
                  <a:pt x="86" y="606"/>
                  <a:pt x="85" y="606"/>
                  <a:pt x="85" y="606"/>
                </a:cubicBezTo>
                <a:cubicBezTo>
                  <a:pt x="84" y="606"/>
                  <a:pt x="84" y="606"/>
                  <a:pt x="84" y="607"/>
                </a:cubicBezTo>
                <a:cubicBezTo>
                  <a:pt x="84" y="607"/>
                  <a:pt x="84" y="608"/>
                  <a:pt x="84" y="608"/>
                </a:cubicBezTo>
                <a:cubicBezTo>
                  <a:pt x="84" y="608"/>
                  <a:pt x="84" y="609"/>
                  <a:pt x="84" y="609"/>
                </a:cubicBezTo>
                <a:cubicBezTo>
                  <a:pt x="84" y="609"/>
                  <a:pt x="85" y="610"/>
                  <a:pt x="86" y="610"/>
                </a:cubicBezTo>
                <a:cubicBezTo>
                  <a:pt x="86" y="610"/>
                  <a:pt x="86" y="610"/>
                  <a:pt x="87" y="610"/>
                </a:cubicBezTo>
                <a:cubicBezTo>
                  <a:pt x="87" y="609"/>
                  <a:pt x="87" y="608"/>
                  <a:pt x="87" y="607"/>
                </a:cubicBezTo>
                <a:cubicBezTo>
                  <a:pt x="87" y="607"/>
                  <a:pt x="86" y="607"/>
                  <a:pt x="86" y="606"/>
                </a:cubicBezTo>
                <a:close/>
                <a:moveTo>
                  <a:pt x="92" y="603"/>
                </a:moveTo>
                <a:cubicBezTo>
                  <a:pt x="92" y="603"/>
                  <a:pt x="92" y="603"/>
                  <a:pt x="92" y="603"/>
                </a:cubicBezTo>
                <a:cubicBezTo>
                  <a:pt x="92" y="603"/>
                  <a:pt x="91" y="603"/>
                  <a:pt x="90" y="603"/>
                </a:cubicBezTo>
                <a:cubicBezTo>
                  <a:pt x="90" y="603"/>
                  <a:pt x="89" y="604"/>
                  <a:pt x="89" y="605"/>
                </a:cubicBezTo>
                <a:cubicBezTo>
                  <a:pt x="89" y="605"/>
                  <a:pt x="88" y="607"/>
                  <a:pt x="90" y="607"/>
                </a:cubicBezTo>
                <a:cubicBezTo>
                  <a:pt x="90" y="607"/>
                  <a:pt x="91" y="608"/>
                  <a:pt x="91" y="608"/>
                </a:cubicBezTo>
                <a:cubicBezTo>
                  <a:pt x="91" y="608"/>
                  <a:pt x="92" y="607"/>
                  <a:pt x="92" y="607"/>
                </a:cubicBezTo>
                <a:cubicBezTo>
                  <a:pt x="92" y="607"/>
                  <a:pt x="92" y="607"/>
                  <a:pt x="92" y="607"/>
                </a:cubicBezTo>
                <a:cubicBezTo>
                  <a:pt x="93" y="606"/>
                  <a:pt x="93" y="606"/>
                  <a:pt x="94" y="605"/>
                </a:cubicBezTo>
                <a:cubicBezTo>
                  <a:pt x="94" y="605"/>
                  <a:pt x="94" y="604"/>
                  <a:pt x="94" y="604"/>
                </a:cubicBezTo>
                <a:cubicBezTo>
                  <a:pt x="93" y="604"/>
                  <a:pt x="93" y="603"/>
                  <a:pt x="92" y="603"/>
                </a:cubicBezTo>
                <a:close/>
                <a:moveTo>
                  <a:pt x="2" y="620"/>
                </a:moveTo>
                <a:cubicBezTo>
                  <a:pt x="1" y="620"/>
                  <a:pt x="1" y="620"/>
                  <a:pt x="0" y="620"/>
                </a:cubicBezTo>
                <a:cubicBezTo>
                  <a:pt x="0" y="621"/>
                  <a:pt x="0" y="621"/>
                  <a:pt x="0" y="621"/>
                </a:cubicBezTo>
                <a:cubicBezTo>
                  <a:pt x="0" y="622"/>
                  <a:pt x="0" y="623"/>
                  <a:pt x="1" y="623"/>
                </a:cubicBezTo>
                <a:cubicBezTo>
                  <a:pt x="1" y="623"/>
                  <a:pt x="1" y="623"/>
                  <a:pt x="2" y="623"/>
                </a:cubicBezTo>
                <a:cubicBezTo>
                  <a:pt x="2" y="623"/>
                  <a:pt x="3" y="623"/>
                  <a:pt x="3" y="623"/>
                </a:cubicBezTo>
                <a:cubicBezTo>
                  <a:pt x="3" y="622"/>
                  <a:pt x="3" y="622"/>
                  <a:pt x="3" y="621"/>
                </a:cubicBezTo>
                <a:cubicBezTo>
                  <a:pt x="3" y="620"/>
                  <a:pt x="2" y="620"/>
                  <a:pt x="2" y="620"/>
                </a:cubicBezTo>
                <a:close/>
                <a:moveTo>
                  <a:pt x="74" y="608"/>
                </a:moveTo>
                <a:cubicBezTo>
                  <a:pt x="73" y="608"/>
                  <a:pt x="72" y="608"/>
                  <a:pt x="71" y="608"/>
                </a:cubicBezTo>
                <a:cubicBezTo>
                  <a:pt x="70" y="608"/>
                  <a:pt x="69" y="609"/>
                  <a:pt x="69" y="610"/>
                </a:cubicBezTo>
                <a:cubicBezTo>
                  <a:pt x="69" y="611"/>
                  <a:pt x="69" y="611"/>
                  <a:pt x="69" y="612"/>
                </a:cubicBezTo>
                <a:cubicBezTo>
                  <a:pt x="70" y="612"/>
                  <a:pt x="71" y="612"/>
                  <a:pt x="71" y="612"/>
                </a:cubicBezTo>
                <a:cubicBezTo>
                  <a:pt x="72" y="612"/>
                  <a:pt x="72" y="612"/>
                  <a:pt x="73" y="612"/>
                </a:cubicBezTo>
                <a:cubicBezTo>
                  <a:pt x="73" y="612"/>
                  <a:pt x="73" y="612"/>
                  <a:pt x="73" y="612"/>
                </a:cubicBezTo>
                <a:cubicBezTo>
                  <a:pt x="74" y="612"/>
                  <a:pt x="75" y="612"/>
                  <a:pt x="75" y="611"/>
                </a:cubicBezTo>
                <a:cubicBezTo>
                  <a:pt x="75" y="610"/>
                  <a:pt x="75" y="610"/>
                  <a:pt x="75" y="609"/>
                </a:cubicBezTo>
                <a:cubicBezTo>
                  <a:pt x="75" y="609"/>
                  <a:pt x="74" y="608"/>
                  <a:pt x="74" y="608"/>
                </a:cubicBezTo>
                <a:close/>
                <a:moveTo>
                  <a:pt x="56" y="608"/>
                </a:moveTo>
                <a:cubicBezTo>
                  <a:pt x="55" y="607"/>
                  <a:pt x="54" y="607"/>
                  <a:pt x="54" y="607"/>
                </a:cubicBezTo>
                <a:cubicBezTo>
                  <a:pt x="54" y="607"/>
                  <a:pt x="53" y="607"/>
                  <a:pt x="53" y="607"/>
                </a:cubicBezTo>
                <a:cubicBezTo>
                  <a:pt x="53" y="607"/>
                  <a:pt x="52" y="607"/>
                  <a:pt x="52" y="608"/>
                </a:cubicBezTo>
                <a:cubicBezTo>
                  <a:pt x="52" y="608"/>
                  <a:pt x="52" y="609"/>
                  <a:pt x="51" y="609"/>
                </a:cubicBezTo>
                <a:cubicBezTo>
                  <a:pt x="51" y="609"/>
                  <a:pt x="51" y="610"/>
                  <a:pt x="51" y="610"/>
                </a:cubicBezTo>
                <a:cubicBezTo>
                  <a:pt x="51" y="610"/>
                  <a:pt x="51" y="610"/>
                  <a:pt x="50" y="610"/>
                </a:cubicBezTo>
                <a:cubicBezTo>
                  <a:pt x="50" y="610"/>
                  <a:pt x="49" y="610"/>
                  <a:pt x="49" y="610"/>
                </a:cubicBezTo>
                <a:cubicBezTo>
                  <a:pt x="49" y="610"/>
                  <a:pt x="48" y="610"/>
                  <a:pt x="48" y="611"/>
                </a:cubicBezTo>
                <a:cubicBezTo>
                  <a:pt x="47" y="611"/>
                  <a:pt x="47" y="611"/>
                  <a:pt x="45" y="611"/>
                </a:cubicBezTo>
                <a:cubicBezTo>
                  <a:pt x="45" y="611"/>
                  <a:pt x="44" y="612"/>
                  <a:pt x="44" y="613"/>
                </a:cubicBezTo>
                <a:cubicBezTo>
                  <a:pt x="44" y="613"/>
                  <a:pt x="45" y="614"/>
                  <a:pt x="46" y="614"/>
                </a:cubicBezTo>
                <a:cubicBezTo>
                  <a:pt x="46" y="614"/>
                  <a:pt x="46" y="614"/>
                  <a:pt x="46" y="614"/>
                </a:cubicBezTo>
                <a:cubicBezTo>
                  <a:pt x="46" y="614"/>
                  <a:pt x="46" y="614"/>
                  <a:pt x="46" y="614"/>
                </a:cubicBezTo>
                <a:cubicBezTo>
                  <a:pt x="47" y="614"/>
                  <a:pt x="47" y="614"/>
                  <a:pt x="48" y="614"/>
                </a:cubicBezTo>
                <a:cubicBezTo>
                  <a:pt x="49" y="614"/>
                  <a:pt x="49" y="614"/>
                  <a:pt x="50" y="614"/>
                </a:cubicBezTo>
                <a:cubicBezTo>
                  <a:pt x="50" y="614"/>
                  <a:pt x="50" y="614"/>
                  <a:pt x="51" y="614"/>
                </a:cubicBezTo>
                <a:cubicBezTo>
                  <a:pt x="51" y="614"/>
                  <a:pt x="51" y="614"/>
                  <a:pt x="51" y="614"/>
                </a:cubicBezTo>
                <a:cubicBezTo>
                  <a:pt x="52" y="614"/>
                  <a:pt x="52" y="614"/>
                  <a:pt x="52" y="614"/>
                </a:cubicBezTo>
                <a:cubicBezTo>
                  <a:pt x="53" y="614"/>
                  <a:pt x="53" y="614"/>
                  <a:pt x="53" y="614"/>
                </a:cubicBezTo>
                <a:cubicBezTo>
                  <a:pt x="53" y="614"/>
                  <a:pt x="55" y="614"/>
                  <a:pt x="55" y="613"/>
                </a:cubicBezTo>
                <a:cubicBezTo>
                  <a:pt x="56" y="612"/>
                  <a:pt x="56" y="611"/>
                  <a:pt x="56" y="611"/>
                </a:cubicBezTo>
                <a:cubicBezTo>
                  <a:pt x="56" y="611"/>
                  <a:pt x="56" y="611"/>
                  <a:pt x="56" y="611"/>
                </a:cubicBezTo>
                <a:cubicBezTo>
                  <a:pt x="56" y="610"/>
                  <a:pt x="56" y="610"/>
                  <a:pt x="56" y="610"/>
                </a:cubicBezTo>
                <a:cubicBezTo>
                  <a:pt x="56" y="609"/>
                  <a:pt x="56" y="609"/>
                  <a:pt x="56" y="608"/>
                </a:cubicBezTo>
                <a:close/>
                <a:moveTo>
                  <a:pt x="3" y="615"/>
                </a:moveTo>
                <a:cubicBezTo>
                  <a:pt x="3" y="614"/>
                  <a:pt x="2" y="614"/>
                  <a:pt x="1" y="615"/>
                </a:cubicBezTo>
                <a:cubicBezTo>
                  <a:pt x="1" y="615"/>
                  <a:pt x="1" y="615"/>
                  <a:pt x="1" y="616"/>
                </a:cubicBezTo>
                <a:cubicBezTo>
                  <a:pt x="1" y="616"/>
                  <a:pt x="1" y="616"/>
                  <a:pt x="1" y="616"/>
                </a:cubicBezTo>
                <a:cubicBezTo>
                  <a:pt x="1" y="616"/>
                  <a:pt x="1" y="616"/>
                  <a:pt x="1" y="616"/>
                </a:cubicBezTo>
                <a:cubicBezTo>
                  <a:pt x="0" y="616"/>
                  <a:pt x="0" y="617"/>
                  <a:pt x="0" y="617"/>
                </a:cubicBezTo>
                <a:cubicBezTo>
                  <a:pt x="0" y="618"/>
                  <a:pt x="1" y="619"/>
                  <a:pt x="2" y="619"/>
                </a:cubicBezTo>
                <a:cubicBezTo>
                  <a:pt x="2" y="619"/>
                  <a:pt x="2" y="619"/>
                  <a:pt x="2" y="619"/>
                </a:cubicBezTo>
                <a:cubicBezTo>
                  <a:pt x="3" y="619"/>
                  <a:pt x="3" y="619"/>
                  <a:pt x="4" y="618"/>
                </a:cubicBezTo>
                <a:cubicBezTo>
                  <a:pt x="5" y="617"/>
                  <a:pt x="4" y="616"/>
                  <a:pt x="4" y="616"/>
                </a:cubicBezTo>
                <a:cubicBezTo>
                  <a:pt x="4" y="615"/>
                  <a:pt x="4" y="615"/>
                  <a:pt x="3" y="615"/>
                </a:cubicBezTo>
                <a:close/>
                <a:moveTo>
                  <a:pt x="367" y="504"/>
                </a:moveTo>
                <a:cubicBezTo>
                  <a:pt x="367" y="504"/>
                  <a:pt x="366" y="504"/>
                  <a:pt x="366" y="504"/>
                </a:cubicBezTo>
                <a:cubicBezTo>
                  <a:pt x="366" y="505"/>
                  <a:pt x="365" y="505"/>
                  <a:pt x="365" y="506"/>
                </a:cubicBezTo>
                <a:cubicBezTo>
                  <a:pt x="365" y="507"/>
                  <a:pt x="366" y="507"/>
                  <a:pt x="367" y="507"/>
                </a:cubicBezTo>
                <a:cubicBezTo>
                  <a:pt x="367" y="507"/>
                  <a:pt x="367" y="507"/>
                  <a:pt x="367" y="507"/>
                </a:cubicBezTo>
                <a:cubicBezTo>
                  <a:pt x="368" y="507"/>
                  <a:pt x="369" y="506"/>
                  <a:pt x="369" y="505"/>
                </a:cubicBezTo>
                <a:cubicBezTo>
                  <a:pt x="369" y="504"/>
                  <a:pt x="368" y="504"/>
                  <a:pt x="367" y="504"/>
                </a:cubicBezTo>
                <a:close/>
                <a:moveTo>
                  <a:pt x="302" y="511"/>
                </a:moveTo>
                <a:cubicBezTo>
                  <a:pt x="302" y="512"/>
                  <a:pt x="302" y="512"/>
                  <a:pt x="303" y="513"/>
                </a:cubicBezTo>
                <a:cubicBezTo>
                  <a:pt x="303" y="513"/>
                  <a:pt x="303" y="513"/>
                  <a:pt x="304" y="513"/>
                </a:cubicBezTo>
                <a:cubicBezTo>
                  <a:pt x="305" y="513"/>
                  <a:pt x="305" y="512"/>
                  <a:pt x="305" y="511"/>
                </a:cubicBezTo>
                <a:cubicBezTo>
                  <a:pt x="306" y="511"/>
                  <a:pt x="306" y="510"/>
                  <a:pt x="306" y="510"/>
                </a:cubicBezTo>
                <a:cubicBezTo>
                  <a:pt x="306" y="510"/>
                  <a:pt x="306" y="510"/>
                  <a:pt x="306" y="510"/>
                </a:cubicBezTo>
                <a:cubicBezTo>
                  <a:pt x="306" y="510"/>
                  <a:pt x="306" y="509"/>
                  <a:pt x="306" y="509"/>
                </a:cubicBezTo>
                <a:cubicBezTo>
                  <a:pt x="305" y="508"/>
                  <a:pt x="305" y="508"/>
                  <a:pt x="304" y="508"/>
                </a:cubicBezTo>
                <a:cubicBezTo>
                  <a:pt x="304" y="508"/>
                  <a:pt x="304" y="508"/>
                  <a:pt x="304" y="508"/>
                </a:cubicBezTo>
                <a:cubicBezTo>
                  <a:pt x="304" y="508"/>
                  <a:pt x="303" y="508"/>
                  <a:pt x="302" y="509"/>
                </a:cubicBezTo>
                <a:cubicBezTo>
                  <a:pt x="302" y="510"/>
                  <a:pt x="302" y="511"/>
                  <a:pt x="302" y="511"/>
                </a:cubicBezTo>
                <a:close/>
                <a:moveTo>
                  <a:pt x="375" y="485"/>
                </a:moveTo>
                <a:cubicBezTo>
                  <a:pt x="375" y="485"/>
                  <a:pt x="375" y="485"/>
                  <a:pt x="375" y="485"/>
                </a:cubicBezTo>
                <a:cubicBezTo>
                  <a:pt x="375" y="485"/>
                  <a:pt x="375" y="485"/>
                  <a:pt x="375" y="484"/>
                </a:cubicBezTo>
                <a:cubicBezTo>
                  <a:pt x="375" y="484"/>
                  <a:pt x="375" y="484"/>
                  <a:pt x="375" y="484"/>
                </a:cubicBezTo>
                <a:cubicBezTo>
                  <a:pt x="374" y="483"/>
                  <a:pt x="374" y="483"/>
                  <a:pt x="373" y="483"/>
                </a:cubicBezTo>
                <a:cubicBezTo>
                  <a:pt x="372" y="483"/>
                  <a:pt x="371" y="483"/>
                  <a:pt x="370" y="485"/>
                </a:cubicBezTo>
                <a:cubicBezTo>
                  <a:pt x="370" y="485"/>
                  <a:pt x="370" y="485"/>
                  <a:pt x="371" y="486"/>
                </a:cubicBezTo>
                <a:cubicBezTo>
                  <a:pt x="371" y="486"/>
                  <a:pt x="371" y="486"/>
                  <a:pt x="371" y="486"/>
                </a:cubicBezTo>
                <a:cubicBezTo>
                  <a:pt x="371" y="487"/>
                  <a:pt x="370" y="487"/>
                  <a:pt x="371" y="488"/>
                </a:cubicBezTo>
                <a:cubicBezTo>
                  <a:pt x="371" y="489"/>
                  <a:pt x="372" y="489"/>
                  <a:pt x="373" y="489"/>
                </a:cubicBezTo>
                <a:cubicBezTo>
                  <a:pt x="373" y="489"/>
                  <a:pt x="373" y="489"/>
                  <a:pt x="373" y="489"/>
                </a:cubicBezTo>
                <a:cubicBezTo>
                  <a:pt x="374" y="489"/>
                  <a:pt x="374" y="489"/>
                  <a:pt x="374" y="489"/>
                </a:cubicBezTo>
                <a:cubicBezTo>
                  <a:pt x="375" y="489"/>
                  <a:pt x="376" y="488"/>
                  <a:pt x="376" y="487"/>
                </a:cubicBezTo>
                <a:cubicBezTo>
                  <a:pt x="376" y="487"/>
                  <a:pt x="376" y="486"/>
                  <a:pt x="376" y="486"/>
                </a:cubicBezTo>
                <a:cubicBezTo>
                  <a:pt x="376" y="485"/>
                  <a:pt x="376" y="485"/>
                  <a:pt x="375" y="485"/>
                </a:cubicBezTo>
                <a:close/>
                <a:moveTo>
                  <a:pt x="367" y="491"/>
                </a:moveTo>
                <a:cubicBezTo>
                  <a:pt x="368" y="491"/>
                  <a:pt x="368" y="490"/>
                  <a:pt x="368" y="490"/>
                </a:cubicBezTo>
                <a:cubicBezTo>
                  <a:pt x="369" y="489"/>
                  <a:pt x="369" y="489"/>
                  <a:pt x="369" y="488"/>
                </a:cubicBezTo>
                <a:cubicBezTo>
                  <a:pt x="369" y="488"/>
                  <a:pt x="369" y="488"/>
                  <a:pt x="369" y="488"/>
                </a:cubicBezTo>
                <a:cubicBezTo>
                  <a:pt x="369" y="487"/>
                  <a:pt x="369" y="487"/>
                  <a:pt x="369" y="486"/>
                </a:cubicBezTo>
                <a:cubicBezTo>
                  <a:pt x="368" y="485"/>
                  <a:pt x="367" y="485"/>
                  <a:pt x="366" y="486"/>
                </a:cubicBezTo>
                <a:cubicBezTo>
                  <a:pt x="365" y="487"/>
                  <a:pt x="365" y="488"/>
                  <a:pt x="364" y="489"/>
                </a:cubicBezTo>
                <a:cubicBezTo>
                  <a:pt x="363" y="490"/>
                  <a:pt x="362" y="490"/>
                  <a:pt x="362" y="491"/>
                </a:cubicBezTo>
                <a:cubicBezTo>
                  <a:pt x="361" y="491"/>
                  <a:pt x="361" y="492"/>
                  <a:pt x="361" y="492"/>
                </a:cubicBezTo>
                <a:cubicBezTo>
                  <a:pt x="361" y="492"/>
                  <a:pt x="361" y="492"/>
                  <a:pt x="361" y="492"/>
                </a:cubicBezTo>
                <a:cubicBezTo>
                  <a:pt x="360" y="492"/>
                  <a:pt x="360" y="493"/>
                  <a:pt x="359" y="493"/>
                </a:cubicBezTo>
                <a:cubicBezTo>
                  <a:pt x="359" y="493"/>
                  <a:pt x="359" y="494"/>
                  <a:pt x="358" y="494"/>
                </a:cubicBezTo>
                <a:cubicBezTo>
                  <a:pt x="358" y="494"/>
                  <a:pt x="358" y="495"/>
                  <a:pt x="358" y="495"/>
                </a:cubicBezTo>
                <a:cubicBezTo>
                  <a:pt x="358" y="495"/>
                  <a:pt x="358" y="495"/>
                  <a:pt x="357" y="495"/>
                </a:cubicBezTo>
                <a:cubicBezTo>
                  <a:pt x="357" y="495"/>
                  <a:pt x="357" y="495"/>
                  <a:pt x="357" y="495"/>
                </a:cubicBezTo>
                <a:cubicBezTo>
                  <a:pt x="357" y="496"/>
                  <a:pt x="357" y="496"/>
                  <a:pt x="357" y="496"/>
                </a:cubicBezTo>
                <a:cubicBezTo>
                  <a:pt x="356" y="496"/>
                  <a:pt x="356" y="496"/>
                  <a:pt x="356" y="497"/>
                </a:cubicBezTo>
                <a:cubicBezTo>
                  <a:pt x="356" y="498"/>
                  <a:pt x="356" y="499"/>
                  <a:pt x="357" y="499"/>
                </a:cubicBezTo>
                <a:cubicBezTo>
                  <a:pt x="357" y="499"/>
                  <a:pt x="357" y="499"/>
                  <a:pt x="357" y="499"/>
                </a:cubicBezTo>
                <a:cubicBezTo>
                  <a:pt x="358" y="499"/>
                  <a:pt x="358" y="498"/>
                  <a:pt x="359" y="498"/>
                </a:cubicBezTo>
                <a:cubicBezTo>
                  <a:pt x="359" y="498"/>
                  <a:pt x="359" y="498"/>
                  <a:pt x="360" y="498"/>
                </a:cubicBezTo>
                <a:cubicBezTo>
                  <a:pt x="360" y="498"/>
                  <a:pt x="361" y="498"/>
                  <a:pt x="362" y="497"/>
                </a:cubicBezTo>
                <a:cubicBezTo>
                  <a:pt x="362" y="497"/>
                  <a:pt x="362" y="496"/>
                  <a:pt x="362" y="496"/>
                </a:cubicBezTo>
                <a:cubicBezTo>
                  <a:pt x="364" y="495"/>
                  <a:pt x="366" y="493"/>
                  <a:pt x="366" y="492"/>
                </a:cubicBezTo>
                <a:cubicBezTo>
                  <a:pt x="367" y="491"/>
                  <a:pt x="367" y="491"/>
                  <a:pt x="367" y="491"/>
                </a:cubicBezTo>
                <a:close/>
                <a:moveTo>
                  <a:pt x="360" y="490"/>
                </a:moveTo>
                <a:cubicBezTo>
                  <a:pt x="361" y="490"/>
                  <a:pt x="361" y="490"/>
                  <a:pt x="361" y="490"/>
                </a:cubicBezTo>
                <a:cubicBezTo>
                  <a:pt x="361" y="490"/>
                  <a:pt x="361" y="489"/>
                  <a:pt x="362" y="489"/>
                </a:cubicBezTo>
                <a:cubicBezTo>
                  <a:pt x="363" y="489"/>
                  <a:pt x="363" y="487"/>
                  <a:pt x="363" y="487"/>
                </a:cubicBezTo>
                <a:cubicBezTo>
                  <a:pt x="363" y="486"/>
                  <a:pt x="364" y="486"/>
                  <a:pt x="364" y="486"/>
                </a:cubicBezTo>
                <a:cubicBezTo>
                  <a:pt x="364" y="486"/>
                  <a:pt x="364" y="486"/>
                  <a:pt x="364" y="485"/>
                </a:cubicBezTo>
                <a:cubicBezTo>
                  <a:pt x="365" y="485"/>
                  <a:pt x="365" y="485"/>
                  <a:pt x="365" y="485"/>
                </a:cubicBezTo>
                <a:cubicBezTo>
                  <a:pt x="365" y="484"/>
                  <a:pt x="365" y="484"/>
                  <a:pt x="365" y="484"/>
                </a:cubicBezTo>
                <a:cubicBezTo>
                  <a:pt x="365" y="484"/>
                  <a:pt x="365" y="484"/>
                  <a:pt x="365" y="484"/>
                </a:cubicBezTo>
                <a:cubicBezTo>
                  <a:pt x="365" y="483"/>
                  <a:pt x="365" y="483"/>
                  <a:pt x="365" y="482"/>
                </a:cubicBezTo>
                <a:cubicBezTo>
                  <a:pt x="365" y="481"/>
                  <a:pt x="363" y="481"/>
                  <a:pt x="362" y="482"/>
                </a:cubicBezTo>
                <a:cubicBezTo>
                  <a:pt x="362" y="482"/>
                  <a:pt x="362" y="482"/>
                  <a:pt x="362" y="482"/>
                </a:cubicBezTo>
                <a:cubicBezTo>
                  <a:pt x="362" y="482"/>
                  <a:pt x="362" y="483"/>
                  <a:pt x="362" y="483"/>
                </a:cubicBezTo>
                <a:cubicBezTo>
                  <a:pt x="362" y="483"/>
                  <a:pt x="362" y="483"/>
                  <a:pt x="362" y="484"/>
                </a:cubicBezTo>
                <a:cubicBezTo>
                  <a:pt x="362" y="484"/>
                  <a:pt x="361" y="484"/>
                  <a:pt x="361" y="484"/>
                </a:cubicBezTo>
                <a:cubicBezTo>
                  <a:pt x="361" y="484"/>
                  <a:pt x="361" y="484"/>
                  <a:pt x="361" y="485"/>
                </a:cubicBezTo>
                <a:cubicBezTo>
                  <a:pt x="360" y="485"/>
                  <a:pt x="360" y="486"/>
                  <a:pt x="360" y="486"/>
                </a:cubicBezTo>
                <a:cubicBezTo>
                  <a:pt x="360" y="486"/>
                  <a:pt x="360" y="486"/>
                  <a:pt x="360" y="487"/>
                </a:cubicBezTo>
                <a:cubicBezTo>
                  <a:pt x="360" y="487"/>
                  <a:pt x="360" y="487"/>
                  <a:pt x="359" y="487"/>
                </a:cubicBezTo>
                <a:cubicBezTo>
                  <a:pt x="359" y="487"/>
                  <a:pt x="359" y="488"/>
                  <a:pt x="359" y="489"/>
                </a:cubicBezTo>
                <a:cubicBezTo>
                  <a:pt x="359" y="489"/>
                  <a:pt x="360" y="490"/>
                  <a:pt x="360" y="490"/>
                </a:cubicBezTo>
                <a:close/>
                <a:moveTo>
                  <a:pt x="380" y="576"/>
                </a:moveTo>
                <a:cubicBezTo>
                  <a:pt x="380" y="576"/>
                  <a:pt x="379" y="577"/>
                  <a:pt x="379" y="577"/>
                </a:cubicBezTo>
                <a:cubicBezTo>
                  <a:pt x="379" y="578"/>
                  <a:pt x="380" y="578"/>
                  <a:pt x="380" y="578"/>
                </a:cubicBezTo>
                <a:cubicBezTo>
                  <a:pt x="381" y="578"/>
                  <a:pt x="381" y="578"/>
                  <a:pt x="381" y="577"/>
                </a:cubicBezTo>
                <a:cubicBezTo>
                  <a:pt x="381" y="577"/>
                  <a:pt x="381" y="576"/>
                  <a:pt x="380" y="576"/>
                </a:cubicBezTo>
                <a:close/>
                <a:moveTo>
                  <a:pt x="368" y="478"/>
                </a:moveTo>
                <a:cubicBezTo>
                  <a:pt x="368" y="478"/>
                  <a:pt x="367" y="478"/>
                  <a:pt x="367" y="478"/>
                </a:cubicBezTo>
                <a:cubicBezTo>
                  <a:pt x="367" y="479"/>
                  <a:pt x="367" y="479"/>
                  <a:pt x="367" y="480"/>
                </a:cubicBezTo>
                <a:cubicBezTo>
                  <a:pt x="367" y="480"/>
                  <a:pt x="368" y="481"/>
                  <a:pt x="368" y="481"/>
                </a:cubicBezTo>
                <a:cubicBezTo>
                  <a:pt x="369" y="481"/>
                  <a:pt x="369" y="481"/>
                  <a:pt x="369" y="481"/>
                </a:cubicBezTo>
                <a:cubicBezTo>
                  <a:pt x="369" y="481"/>
                  <a:pt x="369" y="481"/>
                  <a:pt x="369" y="481"/>
                </a:cubicBezTo>
                <a:cubicBezTo>
                  <a:pt x="370" y="481"/>
                  <a:pt x="370" y="480"/>
                  <a:pt x="370" y="479"/>
                </a:cubicBezTo>
                <a:cubicBezTo>
                  <a:pt x="370" y="478"/>
                  <a:pt x="369" y="477"/>
                  <a:pt x="368" y="478"/>
                </a:cubicBezTo>
                <a:close/>
                <a:moveTo>
                  <a:pt x="320" y="478"/>
                </a:moveTo>
                <a:cubicBezTo>
                  <a:pt x="320" y="478"/>
                  <a:pt x="321" y="478"/>
                  <a:pt x="321" y="478"/>
                </a:cubicBezTo>
                <a:cubicBezTo>
                  <a:pt x="322" y="478"/>
                  <a:pt x="323" y="477"/>
                  <a:pt x="323" y="476"/>
                </a:cubicBezTo>
                <a:cubicBezTo>
                  <a:pt x="324" y="476"/>
                  <a:pt x="324" y="476"/>
                  <a:pt x="324" y="476"/>
                </a:cubicBezTo>
                <a:cubicBezTo>
                  <a:pt x="324" y="476"/>
                  <a:pt x="324" y="476"/>
                  <a:pt x="324" y="475"/>
                </a:cubicBezTo>
                <a:cubicBezTo>
                  <a:pt x="324" y="475"/>
                  <a:pt x="324" y="475"/>
                  <a:pt x="324" y="474"/>
                </a:cubicBezTo>
                <a:cubicBezTo>
                  <a:pt x="324" y="474"/>
                  <a:pt x="323" y="473"/>
                  <a:pt x="322" y="473"/>
                </a:cubicBezTo>
                <a:cubicBezTo>
                  <a:pt x="321" y="473"/>
                  <a:pt x="321" y="474"/>
                  <a:pt x="321" y="474"/>
                </a:cubicBezTo>
                <a:cubicBezTo>
                  <a:pt x="321" y="474"/>
                  <a:pt x="320" y="475"/>
                  <a:pt x="320" y="475"/>
                </a:cubicBezTo>
                <a:cubicBezTo>
                  <a:pt x="320" y="475"/>
                  <a:pt x="319" y="476"/>
                  <a:pt x="319" y="476"/>
                </a:cubicBezTo>
                <a:cubicBezTo>
                  <a:pt x="319" y="477"/>
                  <a:pt x="319" y="478"/>
                  <a:pt x="320" y="478"/>
                </a:cubicBezTo>
                <a:close/>
                <a:moveTo>
                  <a:pt x="458" y="566"/>
                </a:moveTo>
                <a:cubicBezTo>
                  <a:pt x="458" y="565"/>
                  <a:pt x="457" y="564"/>
                  <a:pt x="456" y="564"/>
                </a:cubicBezTo>
                <a:cubicBezTo>
                  <a:pt x="456" y="564"/>
                  <a:pt x="455" y="564"/>
                  <a:pt x="455" y="565"/>
                </a:cubicBezTo>
                <a:cubicBezTo>
                  <a:pt x="455" y="565"/>
                  <a:pt x="455" y="566"/>
                  <a:pt x="455" y="566"/>
                </a:cubicBezTo>
                <a:cubicBezTo>
                  <a:pt x="455" y="566"/>
                  <a:pt x="455" y="566"/>
                  <a:pt x="455" y="566"/>
                </a:cubicBezTo>
                <a:cubicBezTo>
                  <a:pt x="455" y="567"/>
                  <a:pt x="455" y="567"/>
                  <a:pt x="455" y="567"/>
                </a:cubicBezTo>
                <a:cubicBezTo>
                  <a:pt x="455" y="567"/>
                  <a:pt x="455" y="567"/>
                  <a:pt x="455" y="567"/>
                </a:cubicBezTo>
                <a:cubicBezTo>
                  <a:pt x="455" y="568"/>
                  <a:pt x="455" y="568"/>
                  <a:pt x="454" y="568"/>
                </a:cubicBezTo>
                <a:cubicBezTo>
                  <a:pt x="454" y="569"/>
                  <a:pt x="454" y="569"/>
                  <a:pt x="454" y="570"/>
                </a:cubicBezTo>
                <a:cubicBezTo>
                  <a:pt x="455" y="571"/>
                  <a:pt x="455" y="571"/>
                  <a:pt x="456" y="571"/>
                </a:cubicBezTo>
                <a:cubicBezTo>
                  <a:pt x="456" y="571"/>
                  <a:pt x="457" y="571"/>
                  <a:pt x="457" y="570"/>
                </a:cubicBezTo>
                <a:cubicBezTo>
                  <a:pt x="458" y="569"/>
                  <a:pt x="458" y="567"/>
                  <a:pt x="458" y="566"/>
                </a:cubicBezTo>
                <a:close/>
                <a:moveTo>
                  <a:pt x="230" y="498"/>
                </a:moveTo>
                <a:cubicBezTo>
                  <a:pt x="230" y="498"/>
                  <a:pt x="231" y="497"/>
                  <a:pt x="231" y="496"/>
                </a:cubicBezTo>
                <a:cubicBezTo>
                  <a:pt x="232" y="496"/>
                  <a:pt x="232" y="495"/>
                  <a:pt x="231" y="494"/>
                </a:cubicBezTo>
                <a:cubicBezTo>
                  <a:pt x="231" y="494"/>
                  <a:pt x="229" y="493"/>
                  <a:pt x="229" y="494"/>
                </a:cubicBezTo>
                <a:cubicBezTo>
                  <a:pt x="228" y="495"/>
                  <a:pt x="228" y="495"/>
                  <a:pt x="228" y="495"/>
                </a:cubicBezTo>
                <a:cubicBezTo>
                  <a:pt x="228" y="496"/>
                  <a:pt x="228" y="496"/>
                  <a:pt x="228" y="497"/>
                </a:cubicBezTo>
                <a:cubicBezTo>
                  <a:pt x="228" y="497"/>
                  <a:pt x="229" y="498"/>
                  <a:pt x="229" y="498"/>
                </a:cubicBezTo>
                <a:cubicBezTo>
                  <a:pt x="229" y="498"/>
                  <a:pt x="229" y="498"/>
                  <a:pt x="230" y="498"/>
                </a:cubicBezTo>
                <a:close/>
                <a:moveTo>
                  <a:pt x="465" y="591"/>
                </a:moveTo>
                <a:cubicBezTo>
                  <a:pt x="465" y="591"/>
                  <a:pt x="465" y="591"/>
                  <a:pt x="465" y="591"/>
                </a:cubicBezTo>
                <a:cubicBezTo>
                  <a:pt x="465" y="590"/>
                  <a:pt x="465" y="589"/>
                  <a:pt x="464" y="590"/>
                </a:cubicBezTo>
                <a:cubicBezTo>
                  <a:pt x="463" y="590"/>
                  <a:pt x="463" y="590"/>
                  <a:pt x="463" y="590"/>
                </a:cubicBezTo>
                <a:cubicBezTo>
                  <a:pt x="462" y="590"/>
                  <a:pt x="462" y="590"/>
                  <a:pt x="462" y="591"/>
                </a:cubicBezTo>
                <a:cubicBezTo>
                  <a:pt x="462" y="591"/>
                  <a:pt x="462" y="592"/>
                  <a:pt x="462" y="592"/>
                </a:cubicBezTo>
                <a:cubicBezTo>
                  <a:pt x="463" y="593"/>
                  <a:pt x="463" y="593"/>
                  <a:pt x="464" y="593"/>
                </a:cubicBezTo>
                <a:cubicBezTo>
                  <a:pt x="464" y="593"/>
                  <a:pt x="465" y="593"/>
                  <a:pt x="465" y="593"/>
                </a:cubicBezTo>
                <a:cubicBezTo>
                  <a:pt x="465" y="593"/>
                  <a:pt x="465" y="592"/>
                  <a:pt x="465" y="591"/>
                </a:cubicBezTo>
                <a:close/>
                <a:moveTo>
                  <a:pt x="469" y="603"/>
                </a:moveTo>
                <a:cubicBezTo>
                  <a:pt x="469" y="603"/>
                  <a:pt x="469" y="603"/>
                  <a:pt x="469" y="603"/>
                </a:cubicBezTo>
                <a:cubicBezTo>
                  <a:pt x="469" y="603"/>
                  <a:pt x="469" y="603"/>
                  <a:pt x="468" y="603"/>
                </a:cubicBezTo>
                <a:cubicBezTo>
                  <a:pt x="468" y="603"/>
                  <a:pt x="468" y="603"/>
                  <a:pt x="468" y="603"/>
                </a:cubicBezTo>
                <a:cubicBezTo>
                  <a:pt x="469" y="603"/>
                  <a:pt x="469" y="603"/>
                  <a:pt x="468" y="602"/>
                </a:cubicBezTo>
                <a:cubicBezTo>
                  <a:pt x="468" y="602"/>
                  <a:pt x="468" y="602"/>
                  <a:pt x="468" y="601"/>
                </a:cubicBezTo>
                <a:cubicBezTo>
                  <a:pt x="467" y="601"/>
                  <a:pt x="466" y="601"/>
                  <a:pt x="466" y="602"/>
                </a:cubicBezTo>
                <a:cubicBezTo>
                  <a:pt x="465" y="602"/>
                  <a:pt x="465" y="603"/>
                  <a:pt x="465" y="604"/>
                </a:cubicBezTo>
                <a:cubicBezTo>
                  <a:pt x="465" y="605"/>
                  <a:pt x="467" y="605"/>
                  <a:pt x="468" y="605"/>
                </a:cubicBezTo>
                <a:cubicBezTo>
                  <a:pt x="468" y="606"/>
                  <a:pt x="468" y="606"/>
                  <a:pt x="469" y="606"/>
                </a:cubicBezTo>
                <a:cubicBezTo>
                  <a:pt x="469" y="607"/>
                  <a:pt x="469" y="607"/>
                  <a:pt x="469" y="607"/>
                </a:cubicBezTo>
                <a:cubicBezTo>
                  <a:pt x="469" y="608"/>
                  <a:pt x="469" y="608"/>
                  <a:pt x="470" y="609"/>
                </a:cubicBezTo>
                <a:cubicBezTo>
                  <a:pt x="470" y="609"/>
                  <a:pt x="470" y="609"/>
                  <a:pt x="470" y="609"/>
                </a:cubicBezTo>
                <a:cubicBezTo>
                  <a:pt x="470" y="609"/>
                  <a:pt x="470" y="609"/>
                  <a:pt x="470" y="609"/>
                </a:cubicBezTo>
                <a:cubicBezTo>
                  <a:pt x="469" y="610"/>
                  <a:pt x="469" y="611"/>
                  <a:pt x="469" y="612"/>
                </a:cubicBezTo>
                <a:cubicBezTo>
                  <a:pt x="469" y="613"/>
                  <a:pt x="470" y="613"/>
                  <a:pt x="470" y="613"/>
                </a:cubicBezTo>
                <a:cubicBezTo>
                  <a:pt x="470" y="614"/>
                  <a:pt x="470" y="614"/>
                  <a:pt x="470" y="614"/>
                </a:cubicBezTo>
                <a:cubicBezTo>
                  <a:pt x="470" y="614"/>
                  <a:pt x="470" y="614"/>
                  <a:pt x="470" y="614"/>
                </a:cubicBezTo>
                <a:cubicBezTo>
                  <a:pt x="470" y="614"/>
                  <a:pt x="470" y="615"/>
                  <a:pt x="470" y="615"/>
                </a:cubicBezTo>
                <a:cubicBezTo>
                  <a:pt x="470" y="615"/>
                  <a:pt x="470" y="616"/>
                  <a:pt x="471" y="616"/>
                </a:cubicBezTo>
                <a:cubicBezTo>
                  <a:pt x="471" y="617"/>
                  <a:pt x="472" y="617"/>
                  <a:pt x="472" y="617"/>
                </a:cubicBezTo>
                <a:cubicBezTo>
                  <a:pt x="473" y="617"/>
                  <a:pt x="473" y="616"/>
                  <a:pt x="474" y="615"/>
                </a:cubicBezTo>
                <a:cubicBezTo>
                  <a:pt x="474" y="615"/>
                  <a:pt x="474" y="615"/>
                  <a:pt x="474" y="615"/>
                </a:cubicBezTo>
                <a:cubicBezTo>
                  <a:pt x="474" y="614"/>
                  <a:pt x="474" y="613"/>
                  <a:pt x="474" y="612"/>
                </a:cubicBezTo>
                <a:cubicBezTo>
                  <a:pt x="474" y="612"/>
                  <a:pt x="474" y="612"/>
                  <a:pt x="473" y="611"/>
                </a:cubicBezTo>
                <a:cubicBezTo>
                  <a:pt x="473" y="611"/>
                  <a:pt x="473" y="611"/>
                  <a:pt x="473" y="611"/>
                </a:cubicBezTo>
                <a:cubicBezTo>
                  <a:pt x="473" y="611"/>
                  <a:pt x="473" y="611"/>
                  <a:pt x="472" y="611"/>
                </a:cubicBezTo>
                <a:cubicBezTo>
                  <a:pt x="472" y="611"/>
                  <a:pt x="472" y="611"/>
                  <a:pt x="472" y="610"/>
                </a:cubicBezTo>
                <a:cubicBezTo>
                  <a:pt x="472" y="610"/>
                  <a:pt x="472" y="610"/>
                  <a:pt x="472" y="610"/>
                </a:cubicBezTo>
                <a:cubicBezTo>
                  <a:pt x="472" y="610"/>
                  <a:pt x="472" y="609"/>
                  <a:pt x="472" y="609"/>
                </a:cubicBezTo>
                <a:cubicBezTo>
                  <a:pt x="472" y="609"/>
                  <a:pt x="472" y="609"/>
                  <a:pt x="472" y="609"/>
                </a:cubicBezTo>
                <a:cubicBezTo>
                  <a:pt x="473" y="608"/>
                  <a:pt x="472" y="607"/>
                  <a:pt x="472" y="607"/>
                </a:cubicBezTo>
                <a:cubicBezTo>
                  <a:pt x="472" y="606"/>
                  <a:pt x="472" y="606"/>
                  <a:pt x="472" y="606"/>
                </a:cubicBezTo>
                <a:cubicBezTo>
                  <a:pt x="472" y="606"/>
                  <a:pt x="472" y="605"/>
                  <a:pt x="471" y="605"/>
                </a:cubicBezTo>
                <a:cubicBezTo>
                  <a:pt x="471" y="605"/>
                  <a:pt x="471" y="605"/>
                  <a:pt x="471" y="605"/>
                </a:cubicBezTo>
                <a:cubicBezTo>
                  <a:pt x="471" y="605"/>
                  <a:pt x="471" y="605"/>
                  <a:pt x="471" y="605"/>
                </a:cubicBezTo>
                <a:cubicBezTo>
                  <a:pt x="471" y="604"/>
                  <a:pt x="470" y="603"/>
                  <a:pt x="469" y="603"/>
                </a:cubicBezTo>
                <a:close/>
                <a:moveTo>
                  <a:pt x="187" y="575"/>
                </a:moveTo>
                <a:cubicBezTo>
                  <a:pt x="187" y="575"/>
                  <a:pt x="188" y="575"/>
                  <a:pt x="188" y="574"/>
                </a:cubicBezTo>
                <a:cubicBezTo>
                  <a:pt x="188" y="574"/>
                  <a:pt x="188" y="574"/>
                  <a:pt x="188" y="574"/>
                </a:cubicBezTo>
                <a:cubicBezTo>
                  <a:pt x="188" y="573"/>
                  <a:pt x="188" y="573"/>
                  <a:pt x="188" y="572"/>
                </a:cubicBezTo>
                <a:cubicBezTo>
                  <a:pt x="188" y="572"/>
                  <a:pt x="187" y="571"/>
                  <a:pt x="186" y="571"/>
                </a:cubicBezTo>
                <a:cubicBezTo>
                  <a:pt x="186" y="571"/>
                  <a:pt x="186" y="571"/>
                  <a:pt x="186" y="571"/>
                </a:cubicBezTo>
                <a:cubicBezTo>
                  <a:pt x="185" y="571"/>
                  <a:pt x="185" y="572"/>
                  <a:pt x="185" y="573"/>
                </a:cubicBezTo>
                <a:cubicBezTo>
                  <a:pt x="186" y="573"/>
                  <a:pt x="186" y="573"/>
                  <a:pt x="186" y="573"/>
                </a:cubicBezTo>
                <a:cubicBezTo>
                  <a:pt x="186" y="573"/>
                  <a:pt x="186" y="573"/>
                  <a:pt x="186" y="573"/>
                </a:cubicBezTo>
                <a:cubicBezTo>
                  <a:pt x="185" y="573"/>
                  <a:pt x="185" y="573"/>
                  <a:pt x="185" y="573"/>
                </a:cubicBezTo>
                <a:cubicBezTo>
                  <a:pt x="184" y="573"/>
                  <a:pt x="184" y="574"/>
                  <a:pt x="185" y="574"/>
                </a:cubicBezTo>
                <a:cubicBezTo>
                  <a:pt x="185" y="575"/>
                  <a:pt x="185" y="576"/>
                  <a:pt x="186" y="576"/>
                </a:cubicBezTo>
                <a:cubicBezTo>
                  <a:pt x="187" y="576"/>
                  <a:pt x="187" y="575"/>
                  <a:pt x="187" y="575"/>
                </a:cubicBezTo>
                <a:close/>
                <a:moveTo>
                  <a:pt x="210" y="567"/>
                </a:moveTo>
                <a:cubicBezTo>
                  <a:pt x="210" y="567"/>
                  <a:pt x="211" y="567"/>
                  <a:pt x="211" y="567"/>
                </a:cubicBezTo>
                <a:cubicBezTo>
                  <a:pt x="211" y="566"/>
                  <a:pt x="211" y="566"/>
                  <a:pt x="211" y="565"/>
                </a:cubicBezTo>
                <a:cubicBezTo>
                  <a:pt x="211" y="565"/>
                  <a:pt x="210" y="564"/>
                  <a:pt x="209" y="564"/>
                </a:cubicBezTo>
                <a:cubicBezTo>
                  <a:pt x="209" y="564"/>
                  <a:pt x="209" y="564"/>
                  <a:pt x="208" y="565"/>
                </a:cubicBezTo>
                <a:cubicBezTo>
                  <a:pt x="208" y="565"/>
                  <a:pt x="208" y="565"/>
                  <a:pt x="208" y="566"/>
                </a:cubicBezTo>
                <a:cubicBezTo>
                  <a:pt x="208" y="567"/>
                  <a:pt x="209" y="567"/>
                  <a:pt x="210" y="567"/>
                </a:cubicBezTo>
                <a:close/>
                <a:moveTo>
                  <a:pt x="209" y="570"/>
                </a:moveTo>
                <a:cubicBezTo>
                  <a:pt x="208" y="570"/>
                  <a:pt x="208" y="570"/>
                  <a:pt x="208" y="570"/>
                </a:cubicBezTo>
                <a:cubicBezTo>
                  <a:pt x="208" y="570"/>
                  <a:pt x="208" y="571"/>
                  <a:pt x="208" y="571"/>
                </a:cubicBezTo>
                <a:cubicBezTo>
                  <a:pt x="207" y="571"/>
                  <a:pt x="207" y="571"/>
                  <a:pt x="207" y="571"/>
                </a:cubicBezTo>
                <a:cubicBezTo>
                  <a:pt x="206" y="572"/>
                  <a:pt x="206" y="572"/>
                  <a:pt x="206" y="573"/>
                </a:cubicBezTo>
                <a:cubicBezTo>
                  <a:pt x="206" y="573"/>
                  <a:pt x="206" y="573"/>
                  <a:pt x="206" y="573"/>
                </a:cubicBezTo>
                <a:cubicBezTo>
                  <a:pt x="206" y="573"/>
                  <a:pt x="206" y="573"/>
                  <a:pt x="206" y="573"/>
                </a:cubicBezTo>
                <a:cubicBezTo>
                  <a:pt x="205" y="574"/>
                  <a:pt x="205" y="575"/>
                  <a:pt x="205" y="575"/>
                </a:cubicBezTo>
                <a:cubicBezTo>
                  <a:pt x="206" y="576"/>
                  <a:pt x="206" y="576"/>
                  <a:pt x="207" y="576"/>
                </a:cubicBezTo>
                <a:cubicBezTo>
                  <a:pt x="207" y="576"/>
                  <a:pt x="208" y="576"/>
                  <a:pt x="208" y="575"/>
                </a:cubicBezTo>
                <a:cubicBezTo>
                  <a:pt x="208" y="575"/>
                  <a:pt x="209" y="575"/>
                  <a:pt x="209" y="575"/>
                </a:cubicBezTo>
                <a:cubicBezTo>
                  <a:pt x="209" y="574"/>
                  <a:pt x="210" y="574"/>
                  <a:pt x="210" y="573"/>
                </a:cubicBezTo>
                <a:cubicBezTo>
                  <a:pt x="210" y="573"/>
                  <a:pt x="210" y="573"/>
                  <a:pt x="210" y="573"/>
                </a:cubicBezTo>
                <a:cubicBezTo>
                  <a:pt x="211" y="573"/>
                  <a:pt x="212" y="572"/>
                  <a:pt x="211" y="571"/>
                </a:cubicBezTo>
                <a:cubicBezTo>
                  <a:pt x="211" y="569"/>
                  <a:pt x="209" y="569"/>
                  <a:pt x="209" y="570"/>
                </a:cubicBezTo>
                <a:close/>
                <a:moveTo>
                  <a:pt x="218" y="575"/>
                </a:moveTo>
                <a:cubicBezTo>
                  <a:pt x="218" y="574"/>
                  <a:pt x="217" y="573"/>
                  <a:pt x="216" y="573"/>
                </a:cubicBezTo>
                <a:cubicBezTo>
                  <a:pt x="216" y="573"/>
                  <a:pt x="216" y="573"/>
                  <a:pt x="216" y="572"/>
                </a:cubicBezTo>
                <a:cubicBezTo>
                  <a:pt x="216" y="572"/>
                  <a:pt x="216" y="571"/>
                  <a:pt x="215" y="571"/>
                </a:cubicBezTo>
                <a:cubicBezTo>
                  <a:pt x="214" y="571"/>
                  <a:pt x="214" y="571"/>
                  <a:pt x="214" y="572"/>
                </a:cubicBezTo>
                <a:cubicBezTo>
                  <a:pt x="213" y="572"/>
                  <a:pt x="213" y="572"/>
                  <a:pt x="213" y="573"/>
                </a:cubicBezTo>
                <a:cubicBezTo>
                  <a:pt x="213" y="574"/>
                  <a:pt x="214" y="574"/>
                  <a:pt x="215" y="574"/>
                </a:cubicBezTo>
                <a:cubicBezTo>
                  <a:pt x="215" y="574"/>
                  <a:pt x="215" y="574"/>
                  <a:pt x="215" y="574"/>
                </a:cubicBezTo>
                <a:cubicBezTo>
                  <a:pt x="215" y="575"/>
                  <a:pt x="215" y="575"/>
                  <a:pt x="215" y="575"/>
                </a:cubicBezTo>
                <a:cubicBezTo>
                  <a:pt x="215" y="575"/>
                  <a:pt x="215" y="575"/>
                  <a:pt x="215" y="575"/>
                </a:cubicBezTo>
                <a:cubicBezTo>
                  <a:pt x="215" y="576"/>
                  <a:pt x="215" y="576"/>
                  <a:pt x="215" y="576"/>
                </a:cubicBezTo>
                <a:cubicBezTo>
                  <a:pt x="215" y="577"/>
                  <a:pt x="216" y="577"/>
                  <a:pt x="217" y="577"/>
                </a:cubicBezTo>
                <a:cubicBezTo>
                  <a:pt x="217" y="577"/>
                  <a:pt x="218" y="577"/>
                  <a:pt x="218" y="577"/>
                </a:cubicBezTo>
                <a:cubicBezTo>
                  <a:pt x="218" y="577"/>
                  <a:pt x="218" y="576"/>
                  <a:pt x="218" y="576"/>
                </a:cubicBezTo>
                <a:cubicBezTo>
                  <a:pt x="218" y="576"/>
                  <a:pt x="218" y="576"/>
                  <a:pt x="218" y="575"/>
                </a:cubicBezTo>
                <a:cubicBezTo>
                  <a:pt x="218" y="575"/>
                  <a:pt x="218" y="575"/>
                  <a:pt x="218" y="575"/>
                </a:cubicBezTo>
                <a:close/>
                <a:moveTo>
                  <a:pt x="207" y="566"/>
                </a:moveTo>
                <a:cubicBezTo>
                  <a:pt x="206" y="566"/>
                  <a:pt x="206" y="566"/>
                  <a:pt x="205" y="566"/>
                </a:cubicBezTo>
                <a:cubicBezTo>
                  <a:pt x="205" y="567"/>
                  <a:pt x="205" y="567"/>
                  <a:pt x="205" y="568"/>
                </a:cubicBezTo>
                <a:cubicBezTo>
                  <a:pt x="205" y="568"/>
                  <a:pt x="206" y="569"/>
                  <a:pt x="207" y="569"/>
                </a:cubicBezTo>
                <a:cubicBezTo>
                  <a:pt x="207" y="569"/>
                  <a:pt x="208" y="569"/>
                  <a:pt x="208" y="568"/>
                </a:cubicBezTo>
                <a:cubicBezTo>
                  <a:pt x="208" y="568"/>
                  <a:pt x="208" y="568"/>
                  <a:pt x="208" y="567"/>
                </a:cubicBezTo>
                <a:cubicBezTo>
                  <a:pt x="208" y="566"/>
                  <a:pt x="208" y="566"/>
                  <a:pt x="207" y="566"/>
                </a:cubicBezTo>
                <a:close/>
                <a:moveTo>
                  <a:pt x="194" y="572"/>
                </a:moveTo>
                <a:cubicBezTo>
                  <a:pt x="194" y="572"/>
                  <a:pt x="195" y="571"/>
                  <a:pt x="195" y="570"/>
                </a:cubicBezTo>
                <a:cubicBezTo>
                  <a:pt x="195" y="570"/>
                  <a:pt x="195" y="569"/>
                  <a:pt x="195" y="569"/>
                </a:cubicBezTo>
                <a:cubicBezTo>
                  <a:pt x="194" y="568"/>
                  <a:pt x="194" y="568"/>
                  <a:pt x="193" y="568"/>
                </a:cubicBezTo>
                <a:cubicBezTo>
                  <a:pt x="193" y="568"/>
                  <a:pt x="193" y="568"/>
                  <a:pt x="193" y="568"/>
                </a:cubicBezTo>
                <a:cubicBezTo>
                  <a:pt x="193" y="568"/>
                  <a:pt x="193" y="568"/>
                  <a:pt x="193" y="568"/>
                </a:cubicBezTo>
                <a:cubicBezTo>
                  <a:pt x="192" y="568"/>
                  <a:pt x="192" y="569"/>
                  <a:pt x="192" y="569"/>
                </a:cubicBezTo>
                <a:cubicBezTo>
                  <a:pt x="191" y="570"/>
                  <a:pt x="192" y="571"/>
                  <a:pt x="192" y="571"/>
                </a:cubicBezTo>
                <a:cubicBezTo>
                  <a:pt x="192" y="571"/>
                  <a:pt x="193" y="571"/>
                  <a:pt x="193" y="572"/>
                </a:cubicBezTo>
                <a:cubicBezTo>
                  <a:pt x="193" y="572"/>
                  <a:pt x="194" y="572"/>
                  <a:pt x="194" y="572"/>
                </a:cubicBezTo>
                <a:close/>
                <a:moveTo>
                  <a:pt x="179" y="579"/>
                </a:moveTo>
                <a:cubicBezTo>
                  <a:pt x="178" y="579"/>
                  <a:pt x="178" y="580"/>
                  <a:pt x="178" y="580"/>
                </a:cubicBezTo>
                <a:cubicBezTo>
                  <a:pt x="178" y="581"/>
                  <a:pt x="178" y="581"/>
                  <a:pt x="178" y="581"/>
                </a:cubicBezTo>
                <a:cubicBezTo>
                  <a:pt x="178" y="581"/>
                  <a:pt x="178" y="581"/>
                  <a:pt x="178" y="581"/>
                </a:cubicBezTo>
                <a:cubicBezTo>
                  <a:pt x="179" y="582"/>
                  <a:pt x="179" y="582"/>
                  <a:pt x="180" y="582"/>
                </a:cubicBezTo>
                <a:cubicBezTo>
                  <a:pt x="180" y="582"/>
                  <a:pt x="180" y="582"/>
                  <a:pt x="180" y="582"/>
                </a:cubicBezTo>
                <a:cubicBezTo>
                  <a:pt x="180" y="582"/>
                  <a:pt x="180" y="582"/>
                  <a:pt x="180" y="582"/>
                </a:cubicBezTo>
                <a:cubicBezTo>
                  <a:pt x="181" y="582"/>
                  <a:pt x="181" y="582"/>
                  <a:pt x="181" y="582"/>
                </a:cubicBezTo>
                <a:cubicBezTo>
                  <a:pt x="182" y="582"/>
                  <a:pt x="182" y="582"/>
                  <a:pt x="183" y="581"/>
                </a:cubicBezTo>
                <a:cubicBezTo>
                  <a:pt x="183" y="581"/>
                  <a:pt x="183" y="580"/>
                  <a:pt x="182" y="580"/>
                </a:cubicBezTo>
                <a:cubicBezTo>
                  <a:pt x="181" y="579"/>
                  <a:pt x="180" y="578"/>
                  <a:pt x="179" y="579"/>
                </a:cubicBezTo>
                <a:close/>
                <a:moveTo>
                  <a:pt x="306" y="518"/>
                </a:moveTo>
                <a:cubicBezTo>
                  <a:pt x="307" y="517"/>
                  <a:pt x="307" y="516"/>
                  <a:pt x="307" y="515"/>
                </a:cubicBezTo>
                <a:cubicBezTo>
                  <a:pt x="307" y="515"/>
                  <a:pt x="307" y="514"/>
                  <a:pt x="306" y="514"/>
                </a:cubicBezTo>
                <a:cubicBezTo>
                  <a:pt x="305" y="514"/>
                  <a:pt x="305" y="514"/>
                  <a:pt x="304" y="514"/>
                </a:cubicBezTo>
                <a:cubicBezTo>
                  <a:pt x="304" y="514"/>
                  <a:pt x="304" y="514"/>
                  <a:pt x="304" y="514"/>
                </a:cubicBezTo>
                <a:cubicBezTo>
                  <a:pt x="304" y="513"/>
                  <a:pt x="303" y="513"/>
                  <a:pt x="302" y="512"/>
                </a:cubicBezTo>
                <a:cubicBezTo>
                  <a:pt x="302" y="512"/>
                  <a:pt x="302" y="512"/>
                  <a:pt x="302" y="512"/>
                </a:cubicBezTo>
                <a:cubicBezTo>
                  <a:pt x="301" y="512"/>
                  <a:pt x="301" y="512"/>
                  <a:pt x="301" y="512"/>
                </a:cubicBezTo>
                <a:cubicBezTo>
                  <a:pt x="300" y="512"/>
                  <a:pt x="298" y="512"/>
                  <a:pt x="298" y="514"/>
                </a:cubicBezTo>
                <a:cubicBezTo>
                  <a:pt x="297" y="515"/>
                  <a:pt x="297" y="516"/>
                  <a:pt x="298" y="517"/>
                </a:cubicBezTo>
                <a:cubicBezTo>
                  <a:pt x="298" y="517"/>
                  <a:pt x="298" y="517"/>
                  <a:pt x="298" y="517"/>
                </a:cubicBezTo>
                <a:cubicBezTo>
                  <a:pt x="297" y="517"/>
                  <a:pt x="297" y="517"/>
                  <a:pt x="296" y="517"/>
                </a:cubicBezTo>
                <a:cubicBezTo>
                  <a:pt x="296" y="517"/>
                  <a:pt x="296" y="517"/>
                  <a:pt x="296" y="517"/>
                </a:cubicBezTo>
                <a:cubicBezTo>
                  <a:pt x="296" y="517"/>
                  <a:pt x="296" y="517"/>
                  <a:pt x="296" y="517"/>
                </a:cubicBezTo>
                <a:cubicBezTo>
                  <a:pt x="296" y="517"/>
                  <a:pt x="295" y="518"/>
                  <a:pt x="295" y="518"/>
                </a:cubicBezTo>
                <a:cubicBezTo>
                  <a:pt x="294" y="519"/>
                  <a:pt x="294" y="520"/>
                  <a:pt x="295" y="521"/>
                </a:cubicBezTo>
                <a:cubicBezTo>
                  <a:pt x="295" y="521"/>
                  <a:pt x="295" y="521"/>
                  <a:pt x="295" y="521"/>
                </a:cubicBezTo>
                <a:cubicBezTo>
                  <a:pt x="296" y="522"/>
                  <a:pt x="296" y="522"/>
                  <a:pt x="296" y="522"/>
                </a:cubicBezTo>
                <a:cubicBezTo>
                  <a:pt x="297" y="523"/>
                  <a:pt x="297" y="523"/>
                  <a:pt x="298" y="523"/>
                </a:cubicBezTo>
                <a:cubicBezTo>
                  <a:pt x="298" y="523"/>
                  <a:pt x="298" y="523"/>
                  <a:pt x="298" y="523"/>
                </a:cubicBezTo>
                <a:cubicBezTo>
                  <a:pt x="299" y="523"/>
                  <a:pt x="300" y="523"/>
                  <a:pt x="301" y="522"/>
                </a:cubicBezTo>
                <a:cubicBezTo>
                  <a:pt x="301" y="522"/>
                  <a:pt x="301" y="522"/>
                  <a:pt x="301" y="521"/>
                </a:cubicBezTo>
                <a:cubicBezTo>
                  <a:pt x="301" y="522"/>
                  <a:pt x="301" y="522"/>
                  <a:pt x="301" y="522"/>
                </a:cubicBezTo>
                <a:cubicBezTo>
                  <a:pt x="302" y="522"/>
                  <a:pt x="302" y="522"/>
                  <a:pt x="303" y="522"/>
                </a:cubicBezTo>
                <a:cubicBezTo>
                  <a:pt x="303" y="522"/>
                  <a:pt x="304" y="522"/>
                  <a:pt x="304" y="522"/>
                </a:cubicBezTo>
                <a:cubicBezTo>
                  <a:pt x="305" y="522"/>
                  <a:pt x="305" y="521"/>
                  <a:pt x="305" y="521"/>
                </a:cubicBezTo>
                <a:cubicBezTo>
                  <a:pt x="306" y="521"/>
                  <a:pt x="306" y="521"/>
                  <a:pt x="306" y="521"/>
                </a:cubicBezTo>
                <a:cubicBezTo>
                  <a:pt x="307" y="521"/>
                  <a:pt x="307" y="521"/>
                  <a:pt x="307" y="520"/>
                </a:cubicBezTo>
                <a:cubicBezTo>
                  <a:pt x="308" y="520"/>
                  <a:pt x="308" y="519"/>
                  <a:pt x="307" y="519"/>
                </a:cubicBezTo>
                <a:cubicBezTo>
                  <a:pt x="307" y="518"/>
                  <a:pt x="307" y="518"/>
                  <a:pt x="306" y="518"/>
                </a:cubicBezTo>
                <a:close/>
                <a:moveTo>
                  <a:pt x="302" y="523"/>
                </a:moveTo>
                <a:cubicBezTo>
                  <a:pt x="300" y="523"/>
                  <a:pt x="298" y="523"/>
                  <a:pt x="297" y="524"/>
                </a:cubicBezTo>
                <a:cubicBezTo>
                  <a:pt x="297" y="524"/>
                  <a:pt x="297" y="523"/>
                  <a:pt x="296" y="523"/>
                </a:cubicBezTo>
                <a:cubicBezTo>
                  <a:pt x="296" y="522"/>
                  <a:pt x="295" y="521"/>
                  <a:pt x="294" y="522"/>
                </a:cubicBezTo>
                <a:cubicBezTo>
                  <a:pt x="292" y="522"/>
                  <a:pt x="292" y="523"/>
                  <a:pt x="291" y="523"/>
                </a:cubicBezTo>
                <a:cubicBezTo>
                  <a:pt x="291" y="524"/>
                  <a:pt x="292" y="524"/>
                  <a:pt x="292" y="525"/>
                </a:cubicBezTo>
                <a:cubicBezTo>
                  <a:pt x="292" y="525"/>
                  <a:pt x="292" y="526"/>
                  <a:pt x="292" y="526"/>
                </a:cubicBezTo>
                <a:cubicBezTo>
                  <a:pt x="291" y="526"/>
                  <a:pt x="291" y="526"/>
                  <a:pt x="290" y="527"/>
                </a:cubicBezTo>
                <a:cubicBezTo>
                  <a:pt x="290" y="526"/>
                  <a:pt x="290" y="526"/>
                  <a:pt x="290" y="526"/>
                </a:cubicBezTo>
                <a:cubicBezTo>
                  <a:pt x="291" y="525"/>
                  <a:pt x="291" y="525"/>
                  <a:pt x="291" y="525"/>
                </a:cubicBezTo>
                <a:cubicBezTo>
                  <a:pt x="291" y="525"/>
                  <a:pt x="290" y="524"/>
                  <a:pt x="290" y="523"/>
                </a:cubicBezTo>
                <a:cubicBezTo>
                  <a:pt x="289" y="522"/>
                  <a:pt x="288" y="522"/>
                  <a:pt x="288" y="522"/>
                </a:cubicBezTo>
                <a:cubicBezTo>
                  <a:pt x="288" y="522"/>
                  <a:pt x="287" y="522"/>
                  <a:pt x="287" y="522"/>
                </a:cubicBezTo>
                <a:cubicBezTo>
                  <a:pt x="286" y="522"/>
                  <a:pt x="286" y="523"/>
                  <a:pt x="285" y="523"/>
                </a:cubicBezTo>
                <a:cubicBezTo>
                  <a:pt x="285" y="524"/>
                  <a:pt x="285" y="525"/>
                  <a:pt x="285" y="526"/>
                </a:cubicBezTo>
                <a:cubicBezTo>
                  <a:pt x="285" y="527"/>
                  <a:pt x="286" y="527"/>
                  <a:pt x="286" y="527"/>
                </a:cubicBezTo>
                <a:cubicBezTo>
                  <a:pt x="287" y="527"/>
                  <a:pt x="287" y="527"/>
                  <a:pt x="287" y="528"/>
                </a:cubicBezTo>
                <a:cubicBezTo>
                  <a:pt x="286" y="528"/>
                  <a:pt x="286" y="528"/>
                  <a:pt x="286" y="528"/>
                </a:cubicBezTo>
                <a:cubicBezTo>
                  <a:pt x="285" y="529"/>
                  <a:pt x="285" y="529"/>
                  <a:pt x="286" y="530"/>
                </a:cubicBezTo>
                <a:cubicBezTo>
                  <a:pt x="286" y="530"/>
                  <a:pt x="286" y="530"/>
                  <a:pt x="286" y="531"/>
                </a:cubicBezTo>
                <a:cubicBezTo>
                  <a:pt x="286" y="531"/>
                  <a:pt x="286" y="531"/>
                  <a:pt x="286" y="531"/>
                </a:cubicBezTo>
                <a:cubicBezTo>
                  <a:pt x="285" y="530"/>
                  <a:pt x="285" y="528"/>
                  <a:pt x="283" y="527"/>
                </a:cubicBezTo>
                <a:cubicBezTo>
                  <a:pt x="283" y="527"/>
                  <a:pt x="282" y="527"/>
                  <a:pt x="282" y="527"/>
                </a:cubicBezTo>
                <a:cubicBezTo>
                  <a:pt x="281" y="527"/>
                  <a:pt x="280" y="527"/>
                  <a:pt x="279" y="528"/>
                </a:cubicBezTo>
                <a:cubicBezTo>
                  <a:pt x="279" y="528"/>
                  <a:pt x="279" y="528"/>
                  <a:pt x="279" y="528"/>
                </a:cubicBezTo>
                <a:cubicBezTo>
                  <a:pt x="278" y="528"/>
                  <a:pt x="278" y="529"/>
                  <a:pt x="278" y="529"/>
                </a:cubicBezTo>
                <a:cubicBezTo>
                  <a:pt x="277" y="529"/>
                  <a:pt x="277" y="529"/>
                  <a:pt x="276" y="529"/>
                </a:cubicBezTo>
                <a:cubicBezTo>
                  <a:pt x="276" y="529"/>
                  <a:pt x="276" y="529"/>
                  <a:pt x="275" y="530"/>
                </a:cubicBezTo>
                <a:cubicBezTo>
                  <a:pt x="275" y="530"/>
                  <a:pt x="275" y="530"/>
                  <a:pt x="274" y="530"/>
                </a:cubicBezTo>
                <a:cubicBezTo>
                  <a:pt x="273" y="531"/>
                  <a:pt x="272" y="532"/>
                  <a:pt x="272" y="533"/>
                </a:cubicBezTo>
                <a:cubicBezTo>
                  <a:pt x="272" y="534"/>
                  <a:pt x="273" y="535"/>
                  <a:pt x="274" y="535"/>
                </a:cubicBezTo>
                <a:cubicBezTo>
                  <a:pt x="274" y="535"/>
                  <a:pt x="274" y="536"/>
                  <a:pt x="274" y="536"/>
                </a:cubicBezTo>
                <a:cubicBezTo>
                  <a:pt x="274" y="536"/>
                  <a:pt x="274" y="536"/>
                  <a:pt x="274" y="536"/>
                </a:cubicBezTo>
                <a:cubicBezTo>
                  <a:pt x="274" y="537"/>
                  <a:pt x="274" y="537"/>
                  <a:pt x="274" y="537"/>
                </a:cubicBezTo>
                <a:cubicBezTo>
                  <a:pt x="274" y="538"/>
                  <a:pt x="274" y="539"/>
                  <a:pt x="274" y="539"/>
                </a:cubicBezTo>
                <a:cubicBezTo>
                  <a:pt x="274" y="539"/>
                  <a:pt x="274" y="540"/>
                  <a:pt x="274" y="540"/>
                </a:cubicBezTo>
                <a:cubicBezTo>
                  <a:pt x="273" y="540"/>
                  <a:pt x="273" y="541"/>
                  <a:pt x="273" y="541"/>
                </a:cubicBezTo>
                <a:cubicBezTo>
                  <a:pt x="273" y="543"/>
                  <a:pt x="275" y="545"/>
                  <a:pt x="277" y="544"/>
                </a:cubicBezTo>
                <a:cubicBezTo>
                  <a:pt x="277" y="544"/>
                  <a:pt x="278" y="544"/>
                  <a:pt x="278" y="543"/>
                </a:cubicBezTo>
                <a:cubicBezTo>
                  <a:pt x="278" y="543"/>
                  <a:pt x="278" y="543"/>
                  <a:pt x="278" y="543"/>
                </a:cubicBezTo>
                <a:cubicBezTo>
                  <a:pt x="278" y="543"/>
                  <a:pt x="278" y="543"/>
                  <a:pt x="278" y="542"/>
                </a:cubicBezTo>
                <a:cubicBezTo>
                  <a:pt x="278" y="542"/>
                  <a:pt x="278" y="542"/>
                  <a:pt x="279" y="542"/>
                </a:cubicBezTo>
                <a:cubicBezTo>
                  <a:pt x="279" y="543"/>
                  <a:pt x="279" y="543"/>
                  <a:pt x="278" y="544"/>
                </a:cubicBezTo>
                <a:cubicBezTo>
                  <a:pt x="278" y="544"/>
                  <a:pt x="278" y="544"/>
                  <a:pt x="278" y="544"/>
                </a:cubicBezTo>
                <a:cubicBezTo>
                  <a:pt x="277" y="545"/>
                  <a:pt x="276" y="546"/>
                  <a:pt x="276" y="548"/>
                </a:cubicBezTo>
                <a:cubicBezTo>
                  <a:pt x="276" y="548"/>
                  <a:pt x="277" y="549"/>
                  <a:pt x="278" y="549"/>
                </a:cubicBezTo>
                <a:cubicBezTo>
                  <a:pt x="278" y="549"/>
                  <a:pt x="278" y="549"/>
                  <a:pt x="278" y="549"/>
                </a:cubicBezTo>
                <a:cubicBezTo>
                  <a:pt x="279" y="548"/>
                  <a:pt x="280" y="547"/>
                  <a:pt x="281" y="545"/>
                </a:cubicBezTo>
                <a:cubicBezTo>
                  <a:pt x="282" y="545"/>
                  <a:pt x="282" y="545"/>
                  <a:pt x="282" y="544"/>
                </a:cubicBezTo>
                <a:cubicBezTo>
                  <a:pt x="282" y="544"/>
                  <a:pt x="283" y="543"/>
                  <a:pt x="283" y="543"/>
                </a:cubicBezTo>
                <a:cubicBezTo>
                  <a:pt x="283" y="542"/>
                  <a:pt x="283" y="542"/>
                  <a:pt x="283" y="542"/>
                </a:cubicBezTo>
                <a:cubicBezTo>
                  <a:pt x="283" y="542"/>
                  <a:pt x="283" y="542"/>
                  <a:pt x="283" y="542"/>
                </a:cubicBezTo>
                <a:cubicBezTo>
                  <a:pt x="284" y="542"/>
                  <a:pt x="284" y="542"/>
                  <a:pt x="284" y="541"/>
                </a:cubicBezTo>
                <a:cubicBezTo>
                  <a:pt x="285" y="541"/>
                  <a:pt x="285" y="540"/>
                  <a:pt x="285" y="540"/>
                </a:cubicBezTo>
                <a:cubicBezTo>
                  <a:pt x="285" y="540"/>
                  <a:pt x="285" y="539"/>
                  <a:pt x="285" y="539"/>
                </a:cubicBezTo>
                <a:cubicBezTo>
                  <a:pt x="285" y="539"/>
                  <a:pt x="286" y="539"/>
                  <a:pt x="286" y="539"/>
                </a:cubicBezTo>
                <a:cubicBezTo>
                  <a:pt x="286" y="539"/>
                  <a:pt x="287" y="539"/>
                  <a:pt x="287" y="539"/>
                </a:cubicBezTo>
                <a:cubicBezTo>
                  <a:pt x="287" y="539"/>
                  <a:pt x="288" y="539"/>
                  <a:pt x="288" y="539"/>
                </a:cubicBezTo>
                <a:cubicBezTo>
                  <a:pt x="288" y="539"/>
                  <a:pt x="288" y="539"/>
                  <a:pt x="289" y="539"/>
                </a:cubicBezTo>
                <a:cubicBezTo>
                  <a:pt x="290" y="539"/>
                  <a:pt x="291" y="538"/>
                  <a:pt x="291" y="537"/>
                </a:cubicBezTo>
                <a:cubicBezTo>
                  <a:pt x="291" y="536"/>
                  <a:pt x="290" y="536"/>
                  <a:pt x="289" y="535"/>
                </a:cubicBezTo>
                <a:cubicBezTo>
                  <a:pt x="289" y="535"/>
                  <a:pt x="289" y="535"/>
                  <a:pt x="289" y="535"/>
                </a:cubicBezTo>
                <a:cubicBezTo>
                  <a:pt x="290" y="535"/>
                  <a:pt x="291" y="535"/>
                  <a:pt x="291" y="536"/>
                </a:cubicBezTo>
                <a:cubicBezTo>
                  <a:pt x="292" y="536"/>
                  <a:pt x="292" y="537"/>
                  <a:pt x="293" y="537"/>
                </a:cubicBezTo>
                <a:cubicBezTo>
                  <a:pt x="294" y="538"/>
                  <a:pt x="295" y="537"/>
                  <a:pt x="296" y="537"/>
                </a:cubicBezTo>
                <a:cubicBezTo>
                  <a:pt x="296" y="536"/>
                  <a:pt x="297" y="535"/>
                  <a:pt x="297" y="534"/>
                </a:cubicBezTo>
                <a:cubicBezTo>
                  <a:pt x="297" y="534"/>
                  <a:pt x="296" y="533"/>
                  <a:pt x="296" y="533"/>
                </a:cubicBezTo>
                <a:cubicBezTo>
                  <a:pt x="296" y="533"/>
                  <a:pt x="296" y="533"/>
                  <a:pt x="296" y="533"/>
                </a:cubicBezTo>
                <a:cubicBezTo>
                  <a:pt x="297" y="533"/>
                  <a:pt x="297" y="533"/>
                  <a:pt x="297" y="533"/>
                </a:cubicBezTo>
                <a:cubicBezTo>
                  <a:pt x="298" y="533"/>
                  <a:pt x="298" y="533"/>
                  <a:pt x="298" y="533"/>
                </a:cubicBezTo>
                <a:cubicBezTo>
                  <a:pt x="298" y="533"/>
                  <a:pt x="298" y="533"/>
                  <a:pt x="299" y="533"/>
                </a:cubicBezTo>
                <a:cubicBezTo>
                  <a:pt x="299" y="533"/>
                  <a:pt x="300" y="533"/>
                  <a:pt x="301" y="532"/>
                </a:cubicBezTo>
                <a:cubicBezTo>
                  <a:pt x="301" y="531"/>
                  <a:pt x="301" y="530"/>
                  <a:pt x="301" y="529"/>
                </a:cubicBezTo>
                <a:cubicBezTo>
                  <a:pt x="301" y="529"/>
                  <a:pt x="301" y="529"/>
                  <a:pt x="300" y="529"/>
                </a:cubicBezTo>
                <a:cubicBezTo>
                  <a:pt x="300" y="528"/>
                  <a:pt x="300" y="528"/>
                  <a:pt x="300" y="528"/>
                </a:cubicBezTo>
                <a:cubicBezTo>
                  <a:pt x="300" y="528"/>
                  <a:pt x="300" y="528"/>
                  <a:pt x="300" y="528"/>
                </a:cubicBezTo>
                <a:cubicBezTo>
                  <a:pt x="301" y="528"/>
                  <a:pt x="301" y="528"/>
                  <a:pt x="301" y="528"/>
                </a:cubicBezTo>
                <a:cubicBezTo>
                  <a:pt x="303" y="528"/>
                  <a:pt x="303" y="527"/>
                  <a:pt x="303" y="526"/>
                </a:cubicBezTo>
                <a:cubicBezTo>
                  <a:pt x="303" y="525"/>
                  <a:pt x="302" y="524"/>
                  <a:pt x="302" y="523"/>
                </a:cubicBezTo>
                <a:close/>
                <a:moveTo>
                  <a:pt x="302" y="491"/>
                </a:moveTo>
                <a:cubicBezTo>
                  <a:pt x="301" y="490"/>
                  <a:pt x="300" y="491"/>
                  <a:pt x="300" y="491"/>
                </a:cubicBezTo>
                <a:cubicBezTo>
                  <a:pt x="300" y="491"/>
                  <a:pt x="300" y="491"/>
                  <a:pt x="300" y="491"/>
                </a:cubicBezTo>
                <a:cubicBezTo>
                  <a:pt x="299" y="492"/>
                  <a:pt x="299" y="492"/>
                  <a:pt x="299" y="493"/>
                </a:cubicBezTo>
                <a:cubicBezTo>
                  <a:pt x="299" y="494"/>
                  <a:pt x="300" y="494"/>
                  <a:pt x="301" y="494"/>
                </a:cubicBezTo>
                <a:cubicBezTo>
                  <a:pt x="301" y="494"/>
                  <a:pt x="301" y="494"/>
                  <a:pt x="301" y="494"/>
                </a:cubicBezTo>
                <a:cubicBezTo>
                  <a:pt x="302" y="494"/>
                  <a:pt x="302" y="494"/>
                  <a:pt x="302" y="494"/>
                </a:cubicBezTo>
                <a:cubicBezTo>
                  <a:pt x="302" y="494"/>
                  <a:pt x="303" y="494"/>
                  <a:pt x="303" y="493"/>
                </a:cubicBezTo>
                <a:cubicBezTo>
                  <a:pt x="303" y="492"/>
                  <a:pt x="303" y="492"/>
                  <a:pt x="302" y="491"/>
                </a:cubicBezTo>
                <a:cubicBezTo>
                  <a:pt x="302" y="491"/>
                  <a:pt x="302" y="491"/>
                  <a:pt x="302" y="491"/>
                </a:cubicBezTo>
                <a:close/>
                <a:moveTo>
                  <a:pt x="257" y="562"/>
                </a:moveTo>
                <a:cubicBezTo>
                  <a:pt x="257" y="561"/>
                  <a:pt x="256" y="562"/>
                  <a:pt x="256" y="562"/>
                </a:cubicBezTo>
                <a:cubicBezTo>
                  <a:pt x="256" y="562"/>
                  <a:pt x="255" y="562"/>
                  <a:pt x="255" y="562"/>
                </a:cubicBezTo>
                <a:cubicBezTo>
                  <a:pt x="254" y="563"/>
                  <a:pt x="254" y="563"/>
                  <a:pt x="254" y="564"/>
                </a:cubicBezTo>
                <a:cubicBezTo>
                  <a:pt x="254" y="564"/>
                  <a:pt x="255" y="565"/>
                  <a:pt x="255" y="565"/>
                </a:cubicBezTo>
                <a:cubicBezTo>
                  <a:pt x="256" y="565"/>
                  <a:pt x="256" y="565"/>
                  <a:pt x="256" y="565"/>
                </a:cubicBezTo>
                <a:cubicBezTo>
                  <a:pt x="257" y="565"/>
                  <a:pt x="257" y="565"/>
                  <a:pt x="258" y="565"/>
                </a:cubicBezTo>
                <a:cubicBezTo>
                  <a:pt x="258" y="564"/>
                  <a:pt x="258" y="564"/>
                  <a:pt x="258" y="563"/>
                </a:cubicBezTo>
                <a:cubicBezTo>
                  <a:pt x="258" y="563"/>
                  <a:pt x="258" y="563"/>
                  <a:pt x="258" y="562"/>
                </a:cubicBezTo>
                <a:cubicBezTo>
                  <a:pt x="258" y="562"/>
                  <a:pt x="258" y="562"/>
                  <a:pt x="257" y="562"/>
                </a:cubicBezTo>
                <a:close/>
                <a:moveTo>
                  <a:pt x="274" y="549"/>
                </a:moveTo>
                <a:cubicBezTo>
                  <a:pt x="274" y="548"/>
                  <a:pt x="274" y="548"/>
                  <a:pt x="274" y="548"/>
                </a:cubicBezTo>
                <a:cubicBezTo>
                  <a:pt x="274" y="547"/>
                  <a:pt x="273" y="547"/>
                  <a:pt x="273" y="547"/>
                </a:cubicBezTo>
                <a:cubicBezTo>
                  <a:pt x="273" y="547"/>
                  <a:pt x="272" y="547"/>
                  <a:pt x="272" y="547"/>
                </a:cubicBezTo>
                <a:cubicBezTo>
                  <a:pt x="272" y="547"/>
                  <a:pt x="272" y="547"/>
                  <a:pt x="272" y="547"/>
                </a:cubicBezTo>
                <a:cubicBezTo>
                  <a:pt x="271" y="548"/>
                  <a:pt x="270" y="548"/>
                  <a:pt x="269" y="549"/>
                </a:cubicBezTo>
                <a:cubicBezTo>
                  <a:pt x="268" y="549"/>
                  <a:pt x="268" y="550"/>
                  <a:pt x="268" y="550"/>
                </a:cubicBezTo>
                <a:cubicBezTo>
                  <a:pt x="268" y="550"/>
                  <a:pt x="268" y="550"/>
                  <a:pt x="268" y="550"/>
                </a:cubicBezTo>
                <a:cubicBezTo>
                  <a:pt x="268" y="550"/>
                  <a:pt x="268" y="550"/>
                  <a:pt x="268" y="551"/>
                </a:cubicBezTo>
                <a:cubicBezTo>
                  <a:pt x="268" y="551"/>
                  <a:pt x="268" y="551"/>
                  <a:pt x="268" y="551"/>
                </a:cubicBezTo>
                <a:cubicBezTo>
                  <a:pt x="268" y="551"/>
                  <a:pt x="268" y="551"/>
                  <a:pt x="268" y="552"/>
                </a:cubicBezTo>
                <a:cubicBezTo>
                  <a:pt x="268" y="553"/>
                  <a:pt x="268" y="554"/>
                  <a:pt x="269" y="554"/>
                </a:cubicBezTo>
                <a:cubicBezTo>
                  <a:pt x="270" y="554"/>
                  <a:pt x="270" y="553"/>
                  <a:pt x="270" y="553"/>
                </a:cubicBezTo>
                <a:cubicBezTo>
                  <a:pt x="271" y="553"/>
                  <a:pt x="271" y="553"/>
                  <a:pt x="271" y="552"/>
                </a:cubicBezTo>
                <a:cubicBezTo>
                  <a:pt x="271" y="552"/>
                  <a:pt x="271" y="552"/>
                  <a:pt x="271" y="552"/>
                </a:cubicBezTo>
                <a:cubicBezTo>
                  <a:pt x="271" y="552"/>
                  <a:pt x="272" y="552"/>
                  <a:pt x="272" y="551"/>
                </a:cubicBezTo>
                <a:cubicBezTo>
                  <a:pt x="272" y="551"/>
                  <a:pt x="272" y="551"/>
                  <a:pt x="272" y="551"/>
                </a:cubicBezTo>
                <a:cubicBezTo>
                  <a:pt x="272" y="551"/>
                  <a:pt x="272" y="551"/>
                  <a:pt x="273" y="551"/>
                </a:cubicBezTo>
                <a:cubicBezTo>
                  <a:pt x="273" y="551"/>
                  <a:pt x="273" y="551"/>
                  <a:pt x="274" y="550"/>
                </a:cubicBezTo>
                <a:cubicBezTo>
                  <a:pt x="274" y="551"/>
                  <a:pt x="274" y="551"/>
                  <a:pt x="274" y="551"/>
                </a:cubicBezTo>
                <a:cubicBezTo>
                  <a:pt x="275" y="552"/>
                  <a:pt x="276" y="552"/>
                  <a:pt x="277" y="551"/>
                </a:cubicBezTo>
                <a:cubicBezTo>
                  <a:pt x="277" y="551"/>
                  <a:pt x="277" y="551"/>
                  <a:pt x="277" y="551"/>
                </a:cubicBezTo>
                <a:cubicBezTo>
                  <a:pt x="277" y="550"/>
                  <a:pt x="277" y="550"/>
                  <a:pt x="277" y="549"/>
                </a:cubicBezTo>
                <a:cubicBezTo>
                  <a:pt x="277" y="548"/>
                  <a:pt x="275" y="548"/>
                  <a:pt x="274" y="549"/>
                </a:cubicBezTo>
                <a:close/>
                <a:moveTo>
                  <a:pt x="248" y="545"/>
                </a:moveTo>
                <a:cubicBezTo>
                  <a:pt x="248" y="545"/>
                  <a:pt x="248" y="545"/>
                  <a:pt x="248" y="545"/>
                </a:cubicBezTo>
                <a:cubicBezTo>
                  <a:pt x="247" y="545"/>
                  <a:pt x="247" y="545"/>
                  <a:pt x="247" y="545"/>
                </a:cubicBezTo>
                <a:cubicBezTo>
                  <a:pt x="247" y="545"/>
                  <a:pt x="247" y="545"/>
                  <a:pt x="247" y="545"/>
                </a:cubicBezTo>
                <a:cubicBezTo>
                  <a:pt x="246" y="545"/>
                  <a:pt x="245" y="546"/>
                  <a:pt x="245" y="547"/>
                </a:cubicBezTo>
                <a:cubicBezTo>
                  <a:pt x="245" y="547"/>
                  <a:pt x="246" y="548"/>
                  <a:pt x="246" y="548"/>
                </a:cubicBezTo>
                <a:cubicBezTo>
                  <a:pt x="246" y="548"/>
                  <a:pt x="247" y="549"/>
                  <a:pt x="247" y="549"/>
                </a:cubicBezTo>
                <a:cubicBezTo>
                  <a:pt x="247" y="549"/>
                  <a:pt x="247" y="549"/>
                  <a:pt x="248" y="549"/>
                </a:cubicBezTo>
                <a:cubicBezTo>
                  <a:pt x="248" y="549"/>
                  <a:pt x="249" y="549"/>
                  <a:pt x="249" y="549"/>
                </a:cubicBezTo>
                <a:cubicBezTo>
                  <a:pt x="249" y="548"/>
                  <a:pt x="249" y="548"/>
                  <a:pt x="249" y="547"/>
                </a:cubicBezTo>
                <a:cubicBezTo>
                  <a:pt x="250" y="547"/>
                  <a:pt x="250" y="547"/>
                  <a:pt x="250" y="546"/>
                </a:cubicBezTo>
                <a:cubicBezTo>
                  <a:pt x="249" y="546"/>
                  <a:pt x="249" y="545"/>
                  <a:pt x="248" y="545"/>
                </a:cubicBezTo>
                <a:close/>
                <a:moveTo>
                  <a:pt x="1117" y="770"/>
                </a:moveTo>
                <a:cubicBezTo>
                  <a:pt x="1118" y="770"/>
                  <a:pt x="1119" y="769"/>
                  <a:pt x="1119" y="769"/>
                </a:cubicBezTo>
                <a:cubicBezTo>
                  <a:pt x="1119" y="768"/>
                  <a:pt x="1119" y="767"/>
                  <a:pt x="1118" y="767"/>
                </a:cubicBezTo>
                <a:cubicBezTo>
                  <a:pt x="1118" y="767"/>
                  <a:pt x="1117" y="767"/>
                  <a:pt x="1116" y="767"/>
                </a:cubicBezTo>
                <a:cubicBezTo>
                  <a:pt x="1116" y="767"/>
                  <a:pt x="1116" y="767"/>
                  <a:pt x="1116" y="767"/>
                </a:cubicBezTo>
                <a:cubicBezTo>
                  <a:pt x="1116" y="767"/>
                  <a:pt x="1116" y="767"/>
                  <a:pt x="1115" y="767"/>
                </a:cubicBezTo>
                <a:cubicBezTo>
                  <a:pt x="1115" y="767"/>
                  <a:pt x="1115" y="767"/>
                  <a:pt x="1114" y="767"/>
                </a:cubicBezTo>
                <a:cubicBezTo>
                  <a:pt x="1113" y="767"/>
                  <a:pt x="1113" y="767"/>
                  <a:pt x="1113" y="767"/>
                </a:cubicBezTo>
                <a:cubicBezTo>
                  <a:pt x="1112" y="767"/>
                  <a:pt x="1111" y="767"/>
                  <a:pt x="1111" y="767"/>
                </a:cubicBezTo>
                <a:cubicBezTo>
                  <a:pt x="1111" y="767"/>
                  <a:pt x="1111" y="767"/>
                  <a:pt x="1111" y="767"/>
                </a:cubicBezTo>
                <a:cubicBezTo>
                  <a:pt x="1110" y="767"/>
                  <a:pt x="1110" y="767"/>
                  <a:pt x="1110" y="767"/>
                </a:cubicBezTo>
                <a:cubicBezTo>
                  <a:pt x="1110" y="766"/>
                  <a:pt x="1109" y="766"/>
                  <a:pt x="1109" y="766"/>
                </a:cubicBezTo>
                <a:cubicBezTo>
                  <a:pt x="1108" y="766"/>
                  <a:pt x="1108" y="766"/>
                  <a:pt x="1108" y="766"/>
                </a:cubicBezTo>
                <a:cubicBezTo>
                  <a:pt x="1108" y="766"/>
                  <a:pt x="1108" y="766"/>
                  <a:pt x="1108" y="766"/>
                </a:cubicBezTo>
                <a:cubicBezTo>
                  <a:pt x="1107" y="765"/>
                  <a:pt x="1106" y="765"/>
                  <a:pt x="1106" y="765"/>
                </a:cubicBezTo>
                <a:cubicBezTo>
                  <a:pt x="1106" y="765"/>
                  <a:pt x="1106" y="765"/>
                  <a:pt x="1106" y="765"/>
                </a:cubicBezTo>
                <a:cubicBezTo>
                  <a:pt x="1105" y="765"/>
                  <a:pt x="1104" y="765"/>
                  <a:pt x="1104" y="765"/>
                </a:cubicBezTo>
                <a:cubicBezTo>
                  <a:pt x="1104" y="766"/>
                  <a:pt x="1104" y="766"/>
                  <a:pt x="1104" y="766"/>
                </a:cubicBezTo>
                <a:cubicBezTo>
                  <a:pt x="1104" y="766"/>
                  <a:pt x="1104" y="766"/>
                  <a:pt x="1104" y="766"/>
                </a:cubicBezTo>
                <a:cubicBezTo>
                  <a:pt x="1104" y="765"/>
                  <a:pt x="1103" y="764"/>
                  <a:pt x="1103" y="764"/>
                </a:cubicBezTo>
                <a:cubicBezTo>
                  <a:pt x="1103" y="764"/>
                  <a:pt x="1103" y="764"/>
                  <a:pt x="1103" y="763"/>
                </a:cubicBezTo>
                <a:cubicBezTo>
                  <a:pt x="1104" y="763"/>
                  <a:pt x="1105" y="762"/>
                  <a:pt x="1104" y="761"/>
                </a:cubicBezTo>
                <a:cubicBezTo>
                  <a:pt x="1104" y="760"/>
                  <a:pt x="1103" y="760"/>
                  <a:pt x="1103" y="760"/>
                </a:cubicBezTo>
                <a:cubicBezTo>
                  <a:pt x="1102" y="760"/>
                  <a:pt x="1102" y="760"/>
                  <a:pt x="1101" y="760"/>
                </a:cubicBezTo>
                <a:cubicBezTo>
                  <a:pt x="1100" y="761"/>
                  <a:pt x="1100" y="761"/>
                  <a:pt x="1100" y="762"/>
                </a:cubicBezTo>
                <a:cubicBezTo>
                  <a:pt x="1099" y="762"/>
                  <a:pt x="1099" y="762"/>
                  <a:pt x="1099" y="762"/>
                </a:cubicBezTo>
                <a:cubicBezTo>
                  <a:pt x="1099" y="762"/>
                  <a:pt x="1099" y="762"/>
                  <a:pt x="1099" y="763"/>
                </a:cubicBezTo>
                <a:cubicBezTo>
                  <a:pt x="1098" y="763"/>
                  <a:pt x="1098" y="763"/>
                  <a:pt x="1098" y="763"/>
                </a:cubicBezTo>
                <a:cubicBezTo>
                  <a:pt x="1097" y="764"/>
                  <a:pt x="1097" y="764"/>
                  <a:pt x="1098" y="765"/>
                </a:cubicBezTo>
                <a:cubicBezTo>
                  <a:pt x="1098" y="766"/>
                  <a:pt x="1098" y="766"/>
                  <a:pt x="1099" y="766"/>
                </a:cubicBezTo>
                <a:cubicBezTo>
                  <a:pt x="1099" y="766"/>
                  <a:pt x="1099" y="766"/>
                  <a:pt x="1099" y="766"/>
                </a:cubicBezTo>
                <a:cubicBezTo>
                  <a:pt x="1099" y="766"/>
                  <a:pt x="1099" y="766"/>
                  <a:pt x="1100" y="766"/>
                </a:cubicBezTo>
                <a:cubicBezTo>
                  <a:pt x="1100" y="766"/>
                  <a:pt x="1100" y="766"/>
                  <a:pt x="1100" y="766"/>
                </a:cubicBezTo>
                <a:cubicBezTo>
                  <a:pt x="1100" y="766"/>
                  <a:pt x="1100" y="766"/>
                  <a:pt x="1100" y="766"/>
                </a:cubicBezTo>
                <a:cubicBezTo>
                  <a:pt x="1100" y="767"/>
                  <a:pt x="1100" y="767"/>
                  <a:pt x="1101" y="768"/>
                </a:cubicBezTo>
                <a:cubicBezTo>
                  <a:pt x="1101" y="768"/>
                  <a:pt x="1101" y="768"/>
                  <a:pt x="1101" y="768"/>
                </a:cubicBezTo>
                <a:cubicBezTo>
                  <a:pt x="1101" y="769"/>
                  <a:pt x="1101" y="769"/>
                  <a:pt x="1102" y="769"/>
                </a:cubicBezTo>
                <a:cubicBezTo>
                  <a:pt x="1102" y="770"/>
                  <a:pt x="1103" y="770"/>
                  <a:pt x="1103" y="770"/>
                </a:cubicBezTo>
                <a:cubicBezTo>
                  <a:pt x="1104" y="770"/>
                  <a:pt x="1104" y="771"/>
                  <a:pt x="1105" y="772"/>
                </a:cubicBezTo>
                <a:cubicBezTo>
                  <a:pt x="1105" y="772"/>
                  <a:pt x="1106" y="772"/>
                  <a:pt x="1106" y="772"/>
                </a:cubicBezTo>
                <a:cubicBezTo>
                  <a:pt x="1107" y="772"/>
                  <a:pt x="1107" y="772"/>
                  <a:pt x="1108" y="772"/>
                </a:cubicBezTo>
                <a:cubicBezTo>
                  <a:pt x="1108" y="772"/>
                  <a:pt x="1108" y="772"/>
                  <a:pt x="1109" y="772"/>
                </a:cubicBezTo>
                <a:cubicBezTo>
                  <a:pt x="1110" y="772"/>
                  <a:pt x="1110" y="772"/>
                  <a:pt x="1110" y="772"/>
                </a:cubicBezTo>
                <a:cubicBezTo>
                  <a:pt x="1110" y="774"/>
                  <a:pt x="1111" y="774"/>
                  <a:pt x="1112" y="775"/>
                </a:cubicBezTo>
                <a:cubicBezTo>
                  <a:pt x="1112" y="775"/>
                  <a:pt x="1113" y="775"/>
                  <a:pt x="1114" y="775"/>
                </a:cubicBezTo>
                <a:cubicBezTo>
                  <a:pt x="1114" y="775"/>
                  <a:pt x="1114" y="775"/>
                  <a:pt x="1114" y="775"/>
                </a:cubicBezTo>
                <a:cubicBezTo>
                  <a:pt x="1115" y="775"/>
                  <a:pt x="1116" y="775"/>
                  <a:pt x="1116" y="774"/>
                </a:cubicBezTo>
                <a:cubicBezTo>
                  <a:pt x="1117" y="773"/>
                  <a:pt x="1117" y="772"/>
                  <a:pt x="1117" y="772"/>
                </a:cubicBezTo>
                <a:cubicBezTo>
                  <a:pt x="1116" y="771"/>
                  <a:pt x="1116" y="771"/>
                  <a:pt x="1116" y="771"/>
                </a:cubicBezTo>
                <a:cubicBezTo>
                  <a:pt x="1117" y="771"/>
                  <a:pt x="1117" y="771"/>
                  <a:pt x="1117" y="771"/>
                </a:cubicBezTo>
                <a:cubicBezTo>
                  <a:pt x="1117" y="770"/>
                  <a:pt x="1117" y="770"/>
                  <a:pt x="1117" y="770"/>
                </a:cubicBezTo>
                <a:close/>
                <a:moveTo>
                  <a:pt x="1125" y="756"/>
                </a:moveTo>
                <a:cubicBezTo>
                  <a:pt x="1125" y="756"/>
                  <a:pt x="1125" y="756"/>
                  <a:pt x="1125" y="755"/>
                </a:cubicBezTo>
                <a:cubicBezTo>
                  <a:pt x="1126" y="755"/>
                  <a:pt x="1126" y="755"/>
                  <a:pt x="1126" y="754"/>
                </a:cubicBezTo>
                <a:cubicBezTo>
                  <a:pt x="1126" y="754"/>
                  <a:pt x="1125" y="753"/>
                  <a:pt x="1124" y="753"/>
                </a:cubicBezTo>
                <a:cubicBezTo>
                  <a:pt x="1124" y="753"/>
                  <a:pt x="1124" y="753"/>
                  <a:pt x="1124" y="753"/>
                </a:cubicBezTo>
                <a:cubicBezTo>
                  <a:pt x="1124" y="753"/>
                  <a:pt x="1123" y="754"/>
                  <a:pt x="1123" y="754"/>
                </a:cubicBezTo>
                <a:cubicBezTo>
                  <a:pt x="1122" y="754"/>
                  <a:pt x="1122" y="755"/>
                  <a:pt x="1122" y="755"/>
                </a:cubicBezTo>
                <a:cubicBezTo>
                  <a:pt x="1121" y="755"/>
                  <a:pt x="1121" y="755"/>
                  <a:pt x="1121" y="755"/>
                </a:cubicBezTo>
                <a:cubicBezTo>
                  <a:pt x="1121" y="756"/>
                  <a:pt x="1121" y="756"/>
                  <a:pt x="1121" y="756"/>
                </a:cubicBezTo>
                <a:cubicBezTo>
                  <a:pt x="1121" y="757"/>
                  <a:pt x="1121" y="757"/>
                  <a:pt x="1121" y="758"/>
                </a:cubicBezTo>
                <a:cubicBezTo>
                  <a:pt x="1121" y="758"/>
                  <a:pt x="1121" y="759"/>
                  <a:pt x="1122" y="759"/>
                </a:cubicBezTo>
                <a:cubicBezTo>
                  <a:pt x="1122" y="760"/>
                  <a:pt x="1122" y="760"/>
                  <a:pt x="1123" y="760"/>
                </a:cubicBezTo>
                <a:cubicBezTo>
                  <a:pt x="1123" y="760"/>
                  <a:pt x="1124" y="760"/>
                  <a:pt x="1124" y="759"/>
                </a:cubicBezTo>
                <a:cubicBezTo>
                  <a:pt x="1124" y="759"/>
                  <a:pt x="1124" y="758"/>
                  <a:pt x="1124" y="758"/>
                </a:cubicBezTo>
                <a:cubicBezTo>
                  <a:pt x="1124" y="757"/>
                  <a:pt x="1124" y="757"/>
                  <a:pt x="1124" y="756"/>
                </a:cubicBezTo>
                <a:lnTo>
                  <a:pt x="1125" y="756"/>
                </a:lnTo>
                <a:close/>
                <a:moveTo>
                  <a:pt x="1184" y="711"/>
                </a:moveTo>
                <a:cubicBezTo>
                  <a:pt x="1184" y="711"/>
                  <a:pt x="1184" y="711"/>
                  <a:pt x="1184" y="711"/>
                </a:cubicBezTo>
                <a:cubicBezTo>
                  <a:pt x="1184" y="712"/>
                  <a:pt x="1183" y="712"/>
                  <a:pt x="1183" y="712"/>
                </a:cubicBezTo>
                <a:cubicBezTo>
                  <a:pt x="1183" y="712"/>
                  <a:pt x="1183" y="713"/>
                  <a:pt x="1183" y="713"/>
                </a:cubicBezTo>
                <a:cubicBezTo>
                  <a:pt x="1183" y="714"/>
                  <a:pt x="1184" y="714"/>
                  <a:pt x="1184" y="714"/>
                </a:cubicBezTo>
                <a:cubicBezTo>
                  <a:pt x="1184" y="714"/>
                  <a:pt x="1184" y="714"/>
                  <a:pt x="1184" y="714"/>
                </a:cubicBezTo>
                <a:cubicBezTo>
                  <a:pt x="1184" y="714"/>
                  <a:pt x="1185" y="714"/>
                  <a:pt x="1185" y="714"/>
                </a:cubicBezTo>
                <a:cubicBezTo>
                  <a:pt x="1186" y="714"/>
                  <a:pt x="1186" y="713"/>
                  <a:pt x="1186" y="713"/>
                </a:cubicBezTo>
                <a:cubicBezTo>
                  <a:pt x="1186" y="712"/>
                  <a:pt x="1186" y="712"/>
                  <a:pt x="1185" y="711"/>
                </a:cubicBezTo>
                <a:cubicBezTo>
                  <a:pt x="1185" y="711"/>
                  <a:pt x="1185" y="711"/>
                  <a:pt x="1184" y="711"/>
                </a:cubicBezTo>
                <a:close/>
                <a:moveTo>
                  <a:pt x="1189" y="699"/>
                </a:moveTo>
                <a:cubicBezTo>
                  <a:pt x="1189" y="699"/>
                  <a:pt x="1189" y="699"/>
                  <a:pt x="1189" y="699"/>
                </a:cubicBezTo>
                <a:cubicBezTo>
                  <a:pt x="1189" y="699"/>
                  <a:pt x="1190" y="699"/>
                  <a:pt x="1191" y="698"/>
                </a:cubicBezTo>
                <a:cubicBezTo>
                  <a:pt x="1191" y="697"/>
                  <a:pt x="1191" y="697"/>
                  <a:pt x="1191" y="696"/>
                </a:cubicBezTo>
                <a:cubicBezTo>
                  <a:pt x="1191" y="696"/>
                  <a:pt x="1191" y="696"/>
                  <a:pt x="1191" y="696"/>
                </a:cubicBezTo>
                <a:cubicBezTo>
                  <a:pt x="1191" y="695"/>
                  <a:pt x="1190" y="695"/>
                  <a:pt x="1190" y="695"/>
                </a:cubicBezTo>
                <a:cubicBezTo>
                  <a:pt x="1189" y="695"/>
                  <a:pt x="1189" y="695"/>
                  <a:pt x="1189" y="695"/>
                </a:cubicBezTo>
                <a:cubicBezTo>
                  <a:pt x="1189" y="695"/>
                  <a:pt x="1188" y="696"/>
                  <a:pt x="1188" y="696"/>
                </a:cubicBezTo>
                <a:cubicBezTo>
                  <a:pt x="1188" y="696"/>
                  <a:pt x="1188" y="696"/>
                  <a:pt x="1188" y="696"/>
                </a:cubicBezTo>
                <a:cubicBezTo>
                  <a:pt x="1188" y="696"/>
                  <a:pt x="1188" y="697"/>
                  <a:pt x="1188" y="697"/>
                </a:cubicBezTo>
                <a:cubicBezTo>
                  <a:pt x="1187" y="697"/>
                  <a:pt x="1187" y="698"/>
                  <a:pt x="1188" y="698"/>
                </a:cubicBezTo>
                <a:cubicBezTo>
                  <a:pt x="1188" y="699"/>
                  <a:pt x="1188" y="699"/>
                  <a:pt x="1189" y="699"/>
                </a:cubicBezTo>
                <a:close/>
                <a:moveTo>
                  <a:pt x="1186" y="729"/>
                </a:moveTo>
                <a:cubicBezTo>
                  <a:pt x="1186" y="729"/>
                  <a:pt x="1186" y="729"/>
                  <a:pt x="1185" y="729"/>
                </a:cubicBezTo>
                <a:cubicBezTo>
                  <a:pt x="1185" y="729"/>
                  <a:pt x="1185" y="730"/>
                  <a:pt x="1185" y="730"/>
                </a:cubicBezTo>
                <a:cubicBezTo>
                  <a:pt x="1185" y="730"/>
                  <a:pt x="1185" y="730"/>
                  <a:pt x="1185" y="730"/>
                </a:cubicBezTo>
                <a:cubicBezTo>
                  <a:pt x="1184" y="729"/>
                  <a:pt x="1184" y="729"/>
                  <a:pt x="1183" y="729"/>
                </a:cubicBezTo>
                <a:cubicBezTo>
                  <a:pt x="1183" y="729"/>
                  <a:pt x="1182" y="730"/>
                  <a:pt x="1181" y="730"/>
                </a:cubicBezTo>
                <a:cubicBezTo>
                  <a:pt x="1181" y="730"/>
                  <a:pt x="1181" y="730"/>
                  <a:pt x="1181" y="730"/>
                </a:cubicBezTo>
                <a:cubicBezTo>
                  <a:pt x="1181" y="730"/>
                  <a:pt x="1181" y="730"/>
                  <a:pt x="1180" y="730"/>
                </a:cubicBezTo>
                <a:cubicBezTo>
                  <a:pt x="1180" y="730"/>
                  <a:pt x="1180" y="730"/>
                  <a:pt x="1180" y="730"/>
                </a:cubicBezTo>
                <a:cubicBezTo>
                  <a:pt x="1180" y="729"/>
                  <a:pt x="1180" y="729"/>
                  <a:pt x="1180" y="729"/>
                </a:cubicBezTo>
                <a:cubicBezTo>
                  <a:pt x="1181" y="729"/>
                  <a:pt x="1181" y="728"/>
                  <a:pt x="1181" y="728"/>
                </a:cubicBezTo>
                <a:cubicBezTo>
                  <a:pt x="1181" y="728"/>
                  <a:pt x="1181" y="727"/>
                  <a:pt x="1181" y="727"/>
                </a:cubicBezTo>
                <a:cubicBezTo>
                  <a:pt x="1181" y="727"/>
                  <a:pt x="1181" y="726"/>
                  <a:pt x="1180" y="726"/>
                </a:cubicBezTo>
                <a:cubicBezTo>
                  <a:pt x="1181" y="726"/>
                  <a:pt x="1181" y="726"/>
                  <a:pt x="1181" y="726"/>
                </a:cubicBezTo>
                <a:cubicBezTo>
                  <a:pt x="1182" y="726"/>
                  <a:pt x="1183" y="725"/>
                  <a:pt x="1185" y="725"/>
                </a:cubicBezTo>
                <a:cubicBezTo>
                  <a:pt x="1185" y="724"/>
                  <a:pt x="1185" y="724"/>
                  <a:pt x="1185" y="723"/>
                </a:cubicBezTo>
                <a:cubicBezTo>
                  <a:pt x="1185" y="723"/>
                  <a:pt x="1184" y="722"/>
                  <a:pt x="1184" y="722"/>
                </a:cubicBezTo>
                <a:cubicBezTo>
                  <a:pt x="1184" y="722"/>
                  <a:pt x="1184" y="722"/>
                  <a:pt x="1184" y="722"/>
                </a:cubicBezTo>
                <a:cubicBezTo>
                  <a:pt x="1183" y="722"/>
                  <a:pt x="1183" y="722"/>
                  <a:pt x="1182" y="722"/>
                </a:cubicBezTo>
                <a:cubicBezTo>
                  <a:pt x="1181" y="722"/>
                  <a:pt x="1181" y="722"/>
                  <a:pt x="1181" y="722"/>
                </a:cubicBezTo>
                <a:cubicBezTo>
                  <a:pt x="1181" y="722"/>
                  <a:pt x="1181" y="722"/>
                  <a:pt x="1180" y="722"/>
                </a:cubicBezTo>
                <a:cubicBezTo>
                  <a:pt x="1180" y="722"/>
                  <a:pt x="1180" y="722"/>
                  <a:pt x="1180" y="722"/>
                </a:cubicBezTo>
                <a:cubicBezTo>
                  <a:pt x="1180" y="722"/>
                  <a:pt x="1180" y="722"/>
                  <a:pt x="1180" y="721"/>
                </a:cubicBezTo>
                <a:cubicBezTo>
                  <a:pt x="1180" y="721"/>
                  <a:pt x="1180" y="721"/>
                  <a:pt x="1180" y="721"/>
                </a:cubicBezTo>
                <a:cubicBezTo>
                  <a:pt x="1180" y="721"/>
                  <a:pt x="1180" y="720"/>
                  <a:pt x="1179" y="720"/>
                </a:cubicBezTo>
                <a:cubicBezTo>
                  <a:pt x="1178" y="720"/>
                  <a:pt x="1177" y="720"/>
                  <a:pt x="1177" y="720"/>
                </a:cubicBezTo>
                <a:cubicBezTo>
                  <a:pt x="1176" y="722"/>
                  <a:pt x="1175" y="722"/>
                  <a:pt x="1174" y="724"/>
                </a:cubicBezTo>
                <a:cubicBezTo>
                  <a:pt x="1174" y="724"/>
                  <a:pt x="1173" y="725"/>
                  <a:pt x="1173" y="725"/>
                </a:cubicBezTo>
                <a:cubicBezTo>
                  <a:pt x="1172" y="726"/>
                  <a:pt x="1172" y="726"/>
                  <a:pt x="1172" y="726"/>
                </a:cubicBezTo>
                <a:cubicBezTo>
                  <a:pt x="1172" y="727"/>
                  <a:pt x="1172" y="727"/>
                  <a:pt x="1171" y="727"/>
                </a:cubicBezTo>
                <a:cubicBezTo>
                  <a:pt x="1172" y="726"/>
                  <a:pt x="1172" y="725"/>
                  <a:pt x="1172" y="725"/>
                </a:cubicBezTo>
                <a:cubicBezTo>
                  <a:pt x="1172" y="724"/>
                  <a:pt x="1173" y="724"/>
                  <a:pt x="1173" y="723"/>
                </a:cubicBezTo>
                <a:cubicBezTo>
                  <a:pt x="1173" y="722"/>
                  <a:pt x="1173" y="722"/>
                  <a:pt x="1173" y="722"/>
                </a:cubicBezTo>
                <a:cubicBezTo>
                  <a:pt x="1174" y="722"/>
                  <a:pt x="1174" y="722"/>
                  <a:pt x="1174" y="721"/>
                </a:cubicBezTo>
                <a:cubicBezTo>
                  <a:pt x="1174" y="721"/>
                  <a:pt x="1174" y="720"/>
                  <a:pt x="1175" y="720"/>
                </a:cubicBezTo>
                <a:cubicBezTo>
                  <a:pt x="1176" y="719"/>
                  <a:pt x="1176" y="718"/>
                  <a:pt x="1177" y="717"/>
                </a:cubicBezTo>
                <a:cubicBezTo>
                  <a:pt x="1177" y="716"/>
                  <a:pt x="1178" y="716"/>
                  <a:pt x="1178" y="715"/>
                </a:cubicBezTo>
                <a:cubicBezTo>
                  <a:pt x="1178" y="715"/>
                  <a:pt x="1179" y="715"/>
                  <a:pt x="1179" y="715"/>
                </a:cubicBezTo>
                <a:cubicBezTo>
                  <a:pt x="1179" y="715"/>
                  <a:pt x="1180" y="714"/>
                  <a:pt x="1180" y="713"/>
                </a:cubicBezTo>
                <a:cubicBezTo>
                  <a:pt x="1180" y="713"/>
                  <a:pt x="1180" y="713"/>
                  <a:pt x="1181" y="713"/>
                </a:cubicBezTo>
                <a:cubicBezTo>
                  <a:pt x="1181" y="713"/>
                  <a:pt x="1181" y="712"/>
                  <a:pt x="1181" y="712"/>
                </a:cubicBezTo>
                <a:cubicBezTo>
                  <a:pt x="1182" y="711"/>
                  <a:pt x="1182" y="711"/>
                  <a:pt x="1183" y="710"/>
                </a:cubicBezTo>
                <a:cubicBezTo>
                  <a:pt x="1184" y="709"/>
                  <a:pt x="1184" y="708"/>
                  <a:pt x="1183" y="707"/>
                </a:cubicBezTo>
                <a:cubicBezTo>
                  <a:pt x="1183" y="707"/>
                  <a:pt x="1182" y="707"/>
                  <a:pt x="1182" y="707"/>
                </a:cubicBezTo>
                <a:cubicBezTo>
                  <a:pt x="1181" y="707"/>
                  <a:pt x="1181" y="707"/>
                  <a:pt x="1181" y="707"/>
                </a:cubicBezTo>
                <a:cubicBezTo>
                  <a:pt x="1181" y="707"/>
                  <a:pt x="1181" y="707"/>
                  <a:pt x="1181" y="707"/>
                </a:cubicBezTo>
                <a:cubicBezTo>
                  <a:pt x="1181" y="706"/>
                  <a:pt x="1181" y="706"/>
                  <a:pt x="1181" y="706"/>
                </a:cubicBezTo>
                <a:cubicBezTo>
                  <a:pt x="1182" y="706"/>
                  <a:pt x="1182" y="706"/>
                  <a:pt x="1182" y="706"/>
                </a:cubicBezTo>
                <a:cubicBezTo>
                  <a:pt x="1182" y="706"/>
                  <a:pt x="1183" y="706"/>
                  <a:pt x="1183" y="706"/>
                </a:cubicBezTo>
                <a:cubicBezTo>
                  <a:pt x="1184" y="707"/>
                  <a:pt x="1185" y="707"/>
                  <a:pt x="1185" y="706"/>
                </a:cubicBezTo>
                <a:cubicBezTo>
                  <a:pt x="1186" y="706"/>
                  <a:pt x="1186" y="706"/>
                  <a:pt x="1186" y="705"/>
                </a:cubicBezTo>
                <a:cubicBezTo>
                  <a:pt x="1187" y="704"/>
                  <a:pt x="1186" y="703"/>
                  <a:pt x="1186" y="702"/>
                </a:cubicBezTo>
                <a:cubicBezTo>
                  <a:pt x="1185" y="702"/>
                  <a:pt x="1184" y="702"/>
                  <a:pt x="1183" y="702"/>
                </a:cubicBezTo>
                <a:cubicBezTo>
                  <a:pt x="1183" y="702"/>
                  <a:pt x="1183" y="702"/>
                  <a:pt x="1182" y="702"/>
                </a:cubicBezTo>
                <a:cubicBezTo>
                  <a:pt x="1182" y="702"/>
                  <a:pt x="1182" y="702"/>
                  <a:pt x="1182" y="702"/>
                </a:cubicBezTo>
                <a:cubicBezTo>
                  <a:pt x="1182" y="702"/>
                  <a:pt x="1182" y="702"/>
                  <a:pt x="1182" y="702"/>
                </a:cubicBezTo>
                <a:cubicBezTo>
                  <a:pt x="1181" y="702"/>
                  <a:pt x="1180" y="702"/>
                  <a:pt x="1180" y="703"/>
                </a:cubicBezTo>
                <a:cubicBezTo>
                  <a:pt x="1179" y="703"/>
                  <a:pt x="1179" y="703"/>
                  <a:pt x="1179" y="704"/>
                </a:cubicBezTo>
                <a:cubicBezTo>
                  <a:pt x="1178" y="704"/>
                  <a:pt x="1178" y="704"/>
                  <a:pt x="1178" y="704"/>
                </a:cubicBezTo>
                <a:cubicBezTo>
                  <a:pt x="1178" y="704"/>
                  <a:pt x="1178" y="704"/>
                  <a:pt x="1177" y="705"/>
                </a:cubicBezTo>
                <a:cubicBezTo>
                  <a:pt x="1177" y="705"/>
                  <a:pt x="1177" y="705"/>
                  <a:pt x="1177" y="705"/>
                </a:cubicBezTo>
                <a:cubicBezTo>
                  <a:pt x="1176" y="705"/>
                  <a:pt x="1176" y="705"/>
                  <a:pt x="1175" y="706"/>
                </a:cubicBezTo>
                <a:cubicBezTo>
                  <a:pt x="1175" y="706"/>
                  <a:pt x="1175" y="706"/>
                  <a:pt x="1175" y="706"/>
                </a:cubicBezTo>
                <a:cubicBezTo>
                  <a:pt x="1174" y="707"/>
                  <a:pt x="1173" y="707"/>
                  <a:pt x="1173" y="708"/>
                </a:cubicBezTo>
                <a:cubicBezTo>
                  <a:pt x="1172" y="708"/>
                  <a:pt x="1172" y="709"/>
                  <a:pt x="1172" y="709"/>
                </a:cubicBezTo>
                <a:cubicBezTo>
                  <a:pt x="1172" y="709"/>
                  <a:pt x="1171" y="709"/>
                  <a:pt x="1171" y="710"/>
                </a:cubicBezTo>
                <a:cubicBezTo>
                  <a:pt x="1171" y="710"/>
                  <a:pt x="1171" y="711"/>
                  <a:pt x="1171" y="711"/>
                </a:cubicBezTo>
                <a:cubicBezTo>
                  <a:pt x="1171" y="711"/>
                  <a:pt x="1170" y="712"/>
                  <a:pt x="1170" y="712"/>
                </a:cubicBezTo>
                <a:cubicBezTo>
                  <a:pt x="1170" y="712"/>
                  <a:pt x="1170" y="712"/>
                  <a:pt x="1170" y="712"/>
                </a:cubicBezTo>
                <a:cubicBezTo>
                  <a:pt x="1169" y="713"/>
                  <a:pt x="1169" y="713"/>
                  <a:pt x="1168" y="714"/>
                </a:cubicBezTo>
                <a:cubicBezTo>
                  <a:pt x="1168" y="714"/>
                  <a:pt x="1168" y="714"/>
                  <a:pt x="1167" y="714"/>
                </a:cubicBezTo>
                <a:cubicBezTo>
                  <a:pt x="1167" y="715"/>
                  <a:pt x="1167" y="716"/>
                  <a:pt x="1167" y="716"/>
                </a:cubicBezTo>
                <a:cubicBezTo>
                  <a:pt x="1167" y="716"/>
                  <a:pt x="1167" y="716"/>
                  <a:pt x="1167" y="717"/>
                </a:cubicBezTo>
                <a:cubicBezTo>
                  <a:pt x="1167" y="717"/>
                  <a:pt x="1167" y="717"/>
                  <a:pt x="1167" y="717"/>
                </a:cubicBezTo>
                <a:cubicBezTo>
                  <a:pt x="1167" y="717"/>
                  <a:pt x="1167" y="717"/>
                  <a:pt x="1167" y="717"/>
                </a:cubicBezTo>
                <a:cubicBezTo>
                  <a:pt x="1166" y="717"/>
                  <a:pt x="1165" y="717"/>
                  <a:pt x="1165" y="719"/>
                </a:cubicBezTo>
                <a:cubicBezTo>
                  <a:pt x="1165" y="719"/>
                  <a:pt x="1165" y="719"/>
                  <a:pt x="1165" y="720"/>
                </a:cubicBezTo>
                <a:cubicBezTo>
                  <a:pt x="1166" y="719"/>
                  <a:pt x="1166" y="719"/>
                  <a:pt x="1166" y="719"/>
                </a:cubicBezTo>
                <a:cubicBezTo>
                  <a:pt x="1166" y="719"/>
                  <a:pt x="1166" y="719"/>
                  <a:pt x="1166" y="719"/>
                </a:cubicBezTo>
                <a:cubicBezTo>
                  <a:pt x="1165" y="720"/>
                  <a:pt x="1165" y="720"/>
                  <a:pt x="1165" y="720"/>
                </a:cubicBezTo>
                <a:cubicBezTo>
                  <a:pt x="1165" y="720"/>
                  <a:pt x="1165" y="720"/>
                  <a:pt x="1164" y="720"/>
                </a:cubicBezTo>
                <a:cubicBezTo>
                  <a:pt x="1163" y="721"/>
                  <a:pt x="1163" y="721"/>
                  <a:pt x="1163" y="722"/>
                </a:cubicBezTo>
                <a:cubicBezTo>
                  <a:pt x="1163" y="722"/>
                  <a:pt x="1163" y="722"/>
                  <a:pt x="1162" y="723"/>
                </a:cubicBezTo>
                <a:cubicBezTo>
                  <a:pt x="1162" y="724"/>
                  <a:pt x="1161" y="725"/>
                  <a:pt x="1161" y="726"/>
                </a:cubicBezTo>
                <a:cubicBezTo>
                  <a:pt x="1161" y="726"/>
                  <a:pt x="1161" y="726"/>
                  <a:pt x="1161" y="726"/>
                </a:cubicBezTo>
                <a:cubicBezTo>
                  <a:pt x="1160" y="727"/>
                  <a:pt x="1161" y="727"/>
                  <a:pt x="1161" y="728"/>
                </a:cubicBezTo>
                <a:cubicBezTo>
                  <a:pt x="1161" y="728"/>
                  <a:pt x="1161" y="728"/>
                  <a:pt x="1161" y="728"/>
                </a:cubicBezTo>
                <a:cubicBezTo>
                  <a:pt x="1160" y="728"/>
                  <a:pt x="1159" y="728"/>
                  <a:pt x="1158" y="729"/>
                </a:cubicBezTo>
                <a:cubicBezTo>
                  <a:pt x="1158" y="730"/>
                  <a:pt x="1157" y="731"/>
                  <a:pt x="1158" y="732"/>
                </a:cubicBezTo>
                <a:cubicBezTo>
                  <a:pt x="1158" y="733"/>
                  <a:pt x="1159" y="733"/>
                  <a:pt x="1159" y="733"/>
                </a:cubicBezTo>
                <a:cubicBezTo>
                  <a:pt x="1159" y="733"/>
                  <a:pt x="1159" y="733"/>
                  <a:pt x="1159" y="733"/>
                </a:cubicBezTo>
                <a:cubicBezTo>
                  <a:pt x="1159" y="733"/>
                  <a:pt x="1159" y="733"/>
                  <a:pt x="1159" y="733"/>
                </a:cubicBezTo>
                <a:cubicBezTo>
                  <a:pt x="1159" y="734"/>
                  <a:pt x="1159" y="734"/>
                  <a:pt x="1158" y="734"/>
                </a:cubicBezTo>
                <a:cubicBezTo>
                  <a:pt x="1158" y="734"/>
                  <a:pt x="1158" y="734"/>
                  <a:pt x="1158" y="734"/>
                </a:cubicBezTo>
                <a:cubicBezTo>
                  <a:pt x="1157" y="733"/>
                  <a:pt x="1156" y="733"/>
                  <a:pt x="1156" y="733"/>
                </a:cubicBezTo>
                <a:cubicBezTo>
                  <a:pt x="1155" y="734"/>
                  <a:pt x="1155" y="734"/>
                  <a:pt x="1155" y="735"/>
                </a:cubicBezTo>
                <a:cubicBezTo>
                  <a:pt x="1155" y="735"/>
                  <a:pt x="1155" y="735"/>
                  <a:pt x="1155" y="735"/>
                </a:cubicBezTo>
                <a:cubicBezTo>
                  <a:pt x="1154" y="736"/>
                  <a:pt x="1154" y="736"/>
                  <a:pt x="1154" y="736"/>
                </a:cubicBezTo>
                <a:cubicBezTo>
                  <a:pt x="1154" y="737"/>
                  <a:pt x="1153" y="737"/>
                  <a:pt x="1153" y="738"/>
                </a:cubicBezTo>
                <a:cubicBezTo>
                  <a:pt x="1153" y="738"/>
                  <a:pt x="1153" y="738"/>
                  <a:pt x="1153" y="738"/>
                </a:cubicBezTo>
                <a:cubicBezTo>
                  <a:pt x="1153" y="738"/>
                  <a:pt x="1153" y="738"/>
                  <a:pt x="1153" y="738"/>
                </a:cubicBezTo>
                <a:cubicBezTo>
                  <a:pt x="1153" y="739"/>
                  <a:pt x="1153" y="739"/>
                  <a:pt x="1153" y="739"/>
                </a:cubicBezTo>
                <a:cubicBezTo>
                  <a:pt x="1153" y="739"/>
                  <a:pt x="1153" y="739"/>
                  <a:pt x="1153" y="739"/>
                </a:cubicBezTo>
                <a:cubicBezTo>
                  <a:pt x="1153" y="739"/>
                  <a:pt x="1152" y="739"/>
                  <a:pt x="1152" y="739"/>
                </a:cubicBezTo>
                <a:cubicBezTo>
                  <a:pt x="1152" y="739"/>
                  <a:pt x="1152" y="739"/>
                  <a:pt x="1152" y="739"/>
                </a:cubicBezTo>
                <a:cubicBezTo>
                  <a:pt x="1153" y="738"/>
                  <a:pt x="1153" y="738"/>
                  <a:pt x="1153" y="737"/>
                </a:cubicBezTo>
                <a:cubicBezTo>
                  <a:pt x="1153" y="737"/>
                  <a:pt x="1152" y="736"/>
                  <a:pt x="1152" y="736"/>
                </a:cubicBezTo>
                <a:cubicBezTo>
                  <a:pt x="1150" y="736"/>
                  <a:pt x="1150" y="737"/>
                  <a:pt x="1149" y="738"/>
                </a:cubicBezTo>
                <a:cubicBezTo>
                  <a:pt x="1149" y="738"/>
                  <a:pt x="1149" y="738"/>
                  <a:pt x="1149" y="738"/>
                </a:cubicBezTo>
                <a:cubicBezTo>
                  <a:pt x="1149" y="738"/>
                  <a:pt x="1149" y="739"/>
                  <a:pt x="1148" y="739"/>
                </a:cubicBezTo>
                <a:cubicBezTo>
                  <a:pt x="1148" y="739"/>
                  <a:pt x="1147" y="740"/>
                  <a:pt x="1147" y="741"/>
                </a:cubicBezTo>
                <a:cubicBezTo>
                  <a:pt x="1147" y="741"/>
                  <a:pt x="1147" y="742"/>
                  <a:pt x="1147" y="742"/>
                </a:cubicBezTo>
                <a:cubicBezTo>
                  <a:pt x="1148" y="743"/>
                  <a:pt x="1151" y="742"/>
                  <a:pt x="1152" y="742"/>
                </a:cubicBezTo>
                <a:cubicBezTo>
                  <a:pt x="1152" y="742"/>
                  <a:pt x="1152" y="742"/>
                  <a:pt x="1152" y="742"/>
                </a:cubicBezTo>
                <a:cubicBezTo>
                  <a:pt x="1153" y="742"/>
                  <a:pt x="1153" y="742"/>
                  <a:pt x="1153" y="742"/>
                </a:cubicBezTo>
                <a:cubicBezTo>
                  <a:pt x="1153" y="742"/>
                  <a:pt x="1153" y="742"/>
                  <a:pt x="1153" y="742"/>
                </a:cubicBezTo>
                <a:cubicBezTo>
                  <a:pt x="1153" y="742"/>
                  <a:pt x="1153" y="742"/>
                  <a:pt x="1153" y="742"/>
                </a:cubicBezTo>
                <a:cubicBezTo>
                  <a:pt x="1153" y="742"/>
                  <a:pt x="1153" y="743"/>
                  <a:pt x="1152" y="743"/>
                </a:cubicBezTo>
                <a:cubicBezTo>
                  <a:pt x="1152" y="743"/>
                  <a:pt x="1152" y="743"/>
                  <a:pt x="1152" y="743"/>
                </a:cubicBezTo>
                <a:cubicBezTo>
                  <a:pt x="1152" y="744"/>
                  <a:pt x="1151" y="744"/>
                  <a:pt x="1151" y="744"/>
                </a:cubicBezTo>
                <a:cubicBezTo>
                  <a:pt x="1151" y="745"/>
                  <a:pt x="1151" y="746"/>
                  <a:pt x="1150" y="746"/>
                </a:cubicBezTo>
                <a:cubicBezTo>
                  <a:pt x="1149" y="746"/>
                  <a:pt x="1148" y="747"/>
                  <a:pt x="1147" y="747"/>
                </a:cubicBezTo>
                <a:cubicBezTo>
                  <a:pt x="1147" y="748"/>
                  <a:pt x="1147" y="748"/>
                  <a:pt x="1147" y="748"/>
                </a:cubicBezTo>
                <a:cubicBezTo>
                  <a:pt x="1146" y="748"/>
                  <a:pt x="1146" y="748"/>
                  <a:pt x="1146" y="748"/>
                </a:cubicBezTo>
                <a:cubicBezTo>
                  <a:pt x="1144" y="749"/>
                  <a:pt x="1145" y="750"/>
                  <a:pt x="1145" y="751"/>
                </a:cubicBezTo>
                <a:cubicBezTo>
                  <a:pt x="1145" y="751"/>
                  <a:pt x="1145" y="751"/>
                  <a:pt x="1145" y="751"/>
                </a:cubicBezTo>
                <a:cubicBezTo>
                  <a:pt x="1145" y="752"/>
                  <a:pt x="1145" y="753"/>
                  <a:pt x="1145" y="753"/>
                </a:cubicBezTo>
                <a:cubicBezTo>
                  <a:pt x="1146" y="754"/>
                  <a:pt x="1147" y="754"/>
                  <a:pt x="1147" y="754"/>
                </a:cubicBezTo>
                <a:cubicBezTo>
                  <a:pt x="1148" y="754"/>
                  <a:pt x="1148" y="754"/>
                  <a:pt x="1148" y="754"/>
                </a:cubicBezTo>
                <a:cubicBezTo>
                  <a:pt x="1149" y="755"/>
                  <a:pt x="1150" y="755"/>
                  <a:pt x="1151" y="755"/>
                </a:cubicBezTo>
                <a:cubicBezTo>
                  <a:pt x="1152" y="755"/>
                  <a:pt x="1152" y="754"/>
                  <a:pt x="1153" y="754"/>
                </a:cubicBezTo>
                <a:cubicBezTo>
                  <a:pt x="1153" y="754"/>
                  <a:pt x="1153" y="753"/>
                  <a:pt x="1153" y="753"/>
                </a:cubicBezTo>
                <a:cubicBezTo>
                  <a:pt x="1154" y="753"/>
                  <a:pt x="1154" y="753"/>
                  <a:pt x="1155" y="752"/>
                </a:cubicBezTo>
                <a:cubicBezTo>
                  <a:pt x="1155" y="752"/>
                  <a:pt x="1155" y="753"/>
                  <a:pt x="1155" y="753"/>
                </a:cubicBezTo>
                <a:cubicBezTo>
                  <a:pt x="1156" y="753"/>
                  <a:pt x="1158" y="753"/>
                  <a:pt x="1159" y="753"/>
                </a:cubicBezTo>
                <a:cubicBezTo>
                  <a:pt x="1159" y="753"/>
                  <a:pt x="1159" y="754"/>
                  <a:pt x="1160" y="754"/>
                </a:cubicBezTo>
                <a:cubicBezTo>
                  <a:pt x="1160" y="754"/>
                  <a:pt x="1160" y="754"/>
                  <a:pt x="1161" y="754"/>
                </a:cubicBezTo>
                <a:cubicBezTo>
                  <a:pt x="1161" y="754"/>
                  <a:pt x="1161" y="754"/>
                  <a:pt x="1161" y="754"/>
                </a:cubicBezTo>
                <a:cubicBezTo>
                  <a:pt x="1162" y="754"/>
                  <a:pt x="1162" y="754"/>
                  <a:pt x="1162" y="754"/>
                </a:cubicBezTo>
                <a:cubicBezTo>
                  <a:pt x="1162" y="754"/>
                  <a:pt x="1163" y="754"/>
                  <a:pt x="1164" y="754"/>
                </a:cubicBezTo>
                <a:cubicBezTo>
                  <a:pt x="1164" y="754"/>
                  <a:pt x="1164" y="754"/>
                  <a:pt x="1164" y="754"/>
                </a:cubicBezTo>
                <a:cubicBezTo>
                  <a:pt x="1165" y="755"/>
                  <a:pt x="1166" y="755"/>
                  <a:pt x="1167" y="755"/>
                </a:cubicBezTo>
                <a:cubicBezTo>
                  <a:pt x="1167" y="754"/>
                  <a:pt x="1168" y="755"/>
                  <a:pt x="1168" y="754"/>
                </a:cubicBezTo>
                <a:cubicBezTo>
                  <a:pt x="1169" y="754"/>
                  <a:pt x="1170" y="754"/>
                  <a:pt x="1170" y="754"/>
                </a:cubicBezTo>
                <a:cubicBezTo>
                  <a:pt x="1171" y="754"/>
                  <a:pt x="1171" y="754"/>
                  <a:pt x="1172" y="754"/>
                </a:cubicBezTo>
                <a:cubicBezTo>
                  <a:pt x="1172" y="754"/>
                  <a:pt x="1173" y="754"/>
                  <a:pt x="1174" y="753"/>
                </a:cubicBezTo>
                <a:cubicBezTo>
                  <a:pt x="1174" y="753"/>
                  <a:pt x="1174" y="753"/>
                  <a:pt x="1174" y="753"/>
                </a:cubicBezTo>
                <a:cubicBezTo>
                  <a:pt x="1174" y="753"/>
                  <a:pt x="1175" y="753"/>
                  <a:pt x="1175" y="753"/>
                </a:cubicBezTo>
                <a:cubicBezTo>
                  <a:pt x="1175" y="753"/>
                  <a:pt x="1176" y="753"/>
                  <a:pt x="1176" y="752"/>
                </a:cubicBezTo>
                <a:cubicBezTo>
                  <a:pt x="1176" y="752"/>
                  <a:pt x="1176" y="752"/>
                  <a:pt x="1176" y="752"/>
                </a:cubicBezTo>
                <a:cubicBezTo>
                  <a:pt x="1176" y="752"/>
                  <a:pt x="1176" y="752"/>
                  <a:pt x="1176" y="752"/>
                </a:cubicBezTo>
                <a:cubicBezTo>
                  <a:pt x="1176" y="752"/>
                  <a:pt x="1176" y="752"/>
                  <a:pt x="1176" y="752"/>
                </a:cubicBezTo>
                <a:cubicBezTo>
                  <a:pt x="1177" y="752"/>
                  <a:pt x="1177" y="752"/>
                  <a:pt x="1177" y="752"/>
                </a:cubicBezTo>
                <a:cubicBezTo>
                  <a:pt x="1177" y="752"/>
                  <a:pt x="1177" y="752"/>
                  <a:pt x="1177" y="752"/>
                </a:cubicBezTo>
                <a:cubicBezTo>
                  <a:pt x="1177" y="752"/>
                  <a:pt x="1176" y="752"/>
                  <a:pt x="1176" y="753"/>
                </a:cubicBezTo>
                <a:cubicBezTo>
                  <a:pt x="1176" y="753"/>
                  <a:pt x="1176" y="754"/>
                  <a:pt x="1176" y="754"/>
                </a:cubicBezTo>
                <a:cubicBezTo>
                  <a:pt x="1176" y="754"/>
                  <a:pt x="1176" y="755"/>
                  <a:pt x="1177" y="755"/>
                </a:cubicBezTo>
                <a:cubicBezTo>
                  <a:pt x="1177" y="755"/>
                  <a:pt x="1177" y="755"/>
                  <a:pt x="1178" y="755"/>
                </a:cubicBezTo>
                <a:cubicBezTo>
                  <a:pt x="1178" y="755"/>
                  <a:pt x="1178" y="755"/>
                  <a:pt x="1178" y="755"/>
                </a:cubicBezTo>
                <a:cubicBezTo>
                  <a:pt x="1178" y="755"/>
                  <a:pt x="1178" y="755"/>
                  <a:pt x="1178" y="755"/>
                </a:cubicBezTo>
                <a:cubicBezTo>
                  <a:pt x="1179" y="755"/>
                  <a:pt x="1179" y="755"/>
                  <a:pt x="1179" y="756"/>
                </a:cubicBezTo>
                <a:cubicBezTo>
                  <a:pt x="1180" y="756"/>
                  <a:pt x="1181" y="756"/>
                  <a:pt x="1182" y="755"/>
                </a:cubicBezTo>
                <a:cubicBezTo>
                  <a:pt x="1183" y="755"/>
                  <a:pt x="1184" y="754"/>
                  <a:pt x="1184" y="753"/>
                </a:cubicBezTo>
                <a:cubicBezTo>
                  <a:pt x="1184" y="753"/>
                  <a:pt x="1184" y="753"/>
                  <a:pt x="1184" y="753"/>
                </a:cubicBezTo>
                <a:cubicBezTo>
                  <a:pt x="1184" y="753"/>
                  <a:pt x="1184" y="754"/>
                  <a:pt x="1185" y="754"/>
                </a:cubicBezTo>
                <a:cubicBezTo>
                  <a:pt x="1185" y="754"/>
                  <a:pt x="1184" y="754"/>
                  <a:pt x="1184" y="754"/>
                </a:cubicBezTo>
                <a:cubicBezTo>
                  <a:pt x="1183" y="754"/>
                  <a:pt x="1183" y="755"/>
                  <a:pt x="1182" y="756"/>
                </a:cubicBezTo>
                <a:cubicBezTo>
                  <a:pt x="1182" y="756"/>
                  <a:pt x="1182" y="756"/>
                  <a:pt x="1182" y="756"/>
                </a:cubicBezTo>
                <a:cubicBezTo>
                  <a:pt x="1182" y="756"/>
                  <a:pt x="1181" y="756"/>
                  <a:pt x="1181" y="757"/>
                </a:cubicBezTo>
                <a:cubicBezTo>
                  <a:pt x="1180" y="757"/>
                  <a:pt x="1180" y="758"/>
                  <a:pt x="1179" y="758"/>
                </a:cubicBezTo>
                <a:cubicBezTo>
                  <a:pt x="1178" y="758"/>
                  <a:pt x="1177" y="759"/>
                  <a:pt x="1176" y="760"/>
                </a:cubicBezTo>
                <a:cubicBezTo>
                  <a:pt x="1176" y="761"/>
                  <a:pt x="1176" y="762"/>
                  <a:pt x="1177" y="763"/>
                </a:cubicBezTo>
                <a:cubicBezTo>
                  <a:pt x="1178" y="763"/>
                  <a:pt x="1179" y="763"/>
                  <a:pt x="1180" y="762"/>
                </a:cubicBezTo>
                <a:cubicBezTo>
                  <a:pt x="1180" y="762"/>
                  <a:pt x="1180" y="762"/>
                  <a:pt x="1180" y="762"/>
                </a:cubicBezTo>
                <a:cubicBezTo>
                  <a:pt x="1180" y="762"/>
                  <a:pt x="1180" y="762"/>
                  <a:pt x="1180" y="762"/>
                </a:cubicBezTo>
                <a:cubicBezTo>
                  <a:pt x="1180" y="763"/>
                  <a:pt x="1181" y="763"/>
                  <a:pt x="1182" y="763"/>
                </a:cubicBezTo>
                <a:cubicBezTo>
                  <a:pt x="1183" y="763"/>
                  <a:pt x="1184" y="762"/>
                  <a:pt x="1185" y="761"/>
                </a:cubicBezTo>
                <a:cubicBezTo>
                  <a:pt x="1185" y="761"/>
                  <a:pt x="1185" y="760"/>
                  <a:pt x="1185" y="760"/>
                </a:cubicBezTo>
                <a:cubicBezTo>
                  <a:pt x="1185" y="760"/>
                  <a:pt x="1185" y="760"/>
                  <a:pt x="1185" y="760"/>
                </a:cubicBezTo>
                <a:cubicBezTo>
                  <a:pt x="1185" y="759"/>
                  <a:pt x="1186" y="759"/>
                  <a:pt x="1186" y="759"/>
                </a:cubicBezTo>
                <a:cubicBezTo>
                  <a:pt x="1186" y="759"/>
                  <a:pt x="1186" y="759"/>
                  <a:pt x="1186" y="758"/>
                </a:cubicBezTo>
                <a:cubicBezTo>
                  <a:pt x="1187" y="757"/>
                  <a:pt x="1187" y="757"/>
                  <a:pt x="1188" y="756"/>
                </a:cubicBezTo>
                <a:cubicBezTo>
                  <a:pt x="1188" y="756"/>
                  <a:pt x="1188" y="756"/>
                  <a:pt x="1188" y="756"/>
                </a:cubicBezTo>
                <a:cubicBezTo>
                  <a:pt x="1188" y="757"/>
                  <a:pt x="1189" y="757"/>
                  <a:pt x="1190" y="757"/>
                </a:cubicBezTo>
                <a:cubicBezTo>
                  <a:pt x="1191" y="757"/>
                  <a:pt x="1192" y="755"/>
                  <a:pt x="1192" y="754"/>
                </a:cubicBezTo>
                <a:cubicBezTo>
                  <a:pt x="1192" y="754"/>
                  <a:pt x="1192" y="754"/>
                  <a:pt x="1193" y="753"/>
                </a:cubicBezTo>
                <a:cubicBezTo>
                  <a:pt x="1193" y="753"/>
                  <a:pt x="1193" y="752"/>
                  <a:pt x="1193" y="751"/>
                </a:cubicBezTo>
                <a:cubicBezTo>
                  <a:pt x="1193" y="751"/>
                  <a:pt x="1193" y="751"/>
                  <a:pt x="1192" y="750"/>
                </a:cubicBezTo>
                <a:cubicBezTo>
                  <a:pt x="1193" y="750"/>
                  <a:pt x="1194" y="750"/>
                  <a:pt x="1194" y="750"/>
                </a:cubicBezTo>
                <a:cubicBezTo>
                  <a:pt x="1194" y="750"/>
                  <a:pt x="1194" y="751"/>
                  <a:pt x="1194" y="752"/>
                </a:cubicBezTo>
                <a:cubicBezTo>
                  <a:pt x="1194" y="752"/>
                  <a:pt x="1194" y="753"/>
                  <a:pt x="1194" y="753"/>
                </a:cubicBezTo>
                <a:cubicBezTo>
                  <a:pt x="1194" y="753"/>
                  <a:pt x="1194" y="753"/>
                  <a:pt x="1194" y="754"/>
                </a:cubicBezTo>
                <a:cubicBezTo>
                  <a:pt x="1194" y="754"/>
                  <a:pt x="1194" y="755"/>
                  <a:pt x="1194" y="755"/>
                </a:cubicBezTo>
                <a:cubicBezTo>
                  <a:pt x="1195" y="756"/>
                  <a:pt x="1195" y="756"/>
                  <a:pt x="1194" y="756"/>
                </a:cubicBezTo>
                <a:cubicBezTo>
                  <a:pt x="1193" y="757"/>
                  <a:pt x="1193" y="757"/>
                  <a:pt x="1192" y="758"/>
                </a:cubicBezTo>
                <a:cubicBezTo>
                  <a:pt x="1192" y="759"/>
                  <a:pt x="1192" y="759"/>
                  <a:pt x="1192" y="760"/>
                </a:cubicBezTo>
                <a:cubicBezTo>
                  <a:pt x="1192" y="760"/>
                  <a:pt x="1192" y="760"/>
                  <a:pt x="1192" y="760"/>
                </a:cubicBezTo>
                <a:cubicBezTo>
                  <a:pt x="1191" y="761"/>
                  <a:pt x="1191" y="762"/>
                  <a:pt x="1191" y="762"/>
                </a:cubicBezTo>
                <a:cubicBezTo>
                  <a:pt x="1192" y="763"/>
                  <a:pt x="1192" y="764"/>
                  <a:pt x="1192" y="764"/>
                </a:cubicBezTo>
                <a:cubicBezTo>
                  <a:pt x="1193" y="764"/>
                  <a:pt x="1193" y="764"/>
                  <a:pt x="1193" y="764"/>
                </a:cubicBezTo>
                <a:cubicBezTo>
                  <a:pt x="1194" y="764"/>
                  <a:pt x="1195" y="764"/>
                  <a:pt x="1195" y="763"/>
                </a:cubicBezTo>
                <a:cubicBezTo>
                  <a:pt x="1195" y="763"/>
                  <a:pt x="1196" y="763"/>
                  <a:pt x="1196" y="762"/>
                </a:cubicBezTo>
                <a:cubicBezTo>
                  <a:pt x="1196" y="762"/>
                  <a:pt x="1196" y="762"/>
                  <a:pt x="1197" y="761"/>
                </a:cubicBezTo>
                <a:cubicBezTo>
                  <a:pt x="1197" y="761"/>
                  <a:pt x="1197" y="761"/>
                  <a:pt x="1197" y="761"/>
                </a:cubicBezTo>
                <a:cubicBezTo>
                  <a:pt x="1197" y="761"/>
                  <a:pt x="1197" y="761"/>
                  <a:pt x="1197" y="761"/>
                </a:cubicBezTo>
                <a:cubicBezTo>
                  <a:pt x="1197" y="762"/>
                  <a:pt x="1197" y="762"/>
                  <a:pt x="1197" y="762"/>
                </a:cubicBezTo>
                <a:cubicBezTo>
                  <a:pt x="1197" y="763"/>
                  <a:pt x="1197" y="763"/>
                  <a:pt x="1197" y="763"/>
                </a:cubicBezTo>
                <a:cubicBezTo>
                  <a:pt x="1197" y="763"/>
                  <a:pt x="1197" y="763"/>
                  <a:pt x="1197" y="764"/>
                </a:cubicBezTo>
                <a:cubicBezTo>
                  <a:pt x="1197" y="764"/>
                  <a:pt x="1197" y="764"/>
                  <a:pt x="1197" y="764"/>
                </a:cubicBezTo>
                <a:cubicBezTo>
                  <a:pt x="1197" y="765"/>
                  <a:pt x="1198" y="765"/>
                  <a:pt x="1198" y="765"/>
                </a:cubicBezTo>
                <a:cubicBezTo>
                  <a:pt x="1198" y="765"/>
                  <a:pt x="1198" y="766"/>
                  <a:pt x="1199" y="766"/>
                </a:cubicBezTo>
                <a:cubicBezTo>
                  <a:pt x="1199" y="766"/>
                  <a:pt x="1199" y="766"/>
                  <a:pt x="1199" y="766"/>
                </a:cubicBezTo>
                <a:cubicBezTo>
                  <a:pt x="1200" y="766"/>
                  <a:pt x="1201" y="765"/>
                  <a:pt x="1201" y="765"/>
                </a:cubicBezTo>
                <a:cubicBezTo>
                  <a:pt x="1201" y="765"/>
                  <a:pt x="1201" y="765"/>
                  <a:pt x="1201" y="764"/>
                </a:cubicBezTo>
                <a:cubicBezTo>
                  <a:pt x="1201" y="765"/>
                  <a:pt x="1201" y="765"/>
                  <a:pt x="1201" y="765"/>
                </a:cubicBezTo>
                <a:cubicBezTo>
                  <a:pt x="1201" y="766"/>
                  <a:pt x="1202" y="766"/>
                  <a:pt x="1203" y="766"/>
                </a:cubicBezTo>
                <a:cubicBezTo>
                  <a:pt x="1205" y="766"/>
                  <a:pt x="1205" y="765"/>
                  <a:pt x="1205" y="764"/>
                </a:cubicBezTo>
                <a:cubicBezTo>
                  <a:pt x="1205" y="764"/>
                  <a:pt x="1205" y="764"/>
                  <a:pt x="1206" y="764"/>
                </a:cubicBezTo>
                <a:cubicBezTo>
                  <a:pt x="1206" y="764"/>
                  <a:pt x="1206" y="763"/>
                  <a:pt x="1206" y="763"/>
                </a:cubicBezTo>
                <a:cubicBezTo>
                  <a:pt x="1206" y="763"/>
                  <a:pt x="1206" y="762"/>
                  <a:pt x="1206" y="762"/>
                </a:cubicBezTo>
                <a:cubicBezTo>
                  <a:pt x="1206" y="761"/>
                  <a:pt x="1206" y="760"/>
                  <a:pt x="1206" y="759"/>
                </a:cubicBezTo>
                <a:cubicBezTo>
                  <a:pt x="1206" y="759"/>
                  <a:pt x="1207" y="758"/>
                  <a:pt x="1207" y="758"/>
                </a:cubicBezTo>
                <a:cubicBezTo>
                  <a:pt x="1207" y="758"/>
                  <a:pt x="1208" y="757"/>
                  <a:pt x="1208" y="756"/>
                </a:cubicBezTo>
                <a:cubicBezTo>
                  <a:pt x="1208" y="756"/>
                  <a:pt x="1208" y="756"/>
                  <a:pt x="1208" y="756"/>
                </a:cubicBezTo>
                <a:cubicBezTo>
                  <a:pt x="1208" y="755"/>
                  <a:pt x="1209" y="755"/>
                  <a:pt x="1209" y="754"/>
                </a:cubicBezTo>
                <a:cubicBezTo>
                  <a:pt x="1209" y="753"/>
                  <a:pt x="1209" y="751"/>
                  <a:pt x="1209" y="751"/>
                </a:cubicBezTo>
                <a:cubicBezTo>
                  <a:pt x="1209" y="750"/>
                  <a:pt x="1208" y="750"/>
                  <a:pt x="1207" y="750"/>
                </a:cubicBezTo>
                <a:cubicBezTo>
                  <a:pt x="1207" y="750"/>
                  <a:pt x="1207" y="750"/>
                  <a:pt x="1207" y="750"/>
                </a:cubicBezTo>
                <a:cubicBezTo>
                  <a:pt x="1207" y="750"/>
                  <a:pt x="1206" y="751"/>
                  <a:pt x="1206" y="751"/>
                </a:cubicBezTo>
                <a:cubicBezTo>
                  <a:pt x="1206" y="751"/>
                  <a:pt x="1206" y="751"/>
                  <a:pt x="1206" y="752"/>
                </a:cubicBezTo>
                <a:cubicBezTo>
                  <a:pt x="1206" y="752"/>
                  <a:pt x="1205" y="752"/>
                  <a:pt x="1205" y="752"/>
                </a:cubicBezTo>
                <a:cubicBezTo>
                  <a:pt x="1205" y="753"/>
                  <a:pt x="1205" y="754"/>
                  <a:pt x="1204" y="754"/>
                </a:cubicBezTo>
                <a:cubicBezTo>
                  <a:pt x="1204" y="754"/>
                  <a:pt x="1204" y="754"/>
                  <a:pt x="1204" y="754"/>
                </a:cubicBezTo>
                <a:cubicBezTo>
                  <a:pt x="1204" y="754"/>
                  <a:pt x="1204" y="754"/>
                  <a:pt x="1204" y="754"/>
                </a:cubicBezTo>
                <a:cubicBezTo>
                  <a:pt x="1204" y="754"/>
                  <a:pt x="1204" y="754"/>
                  <a:pt x="1204" y="754"/>
                </a:cubicBezTo>
                <a:cubicBezTo>
                  <a:pt x="1203" y="753"/>
                  <a:pt x="1203" y="753"/>
                  <a:pt x="1204" y="752"/>
                </a:cubicBezTo>
                <a:cubicBezTo>
                  <a:pt x="1204" y="752"/>
                  <a:pt x="1204" y="752"/>
                  <a:pt x="1204" y="752"/>
                </a:cubicBezTo>
                <a:cubicBezTo>
                  <a:pt x="1204" y="751"/>
                  <a:pt x="1204" y="751"/>
                  <a:pt x="1204" y="751"/>
                </a:cubicBezTo>
                <a:cubicBezTo>
                  <a:pt x="1205" y="750"/>
                  <a:pt x="1205" y="750"/>
                  <a:pt x="1206" y="749"/>
                </a:cubicBezTo>
                <a:cubicBezTo>
                  <a:pt x="1207" y="749"/>
                  <a:pt x="1208" y="748"/>
                  <a:pt x="1207" y="747"/>
                </a:cubicBezTo>
                <a:cubicBezTo>
                  <a:pt x="1207" y="746"/>
                  <a:pt x="1207" y="746"/>
                  <a:pt x="1206" y="746"/>
                </a:cubicBezTo>
                <a:cubicBezTo>
                  <a:pt x="1205" y="746"/>
                  <a:pt x="1205" y="746"/>
                  <a:pt x="1204" y="747"/>
                </a:cubicBezTo>
                <a:cubicBezTo>
                  <a:pt x="1204" y="747"/>
                  <a:pt x="1204" y="747"/>
                  <a:pt x="1203" y="747"/>
                </a:cubicBezTo>
                <a:cubicBezTo>
                  <a:pt x="1203" y="747"/>
                  <a:pt x="1203" y="747"/>
                  <a:pt x="1203" y="747"/>
                </a:cubicBezTo>
                <a:cubicBezTo>
                  <a:pt x="1202" y="748"/>
                  <a:pt x="1201" y="748"/>
                  <a:pt x="1201" y="749"/>
                </a:cubicBezTo>
                <a:cubicBezTo>
                  <a:pt x="1201" y="749"/>
                  <a:pt x="1200" y="750"/>
                  <a:pt x="1200" y="750"/>
                </a:cubicBezTo>
                <a:cubicBezTo>
                  <a:pt x="1200" y="751"/>
                  <a:pt x="1200" y="751"/>
                  <a:pt x="1200" y="752"/>
                </a:cubicBezTo>
                <a:cubicBezTo>
                  <a:pt x="1199" y="752"/>
                  <a:pt x="1199" y="752"/>
                  <a:pt x="1199" y="752"/>
                </a:cubicBezTo>
                <a:cubicBezTo>
                  <a:pt x="1199" y="752"/>
                  <a:pt x="1199" y="753"/>
                  <a:pt x="1198" y="753"/>
                </a:cubicBezTo>
                <a:cubicBezTo>
                  <a:pt x="1198" y="753"/>
                  <a:pt x="1198" y="752"/>
                  <a:pt x="1198" y="752"/>
                </a:cubicBezTo>
                <a:cubicBezTo>
                  <a:pt x="1198" y="752"/>
                  <a:pt x="1198" y="752"/>
                  <a:pt x="1198" y="752"/>
                </a:cubicBezTo>
                <a:cubicBezTo>
                  <a:pt x="1198" y="752"/>
                  <a:pt x="1198" y="751"/>
                  <a:pt x="1198" y="751"/>
                </a:cubicBezTo>
                <a:cubicBezTo>
                  <a:pt x="1198" y="751"/>
                  <a:pt x="1198" y="751"/>
                  <a:pt x="1198" y="751"/>
                </a:cubicBezTo>
                <a:cubicBezTo>
                  <a:pt x="1198" y="750"/>
                  <a:pt x="1199" y="750"/>
                  <a:pt x="1199" y="749"/>
                </a:cubicBezTo>
                <a:cubicBezTo>
                  <a:pt x="1199" y="749"/>
                  <a:pt x="1199" y="748"/>
                  <a:pt x="1199" y="748"/>
                </a:cubicBezTo>
                <a:cubicBezTo>
                  <a:pt x="1199" y="748"/>
                  <a:pt x="1199" y="748"/>
                  <a:pt x="1199" y="748"/>
                </a:cubicBezTo>
                <a:cubicBezTo>
                  <a:pt x="1200" y="748"/>
                  <a:pt x="1200" y="748"/>
                  <a:pt x="1200" y="747"/>
                </a:cubicBezTo>
                <a:cubicBezTo>
                  <a:pt x="1200" y="747"/>
                  <a:pt x="1200" y="746"/>
                  <a:pt x="1200" y="746"/>
                </a:cubicBezTo>
                <a:cubicBezTo>
                  <a:pt x="1200" y="746"/>
                  <a:pt x="1200" y="746"/>
                  <a:pt x="1200" y="745"/>
                </a:cubicBezTo>
                <a:cubicBezTo>
                  <a:pt x="1200" y="745"/>
                  <a:pt x="1201" y="745"/>
                  <a:pt x="1201" y="745"/>
                </a:cubicBezTo>
                <a:cubicBezTo>
                  <a:pt x="1201" y="745"/>
                  <a:pt x="1201" y="744"/>
                  <a:pt x="1202" y="744"/>
                </a:cubicBezTo>
                <a:cubicBezTo>
                  <a:pt x="1202" y="743"/>
                  <a:pt x="1202" y="743"/>
                  <a:pt x="1203" y="743"/>
                </a:cubicBezTo>
                <a:cubicBezTo>
                  <a:pt x="1203" y="744"/>
                  <a:pt x="1204" y="743"/>
                  <a:pt x="1204" y="743"/>
                </a:cubicBezTo>
                <a:cubicBezTo>
                  <a:pt x="1204" y="743"/>
                  <a:pt x="1204" y="743"/>
                  <a:pt x="1205" y="743"/>
                </a:cubicBezTo>
                <a:cubicBezTo>
                  <a:pt x="1205" y="743"/>
                  <a:pt x="1206" y="742"/>
                  <a:pt x="1206" y="742"/>
                </a:cubicBezTo>
                <a:cubicBezTo>
                  <a:pt x="1206" y="741"/>
                  <a:pt x="1206" y="740"/>
                  <a:pt x="1206" y="739"/>
                </a:cubicBezTo>
                <a:cubicBezTo>
                  <a:pt x="1206" y="738"/>
                  <a:pt x="1204" y="737"/>
                  <a:pt x="1203" y="739"/>
                </a:cubicBezTo>
                <a:cubicBezTo>
                  <a:pt x="1203" y="739"/>
                  <a:pt x="1203" y="738"/>
                  <a:pt x="1203" y="738"/>
                </a:cubicBezTo>
                <a:cubicBezTo>
                  <a:pt x="1202" y="738"/>
                  <a:pt x="1201" y="739"/>
                  <a:pt x="1201" y="739"/>
                </a:cubicBezTo>
                <a:cubicBezTo>
                  <a:pt x="1200" y="739"/>
                  <a:pt x="1200" y="740"/>
                  <a:pt x="1200" y="740"/>
                </a:cubicBezTo>
                <a:cubicBezTo>
                  <a:pt x="1200" y="740"/>
                  <a:pt x="1200" y="740"/>
                  <a:pt x="1200" y="741"/>
                </a:cubicBezTo>
                <a:cubicBezTo>
                  <a:pt x="1199" y="741"/>
                  <a:pt x="1199" y="741"/>
                  <a:pt x="1198" y="741"/>
                </a:cubicBezTo>
                <a:cubicBezTo>
                  <a:pt x="1198" y="741"/>
                  <a:pt x="1198" y="741"/>
                  <a:pt x="1198" y="741"/>
                </a:cubicBezTo>
                <a:cubicBezTo>
                  <a:pt x="1199" y="740"/>
                  <a:pt x="1199" y="740"/>
                  <a:pt x="1199" y="739"/>
                </a:cubicBezTo>
                <a:cubicBezTo>
                  <a:pt x="1198" y="739"/>
                  <a:pt x="1198" y="738"/>
                  <a:pt x="1198" y="738"/>
                </a:cubicBezTo>
                <a:cubicBezTo>
                  <a:pt x="1198" y="738"/>
                  <a:pt x="1198" y="737"/>
                  <a:pt x="1197" y="737"/>
                </a:cubicBezTo>
                <a:cubicBezTo>
                  <a:pt x="1198" y="737"/>
                  <a:pt x="1198" y="737"/>
                  <a:pt x="1198" y="736"/>
                </a:cubicBezTo>
                <a:cubicBezTo>
                  <a:pt x="1198" y="736"/>
                  <a:pt x="1198" y="736"/>
                  <a:pt x="1198" y="736"/>
                </a:cubicBezTo>
                <a:cubicBezTo>
                  <a:pt x="1199" y="736"/>
                  <a:pt x="1199" y="735"/>
                  <a:pt x="1200" y="735"/>
                </a:cubicBezTo>
                <a:cubicBezTo>
                  <a:pt x="1200" y="735"/>
                  <a:pt x="1200" y="735"/>
                  <a:pt x="1200" y="735"/>
                </a:cubicBezTo>
                <a:cubicBezTo>
                  <a:pt x="1200" y="735"/>
                  <a:pt x="1201" y="735"/>
                  <a:pt x="1201" y="735"/>
                </a:cubicBezTo>
                <a:cubicBezTo>
                  <a:pt x="1202" y="734"/>
                  <a:pt x="1202" y="733"/>
                  <a:pt x="1202" y="733"/>
                </a:cubicBezTo>
                <a:cubicBezTo>
                  <a:pt x="1202" y="733"/>
                  <a:pt x="1202" y="733"/>
                  <a:pt x="1202" y="733"/>
                </a:cubicBezTo>
                <a:cubicBezTo>
                  <a:pt x="1202" y="733"/>
                  <a:pt x="1202" y="732"/>
                  <a:pt x="1202" y="731"/>
                </a:cubicBezTo>
                <a:cubicBezTo>
                  <a:pt x="1202" y="731"/>
                  <a:pt x="1202" y="731"/>
                  <a:pt x="1201" y="730"/>
                </a:cubicBezTo>
                <a:cubicBezTo>
                  <a:pt x="1200" y="730"/>
                  <a:pt x="1200" y="730"/>
                  <a:pt x="1200" y="730"/>
                </a:cubicBezTo>
                <a:cubicBezTo>
                  <a:pt x="1200" y="729"/>
                  <a:pt x="1200" y="728"/>
                  <a:pt x="1199" y="728"/>
                </a:cubicBezTo>
                <a:cubicBezTo>
                  <a:pt x="1198" y="728"/>
                  <a:pt x="1198" y="728"/>
                  <a:pt x="1197" y="728"/>
                </a:cubicBezTo>
                <a:cubicBezTo>
                  <a:pt x="1197" y="728"/>
                  <a:pt x="1197" y="728"/>
                  <a:pt x="1197" y="728"/>
                </a:cubicBezTo>
                <a:cubicBezTo>
                  <a:pt x="1197" y="728"/>
                  <a:pt x="1197" y="728"/>
                  <a:pt x="1196" y="728"/>
                </a:cubicBezTo>
                <a:cubicBezTo>
                  <a:pt x="1196" y="728"/>
                  <a:pt x="1196" y="728"/>
                  <a:pt x="1196" y="728"/>
                </a:cubicBezTo>
                <a:cubicBezTo>
                  <a:pt x="1196" y="728"/>
                  <a:pt x="1196" y="728"/>
                  <a:pt x="1196" y="728"/>
                </a:cubicBezTo>
                <a:cubicBezTo>
                  <a:pt x="1197" y="728"/>
                  <a:pt x="1197" y="728"/>
                  <a:pt x="1197" y="727"/>
                </a:cubicBezTo>
                <a:cubicBezTo>
                  <a:pt x="1198" y="727"/>
                  <a:pt x="1198" y="726"/>
                  <a:pt x="1197" y="726"/>
                </a:cubicBezTo>
                <a:cubicBezTo>
                  <a:pt x="1197" y="726"/>
                  <a:pt x="1197" y="726"/>
                  <a:pt x="1197" y="726"/>
                </a:cubicBezTo>
                <a:cubicBezTo>
                  <a:pt x="1196" y="726"/>
                  <a:pt x="1196" y="726"/>
                  <a:pt x="1196" y="726"/>
                </a:cubicBezTo>
                <a:cubicBezTo>
                  <a:pt x="1196" y="726"/>
                  <a:pt x="1196" y="726"/>
                  <a:pt x="1196" y="726"/>
                </a:cubicBezTo>
                <a:cubicBezTo>
                  <a:pt x="1197" y="725"/>
                  <a:pt x="1197" y="725"/>
                  <a:pt x="1197" y="725"/>
                </a:cubicBezTo>
                <a:cubicBezTo>
                  <a:pt x="1196" y="725"/>
                  <a:pt x="1196" y="725"/>
                  <a:pt x="1196" y="725"/>
                </a:cubicBezTo>
                <a:cubicBezTo>
                  <a:pt x="1196" y="724"/>
                  <a:pt x="1195" y="724"/>
                  <a:pt x="1195" y="724"/>
                </a:cubicBezTo>
                <a:cubicBezTo>
                  <a:pt x="1195" y="724"/>
                  <a:pt x="1195" y="724"/>
                  <a:pt x="1195" y="724"/>
                </a:cubicBezTo>
                <a:cubicBezTo>
                  <a:pt x="1194" y="725"/>
                  <a:pt x="1194" y="725"/>
                  <a:pt x="1194" y="725"/>
                </a:cubicBezTo>
                <a:cubicBezTo>
                  <a:pt x="1194" y="725"/>
                  <a:pt x="1193" y="726"/>
                  <a:pt x="1194" y="726"/>
                </a:cubicBezTo>
                <a:cubicBezTo>
                  <a:pt x="1194" y="726"/>
                  <a:pt x="1194" y="727"/>
                  <a:pt x="1194" y="727"/>
                </a:cubicBezTo>
                <a:cubicBezTo>
                  <a:pt x="1194" y="727"/>
                  <a:pt x="1194" y="727"/>
                  <a:pt x="1194" y="727"/>
                </a:cubicBezTo>
                <a:cubicBezTo>
                  <a:pt x="1194" y="727"/>
                  <a:pt x="1194" y="727"/>
                  <a:pt x="1194" y="728"/>
                </a:cubicBezTo>
                <a:cubicBezTo>
                  <a:pt x="1194" y="728"/>
                  <a:pt x="1195" y="728"/>
                  <a:pt x="1195" y="728"/>
                </a:cubicBezTo>
                <a:cubicBezTo>
                  <a:pt x="1195" y="728"/>
                  <a:pt x="1195" y="728"/>
                  <a:pt x="1195" y="729"/>
                </a:cubicBezTo>
                <a:cubicBezTo>
                  <a:pt x="1194" y="729"/>
                  <a:pt x="1194" y="728"/>
                  <a:pt x="1194" y="728"/>
                </a:cubicBezTo>
                <a:cubicBezTo>
                  <a:pt x="1194" y="728"/>
                  <a:pt x="1194" y="728"/>
                  <a:pt x="1193" y="728"/>
                </a:cubicBezTo>
                <a:cubicBezTo>
                  <a:pt x="1193" y="728"/>
                  <a:pt x="1193" y="728"/>
                  <a:pt x="1193" y="728"/>
                </a:cubicBezTo>
                <a:cubicBezTo>
                  <a:pt x="1193" y="727"/>
                  <a:pt x="1193" y="727"/>
                  <a:pt x="1192" y="727"/>
                </a:cubicBezTo>
                <a:cubicBezTo>
                  <a:pt x="1192" y="727"/>
                  <a:pt x="1192" y="727"/>
                  <a:pt x="1192" y="727"/>
                </a:cubicBezTo>
                <a:cubicBezTo>
                  <a:pt x="1192" y="727"/>
                  <a:pt x="1191" y="727"/>
                  <a:pt x="1191" y="727"/>
                </a:cubicBezTo>
                <a:cubicBezTo>
                  <a:pt x="1191" y="727"/>
                  <a:pt x="1191" y="727"/>
                  <a:pt x="1191" y="727"/>
                </a:cubicBezTo>
                <a:cubicBezTo>
                  <a:pt x="1191" y="727"/>
                  <a:pt x="1190" y="727"/>
                  <a:pt x="1190" y="727"/>
                </a:cubicBezTo>
                <a:cubicBezTo>
                  <a:pt x="1190" y="727"/>
                  <a:pt x="1189" y="728"/>
                  <a:pt x="1189" y="728"/>
                </a:cubicBezTo>
                <a:cubicBezTo>
                  <a:pt x="1189" y="729"/>
                  <a:pt x="1190" y="729"/>
                  <a:pt x="1190" y="729"/>
                </a:cubicBezTo>
                <a:cubicBezTo>
                  <a:pt x="1190" y="730"/>
                  <a:pt x="1191" y="730"/>
                  <a:pt x="1191" y="730"/>
                </a:cubicBezTo>
                <a:cubicBezTo>
                  <a:pt x="1191" y="730"/>
                  <a:pt x="1191" y="730"/>
                  <a:pt x="1191" y="730"/>
                </a:cubicBezTo>
                <a:cubicBezTo>
                  <a:pt x="1191" y="730"/>
                  <a:pt x="1190" y="730"/>
                  <a:pt x="1189" y="731"/>
                </a:cubicBezTo>
                <a:cubicBezTo>
                  <a:pt x="1189" y="731"/>
                  <a:pt x="1188" y="731"/>
                  <a:pt x="1188" y="731"/>
                </a:cubicBezTo>
                <a:cubicBezTo>
                  <a:pt x="1188" y="731"/>
                  <a:pt x="1188" y="731"/>
                  <a:pt x="1188" y="731"/>
                </a:cubicBezTo>
                <a:cubicBezTo>
                  <a:pt x="1188" y="731"/>
                  <a:pt x="1188" y="730"/>
                  <a:pt x="1188" y="730"/>
                </a:cubicBezTo>
                <a:cubicBezTo>
                  <a:pt x="1188" y="730"/>
                  <a:pt x="1187" y="730"/>
                  <a:pt x="1187" y="729"/>
                </a:cubicBezTo>
                <a:cubicBezTo>
                  <a:pt x="1187" y="729"/>
                  <a:pt x="1187" y="729"/>
                  <a:pt x="1186" y="729"/>
                </a:cubicBezTo>
                <a:close/>
                <a:moveTo>
                  <a:pt x="1128" y="734"/>
                </a:moveTo>
                <a:cubicBezTo>
                  <a:pt x="1127" y="733"/>
                  <a:pt x="1126" y="732"/>
                  <a:pt x="1126" y="732"/>
                </a:cubicBezTo>
                <a:cubicBezTo>
                  <a:pt x="1126" y="732"/>
                  <a:pt x="1125" y="732"/>
                  <a:pt x="1125" y="732"/>
                </a:cubicBezTo>
                <a:cubicBezTo>
                  <a:pt x="1125" y="732"/>
                  <a:pt x="1125" y="732"/>
                  <a:pt x="1125" y="732"/>
                </a:cubicBezTo>
                <a:cubicBezTo>
                  <a:pt x="1125" y="731"/>
                  <a:pt x="1125" y="731"/>
                  <a:pt x="1124" y="731"/>
                </a:cubicBezTo>
                <a:cubicBezTo>
                  <a:pt x="1124" y="731"/>
                  <a:pt x="1124" y="730"/>
                  <a:pt x="1123" y="730"/>
                </a:cubicBezTo>
                <a:cubicBezTo>
                  <a:pt x="1123" y="730"/>
                  <a:pt x="1123" y="730"/>
                  <a:pt x="1122" y="729"/>
                </a:cubicBezTo>
                <a:cubicBezTo>
                  <a:pt x="1121" y="728"/>
                  <a:pt x="1120" y="728"/>
                  <a:pt x="1119" y="727"/>
                </a:cubicBezTo>
                <a:cubicBezTo>
                  <a:pt x="1117" y="726"/>
                  <a:pt x="1116" y="726"/>
                  <a:pt x="1115" y="725"/>
                </a:cubicBezTo>
                <a:cubicBezTo>
                  <a:pt x="1115" y="724"/>
                  <a:pt x="1115" y="724"/>
                  <a:pt x="1114" y="724"/>
                </a:cubicBezTo>
                <a:cubicBezTo>
                  <a:pt x="1114" y="724"/>
                  <a:pt x="1114" y="724"/>
                  <a:pt x="1114" y="724"/>
                </a:cubicBezTo>
                <a:cubicBezTo>
                  <a:pt x="1113" y="724"/>
                  <a:pt x="1112" y="724"/>
                  <a:pt x="1110" y="724"/>
                </a:cubicBezTo>
                <a:cubicBezTo>
                  <a:pt x="1110" y="724"/>
                  <a:pt x="1109" y="724"/>
                  <a:pt x="1109" y="723"/>
                </a:cubicBezTo>
                <a:cubicBezTo>
                  <a:pt x="1109" y="723"/>
                  <a:pt x="1108" y="723"/>
                  <a:pt x="1108" y="723"/>
                </a:cubicBezTo>
                <a:cubicBezTo>
                  <a:pt x="1108" y="723"/>
                  <a:pt x="1107" y="723"/>
                  <a:pt x="1107" y="723"/>
                </a:cubicBezTo>
                <a:cubicBezTo>
                  <a:pt x="1106" y="723"/>
                  <a:pt x="1106" y="723"/>
                  <a:pt x="1106" y="723"/>
                </a:cubicBezTo>
                <a:cubicBezTo>
                  <a:pt x="1105" y="722"/>
                  <a:pt x="1103" y="722"/>
                  <a:pt x="1102" y="723"/>
                </a:cubicBezTo>
                <a:cubicBezTo>
                  <a:pt x="1101" y="724"/>
                  <a:pt x="1101" y="724"/>
                  <a:pt x="1101" y="725"/>
                </a:cubicBezTo>
                <a:cubicBezTo>
                  <a:pt x="1101" y="725"/>
                  <a:pt x="1102" y="726"/>
                  <a:pt x="1102" y="726"/>
                </a:cubicBezTo>
                <a:cubicBezTo>
                  <a:pt x="1102" y="726"/>
                  <a:pt x="1103" y="726"/>
                  <a:pt x="1103" y="726"/>
                </a:cubicBezTo>
                <a:cubicBezTo>
                  <a:pt x="1103" y="727"/>
                  <a:pt x="1103" y="727"/>
                  <a:pt x="1104" y="727"/>
                </a:cubicBezTo>
                <a:cubicBezTo>
                  <a:pt x="1105" y="727"/>
                  <a:pt x="1105" y="728"/>
                  <a:pt x="1106" y="728"/>
                </a:cubicBezTo>
                <a:cubicBezTo>
                  <a:pt x="1106" y="729"/>
                  <a:pt x="1107" y="729"/>
                  <a:pt x="1107" y="729"/>
                </a:cubicBezTo>
                <a:cubicBezTo>
                  <a:pt x="1107" y="729"/>
                  <a:pt x="1108" y="729"/>
                  <a:pt x="1108" y="730"/>
                </a:cubicBezTo>
                <a:cubicBezTo>
                  <a:pt x="1108" y="730"/>
                  <a:pt x="1108" y="730"/>
                  <a:pt x="1109" y="731"/>
                </a:cubicBezTo>
                <a:cubicBezTo>
                  <a:pt x="1109" y="731"/>
                  <a:pt x="1109" y="731"/>
                  <a:pt x="1109" y="732"/>
                </a:cubicBezTo>
                <a:cubicBezTo>
                  <a:pt x="1109" y="732"/>
                  <a:pt x="1110" y="732"/>
                  <a:pt x="1111" y="732"/>
                </a:cubicBezTo>
                <a:cubicBezTo>
                  <a:pt x="1111" y="733"/>
                  <a:pt x="1111" y="733"/>
                  <a:pt x="1112" y="733"/>
                </a:cubicBezTo>
                <a:cubicBezTo>
                  <a:pt x="1112" y="733"/>
                  <a:pt x="1112" y="734"/>
                  <a:pt x="1113" y="734"/>
                </a:cubicBezTo>
                <a:cubicBezTo>
                  <a:pt x="1113" y="735"/>
                  <a:pt x="1114" y="735"/>
                  <a:pt x="1114" y="735"/>
                </a:cubicBezTo>
                <a:cubicBezTo>
                  <a:pt x="1115" y="735"/>
                  <a:pt x="1115" y="735"/>
                  <a:pt x="1116" y="735"/>
                </a:cubicBezTo>
                <a:cubicBezTo>
                  <a:pt x="1116" y="735"/>
                  <a:pt x="1118" y="735"/>
                  <a:pt x="1119" y="735"/>
                </a:cubicBezTo>
                <a:cubicBezTo>
                  <a:pt x="1119" y="735"/>
                  <a:pt x="1119" y="735"/>
                  <a:pt x="1120" y="735"/>
                </a:cubicBezTo>
                <a:cubicBezTo>
                  <a:pt x="1120" y="736"/>
                  <a:pt x="1121" y="736"/>
                  <a:pt x="1121" y="736"/>
                </a:cubicBezTo>
                <a:cubicBezTo>
                  <a:pt x="1121" y="736"/>
                  <a:pt x="1122" y="736"/>
                  <a:pt x="1122" y="736"/>
                </a:cubicBezTo>
                <a:cubicBezTo>
                  <a:pt x="1122" y="737"/>
                  <a:pt x="1124" y="737"/>
                  <a:pt x="1124" y="737"/>
                </a:cubicBezTo>
                <a:cubicBezTo>
                  <a:pt x="1126" y="737"/>
                  <a:pt x="1127" y="736"/>
                  <a:pt x="1127" y="736"/>
                </a:cubicBezTo>
                <a:cubicBezTo>
                  <a:pt x="1128" y="735"/>
                  <a:pt x="1128" y="734"/>
                  <a:pt x="1128" y="734"/>
                </a:cubicBezTo>
                <a:close/>
                <a:moveTo>
                  <a:pt x="490" y="622"/>
                </a:moveTo>
                <a:cubicBezTo>
                  <a:pt x="490" y="622"/>
                  <a:pt x="491" y="621"/>
                  <a:pt x="491" y="621"/>
                </a:cubicBezTo>
                <a:cubicBezTo>
                  <a:pt x="491" y="621"/>
                  <a:pt x="491" y="620"/>
                  <a:pt x="491" y="620"/>
                </a:cubicBezTo>
                <a:cubicBezTo>
                  <a:pt x="491" y="619"/>
                  <a:pt x="491" y="619"/>
                  <a:pt x="491" y="619"/>
                </a:cubicBezTo>
                <a:cubicBezTo>
                  <a:pt x="491" y="618"/>
                  <a:pt x="490" y="618"/>
                  <a:pt x="490" y="618"/>
                </a:cubicBezTo>
                <a:cubicBezTo>
                  <a:pt x="489" y="618"/>
                  <a:pt x="489" y="618"/>
                  <a:pt x="488" y="618"/>
                </a:cubicBezTo>
                <a:cubicBezTo>
                  <a:pt x="488" y="619"/>
                  <a:pt x="488" y="619"/>
                  <a:pt x="488" y="619"/>
                </a:cubicBezTo>
                <a:cubicBezTo>
                  <a:pt x="488" y="620"/>
                  <a:pt x="488" y="620"/>
                  <a:pt x="488" y="620"/>
                </a:cubicBezTo>
                <a:cubicBezTo>
                  <a:pt x="488" y="621"/>
                  <a:pt x="489" y="622"/>
                  <a:pt x="490" y="622"/>
                </a:cubicBezTo>
                <a:close/>
                <a:moveTo>
                  <a:pt x="497" y="642"/>
                </a:moveTo>
                <a:cubicBezTo>
                  <a:pt x="498" y="642"/>
                  <a:pt x="498" y="641"/>
                  <a:pt x="498" y="641"/>
                </a:cubicBezTo>
                <a:cubicBezTo>
                  <a:pt x="498" y="640"/>
                  <a:pt x="498" y="639"/>
                  <a:pt x="497" y="638"/>
                </a:cubicBezTo>
                <a:cubicBezTo>
                  <a:pt x="497" y="638"/>
                  <a:pt x="497" y="638"/>
                  <a:pt x="497" y="637"/>
                </a:cubicBezTo>
                <a:cubicBezTo>
                  <a:pt x="496" y="637"/>
                  <a:pt x="496" y="636"/>
                  <a:pt x="495" y="635"/>
                </a:cubicBezTo>
                <a:cubicBezTo>
                  <a:pt x="495" y="635"/>
                  <a:pt x="495" y="635"/>
                  <a:pt x="495" y="634"/>
                </a:cubicBezTo>
                <a:cubicBezTo>
                  <a:pt x="495" y="634"/>
                  <a:pt x="495" y="633"/>
                  <a:pt x="494" y="633"/>
                </a:cubicBezTo>
                <a:cubicBezTo>
                  <a:pt x="494" y="632"/>
                  <a:pt x="492" y="632"/>
                  <a:pt x="492" y="632"/>
                </a:cubicBezTo>
                <a:cubicBezTo>
                  <a:pt x="491" y="634"/>
                  <a:pt x="492" y="636"/>
                  <a:pt x="492" y="637"/>
                </a:cubicBezTo>
                <a:cubicBezTo>
                  <a:pt x="493" y="638"/>
                  <a:pt x="494" y="639"/>
                  <a:pt x="494" y="640"/>
                </a:cubicBezTo>
                <a:cubicBezTo>
                  <a:pt x="494" y="640"/>
                  <a:pt x="494" y="640"/>
                  <a:pt x="494" y="641"/>
                </a:cubicBezTo>
                <a:cubicBezTo>
                  <a:pt x="494" y="640"/>
                  <a:pt x="494" y="640"/>
                  <a:pt x="494" y="640"/>
                </a:cubicBezTo>
                <a:cubicBezTo>
                  <a:pt x="494" y="640"/>
                  <a:pt x="494" y="640"/>
                  <a:pt x="493" y="640"/>
                </a:cubicBezTo>
                <a:cubicBezTo>
                  <a:pt x="493" y="639"/>
                  <a:pt x="493" y="639"/>
                  <a:pt x="493" y="638"/>
                </a:cubicBezTo>
                <a:cubicBezTo>
                  <a:pt x="492" y="638"/>
                  <a:pt x="492" y="638"/>
                  <a:pt x="492" y="638"/>
                </a:cubicBezTo>
                <a:cubicBezTo>
                  <a:pt x="492" y="637"/>
                  <a:pt x="491" y="635"/>
                  <a:pt x="489" y="635"/>
                </a:cubicBezTo>
                <a:cubicBezTo>
                  <a:pt x="489" y="635"/>
                  <a:pt x="488" y="635"/>
                  <a:pt x="488" y="636"/>
                </a:cubicBezTo>
                <a:cubicBezTo>
                  <a:pt x="488" y="636"/>
                  <a:pt x="488" y="636"/>
                  <a:pt x="488" y="637"/>
                </a:cubicBezTo>
                <a:cubicBezTo>
                  <a:pt x="488" y="638"/>
                  <a:pt x="489" y="639"/>
                  <a:pt x="490" y="640"/>
                </a:cubicBezTo>
                <a:cubicBezTo>
                  <a:pt x="490" y="640"/>
                  <a:pt x="490" y="640"/>
                  <a:pt x="490" y="640"/>
                </a:cubicBezTo>
                <a:cubicBezTo>
                  <a:pt x="490" y="640"/>
                  <a:pt x="490" y="640"/>
                  <a:pt x="490" y="640"/>
                </a:cubicBezTo>
                <a:cubicBezTo>
                  <a:pt x="490" y="641"/>
                  <a:pt x="490" y="641"/>
                  <a:pt x="491" y="641"/>
                </a:cubicBezTo>
                <a:cubicBezTo>
                  <a:pt x="491" y="641"/>
                  <a:pt x="491" y="642"/>
                  <a:pt x="491" y="642"/>
                </a:cubicBezTo>
                <a:cubicBezTo>
                  <a:pt x="492" y="642"/>
                  <a:pt x="492" y="643"/>
                  <a:pt x="492" y="643"/>
                </a:cubicBezTo>
                <a:cubicBezTo>
                  <a:pt x="492" y="644"/>
                  <a:pt x="493" y="645"/>
                  <a:pt x="494" y="645"/>
                </a:cubicBezTo>
                <a:cubicBezTo>
                  <a:pt x="494" y="645"/>
                  <a:pt x="495" y="645"/>
                  <a:pt x="495" y="644"/>
                </a:cubicBezTo>
                <a:cubicBezTo>
                  <a:pt x="495" y="644"/>
                  <a:pt x="495" y="644"/>
                  <a:pt x="495" y="643"/>
                </a:cubicBezTo>
                <a:cubicBezTo>
                  <a:pt x="495" y="643"/>
                  <a:pt x="495" y="643"/>
                  <a:pt x="495" y="643"/>
                </a:cubicBezTo>
                <a:cubicBezTo>
                  <a:pt x="495" y="643"/>
                  <a:pt x="496" y="643"/>
                  <a:pt x="495" y="642"/>
                </a:cubicBezTo>
                <a:cubicBezTo>
                  <a:pt x="496" y="642"/>
                  <a:pt x="496" y="642"/>
                  <a:pt x="496" y="642"/>
                </a:cubicBezTo>
                <a:cubicBezTo>
                  <a:pt x="497" y="642"/>
                  <a:pt x="497" y="642"/>
                  <a:pt x="497" y="642"/>
                </a:cubicBezTo>
                <a:close/>
                <a:moveTo>
                  <a:pt x="481" y="625"/>
                </a:moveTo>
                <a:cubicBezTo>
                  <a:pt x="481" y="626"/>
                  <a:pt x="482" y="628"/>
                  <a:pt x="481" y="629"/>
                </a:cubicBezTo>
                <a:cubicBezTo>
                  <a:pt x="480" y="630"/>
                  <a:pt x="479" y="631"/>
                  <a:pt x="479" y="632"/>
                </a:cubicBezTo>
                <a:cubicBezTo>
                  <a:pt x="479" y="632"/>
                  <a:pt x="479" y="633"/>
                  <a:pt x="479" y="633"/>
                </a:cubicBezTo>
                <a:cubicBezTo>
                  <a:pt x="478" y="634"/>
                  <a:pt x="478" y="635"/>
                  <a:pt x="478" y="635"/>
                </a:cubicBezTo>
                <a:cubicBezTo>
                  <a:pt x="477" y="635"/>
                  <a:pt x="477" y="635"/>
                  <a:pt x="477" y="635"/>
                </a:cubicBezTo>
                <a:cubicBezTo>
                  <a:pt x="477" y="636"/>
                  <a:pt x="476" y="636"/>
                  <a:pt x="476" y="636"/>
                </a:cubicBezTo>
                <a:cubicBezTo>
                  <a:pt x="476" y="636"/>
                  <a:pt x="477" y="636"/>
                  <a:pt x="477" y="636"/>
                </a:cubicBezTo>
                <a:cubicBezTo>
                  <a:pt x="477" y="637"/>
                  <a:pt x="477" y="637"/>
                  <a:pt x="477" y="638"/>
                </a:cubicBezTo>
                <a:cubicBezTo>
                  <a:pt x="477" y="639"/>
                  <a:pt x="476" y="640"/>
                  <a:pt x="476" y="640"/>
                </a:cubicBezTo>
                <a:cubicBezTo>
                  <a:pt x="475" y="640"/>
                  <a:pt x="475" y="640"/>
                  <a:pt x="475" y="640"/>
                </a:cubicBezTo>
                <a:cubicBezTo>
                  <a:pt x="475" y="640"/>
                  <a:pt x="475" y="640"/>
                  <a:pt x="475" y="640"/>
                </a:cubicBezTo>
                <a:cubicBezTo>
                  <a:pt x="475" y="640"/>
                  <a:pt x="475" y="641"/>
                  <a:pt x="474" y="641"/>
                </a:cubicBezTo>
                <a:cubicBezTo>
                  <a:pt x="475" y="641"/>
                  <a:pt x="475" y="640"/>
                  <a:pt x="475" y="640"/>
                </a:cubicBezTo>
                <a:cubicBezTo>
                  <a:pt x="475" y="640"/>
                  <a:pt x="475" y="640"/>
                  <a:pt x="475" y="640"/>
                </a:cubicBezTo>
                <a:cubicBezTo>
                  <a:pt x="476" y="640"/>
                  <a:pt x="477" y="642"/>
                  <a:pt x="477" y="642"/>
                </a:cubicBezTo>
                <a:cubicBezTo>
                  <a:pt x="478" y="644"/>
                  <a:pt x="476" y="645"/>
                  <a:pt x="475" y="645"/>
                </a:cubicBezTo>
                <a:cubicBezTo>
                  <a:pt x="475" y="645"/>
                  <a:pt x="475" y="645"/>
                  <a:pt x="475" y="645"/>
                </a:cubicBezTo>
                <a:cubicBezTo>
                  <a:pt x="474" y="645"/>
                  <a:pt x="474" y="645"/>
                  <a:pt x="474" y="646"/>
                </a:cubicBezTo>
                <a:cubicBezTo>
                  <a:pt x="474" y="646"/>
                  <a:pt x="474" y="646"/>
                  <a:pt x="475" y="647"/>
                </a:cubicBezTo>
                <a:cubicBezTo>
                  <a:pt x="475" y="648"/>
                  <a:pt x="475" y="649"/>
                  <a:pt x="475" y="649"/>
                </a:cubicBezTo>
                <a:cubicBezTo>
                  <a:pt x="474" y="650"/>
                  <a:pt x="474" y="651"/>
                  <a:pt x="475" y="652"/>
                </a:cubicBezTo>
                <a:cubicBezTo>
                  <a:pt x="475" y="652"/>
                  <a:pt x="475" y="653"/>
                  <a:pt x="475" y="653"/>
                </a:cubicBezTo>
                <a:cubicBezTo>
                  <a:pt x="475" y="654"/>
                  <a:pt x="475" y="654"/>
                  <a:pt x="475" y="654"/>
                </a:cubicBezTo>
                <a:cubicBezTo>
                  <a:pt x="475" y="654"/>
                  <a:pt x="476" y="654"/>
                  <a:pt x="476" y="654"/>
                </a:cubicBezTo>
                <a:cubicBezTo>
                  <a:pt x="476" y="655"/>
                  <a:pt x="476" y="655"/>
                  <a:pt x="476" y="655"/>
                </a:cubicBezTo>
                <a:cubicBezTo>
                  <a:pt x="477" y="656"/>
                  <a:pt x="477" y="656"/>
                  <a:pt x="477" y="656"/>
                </a:cubicBezTo>
                <a:cubicBezTo>
                  <a:pt x="477" y="656"/>
                  <a:pt x="477" y="656"/>
                  <a:pt x="477" y="656"/>
                </a:cubicBezTo>
                <a:cubicBezTo>
                  <a:pt x="478" y="657"/>
                  <a:pt x="479" y="657"/>
                  <a:pt x="479" y="658"/>
                </a:cubicBezTo>
                <a:cubicBezTo>
                  <a:pt x="479" y="658"/>
                  <a:pt x="480" y="659"/>
                  <a:pt x="479" y="660"/>
                </a:cubicBezTo>
                <a:cubicBezTo>
                  <a:pt x="479" y="660"/>
                  <a:pt x="479" y="660"/>
                  <a:pt x="478" y="661"/>
                </a:cubicBezTo>
                <a:cubicBezTo>
                  <a:pt x="478" y="661"/>
                  <a:pt x="478" y="661"/>
                  <a:pt x="477" y="661"/>
                </a:cubicBezTo>
                <a:cubicBezTo>
                  <a:pt x="476" y="661"/>
                  <a:pt x="475" y="660"/>
                  <a:pt x="475" y="659"/>
                </a:cubicBezTo>
                <a:cubicBezTo>
                  <a:pt x="475" y="659"/>
                  <a:pt x="475" y="659"/>
                  <a:pt x="475" y="659"/>
                </a:cubicBezTo>
                <a:cubicBezTo>
                  <a:pt x="474" y="659"/>
                  <a:pt x="474" y="658"/>
                  <a:pt x="474" y="658"/>
                </a:cubicBezTo>
                <a:cubicBezTo>
                  <a:pt x="473" y="658"/>
                  <a:pt x="473" y="657"/>
                  <a:pt x="473" y="657"/>
                </a:cubicBezTo>
                <a:cubicBezTo>
                  <a:pt x="472" y="656"/>
                  <a:pt x="472" y="656"/>
                  <a:pt x="472" y="656"/>
                </a:cubicBezTo>
                <a:cubicBezTo>
                  <a:pt x="472" y="655"/>
                  <a:pt x="472" y="655"/>
                  <a:pt x="472" y="655"/>
                </a:cubicBezTo>
                <a:cubicBezTo>
                  <a:pt x="472" y="654"/>
                  <a:pt x="471" y="654"/>
                  <a:pt x="471" y="654"/>
                </a:cubicBezTo>
                <a:cubicBezTo>
                  <a:pt x="471" y="653"/>
                  <a:pt x="471" y="653"/>
                  <a:pt x="471" y="653"/>
                </a:cubicBezTo>
                <a:cubicBezTo>
                  <a:pt x="471" y="653"/>
                  <a:pt x="471" y="652"/>
                  <a:pt x="471" y="652"/>
                </a:cubicBezTo>
                <a:cubicBezTo>
                  <a:pt x="471" y="652"/>
                  <a:pt x="471" y="652"/>
                  <a:pt x="471" y="651"/>
                </a:cubicBezTo>
                <a:cubicBezTo>
                  <a:pt x="471" y="651"/>
                  <a:pt x="471" y="651"/>
                  <a:pt x="470" y="650"/>
                </a:cubicBezTo>
                <a:cubicBezTo>
                  <a:pt x="470" y="651"/>
                  <a:pt x="469" y="650"/>
                  <a:pt x="468" y="650"/>
                </a:cubicBezTo>
                <a:cubicBezTo>
                  <a:pt x="468" y="649"/>
                  <a:pt x="468" y="648"/>
                  <a:pt x="468" y="647"/>
                </a:cubicBezTo>
                <a:cubicBezTo>
                  <a:pt x="468" y="647"/>
                  <a:pt x="468" y="647"/>
                  <a:pt x="468" y="646"/>
                </a:cubicBezTo>
                <a:cubicBezTo>
                  <a:pt x="468" y="646"/>
                  <a:pt x="468" y="645"/>
                  <a:pt x="469" y="645"/>
                </a:cubicBezTo>
                <a:cubicBezTo>
                  <a:pt x="469" y="645"/>
                  <a:pt x="469" y="645"/>
                  <a:pt x="469" y="645"/>
                </a:cubicBezTo>
                <a:cubicBezTo>
                  <a:pt x="469" y="645"/>
                  <a:pt x="469" y="645"/>
                  <a:pt x="468" y="644"/>
                </a:cubicBezTo>
                <a:cubicBezTo>
                  <a:pt x="468" y="644"/>
                  <a:pt x="468" y="644"/>
                  <a:pt x="468" y="644"/>
                </a:cubicBezTo>
                <a:cubicBezTo>
                  <a:pt x="467" y="644"/>
                  <a:pt x="467" y="643"/>
                  <a:pt x="467" y="643"/>
                </a:cubicBezTo>
                <a:cubicBezTo>
                  <a:pt x="467" y="643"/>
                  <a:pt x="467" y="642"/>
                  <a:pt x="467" y="642"/>
                </a:cubicBezTo>
                <a:cubicBezTo>
                  <a:pt x="468" y="642"/>
                  <a:pt x="468" y="642"/>
                  <a:pt x="468" y="642"/>
                </a:cubicBezTo>
                <a:cubicBezTo>
                  <a:pt x="467" y="642"/>
                  <a:pt x="467" y="641"/>
                  <a:pt x="467" y="641"/>
                </a:cubicBezTo>
                <a:cubicBezTo>
                  <a:pt x="466" y="640"/>
                  <a:pt x="466" y="640"/>
                  <a:pt x="466" y="639"/>
                </a:cubicBezTo>
                <a:cubicBezTo>
                  <a:pt x="467" y="639"/>
                  <a:pt x="467" y="638"/>
                  <a:pt x="468" y="638"/>
                </a:cubicBezTo>
                <a:cubicBezTo>
                  <a:pt x="468" y="638"/>
                  <a:pt x="468" y="638"/>
                  <a:pt x="468" y="638"/>
                </a:cubicBezTo>
                <a:cubicBezTo>
                  <a:pt x="468" y="638"/>
                  <a:pt x="468" y="637"/>
                  <a:pt x="468" y="637"/>
                </a:cubicBezTo>
                <a:cubicBezTo>
                  <a:pt x="468" y="637"/>
                  <a:pt x="467" y="637"/>
                  <a:pt x="467" y="637"/>
                </a:cubicBezTo>
                <a:cubicBezTo>
                  <a:pt x="466" y="637"/>
                  <a:pt x="466" y="637"/>
                  <a:pt x="465" y="636"/>
                </a:cubicBezTo>
                <a:cubicBezTo>
                  <a:pt x="465" y="636"/>
                  <a:pt x="465" y="636"/>
                  <a:pt x="465" y="636"/>
                </a:cubicBezTo>
                <a:cubicBezTo>
                  <a:pt x="464" y="636"/>
                  <a:pt x="464" y="635"/>
                  <a:pt x="464" y="635"/>
                </a:cubicBezTo>
                <a:cubicBezTo>
                  <a:pt x="464" y="634"/>
                  <a:pt x="465" y="633"/>
                  <a:pt x="465" y="633"/>
                </a:cubicBezTo>
                <a:cubicBezTo>
                  <a:pt x="465" y="633"/>
                  <a:pt x="465" y="633"/>
                  <a:pt x="465" y="633"/>
                </a:cubicBezTo>
                <a:cubicBezTo>
                  <a:pt x="465" y="632"/>
                  <a:pt x="465" y="632"/>
                  <a:pt x="465" y="632"/>
                </a:cubicBezTo>
                <a:cubicBezTo>
                  <a:pt x="465" y="632"/>
                  <a:pt x="465" y="631"/>
                  <a:pt x="465" y="630"/>
                </a:cubicBezTo>
                <a:cubicBezTo>
                  <a:pt x="465" y="630"/>
                  <a:pt x="465" y="629"/>
                  <a:pt x="465" y="628"/>
                </a:cubicBezTo>
                <a:cubicBezTo>
                  <a:pt x="465" y="628"/>
                  <a:pt x="465" y="627"/>
                  <a:pt x="465" y="626"/>
                </a:cubicBezTo>
                <a:cubicBezTo>
                  <a:pt x="465" y="624"/>
                  <a:pt x="467" y="623"/>
                  <a:pt x="468" y="623"/>
                </a:cubicBezTo>
                <a:cubicBezTo>
                  <a:pt x="469" y="622"/>
                  <a:pt x="471" y="623"/>
                  <a:pt x="471" y="624"/>
                </a:cubicBezTo>
                <a:cubicBezTo>
                  <a:pt x="471" y="624"/>
                  <a:pt x="471" y="624"/>
                  <a:pt x="471" y="624"/>
                </a:cubicBezTo>
                <a:cubicBezTo>
                  <a:pt x="472" y="624"/>
                  <a:pt x="472" y="624"/>
                  <a:pt x="473" y="624"/>
                </a:cubicBezTo>
                <a:cubicBezTo>
                  <a:pt x="473" y="624"/>
                  <a:pt x="473" y="624"/>
                  <a:pt x="473" y="624"/>
                </a:cubicBezTo>
                <a:cubicBezTo>
                  <a:pt x="473" y="624"/>
                  <a:pt x="474" y="624"/>
                  <a:pt x="474" y="624"/>
                </a:cubicBezTo>
                <a:cubicBezTo>
                  <a:pt x="474" y="624"/>
                  <a:pt x="475" y="624"/>
                  <a:pt x="475" y="624"/>
                </a:cubicBezTo>
                <a:cubicBezTo>
                  <a:pt x="475" y="624"/>
                  <a:pt x="476" y="625"/>
                  <a:pt x="476" y="625"/>
                </a:cubicBezTo>
                <a:cubicBezTo>
                  <a:pt x="477" y="626"/>
                  <a:pt x="477" y="626"/>
                  <a:pt x="476" y="627"/>
                </a:cubicBezTo>
                <a:cubicBezTo>
                  <a:pt x="477" y="626"/>
                  <a:pt x="478" y="626"/>
                  <a:pt x="479" y="625"/>
                </a:cubicBezTo>
                <a:cubicBezTo>
                  <a:pt x="479" y="625"/>
                  <a:pt x="480" y="625"/>
                  <a:pt x="480" y="625"/>
                </a:cubicBezTo>
                <a:cubicBezTo>
                  <a:pt x="480" y="625"/>
                  <a:pt x="480" y="625"/>
                  <a:pt x="481" y="625"/>
                </a:cubicBezTo>
                <a:close/>
                <a:moveTo>
                  <a:pt x="474" y="631"/>
                </a:moveTo>
                <a:cubicBezTo>
                  <a:pt x="474" y="631"/>
                  <a:pt x="473" y="631"/>
                  <a:pt x="473" y="631"/>
                </a:cubicBezTo>
                <a:cubicBezTo>
                  <a:pt x="473" y="631"/>
                  <a:pt x="473" y="631"/>
                  <a:pt x="473" y="631"/>
                </a:cubicBezTo>
                <a:cubicBezTo>
                  <a:pt x="473" y="631"/>
                  <a:pt x="473" y="632"/>
                  <a:pt x="472" y="632"/>
                </a:cubicBezTo>
                <a:cubicBezTo>
                  <a:pt x="472" y="632"/>
                  <a:pt x="472" y="632"/>
                  <a:pt x="472" y="632"/>
                </a:cubicBezTo>
                <a:cubicBezTo>
                  <a:pt x="472" y="632"/>
                  <a:pt x="472" y="632"/>
                  <a:pt x="471" y="632"/>
                </a:cubicBezTo>
                <a:cubicBezTo>
                  <a:pt x="471" y="632"/>
                  <a:pt x="471" y="632"/>
                  <a:pt x="471" y="632"/>
                </a:cubicBezTo>
                <a:cubicBezTo>
                  <a:pt x="472" y="633"/>
                  <a:pt x="472" y="633"/>
                  <a:pt x="472" y="633"/>
                </a:cubicBezTo>
                <a:cubicBezTo>
                  <a:pt x="473" y="633"/>
                  <a:pt x="473" y="633"/>
                  <a:pt x="473" y="633"/>
                </a:cubicBezTo>
                <a:cubicBezTo>
                  <a:pt x="473" y="632"/>
                  <a:pt x="473" y="632"/>
                  <a:pt x="473" y="632"/>
                </a:cubicBezTo>
                <a:cubicBezTo>
                  <a:pt x="473" y="632"/>
                  <a:pt x="473" y="632"/>
                  <a:pt x="473" y="631"/>
                </a:cubicBezTo>
                <a:cubicBezTo>
                  <a:pt x="473" y="631"/>
                  <a:pt x="473" y="631"/>
                  <a:pt x="474" y="631"/>
                </a:cubicBezTo>
                <a:close/>
                <a:moveTo>
                  <a:pt x="499" y="655"/>
                </a:moveTo>
                <a:cubicBezTo>
                  <a:pt x="499" y="655"/>
                  <a:pt x="500" y="655"/>
                  <a:pt x="500" y="654"/>
                </a:cubicBezTo>
                <a:cubicBezTo>
                  <a:pt x="500" y="654"/>
                  <a:pt x="500" y="653"/>
                  <a:pt x="500" y="653"/>
                </a:cubicBezTo>
                <a:cubicBezTo>
                  <a:pt x="500" y="653"/>
                  <a:pt x="500" y="652"/>
                  <a:pt x="500" y="652"/>
                </a:cubicBezTo>
                <a:cubicBezTo>
                  <a:pt x="500" y="652"/>
                  <a:pt x="500" y="652"/>
                  <a:pt x="500" y="652"/>
                </a:cubicBezTo>
                <a:cubicBezTo>
                  <a:pt x="500" y="651"/>
                  <a:pt x="499" y="650"/>
                  <a:pt x="499" y="650"/>
                </a:cubicBezTo>
                <a:cubicBezTo>
                  <a:pt x="498" y="649"/>
                  <a:pt x="497" y="650"/>
                  <a:pt x="496" y="651"/>
                </a:cubicBezTo>
                <a:cubicBezTo>
                  <a:pt x="496" y="651"/>
                  <a:pt x="496" y="652"/>
                  <a:pt x="497" y="652"/>
                </a:cubicBezTo>
                <a:cubicBezTo>
                  <a:pt x="497" y="652"/>
                  <a:pt x="497" y="652"/>
                  <a:pt x="497" y="652"/>
                </a:cubicBezTo>
                <a:cubicBezTo>
                  <a:pt x="497" y="653"/>
                  <a:pt x="497" y="653"/>
                  <a:pt x="497" y="654"/>
                </a:cubicBezTo>
                <a:cubicBezTo>
                  <a:pt x="497" y="654"/>
                  <a:pt x="497" y="654"/>
                  <a:pt x="497" y="654"/>
                </a:cubicBezTo>
                <a:cubicBezTo>
                  <a:pt x="497" y="654"/>
                  <a:pt x="498" y="654"/>
                  <a:pt x="498" y="655"/>
                </a:cubicBezTo>
                <a:cubicBezTo>
                  <a:pt x="498" y="655"/>
                  <a:pt x="498" y="655"/>
                  <a:pt x="499" y="655"/>
                </a:cubicBezTo>
                <a:close/>
                <a:moveTo>
                  <a:pt x="489" y="631"/>
                </a:moveTo>
                <a:cubicBezTo>
                  <a:pt x="489" y="631"/>
                  <a:pt x="490" y="631"/>
                  <a:pt x="490" y="631"/>
                </a:cubicBezTo>
                <a:cubicBezTo>
                  <a:pt x="490" y="631"/>
                  <a:pt x="490" y="631"/>
                  <a:pt x="490" y="631"/>
                </a:cubicBezTo>
                <a:cubicBezTo>
                  <a:pt x="490" y="631"/>
                  <a:pt x="490" y="631"/>
                  <a:pt x="490" y="631"/>
                </a:cubicBezTo>
                <a:cubicBezTo>
                  <a:pt x="491" y="631"/>
                  <a:pt x="491" y="631"/>
                  <a:pt x="492" y="631"/>
                </a:cubicBezTo>
                <a:cubicBezTo>
                  <a:pt x="492" y="631"/>
                  <a:pt x="492" y="631"/>
                  <a:pt x="493" y="631"/>
                </a:cubicBezTo>
                <a:cubicBezTo>
                  <a:pt x="493" y="631"/>
                  <a:pt x="493" y="630"/>
                  <a:pt x="493" y="630"/>
                </a:cubicBezTo>
                <a:cubicBezTo>
                  <a:pt x="493" y="629"/>
                  <a:pt x="493" y="629"/>
                  <a:pt x="493" y="629"/>
                </a:cubicBezTo>
                <a:cubicBezTo>
                  <a:pt x="493" y="628"/>
                  <a:pt x="493" y="628"/>
                  <a:pt x="493" y="627"/>
                </a:cubicBezTo>
                <a:cubicBezTo>
                  <a:pt x="492" y="627"/>
                  <a:pt x="491" y="626"/>
                  <a:pt x="490" y="627"/>
                </a:cubicBezTo>
                <a:cubicBezTo>
                  <a:pt x="490" y="627"/>
                  <a:pt x="490" y="627"/>
                  <a:pt x="490" y="627"/>
                </a:cubicBezTo>
                <a:cubicBezTo>
                  <a:pt x="490" y="627"/>
                  <a:pt x="489" y="627"/>
                  <a:pt x="489" y="627"/>
                </a:cubicBezTo>
                <a:cubicBezTo>
                  <a:pt x="489" y="627"/>
                  <a:pt x="489" y="627"/>
                  <a:pt x="489" y="628"/>
                </a:cubicBezTo>
                <a:cubicBezTo>
                  <a:pt x="489" y="628"/>
                  <a:pt x="488" y="628"/>
                  <a:pt x="488" y="628"/>
                </a:cubicBezTo>
                <a:cubicBezTo>
                  <a:pt x="488" y="628"/>
                  <a:pt x="487" y="629"/>
                  <a:pt x="488" y="630"/>
                </a:cubicBezTo>
                <a:cubicBezTo>
                  <a:pt x="488" y="630"/>
                  <a:pt x="488" y="631"/>
                  <a:pt x="489" y="631"/>
                </a:cubicBezTo>
                <a:close/>
                <a:moveTo>
                  <a:pt x="842" y="189"/>
                </a:moveTo>
                <a:cubicBezTo>
                  <a:pt x="842" y="189"/>
                  <a:pt x="843" y="188"/>
                  <a:pt x="843" y="188"/>
                </a:cubicBezTo>
                <a:cubicBezTo>
                  <a:pt x="844" y="188"/>
                  <a:pt x="845" y="188"/>
                  <a:pt x="845" y="190"/>
                </a:cubicBezTo>
                <a:cubicBezTo>
                  <a:pt x="845" y="190"/>
                  <a:pt x="845" y="190"/>
                  <a:pt x="846" y="190"/>
                </a:cubicBezTo>
                <a:cubicBezTo>
                  <a:pt x="846" y="190"/>
                  <a:pt x="846" y="190"/>
                  <a:pt x="846" y="190"/>
                </a:cubicBezTo>
                <a:cubicBezTo>
                  <a:pt x="847" y="190"/>
                  <a:pt x="847" y="190"/>
                  <a:pt x="847" y="190"/>
                </a:cubicBezTo>
                <a:cubicBezTo>
                  <a:pt x="848" y="190"/>
                  <a:pt x="849" y="190"/>
                  <a:pt x="849" y="190"/>
                </a:cubicBezTo>
                <a:cubicBezTo>
                  <a:pt x="850" y="190"/>
                  <a:pt x="850" y="190"/>
                  <a:pt x="851" y="191"/>
                </a:cubicBezTo>
                <a:cubicBezTo>
                  <a:pt x="851" y="191"/>
                  <a:pt x="851" y="191"/>
                  <a:pt x="852" y="191"/>
                </a:cubicBezTo>
                <a:cubicBezTo>
                  <a:pt x="852" y="191"/>
                  <a:pt x="852" y="191"/>
                  <a:pt x="852" y="191"/>
                </a:cubicBezTo>
                <a:cubicBezTo>
                  <a:pt x="852" y="191"/>
                  <a:pt x="852" y="191"/>
                  <a:pt x="852" y="191"/>
                </a:cubicBezTo>
                <a:cubicBezTo>
                  <a:pt x="852" y="191"/>
                  <a:pt x="852" y="191"/>
                  <a:pt x="852" y="191"/>
                </a:cubicBezTo>
                <a:cubicBezTo>
                  <a:pt x="852" y="191"/>
                  <a:pt x="852" y="191"/>
                  <a:pt x="852" y="191"/>
                </a:cubicBezTo>
                <a:cubicBezTo>
                  <a:pt x="853" y="192"/>
                  <a:pt x="853" y="192"/>
                  <a:pt x="853" y="192"/>
                </a:cubicBezTo>
                <a:cubicBezTo>
                  <a:pt x="853" y="193"/>
                  <a:pt x="854" y="193"/>
                  <a:pt x="854" y="193"/>
                </a:cubicBezTo>
                <a:cubicBezTo>
                  <a:pt x="854" y="193"/>
                  <a:pt x="854" y="193"/>
                  <a:pt x="854" y="193"/>
                </a:cubicBezTo>
                <a:cubicBezTo>
                  <a:pt x="854" y="192"/>
                  <a:pt x="854" y="192"/>
                  <a:pt x="854" y="192"/>
                </a:cubicBezTo>
                <a:cubicBezTo>
                  <a:pt x="854" y="190"/>
                  <a:pt x="855" y="190"/>
                  <a:pt x="856" y="190"/>
                </a:cubicBezTo>
                <a:cubicBezTo>
                  <a:pt x="856" y="190"/>
                  <a:pt x="856" y="190"/>
                  <a:pt x="856" y="190"/>
                </a:cubicBezTo>
                <a:cubicBezTo>
                  <a:pt x="856" y="189"/>
                  <a:pt x="856" y="189"/>
                  <a:pt x="856" y="188"/>
                </a:cubicBezTo>
                <a:cubicBezTo>
                  <a:pt x="856" y="188"/>
                  <a:pt x="856" y="187"/>
                  <a:pt x="856" y="187"/>
                </a:cubicBezTo>
                <a:cubicBezTo>
                  <a:pt x="856" y="187"/>
                  <a:pt x="856" y="186"/>
                  <a:pt x="856" y="186"/>
                </a:cubicBezTo>
                <a:cubicBezTo>
                  <a:pt x="855" y="186"/>
                  <a:pt x="855" y="186"/>
                  <a:pt x="855" y="185"/>
                </a:cubicBezTo>
                <a:cubicBezTo>
                  <a:pt x="855" y="185"/>
                  <a:pt x="855" y="185"/>
                  <a:pt x="854" y="185"/>
                </a:cubicBezTo>
                <a:cubicBezTo>
                  <a:pt x="854" y="185"/>
                  <a:pt x="854" y="185"/>
                  <a:pt x="854" y="185"/>
                </a:cubicBezTo>
                <a:cubicBezTo>
                  <a:pt x="854" y="185"/>
                  <a:pt x="854" y="185"/>
                  <a:pt x="854" y="185"/>
                </a:cubicBezTo>
                <a:cubicBezTo>
                  <a:pt x="854" y="185"/>
                  <a:pt x="854" y="185"/>
                  <a:pt x="854" y="184"/>
                </a:cubicBezTo>
                <a:cubicBezTo>
                  <a:pt x="854" y="184"/>
                  <a:pt x="854" y="184"/>
                  <a:pt x="854" y="184"/>
                </a:cubicBezTo>
                <a:cubicBezTo>
                  <a:pt x="854" y="184"/>
                  <a:pt x="854" y="183"/>
                  <a:pt x="854" y="182"/>
                </a:cubicBezTo>
                <a:cubicBezTo>
                  <a:pt x="854" y="182"/>
                  <a:pt x="854" y="182"/>
                  <a:pt x="854" y="182"/>
                </a:cubicBezTo>
                <a:cubicBezTo>
                  <a:pt x="854" y="182"/>
                  <a:pt x="854" y="182"/>
                  <a:pt x="854" y="182"/>
                </a:cubicBezTo>
                <a:cubicBezTo>
                  <a:pt x="854" y="182"/>
                  <a:pt x="853" y="181"/>
                  <a:pt x="853" y="181"/>
                </a:cubicBezTo>
                <a:cubicBezTo>
                  <a:pt x="853" y="181"/>
                  <a:pt x="852" y="180"/>
                  <a:pt x="852" y="179"/>
                </a:cubicBezTo>
                <a:cubicBezTo>
                  <a:pt x="853" y="178"/>
                  <a:pt x="854" y="178"/>
                  <a:pt x="854" y="178"/>
                </a:cubicBezTo>
                <a:cubicBezTo>
                  <a:pt x="854" y="178"/>
                  <a:pt x="854" y="178"/>
                  <a:pt x="854" y="178"/>
                </a:cubicBezTo>
                <a:cubicBezTo>
                  <a:pt x="855" y="178"/>
                  <a:pt x="855" y="178"/>
                  <a:pt x="855" y="178"/>
                </a:cubicBezTo>
                <a:cubicBezTo>
                  <a:pt x="855" y="178"/>
                  <a:pt x="855" y="178"/>
                  <a:pt x="855" y="178"/>
                </a:cubicBezTo>
                <a:cubicBezTo>
                  <a:pt x="856" y="178"/>
                  <a:pt x="856" y="177"/>
                  <a:pt x="857" y="177"/>
                </a:cubicBezTo>
                <a:cubicBezTo>
                  <a:pt x="857" y="177"/>
                  <a:pt x="858" y="177"/>
                  <a:pt x="858" y="177"/>
                </a:cubicBezTo>
                <a:cubicBezTo>
                  <a:pt x="858" y="177"/>
                  <a:pt x="858" y="177"/>
                  <a:pt x="858" y="177"/>
                </a:cubicBezTo>
                <a:cubicBezTo>
                  <a:pt x="859" y="177"/>
                  <a:pt x="859" y="177"/>
                  <a:pt x="859" y="177"/>
                </a:cubicBezTo>
                <a:cubicBezTo>
                  <a:pt x="859" y="177"/>
                  <a:pt x="860" y="176"/>
                  <a:pt x="860" y="176"/>
                </a:cubicBezTo>
                <a:cubicBezTo>
                  <a:pt x="860" y="175"/>
                  <a:pt x="860" y="175"/>
                  <a:pt x="859" y="174"/>
                </a:cubicBezTo>
                <a:cubicBezTo>
                  <a:pt x="859" y="174"/>
                  <a:pt x="859" y="174"/>
                  <a:pt x="859" y="174"/>
                </a:cubicBezTo>
                <a:cubicBezTo>
                  <a:pt x="859" y="173"/>
                  <a:pt x="859" y="172"/>
                  <a:pt x="859" y="172"/>
                </a:cubicBezTo>
                <a:cubicBezTo>
                  <a:pt x="858" y="171"/>
                  <a:pt x="858" y="170"/>
                  <a:pt x="858" y="169"/>
                </a:cubicBezTo>
                <a:cubicBezTo>
                  <a:pt x="857" y="169"/>
                  <a:pt x="857" y="169"/>
                  <a:pt x="857" y="169"/>
                </a:cubicBezTo>
                <a:cubicBezTo>
                  <a:pt x="857" y="168"/>
                  <a:pt x="857" y="167"/>
                  <a:pt x="857" y="167"/>
                </a:cubicBezTo>
                <a:cubicBezTo>
                  <a:pt x="856" y="164"/>
                  <a:pt x="858" y="163"/>
                  <a:pt x="859" y="163"/>
                </a:cubicBezTo>
                <a:cubicBezTo>
                  <a:pt x="860" y="162"/>
                  <a:pt x="860" y="162"/>
                  <a:pt x="861" y="162"/>
                </a:cubicBezTo>
                <a:cubicBezTo>
                  <a:pt x="862" y="162"/>
                  <a:pt x="862" y="162"/>
                  <a:pt x="862" y="161"/>
                </a:cubicBezTo>
                <a:cubicBezTo>
                  <a:pt x="862" y="160"/>
                  <a:pt x="863" y="159"/>
                  <a:pt x="864" y="159"/>
                </a:cubicBezTo>
                <a:cubicBezTo>
                  <a:pt x="864" y="159"/>
                  <a:pt x="864" y="159"/>
                  <a:pt x="864" y="159"/>
                </a:cubicBezTo>
                <a:cubicBezTo>
                  <a:pt x="865" y="158"/>
                  <a:pt x="866" y="158"/>
                  <a:pt x="866" y="157"/>
                </a:cubicBezTo>
                <a:cubicBezTo>
                  <a:pt x="867" y="156"/>
                  <a:pt x="867" y="155"/>
                  <a:pt x="868" y="155"/>
                </a:cubicBezTo>
                <a:cubicBezTo>
                  <a:pt x="868" y="155"/>
                  <a:pt x="868" y="155"/>
                  <a:pt x="869" y="155"/>
                </a:cubicBezTo>
                <a:cubicBezTo>
                  <a:pt x="869" y="155"/>
                  <a:pt x="869" y="155"/>
                  <a:pt x="869" y="155"/>
                </a:cubicBezTo>
                <a:cubicBezTo>
                  <a:pt x="869" y="155"/>
                  <a:pt x="869" y="155"/>
                  <a:pt x="869" y="155"/>
                </a:cubicBezTo>
                <a:cubicBezTo>
                  <a:pt x="869" y="155"/>
                  <a:pt x="869" y="155"/>
                  <a:pt x="869" y="155"/>
                </a:cubicBezTo>
                <a:cubicBezTo>
                  <a:pt x="869" y="155"/>
                  <a:pt x="869" y="155"/>
                  <a:pt x="869" y="155"/>
                </a:cubicBezTo>
                <a:cubicBezTo>
                  <a:pt x="870" y="154"/>
                  <a:pt x="871" y="154"/>
                  <a:pt x="872" y="155"/>
                </a:cubicBezTo>
                <a:cubicBezTo>
                  <a:pt x="873" y="155"/>
                  <a:pt x="873" y="156"/>
                  <a:pt x="874" y="156"/>
                </a:cubicBezTo>
                <a:cubicBezTo>
                  <a:pt x="874" y="156"/>
                  <a:pt x="874" y="156"/>
                  <a:pt x="874" y="157"/>
                </a:cubicBezTo>
                <a:cubicBezTo>
                  <a:pt x="875" y="157"/>
                  <a:pt x="875" y="158"/>
                  <a:pt x="875" y="158"/>
                </a:cubicBezTo>
                <a:cubicBezTo>
                  <a:pt x="876" y="159"/>
                  <a:pt x="875" y="160"/>
                  <a:pt x="875" y="160"/>
                </a:cubicBezTo>
                <a:cubicBezTo>
                  <a:pt x="873" y="160"/>
                  <a:pt x="873" y="161"/>
                  <a:pt x="873" y="161"/>
                </a:cubicBezTo>
                <a:cubicBezTo>
                  <a:pt x="873" y="162"/>
                  <a:pt x="873" y="162"/>
                  <a:pt x="873" y="163"/>
                </a:cubicBezTo>
                <a:cubicBezTo>
                  <a:pt x="873" y="163"/>
                  <a:pt x="872" y="164"/>
                  <a:pt x="872" y="164"/>
                </a:cubicBezTo>
                <a:cubicBezTo>
                  <a:pt x="872" y="164"/>
                  <a:pt x="872" y="164"/>
                  <a:pt x="872" y="165"/>
                </a:cubicBezTo>
                <a:cubicBezTo>
                  <a:pt x="872" y="165"/>
                  <a:pt x="872" y="166"/>
                  <a:pt x="872" y="166"/>
                </a:cubicBezTo>
                <a:cubicBezTo>
                  <a:pt x="872" y="167"/>
                  <a:pt x="872" y="167"/>
                  <a:pt x="872" y="167"/>
                </a:cubicBezTo>
                <a:cubicBezTo>
                  <a:pt x="872" y="167"/>
                  <a:pt x="873" y="167"/>
                  <a:pt x="873" y="168"/>
                </a:cubicBezTo>
                <a:cubicBezTo>
                  <a:pt x="873" y="170"/>
                  <a:pt x="874" y="172"/>
                  <a:pt x="873" y="174"/>
                </a:cubicBezTo>
                <a:cubicBezTo>
                  <a:pt x="873" y="175"/>
                  <a:pt x="872" y="175"/>
                  <a:pt x="872" y="175"/>
                </a:cubicBezTo>
                <a:cubicBezTo>
                  <a:pt x="871" y="176"/>
                  <a:pt x="871" y="176"/>
                  <a:pt x="871" y="176"/>
                </a:cubicBezTo>
                <a:cubicBezTo>
                  <a:pt x="870" y="177"/>
                  <a:pt x="870" y="177"/>
                  <a:pt x="869" y="178"/>
                </a:cubicBezTo>
                <a:cubicBezTo>
                  <a:pt x="868" y="179"/>
                  <a:pt x="868" y="179"/>
                  <a:pt x="868" y="179"/>
                </a:cubicBezTo>
                <a:cubicBezTo>
                  <a:pt x="868" y="179"/>
                  <a:pt x="868" y="179"/>
                  <a:pt x="868" y="179"/>
                </a:cubicBezTo>
                <a:cubicBezTo>
                  <a:pt x="868" y="179"/>
                  <a:pt x="868" y="179"/>
                  <a:pt x="868" y="179"/>
                </a:cubicBezTo>
                <a:cubicBezTo>
                  <a:pt x="869" y="179"/>
                  <a:pt x="870" y="179"/>
                  <a:pt x="871" y="179"/>
                </a:cubicBezTo>
                <a:cubicBezTo>
                  <a:pt x="871" y="179"/>
                  <a:pt x="872" y="179"/>
                  <a:pt x="872" y="179"/>
                </a:cubicBezTo>
                <a:cubicBezTo>
                  <a:pt x="873" y="179"/>
                  <a:pt x="874" y="179"/>
                  <a:pt x="874" y="180"/>
                </a:cubicBezTo>
                <a:cubicBezTo>
                  <a:pt x="874" y="181"/>
                  <a:pt x="873" y="182"/>
                  <a:pt x="872" y="183"/>
                </a:cubicBezTo>
                <a:cubicBezTo>
                  <a:pt x="871" y="183"/>
                  <a:pt x="871" y="184"/>
                  <a:pt x="870" y="185"/>
                </a:cubicBezTo>
                <a:cubicBezTo>
                  <a:pt x="870" y="185"/>
                  <a:pt x="869" y="185"/>
                  <a:pt x="869" y="185"/>
                </a:cubicBezTo>
                <a:cubicBezTo>
                  <a:pt x="869" y="186"/>
                  <a:pt x="868" y="186"/>
                  <a:pt x="868" y="187"/>
                </a:cubicBezTo>
                <a:cubicBezTo>
                  <a:pt x="867" y="187"/>
                  <a:pt x="867" y="188"/>
                  <a:pt x="867" y="188"/>
                </a:cubicBezTo>
                <a:cubicBezTo>
                  <a:pt x="867" y="188"/>
                  <a:pt x="868" y="187"/>
                  <a:pt x="869" y="187"/>
                </a:cubicBezTo>
                <a:cubicBezTo>
                  <a:pt x="870" y="186"/>
                  <a:pt x="871" y="185"/>
                  <a:pt x="872" y="185"/>
                </a:cubicBezTo>
                <a:cubicBezTo>
                  <a:pt x="873" y="184"/>
                  <a:pt x="874" y="184"/>
                  <a:pt x="875" y="184"/>
                </a:cubicBezTo>
                <a:cubicBezTo>
                  <a:pt x="875" y="184"/>
                  <a:pt x="875" y="184"/>
                  <a:pt x="876" y="185"/>
                </a:cubicBezTo>
                <a:cubicBezTo>
                  <a:pt x="876" y="185"/>
                  <a:pt x="877" y="185"/>
                  <a:pt x="878" y="186"/>
                </a:cubicBezTo>
                <a:cubicBezTo>
                  <a:pt x="878" y="187"/>
                  <a:pt x="878" y="189"/>
                  <a:pt x="877" y="189"/>
                </a:cubicBezTo>
                <a:cubicBezTo>
                  <a:pt x="877" y="190"/>
                  <a:pt x="877" y="190"/>
                  <a:pt x="876" y="190"/>
                </a:cubicBezTo>
                <a:cubicBezTo>
                  <a:pt x="876" y="190"/>
                  <a:pt x="876" y="191"/>
                  <a:pt x="876" y="191"/>
                </a:cubicBezTo>
                <a:cubicBezTo>
                  <a:pt x="876" y="191"/>
                  <a:pt x="876" y="191"/>
                  <a:pt x="877" y="190"/>
                </a:cubicBezTo>
                <a:cubicBezTo>
                  <a:pt x="878" y="190"/>
                  <a:pt x="878" y="190"/>
                  <a:pt x="878" y="189"/>
                </a:cubicBezTo>
                <a:cubicBezTo>
                  <a:pt x="878" y="188"/>
                  <a:pt x="878" y="186"/>
                  <a:pt x="879" y="185"/>
                </a:cubicBezTo>
                <a:cubicBezTo>
                  <a:pt x="880" y="184"/>
                  <a:pt x="880" y="184"/>
                  <a:pt x="880" y="183"/>
                </a:cubicBezTo>
                <a:cubicBezTo>
                  <a:pt x="881" y="182"/>
                  <a:pt x="881" y="181"/>
                  <a:pt x="882" y="181"/>
                </a:cubicBezTo>
                <a:cubicBezTo>
                  <a:pt x="883" y="181"/>
                  <a:pt x="885" y="182"/>
                  <a:pt x="886" y="182"/>
                </a:cubicBezTo>
                <a:cubicBezTo>
                  <a:pt x="886" y="182"/>
                  <a:pt x="886" y="182"/>
                  <a:pt x="886" y="182"/>
                </a:cubicBezTo>
                <a:cubicBezTo>
                  <a:pt x="887" y="182"/>
                  <a:pt x="887" y="183"/>
                  <a:pt x="887" y="183"/>
                </a:cubicBezTo>
                <a:cubicBezTo>
                  <a:pt x="888" y="183"/>
                  <a:pt x="888" y="183"/>
                  <a:pt x="889" y="183"/>
                </a:cubicBezTo>
                <a:cubicBezTo>
                  <a:pt x="889" y="184"/>
                  <a:pt x="890" y="185"/>
                  <a:pt x="890" y="185"/>
                </a:cubicBezTo>
                <a:cubicBezTo>
                  <a:pt x="890" y="186"/>
                  <a:pt x="890" y="187"/>
                  <a:pt x="890" y="187"/>
                </a:cubicBezTo>
                <a:cubicBezTo>
                  <a:pt x="890" y="188"/>
                  <a:pt x="890" y="189"/>
                  <a:pt x="890" y="190"/>
                </a:cubicBezTo>
                <a:cubicBezTo>
                  <a:pt x="891" y="192"/>
                  <a:pt x="890" y="193"/>
                  <a:pt x="889" y="194"/>
                </a:cubicBezTo>
                <a:cubicBezTo>
                  <a:pt x="889" y="194"/>
                  <a:pt x="889" y="194"/>
                  <a:pt x="888" y="195"/>
                </a:cubicBezTo>
                <a:cubicBezTo>
                  <a:pt x="887" y="196"/>
                  <a:pt x="887" y="197"/>
                  <a:pt x="886" y="198"/>
                </a:cubicBezTo>
                <a:cubicBezTo>
                  <a:pt x="885" y="200"/>
                  <a:pt x="884" y="200"/>
                  <a:pt x="883" y="201"/>
                </a:cubicBezTo>
                <a:cubicBezTo>
                  <a:pt x="883" y="201"/>
                  <a:pt x="883" y="201"/>
                  <a:pt x="882" y="201"/>
                </a:cubicBezTo>
                <a:cubicBezTo>
                  <a:pt x="882" y="201"/>
                  <a:pt x="882" y="201"/>
                  <a:pt x="882" y="202"/>
                </a:cubicBezTo>
                <a:cubicBezTo>
                  <a:pt x="882" y="202"/>
                  <a:pt x="882" y="202"/>
                  <a:pt x="882" y="203"/>
                </a:cubicBezTo>
                <a:cubicBezTo>
                  <a:pt x="882" y="204"/>
                  <a:pt x="881" y="204"/>
                  <a:pt x="881" y="205"/>
                </a:cubicBezTo>
                <a:cubicBezTo>
                  <a:pt x="880" y="205"/>
                  <a:pt x="880" y="205"/>
                  <a:pt x="880" y="205"/>
                </a:cubicBezTo>
                <a:cubicBezTo>
                  <a:pt x="880" y="205"/>
                  <a:pt x="879" y="206"/>
                  <a:pt x="879" y="206"/>
                </a:cubicBezTo>
                <a:cubicBezTo>
                  <a:pt x="878" y="206"/>
                  <a:pt x="878" y="206"/>
                  <a:pt x="878" y="207"/>
                </a:cubicBezTo>
                <a:cubicBezTo>
                  <a:pt x="878" y="207"/>
                  <a:pt x="878" y="207"/>
                  <a:pt x="878" y="208"/>
                </a:cubicBezTo>
                <a:cubicBezTo>
                  <a:pt x="878" y="209"/>
                  <a:pt x="877" y="211"/>
                  <a:pt x="875" y="211"/>
                </a:cubicBezTo>
                <a:cubicBezTo>
                  <a:pt x="875" y="211"/>
                  <a:pt x="875" y="211"/>
                  <a:pt x="875" y="211"/>
                </a:cubicBezTo>
                <a:cubicBezTo>
                  <a:pt x="875" y="211"/>
                  <a:pt x="875" y="212"/>
                  <a:pt x="875" y="212"/>
                </a:cubicBezTo>
                <a:cubicBezTo>
                  <a:pt x="874" y="213"/>
                  <a:pt x="873" y="213"/>
                  <a:pt x="873" y="213"/>
                </a:cubicBezTo>
                <a:cubicBezTo>
                  <a:pt x="873" y="213"/>
                  <a:pt x="873" y="213"/>
                  <a:pt x="873" y="213"/>
                </a:cubicBezTo>
                <a:cubicBezTo>
                  <a:pt x="868" y="213"/>
                  <a:pt x="868" y="213"/>
                  <a:pt x="868" y="213"/>
                </a:cubicBezTo>
                <a:cubicBezTo>
                  <a:pt x="868" y="213"/>
                  <a:pt x="868" y="213"/>
                  <a:pt x="867" y="213"/>
                </a:cubicBezTo>
                <a:cubicBezTo>
                  <a:pt x="866" y="214"/>
                  <a:pt x="866" y="214"/>
                  <a:pt x="865" y="214"/>
                </a:cubicBezTo>
                <a:cubicBezTo>
                  <a:pt x="864" y="214"/>
                  <a:pt x="864" y="214"/>
                  <a:pt x="864" y="214"/>
                </a:cubicBezTo>
                <a:cubicBezTo>
                  <a:pt x="864" y="214"/>
                  <a:pt x="863" y="214"/>
                  <a:pt x="863" y="214"/>
                </a:cubicBezTo>
                <a:cubicBezTo>
                  <a:pt x="863" y="214"/>
                  <a:pt x="863" y="214"/>
                  <a:pt x="862" y="214"/>
                </a:cubicBezTo>
                <a:cubicBezTo>
                  <a:pt x="862" y="214"/>
                  <a:pt x="862" y="214"/>
                  <a:pt x="862" y="214"/>
                </a:cubicBezTo>
                <a:cubicBezTo>
                  <a:pt x="861" y="214"/>
                  <a:pt x="861" y="214"/>
                  <a:pt x="861" y="214"/>
                </a:cubicBezTo>
                <a:cubicBezTo>
                  <a:pt x="860" y="214"/>
                  <a:pt x="860" y="214"/>
                  <a:pt x="860" y="214"/>
                </a:cubicBezTo>
                <a:cubicBezTo>
                  <a:pt x="859" y="214"/>
                  <a:pt x="859" y="213"/>
                  <a:pt x="859" y="213"/>
                </a:cubicBezTo>
                <a:cubicBezTo>
                  <a:pt x="858" y="212"/>
                  <a:pt x="858" y="211"/>
                  <a:pt x="858" y="211"/>
                </a:cubicBezTo>
                <a:cubicBezTo>
                  <a:pt x="858" y="210"/>
                  <a:pt x="858" y="210"/>
                  <a:pt x="858" y="210"/>
                </a:cubicBezTo>
                <a:cubicBezTo>
                  <a:pt x="858" y="210"/>
                  <a:pt x="858" y="210"/>
                  <a:pt x="858" y="210"/>
                </a:cubicBezTo>
                <a:cubicBezTo>
                  <a:pt x="858" y="211"/>
                  <a:pt x="857" y="212"/>
                  <a:pt x="856" y="212"/>
                </a:cubicBezTo>
                <a:cubicBezTo>
                  <a:pt x="856" y="212"/>
                  <a:pt x="855" y="213"/>
                  <a:pt x="855" y="213"/>
                </a:cubicBezTo>
                <a:cubicBezTo>
                  <a:pt x="854" y="213"/>
                  <a:pt x="853" y="212"/>
                  <a:pt x="852" y="212"/>
                </a:cubicBezTo>
                <a:cubicBezTo>
                  <a:pt x="851" y="212"/>
                  <a:pt x="851" y="211"/>
                  <a:pt x="851" y="210"/>
                </a:cubicBezTo>
                <a:cubicBezTo>
                  <a:pt x="852" y="209"/>
                  <a:pt x="852" y="208"/>
                  <a:pt x="852" y="208"/>
                </a:cubicBezTo>
                <a:cubicBezTo>
                  <a:pt x="852" y="208"/>
                  <a:pt x="852" y="208"/>
                  <a:pt x="852" y="208"/>
                </a:cubicBezTo>
                <a:cubicBezTo>
                  <a:pt x="852" y="209"/>
                  <a:pt x="851" y="210"/>
                  <a:pt x="851" y="210"/>
                </a:cubicBezTo>
                <a:cubicBezTo>
                  <a:pt x="850" y="210"/>
                  <a:pt x="849" y="210"/>
                  <a:pt x="849" y="210"/>
                </a:cubicBezTo>
                <a:cubicBezTo>
                  <a:pt x="848" y="210"/>
                  <a:pt x="848" y="210"/>
                  <a:pt x="848" y="210"/>
                </a:cubicBezTo>
                <a:cubicBezTo>
                  <a:pt x="848" y="210"/>
                  <a:pt x="847" y="210"/>
                  <a:pt x="847" y="210"/>
                </a:cubicBezTo>
                <a:cubicBezTo>
                  <a:pt x="847" y="210"/>
                  <a:pt x="847" y="210"/>
                  <a:pt x="847" y="210"/>
                </a:cubicBezTo>
                <a:cubicBezTo>
                  <a:pt x="847" y="210"/>
                  <a:pt x="847" y="210"/>
                  <a:pt x="847" y="210"/>
                </a:cubicBezTo>
                <a:cubicBezTo>
                  <a:pt x="847" y="210"/>
                  <a:pt x="846" y="210"/>
                  <a:pt x="846" y="210"/>
                </a:cubicBezTo>
                <a:cubicBezTo>
                  <a:pt x="845" y="212"/>
                  <a:pt x="844" y="212"/>
                  <a:pt x="843" y="212"/>
                </a:cubicBezTo>
                <a:cubicBezTo>
                  <a:pt x="843" y="212"/>
                  <a:pt x="843" y="212"/>
                  <a:pt x="843" y="212"/>
                </a:cubicBezTo>
                <a:cubicBezTo>
                  <a:pt x="842" y="212"/>
                  <a:pt x="842" y="212"/>
                  <a:pt x="842" y="212"/>
                </a:cubicBezTo>
                <a:cubicBezTo>
                  <a:pt x="842" y="212"/>
                  <a:pt x="842" y="212"/>
                  <a:pt x="842" y="212"/>
                </a:cubicBezTo>
                <a:cubicBezTo>
                  <a:pt x="841" y="212"/>
                  <a:pt x="841" y="212"/>
                  <a:pt x="840" y="212"/>
                </a:cubicBezTo>
                <a:cubicBezTo>
                  <a:pt x="840" y="212"/>
                  <a:pt x="840" y="212"/>
                  <a:pt x="840" y="212"/>
                </a:cubicBezTo>
                <a:cubicBezTo>
                  <a:pt x="840" y="211"/>
                  <a:pt x="839" y="211"/>
                  <a:pt x="838" y="211"/>
                </a:cubicBezTo>
                <a:cubicBezTo>
                  <a:pt x="838" y="212"/>
                  <a:pt x="838" y="212"/>
                  <a:pt x="838" y="212"/>
                </a:cubicBezTo>
                <a:cubicBezTo>
                  <a:pt x="837" y="211"/>
                  <a:pt x="837" y="211"/>
                  <a:pt x="837" y="211"/>
                </a:cubicBezTo>
                <a:cubicBezTo>
                  <a:pt x="836" y="211"/>
                  <a:pt x="836" y="212"/>
                  <a:pt x="836" y="212"/>
                </a:cubicBezTo>
                <a:cubicBezTo>
                  <a:pt x="836" y="212"/>
                  <a:pt x="836" y="212"/>
                  <a:pt x="836" y="212"/>
                </a:cubicBezTo>
                <a:cubicBezTo>
                  <a:pt x="836" y="212"/>
                  <a:pt x="835" y="212"/>
                  <a:pt x="835" y="212"/>
                </a:cubicBezTo>
                <a:cubicBezTo>
                  <a:pt x="835" y="212"/>
                  <a:pt x="835" y="212"/>
                  <a:pt x="834" y="213"/>
                </a:cubicBezTo>
                <a:cubicBezTo>
                  <a:pt x="834" y="213"/>
                  <a:pt x="834" y="213"/>
                  <a:pt x="834" y="213"/>
                </a:cubicBezTo>
                <a:cubicBezTo>
                  <a:pt x="834" y="213"/>
                  <a:pt x="834" y="213"/>
                  <a:pt x="834" y="213"/>
                </a:cubicBezTo>
                <a:cubicBezTo>
                  <a:pt x="833" y="214"/>
                  <a:pt x="833" y="215"/>
                  <a:pt x="831" y="216"/>
                </a:cubicBezTo>
                <a:cubicBezTo>
                  <a:pt x="831" y="216"/>
                  <a:pt x="830" y="216"/>
                  <a:pt x="830" y="216"/>
                </a:cubicBezTo>
                <a:cubicBezTo>
                  <a:pt x="830" y="216"/>
                  <a:pt x="830" y="216"/>
                  <a:pt x="830" y="216"/>
                </a:cubicBezTo>
                <a:cubicBezTo>
                  <a:pt x="829" y="216"/>
                  <a:pt x="829" y="216"/>
                  <a:pt x="829" y="217"/>
                </a:cubicBezTo>
                <a:cubicBezTo>
                  <a:pt x="828" y="217"/>
                  <a:pt x="827" y="218"/>
                  <a:pt x="826" y="218"/>
                </a:cubicBezTo>
                <a:cubicBezTo>
                  <a:pt x="826" y="218"/>
                  <a:pt x="825" y="218"/>
                  <a:pt x="824" y="218"/>
                </a:cubicBezTo>
                <a:cubicBezTo>
                  <a:pt x="823" y="218"/>
                  <a:pt x="823" y="218"/>
                  <a:pt x="823" y="218"/>
                </a:cubicBezTo>
                <a:cubicBezTo>
                  <a:pt x="823" y="218"/>
                  <a:pt x="822" y="218"/>
                  <a:pt x="822" y="218"/>
                </a:cubicBezTo>
                <a:cubicBezTo>
                  <a:pt x="821" y="217"/>
                  <a:pt x="821" y="217"/>
                  <a:pt x="820" y="217"/>
                </a:cubicBezTo>
                <a:cubicBezTo>
                  <a:pt x="819" y="217"/>
                  <a:pt x="819" y="217"/>
                  <a:pt x="819" y="217"/>
                </a:cubicBezTo>
                <a:cubicBezTo>
                  <a:pt x="819" y="217"/>
                  <a:pt x="819" y="217"/>
                  <a:pt x="819" y="217"/>
                </a:cubicBezTo>
                <a:cubicBezTo>
                  <a:pt x="819" y="217"/>
                  <a:pt x="819" y="217"/>
                  <a:pt x="819" y="217"/>
                </a:cubicBezTo>
                <a:cubicBezTo>
                  <a:pt x="818" y="218"/>
                  <a:pt x="816" y="218"/>
                  <a:pt x="815" y="218"/>
                </a:cubicBezTo>
                <a:cubicBezTo>
                  <a:pt x="815" y="218"/>
                  <a:pt x="815" y="218"/>
                  <a:pt x="814" y="218"/>
                </a:cubicBezTo>
                <a:cubicBezTo>
                  <a:pt x="814" y="218"/>
                  <a:pt x="813" y="218"/>
                  <a:pt x="812" y="218"/>
                </a:cubicBezTo>
                <a:cubicBezTo>
                  <a:pt x="812" y="218"/>
                  <a:pt x="812" y="218"/>
                  <a:pt x="812" y="218"/>
                </a:cubicBezTo>
                <a:cubicBezTo>
                  <a:pt x="812" y="218"/>
                  <a:pt x="812" y="218"/>
                  <a:pt x="812" y="218"/>
                </a:cubicBezTo>
                <a:cubicBezTo>
                  <a:pt x="811" y="218"/>
                  <a:pt x="811" y="218"/>
                  <a:pt x="811" y="218"/>
                </a:cubicBezTo>
                <a:cubicBezTo>
                  <a:pt x="810" y="217"/>
                  <a:pt x="810" y="217"/>
                  <a:pt x="810" y="217"/>
                </a:cubicBezTo>
                <a:cubicBezTo>
                  <a:pt x="809" y="217"/>
                  <a:pt x="809" y="217"/>
                  <a:pt x="808" y="217"/>
                </a:cubicBezTo>
                <a:cubicBezTo>
                  <a:pt x="808" y="217"/>
                  <a:pt x="808" y="216"/>
                  <a:pt x="807" y="216"/>
                </a:cubicBezTo>
                <a:cubicBezTo>
                  <a:pt x="807" y="216"/>
                  <a:pt x="807" y="216"/>
                  <a:pt x="807" y="216"/>
                </a:cubicBezTo>
                <a:cubicBezTo>
                  <a:pt x="807" y="216"/>
                  <a:pt x="806" y="216"/>
                  <a:pt x="806" y="215"/>
                </a:cubicBezTo>
                <a:cubicBezTo>
                  <a:pt x="805" y="215"/>
                  <a:pt x="805" y="214"/>
                  <a:pt x="804" y="214"/>
                </a:cubicBezTo>
                <a:cubicBezTo>
                  <a:pt x="802" y="213"/>
                  <a:pt x="801" y="212"/>
                  <a:pt x="801" y="211"/>
                </a:cubicBezTo>
                <a:cubicBezTo>
                  <a:pt x="801" y="210"/>
                  <a:pt x="801" y="210"/>
                  <a:pt x="801" y="209"/>
                </a:cubicBezTo>
                <a:cubicBezTo>
                  <a:pt x="801" y="209"/>
                  <a:pt x="801" y="209"/>
                  <a:pt x="801" y="208"/>
                </a:cubicBezTo>
                <a:cubicBezTo>
                  <a:pt x="801" y="208"/>
                  <a:pt x="801" y="208"/>
                  <a:pt x="801" y="207"/>
                </a:cubicBezTo>
                <a:cubicBezTo>
                  <a:pt x="801" y="207"/>
                  <a:pt x="801" y="206"/>
                  <a:pt x="801" y="206"/>
                </a:cubicBezTo>
                <a:cubicBezTo>
                  <a:pt x="801" y="204"/>
                  <a:pt x="802" y="203"/>
                  <a:pt x="804" y="203"/>
                </a:cubicBezTo>
                <a:cubicBezTo>
                  <a:pt x="804" y="203"/>
                  <a:pt x="804" y="203"/>
                  <a:pt x="804" y="203"/>
                </a:cubicBezTo>
                <a:cubicBezTo>
                  <a:pt x="804" y="203"/>
                  <a:pt x="805" y="203"/>
                  <a:pt x="805" y="204"/>
                </a:cubicBezTo>
                <a:cubicBezTo>
                  <a:pt x="806" y="204"/>
                  <a:pt x="806" y="204"/>
                  <a:pt x="806" y="204"/>
                </a:cubicBezTo>
                <a:cubicBezTo>
                  <a:pt x="806" y="204"/>
                  <a:pt x="807" y="204"/>
                  <a:pt x="807" y="203"/>
                </a:cubicBezTo>
                <a:cubicBezTo>
                  <a:pt x="808" y="203"/>
                  <a:pt x="808" y="203"/>
                  <a:pt x="808" y="203"/>
                </a:cubicBezTo>
                <a:cubicBezTo>
                  <a:pt x="809" y="203"/>
                  <a:pt x="810" y="203"/>
                  <a:pt x="811" y="203"/>
                </a:cubicBezTo>
                <a:cubicBezTo>
                  <a:pt x="812" y="203"/>
                  <a:pt x="813" y="203"/>
                  <a:pt x="814" y="202"/>
                </a:cubicBezTo>
                <a:cubicBezTo>
                  <a:pt x="815" y="202"/>
                  <a:pt x="816" y="201"/>
                  <a:pt x="817" y="201"/>
                </a:cubicBezTo>
                <a:cubicBezTo>
                  <a:pt x="817" y="201"/>
                  <a:pt x="817" y="201"/>
                  <a:pt x="817" y="201"/>
                </a:cubicBezTo>
                <a:cubicBezTo>
                  <a:pt x="817" y="201"/>
                  <a:pt x="818" y="201"/>
                  <a:pt x="818" y="201"/>
                </a:cubicBezTo>
                <a:cubicBezTo>
                  <a:pt x="818" y="201"/>
                  <a:pt x="819" y="201"/>
                  <a:pt x="819" y="201"/>
                </a:cubicBezTo>
                <a:cubicBezTo>
                  <a:pt x="819" y="201"/>
                  <a:pt x="819" y="201"/>
                  <a:pt x="820" y="201"/>
                </a:cubicBezTo>
                <a:cubicBezTo>
                  <a:pt x="820" y="201"/>
                  <a:pt x="820" y="201"/>
                  <a:pt x="820" y="201"/>
                </a:cubicBezTo>
                <a:cubicBezTo>
                  <a:pt x="820" y="201"/>
                  <a:pt x="820" y="201"/>
                  <a:pt x="820" y="201"/>
                </a:cubicBezTo>
                <a:cubicBezTo>
                  <a:pt x="822" y="201"/>
                  <a:pt x="823" y="201"/>
                  <a:pt x="823" y="201"/>
                </a:cubicBezTo>
                <a:cubicBezTo>
                  <a:pt x="824" y="202"/>
                  <a:pt x="824" y="202"/>
                  <a:pt x="824" y="202"/>
                </a:cubicBezTo>
                <a:cubicBezTo>
                  <a:pt x="825" y="202"/>
                  <a:pt x="825" y="202"/>
                  <a:pt x="825" y="202"/>
                </a:cubicBezTo>
                <a:cubicBezTo>
                  <a:pt x="825" y="202"/>
                  <a:pt x="825" y="202"/>
                  <a:pt x="826" y="202"/>
                </a:cubicBezTo>
                <a:cubicBezTo>
                  <a:pt x="826" y="202"/>
                  <a:pt x="826" y="202"/>
                  <a:pt x="827" y="202"/>
                </a:cubicBezTo>
                <a:cubicBezTo>
                  <a:pt x="827" y="202"/>
                  <a:pt x="827" y="202"/>
                  <a:pt x="827" y="203"/>
                </a:cubicBezTo>
                <a:cubicBezTo>
                  <a:pt x="828" y="201"/>
                  <a:pt x="830" y="201"/>
                  <a:pt x="832" y="201"/>
                </a:cubicBezTo>
                <a:cubicBezTo>
                  <a:pt x="832" y="201"/>
                  <a:pt x="834" y="200"/>
                  <a:pt x="834" y="200"/>
                </a:cubicBezTo>
                <a:cubicBezTo>
                  <a:pt x="834" y="200"/>
                  <a:pt x="834" y="200"/>
                  <a:pt x="834" y="200"/>
                </a:cubicBezTo>
                <a:cubicBezTo>
                  <a:pt x="833" y="200"/>
                  <a:pt x="832" y="200"/>
                  <a:pt x="831" y="200"/>
                </a:cubicBezTo>
                <a:cubicBezTo>
                  <a:pt x="831" y="200"/>
                  <a:pt x="831" y="200"/>
                  <a:pt x="831" y="199"/>
                </a:cubicBezTo>
                <a:cubicBezTo>
                  <a:pt x="831" y="199"/>
                  <a:pt x="830" y="199"/>
                  <a:pt x="830" y="199"/>
                </a:cubicBezTo>
                <a:cubicBezTo>
                  <a:pt x="829" y="200"/>
                  <a:pt x="829" y="200"/>
                  <a:pt x="827" y="200"/>
                </a:cubicBezTo>
                <a:cubicBezTo>
                  <a:pt x="826" y="200"/>
                  <a:pt x="825" y="200"/>
                  <a:pt x="825" y="200"/>
                </a:cubicBezTo>
                <a:cubicBezTo>
                  <a:pt x="824" y="200"/>
                  <a:pt x="824" y="199"/>
                  <a:pt x="823" y="199"/>
                </a:cubicBezTo>
                <a:cubicBezTo>
                  <a:pt x="823" y="198"/>
                  <a:pt x="823" y="198"/>
                  <a:pt x="823" y="198"/>
                </a:cubicBezTo>
                <a:cubicBezTo>
                  <a:pt x="823" y="198"/>
                  <a:pt x="823" y="198"/>
                  <a:pt x="823" y="198"/>
                </a:cubicBezTo>
                <a:cubicBezTo>
                  <a:pt x="822" y="199"/>
                  <a:pt x="822" y="199"/>
                  <a:pt x="821" y="199"/>
                </a:cubicBezTo>
                <a:cubicBezTo>
                  <a:pt x="820" y="200"/>
                  <a:pt x="820" y="200"/>
                  <a:pt x="820" y="200"/>
                </a:cubicBezTo>
                <a:cubicBezTo>
                  <a:pt x="819" y="200"/>
                  <a:pt x="819" y="200"/>
                  <a:pt x="819" y="200"/>
                </a:cubicBezTo>
                <a:cubicBezTo>
                  <a:pt x="818" y="200"/>
                  <a:pt x="817" y="200"/>
                  <a:pt x="817" y="200"/>
                </a:cubicBezTo>
                <a:cubicBezTo>
                  <a:pt x="816" y="200"/>
                  <a:pt x="816" y="200"/>
                  <a:pt x="815" y="200"/>
                </a:cubicBezTo>
                <a:cubicBezTo>
                  <a:pt x="815" y="200"/>
                  <a:pt x="814" y="200"/>
                  <a:pt x="814" y="200"/>
                </a:cubicBezTo>
                <a:cubicBezTo>
                  <a:pt x="814" y="200"/>
                  <a:pt x="813" y="200"/>
                  <a:pt x="813" y="200"/>
                </a:cubicBezTo>
                <a:cubicBezTo>
                  <a:pt x="813" y="200"/>
                  <a:pt x="812" y="199"/>
                  <a:pt x="812" y="199"/>
                </a:cubicBezTo>
                <a:cubicBezTo>
                  <a:pt x="811" y="199"/>
                  <a:pt x="811" y="198"/>
                  <a:pt x="811" y="197"/>
                </a:cubicBezTo>
                <a:cubicBezTo>
                  <a:pt x="811" y="196"/>
                  <a:pt x="812" y="196"/>
                  <a:pt x="812" y="195"/>
                </a:cubicBezTo>
                <a:cubicBezTo>
                  <a:pt x="813" y="195"/>
                  <a:pt x="813" y="195"/>
                  <a:pt x="813" y="195"/>
                </a:cubicBezTo>
                <a:cubicBezTo>
                  <a:pt x="814" y="194"/>
                  <a:pt x="814" y="194"/>
                  <a:pt x="814" y="194"/>
                </a:cubicBezTo>
                <a:cubicBezTo>
                  <a:pt x="814" y="194"/>
                  <a:pt x="813" y="194"/>
                  <a:pt x="813" y="194"/>
                </a:cubicBezTo>
                <a:cubicBezTo>
                  <a:pt x="813" y="195"/>
                  <a:pt x="812" y="196"/>
                  <a:pt x="811" y="195"/>
                </a:cubicBezTo>
                <a:cubicBezTo>
                  <a:pt x="811" y="195"/>
                  <a:pt x="810" y="195"/>
                  <a:pt x="810" y="195"/>
                </a:cubicBezTo>
                <a:cubicBezTo>
                  <a:pt x="810" y="195"/>
                  <a:pt x="810" y="195"/>
                  <a:pt x="809" y="195"/>
                </a:cubicBezTo>
                <a:cubicBezTo>
                  <a:pt x="809" y="195"/>
                  <a:pt x="809" y="196"/>
                  <a:pt x="808" y="197"/>
                </a:cubicBezTo>
                <a:cubicBezTo>
                  <a:pt x="808" y="197"/>
                  <a:pt x="808" y="197"/>
                  <a:pt x="807" y="198"/>
                </a:cubicBezTo>
                <a:cubicBezTo>
                  <a:pt x="807" y="198"/>
                  <a:pt x="807" y="198"/>
                  <a:pt x="806" y="199"/>
                </a:cubicBezTo>
                <a:cubicBezTo>
                  <a:pt x="806" y="199"/>
                  <a:pt x="806" y="199"/>
                  <a:pt x="806" y="199"/>
                </a:cubicBezTo>
                <a:cubicBezTo>
                  <a:pt x="806" y="199"/>
                  <a:pt x="806" y="200"/>
                  <a:pt x="806" y="200"/>
                </a:cubicBezTo>
                <a:cubicBezTo>
                  <a:pt x="805" y="200"/>
                  <a:pt x="805" y="201"/>
                  <a:pt x="804" y="201"/>
                </a:cubicBezTo>
                <a:cubicBezTo>
                  <a:pt x="803" y="201"/>
                  <a:pt x="802" y="200"/>
                  <a:pt x="802" y="200"/>
                </a:cubicBezTo>
                <a:cubicBezTo>
                  <a:pt x="801" y="200"/>
                  <a:pt x="800" y="198"/>
                  <a:pt x="800" y="197"/>
                </a:cubicBezTo>
                <a:cubicBezTo>
                  <a:pt x="801" y="197"/>
                  <a:pt x="801" y="196"/>
                  <a:pt x="801" y="196"/>
                </a:cubicBezTo>
                <a:cubicBezTo>
                  <a:pt x="801" y="196"/>
                  <a:pt x="800" y="196"/>
                  <a:pt x="800" y="196"/>
                </a:cubicBezTo>
                <a:cubicBezTo>
                  <a:pt x="800" y="196"/>
                  <a:pt x="800" y="196"/>
                  <a:pt x="800" y="196"/>
                </a:cubicBezTo>
                <a:cubicBezTo>
                  <a:pt x="800" y="196"/>
                  <a:pt x="800" y="198"/>
                  <a:pt x="799" y="198"/>
                </a:cubicBezTo>
                <a:cubicBezTo>
                  <a:pt x="798" y="199"/>
                  <a:pt x="797" y="198"/>
                  <a:pt x="796" y="197"/>
                </a:cubicBezTo>
                <a:cubicBezTo>
                  <a:pt x="796" y="197"/>
                  <a:pt x="795" y="197"/>
                  <a:pt x="795" y="196"/>
                </a:cubicBezTo>
                <a:cubicBezTo>
                  <a:pt x="795" y="196"/>
                  <a:pt x="795" y="196"/>
                  <a:pt x="795" y="196"/>
                </a:cubicBezTo>
                <a:cubicBezTo>
                  <a:pt x="795" y="196"/>
                  <a:pt x="795" y="196"/>
                  <a:pt x="795" y="196"/>
                </a:cubicBezTo>
                <a:cubicBezTo>
                  <a:pt x="794" y="196"/>
                  <a:pt x="794" y="195"/>
                  <a:pt x="793" y="195"/>
                </a:cubicBezTo>
                <a:cubicBezTo>
                  <a:pt x="793" y="195"/>
                  <a:pt x="793" y="194"/>
                  <a:pt x="792" y="193"/>
                </a:cubicBezTo>
                <a:cubicBezTo>
                  <a:pt x="792" y="194"/>
                  <a:pt x="791" y="193"/>
                  <a:pt x="790" y="193"/>
                </a:cubicBezTo>
                <a:cubicBezTo>
                  <a:pt x="790" y="193"/>
                  <a:pt x="789" y="192"/>
                  <a:pt x="789" y="192"/>
                </a:cubicBezTo>
                <a:cubicBezTo>
                  <a:pt x="789" y="191"/>
                  <a:pt x="788" y="191"/>
                  <a:pt x="788" y="191"/>
                </a:cubicBezTo>
                <a:cubicBezTo>
                  <a:pt x="787" y="190"/>
                  <a:pt x="786" y="190"/>
                  <a:pt x="785" y="190"/>
                </a:cubicBezTo>
                <a:cubicBezTo>
                  <a:pt x="785" y="190"/>
                  <a:pt x="785" y="190"/>
                  <a:pt x="785" y="190"/>
                </a:cubicBezTo>
                <a:cubicBezTo>
                  <a:pt x="785" y="189"/>
                  <a:pt x="784" y="189"/>
                  <a:pt x="784" y="188"/>
                </a:cubicBezTo>
                <a:cubicBezTo>
                  <a:pt x="784" y="188"/>
                  <a:pt x="784" y="187"/>
                  <a:pt x="784" y="187"/>
                </a:cubicBezTo>
                <a:cubicBezTo>
                  <a:pt x="785" y="186"/>
                  <a:pt x="785" y="186"/>
                  <a:pt x="786" y="185"/>
                </a:cubicBezTo>
                <a:cubicBezTo>
                  <a:pt x="786" y="185"/>
                  <a:pt x="786" y="185"/>
                  <a:pt x="786" y="185"/>
                </a:cubicBezTo>
                <a:cubicBezTo>
                  <a:pt x="786" y="185"/>
                  <a:pt x="786" y="185"/>
                  <a:pt x="786" y="185"/>
                </a:cubicBezTo>
                <a:cubicBezTo>
                  <a:pt x="786" y="185"/>
                  <a:pt x="786" y="185"/>
                  <a:pt x="786" y="184"/>
                </a:cubicBezTo>
                <a:cubicBezTo>
                  <a:pt x="786" y="183"/>
                  <a:pt x="786" y="183"/>
                  <a:pt x="786" y="182"/>
                </a:cubicBezTo>
                <a:cubicBezTo>
                  <a:pt x="787" y="182"/>
                  <a:pt x="788" y="181"/>
                  <a:pt x="788" y="181"/>
                </a:cubicBezTo>
                <a:cubicBezTo>
                  <a:pt x="789" y="181"/>
                  <a:pt x="789" y="181"/>
                  <a:pt x="790" y="181"/>
                </a:cubicBezTo>
                <a:cubicBezTo>
                  <a:pt x="790" y="180"/>
                  <a:pt x="790" y="180"/>
                  <a:pt x="791" y="180"/>
                </a:cubicBezTo>
                <a:cubicBezTo>
                  <a:pt x="792" y="180"/>
                  <a:pt x="794" y="180"/>
                  <a:pt x="796" y="180"/>
                </a:cubicBezTo>
                <a:cubicBezTo>
                  <a:pt x="797" y="180"/>
                  <a:pt x="798" y="181"/>
                  <a:pt x="799" y="181"/>
                </a:cubicBezTo>
                <a:cubicBezTo>
                  <a:pt x="799" y="181"/>
                  <a:pt x="799" y="181"/>
                  <a:pt x="799" y="181"/>
                </a:cubicBezTo>
                <a:cubicBezTo>
                  <a:pt x="800" y="181"/>
                  <a:pt x="800" y="181"/>
                  <a:pt x="800" y="181"/>
                </a:cubicBezTo>
                <a:cubicBezTo>
                  <a:pt x="801" y="181"/>
                  <a:pt x="801" y="181"/>
                  <a:pt x="801" y="181"/>
                </a:cubicBezTo>
                <a:cubicBezTo>
                  <a:pt x="802" y="180"/>
                  <a:pt x="803" y="180"/>
                  <a:pt x="804" y="180"/>
                </a:cubicBezTo>
                <a:cubicBezTo>
                  <a:pt x="805" y="180"/>
                  <a:pt x="805" y="180"/>
                  <a:pt x="806" y="180"/>
                </a:cubicBezTo>
                <a:cubicBezTo>
                  <a:pt x="806" y="179"/>
                  <a:pt x="807" y="179"/>
                  <a:pt x="807" y="179"/>
                </a:cubicBezTo>
                <a:cubicBezTo>
                  <a:pt x="806" y="178"/>
                  <a:pt x="806" y="178"/>
                  <a:pt x="805" y="178"/>
                </a:cubicBezTo>
                <a:cubicBezTo>
                  <a:pt x="805" y="178"/>
                  <a:pt x="805" y="178"/>
                  <a:pt x="804" y="178"/>
                </a:cubicBezTo>
                <a:cubicBezTo>
                  <a:pt x="804" y="178"/>
                  <a:pt x="804" y="178"/>
                  <a:pt x="803" y="178"/>
                </a:cubicBezTo>
                <a:cubicBezTo>
                  <a:pt x="803" y="178"/>
                  <a:pt x="802" y="178"/>
                  <a:pt x="802" y="178"/>
                </a:cubicBezTo>
                <a:cubicBezTo>
                  <a:pt x="801" y="178"/>
                  <a:pt x="800" y="178"/>
                  <a:pt x="799" y="178"/>
                </a:cubicBezTo>
                <a:cubicBezTo>
                  <a:pt x="799" y="178"/>
                  <a:pt x="799" y="178"/>
                  <a:pt x="799" y="178"/>
                </a:cubicBezTo>
                <a:cubicBezTo>
                  <a:pt x="798" y="178"/>
                  <a:pt x="796" y="177"/>
                  <a:pt x="795" y="177"/>
                </a:cubicBezTo>
                <a:cubicBezTo>
                  <a:pt x="794" y="176"/>
                  <a:pt x="794" y="176"/>
                  <a:pt x="794" y="175"/>
                </a:cubicBezTo>
                <a:cubicBezTo>
                  <a:pt x="794" y="174"/>
                  <a:pt x="794" y="173"/>
                  <a:pt x="795" y="173"/>
                </a:cubicBezTo>
                <a:cubicBezTo>
                  <a:pt x="796" y="172"/>
                  <a:pt x="798" y="171"/>
                  <a:pt x="799" y="170"/>
                </a:cubicBezTo>
                <a:cubicBezTo>
                  <a:pt x="799" y="169"/>
                  <a:pt x="801" y="168"/>
                  <a:pt x="802" y="168"/>
                </a:cubicBezTo>
                <a:cubicBezTo>
                  <a:pt x="803" y="168"/>
                  <a:pt x="803" y="168"/>
                  <a:pt x="803" y="168"/>
                </a:cubicBezTo>
                <a:cubicBezTo>
                  <a:pt x="804" y="168"/>
                  <a:pt x="804" y="169"/>
                  <a:pt x="804" y="169"/>
                </a:cubicBezTo>
                <a:cubicBezTo>
                  <a:pt x="805" y="169"/>
                  <a:pt x="805" y="169"/>
                  <a:pt x="805" y="168"/>
                </a:cubicBezTo>
                <a:cubicBezTo>
                  <a:pt x="806" y="168"/>
                  <a:pt x="806" y="168"/>
                  <a:pt x="807" y="168"/>
                </a:cubicBezTo>
                <a:cubicBezTo>
                  <a:pt x="807" y="168"/>
                  <a:pt x="807" y="168"/>
                  <a:pt x="808" y="168"/>
                </a:cubicBezTo>
                <a:cubicBezTo>
                  <a:pt x="808" y="168"/>
                  <a:pt x="808" y="168"/>
                  <a:pt x="807" y="168"/>
                </a:cubicBezTo>
                <a:cubicBezTo>
                  <a:pt x="807" y="168"/>
                  <a:pt x="807" y="168"/>
                  <a:pt x="806" y="168"/>
                </a:cubicBezTo>
                <a:cubicBezTo>
                  <a:pt x="806" y="168"/>
                  <a:pt x="806" y="168"/>
                  <a:pt x="806" y="168"/>
                </a:cubicBezTo>
                <a:cubicBezTo>
                  <a:pt x="805" y="167"/>
                  <a:pt x="804" y="167"/>
                  <a:pt x="804" y="167"/>
                </a:cubicBezTo>
                <a:cubicBezTo>
                  <a:pt x="803" y="166"/>
                  <a:pt x="803" y="166"/>
                  <a:pt x="803" y="165"/>
                </a:cubicBezTo>
                <a:cubicBezTo>
                  <a:pt x="803" y="164"/>
                  <a:pt x="804" y="163"/>
                  <a:pt x="805" y="162"/>
                </a:cubicBezTo>
                <a:cubicBezTo>
                  <a:pt x="805" y="162"/>
                  <a:pt x="805" y="162"/>
                  <a:pt x="805" y="162"/>
                </a:cubicBezTo>
                <a:cubicBezTo>
                  <a:pt x="805" y="162"/>
                  <a:pt x="805" y="161"/>
                  <a:pt x="805" y="161"/>
                </a:cubicBezTo>
                <a:cubicBezTo>
                  <a:pt x="806" y="161"/>
                  <a:pt x="806" y="160"/>
                  <a:pt x="806" y="160"/>
                </a:cubicBezTo>
                <a:cubicBezTo>
                  <a:pt x="807" y="160"/>
                  <a:pt x="808" y="160"/>
                  <a:pt x="808" y="159"/>
                </a:cubicBezTo>
                <a:cubicBezTo>
                  <a:pt x="809" y="159"/>
                  <a:pt x="809" y="159"/>
                  <a:pt x="809" y="158"/>
                </a:cubicBezTo>
                <a:cubicBezTo>
                  <a:pt x="811" y="157"/>
                  <a:pt x="813" y="158"/>
                  <a:pt x="814" y="158"/>
                </a:cubicBezTo>
                <a:cubicBezTo>
                  <a:pt x="814" y="158"/>
                  <a:pt x="815" y="159"/>
                  <a:pt x="815" y="159"/>
                </a:cubicBezTo>
                <a:cubicBezTo>
                  <a:pt x="816" y="159"/>
                  <a:pt x="817" y="159"/>
                  <a:pt x="817" y="160"/>
                </a:cubicBezTo>
                <a:cubicBezTo>
                  <a:pt x="817" y="160"/>
                  <a:pt x="818" y="160"/>
                  <a:pt x="818" y="160"/>
                </a:cubicBezTo>
                <a:cubicBezTo>
                  <a:pt x="818" y="159"/>
                  <a:pt x="817" y="159"/>
                  <a:pt x="817" y="159"/>
                </a:cubicBezTo>
                <a:cubicBezTo>
                  <a:pt x="816" y="159"/>
                  <a:pt x="816" y="159"/>
                  <a:pt x="816" y="159"/>
                </a:cubicBezTo>
                <a:cubicBezTo>
                  <a:pt x="816" y="158"/>
                  <a:pt x="815" y="158"/>
                  <a:pt x="815" y="157"/>
                </a:cubicBezTo>
                <a:cubicBezTo>
                  <a:pt x="815" y="157"/>
                  <a:pt x="815" y="157"/>
                  <a:pt x="815" y="157"/>
                </a:cubicBezTo>
                <a:cubicBezTo>
                  <a:pt x="814" y="157"/>
                  <a:pt x="814" y="156"/>
                  <a:pt x="814" y="155"/>
                </a:cubicBezTo>
                <a:cubicBezTo>
                  <a:pt x="814" y="154"/>
                  <a:pt x="815" y="154"/>
                  <a:pt x="816" y="154"/>
                </a:cubicBezTo>
                <a:cubicBezTo>
                  <a:pt x="817" y="153"/>
                  <a:pt x="817" y="153"/>
                  <a:pt x="818" y="153"/>
                </a:cubicBezTo>
                <a:cubicBezTo>
                  <a:pt x="818" y="153"/>
                  <a:pt x="818" y="153"/>
                  <a:pt x="818" y="153"/>
                </a:cubicBezTo>
                <a:cubicBezTo>
                  <a:pt x="819" y="153"/>
                  <a:pt x="819" y="153"/>
                  <a:pt x="819" y="153"/>
                </a:cubicBezTo>
                <a:cubicBezTo>
                  <a:pt x="820" y="153"/>
                  <a:pt x="820" y="153"/>
                  <a:pt x="821" y="153"/>
                </a:cubicBezTo>
                <a:cubicBezTo>
                  <a:pt x="821" y="153"/>
                  <a:pt x="821" y="153"/>
                  <a:pt x="821" y="153"/>
                </a:cubicBezTo>
                <a:cubicBezTo>
                  <a:pt x="822" y="153"/>
                  <a:pt x="823" y="152"/>
                  <a:pt x="824" y="153"/>
                </a:cubicBezTo>
                <a:cubicBezTo>
                  <a:pt x="824" y="153"/>
                  <a:pt x="824" y="153"/>
                  <a:pt x="825" y="153"/>
                </a:cubicBezTo>
                <a:cubicBezTo>
                  <a:pt x="826" y="153"/>
                  <a:pt x="827" y="153"/>
                  <a:pt x="828" y="154"/>
                </a:cubicBezTo>
                <a:cubicBezTo>
                  <a:pt x="828" y="154"/>
                  <a:pt x="828" y="154"/>
                  <a:pt x="828" y="154"/>
                </a:cubicBezTo>
                <a:cubicBezTo>
                  <a:pt x="828" y="155"/>
                  <a:pt x="828" y="155"/>
                  <a:pt x="829" y="155"/>
                </a:cubicBezTo>
                <a:cubicBezTo>
                  <a:pt x="829" y="155"/>
                  <a:pt x="829" y="155"/>
                  <a:pt x="830" y="155"/>
                </a:cubicBezTo>
                <a:cubicBezTo>
                  <a:pt x="830" y="156"/>
                  <a:pt x="830" y="157"/>
                  <a:pt x="830" y="157"/>
                </a:cubicBezTo>
                <a:cubicBezTo>
                  <a:pt x="831" y="158"/>
                  <a:pt x="830" y="159"/>
                  <a:pt x="829" y="159"/>
                </a:cubicBezTo>
                <a:cubicBezTo>
                  <a:pt x="829" y="160"/>
                  <a:pt x="829" y="160"/>
                  <a:pt x="829" y="160"/>
                </a:cubicBezTo>
                <a:cubicBezTo>
                  <a:pt x="828" y="160"/>
                  <a:pt x="828" y="161"/>
                  <a:pt x="828" y="162"/>
                </a:cubicBezTo>
                <a:cubicBezTo>
                  <a:pt x="829" y="162"/>
                  <a:pt x="829" y="162"/>
                  <a:pt x="829" y="162"/>
                </a:cubicBezTo>
                <a:cubicBezTo>
                  <a:pt x="830" y="162"/>
                  <a:pt x="830" y="162"/>
                  <a:pt x="830" y="162"/>
                </a:cubicBezTo>
                <a:cubicBezTo>
                  <a:pt x="831" y="162"/>
                  <a:pt x="832" y="162"/>
                  <a:pt x="833" y="162"/>
                </a:cubicBezTo>
                <a:cubicBezTo>
                  <a:pt x="834" y="162"/>
                  <a:pt x="835" y="162"/>
                  <a:pt x="836" y="163"/>
                </a:cubicBezTo>
                <a:cubicBezTo>
                  <a:pt x="837" y="163"/>
                  <a:pt x="837" y="164"/>
                  <a:pt x="837" y="164"/>
                </a:cubicBezTo>
                <a:cubicBezTo>
                  <a:pt x="838" y="165"/>
                  <a:pt x="838" y="165"/>
                  <a:pt x="838" y="165"/>
                </a:cubicBezTo>
                <a:cubicBezTo>
                  <a:pt x="839" y="166"/>
                  <a:pt x="839" y="167"/>
                  <a:pt x="839" y="167"/>
                </a:cubicBezTo>
                <a:cubicBezTo>
                  <a:pt x="839" y="168"/>
                  <a:pt x="839" y="168"/>
                  <a:pt x="838" y="169"/>
                </a:cubicBezTo>
                <a:cubicBezTo>
                  <a:pt x="838" y="169"/>
                  <a:pt x="838" y="169"/>
                  <a:pt x="838" y="169"/>
                </a:cubicBezTo>
                <a:cubicBezTo>
                  <a:pt x="838" y="170"/>
                  <a:pt x="838" y="170"/>
                  <a:pt x="839" y="171"/>
                </a:cubicBezTo>
                <a:cubicBezTo>
                  <a:pt x="839" y="171"/>
                  <a:pt x="839" y="171"/>
                  <a:pt x="839" y="171"/>
                </a:cubicBezTo>
                <a:cubicBezTo>
                  <a:pt x="839" y="171"/>
                  <a:pt x="840" y="172"/>
                  <a:pt x="840" y="172"/>
                </a:cubicBezTo>
                <a:cubicBezTo>
                  <a:pt x="840" y="172"/>
                  <a:pt x="840" y="172"/>
                  <a:pt x="840" y="173"/>
                </a:cubicBezTo>
                <a:cubicBezTo>
                  <a:pt x="841" y="174"/>
                  <a:pt x="841" y="176"/>
                  <a:pt x="841" y="177"/>
                </a:cubicBezTo>
                <a:cubicBezTo>
                  <a:pt x="841" y="177"/>
                  <a:pt x="840" y="177"/>
                  <a:pt x="840" y="177"/>
                </a:cubicBezTo>
                <a:cubicBezTo>
                  <a:pt x="840" y="178"/>
                  <a:pt x="840" y="179"/>
                  <a:pt x="839" y="179"/>
                </a:cubicBezTo>
                <a:cubicBezTo>
                  <a:pt x="840" y="179"/>
                  <a:pt x="841" y="180"/>
                  <a:pt x="841" y="181"/>
                </a:cubicBezTo>
                <a:cubicBezTo>
                  <a:pt x="841" y="182"/>
                  <a:pt x="841" y="182"/>
                  <a:pt x="841" y="183"/>
                </a:cubicBezTo>
                <a:cubicBezTo>
                  <a:pt x="841" y="183"/>
                  <a:pt x="841" y="183"/>
                  <a:pt x="841" y="183"/>
                </a:cubicBezTo>
                <a:cubicBezTo>
                  <a:pt x="841" y="183"/>
                  <a:pt x="841" y="183"/>
                  <a:pt x="840" y="184"/>
                </a:cubicBezTo>
                <a:cubicBezTo>
                  <a:pt x="840" y="184"/>
                  <a:pt x="840" y="185"/>
                  <a:pt x="840" y="185"/>
                </a:cubicBezTo>
                <a:cubicBezTo>
                  <a:pt x="839" y="186"/>
                  <a:pt x="839" y="186"/>
                  <a:pt x="839" y="187"/>
                </a:cubicBezTo>
                <a:cubicBezTo>
                  <a:pt x="839" y="187"/>
                  <a:pt x="839" y="188"/>
                  <a:pt x="839" y="188"/>
                </a:cubicBezTo>
                <a:cubicBezTo>
                  <a:pt x="839" y="188"/>
                  <a:pt x="839" y="189"/>
                  <a:pt x="839" y="189"/>
                </a:cubicBezTo>
                <a:cubicBezTo>
                  <a:pt x="840" y="189"/>
                  <a:pt x="840" y="189"/>
                  <a:pt x="841" y="190"/>
                </a:cubicBezTo>
                <a:cubicBezTo>
                  <a:pt x="841" y="190"/>
                  <a:pt x="841" y="189"/>
                  <a:pt x="842" y="189"/>
                </a:cubicBezTo>
                <a:cubicBezTo>
                  <a:pt x="842" y="189"/>
                  <a:pt x="842" y="189"/>
                  <a:pt x="842" y="189"/>
                </a:cubicBezTo>
                <a:close/>
                <a:moveTo>
                  <a:pt x="830" y="215"/>
                </a:moveTo>
                <a:cubicBezTo>
                  <a:pt x="830" y="215"/>
                  <a:pt x="830" y="215"/>
                  <a:pt x="830" y="215"/>
                </a:cubicBezTo>
                <a:cubicBezTo>
                  <a:pt x="830" y="215"/>
                  <a:pt x="830" y="215"/>
                  <a:pt x="830" y="215"/>
                </a:cubicBezTo>
                <a:close/>
                <a:moveTo>
                  <a:pt x="754" y="148"/>
                </a:moveTo>
                <a:cubicBezTo>
                  <a:pt x="754" y="148"/>
                  <a:pt x="754" y="148"/>
                  <a:pt x="754" y="148"/>
                </a:cubicBezTo>
                <a:cubicBezTo>
                  <a:pt x="754" y="147"/>
                  <a:pt x="754" y="147"/>
                  <a:pt x="754" y="147"/>
                </a:cubicBezTo>
                <a:cubicBezTo>
                  <a:pt x="755" y="146"/>
                  <a:pt x="757" y="145"/>
                  <a:pt x="757" y="145"/>
                </a:cubicBezTo>
                <a:cubicBezTo>
                  <a:pt x="758" y="145"/>
                  <a:pt x="759" y="146"/>
                  <a:pt x="759" y="146"/>
                </a:cubicBezTo>
                <a:cubicBezTo>
                  <a:pt x="759" y="146"/>
                  <a:pt x="759" y="146"/>
                  <a:pt x="759" y="146"/>
                </a:cubicBezTo>
                <a:cubicBezTo>
                  <a:pt x="759" y="145"/>
                  <a:pt x="760" y="145"/>
                  <a:pt x="760" y="145"/>
                </a:cubicBezTo>
                <a:cubicBezTo>
                  <a:pt x="760" y="145"/>
                  <a:pt x="760" y="145"/>
                  <a:pt x="760" y="145"/>
                </a:cubicBezTo>
                <a:cubicBezTo>
                  <a:pt x="760" y="145"/>
                  <a:pt x="759" y="145"/>
                  <a:pt x="759" y="145"/>
                </a:cubicBezTo>
                <a:cubicBezTo>
                  <a:pt x="759" y="144"/>
                  <a:pt x="759" y="144"/>
                  <a:pt x="759" y="143"/>
                </a:cubicBezTo>
                <a:cubicBezTo>
                  <a:pt x="758" y="143"/>
                  <a:pt x="758" y="142"/>
                  <a:pt x="758" y="142"/>
                </a:cubicBezTo>
                <a:cubicBezTo>
                  <a:pt x="759" y="141"/>
                  <a:pt x="760" y="141"/>
                  <a:pt x="761" y="141"/>
                </a:cubicBezTo>
                <a:cubicBezTo>
                  <a:pt x="762" y="140"/>
                  <a:pt x="763" y="140"/>
                  <a:pt x="763" y="139"/>
                </a:cubicBezTo>
                <a:cubicBezTo>
                  <a:pt x="764" y="139"/>
                  <a:pt x="764" y="139"/>
                  <a:pt x="764" y="138"/>
                </a:cubicBezTo>
                <a:cubicBezTo>
                  <a:pt x="764" y="138"/>
                  <a:pt x="764" y="138"/>
                  <a:pt x="764" y="138"/>
                </a:cubicBezTo>
                <a:cubicBezTo>
                  <a:pt x="765" y="137"/>
                  <a:pt x="766" y="137"/>
                  <a:pt x="766" y="137"/>
                </a:cubicBezTo>
                <a:cubicBezTo>
                  <a:pt x="767" y="136"/>
                  <a:pt x="767" y="136"/>
                  <a:pt x="767" y="136"/>
                </a:cubicBezTo>
                <a:cubicBezTo>
                  <a:pt x="768" y="136"/>
                  <a:pt x="768" y="136"/>
                  <a:pt x="768" y="136"/>
                </a:cubicBezTo>
                <a:cubicBezTo>
                  <a:pt x="768" y="136"/>
                  <a:pt x="768" y="136"/>
                  <a:pt x="769" y="136"/>
                </a:cubicBezTo>
                <a:cubicBezTo>
                  <a:pt x="770" y="135"/>
                  <a:pt x="772" y="135"/>
                  <a:pt x="773" y="135"/>
                </a:cubicBezTo>
                <a:cubicBezTo>
                  <a:pt x="774" y="135"/>
                  <a:pt x="775" y="134"/>
                  <a:pt x="776" y="134"/>
                </a:cubicBezTo>
                <a:cubicBezTo>
                  <a:pt x="776" y="133"/>
                  <a:pt x="777" y="133"/>
                  <a:pt x="778" y="133"/>
                </a:cubicBezTo>
                <a:cubicBezTo>
                  <a:pt x="778" y="133"/>
                  <a:pt x="779" y="132"/>
                  <a:pt x="779" y="132"/>
                </a:cubicBezTo>
                <a:cubicBezTo>
                  <a:pt x="779" y="132"/>
                  <a:pt x="780" y="132"/>
                  <a:pt x="780" y="132"/>
                </a:cubicBezTo>
                <a:cubicBezTo>
                  <a:pt x="780" y="132"/>
                  <a:pt x="781" y="131"/>
                  <a:pt x="782" y="131"/>
                </a:cubicBezTo>
                <a:cubicBezTo>
                  <a:pt x="782" y="131"/>
                  <a:pt x="782" y="131"/>
                  <a:pt x="782" y="131"/>
                </a:cubicBezTo>
                <a:cubicBezTo>
                  <a:pt x="783" y="130"/>
                  <a:pt x="783" y="130"/>
                  <a:pt x="784" y="130"/>
                </a:cubicBezTo>
                <a:cubicBezTo>
                  <a:pt x="784" y="130"/>
                  <a:pt x="784" y="130"/>
                  <a:pt x="785" y="130"/>
                </a:cubicBezTo>
                <a:cubicBezTo>
                  <a:pt x="785" y="130"/>
                  <a:pt x="786" y="130"/>
                  <a:pt x="786" y="130"/>
                </a:cubicBezTo>
                <a:cubicBezTo>
                  <a:pt x="787" y="129"/>
                  <a:pt x="787" y="129"/>
                  <a:pt x="787" y="129"/>
                </a:cubicBezTo>
                <a:cubicBezTo>
                  <a:pt x="787" y="129"/>
                  <a:pt x="787" y="128"/>
                  <a:pt x="788" y="128"/>
                </a:cubicBezTo>
                <a:cubicBezTo>
                  <a:pt x="789" y="127"/>
                  <a:pt x="789" y="127"/>
                  <a:pt x="790" y="127"/>
                </a:cubicBezTo>
                <a:cubicBezTo>
                  <a:pt x="791" y="127"/>
                  <a:pt x="792" y="127"/>
                  <a:pt x="792" y="126"/>
                </a:cubicBezTo>
                <a:cubicBezTo>
                  <a:pt x="793" y="126"/>
                  <a:pt x="793" y="125"/>
                  <a:pt x="794" y="125"/>
                </a:cubicBezTo>
                <a:cubicBezTo>
                  <a:pt x="794" y="125"/>
                  <a:pt x="795" y="125"/>
                  <a:pt x="795" y="125"/>
                </a:cubicBezTo>
                <a:cubicBezTo>
                  <a:pt x="795" y="125"/>
                  <a:pt x="795" y="125"/>
                  <a:pt x="795" y="125"/>
                </a:cubicBezTo>
                <a:cubicBezTo>
                  <a:pt x="795" y="125"/>
                  <a:pt x="796" y="125"/>
                  <a:pt x="796" y="124"/>
                </a:cubicBezTo>
                <a:cubicBezTo>
                  <a:pt x="797" y="123"/>
                  <a:pt x="798" y="122"/>
                  <a:pt x="799" y="121"/>
                </a:cubicBezTo>
                <a:cubicBezTo>
                  <a:pt x="799" y="121"/>
                  <a:pt x="799" y="121"/>
                  <a:pt x="799" y="121"/>
                </a:cubicBezTo>
                <a:cubicBezTo>
                  <a:pt x="800" y="121"/>
                  <a:pt x="801" y="120"/>
                  <a:pt x="802" y="119"/>
                </a:cubicBezTo>
                <a:cubicBezTo>
                  <a:pt x="802" y="119"/>
                  <a:pt x="803" y="119"/>
                  <a:pt x="803" y="119"/>
                </a:cubicBezTo>
                <a:cubicBezTo>
                  <a:pt x="804" y="119"/>
                  <a:pt x="804" y="119"/>
                  <a:pt x="804" y="119"/>
                </a:cubicBezTo>
                <a:cubicBezTo>
                  <a:pt x="804" y="119"/>
                  <a:pt x="804" y="118"/>
                  <a:pt x="804" y="118"/>
                </a:cubicBezTo>
                <a:cubicBezTo>
                  <a:pt x="804" y="118"/>
                  <a:pt x="805" y="118"/>
                  <a:pt x="805" y="118"/>
                </a:cubicBezTo>
                <a:cubicBezTo>
                  <a:pt x="806" y="116"/>
                  <a:pt x="807" y="115"/>
                  <a:pt x="809" y="115"/>
                </a:cubicBezTo>
                <a:cubicBezTo>
                  <a:pt x="809" y="114"/>
                  <a:pt x="810" y="114"/>
                  <a:pt x="810" y="114"/>
                </a:cubicBezTo>
                <a:cubicBezTo>
                  <a:pt x="811" y="114"/>
                  <a:pt x="811" y="114"/>
                  <a:pt x="811" y="114"/>
                </a:cubicBezTo>
                <a:cubicBezTo>
                  <a:pt x="811" y="114"/>
                  <a:pt x="811" y="114"/>
                  <a:pt x="811" y="114"/>
                </a:cubicBezTo>
                <a:cubicBezTo>
                  <a:pt x="812" y="114"/>
                  <a:pt x="812" y="115"/>
                  <a:pt x="812" y="115"/>
                </a:cubicBezTo>
                <a:cubicBezTo>
                  <a:pt x="813" y="115"/>
                  <a:pt x="813" y="115"/>
                  <a:pt x="813" y="115"/>
                </a:cubicBezTo>
                <a:cubicBezTo>
                  <a:pt x="814" y="114"/>
                  <a:pt x="814" y="114"/>
                  <a:pt x="815" y="114"/>
                </a:cubicBezTo>
                <a:cubicBezTo>
                  <a:pt x="816" y="114"/>
                  <a:pt x="816" y="114"/>
                  <a:pt x="816" y="114"/>
                </a:cubicBezTo>
                <a:cubicBezTo>
                  <a:pt x="817" y="114"/>
                  <a:pt x="817" y="114"/>
                  <a:pt x="817" y="114"/>
                </a:cubicBezTo>
                <a:cubicBezTo>
                  <a:pt x="818" y="114"/>
                  <a:pt x="818" y="114"/>
                  <a:pt x="819" y="114"/>
                </a:cubicBezTo>
                <a:cubicBezTo>
                  <a:pt x="820" y="114"/>
                  <a:pt x="821" y="114"/>
                  <a:pt x="822" y="115"/>
                </a:cubicBezTo>
                <a:cubicBezTo>
                  <a:pt x="823" y="115"/>
                  <a:pt x="824" y="117"/>
                  <a:pt x="824" y="118"/>
                </a:cubicBezTo>
                <a:cubicBezTo>
                  <a:pt x="824" y="119"/>
                  <a:pt x="824" y="119"/>
                  <a:pt x="824" y="119"/>
                </a:cubicBezTo>
                <a:cubicBezTo>
                  <a:pt x="824" y="120"/>
                  <a:pt x="825" y="120"/>
                  <a:pt x="825" y="120"/>
                </a:cubicBezTo>
                <a:cubicBezTo>
                  <a:pt x="825" y="119"/>
                  <a:pt x="825" y="119"/>
                  <a:pt x="826" y="119"/>
                </a:cubicBezTo>
                <a:cubicBezTo>
                  <a:pt x="827" y="119"/>
                  <a:pt x="827" y="119"/>
                  <a:pt x="828" y="120"/>
                </a:cubicBezTo>
                <a:cubicBezTo>
                  <a:pt x="828" y="120"/>
                  <a:pt x="828" y="120"/>
                  <a:pt x="828" y="120"/>
                </a:cubicBezTo>
                <a:cubicBezTo>
                  <a:pt x="828" y="119"/>
                  <a:pt x="828" y="119"/>
                  <a:pt x="828" y="119"/>
                </a:cubicBezTo>
                <a:cubicBezTo>
                  <a:pt x="828" y="118"/>
                  <a:pt x="828" y="118"/>
                  <a:pt x="828" y="118"/>
                </a:cubicBezTo>
                <a:cubicBezTo>
                  <a:pt x="828" y="118"/>
                  <a:pt x="828" y="118"/>
                  <a:pt x="828" y="117"/>
                </a:cubicBezTo>
                <a:cubicBezTo>
                  <a:pt x="828" y="117"/>
                  <a:pt x="828" y="117"/>
                  <a:pt x="828" y="117"/>
                </a:cubicBezTo>
                <a:cubicBezTo>
                  <a:pt x="828" y="117"/>
                  <a:pt x="828" y="116"/>
                  <a:pt x="828" y="116"/>
                </a:cubicBezTo>
                <a:cubicBezTo>
                  <a:pt x="828" y="115"/>
                  <a:pt x="829" y="114"/>
                  <a:pt x="830" y="114"/>
                </a:cubicBezTo>
                <a:cubicBezTo>
                  <a:pt x="831" y="113"/>
                  <a:pt x="832" y="113"/>
                  <a:pt x="833" y="113"/>
                </a:cubicBezTo>
                <a:cubicBezTo>
                  <a:pt x="835" y="113"/>
                  <a:pt x="835" y="115"/>
                  <a:pt x="835" y="115"/>
                </a:cubicBezTo>
                <a:cubicBezTo>
                  <a:pt x="835" y="115"/>
                  <a:pt x="835" y="115"/>
                  <a:pt x="835" y="116"/>
                </a:cubicBezTo>
                <a:cubicBezTo>
                  <a:pt x="835" y="116"/>
                  <a:pt x="835" y="117"/>
                  <a:pt x="836" y="117"/>
                </a:cubicBezTo>
                <a:cubicBezTo>
                  <a:pt x="836" y="118"/>
                  <a:pt x="836" y="119"/>
                  <a:pt x="836" y="119"/>
                </a:cubicBezTo>
                <a:cubicBezTo>
                  <a:pt x="836" y="120"/>
                  <a:pt x="836" y="121"/>
                  <a:pt x="836" y="121"/>
                </a:cubicBezTo>
                <a:cubicBezTo>
                  <a:pt x="836" y="122"/>
                  <a:pt x="836" y="122"/>
                  <a:pt x="836" y="122"/>
                </a:cubicBezTo>
                <a:cubicBezTo>
                  <a:pt x="836" y="123"/>
                  <a:pt x="836" y="124"/>
                  <a:pt x="836" y="124"/>
                </a:cubicBezTo>
                <a:cubicBezTo>
                  <a:pt x="836" y="125"/>
                  <a:pt x="836" y="126"/>
                  <a:pt x="835" y="127"/>
                </a:cubicBezTo>
                <a:cubicBezTo>
                  <a:pt x="834" y="128"/>
                  <a:pt x="833" y="128"/>
                  <a:pt x="832" y="128"/>
                </a:cubicBezTo>
                <a:cubicBezTo>
                  <a:pt x="831" y="128"/>
                  <a:pt x="831" y="128"/>
                  <a:pt x="830" y="128"/>
                </a:cubicBezTo>
                <a:cubicBezTo>
                  <a:pt x="830" y="128"/>
                  <a:pt x="830" y="128"/>
                  <a:pt x="830" y="128"/>
                </a:cubicBezTo>
                <a:cubicBezTo>
                  <a:pt x="829" y="128"/>
                  <a:pt x="829" y="129"/>
                  <a:pt x="829" y="129"/>
                </a:cubicBezTo>
                <a:cubicBezTo>
                  <a:pt x="828" y="129"/>
                  <a:pt x="828" y="129"/>
                  <a:pt x="828" y="129"/>
                </a:cubicBezTo>
                <a:cubicBezTo>
                  <a:pt x="827" y="129"/>
                  <a:pt x="827" y="129"/>
                  <a:pt x="827" y="129"/>
                </a:cubicBezTo>
                <a:cubicBezTo>
                  <a:pt x="827" y="130"/>
                  <a:pt x="827" y="130"/>
                  <a:pt x="827" y="130"/>
                </a:cubicBezTo>
                <a:cubicBezTo>
                  <a:pt x="827" y="131"/>
                  <a:pt x="827" y="131"/>
                  <a:pt x="827" y="132"/>
                </a:cubicBezTo>
                <a:cubicBezTo>
                  <a:pt x="827" y="132"/>
                  <a:pt x="827" y="133"/>
                  <a:pt x="827" y="133"/>
                </a:cubicBezTo>
                <a:cubicBezTo>
                  <a:pt x="828" y="133"/>
                  <a:pt x="828" y="134"/>
                  <a:pt x="828" y="134"/>
                </a:cubicBezTo>
                <a:cubicBezTo>
                  <a:pt x="829" y="136"/>
                  <a:pt x="829" y="137"/>
                  <a:pt x="828" y="137"/>
                </a:cubicBezTo>
                <a:cubicBezTo>
                  <a:pt x="828" y="138"/>
                  <a:pt x="827" y="138"/>
                  <a:pt x="826" y="138"/>
                </a:cubicBezTo>
                <a:cubicBezTo>
                  <a:pt x="825" y="138"/>
                  <a:pt x="824" y="137"/>
                  <a:pt x="824" y="136"/>
                </a:cubicBezTo>
                <a:cubicBezTo>
                  <a:pt x="824" y="137"/>
                  <a:pt x="824" y="137"/>
                  <a:pt x="824" y="137"/>
                </a:cubicBezTo>
                <a:cubicBezTo>
                  <a:pt x="824" y="138"/>
                  <a:pt x="824" y="138"/>
                  <a:pt x="823" y="139"/>
                </a:cubicBezTo>
                <a:cubicBezTo>
                  <a:pt x="823" y="139"/>
                  <a:pt x="823" y="139"/>
                  <a:pt x="823" y="139"/>
                </a:cubicBezTo>
                <a:cubicBezTo>
                  <a:pt x="823" y="139"/>
                  <a:pt x="823" y="140"/>
                  <a:pt x="822" y="140"/>
                </a:cubicBezTo>
                <a:cubicBezTo>
                  <a:pt x="822" y="140"/>
                  <a:pt x="822" y="140"/>
                  <a:pt x="822" y="140"/>
                </a:cubicBezTo>
                <a:cubicBezTo>
                  <a:pt x="822" y="140"/>
                  <a:pt x="822" y="141"/>
                  <a:pt x="822" y="141"/>
                </a:cubicBezTo>
                <a:cubicBezTo>
                  <a:pt x="822" y="141"/>
                  <a:pt x="822" y="141"/>
                  <a:pt x="822" y="141"/>
                </a:cubicBezTo>
                <a:cubicBezTo>
                  <a:pt x="822" y="142"/>
                  <a:pt x="822" y="142"/>
                  <a:pt x="822" y="142"/>
                </a:cubicBezTo>
                <a:cubicBezTo>
                  <a:pt x="821" y="142"/>
                  <a:pt x="822" y="143"/>
                  <a:pt x="822" y="143"/>
                </a:cubicBezTo>
                <a:cubicBezTo>
                  <a:pt x="822" y="143"/>
                  <a:pt x="822" y="143"/>
                  <a:pt x="821" y="144"/>
                </a:cubicBezTo>
                <a:cubicBezTo>
                  <a:pt x="821" y="145"/>
                  <a:pt x="821" y="145"/>
                  <a:pt x="820" y="145"/>
                </a:cubicBezTo>
                <a:cubicBezTo>
                  <a:pt x="820" y="146"/>
                  <a:pt x="819" y="146"/>
                  <a:pt x="818" y="146"/>
                </a:cubicBezTo>
                <a:cubicBezTo>
                  <a:pt x="818" y="146"/>
                  <a:pt x="818" y="146"/>
                  <a:pt x="818" y="146"/>
                </a:cubicBezTo>
                <a:cubicBezTo>
                  <a:pt x="817" y="146"/>
                  <a:pt x="817" y="146"/>
                  <a:pt x="817" y="146"/>
                </a:cubicBezTo>
                <a:cubicBezTo>
                  <a:pt x="817" y="146"/>
                  <a:pt x="817" y="146"/>
                  <a:pt x="817" y="146"/>
                </a:cubicBezTo>
                <a:cubicBezTo>
                  <a:pt x="817" y="147"/>
                  <a:pt x="817" y="147"/>
                  <a:pt x="817" y="147"/>
                </a:cubicBezTo>
                <a:cubicBezTo>
                  <a:pt x="816" y="147"/>
                  <a:pt x="815" y="148"/>
                  <a:pt x="813" y="148"/>
                </a:cubicBezTo>
                <a:cubicBezTo>
                  <a:pt x="813" y="148"/>
                  <a:pt x="812" y="148"/>
                  <a:pt x="812" y="148"/>
                </a:cubicBezTo>
                <a:cubicBezTo>
                  <a:pt x="812" y="148"/>
                  <a:pt x="812" y="148"/>
                  <a:pt x="812" y="148"/>
                </a:cubicBezTo>
                <a:cubicBezTo>
                  <a:pt x="812" y="148"/>
                  <a:pt x="812" y="148"/>
                  <a:pt x="811" y="147"/>
                </a:cubicBezTo>
                <a:cubicBezTo>
                  <a:pt x="811" y="149"/>
                  <a:pt x="810" y="149"/>
                  <a:pt x="810" y="149"/>
                </a:cubicBezTo>
                <a:cubicBezTo>
                  <a:pt x="810" y="149"/>
                  <a:pt x="810" y="149"/>
                  <a:pt x="809" y="150"/>
                </a:cubicBezTo>
                <a:cubicBezTo>
                  <a:pt x="809" y="150"/>
                  <a:pt x="809" y="151"/>
                  <a:pt x="809" y="152"/>
                </a:cubicBezTo>
                <a:cubicBezTo>
                  <a:pt x="809" y="153"/>
                  <a:pt x="809" y="153"/>
                  <a:pt x="809" y="153"/>
                </a:cubicBezTo>
                <a:cubicBezTo>
                  <a:pt x="809" y="154"/>
                  <a:pt x="809" y="155"/>
                  <a:pt x="808" y="155"/>
                </a:cubicBezTo>
                <a:cubicBezTo>
                  <a:pt x="807" y="155"/>
                  <a:pt x="807" y="155"/>
                  <a:pt x="807" y="155"/>
                </a:cubicBezTo>
                <a:cubicBezTo>
                  <a:pt x="807" y="156"/>
                  <a:pt x="806" y="156"/>
                  <a:pt x="806" y="156"/>
                </a:cubicBezTo>
                <a:cubicBezTo>
                  <a:pt x="806" y="156"/>
                  <a:pt x="805" y="156"/>
                  <a:pt x="805" y="156"/>
                </a:cubicBezTo>
                <a:cubicBezTo>
                  <a:pt x="805" y="157"/>
                  <a:pt x="804" y="157"/>
                  <a:pt x="804" y="157"/>
                </a:cubicBezTo>
                <a:cubicBezTo>
                  <a:pt x="803" y="157"/>
                  <a:pt x="803" y="157"/>
                  <a:pt x="803" y="157"/>
                </a:cubicBezTo>
                <a:cubicBezTo>
                  <a:pt x="802" y="157"/>
                  <a:pt x="802" y="157"/>
                  <a:pt x="802" y="157"/>
                </a:cubicBezTo>
                <a:cubicBezTo>
                  <a:pt x="801" y="157"/>
                  <a:pt x="801" y="156"/>
                  <a:pt x="801" y="155"/>
                </a:cubicBezTo>
                <a:cubicBezTo>
                  <a:pt x="801" y="155"/>
                  <a:pt x="801" y="154"/>
                  <a:pt x="801" y="154"/>
                </a:cubicBezTo>
                <a:cubicBezTo>
                  <a:pt x="801" y="154"/>
                  <a:pt x="801" y="154"/>
                  <a:pt x="801" y="154"/>
                </a:cubicBezTo>
                <a:cubicBezTo>
                  <a:pt x="800" y="153"/>
                  <a:pt x="800" y="153"/>
                  <a:pt x="800" y="152"/>
                </a:cubicBezTo>
                <a:cubicBezTo>
                  <a:pt x="800" y="151"/>
                  <a:pt x="800" y="151"/>
                  <a:pt x="800" y="150"/>
                </a:cubicBezTo>
                <a:cubicBezTo>
                  <a:pt x="800" y="150"/>
                  <a:pt x="800" y="150"/>
                  <a:pt x="800" y="150"/>
                </a:cubicBezTo>
                <a:cubicBezTo>
                  <a:pt x="800" y="149"/>
                  <a:pt x="800" y="148"/>
                  <a:pt x="801" y="148"/>
                </a:cubicBezTo>
                <a:cubicBezTo>
                  <a:pt x="801" y="147"/>
                  <a:pt x="801" y="147"/>
                  <a:pt x="801" y="147"/>
                </a:cubicBezTo>
                <a:cubicBezTo>
                  <a:pt x="801" y="147"/>
                  <a:pt x="801" y="147"/>
                  <a:pt x="801" y="147"/>
                </a:cubicBezTo>
                <a:cubicBezTo>
                  <a:pt x="801" y="146"/>
                  <a:pt x="801" y="146"/>
                  <a:pt x="802" y="145"/>
                </a:cubicBezTo>
                <a:cubicBezTo>
                  <a:pt x="803" y="145"/>
                  <a:pt x="803" y="145"/>
                  <a:pt x="803" y="145"/>
                </a:cubicBezTo>
                <a:cubicBezTo>
                  <a:pt x="803" y="145"/>
                  <a:pt x="803" y="144"/>
                  <a:pt x="803" y="144"/>
                </a:cubicBezTo>
                <a:cubicBezTo>
                  <a:pt x="803" y="144"/>
                  <a:pt x="803" y="144"/>
                  <a:pt x="804" y="143"/>
                </a:cubicBezTo>
                <a:cubicBezTo>
                  <a:pt x="804" y="143"/>
                  <a:pt x="804" y="143"/>
                  <a:pt x="804" y="142"/>
                </a:cubicBezTo>
                <a:cubicBezTo>
                  <a:pt x="804" y="142"/>
                  <a:pt x="804" y="141"/>
                  <a:pt x="804" y="141"/>
                </a:cubicBezTo>
                <a:cubicBezTo>
                  <a:pt x="804" y="140"/>
                  <a:pt x="805" y="139"/>
                  <a:pt x="806" y="139"/>
                </a:cubicBezTo>
                <a:cubicBezTo>
                  <a:pt x="806" y="138"/>
                  <a:pt x="807" y="138"/>
                  <a:pt x="807" y="137"/>
                </a:cubicBezTo>
                <a:cubicBezTo>
                  <a:pt x="807" y="137"/>
                  <a:pt x="807" y="137"/>
                  <a:pt x="807" y="137"/>
                </a:cubicBezTo>
                <a:cubicBezTo>
                  <a:pt x="807" y="137"/>
                  <a:pt x="807" y="136"/>
                  <a:pt x="807" y="136"/>
                </a:cubicBezTo>
                <a:cubicBezTo>
                  <a:pt x="807" y="136"/>
                  <a:pt x="808" y="135"/>
                  <a:pt x="808" y="135"/>
                </a:cubicBezTo>
                <a:cubicBezTo>
                  <a:pt x="808" y="135"/>
                  <a:pt x="808" y="134"/>
                  <a:pt x="808" y="134"/>
                </a:cubicBezTo>
                <a:cubicBezTo>
                  <a:pt x="808" y="134"/>
                  <a:pt x="808" y="134"/>
                  <a:pt x="807" y="134"/>
                </a:cubicBezTo>
                <a:cubicBezTo>
                  <a:pt x="807" y="135"/>
                  <a:pt x="806" y="135"/>
                  <a:pt x="805" y="134"/>
                </a:cubicBezTo>
                <a:cubicBezTo>
                  <a:pt x="805" y="134"/>
                  <a:pt x="804" y="134"/>
                  <a:pt x="804" y="134"/>
                </a:cubicBezTo>
                <a:cubicBezTo>
                  <a:pt x="804" y="134"/>
                  <a:pt x="804" y="134"/>
                  <a:pt x="804" y="134"/>
                </a:cubicBezTo>
                <a:cubicBezTo>
                  <a:pt x="804" y="135"/>
                  <a:pt x="804" y="135"/>
                  <a:pt x="804" y="135"/>
                </a:cubicBezTo>
                <a:cubicBezTo>
                  <a:pt x="804" y="135"/>
                  <a:pt x="803" y="135"/>
                  <a:pt x="803" y="135"/>
                </a:cubicBezTo>
                <a:cubicBezTo>
                  <a:pt x="803" y="135"/>
                  <a:pt x="803" y="135"/>
                  <a:pt x="803" y="135"/>
                </a:cubicBezTo>
                <a:cubicBezTo>
                  <a:pt x="802" y="135"/>
                  <a:pt x="802" y="135"/>
                  <a:pt x="802" y="135"/>
                </a:cubicBezTo>
                <a:cubicBezTo>
                  <a:pt x="802" y="135"/>
                  <a:pt x="802" y="135"/>
                  <a:pt x="802" y="135"/>
                </a:cubicBezTo>
                <a:cubicBezTo>
                  <a:pt x="802" y="136"/>
                  <a:pt x="802" y="137"/>
                  <a:pt x="802" y="138"/>
                </a:cubicBezTo>
                <a:cubicBezTo>
                  <a:pt x="802" y="139"/>
                  <a:pt x="800" y="141"/>
                  <a:pt x="798" y="142"/>
                </a:cubicBezTo>
                <a:cubicBezTo>
                  <a:pt x="798" y="142"/>
                  <a:pt x="798" y="142"/>
                  <a:pt x="798" y="142"/>
                </a:cubicBezTo>
                <a:cubicBezTo>
                  <a:pt x="797" y="142"/>
                  <a:pt x="797" y="142"/>
                  <a:pt x="797" y="142"/>
                </a:cubicBezTo>
                <a:cubicBezTo>
                  <a:pt x="796" y="141"/>
                  <a:pt x="796" y="141"/>
                  <a:pt x="796" y="141"/>
                </a:cubicBezTo>
                <a:cubicBezTo>
                  <a:pt x="796" y="141"/>
                  <a:pt x="796" y="141"/>
                  <a:pt x="796" y="141"/>
                </a:cubicBezTo>
                <a:cubicBezTo>
                  <a:pt x="796" y="142"/>
                  <a:pt x="796" y="142"/>
                  <a:pt x="796" y="143"/>
                </a:cubicBezTo>
                <a:cubicBezTo>
                  <a:pt x="796" y="143"/>
                  <a:pt x="796" y="144"/>
                  <a:pt x="797" y="144"/>
                </a:cubicBezTo>
                <a:cubicBezTo>
                  <a:pt x="797" y="145"/>
                  <a:pt x="797" y="146"/>
                  <a:pt x="796" y="147"/>
                </a:cubicBezTo>
                <a:cubicBezTo>
                  <a:pt x="796" y="147"/>
                  <a:pt x="796" y="147"/>
                  <a:pt x="796" y="147"/>
                </a:cubicBezTo>
                <a:cubicBezTo>
                  <a:pt x="795" y="148"/>
                  <a:pt x="795" y="148"/>
                  <a:pt x="795" y="149"/>
                </a:cubicBezTo>
                <a:cubicBezTo>
                  <a:pt x="794" y="149"/>
                  <a:pt x="794" y="149"/>
                  <a:pt x="794" y="150"/>
                </a:cubicBezTo>
                <a:cubicBezTo>
                  <a:pt x="793" y="150"/>
                  <a:pt x="793" y="150"/>
                  <a:pt x="793" y="150"/>
                </a:cubicBezTo>
                <a:cubicBezTo>
                  <a:pt x="793" y="150"/>
                  <a:pt x="793" y="151"/>
                  <a:pt x="793" y="151"/>
                </a:cubicBezTo>
                <a:cubicBezTo>
                  <a:pt x="793" y="151"/>
                  <a:pt x="793" y="152"/>
                  <a:pt x="793" y="152"/>
                </a:cubicBezTo>
                <a:cubicBezTo>
                  <a:pt x="793" y="152"/>
                  <a:pt x="793" y="153"/>
                  <a:pt x="793" y="153"/>
                </a:cubicBezTo>
                <a:cubicBezTo>
                  <a:pt x="793" y="153"/>
                  <a:pt x="793" y="153"/>
                  <a:pt x="792" y="154"/>
                </a:cubicBezTo>
                <a:cubicBezTo>
                  <a:pt x="792" y="154"/>
                  <a:pt x="791" y="155"/>
                  <a:pt x="790" y="155"/>
                </a:cubicBezTo>
                <a:cubicBezTo>
                  <a:pt x="790" y="155"/>
                  <a:pt x="790" y="155"/>
                  <a:pt x="790" y="155"/>
                </a:cubicBezTo>
                <a:cubicBezTo>
                  <a:pt x="790" y="155"/>
                  <a:pt x="790" y="156"/>
                  <a:pt x="790" y="156"/>
                </a:cubicBezTo>
                <a:cubicBezTo>
                  <a:pt x="789" y="156"/>
                  <a:pt x="788" y="155"/>
                  <a:pt x="788" y="154"/>
                </a:cubicBezTo>
                <a:cubicBezTo>
                  <a:pt x="788" y="154"/>
                  <a:pt x="788" y="154"/>
                  <a:pt x="788" y="154"/>
                </a:cubicBezTo>
                <a:cubicBezTo>
                  <a:pt x="788" y="154"/>
                  <a:pt x="788" y="153"/>
                  <a:pt x="788" y="152"/>
                </a:cubicBezTo>
                <a:cubicBezTo>
                  <a:pt x="788" y="152"/>
                  <a:pt x="788" y="152"/>
                  <a:pt x="788" y="151"/>
                </a:cubicBezTo>
                <a:cubicBezTo>
                  <a:pt x="788" y="151"/>
                  <a:pt x="788" y="151"/>
                  <a:pt x="788" y="150"/>
                </a:cubicBezTo>
                <a:cubicBezTo>
                  <a:pt x="787" y="151"/>
                  <a:pt x="787" y="151"/>
                  <a:pt x="786" y="152"/>
                </a:cubicBezTo>
                <a:cubicBezTo>
                  <a:pt x="786" y="152"/>
                  <a:pt x="786" y="153"/>
                  <a:pt x="785" y="153"/>
                </a:cubicBezTo>
                <a:cubicBezTo>
                  <a:pt x="785" y="154"/>
                  <a:pt x="785" y="154"/>
                  <a:pt x="785" y="154"/>
                </a:cubicBezTo>
                <a:cubicBezTo>
                  <a:pt x="785" y="154"/>
                  <a:pt x="785" y="155"/>
                  <a:pt x="785" y="156"/>
                </a:cubicBezTo>
                <a:cubicBezTo>
                  <a:pt x="784" y="157"/>
                  <a:pt x="784" y="157"/>
                  <a:pt x="783" y="157"/>
                </a:cubicBezTo>
                <a:cubicBezTo>
                  <a:pt x="783" y="157"/>
                  <a:pt x="782" y="157"/>
                  <a:pt x="782" y="157"/>
                </a:cubicBezTo>
                <a:cubicBezTo>
                  <a:pt x="782" y="158"/>
                  <a:pt x="782" y="158"/>
                  <a:pt x="782" y="158"/>
                </a:cubicBezTo>
                <a:cubicBezTo>
                  <a:pt x="781" y="159"/>
                  <a:pt x="780" y="159"/>
                  <a:pt x="780" y="160"/>
                </a:cubicBezTo>
                <a:cubicBezTo>
                  <a:pt x="779" y="160"/>
                  <a:pt x="779" y="160"/>
                  <a:pt x="779" y="160"/>
                </a:cubicBezTo>
                <a:cubicBezTo>
                  <a:pt x="779" y="160"/>
                  <a:pt x="778" y="160"/>
                  <a:pt x="777" y="160"/>
                </a:cubicBezTo>
                <a:cubicBezTo>
                  <a:pt x="777" y="160"/>
                  <a:pt x="777" y="160"/>
                  <a:pt x="777" y="160"/>
                </a:cubicBezTo>
                <a:cubicBezTo>
                  <a:pt x="777" y="160"/>
                  <a:pt x="776" y="160"/>
                  <a:pt x="776" y="160"/>
                </a:cubicBezTo>
                <a:cubicBezTo>
                  <a:pt x="776" y="160"/>
                  <a:pt x="776" y="160"/>
                  <a:pt x="776" y="160"/>
                </a:cubicBezTo>
                <a:cubicBezTo>
                  <a:pt x="776" y="160"/>
                  <a:pt x="775" y="160"/>
                  <a:pt x="774" y="160"/>
                </a:cubicBezTo>
                <a:cubicBezTo>
                  <a:pt x="774" y="160"/>
                  <a:pt x="773" y="160"/>
                  <a:pt x="773" y="159"/>
                </a:cubicBezTo>
                <a:cubicBezTo>
                  <a:pt x="773" y="159"/>
                  <a:pt x="773" y="159"/>
                  <a:pt x="773" y="159"/>
                </a:cubicBezTo>
                <a:cubicBezTo>
                  <a:pt x="773" y="158"/>
                  <a:pt x="772" y="156"/>
                  <a:pt x="774" y="155"/>
                </a:cubicBezTo>
                <a:cubicBezTo>
                  <a:pt x="774" y="155"/>
                  <a:pt x="774" y="155"/>
                  <a:pt x="774" y="154"/>
                </a:cubicBezTo>
                <a:cubicBezTo>
                  <a:pt x="774" y="154"/>
                  <a:pt x="774" y="154"/>
                  <a:pt x="774" y="153"/>
                </a:cubicBezTo>
                <a:cubicBezTo>
                  <a:pt x="774" y="152"/>
                  <a:pt x="774" y="152"/>
                  <a:pt x="775" y="151"/>
                </a:cubicBezTo>
                <a:cubicBezTo>
                  <a:pt x="775" y="151"/>
                  <a:pt x="775" y="150"/>
                  <a:pt x="776" y="150"/>
                </a:cubicBezTo>
                <a:cubicBezTo>
                  <a:pt x="776" y="150"/>
                  <a:pt x="776" y="149"/>
                  <a:pt x="776" y="149"/>
                </a:cubicBezTo>
                <a:cubicBezTo>
                  <a:pt x="776" y="149"/>
                  <a:pt x="776" y="149"/>
                  <a:pt x="776" y="149"/>
                </a:cubicBezTo>
                <a:cubicBezTo>
                  <a:pt x="775" y="149"/>
                  <a:pt x="775" y="149"/>
                  <a:pt x="774" y="150"/>
                </a:cubicBezTo>
                <a:cubicBezTo>
                  <a:pt x="774" y="150"/>
                  <a:pt x="774" y="150"/>
                  <a:pt x="774" y="150"/>
                </a:cubicBezTo>
                <a:cubicBezTo>
                  <a:pt x="774" y="150"/>
                  <a:pt x="773" y="151"/>
                  <a:pt x="773" y="151"/>
                </a:cubicBezTo>
                <a:cubicBezTo>
                  <a:pt x="773" y="152"/>
                  <a:pt x="773" y="152"/>
                  <a:pt x="773" y="153"/>
                </a:cubicBezTo>
                <a:cubicBezTo>
                  <a:pt x="773" y="153"/>
                  <a:pt x="773" y="154"/>
                  <a:pt x="773" y="154"/>
                </a:cubicBezTo>
                <a:cubicBezTo>
                  <a:pt x="772" y="154"/>
                  <a:pt x="772" y="154"/>
                  <a:pt x="772" y="154"/>
                </a:cubicBezTo>
                <a:cubicBezTo>
                  <a:pt x="772" y="155"/>
                  <a:pt x="772" y="155"/>
                  <a:pt x="772" y="155"/>
                </a:cubicBezTo>
                <a:cubicBezTo>
                  <a:pt x="772" y="155"/>
                  <a:pt x="772" y="156"/>
                  <a:pt x="771" y="156"/>
                </a:cubicBezTo>
                <a:cubicBezTo>
                  <a:pt x="770" y="156"/>
                  <a:pt x="769" y="155"/>
                  <a:pt x="769" y="154"/>
                </a:cubicBezTo>
                <a:cubicBezTo>
                  <a:pt x="769" y="154"/>
                  <a:pt x="768" y="154"/>
                  <a:pt x="768" y="154"/>
                </a:cubicBezTo>
                <a:cubicBezTo>
                  <a:pt x="768" y="153"/>
                  <a:pt x="768" y="153"/>
                  <a:pt x="767" y="153"/>
                </a:cubicBezTo>
                <a:cubicBezTo>
                  <a:pt x="767" y="152"/>
                  <a:pt x="767" y="152"/>
                  <a:pt x="767" y="152"/>
                </a:cubicBezTo>
                <a:cubicBezTo>
                  <a:pt x="767" y="151"/>
                  <a:pt x="767" y="150"/>
                  <a:pt x="766" y="150"/>
                </a:cubicBezTo>
                <a:cubicBezTo>
                  <a:pt x="766" y="150"/>
                  <a:pt x="766" y="150"/>
                  <a:pt x="766" y="150"/>
                </a:cubicBezTo>
                <a:cubicBezTo>
                  <a:pt x="765" y="150"/>
                  <a:pt x="765" y="150"/>
                  <a:pt x="764" y="149"/>
                </a:cubicBezTo>
                <a:cubicBezTo>
                  <a:pt x="764" y="149"/>
                  <a:pt x="764" y="149"/>
                  <a:pt x="764" y="149"/>
                </a:cubicBezTo>
                <a:cubicBezTo>
                  <a:pt x="764" y="150"/>
                  <a:pt x="764" y="150"/>
                  <a:pt x="764" y="150"/>
                </a:cubicBezTo>
                <a:cubicBezTo>
                  <a:pt x="763" y="152"/>
                  <a:pt x="761" y="152"/>
                  <a:pt x="759" y="152"/>
                </a:cubicBezTo>
                <a:cubicBezTo>
                  <a:pt x="759" y="152"/>
                  <a:pt x="759" y="152"/>
                  <a:pt x="759" y="151"/>
                </a:cubicBezTo>
                <a:cubicBezTo>
                  <a:pt x="758" y="151"/>
                  <a:pt x="757" y="151"/>
                  <a:pt x="757" y="150"/>
                </a:cubicBezTo>
                <a:cubicBezTo>
                  <a:pt x="757" y="150"/>
                  <a:pt x="757" y="150"/>
                  <a:pt x="757" y="150"/>
                </a:cubicBezTo>
                <a:cubicBezTo>
                  <a:pt x="757" y="150"/>
                  <a:pt x="757" y="150"/>
                  <a:pt x="757" y="150"/>
                </a:cubicBezTo>
                <a:cubicBezTo>
                  <a:pt x="756" y="150"/>
                  <a:pt x="756" y="149"/>
                  <a:pt x="756" y="149"/>
                </a:cubicBezTo>
                <a:cubicBezTo>
                  <a:pt x="756" y="148"/>
                  <a:pt x="756" y="148"/>
                  <a:pt x="756" y="148"/>
                </a:cubicBezTo>
                <a:cubicBezTo>
                  <a:pt x="756" y="149"/>
                  <a:pt x="756" y="149"/>
                  <a:pt x="756" y="149"/>
                </a:cubicBezTo>
                <a:cubicBezTo>
                  <a:pt x="756" y="149"/>
                  <a:pt x="756" y="149"/>
                  <a:pt x="756" y="149"/>
                </a:cubicBezTo>
                <a:cubicBezTo>
                  <a:pt x="755" y="149"/>
                  <a:pt x="755" y="149"/>
                  <a:pt x="754" y="149"/>
                </a:cubicBezTo>
                <a:cubicBezTo>
                  <a:pt x="754" y="148"/>
                  <a:pt x="754" y="148"/>
                  <a:pt x="754" y="148"/>
                </a:cubicBezTo>
                <a:close/>
                <a:moveTo>
                  <a:pt x="803" y="134"/>
                </a:moveTo>
                <a:cubicBezTo>
                  <a:pt x="803" y="134"/>
                  <a:pt x="803" y="134"/>
                  <a:pt x="803" y="134"/>
                </a:cubicBezTo>
                <a:cubicBezTo>
                  <a:pt x="803" y="134"/>
                  <a:pt x="803" y="134"/>
                  <a:pt x="803" y="134"/>
                </a:cubicBezTo>
                <a:close/>
                <a:moveTo>
                  <a:pt x="784" y="155"/>
                </a:moveTo>
                <a:cubicBezTo>
                  <a:pt x="784" y="155"/>
                  <a:pt x="784" y="155"/>
                  <a:pt x="784" y="155"/>
                </a:cubicBezTo>
                <a:cubicBezTo>
                  <a:pt x="784" y="155"/>
                  <a:pt x="784" y="155"/>
                  <a:pt x="784" y="155"/>
                </a:cubicBezTo>
                <a:close/>
                <a:moveTo>
                  <a:pt x="677" y="259"/>
                </a:moveTo>
                <a:cubicBezTo>
                  <a:pt x="678" y="259"/>
                  <a:pt x="678" y="259"/>
                  <a:pt x="679" y="259"/>
                </a:cubicBezTo>
                <a:cubicBezTo>
                  <a:pt x="679" y="259"/>
                  <a:pt x="679" y="259"/>
                  <a:pt x="680" y="259"/>
                </a:cubicBezTo>
                <a:cubicBezTo>
                  <a:pt x="680" y="259"/>
                  <a:pt x="681" y="259"/>
                  <a:pt x="681" y="259"/>
                </a:cubicBezTo>
                <a:cubicBezTo>
                  <a:pt x="681" y="259"/>
                  <a:pt x="682" y="259"/>
                  <a:pt x="682" y="259"/>
                </a:cubicBezTo>
                <a:cubicBezTo>
                  <a:pt x="682" y="259"/>
                  <a:pt x="682" y="259"/>
                  <a:pt x="682" y="259"/>
                </a:cubicBezTo>
                <a:cubicBezTo>
                  <a:pt x="681" y="260"/>
                  <a:pt x="680" y="260"/>
                  <a:pt x="680" y="261"/>
                </a:cubicBezTo>
                <a:cubicBezTo>
                  <a:pt x="681" y="262"/>
                  <a:pt x="681" y="262"/>
                  <a:pt x="682" y="263"/>
                </a:cubicBezTo>
                <a:cubicBezTo>
                  <a:pt x="682" y="263"/>
                  <a:pt x="682" y="263"/>
                  <a:pt x="682" y="264"/>
                </a:cubicBezTo>
                <a:cubicBezTo>
                  <a:pt x="682" y="265"/>
                  <a:pt x="683" y="265"/>
                  <a:pt x="683" y="266"/>
                </a:cubicBezTo>
                <a:cubicBezTo>
                  <a:pt x="683" y="266"/>
                  <a:pt x="684" y="266"/>
                  <a:pt x="684" y="266"/>
                </a:cubicBezTo>
                <a:cubicBezTo>
                  <a:pt x="684" y="267"/>
                  <a:pt x="684" y="267"/>
                  <a:pt x="684" y="268"/>
                </a:cubicBezTo>
                <a:cubicBezTo>
                  <a:pt x="683" y="268"/>
                  <a:pt x="683" y="269"/>
                  <a:pt x="683" y="270"/>
                </a:cubicBezTo>
                <a:cubicBezTo>
                  <a:pt x="683" y="270"/>
                  <a:pt x="683" y="271"/>
                  <a:pt x="683" y="271"/>
                </a:cubicBezTo>
                <a:cubicBezTo>
                  <a:pt x="684" y="272"/>
                  <a:pt x="684" y="273"/>
                  <a:pt x="684" y="274"/>
                </a:cubicBezTo>
                <a:cubicBezTo>
                  <a:pt x="685" y="274"/>
                  <a:pt x="685" y="274"/>
                  <a:pt x="686" y="274"/>
                </a:cubicBezTo>
                <a:cubicBezTo>
                  <a:pt x="685" y="274"/>
                  <a:pt x="685" y="275"/>
                  <a:pt x="685" y="275"/>
                </a:cubicBezTo>
                <a:cubicBezTo>
                  <a:pt x="685" y="275"/>
                  <a:pt x="684" y="275"/>
                  <a:pt x="684" y="275"/>
                </a:cubicBezTo>
                <a:cubicBezTo>
                  <a:pt x="683" y="276"/>
                  <a:pt x="683" y="278"/>
                  <a:pt x="684" y="280"/>
                </a:cubicBezTo>
                <a:cubicBezTo>
                  <a:pt x="684" y="280"/>
                  <a:pt x="684" y="280"/>
                  <a:pt x="684" y="281"/>
                </a:cubicBezTo>
                <a:cubicBezTo>
                  <a:pt x="684" y="282"/>
                  <a:pt x="685" y="283"/>
                  <a:pt x="686" y="283"/>
                </a:cubicBezTo>
                <a:cubicBezTo>
                  <a:pt x="686" y="283"/>
                  <a:pt x="687" y="283"/>
                  <a:pt x="687" y="283"/>
                </a:cubicBezTo>
                <a:cubicBezTo>
                  <a:pt x="687" y="283"/>
                  <a:pt x="688" y="283"/>
                  <a:pt x="689" y="282"/>
                </a:cubicBezTo>
                <a:cubicBezTo>
                  <a:pt x="689" y="282"/>
                  <a:pt x="689" y="282"/>
                  <a:pt x="689" y="282"/>
                </a:cubicBezTo>
                <a:cubicBezTo>
                  <a:pt x="690" y="281"/>
                  <a:pt x="691" y="281"/>
                  <a:pt x="692" y="281"/>
                </a:cubicBezTo>
                <a:cubicBezTo>
                  <a:pt x="692" y="281"/>
                  <a:pt x="692" y="281"/>
                  <a:pt x="692" y="281"/>
                </a:cubicBezTo>
                <a:cubicBezTo>
                  <a:pt x="693" y="281"/>
                  <a:pt x="694" y="281"/>
                  <a:pt x="695" y="281"/>
                </a:cubicBezTo>
                <a:cubicBezTo>
                  <a:pt x="695" y="281"/>
                  <a:pt x="695" y="280"/>
                  <a:pt x="696" y="280"/>
                </a:cubicBezTo>
                <a:cubicBezTo>
                  <a:pt x="696" y="280"/>
                  <a:pt x="696" y="280"/>
                  <a:pt x="696" y="280"/>
                </a:cubicBezTo>
                <a:cubicBezTo>
                  <a:pt x="697" y="280"/>
                  <a:pt x="698" y="280"/>
                  <a:pt x="698" y="279"/>
                </a:cubicBezTo>
                <a:cubicBezTo>
                  <a:pt x="698" y="278"/>
                  <a:pt x="699" y="278"/>
                  <a:pt x="699" y="277"/>
                </a:cubicBezTo>
                <a:cubicBezTo>
                  <a:pt x="699" y="277"/>
                  <a:pt x="699" y="277"/>
                  <a:pt x="700" y="276"/>
                </a:cubicBezTo>
                <a:cubicBezTo>
                  <a:pt x="700" y="276"/>
                  <a:pt x="700" y="276"/>
                  <a:pt x="700" y="275"/>
                </a:cubicBezTo>
                <a:cubicBezTo>
                  <a:pt x="700" y="275"/>
                  <a:pt x="700" y="275"/>
                  <a:pt x="701" y="275"/>
                </a:cubicBezTo>
                <a:cubicBezTo>
                  <a:pt x="701" y="275"/>
                  <a:pt x="701" y="275"/>
                  <a:pt x="702" y="276"/>
                </a:cubicBezTo>
                <a:cubicBezTo>
                  <a:pt x="702" y="276"/>
                  <a:pt x="702" y="276"/>
                  <a:pt x="702" y="277"/>
                </a:cubicBezTo>
                <a:cubicBezTo>
                  <a:pt x="702" y="277"/>
                  <a:pt x="702" y="277"/>
                  <a:pt x="702" y="278"/>
                </a:cubicBezTo>
                <a:cubicBezTo>
                  <a:pt x="701" y="279"/>
                  <a:pt x="702" y="280"/>
                  <a:pt x="702" y="280"/>
                </a:cubicBezTo>
                <a:cubicBezTo>
                  <a:pt x="702" y="281"/>
                  <a:pt x="702" y="282"/>
                  <a:pt x="703" y="282"/>
                </a:cubicBezTo>
                <a:cubicBezTo>
                  <a:pt x="703" y="282"/>
                  <a:pt x="703" y="282"/>
                  <a:pt x="703" y="282"/>
                </a:cubicBezTo>
                <a:cubicBezTo>
                  <a:pt x="704" y="281"/>
                  <a:pt x="705" y="281"/>
                  <a:pt x="706" y="281"/>
                </a:cubicBezTo>
                <a:cubicBezTo>
                  <a:pt x="706" y="280"/>
                  <a:pt x="706" y="280"/>
                  <a:pt x="706" y="280"/>
                </a:cubicBezTo>
                <a:cubicBezTo>
                  <a:pt x="707" y="280"/>
                  <a:pt x="707" y="280"/>
                  <a:pt x="707" y="280"/>
                </a:cubicBezTo>
                <a:cubicBezTo>
                  <a:pt x="707" y="280"/>
                  <a:pt x="707" y="280"/>
                  <a:pt x="707" y="280"/>
                </a:cubicBezTo>
                <a:cubicBezTo>
                  <a:pt x="708" y="280"/>
                  <a:pt x="709" y="280"/>
                  <a:pt x="710" y="279"/>
                </a:cubicBezTo>
                <a:cubicBezTo>
                  <a:pt x="711" y="279"/>
                  <a:pt x="712" y="278"/>
                  <a:pt x="712" y="277"/>
                </a:cubicBezTo>
                <a:cubicBezTo>
                  <a:pt x="713" y="277"/>
                  <a:pt x="713" y="277"/>
                  <a:pt x="713" y="277"/>
                </a:cubicBezTo>
                <a:cubicBezTo>
                  <a:pt x="714" y="276"/>
                  <a:pt x="714" y="275"/>
                  <a:pt x="714" y="273"/>
                </a:cubicBezTo>
                <a:cubicBezTo>
                  <a:pt x="714" y="272"/>
                  <a:pt x="715" y="271"/>
                  <a:pt x="716" y="270"/>
                </a:cubicBezTo>
                <a:cubicBezTo>
                  <a:pt x="716" y="270"/>
                  <a:pt x="716" y="270"/>
                  <a:pt x="717" y="269"/>
                </a:cubicBezTo>
                <a:cubicBezTo>
                  <a:pt x="717" y="269"/>
                  <a:pt x="717" y="269"/>
                  <a:pt x="717" y="269"/>
                </a:cubicBezTo>
                <a:cubicBezTo>
                  <a:pt x="718" y="268"/>
                  <a:pt x="719" y="267"/>
                  <a:pt x="719" y="266"/>
                </a:cubicBezTo>
                <a:cubicBezTo>
                  <a:pt x="719" y="265"/>
                  <a:pt x="720" y="265"/>
                  <a:pt x="720" y="265"/>
                </a:cubicBezTo>
                <a:cubicBezTo>
                  <a:pt x="720" y="265"/>
                  <a:pt x="720" y="265"/>
                  <a:pt x="720" y="265"/>
                </a:cubicBezTo>
                <a:cubicBezTo>
                  <a:pt x="721" y="264"/>
                  <a:pt x="721" y="264"/>
                  <a:pt x="721" y="264"/>
                </a:cubicBezTo>
                <a:cubicBezTo>
                  <a:pt x="721" y="264"/>
                  <a:pt x="721" y="264"/>
                  <a:pt x="721" y="264"/>
                </a:cubicBezTo>
                <a:cubicBezTo>
                  <a:pt x="721" y="263"/>
                  <a:pt x="721" y="263"/>
                  <a:pt x="721" y="262"/>
                </a:cubicBezTo>
                <a:cubicBezTo>
                  <a:pt x="721" y="262"/>
                  <a:pt x="721" y="261"/>
                  <a:pt x="722" y="261"/>
                </a:cubicBezTo>
                <a:cubicBezTo>
                  <a:pt x="722" y="261"/>
                  <a:pt x="722" y="261"/>
                  <a:pt x="722" y="262"/>
                </a:cubicBezTo>
                <a:cubicBezTo>
                  <a:pt x="723" y="262"/>
                  <a:pt x="723" y="263"/>
                  <a:pt x="724" y="263"/>
                </a:cubicBezTo>
                <a:cubicBezTo>
                  <a:pt x="724" y="263"/>
                  <a:pt x="725" y="263"/>
                  <a:pt x="725" y="263"/>
                </a:cubicBezTo>
                <a:cubicBezTo>
                  <a:pt x="725" y="263"/>
                  <a:pt x="726" y="263"/>
                  <a:pt x="726" y="263"/>
                </a:cubicBezTo>
                <a:cubicBezTo>
                  <a:pt x="726" y="263"/>
                  <a:pt x="726" y="263"/>
                  <a:pt x="726" y="263"/>
                </a:cubicBezTo>
                <a:cubicBezTo>
                  <a:pt x="727" y="263"/>
                  <a:pt x="727" y="263"/>
                  <a:pt x="728" y="263"/>
                </a:cubicBezTo>
                <a:cubicBezTo>
                  <a:pt x="728" y="262"/>
                  <a:pt x="729" y="262"/>
                  <a:pt x="729" y="262"/>
                </a:cubicBezTo>
                <a:cubicBezTo>
                  <a:pt x="729" y="262"/>
                  <a:pt x="729" y="261"/>
                  <a:pt x="729" y="261"/>
                </a:cubicBezTo>
                <a:cubicBezTo>
                  <a:pt x="729" y="261"/>
                  <a:pt x="730" y="261"/>
                  <a:pt x="730" y="261"/>
                </a:cubicBezTo>
                <a:cubicBezTo>
                  <a:pt x="731" y="260"/>
                  <a:pt x="732" y="260"/>
                  <a:pt x="733" y="258"/>
                </a:cubicBezTo>
                <a:cubicBezTo>
                  <a:pt x="733" y="257"/>
                  <a:pt x="733" y="257"/>
                  <a:pt x="734" y="257"/>
                </a:cubicBezTo>
                <a:cubicBezTo>
                  <a:pt x="734" y="256"/>
                  <a:pt x="734" y="256"/>
                  <a:pt x="734" y="256"/>
                </a:cubicBezTo>
                <a:cubicBezTo>
                  <a:pt x="734" y="256"/>
                  <a:pt x="735" y="256"/>
                  <a:pt x="735" y="256"/>
                </a:cubicBezTo>
                <a:cubicBezTo>
                  <a:pt x="736" y="255"/>
                  <a:pt x="736" y="254"/>
                  <a:pt x="736" y="254"/>
                </a:cubicBezTo>
                <a:cubicBezTo>
                  <a:pt x="736" y="253"/>
                  <a:pt x="736" y="253"/>
                  <a:pt x="737" y="253"/>
                </a:cubicBezTo>
                <a:cubicBezTo>
                  <a:pt x="737" y="252"/>
                  <a:pt x="737" y="252"/>
                  <a:pt x="738" y="252"/>
                </a:cubicBezTo>
                <a:cubicBezTo>
                  <a:pt x="738" y="252"/>
                  <a:pt x="738" y="251"/>
                  <a:pt x="739" y="251"/>
                </a:cubicBezTo>
                <a:cubicBezTo>
                  <a:pt x="739" y="251"/>
                  <a:pt x="739" y="251"/>
                  <a:pt x="739" y="251"/>
                </a:cubicBezTo>
                <a:cubicBezTo>
                  <a:pt x="739" y="251"/>
                  <a:pt x="740" y="251"/>
                  <a:pt x="740" y="251"/>
                </a:cubicBezTo>
                <a:cubicBezTo>
                  <a:pt x="740" y="251"/>
                  <a:pt x="741" y="251"/>
                  <a:pt x="741" y="251"/>
                </a:cubicBezTo>
                <a:cubicBezTo>
                  <a:pt x="742" y="251"/>
                  <a:pt x="742" y="251"/>
                  <a:pt x="742" y="251"/>
                </a:cubicBezTo>
                <a:cubicBezTo>
                  <a:pt x="743" y="251"/>
                  <a:pt x="743" y="251"/>
                  <a:pt x="743" y="251"/>
                </a:cubicBezTo>
                <a:cubicBezTo>
                  <a:pt x="744" y="251"/>
                  <a:pt x="744" y="251"/>
                  <a:pt x="744" y="251"/>
                </a:cubicBezTo>
                <a:cubicBezTo>
                  <a:pt x="745" y="251"/>
                  <a:pt x="746" y="251"/>
                  <a:pt x="747" y="250"/>
                </a:cubicBezTo>
                <a:cubicBezTo>
                  <a:pt x="747" y="250"/>
                  <a:pt x="747" y="250"/>
                  <a:pt x="747" y="250"/>
                </a:cubicBezTo>
                <a:cubicBezTo>
                  <a:pt x="748" y="249"/>
                  <a:pt x="748" y="249"/>
                  <a:pt x="748" y="249"/>
                </a:cubicBezTo>
                <a:cubicBezTo>
                  <a:pt x="748" y="249"/>
                  <a:pt x="749" y="249"/>
                  <a:pt x="749" y="249"/>
                </a:cubicBezTo>
                <a:cubicBezTo>
                  <a:pt x="749" y="249"/>
                  <a:pt x="750" y="249"/>
                  <a:pt x="750" y="249"/>
                </a:cubicBezTo>
                <a:cubicBezTo>
                  <a:pt x="751" y="249"/>
                  <a:pt x="752" y="248"/>
                  <a:pt x="753" y="248"/>
                </a:cubicBezTo>
                <a:cubicBezTo>
                  <a:pt x="753" y="247"/>
                  <a:pt x="753" y="247"/>
                  <a:pt x="753" y="247"/>
                </a:cubicBezTo>
                <a:cubicBezTo>
                  <a:pt x="754" y="247"/>
                  <a:pt x="754" y="247"/>
                  <a:pt x="754" y="247"/>
                </a:cubicBezTo>
                <a:cubicBezTo>
                  <a:pt x="754" y="247"/>
                  <a:pt x="754" y="247"/>
                  <a:pt x="754" y="247"/>
                </a:cubicBezTo>
                <a:cubicBezTo>
                  <a:pt x="756" y="247"/>
                  <a:pt x="758" y="246"/>
                  <a:pt x="759" y="246"/>
                </a:cubicBezTo>
                <a:cubicBezTo>
                  <a:pt x="760" y="245"/>
                  <a:pt x="760" y="245"/>
                  <a:pt x="760" y="245"/>
                </a:cubicBezTo>
                <a:cubicBezTo>
                  <a:pt x="761" y="245"/>
                  <a:pt x="761" y="245"/>
                  <a:pt x="761" y="245"/>
                </a:cubicBezTo>
                <a:cubicBezTo>
                  <a:pt x="762" y="244"/>
                  <a:pt x="762" y="244"/>
                  <a:pt x="763" y="244"/>
                </a:cubicBezTo>
                <a:cubicBezTo>
                  <a:pt x="763" y="244"/>
                  <a:pt x="764" y="244"/>
                  <a:pt x="764" y="244"/>
                </a:cubicBezTo>
                <a:cubicBezTo>
                  <a:pt x="765" y="244"/>
                  <a:pt x="766" y="243"/>
                  <a:pt x="767" y="243"/>
                </a:cubicBezTo>
                <a:cubicBezTo>
                  <a:pt x="767" y="243"/>
                  <a:pt x="768" y="243"/>
                  <a:pt x="768" y="243"/>
                </a:cubicBezTo>
                <a:cubicBezTo>
                  <a:pt x="768" y="243"/>
                  <a:pt x="768" y="243"/>
                  <a:pt x="768" y="243"/>
                </a:cubicBezTo>
                <a:cubicBezTo>
                  <a:pt x="768" y="243"/>
                  <a:pt x="769" y="243"/>
                  <a:pt x="769" y="243"/>
                </a:cubicBezTo>
                <a:cubicBezTo>
                  <a:pt x="769" y="243"/>
                  <a:pt x="770" y="242"/>
                  <a:pt x="770" y="242"/>
                </a:cubicBezTo>
                <a:cubicBezTo>
                  <a:pt x="770" y="242"/>
                  <a:pt x="771" y="242"/>
                  <a:pt x="771" y="242"/>
                </a:cubicBezTo>
                <a:cubicBezTo>
                  <a:pt x="772" y="242"/>
                  <a:pt x="773" y="242"/>
                  <a:pt x="773" y="242"/>
                </a:cubicBezTo>
                <a:cubicBezTo>
                  <a:pt x="774" y="241"/>
                  <a:pt x="774" y="241"/>
                  <a:pt x="774" y="241"/>
                </a:cubicBezTo>
                <a:cubicBezTo>
                  <a:pt x="775" y="241"/>
                  <a:pt x="775" y="240"/>
                  <a:pt x="776" y="240"/>
                </a:cubicBezTo>
                <a:cubicBezTo>
                  <a:pt x="777" y="240"/>
                  <a:pt x="778" y="239"/>
                  <a:pt x="779" y="238"/>
                </a:cubicBezTo>
                <a:cubicBezTo>
                  <a:pt x="779" y="237"/>
                  <a:pt x="779" y="237"/>
                  <a:pt x="778" y="236"/>
                </a:cubicBezTo>
                <a:cubicBezTo>
                  <a:pt x="778" y="236"/>
                  <a:pt x="778" y="235"/>
                  <a:pt x="778" y="235"/>
                </a:cubicBezTo>
                <a:cubicBezTo>
                  <a:pt x="778" y="235"/>
                  <a:pt x="778" y="235"/>
                  <a:pt x="778" y="235"/>
                </a:cubicBezTo>
                <a:cubicBezTo>
                  <a:pt x="778" y="234"/>
                  <a:pt x="778" y="233"/>
                  <a:pt x="778" y="233"/>
                </a:cubicBezTo>
                <a:cubicBezTo>
                  <a:pt x="778" y="232"/>
                  <a:pt x="777" y="232"/>
                  <a:pt x="777" y="232"/>
                </a:cubicBezTo>
                <a:cubicBezTo>
                  <a:pt x="777" y="232"/>
                  <a:pt x="778" y="231"/>
                  <a:pt x="778" y="231"/>
                </a:cubicBezTo>
                <a:cubicBezTo>
                  <a:pt x="778" y="230"/>
                  <a:pt x="778" y="229"/>
                  <a:pt x="778" y="229"/>
                </a:cubicBezTo>
                <a:cubicBezTo>
                  <a:pt x="778" y="229"/>
                  <a:pt x="777" y="229"/>
                  <a:pt x="777" y="228"/>
                </a:cubicBezTo>
                <a:cubicBezTo>
                  <a:pt x="777" y="228"/>
                  <a:pt x="777" y="228"/>
                  <a:pt x="777" y="228"/>
                </a:cubicBezTo>
                <a:cubicBezTo>
                  <a:pt x="777" y="227"/>
                  <a:pt x="777" y="226"/>
                  <a:pt x="777" y="226"/>
                </a:cubicBezTo>
                <a:cubicBezTo>
                  <a:pt x="777" y="225"/>
                  <a:pt x="777" y="225"/>
                  <a:pt x="777" y="225"/>
                </a:cubicBezTo>
                <a:cubicBezTo>
                  <a:pt x="776" y="225"/>
                  <a:pt x="776" y="224"/>
                  <a:pt x="776" y="223"/>
                </a:cubicBezTo>
                <a:cubicBezTo>
                  <a:pt x="775" y="223"/>
                  <a:pt x="775" y="222"/>
                  <a:pt x="775" y="222"/>
                </a:cubicBezTo>
                <a:cubicBezTo>
                  <a:pt x="776" y="220"/>
                  <a:pt x="775" y="218"/>
                  <a:pt x="774" y="217"/>
                </a:cubicBezTo>
                <a:cubicBezTo>
                  <a:pt x="774" y="217"/>
                  <a:pt x="773" y="216"/>
                  <a:pt x="773" y="215"/>
                </a:cubicBezTo>
                <a:cubicBezTo>
                  <a:pt x="773" y="215"/>
                  <a:pt x="773" y="214"/>
                  <a:pt x="772" y="213"/>
                </a:cubicBezTo>
                <a:cubicBezTo>
                  <a:pt x="772" y="213"/>
                  <a:pt x="771" y="213"/>
                  <a:pt x="770" y="212"/>
                </a:cubicBezTo>
                <a:cubicBezTo>
                  <a:pt x="770" y="212"/>
                  <a:pt x="770" y="212"/>
                  <a:pt x="770" y="212"/>
                </a:cubicBezTo>
                <a:cubicBezTo>
                  <a:pt x="769" y="211"/>
                  <a:pt x="769" y="211"/>
                  <a:pt x="768" y="211"/>
                </a:cubicBezTo>
                <a:cubicBezTo>
                  <a:pt x="767" y="210"/>
                  <a:pt x="767" y="210"/>
                  <a:pt x="766" y="210"/>
                </a:cubicBezTo>
                <a:cubicBezTo>
                  <a:pt x="766" y="211"/>
                  <a:pt x="765" y="211"/>
                  <a:pt x="765" y="211"/>
                </a:cubicBezTo>
                <a:cubicBezTo>
                  <a:pt x="765" y="211"/>
                  <a:pt x="764" y="211"/>
                  <a:pt x="764" y="211"/>
                </a:cubicBezTo>
                <a:cubicBezTo>
                  <a:pt x="763" y="212"/>
                  <a:pt x="763" y="212"/>
                  <a:pt x="763" y="212"/>
                </a:cubicBezTo>
                <a:cubicBezTo>
                  <a:pt x="763" y="212"/>
                  <a:pt x="762" y="212"/>
                  <a:pt x="761" y="212"/>
                </a:cubicBezTo>
                <a:cubicBezTo>
                  <a:pt x="761" y="212"/>
                  <a:pt x="761" y="212"/>
                  <a:pt x="761" y="211"/>
                </a:cubicBezTo>
                <a:cubicBezTo>
                  <a:pt x="760" y="211"/>
                  <a:pt x="760" y="211"/>
                  <a:pt x="759" y="211"/>
                </a:cubicBezTo>
                <a:cubicBezTo>
                  <a:pt x="759" y="211"/>
                  <a:pt x="759" y="210"/>
                  <a:pt x="759" y="210"/>
                </a:cubicBezTo>
                <a:cubicBezTo>
                  <a:pt x="759" y="210"/>
                  <a:pt x="759" y="210"/>
                  <a:pt x="759" y="210"/>
                </a:cubicBezTo>
                <a:cubicBezTo>
                  <a:pt x="758" y="210"/>
                  <a:pt x="758" y="209"/>
                  <a:pt x="757" y="209"/>
                </a:cubicBezTo>
                <a:cubicBezTo>
                  <a:pt x="757" y="209"/>
                  <a:pt x="757" y="209"/>
                  <a:pt x="756" y="209"/>
                </a:cubicBezTo>
                <a:cubicBezTo>
                  <a:pt x="756" y="210"/>
                  <a:pt x="756" y="210"/>
                  <a:pt x="755" y="210"/>
                </a:cubicBezTo>
                <a:cubicBezTo>
                  <a:pt x="755" y="210"/>
                  <a:pt x="755" y="210"/>
                  <a:pt x="755" y="210"/>
                </a:cubicBezTo>
                <a:cubicBezTo>
                  <a:pt x="755" y="210"/>
                  <a:pt x="755" y="210"/>
                  <a:pt x="755" y="209"/>
                </a:cubicBezTo>
                <a:cubicBezTo>
                  <a:pt x="755" y="208"/>
                  <a:pt x="754" y="207"/>
                  <a:pt x="753" y="206"/>
                </a:cubicBezTo>
                <a:cubicBezTo>
                  <a:pt x="752" y="206"/>
                  <a:pt x="752" y="206"/>
                  <a:pt x="752" y="206"/>
                </a:cubicBezTo>
                <a:cubicBezTo>
                  <a:pt x="752" y="206"/>
                  <a:pt x="751" y="206"/>
                  <a:pt x="751" y="205"/>
                </a:cubicBezTo>
                <a:cubicBezTo>
                  <a:pt x="750" y="205"/>
                  <a:pt x="750" y="205"/>
                  <a:pt x="749" y="204"/>
                </a:cubicBezTo>
                <a:cubicBezTo>
                  <a:pt x="749" y="204"/>
                  <a:pt x="749" y="204"/>
                  <a:pt x="749" y="204"/>
                </a:cubicBezTo>
                <a:cubicBezTo>
                  <a:pt x="748" y="203"/>
                  <a:pt x="748" y="203"/>
                  <a:pt x="747" y="202"/>
                </a:cubicBezTo>
                <a:cubicBezTo>
                  <a:pt x="747" y="202"/>
                  <a:pt x="746" y="201"/>
                  <a:pt x="746" y="200"/>
                </a:cubicBezTo>
                <a:cubicBezTo>
                  <a:pt x="746" y="200"/>
                  <a:pt x="746" y="199"/>
                  <a:pt x="745" y="199"/>
                </a:cubicBezTo>
                <a:cubicBezTo>
                  <a:pt x="745" y="198"/>
                  <a:pt x="744" y="198"/>
                  <a:pt x="743" y="198"/>
                </a:cubicBezTo>
                <a:cubicBezTo>
                  <a:pt x="743" y="198"/>
                  <a:pt x="743" y="198"/>
                  <a:pt x="742" y="198"/>
                </a:cubicBezTo>
                <a:cubicBezTo>
                  <a:pt x="741" y="198"/>
                  <a:pt x="740" y="198"/>
                  <a:pt x="739" y="198"/>
                </a:cubicBezTo>
                <a:cubicBezTo>
                  <a:pt x="738" y="198"/>
                  <a:pt x="738" y="199"/>
                  <a:pt x="737" y="200"/>
                </a:cubicBezTo>
                <a:cubicBezTo>
                  <a:pt x="736" y="200"/>
                  <a:pt x="735" y="200"/>
                  <a:pt x="735" y="200"/>
                </a:cubicBezTo>
                <a:cubicBezTo>
                  <a:pt x="734" y="200"/>
                  <a:pt x="734" y="200"/>
                  <a:pt x="734" y="200"/>
                </a:cubicBezTo>
                <a:cubicBezTo>
                  <a:pt x="733" y="200"/>
                  <a:pt x="733" y="200"/>
                  <a:pt x="733" y="200"/>
                </a:cubicBezTo>
                <a:cubicBezTo>
                  <a:pt x="732" y="200"/>
                  <a:pt x="732" y="201"/>
                  <a:pt x="731" y="201"/>
                </a:cubicBezTo>
                <a:cubicBezTo>
                  <a:pt x="731" y="201"/>
                  <a:pt x="730" y="201"/>
                  <a:pt x="730" y="201"/>
                </a:cubicBezTo>
                <a:cubicBezTo>
                  <a:pt x="729" y="201"/>
                  <a:pt x="729" y="201"/>
                  <a:pt x="728" y="200"/>
                </a:cubicBezTo>
                <a:cubicBezTo>
                  <a:pt x="728" y="200"/>
                  <a:pt x="728" y="200"/>
                  <a:pt x="727" y="200"/>
                </a:cubicBezTo>
                <a:cubicBezTo>
                  <a:pt x="726" y="200"/>
                  <a:pt x="725" y="200"/>
                  <a:pt x="724" y="200"/>
                </a:cubicBezTo>
                <a:cubicBezTo>
                  <a:pt x="722" y="201"/>
                  <a:pt x="722" y="201"/>
                  <a:pt x="720" y="200"/>
                </a:cubicBezTo>
                <a:cubicBezTo>
                  <a:pt x="719" y="200"/>
                  <a:pt x="718" y="200"/>
                  <a:pt x="718" y="201"/>
                </a:cubicBezTo>
                <a:cubicBezTo>
                  <a:pt x="717" y="201"/>
                  <a:pt x="717" y="201"/>
                  <a:pt x="716" y="201"/>
                </a:cubicBezTo>
                <a:cubicBezTo>
                  <a:pt x="716" y="201"/>
                  <a:pt x="716" y="201"/>
                  <a:pt x="715" y="202"/>
                </a:cubicBezTo>
                <a:cubicBezTo>
                  <a:pt x="715" y="202"/>
                  <a:pt x="715" y="202"/>
                  <a:pt x="715" y="202"/>
                </a:cubicBezTo>
                <a:cubicBezTo>
                  <a:pt x="715" y="202"/>
                  <a:pt x="715" y="203"/>
                  <a:pt x="715" y="204"/>
                </a:cubicBezTo>
                <a:cubicBezTo>
                  <a:pt x="715" y="204"/>
                  <a:pt x="715" y="204"/>
                  <a:pt x="715" y="205"/>
                </a:cubicBezTo>
                <a:cubicBezTo>
                  <a:pt x="715" y="205"/>
                  <a:pt x="715" y="205"/>
                  <a:pt x="715" y="205"/>
                </a:cubicBezTo>
                <a:cubicBezTo>
                  <a:pt x="715" y="205"/>
                  <a:pt x="715" y="206"/>
                  <a:pt x="715" y="206"/>
                </a:cubicBezTo>
                <a:cubicBezTo>
                  <a:pt x="715" y="206"/>
                  <a:pt x="715" y="206"/>
                  <a:pt x="715" y="206"/>
                </a:cubicBezTo>
                <a:cubicBezTo>
                  <a:pt x="714" y="207"/>
                  <a:pt x="715" y="208"/>
                  <a:pt x="715" y="208"/>
                </a:cubicBezTo>
                <a:cubicBezTo>
                  <a:pt x="715" y="209"/>
                  <a:pt x="715" y="209"/>
                  <a:pt x="715" y="209"/>
                </a:cubicBezTo>
                <a:cubicBezTo>
                  <a:pt x="715" y="209"/>
                  <a:pt x="715" y="209"/>
                  <a:pt x="715" y="209"/>
                </a:cubicBezTo>
                <a:cubicBezTo>
                  <a:pt x="715" y="210"/>
                  <a:pt x="715" y="211"/>
                  <a:pt x="715" y="212"/>
                </a:cubicBezTo>
                <a:cubicBezTo>
                  <a:pt x="715" y="214"/>
                  <a:pt x="715" y="215"/>
                  <a:pt x="716" y="215"/>
                </a:cubicBezTo>
                <a:cubicBezTo>
                  <a:pt x="716" y="215"/>
                  <a:pt x="716" y="215"/>
                  <a:pt x="716" y="215"/>
                </a:cubicBezTo>
                <a:cubicBezTo>
                  <a:pt x="716" y="216"/>
                  <a:pt x="715" y="216"/>
                  <a:pt x="715" y="216"/>
                </a:cubicBezTo>
                <a:cubicBezTo>
                  <a:pt x="714" y="216"/>
                  <a:pt x="714" y="216"/>
                  <a:pt x="713" y="217"/>
                </a:cubicBezTo>
                <a:cubicBezTo>
                  <a:pt x="713" y="217"/>
                  <a:pt x="713" y="218"/>
                  <a:pt x="712" y="218"/>
                </a:cubicBezTo>
                <a:cubicBezTo>
                  <a:pt x="712" y="218"/>
                  <a:pt x="712" y="218"/>
                  <a:pt x="712" y="218"/>
                </a:cubicBezTo>
                <a:cubicBezTo>
                  <a:pt x="712" y="218"/>
                  <a:pt x="712" y="219"/>
                  <a:pt x="712" y="219"/>
                </a:cubicBezTo>
                <a:cubicBezTo>
                  <a:pt x="712" y="219"/>
                  <a:pt x="712" y="219"/>
                  <a:pt x="711" y="219"/>
                </a:cubicBezTo>
                <a:cubicBezTo>
                  <a:pt x="711" y="220"/>
                  <a:pt x="711" y="220"/>
                  <a:pt x="711" y="220"/>
                </a:cubicBezTo>
                <a:cubicBezTo>
                  <a:pt x="710" y="220"/>
                  <a:pt x="710" y="221"/>
                  <a:pt x="710" y="221"/>
                </a:cubicBezTo>
                <a:cubicBezTo>
                  <a:pt x="710" y="221"/>
                  <a:pt x="710" y="221"/>
                  <a:pt x="710" y="221"/>
                </a:cubicBezTo>
                <a:cubicBezTo>
                  <a:pt x="710" y="221"/>
                  <a:pt x="709" y="222"/>
                  <a:pt x="709" y="222"/>
                </a:cubicBezTo>
                <a:cubicBezTo>
                  <a:pt x="708" y="222"/>
                  <a:pt x="707" y="222"/>
                  <a:pt x="706" y="223"/>
                </a:cubicBezTo>
                <a:cubicBezTo>
                  <a:pt x="706" y="224"/>
                  <a:pt x="706" y="224"/>
                  <a:pt x="705" y="225"/>
                </a:cubicBezTo>
                <a:cubicBezTo>
                  <a:pt x="705" y="225"/>
                  <a:pt x="704" y="226"/>
                  <a:pt x="704" y="226"/>
                </a:cubicBezTo>
                <a:cubicBezTo>
                  <a:pt x="704" y="226"/>
                  <a:pt x="704" y="226"/>
                  <a:pt x="704" y="227"/>
                </a:cubicBezTo>
                <a:cubicBezTo>
                  <a:pt x="703" y="227"/>
                  <a:pt x="703" y="227"/>
                  <a:pt x="703" y="227"/>
                </a:cubicBezTo>
                <a:cubicBezTo>
                  <a:pt x="703" y="227"/>
                  <a:pt x="703" y="227"/>
                  <a:pt x="703" y="228"/>
                </a:cubicBezTo>
                <a:cubicBezTo>
                  <a:pt x="703" y="228"/>
                  <a:pt x="702" y="228"/>
                  <a:pt x="702" y="228"/>
                </a:cubicBezTo>
                <a:cubicBezTo>
                  <a:pt x="702" y="228"/>
                  <a:pt x="702" y="228"/>
                  <a:pt x="702" y="228"/>
                </a:cubicBezTo>
                <a:cubicBezTo>
                  <a:pt x="701" y="229"/>
                  <a:pt x="701" y="229"/>
                  <a:pt x="700" y="229"/>
                </a:cubicBezTo>
                <a:cubicBezTo>
                  <a:pt x="699" y="229"/>
                  <a:pt x="699" y="230"/>
                  <a:pt x="698" y="231"/>
                </a:cubicBezTo>
                <a:cubicBezTo>
                  <a:pt x="698" y="231"/>
                  <a:pt x="698" y="231"/>
                  <a:pt x="698" y="231"/>
                </a:cubicBezTo>
                <a:cubicBezTo>
                  <a:pt x="698" y="232"/>
                  <a:pt x="698" y="232"/>
                  <a:pt x="698" y="233"/>
                </a:cubicBezTo>
                <a:cubicBezTo>
                  <a:pt x="698" y="233"/>
                  <a:pt x="698" y="234"/>
                  <a:pt x="699" y="234"/>
                </a:cubicBezTo>
                <a:cubicBezTo>
                  <a:pt x="699" y="235"/>
                  <a:pt x="699" y="235"/>
                  <a:pt x="699" y="236"/>
                </a:cubicBezTo>
                <a:cubicBezTo>
                  <a:pt x="699" y="236"/>
                  <a:pt x="699" y="237"/>
                  <a:pt x="699" y="237"/>
                </a:cubicBezTo>
                <a:cubicBezTo>
                  <a:pt x="699" y="237"/>
                  <a:pt x="699" y="237"/>
                  <a:pt x="699" y="237"/>
                </a:cubicBezTo>
                <a:cubicBezTo>
                  <a:pt x="699" y="237"/>
                  <a:pt x="699" y="237"/>
                  <a:pt x="699" y="237"/>
                </a:cubicBezTo>
                <a:cubicBezTo>
                  <a:pt x="698" y="237"/>
                  <a:pt x="698" y="238"/>
                  <a:pt x="697" y="238"/>
                </a:cubicBezTo>
                <a:cubicBezTo>
                  <a:pt x="697" y="238"/>
                  <a:pt x="697" y="237"/>
                  <a:pt x="697" y="237"/>
                </a:cubicBezTo>
                <a:cubicBezTo>
                  <a:pt x="696" y="237"/>
                  <a:pt x="696" y="237"/>
                  <a:pt x="695" y="237"/>
                </a:cubicBezTo>
                <a:cubicBezTo>
                  <a:pt x="695" y="237"/>
                  <a:pt x="694" y="237"/>
                  <a:pt x="694" y="237"/>
                </a:cubicBezTo>
                <a:cubicBezTo>
                  <a:pt x="694" y="238"/>
                  <a:pt x="694" y="238"/>
                  <a:pt x="694" y="238"/>
                </a:cubicBezTo>
                <a:cubicBezTo>
                  <a:pt x="694" y="239"/>
                  <a:pt x="694" y="239"/>
                  <a:pt x="694" y="239"/>
                </a:cubicBezTo>
                <a:cubicBezTo>
                  <a:pt x="694" y="240"/>
                  <a:pt x="694" y="240"/>
                  <a:pt x="694" y="240"/>
                </a:cubicBezTo>
                <a:cubicBezTo>
                  <a:pt x="694" y="240"/>
                  <a:pt x="694" y="240"/>
                  <a:pt x="693" y="240"/>
                </a:cubicBezTo>
                <a:cubicBezTo>
                  <a:pt x="693" y="241"/>
                  <a:pt x="693" y="241"/>
                  <a:pt x="693" y="241"/>
                </a:cubicBezTo>
                <a:cubicBezTo>
                  <a:pt x="692" y="241"/>
                  <a:pt x="692" y="242"/>
                  <a:pt x="691" y="243"/>
                </a:cubicBezTo>
                <a:cubicBezTo>
                  <a:pt x="691" y="243"/>
                  <a:pt x="691" y="244"/>
                  <a:pt x="690" y="244"/>
                </a:cubicBezTo>
                <a:cubicBezTo>
                  <a:pt x="690" y="244"/>
                  <a:pt x="689" y="244"/>
                  <a:pt x="689" y="244"/>
                </a:cubicBezTo>
                <a:cubicBezTo>
                  <a:pt x="688" y="244"/>
                  <a:pt x="687" y="244"/>
                  <a:pt x="687" y="245"/>
                </a:cubicBezTo>
                <a:cubicBezTo>
                  <a:pt x="686" y="246"/>
                  <a:pt x="686" y="246"/>
                  <a:pt x="686" y="247"/>
                </a:cubicBezTo>
                <a:cubicBezTo>
                  <a:pt x="686" y="247"/>
                  <a:pt x="686" y="248"/>
                  <a:pt x="686" y="248"/>
                </a:cubicBezTo>
                <a:cubicBezTo>
                  <a:pt x="685" y="248"/>
                  <a:pt x="685" y="248"/>
                  <a:pt x="685" y="248"/>
                </a:cubicBezTo>
                <a:cubicBezTo>
                  <a:pt x="685" y="248"/>
                  <a:pt x="684" y="248"/>
                  <a:pt x="684" y="249"/>
                </a:cubicBezTo>
                <a:cubicBezTo>
                  <a:pt x="684" y="249"/>
                  <a:pt x="683" y="250"/>
                  <a:pt x="683" y="250"/>
                </a:cubicBezTo>
                <a:cubicBezTo>
                  <a:pt x="681" y="250"/>
                  <a:pt x="681" y="252"/>
                  <a:pt x="681" y="252"/>
                </a:cubicBezTo>
                <a:cubicBezTo>
                  <a:pt x="681" y="253"/>
                  <a:pt x="680" y="253"/>
                  <a:pt x="679" y="253"/>
                </a:cubicBezTo>
                <a:cubicBezTo>
                  <a:pt x="679" y="253"/>
                  <a:pt x="679" y="253"/>
                  <a:pt x="679" y="254"/>
                </a:cubicBezTo>
                <a:cubicBezTo>
                  <a:pt x="678" y="254"/>
                  <a:pt x="678" y="254"/>
                  <a:pt x="677" y="255"/>
                </a:cubicBezTo>
                <a:cubicBezTo>
                  <a:pt x="677" y="255"/>
                  <a:pt x="677" y="255"/>
                  <a:pt x="676" y="255"/>
                </a:cubicBezTo>
                <a:cubicBezTo>
                  <a:pt x="676" y="255"/>
                  <a:pt x="675" y="255"/>
                  <a:pt x="674" y="256"/>
                </a:cubicBezTo>
                <a:cubicBezTo>
                  <a:pt x="674" y="257"/>
                  <a:pt x="674" y="258"/>
                  <a:pt x="675" y="258"/>
                </a:cubicBezTo>
                <a:cubicBezTo>
                  <a:pt x="675" y="259"/>
                  <a:pt x="676" y="259"/>
                  <a:pt x="677" y="259"/>
                </a:cubicBezTo>
                <a:close/>
                <a:moveTo>
                  <a:pt x="563" y="298"/>
                </a:moveTo>
                <a:cubicBezTo>
                  <a:pt x="564" y="298"/>
                  <a:pt x="564" y="298"/>
                  <a:pt x="565" y="297"/>
                </a:cubicBezTo>
                <a:cubicBezTo>
                  <a:pt x="565" y="297"/>
                  <a:pt x="565" y="297"/>
                  <a:pt x="565" y="297"/>
                </a:cubicBezTo>
                <a:cubicBezTo>
                  <a:pt x="565" y="297"/>
                  <a:pt x="565" y="297"/>
                  <a:pt x="565" y="296"/>
                </a:cubicBezTo>
                <a:cubicBezTo>
                  <a:pt x="565" y="296"/>
                  <a:pt x="566" y="296"/>
                  <a:pt x="566" y="295"/>
                </a:cubicBezTo>
                <a:cubicBezTo>
                  <a:pt x="566" y="295"/>
                  <a:pt x="566" y="294"/>
                  <a:pt x="566" y="293"/>
                </a:cubicBezTo>
                <a:cubicBezTo>
                  <a:pt x="566" y="291"/>
                  <a:pt x="564" y="291"/>
                  <a:pt x="563" y="292"/>
                </a:cubicBezTo>
                <a:cubicBezTo>
                  <a:pt x="562" y="293"/>
                  <a:pt x="562" y="294"/>
                  <a:pt x="562" y="294"/>
                </a:cubicBezTo>
                <a:cubicBezTo>
                  <a:pt x="563" y="295"/>
                  <a:pt x="563" y="295"/>
                  <a:pt x="562" y="295"/>
                </a:cubicBezTo>
                <a:cubicBezTo>
                  <a:pt x="562" y="295"/>
                  <a:pt x="562" y="295"/>
                  <a:pt x="562" y="295"/>
                </a:cubicBezTo>
                <a:cubicBezTo>
                  <a:pt x="562" y="295"/>
                  <a:pt x="562" y="296"/>
                  <a:pt x="562" y="296"/>
                </a:cubicBezTo>
                <a:cubicBezTo>
                  <a:pt x="562" y="296"/>
                  <a:pt x="562" y="297"/>
                  <a:pt x="562" y="297"/>
                </a:cubicBezTo>
                <a:cubicBezTo>
                  <a:pt x="562" y="298"/>
                  <a:pt x="563" y="298"/>
                  <a:pt x="563" y="298"/>
                </a:cubicBezTo>
                <a:close/>
                <a:moveTo>
                  <a:pt x="850" y="112"/>
                </a:moveTo>
                <a:cubicBezTo>
                  <a:pt x="850" y="113"/>
                  <a:pt x="850" y="114"/>
                  <a:pt x="850" y="115"/>
                </a:cubicBezTo>
                <a:cubicBezTo>
                  <a:pt x="850" y="115"/>
                  <a:pt x="850" y="116"/>
                  <a:pt x="851" y="116"/>
                </a:cubicBezTo>
                <a:cubicBezTo>
                  <a:pt x="851" y="116"/>
                  <a:pt x="851" y="117"/>
                  <a:pt x="851" y="117"/>
                </a:cubicBezTo>
                <a:cubicBezTo>
                  <a:pt x="851" y="118"/>
                  <a:pt x="852" y="118"/>
                  <a:pt x="853" y="118"/>
                </a:cubicBezTo>
                <a:cubicBezTo>
                  <a:pt x="853" y="118"/>
                  <a:pt x="853" y="118"/>
                  <a:pt x="853" y="118"/>
                </a:cubicBezTo>
                <a:cubicBezTo>
                  <a:pt x="853" y="118"/>
                  <a:pt x="853" y="118"/>
                  <a:pt x="853" y="118"/>
                </a:cubicBezTo>
                <a:cubicBezTo>
                  <a:pt x="853" y="118"/>
                  <a:pt x="853" y="118"/>
                  <a:pt x="853" y="118"/>
                </a:cubicBezTo>
                <a:cubicBezTo>
                  <a:pt x="854" y="118"/>
                  <a:pt x="855" y="118"/>
                  <a:pt x="855" y="118"/>
                </a:cubicBezTo>
                <a:cubicBezTo>
                  <a:pt x="856" y="117"/>
                  <a:pt x="856" y="117"/>
                  <a:pt x="857" y="116"/>
                </a:cubicBezTo>
                <a:cubicBezTo>
                  <a:pt x="857" y="116"/>
                  <a:pt x="857" y="116"/>
                  <a:pt x="857" y="116"/>
                </a:cubicBezTo>
                <a:cubicBezTo>
                  <a:pt x="857" y="116"/>
                  <a:pt x="858" y="116"/>
                  <a:pt x="858" y="115"/>
                </a:cubicBezTo>
                <a:cubicBezTo>
                  <a:pt x="858" y="115"/>
                  <a:pt x="858" y="114"/>
                  <a:pt x="858" y="114"/>
                </a:cubicBezTo>
                <a:cubicBezTo>
                  <a:pt x="858" y="114"/>
                  <a:pt x="858" y="114"/>
                  <a:pt x="858" y="113"/>
                </a:cubicBezTo>
                <a:cubicBezTo>
                  <a:pt x="859" y="113"/>
                  <a:pt x="858" y="112"/>
                  <a:pt x="858" y="112"/>
                </a:cubicBezTo>
                <a:cubicBezTo>
                  <a:pt x="858" y="112"/>
                  <a:pt x="858" y="111"/>
                  <a:pt x="858" y="111"/>
                </a:cubicBezTo>
                <a:cubicBezTo>
                  <a:pt x="858" y="111"/>
                  <a:pt x="858" y="111"/>
                  <a:pt x="858" y="111"/>
                </a:cubicBezTo>
                <a:cubicBezTo>
                  <a:pt x="858" y="110"/>
                  <a:pt x="858" y="109"/>
                  <a:pt x="859" y="109"/>
                </a:cubicBezTo>
                <a:cubicBezTo>
                  <a:pt x="860" y="108"/>
                  <a:pt x="859" y="107"/>
                  <a:pt x="859" y="106"/>
                </a:cubicBezTo>
                <a:cubicBezTo>
                  <a:pt x="859" y="106"/>
                  <a:pt x="858" y="105"/>
                  <a:pt x="857" y="105"/>
                </a:cubicBezTo>
                <a:cubicBezTo>
                  <a:pt x="857" y="105"/>
                  <a:pt x="857" y="105"/>
                  <a:pt x="857" y="105"/>
                </a:cubicBezTo>
                <a:cubicBezTo>
                  <a:pt x="856" y="105"/>
                  <a:pt x="856" y="106"/>
                  <a:pt x="856" y="106"/>
                </a:cubicBezTo>
                <a:cubicBezTo>
                  <a:pt x="856" y="106"/>
                  <a:pt x="856" y="106"/>
                  <a:pt x="856" y="106"/>
                </a:cubicBezTo>
                <a:cubicBezTo>
                  <a:pt x="855" y="106"/>
                  <a:pt x="855" y="105"/>
                  <a:pt x="854" y="105"/>
                </a:cubicBezTo>
                <a:cubicBezTo>
                  <a:pt x="854" y="105"/>
                  <a:pt x="853" y="105"/>
                  <a:pt x="853" y="105"/>
                </a:cubicBezTo>
                <a:cubicBezTo>
                  <a:pt x="852" y="106"/>
                  <a:pt x="852" y="106"/>
                  <a:pt x="852" y="106"/>
                </a:cubicBezTo>
                <a:cubicBezTo>
                  <a:pt x="851" y="106"/>
                  <a:pt x="850" y="106"/>
                  <a:pt x="850" y="107"/>
                </a:cubicBezTo>
                <a:cubicBezTo>
                  <a:pt x="850" y="107"/>
                  <a:pt x="850" y="107"/>
                  <a:pt x="850" y="108"/>
                </a:cubicBezTo>
                <a:cubicBezTo>
                  <a:pt x="850" y="108"/>
                  <a:pt x="849" y="108"/>
                  <a:pt x="849" y="109"/>
                </a:cubicBezTo>
                <a:cubicBezTo>
                  <a:pt x="849" y="110"/>
                  <a:pt x="849" y="111"/>
                  <a:pt x="849" y="112"/>
                </a:cubicBezTo>
                <a:lnTo>
                  <a:pt x="850" y="112"/>
                </a:lnTo>
                <a:close/>
                <a:moveTo>
                  <a:pt x="858" y="116"/>
                </a:moveTo>
                <a:cubicBezTo>
                  <a:pt x="859" y="115"/>
                  <a:pt x="860" y="115"/>
                  <a:pt x="860" y="115"/>
                </a:cubicBezTo>
                <a:cubicBezTo>
                  <a:pt x="861" y="115"/>
                  <a:pt x="861" y="115"/>
                  <a:pt x="861" y="115"/>
                </a:cubicBezTo>
                <a:cubicBezTo>
                  <a:pt x="861" y="114"/>
                  <a:pt x="862" y="114"/>
                  <a:pt x="862" y="114"/>
                </a:cubicBezTo>
                <a:cubicBezTo>
                  <a:pt x="862" y="113"/>
                  <a:pt x="863" y="113"/>
                  <a:pt x="863" y="113"/>
                </a:cubicBezTo>
                <a:cubicBezTo>
                  <a:pt x="864" y="112"/>
                  <a:pt x="866" y="111"/>
                  <a:pt x="867" y="111"/>
                </a:cubicBezTo>
                <a:cubicBezTo>
                  <a:pt x="867" y="111"/>
                  <a:pt x="867" y="111"/>
                  <a:pt x="868" y="111"/>
                </a:cubicBezTo>
                <a:cubicBezTo>
                  <a:pt x="868" y="111"/>
                  <a:pt x="868" y="111"/>
                  <a:pt x="869" y="111"/>
                </a:cubicBezTo>
                <a:cubicBezTo>
                  <a:pt x="869" y="111"/>
                  <a:pt x="869" y="111"/>
                  <a:pt x="870" y="111"/>
                </a:cubicBezTo>
                <a:cubicBezTo>
                  <a:pt x="870" y="111"/>
                  <a:pt x="871" y="111"/>
                  <a:pt x="871" y="112"/>
                </a:cubicBezTo>
                <a:cubicBezTo>
                  <a:pt x="872" y="112"/>
                  <a:pt x="872" y="112"/>
                  <a:pt x="872" y="112"/>
                </a:cubicBezTo>
                <a:cubicBezTo>
                  <a:pt x="873" y="112"/>
                  <a:pt x="873" y="112"/>
                  <a:pt x="873" y="112"/>
                </a:cubicBezTo>
                <a:cubicBezTo>
                  <a:pt x="874" y="112"/>
                  <a:pt x="875" y="111"/>
                  <a:pt x="876" y="112"/>
                </a:cubicBezTo>
                <a:cubicBezTo>
                  <a:pt x="876" y="112"/>
                  <a:pt x="876" y="112"/>
                  <a:pt x="877" y="112"/>
                </a:cubicBezTo>
                <a:cubicBezTo>
                  <a:pt x="877" y="112"/>
                  <a:pt x="877" y="112"/>
                  <a:pt x="877" y="112"/>
                </a:cubicBezTo>
                <a:cubicBezTo>
                  <a:pt x="877" y="112"/>
                  <a:pt x="878" y="112"/>
                  <a:pt x="879" y="112"/>
                </a:cubicBezTo>
                <a:cubicBezTo>
                  <a:pt x="880" y="112"/>
                  <a:pt x="880" y="112"/>
                  <a:pt x="881" y="112"/>
                </a:cubicBezTo>
                <a:cubicBezTo>
                  <a:pt x="882" y="113"/>
                  <a:pt x="882" y="113"/>
                  <a:pt x="883" y="113"/>
                </a:cubicBezTo>
                <a:cubicBezTo>
                  <a:pt x="883" y="113"/>
                  <a:pt x="884" y="113"/>
                  <a:pt x="884" y="113"/>
                </a:cubicBezTo>
                <a:cubicBezTo>
                  <a:pt x="885" y="113"/>
                  <a:pt x="885" y="114"/>
                  <a:pt x="886" y="114"/>
                </a:cubicBezTo>
                <a:cubicBezTo>
                  <a:pt x="887" y="114"/>
                  <a:pt x="888" y="114"/>
                  <a:pt x="889" y="114"/>
                </a:cubicBezTo>
                <a:cubicBezTo>
                  <a:pt x="889" y="114"/>
                  <a:pt x="889" y="114"/>
                  <a:pt x="889" y="114"/>
                </a:cubicBezTo>
                <a:cubicBezTo>
                  <a:pt x="889" y="114"/>
                  <a:pt x="889" y="114"/>
                  <a:pt x="889" y="114"/>
                </a:cubicBezTo>
                <a:cubicBezTo>
                  <a:pt x="890" y="114"/>
                  <a:pt x="890" y="115"/>
                  <a:pt x="891" y="115"/>
                </a:cubicBezTo>
                <a:cubicBezTo>
                  <a:pt x="891" y="116"/>
                  <a:pt x="891" y="116"/>
                  <a:pt x="891" y="117"/>
                </a:cubicBezTo>
                <a:cubicBezTo>
                  <a:pt x="891" y="118"/>
                  <a:pt x="891" y="118"/>
                  <a:pt x="890" y="119"/>
                </a:cubicBezTo>
                <a:cubicBezTo>
                  <a:pt x="890" y="119"/>
                  <a:pt x="890" y="119"/>
                  <a:pt x="890" y="119"/>
                </a:cubicBezTo>
                <a:cubicBezTo>
                  <a:pt x="890" y="120"/>
                  <a:pt x="890" y="120"/>
                  <a:pt x="889" y="121"/>
                </a:cubicBezTo>
                <a:cubicBezTo>
                  <a:pt x="889" y="121"/>
                  <a:pt x="889" y="121"/>
                  <a:pt x="888" y="121"/>
                </a:cubicBezTo>
                <a:cubicBezTo>
                  <a:pt x="888" y="121"/>
                  <a:pt x="887" y="121"/>
                  <a:pt x="887" y="120"/>
                </a:cubicBezTo>
                <a:cubicBezTo>
                  <a:pt x="887" y="121"/>
                  <a:pt x="887" y="121"/>
                  <a:pt x="887" y="121"/>
                </a:cubicBezTo>
                <a:cubicBezTo>
                  <a:pt x="887" y="121"/>
                  <a:pt x="887" y="121"/>
                  <a:pt x="886" y="121"/>
                </a:cubicBezTo>
                <a:cubicBezTo>
                  <a:pt x="886" y="121"/>
                  <a:pt x="885" y="121"/>
                  <a:pt x="884" y="121"/>
                </a:cubicBezTo>
                <a:cubicBezTo>
                  <a:pt x="884" y="121"/>
                  <a:pt x="884" y="121"/>
                  <a:pt x="884" y="121"/>
                </a:cubicBezTo>
                <a:cubicBezTo>
                  <a:pt x="883" y="122"/>
                  <a:pt x="883" y="122"/>
                  <a:pt x="883" y="122"/>
                </a:cubicBezTo>
                <a:cubicBezTo>
                  <a:pt x="883" y="122"/>
                  <a:pt x="882" y="122"/>
                  <a:pt x="882" y="123"/>
                </a:cubicBezTo>
                <a:cubicBezTo>
                  <a:pt x="882" y="123"/>
                  <a:pt x="882" y="123"/>
                  <a:pt x="881" y="123"/>
                </a:cubicBezTo>
                <a:cubicBezTo>
                  <a:pt x="881" y="123"/>
                  <a:pt x="880" y="123"/>
                  <a:pt x="880" y="123"/>
                </a:cubicBezTo>
                <a:cubicBezTo>
                  <a:pt x="880" y="124"/>
                  <a:pt x="880" y="124"/>
                  <a:pt x="879" y="124"/>
                </a:cubicBezTo>
                <a:cubicBezTo>
                  <a:pt x="879" y="125"/>
                  <a:pt x="879" y="125"/>
                  <a:pt x="879" y="125"/>
                </a:cubicBezTo>
                <a:cubicBezTo>
                  <a:pt x="879" y="125"/>
                  <a:pt x="880" y="125"/>
                  <a:pt x="880" y="125"/>
                </a:cubicBezTo>
                <a:cubicBezTo>
                  <a:pt x="881" y="125"/>
                  <a:pt x="881" y="125"/>
                  <a:pt x="882" y="125"/>
                </a:cubicBezTo>
                <a:cubicBezTo>
                  <a:pt x="883" y="125"/>
                  <a:pt x="883" y="125"/>
                  <a:pt x="884" y="126"/>
                </a:cubicBezTo>
                <a:cubicBezTo>
                  <a:pt x="884" y="128"/>
                  <a:pt x="883" y="128"/>
                  <a:pt x="882" y="129"/>
                </a:cubicBezTo>
                <a:cubicBezTo>
                  <a:pt x="882" y="129"/>
                  <a:pt x="881" y="129"/>
                  <a:pt x="881" y="129"/>
                </a:cubicBezTo>
                <a:cubicBezTo>
                  <a:pt x="881" y="130"/>
                  <a:pt x="881" y="130"/>
                  <a:pt x="881" y="130"/>
                </a:cubicBezTo>
                <a:cubicBezTo>
                  <a:pt x="880" y="131"/>
                  <a:pt x="880" y="132"/>
                  <a:pt x="879" y="133"/>
                </a:cubicBezTo>
                <a:cubicBezTo>
                  <a:pt x="879" y="133"/>
                  <a:pt x="878" y="133"/>
                  <a:pt x="878" y="134"/>
                </a:cubicBezTo>
                <a:cubicBezTo>
                  <a:pt x="878" y="134"/>
                  <a:pt x="878" y="135"/>
                  <a:pt x="877" y="135"/>
                </a:cubicBezTo>
                <a:cubicBezTo>
                  <a:pt x="877" y="136"/>
                  <a:pt x="876" y="136"/>
                  <a:pt x="875" y="136"/>
                </a:cubicBezTo>
                <a:cubicBezTo>
                  <a:pt x="875" y="136"/>
                  <a:pt x="874" y="137"/>
                  <a:pt x="874" y="137"/>
                </a:cubicBezTo>
                <a:cubicBezTo>
                  <a:pt x="873" y="137"/>
                  <a:pt x="873" y="137"/>
                  <a:pt x="873" y="137"/>
                </a:cubicBezTo>
                <a:cubicBezTo>
                  <a:pt x="873" y="137"/>
                  <a:pt x="871" y="138"/>
                  <a:pt x="870" y="138"/>
                </a:cubicBezTo>
                <a:cubicBezTo>
                  <a:pt x="870" y="138"/>
                  <a:pt x="869" y="137"/>
                  <a:pt x="869" y="137"/>
                </a:cubicBezTo>
                <a:cubicBezTo>
                  <a:pt x="868" y="137"/>
                  <a:pt x="868" y="136"/>
                  <a:pt x="868" y="136"/>
                </a:cubicBezTo>
                <a:cubicBezTo>
                  <a:pt x="868" y="136"/>
                  <a:pt x="867" y="136"/>
                  <a:pt x="867" y="136"/>
                </a:cubicBezTo>
                <a:cubicBezTo>
                  <a:pt x="867" y="136"/>
                  <a:pt x="866" y="136"/>
                  <a:pt x="866" y="136"/>
                </a:cubicBezTo>
                <a:cubicBezTo>
                  <a:pt x="866" y="136"/>
                  <a:pt x="865" y="136"/>
                  <a:pt x="865" y="136"/>
                </a:cubicBezTo>
                <a:cubicBezTo>
                  <a:pt x="865" y="136"/>
                  <a:pt x="865" y="136"/>
                  <a:pt x="864" y="136"/>
                </a:cubicBezTo>
                <a:cubicBezTo>
                  <a:pt x="864" y="136"/>
                  <a:pt x="864" y="136"/>
                  <a:pt x="864" y="136"/>
                </a:cubicBezTo>
                <a:cubicBezTo>
                  <a:pt x="863" y="136"/>
                  <a:pt x="862" y="136"/>
                  <a:pt x="861" y="136"/>
                </a:cubicBezTo>
                <a:cubicBezTo>
                  <a:pt x="860" y="135"/>
                  <a:pt x="860" y="134"/>
                  <a:pt x="861" y="133"/>
                </a:cubicBezTo>
                <a:cubicBezTo>
                  <a:pt x="861" y="133"/>
                  <a:pt x="860" y="131"/>
                  <a:pt x="858" y="131"/>
                </a:cubicBezTo>
                <a:cubicBezTo>
                  <a:pt x="858" y="131"/>
                  <a:pt x="858" y="130"/>
                  <a:pt x="858" y="130"/>
                </a:cubicBezTo>
                <a:cubicBezTo>
                  <a:pt x="857" y="130"/>
                  <a:pt x="857" y="130"/>
                  <a:pt x="856" y="129"/>
                </a:cubicBezTo>
                <a:cubicBezTo>
                  <a:pt x="856" y="128"/>
                  <a:pt x="856" y="128"/>
                  <a:pt x="856" y="128"/>
                </a:cubicBezTo>
                <a:cubicBezTo>
                  <a:pt x="856" y="127"/>
                  <a:pt x="856" y="127"/>
                  <a:pt x="856" y="127"/>
                </a:cubicBezTo>
                <a:cubicBezTo>
                  <a:pt x="856" y="126"/>
                  <a:pt x="856" y="126"/>
                  <a:pt x="856" y="126"/>
                </a:cubicBezTo>
                <a:cubicBezTo>
                  <a:pt x="855" y="125"/>
                  <a:pt x="855" y="125"/>
                  <a:pt x="855" y="124"/>
                </a:cubicBezTo>
                <a:cubicBezTo>
                  <a:pt x="855" y="123"/>
                  <a:pt x="855" y="122"/>
                  <a:pt x="855" y="122"/>
                </a:cubicBezTo>
                <a:cubicBezTo>
                  <a:pt x="856" y="121"/>
                  <a:pt x="856" y="121"/>
                  <a:pt x="856" y="121"/>
                </a:cubicBezTo>
                <a:cubicBezTo>
                  <a:pt x="856" y="120"/>
                  <a:pt x="856" y="119"/>
                  <a:pt x="857" y="118"/>
                </a:cubicBezTo>
                <a:cubicBezTo>
                  <a:pt x="858" y="118"/>
                  <a:pt x="858" y="118"/>
                  <a:pt x="858" y="118"/>
                </a:cubicBezTo>
                <a:cubicBezTo>
                  <a:pt x="858" y="117"/>
                  <a:pt x="858" y="117"/>
                  <a:pt x="858" y="116"/>
                </a:cubicBezTo>
                <a:close/>
                <a:moveTo>
                  <a:pt x="879" y="123"/>
                </a:moveTo>
                <a:cubicBezTo>
                  <a:pt x="879" y="123"/>
                  <a:pt x="879" y="123"/>
                  <a:pt x="879" y="123"/>
                </a:cubicBezTo>
                <a:cubicBezTo>
                  <a:pt x="879" y="123"/>
                  <a:pt x="879" y="123"/>
                  <a:pt x="879" y="123"/>
                </a:cubicBezTo>
                <a:cubicBezTo>
                  <a:pt x="879" y="123"/>
                  <a:pt x="879" y="123"/>
                  <a:pt x="879" y="123"/>
                </a:cubicBezTo>
                <a:close/>
                <a:moveTo>
                  <a:pt x="871" y="100"/>
                </a:moveTo>
                <a:cubicBezTo>
                  <a:pt x="870" y="100"/>
                  <a:pt x="870" y="99"/>
                  <a:pt x="871" y="98"/>
                </a:cubicBezTo>
                <a:cubicBezTo>
                  <a:pt x="871" y="98"/>
                  <a:pt x="871" y="97"/>
                  <a:pt x="872" y="97"/>
                </a:cubicBezTo>
                <a:cubicBezTo>
                  <a:pt x="872" y="97"/>
                  <a:pt x="872" y="97"/>
                  <a:pt x="872" y="97"/>
                </a:cubicBezTo>
                <a:cubicBezTo>
                  <a:pt x="872" y="96"/>
                  <a:pt x="872" y="96"/>
                  <a:pt x="872" y="96"/>
                </a:cubicBezTo>
                <a:cubicBezTo>
                  <a:pt x="872" y="95"/>
                  <a:pt x="873" y="94"/>
                  <a:pt x="874" y="94"/>
                </a:cubicBezTo>
                <a:cubicBezTo>
                  <a:pt x="874" y="94"/>
                  <a:pt x="874" y="94"/>
                  <a:pt x="875" y="94"/>
                </a:cubicBezTo>
                <a:cubicBezTo>
                  <a:pt x="875" y="94"/>
                  <a:pt x="876" y="94"/>
                  <a:pt x="876" y="94"/>
                </a:cubicBezTo>
                <a:cubicBezTo>
                  <a:pt x="877" y="94"/>
                  <a:pt x="878" y="94"/>
                  <a:pt x="879" y="94"/>
                </a:cubicBezTo>
                <a:cubicBezTo>
                  <a:pt x="880" y="94"/>
                  <a:pt x="880" y="94"/>
                  <a:pt x="880" y="94"/>
                </a:cubicBezTo>
                <a:cubicBezTo>
                  <a:pt x="880" y="94"/>
                  <a:pt x="880" y="94"/>
                  <a:pt x="880" y="94"/>
                </a:cubicBezTo>
                <a:cubicBezTo>
                  <a:pt x="881" y="95"/>
                  <a:pt x="881" y="95"/>
                  <a:pt x="881" y="95"/>
                </a:cubicBezTo>
                <a:cubicBezTo>
                  <a:pt x="881" y="95"/>
                  <a:pt x="881" y="95"/>
                  <a:pt x="881" y="95"/>
                </a:cubicBezTo>
                <a:cubicBezTo>
                  <a:pt x="880" y="94"/>
                  <a:pt x="880" y="94"/>
                  <a:pt x="880" y="94"/>
                </a:cubicBezTo>
                <a:cubicBezTo>
                  <a:pt x="881" y="93"/>
                  <a:pt x="881" y="93"/>
                  <a:pt x="881" y="93"/>
                </a:cubicBezTo>
                <a:cubicBezTo>
                  <a:pt x="882" y="93"/>
                  <a:pt x="882" y="93"/>
                  <a:pt x="882" y="93"/>
                </a:cubicBezTo>
                <a:cubicBezTo>
                  <a:pt x="882" y="92"/>
                  <a:pt x="883" y="92"/>
                  <a:pt x="883" y="92"/>
                </a:cubicBezTo>
                <a:cubicBezTo>
                  <a:pt x="884" y="92"/>
                  <a:pt x="885" y="92"/>
                  <a:pt x="886" y="93"/>
                </a:cubicBezTo>
                <a:cubicBezTo>
                  <a:pt x="886" y="93"/>
                  <a:pt x="887" y="93"/>
                  <a:pt x="888" y="93"/>
                </a:cubicBezTo>
                <a:cubicBezTo>
                  <a:pt x="891" y="93"/>
                  <a:pt x="891" y="93"/>
                  <a:pt x="891" y="93"/>
                </a:cubicBezTo>
                <a:cubicBezTo>
                  <a:pt x="891" y="93"/>
                  <a:pt x="891" y="93"/>
                  <a:pt x="891" y="93"/>
                </a:cubicBezTo>
                <a:cubicBezTo>
                  <a:pt x="891" y="93"/>
                  <a:pt x="891" y="93"/>
                  <a:pt x="892" y="92"/>
                </a:cubicBezTo>
                <a:cubicBezTo>
                  <a:pt x="892" y="92"/>
                  <a:pt x="893" y="92"/>
                  <a:pt x="895" y="92"/>
                </a:cubicBezTo>
                <a:cubicBezTo>
                  <a:pt x="895" y="92"/>
                  <a:pt x="896" y="92"/>
                  <a:pt x="896" y="92"/>
                </a:cubicBezTo>
                <a:cubicBezTo>
                  <a:pt x="897" y="92"/>
                  <a:pt x="897" y="92"/>
                  <a:pt x="897" y="92"/>
                </a:cubicBezTo>
                <a:cubicBezTo>
                  <a:pt x="898" y="91"/>
                  <a:pt x="899" y="90"/>
                  <a:pt x="900" y="91"/>
                </a:cubicBezTo>
                <a:cubicBezTo>
                  <a:pt x="900" y="91"/>
                  <a:pt x="900" y="91"/>
                  <a:pt x="900" y="91"/>
                </a:cubicBezTo>
                <a:cubicBezTo>
                  <a:pt x="900" y="91"/>
                  <a:pt x="900" y="91"/>
                  <a:pt x="900" y="91"/>
                </a:cubicBezTo>
                <a:cubicBezTo>
                  <a:pt x="900" y="91"/>
                  <a:pt x="900" y="91"/>
                  <a:pt x="900" y="91"/>
                </a:cubicBezTo>
                <a:cubicBezTo>
                  <a:pt x="900" y="91"/>
                  <a:pt x="900" y="91"/>
                  <a:pt x="900" y="91"/>
                </a:cubicBezTo>
                <a:cubicBezTo>
                  <a:pt x="900" y="91"/>
                  <a:pt x="900" y="91"/>
                  <a:pt x="900" y="91"/>
                </a:cubicBezTo>
                <a:cubicBezTo>
                  <a:pt x="901" y="92"/>
                  <a:pt x="901" y="92"/>
                  <a:pt x="901" y="93"/>
                </a:cubicBezTo>
                <a:cubicBezTo>
                  <a:pt x="901" y="93"/>
                  <a:pt x="901" y="93"/>
                  <a:pt x="901" y="93"/>
                </a:cubicBezTo>
                <a:cubicBezTo>
                  <a:pt x="902" y="94"/>
                  <a:pt x="902" y="94"/>
                  <a:pt x="902" y="94"/>
                </a:cubicBezTo>
                <a:cubicBezTo>
                  <a:pt x="903" y="95"/>
                  <a:pt x="904" y="97"/>
                  <a:pt x="903" y="98"/>
                </a:cubicBezTo>
                <a:cubicBezTo>
                  <a:pt x="903" y="99"/>
                  <a:pt x="903" y="99"/>
                  <a:pt x="903" y="99"/>
                </a:cubicBezTo>
                <a:cubicBezTo>
                  <a:pt x="902" y="99"/>
                  <a:pt x="902" y="99"/>
                  <a:pt x="902" y="99"/>
                </a:cubicBezTo>
                <a:cubicBezTo>
                  <a:pt x="902" y="100"/>
                  <a:pt x="902" y="100"/>
                  <a:pt x="902" y="101"/>
                </a:cubicBezTo>
                <a:cubicBezTo>
                  <a:pt x="902" y="101"/>
                  <a:pt x="902" y="102"/>
                  <a:pt x="902" y="102"/>
                </a:cubicBezTo>
                <a:cubicBezTo>
                  <a:pt x="903" y="103"/>
                  <a:pt x="903" y="103"/>
                  <a:pt x="903" y="104"/>
                </a:cubicBezTo>
                <a:cubicBezTo>
                  <a:pt x="903" y="105"/>
                  <a:pt x="902" y="106"/>
                  <a:pt x="901" y="107"/>
                </a:cubicBezTo>
                <a:cubicBezTo>
                  <a:pt x="901" y="107"/>
                  <a:pt x="901" y="108"/>
                  <a:pt x="901" y="108"/>
                </a:cubicBezTo>
                <a:cubicBezTo>
                  <a:pt x="901" y="109"/>
                  <a:pt x="901" y="109"/>
                  <a:pt x="900" y="109"/>
                </a:cubicBezTo>
                <a:cubicBezTo>
                  <a:pt x="900" y="110"/>
                  <a:pt x="899" y="110"/>
                  <a:pt x="899" y="110"/>
                </a:cubicBezTo>
                <a:cubicBezTo>
                  <a:pt x="898" y="111"/>
                  <a:pt x="898" y="111"/>
                  <a:pt x="897" y="111"/>
                </a:cubicBezTo>
                <a:cubicBezTo>
                  <a:pt x="897" y="111"/>
                  <a:pt x="896" y="111"/>
                  <a:pt x="896" y="111"/>
                </a:cubicBezTo>
                <a:cubicBezTo>
                  <a:pt x="896" y="111"/>
                  <a:pt x="895" y="111"/>
                  <a:pt x="894" y="111"/>
                </a:cubicBezTo>
                <a:cubicBezTo>
                  <a:pt x="894" y="111"/>
                  <a:pt x="894" y="111"/>
                  <a:pt x="894" y="111"/>
                </a:cubicBezTo>
                <a:cubicBezTo>
                  <a:pt x="894" y="111"/>
                  <a:pt x="893" y="111"/>
                  <a:pt x="893" y="110"/>
                </a:cubicBezTo>
                <a:cubicBezTo>
                  <a:pt x="892" y="110"/>
                  <a:pt x="892" y="110"/>
                  <a:pt x="892" y="110"/>
                </a:cubicBezTo>
                <a:cubicBezTo>
                  <a:pt x="892" y="110"/>
                  <a:pt x="892" y="110"/>
                  <a:pt x="892" y="111"/>
                </a:cubicBezTo>
                <a:cubicBezTo>
                  <a:pt x="892" y="111"/>
                  <a:pt x="891" y="111"/>
                  <a:pt x="891" y="111"/>
                </a:cubicBezTo>
                <a:cubicBezTo>
                  <a:pt x="891" y="111"/>
                  <a:pt x="891" y="111"/>
                  <a:pt x="891" y="111"/>
                </a:cubicBezTo>
                <a:cubicBezTo>
                  <a:pt x="891" y="111"/>
                  <a:pt x="891" y="111"/>
                  <a:pt x="891" y="111"/>
                </a:cubicBezTo>
                <a:cubicBezTo>
                  <a:pt x="891" y="111"/>
                  <a:pt x="891" y="111"/>
                  <a:pt x="891" y="111"/>
                </a:cubicBezTo>
                <a:cubicBezTo>
                  <a:pt x="891" y="111"/>
                  <a:pt x="891" y="111"/>
                  <a:pt x="891" y="111"/>
                </a:cubicBezTo>
                <a:cubicBezTo>
                  <a:pt x="890" y="111"/>
                  <a:pt x="890" y="110"/>
                  <a:pt x="889" y="110"/>
                </a:cubicBezTo>
                <a:cubicBezTo>
                  <a:pt x="889" y="110"/>
                  <a:pt x="889" y="110"/>
                  <a:pt x="889" y="110"/>
                </a:cubicBezTo>
                <a:cubicBezTo>
                  <a:pt x="888" y="109"/>
                  <a:pt x="887" y="108"/>
                  <a:pt x="886" y="107"/>
                </a:cubicBezTo>
                <a:cubicBezTo>
                  <a:pt x="886" y="106"/>
                  <a:pt x="886" y="105"/>
                  <a:pt x="886" y="105"/>
                </a:cubicBezTo>
                <a:cubicBezTo>
                  <a:pt x="886" y="105"/>
                  <a:pt x="886" y="105"/>
                  <a:pt x="886" y="105"/>
                </a:cubicBezTo>
                <a:cubicBezTo>
                  <a:pt x="886" y="106"/>
                  <a:pt x="885" y="107"/>
                  <a:pt x="884" y="107"/>
                </a:cubicBezTo>
                <a:cubicBezTo>
                  <a:pt x="883" y="107"/>
                  <a:pt x="883" y="107"/>
                  <a:pt x="882" y="107"/>
                </a:cubicBezTo>
                <a:cubicBezTo>
                  <a:pt x="882" y="106"/>
                  <a:pt x="882" y="106"/>
                  <a:pt x="882" y="106"/>
                </a:cubicBezTo>
                <a:cubicBezTo>
                  <a:pt x="881" y="105"/>
                  <a:pt x="881" y="105"/>
                  <a:pt x="881" y="104"/>
                </a:cubicBezTo>
                <a:cubicBezTo>
                  <a:pt x="881" y="104"/>
                  <a:pt x="880" y="104"/>
                  <a:pt x="880" y="103"/>
                </a:cubicBezTo>
                <a:cubicBezTo>
                  <a:pt x="880" y="102"/>
                  <a:pt x="880" y="102"/>
                  <a:pt x="880" y="101"/>
                </a:cubicBezTo>
                <a:cubicBezTo>
                  <a:pt x="880" y="101"/>
                  <a:pt x="880" y="101"/>
                  <a:pt x="880" y="101"/>
                </a:cubicBezTo>
                <a:cubicBezTo>
                  <a:pt x="880" y="101"/>
                  <a:pt x="880" y="101"/>
                  <a:pt x="879" y="101"/>
                </a:cubicBezTo>
                <a:cubicBezTo>
                  <a:pt x="879" y="101"/>
                  <a:pt x="878" y="101"/>
                  <a:pt x="878" y="101"/>
                </a:cubicBezTo>
                <a:cubicBezTo>
                  <a:pt x="877" y="101"/>
                  <a:pt x="877" y="101"/>
                  <a:pt x="877" y="101"/>
                </a:cubicBezTo>
                <a:cubicBezTo>
                  <a:pt x="876" y="101"/>
                  <a:pt x="876" y="101"/>
                  <a:pt x="876" y="101"/>
                </a:cubicBezTo>
                <a:cubicBezTo>
                  <a:pt x="876" y="101"/>
                  <a:pt x="876" y="101"/>
                  <a:pt x="875" y="101"/>
                </a:cubicBezTo>
                <a:cubicBezTo>
                  <a:pt x="875" y="101"/>
                  <a:pt x="874" y="101"/>
                  <a:pt x="874" y="101"/>
                </a:cubicBezTo>
                <a:cubicBezTo>
                  <a:pt x="872" y="102"/>
                  <a:pt x="871" y="101"/>
                  <a:pt x="871" y="100"/>
                </a:cubicBezTo>
                <a:close/>
                <a:moveTo>
                  <a:pt x="894" y="110"/>
                </a:moveTo>
                <a:cubicBezTo>
                  <a:pt x="894" y="110"/>
                  <a:pt x="894" y="110"/>
                  <a:pt x="894" y="110"/>
                </a:cubicBezTo>
                <a:cubicBezTo>
                  <a:pt x="894" y="110"/>
                  <a:pt x="894" y="110"/>
                  <a:pt x="894" y="110"/>
                </a:cubicBezTo>
                <a:close/>
                <a:moveTo>
                  <a:pt x="835" y="140"/>
                </a:moveTo>
                <a:cubicBezTo>
                  <a:pt x="835" y="140"/>
                  <a:pt x="836" y="140"/>
                  <a:pt x="836" y="141"/>
                </a:cubicBezTo>
                <a:cubicBezTo>
                  <a:pt x="837" y="141"/>
                  <a:pt x="837" y="141"/>
                  <a:pt x="837" y="140"/>
                </a:cubicBezTo>
                <a:cubicBezTo>
                  <a:pt x="838" y="140"/>
                  <a:pt x="838" y="140"/>
                  <a:pt x="839" y="141"/>
                </a:cubicBezTo>
                <a:cubicBezTo>
                  <a:pt x="839" y="141"/>
                  <a:pt x="839" y="141"/>
                  <a:pt x="839" y="141"/>
                </a:cubicBezTo>
                <a:cubicBezTo>
                  <a:pt x="840" y="141"/>
                  <a:pt x="841" y="141"/>
                  <a:pt x="841" y="142"/>
                </a:cubicBezTo>
                <a:cubicBezTo>
                  <a:pt x="841" y="142"/>
                  <a:pt x="842" y="142"/>
                  <a:pt x="842" y="143"/>
                </a:cubicBezTo>
                <a:cubicBezTo>
                  <a:pt x="842" y="143"/>
                  <a:pt x="843" y="144"/>
                  <a:pt x="843" y="145"/>
                </a:cubicBezTo>
                <a:cubicBezTo>
                  <a:pt x="843" y="145"/>
                  <a:pt x="843" y="146"/>
                  <a:pt x="842" y="147"/>
                </a:cubicBezTo>
                <a:cubicBezTo>
                  <a:pt x="841" y="148"/>
                  <a:pt x="840" y="148"/>
                  <a:pt x="839" y="148"/>
                </a:cubicBezTo>
                <a:cubicBezTo>
                  <a:pt x="839" y="148"/>
                  <a:pt x="839" y="148"/>
                  <a:pt x="839" y="148"/>
                </a:cubicBezTo>
                <a:cubicBezTo>
                  <a:pt x="838" y="148"/>
                  <a:pt x="838" y="148"/>
                  <a:pt x="837" y="148"/>
                </a:cubicBezTo>
                <a:cubicBezTo>
                  <a:pt x="837" y="148"/>
                  <a:pt x="837" y="148"/>
                  <a:pt x="837" y="148"/>
                </a:cubicBezTo>
                <a:cubicBezTo>
                  <a:pt x="837" y="148"/>
                  <a:pt x="837" y="148"/>
                  <a:pt x="837" y="148"/>
                </a:cubicBezTo>
                <a:cubicBezTo>
                  <a:pt x="836" y="148"/>
                  <a:pt x="836" y="148"/>
                  <a:pt x="835" y="147"/>
                </a:cubicBezTo>
                <a:cubicBezTo>
                  <a:pt x="835" y="147"/>
                  <a:pt x="835" y="146"/>
                  <a:pt x="835" y="146"/>
                </a:cubicBezTo>
                <a:cubicBezTo>
                  <a:pt x="835" y="146"/>
                  <a:pt x="834" y="145"/>
                  <a:pt x="834" y="145"/>
                </a:cubicBezTo>
                <a:cubicBezTo>
                  <a:pt x="833" y="145"/>
                  <a:pt x="832" y="145"/>
                  <a:pt x="832" y="144"/>
                </a:cubicBezTo>
                <a:cubicBezTo>
                  <a:pt x="832" y="144"/>
                  <a:pt x="832" y="144"/>
                  <a:pt x="832" y="144"/>
                </a:cubicBezTo>
                <a:cubicBezTo>
                  <a:pt x="832" y="143"/>
                  <a:pt x="832" y="143"/>
                  <a:pt x="832" y="143"/>
                </a:cubicBezTo>
                <a:cubicBezTo>
                  <a:pt x="832" y="143"/>
                  <a:pt x="832" y="143"/>
                  <a:pt x="831" y="143"/>
                </a:cubicBezTo>
                <a:cubicBezTo>
                  <a:pt x="831" y="142"/>
                  <a:pt x="832" y="142"/>
                  <a:pt x="832" y="141"/>
                </a:cubicBezTo>
                <a:cubicBezTo>
                  <a:pt x="832" y="141"/>
                  <a:pt x="832" y="141"/>
                  <a:pt x="832" y="141"/>
                </a:cubicBezTo>
                <a:cubicBezTo>
                  <a:pt x="833" y="140"/>
                  <a:pt x="834" y="140"/>
                  <a:pt x="835" y="140"/>
                </a:cubicBezTo>
                <a:close/>
                <a:moveTo>
                  <a:pt x="839" y="147"/>
                </a:moveTo>
                <a:cubicBezTo>
                  <a:pt x="839" y="147"/>
                  <a:pt x="839" y="147"/>
                  <a:pt x="839" y="147"/>
                </a:cubicBezTo>
                <a:cubicBezTo>
                  <a:pt x="839" y="147"/>
                  <a:pt x="839" y="147"/>
                  <a:pt x="839" y="147"/>
                </a:cubicBezTo>
                <a:close/>
                <a:moveTo>
                  <a:pt x="788" y="172"/>
                </a:moveTo>
                <a:cubicBezTo>
                  <a:pt x="788" y="171"/>
                  <a:pt x="788" y="171"/>
                  <a:pt x="788" y="170"/>
                </a:cubicBezTo>
                <a:cubicBezTo>
                  <a:pt x="788" y="170"/>
                  <a:pt x="788" y="170"/>
                  <a:pt x="788" y="170"/>
                </a:cubicBezTo>
                <a:cubicBezTo>
                  <a:pt x="789" y="170"/>
                  <a:pt x="789" y="169"/>
                  <a:pt x="789" y="169"/>
                </a:cubicBezTo>
                <a:cubicBezTo>
                  <a:pt x="790" y="169"/>
                  <a:pt x="790" y="169"/>
                  <a:pt x="790" y="169"/>
                </a:cubicBezTo>
                <a:cubicBezTo>
                  <a:pt x="791" y="168"/>
                  <a:pt x="791" y="168"/>
                  <a:pt x="792" y="168"/>
                </a:cubicBezTo>
                <a:cubicBezTo>
                  <a:pt x="792" y="167"/>
                  <a:pt x="793" y="167"/>
                  <a:pt x="793" y="166"/>
                </a:cubicBezTo>
                <a:cubicBezTo>
                  <a:pt x="793" y="166"/>
                  <a:pt x="793" y="166"/>
                  <a:pt x="793" y="166"/>
                </a:cubicBezTo>
                <a:cubicBezTo>
                  <a:pt x="794" y="165"/>
                  <a:pt x="796" y="164"/>
                  <a:pt x="797" y="163"/>
                </a:cubicBezTo>
                <a:cubicBezTo>
                  <a:pt x="798" y="163"/>
                  <a:pt x="798" y="163"/>
                  <a:pt x="798" y="163"/>
                </a:cubicBezTo>
                <a:cubicBezTo>
                  <a:pt x="799" y="162"/>
                  <a:pt x="800" y="161"/>
                  <a:pt x="800" y="160"/>
                </a:cubicBezTo>
                <a:cubicBezTo>
                  <a:pt x="800" y="160"/>
                  <a:pt x="800" y="159"/>
                  <a:pt x="800" y="159"/>
                </a:cubicBezTo>
                <a:cubicBezTo>
                  <a:pt x="799" y="158"/>
                  <a:pt x="799" y="158"/>
                  <a:pt x="798" y="158"/>
                </a:cubicBezTo>
                <a:cubicBezTo>
                  <a:pt x="797" y="158"/>
                  <a:pt x="796" y="158"/>
                  <a:pt x="795" y="159"/>
                </a:cubicBezTo>
                <a:cubicBezTo>
                  <a:pt x="795" y="159"/>
                  <a:pt x="795" y="159"/>
                  <a:pt x="794" y="159"/>
                </a:cubicBezTo>
                <a:cubicBezTo>
                  <a:pt x="794" y="159"/>
                  <a:pt x="794" y="159"/>
                  <a:pt x="793" y="159"/>
                </a:cubicBezTo>
                <a:cubicBezTo>
                  <a:pt x="793" y="160"/>
                  <a:pt x="793" y="160"/>
                  <a:pt x="792" y="160"/>
                </a:cubicBezTo>
                <a:cubicBezTo>
                  <a:pt x="792" y="160"/>
                  <a:pt x="791" y="160"/>
                  <a:pt x="790" y="160"/>
                </a:cubicBezTo>
                <a:cubicBezTo>
                  <a:pt x="788" y="160"/>
                  <a:pt x="787" y="161"/>
                  <a:pt x="786" y="162"/>
                </a:cubicBezTo>
                <a:cubicBezTo>
                  <a:pt x="785" y="162"/>
                  <a:pt x="785" y="162"/>
                  <a:pt x="785" y="162"/>
                </a:cubicBezTo>
                <a:cubicBezTo>
                  <a:pt x="784" y="163"/>
                  <a:pt x="784" y="163"/>
                  <a:pt x="783" y="164"/>
                </a:cubicBezTo>
                <a:cubicBezTo>
                  <a:pt x="782" y="164"/>
                  <a:pt x="781" y="164"/>
                  <a:pt x="780" y="165"/>
                </a:cubicBezTo>
                <a:cubicBezTo>
                  <a:pt x="779" y="166"/>
                  <a:pt x="778" y="167"/>
                  <a:pt x="776" y="169"/>
                </a:cubicBezTo>
                <a:cubicBezTo>
                  <a:pt x="776" y="169"/>
                  <a:pt x="775" y="171"/>
                  <a:pt x="776" y="172"/>
                </a:cubicBezTo>
                <a:cubicBezTo>
                  <a:pt x="777" y="173"/>
                  <a:pt x="778" y="173"/>
                  <a:pt x="778" y="173"/>
                </a:cubicBezTo>
                <a:cubicBezTo>
                  <a:pt x="779" y="173"/>
                  <a:pt x="779" y="173"/>
                  <a:pt x="779" y="173"/>
                </a:cubicBezTo>
                <a:cubicBezTo>
                  <a:pt x="779" y="173"/>
                  <a:pt x="779" y="173"/>
                  <a:pt x="779" y="173"/>
                </a:cubicBezTo>
                <a:cubicBezTo>
                  <a:pt x="779" y="173"/>
                  <a:pt x="780" y="173"/>
                  <a:pt x="780" y="174"/>
                </a:cubicBezTo>
                <a:cubicBezTo>
                  <a:pt x="780" y="174"/>
                  <a:pt x="780" y="175"/>
                  <a:pt x="781" y="175"/>
                </a:cubicBezTo>
                <a:cubicBezTo>
                  <a:pt x="781" y="175"/>
                  <a:pt x="781" y="176"/>
                  <a:pt x="781" y="176"/>
                </a:cubicBezTo>
                <a:cubicBezTo>
                  <a:pt x="783" y="176"/>
                  <a:pt x="783" y="175"/>
                  <a:pt x="784" y="174"/>
                </a:cubicBezTo>
                <a:cubicBezTo>
                  <a:pt x="784" y="174"/>
                  <a:pt x="784" y="174"/>
                  <a:pt x="784" y="174"/>
                </a:cubicBezTo>
                <a:cubicBezTo>
                  <a:pt x="784" y="173"/>
                  <a:pt x="785" y="173"/>
                  <a:pt x="785" y="173"/>
                </a:cubicBezTo>
                <a:cubicBezTo>
                  <a:pt x="786" y="173"/>
                  <a:pt x="787" y="173"/>
                  <a:pt x="788" y="172"/>
                </a:cubicBezTo>
                <a:close/>
                <a:moveTo>
                  <a:pt x="844" y="136"/>
                </a:moveTo>
                <a:cubicBezTo>
                  <a:pt x="845" y="136"/>
                  <a:pt x="845" y="136"/>
                  <a:pt x="846" y="136"/>
                </a:cubicBezTo>
                <a:cubicBezTo>
                  <a:pt x="846" y="136"/>
                  <a:pt x="846" y="136"/>
                  <a:pt x="846" y="136"/>
                </a:cubicBezTo>
                <a:cubicBezTo>
                  <a:pt x="847" y="136"/>
                  <a:pt x="848" y="136"/>
                  <a:pt x="848" y="136"/>
                </a:cubicBezTo>
                <a:cubicBezTo>
                  <a:pt x="849" y="135"/>
                  <a:pt x="849" y="134"/>
                  <a:pt x="849" y="134"/>
                </a:cubicBezTo>
                <a:cubicBezTo>
                  <a:pt x="849" y="132"/>
                  <a:pt x="848" y="131"/>
                  <a:pt x="847" y="131"/>
                </a:cubicBezTo>
                <a:cubicBezTo>
                  <a:pt x="847" y="131"/>
                  <a:pt x="847" y="131"/>
                  <a:pt x="847" y="131"/>
                </a:cubicBezTo>
                <a:cubicBezTo>
                  <a:pt x="846" y="132"/>
                  <a:pt x="845" y="132"/>
                  <a:pt x="844" y="133"/>
                </a:cubicBezTo>
                <a:cubicBezTo>
                  <a:pt x="844" y="133"/>
                  <a:pt x="844" y="133"/>
                  <a:pt x="844" y="133"/>
                </a:cubicBezTo>
                <a:cubicBezTo>
                  <a:pt x="844" y="133"/>
                  <a:pt x="844" y="134"/>
                  <a:pt x="844" y="134"/>
                </a:cubicBezTo>
                <a:cubicBezTo>
                  <a:pt x="844" y="134"/>
                  <a:pt x="844" y="134"/>
                  <a:pt x="844" y="135"/>
                </a:cubicBezTo>
                <a:cubicBezTo>
                  <a:pt x="844" y="135"/>
                  <a:pt x="844" y="135"/>
                  <a:pt x="844" y="136"/>
                </a:cubicBezTo>
                <a:close/>
                <a:moveTo>
                  <a:pt x="1156" y="451"/>
                </a:moveTo>
                <a:cubicBezTo>
                  <a:pt x="1156" y="451"/>
                  <a:pt x="1156" y="452"/>
                  <a:pt x="1156" y="452"/>
                </a:cubicBezTo>
                <a:cubicBezTo>
                  <a:pt x="1156" y="452"/>
                  <a:pt x="1156" y="451"/>
                  <a:pt x="1157" y="451"/>
                </a:cubicBezTo>
                <a:cubicBezTo>
                  <a:pt x="1157" y="451"/>
                  <a:pt x="1157" y="451"/>
                  <a:pt x="1158" y="452"/>
                </a:cubicBezTo>
                <a:cubicBezTo>
                  <a:pt x="1158" y="451"/>
                  <a:pt x="1158" y="451"/>
                  <a:pt x="1158" y="451"/>
                </a:cubicBezTo>
                <a:cubicBezTo>
                  <a:pt x="1158" y="450"/>
                  <a:pt x="1159" y="449"/>
                  <a:pt x="1159" y="449"/>
                </a:cubicBezTo>
                <a:cubicBezTo>
                  <a:pt x="1160" y="448"/>
                  <a:pt x="1161" y="447"/>
                  <a:pt x="1162" y="447"/>
                </a:cubicBezTo>
                <a:cubicBezTo>
                  <a:pt x="1162" y="447"/>
                  <a:pt x="1162" y="447"/>
                  <a:pt x="1163" y="447"/>
                </a:cubicBezTo>
                <a:cubicBezTo>
                  <a:pt x="1163" y="447"/>
                  <a:pt x="1164" y="447"/>
                  <a:pt x="1164" y="448"/>
                </a:cubicBezTo>
                <a:cubicBezTo>
                  <a:pt x="1164" y="448"/>
                  <a:pt x="1164" y="448"/>
                  <a:pt x="1164" y="448"/>
                </a:cubicBezTo>
                <a:cubicBezTo>
                  <a:pt x="1164" y="448"/>
                  <a:pt x="1164" y="448"/>
                  <a:pt x="1164" y="448"/>
                </a:cubicBezTo>
                <a:cubicBezTo>
                  <a:pt x="1164" y="450"/>
                  <a:pt x="1163" y="451"/>
                  <a:pt x="1162" y="452"/>
                </a:cubicBezTo>
                <a:cubicBezTo>
                  <a:pt x="1162" y="452"/>
                  <a:pt x="1161" y="453"/>
                  <a:pt x="1160" y="453"/>
                </a:cubicBezTo>
                <a:cubicBezTo>
                  <a:pt x="1159" y="453"/>
                  <a:pt x="1159" y="452"/>
                  <a:pt x="1158" y="452"/>
                </a:cubicBezTo>
                <a:cubicBezTo>
                  <a:pt x="1158" y="452"/>
                  <a:pt x="1158" y="452"/>
                  <a:pt x="1158" y="452"/>
                </a:cubicBezTo>
                <a:cubicBezTo>
                  <a:pt x="1158" y="452"/>
                  <a:pt x="1158" y="452"/>
                  <a:pt x="1158" y="452"/>
                </a:cubicBezTo>
                <a:cubicBezTo>
                  <a:pt x="1158" y="452"/>
                  <a:pt x="1158" y="453"/>
                  <a:pt x="1158" y="454"/>
                </a:cubicBezTo>
                <a:cubicBezTo>
                  <a:pt x="1159" y="453"/>
                  <a:pt x="1160" y="454"/>
                  <a:pt x="1160" y="455"/>
                </a:cubicBezTo>
                <a:cubicBezTo>
                  <a:pt x="1161" y="456"/>
                  <a:pt x="1161" y="456"/>
                  <a:pt x="1161" y="456"/>
                </a:cubicBezTo>
                <a:cubicBezTo>
                  <a:pt x="1161" y="456"/>
                  <a:pt x="1161" y="456"/>
                  <a:pt x="1161" y="456"/>
                </a:cubicBezTo>
                <a:cubicBezTo>
                  <a:pt x="1161" y="456"/>
                  <a:pt x="1161" y="456"/>
                  <a:pt x="1161" y="456"/>
                </a:cubicBezTo>
                <a:cubicBezTo>
                  <a:pt x="1161" y="456"/>
                  <a:pt x="1161" y="455"/>
                  <a:pt x="1162" y="454"/>
                </a:cubicBezTo>
                <a:cubicBezTo>
                  <a:pt x="1163" y="453"/>
                  <a:pt x="1164" y="452"/>
                  <a:pt x="1165" y="453"/>
                </a:cubicBezTo>
                <a:cubicBezTo>
                  <a:pt x="1166" y="453"/>
                  <a:pt x="1166" y="453"/>
                  <a:pt x="1166" y="454"/>
                </a:cubicBezTo>
                <a:cubicBezTo>
                  <a:pt x="1166" y="454"/>
                  <a:pt x="1167" y="454"/>
                  <a:pt x="1167" y="454"/>
                </a:cubicBezTo>
                <a:cubicBezTo>
                  <a:pt x="1167" y="454"/>
                  <a:pt x="1168" y="455"/>
                  <a:pt x="1168" y="455"/>
                </a:cubicBezTo>
                <a:cubicBezTo>
                  <a:pt x="1168" y="456"/>
                  <a:pt x="1168" y="456"/>
                  <a:pt x="1169" y="456"/>
                </a:cubicBezTo>
                <a:cubicBezTo>
                  <a:pt x="1169" y="457"/>
                  <a:pt x="1169" y="457"/>
                  <a:pt x="1169" y="457"/>
                </a:cubicBezTo>
                <a:cubicBezTo>
                  <a:pt x="1170" y="458"/>
                  <a:pt x="1171" y="459"/>
                  <a:pt x="1172" y="460"/>
                </a:cubicBezTo>
                <a:cubicBezTo>
                  <a:pt x="1172" y="460"/>
                  <a:pt x="1172" y="461"/>
                  <a:pt x="1172" y="461"/>
                </a:cubicBezTo>
                <a:cubicBezTo>
                  <a:pt x="1172" y="462"/>
                  <a:pt x="1171" y="462"/>
                  <a:pt x="1171" y="463"/>
                </a:cubicBezTo>
                <a:cubicBezTo>
                  <a:pt x="1170" y="463"/>
                  <a:pt x="1170" y="463"/>
                  <a:pt x="1169" y="463"/>
                </a:cubicBezTo>
                <a:cubicBezTo>
                  <a:pt x="1168" y="463"/>
                  <a:pt x="1168" y="462"/>
                  <a:pt x="1168" y="462"/>
                </a:cubicBezTo>
                <a:cubicBezTo>
                  <a:pt x="1168" y="462"/>
                  <a:pt x="1167" y="462"/>
                  <a:pt x="1167" y="462"/>
                </a:cubicBezTo>
                <a:cubicBezTo>
                  <a:pt x="1167" y="462"/>
                  <a:pt x="1167" y="462"/>
                  <a:pt x="1167" y="462"/>
                </a:cubicBezTo>
                <a:cubicBezTo>
                  <a:pt x="1168" y="463"/>
                  <a:pt x="1168" y="463"/>
                  <a:pt x="1168" y="463"/>
                </a:cubicBezTo>
                <a:cubicBezTo>
                  <a:pt x="1168" y="463"/>
                  <a:pt x="1168" y="464"/>
                  <a:pt x="1168" y="465"/>
                </a:cubicBezTo>
                <a:cubicBezTo>
                  <a:pt x="1168" y="465"/>
                  <a:pt x="1169" y="465"/>
                  <a:pt x="1169" y="466"/>
                </a:cubicBezTo>
                <a:cubicBezTo>
                  <a:pt x="1169" y="466"/>
                  <a:pt x="1169" y="466"/>
                  <a:pt x="1169" y="467"/>
                </a:cubicBezTo>
                <a:cubicBezTo>
                  <a:pt x="1169" y="468"/>
                  <a:pt x="1167" y="469"/>
                  <a:pt x="1166" y="469"/>
                </a:cubicBezTo>
                <a:cubicBezTo>
                  <a:pt x="1165" y="469"/>
                  <a:pt x="1164" y="469"/>
                  <a:pt x="1163" y="469"/>
                </a:cubicBezTo>
                <a:cubicBezTo>
                  <a:pt x="1163" y="469"/>
                  <a:pt x="1163" y="469"/>
                  <a:pt x="1163" y="469"/>
                </a:cubicBezTo>
                <a:cubicBezTo>
                  <a:pt x="1162" y="469"/>
                  <a:pt x="1162" y="469"/>
                  <a:pt x="1162" y="469"/>
                </a:cubicBezTo>
                <a:cubicBezTo>
                  <a:pt x="1162" y="469"/>
                  <a:pt x="1163" y="470"/>
                  <a:pt x="1163" y="471"/>
                </a:cubicBezTo>
                <a:cubicBezTo>
                  <a:pt x="1163" y="472"/>
                  <a:pt x="1162" y="473"/>
                  <a:pt x="1161" y="473"/>
                </a:cubicBezTo>
                <a:cubicBezTo>
                  <a:pt x="1160" y="473"/>
                  <a:pt x="1160" y="473"/>
                  <a:pt x="1159" y="473"/>
                </a:cubicBezTo>
                <a:cubicBezTo>
                  <a:pt x="1159" y="474"/>
                  <a:pt x="1159" y="475"/>
                  <a:pt x="1159" y="475"/>
                </a:cubicBezTo>
                <a:cubicBezTo>
                  <a:pt x="1159" y="476"/>
                  <a:pt x="1159" y="476"/>
                  <a:pt x="1159" y="476"/>
                </a:cubicBezTo>
                <a:cubicBezTo>
                  <a:pt x="1158" y="477"/>
                  <a:pt x="1158" y="477"/>
                  <a:pt x="1157" y="477"/>
                </a:cubicBezTo>
                <a:cubicBezTo>
                  <a:pt x="1157" y="477"/>
                  <a:pt x="1156" y="477"/>
                  <a:pt x="1156" y="477"/>
                </a:cubicBezTo>
                <a:cubicBezTo>
                  <a:pt x="1156" y="478"/>
                  <a:pt x="1155" y="478"/>
                  <a:pt x="1155" y="479"/>
                </a:cubicBezTo>
                <a:cubicBezTo>
                  <a:pt x="1155" y="479"/>
                  <a:pt x="1155" y="479"/>
                  <a:pt x="1155" y="479"/>
                </a:cubicBezTo>
                <a:cubicBezTo>
                  <a:pt x="1154" y="480"/>
                  <a:pt x="1154" y="480"/>
                  <a:pt x="1153" y="480"/>
                </a:cubicBezTo>
                <a:cubicBezTo>
                  <a:pt x="1153" y="480"/>
                  <a:pt x="1153" y="480"/>
                  <a:pt x="1153" y="480"/>
                </a:cubicBezTo>
                <a:cubicBezTo>
                  <a:pt x="1152" y="480"/>
                  <a:pt x="1152" y="479"/>
                  <a:pt x="1152" y="479"/>
                </a:cubicBezTo>
                <a:cubicBezTo>
                  <a:pt x="1152" y="480"/>
                  <a:pt x="1151" y="480"/>
                  <a:pt x="1150" y="480"/>
                </a:cubicBezTo>
                <a:cubicBezTo>
                  <a:pt x="1149" y="480"/>
                  <a:pt x="1148" y="479"/>
                  <a:pt x="1148" y="478"/>
                </a:cubicBezTo>
                <a:cubicBezTo>
                  <a:pt x="1148" y="477"/>
                  <a:pt x="1148" y="477"/>
                  <a:pt x="1148" y="477"/>
                </a:cubicBezTo>
                <a:cubicBezTo>
                  <a:pt x="1148" y="477"/>
                  <a:pt x="1148" y="477"/>
                  <a:pt x="1148" y="477"/>
                </a:cubicBezTo>
                <a:cubicBezTo>
                  <a:pt x="1148" y="477"/>
                  <a:pt x="1148" y="476"/>
                  <a:pt x="1148" y="476"/>
                </a:cubicBezTo>
                <a:cubicBezTo>
                  <a:pt x="1148" y="477"/>
                  <a:pt x="1148" y="477"/>
                  <a:pt x="1148" y="478"/>
                </a:cubicBezTo>
                <a:cubicBezTo>
                  <a:pt x="1148" y="478"/>
                  <a:pt x="1148" y="478"/>
                  <a:pt x="1148" y="478"/>
                </a:cubicBezTo>
                <a:cubicBezTo>
                  <a:pt x="1148" y="478"/>
                  <a:pt x="1148" y="479"/>
                  <a:pt x="1148" y="479"/>
                </a:cubicBezTo>
                <a:cubicBezTo>
                  <a:pt x="1148" y="480"/>
                  <a:pt x="1148" y="480"/>
                  <a:pt x="1147" y="481"/>
                </a:cubicBezTo>
                <a:cubicBezTo>
                  <a:pt x="1147" y="481"/>
                  <a:pt x="1147" y="481"/>
                  <a:pt x="1147" y="481"/>
                </a:cubicBezTo>
                <a:cubicBezTo>
                  <a:pt x="1147" y="481"/>
                  <a:pt x="1147" y="481"/>
                  <a:pt x="1147" y="481"/>
                </a:cubicBezTo>
                <a:cubicBezTo>
                  <a:pt x="1148" y="482"/>
                  <a:pt x="1148" y="483"/>
                  <a:pt x="1148" y="484"/>
                </a:cubicBezTo>
                <a:cubicBezTo>
                  <a:pt x="1147" y="484"/>
                  <a:pt x="1147" y="484"/>
                  <a:pt x="1147" y="484"/>
                </a:cubicBezTo>
                <a:cubicBezTo>
                  <a:pt x="1147" y="484"/>
                  <a:pt x="1147" y="484"/>
                  <a:pt x="1147" y="484"/>
                </a:cubicBezTo>
                <a:cubicBezTo>
                  <a:pt x="1148" y="485"/>
                  <a:pt x="1148" y="486"/>
                  <a:pt x="1148" y="486"/>
                </a:cubicBezTo>
                <a:cubicBezTo>
                  <a:pt x="1148" y="487"/>
                  <a:pt x="1148" y="487"/>
                  <a:pt x="1147" y="487"/>
                </a:cubicBezTo>
                <a:cubicBezTo>
                  <a:pt x="1147" y="488"/>
                  <a:pt x="1147" y="488"/>
                  <a:pt x="1147" y="488"/>
                </a:cubicBezTo>
                <a:cubicBezTo>
                  <a:pt x="1148" y="489"/>
                  <a:pt x="1148" y="489"/>
                  <a:pt x="1148" y="490"/>
                </a:cubicBezTo>
                <a:cubicBezTo>
                  <a:pt x="1147" y="491"/>
                  <a:pt x="1146" y="493"/>
                  <a:pt x="1145" y="493"/>
                </a:cubicBezTo>
                <a:cubicBezTo>
                  <a:pt x="1144" y="493"/>
                  <a:pt x="1144" y="492"/>
                  <a:pt x="1144" y="492"/>
                </a:cubicBezTo>
                <a:cubicBezTo>
                  <a:pt x="1143" y="492"/>
                  <a:pt x="1143" y="491"/>
                  <a:pt x="1142" y="491"/>
                </a:cubicBezTo>
                <a:cubicBezTo>
                  <a:pt x="1142" y="491"/>
                  <a:pt x="1142" y="491"/>
                  <a:pt x="1142" y="491"/>
                </a:cubicBezTo>
                <a:cubicBezTo>
                  <a:pt x="1142" y="490"/>
                  <a:pt x="1141" y="490"/>
                  <a:pt x="1141" y="489"/>
                </a:cubicBezTo>
                <a:cubicBezTo>
                  <a:pt x="1141" y="489"/>
                  <a:pt x="1141" y="489"/>
                  <a:pt x="1141" y="489"/>
                </a:cubicBezTo>
                <a:cubicBezTo>
                  <a:pt x="1141" y="489"/>
                  <a:pt x="1141" y="490"/>
                  <a:pt x="1140" y="490"/>
                </a:cubicBezTo>
                <a:cubicBezTo>
                  <a:pt x="1140" y="490"/>
                  <a:pt x="1140" y="490"/>
                  <a:pt x="1140" y="490"/>
                </a:cubicBezTo>
                <a:cubicBezTo>
                  <a:pt x="1139" y="490"/>
                  <a:pt x="1139" y="490"/>
                  <a:pt x="1139" y="490"/>
                </a:cubicBezTo>
                <a:cubicBezTo>
                  <a:pt x="1138" y="489"/>
                  <a:pt x="1138" y="488"/>
                  <a:pt x="1138" y="488"/>
                </a:cubicBezTo>
                <a:cubicBezTo>
                  <a:pt x="1138" y="487"/>
                  <a:pt x="1138" y="487"/>
                  <a:pt x="1138" y="486"/>
                </a:cubicBezTo>
                <a:cubicBezTo>
                  <a:pt x="1138" y="486"/>
                  <a:pt x="1138" y="487"/>
                  <a:pt x="1137" y="487"/>
                </a:cubicBezTo>
                <a:cubicBezTo>
                  <a:pt x="1137" y="487"/>
                  <a:pt x="1137" y="487"/>
                  <a:pt x="1136" y="487"/>
                </a:cubicBezTo>
                <a:cubicBezTo>
                  <a:pt x="1135" y="487"/>
                  <a:pt x="1134" y="485"/>
                  <a:pt x="1134" y="485"/>
                </a:cubicBezTo>
                <a:cubicBezTo>
                  <a:pt x="1134" y="483"/>
                  <a:pt x="1135" y="482"/>
                  <a:pt x="1135" y="482"/>
                </a:cubicBezTo>
                <a:cubicBezTo>
                  <a:pt x="1135" y="482"/>
                  <a:pt x="1135" y="482"/>
                  <a:pt x="1135" y="482"/>
                </a:cubicBezTo>
                <a:cubicBezTo>
                  <a:pt x="1135" y="482"/>
                  <a:pt x="1135" y="482"/>
                  <a:pt x="1135" y="482"/>
                </a:cubicBezTo>
                <a:cubicBezTo>
                  <a:pt x="1134" y="482"/>
                  <a:pt x="1133" y="482"/>
                  <a:pt x="1132" y="482"/>
                </a:cubicBezTo>
                <a:cubicBezTo>
                  <a:pt x="1132" y="482"/>
                  <a:pt x="1131" y="481"/>
                  <a:pt x="1131" y="480"/>
                </a:cubicBezTo>
                <a:cubicBezTo>
                  <a:pt x="1132" y="480"/>
                  <a:pt x="1132" y="479"/>
                  <a:pt x="1133" y="479"/>
                </a:cubicBezTo>
                <a:cubicBezTo>
                  <a:pt x="1132" y="478"/>
                  <a:pt x="1132" y="478"/>
                  <a:pt x="1132" y="477"/>
                </a:cubicBezTo>
                <a:cubicBezTo>
                  <a:pt x="1132" y="477"/>
                  <a:pt x="1132" y="476"/>
                  <a:pt x="1133" y="476"/>
                </a:cubicBezTo>
                <a:cubicBezTo>
                  <a:pt x="1132" y="476"/>
                  <a:pt x="1132" y="476"/>
                  <a:pt x="1132" y="476"/>
                </a:cubicBezTo>
                <a:cubicBezTo>
                  <a:pt x="1131" y="475"/>
                  <a:pt x="1131" y="474"/>
                  <a:pt x="1132" y="473"/>
                </a:cubicBezTo>
                <a:cubicBezTo>
                  <a:pt x="1132" y="472"/>
                  <a:pt x="1133" y="471"/>
                  <a:pt x="1133" y="471"/>
                </a:cubicBezTo>
                <a:cubicBezTo>
                  <a:pt x="1133" y="471"/>
                  <a:pt x="1132" y="471"/>
                  <a:pt x="1132" y="471"/>
                </a:cubicBezTo>
                <a:cubicBezTo>
                  <a:pt x="1132" y="471"/>
                  <a:pt x="1132" y="471"/>
                  <a:pt x="1132" y="471"/>
                </a:cubicBezTo>
                <a:cubicBezTo>
                  <a:pt x="1132" y="472"/>
                  <a:pt x="1131" y="473"/>
                  <a:pt x="1131" y="473"/>
                </a:cubicBezTo>
                <a:cubicBezTo>
                  <a:pt x="1130" y="473"/>
                  <a:pt x="1129" y="473"/>
                  <a:pt x="1128" y="472"/>
                </a:cubicBezTo>
                <a:cubicBezTo>
                  <a:pt x="1127" y="472"/>
                  <a:pt x="1127" y="471"/>
                  <a:pt x="1127" y="470"/>
                </a:cubicBezTo>
                <a:cubicBezTo>
                  <a:pt x="1127" y="470"/>
                  <a:pt x="1128" y="469"/>
                  <a:pt x="1128" y="469"/>
                </a:cubicBezTo>
                <a:cubicBezTo>
                  <a:pt x="1129" y="468"/>
                  <a:pt x="1130" y="467"/>
                  <a:pt x="1131" y="467"/>
                </a:cubicBezTo>
                <a:cubicBezTo>
                  <a:pt x="1131" y="467"/>
                  <a:pt x="1130" y="467"/>
                  <a:pt x="1130" y="467"/>
                </a:cubicBezTo>
                <a:cubicBezTo>
                  <a:pt x="1130" y="468"/>
                  <a:pt x="1129" y="468"/>
                  <a:pt x="1128" y="468"/>
                </a:cubicBezTo>
                <a:cubicBezTo>
                  <a:pt x="1128" y="468"/>
                  <a:pt x="1128" y="468"/>
                  <a:pt x="1128" y="468"/>
                </a:cubicBezTo>
                <a:cubicBezTo>
                  <a:pt x="1127" y="469"/>
                  <a:pt x="1126" y="468"/>
                  <a:pt x="1125" y="468"/>
                </a:cubicBezTo>
                <a:cubicBezTo>
                  <a:pt x="1125" y="468"/>
                  <a:pt x="1125" y="467"/>
                  <a:pt x="1125" y="467"/>
                </a:cubicBezTo>
                <a:cubicBezTo>
                  <a:pt x="1124" y="467"/>
                  <a:pt x="1124" y="467"/>
                  <a:pt x="1123" y="466"/>
                </a:cubicBezTo>
                <a:cubicBezTo>
                  <a:pt x="1123" y="466"/>
                  <a:pt x="1123" y="466"/>
                  <a:pt x="1123" y="465"/>
                </a:cubicBezTo>
                <a:cubicBezTo>
                  <a:pt x="1123" y="465"/>
                  <a:pt x="1123" y="464"/>
                  <a:pt x="1123" y="464"/>
                </a:cubicBezTo>
                <a:cubicBezTo>
                  <a:pt x="1123" y="464"/>
                  <a:pt x="1123" y="464"/>
                  <a:pt x="1123" y="464"/>
                </a:cubicBezTo>
                <a:cubicBezTo>
                  <a:pt x="1123" y="464"/>
                  <a:pt x="1123" y="464"/>
                  <a:pt x="1123" y="464"/>
                </a:cubicBezTo>
                <a:cubicBezTo>
                  <a:pt x="1123" y="463"/>
                  <a:pt x="1123" y="463"/>
                  <a:pt x="1122" y="463"/>
                </a:cubicBezTo>
                <a:cubicBezTo>
                  <a:pt x="1121" y="462"/>
                  <a:pt x="1122" y="461"/>
                  <a:pt x="1122" y="460"/>
                </a:cubicBezTo>
                <a:cubicBezTo>
                  <a:pt x="1122" y="460"/>
                  <a:pt x="1122" y="460"/>
                  <a:pt x="1122" y="460"/>
                </a:cubicBezTo>
                <a:cubicBezTo>
                  <a:pt x="1122" y="460"/>
                  <a:pt x="1122" y="460"/>
                  <a:pt x="1122" y="459"/>
                </a:cubicBezTo>
                <a:cubicBezTo>
                  <a:pt x="1122" y="460"/>
                  <a:pt x="1122" y="460"/>
                  <a:pt x="1121" y="460"/>
                </a:cubicBezTo>
                <a:cubicBezTo>
                  <a:pt x="1121" y="461"/>
                  <a:pt x="1120" y="461"/>
                  <a:pt x="1120" y="461"/>
                </a:cubicBezTo>
                <a:cubicBezTo>
                  <a:pt x="1120" y="461"/>
                  <a:pt x="1120" y="461"/>
                  <a:pt x="1120" y="461"/>
                </a:cubicBezTo>
                <a:cubicBezTo>
                  <a:pt x="1120" y="462"/>
                  <a:pt x="1120" y="463"/>
                  <a:pt x="1119" y="464"/>
                </a:cubicBezTo>
                <a:cubicBezTo>
                  <a:pt x="1119" y="464"/>
                  <a:pt x="1118" y="465"/>
                  <a:pt x="1117" y="465"/>
                </a:cubicBezTo>
                <a:cubicBezTo>
                  <a:pt x="1118" y="465"/>
                  <a:pt x="1119" y="467"/>
                  <a:pt x="1119" y="467"/>
                </a:cubicBezTo>
                <a:cubicBezTo>
                  <a:pt x="1119" y="468"/>
                  <a:pt x="1119" y="468"/>
                  <a:pt x="1119" y="468"/>
                </a:cubicBezTo>
                <a:cubicBezTo>
                  <a:pt x="1119" y="470"/>
                  <a:pt x="1119" y="470"/>
                  <a:pt x="1119" y="470"/>
                </a:cubicBezTo>
                <a:cubicBezTo>
                  <a:pt x="1119" y="470"/>
                  <a:pt x="1119" y="470"/>
                  <a:pt x="1119" y="470"/>
                </a:cubicBezTo>
                <a:cubicBezTo>
                  <a:pt x="1119" y="469"/>
                  <a:pt x="1119" y="469"/>
                  <a:pt x="1119" y="469"/>
                </a:cubicBezTo>
                <a:cubicBezTo>
                  <a:pt x="1119" y="469"/>
                  <a:pt x="1120" y="469"/>
                  <a:pt x="1120" y="470"/>
                </a:cubicBezTo>
                <a:cubicBezTo>
                  <a:pt x="1120" y="471"/>
                  <a:pt x="1119" y="472"/>
                  <a:pt x="1119" y="472"/>
                </a:cubicBezTo>
                <a:cubicBezTo>
                  <a:pt x="1118" y="472"/>
                  <a:pt x="1116" y="472"/>
                  <a:pt x="1115" y="472"/>
                </a:cubicBezTo>
                <a:cubicBezTo>
                  <a:pt x="1115" y="472"/>
                  <a:pt x="1115" y="472"/>
                  <a:pt x="1115" y="472"/>
                </a:cubicBezTo>
                <a:cubicBezTo>
                  <a:pt x="1114" y="472"/>
                  <a:pt x="1114" y="472"/>
                  <a:pt x="1113" y="472"/>
                </a:cubicBezTo>
                <a:cubicBezTo>
                  <a:pt x="1112" y="472"/>
                  <a:pt x="1111" y="470"/>
                  <a:pt x="1110" y="469"/>
                </a:cubicBezTo>
                <a:cubicBezTo>
                  <a:pt x="1110" y="469"/>
                  <a:pt x="1110" y="470"/>
                  <a:pt x="1110" y="470"/>
                </a:cubicBezTo>
                <a:cubicBezTo>
                  <a:pt x="1110" y="470"/>
                  <a:pt x="1110" y="470"/>
                  <a:pt x="1110" y="470"/>
                </a:cubicBezTo>
                <a:cubicBezTo>
                  <a:pt x="1110" y="470"/>
                  <a:pt x="1110" y="471"/>
                  <a:pt x="1111" y="471"/>
                </a:cubicBezTo>
                <a:cubicBezTo>
                  <a:pt x="1111" y="472"/>
                  <a:pt x="1111" y="472"/>
                  <a:pt x="1111" y="472"/>
                </a:cubicBezTo>
                <a:cubicBezTo>
                  <a:pt x="1111" y="472"/>
                  <a:pt x="1111" y="472"/>
                  <a:pt x="1111" y="472"/>
                </a:cubicBezTo>
                <a:cubicBezTo>
                  <a:pt x="1112" y="472"/>
                  <a:pt x="1112" y="472"/>
                  <a:pt x="1113" y="473"/>
                </a:cubicBezTo>
                <a:cubicBezTo>
                  <a:pt x="1113" y="473"/>
                  <a:pt x="1113" y="474"/>
                  <a:pt x="1112" y="475"/>
                </a:cubicBezTo>
                <a:cubicBezTo>
                  <a:pt x="1112" y="475"/>
                  <a:pt x="1112" y="475"/>
                  <a:pt x="1112" y="475"/>
                </a:cubicBezTo>
                <a:cubicBezTo>
                  <a:pt x="1111" y="476"/>
                  <a:pt x="1111" y="476"/>
                  <a:pt x="1111" y="476"/>
                </a:cubicBezTo>
                <a:cubicBezTo>
                  <a:pt x="1111" y="476"/>
                  <a:pt x="1111" y="476"/>
                  <a:pt x="1111" y="476"/>
                </a:cubicBezTo>
                <a:cubicBezTo>
                  <a:pt x="1111" y="477"/>
                  <a:pt x="1110" y="477"/>
                  <a:pt x="1110" y="477"/>
                </a:cubicBezTo>
                <a:cubicBezTo>
                  <a:pt x="1110" y="477"/>
                  <a:pt x="1110" y="477"/>
                  <a:pt x="1110" y="477"/>
                </a:cubicBezTo>
                <a:cubicBezTo>
                  <a:pt x="1110" y="477"/>
                  <a:pt x="1110" y="477"/>
                  <a:pt x="1111" y="477"/>
                </a:cubicBezTo>
                <a:cubicBezTo>
                  <a:pt x="1111" y="477"/>
                  <a:pt x="1111" y="477"/>
                  <a:pt x="1111" y="477"/>
                </a:cubicBezTo>
                <a:cubicBezTo>
                  <a:pt x="1111" y="476"/>
                  <a:pt x="1111" y="476"/>
                  <a:pt x="1112" y="475"/>
                </a:cubicBezTo>
                <a:cubicBezTo>
                  <a:pt x="1113" y="475"/>
                  <a:pt x="1114" y="475"/>
                  <a:pt x="1115" y="476"/>
                </a:cubicBezTo>
                <a:cubicBezTo>
                  <a:pt x="1116" y="476"/>
                  <a:pt x="1116" y="478"/>
                  <a:pt x="1116" y="478"/>
                </a:cubicBezTo>
                <a:cubicBezTo>
                  <a:pt x="1116" y="479"/>
                  <a:pt x="1115" y="479"/>
                  <a:pt x="1115" y="480"/>
                </a:cubicBezTo>
                <a:cubicBezTo>
                  <a:pt x="1115" y="480"/>
                  <a:pt x="1115" y="480"/>
                  <a:pt x="1115" y="480"/>
                </a:cubicBezTo>
                <a:cubicBezTo>
                  <a:pt x="1115" y="480"/>
                  <a:pt x="1115" y="480"/>
                  <a:pt x="1115" y="480"/>
                </a:cubicBezTo>
                <a:cubicBezTo>
                  <a:pt x="1115" y="480"/>
                  <a:pt x="1115" y="480"/>
                  <a:pt x="1115" y="480"/>
                </a:cubicBezTo>
                <a:cubicBezTo>
                  <a:pt x="1115" y="480"/>
                  <a:pt x="1115" y="480"/>
                  <a:pt x="1115" y="480"/>
                </a:cubicBezTo>
                <a:cubicBezTo>
                  <a:pt x="1116" y="480"/>
                  <a:pt x="1117" y="481"/>
                  <a:pt x="1118" y="482"/>
                </a:cubicBezTo>
                <a:cubicBezTo>
                  <a:pt x="1118" y="482"/>
                  <a:pt x="1118" y="483"/>
                  <a:pt x="1117" y="483"/>
                </a:cubicBezTo>
                <a:cubicBezTo>
                  <a:pt x="1116" y="484"/>
                  <a:pt x="1116" y="484"/>
                  <a:pt x="1116" y="484"/>
                </a:cubicBezTo>
                <a:cubicBezTo>
                  <a:pt x="1116" y="484"/>
                  <a:pt x="1117" y="484"/>
                  <a:pt x="1117" y="485"/>
                </a:cubicBezTo>
                <a:cubicBezTo>
                  <a:pt x="1117" y="485"/>
                  <a:pt x="1117" y="486"/>
                  <a:pt x="1117" y="486"/>
                </a:cubicBezTo>
                <a:cubicBezTo>
                  <a:pt x="1117" y="487"/>
                  <a:pt x="1117" y="487"/>
                  <a:pt x="1117" y="487"/>
                </a:cubicBezTo>
                <a:cubicBezTo>
                  <a:pt x="1117" y="487"/>
                  <a:pt x="1117" y="487"/>
                  <a:pt x="1117" y="487"/>
                </a:cubicBezTo>
                <a:cubicBezTo>
                  <a:pt x="1118" y="488"/>
                  <a:pt x="1118" y="488"/>
                  <a:pt x="1118" y="489"/>
                </a:cubicBezTo>
                <a:cubicBezTo>
                  <a:pt x="1118" y="489"/>
                  <a:pt x="1118" y="489"/>
                  <a:pt x="1118" y="489"/>
                </a:cubicBezTo>
                <a:cubicBezTo>
                  <a:pt x="1118" y="489"/>
                  <a:pt x="1118" y="489"/>
                  <a:pt x="1118" y="489"/>
                </a:cubicBezTo>
                <a:cubicBezTo>
                  <a:pt x="1118" y="489"/>
                  <a:pt x="1118" y="489"/>
                  <a:pt x="1118" y="490"/>
                </a:cubicBezTo>
                <a:cubicBezTo>
                  <a:pt x="1119" y="489"/>
                  <a:pt x="1119" y="489"/>
                  <a:pt x="1119" y="489"/>
                </a:cubicBezTo>
                <a:cubicBezTo>
                  <a:pt x="1119" y="489"/>
                  <a:pt x="1119" y="489"/>
                  <a:pt x="1119" y="489"/>
                </a:cubicBezTo>
                <a:cubicBezTo>
                  <a:pt x="1119" y="489"/>
                  <a:pt x="1119" y="488"/>
                  <a:pt x="1119" y="488"/>
                </a:cubicBezTo>
                <a:cubicBezTo>
                  <a:pt x="1120" y="488"/>
                  <a:pt x="1120" y="488"/>
                  <a:pt x="1121" y="488"/>
                </a:cubicBezTo>
                <a:cubicBezTo>
                  <a:pt x="1123" y="489"/>
                  <a:pt x="1123" y="491"/>
                  <a:pt x="1123" y="492"/>
                </a:cubicBezTo>
                <a:cubicBezTo>
                  <a:pt x="1123" y="492"/>
                  <a:pt x="1123" y="492"/>
                  <a:pt x="1123" y="493"/>
                </a:cubicBezTo>
                <a:cubicBezTo>
                  <a:pt x="1123" y="493"/>
                  <a:pt x="1123" y="493"/>
                  <a:pt x="1123" y="493"/>
                </a:cubicBezTo>
                <a:cubicBezTo>
                  <a:pt x="1124" y="493"/>
                  <a:pt x="1124" y="493"/>
                  <a:pt x="1124" y="493"/>
                </a:cubicBezTo>
                <a:cubicBezTo>
                  <a:pt x="1125" y="493"/>
                  <a:pt x="1125" y="493"/>
                  <a:pt x="1125" y="492"/>
                </a:cubicBezTo>
                <a:cubicBezTo>
                  <a:pt x="1125" y="492"/>
                  <a:pt x="1126" y="492"/>
                  <a:pt x="1127" y="492"/>
                </a:cubicBezTo>
                <a:cubicBezTo>
                  <a:pt x="1127" y="493"/>
                  <a:pt x="1127" y="493"/>
                  <a:pt x="1127" y="493"/>
                </a:cubicBezTo>
                <a:cubicBezTo>
                  <a:pt x="1127" y="495"/>
                  <a:pt x="1127" y="496"/>
                  <a:pt x="1126" y="497"/>
                </a:cubicBezTo>
                <a:cubicBezTo>
                  <a:pt x="1126" y="497"/>
                  <a:pt x="1126" y="497"/>
                  <a:pt x="1126" y="497"/>
                </a:cubicBezTo>
                <a:cubicBezTo>
                  <a:pt x="1126" y="497"/>
                  <a:pt x="1126" y="497"/>
                  <a:pt x="1126" y="497"/>
                </a:cubicBezTo>
                <a:cubicBezTo>
                  <a:pt x="1126" y="498"/>
                  <a:pt x="1126" y="498"/>
                  <a:pt x="1126" y="498"/>
                </a:cubicBezTo>
                <a:cubicBezTo>
                  <a:pt x="1126" y="498"/>
                  <a:pt x="1126" y="498"/>
                  <a:pt x="1127" y="498"/>
                </a:cubicBezTo>
                <a:cubicBezTo>
                  <a:pt x="1127" y="498"/>
                  <a:pt x="1127" y="498"/>
                  <a:pt x="1127" y="498"/>
                </a:cubicBezTo>
                <a:cubicBezTo>
                  <a:pt x="1127" y="498"/>
                  <a:pt x="1128" y="498"/>
                  <a:pt x="1128" y="498"/>
                </a:cubicBezTo>
                <a:cubicBezTo>
                  <a:pt x="1130" y="498"/>
                  <a:pt x="1131" y="498"/>
                  <a:pt x="1131" y="499"/>
                </a:cubicBezTo>
                <a:cubicBezTo>
                  <a:pt x="1131" y="499"/>
                  <a:pt x="1131" y="500"/>
                  <a:pt x="1131" y="500"/>
                </a:cubicBezTo>
                <a:cubicBezTo>
                  <a:pt x="1131" y="501"/>
                  <a:pt x="1130" y="501"/>
                  <a:pt x="1129" y="502"/>
                </a:cubicBezTo>
                <a:cubicBezTo>
                  <a:pt x="1129" y="502"/>
                  <a:pt x="1129" y="502"/>
                  <a:pt x="1129" y="502"/>
                </a:cubicBezTo>
                <a:cubicBezTo>
                  <a:pt x="1129" y="502"/>
                  <a:pt x="1129" y="502"/>
                  <a:pt x="1128" y="502"/>
                </a:cubicBezTo>
                <a:cubicBezTo>
                  <a:pt x="1128" y="502"/>
                  <a:pt x="1129" y="502"/>
                  <a:pt x="1129" y="502"/>
                </a:cubicBezTo>
                <a:cubicBezTo>
                  <a:pt x="1129" y="503"/>
                  <a:pt x="1129" y="503"/>
                  <a:pt x="1130" y="504"/>
                </a:cubicBezTo>
                <a:cubicBezTo>
                  <a:pt x="1130" y="505"/>
                  <a:pt x="1130" y="505"/>
                  <a:pt x="1130" y="506"/>
                </a:cubicBezTo>
                <a:cubicBezTo>
                  <a:pt x="1130" y="506"/>
                  <a:pt x="1130" y="506"/>
                  <a:pt x="1130" y="506"/>
                </a:cubicBezTo>
                <a:cubicBezTo>
                  <a:pt x="1130" y="506"/>
                  <a:pt x="1131" y="507"/>
                  <a:pt x="1131" y="507"/>
                </a:cubicBezTo>
                <a:cubicBezTo>
                  <a:pt x="1131" y="508"/>
                  <a:pt x="1131" y="508"/>
                  <a:pt x="1132" y="509"/>
                </a:cubicBezTo>
                <a:cubicBezTo>
                  <a:pt x="1132" y="509"/>
                  <a:pt x="1132" y="509"/>
                  <a:pt x="1132" y="509"/>
                </a:cubicBezTo>
                <a:cubicBezTo>
                  <a:pt x="1132" y="510"/>
                  <a:pt x="1133" y="511"/>
                  <a:pt x="1133" y="513"/>
                </a:cubicBezTo>
                <a:cubicBezTo>
                  <a:pt x="1133" y="513"/>
                  <a:pt x="1133" y="513"/>
                  <a:pt x="1133" y="513"/>
                </a:cubicBezTo>
                <a:cubicBezTo>
                  <a:pt x="1133" y="513"/>
                  <a:pt x="1133" y="513"/>
                  <a:pt x="1134" y="513"/>
                </a:cubicBezTo>
                <a:cubicBezTo>
                  <a:pt x="1134" y="513"/>
                  <a:pt x="1134" y="513"/>
                  <a:pt x="1134" y="514"/>
                </a:cubicBezTo>
                <a:cubicBezTo>
                  <a:pt x="1137" y="515"/>
                  <a:pt x="1136" y="517"/>
                  <a:pt x="1136" y="517"/>
                </a:cubicBezTo>
                <a:cubicBezTo>
                  <a:pt x="1136" y="518"/>
                  <a:pt x="1136" y="518"/>
                  <a:pt x="1136" y="519"/>
                </a:cubicBezTo>
                <a:cubicBezTo>
                  <a:pt x="1136" y="519"/>
                  <a:pt x="1136" y="519"/>
                  <a:pt x="1136" y="520"/>
                </a:cubicBezTo>
                <a:cubicBezTo>
                  <a:pt x="1136" y="520"/>
                  <a:pt x="1135" y="521"/>
                  <a:pt x="1134" y="521"/>
                </a:cubicBezTo>
                <a:cubicBezTo>
                  <a:pt x="1134" y="521"/>
                  <a:pt x="1134" y="521"/>
                  <a:pt x="1134" y="521"/>
                </a:cubicBezTo>
                <a:cubicBezTo>
                  <a:pt x="1133" y="521"/>
                  <a:pt x="1133" y="521"/>
                  <a:pt x="1132" y="521"/>
                </a:cubicBezTo>
                <a:cubicBezTo>
                  <a:pt x="1132" y="521"/>
                  <a:pt x="1132" y="521"/>
                  <a:pt x="1132" y="521"/>
                </a:cubicBezTo>
                <a:cubicBezTo>
                  <a:pt x="1132" y="521"/>
                  <a:pt x="1131" y="522"/>
                  <a:pt x="1131" y="522"/>
                </a:cubicBezTo>
                <a:cubicBezTo>
                  <a:pt x="1130" y="522"/>
                  <a:pt x="1130" y="521"/>
                  <a:pt x="1129" y="521"/>
                </a:cubicBezTo>
                <a:cubicBezTo>
                  <a:pt x="1129" y="521"/>
                  <a:pt x="1129" y="521"/>
                  <a:pt x="1129" y="521"/>
                </a:cubicBezTo>
                <a:cubicBezTo>
                  <a:pt x="1129" y="521"/>
                  <a:pt x="1129" y="521"/>
                  <a:pt x="1129" y="522"/>
                </a:cubicBezTo>
                <a:cubicBezTo>
                  <a:pt x="1129" y="522"/>
                  <a:pt x="1130" y="524"/>
                  <a:pt x="1129" y="525"/>
                </a:cubicBezTo>
                <a:cubicBezTo>
                  <a:pt x="1129" y="525"/>
                  <a:pt x="1129" y="526"/>
                  <a:pt x="1129" y="527"/>
                </a:cubicBezTo>
                <a:cubicBezTo>
                  <a:pt x="1129" y="527"/>
                  <a:pt x="1129" y="528"/>
                  <a:pt x="1129" y="528"/>
                </a:cubicBezTo>
                <a:cubicBezTo>
                  <a:pt x="1129" y="528"/>
                  <a:pt x="1128" y="528"/>
                  <a:pt x="1128" y="528"/>
                </a:cubicBezTo>
                <a:cubicBezTo>
                  <a:pt x="1127" y="528"/>
                  <a:pt x="1127" y="528"/>
                  <a:pt x="1127" y="528"/>
                </a:cubicBezTo>
                <a:cubicBezTo>
                  <a:pt x="1126" y="528"/>
                  <a:pt x="1126" y="528"/>
                  <a:pt x="1126" y="528"/>
                </a:cubicBezTo>
                <a:cubicBezTo>
                  <a:pt x="1126" y="528"/>
                  <a:pt x="1126" y="528"/>
                  <a:pt x="1126" y="528"/>
                </a:cubicBezTo>
                <a:cubicBezTo>
                  <a:pt x="1126" y="528"/>
                  <a:pt x="1126" y="528"/>
                  <a:pt x="1126" y="528"/>
                </a:cubicBezTo>
                <a:cubicBezTo>
                  <a:pt x="1127" y="530"/>
                  <a:pt x="1127" y="531"/>
                  <a:pt x="1127" y="532"/>
                </a:cubicBezTo>
                <a:cubicBezTo>
                  <a:pt x="1127" y="533"/>
                  <a:pt x="1126" y="533"/>
                  <a:pt x="1126" y="533"/>
                </a:cubicBezTo>
                <a:cubicBezTo>
                  <a:pt x="1126" y="533"/>
                  <a:pt x="1126" y="533"/>
                  <a:pt x="1126" y="533"/>
                </a:cubicBezTo>
                <a:cubicBezTo>
                  <a:pt x="1124" y="533"/>
                  <a:pt x="1123" y="532"/>
                  <a:pt x="1123" y="531"/>
                </a:cubicBezTo>
                <a:cubicBezTo>
                  <a:pt x="1122" y="531"/>
                  <a:pt x="1122" y="531"/>
                  <a:pt x="1122" y="531"/>
                </a:cubicBezTo>
                <a:cubicBezTo>
                  <a:pt x="1122" y="530"/>
                  <a:pt x="1122" y="528"/>
                  <a:pt x="1122" y="527"/>
                </a:cubicBezTo>
                <a:cubicBezTo>
                  <a:pt x="1121" y="527"/>
                  <a:pt x="1120" y="527"/>
                  <a:pt x="1120" y="526"/>
                </a:cubicBezTo>
                <a:cubicBezTo>
                  <a:pt x="1120" y="526"/>
                  <a:pt x="1120" y="525"/>
                  <a:pt x="1120" y="525"/>
                </a:cubicBezTo>
                <a:cubicBezTo>
                  <a:pt x="1120" y="524"/>
                  <a:pt x="1120" y="524"/>
                  <a:pt x="1120" y="524"/>
                </a:cubicBezTo>
                <a:cubicBezTo>
                  <a:pt x="1120" y="524"/>
                  <a:pt x="1120" y="524"/>
                  <a:pt x="1120" y="524"/>
                </a:cubicBezTo>
                <a:cubicBezTo>
                  <a:pt x="1118" y="524"/>
                  <a:pt x="1118" y="524"/>
                  <a:pt x="1117" y="523"/>
                </a:cubicBezTo>
                <a:cubicBezTo>
                  <a:pt x="1117" y="524"/>
                  <a:pt x="1117" y="524"/>
                  <a:pt x="1116" y="524"/>
                </a:cubicBezTo>
                <a:cubicBezTo>
                  <a:pt x="1116" y="524"/>
                  <a:pt x="1116" y="524"/>
                  <a:pt x="1116" y="524"/>
                </a:cubicBezTo>
                <a:cubicBezTo>
                  <a:pt x="1115" y="524"/>
                  <a:pt x="1115" y="524"/>
                  <a:pt x="1114" y="523"/>
                </a:cubicBezTo>
                <a:cubicBezTo>
                  <a:pt x="1114" y="523"/>
                  <a:pt x="1114" y="523"/>
                  <a:pt x="1114" y="523"/>
                </a:cubicBezTo>
                <a:cubicBezTo>
                  <a:pt x="1114" y="523"/>
                  <a:pt x="1114" y="523"/>
                  <a:pt x="1114" y="523"/>
                </a:cubicBezTo>
                <a:cubicBezTo>
                  <a:pt x="1113" y="523"/>
                  <a:pt x="1113" y="523"/>
                  <a:pt x="1112" y="523"/>
                </a:cubicBezTo>
                <a:cubicBezTo>
                  <a:pt x="1112" y="523"/>
                  <a:pt x="1112" y="523"/>
                  <a:pt x="1112" y="523"/>
                </a:cubicBezTo>
                <a:cubicBezTo>
                  <a:pt x="1111" y="523"/>
                  <a:pt x="1111" y="523"/>
                  <a:pt x="1111" y="522"/>
                </a:cubicBezTo>
                <a:cubicBezTo>
                  <a:pt x="1111" y="522"/>
                  <a:pt x="1111" y="522"/>
                  <a:pt x="1110" y="522"/>
                </a:cubicBezTo>
                <a:cubicBezTo>
                  <a:pt x="1110" y="521"/>
                  <a:pt x="1110" y="521"/>
                  <a:pt x="1110" y="521"/>
                </a:cubicBezTo>
                <a:cubicBezTo>
                  <a:pt x="1109" y="519"/>
                  <a:pt x="1109" y="519"/>
                  <a:pt x="1109" y="519"/>
                </a:cubicBezTo>
                <a:cubicBezTo>
                  <a:pt x="1109" y="519"/>
                  <a:pt x="1109" y="519"/>
                  <a:pt x="1109" y="519"/>
                </a:cubicBezTo>
                <a:cubicBezTo>
                  <a:pt x="1108" y="519"/>
                  <a:pt x="1107" y="518"/>
                  <a:pt x="1107" y="517"/>
                </a:cubicBezTo>
                <a:cubicBezTo>
                  <a:pt x="1107" y="517"/>
                  <a:pt x="1107" y="516"/>
                  <a:pt x="1106" y="516"/>
                </a:cubicBezTo>
                <a:cubicBezTo>
                  <a:pt x="1106" y="516"/>
                  <a:pt x="1106" y="516"/>
                  <a:pt x="1106" y="516"/>
                </a:cubicBezTo>
                <a:cubicBezTo>
                  <a:pt x="1106" y="516"/>
                  <a:pt x="1106" y="516"/>
                  <a:pt x="1106" y="516"/>
                </a:cubicBezTo>
                <a:cubicBezTo>
                  <a:pt x="1105" y="517"/>
                  <a:pt x="1105" y="517"/>
                  <a:pt x="1104" y="517"/>
                </a:cubicBezTo>
                <a:cubicBezTo>
                  <a:pt x="1104" y="517"/>
                  <a:pt x="1103" y="517"/>
                  <a:pt x="1103" y="516"/>
                </a:cubicBezTo>
                <a:cubicBezTo>
                  <a:pt x="1102" y="516"/>
                  <a:pt x="1102" y="516"/>
                  <a:pt x="1101" y="515"/>
                </a:cubicBezTo>
                <a:cubicBezTo>
                  <a:pt x="1101" y="515"/>
                  <a:pt x="1100" y="514"/>
                  <a:pt x="1099" y="514"/>
                </a:cubicBezTo>
                <a:cubicBezTo>
                  <a:pt x="1099" y="514"/>
                  <a:pt x="1099" y="513"/>
                  <a:pt x="1099" y="513"/>
                </a:cubicBezTo>
                <a:cubicBezTo>
                  <a:pt x="1098" y="513"/>
                  <a:pt x="1098" y="512"/>
                  <a:pt x="1098" y="511"/>
                </a:cubicBezTo>
                <a:cubicBezTo>
                  <a:pt x="1098" y="511"/>
                  <a:pt x="1098" y="511"/>
                  <a:pt x="1098" y="511"/>
                </a:cubicBezTo>
                <a:cubicBezTo>
                  <a:pt x="1097" y="511"/>
                  <a:pt x="1097" y="511"/>
                  <a:pt x="1097" y="510"/>
                </a:cubicBezTo>
                <a:cubicBezTo>
                  <a:pt x="1097" y="510"/>
                  <a:pt x="1097" y="510"/>
                  <a:pt x="1097" y="510"/>
                </a:cubicBezTo>
                <a:cubicBezTo>
                  <a:pt x="1097" y="510"/>
                  <a:pt x="1097" y="510"/>
                  <a:pt x="1097" y="510"/>
                </a:cubicBezTo>
                <a:cubicBezTo>
                  <a:pt x="1097" y="510"/>
                  <a:pt x="1097" y="509"/>
                  <a:pt x="1097" y="509"/>
                </a:cubicBezTo>
                <a:cubicBezTo>
                  <a:pt x="1097" y="510"/>
                  <a:pt x="1096" y="510"/>
                  <a:pt x="1096" y="510"/>
                </a:cubicBezTo>
                <a:cubicBezTo>
                  <a:pt x="1096" y="510"/>
                  <a:pt x="1096" y="510"/>
                  <a:pt x="1095" y="510"/>
                </a:cubicBezTo>
                <a:cubicBezTo>
                  <a:pt x="1096" y="511"/>
                  <a:pt x="1096" y="511"/>
                  <a:pt x="1096" y="511"/>
                </a:cubicBezTo>
                <a:cubicBezTo>
                  <a:pt x="1096" y="511"/>
                  <a:pt x="1096" y="512"/>
                  <a:pt x="1096" y="513"/>
                </a:cubicBezTo>
                <a:cubicBezTo>
                  <a:pt x="1096" y="513"/>
                  <a:pt x="1097" y="513"/>
                  <a:pt x="1097" y="514"/>
                </a:cubicBezTo>
                <a:cubicBezTo>
                  <a:pt x="1098" y="515"/>
                  <a:pt x="1099" y="516"/>
                  <a:pt x="1098" y="517"/>
                </a:cubicBezTo>
                <a:cubicBezTo>
                  <a:pt x="1098" y="518"/>
                  <a:pt x="1098" y="518"/>
                  <a:pt x="1099" y="519"/>
                </a:cubicBezTo>
                <a:cubicBezTo>
                  <a:pt x="1100" y="519"/>
                  <a:pt x="1100" y="519"/>
                  <a:pt x="1102" y="519"/>
                </a:cubicBezTo>
                <a:cubicBezTo>
                  <a:pt x="1103" y="520"/>
                  <a:pt x="1103" y="521"/>
                  <a:pt x="1104" y="522"/>
                </a:cubicBezTo>
                <a:cubicBezTo>
                  <a:pt x="1104" y="522"/>
                  <a:pt x="1104" y="522"/>
                  <a:pt x="1104" y="522"/>
                </a:cubicBezTo>
                <a:cubicBezTo>
                  <a:pt x="1104" y="522"/>
                  <a:pt x="1104" y="522"/>
                  <a:pt x="1104" y="522"/>
                </a:cubicBezTo>
                <a:cubicBezTo>
                  <a:pt x="1104" y="522"/>
                  <a:pt x="1104" y="522"/>
                  <a:pt x="1104" y="522"/>
                </a:cubicBezTo>
                <a:cubicBezTo>
                  <a:pt x="1105" y="522"/>
                  <a:pt x="1106" y="522"/>
                  <a:pt x="1106" y="523"/>
                </a:cubicBezTo>
                <a:cubicBezTo>
                  <a:pt x="1106" y="523"/>
                  <a:pt x="1106" y="523"/>
                  <a:pt x="1106" y="524"/>
                </a:cubicBezTo>
                <a:cubicBezTo>
                  <a:pt x="1106" y="524"/>
                  <a:pt x="1106" y="524"/>
                  <a:pt x="1106" y="524"/>
                </a:cubicBezTo>
                <a:cubicBezTo>
                  <a:pt x="1107" y="525"/>
                  <a:pt x="1107" y="525"/>
                  <a:pt x="1107" y="525"/>
                </a:cubicBezTo>
                <a:cubicBezTo>
                  <a:pt x="1107" y="525"/>
                  <a:pt x="1107" y="525"/>
                  <a:pt x="1107" y="526"/>
                </a:cubicBezTo>
                <a:cubicBezTo>
                  <a:pt x="1108" y="526"/>
                  <a:pt x="1108" y="526"/>
                  <a:pt x="1108" y="527"/>
                </a:cubicBezTo>
                <a:cubicBezTo>
                  <a:pt x="1108" y="527"/>
                  <a:pt x="1109" y="527"/>
                  <a:pt x="1109" y="528"/>
                </a:cubicBezTo>
                <a:cubicBezTo>
                  <a:pt x="1109" y="529"/>
                  <a:pt x="1109" y="529"/>
                  <a:pt x="1109" y="529"/>
                </a:cubicBezTo>
                <a:cubicBezTo>
                  <a:pt x="1110" y="529"/>
                  <a:pt x="1110" y="529"/>
                  <a:pt x="1111" y="529"/>
                </a:cubicBezTo>
                <a:cubicBezTo>
                  <a:pt x="1112" y="530"/>
                  <a:pt x="1112" y="531"/>
                  <a:pt x="1112" y="532"/>
                </a:cubicBezTo>
                <a:cubicBezTo>
                  <a:pt x="1112" y="532"/>
                  <a:pt x="1112" y="532"/>
                  <a:pt x="1112" y="532"/>
                </a:cubicBezTo>
                <a:cubicBezTo>
                  <a:pt x="1112" y="532"/>
                  <a:pt x="1111" y="533"/>
                  <a:pt x="1111" y="533"/>
                </a:cubicBezTo>
                <a:cubicBezTo>
                  <a:pt x="1112" y="533"/>
                  <a:pt x="1112" y="533"/>
                  <a:pt x="1112" y="533"/>
                </a:cubicBezTo>
                <a:cubicBezTo>
                  <a:pt x="1112" y="533"/>
                  <a:pt x="1112" y="533"/>
                  <a:pt x="1113" y="534"/>
                </a:cubicBezTo>
                <a:cubicBezTo>
                  <a:pt x="1113" y="534"/>
                  <a:pt x="1113" y="534"/>
                  <a:pt x="1113" y="534"/>
                </a:cubicBezTo>
                <a:cubicBezTo>
                  <a:pt x="1113" y="533"/>
                  <a:pt x="1114" y="534"/>
                  <a:pt x="1114" y="535"/>
                </a:cubicBezTo>
                <a:cubicBezTo>
                  <a:pt x="1115" y="535"/>
                  <a:pt x="1115" y="535"/>
                  <a:pt x="1115" y="535"/>
                </a:cubicBezTo>
                <a:cubicBezTo>
                  <a:pt x="1116" y="536"/>
                  <a:pt x="1116" y="537"/>
                  <a:pt x="1116" y="537"/>
                </a:cubicBezTo>
                <a:cubicBezTo>
                  <a:pt x="1116" y="538"/>
                  <a:pt x="1116" y="538"/>
                  <a:pt x="1116" y="538"/>
                </a:cubicBezTo>
                <a:cubicBezTo>
                  <a:pt x="1116" y="538"/>
                  <a:pt x="1116" y="539"/>
                  <a:pt x="1116" y="539"/>
                </a:cubicBezTo>
                <a:cubicBezTo>
                  <a:pt x="1116" y="539"/>
                  <a:pt x="1115" y="539"/>
                  <a:pt x="1115" y="539"/>
                </a:cubicBezTo>
                <a:cubicBezTo>
                  <a:pt x="1115" y="539"/>
                  <a:pt x="1115" y="539"/>
                  <a:pt x="1114" y="539"/>
                </a:cubicBezTo>
                <a:cubicBezTo>
                  <a:pt x="1114" y="539"/>
                  <a:pt x="1114" y="539"/>
                  <a:pt x="1114" y="539"/>
                </a:cubicBezTo>
                <a:cubicBezTo>
                  <a:pt x="1115" y="539"/>
                  <a:pt x="1115" y="540"/>
                  <a:pt x="1115" y="540"/>
                </a:cubicBezTo>
                <a:cubicBezTo>
                  <a:pt x="1115" y="541"/>
                  <a:pt x="1116" y="542"/>
                  <a:pt x="1115" y="543"/>
                </a:cubicBezTo>
                <a:cubicBezTo>
                  <a:pt x="1115" y="543"/>
                  <a:pt x="1114" y="544"/>
                  <a:pt x="1114" y="544"/>
                </a:cubicBezTo>
                <a:cubicBezTo>
                  <a:pt x="1113" y="544"/>
                  <a:pt x="1113" y="544"/>
                  <a:pt x="1113" y="544"/>
                </a:cubicBezTo>
                <a:cubicBezTo>
                  <a:pt x="1111" y="543"/>
                  <a:pt x="1109" y="543"/>
                  <a:pt x="1107" y="542"/>
                </a:cubicBezTo>
                <a:cubicBezTo>
                  <a:pt x="1106" y="541"/>
                  <a:pt x="1105" y="541"/>
                  <a:pt x="1104" y="540"/>
                </a:cubicBezTo>
                <a:cubicBezTo>
                  <a:pt x="1103" y="540"/>
                  <a:pt x="1102" y="539"/>
                  <a:pt x="1101" y="538"/>
                </a:cubicBezTo>
                <a:cubicBezTo>
                  <a:pt x="1101" y="538"/>
                  <a:pt x="1101" y="538"/>
                  <a:pt x="1100" y="538"/>
                </a:cubicBezTo>
                <a:cubicBezTo>
                  <a:pt x="1100" y="537"/>
                  <a:pt x="1100" y="537"/>
                  <a:pt x="1100" y="537"/>
                </a:cubicBezTo>
                <a:cubicBezTo>
                  <a:pt x="1099" y="537"/>
                  <a:pt x="1098" y="537"/>
                  <a:pt x="1098" y="537"/>
                </a:cubicBezTo>
                <a:cubicBezTo>
                  <a:pt x="1097" y="537"/>
                  <a:pt x="1097" y="537"/>
                  <a:pt x="1096" y="537"/>
                </a:cubicBezTo>
                <a:cubicBezTo>
                  <a:pt x="1096" y="536"/>
                  <a:pt x="1096" y="536"/>
                  <a:pt x="1096" y="536"/>
                </a:cubicBezTo>
                <a:cubicBezTo>
                  <a:pt x="1095" y="536"/>
                  <a:pt x="1095" y="536"/>
                  <a:pt x="1095" y="536"/>
                </a:cubicBezTo>
                <a:cubicBezTo>
                  <a:pt x="1095" y="536"/>
                  <a:pt x="1094" y="536"/>
                  <a:pt x="1094" y="536"/>
                </a:cubicBezTo>
                <a:cubicBezTo>
                  <a:pt x="1094" y="536"/>
                  <a:pt x="1092" y="536"/>
                  <a:pt x="1092" y="535"/>
                </a:cubicBezTo>
                <a:cubicBezTo>
                  <a:pt x="1092" y="535"/>
                  <a:pt x="1092" y="535"/>
                  <a:pt x="1092" y="535"/>
                </a:cubicBezTo>
                <a:cubicBezTo>
                  <a:pt x="1092" y="535"/>
                  <a:pt x="1091" y="534"/>
                  <a:pt x="1091" y="534"/>
                </a:cubicBezTo>
                <a:cubicBezTo>
                  <a:pt x="1091" y="534"/>
                  <a:pt x="1091" y="534"/>
                  <a:pt x="1090" y="534"/>
                </a:cubicBezTo>
                <a:cubicBezTo>
                  <a:pt x="1090" y="534"/>
                  <a:pt x="1090" y="534"/>
                  <a:pt x="1090" y="534"/>
                </a:cubicBezTo>
                <a:cubicBezTo>
                  <a:pt x="1090" y="534"/>
                  <a:pt x="1090" y="534"/>
                  <a:pt x="1089" y="533"/>
                </a:cubicBezTo>
                <a:cubicBezTo>
                  <a:pt x="1089" y="533"/>
                  <a:pt x="1089" y="533"/>
                  <a:pt x="1088" y="533"/>
                </a:cubicBezTo>
                <a:cubicBezTo>
                  <a:pt x="1088" y="532"/>
                  <a:pt x="1087" y="532"/>
                  <a:pt x="1087" y="531"/>
                </a:cubicBezTo>
                <a:cubicBezTo>
                  <a:pt x="1087" y="531"/>
                  <a:pt x="1087" y="531"/>
                  <a:pt x="1087" y="531"/>
                </a:cubicBezTo>
                <a:cubicBezTo>
                  <a:pt x="1087" y="531"/>
                  <a:pt x="1087" y="531"/>
                  <a:pt x="1087" y="531"/>
                </a:cubicBezTo>
                <a:cubicBezTo>
                  <a:pt x="1086" y="530"/>
                  <a:pt x="1086" y="530"/>
                  <a:pt x="1086" y="530"/>
                </a:cubicBezTo>
                <a:cubicBezTo>
                  <a:pt x="1085" y="529"/>
                  <a:pt x="1085" y="529"/>
                  <a:pt x="1084" y="529"/>
                </a:cubicBezTo>
                <a:cubicBezTo>
                  <a:pt x="1084" y="528"/>
                  <a:pt x="1084" y="528"/>
                  <a:pt x="1084" y="527"/>
                </a:cubicBezTo>
                <a:cubicBezTo>
                  <a:pt x="1084" y="527"/>
                  <a:pt x="1084" y="526"/>
                  <a:pt x="1085" y="526"/>
                </a:cubicBezTo>
                <a:cubicBezTo>
                  <a:pt x="1085" y="526"/>
                  <a:pt x="1085" y="526"/>
                  <a:pt x="1085" y="526"/>
                </a:cubicBezTo>
                <a:cubicBezTo>
                  <a:pt x="1084" y="526"/>
                  <a:pt x="1084" y="526"/>
                  <a:pt x="1084" y="526"/>
                </a:cubicBezTo>
                <a:cubicBezTo>
                  <a:pt x="1084" y="526"/>
                  <a:pt x="1083" y="526"/>
                  <a:pt x="1083" y="526"/>
                </a:cubicBezTo>
                <a:cubicBezTo>
                  <a:pt x="1083" y="526"/>
                  <a:pt x="1083" y="526"/>
                  <a:pt x="1082" y="526"/>
                </a:cubicBezTo>
                <a:cubicBezTo>
                  <a:pt x="1082" y="527"/>
                  <a:pt x="1081" y="527"/>
                  <a:pt x="1080" y="526"/>
                </a:cubicBezTo>
                <a:cubicBezTo>
                  <a:pt x="1080" y="527"/>
                  <a:pt x="1080" y="527"/>
                  <a:pt x="1080" y="527"/>
                </a:cubicBezTo>
                <a:cubicBezTo>
                  <a:pt x="1081" y="528"/>
                  <a:pt x="1080" y="528"/>
                  <a:pt x="1080" y="529"/>
                </a:cubicBezTo>
                <a:cubicBezTo>
                  <a:pt x="1080" y="529"/>
                  <a:pt x="1080" y="529"/>
                  <a:pt x="1080" y="529"/>
                </a:cubicBezTo>
                <a:cubicBezTo>
                  <a:pt x="1080" y="530"/>
                  <a:pt x="1079" y="530"/>
                  <a:pt x="1079" y="530"/>
                </a:cubicBezTo>
                <a:cubicBezTo>
                  <a:pt x="1079" y="530"/>
                  <a:pt x="1079" y="530"/>
                  <a:pt x="1079" y="530"/>
                </a:cubicBezTo>
                <a:cubicBezTo>
                  <a:pt x="1079" y="530"/>
                  <a:pt x="1078" y="530"/>
                  <a:pt x="1078" y="530"/>
                </a:cubicBezTo>
                <a:cubicBezTo>
                  <a:pt x="1077" y="530"/>
                  <a:pt x="1075" y="530"/>
                  <a:pt x="1075" y="529"/>
                </a:cubicBezTo>
                <a:cubicBezTo>
                  <a:pt x="1074" y="529"/>
                  <a:pt x="1074" y="528"/>
                  <a:pt x="1074" y="527"/>
                </a:cubicBezTo>
                <a:cubicBezTo>
                  <a:pt x="1074" y="527"/>
                  <a:pt x="1074" y="526"/>
                  <a:pt x="1074" y="526"/>
                </a:cubicBezTo>
                <a:cubicBezTo>
                  <a:pt x="1073" y="526"/>
                  <a:pt x="1072" y="525"/>
                  <a:pt x="1072" y="524"/>
                </a:cubicBezTo>
                <a:cubicBezTo>
                  <a:pt x="1072" y="524"/>
                  <a:pt x="1072" y="523"/>
                  <a:pt x="1072" y="523"/>
                </a:cubicBezTo>
                <a:cubicBezTo>
                  <a:pt x="1073" y="523"/>
                  <a:pt x="1073" y="523"/>
                  <a:pt x="1073" y="523"/>
                </a:cubicBezTo>
                <a:cubicBezTo>
                  <a:pt x="1074" y="523"/>
                  <a:pt x="1074" y="523"/>
                  <a:pt x="1074" y="523"/>
                </a:cubicBezTo>
                <a:cubicBezTo>
                  <a:pt x="1074" y="523"/>
                  <a:pt x="1074" y="522"/>
                  <a:pt x="1074" y="522"/>
                </a:cubicBezTo>
                <a:cubicBezTo>
                  <a:pt x="1073" y="521"/>
                  <a:pt x="1072" y="521"/>
                  <a:pt x="1072" y="520"/>
                </a:cubicBezTo>
                <a:cubicBezTo>
                  <a:pt x="1071" y="520"/>
                  <a:pt x="1071" y="520"/>
                  <a:pt x="1071" y="520"/>
                </a:cubicBezTo>
                <a:cubicBezTo>
                  <a:pt x="1070" y="519"/>
                  <a:pt x="1070" y="519"/>
                  <a:pt x="1070" y="518"/>
                </a:cubicBezTo>
                <a:cubicBezTo>
                  <a:pt x="1070" y="518"/>
                  <a:pt x="1070" y="518"/>
                  <a:pt x="1069" y="518"/>
                </a:cubicBezTo>
                <a:cubicBezTo>
                  <a:pt x="1069" y="518"/>
                  <a:pt x="1069" y="517"/>
                  <a:pt x="1069" y="517"/>
                </a:cubicBezTo>
                <a:cubicBezTo>
                  <a:pt x="1069" y="517"/>
                  <a:pt x="1068" y="516"/>
                  <a:pt x="1068" y="515"/>
                </a:cubicBezTo>
                <a:cubicBezTo>
                  <a:pt x="1068" y="515"/>
                  <a:pt x="1068" y="515"/>
                  <a:pt x="1068" y="515"/>
                </a:cubicBezTo>
                <a:cubicBezTo>
                  <a:pt x="1067" y="515"/>
                  <a:pt x="1067" y="515"/>
                  <a:pt x="1067" y="514"/>
                </a:cubicBezTo>
                <a:cubicBezTo>
                  <a:pt x="1067" y="514"/>
                  <a:pt x="1067" y="514"/>
                  <a:pt x="1067" y="514"/>
                </a:cubicBezTo>
                <a:cubicBezTo>
                  <a:pt x="1067" y="513"/>
                  <a:pt x="1067" y="513"/>
                  <a:pt x="1067" y="512"/>
                </a:cubicBezTo>
                <a:cubicBezTo>
                  <a:pt x="1068" y="512"/>
                  <a:pt x="1068" y="512"/>
                  <a:pt x="1069" y="512"/>
                </a:cubicBezTo>
                <a:cubicBezTo>
                  <a:pt x="1069" y="512"/>
                  <a:pt x="1069" y="512"/>
                  <a:pt x="1069" y="512"/>
                </a:cubicBezTo>
                <a:cubicBezTo>
                  <a:pt x="1070" y="512"/>
                  <a:pt x="1070" y="512"/>
                  <a:pt x="1070" y="512"/>
                </a:cubicBezTo>
                <a:cubicBezTo>
                  <a:pt x="1071" y="511"/>
                  <a:pt x="1071" y="510"/>
                  <a:pt x="1072" y="510"/>
                </a:cubicBezTo>
                <a:cubicBezTo>
                  <a:pt x="1071" y="510"/>
                  <a:pt x="1070" y="509"/>
                  <a:pt x="1069" y="508"/>
                </a:cubicBezTo>
                <a:cubicBezTo>
                  <a:pt x="1069" y="508"/>
                  <a:pt x="1069" y="508"/>
                  <a:pt x="1069" y="508"/>
                </a:cubicBezTo>
                <a:cubicBezTo>
                  <a:pt x="1069" y="508"/>
                  <a:pt x="1068" y="508"/>
                  <a:pt x="1068" y="509"/>
                </a:cubicBezTo>
                <a:cubicBezTo>
                  <a:pt x="1068" y="509"/>
                  <a:pt x="1066" y="510"/>
                  <a:pt x="1065" y="509"/>
                </a:cubicBezTo>
                <a:cubicBezTo>
                  <a:pt x="1064" y="508"/>
                  <a:pt x="1065" y="506"/>
                  <a:pt x="1065" y="505"/>
                </a:cubicBezTo>
                <a:cubicBezTo>
                  <a:pt x="1065" y="505"/>
                  <a:pt x="1065" y="505"/>
                  <a:pt x="1064" y="505"/>
                </a:cubicBezTo>
                <a:cubicBezTo>
                  <a:pt x="1063" y="505"/>
                  <a:pt x="1063" y="504"/>
                  <a:pt x="1063" y="504"/>
                </a:cubicBezTo>
                <a:cubicBezTo>
                  <a:pt x="1063" y="503"/>
                  <a:pt x="1063" y="503"/>
                  <a:pt x="1063" y="502"/>
                </a:cubicBezTo>
                <a:cubicBezTo>
                  <a:pt x="1063" y="502"/>
                  <a:pt x="1063" y="502"/>
                  <a:pt x="1063" y="502"/>
                </a:cubicBezTo>
                <a:cubicBezTo>
                  <a:pt x="1062" y="502"/>
                  <a:pt x="1061" y="501"/>
                  <a:pt x="1061" y="500"/>
                </a:cubicBezTo>
                <a:cubicBezTo>
                  <a:pt x="1061" y="499"/>
                  <a:pt x="1061" y="499"/>
                  <a:pt x="1061" y="499"/>
                </a:cubicBezTo>
                <a:cubicBezTo>
                  <a:pt x="1061" y="499"/>
                  <a:pt x="1061" y="498"/>
                  <a:pt x="1061" y="497"/>
                </a:cubicBezTo>
                <a:cubicBezTo>
                  <a:pt x="1061" y="496"/>
                  <a:pt x="1060" y="496"/>
                  <a:pt x="1060" y="496"/>
                </a:cubicBezTo>
                <a:cubicBezTo>
                  <a:pt x="1060" y="496"/>
                  <a:pt x="1059" y="496"/>
                  <a:pt x="1059" y="495"/>
                </a:cubicBezTo>
                <a:cubicBezTo>
                  <a:pt x="1058" y="495"/>
                  <a:pt x="1058" y="494"/>
                  <a:pt x="1059" y="493"/>
                </a:cubicBezTo>
                <a:cubicBezTo>
                  <a:pt x="1059" y="493"/>
                  <a:pt x="1059" y="493"/>
                  <a:pt x="1058" y="494"/>
                </a:cubicBezTo>
                <a:cubicBezTo>
                  <a:pt x="1058" y="494"/>
                  <a:pt x="1058" y="494"/>
                  <a:pt x="1058" y="494"/>
                </a:cubicBezTo>
                <a:cubicBezTo>
                  <a:pt x="1058" y="495"/>
                  <a:pt x="1057" y="495"/>
                  <a:pt x="1057" y="495"/>
                </a:cubicBezTo>
                <a:cubicBezTo>
                  <a:pt x="1056" y="495"/>
                  <a:pt x="1056" y="494"/>
                  <a:pt x="1056" y="494"/>
                </a:cubicBezTo>
                <a:cubicBezTo>
                  <a:pt x="1056" y="493"/>
                  <a:pt x="1056" y="492"/>
                  <a:pt x="1056" y="492"/>
                </a:cubicBezTo>
                <a:cubicBezTo>
                  <a:pt x="1056" y="492"/>
                  <a:pt x="1056" y="492"/>
                  <a:pt x="1056" y="492"/>
                </a:cubicBezTo>
                <a:cubicBezTo>
                  <a:pt x="1056" y="492"/>
                  <a:pt x="1056" y="492"/>
                  <a:pt x="1056" y="492"/>
                </a:cubicBezTo>
                <a:cubicBezTo>
                  <a:pt x="1056" y="493"/>
                  <a:pt x="1055" y="493"/>
                  <a:pt x="1055" y="493"/>
                </a:cubicBezTo>
                <a:cubicBezTo>
                  <a:pt x="1055" y="494"/>
                  <a:pt x="1055" y="495"/>
                  <a:pt x="1054" y="495"/>
                </a:cubicBezTo>
                <a:cubicBezTo>
                  <a:pt x="1054" y="496"/>
                  <a:pt x="1053" y="496"/>
                  <a:pt x="1052" y="496"/>
                </a:cubicBezTo>
                <a:cubicBezTo>
                  <a:pt x="1052" y="496"/>
                  <a:pt x="1052" y="496"/>
                  <a:pt x="1052" y="496"/>
                </a:cubicBezTo>
                <a:cubicBezTo>
                  <a:pt x="1052" y="496"/>
                  <a:pt x="1051" y="496"/>
                  <a:pt x="1051" y="495"/>
                </a:cubicBezTo>
                <a:cubicBezTo>
                  <a:pt x="1051" y="494"/>
                  <a:pt x="1051" y="493"/>
                  <a:pt x="1052" y="492"/>
                </a:cubicBezTo>
                <a:cubicBezTo>
                  <a:pt x="1052" y="492"/>
                  <a:pt x="1052" y="492"/>
                  <a:pt x="1052" y="492"/>
                </a:cubicBezTo>
                <a:cubicBezTo>
                  <a:pt x="1052" y="491"/>
                  <a:pt x="1052" y="491"/>
                  <a:pt x="1052" y="491"/>
                </a:cubicBezTo>
                <a:cubicBezTo>
                  <a:pt x="1052" y="491"/>
                  <a:pt x="1052" y="491"/>
                  <a:pt x="1052" y="491"/>
                </a:cubicBezTo>
                <a:cubicBezTo>
                  <a:pt x="1051" y="491"/>
                  <a:pt x="1051" y="491"/>
                  <a:pt x="1051" y="491"/>
                </a:cubicBezTo>
                <a:cubicBezTo>
                  <a:pt x="1050" y="491"/>
                  <a:pt x="1050" y="491"/>
                  <a:pt x="1050" y="492"/>
                </a:cubicBezTo>
                <a:cubicBezTo>
                  <a:pt x="1050" y="492"/>
                  <a:pt x="1050" y="492"/>
                  <a:pt x="1049" y="492"/>
                </a:cubicBezTo>
                <a:cubicBezTo>
                  <a:pt x="1049" y="493"/>
                  <a:pt x="1048" y="494"/>
                  <a:pt x="1048" y="494"/>
                </a:cubicBezTo>
                <a:cubicBezTo>
                  <a:pt x="1047" y="494"/>
                  <a:pt x="1047" y="494"/>
                  <a:pt x="1046" y="495"/>
                </a:cubicBezTo>
                <a:cubicBezTo>
                  <a:pt x="1045" y="495"/>
                  <a:pt x="1044" y="495"/>
                  <a:pt x="1044" y="494"/>
                </a:cubicBezTo>
                <a:cubicBezTo>
                  <a:pt x="1043" y="494"/>
                  <a:pt x="1043" y="494"/>
                  <a:pt x="1043" y="494"/>
                </a:cubicBezTo>
                <a:cubicBezTo>
                  <a:pt x="1042" y="493"/>
                  <a:pt x="1042" y="492"/>
                  <a:pt x="1041" y="492"/>
                </a:cubicBezTo>
                <a:cubicBezTo>
                  <a:pt x="1041" y="492"/>
                  <a:pt x="1040" y="492"/>
                  <a:pt x="1040" y="492"/>
                </a:cubicBezTo>
                <a:cubicBezTo>
                  <a:pt x="1040" y="492"/>
                  <a:pt x="1040" y="492"/>
                  <a:pt x="1040" y="493"/>
                </a:cubicBezTo>
                <a:cubicBezTo>
                  <a:pt x="1039" y="494"/>
                  <a:pt x="1038" y="494"/>
                  <a:pt x="1037" y="494"/>
                </a:cubicBezTo>
                <a:cubicBezTo>
                  <a:pt x="1036" y="494"/>
                  <a:pt x="1036" y="494"/>
                  <a:pt x="1036" y="494"/>
                </a:cubicBezTo>
                <a:cubicBezTo>
                  <a:pt x="1035" y="494"/>
                  <a:pt x="1034" y="494"/>
                  <a:pt x="1034" y="494"/>
                </a:cubicBezTo>
                <a:cubicBezTo>
                  <a:pt x="1033" y="494"/>
                  <a:pt x="1032" y="495"/>
                  <a:pt x="1031" y="495"/>
                </a:cubicBezTo>
                <a:cubicBezTo>
                  <a:pt x="1030" y="496"/>
                  <a:pt x="1028" y="497"/>
                  <a:pt x="1027" y="496"/>
                </a:cubicBezTo>
                <a:cubicBezTo>
                  <a:pt x="1027" y="496"/>
                  <a:pt x="1026" y="496"/>
                  <a:pt x="1026" y="496"/>
                </a:cubicBezTo>
                <a:cubicBezTo>
                  <a:pt x="1025" y="496"/>
                  <a:pt x="1024" y="496"/>
                  <a:pt x="1023" y="494"/>
                </a:cubicBezTo>
                <a:cubicBezTo>
                  <a:pt x="1023" y="494"/>
                  <a:pt x="1023" y="494"/>
                  <a:pt x="1023" y="494"/>
                </a:cubicBezTo>
                <a:cubicBezTo>
                  <a:pt x="1023" y="493"/>
                  <a:pt x="1023" y="493"/>
                  <a:pt x="1023" y="493"/>
                </a:cubicBezTo>
                <a:cubicBezTo>
                  <a:pt x="1023" y="493"/>
                  <a:pt x="1023" y="493"/>
                  <a:pt x="1023" y="493"/>
                </a:cubicBezTo>
                <a:cubicBezTo>
                  <a:pt x="1023" y="493"/>
                  <a:pt x="1023" y="493"/>
                  <a:pt x="1022" y="493"/>
                </a:cubicBezTo>
                <a:cubicBezTo>
                  <a:pt x="1022" y="493"/>
                  <a:pt x="1021" y="493"/>
                  <a:pt x="1021" y="492"/>
                </a:cubicBezTo>
                <a:cubicBezTo>
                  <a:pt x="1019" y="492"/>
                  <a:pt x="1018" y="490"/>
                  <a:pt x="1018" y="489"/>
                </a:cubicBezTo>
                <a:cubicBezTo>
                  <a:pt x="1018" y="487"/>
                  <a:pt x="1017" y="485"/>
                  <a:pt x="1018" y="484"/>
                </a:cubicBezTo>
                <a:cubicBezTo>
                  <a:pt x="1018" y="483"/>
                  <a:pt x="1018" y="483"/>
                  <a:pt x="1019" y="483"/>
                </a:cubicBezTo>
                <a:cubicBezTo>
                  <a:pt x="1019" y="483"/>
                  <a:pt x="1019" y="483"/>
                  <a:pt x="1019" y="482"/>
                </a:cubicBezTo>
                <a:cubicBezTo>
                  <a:pt x="1019" y="482"/>
                  <a:pt x="1019" y="482"/>
                  <a:pt x="1019" y="481"/>
                </a:cubicBezTo>
                <a:cubicBezTo>
                  <a:pt x="1019" y="481"/>
                  <a:pt x="1020" y="481"/>
                  <a:pt x="1020" y="480"/>
                </a:cubicBezTo>
                <a:cubicBezTo>
                  <a:pt x="1020" y="480"/>
                  <a:pt x="1020" y="480"/>
                  <a:pt x="1020" y="480"/>
                </a:cubicBezTo>
                <a:cubicBezTo>
                  <a:pt x="1021" y="479"/>
                  <a:pt x="1022" y="479"/>
                  <a:pt x="1023" y="479"/>
                </a:cubicBezTo>
                <a:cubicBezTo>
                  <a:pt x="1023" y="479"/>
                  <a:pt x="1024" y="479"/>
                  <a:pt x="1024" y="478"/>
                </a:cubicBezTo>
                <a:cubicBezTo>
                  <a:pt x="1024" y="478"/>
                  <a:pt x="1025" y="477"/>
                  <a:pt x="1026" y="477"/>
                </a:cubicBezTo>
                <a:cubicBezTo>
                  <a:pt x="1026" y="477"/>
                  <a:pt x="1026" y="477"/>
                  <a:pt x="1027" y="477"/>
                </a:cubicBezTo>
                <a:cubicBezTo>
                  <a:pt x="1027" y="477"/>
                  <a:pt x="1027" y="477"/>
                  <a:pt x="1027" y="477"/>
                </a:cubicBezTo>
                <a:cubicBezTo>
                  <a:pt x="1027" y="477"/>
                  <a:pt x="1027" y="477"/>
                  <a:pt x="1027" y="477"/>
                </a:cubicBezTo>
                <a:cubicBezTo>
                  <a:pt x="1027" y="477"/>
                  <a:pt x="1027" y="477"/>
                  <a:pt x="1026" y="477"/>
                </a:cubicBezTo>
                <a:cubicBezTo>
                  <a:pt x="1026" y="476"/>
                  <a:pt x="1026" y="476"/>
                  <a:pt x="1026" y="476"/>
                </a:cubicBezTo>
                <a:cubicBezTo>
                  <a:pt x="1025" y="476"/>
                  <a:pt x="1025" y="475"/>
                  <a:pt x="1025" y="475"/>
                </a:cubicBezTo>
                <a:cubicBezTo>
                  <a:pt x="1025" y="474"/>
                  <a:pt x="1026" y="473"/>
                  <a:pt x="1026" y="473"/>
                </a:cubicBezTo>
                <a:cubicBezTo>
                  <a:pt x="1026" y="473"/>
                  <a:pt x="1026" y="473"/>
                  <a:pt x="1026" y="472"/>
                </a:cubicBezTo>
                <a:cubicBezTo>
                  <a:pt x="1026" y="472"/>
                  <a:pt x="1026" y="472"/>
                  <a:pt x="1026" y="472"/>
                </a:cubicBezTo>
                <a:cubicBezTo>
                  <a:pt x="1026" y="471"/>
                  <a:pt x="1026" y="471"/>
                  <a:pt x="1026" y="471"/>
                </a:cubicBezTo>
                <a:cubicBezTo>
                  <a:pt x="1027" y="470"/>
                  <a:pt x="1028" y="470"/>
                  <a:pt x="1029" y="470"/>
                </a:cubicBezTo>
                <a:cubicBezTo>
                  <a:pt x="1030" y="470"/>
                  <a:pt x="1030" y="471"/>
                  <a:pt x="1031" y="472"/>
                </a:cubicBezTo>
                <a:cubicBezTo>
                  <a:pt x="1031" y="473"/>
                  <a:pt x="1031" y="473"/>
                  <a:pt x="1031" y="473"/>
                </a:cubicBezTo>
                <a:cubicBezTo>
                  <a:pt x="1032" y="473"/>
                  <a:pt x="1032" y="473"/>
                  <a:pt x="1032" y="473"/>
                </a:cubicBezTo>
                <a:cubicBezTo>
                  <a:pt x="1034" y="473"/>
                  <a:pt x="1035" y="474"/>
                  <a:pt x="1035" y="475"/>
                </a:cubicBezTo>
                <a:cubicBezTo>
                  <a:pt x="1036" y="475"/>
                  <a:pt x="1036" y="475"/>
                  <a:pt x="1036" y="475"/>
                </a:cubicBezTo>
                <a:cubicBezTo>
                  <a:pt x="1036" y="475"/>
                  <a:pt x="1037" y="476"/>
                  <a:pt x="1037" y="476"/>
                </a:cubicBezTo>
                <a:cubicBezTo>
                  <a:pt x="1038" y="476"/>
                  <a:pt x="1038" y="476"/>
                  <a:pt x="1038" y="476"/>
                </a:cubicBezTo>
                <a:cubicBezTo>
                  <a:pt x="1038" y="477"/>
                  <a:pt x="1039" y="477"/>
                  <a:pt x="1039" y="477"/>
                </a:cubicBezTo>
                <a:cubicBezTo>
                  <a:pt x="1039" y="477"/>
                  <a:pt x="1040" y="477"/>
                  <a:pt x="1040" y="477"/>
                </a:cubicBezTo>
                <a:cubicBezTo>
                  <a:pt x="1040" y="477"/>
                  <a:pt x="1041" y="476"/>
                  <a:pt x="1041" y="476"/>
                </a:cubicBezTo>
                <a:cubicBezTo>
                  <a:pt x="1041" y="476"/>
                  <a:pt x="1041" y="476"/>
                  <a:pt x="1041" y="476"/>
                </a:cubicBezTo>
                <a:cubicBezTo>
                  <a:pt x="1042" y="476"/>
                  <a:pt x="1043" y="477"/>
                  <a:pt x="1043" y="477"/>
                </a:cubicBezTo>
                <a:cubicBezTo>
                  <a:pt x="1044" y="477"/>
                  <a:pt x="1044" y="477"/>
                  <a:pt x="1045" y="477"/>
                </a:cubicBezTo>
                <a:cubicBezTo>
                  <a:pt x="1045" y="478"/>
                  <a:pt x="1045" y="478"/>
                  <a:pt x="1045" y="478"/>
                </a:cubicBezTo>
                <a:cubicBezTo>
                  <a:pt x="1045" y="478"/>
                  <a:pt x="1046" y="478"/>
                  <a:pt x="1046" y="478"/>
                </a:cubicBezTo>
                <a:cubicBezTo>
                  <a:pt x="1046" y="478"/>
                  <a:pt x="1047" y="478"/>
                  <a:pt x="1047" y="477"/>
                </a:cubicBezTo>
                <a:cubicBezTo>
                  <a:pt x="1047" y="477"/>
                  <a:pt x="1047" y="477"/>
                  <a:pt x="1048" y="477"/>
                </a:cubicBezTo>
                <a:cubicBezTo>
                  <a:pt x="1048" y="476"/>
                  <a:pt x="1049" y="475"/>
                  <a:pt x="1050" y="475"/>
                </a:cubicBezTo>
                <a:cubicBezTo>
                  <a:pt x="1051" y="475"/>
                  <a:pt x="1051" y="475"/>
                  <a:pt x="1051" y="475"/>
                </a:cubicBezTo>
                <a:cubicBezTo>
                  <a:pt x="1051" y="475"/>
                  <a:pt x="1052" y="475"/>
                  <a:pt x="1053" y="476"/>
                </a:cubicBezTo>
                <a:cubicBezTo>
                  <a:pt x="1053" y="476"/>
                  <a:pt x="1053" y="476"/>
                  <a:pt x="1053" y="476"/>
                </a:cubicBezTo>
                <a:cubicBezTo>
                  <a:pt x="1053" y="476"/>
                  <a:pt x="1053" y="475"/>
                  <a:pt x="1054" y="475"/>
                </a:cubicBezTo>
                <a:cubicBezTo>
                  <a:pt x="1054" y="474"/>
                  <a:pt x="1054" y="474"/>
                  <a:pt x="1055" y="473"/>
                </a:cubicBezTo>
                <a:cubicBezTo>
                  <a:pt x="1055" y="472"/>
                  <a:pt x="1058" y="472"/>
                  <a:pt x="1059" y="473"/>
                </a:cubicBezTo>
                <a:cubicBezTo>
                  <a:pt x="1059" y="474"/>
                  <a:pt x="1059" y="474"/>
                  <a:pt x="1059" y="475"/>
                </a:cubicBezTo>
                <a:cubicBezTo>
                  <a:pt x="1060" y="474"/>
                  <a:pt x="1060" y="474"/>
                  <a:pt x="1061" y="474"/>
                </a:cubicBezTo>
                <a:cubicBezTo>
                  <a:pt x="1061" y="474"/>
                  <a:pt x="1061" y="474"/>
                  <a:pt x="1061" y="474"/>
                </a:cubicBezTo>
                <a:cubicBezTo>
                  <a:pt x="1061" y="474"/>
                  <a:pt x="1061" y="473"/>
                  <a:pt x="1061" y="473"/>
                </a:cubicBezTo>
                <a:cubicBezTo>
                  <a:pt x="1061" y="473"/>
                  <a:pt x="1061" y="472"/>
                  <a:pt x="1061" y="471"/>
                </a:cubicBezTo>
                <a:cubicBezTo>
                  <a:pt x="1061" y="471"/>
                  <a:pt x="1061" y="470"/>
                  <a:pt x="1060" y="470"/>
                </a:cubicBezTo>
                <a:cubicBezTo>
                  <a:pt x="1060" y="470"/>
                  <a:pt x="1059" y="469"/>
                  <a:pt x="1059" y="468"/>
                </a:cubicBezTo>
                <a:cubicBezTo>
                  <a:pt x="1059" y="468"/>
                  <a:pt x="1059" y="468"/>
                  <a:pt x="1059" y="468"/>
                </a:cubicBezTo>
                <a:cubicBezTo>
                  <a:pt x="1059" y="468"/>
                  <a:pt x="1059" y="467"/>
                  <a:pt x="1059" y="467"/>
                </a:cubicBezTo>
                <a:cubicBezTo>
                  <a:pt x="1058" y="467"/>
                  <a:pt x="1058" y="467"/>
                  <a:pt x="1058" y="466"/>
                </a:cubicBezTo>
                <a:cubicBezTo>
                  <a:pt x="1058" y="466"/>
                  <a:pt x="1058" y="466"/>
                  <a:pt x="1058" y="466"/>
                </a:cubicBezTo>
                <a:cubicBezTo>
                  <a:pt x="1058" y="465"/>
                  <a:pt x="1057" y="465"/>
                  <a:pt x="1057" y="465"/>
                </a:cubicBezTo>
                <a:cubicBezTo>
                  <a:pt x="1057" y="465"/>
                  <a:pt x="1057" y="465"/>
                  <a:pt x="1057" y="465"/>
                </a:cubicBezTo>
                <a:cubicBezTo>
                  <a:pt x="1056" y="465"/>
                  <a:pt x="1056" y="464"/>
                  <a:pt x="1056" y="464"/>
                </a:cubicBezTo>
                <a:cubicBezTo>
                  <a:pt x="1056" y="462"/>
                  <a:pt x="1057" y="462"/>
                  <a:pt x="1057" y="461"/>
                </a:cubicBezTo>
                <a:cubicBezTo>
                  <a:pt x="1058" y="461"/>
                  <a:pt x="1058" y="461"/>
                  <a:pt x="1058" y="461"/>
                </a:cubicBezTo>
                <a:cubicBezTo>
                  <a:pt x="1058" y="460"/>
                  <a:pt x="1058" y="460"/>
                  <a:pt x="1059" y="460"/>
                </a:cubicBezTo>
                <a:cubicBezTo>
                  <a:pt x="1060" y="460"/>
                  <a:pt x="1060" y="459"/>
                  <a:pt x="1061" y="459"/>
                </a:cubicBezTo>
                <a:cubicBezTo>
                  <a:pt x="1062" y="458"/>
                  <a:pt x="1064" y="457"/>
                  <a:pt x="1065" y="456"/>
                </a:cubicBezTo>
                <a:cubicBezTo>
                  <a:pt x="1065" y="456"/>
                  <a:pt x="1066" y="455"/>
                  <a:pt x="1067" y="455"/>
                </a:cubicBezTo>
                <a:cubicBezTo>
                  <a:pt x="1067" y="455"/>
                  <a:pt x="1067" y="455"/>
                  <a:pt x="1067" y="455"/>
                </a:cubicBezTo>
                <a:cubicBezTo>
                  <a:pt x="1068" y="454"/>
                  <a:pt x="1068" y="454"/>
                  <a:pt x="1068" y="454"/>
                </a:cubicBezTo>
                <a:cubicBezTo>
                  <a:pt x="1069" y="453"/>
                  <a:pt x="1070" y="452"/>
                  <a:pt x="1070" y="452"/>
                </a:cubicBezTo>
                <a:cubicBezTo>
                  <a:pt x="1071" y="452"/>
                  <a:pt x="1071" y="452"/>
                  <a:pt x="1071" y="452"/>
                </a:cubicBezTo>
                <a:cubicBezTo>
                  <a:pt x="1071" y="453"/>
                  <a:pt x="1071" y="453"/>
                  <a:pt x="1071" y="453"/>
                </a:cubicBezTo>
                <a:cubicBezTo>
                  <a:pt x="1072" y="453"/>
                  <a:pt x="1072" y="453"/>
                  <a:pt x="1072" y="453"/>
                </a:cubicBezTo>
                <a:cubicBezTo>
                  <a:pt x="1072" y="453"/>
                  <a:pt x="1072" y="453"/>
                  <a:pt x="1072" y="453"/>
                </a:cubicBezTo>
                <a:cubicBezTo>
                  <a:pt x="1072" y="453"/>
                  <a:pt x="1072" y="453"/>
                  <a:pt x="1072" y="452"/>
                </a:cubicBezTo>
                <a:cubicBezTo>
                  <a:pt x="1071" y="452"/>
                  <a:pt x="1070" y="451"/>
                  <a:pt x="1071" y="450"/>
                </a:cubicBezTo>
                <a:cubicBezTo>
                  <a:pt x="1071" y="449"/>
                  <a:pt x="1071" y="449"/>
                  <a:pt x="1072" y="448"/>
                </a:cubicBezTo>
                <a:cubicBezTo>
                  <a:pt x="1072" y="448"/>
                  <a:pt x="1072" y="448"/>
                  <a:pt x="1072" y="448"/>
                </a:cubicBezTo>
                <a:cubicBezTo>
                  <a:pt x="1073" y="448"/>
                  <a:pt x="1073" y="448"/>
                  <a:pt x="1073" y="447"/>
                </a:cubicBezTo>
                <a:cubicBezTo>
                  <a:pt x="1073" y="447"/>
                  <a:pt x="1073" y="447"/>
                  <a:pt x="1073" y="447"/>
                </a:cubicBezTo>
                <a:cubicBezTo>
                  <a:pt x="1074" y="446"/>
                  <a:pt x="1074" y="445"/>
                  <a:pt x="1075" y="444"/>
                </a:cubicBezTo>
                <a:cubicBezTo>
                  <a:pt x="1076" y="443"/>
                  <a:pt x="1077" y="443"/>
                  <a:pt x="1078" y="444"/>
                </a:cubicBezTo>
                <a:cubicBezTo>
                  <a:pt x="1079" y="445"/>
                  <a:pt x="1079" y="445"/>
                  <a:pt x="1080" y="445"/>
                </a:cubicBezTo>
                <a:cubicBezTo>
                  <a:pt x="1080" y="445"/>
                  <a:pt x="1081" y="445"/>
                  <a:pt x="1081" y="445"/>
                </a:cubicBezTo>
                <a:cubicBezTo>
                  <a:pt x="1081" y="444"/>
                  <a:pt x="1081" y="444"/>
                  <a:pt x="1081" y="444"/>
                </a:cubicBezTo>
                <a:cubicBezTo>
                  <a:pt x="1081" y="443"/>
                  <a:pt x="1081" y="443"/>
                  <a:pt x="1081" y="443"/>
                </a:cubicBezTo>
                <a:cubicBezTo>
                  <a:pt x="1081" y="443"/>
                  <a:pt x="1081" y="443"/>
                  <a:pt x="1080" y="443"/>
                </a:cubicBezTo>
                <a:cubicBezTo>
                  <a:pt x="1080" y="442"/>
                  <a:pt x="1080" y="442"/>
                  <a:pt x="1079" y="441"/>
                </a:cubicBezTo>
                <a:cubicBezTo>
                  <a:pt x="1079" y="440"/>
                  <a:pt x="1080" y="440"/>
                  <a:pt x="1080" y="439"/>
                </a:cubicBezTo>
                <a:cubicBezTo>
                  <a:pt x="1080" y="439"/>
                  <a:pt x="1081" y="439"/>
                  <a:pt x="1081" y="439"/>
                </a:cubicBezTo>
                <a:cubicBezTo>
                  <a:pt x="1081" y="438"/>
                  <a:pt x="1081" y="438"/>
                  <a:pt x="1081" y="438"/>
                </a:cubicBezTo>
                <a:cubicBezTo>
                  <a:pt x="1081" y="437"/>
                  <a:pt x="1081" y="436"/>
                  <a:pt x="1081" y="435"/>
                </a:cubicBezTo>
                <a:cubicBezTo>
                  <a:pt x="1080" y="434"/>
                  <a:pt x="1080" y="434"/>
                  <a:pt x="1080" y="433"/>
                </a:cubicBezTo>
                <a:cubicBezTo>
                  <a:pt x="1080" y="433"/>
                  <a:pt x="1080" y="432"/>
                  <a:pt x="1080" y="431"/>
                </a:cubicBezTo>
                <a:cubicBezTo>
                  <a:pt x="1081" y="431"/>
                  <a:pt x="1081" y="431"/>
                  <a:pt x="1081" y="431"/>
                </a:cubicBezTo>
                <a:cubicBezTo>
                  <a:pt x="1082" y="430"/>
                  <a:pt x="1082" y="430"/>
                  <a:pt x="1082" y="430"/>
                </a:cubicBezTo>
                <a:cubicBezTo>
                  <a:pt x="1081" y="430"/>
                  <a:pt x="1081" y="430"/>
                  <a:pt x="1081" y="429"/>
                </a:cubicBezTo>
                <a:cubicBezTo>
                  <a:pt x="1081" y="429"/>
                  <a:pt x="1080" y="429"/>
                  <a:pt x="1080" y="428"/>
                </a:cubicBezTo>
                <a:cubicBezTo>
                  <a:pt x="1080" y="428"/>
                  <a:pt x="1080" y="428"/>
                  <a:pt x="1080" y="427"/>
                </a:cubicBezTo>
                <a:cubicBezTo>
                  <a:pt x="1080" y="426"/>
                  <a:pt x="1080" y="425"/>
                  <a:pt x="1082" y="424"/>
                </a:cubicBezTo>
                <a:cubicBezTo>
                  <a:pt x="1082" y="424"/>
                  <a:pt x="1082" y="424"/>
                  <a:pt x="1082" y="423"/>
                </a:cubicBezTo>
                <a:cubicBezTo>
                  <a:pt x="1082" y="423"/>
                  <a:pt x="1082" y="423"/>
                  <a:pt x="1082" y="423"/>
                </a:cubicBezTo>
                <a:cubicBezTo>
                  <a:pt x="1082" y="423"/>
                  <a:pt x="1082" y="423"/>
                  <a:pt x="1082" y="423"/>
                </a:cubicBezTo>
                <a:cubicBezTo>
                  <a:pt x="1081" y="424"/>
                  <a:pt x="1081" y="424"/>
                  <a:pt x="1080" y="424"/>
                </a:cubicBezTo>
                <a:cubicBezTo>
                  <a:pt x="1080" y="424"/>
                  <a:pt x="1079" y="423"/>
                  <a:pt x="1079" y="422"/>
                </a:cubicBezTo>
                <a:cubicBezTo>
                  <a:pt x="1079" y="422"/>
                  <a:pt x="1079" y="422"/>
                  <a:pt x="1079" y="422"/>
                </a:cubicBezTo>
                <a:cubicBezTo>
                  <a:pt x="1078" y="422"/>
                  <a:pt x="1078" y="422"/>
                  <a:pt x="1078" y="422"/>
                </a:cubicBezTo>
                <a:cubicBezTo>
                  <a:pt x="1077" y="422"/>
                  <a:pt x="1075" y="422"/>
                  <a:pt x="1074" y="421"/>
                </a:cubicBezTo>
                <a:cubicBezTo>
                  <a:pt x="1073" y="421"/>
                  <a:pt x="1073" y="420"/>
                  <a:pt x="1073" y="420"/>
                </a:cubicBezTo>
                <a:cubicBezTo>
                  <a:pt x="1072" y="419"/>
                  <a:pt x="1072" y="418"/>
                  <a:pt x="1073" y="418"/>
                </a:cubicBezTo>
                <a:cubicBezTo>
                  <a:pt x="1074" y="417"/>
                  <a:pt x="1075" y="417"/>
                  <a:pt x="1075" y="417"/>
                </a:cubicBezTo>
                <a:cubicBezTo>
                  <a:pt x="1075" y="417"/>
                  <a:pt x="1075" y="417"/>
                  <a:pt x="1075" y="417"/>
                </a:cubicBezTo>
                <a:cubicBezTo>
                  <a:pt x="1075" y="417"/>
                  <a:pt x="1075" y="416"/>
                  <a:pt x="1075" y="416"/>
                </a:cubicBezTo>
                <a:cubicBezTo>
                  <a:pt x="1075" y="415"/>
                  <a:pt x="1075" y="415"/>
                  <a:pt x="1075" y="414"/>
                </a:cubicBezTo>
                <a:cubicBezTo>
                  <a:pt x="1075" y="414"/>
                  <a:pt x="1075" y="413"/>
                  <a:pt x="1075" y="413"/>
                </a:cubicBezTo>
                <a:cubicBezTo>
                  <a:pt x="1075" y="413"/>
                  <a:pt x="1075" y="413"/>
                  <a:pt x="1075" y="412"/>
                </a:cubicBezTo>
                <a:cubicBezTo>
                  <a:pt x="1075" y="412"/>
                  <a:pt x="1074" y="412"/>
                  <a:pt x="1074" y="412"/>
                </a:cubicBezTo>
                <a:cubicBezTo>
                  <a:pt x="1074" y="412"/>
                  <a:pt x="1074" y="411"/>
                  <a:pt x="1074" y="411"/>
                </a:cubicBezTo>
                <a:cubicBezTo>
                  <a:pt x="1074" y="411"/>
                  <a:pt x="1074" y="411"/>
                  <a:pt x="1074" y="412"/>
                </a:cubicBezTo>
                <a:cubicBezTo>
                  <a:pt x="1074" y="413"/>
                  <a:pt x="1074" y="414"/>
                  <a:pt x="1073" y="415"/>
                </a:cubicBezTo>
                <a:cubicBezTo>
                  <a:pt x="1073" y="415"/>
                  <a:pt x="1072" y="415"/>
                  <a:pt x="1072" y="415"/>
                </a:cubicBezTo>
                <a:cubicBezTo>
                  <a:pt x="1071" y="415"/>
                  <a:pt x="1070" y="415"/>
                  <a:pt x="1070" y="414"/>
                </a:cubicBezTo>
                <a:cubicBezTo>
                  <a:pt x="1070" y="414"/>
                  <a:pt x="1069" y="414"/>
                  <a:pt x="1069" y="414"/>
                </a:cubicBezTo>
                <a:cubicBezTo>
                  <a:pt x="1068" y="413"/>
                  <a:pt x="1067" y="412"/>
                  <a:pt x="1068" y="411"/>
                </a:cubicBezTo>
                <a:cubicBezTo>
                  <a:pt x="1068" y="411"/>
                  <a:pt x="1068" y="410"/>
                  <a:pt x="1068" y="410"/>
                </a:cubicBezTo>
                <a:cubicBezTo>
                  <a:pt x="1068" y="410"/>
                  <a:pt x="1068" y="410"/>
                  <a:pt x="1068" y="409"/>
                </a:cubicBezTo>
                <a:cubicBezTo>
                  <a:pt x="1068" y="409"/>
                  <a:pt x="1067" y="409"/>
                  <a:pt x="1067" y="409"/>
                </a:cubicBezTo>
                <a:cubicBezTo>
                  <a:pt x="1067" y="409"/>
                  <a:pt x="1067" y="409"/>
                  <a:pt x="1067" y="409"/>
                </a:cubicBezTo>
                <a:cubicBezTo>
                  <a:pt x="1067" y="409"/>
                  <a:pt x="1067" y="409"/>
                  <a:pt x="1067" y="410"/>
                </a:cubicBezTo>
                <a:cubicBezTo>
                  <a:pt x="1067" y="410"/>
                  <a:pt x="1067" y="411"/>
                  <a:pt x="1067" y="412"/>
                </a:cubicBezTo>
                <a:cubicBezTo>
                  <a:pt x="1067" y="412"/>
                  <a:pt x="1067" y="413"/>
                  <a:pt x="1067" y="414"/>
                </a:cubicBezTo>
                <a:cubicBezTo>
                  <a:pt x="1067" y="414"/>
                  <a:pt x="1067" y="414"/>
                  <a:pt x="1067" y="414"/>
                </a:cubicBezTo>
                <a:cubicBezTo>
                  <a:pt x="1067" y="415"/>
                  <a:pt x="1067" y="416"/>
                  <a:pt x="1067" y="417"/>
                </a:cubicBezTo>
                <a:cubicBezTo>
                  <a:pt x="1067" y="418"/>
                  <a:pt x="1066" y="419"/>
                  <a:pt x="1064" y="419"/>
                </a:cubicBezTo>
                <a:cubicBezTo>
                  <a:pt x="1064" y="419"/>
                  <a:pt x="1064" y="419"/>
                  <a:pt x="1064" y="419"/>
                </a:cubicBezTo>
                <a:cubicBezTo>
                  <a:pt x="1064" y="419"/>
                  <a:pt x="1064" y="419"/>
                  <a:pt x="1063" y="419"/>
                </a:cubicBezTo>
                <a:cubicBezTo>
                  <a:pt x="1062" y="419"/>
                  <a:pt x="1062" y="418"/>
                  <a:pt x="1062" y="417"/>
                </a:cubicBezTo>
                <a:cubicBezTo>
                  <a:pt x="1062" y="417"/>
                  <a:pt x="1061" y="416"/>
                  <a:pt x="1061" y="415"/>
                </a:cubicBezTo>
                <a:cubicBezTo>
                  <a:pt x="1061" y="413"/>
                  <a:pt x="1062" y="412"/>
                  <a:pt x="1062" y="412"/>
                </a:cubicBezTo>
                <a:cubicBezTo>
                  <a:pt x="1063" y="411"/>
                  <a:pt x="1063" y="410"/>
                  <a:pt x="1063" y="410"/>
                </a:cubicBezTo>
                <a:cubicBezTo>
                  <a:pt x="1063" y="409"/>
                  <a:pt x="1063" y="409"/>
                  <a:pt x="1063" y="409"/>
                </a:cubicBezTo>
                <a:cubicBezTo>
                  <a:pt x="1063" y="408"/>
                  <a:pt x="1064" y="408"/>
                  <a:pt x="1064" y="408"/>
                </a:cubicBezTo>
                <a:cubicBezTo>
                  <a:pt x="1065" y="408"/>
                  <a:pt x="1065" y="408"/>
                  <a:pt x="1065" y="408"/>
                </a:cubicBezTo>
                <a:cubicBezTo>
                  <a:pt x="1065" y="408"/>
                  <a:pt x="1065" y="408"/>
                  <a:pt x="1065" y="408"/>
                </a:cubicBezTo>
                <a:cubicBezTo>
                  <a:pt x="1065" y="408"/>
                  <a:pt x="1065" y="408"/>
                  <a:pt x="1065" y="408"/>
                </a:cubicBezTo>
                <a:cubicBezTo>
                  <a:pt x="1065" y="407"/>
                  <a:pt x="1066" y="407"/>
                  <a:pt x="1066" y="407"/>
                </a:cubicBezTo>
                <a:cubicBezTo>
                  <a:pt x="1067" y="407"/>
                  <a:pt x="1067" y="407"/>
                  <a:pt x="1067" y="407"/>
                </a:cubicBezTo>
                <a:cubicBezTo>
                  <a:pt x="1067" y="407"/>
                  <a:pt x="1067" y="407"/>
                  <a:pt x="1068" y="407"/>
                </a:cubicBezTo>
                <a:cubicBezTo>
                  <a:pt x="1067" y="406"/>
                  <a:pt x="1067" y="406"/>
                  <a:pt x="1067" y="405"/>
                </a:cubicBezTo>
                <a:cubicBezTo>
                  <a:pt x="1068" y="404"/>
                  <a:pt x="1068" y="404"/>
                  <a:pt x="1069" y="404"/>
                </a:cubicBezTo>
                <a:cubicBezTo>
                  <a:pt x="1069" y="404"/>
                  <a:pt x="1070" y="404"/>
                  <a:pt x="1070" y="403"/>
                </a:cubicBezTo>
                <a:cubicBezTo>
                  <a:pt x="1070" y="403"/>
                  <a:pt x="1070" y="403"/>
                  <a:pt x="1069" y="403"/>
                </a:cubicBezTo>
                <a:cubicBezTo>
                  <a:pt x="1069" y="403"/>
                  <a:pt x="1068" y="403"/>
                  <a:pt x="1068" y="403"/>
                </a:cubicBezTo>
                <a:cubicBezTo>
                  <a:pt x="1068" y="403"/>
                  <a:pt x="1068" y="403"/>
                  <a:pt x="1068" y="403"/>
                </a:cubicBezTo>
                <a:cubicBezTo>
                  <a:pt x="1068" y="403"/>
                  <a:pt x="1068" y="404"/>
                  <a:pt x="1068" y="404"/>
                </a:cubicBezTo>
                <a:cubicBezTo>
                  <a:pt x="1067" y="405"/>
                  <a:pt x="1067" y="407"/>
                  <a:pt x="1065" y="407"/>
                </a:cubicBezTo>
                <a:cubicBezTo>
                  <a:pt x="1064" y="407"/>
                  <a:pt x="1064" y="407"/>
                  <a:pt x="1063" y="407"/>
                </a:cubicBezTo>
                <a:cubicBezTo>
                  <a:pt x="1063" y="406"/>
                  <a:pt x="1063" y="406"/>
                  <a:pt x="1063" y="405"/>
                </a:cubicBezTo>
                <a:cubicBezTo>
                  <a:pt x="1063" y="405"/>
                  <a:pt x="1063" y="405"/>
                  <a:pt x="1063" y="405"/>
                </a:cubicBezTo>
                <a:cubicBezTo>
                  <a:pt x="1062" y="407"/>
                  <a:pt x="1061" y="407"/>
                  <a:pt x="1061" y="407"/>
                </a:cubicBezTo>
                <a:cubicBezTo>
                  <a:pt x="1060" y="407"/>
                  <a:pt x="1060" y="407"/>
                  <a:pt x="1060" y="408"/>
                </a:cubicBezTo>
                <a:cubicBezTo>
                  <a:pt x="1059" y="408"/>
                  <a:pt x="1058" y="408"/>
                  <a:pt x="1058" y="409"/>
                </a:cubicBezTo>
                <a:cubicBezTo>
                  <a:pt x="1058" y="409"/>
                  <a:pt x="1058" y="409"/>
                  <a:pt x="1058" y="409"/>
                </a:cubicBezTo>
                <a:cubicBezTo>
                  <a:pt x="1057" y="409"/>
                  <a:pt x="1057" y="408"/>
                  <a:pt x="1057" y="408"/>
                </a:cubicBezTo>
                <a:cubicBezTo>
                  <a:pt x="1057" y="409"/>
                  <a:pt x="1056" y="409"/>
                  <a:pt x="1056" y="409"/>
                </a:cubicBezTo>
                <a:cubicBezTo>
                  <a:pt x="1056" y="410"/>
                  <a:pt x="1056" y="410"/>
                  <a:pt x="1055" y="410"/>
                </a:cubicBezTo>
                <a:cubicBezTo>
                  <a:pt x="1054" y="410"/>
                  <a:pt x="1054" y="409"/>
                  <a:pt x="1054" y="409"/>
                </a:cubicBezTo>
                <a:cubicBezTo>
                  <a:pt x="1054" y="408"/>
                  <a:pt x="1054" y="407"/>
                  <a:pt x="1055" y="406"/>
                </a:cubicBezTo>
                <a:cubicBezTo>
                  <a:pt x="1055" y="406"/>
                  <a:pt x="1054" y="406"/>
                  <a:pt x="1054" y="406"/>
                </a:cubicBezTo>
                <a:cubicBezTo>
                  <a:pt x="1054" y="405"/>
                  <a:pt x="1054" y="404"/>
                  <a:pt x="1054" y="403"/>
                </a:cubicBezTo>
                <a:cubicBezTo>
                  <a:pt x="1055" y="402"/>
                  <a:pt x="1056" y="401"/>
                  <a:pt x="1057" y="402"/>
                </a:cubicBezTo>
                <a:cubicBezTo>
                  <a:pt x="1057" y="402"/>
                  <a:pt x="1058" y="403"/>
                  <a:pt x="1058" y="403"/>
                </a:cubicBezTo>
                <a:cubicBezTo>
                  <a:pt x="1058" y="403"/>
                  <a:pt x="1058" y="403"/>
                  <a:pt x="1058" y="403"/>
                </a:cubicBezTo>
                <a:cubicBezTo>
                  <a:pt x="1058" y="403"/>
                  <a:pt x="1059" y="402"/>
                  <a:pt x="1059" y="402"/>
                </a:cubicBezTo>
                <a:cubicBezTo>
                  <a:pt x="1060" y="402"/>
                  <a:pt x="1060" y="402"/>
                  <a:pt x="1060" y="402"/>
                </a:cubicBezTo>
                <a:cubicBezTo>
                  <a:pt x="1061" y="401"/>
                  <a:pt x="1061" y="401"/>
                  <a:pt x="1061" y="401"/>
                </a:cubicBezTo>
                <a:cubicBezTo>
                  <a:pt x="1061" y="400"/>
                  <a:pt x="1062" y="400"/>
                  <a:pt x="1062" y="400"/>
                </a:cubicBezTo>
                <a:cubicBezTo>
                  <a:pt x="1062" y="400"/>
                  <a:pt x="1062" y="399"/>
                  <a:pt x="1062" y="399"/>
                </a:cubicBezTo>
                <a:cubicBezTo>
                  <a:pt x="1062" y="399"/>
                  <a:pt x="1062" y="399"/>
                  <a:pt x="1062" y="399"/>
                </a:cubicBezTo>
                <a:cubicBezTo>
                  <a:pt x="1061" y="398"/>
                  <a:pt x="1061" y="398"/>
                  <a:pt x="1061" y="398"/>
                </a:cubicBezTo>
                <a:cubicBezTo>
                  <a:pt x="1060" y="398"/>
                  <a:pt x="1059" y="397"/>
                  <a:pt x="1058" y="396"/>
                </a:cubicBezTo>
                <a:cubicBezTo>
                  <a:pt x="1058" y="396"/>
                  <a:pt x="1058" y="396"/>
                  <a:pt x="1058" y="395"/>
                </a:cubicBezTo>
                <a:cubicBezTo>
                  <a:pt x="1057" y="394"/>
                  <a:pt x="1057" y="394"/>
                  <a:pt x="1057" y="393"/>
                </a:cubicBezTo>
                <a:cubicBezTo>
                  <a:pt x="1056" y="393"/>
                  <a:pt x="1056" y="393"/>
                  <a:pt x="1056" y="393"/>
                </a:cubicBezTo>
                <a:cubicBezTo>
                  <a:pt x="1055" y="393"/>
                  <a:pt x="1055" y="393"/>
                  <a:pt x="1054" y="393"/>
                </a:cubicBezTo>
                <a:cubicBezTo>
                  <a:pt x="1053" y="392"/>
                  <a:pt x="1053" y="390"/>
                  <a:pt x="1053" y="389"/>
                </a:cubicBezTo>
                <a:cubicBezTo>
                  <a:pt x="1053" y="388"/>
                  <a:pt x="1054" y="388"/>
                  <a:pt x="1055" y="388"/>
                </a:cubicBezTo>
                <a:cubicBezTo>
                  <a:pt x="1055" y="388"/>
                  <a:pt x="1055" y="388"/>
                  <a:pt x="1055" y="388"/>
                </a:cubicBezTo>
                <a:cubicBezTo>
                  <a:pt x="1055" y="388"/>
                  <a:pt x="1056" y="388"/>
                  <a:pt x="1056" y="387"/>
                </a:cubicBezTo>
                <a:cubicBezTo>
                  <a:pt x="1056" y="387"/>
                  <a:pt x="1055" y="387"/>
                  <a:pt x="1054" y="387"/>
                </a:cubicBezTo>
                <a:cubicBezTo>
                  <a:pt x="1054" y="386"/>
                  <a:pt x="1054" y="386"/>
                  <a:pt x="1053" y="386"/>
                </a:cubicBezTo>
                <a:cubicBezTo>
                  <a:pt x="1053" y="386"/>
                  <a:pt x="1052" y="385"/>
                  <a:pt x="1051" y="385"/>
                </a:cubicBezTo>
                <a:cubicBezTo>
                  <a:pt x="1051" y="385"/>
                  <a:pt x="1051" y="385"/>
                  <a:pt x="1051" y="385"/>
                </a:cubicBezTo>
                <a:cubicBezTo>
                  <a:pt x="1051" y="385"/>
                  <a:pt x="1051" y="386"/>
                  <a:pt x="1050" y="386"/>
                </a:cubicBezTo>
                <a:cubicBezTo>
                  <a:pt x="1049" y="386"/>
                  <a:pt x="1049" y="386"/>
                  <a:pt x="1048" y="386"/>
                </a:cubicBezTo>
                <a:cubicBezTo>
                  <a:pt x="1048" y="385"/>
                  <a:pt x="1048" y="383"/>
                  <a:pt x="1049" y="381"/>
                </a:cubicBezTo>
                <a:cubicBezTo>
                  <a:pt x="1049" y="380"/>
                  <a:pt x="1050" y="380"/>
                  <a:pt x="1050" y="379"/>
                </a:cubicBezTo>
                <a:cubicBezTo>
                  <a:pt x="1050" y="378"/>
                  <a:pt x="1050" y="377"/>
                  <a:pt x="1051" y="377"/>
                </a:cubicBezTo>
                <a:cubicBezTo>
                  <a:pt x="1051" y="376"/>
                  <a:pt x="1051" y="376"/>
                  <a:pt x="1051" y="375"/>
                </a:cubicBezTo>
                <a:cubicBezTo>
                  <a:pt x="1051" y="374"/>
                  <a:pt x="1051" y="374"/>
                  <a:pt x="1051" y="373"/>
                </a:cubicBezTo>
                <a:cubicBezTo>
                  <a:pt x="1051" y="373"/>
                  <a:pt x="1051" y="373"/>
                  <a:pt x="1051" y="373"/>
                </a:cubicBezTo>
                <a:cubicBezTo>
                  <a:pt x="1051" y="373"/>
                  <a:pt x="1051" y="373"/>
                  <a:pt x="1051" y="373"/>
                </a:cubicBezTo>
                <a:cubicBezTo>
                  <a:pt x="1051" y="373"/>
                  <a:pt x="1050" y="373"/>
                  <a:pt x="1049" y="373"/>
                </a:cubicBezTo>
                <a:cubicBezTo>
                  <a:pt x="1049" y="373"/>
                  <a:pt x="1049" y="373"/>
                  <a:pt x="1048" y="373"/>
                </a:cubicBezTo>
                <a:cubicBezTo>
                  <a:pt x="1048" y="373"/>
                  <a:pt x="1047" y="373"/>
                  <a:pt x="1047" y="373"/>
                </a:cubicBezTo>
                <a:cubicBezTo>
                  <a:pt x="1046" y="373"/>
                  <a:pt x="1046" y="373"/>
                  <a:pt x="1045" y="373"/>
                </a:cubicBezTo>
                <a:cubicBezTo>
                  <a:pt x="1045" y="372"/>
                  <a:pt x="1045" y="372"/>
                  <a:pt x="1045" y="372"/>
                </a:cubicBezTo>
                <a:cubicBezTo>
                  <a:pt x="1044" y="371"/>
                  <a:pt x="1044" y="371"/>
                  <a:pt x="1044" y="370"/>
                </a:cubicBezTo>
                <a:cubicBezTo>
                  <a:pt x="1044" y="370"/>
                  <a:pt x="1043" y="369"/>
                  <a:pt x="1043" y="369"/>
                </a:cubicBezTo>
                <a:cubicBezTo>
                  <a:pt x="1043" y="369"/>
                  <a:pt x="1042" y="368"/>
                  <a:pt x="1042" y="368"/>
                </a:cubicBezTo>
                <a:cubicBezTo>
                  <a:pt x="1041" y="367"/>
                  <a:pt x="1041" y="367"/>
                  <a:pt x="1041" y="366"/>
                </a:cubicBezTo>
                <a:cubicBezTo>
                  <a:pt x="1041" y="365"/>
                  <a:pt x="1042" y="365"/>
                  <a:pt x="1042" y="365"/>
                </a:cubicBezTo>
                <a:cubicBezTo>
                  <a:pt x="1043" y="364"/>
                  <a:pt x="1043" y="364"/>
                  <a:pt x="1044" y="364"/>
                </a:cubicBezTo>
                <a:cubicBezTo>
                  <a:pt x="1044" y="364"/>
                  <a:pt x="1043" y="363"/>
                  <a:pt x="1043" y="363"/>
                </a:cubicBezTo>
                <a:cubicBezTo>
                  <a:pt x="1043" y="362"/>
                  <a:pt x="1043" y="362"/>
                  <a:pt x="1043" y="361"/>
                </a:cubicBezTo>
                <a:cubicBezTo>
                  <a:pt x="1043" y="361"/>
                  <a:pt x="1043" y="361"/>
                  <a:pt x="1043" y="361"/>
                </a:cubicBezTo>
                <a:cubicBezTo>
                  <a:pt x="1043" y="361"/>
                  <a:pt x="1043" y="361"/>
                  <a:pt x="1043" y="361"/>
                </a:cubicBezTo>
                <a:cubicBezTo>
                  <a:pt x="1043" y="361"/>
                  <a:pt x="1043" y="361"/>
                  <a:pt x="1042" y="362"/>
                </a:cubicBezTo>
                <a:cubicBezTo>
                  <a:pt x="1042" y="362"/>
                  <a:pt x="1042" y="362"/>
                  <a:pt x="1042" y="362"/>
                </a:cubicBezTo>
                <a:cubicBezTo>
                  <a:pt x="1042" y="363"/>
                  <a:pt x="1042" y="365"/>
                  <a:pt x="1041" y="365"/>
                </a:cubicBezTo>
                <a:cubicBezTo>
                  <a:pt x="1041" y="366"/>
                  <a:pt x="1040" y="366"/>
                  <a:pt x="1039" y="365"/>
                </a:cubicBezTo>
                <a:cubicBezTo>
                  <a:pt x="1039" y="365"/>
                  <a:pt x="1039" y="365"/>
                  <a:pt x="1039" y="365"/>
                </a:cubicBezTo>
                <a:cubicBezTo>
                  <a:pt x="1039" y="365"/>
                  <a:pt x="1039" y="365"/>
                  <a:pt x="1039" y="366"/>
                </a:cubicBezTo>
                <a:cubicBezTo>
                  <a:pt x="1039" y="366"/>
                  <a:pt x="1039" y="366"/>
                  <a:pt x="1038" y="367"/>
                </a:cubicBezTo>
                <a:cubicBezTo>
                  <a:pt x="1038" y="367"/>
                  <a:pt x="1038" y="367"/>
                  <a:pt x="1038" y="368"/>
                </a:cubicBezTo>
                <a:cubicBezTo>
                  <a:pt x="1038" y="368"/>
                  <a:pt x="1038" y="369"/>
                  <a:pt x="1039" y="369"/>
                </a:cubicBezTo>
                <a:cubicBezTo>
                  <a:pt x="1041" y="369"/>
                  <a:pt x="1042" y="370"/>
                  <a:pt x="1042" y="372"/>
                </a:cubicBezTo>
                <a:cubicBezTo>
                  <a:pt x="1042" y="372"/>
                  <a:pt x="1042" y="372"/>
                  <a:pt x="1043" y="373"/>
                </a:cubicBezTo>
                <a:cubicBezTo>
                  <a:pt x="1043" y="373"/>
                  <a:pt x="1044" y="374"/>
                  <a:pt x="1044" y="375"/>
                </a:cubicBezTo>
                <a:cubicBezTo>
                  <a:pt x="1044" y="376"/>
                  <a:pt x="1044" y="376"/>
                  <a:pt x="1044" y="377"/>
                </a:cubicBezTo>
                <a:cubicBezTo>
                  <a:pt x="1044" y="377"/>
                  <a:pt x="1044" y="378"/>
                  <a:pt x="1044" y="378"/>
                </a:cubicBezTo>
                <a:cubicBezTo>
                  <a:pt x="1043" y="379"/>
                  <a:pt x="1043" y="379"/>
                  <a:pt x="1043" y="379"/>
                </a:cubicBezTo>
                <a:cubicBezTo>
                  <a:pt x="1043" y="380"/>
                  <a:pt x="1042" y="382"/>
                  <a:pt x="1040" y="382"/>
                </a:cubicBezTo>
                <a:cubicBezTo>
                  <a:pt x="1040" y="382"/>
                  <a:pt x="1039" y="382"/>
                  <a:pt x="1039" y="382"/>
                </a:cubicBezTo>
                <a:cubicBezTo>
                  <a:pt x="1038" y="382"/>
                  <a:pt x="1038" y="382"/>
                  <a:pt x="1037" y="382"/>
                </a:cubicBezTo>
                <a:cubicBezTo>
                  <a:pt x="1037" y="382"/>
                  <a:pt x="1037" y="382"/>
                  <a:pt x="1036" y="382"/>
                </a:cubicBezTo>
                <a:cubicBezTo>
                  <a:pt x="1036" y="383"/>
                  <a:pt x="1035" y="383"/>
                  <a:pt x="1035" y="383"/>
                </a:cubicBezTo>
                <a:cubicBezTo>
                  <a:pt x="1035" y="383"/>
                  <a:pt x="1035" y="383"/>
                  <a:pt x="1035" y="383"/>
                </a:cubicBezTo>
                <a:cubicBezTo>
                  <a:pt x="1034" y="383"/>
                  <a:pt x="1032" y="381"/>
                  <a:pt x="1032" y="380"/>
                </a:cubicBezTo>
                <a:cubicBezTo>
                  <a:pt x="1031" y="380"/>
                  <a:pt x="1031" y="379"/>
                  <a:pt x="1031" y="378"/>
                </a:cubicBezTo>
                <a:cubicBezTo>
                  <a:pt x="1031" y="378"/>
                  <a:pt x="1031" y="378"/>
                  <a:pt x="1031" y="378"/>
                </a:cubicBezTo>
                <a:cubicBezTo>
                  <a:pt x="1030" y="379"/>
                  <a:pt x="1030" y="379"/>
                  <a:pt x="1030" y="378"/>
                </a:cubicBezTo>
                <a:cubicBezTo>
                  <a:pt x="1029" y="378"/>
                  <a:pt x="1029" y="378"/>
                  <a:pt x="1028" y="378"/>
                </a:cubicBezTo>
                <a:cubicBezTo>
                  <a:pt x="1028" y="378"/>
                  <a:pt x="1028" y="378"/>
                  <a:pt x="1028" y="378"/>
                </a:cubicBezTo>
                <a:cubicBezTo>
                  <a:pt x="1027" y="377"/>
                  <a:pt x="1027" y="377"/>
                  <a:pt x="1026" y="377"/>
                </a:cubicBezTo>
                <a:cubicBezTo>
                  <a:pt x="1026" y="377"/>
                  <a:pt x="1025" y="377"/>
                  <a:pt x="1025" y="377"/>
                </a:cubicBezTo>
                <a:cubicBezTo>
                  <a:pt x="1025" y="377"/>
                  <a:pt x="1024" y="377"/>
                  <a:pt x="1023" y="377"/>
                </a:cubicBezTo>
                <a:cubicBezTo>
                  <a:pt x="1024" y="377"/>
                  <a:pt x="1024" y="378"/>
                  <a:pt x="1024" y="379"/>
                </a:cubicBezTo>
                <a:cubicBezTo>
                  <a:pt x="1024" y="379"/>
                  <a:pt x="1024" y="379"/>
                  <a:pt x="1024" y="379"/>
                </a:cubicBezTo>
                <a:cubicBezTo>
                  <a:pt x="1024" y="379"/>
                  <a:pt x="1025" y="379"/>
                  <a:pt x="1025" y="380"/>
                </a:cubicBezTo>
                <a:cubicBezTo>
                  <a:pt x="1025" y="381"/>
                  <a:pt x="1026" y="381"/>
                  <a:pt x="1025" y="382"/>
                </a:cubicBezTo>
                <a:cubicBezTo>
                  <a:pt x="1025" y="382"/>
                  <a:pt x="1025" y="383"/>
                  <a:pt x="1024" y="383"/>
                </a:cubicBezTo>
                <a:cubicBezTo>
                  <a:pt x="1024" y="383"/>
                  <a:pt x="1024" y="383"/>
                  <a:pt x="1024" y="383"/>
                </a:cubicBezTo>
                <a:cubicBezTo>
                  <a:pt x="1022" y="383"/>
                  <a:pt x="1021" y="381"/>
                  <a:pt x="1021" y="381"/>
                </a:cubicBezTo>
                <a:cubicBezTo>
                  <a:pt x="1021" y="380"/>
                  <a:pt x="1020" y="380"/>
                  <a:pt x="1020" y="379"/>
                </a:cubicBezTo>
                <a:cubicBezTo>
                  <a:pt x="1019" y="379"/>
                  <a:pt x="1019" y="378"/>
                  <a:pt x="1018" y="377"/>
                </a:cubicBezTo>
                <a:cubicBezTo>
                  <a:pt x="1018" y="377"/>
                  <a:pt x="1018" y="377"/>
                  <a:pt x="1018" y="377"/>
                </a:cubicBezTo>
                <a:cubicBezTo>
                  <a:pt x="1018" y="378"/>
                  <a:pt x="1018" y="378"/>
                  <a:pt x="1018" y="378"/>
                </a:cubicBezTo>
                <a:cubicBezTo>
                  <a:pt x="1017" y="379"/>
                  <a:pt x="1016" y="380"/>
                  <a:pt x="1016" y="380"/>
                </a:cubicBezTo>
                <a:cubicBezTo>
                  <a:pt x="1014" y="380"/>
                  <a:pt x="1012" y="380"/>
                  <a:pt x="1011" y="378"/>
                </a:cubicBezTo>
                <a:cubicBezTo>
                  <a:pt x="1010" y="378"/>
                  <a:pt x="1010" y="378"/>
                  <a:pt x="1010" y="378"/>
                </a:cubicBezTo>
                <a:cubicBezTo>
                  <a:pt x="1010" y="378"/>
                  <a:pt x="1009" y="377"/>
                  <a:pt x="1009" y="377"/>
                </a:cubicBezTo>
                <a:cubicBezTo>
                  <a:pt x="1008" y="377"/>
                  <a:pt x="1007" y="377"/>
                  <a:pt x="1007" y="376"/>
                </a:cubicBezTo>
                <a:cubicBezTo>
                  <a:pt x="1007" y="376"/>
                  <a:pt x="1007" y="376"/>
                  <a:pt x="1007" y="375"/>
                </a:cubicBezTo>
                <a:cubicBezTo>
                  <a:pt x="1007" y="375"/>
                  <a:pt x="1007" y="375"/>
                  <a:pt x="1006" y="375"/>
                </a:cubicBezTo>
                <a:cubicBezTo>
                  <a:pt x="1006" y="375"/>
                  <a:pt x="1006" y="375"/>
                  <a:pt x="1006" y="375"/>
                </a:cubicBezTo>
                <a:cubicBezTo>
                  <a:pt x="1006" y="375"/>
                  <a:pt x="1006" y="375"/>
                  <a:pt x="1006" y="375"/>
                </a:cubicBezTo>
                <a:cubicBezTo>
                  <a:pt x="1006" y="375"/>
                  <a:pt x="1005" y="375"/>
                  <a:pt x="1005" y="375"/>
                </a:cubicBezTo>
                <a:cubicBezTo>
                  <a:pt x="1004" y="375"/>
                  <a:pt x="1004" y="375"/>
                  <a:pt x="1004" y="375"/>
                </a:cubicBezTo>
                <a:cubicBezTo>
                  <a:pt x="1004" y="375"/>
                  <a:pt x="1004" y="375"/>
                  <a:pt x="1004" y="375"/>
                </a:cubicBezTo>
                <a:cubicBezTo>
                  <a:pt x="1003" y="375"/>
                  <a:pt x="1002" y="375"/>
                  <a:pt x="1000" y="375"/>
                </a:cubicBezTo>
                <a:cubicBezTo>
                  <a:pt x="1000" y="376"/>
                  <a:pt x="999" y="376"/>
                  <a:pt x="998" y="375"/>
                </a:cubicBezTo>
                <a:cubicBezTo>
                  <a:pt x="997" y="375"/>
                  <a:pt x="997" y="375"/>
                  <a:pt x="997" y="375"/>
                </a:cubicBezTo>
                <a:cubicBezTo>
                  <a:pt x="997" y="375"/>
                  <a:pt x="996" y="375"/>
                  <a:pt x="996" y="375"/>
                </a:cubicBezTo>
                <a:cubicBezTo>
                  <a:pt x="995" y="375"/>
                  <a:pt x="994" y="374"/>
                  <a:pt x="994" y="374"/>
                </a:cubicBezTo>
                <a:cubicBezTo>
                  <a:pt x="993" y="374"/>
                  <a:pt x="993" y="374"/>
                  <a:pt x="993" y="374"/>
                </a:cubicBezTo>
                <a:cubicBezTo>
                  <a:pt x="993" y="373"/>
                  <a:pt x="992" y="373"/>
                  <a:pt x="992" y="371"/>
                </a:cubicBezTo>
                <a:cubicBezTo>
                  <a:pt x="991" y="371"/>
                  <a:pt x="991" y="371"/>
                  <a:pt x="991" y="371"/>
                </a:cubicBezTo>
                <a:cubicBezTo>
                  <a:pt x="991" y="371"/>
                  <a:pt x="991" y="371"/>
                  <a:pt x="991" y="371"/>
                </a:cubicBezTo>
                <a:cubicBezTo>
                  <a:pt x="991" y="371"/>
                  <a:pt x="990" y="371"/>
                  <a:pt x="990" y="370"/>
                </a:cubicBezTo>
                <a:cubicBezTo>
                  <a:pt x="990" y="370"/>
                  <a:pt x="989" y="370"/>
                  <a:pt x="989" y="370"/>
                </a:cubicBezTo>
                <a:cubicBezTo>
                  <a:pt x="989" y="370"/>
                  <a:pt x="989" y="370"/>
                  <a:pt x="989" y="370"/>
                </a:cubicBezTo>
                <a:cubicBezTo>
                  <a:pt x="988" y="370"/>
                  <a:pt x="987" y="370"/>
                  <a:pt x="987" y="370"/>
                </a:cubicBezTo>
                <a:cubicBezTo>
                  <a:pt x="987" y="370"/>
                  <a:pt x="987" y="370"/>
                  <a:pt x="987" y="370"/>
                </a:cubicBezTo>
                <a:cubicBezTo>
                  <a:pt x="988" y="372"/>
                  <a:pt x="987" y="372"/>
                  <a:pt x="986" y="372"/>
                </a:cubicBezTo>
                <a:cubicBezTo>
                  <a:pt x="986" y="372"/>
                  <a:pt x="986" y="372"/>
                  <a:pt x="986" y="372"/>
                </a:cubicBezTo>
                <a:cubicBezTo>
                  <a:pt x="985" y="372"/>
                  <a:pt x="984" y="372"/>
                  <a:pt x="983" y="371"/>
                </a:cubicBezTo>
                <a:cubicBezTo>
                  <a:pt x="983" y="371"/>
                  <a:pt x="983" y="371"/>
                  <a:pt x="983" y="371"/>
                </a:cubicBezTo>
                <a:cubicBezTo>
                  <a:pt x="982" y="371"/>
                  <a:pt x="981" y="370"/>
                  <a:pt x="981" y="369"/>
                </a:cubicBezTo>
                <a:cubicBezTo>
                  <a:pt x="980" y="367"/>
                  <a:pt x="980" y="367"/>
                  <a:pt x="979" y="365"/>
                </a:cubicBezTo>
                <a:cubicBezTo>
                  <a:pt x="978" y="365"/>
                  <a:pt x="978" y="364"/>
                  <a:pt x="978" y="364"/>
                </a:cubicBezTo>
                <a:cubicBezTo>
                  <a:pt x="977" y="364"/>
                  <a:pt x="975" y="364"/>
                  <a:pt x="975" y="362"/>
                </a:cubicBezTo>
                <a:cubicBezTo>
                  <a:pt x="975" y="363"/>
                  <a:pt x="975" y="363"/>
                  <a:pt x="974" y="364"/>
                </a:cubicBezTo>
                <a:cubicBezTo>
                  <a:pt x="974" y="364"/>
                  <a:pt x="973" y="365"/>
                  <a:pt x="972" y="364"/>
                </a:cubicBezTo>
                <a:cubicBezTo>
                  <a:pt x="972" y="364"/>
                  <a:pt x="971" y="364"/>
                  <a:pt x="971" y="363"/>
                </a:cubicBezTo>
                <a:cubicBezTo>
                  <a:pt x="970" y="363"/>
                  <a:pt x="970" y="363"/>
                  <a:pt x="969" y="362"/>
                </a:cubicBezTo>
                <a:cubicBezTo>
                  <a:pt x="969" y="362"/>
                  <a:pt x="969" y="362"/>
                  <a:pt x="969" y="362"/>
                </a:cubicBezTo>
                <a:cubicBezTo>
                  <a:pt x="969" y="363"/>
                  <a:pt x="969" y="363"/>
                  <a:pt x="969" y="363"/>
                </a:cubicBezTo>
                <a:cubicBezTo>
                  <a:pt x="969" y="363"/>
                  <a:pt x="969" y="364"/>
                  <a:pt x="969" y="364"/>
                </a:cubicBezTo>
                <a:cubicBezTo>
                  <a:pt x="969" y="364"/>
                  <a:pt x="968" y="364"/>
                  <a:pt x="968" y="364"/>
                </a:cubicBezTo>
                <a:cubicBezTo>
                  <a:pt x="967" y="364"/>
                  <a:pt x="966" y="364"/>
                  <a:pt x="966" y="363"/>
                </a:cubicBezTo>
                <a:cubicBezTo>
                  <a:pt x="965" y="363"/>
                  <a:pt x="965" y="362"/>
                  <a:pt x="965" y="361"/>
                </a:cubicBezTo>
                <a:cubicBezTo>
                  <a:pt x="965" y="361"/>
                  <a:pt x="965" y="361"/>
                  <a:pt x="965" y="360"/>
                </a:cubicBezTo>
                <a:cubicBezTo>
                  <a:pt x="964" y="360"/>
                  <a:pt x="963" y="359"/>
                  <a:pt x="963" y="359"/>
                </a:cubicBezTo>
                <a:cubicBezTo>
                  <a:pt x="962" y="359"/>
                  <a:pt x="961" y="359"/>
                  <a:pt x="961" y="358"/>
                </a:cubicBezTo>
                <a:cubicBezTo>
                  <a:pt x="960" y="357"/>
                  <a:pt x="960" y="356"/>
                  <a:pt x="960" y="355"/>
                </a:cubicBezTo>
                <a:cubicBezTo>
                  <a:pt x="960" y="355"/>
                  <a:pt x="960" y="354"/>
                  <a:pt x="960" y="354"/>
                </a:cubicBezTo>
                <a:cubicBezTo>
                  <a:pt x="960" y="354"/>
                  <a:pt x="960" y="353"/>
                  <a:pt x="960" y="353"/>
                </a:cubicBezTo>
                <a:cubicBezTo>
                  <a:pt x="960" y="353"/>
                  <a:pt x="960" y="352"/>
                  <a:pt x="960" y="352"/>
                </a:cubicBezTo>
                <a:cubicBezTo>
                  <a:pt x="960" y="352"/>
                  <a:pt x="960" y="352"/>
                  <a:pt x="960" y="351"/>
                </a:cubicBezTo>
                <a:cubicBezTo>
                  <a:pt x="959" y="351"/>
                  <a:pt x="959" y="351"/>
                  <a:pt x="959" y="350"/>
                </a:cubicBezTo>
                <a:cubicBezTo>
                  <a:pt x="959" y="350"/>
                  <a:pt x="958" y="349"/>
                  <a:pt x="959" y="348"/>
                </a:cubicBezTo>
                <a:cubicBezTo>
                  <a:pt x="959" y="347"/>
                  <a:pt x="960" y="347"/>
                  <a:pt x="960" y="346"/>
                </a:cubicBezTo>
                <a:cubicBezTo>
                  <a:pt x="961" y="346"/>
                  <a:pt x="961" y="346"/>
                  <a:pt x="961" y="346"/>
                </a:cubicBezTo>
                <a:cubicBezTo>
                  <a:pt x="961" y="346"/>
                  <a:pt x="961" y="345"/>
                  <a:pt x="960" y="344"/>
                </a:cubicBezTo>
                <a:cubicBezTo>
                  <a:pt x="960" y="344"/>
                  <a:pt x="960" y="343"/>
                  <a:pt x="960" y="343"/>
                </a:cubicBezTo>
                <a:cubicBezTo>
                  <a:pt x="959" y="343"/>
                  <a:pt x="960" y="342"/>
                  <a:pt x="960" y="342"/>
                </a:cubicBezTo>
                <a:cubicBezTo>
                  <a:pt x="962" y="341"/>
                  <a:pt x="963" y="341"/>
                  <a:pt x="964" y="342"/>
                </a:cubicBezTo>
                <a:cubicBezTo>
                  <a:pt x="964" y="342"/>
                  <a:pt x="964" y="342"/>
                  <a:pt x="964" y="343"/>
                </a:cubicBezTo>
                <a:cubicBezTo>
                  <a:pt x="964" y="343"/>
                  <a:pt x="965" y="343"/>
                  <a:pt x="965" y="343"/>
                </a:cubicBezTo>
                <a:cubicBezTo>
                  <a:pt x="965" y="343"/>
                  <a:pt x="965" y="343"/>
                  <a:pt x="965" y="343"/>
                </a:cubicBezTo>
                <a:cubicBezTo>
                  <a:pt x="965" y="343"/>
                  <a:pt x="965" y="343"/>
                  <a:pt x="965" y="343"/>
                </a:cubicBezTo>
                <a:cubicBezTo>
                  <a:pt x="966" y="343"/>
                  <a:pt x="966" y="342"/>
                  <a:pt x="966" y="342"/>
                </a:cubicBezTo>
                <a:cubicBezTo>
                  <a:pt x="967" y="342"/>
                  <a:pt x="968" y="343"/>
                  <a:pt x="969" y="343"/>
                </a:cubicBezTo>
                <a:cubicBezTo>
                  <a:pt x="969" y="344"/>
                  <a:pt x="969" y="344"/>
                  <a:pt x="969" y="344"/>
                </a:cubicBezTo>
                <a:cubicBezTo>
                  <a:pt x="969" y="344"/>
                  <a:pt x="969" y="345"/>
                  <a:pt x="970" y="345"/>
                </a:cubicBezTo>
                <a:cubicBezTo>
                  <a:pt x="970" y="346"/>
                  <a:pt x="970" y="346"/>
                  <a:pt x="970" y="346"/>
                </a:cubicBezTo>
                <a:cubicBezTo>
                  <a:pt x="970" y="346"/>
                  <a:pt x="971" y="346"/>
                  <a:pt x="972" y="346"/>
                </a:cubicBezTo>
                <a:cubicBezTo>
                  <a:pt x="972" y="346"/>
                  <a:pt x="973" y="346"/>
                  <a:pt x="973" y="347"/>
                </a:cubicBezTo>
                <a:cubicBezTo>
                  <a:pt x="973" y="347"/>
                  <a:pt x="973" y="347"/>
                  <a:pt x="974" y="347"/>
                </a:cubicBezTo>
                <a:cubicBezTo>
                  <a:pt x="974" y="347"/>
                  <a:pt x="974" y="347"/>
                  <a:pt x="974" y="347"/>
                </a:cubicBezTo>
                <a:cubicBezTo>
                  <a:pt x="975" y="347"/>
                  <a:pt x="975" y="347"/>
                  <a:pt x="976" y="347"/>
                </a:cubicBezTo>
                <a:cubicBezTo>
                  <a:pt x="976" y="347"/>
                  <a:pt x="976" y="346"/>
                  <a:pt x="978" y="346"/>
                </a:cubicBezTo>
                <a:cubicBezTo>
                  <a:pt x="977" y="346"/>
                  <a:pt x="977" y="346"/>
                  <a:pt x="977" y="345"/>
                </a:cubicBezTo>
                <a:cubicBezTo>
                  <a:pt x="977" y="345"/>
                  <a:pt x="977" y="345"/>
                  <a:pt x="977" y="345"/>
                </a:cubicBezTo>
                <a:cubicBezTo>
                  <a:pt x="976" y="345"/>
                  <a:pt x="976" y="345"/>
                  <a:pt x="975" y="344"/>
                </a:cubicBezTo>
                <a:cubicBezTo>
                  <a:pt x="975" y="343"/>
                  <a:pt x="975" y="343"/>
                  <a:pt x="975" y="342"/>
                </a:cubicBezTo>
                <a:cubicBezTo>
                  <a:pt x="975" y="342"/>
                  <a:pt x="975" y="342"/>
                  <a:pt x="975" y="342"/>
                </a:cubicBezTo>
                <a:cubicBezTo>
                  <a:pt x="975" y="342"/>
                  <a:pt x="975" y="342"/>
                  <a:pt x="974" y="342"/>
                </a:cubicBezTo>
                <a:cubicBezTo>
                  <a:pt x="974" y="342"/>
                  <a:pt x="973" y="342"/>
                  <a:pt x="972" y="341"/>
                </a:cubicBezTo>
                <a:cubicBezTo>
                  <a:pt x="972" y="341"/>
                  <a:pt x="972" y="341"/>
                  <a:pt x="971" y="341"/>
                </a:cubicBezTo>
                <a:cubicBezTo>
                  <a:pt x="971" y="341"/>
                  <a:pt x="971" y="340"/>
                  <a:pt x="971" y="340"/>
                </a:cubicBezTo>
                <a:cubicBezTo>
                  <a:pt x="971" y="340"/>
                  <a:pt x="971" y="340"/>
                  <a:pt x="971" y="340"/>
                </a:cubicBezTo>
                <a:cubicBezTo>
                  <a:pt x="969" y="340"/>
                  <a:pt x="968" y="340"/>
                  <a:pt x="966" y="339"/>
                </a:cubicBezTo>
                <a:cubicBezTo>
                  <a:pt x="966" y="339"/>
                  <a:pt x="965" y="339"/>
                  <a:pt x="965" y="339"/>
                </a:cubicBezTo>
                <a:cubicBezTo>
                  <a:pt x="964" y="339"/>
                  <a:pt x="964" y="339"/>
                  <a:pt x="964" y="339"/>
                </a:cubicBezTo>
                <a:cubicBezTo>
                  <a:pt x="964" y="339"/>
                  <a:pt x="964" y="339"/>
                  <a:pt x="964" y="339"/>
                </a:cubicBezTo>
                <a:cubicBezTo>
                  <a:pt x="963" y="339"/>
                  <a:pt x="963" y="339"/>
                  <a:pt x="962" y="339"/>
                </a:cubicBezTo>
                <a:cubicBezTo>
                  <a:pt x="962" y="339"/>
                  <a:pt x="962" y="339"/>
                  <a:pt x="962" y="338"/>
                </a:cubicBezTo>
                <a:cubicBezTo>
                  <a:pt x="961" y="338"/>
                  <a:pt x="960" y="337"/>
                  <a:pt x="959" y="336"/>
                </a:cubicBezTo>
                <a:cubicBezTo>
                  <a:pt x="959" y="336"/>
                  <a:pt x="959" y="336"/>
                  <a:pt x="959" y="336"/>
                </a:cubicBezTo>
                <a:cubicBezTo>
                  <a:pt x="959" y="335"/>
                  <a:pt x="959" y="335"/>
                  <a:pt x="959" y="335"/>
                </a:cubicBezTo>
                <a:cubicBezTo>
                  <a:pt x="959" y="334"/>
                  <a:pt x="958" y="334"/>
                  <a:pt x="958" y="333"/>
                </a:cubicBezTo>
                <a:cubicBezTo>
                  <a:pt x="958" y="332"/>
                  <a:pt x="958" y="331"/>
                  <a:pt x="959" y="331"/>
                </a:cubicBezTo>
                <a:cubicBezTo>
                  <a:pt x="960" y="330"/>
                  <a:pt x="960" y="330"/>
                  <a:pt x="960" y="329"/>
                </a:cubicBezTo>
                <a:cubicBezTo>
                  <a:pt x="959" y="327"/>
                  <a:pt x="961" y="326"/>
                  <a:pt x="962" y="326"/>
                </a:cubicBezTo>
                <a:cubicBezTo>
                  <a:pt x="962" y="326"/>
                  <a:pt x="962" y="326"/>
                  <a:pt x="962" y="325"/>
                </a:cubicBezTo>
                <a:cubicBezTo>
                  <a:pt x="962" y="325"/>
                  <a:pt x="962" y="324"/>
                  <a:pt x="962" y="324"/>
                </a:cubicBezTo>
                <a:cubicBezTo>
                  <a:pt x="962" y="324"/>
                  <a:pt x="962" y="323"/>
                  <a:pt x="963" y="323"/>
                </a:cubicBezTo>
                <a:cubicBezTo>
                  <a:pt x="963" y="323"/>
                  <a:pt x="962" y="323"/>
                  <a:pt x="962" y="322"/>
                </a:cubicBezTo>
                <a:cubicBezTo>
                  <a:pt x="962" y="321"/>
                  <a:pt x="962" y="320"/>
                  <a:pt x="963" y="319"/>
                </a:cubicBezTo>
                <a:cubicBezTo>
                  <a:pt x="963" y="318"/>
                  <a:pt x="964" y="318"/>
                  <a:pt x="964" y="318"/>
                </a:cubicBezTo>
                <a:cubicBezTo>
                  <a:pt x="964" y="318"/>
                  <a:pt x="965" y="317"/>
                  <a:pt x="965" y="317"/>
                </a:cubicBezTo>
                <a:cubicBezTo>
                  <a:pt x="965" y="317"/>
                  <a:pt x="965" y="316"/>
                  <a:pt x="965" y="316"/>
                </a:cubicBezTo>
                <a:cubicBezTo>
                  <a:pt x="966" y="315"/>
                  <a:pt x="967" y="315"/>
                  <a:pt x="968" y="315"/>
                </a:cubicBezTo>
                <a:cubicBezTo>
                  <a:pt x="968" y="315"/>
                  <a:pt x="968" y="315"/>
                  <a:pt x="969" y="315"/>
                </a:cubicBezTo>
                <a:cubicBezTo>
                  <a:pt x="969" y="314"/>
                  <a:pt x="968" y="314"/>
                  <a:pt x="968" y="314"/>
                </a:cubicBezTo>
                <a:cubicBezTo>
                  <a:pt x="968" y="313"/>
                  <a:pt x="968" y="312"/>
                  <a:pt x="969" y="311"/>
                </a:cubicBezTo>
                <a:cubicBezTo>
                  <a:pt x="969" y="311"/>
                  <a:pt x="969" y="310"/>
                  <a:pt x="969" y="310"/>
                </a:cubicBezTo>
                <a:cubicBezTo>
                  <a:pt x="969" y="310"/>
                  <a:pt x="969" y="309"/>
                  <a:pt x="969" y="309"/>
                </a:cubicBezTo>
                <a:cubicBezTo>
                  <a:pt x="970" y="309"/>
                  <a:pt x="970" y="308"/>
                  <a:pt x="970" y="308"/>
                </a:cubicBezTo>
                <a:cubicBezTo>
                  <a:pt x="970" y="308"/>
                  <a:pt x="970" y="307"/>
                  <a:pt x="970" y="307"/>
                </a:cubicBezTo>
                <a:cubicBezTo>
                  <a:pt x="971" y="306"/>
                  <a:pt x="971" y="306"/>
                  <a:pt x="972" y="305"/>
                </a:cubicBezTo>
                <a:cubicBezTo>
                  <a:pt x="972" y="304"/>
                  <a:pt x="972" y="304"/>
                  <a:pt x="972" y="304"/>
                </a:cubicBezTo>
                <a:cubicBezTo>
                  <a:pt x="972" y="304"/>
                  <a:pt x="973" y="304"/>
                  <a:pt x="973" y="303"/>
                </a:cubicBezTo>
                <a:cubicBezTo>
                  <a:pt x="973" y="303"/>
                  <a:pt x="974" y="303"/>
                  <a:pt x="974" y="303"/>
                </a:cubicBezTo>
                <a:cubicBezTo>
                  <a:pt x="974" y="303"/>
                  <a:pt x="975" y="303"/>
                  <a:pt x="975" y="303"/>
                </a:cubicBezTo>
                <a:cubicBezTo>
                  <a:pt x="975" y="302"/>
                  <a:pt x="975" y="302"/>
                  <a:pt x="975" y="302"/>
                </a:cubicBezTo>
                <a:cubicBezTo>
                  <a:pt x="975" y="302"/>
                  <a:pt x="975" y="301"/>
                  <a:pt x="975" y="301"/>
                </a:cubicBezTo>
                <a:cubicBezTo>
                  <a:pt x="975" y="301"/>
                  <a:pt x="976" y="300"/>
                  <a:pt x="976" y="300"/>
                </a:cubicBezTo>
                <a:cubicBezTo>
                  <a:pt x="977" y="300"/>
                  <a:pt x="978" y="300"/>
                  <a:pt x="978" y="300"/>
                </a:cubicBezTo>
                <a:cubicBezTo>
                  <a:pt x="978" y="300"/>
                  <a:pt x="978" y="300"/>
                  <a:pt x="978" y="300"/>
                </a:cubicBezTo>
                <a:cubicBezTo>
                  <a:pt x="978" y="299"/>
                  <a:pt x="978" y="299"/>
                  <a:pt x="978" y="299"/>
                </a:cubicBezTo>
                <a:cubicBezTo>
                  <a:pt x="978" y="298"/>
                  <a:pt x="978" y="298"/>
                  <a:pt x="978" y="298"/>
                </a:cubicBezTo>
                <a:cubicBezTo>
                  <a:pt x="978" y="297"/>
                  <a:pt x="979" y="297"/>
                  <a:pt x="979" y="297"/>
                </a:cubicBezTo>
                <a:cubicBezTo>
                  <a:pt x="979" y="296"/>
                  <a:pt x="980" y="295"/>
                  <a:pt x="981" y="295"/>
                </a:cubicBezTo>
                <a:cubicBezTo>
                  <a:pt x="981" y="294"/>
                  <a:pt x="981" y="294"/>
                  <a:pt x="981" y="294"/>
                </a:cubicBezTo>
                <a:cubicBezTo>
                  <a:pt x="981" y="293"/>
                  <a:pt x="981" y="292"/>
                  <a:pt x="981" y="292"/>
                </a:cubicBezTo>
                <a:cubicBezTo>
                  <a:pt x="982" y="292"/>
                  <a:pt x="982" y="291"/>
                  <a:pt x="983" y="291"/>
                </a:cubicBezTo>
                <a:cubicBezTo>
                  <a:pt x="983" y="291"/>
                  <a:pt x="983" y="291"/>
                  <a:pt x="983" y="291"/>
                </a:cubicBezTo>
                <a:cubicBezTo>
                  <a:pt x="983" y="290"/>
                  <a:pt x="984" y="290"/>
                  <a:pt x="985" y="290"/>
                </a:cubicBezTo>
                <a:cubicBezTo>
                  <a:pt x="985" y="290"/>
                  <a:pt x="985" y="290"/>
                  <a:pt x="985" y="289"/>
                </a:cubicBezTo>
                <a:cubicBezTo>
                  <a:pt x="985" y="289"/>
                  <a:pt x="986" y="288"/>
                  <a:pt x="986" y="288"/>
                </a:cubicBezTo>
                <a:cubicBezTo>
                  <a:pt x="987" y="288"/>
                  <a:pt x="987" y="288"/>
                  <a:pt x="987" y="288"/>
                </a:cubicBezTo>
                <a:cubicBezTo>
                  <a:pt x="987" y="288"/>
                  <a:pt x="987" y="288"/>
                  <a:pt x="987" y="288"/>
                </a:cubicBezTo>
                <a:cubicBezTo>
                  <a:pt x="988" y="288"/>
                  <a:pt x="988" y="288"/>
                  <a:pt x="988" y="288"/>
                </a:cubicBezTo>
                <a:cubicBezTo>
                  <a:pt x="988" y="288"/>
                  <a:pt x="987" y="288"/>
                  <a:pt x="987" y="288"/>
                </a:cubicBezTo>
                <a:cubicBezTo>
                  <a:pt x="987" y="287"/>
                  <a:pt x="987" y="286"/>
                  <a:pt x="988" y="285"/>
                </a:cubicBezTo>
                <a:cubicBezTo>
                  <a:pt x="988" y="285"/>
                  <a:pt x="988" y="285"/>
                  <a:pt x="989" y="285"/>
                </a:cubicBezTo>
                <a:cubicBezTo>
                  <a:pt x="989" y="285"/>
                  <a:pt x="989" y="285"/>
                  <a:pt x="989" y="285"/>
                </a:cubicBezTo>
                <a:cubicBezTo>
                  <a:pt x="989" y="284"/>
                  <a:pt x="990" y="283"/>
                  <a:pt x="991" y="283"/>
                </a:cubicBezTo>
                <a:cubicBezTo>
                  <a:pt x="991" y="283"/>
                  <a:pt x="991" y="283"/>
                  <a:pt x="991" y="283"/>
                </a:cubicBezTo>
                <a:cubicBezTo>
                  <a:pt x="992" y="283"/>
                  <a:pt x="992" y="283"/>
                  <a:pt x="993" y="282"/>
                </a:cubicBezTo>
                <a:cubicBezTo>
                  <a:pt x="994" y="281"/>
                  <a:pt x="995" y="280"/>
                  <a:pt x="996" y="280"/>
                </a:cubicBezTo>
                <a:cubicBezTo>
                  <a:pt x="996" y="280"/>
                  <a:pt x="997" y="279"/>
                  <a:pt x="997" y="279"/>
                </a:cubicBezTo>
                <a:cubicBezTo>
                  <a:pt x="998" y="279"/>
                  <a:pt x="998" y="279"/>
                  <a:pt x="998" y="279"/>
                </a:cubicBezTo>
                <a:cubicBezTo>
                  <a:pt x="999" y="279"/>
                  <a:pt x="1000" y="278"/>
                  <a:pt x="1000" y="278"/>
                </a:cubicBezTo>
                <a:cubicBezTo>
                  <a:pt x="1001" y="278"/>
                  <a:pt x="1001" y="278"/>
                  <a:pt x="1001" y="278"/>
                </a:cubicBezTo>
                <a:cubicBezTo>
                  <a:pt x="1001" y="278"/>
                  <a:pt x="1001" y="278"/>
                  <a:pt x="1002" y="278"/>
                </a:cubicBezTo>
                <a:cubicBezTo>
                  <a:pt x="1002" y="278"/>
                  <a:pt x="1003" y="278"/>
                  <a:pt x="1003" y="278"/>
                </a:cubicBezTo>
                <a:cubicBezTo>
                  <a:pt x="1003" y="278"/>
                  <a:pt x="1003" y="278"/>
                  <a:pt x="1003" y="278"/>
                </a:cubicBezTo>
                <a:cubicBezTo>
                  <a:pt x="1004" y="277"/>
                  <a:pt x="1005" y="277"/>
                  <a:pt x="1006" y="277"/>
                </a:cubicBezTo>
                <a:cubicBezTo>
                  <a:pt x="1006" y="277"/>
                  <a:pt x="1006" y="277"/>
                  <a:pt x="1006" y="277"/>
                </a:cubicBezTo>
                <a:cubicBezTo>
                  <a:pt x="1006" y="277"/>
                  <a:pt x="1007" y="277"/>
                  <a:pt x="1007" y="277"/>
                </a:cubicBezTo>
                <a:cubicBezTo>
                  <a:pt x="1008" y="277"/>
                  <a:pt x="1008" y="277"/>
                  <a:pt x="1009" y="277"/>
                </a:cubicBezTo>
                <a:cubicBezTo>
                  <a:pt x="1009" y="277"/>
                  <a:pt x="1009" y="277"/>
                  <a:pt x="1009" y="277"/>
                </a:cubicBezTo>
                <a:cubicBezTo>
                  <a:pt x="1010" y="277"/>
                  <a:pt x="1010" y="277"/>
                  <a:pt x="1011" y="277"/>
                </a:cubicBezTo>
                <a:cubicBezTo>
                  <a:pt x="1012" y="277"/>
                  <a:pt x="1013" y="277"/>
                  <a:pt x="1014" y="277"/>
                </a:cubicBezTo>
                <a:cubicBezTo>
                  <a:pt x="1015" y="277"/>
                  <a:pt x="1015" y="277"/>
                  <a:pt x="1015" y="277"/>
                </a:cubicBezTo>
                <a:cubicBezTo>
                  <a:pt x="1015" y="277"/>
                  <a:pt x="1015" y="277"/>
                  <a:pt x="1015" y="277"/>
                </a:cubicBezTo>
                <a:cubicBezTo>
                  <a:pt x="1016" y="277"/>
                  <a:pt x="1017" y="278"/>
                  <a:pt x="1017" y="278"/>
                </a:cubicBezTo>
                <a:cubicBezTo>
                  <a:pt x="1017" y="278"/>
                  <a:pt x="1017" y="278"/>
                  <a:pt x="1017" y="278"/>
                </a:cubicBezTo>
                <a:cubicBezTo>
                  <a:pt x="1018" y="279"/>
                  <a:pt x="1019" y="279"/>
                  <a:pt x="1019" y="280"/>
                </a:cubicBezTo>
                <a:cubicBezTo>
                  <a:pt x="1019" y="280"/>
                  <a:pt x="1020" y="280"/>
                  <a:pt x="1020" y="280"/>
                </a:cubicBezTo>
                <a:cubicBezTo>
                  <a:pt x="1021" y="280"/>
                  <a:pt x="1023" y="281"/>
                  <a:pt x="1023" y="282"/>
                </a:cubicBezTo>
                <a:cubicBezTo>
                  <a:pt x="1023" y="283"/>
                  <a:pt x="1022" y="284"/>
                  <a:pt x="1021" y="285"/>
                </a:cubicBezTo>
                <a:cubicBezTo>
                  <a:pt x="1021" y="285"/>
                  <a:pt x="1021" y="286"/>
                  <a:pt x="1021" y="286"/>
                </a:cubicBezTo>
                <a:cubicBezTo>
                  <a:pt x="1020" y="286"/>
                  <a:pt x="1019" y="287"/>
                  <a:pt x="1018" y="287"/>
                </a:cubicBezTo>
                <a:cubicBezTo>
                  <a:pt x="1017" y="287"/>
                  <a:pt x="1017" y="287"/>
                  <a:pt x="1016" y="287"/>
                </a:cubicBezTo>
                <a:cubicBezTo>
                  <a:pt x="1015" y="288"/>
                  <a:pt x="1014" y="288"/>
                  <a:pt x="1014" y="289"/>
                </a:cubicBezTo>
                <a:cubicBezTo>
                  <a:pt x="1014" y="289"/>
                  <a:pt x="1014" y="289"/>
                  <a:pt x="1013" y="289"/>
                </a:cubicBezTo>
                <a:cubicBezTo>
                  <a:pt x="1013" y="290"/>
                  <a:pt x="1013" y="290"/>
                  <a:pt x="1012" y="291"/>
                </a:cubicBezTo>
                <a:cubicBezTo>
                  <a:pt x="1012" y="291"/>
                  <a:pt x="1011" y="291"/>
                  <a:pt x="1011" y="291"/>
                </a:cubicBezTo>
                <a:cubicBezTo>
                  <a:pt x="1011" y="291"/>
                  <a:pt x="1010" y="291"/>
                  <a:pt x="1010" y="291"/>
                </a:cubicBezTo>
                <a:cubicBezTo>
                  <a:pt x="1010" y="292"/>
                  <a:pt x="1009" y="292"/>
                  <a:pt x="1009" y="293"/>
                </a:cubicBezTo>
                <a:cubicBezTo>
                  <a:pt x="1008" y="293"/>
                  <a:pt x="1008" y="293"/>
                  <a:pt x="1008" y="293"/>
                </a:cubicBezTo>
                <a:cubicBezTo>
                  <a:pt x="1008" y="293"/>
                  <a:pt x="1008" y="294"/>
                  <a:pt x="1007" y="294"/>
                </a:cubicBezTo>
                <a:cubicBezTo>
                  <a:pt x="1007" y="295"/>
                  <a:pt x="1007" y="295"/>
                  <a:pt x="1007" y="295"/>
                </a:cubicBezTo>
                <a:cubicBezTo>
                  <a:pt x="1006" y="295"/>
                  <a:pt x="1006" y="296"/>
                  <a:pt x="1006" y="296"/>
                </a:cubicBezTo>
                <a:cubicBezTo>
                  <a:pt x="1005" y="296"/>
                  <a:pt x="1005" y="296"/>
                  <a:pt x="1005" y="297"/>
                </a:cubicBezTo>
                <a:cubicBezTo>
                  <a:pt x="1005" y="297"/>
                  <a:pt x="1004" y="298"/>
                  <a:pt x="1004" y="298"/>
                </a:cubicBezTo>
                <a:cubicBezTo>
                  <a:pt x="1004" y="299"/>
                  <a:pt x="1003" y="300"/>
                  <a:pt x="1003" y="301"/>
                </a:cubicBezTo>
                <a:cubicBezTo>
                  <a:pt x="1002" y="301"/>
                  <a:pt x="1002" y="301"/>
                  <a:pt x="1002" y="301"/>
                </a:cubicBezTo>
                <a:cubicBezTo>
                  <a:pt x="1002" y="302"/>
                  <a:pt x="1001" y="302"/>
                  <a:pt x="1000" y="303"/>
                </a:cubicBezTo>
                <a:cubicBezTo>
                  <a:pt x="1000" y="303"/>
                  <a:pt x="1000" y="303"/>
                  <a:pt x="1000" y="303"/>
                </a:cubicBezTo>
                <a:cubicBezTo>
                  <a:pt x="999" y="304"/>
                  <a:pt x="999" y="304"/>
                  <a:pt x="998" y="305"/>
                </a:cubicBezTo>
                <a:cubicBezTo>
                  <a:pt x="998" y="305"/>
                  <a:pt x="998" y="305"/>
                  <a:pt x="998" y="306"/>
                </a:cubicBezTo>
                <a:cubicBezTo>
                  <a:pt x="998" y="306"/>
                  <a:pt x="998" y="307"/>
                  <a:pt x="998" y="307"/>
                </a:cubicBezTo>
                <a:cubicBezTo>
                  <a:pt x="998" y="309"/>
                  <a:pt x="997" y="309"/>
                  <a:pt x="998" y="310"/>
                </a:cubicBezTo>
                <a:cubicBezTo>
                  <a:pt x="998" y="310"/>
                  <a:pt x="998" y="310"/>
                  <a:pt x="999" y="311"/>
                </a:cubicBezTo>
                <a:cubicBezTo>
                  <a:pt x="999" y="311"/>
                  <a:pt x="1000" y="313"/>
                  <a:pt x="1000" y="314"/>
                </a:cubicBezTo>
                <a:cubicBezTo>
                  <a:pt x="1000" y="315"/>
                  <a:pt x="999" y="316"/>
                  <a:pt x="998" y="316"/>
                </a:cubicBezTo>
                <a:cubicBezTo>
                  <a:pt x="998" y="316"/>
                  <a:pt x="997" y="317"/>
                  <a:pt x="997" y="317"/>
                </a:cubicBezTo>
                <a:cubicBezTo>
                  <a:pt x="997" y="318"/>
                  <a:pt x="997" y="318"/>
                  <a:pt x="997" y="318"/>
                </a:cubicBezTo>
                <a:cubicBezTo>
                  <a:pt x="997" y="318"/>
                  <a:pt x="996" y="319"/>
                  <a:pt x="996" y="319"/>
                </a:cubicBezTo>
                <a:cubicBezTo>
                  <a:pt x="996" y="319"/>
                  <a:pt x="996" y="319"/>
                  <a:pt x="996" y="319"/>
                </a:cubicBezTo>
                <a:cubicBezTo>
                  <a:pt x="996" y="319"/>
                  <a:pt x="996" y="319"/>
                  <a:pt x="996" y="320"/>
                </a:cubicBezTo>
                <a:cubicBezTo>
                  <a:pt x="996" y="320"/>
                  <a:pt x="996" y="320"/>
                  <a:pt x="996" y="320"/>
                </a:cubicBezTo>
                <a:cubicBezTo>
                  <a:pt x="996" y="320"/>
                  <a:pt x="996" y="320"/>
                  <a:pt x="996" y="320"/>
                </a:cubicBezTo>
                <a:cubicBezTo>
                  <a:pt x="996" y="321"/>
                  <a:pt x="995" y="322"/>
                  <a:pt x="995" y="323"/>
                </a:cubicBezTo>
                <a:cubicBezTo>
                  <a:pt x="995" y="324"/>
                  <a:pt x="994" y="324"/>
                  <a:pt x="994" y="324"/>
                </a:cubicBezTo>
                <a:cubicBezTo>
                  <a:pt x="993" y="324"/>
                  <a:pt x="993" y="324"/>
                  <a:pt x="993" y="325"/>
                </a:cubicBezTo>
                <a:cubicBezTo>
                  <a:pt x="993" y="325"/>
                  <a:pt x="993" y="325"/>
                  <a:pt x="993" y="325"/>
                </a:cubicBezTo>
                <a:cubicBezTo>
                  <a:pt x="993" y="325"/>
                  <a:pt x="993" y="325"/>
                  <a:pt x="993" y="325"/>
                </a:cubicBezTo>
                <a:cubicBezTo>
                  <a:pt x="993" y="326"/>
                  <a:pt x="994" y="326"/>
                  <a:pt x="994" y="326"/>
                </a:cubicBezTo>
                <a:cubicBezTo>
                  <a:pt x="995" y="328"/>
                  <a:pt x="995" y="329"/>
                  <a:pt x="995" y="329"/>
                </a:cubicBezTo>
                <a:cubicBezTo>
                  <a:pt x="995" y="330"/>
                  <a:pt x="995" y="330"/>
                  <a:pt x="995" y="331"/>
                </a:cubicBezTo>
                <a:cubicBezTo>
                  <a:pt x="995" y="331"/>
                  <a:pt x="995" y="331"/>
                  <a:pt x="995" y="331"/>
                </a:cubicBezTo>
                <a:cubicBezTo>
                  <a:pt x="996" y="332"/>
                  <a:pt x="996" y="332"/>
                  <a:pt x="996" y="333"/>
                </a:cubicBezTo>
                <a:cubicBezTo>
                  <a:pt x="996" y="333"/>
                  <a:pt x="996" y="333"/>
                  <a:pt x="996" y="334"/>
                </a:cubicBezTo>
                <a:cubicBezTo>
                  <a:pt x="996" y="334"/>
                  <a:pt x="996" y="334"/>
                  <a:pt x="996" y="334"/>
                </a:cubicBezTo>
                <a:cubicBezTo>
                  <a:pt x="996" y="334"/>
                  <a:pt x="996" y="334"/>
                  <a:pt x="996" y="335"/>
                </a:cubicBezTo>
                <a:cubicBezTo>
                  <a:pt x="997" y="335"/>
                  <a:pt x="997" y="335"/>
                  <a:pt x="997" y="335"/>
                </a:cubicBezTo>
                <a:cubicBezTo>
                  <a:pt x="997" y="336"/>
                  <a:pt x="998" y="337"/>
                  <a:pt x="999" y="337"/>
                </a:cubicBezTo>
                <a:cubicBezTo>
                  <a:pt x="999" y="337"/>
                  <a:pt x="1000" y="338"/>
                  <a:pt x="1000" y="338"/>
                </a:cubicBezTo>
                <a:cubicBezTo>
                  <a:pt x="1001" y="339"/>
                  <a:pt x="1001" y="339"/>
                  <a:pt x="1001" y="340"/>
                </a:cubicBezTo>
                <a:cubicBezTo>
                  <a:pt x="1002" y="339"/>
                  <a:pt x="1002" y="339"/>
                  <a:pt x="1003" y="338"/>
                </a:cubicBezTo>
                <a:cubicBezTo>
                  <a:pt x="1003" y="338"/>
                  <a:pt x="1003" y="338"/>
                  <a:pt x="1003" y="337"/>
                </a:cubicBezTo>
                <a:cubicBezTo>
                  <a:pt x="1003" y="336"/>
                  <a:pt x="1003" y="336"/>
                  <a:pt x="1003" y="336"/>
                </a:cubicBezTo>
                <a:cubicBezTo>
                  <a:pt x="1003" y="335"/>
                  <a:pt x="1003" y="335"/>
                  <a:pt x="1003" y="334"/>
                </a:cubicBezTo>
                <a:cubicBezTo>
                  <a:pt x="1003" y="334"/>
                  <a:pt x="1002" y="334"/>
                  <a:pt x="1002" y="334"/>
                </a:cubicBezTo>
                <a:cubicBezTo>
                  <a:pt x="1002" y="334"/>
                  <a:pt x="1002" y="333"/>
                  <a:pt x="1001" y="333"/>
                </a:cubicBezTo>
                <a:cubicBezTo>
                  <a:pt x="1001" y="332"/>
                  <a:pt x="1001" y="332"/>
                  <a:pt x="1001" y="331"/>
                </a:cubicBezTo>
                <a:cubicBezTo>
                  <a:pt x="1001" y="331"/>
                  <a:pt x="1001" y="331"/>
                  <a:pt x="1000" y="331"/>
                </a:cubicBezTo>
                <a:cubicBezTo>
                  <a:pt x="1000" y="330"/>
                  <a:pt x="1000" y="330"/>
                  <a:pt x="999" y="329"/>
                </a:cubicBezTo>
                <a:cubicBezTo>
                  <a:pt x="999" y="329"/>
                  <a:pt x="999" y="328"/>
                  <a:pt x="999" y="328"/>
                </a:cubicBezTo>
                <a:cubicBezTo>
                  <a:pt x="999" y="327"/>
                  <a:pt x="999" y="327"/>
                  <a:pt x="999" y="326"/>
                </a:cubicBezTo>
                <a:cubicBezTo>
                  <a:pt x="998" y="326"/>
                  <a:pt x="998" y="325"/>
                  <a:pt x="998" y="325"/>
                </a:cubicBezTo>
                <a:cubicBezTo>
                  <a:pt x="998" y="324"/>
                  <a:pt x="998" y="323"/>
                  <a:pt x="998" y="323"/>
                </a:cubicBezTo>
                <a:cubicBezTo>
                  <a:pt x="999" y="322"/>
                  <a:pt x="999" y="322"/>
                  <a:pt x="1000" y="322"/>
                </a:cubicBezTo>
                <a:cubicBezTo>
                  <a:pt x="1000" y="322"/>
                  <a:pt x="1000" y="322"/>
                  <a:pt x="1000" y="322"/>
                </a:cubicBezTo>
                <a:cubicBezTo>
                  <a:pt x="1000" y="322"/>
                  <a:pt x="1000" y="322"/>
                  <a:pt x="1001" y="322"/>
                </a:cubicBezTo>
                <a:cubicBezTo>
                  <a:pt x="1001" y="322"/>
                  <a:pt x="1001" y="322"/>
                  <a:pt x="1001" y="322"/>
                </a:cubicBezTo>
                <a:cubicBezTo>
                  <a:pt x="1001" y="322"/>
                  <a:pt x="1001" y="322"/>
                  <a:pt x="1001" y="322"/>
                </a:cubicBezTo>
                <a:cubicBezTo>
                  <a:pt x="1002" y="322"/>
                  <a:pt x="1003" y="321"/>
                  <a:pt x="1003" y="321"/>
                </a:cubicBezTo>
                <a:cubicBezTo>
                  <a:pt x="1003" y="320"/>
                  <a:pt x="1003" y="320"/>
                  <a:pt x="1003" y="320"/>
                </a:cubicBezTo>
                <a:cubicBezTo>
                  <a:pt x="1003" y="319"/>
                  <a:pt x="1004" y="318"/>
                  <a:pt x="1005" y="318"/>
                </a:cubicBezTo>
                <a:cubicBezTo>
                  <a:pt x="1005" y="318"/>
                  <a:pt x="1005" y="318"/>
                  <a:pt x="1005" y="318"/>
                </a:cubicBezTo>
                <a:cubicBezTo>
                  <a:pt x="1006" y="318"/>
                  <a:pt x="1007" y="319"/>
                  <a:pt x="1008" y="319"/>
                </a:cubicBezTo>
                <a:cubicBezTo>
                  <a:pt x="1008" y="318"/>
                  <a:pt x="1009" y="318"/>
                  <a:pt x="1010" y="318"/>
                </a:cubicBezTo>
                <a:cubicBezTo>
                  <a:pt x="1011" y="317"/>
                  <a:pt x="1011" y="317"/>
                  <a:pt x="1011" y="317"/>
                </a:cubicBezTo>
                <a:cubicBezTo>
                  <a:pt x="1012" y="317"/>
                  <a:pt x="1012" y="316"/>
                  <a:pt x="1013" y="315"/>
                </a:cubicBezTo>
                <a:cubicBezTo>
                  <a:pt x="1012" y="315"/>
                  <a:pt x="1011" y="316"/>
                  <a:pt x="1010" y="316"/>
                </a:cubicBezTo>
                <a:cubicBezTo>
                  <a:pt x="1009" y="317"/>
                  <a:pt x="1009" y="317"/>
                  <a:pt x="1008" y="317"/>
                </a:cubicBezTo>
                <a:cubicBezTo>
                  <a:pt x="1007" y="317"/>
                  <a:pt x="1007" y="317"/>
                  <a:pt x="1006" y="317"/>
                </a:cubicBezTo>
                <a:cubicBezTo>
                  <a:pt x="1006" y="316"/>
                  <a:pt x="1006" y="316"/>
                  <a:pt x="1005" y="315"/>
                </a:cubicBezTo>
                <a:cubicBezTo>
                  <a:pt x="1005" y="315"/>
                  <a:pt x="1005" y="315"/>
                  <a:pt x="1005" y="315"/>
                </a:cubicBezTo>
                <a:cubicBezTo>
                  <a:pt x="1005" y="315"/>
                  <a:pt x="1004" y="314"/>
                  <a:pt x="1004" y="313"/>
                </a:cubicBezTo>
                <a:cubicBezTo>
                  <a:pt x="1004" y="313"/>
                  <a:pt x="1004" y="312"/>
                  <a:pt x="1004" y="312"/>
                </a:cubicBezTo>
                <a:cubicBezTo>
                  <a:pt x="1005" y="311"/>
                  <a:pt x="1005" y="311"/>
                  <a:pt x="1006" y="311"/>
                </a:cubicBezTo>
                <a:cubicBezTo>
                  <a:pt x="1006" y="311"/>
                  <a:pt x="1006" y="311"/>
                  <a:pt x="1006" y="311"/>
                </a:cubicBezTo>
                <a:cubicBezTo>
                  <a:pt x="1006" y="311"/>
                  <a:pt x="1006" y="311"/>
                  <a:pt x="1006" y="311"/>
                </a:cubicBezTo>
                <a:cubicBezTo>
                  <a:pt x="1005" y="310"/>
                  <a:pt x="1005" y="310"/>
                  <a:pt x="1005" y="310"/>
                </a:cubicBezTo>
                <a:cubicBezTo>
                  <a:pt x="1005" y="309"/>
                  <a:pt x="1005" y="308"/>
                  <a:pt x="1005" y="307"/>
                </a:cubicBezTo>
                <a:cubicBezTo>
                  <a:pt x="1006" y="307"/>
                  <a:pt x="1006" y="307"/>
                  <a:pt x="1006" y="307"/>
                </a:cubicBezTo>
                <a:cubicBezTo>
                  <a:pt x="1006" y="306"/>
                  <a:pt x="1006" y="306"/>
                  <a:pt x="1006" y="306"/>
                </a:cubicBezTo>
                <a:cubicBezTo>
                  <a:pt x="1007" y="305"/>
                  <a:pt x="1007" y="305"/>
                  <a:pt x="1007" y="304"/>
                </a:cubicBezTo>
                <a:cubicBezTo>
                  <a:pt x="1007" y="304"/>
                  <a:pt x="1007" y="304"/>
                  <a:pt x="1007" y="303"/>
                </a:cubicBezTo>
                <a:cubicBezTo>
                  <a:pt x="1007" y="302"/>
                  <a:pt x="1009" y="301"/>
                  <a:pt x="1010" y="301"/>
                </a:cubicBezTo>
                <a:cubicBezTo>
                  <a:pt x="1012" y="300"/>
                  <a:pt x="1012" y="301"/>
                  <a:pt x="1013" y="302"/>
                </a:cubicBezTo>
                <a:cubicBezTo>
                  <a:pt x="1013" y="302"/>
                  <a:pt x="1013" y="302"/>
                  <a:pt x="1014" y="302"/>
                </a:cubicBezTo>
                <a:cubicBezTo>
                  <a:pt x="1014" y="302"/>
                  <a:pt x="1014" y="303"/>
                  <a:pt x="1014" y="303"/>
                </a:cubicBezTo>
                <a:cubicBezTo>
                  <a:pt x="1014" y="303"/>
                  <a:pt x="1014" y="303"/>
                  <a:pt x="1014" y="303"/>
                </a:cubicBezTo>
                <a:cubicBezTo>
                  <a:pt x="1014" y="302"/>
                  <a:pt x="1014" y="302"/>
                  <a:pt x="1013" y="302"/>
                </a:cubicBezTo>
                <a:cubicBezTo>
                  <a:pt x="1013" y="302"/>
                  <a:pt x="1013" y="302"/>
                  <a:pt x="1013" y="301"/>
                </a:cubicBezTo>
                <a:cubicBezTo>
                  <a:pt x="1012" y="301"/>
                  <a:pt x="1011" y="300"/>
                  <a:pt x="1010" y="300"/>
                </a:cubicBezTo>
                <a:cubicBezTo>
                  <a:pt x="1010" y="299"/>
                  <a:pt x="1009" y="299"/>
                  <a:pt x="1009" y="298"/>
                </a:cubicBezTo>
                <a:cubicBezTo>
                  <a:pt x="1009" y="298"/>
                  <a:pt x="1010" y="297"/>
                  <a:pt x="1010" y="297"/>
                </a:cubicBezTo>
                <a:cubicBezTo>
                  <a:pt x="1010" y="297"/>
                  <a:pt x="1010" y="297"/>
                  <a:pt x="1011" y="297"/>
                </a:cubicBezTo>
                <a:cubicBezTo>
                  <a:pt x="1011" y="297"/>
                  <a:pt x="1011" y="297"/>
                  <a:pt x="1012" y="297"/>
                </a:cubicBezTo>
                <a:cubicBezTo>
                  <a:pt x="1012" y="297"/>
                  <a:pt x="1013" y="297"/>
                  <a:pt x="1013" y="297"/>
                </a:cubicBezTo>
                <a:cubicBezTo>
                  <a:pt x="1013" y="297"/>
                  <a:pt x="1013" y="297"/>
                  <a:pt x="1013" y="297"/>
                </a:cubicBezTo>
                <a:cubicBezTo>
                  <a:pt x="1014" y="297"/>
                  <a:pt x="1014" y="297"/>
                  <a:pt x="1014" y="297"/>
                </a:cubicBezTo>
                <a:cubicBezTo>
                  <a:pt x="1014" y="297"/>
                  <a:pt x="1014" y="297"/>
                  <a:pt x="1015" y="296"/>
                </a:cubicBezTo>
                <a:cubicBezTo>
                  <a:pt x="1015" y="296"/>
                  <a:pt x="1015" y="296"/>
                  <a:pt x="1015" y="296"/>
                </a:cubicBezTo>
                <a:cubicBezTo>
                  <a:pt x="1015" y="296"/>
                  <a:pt x="1015" y="296"/>
                  <a:pt x="1015" y="296"/>
                </a:cubicBezTo>
                <a:cubicBezTo>
                  <a:pt x="1015" y="294"/>
                  <a:pt x="1016" y="293"/>
                  <a:pt x="1017" y="292"/>
                </a:cubicBezTo>
                <a:cubicBezTo>
                  <a:pt x="1017" y="292"/>
                  <a:pt x="1017" y="292"/>
                  <a:pt x="1018" y="292"/>
                </a:cubicBezTo>
                <a:cubicBezTo>
                  <a:pt x="1018" y="292"/>
                  <a:pt x="1020" y="292"/>
                  <a:pt x="1020" y="293"/>
                </a:cubicBezTo>
                <a:cubicBezTo>
                  <a:pt x="1020" y="293"/>
                  <a:pt x="1020" y="293"/>
                  <a:pt x="1021" y="293"/>
                </a:cubicBezTo>
                <a:cubicBezTo>
                  <a:pt x="1021" y="293"/>
                  <a:pt x="1021" y="293"/>
                  <a:pt x="1021" y="292"/>
                </a:cubicBezTo>
                <a:cubicBezTo>
                  <a:pt x="1021" y="291"/>
                  <a:pt x="1023" y="291"/>
                  <a:pt x="1023" y="291"/>
                </a:cubicBezTo>
                <a:cubicBezTo>
                  <a:pt x="1024" y="291"/>
                  <a:pt x="1024" y="291"/>
                  <a:pt x="1024" y="291"/>
                </a:cubicBezTo>
                <a:cubicBezTo>
                  <a:pt x="1025" y="291"/>
                  <a:pt x="1025" y="292"/>
                  <a:pt x="1026" y="292"/>
                </a:cubicBezTo>
                <a:cubicBezTo>
                  <a:pt x="1026" y="292"/>
                  <a:pt x="1026" y="292"/>
                  <a:pt x="1026" y="291"/>
                </a:cubicBezTo>
                <a:cubicBezTo>
                  <a:pt x="1026" y="291"/>
                  <a:pt x="1027" y="290"/>
                  <a:pt x="1028" y="290"/>
                </a:cubicBezTo>
                <a:cubicBezTo>
                  <a:pt x="1028" y="290"/>
                  <a:pt x="1028" y="290"/>
                  <a:pt x="1029" y="290"/>
                </a:cubicBezTo>
                <a:cubicBezTo>
                  <a:pt x="1030" y="290"/>
                  <a:pt x="1030" y="290"/>
                  <a:pt x="1030" y="290"/>
                </a:cubicBezTo>
                <a:cubicBezTo>
                  <a:pt x="1030" y="290"/>
                  <a:pt x="1030" y="290"/>
                  <a:pt x="1030" y="290"/>
                </a:cubicBezTo>
                <a:cubicBezTo>
                  <a:pt x="1031" y="290"/>
                  <a:pt x="1031" y="290"/>
                  <a:pt x="1032" y="289"/>
                </a:cubicBezTo>
                <a:cubicBezTo>
                  <a:pt x="1032" y="289"/>
                  <a:pt x="1032" y="289"/>
                  <a:pt x="1033" y="289"/>
                </a:cubicBezTo>
                <a:cubicBezTo>
                  <a:pt x="1033" y="288"/>
                  <a:pt x="1034" y="288"/>
                  <a:pt x="1035" y="288"/>
                </a:cubicBezTo>
                <a:cubicBezTo>
                  <a:pt x="1036" y="288"/>
                  <a:pt x="1037" y="288"/>
                  <a:pt x="1037" y="287"/>
                </a:cubicBezTo>
                <a:cubicBezTo>
                  <a:pt x="1038" y="287"/>
                  <a:pt x="1038" y="286"/>
                  <a:pt x="1039" y="286"/>
                </a:cubicBezTo>
                <a:cubicBezTo>
                  <a:pt x="1040" y="286"/>
                  <a:pt x="1041" y="286"/>
                  <a:pt x="1041" y="286"/>
                </a:cubicBezTo>
                <a:cubicBezTo>
                  <a:pt x="1041" y="286"/>
                  <a:pt x="1042" y="286"/>
                  <a:pt x="1042" y="286"/>
                </a:cubicBezTo>
                <a:cubicBezTo>
                  <a:pt x="1042" y="286"/>
                  <a:pt x="1042" y="286"/>
                  <a:pt x="1042" y="286"/>
                </a:cubicBezTo>
                <a:cubicBezTo>
                  <a:pt x="1043" y="286"/>
                  <a:pt x="1044" y="286"/>
                  <a:pt x="1045" y="286"/>
                </a:cubicBezTo>
                <a:cubicBezTo>
                  <a:pt x="1045" y="286"/>
                  <a:pt x="1045" y="286"/>
                  <a:pt x="1045" y="286"/>
                </a:cubicBezTo>
                <a:cubicBezTo>
                  <a:pt x="1047" y="286"/>
                  <a:pt x="1047" y="286"/>
                  <a:pt x="1047" y="286"/>
                </a:cubicBezTo>
                <a:cubicBezTo>
                  <a:pt x="1047" y="286"/>
                  <a:pt x="1048" y="286"/>
                  <a:pt x="1048" y="286"/>
                </a:cubicBezTo>
                <a:cubicBezTo>
                  <a:pt x="1049" y="286"/>
                  <a:pt x="1049" y="286"/>
                  <a:pt x="1049" y="287"/>
                </a:cubicBezTo>
                <a:cubicBezTo>
                  <a:pt x="1050" y="287"/>
                  <a:pt x="1050" y="287"/>
                  <a:pt x="1049" y="288"/>
                </a:cubicBezTo>
                <a:cubicBezTo>
                  <a:pt x="1050" y="288"/>
                  <a:pt x="1050" y="288"/>
                  <a:pt x="1050" y="288"/>
                </a:cubicBezTo>
                <a:cubicBezTo>
                  <a:pt x="1050" y="289"/>
                  <a:pt x="1050" y="289"/>
                  <a:pt x="1050" y="290"/>
                </a:cubicBezTo>
                <a:cubicBezTo>
                  <a:pt x="1050" y="290"/>
                  <a:pt x="1050" y="290"/>
                  <a:pt x="1050" y="290"/>
                </a:cubicBezTo>
                <a:cubicBezTo>
                  <a:pt x="1050" y="290"/>
                  <a:pt x="1050" y="290"/>
                  <a:pt x="1050" y="290"/>
                </a:cubicBezTo>
                <a:cubicBezTo>
                  <a:pt x="1050" y="291"/>
                  <a:pt x="1050" y="292"/>
                  <a:pt x="1050" y="292"/>
                </a:cubicBezTo>
                <a:cubicBezTo>
                  <a:pt x="1050" y="293"/>
                  <a:pt x="1050" y="295"/>
                  <a:pt x="1049" y="296"/>
                </a:cubicBezTo>
                <a:cubicBezTo>
                  <a:pt x="1049" y="296"/>
                  <a:pt x="1048" y="297"/>
                  <a:pt x="1048" y="298"/>
                </a:cubicBezTo>
                <a:cubicBezTo>
                  <a:pt x="1048" y="298"/>
                  <a:pt x="1048" y="299"/>
                  <a:pt x="1048" y="299"/>
                </a:cubicBezTo>
                <a:cubicBezTo>
                  <a:pt x="1048" y="300"/>
                  <a:pt x="1048" y="300"/>
                  <a:pt x="1048" y="300"/>
                </a:cubicBezTo>
                <a:cubicBezTo>
                  <a:pt x="1048" y="300"/>
                  <a:pt x="1048" y="300"/>
                  <a:pt x="1048" y="300"/>
                </a:cubicBezTo>
                <a:cubicBezTo>
                  <a:pt x="1048" y="300"/>
                  <a:pt x="1048" y="300"/>
                  <a:pt x="1049" y="301"/>
                </a:cubicBezTo>
                <a:cubicBezTo>
                  <a:pt x="1049" y="301"/>
                  <a:pt x="1049" y="301"/>
                  <a:pt x="1050" y="301"/>
                </a:cubicBezTo>
                <a:cubicBezTo>
                  <a:pt x="1051" y="302"/>
                  <a:pt x="1051" y="303"/>
                  <a:pt x="1050" y="304"/>
                </a:cubicBezTo>
                <a:cubicBezTo>
                  <a:pt x="1050" y="305"/>
                  <a:pt x="1050" y="306"/>
                  <a:pt x="1049" y="306"/>
                </a:cubicBezTo>
                <a:cubicBezTo>
                  <a:pt x="1049" y="307"/>
                  <a:pt x="1048" y="307"/>
                  <a:pt x="1048" y="307"/>
                </a:cubicBezTo>
                <a:cubicBezTo>
                  <a:pt x="1048" y="307"/>
                  <a:pt x="1048" y="307"/>
                  <a:pt x="1048" y="307"/>
                </a:cubicBezTo>
                <a:cubicBezTo>
                  <a:pt x="1047" y="308"/>
                  <a:pt x="1047" y="308"/>
                  <a:pt x="1047" y="308"/>
                </a:cubicBezTo>
                <a:cubicBezTo>
                  <a:pt x="1047" y="309"/>
                  <a:pt x="1047" y="309"/>
                  <a:pt x="1047" y="309"/>
                </a:cubicBezTo>
                <a:cubicBezTo>
                  <a:pt x="1047" y="310"/>
                  <a:pt x="1047" y="310"/>
                  <a:pt x="1047" y="310"/>
                </a:cubicBezTo>
                <a:cubicBezTo>
                  <a:pt x="1048" y="310"/>
                  <a:pt x="1048" y="311"/>
                  <a:pt x="1048" y="312"/>
                </a:cubicBezTo>
                <a:cubicBezTo>
                  <a:pt x="1049" y="312"/>
                  <a:pt x="1049" y="314"/>
                  <a:pt x="1048" y="315"/>
                </a:cubicBezTo>
                <a:cubicBezTo>
                  <a:pt x="1048" y="315"/>
                  <a:pt x="1047" y="316"/>
                  <a:pt x="1046" y="316"/>
                </a:cubicBezTo>
                <a:cubicBezTo>
                  <a:pt x="1045" y="316"/>
                  <a:pt x="1045" y="316"/>
                  <a:pt x="1044" y="317"/>
                </a:cubicBezTo>
                <a:cubicBezTo>
                  <a:pt x="1044" y="318"/>
                  <a:pt x="1044" y="318"/>
                  <a:pt x="1043" y="318"/>
                </a:cubicBezTo>
                <a:cubicBezTo>
                  <a:pt x="1043" y="319"/>
                  <a:pt x="1043" y="319"/>
                  <a:pt x="1042" y="319"/>
                </a:cubicBezTo>
                <a:cubicBezTo>
                  <a:pt x="1042" y="320"/>
                  <a:pt x="1041" y="321"/>
                  <a:pt x="1041" y="321"/>
                </a:cubicBezTo>
                <a:cubicBezTo>
                  <a:pt x="1040" y="321"/>
                  <a:pt x="1040" y="321"/>
                  <a:pt x="1040" y="321"/>
                </a:cubicBezTo>
                <a:cubicBezTo>
                  <a:pt x="1040" y="322"/>
                  <a:pt x="1040" y="322"/>
                  <a:pt x="1040" y="322"/>
                </a:cubicBezTo>
                <a:cubicBezTo>
                  <a:pt x="1041" y="321"/>
                  <a:pt x="1042" y="321"/>
                  <a:pt x="1042" y="320"/>
                </a:cubicBezTo>
                <a:cubicBezTo>
                  <a:pt x="1043" y="319"/>
                  <a:pt x="1044" y="318"/>
                  <a:pt x="1045" y="318"/>
                </a:cubicBezTo>
                <a:cubicBezTo>
                  <a:pt x="1046" y="318"/>
                  <a:pt x="1047" y="318"/>
                  <a:pt x="1047" y="319"/>
                </a:cubicBezTo>
                <a:cubicBezTo>
                  <a:pt x="1047" y="320"/>
                  <a:pt x="1046" y="321"/>
                  <a:pt x="1046" y="321"/>
                </a:cubicBezTo>
                <a:cubicBezTo>
                  <a:pt x="1046" y="321"/>
                  <a:pt x="1046" y="322"/>
                  <a:pt x="1046" y="322"/>
                </a:cubicBezTo>
                <a:cubicBezTo>
                  <a:pt x="1045" y="322"/>
                  <a:pt x="1045" y="322"/>
                  <a:pt x="1045" y="322"/>
                </a:cubicBezTo>
                <a:cubicBezTo>
                  <a:pt x="1045" y="323"/>
                  <a:pt x="1044" y="324"/>
                  <a:pt x="1043" y="324"/>
                </a:cubicBezTo>
                <a:cubicBezTo>
                  <a:pt x="1043" y="324"/>
                  <a:pt x="1043" y="324"/>
                  <a:pt x="1042" y="324"/>
                </a:cubicBezTo>
                <a:cubicBezTo>
                  <a:pt x="1042" y="325"/>
                  <a:pt x="1042" y="325"/>
                  <a:pt x="1042" y="325"/>
                </a:cubicBezTo>
                <a:cubicBezTo>
                  <a:pt x="1042" y="325"/>
                  <a:pt x="1042" y="325"/>
                  <a:pt x="1042" y="325"/>
                </a:cubicBezTo>
                <a:cubicBezTo>
                  <a:pt x="1042" y="326"/>
                  <a:pt x="1042" y="326"/>
                  <a:pt x="1042" y="327"/>
                </a:cubicBezTo>
                <a:cubicBezTo>
                  <a:pt x="1041" y="328"/>
                  <a:pt x="1040" y="328"/>
                  <a:pt x="1040" y="328"/>
                </a:cubicBezTo>
                <a:cubicBezTo>
                  <a:pt x="1040" y="328"/>
                  <a:pt x="1040" y="329"/>
                  <a:pt x="1040" y="330"/>
                </a:cubicBezTo>
                <a:cubicBezTo>
                  <a:pt x="1040" y="330"/>
                  <a:pt x="1040" y="330"/>
                  <a:pt x="1040" y="330"/>
                </a:cubicBezTo>
                <a:cubicBezTo>
                  <a:pt x="1040" y="330"/>
                  <a:pt x="1041" y="330"/>
                  <a:pt x="1041" y="330"/>
                </a:cubicBezTo>
                <a:cubicBezTo>
                  <a:pt x="1041" y="330"/>
                  <a:pt x="1041" y="330"/>
                  <a:pt x="1041" y="330"/>
                </a:cubicBezTo>
                <a:cubicBezTo>
                  <a:pt x="1042" y="329"/>
                  <a:pt x="1042" y="329"/>
                  <a:pt x="1042" y="329"/>
                </a:cubicBezTo>
                <a:cubicBezTo>
                  <a:pt x="1042" y="329"/>
                  <a:pt x="1042" y="329"/>
                  <a:pt x="1042" y="329"/>
                </a:cubicBezTo>
                <a:cubicBezTo>
                  <a:pt x="1043" y="329"/>
                  <a:pt x="1043" y="328"/>
                  <a:pt x="1043" y="328"/>
                </a:cubicBezTo>
                <a:cubicBezTo>
                  <a:pt x="1044" y="327"/>
                  <a:pt x="1044" y="327"/>
                  <a:pt x="1044" y="327"/>
                </a:cubicBezTo>
                <a:cubicBezTo>
                  <a:pt x="1044" y="327"/>
                  <a:pt x="1044" y="326"/>
                  <a:pt x="1044" y="326"/>
                </a:cubicBezTo>
                <a:cubicBezTo>
                  <a:pt x="1045" y="325"/>
                  <a:pt x="1045" y="325"/>
                  <a:pt x="1046" y="325"/>
                </a:cubicBezTo>
                <a:cubicBezTo>
                  <a:pt x="1046" y="325"/>
                  <a:pt x="1047" y="325"/>
                  <a:pt x="1047" y="325"/>
                </a:cubicBezTo>
                <a:cubicBezTo>
                  <a:pt x="1047" y="325"/>
                  <a:pt x="1047" y="325"/>
                  <a:pt x="1047" y="326"/>
                </a:cubicBezTo>
                <a:cubicBezTo>
                  <a:pt x="1047" y="325"/>
                  <a:pt x="1047" y="325"/>
                  <a:pt x="1047" y="325"/>
                </a:cubicBezTo>
                <a:cubicBezTo>
                  <a:pt x="1046" y="324"/>
                  <a:pt x="1046" y="323"/>
                  <a:pt x="1047" y="322"/>
                </a:cubicBezTo>
                <a:cubicBezTo>
                  <a:pt x="1048" y="321"/>
                  <a:pt x="1049" y="321"/>
                  <a:pt x="1050" y="321"/>
                </a:cubicBezTo>
                <a:cubicBezTo>
                  <a:pt x="1050" y="321"/>
                  <a:pt x="1051" y="322"/>
                  <a:pt x="1051" y="323"/>
                </a:cubicBezTo>
                <a:cubicBezTo>
                  <a:pt x="1052" y="323"/>
                  <a:pt x="1052" y="323"/>
                  <a:pt x="1052" y="323"/>
                </a:cubicBezTo>
                <a:cubicBezTo>
                  <a:pt x="1052" y="322"/>
                  <a:pt x="1052" y="322"/>
                  <a:pt x="1052" y="322"/>
                </a:cubicBezTo>
                <a:cubicBezTo>
                  <a:pt x="1053" y="322"/>
                  <a:pt x="1054" y="322"/>
                  <a:pt x="1055" y="323"/>
                </a:cubicBezTo>
                <a:cubicBezTo>
                  <a:pt x="1055" y="323"/>
                  <a:pt x="1055" y="323"/>
                  <a:pt x="1056" y="324"/>
                </a:cubicBezTo>
                <a:cubicBezTo>
                  <a:pt x="1056" y="324"/>
                  <a:pt x="1056" y="324"/>
                  <a:pt x="1056" y="325"/>
                </a:cubicBezTo>
                <a:cubicBezTo>
                  <a:pt x="1056" y="324"/>
                  <a:pt x="1056" y="324"/>
                  <a:pt x="1056" y="324"/>
                </a:cubicBezTo>
                <a:cubicBezTo>
                  <a:pt x="1057" y="323"/>
                  <a:pt x="1058" y="322"/>
                  <a:pt x="1059" y="323"/>
                </a:cubicBezTo>
                <a:cubicBezTo>
                  <a:pt x="1059" y="323"/>
                  <a:pt x="1059" y="323"/>
                  <a:pt x="1059" y="323"/>
                </a:cubicBezTo>
                <a:cubicBezTo>
                  <a:pt x="1060" y="322"/>
                  <a:pt x="1060" y="322"/>
                  <a:pt x="1061" y="321"/>
                </a:cubicBezTo>
                <a:cubicBezTo>
                  <a:pt x="1061" y="321"/>
                  <a:pt x="1061" y="321"/>
                  <a:pt x="1061" y="321"/>
                </a:cubicBezTo>
                <a:cubicBezTo>
                  <a:pt x="1061" y="321"/>
                  <a:pt x="1061" y="321"/>
                  <a:pt x="1061" y="321"/>
                </a:cubicBezTo>
                <a:cubicBezTo>
                  <a:pt x="1061" y="321"/>
                  <a:pt x="1061" y="321"/>
                  <a:pt x="1062" y="320"/>
                </a:cubicBezTo>
                <a:cubicBezTo>
                  <a:pt x="1062" y="320"/>
                  <a:pt x="1063" y="320"/>
                  <a:pt x="1064" y="320"/>
                </a:cubicBezTo>
                <a:cubicBezTo>
                  <a:pt x="1064" y="320"/>
                  <a:pt x="1065" y="320"/>
                  <a:pt x="1065" y="320"/>
                </a:cubicBezTo>
                <a:cubicBezTo>
                  <a:pt x="1066" y="320"/>
                  <a:pt x="1066" y="320"/>
                  <a:pt x="1066" y="320"/>
                </a:cubicBezTo>
                <a:cubicBezTo>
                  <a:pt x="1066" y="319"/>
                  <a:pt x="1067" y="319"/>
                  <a:pt x="1067" y="319"/>
                </a:cubicBezTo>
                <a:cubicBezTo>
                  <a:pt x="1067" y="319"/>
                  <a:pt x="1068" y="318"/>
                  <a:pt x="1068" y="318"/>
                </a:cubicBezTo>
                <a:cubicBezTo>
                  <a:pt x="1068" y="318"/>
                  <a:pt x="1069" y="318"/>
                  <a:pt x="1069" y="318"/>
                </a:cubicBezTo>
                <a:cubicBezTo>
                  <a:pt x="1069" y="318"/>
                  <a:pt x="1070" y="318"/>
                  <a:pt x="1070" y="318"/>
                </a:cubicBezTo>
                <a:cubicBezTo>
                  <a:pt x="1071" y="317"/>
                  <a:pt x="1072" y="317"/>
                  <a:pt x="1073" y="317"/>
                </a:cubicBezTo>
                <a:cubicBezTo>
                  <a:pt x="1074" y="317"/>
                  <a:pt x="1076" y="318"/>
                  <a:pt x="1077" y="319"/>
                </a:cubicBezTo>
                <a:cubicBezTo>
                  <a:pt x="1077" y="320"/>
                  <a:pt x="1078" y="321"/>
                  <a:pt x="1079" y="322"/>
                </a:cubicBezTo>
                <a:cubicBezTo>
                  <a:pt x="1080" y="322"/>
                  <a:pt x="1080" y="323"/>
                  <a:pt x="1081" y="323"/>
                </a:cubicBezTo>
                <a:cubicBezTo>
                  <a:pt x="1081" y="324"/>
                  <a:pt x="1081" y="324"/>
                  <a:pt x="1081" y="324"/>
                </a:cubicBezTo>
                <a:cubicBezTo>
                  <a:pt x="1081" y="324"/>
                  <a:pt x="1082" y="323"/>
                  <a:pt x="1082" y="323"/>
                </a:cubicBezTo>
                <a:cubicBezTo>
                  <a:pt x="1083" y="323"/>
                  <a:pt x="1084" y="323"/>
                  <a:pt x="1084" y="324"/>
                </a:cubicBezTo>
                <a:cubicBezTo>
                  <a:pt x="1085" y="324"/>
                  <a:pt x="1085" y="324"/>
                  <a:pt x="1085" y="325"/>
                </a:cubicBezTo>
                <a:cubicBezTo>
                  <a:pt x="1085" y="325"/>
                  <a:pt x="1085" y="325"/>
                  <a:pt x="1085" y="325"/>
                </a:cubicBezTo>
                <a:cubicBezTo>
                  <a:pt x="1085" y="325"/>
                  <a:pt x="1086" y="325"/>
                  <a:pt x="1086" y="325"/>
                </a:cubicBezTo>
                <a:cubicBezTo>
                  <a:pt x="1087" y="325"/>
                  <a:pt x="1088" y="326"/>
                  <a:pt x="1088" y="328"/>
                </a:cubicBezTo>
                <a:cubicBezTo>
                  <a:pt x="1088" y="329"/>
                  <a:pt x="1088" y="329"/>
                  <a:pt x="1088" y="330"/>
                </a:cubicBezTo>
                <a:cubicBezTo>
                  <a:pt x="1088" y="330"/>
                  <a:pt x="1088" y="330"/>
                  <a:pt x="1088" y="331"/>
                </a:cubicBezTo>
                <a:cubicBezTo>
                  <a:pt x="1088" y="331"/>
                  <a:pt x="1088" y="331"/>
                  <a:pt x="1088" y="331"/>
                </a:cubicBezTo>
                <a:cubicBezTo>
                  <a:pt x="1088" y="332"/>
                  <a:pt x="1089" y="332"/>
                  <a:pt x="1088" y="333"/>
                </a:cubicBezTo>
                <a:cubicBezTo>
                  <a:pt x="1088" y="334"/>
                  <a:pt x="1086" y="335"/>
                  <a:pt x="1085" y="335"/>
                </a:cubicBezTo>
                <a:cubicBezTo>
                  <a:pt x="1085" y="335"/>
                  <a:pt x="1085" y="335"/>
                  <a:pt x="1085" y="335"/>
                </a:cubicBezTo>
                <a:cubicBezTo>
                  <a:pt x="1085" y="335"/>
                  <a:pt x="1085" y="335"/>
                  <a:pt x="1085" y="336"/>
                </a:cubicBezTo>
                <a:cubicBezTo>
                  <a:pt x="1085" y="336"/>
                  <a:pt x="1085" y="335"/>
                  <a:pt x="1085" y="335"/>
                </a:cubicBezTo>
                <a:cubicBezTo>
                  <a:pt x="1086" y="335"/>
                  <a:pt x="1086" y="335"/>
                  <a:pt x="1087" y="335"/>
                </a:cubicBezTo>
                <a:cubicBezTo>
                  <a:pt x="1087" y="335"/>
                  <a:pt x="1087" y="335"/>
                  <a:pt x="1087" y="335"/>
                </a:cubicBezTo>
                <a:cubicBezTo>
                  <a:pt x="1088" y="335"/>
                  <a:pt x="1088" y="335"/>
                  <a:pt x="1088" y="335"/>
                </a:cubicBezTo>
                <a:cubicBezTo>
                  <a:pt x="1088" y="335"/>
                  <a:pt x="1089" y="335"/>
                  <a:pt x="1089" y="335"/>
                </a:cubicBezTo>
                <a:cubicBezTo>
                  <a:pt x="1090" y="335"/>
                  <a:pt x="1090" y="335"/>
                  <a:pt x="1090" y="335"/>
                </a:cubicBezTo>
                <a:cubicBezTo>
                  <a:pt x="1091" y="336"/>
                  <a:pt x="1091" y="336"/>
                  <a:pt x="1091" y="336"/>
                </a:cubicBezTo>
                <a:cubicBezTo>
                  <a:pt x="1092" y="336"/>
                  <a:pt x="1092" y="336"/>
                  <a:pt x="1092" y="336"/>
                </a:cubicBezTo>
                <a:cubicBezTo>
                  <a:pt x="1093" y="337"/>
                  <a:pt x="1093" y="338"/>
                  <a:pt x="1093" y="338"/>
                </a:cubicBezTo>
                <a:cubicBezTo>
                  <a:pt x="1093" y="339"/>
                  <a:pt x="1092" y="339"/>
                  <a:pt x="1092" y="340"/>
                </a:cubicBezTo>
                <a:cubicBezTo>
                  <a:pt x="1092" y="340"/>
                  <a:pt x="1092" y="340"/>
                  <a:pt x="1092" y="340"/>
                </a:cubicBezTo>
                <a:cubicBezTo>
                  <a:pt x="1092" y="341"/>
                  <a:pt x="1092" y="341"/>
                  <a:pt x="1091" y="341"/>
                </a:cubicBezTo>
                <a:cubicBezTo>
                  <a:pt x="1091" y="341"/>
                  <a:pt x="1091" y="342"/>
                  <a:pt x="1091" y="342"/>
                </a:cubicBezTo>
                <a:cubicBezTo>
                  <a:pt x="1091" y="343"/>
                  <a:pt x="1090" y="343"/>
                  <a:pt x="1090" y="343"/>
                </a:cubicBezTo>
                <a:cubicBezTo>
                  <a:pt x="1090" y="343"/>
                  <a:pt x="1090" y="343"/>
                  <a:pt x="1090" y="343"/>
                </a:cubicBezTo>
                <a:cubicBezTo>
                  <a:pt x="1090" y="344"/>
                  <a:pt x="1090" y="344"/>
                  <a:pt x="1090" y="344"/>
                </a:cubicBezTo>
                <a:cubicBezTo>
                  <a:pt x="1089" y="344"/>
                  <a:pt x="1089" y="345"/>
                  <a:pt x="1088" y="345"/>
                </a:cubicBezTo>
                <a:cubicBezTo>
                  <a:pt x="1087" y="345"/>
                  <a:pt x="1086" y="345"/>
                  <a:pt x="1085" y="345"/>
                </a:cubicBezTo>
                <a:cubicBezTo>
                  <a:pt x="1085" y="345"/>
                  <a:pt x="1085" y="345"/>
                  <a:pt x="1084" y="345"/>
                </a:cubicBezTo>
                <a:cubicBezTo>
                  <a:pt x="1084" y="345"/>
                  <a:pt x="1084" y="345"/>
                  <a:pt x="1084" y="345"/>
                </a:cubicBezTo>
                <a:cubicBezTo>
                  <a:pt x="1084" y="345"/>
                  <a:pt x="1084" y="345"/>
                  <a:pt x="1084" y="345"/>
                </a:cubicBezTo>
                <a:cubicBezTo>
                  <a:pt x="1084" y="345"/>
                  <a:pt x="1085" y="346"/>
                  <a:pt x="1085" y="346"/>
                </a:cubicBezTo>
                <a:cubicBezTo>
                  <a:pt x="1085" y="346"/>
                  <a:pt x="1085" y="346"/>
                  <a:pt x="1085" y="346"/>
                </a:cubicBezTo>
                <a:cubicBezTo>
                  <a:pt x="1085" y="346"/>
                  <a:pt x="1085" y="346"/>
                  <a:pt x="1086" y="346"/>
                </a:cubicBezTo>
                <a:cubicBezTo>
                  <a:pt x="1086" y="346"/>
                  <a:pt x="1086" y="345"/>
                  <a:pt x="1086" y="345"/>
                </a:cubicBezTo>
                <a:cubicBezTo>
                  <a:pt x="1087" y="345"/>
                  <a:pt x="1087" y="346"/>
                  <a:pt x="1088" y="346"/>
                </a:cubicBezTo>
                <a:cubicBezTo>
                  <a:pt x="1088" y="346"/>
                  <a:pt x="1088" y="346"/>
                  <a:pt x="1088" y="347"/>
                </a:cubicBezTo>
                <a:cubicBezTo>
                  <a:pt x="1088" y="346"/>
                  <a:pt x="1090" y="346"/>
                  <a:pt x="1090" y="347"/>
                </a:cubicBezTo>
                <a:cubicBezTo>
                  <a:pt x="1090" y="347"/>
                  <a:pt x="1090" y="347"/>
                  <a:pt x="1090" y="347"/>
                </a:cubicBezTo>
                <a:cubicBezTo>
                  <a:pt x="1091" y="346"/>
                  <a:pt x="1091" y="346"/>
                  <a:pt x="1091" y="345"/>
                </a:cubicBezTo>
                <a:cubicBezTo>
                  <a:pt x="1092" y="345"/>
                  <a:pt x="1092" y="345"/>
                  <a:pt x="1092" y="345"/>
                </a:cubicBezTo>
                <a:cubicBezTo>
                  <a:pt x="1092" y="345"/>
                  <a:pt x="1092" y="345"/>
                  <a:pt x="1092" y="344"/>
                </a:cubicBezTo>
                <a:cubicBezTo>
                  <a:pt x="1092" y="344"/>
                  <a:pt x="1092" y="344"/>
                  <a:pt x="1093" y="343"/>
                </a:cubicBezTo>
                <a:cubicBezTo>
                  <a:pt x="1093" y="343"/>
                  <a:pt x="1094" y="343"/>
                  <a:pt x="1094" y="343"/>
                </a:cubicBezTo>
                <a:cubicBezTo>
                  <a:pt x="1095" y="343"/>
                  <a:pt x="1095" y="342"/>
                  <a:pt x="1095" y="342"/>
                </a:cubicBezTo>
                <a:cubicBezTo>
                  <a:pt x="1096" y="342"/>
                  <a:pt x="1097" y="343"/>
                  <a:pt x="1097" y="344"/>
                </a:cubicBezTo>
                <a:cubicBezTo>
                  <a:pt x="1097" y="345"/>
                  <a:pt x="1096" y="346"/>
                  <a:pt x="1096" y="347"/>
                </a:cubicBezTo>
                <a:cubicBezTo>
                  <a:pt x="1095" y="348"/>
                  <a:pt x="1094" y="348"/>
                  <a:pt x="1093" y="349"/>
                </a:cubicBezTo>
                <a:cubicBezTo>
                  <a:pt x="1093" y="349"/>
                  <a:pt x="1092" y="349"/>
                  <a:pt x="1092" y="350"/>
                </a:cubicBezTo>
                <a:cubicBezTo>
                  <a:pt x="1091" y="350"/>
                  <a:pt x="1091" y="351"/>
                  <a:pt x="1090" y="351"/>
                </a:cubicBezTo>
                <a:cubicBezTo>
                  <a:pt x="1090" y="351"/>
                  <a:pt x="1090" y="351"/>
                  <a:pt x="1090" y="351"/>
                </a:cubicBezTo>
                <a:cubicBezTo>
                  <a:pt x="1089" y="351"/>
                  <a:pt x="1089" y="351"/>
                  <a:pt x="1089" y="351"/>
                </a:cubicBezTo>
                <a:cubicBezTo>
                  <a:pt x="1089" y="351"/>
                  <a:pt x="1089" y="351"/>
                  <a:pt x="1089" y="351"/>
                </a:cubicBezTo>
                <a:cubicBezTo>
                  <a:pt x="1089" y="352"/>
                  <a:pt x="1089" y="352"/>
                  <a:pt x="1089" y="352"/>
                </a:cubicBezTo>
                <a:cubicBezTo>
                  <a:pt x="1089" y="352"/>
                  <a:pt x="1089" y="352"/>
                  <a:pt x="1090" y="353"/>
                </a:cubicBezTo>
                <a:cubicBezTo>
                  <a:pt x="1090" y="352"/>
                  <a:pt x="1090" y="352"/>
                  <a:pt x="1090" y="352"/>
                </a:cubicBezTo>
                <a:cubicBezTo>
                  <a:pt x="1090" y="352"/>
                  <a:pt x="1090" y="352"/>
                  <a:pt x="1091" y="351"/>
                </a:cubicBezTo>
                <a:cubicBezTo>
                  <a:pt x="1091" y="351"/>
                  <a:pt x="1092" y="350"/>
                  <a:pt x="1094" y="349"/>
                </a:cubicBezTo>
                <a:cubicBezTo>
                  <a:pt x="1094" y="349"/>
                  <a:pt x="1095" y="349"/>
                  <a:pt x="1095" y="350"/>
                </a:cubicBezTo>
                <a:cubicBezTo>
                  <a:pt x="1096" y="351"/>
                  <a:pt x="1096" y="351"/>
                  <a:pt x="1096" y="351"/>
                </a:cubicBezTo>
                <a:cubicBezTo>
                  <a:pt x="1096" y="351"/>
                  <a:pt x="1096" y="351"/>
                  <a:pt x="1096" y="351"/>
                </a:cubicBezTo>
                <a:cubicBezTo>
                  <a:pt x="1096" y="350"/>
                  <a:pt x="1096" y="350"/>
                  <a:pt x="1096" y="350"/>
                </a:cubicBezTo>
                <a:cubicBezTo>
                  <a:pt x="1096" y="349"/>
                  <a:pt x="1096" y="349"/>
                  <a:pt x="1097" y="349"/>
                </a:cubicBezTo>
                <a:cubicBezTo>
                  <a:pt x="1098" y="349"/>
                  <a:pt x="1098" y="349"/>
                  <a:pt x="1098" y="349"/>
                </a:cubicBezTo>
                <a:cubicBezTo>
                  <a:pt x="1098" y="349"/>
                  <a:pt x="1098" y="349"/>
                  <a:pt x="1098" y="349"/>
                </a:cubicBezTo>
                <a:cubicBezTo>
                  <a:pt x="1098" y="348"/>
                  <a:pt x="1098" y="348"/>
                  <a:pt x="1098" y="348"/>
                </a:cubicBezTo>
                <a:cubicBezTo>
                  <a:pt x="1098" y="347"/>
                  <a:pt x="1098" y="347"/>
                  <a:pt x="1099" y="346"/>
                </a:cubicBezTo>
                <a:cubicBezTo>
                  <a:pt x="1099" y="345"/>
                  <a:pt x="1100" y="345"/>
                  <a:pt x="1101" y="345"/>
                </a:cubicBezTo>
                <a:cubicBezTo>
                  <a:pt x="1101" y="345"/>
                  <a:pt x="1101" y="345"/>
                  <a:pt x="1101" y="345"/>
                </a:cubicBezTo>
                <a:cubicBezTo>
                  <a:pt x="1101" y="345"/>
                  <a:pt x="1102" y="345"/>
                  <a:pt x="1102" y="346"/>
                </a:cubicBezTo>
                <a:cubicBezTo>
                  <a:pt x="1102" y="346"/>
                  <a:pt x="1102" y="346"/>
                  <a:pt x="1102" y="346"/>
                </a:cubicBezTo>
                <a:cubicBezTo>
                  <a:pt x="1102" y="346"/>
                  <a:pt x="1102" y="346"/>
                  <a:pt x="1103" y="347"/>
                </a:cubicBezTo>
                <a:cubicBezTo>
                  <a:pt x="1103" y="347"/>
                  <a:pt x="1103" y="348"/>
                  <a:pt x="1103" y="348"/>
                </a:cubicBezTo>
                <a:cubicBezTo>
                  <a:pt x="1103" y="348"/>
                  <a:pt x="1104" y="347"/>
                  <a:pt x="1104" y="347"/>
                </a:cubicBezTo>
                <a:cubicBezTo>
                  <a:pt x="1105" y="348"/>
                  <a:pt x="1106" y="348"/>
                  <a:pt x="1107" y="349"/>
                </a:cubicBezTo>
                <a:cubicBezTo>
                  <a:pt x="1107" y="349"/>
                  <a:pt x="1107" y="350"/>
                  <a:pt x="1107" y="350"/>
                </a:cubicBezTo>
                <a:cubicBezTo>
                  <a:pt x="1107" y="350"/>
                  <a:pt x="1107" y="350"/>
                  <a:pt x="1107" y="350"/>
                </a:cubicBezTo>
                <a:cubicBezTo>
                  <a:pt x="1107" y="350"/>
                  <a:pt x="1107" y="350"/>
                  <a:pt x="1107" y="350"/>
                </a:cubicBezTo>
                <a:cubicBezTo>
                  <a:pt x="1108" y="351"/>
                  <a:pt x="1109" y="351"/>
                  <a:pt x="1110" y="352"/>
                </a:cubicBezTo>
                <a:cubicBezTo>
                  <a:pt x="1110" y="352"/>
                  <a:pt x="1111" y="353"/>
                  <a:pt x="1111" y="354"/>
                </a:cubicBezTo>
                <a:cubicBezTo>
                  <a:pt x="1111" y="354"/>
                  <a:pt x="1111" y="354"/>
                  <a:pt x="1111" y="354"/>
                </a:cubicBezTo>
                <a:cubicBezTo>
                  <a:pt x="1111" y="355"/>
                  <a:pt x="1111" y="355"/>
                  <a:pt x="1111" y="355"/>
                </a:cubicBezTo>
                <a:cubicBezTo>
                  <a:pt x="1111" y="356"/>
                  <a:pt x="1111" y="356"/>
                  <a:pt x="1112" y="356"/>
                </a:cubicBezTo>
                <a:cubicBezTo>
                  <a:pt x="1112" y="357"/>
                  <a:pt x="1113" y="357"/>
                  <a:pt x="1113" y="359"/>
                </a:cubicBezTo>
                <a:cubicBezTo>
                  <a:pt x="1113" y="361"/>
                  <a:pt x="1112" y="362"/>
                  <a:pt x="1111" y="362"/>
                </a:cubicBezTo>
                <a:cubicBezTo>
                  <a:pt x="1111" y="363"/>
                  <a:pt x="1110" y="363"/>
                  <a:pt x="1109" y="363"/>
                </a:cubicBezTo>
                <a:cubicBezTo>
                  <a:pt x="1109" y="363"/>
                  <a:pt x="1110" y="364"/>
                  <a:pt x="1110" y="364"/>
                </a:cubicBezTo>
                <a:cubicBezTo>
                  <a:pt x="1110" y="364"/>
                  <a:pt x="1110" y="365"/>
                  <a:pt x="1110" y="365"/>
                </a:cubicBezTo>
                <a:cubicBezTo>
                  <a:pt x="1110" y="366"/>
                  <a:pt x="1109" y="367"/>
                  <a:pt x="1108" y="367"/>
                </a:cubicBezTo>
                <a:cubicBezTo>
                  <a:pt x="1108" y="367"/>
                  <a:pt x="1109" y="367"/>
                  <a:pt x="1109" y="368"/>
                </a:cubicBezTo>
                <a:cubicBezTo>
                  <a:pt x="1109" y="368"/>
                  <a:pt x="1109" y="368"/>
                  <a:pt x="1109" y="368"/>
                </a:cubicBezTo>
                <a:cubicBezTo>
                  <a:pt x="1110" y="368"/>
                  <a:pt x="1110" y="368"/>
                  <a:pt x="1110" y="368"/>
                </a:cubicBezTo>
                <a:cubicBezTo>
                  <a:pt x="1110" y="368"/>
                  <a:pt x="1110" y="368"/>
                  <a:pt x="1110" y="368"/>
                </a:cubicBezTo>
                <a:cubicBezTo>
                  <a:pt x="1110" y="368"/>
                  <a:pt x="1110" y="367"/>
                  <a:pt x="1110" y="367"/>
                </a:cubicBezTo>
                <a:cubicBezTo>
                  <a:pt x="1110" y="366"/>
                  <a:pt x="1110" y="365"/>
                  <a:pt x="1111" y="364"/>
                </a:cubicBezTo>
                <a:cubicBezTo>
                  <a:pt x="1112" y="364"/>
                  <a:pt x="1112" y="363"/>
                  <a:pt x="1112" y="363"/>
                </a:cubicBezTo>
                <a:cubicBezTo>
                  <a:pt x="1113" y="363"/>
                  <a:pt x="1113" y="362"/>
                  <a:pt x="1114" y="362"/>
                </a:cubicBezTo>
                <a:cubicBezTo>
                  <a:pt x="1114" y="362"/>
                  <a:pt x="1115" y="362"/>
                  <a:pt x="1115" y="362"/>
                </a:cubicBezTo>
                <a:cubicBezTo>
                  <a:pt x="1116" y="363"/>
                  <a:pt x="1117" y="364"/>
                  <a:pt x="1117" y="365"/>
                </a:cubicBezTo>
                <a:cubicBezTo>
                  <a:pt x="1117" y="367"/>
                  <a:pt x="1116" y="368"/>
                  <a:pt x="1115" y="369"/>
                </a:cubicBezTo>
                <a:cubicBezTo>
                  <a:pt x="1114" y="370"/>
                  <a:pt x="1113" y="370"/>
                  <a:pt x="1113" y="370"/>
                </a:cubicBezTo>
                <a:cubicBezTo>
                  <a:pt x="1112" y="371"/>
                  <a:pt x="1111" y="371"/>
                  <a:pt x="1111" y="372"/>
                </a:cubicBezTo>
                <a:cubicBezTo>
                  <a:pt x="1111" y="372"/>
                  <a:pt x="1111" y="372"/>
                  <a:pt x="1111" y="372"/>
                </a:cubicBezTo>
                <a:cubicBezTo>
                  <a:pt x="1111" y="372"/>
                  <a:pt x="1111" y="372"/>
                  <a:pt x="1111" y="372"/>
                </a:cubicBezTo>
                <a:cubicBezTo>
                  <a:pt x="1112" y="371"/>
                  <a:pt x="1112" y="371"/>
                  <a:pt x="1112" y="371"/>
                </a:cubicBezTo>
                <a:cubicBezTo>
                  <a:pt x="1113" y="371"/>
                  <a:pt x="1113" y="371"/>
                  <a:pt x="1113" y="371"/>
                </a:cubicBezTo>
                <a:cubicBezTo>
                  <a:pt x="1113" y="370"/>
                  <a:pt x="1114" y="370"/>
                  <a:pt x="1114" y="370"/>
                </a:cubicBezTo>
                <a:cubicBezTo>
                  <a:pt x="1114" y="370"/>
                  <a:pt x="1114" y="370"/>
                  <a:pt x="1115" y="370"/>
                </a:cubicBezTo>
                <a:cubicBezTo>
                  <a:pt x="1115" y="370"/>
                  <a:pt x="1115" y="369"/>
                  <a:pt x="1116" y="369"/>
                </a:cubicBezTo>
                <a:cubicBezTo>
                  <a:pt x="1117" y="368"/>
                  <a:pt x="1117" y="368"/>
                  <a:pt x="1118" y="368"/>
                </a:cubicBezTo>
                <a:cubicBezTo>
                  <a:pt x="1119" y="367"/>
                  <a:pt x="1120" y="368"/>
                  <a:pt x="1120" y="369"/>
                </a:cubicBezTo>
                <a:cubicBezTo>
                  <a:pt x="1120" y="370"/>
                  <a:pt x="1120" y="371"/>
                  <a:pt x="1119" y="372"/>
                </a:cubicBezTo>
                <a:cubicBezTo>
                  <a:pt x="1119" y="372"/>
                  <a:pt x="1120" y="371"/>
                  <a:pt x="1120" y="371"/>
                </a:cubicBezTo>
                <a:cubicBezTo>
                  <a:pt x="1121" y="371"/>
                  <a:pt x="1121" y="371"/>
                  <a:pt x="1121" y="371"/>
                </a:cubicBezTo>
                <a:cubicBezTo>
                  <a:pt x="1121" y="370"/>
                  <a:pt x="1123" y="369"/>
                  <a:pt x="1124" y="370"/>
                </a:cubicBezTo>
                <a:cubicBezTo>
                  <a:pt x="1125" y="370"/>
                  <a:pt x="1126" y="371"/>
                  <a:pt x="1127" y="372"/>
                </a:cubicBezTo>
                <a:cubicBezTo>
                  <a:pt x="1127" y="372"/>
                  <a:pt x="1128" y="373"/>
                  <a:pt x="1128" y="373"/>
                </a:cubicBezTo>
                <a:cubicBezTo>
                  <a:pt x="1129" y="374"/>
                  <a:pt x="1129" y="374"/>
                  <a:pt x="1130" y="375"/>
                </a:cubicBezTo>
                <a:cubicBezTo>
                  <a:pt x="1130" y="375"/>
                  <a:pt x="1130" y="375"/>
                  <a:pt x="1130" y="375"/>
                </a:cubicBezTo>
                <a:cubicBezTo>
                  <a:pt x="1131" y="375"/>
                  <a:pt x="1131" y="375"/>
                  <a:pt x="1132" y="376"/>
                </a:cubicBezTo>
                <a:cubicBezTo>
                  <a:pt x="1133" y="377"/>
                  <a:pt x="1133" y="378"/>
                  <a:pt x="1133" y="379"/>
                </a:cubicBezTo>
                <a:cubicBezTo>
                  <a:pt x="1132" y="380"/>
                  <a:pt x="1131" y="381"/>
                  <a:pt x="1129" y="381"/>
                </a:cubicBezTo>
                <a:cubicBezTo>
                  <a:pt x="1128" y="382"/>
                  <a:pt x="1128" y="381"/>
                  <a:pt x="1128" y="381"/>
                </a:cubicBezTo>
                <a:cubicBezTo>
                  <a:pt x="1128" y="381"/>
                  <a:pt x="1128" y="381"/>
                  <a:pt x="1127" y="381"/>
                </a:cubicBezTo>
                <a:cubicBezTo>
                  <a:pt x="1127" y="381"/>
                  <a:pt x="1127" y="382"/>
                  <a:pt x="1127" y="382"/>
                </a:cubicBezTo>
                <a:cubicBezTo>
                  <a:pt x="1126" y="382"/>
                  <a:pt x="1126" y="382"/>
                  <a:pt x="1126" y="382"/>
                </a:cubicBezTo>
                <a:cubicBezTo>
                  <a:pt x="1125" y="382"/>
                  <a:pt x="1125" y="383"/>
                  <a:pt x="1125" y="383"/>
                </a:cubicBezTo>
                <a:cubicBezTo>
                  <a:pt x="1125" y="383"/>
                  <a:pt x="1124" y="383"/>
                  <a:pt x="1124" y="383"/>
                </a:cubicBezTo>
                <a:cubicBezTo>
                  <a:pt x="1123" y="383"/>
                  <a:pt x="1123" y="383"/>
                  <a:pt x="1123" y="384"/>
                </a:cubicBezTo>
                <a:cubicBezTo>
                  <a:pt x="1122" y="384"/>
                  <a:pt x="1121" y="384"/>
                  <a:pt x="1120" y="384"/>
                </a:cubicBezTo>
                <a:cubicBezTo>
                  <a:pt x="1119" y="384"/>
                  <a:pt x="1119" y="384"/>
                  <a:pt x="1119" y="384"/>
                </a:cubicBezTo>
                <a:cubicBezTo>
                  <a:pt x="1119" y="384"/>
                  <a:pt x="1119" y="384"/>
                  <a:pt x="1119" y="384"/>
                </a:cubicBezTo>
                <a:cubicBezTo>
                  <a:pt x="1118" y="384"/>
                  <a:pt x="1118" y="384"/>
                  <a:pt x="1118" y="384"/>
                </a:cubicBezTo>
                <a:cubicBezTo>
                  <a:pt x="1117" y="384"/>
                  <a:pt x="1117" y="384"/>
                  <a:pt x="1117" y="385"/>
                </a:cubicBezTo>
                <a:cubicBezTo>
                  <a:pt x="1117" y="385"/>
                  <a:pt x="1117" y="385"/>
                  <a:pt x="1116" y="385"/>
                </a:cubicBezTo>
                <a:cubicBezTo>
                  <a:pt x="1116" y="386"/>
                  <a:pt x="1115" y="386"/>
                  <a:pt x="1114" y="386"/>
                </a:cubicBezTo>
                <a:cubicBezTo>
                  <a:pt x="1114" y="386"/>
                  <a:pt x="1114" y="386"/>
                  <a:pt x="1114" y="386"/>
                </a:cubicBezTo>
                <a:cubicBezTo>
                  <a:pt x="1114" y="386"/>
                  <a:pt x="1114" y="386"/>
                  <a:pt x="1114" y="386"/>
                </a:cubicBezTo>
                <a:cubicBezTo>
                  <a:pt x="1114" y="386"/>
                  <a:pt x="1114" y="386"/>
                  <a:pt x="1114" y="386"/>
                </a:cubicBezTo>
                <a:cubicBezTo>
                  <a:pt x="1114" y="387"/>
                  <a:pt x="1115" y="387"/>
                  <a:pt x="1115" y="387"/>
                </a:cubicBezTo>
                <a:cubicBezTo>
                  <a:pt x="1115" y="387"/>
                  <a:pt x="1115" y="387"/>
                  <a:pt x="1116" y="387"/>
                </a:cubicBezTo>
                <a:cubicBezTo>
                  <a:pt x="1116" y="387"/>
                  <a:pt x="1116" y="386"/>
                  <a:pt x="1116" y="386"/>
                </a:cubicBezTo>
                <a:cubicBezTo>
                  <a:pt x="1117" y="386"/>
                  <a:pt x="1117" y="386"/>
                  <a:pt x="1117" y="386"/>
                </a:cubicBezTo>
                <a:cubicBezTo>
                  <a:pt x="1117" y="386"/>
                  <a:pt x="1117" y="385"/>
                  <a:pt x="1118" y="385"/>
                </a:cubicBezTo>
                <a:cubicBezTo>
                  <a:pt x="1118" y="385"/>
                  <a:pt x="1119" y="385"/>
                  <a:pt x="1120" y="385"/>
                </a:cubicBezTo>
                <a:cubicBezTo>
                  <a:pt x="1121" y="385"/>
                  <a:pt x="1121" y="385"/>
                  <a:pt x="1121" y="385"/>
                </a:cubicBezTo>
                <a:cubicBezTo>
                  <a:pt x="1121" y="385"/>
                  <a:pt x="1121" y="385"/>
                  <a:pt x="1121" y="385"/>
                </a:cubicBezTo>
                <a:cubicBezTo>
                  <a:pt x="1122" y="385"/>
                  <a:pt x="1122" y="385"/>
                  <a:pt x="1123" y="384"/>
                </a:cubicBezTo>
                <a:cubicBezTo>
                  <a:pt x="1123" y="384"/>
                  <a:pt x="1123" y="384"/>
                  <a:pt x="1124" y="384"/>
                </a:cubicBezTo>
                <a:cubicBezTo>
                  <a:pt x="1124" y="384"/>
                  <a:pt x="1124" y="384"/>
                  <a:pt x="1124" y="384"/>
                </a:cubicBezTo>
                <a:cubicBezTo>
                  <a:pt x="1125" y="384"/>
                  <a:pt x="1125" y="385"/>
                  <a:pt x="1125" y="385"/>
                </a:cubicBezTo>
                <a:cubicBezTo>
                  <a:pt x="1125" y="386"/>
                  <a:pt x="1125" y="386"/>
                  <a:pt x="1125" y="386"/>
                </a:cubicBezTo>
                <a:cubicBezTo>
                  <a:pt x="1126" y="386"/>
                  <a:pt x="1126" y="388"/>
                  <a:pt x="1124" y="389"/>
                </a:cubicBezTo>
                <a:cubicBezTo>
                  <a:pt x="1124" y="389"/>
                  <a:pt x="1123" y="389"/>
                  <a:pt x="1123" y="389"/>
                </a:cubicBezTo>
                <a:cubicBezTo>
                  <a:pt x="1123" y="389"/>
                  <a:pt x="1123" y="389"/>
                  <a:pt x="1123" y="389"/>
                </a:cubicBezTo>
                <a:cubicBezTo>
                  <a:pt x="1124" y="389"/>
                  <a:pt x="1124" y="389"/>
                  <a:pt x="1124" y="389"/>
                </a:cubicBezTo>
                <a:cubicBezTo>
                  <a:pt x="1124" y="389"/>
                  <a:pt x="1125" y="389"/>
                  <a:pt x="1126" y="389"/>
                </a:cubicBezTo>
                <a:cubicBezTo>
                  <a:pt x="1126" y="389"/>
                  <a:pt x="1126" y="389"/>
                  <a:pt x="1126" y="389"/>
                </a:cubicBezTo>
                <a:cubicBezTo>
                  <a:pt x="1126" y="388"/>
                  <a:pt x="1126" y="388"/>
                  <a:pt x="1126" y="388"/>
                </a:cubicBezTo>
                <a:cubicBezTo>
                  <a:pt x="1127" y="388"/>
                  <a:pt x="1127" y="387"/>
                  <a:pt x="1128" y="387"/>
                </a:cubicBezTo>
                <a:cubicBezTo>
                  <a:pt x="1128" y="387"/>
                  <a:pt x="1128" y="387"/>
                  <a:pt x="1129" y="387"/>
                </a:cubicBezTo>
                <a:cubicBezTo>
                  <a:pt x="1129" y="386"/>
                  <a:pt x="1129" y="386"/>
                  <a:pt x="1129" y="385"/>
                </a:cubicBezTo>
                <a:cubicBezTo>
                  <a:pt x="1129" y="385"/>
                  <a:pt x="1128" y="385"/>
                  <a:pt x="1128" y="385"/>
                </a:cubicBezTo>
                <a:cubicBezTo>
                  <a:pt x="1128" y="384"/>
                  <a:pt x="1129" y="384"/>
                  <a:pt x="1129" y="383"/>
                </a:cubicBezTo>
                <a:cubicBezTo>
                  <a:pt x="1129" y="382"/>
                  <a:pt x="1130" y="382"/>
                  <a:pt x="1131" y="382"/>
                </a:cubicBezTo>
                <a:cubicBezTo>
                  <a:pt x="1131" y="382"/>
                  <a:pt x="1131" y="382"/>
                  <a:pt x="1131" y="382"/>
                </a:cubicBezTo>
                <a:cubicBezTo>
                  <a:pt x="1132" y="382"/>
                  <a:pt x="1133" y="383"/>
                  <a:pt x="1133" y="385"/>
                </a:cubicBezTo>
                <a:cubicBezTo>
                  <a:pt x="1134" y="386"/>
                  <a:pt x="1134" y="386"/>
                  <a:pt x="1135" y="387"/>
                </a:cubicBezTo>
                <a:cubicBezTo>
                  <a:pt x="1136" y="387"/>
                  <a:pt x="1136" y="388"/>
                  <a:pt x="1136" y="388"/>
                </a:cubicBezTo>
                <a:cubicBezTo>
                  <a:pt x="1136" y="389"/>
                  <a:pt x="1136" y="389"/>
                  <a:pt x="1137" y="390"/>
                </a:cubicBezTo>
                <a:cubicBezTo>
                  <a:pt x="1137" y="390"/>
                  <a:pt x="1137" y="390"/>
                  <a:pt x="1137" y="390"/>
                </a:cubicBezTo>
                <a:cubicBezTo>
                  <a:pt x="1137" y="391"/>
                  <a:pt x="1137" y="391"/>
                  <a:pt x="1137" y="391"/>
                </a:cubicBezTo>
                <a:cubicBezTo>
                  <a:pt x="1137" y="392"/>
                  <a:pt x="1138" y="392"/>
                  <a:pt x="1138" y="392"/>
                </a:cubicBezTo>
                <a:cubicBezTo>
                  <a:pt x="1138" y="393"/>
                  <a:pt x="1139" y="394"/>
                  <a:pt x="1137" y="395"/>
                </a:cubicBezTo>
                <a:cubicBezTo>
                  <a:pt x="1137" y="395"/>
                  <a:pt x="1136" y="396"/>
                  <a:pt x="1135" y="396"/>
                </a:cubicBezTo>
                <a:cubicBezTo>
                  <a:pt x="1135" y="396"/>
                  <a:pt x="1135" y="396"/>
                  <a:pt x="1136" y="396"/>
                </a:cubicBezTo>
                <a:cubicBezTo>
                  <a:pt x="1136" y="396"/>
                  <a:pt x="1136" y="397"/>
                  <a:pt x="1136" y="397"/>
                </a:cubicBezTo>
                <a:cubicBezTo>
                  <a:pt x="1136" y="397"/>
                  <a:pt x="1137" y="397"/>
                  <a:pt x="1137" y="398"/>
                </a:cubicBezTo>
                <a:cubicBezTo>
                  <a:pt x="1137" y="398"/>
                  <a:pt x="1137" y="399"/>
                  <a:pt x="1136" y="400"/>
                </a:cubicBezTo>
                <a:cubicBezTo>
                  <a:pt x="1135" y="400"/>
                  <a:pt x="1135" y="400"/>
                  <a:pt x="1134" y="400"/>
                </a:cubicBezTo>
                <a:cubicBezTo>
                  <a:pt x="1134" y="400"/>
                  <a:pt x="1134" y="400"/>
                  <a:pt x="1134" y="400"/>
                </a:cubicBezTo>
                <a:cubicBezTo>
                  <a:pt x="1134" y="400"/>
                  <a:pt x="1134" y="400"/>
                  <a:pt x="1134" y="400"/>
                </a:cubicBezTo>
                <a:cubicBezTo>
                  <a:pt x="1135" y="401"/>
                  <a:pt x="1135" y="401"/>
                  <a:pt x="1135" y="401"/>
                </a:cubicBezTo>
                <a:cubicBezTo>
                  <a:pt x="1136" y="401"/>
                  <a:pt x="1136" y="401"/>
                  <a:pt x="1137" y="402"/>
                </a:cubicBezTo>
                <a:cubicBezTo>
                  <a:pt x="1138" y="402"/>
                  <a:pt x="1138" y="403"/>
                  <a:pt x="1138" y="403"/>
                </a:cubicBezTo>
                <a:cubicBezTo>
                  <a:pt x="1138" y="404"/>
                  <a:pt x="1138" y="404"/>
                  <a:pt x="1139" y="404"/>
                </a:cubicBezTo>
                <a:cubicBezTo>
                  <a:pt x="1139" y="404"/>
                  <a:pt x="1139" y="404"/>
                  <a:pt x="1139" y="405"/>
                </a:cubicBezTo>
                <a:cubicBezTo>
                  <a:pt x="1139" y="405"/>
                  <a:pt x="1140" y="406"/>
                  <a:pt x="1140" y="408"/>
                </a:cubicBezTo>
                <a:cubicBezTo>
                  <a:pt x="1139" y="408"/>
                  <a:pt x="1139" y="409"/>
                  <a:pt x="1138" y="409"/>
                </a:cubicBezTo>
                <a:cubicBezTo>
                  <a:pt x="1137" y="409"/>
                  <a:pt x="1137" y="408"/>
                  <a:pt x="1136" y="408"/>
                </a:cubicBezTo>
                <a:cubicBezTo>
                  <a:pt x="1136" y="408"/>
                  <a:pt x="1136" y="408"/>
                  <a:pt x="1136" y="408"/>
                </a:cubicBezTo>
                <a:cubicBezTo>
                  <a:pt x="1135" y="408"/>
                  <a:pt x="1135" y="408"/>
                  <a:pt x="1134" y="408"/>
                </a:cubicBezTo>
                <a:cubicBezTo>
                  <a:pt x="1134" y="408"/>
                  <a:pt x="1133" y="408"/>
                  <a:pt x="1133" y="408"/>
                </a:cubicBezTo>
                <a:cubicBezTo>
                  <a:pt x="1132" y="407"/>
                  <a:pt x="1132" y="407"/>
                  <a:pt x="1132" y="407"/>
                </a:cubicBezTo>
                <a:cubicBezTo>
                  <a:pt x="1132" y="407"/>
                  <a:pt x="1132" y="408"/>
                  <a:pt x="1132" y="408"/>
                </a:cubicBezTo>
                <a:cubicBezTo>
                  <a:pt x="1131" y="408"/>
                  <a:pt x="1130" y="408"/>
                  <a:pt x="1130" y="407"/>
                </a:cubicBezTo>
                <a:cubicBezTo>
                  <a:pt x="1129" y="407"/>
                  <a:pt x="1129" y="407"/>
                  <a:pt x="1128" y="406"/>
                </a:cubicBezTo>
                <a:cubicBezTo>
                  <a:pt x="1127" y="405"/>
                  <a:pt x="1126" y="405"/>
                  <a:pt x="1125" y="405"/>
                </a:cubicBezTo>
                <a:cubicBezTo>
                  <a:pt x="1125" y="405"/>
                  <a:pt x="1125" y="405"/>
                  <a:pt x="1125" y="405"/>
                </a:cubicBezTo>
                <a:cubicBezTo>
                  <a:pt x="1125" y="405"/>
                  <a:pt x="1125" y="405"/>
                  <a:pt x="1125" y="406"/>
                </a:cubicBezTo>
                <a:cubicBezTo>
                  <a:pt x="1126" y="406"/>
                  <a:pt x="1125" y="407"/>
                  <a:pt x="1125" y="407"/>
                </a:cubicBezTo>
                <a:cubicBezTo>
                  <a:pt x="1125" y="407"/>
                  <a:pt x="1125" y="407"/>
                  <a:pt x="1125" y="407"/>
                </a:cubicBezTo>
                <a:cubicBezTo>
                  <a:pt x="1126" y="407"/>
                  <a:pt x="1126" y="407"/>
                  <a:pt x="1127" y="407"/>
                </a:cubicBezTo>
                <a:cubicBezTo>
                  <a:pt x="1127" y="407"/>
                  <a:pt x="1128" y="408"/>
                  <a:pt x="1128" y="408"/>
                </a:cubicBezTo>
                <a:cubicBezTo>
                  <a:pt x="1128" y="408"/>
                  <a:pt x="1128" y="409"/>
                  <a:pt x="1128" y="409"/>
                </a:cubicBezTo>
                <a:cubicBezTo>
                  <a:pt x="1129" y="409"/>
                  <a:pt x="1129" y="409"/>
                  <a:pt x="1129" y="409"/>
                </a:cubicBezTo>
                <a:cubicBezTo>
                  <a:pt x="1129" y="409"/>
                  <a:pt x="1130" y="410"/>
                  <a:pt x="1130" y="411"/>
                </a:cubicBezTo>
                <a:cubicBezTo>
                  <a:pt x="1130" y="411"/>
                  <a:pt x="1130" y="412"/>
                  <a:pt x="1129" y="412"/>
                </a:cubicBezTo>
                <a:cubicBezTo>
                  <a:pt x="1129" y="412"/>
                  <a:pt x="1128" y="412"/>
                  <a:pt x="1127" y="412"/>
                </a:cubicBezTo>
                <a:cubicBezTo>
                  <a:pt x="1126" y="412"/>
                  <a:pt x="1126" y="412"/>
                  <a:pt x="1126" y="412"/>
                </a:cubicBezTo>
                <a:cubicBezTo>
                  <a:pt x="1126" y="412"/>
                  <a:pt x="1126" y="412"/>
                  <a:pt x="1126" y="412"/>
                </a:cubicBezTo>
                <a:cubicBezTo>
                  <a:pt x="1127" y="413"/>
                  <a:pt x="1128" y="414"/>
                  <a:pt x="1127" y="415"/>
                </a:cubicBezTo>
                <a:cubicBezTo>
                  <a:pt x="1127" y="415"/>
                  <a:pt x="1127" y="416"/>
                  <a:pt x="1126" y="416"/>
                </a:cubicBezTo>
                <a:cubicBezTo>
                  <a:pt x="1125" y="416"/>
                  <a:pt x="1125" y="416"/>
                  <a:pt x="1125" y="416"/>
                </a:cubicBezTo>
                <a:cubicBezTo>
                  <a:pt x="1124" y="416"/>
                  <a:pt x="1124" y="416"/>
                  <a:pt x="1124" y="416"/>
                </a:cubicBezTo>
                <a:cubicBezTo>
                  <a:pt x="1123" y="416"/>
                  <a:pt x="1123" y="416"/>
                  <a:pt x="1122" y="416"/>
                </a:cubicBezTo>
                <a:cubicBezTo>
                  <a:pt x="1123" y="416"/>
                  <a:pt x="1123" y="417"/>
                  <a:pt x="1123" y="417"/>
                </a:cubicBezTo>
                <a:cubicBezTo>
                  <a:pt x="1123" y="418"/>
                  <a:pt x="1123" y="418"/>
                  <a:pt x="1123" y="418"/>
                </a:cubicBezTo>
                <a:cubicBezTo>
                  <a:pt x="1123" y="419"/>
                  <a:pt x="1122" y="419"/>
                  <a:pt x="1122" y="419"/>
                </a:cubicBezTo>
                <a:cubicBezTo>
                  <a:pt x="1122" y="419"/>
                  <a:pt x="1123" y="420"/>
                  <a:pt x="1123" y="420"/>
                </a:cubicBezTo>
                <a:cubicBezTo>
                  <a:pt x="1123" y="420"/>
                  <a:pt x="1123" y="420"/>
                  <a:pt x="1123" y="420"/>
                </a:cubicBezTo>
                <a:cubicBezTo>
                  <a:pt x="1124" y="420"/>
                  <a:pt x="1124" y="420"/>
                  <a:pt x="1124" y="420"/>
                </a:cubicBezTo>
                <a:cubicBezTo>
                  <a:pt x="1124" y="420"/>
                  <a:pt x="1124" y="420"/>
                  <a:pt x="1124" y="420"/>
                </a:cubicBezTo>
                <a:cubicBezTo>
                  <a:pt x="1125" y="420"/>
                  <a:pt x="1126" y="420"/>
                  <a:pt x="1126" y="421"/>
                </a:cubicBezTo>
                <a:cubicBezTo>
                  <a:pt x="1126" y="421"/>
                  <a:pt x="1126" y="422"/>
                  <a:pt x="1126" y="422"/>
                </a:cubicBezTo>
                <a:cubicBezTo>
                  <a:pt x="1126" y="422"/>
                  <a:pt x="1126" y="422"/>
                  <a:pt x="1126" y="422"/>
                </a:cubicBezTo>
                <a:cubicBezTo>
                  <a:pt x="1126" y="422"/>
                  <a:pt x="1126" y="422"/>
                  <a:pt x="1126" y="422"/>
                </a:cubicBezTo>
                <a:cubicBezTo>
                  <a:pt x="1127" y="421"/>
                  <a:pt x="1127" y="421"/>
                  <a:pt x="1128" y="421"/>
                </a:cubicBezTo>
                <a:cubicBezTo>
                  <a:pt x="1128" y="421"/>
                  <a:pt x="1128" y="421"/>
                  <a:pt x="1128" y="421"/>
                </a:cubicBezTo>
                <a:cubicBezTo>
                  <a:pt x="1129" y="421"/>
                  <a:pt x="1130" y="421"/>
                  <a:pt x="1131" y="421"/>
                </a:cubicBezTo>
                <a:cubicBezTo>
                  <a:pt x="1131" y="422"/>
                  <a:pt x="1131" y="422"/>
                  <a:pt x="1131" y="422"/>
                </a:cubicBezTo>
                <a:cubicBezTo>
                  <a:pt x="1132" y="422"/>
                  <a:pt x="1132" y="422"/>
                  <a:pt x="1132" y="422"/>
                </a:cubicBezTo>
                <a:cubicBezTo>
                  <a:pt x="1133" y="422"/>
                  <a:pt x="1133" y="423"/>
                  <a:pt x="1133" y="423"/>
                </a:cubicBezTo>
                <a:cubicBezTo>
                  <a:pt x="1133" y="424"/>
                  <a:pt x="1133" y="425"/>
                  <a:pt x="1132" y="425"/>
                </a:cubicBezTo>
                <a:cubicBezTo>
                  <a:pt x="1132" y="426"/>
                  <a:pt x="1131" y="426"/>
                  <a:pt x="1131" y="426"/>
                </a:cubicBezTo>
                <a:cubicBezTo>
                  <a:pt x="1130" y="426"/>
                  <a:pt x="1130" y="426"/>
                  <a:pt x="1130" y="425"/>
                </a:cubicBezTo>
                <a:cubicBezTo>
                  <a:pt x="1129" y="425"/>
                  <a:pt x="1129" y="425"/>
                  <a:pt x="1129" y="425"/>
                </a:cubicBezTo>
                <a:cubicBezTo>
                  <a:pt x="1129" y="425"/>
                  <a:pt x="1129" y="425"/>
                  <a:pt x="1129" y="425"/>
                </a:cubicBezTo>
                <a:cubicBezTo>
                  <a:pt x="1129" y="425"/>
                  <a:pt x="1129" y="425"/>
                  <a:pt x="1129" y="425"/>
                </a:cubicBezTo>
                <a:cubicBezTo>
                  <a:pt x="1129" y="425"/>
                  <a:pt x="1129" y="426"/>
                  <a:pt x="1129" y="426"/>
                </a:cubicBezTo>
                <a:cubicBezTo>
                  <a:pt x="1129" y="426"/>
                  <a:pt x="1129" y="426"/>
                  <a:pt x="1129" y="426"/>
                </a:cubicBezTo>
                <a:cubicBezTo>
                  <a:pt x="1129" y="426"/>
                  <a:pt x="1129" y="426"/>
                  <a:pt x="1130" y="426"/>
                </a:cubicBezTo>
                <a:cubicBezTo>
                  <a:pt x="1130" y="426"/>
                  <a:pt x="1130" y="426"/>
                  <a:pt x="1130" y="426"/>
                </a:cubicBezTo>
                <a:cubicBezTo>
                  <a:pt x="1130" y="426"/>
                  <a:pt x="1131" y="426"/>
                  <a:pt x="1131" y="427"/>
                </a:cubicBezTo>
                <a:cubicBezTo>
                  <a:pt x="1132" y="427"/>
                  <a:pt x="1132" y="427"/>
                  <a:pt x="1133" y="428"/>
                </a:cubicBezTo>
                <a:cubicBezTo>
                  <a:pt x="1133" y="428"/>
                  <a:pt x="1133" y="428"/>
                  <a:pt x="1133" y="428"/>
                </a:cubicBezTo>
                <a:cubicBezTo>
                  <a:pt x="1133" y="427"/>
                  <a:pt x="1134" y="426"/>
                  <a:pt x="1135" y="426"/>
                </a:cubicBezTo>
                <a:cubicBezTo>
                  <a:pt x="1135" y="426"/>
                  <a:pt x="1135" y="426"/>
                  <a:pt x="1135" y="426"/>
                </a:cubicBezTo>
                <a:cubicBezTo>
                  <a:pt x="1136" y="426"/>
                  <a:pt x="1137" y="427"/>
                  <a:pt x="1137" y="428"/>
                </a:cubicBezTo>
                <a:cubicBezTo>
                  <a:pt x="1138" y="429"/>
                  <a:pt x="1137" y="429"/>
                  <a:pt x="1137" y="430"/>
                </a:cubicBezTo>
                <a:cubicBezTo>
                  <a:pt x="1137" y="430"/>
                  <a:pt x="1136" y="430"/>
                  <a:pt x="1136" y="430"/>
                </a:cubicBezTo>
                <a:cubicBezTo>
                  <a:pt x="1136" y="430"/>
                  <a:pt x="1135" y="430"/>
                  <a:pt x="1135" y="430"/>
                </a:cubicBezTo>
                <a:cubicBezTo>
                  <a:pt x="1135" y="430"/>
                  <a:pt x="1134" y="430"/>
                  <a:pt x="1134" y="429"/>
                </a:cubicBezTo>
                <a:cubicBezTo>
                  <a:pt x="1134" y="430"/>
                  <a:pt x="1134" y="430"/>
                  <a:pt x="1134" y="430"/>
                </a:cubicBezTo>
                <a:cubicBezTo>
                  <a:pt x="1134" y="431"/>
                  <a:pt x="1134" y="431"/>
                  <a:pt x="1134" y="432"/>
                </a:cubicBezTo>
                <a:cubicBezTo>
                  <a:pt x="1134" y="431"/>
                  <a:pt x="1134" y="431"/>
                  <a:pt x="1135" y="431"/>
                </a:cubicBezTo>
                <a:cubicBezTo>
                  <a:pt x="1135" y="431"/>
                  <a:pt x="1135" y="431"/>
                  <a:pt x="1136" y="431"/>
                </a:cubicBezTo>
                <a:cubicBezTo>
                  <a:pt x="1136" y="431"/>
                  <a:pt x="1137" y="431"/>
                  <a:pt x="1137" y="432"/>
                </a:cubicBezTo>
                <a:cubicBezTo>
                  <a:pt x="1137" y="432"/>
                  <a:pt x="1137" y="433"/>
                  <a:pt x="1137" y="433"/>
                </a:cubicBezTo>
                <a:cubicBezTo>
                  <a:pt x="1138" y="432"/>
                  <a:pt x="1139" y="431"/>
                  <a:pt x="1140" y="431"/>
                </a:cubicBezTo>
                <a:cubicBezTo>
                  <a:pt x="1141" y="431"/>
                  <a:pt x="1141" y="431"/>
                  <a:pt x="1142" y="431"/>
                </a:cubicBezTo>
                <a:cubicBezTo>
                  <a:pt x="1142" y="431"/>
                  <a:pt x="1142" y="432"/>
                  <a:pt x="1142" y="432"/>
                </a:cubicBezTo>
                <a:cubicBezTo>
                  <a:pt x="1142" y="432"/>
                  <a:pt x="1142" y="432"/>
                  <a:pt x="1142" y="432"/>
                </a:cubicBezTo>
                <a:cubicBezTo>
                  <a:pt x="1143" y="432"/>
                  <a:pt x="1143" y="432"/>
                  <a:pt x="1144" y="431"/>
                </a:cubicBezTo>
                <a:cubicBezTo>
                  <a:pt x="1144" y="431"/>
                  <a:pt x="1145" y="431"/>
                  <a:pt x="1146" y="432"/>
                </a:cubicBezTo>
                <a:cubicBezTo>
                  <a:pt x="1146" y="433"/>
                  <a:pt x="1146" y="435"/>
                  <a:pt x="1146" y="435"/>
                </a:cubicBezTo>
                <a:cubicBezTo>
                  <a:pt x="1146" y="436"/>
                  <a:pt x="1145" y="436"/>
                  <a:pt x="1145" y="436"/>
                </a:cubicBezTo>
                <a:cubicBezTo>
                  <a:pt x="1144" y="436"/>
                  <a:pt x="1143" y="437"/>
                  <a:pt x="1143" y="437"/>
                </a:cubicBezTo>
                <a:cubicBezTo>
                  <a:pt x="1143" y="437"/>
                  <a:pt x="1144" y="437"/>
                  <a:pt x="1144" y="437"/>
                </a:cubicBezTo>
                <a:cubicBezTo>
                  <a:pt x="1145" y="437"/>
                  <a:pt x="1146" y="437"/>
                  <a:pt x="1147" y="437"/>
                </a:cubicBezTo>
                <a:cubicBezTo>
                  <a:pt x="1147" y="437"/>
                  <a:pt x="1147" y="437"/>
                  <a:pt x="1147" y="437"/>
                </a:cubicBezTo>
                <a:cubicBezTo>
                  <a:pt x="1147" y="437"/>
                  <a:pt x="1147" y="437"/>
                  <a:pt x="1148" y="437"/>
                </a:cubicBezTo>
                <a:cubicBezTo>
                  <a:pt x="1148" y="438"/>
                  <a:pt x="1149" y="439"/>
                  <a:pt x="1149" y="440"/>
                </a:cubicBezTo>
                <a:cubicBezTo>
                  <a:pt x="1149" y="440"/>
                  <a:pt x="1149" y="440"/>
                  <a:pt x="1149" y="440"/>
                </a:cubicBezTo>
                <a:cubicBezTo>
                  <a:pt x="1149" y="440"/>
                  <a:pt x="1149" y="440"/>
                  <a:pt x="1149" y="440"/>
                </a:cubicBezTo>
                <a:cubicBezTo>
                  <a:pt x="1149" y="439"/>
                  <a:pt x="1150" y="439"/>
                  <a:pt x="1150" y="439"/>
                </a:cubicBezTo>
                <a:cubicBezTo>
                  <a:pt x="1151" y="439"/>
                  <a:pt x="1151" y="439"/>
                  <a:pt x="1152" y="439"/>
                </a:cubicBezTo>
                <a:cubicBezTo>
                  <a:pt x="1153" y="439"/>
                  <a:pt x="1154" y="439"/>
                  <a:pt x="1154" y="440"/>
                </a:cubicBezTo>
                <a:cubicBezTo>
                  <a:pt x="1154" y="441"/>
                  <a:pt x="1154" y="442"/>
                  <a:pt x="1154" y="443"/>
                </a:cubicBezTo>
                <a:cubicBezTo>
                  <a:pt x="1153" y="443"/>
                  <a:pt x="1152" y="444"/>
                  <a:pt x="1151" y="444"/>
                </a:cubicBezTo>
                <a:cubicBezTo>
                  <a:pt x="1151" y="444"/>
                  <a:pt x="1150" y="444"/>
                  <a:pt x="1150" y="443"/>
                </a:cubicBezTo>
                <a:cubicBezTo>
                  <a:pt x="1150" y="443"/>
                  <a:pt x="1149" y="443"/>
                  <a:pt x="1149" y="442"/>
                </a:cubicBezTo>
                <a:cubicBezTo>
                  <a:pt x="1149" y="443"/>
                  <a:pt x="1149" y="443"/>
                  <a:pt x="1149" y="443"/>
                </a:cubicBezTo>
                <a:cubicBezTo>
                  <a:pt x="1149" y="443"/>
                  <a:pt x="1149" y="443"/>
                  <a:pt x="1149" y="443"/>
                </a:cubicBezTo>
                <a:cubicBezTo>
                  <a:pt x="1149" y="443"/>
                  <a:pt x="1149" y="443"/>
                  <a:pt x="1149" y="443"/>
                </a:cubicBezTo>
                <a:cubicBezTo>
                  <a:pt x="1149" y="443"/>
                  <a:pt x="1149" y="443"/>
                  <a:pt x="1149" y="444"/>
                </a:cubicBezTo>
                <a:cubicBezTo>
                  <a:pt x="1150" y="444"/>
                  <a:pt x="1150" y="445"/>
                  <a:pt x="1150" y="445"/>
                </a:cubicBezTo>
                <a:cubicBezTo>
                  <a:pt x="1150" y="446"/>
                  <a:pt x="1149" y="446"/>
                  <a:pt x="1149" y="447"/>
                </a:cubicBezTo>
                <a:cubicBezTo>
                  <a:pt x="1149" y="447"/>
                  <a:pt x="1149" y="447"/>
                  <a:pt x="1149" y="447"/>
                </a:cubicBezTo>
                <a:cubicBezTo>
                  <a:pt x="1149" y="447"/>
                  <a:pt x="1148" y="447"/>
                  <a:pt x="1148" y="448"/>
                </a:cubicBezTo>
                <a:cubicBezTo>
                  <a:pt x="1148" y="448"/>
                  <a:pt x="1148" y="448"/>
                  <a:pt x="1148" y="448"/>
                </a:cubicBezTo>
                <a:cubicBezTo>
                  <a:pt x="1148" y="448"/>
                  <a:pt x="1148" y="448"/>
                  <a:pt x="1148" y="448"/>
                </a:cubicBezTo>
                <a:cubicBezTo>
                  <a:pt x="1148" y="448"/>
                  <a:pt x="1148" y="448"/>
                  <a:pt x="1148" y="448"/>
                </a:cubicBezTo>
                <a:cubicBezTo>
                  <a:pt x="1148" y="448"/>
                  <a:pt x="1148" y="448"/>
                  <a:pt x="1149" y="448"/>
                </a:cubicBezTo>
                <a:cubicBezTo>
                  <a:pt x="1149" y="447"/>
                  <a:pt x="1149" y="447"/>
                  <a:pt x="1151" y="447"/>
                </a:cubicBezTo>
                <a:cubicBezTo>
                  <a:pt x="1151" y="447"/>
                  <a:pt x="1152" y="447"/>
                  <a:pt x="1152" y="448"/>
                </a:cubicBezTo>
                <a:cubicBezTo>
                  <a:pt x="1152" y="448"/>
                  <a:pt x="1152" y="449"/>
                  <a:pt x="1152" y="449"/>
                </a:cubicBezTo>
                <a:cubicBezTo>
                  <a:pt x="1152" y="449"/>
                  <a:pt x="1152" y="449"/>
                  <a:pt x="1152" y="449"/>
                </a:cubicBezTo>
                <a:cubicBezTo>
                  <a:pt x="1152" y="448"/>
                  <a:pt x="1153" y="448"/>
                  <a:pt x="1153" y="448"/>
                </a:cubicBezTo>
                <a:cubicBezTo>
                  <a:pt x="1154" y="447"/>
                  <a:pt x="1154" y="447"/>
                  <a:pt x="1154" y="447"/>
                </a:cubicBezTo>
                <a:cubicBezTo>
                  <a:pt x="1155" y="447"/>
                  <a:pt x="1155" y="447"/>
                  <a:pt x="1155" y="447"/>
                </a:cubicBezTo>
                <a:cubicBezTo>
                  <a:pt x="1156" y="446"/>
                  <a:pt x="1156" y="446"/>
                  <a:pt x="1157" y="446"/>
                </a:cubicBezTo>
                <a:cubicBezTo>
                  <a:pt x="1157" y="446"/>
                  <a:pt x="1157" y="446"/>
                  <a:pt x="1157" y="446"/>
                </a:cubicBezTo>
                <a:cubicBezTo>
                  <a:pt x="1158" y="446"/>
                  <a:pt x="1158" y="446"/>
                  <a:pt x="1158" y="447"/>
                </a:cubicBezTo>
                <a:cubicBezTo>
                  <a:pt x="1158" y="449"/>
                  <a:pt x="1158" y="450"/>
                  <a:pt x="1156" y="450"/>
                </a:cubicBezTo>
                <a:cubicBezTo>
                  <a:pt x="1156" y="450"/>
                  <a:pt x="1156" y="451"/>
                  <a:pt x="1156" y="451"/>
                </a:cubicBezTo>
                <a:close/>
                <a:moveTo>
                  <a:pt x="1122" y="397"/>
                </a:moveTo>
                <a:cubicBezTo>
                  <a:pt x="1122" y="397"/>
                  <a:pt x="1122" y="397"/>
                  <a:pt x="1122" y="397"/>
                </a:cubicBezTo>
                <a:cubicBezTo>
                  <a:pt x="1124" y="397"/>
                  <a:pt x="1125" y="397"/>
                  <a:pt x="1126" y="398"/>
                </a:cubicBezTo>
                <a:cubicBezTo>
                  <a:pt x="1126" y="398"/>
                  <a:pt x="1127" y="398"/>
                  <a:pt x="1127" y="398"/>
                </a:cubicBezTo>
                <a:cubicBezTo>
                  <a:pt x="1127" y="398"/>
                  <a:pt x="1127" y="398"/>
                  <a:pt x="1127" y="398"/>
                </a:cubicBezTo>
                <a:cubicBezTo>
                  <a:pt x="1128" y="399"/>
                  <a:pt x="1128" y="399"/>
                  <a:pt x="1128" y="399"/>
                </a:cubicBezTo>
                <a:cubicBezTo>
                  <a:pt x="1129" y="400"/>
                  <a:pt x="1129" y="400"/>
                  <a:pt x="1130" y="400"/>
                </a:cubicBezTo>
                <a:cubicBezTo>
                  <a:pt x="1130" y="400"/>
                  <a:pt x="1130" y="400"/>
                  <a:pt x="1130" y="400"/>
                </a:cubicBezTo>
                <a:cubicBezTo>
                  <a:pt x="1131" y="400"/>
                  <a:pt x="1131" y="399"/>
                  <a:pt x="1131" y="399"/>
                </a:cubicBezTo>
                <a:cubicBezTo>
                  <a:pt x="1131" y="399"/>
                  <a:pt x="1132" y="399"/>
                  <a:pt x="1132" y="400"/>
                </a:cubicBezTo>
                <a:cubicBezTo>
                  <a:pt x="1132" y="400"/>
                  <a:pt x="1132" y="400"/>
                  <a:pt x="1132" y="400"/>
                </a:cubicBezTo>
                <a:cubicBezTo>
                  <a:pt x="1132" y="399"/>
                  <a:pt x="1132" y="399"/>
                  <a:pt x="1132" y="399"/>
                </a:cubicBezTo>
                <a:cubicBezTo>
                  <a:pt x="1131" y="399"/>
                  <a:pt x="1131" y="399"/>
                  <a:pt x="1130" y="399"/>
                </a:cubicBezTo>
                <a:cubicBezTo>
                  <a:pt x="1130" y="400"/>
                  <a:pt x="1129" y="399"/>
                  <a:pt x="1128" y="399"/>
                </a:cubicBezTo>
                <a:cubicBezTo>
                  <a:pt x="1128" y="399"/>
                  <a:pt x="1128" y="398"/>
                  <a:pt x="1128" y="398"/>
                </a:cubicBezTo>
                <a:cubicBezTo>
                  <a:pt x="1128" y="397"/>
                  <a:pt x="1128" y="396"/>
                  <a:pt x="1129" y="395"/>
                </a:cubicBezTo>
                <a:cubicBezTo>
                  <a:pt x="1129" y="395"/>
                  <a:pt x="1128" y="396"/>
                  <a:pt x="1128" y="396"/>
                </a:cubicBezTo>
                <a:cubicBezTo>
                  <a:pt x="1128" y="396"/>
                  <a:pt x="1127" y="397"/>
                  <a:pt x="1126" y="397"/>
                </a:cubicBezTo>
                <a:cubicBezTo>
                  <a:pt x="1125" y="397"/>
                  <a:pt x="1125" y="397"/>
                  <a:pt x="1124" y="397"/>
                </a:cubicBezTo>
                <a:cubicBezTo>
                  <a:pt x="1124" y="397"/>
                  <a:pt x="1124" y="397"/>
                  <a:pt x="1123" y="397"/>
                </a:cubicBezTo>
                <a:cubicBezTo>
                  <a:pt x="1123" y="397"/>
                  <a:pt x="1123" y="397"/>
                  <a:pt x="1123" y="397"/>
                </a:cubicBezTo>
                <a:cubicBezTo>
                  <a:pt x="1123" y="397"/>
                  <a:pt x="1122" y="397"/>
                  <a:pt x="1122" y="397"/>
                </a:cubicBezTo>
                <a:close/>
                <a:moveTo>
                  <a:pt x="1000" y="323"/>
                </a:moveTo>
                <a:cubicBezTo>
                  <a:pt x="1000" y="323"/>
                  <a:pt x="1000" y="323"/>
                  <a:pt x="1000" y="323"/>
                </a:cubicBezTo>
                <a:cubicBezTo>
                  <a:pt x="1000" y="323"/>
                  <a:pt x="1000" y="323"/>
                  <a:pt x="1000" y="323"/>
                </a:cubicBezTo>
                <a:close/>
                <a:moveTo>
                  <a:pt x="1001" y="343"/>
                </a:moveTo>
                <a:cubicBezTo>
                  <a:pt x="1001" y="343"/>
                  <a:pt x="1001" y="343"/>
                  <a:pt x="1001" y="343"/>
                </a:cubicBezTo>
                <a:cubicBezTo>
                  <a:pt x="1001" y="343"/>
                  <a:pt x="1000" y="344"/>
                  <a:pt x="1000" y="344"/>
                </a:cubicBezTo>
                <a:cubicBezTo>
                  <a:pt x="999" y="344"/>
                  <a:pt x="999" y="343"/>
                  <a:pt x="999" y="343"/>
                </a:cubicBezTo>
                <a:cubicBezTo>
                  <a:pt x="999" y="343"/>
                  <a:pt x="999" y="343"/>
                  <a:pt x="999" y="343"/>
                </a:cubicBezTo>
                <a:cubicBezTo>
                  <a:pt x="998" y="343"/>
                  <a:pt x="997" y="343"/>
                  <a:pt x="997" y="343"/>
                </a:cubicBezTo>
                <a:cubicBezTo>
                  <a:pt x="997" y="343"/>
                  <a:pt x="997" y="343"/>
                  <a:pt x="997" y="343"/>
                </a:cubicBezTo>
                <a:cubicBezTo>
                  <a:pt x="997" y="343"/>
                  <a:pt x="997" y="343"/>
                  <a:pt x="997" y="343"/>
                </a:cubicBezTo>
                <a:cubicBezTo>
                  <a:pt x="997" y="343"/>
                  <a:pt x="997" y="343"/>
                  <a:pt x="997" y="343"/>
                </a:cubicBezTo>
                <a:cubicBezTo>
                  <a:pt x="998" y="343"/>
                  <a:pt x="998" y="343"/>
                  <a:pt x="998" y="344"/>
                </a:cubicBezTo>
                <a:cubicBezTo>
                  <a:pt x="999" y="344"/>
                  <a:pt x="999" y="344"/>
                  <a:pt x="999" y="344"/>
                </a:cubicBezTo>
                <a:cubicBezTo>
                  <a:pt x="1000" y="345"/>
                  <a:pt x="1000" y="346"/>
                  <a:pt x="999" y="347"/>
                </a:cubicBezTo>
                <a:cubicBezTo>
                  <a:pt x="999" y="347"/>
                  <a:pt x="999" y="347"/>
                  <a:pt x="999" y="347"/>
                </a:cubicBezTo>
                <a:cubicBezTo>
                  <a:pt x="999" y="348"/>
                  <a:pt x="999" y="348"/>
                  <a:pt x="999" y="348"/>
                </a:cubicBezTo>
                <a:cubicBezTo>
                  <a:pt x="999" y="348"/>
                  <a:pt x="999" y="348"/>
                  <a:pt x="999" y="348"/>
                </a:cubicBezTo>
                <a:cubicBezTo>
                  <a:pt x="999" y="347"/>
                  <a:pt x="1000" y="346"/>
                  <a:pt x="1001" y="345"/>
                </a:cubicBezTo>
                <a:cubicBezTo>
                  <a:pt x="1001" y="344"/>
                  <a:pt x="1001" y="344"/>
                  <a:pt x="1001" y="343"/>
                </a:cubicBezTo>
                <a:close/>
                <a:moveTo>
                  <a:pt x="1016" y="375"/>
                </a:moveTo>
                <a:cubicBezTo>
                  <a:pt x="1016" y="375"/>
                  <a:pt x="1016" y="374"/>
                  <a:pt x="1016" y="374"/>
                </a:cubicBezTo>
                <a:cubicBezTo>
                  <a:pt x="1014" y="373"/>
                  <a:pt x="1013" y="371"/>
                  <a:pt x="1011" y="371"/>
                </a:cubicBezTo>
                <a:cubicBezTo>
                  <a:pt x="1011" y="370"/>
                  <a:pt x="1010" y="370"/>
                  <a:pt x="1010" y="370"/>
                </a:cubicBezTo>
                <a:cubicBezTo>
                  <a:pt x="1010" y="370"/>
                  <a:pt x="1010" y="370"/>
                  <a:pt x="1010" y="370"/>
                </a:cubicBezTo>
                <a:cubicBezTo>
                  <a:pt x="1010" y="370"/>
                  <a:pt x="1010" y="370"/>
                  <a:pt x="1011" y="370"/>
                </a:cubicBezTo>
                <a:cubicBezTo>
                  <a:pt x="1011" y="370"/>
                  <a:pt x="1011" y="370"/>
                  <a:pt x="1011" y="370"/>
                </a:cubicBezTo>
                <a:cubicBezTo>
                  <a:pt x="1011" y="371"/>
                  <a:pt x="1011" y="371"/>
                  <a:pt x="1012" y="371"/>
                </a:cubicBezTo>
                <a:cubicBezTo>
                  <a:pt x="1012" y="371"/>
                  <a:pt x="1012" y="371"/>
                  <a:pt x="1012" y="371"/>
                </a:cubicBezTo>
                <a:cubicBezTo>
                  <a:pt x="1012" y="372"/>
                  <a:pt x="1012" y="372"/>
                  <a:pt x="1012" y="372"/>
                </a:cubicBezTo>
                <a:cubicBezTo>
                  <a:pt x="1013" y="372"/>
                  <a:pt x="1014" y="373"/>
                  <a:pt x="1015" y="374"/>
                </a:cubicBezTo>
                <a:cubicBezTo>
                  <a:pt x="1015" y="374"/>
                  <a:pt x="1015" y="374"/>
                  <a:pt x="1016" y="374"/>
                </a:cubicBezTo>
                <a:cubicBezTo>
                  <a:pt x="1016" y="374"/>
                  <a:pt x="1016" y="375"/>
                  <a:pt x="1016" y="375"/>
                </a:cubicBezTo>
                <a:close/>
                <a:moveTo>
                  <a:pt x="1057" y="329"/>
                </a:moveTo>
                <a:cubicBezTo>
                  <a:pt x="1057" y="329"/>
                  <a:pt x="1057" y="329"/>
                  <a:pt x="1057" y="329"/>
                </a:cubicBezTo>
                <a:cubicBezTo>
                  <a:pt x="1057" y="328"/>
                  <a:pt x="1057" y="328"/>
                  <a:pt x="1056" y="328"/>
                </a:cubicBezTo>
                <a:cubicBezTo>
                  <a:pt x="1056" y="329"/>
                  <a:pt x="1056" y="329"/>
                  <a:pt x="1055" y="330"/>
                </a:cubicBezTo>
                <a:cubicBezTo>
                  <a:pt x="1054" y="330"/>
                  <a:pt x="1054" y="331"/>
                  <a:pt x="1053" y="332"/>
                </a:cubicBezTo>
                <a:cubicBezTo>
                  <a:pt x="1053" y="333"/>
                  <a:pt x="1053" y="333"/>
                  <a:pt x="1053" y="333"/>
                </a:cubicBezTo>
                <a:cubicBezTo>
                  <a:pt x="1052" y="333"/>
                  <a:pt x="1052" y="333"/>
                  <a:pt x="1052" y="333"/>
                </a:cubicBezTo>
                <a:cubicBezTo>
                  <a:pt x="1052" y="334"/>
                  <a:pt x="1052" y="334"/>
                  <a:pt x="1052" y="334"/>
                </a:cubicBezTo>
                <a:cubicBezTo>
                  <a:pt x="1052" y="334"/>
                  <a:pt x="1052" y="334"/>
                  <a:pt x="1052" y="334"/>
                </a:cubicBezTo>
                <a:cubicBezTo>
                  <a:pt x="1053" y="334"/>
                  <a:pt x="1053" y="334"/>
                  <a:pt x="1054" y="334"/>
                </a:cubicBezTo>
                <a:cubicBezTo>
                  <a:pt x="1054" y="334"/>
                  <a:pt x="1054" y="334"/>
                  <a:pt x="1054" y="334"/>
                </a:cubicBezTo>
                <a:cubicBezTo>
                  <a:pt x="1054" y="334"/>
                  <a:pt x="1054" y="334"/>
                  <a:pt x="1054" y="333"/>
                </a:cubicBezTo>
                <a:cubicBezTo>
                  <a:pt x="1054" y="333"/>
                  <a:pt x="1054" y="332"/>
                  <a:pt x="1054" y="332"/>
                </a:cubicBezTo>
                <a:cubicBezTo>
                  <a:pt x="1054" y="331"/>
                  <a:pt x="1054" y="331"/>
                  <a:pt x="1055" y="330"/>
                </a:cubicBezTo>
                <a:cubicBezTo>
                  <a:pt x="1055" y="330"/>
                  <a:pt x="1055" y="330"/>
                  <a:pt x="1055" y="330"/>
                </a:cubicBezTo>
                <a:cubicBezTo>
                  <a:pt x="1055" y="329"/>
                  <a:pt x="1057" y="329"/>
                  <a:pt x="1057" y="329"/>
                </a:cubicBezTo>
                <a:cubicBezTo>
                  <a:pt x="1057" y="329"/>
                  <a:pt x="1057" y="329"/>
                  <a:pt x="1057" y="329"/>
                </a:cubicBezTo>
                <a:close/>
                <a:moveTo>
                  <a:pt x="1063" y="326"/>
                </a:moveTo>
                <a:cubicBezTo>
                  <a:pt x="1063" y="326"/>
                  <a:pt x="1063" y="326"/>
                  <a:pt x="1062" y="325"/>
                </a:cubicBezTo>
                <a:cubicBezTo>
                  <a:pt x="1061" y="325"/>
                  <a:pt x="1061" y="325"/>
                  <a:pt x="1061" y="325"/>
                </a:cubicBezTo>
                <a:cubicBezTo>
                  <a:pt x="1061" y="325"/>
                  <a:pt x="1061" y="325"/>
                  <a:pt x="1060" y="325"/>
                </a:cubicBezTo>
                <a:cubicBezTo>
                  <a:pt x="1060" y="325"/>
                  <a:pt x="1060" y="325"/>
                  <a:pt x="1060" y="325"/>
                </a:cubicBezTo>
                <a:cubicBezTo>
                  <a:pt x="1060" y="325"/>
                  <a:pt x="1060" y="326"/>
                  <a:pt x="1060" y="326"/>
                </a:cubicBezTo>
                <a:cubicBezTo>
                  <a:pt x="1060" y="326"/>
                  <a:pt x="1060" y="326"/>
                  <a:pt x="1060" y="326"/>
                </a:cubicBezTo>
                <a:cubicBezTo>
                  <a:pt x="1061" y="326"/>
                  <a:pt x="1061" y="326"/>
                  <a:pt x="1061" y="326"/>
                </a:cubicBezTo>
                <a:cubicBezTo>
                  <a:pt x="1061" y="326"/>
                  <a:pt x="1062" y="326"/>
                  <a:pt x="1062" y="326"/>
                </a:cubicBezTo>
                <a:cubicBezTo>
                  <a:pt x="1062" y="326"/>
                  <a:pt x="1063" y="326"/>
                  <a:pt x="1063" y="326"/>
                </a:cubicBezTo>
                <a:close/>
                <a:moveTo>
                  <a:pt x="1069" y="331"/>
                </a:moveTo>
                <a:cubicBezTo>
                  <a:pt x="1069" y="330"/>
                  <a:pt x="1068" y="330"/>
                  <a:pt x="1068" y="329"/>
                </a:cubicBezTo>
                <a:cubicBezTo>
                  <a:pt x="1068" y="329"/>
                  <a:pt x="1067" y="329"/>
                  <a:pt x="1067" y="329"/>
                </a:cubicBezTo>
                <a:cubicBezTo>
                  <a:pt x="1067" y="329"/>
                  <a:pt x="1067" y="329"/>
                  <a:pt x="1067" y="329"/>
                </a:cubicBezTo>
                <a:cubicBezTo>
                  <a:pt x="1067" y="329"/>
                  <a:pt x="1067" y="328"/>
                  <a:pt x="1066" y="328"/>
                </a:cubicBezTo>
                <a:cubicBezTo>
                  <a:pt x="1066" y="328"/>
                  <a:pt x="1066" y="328"/>
                  <a:pt x="1066" y="328"/>
                </a:cubicBezTo>
                <a:cubicBezTo>
                  <a:pt x="1065" y="328"/>
                  <a:pt x="1065" y="328"/>
                  <a:pt x="1065" y="328"/>
                </a:cubicBezTo>
                <a:cubicBezTo>
                  <a:pt x="1065" y="328"/>
                  <a:pt x="1065" y="328"/>
                  <a:pt x="1065" y="327"/>
                </a:cubicBezTo>
                <a:cubicBezTo>
                  <a:pt x="1065" y="328"/>
                  <a:pt x="1066" y="329"/>
                  <a:pt x="1066" y="329"/>
                </a:cubicBezTo>
                <a:cubicBezTo>
                  <a:pt x="1066" y="330"/>
                  <a:pt x="1067" y="330"/>
                  <a:pt x="1067" y="331"/>
                </a:cubicBezTo>
                <a:cubicBezTo>
                  <a:pt x="1067" y="331"/>
                  <a:pt x="1067" y="331"/>
                  <a:pt x="1067" y="331"/>
                </a:cubicBezTo>
                <a:cubicBezTo>
                  <a:pt x="1068" y="331"/>
                  <a:pt x="1068" y="331"/>
                  <a:pt x="1068" y="331"/>
                </a:cubicBezTo>
                <a:cubicBezTo>
                  <a:pt x="1068" y="331"/>
                  <a:pt x="1069" y="331"/>
                  <a:pt x="1069" y="331"/>
                </a:cubicBezTo>
                <a:close/>
                <a:moveTo>
                  <a:pt x="1060" y="492"/>
                </a:moveTo>
                <a:cubicBezTo>
                  <a:pt x="1060" y="492"/>
                  <a:pt x="1060" y="492"/>
                  <a:pt x="1060" y="492"/>
                </a:cubicBezTo>
                <a:cubicBezTo>
                  <a:pt x="1059" y="492"/>
                  <a:pt x="1059" y="493"/>
                  <a:pt x="1059" y="493"/>
                </a:cubicBezTo>
                <a:cubicBezTo>
                  <a:pt x="1059" y="492"/>
                  <a:pt x="1059" y="492"/>
                  <a:pt x="1059" y="492"/>
                </a:cubicBezTo>
                <a:cubicBezTo>
                  <a:pt x="1060" y="492"/>
                  <a:pt x="1060" y="492"/>
                  <a:pt x="1060" y="492"/>
                </a:cubicBezTo>
                <a:close/>
                <a:moveTo>
                  <a:pt x="1083" y="353"/>
                </a:moveTo>
                <a:cubicBezTo>
                  <a:pt x="1083" y="354"/>
                  <a:pt x="1082" y="354"/>
                  <a:pt x="1082" y="354"/>
                </a:cubicBezTo>
                <a:cubicBezTo>
                  <a:pt x="1082" y="354"/>
                  <a:pt x="1082" y="354"/>
                  <a:pt x="1082" y="354"/>
                </a:cubicBezTo>
                <a:cubicBezTo>
                  <a:pt x="1082" y="354"/>
                  <a:pt x="1082" y="354"/>
                  <a:pt x="1083" y="354"/>
                </a:cubicBezTo>
                <a:cubicBezTo>
                  <a:pt x="1083" y="354"/>
                  <a:pt x="1083" y="353"/>
                  <a:pt x="1083" y="353"/>
                </a:cubicBezTo>
                <a:cubicBezTo>
                  <a:pt x="1083" y="353"/>
                  <a:pt x="1083" y="353"/>
                  <a:pt x="1083" y="353"/>
                </a:cubicBezTo>
                <a:close/>
                <a:moveTo>
                  <a:pt x="1082" y="334"/>
                </a:moveTo>
                <a:cubicBezTo>
                  <a:pt x="1082" y="334"/>
                  <a:pt x="1082" y="334"/>
                  <a:pt x="1082" y="334"/>
                </a:cubicBezTo>
                <a:cubicBezTo>
                  <a:pt x="1082" y="334"/>
                  <a:pt x="1082" y="334"/>
                  <a:pt x="1082" y="334"/>
                </a:cubicBezTo>
                <a:cubicBezTo>
                  <a:pt x="1081" y="334"/>
                  <a:pt x="1080" y="335"/>
                  <a:pt x="1080" y="335"/>
                </a:cubicBezTo>
                <a:cubicBezTo>
                  <a:pt x="1080" y="335"/>
                  <a:pt x="1080" y="335"/>
                  <a:pt x="1080" y="335"/>
                </a:cubicBezTo>
                <a:cubicBezTo>
                  <a:pt x="1080" y="335"/>
                  <a:pt x="1080" y="335"/>
                  <a:pt x="1081" y="335"/>
                </a:cubicBezTo>
                <a:cubicBezTo>
                  <a:pt x="1081" y="335"/>
                  <a:pt x="1081" y="335"/>
                  <a:pt x="1082" y="334"/>
                </a:cubicBezTo>
                <a:cubicBezTo>
                  <a:pt x="1082" y="334"/>
                  <a:pt x="1082" y="334"/>
                  <a:pt x="1082" y="334"/>
                </a:cubicBezTo>
                <a:close/>
                <a:moveTo>
                  <a:pt x="1085" y="493"/>
                </a:moveTo>
                <a:cubicBezTo>
                  <a:pt x="1085" y="493"/>
                  <a:pt x="1085" y="493"/>
                  <a:pt x="1085" y="493"/>
                </a:cubicBezTo>
                <a:cubicBezTo>
                  <a:pt x="1085" y="492"/>
                  <a:pt x="1084" y="491"/>
                  <a:pt x="1084" y="490"/>
                </a:cubicBezTo>
                <a:cubicBezTo>
                  <a:pt x="1084" y="490"/>
                  <a:pt x="1084" y="490"/>
                  <a:pt x="1084" y="490"/>
                </a:cubicBezTo>
                <a:cubicBezTo>
                  <a:pt x="1083" y="489"/>
                  <a:pt x="1083" y="488"/>
                  <a:pt x="1083" y="487"/>
                </a:cubicBezTo>
                <a:cubicBezTo>
                  <a:pt x="1083" y="487"/>
                  <a:pt x="1083" y="487"/>
                  <a:pt x="1083" y="486"/>
                </a:cubicBezTo>
                <a:cubicBezTo>
                  <a:pt x="1083" y="486"/>
                  <a:pt x="1083" y="485"/>
                  <a:pt x="1083" y="485"/>
                </a:cubicBezTo>
                <a:cubicBezTo>
                  <a:pt x="1083" y="485"/>
                  <a:pt x="1083" y="484"/>
                  <a:pt x="1083" y="484"/>
                </a:cubicBezTo>
                <a:cubicBezTo>
                  <a:pt x="1082" y="484"/>
                  <a:pt x="1082" y="484"/>
                  <a:pt x="1081" y="483"/>
                </a:cubicBezTo>
                <a:cubicBezTo>
                  <a:pt x="1081" y="483"/>
                  <a:pt x="1081" y="482"/>
                  <a:pt x="1081" y="481"/>
                </a:cubicBezTo>
                <a:cubicBezTo>
                  <a:pt x="1081" y="481"/>
                  <a:pt x="1081" y="481"/>
                  <a:pt x="1081" y="481"/>
                </a:cubicBezTo>
                <a:cubicBezTo>
                  <a:pt x="1081" y="481"/>
                  <a:pt x="1080" y="481"/>
                  <a:pt x="1080" y="481"/>
                </a:cubicBezTo>
                <a:cubicBezTo>
                  <a:pt x="1080" y="480"/>
                  <a:pt x="1080" y="480"/>
                  <a:pt x="1080" y="480"/>
                </a:cubicBezTo>
                <a:cubicBezTo>
                  <a:pt x="1079" y="480"/>
                  <a:pt x="1079" y="480"/>
                  <a:pt x="1079" y="480"/>
                </a:cubicBezTo>
                <a:cubicBezTo>
                  <a:pt x="1079" y="480"/>
                  <a:pt x="1078" y="480"/>
                  <a:pt x="1078" y="479"/>
                </a:cubicBezTo>
                <a:cubicBezTo>
                  <a:pt x="1078" y="480"/>
                  <a:pt x="1078" y="480"/>
                  <a:pt x="1078" y="480"/>
                </a:cubicBezTo>
                <a:cubicBezTo>
                  <a:pt x="1078" y="480"/>
                  <a:pt x="1078" y="481"/>
                  <a:pt x="1079" y="481"/>
                </a:cubicBezTo>
                <a:cubicBezTo>
                  <a:pt x="1079" y="482"/>
                  <a:pt x="1079" y="482"/>
                  <a:pt x="1079" y="483"/>
                </a:cubicBezTo>
                <a:cubicBezTo>
                  <a:pt x="1079" y="484"/>
                  <a:pt x="1078" y="484"/>
                  <a:pt x="1078" y="485"/>
                </a:cubicBezTo>
                <a:cubicBezTo>
                  <a:pt x="1078" y="485"/>
                  <a:pt x="1078" y="485"/>
                  <a:pt x="1078" y="485"/>
                </a:cubicBezTo>
                <a:cubicBezTo>
                  <a:pt x="1078" y="485"/>
                  <a:pt x="1078" y="486"/>
                  <a:pt x="1078" y="486"/>
                </a:cubicBezTo>
                <a:cubicBezTo>
                  <a:pt x="1078" y="486"/>
                  <a:pt x="1078" y="487"/>
                  <a:pt x="1077" y="487"/>
                </a:cubicBezTo>
                <a:cubicBezTo>
                  <a:pt x="1077" y="487"/>
                  <a:pt x="1077" y="487"/>
                  <a:pt x="1077" y="487"/>
                </a:cubicBezTo>
                <a:cubicBezTo>
                  <a:pt x="1077" y="487"/>
                  <a:pt x="1077" y="487"/>
                  <a:pt x="1077" y="487"/>
                </a:cubicBezTo>
                <a:cubicBezTo>
                  <a:pt x="1077" y="488"/>
                  <a:pt x="1076" y="489"/>
                  <a:pt x="1075" y="489"/>
                </a:cubicBezTo>
                <a:cubicBezTo>
                  <a:pt x="1075" y="489"/>
                  <a:pt x="1075" y="489"/>
                  <a:pt x="1075" y="489"/>
                </a:cubicBezTo>
                <a:cubicBezTo>
                  <a:pt x="1074" y="488"/>
                  <a:pt x="1073" y="488"/>
                  <a:pt x="1073" y="489"/>
                </a:cubicBezTo>
                <a:cubicBezTo>
                  <a:pt x="1073" y="489"/>
                  <a:pt x="1073" y="490"/>
                  <a:pt x="1072" y="490"/>
                </a:cubicBezTo>
                <a:cubicBezTo>
                  <a:pt x="1072" y="490"/>
                  <a:pt x="1072" y="490"/>
                  <a:pt x="1072" y="490"/>
                </a:cubicBezTo>
                <a:cubicBezTo>
                  <a:pt x="1072" y="490"/>
                  <a:pt x="1072" y="490"/>
                  <a:pt x="1073" y="490"/>
                </a:cubicBezTo>
                <a:cubicBezTo>
                  <a:pt x="1074" y="490"/>
                  <a:pt x="1075" y="491"/>
                  <a:pt x="1075" y="491"/>
                </a:cubicBezTo>
                <a:cubicBezTo>
                  <a:pt x="1076" y="491"/>
                  <a:pt x="1077" y="492"/>
                  <a:pt x="1078" y="492"/>
                </a:cubicBezTo>
                <a:cubicBezTo>
                  <a:pt x="1078" y="492"/>
                  <a:pt x="1079" y="492"/>
                  <a:pt x="1080" y="492"/>
                </a:cubicBezTo>
                <a:cubicBezTo>
                  <a:pt x="1080" y="492"/>
                  <a:pt x="1080" y="492"/>
                  <a:pt x="1080" y="491"/>
                </a:cubicBezTo>
                <a:cubicBezTo>
                  <a:pt x="1080" y="491"/>
                  <a:pt x="1080" y="491"/>
                  <a:pt x="1081" y="491"/>
                </a:cubicBezTo>
                <a:cubicBezTo>
                  <a:pt x="1081" y="491"/>
                  <a:pt x="1081" y="490"/>
                  <a:pt x="1082" y="490"/>
                </a:cubicBezTo>
                <a:cubicBezTo>
                  <a:pt x="1082" y="490"/>
                  <a:pt x="1082" y="490"/>
                  <a:pt x="1082" y="490"/>
                </a:cubicBezTo>
                <a:cubicBezTo>
                  <a:pt x="1082" y="490"/>
                  <a:pt x="1082" y="489"/>
                  <a:pt x="1082" y="489"/>
                </a:cubicBezTo>
                <a:cubicBezTo>
                  <a:pt x="1083" y="489"/>
                  <a:pt x="1083" y="490"/>
                  <a:pt x="1083" y="490"/>
                </a:cubicBezTo>
                <a:cubicBezTo>
                  <a:pt x="1083" y="490"/>
                  <a:pt x="1083" y="490"/>
                  <a:pt x="1083" y="490"/>
                </a:cubicBezTo>
                <a:cubicBezTo>
                  <a:pt x="1084" y="491"/>
                  <a:pt x="1084" y="491"/>
                  <a:pt x="1084" y="492"/>
                </a:cubicBezTo>
                <a:cubicBezTo>
                  <a:pt x="1084" y="492"/>
                  <a:pt x="1084" y="492"/>
                  <a:pt x="1084" y="492"/>
                </a:cubicBezTo>
                <a:cubicBezTo>
                  <a:pt x="1084" y="493"/>
                  <a:pt x="1084" y="493"/>
                  <a:pt x="1085" y="493"/>
                </a:cubicBezTo>
                <a:cubicBezTo>
                  <a:pt x="1085" y="493"/>
                  <a:pt x="1085" y="493"/>
                  <a:pt x="1085" y="493"/>
                </a:cubicBezTo>
                <a:close/>
                <a:moveTo>
                  <a:pt x="1096" y="355"/>
                </a:moveTo>
                <a:cubicBezTo>
                  <a:pt x="1095" y="354"/>
                  <a:pt x="1095" y="354"/>
                  <a:pt x="1095" y="354"/>
                </a:cubicBezTo>
                <a:cubicBezTo>
                  <a:pt x="1095" y="354"/>
                  <a:pt x="1095" y="353"/>
                  <a:pt x="1095" y="353"/>
                </a:cubicBezTo>
                <a:cubicBezTo>
                  <a:pt x="1095" y="353"/>
                  <a:pt x="1095" y="353"/>
                  <a:pt x="1095" y="353"/>
                </a:cubicBezTo>
                <a:cubicBezTo>
                  <a:pt x="1095" y="354"/>
                  <a:pt x="1094" y="355"/>
                  <a:pt x="1094" y="355"/>
                </a:cubicBezTo>
                <a:cubicBezTo>
                  <a:pt x="1093" y="356"/>
                  <a:pt x="1093" y="356"/>
                  <a:pt x="1093" y="357"/>
                </a:cubicBezTo>
                <a:cubicBezTo>
                  <a:pt x="1093" y="357"/>
                  <a:pt x="1093" y="357"/>
                  <a:pt x="1093" y="357"/>
                </a:cubicBezTo>
                <a:cubicBezTo>
                  <a:pt x="1093" y="356"/>
                  <a:pt x="1093" y="356"/>
                  <a:pt x="1093" y="356"/>
                </a:cubicBezTo>
                <a:cubicBezTo>
                  <a:pt x="1093" y="356"/>
                  <a:pt x="1094" y="355"/>
                  <a:pt x="1094" y="355"/>
                </a:cubicBezTo>
                <a:cubicBezTo>
                  <a:pt x="1095" y="355"/>
                  <a:pt x="1095" y="355"/>
                  <a:pt x="1096" y="355"/>
                </a:cubicBezTo>
                <a:close/>
                <a:moveTo>
                  <a:pt x="1102" y="350"/>
                </a:moveTo>
                <a:cubicBezTo>
                  <a:pt x="1101" y="350"/>
                  <a:pt x="1101" y="350"/>
                  <a:pt x="1100" y="350"/>
                </a:cubicBezTo>
                <a:cubicBezTo>
                  <a:pt x="1100" y="351"/>
                  <a:pt x="1100" y="352"/>
                  <a:pt x="1100" y="352"/>
                </a:cubicBezTo>
                <a:cubicBezTo>
                  <a:pt x="1100" y="352"/>
                  <a:pt x="1100" y="352"/>
                  <a:pt x="1100" y="352"/>
                </a:cubicBezTo>
                <a:cubicBezTo>
                  <a:pt x="1101" y="351"/>
                  <a:pt x="1101" y="351"/>
                  <a:pt x="1102" y="350"/>
                </a:cubicBezTo>
                <a:close/>
                <a:moveTo>
                  <a:pt x="1105" y="376"/>
                </a:moveTo>
                <a:cubicBezTo>
                  <a:pt x="1105" y="376"/>
                  <a:pt x="1105" y="375"/>
                  <a:pt x="1105" y="375"/>
                </a:cubicBezTo>
                <a:cubicBezTo>
                  <a:pt x="1105" y="375"/>
                  <a:pt x="1105" y="376"/>
                  <a:pt x="1104" y="376"/>
                </a:cubicBezTo>
                <a:cubicBezTo>
                  <a:pt x="1104" y="376"/>
                  <a:pt x="1104" y="377"/>
                  <a:pt x="1103" y="377"/>
                </a:cubicBezTo>
                <a:cubicBezTo>
                  <a:pt x="1103" y="378"/>
                  <a:pt x="1103" y="378"/>
                  <a:pt x="1103" y="378"/>
                </a:cubicBezTo>
                <a:cubicBezTo>
                  <a:pt x="1103" y="378"/>
                  <a:pt x="1103" y="378"/>
                  <a:pt x="1103" y="378"/>
                </a:cubicBezTo>
                <a:cubicBezTo>
                  <a:pt x="1103" y="378"/>
                  <a:pt x="1103" y="378"/>
                  <a:pt x="1103" y="378"/>
                </a:cubicBezTo>
                <a:cubicBezTo>
                  <a:pt x="1104" y="378"/>
                  <a:pt x="1105" y="377"/>
                  <a:pt x="1105" y="376"/>
                </a:cubicBezTo>
                <a:close/>
                <a:moveTo>
                  <a:pt x="1107" y="465"/>
                </a:moveTo>
                <a:cubicBezTo>
                  <a:pt x="1107" y="465"/>
                  <a:pt x="1107" y="464"/>
                  <a:pt x="1107" y="464"/>
                </a:cubicBezTo>
                <a:cubicBezTo>
                  <a:pt x="1107" y="464"/>
                  <a:pt x="1107" y="464"/>
                  <a:pt x="1107" y="464"/>
                </a:cubicBezTo>
                <a:cubicBezTo>
                  <a:pt x="1106" y="464"/>
                  <a:pt x="1106" y="464"/>
                  <a:pt x="1106" y="464"/>
                </a:cubicBezTo>
                <a:cubicBezTo>
                  <a:pt x="1106" y="464"/>
                  <a:pt x="1105" y="464"/>
                  <a:pt x="1105" y="465"/>
                </a:cubicBezTo>
                <a:cubicBezTo>
                  <a:pt x="1105" y="465"/>
                  <a:pt x="1106" y="465"/>
                  <a:pt x="1106" y="465"/>
                </a:cubicBezTo>
                <a:cubicBezTo>
                  <a:pt x="1107" y="465"/>
                  <a:pt x="1107" y="465"/>
                  <a:pt x="1107" y="465"/>
                </a:cubicBezTo>
                <a:close/>
                <a:moveTo>
                  <a:pt x="1110" y="373"/>
                </a:moveTo>
                <a:cubicBezTo>
                  <a:pt x="1109" y="374"/>
                  <a:pt x="1109" y="374"/>
                  <a:pt x="1108" y="374"/>
                </a:cubicBezTo>
                <a:cubicBezTo>
                  <a:pt x="1109" y="375"/>
                  <a:pt x="1109" y="375"/>
                  <a:pt x="1109" y="376"/>
                </a:cubicBezTo>
                <a:cubicBezTo>
                  <a:pt x="1109" y="375"/>
                  <a:pt x="1109" y="375"/>
                  <a:pt x="1110" y="374"/>
                </a:cubicBezTo>
                <a:cubicBezTo>
                  <a:pt x="1110" y="374"/>
                  <a:pt x="1110" y="374"/>
                  <a:pt x="1110" y="373"/>
                </a:cubicBezTo>
                <a:close/>
                <a:moveTo>
                  <a:pt x="1122" y="408"/>
                </a:moveTo>
                <a:cubicBezTo>
                  <a:pt x="1122" y="408"/>
                  <a:pt x="1122" y="408"/>
                  <a:pt x="1122" y="408"/>
                </a:cubicBezTo>
                <a:cubicBezTo>
                  <a:pt x="1121" y="408"/>
                  <a:pt x="1121" y="408"/>
                  <a:pt x="1121" y="408"/>
                </a:cubicBezTo>
                <a:cubicBezTo>
                  <a:pt x="1120" y="408"/>
                  <a:pt x="1120" y="409"/>
                  <a:pt x="1120" y="409"/>
                </a:cubicBezTo>
                <a:cubicBezTo>
                  <a:pt x="1120" y="409"/>
                  <a:pt x="1120" y="409"/>
                  <a:pt x="1120" y="409"/>
                </a:cubicBezTo>
                <a:cubicBezTo>
                  <a:pt x="1120" y="409"/>
                  <a:pt x="1120" y="409"/>
                  <a:pt x="1120" y="409"/>
                </a:cubicBezTo>
                <a:cubicBezTo>
                  <a:pt x="1121" y="409"/>
                  <a:pt x="1121" y="409"/>
                  <a:pt x="1121" y="408"/>
                </a:cubicBezTo>
                <a:cubicBezTo>
                  <a:pt x="1122" y="408"/>
                  <a:pt x="1122" y="408"/>
                  <a:pt x="1122" y="408"/>
                </a:cubicBezTo>
                <a:close/>
                <a:moveTo>
                  <a:pt x="1154" y="454"/>
                </a:moveTo>
                <a:cubicBezTo>
                  <a:pt x="1154" y="454"/>
                  <a:pt x="1154" y="454"/>
                  <a:pt x="1154" y="454"/>
                </a:cubicBezTo>
                <a:cubicBezTo>
                  <a:pt x="1154" y="454"/>
                  <a:pt x="1153" y="455"/>
                  <a:pt x="1153" y="456"/>
                </a:cubicBezTo>
                <a:cubicBezTo>
                  <a:pt x="1153" y="456"/>
                  <a:pt x="1153" y="455"/>
                  <a:pt x="1153" y="455"/>
                </a:cubicBezTo>
                <a:cubicBezTo>
                  <a:pt x="1153" y="455"/>
                  <a:pt x="1153" y="455"/>
                  <a:pt x="1153" y="455"/>
                </a:cubicBezTo>
                <a:cubicBezTo>
                  <a:pt x="1154" y="455"/>
                  <a:pt x="1154" y="454"/>
                  <a:pt x="1154" y="454"/>
                </a:cubicBezTo>
                <a:close/>
                <a:moveTo>
                  <a:pt x="1160" y="468"/>
                </a:moveTo>
                <a:cubicBezTo>
                  <a:pt x="1160" y="468"/>
                  <a:pt x="1160" y="468"/>
                  <a:pt x="1161" y="468"/>
                </a:cubicBezTo>
                <a:cubicBezTo>
                  <a:pt x="1160" y="468"/>
                  <a:pt x="1160" y="467"/>
                  <a:pt x="1160" y="467"/>
                </a:cubicBezTo>
                <a:cubicBezTo>
                  <a:pt x="1160" y="466"/>
                  <a:pt x="1160" y="466"/>
                  <a:pt x="1160" y="466"/>
                </a:cubicBezTo>
                <a:cubicBezTo>
                  <a:pt x="1160" y="467"/>
                  <a:pt x="1160" y="467"/>
                  <a:pt x="1160" y="468"/>
                </a:cubicBezTo>
                <a:close/>
                <a:moveTo>
                  <a:pt x="1125" y="546"/>
                </a:moveTo>
                <a:cubicBezTo>
                  <a:pt x="1125" y="545"/>
                  <a:pt x="1124" y="545"/>
                  <a:pt x="1124" y="544"/>
                </a:cubicBezTo>
                <a:cubicBezTo>
                  <a:pt x="1124" y="544"/>
                  <a:pt x="1124" y="544"/>
                  <a:pt x="1123" y="544"/>
                </a:cubicBezTo>
                <a:cubicBezTo>
                  <a:pt x="1123" y="544"/>
                  <a:pt x="1123" y="544"/>
                  <a:pt x="1123" y="543"/>
                </a:cubicBezTo>
                <a:cubicBezTo>
                  <a:pt x="1122" y="543"/>
                  <a:pt x="1121" y="543"/>
                  <a:pt x="1120" y="543"/>
                </a:cubicBezTo>
                <a:cubicBezTo>
                  <a:pt x="1120" y="544"/>
                  <a:pt x="1120" y="545"/>
                  <a:pt x="1120" y="545"/>
                </a:cubicBezTo>
                <a:cubicBezTo>
                  <a:pt x="1120" y="545"/>
                  <a:pt x="1120" y="546"/>
                  <a:pt x="1120" y="546"/>
                </a:cubicBezTo>
                <a:cubicBezTo>
                  <a:pt x="1120" y="547"/>
                  <a:pt x="1121" y="547"/>
                  <a:pt x="1121" y="548"/>
                </a:cubicBezTo>
                <a:cubicBezTo>
                  <a:pt x="1121" y="548"/>
                  <a:pt x="1121" y="548"/>
                  <a:pt x="1121" y="548"/>
                </a:cubicBezTo>
                <a:cubicBezTo>
                  <a:pt x="1120" y="548"/>
                  <a:pt x="1119" y="548"/>
                  <a:pt x="1118" y="548"/>
                </a:cubicBezTo>
                <a:cubicBezTo>
                  <a:pt x="1117" y="549"/>
                  <a:pt x="1117" y="549"/>
                  <a:pt x="1117" y="549"/>
                </a:cubicBezTo>
                <a:cubicBezTo>
                  <a:pt x="1116" y="549"/>
                  <a:pt x="1116" y="550"/>
                  <a:pt x="1117" y="550"/>
                </a:cubicBezTo>
                <a:cubicBezTo>
                  <a:pt x="1117" y="551"/>
                  <a:pt x="1117" y="551"/>
                  <a:pt x="1117" y="551"/>
                </a:cubicBezTo>
                <a:cubicBezTo>
                  <a:pt x="1118" y="552"/>
                  <a:pt x="1119" y="552"/>
                  <a:pt x="1119" y="552"/>
                </a:cubicBezTo>
                <a:cubicBezTo>
                  <a:pt x="1120" y="553"/>
                  <a:pt x="1120" y="553"/>
                  <a:pt x="1120" y="552"/>
                </a:cubicBezTo>
                <a:cubicBezTo>
                  <a:pt x="1121" y="552"/>
                  <a:pt x="1121" y="553"/>
                  <a:pt x="1121" y="554"/>
                </a:cubicBezTo>
                <a:cubicBezTo>
                  <a:pt x="1121" y="554"/>
                  <a:pt x="1122" y="555"/>
                  <a:pt x="1122" y="555"/>
                </a:cubicBezTo>
                <a:cubicBezTo>
                  <a:pt x="1123" y="555"/>
                  <a:pt x="1123" y="555"/>
                  <a:pt x="1123" y="554"/>
                </a:cubicBezTo>
                <a:cubicBezTo>
                  <a:pt x="1124" y="554"/>
                  <a:pt x="1124" y="553"/>
                  <a:pt x="1124" y="553"/>
                </a:cubicBezTo>
                <a:cubicBezTo>
                  <a:pt x="1124" y="552"/>
                  <a:pt x="1124" y="552"/>
                  <a:pt x="1125" y="552"/>
                </a:cubicBezTo>
                <a:cubicBezTo>
                  <a:pt x="1125" y="552"/>
                  <a:pt x="1125" y="551"/>
                  <a:pt x="1125" y="551"/>
                </a:cubicBezTo>
                <a:cubicBezTo>
                  <a:pt x="1125" y="550"/>
                  <a:pt x="1125" y="549"/>
                  <a:pt x="1125" y="548"/>
                </a:cubicBezTo>
                <a:cubicBezTo>
                  <a:pt x="1125" y="548"/>
                  <a:pt x="1125" y="547"/>
                  <a:pt x="1125" y="546"/>
                </a:cubicBezTo>
                <a:close/>
                <a:moveTo>
                  <a:pt x="1021" y="508"/>
                </a:moveTo>
                <a:cubicBezTo>
                  <a:pt x="1022" y="509"/>
                  <a:pt x="1022" y="509"/>
                  <a:pt x="1022" y="509"/>
                </a:cubicBezTo>
                <a:cubicBezTo>
                  <a:pt x="1022" y="509"/>
                  <a:pt x="1023" y="510"/>
                  <a:pt x="1023" y="510"/>
                </a:cubicBezTo>
                <a:cubicBezTo>
                  <a:pt x="1023" y="511"/>
                  <a:pt x="1023" y="511"/>
                  <a:pt x="1023" y="511"/>
                </a:cubicBezTo>
                <a:cubicBezTo>
                  <a:pt x="1024" y="511"/>
                  <a:pt x="1024" y="511"/>
                  <a:pt x="1024" y="511"/>
                </a:cubicBezTo>
                <a:cubicBezTo>
                  <a:pt x="1024" y="511"/>
                  <a:pt x="1024" y="512"/>
                  <a:pt x="1024" y="512"/>
                </a:cubicBezTo>
                <a:cubicBezTo>
                  <a:pt x="1025" y="512"/>
                  <a:pt x="1025" y="512"/>
                  <a:pt x="1026" y="512"/>
                </a:cubicBezTo>
                <a:cubicBezTo>
                  <a:pt x="1026" y="512"/>
                  <a:pt x="1027" y="512"/>
                  <a:pt x="1027" y="512"/>
                </a:cubicBezTo>
                <a:cubicBezTo>
                  <a:pt x="1028" y="511"/>
                  <a:pt x="1028" y="510"/>
                  <a:pt x="1028" y="510"/>
                </a:cubicBezTo>
                <a:cubicBezTo>
                  <a:pt x="1028" y="509"/>
                  <a:pt x="1028" y="509"/>
                  <a:pt x="1028" y="509"/>
                </a:cubicBezTo>
                <a:cubicBezTo>
                  <a:pt x="1029" y="507"/>
                  <a:pt x="1028" y="506"/>
                  <a:pt x="1027" y="506"/>
                </a:cubicBezTo>
                <a:cubicBezTo>
                  <a:pt x="1026" y="506"/>
                  <a:pt x="1026" y="506"/>
                  <a:pt x="1026" y="505"/>
                </a:cubicBezTo>
                <a:cubicBezTo>
                  <a:pt x="1025" y="505"/>
                  <a:pt x="1024" y="504"/>
                  <a:pt x="1024" y="504"/>
                </a:cubicBezTo>
                <a:cubicBezTo>
                  <a:pt x="1022" y="503"/>
                  <a:pt x="1020" y="503"/>
                  <a:pt x="1020" y="504"/>
                </a:cubicBezTo>
                <a:cubicBezTo>
                  <a:pt x="1019" y="505"/>
                  <a:pt x="1019" y="505"/>
                  <a:pt x="1019" y="506"/>
                </a:cubicBezTo>
                <a:cubicBezTo>
                  <a:pt x="1020" y="507"/>
                  <a:pt x="1021" y="508"/>
                  <a:pt x="1021" y="508"/>
                </a:cubicBezTo>
                <a:close/>
                <a:moveTo>
                  <a:pt x="1016" y="509"/>
                </a:moveTo>
                <a:cubicBezTo>
                  <a:pt x="1015" y="509"/>
                  <a:pt x="1015" y="509"/>
                  <a:pt x="1015" y="509"/>
                </a:cubicBezTo>
                <a:cubicBezTo>
                  <a:pt x="1015" y="509"/>
                  <a:pt x="1015" y="509"/>
                  <a:pt x="1014" y="508"/>
                </a:cubicBezTo>
                <a:cubicBezTo>
                  <a:pt x="1014" y="508"/>
                  <a:pt x="1014" y="507"/>
                  <a:pt x="1013" y="507"/>
                </a:cubicBezTo>
                <a:cubicBezTo>
                  <a:pt x="1012" y="507"/>
                  <a:pt x="1011" y="507"/>
                  <a:pt x="1010" y="507"/>
                </a:cubicBezTo>
                <a:cubicBezTo>
                  <a:pt x="1010" y="507"/>
                  <a:pt x="1010" y="507"/>
                  <a:pt x="1009" y="507"/>
                </a:cubicBezTo>
                <a:cubicBezTo>
                  <a:pt x="1009" y="507"/>
                  <a:pt x="1009" y="507"/>
                  <a:pt x="1008" y="508"/>
                </a:cubicBezTo>
                <a:cubicBezTo>
                  <a:pt x="1008" y="508"/>
                  <a:pt x="1008" y="508"/>
                  <a:pt x="1008" y="509"/>
                </a:cubicBezTo>
                <a:cubicBezTo>
                  <a:pt x="1008" y="509"/>
                  <a:pt x="1008" y="510"/>
                  <a:pt x="1009" y="510"/>
                </a:cubicBezTo>
                <a:cubicBezTo>
                  <a:pt x="1009" y="510"/>
                  <a:pt x="1009" y="511"/>
                  <a:pt x="1010" y="511"/>
                </a:cubicBezTo>
                <a:cubicBezTo>
                  <a:pt x="1010" y="512"/>
                  <a:pt x="1010" y="512"/>
                  <a:pt x="1010" y="512"/>
                </a:cubicBezTo>
                <a:cubicBezTo>
                  <a:pt x="1010" y="512"/>
                  <a:pt x="1010" y="513"/>
                  <a:pt x="1011" y="513"/>
                </a:cubicBezTo>
                <a:cubicBezTo>
                  <a:pt x="1011" y="513"/>
                  <a:pt x="1011" y="514"/>
                  <a:pt x="1011" y="514"/>
                </a:cubicBezTo>
                <a:cubicBezTo>
                  <a:pt x="1011" y="514"/>
                  <a:pt x="1011" y="514"/>
                  <a:pt x="1011" y="514"/>
                </a:cubicBezTo>
                <a:cubicBezTo>
                  <a:pt x="1012" y="515"/>
                  <a:pt x="1012" y="517"/>
                  <a:pt x="1014" y="517"/>
                </a:cubicBezTo>
                <a:cubicBezTo>
                  <a:pt x="1014" y="517"/>
                  <a:pt x="1014" y="517"/>
                  <a:pt x="1014" y="517"/>
                </a:cubicBezTo>
                <a:cubicBezTo>
                  <a:pt x="1014" y="517"/>
                  <a:pt x="1014" y="517"/>
                  <a:pt x="1015" y="517"/>
                </a:cubicBezTo>
                <a:cubicBezTo>
                  <a:pt x="1015" y="516"/>
                  <a:pt x="1015" y="516"/>
                  <a:pt x="1015" y="516"/>
                </a:cubicBezTo>
                <a:cubicBezTo>
                  <a:pt x="1017" y="516"/>
                  <a:pt x="1019" y="515"/>
                  <a:pt x="1019" y="513"/>
                </a:cubicBezTo>
                <a:cubicBezTo>
                  <a:pt x="1019" y="512"/>
                  <a:pt x="1018" y="510"/>
                  <a:pt x="1018" y="510"/>
                </a:cubicBezTo>
                <a:cubicBezTo>
                  <a:pt x="1018" y="509"/>
                  <a:pt x="1016" y="509"/>
                  <a:pt x="1016" y="509"/>
                </a:cubicBezTo>
                <a:close/>
                <a:moveTo>
                  <a:pt x="968" y="527"/>
                </a:moveTo>
                <a:cubicBezTo>
                  <a:pt x="967" y="528"/>
                  <a:pt x="966" y="529"/>
                  <a:pt x="965" y="528"/>
                </a:cubicBezTo>
                <a:cubicBezTo>
                  <a:pt x="964" y="528"/>
                  <a:pt x="964" y="527"/>
                  <a:pt x="963" y="527"/>
                </a:cubicBezTo>
                <a:cubicBezTo>
                  <a:pt x="963" y="527"/>
                  <a:pt x="963" y="527"/>
                  <a:pt x="963" y="527"/>
                </a:cubicBezTo>
                <a:cubicBezTo>
                  <a:pt x="963" y="527"/>
                  <a:pt x="963" y="527"/>
                  <a:pt x="963" y="527"/>
                </a:cubicBezTo>
                <a:cubicBezTo>
                  <a:pt x="963" y="527"/>
                  <a:pt x="963" y="528"/>
                  <a:pt x="962" y="528"/>
                </a:cubicBezTo>
                <a:cubicBezTo>
                  <a:pt x="962" y="528"/>
                  <a:pt x="961" y="530"/>
                  <a:pt x="960" y="530"/>
                </a:cubicBezTo>
                <a:cubicBezTo>
                  <a:pt x="960" y="530"/>
                  <a:pt x="959" y="529"/>
                  <a:pt x="959" y="529"/>
                </a:cubicBezTo>
                <a:cubicBezTo>
                  <a:pt x="958" y="528"/>
                  <a:pt x="959" y="527"/>
                  <a:pt x="959" y="526"/>
                </a:cubicBezTo>
                <a:cubicBezTo>
                  <a:pt x="959" y="525"/>
                  <a:pt x="959" y="525"/>
                  <a:pt x="959" y="525"/>
                </a:cubicBezTo>
                <a:cubicBezTo>
                  <a:pt x="959" y="525"/>
                  <a:pt x="959" y="524"/>
                  <a:pt x="959" y="524"/>
                </a:cubicBezTo>
                <a:cubicBezTo>
                  <a:pt x="958" y="524"/>
                  <a:pt x="957" y="523"/>
                  <a:pt x="958" y="522"/>
                </a:cubicBezTo>
                <a:cubicBezTo>
                  <a:pt x="958" y="521"/>
                  <a:pt x="959" y="521"/>
                  <a:pt x="959" y="521"/>
                </a:cubicBezTo>
                <a:cubicBezTo>
                  <a:pt x="959" y="521"/>
                  <a:pt x="960" y="521"/>
                  <a:pt x="960" y="521"/>
                </a:cubicBezTo>
                <a:cubicBezTo>
                  <a:pt x="960" y="522"/>
                  <a:pt x="960" y="522"/>
                  <a:pt x="960" y="522"/>
                </a:cubicBezTo>
                <a:cubicBezTo>
                  <a:pt x="960" y="522"/>
                  <a:pt x="960" y="522"/>
                  <a:pt x="960" y="522"/>
                </a:cubicBezTo>
                <a:cubicBezTo>
                  <a:pt x="960" y="521"/>
                  <a:pt x="960" y="521"/>
                  <a:pt x="960" y="521"/>
                </a:cubicBezTo>
                <a:cubicBezTo>
                  <a:pt x="960" y="521"/>
                  <a:pt x="960" y="521"/>
                  <a:pt x="960" y="520"/>
                </a:cubicBezTo>
                <a:cubicBezTo>
                  <a:pt x="961" y="520"/>
                  <a:pt x="961" y="520"/>
                  <a:pt x="961" y="520"/>
                </a:cubicBezTo>
                <a:cubicBezTo>
                  <a:pt x="961" y="520"/>
                  <a:pt x="962" y="520"/>
                  <a:pt x="962" y="520"/>
                </a:cubicBezTo>
                <a:cubicBezTo>
                  <a:pt x="962" y="520"/>
                  <a:pt x="962" y="520"/>
                  <a:pt x="962" y="519"/>
                </a:cubicBezTo>
                <a:cubicBezTo>
                  <a:pt x="961" y="519"/>
                  <a:pt x="961" y="518"/>
                  <a:pt x="962" y="517"/>
                </a:cubicBezTo>
                <a:cubicBezTo>
                  <a:pt x="962" y="517"/>
                  <a:pt x="962" y="517"/>
                  <a:pt x="962" y="517"/>
                </a:cubicBezTo>
                <a:cubicBezTo>
                  <a:pt x="963" y="516"/>
                  <a:pt x="963" y="516"/>
                  <a:pt x="963" y="516"/>
                </a:cubicBezTo>
                <a:cubicBezTo>
                  <a:pt x="964" y="515"/>
                  <a:pt x="964" y="515"/>
                  <a:pt x="965" y="515"/>
                </a:cubicBezTo>
                <a:cubicBezTo>
                  <a:pt x="965" y="515"/>
                  <a:pt x="965" y="514"/>
                  <a:pt x="966" y="514"/>
                </a:cubicBezTo>
                <a:cubicBezTo>
                  <a:pt x="967" y="514"/>
                  <a:pt x="968" y="515"/>
                  <a:pt x="969" y="515"/>
                </a:cubicBezTo>
                <a:cubicBezTo>
                  <a:pt x="969" y="516"/>
                  <a:pt x="969" y="516"/>
                  <a:pt x="969" y="516"/>
                </a:cubicBezTo>
                <a:cubicBezTo>
                  <a:pt x="969" y="516"/>
                  <a:pt x="969" y="516"/>
                  <a:pt x="969" y="516"/>
                </a:cubicBezTo>
                <a:cubicBezTo>
                  <a:pt x="970" y="515"/>
                  <a:pt x="971" y="515"/>
                  <a:pt x="972" y="515"/>
                </a:cubicBezTo>
                <a:cubicBezTo>
                  <a:pt x="972" y="515"/>
                  <a:pt x="973" y="515"/>
                  <a:pt x="973" y="515"/>
                </a:cubicBezTo>
                <a:cubicBezTo>
                  <a:pt x="974" y="515"/>
                  <a:pt x="974" y="515"/>
                  <a:pt x="974" y="515"/>
                </a:cubicBezTo>
                <a:cubicBezTo>
                  <a:pt x="974" y="515"/>
                  <a:pt x="975" y="515"/>
                  <a:pt x="976" y="515"/>
                </a:cubicBezTo>
                <a:cubicBezTo>
                  <a:pt x="976" y="515"/>
                  <a:pt x="977" y="514"/>
                  <a:pt x="978" y="515"/>
                </a:cubicBezTo>
                <a:cubicBezTo>
                  <a:pt x="978" y="515"/>
                  <a:pt x="979" y="515"/>
                  <a:pt x="979" y="516"/>
                </a:cubicBezTo>
                <a:cubicBezTo>
                  <a:pt x="980" y="517"/>
                  <a:pt x="979" y="517"/>
                  <a:pt x="979" y="518"/>
                </a:cubicBezTo>
                <a:cubicBezTo>
                  <a:pt x="979" y="518"/>
                  <a:pt x="978" y="518"/>
                  <a:pt x="978" y="519"/>
                </a:cubicBezTo>
                <a:cubicBezTo>
                  <a:pt x="978" y="519"/>
                  <a:pt x="978" y="519"/>
                  <a:pt x="978" y="520"/>
                </a:cubicBezTo>
                <a:cubicBezTo>
                  <a:pt x="978" y="520"/>
                  <a:pt x="978" y="520"/>
                  <a:pt x="977" y="521"/>
                </a:cubicBezTo>
                <a:cubicBezTo>
                  <a:pt x="977" y="521"/>
                  <a:pt x="977" y="521"/>
                  <a:pt x="977" y="521"/>
                </a:cubicBezTo>
                <a:cubicBezTo>
                  <a:pt x="976" y="521"/>
                  <a:pt x="976" y="522"/>
                  <a:pt x="975" y="522"/>
                </a:cubicBezTo>
                <a:cubicBezTo>
                  <a:pt x="975" y="522"/>
                  <a:pt x="974" y="522"/>
                  <a:pt x="974" y="522"/>
                </a:cubicBezTo>
                <a:cubicBezTo>
                  <a:pt x="973" y="524"/>
                  <a:pt x="972" y="525"/>
                  <a:pt x="971" y="525"/>
                </a:cubicBezTo>
                <a:cubicBezTo>
                  <a:pt x="970" y="525"/>
                  <a:pt x="970" y="525"/>
                  <a:pt x="970" y="526"/>
                </a:cubicBezTo>
                <a:cubicBezTo>
                  <a:pt x="969" y="526"/>
                  <a:pt x="969" y="527"/>
                  <a:pt x="969" y="527"/>
                </a:cubicBezTo>
                <a:cubicBezTo>
                  <a:pt x="968" y="527"/>
                  <a:pt x="968" y="527"/>
                  <a:pt x="968" y="527"/>
                </a:cubicBezTo>
                <a:close/>
                <a:moveTo>
                  <a:pt x="964" y="516"/>
                </a:moveTo>
                <a:cubicBezTo>
                  <a:pt x="964" y="516"/>
                  <a:pt x="964" y="516"/>
                  <a:pt x="964" y="516"/>
                </a:cubicBezTo>
                <a:cubicBezTo>
                  <a:pt x="964" y="516"/>
                  <a:pt x="964" y="516"/>
                  <a:pt x="964" y="516"/>
                </a:cubicBezTo>
                <a:close/>
                <a:moveTo>
                  <a:pt x="1052" y="150"/>
                </a:moveTo>
                <a:cubicBezTo>
                  <a:pt x="1052" y="150"/>
                  <a:pt x="1051" y="150"/>
                  <a:pt x="1051" y="150"/>
                </a:cubicBezTo>
                <a:cubicBezTo>
                  <a:pt x="1049" y="150"/>
                  <a:pt x="1048" y="151"/>
                  <a:pt x="1048" y="152"/>
                </a:cubicBezTo>
                <a:cubicBezTo>
                  <a:pt x="1048" y="152"/>
                  <a:pt x="1048" y="152"/>
                  <a:pt x="1048" y="152"/>
                </a:cubicBezTo>
                <a:cubicBezTo>
                  <a:pt x="1047" y="153"/>
                  <a:pt x="1047" y="153"/>
                  <a:pt x="1047" y="154"/>
                </a:cubicBezTo>
                <a:cubicBezTo>
                  <a:pt x="1046" y="155"/>
                  <a:pt x="1047" y="156"/>
                  <a:pt x="1047" y="156"/>
                </a:cubicBezTo>
                <a:cubicBezTo>
                  <a:pt x="1047" y="157"/>
                  <a:pt x="1048" y="157"/>
                  <a:pt x="1048" y="157"/>
                </a:cubicBezTo>
                <a:cubicBezTo>
                  <a:pt x="1049" y="157"/>
                  <a:pt x="1050" y="156"/>
                  <a:pt x="1051" y="156"/>
                </a:cubicBezTo>
                <a:cubicBezTo>
                  <a:pt x="1051" y="155"/>
                  <a:pt x="1052" y="154"/>
                  <a:pt x="1052" y="154"/>
                </a:cubicBezTo>
                <a:cubicBezTo>
                  <a:pt x="1052" y="153"/>
                  <a:pt x="1052" y="152"/>
                  <a:pt x="1052" y="151"/>
                </a:cubicBezTo>
                <a:cubicBezTo>
                  <a:pt x="1052" y="151"/>
                  <a:pt x="1052" y="151"/>
                  <a:pt x="1052" y="151"/>
                </a:cubicBezTo>
                <a:cubicBezTo>
                  <a:pt x="1052" y="151"/>
                  <a:pt x="1052" y="150"/>
                  <a:pt x="1052" y="150"/>
                </a:cubicBezTo>
                <a:close/>
                <a:moveTo>
                  <a:pt x="1011" y="380"/>
                </a:moveTo>
                <a:cubicBezTo>
                  <a:pt x="1010" y="378"/>
                  <a:pt x="1008" y="378"/>
                  <a:pt x="1007" y="378"/>
                </a:cubicBezTo>
                <a:cubicBezTo>
                  <a:pt x="1007" y="378"/>
                  <a:pt x="1007" y="378"/>
                  <a:pt x="1007" y="378"/>
                </a:cubicBezTo>
                <a:cubicBezTo>
                  <a:pt x="1006" y="378"/>
                  <a:pt x="1005" y="379"/>
                  <a:pt x="1005" y="380"/>
                </a:cubicBezTo>
                <a:cubicBezTo>
                  <a:pt x="1005" y="381"/>
                  <a:pt x="1006" y="381"/>
                  <a:pt x="1007" y="381"/>
                </a:cubicBezTo>
                <a:cubicBezTo>
                  <a:pt x="1007" y="381"/>
                  <a:pt x="1007" y="381"/>
                  <a:pt x="1007" y="381"/>
                </a:cubicBezTo>
                <a:cubicBezTo>
                  <a:pt x="1007" y="381"/>
                  <a:pt x="1007" y="381"/>
                  <a:pt x="1008" y="382"/>
                </a:cubicBezTo>
                <a:cubicBezTo>
                  <a:pt x="1008" y="382"/>
                  <a:pt x="1008" y="382"/>
                  <a:pt x="1008" y="382"/>
                </a:cubicBezTo>
                <a:cubicBezTo>
                  <a:pt x="1008" y="382"/>
                  <a:pt x="1008" y="382"/>
                  <a:pt x="1009" y="382"/>
                </a:cubicBezTo>
                <a:cubicBezTo>
                  <a:pt x="1009" y="382"/>
                  <a:pt x="1009" y="382"/>
                  <a:pt x="1010" y="382"/>
                </a:cubicBezTo>
                <a:cubicBezTo>
                  <a:pt x="1010" y="382"/>
                  <a:pt x="1011" y="382"/>
                  <a:pt x="1011" y="381"/>
                </a:cubicBezTo>
                <a:cubicBezTo>
                  <a:pt x="1012" y="381"/>
                  <a:pt x="1012" y="380"/>
                  <a:pt x="1011" y="380"/>
                </a:cubicBezTo>
                <a:close/>
                <a:moveTo>
                  <a:pt x="1045" y="524"/>
                </a:moveTo>
                <a:cubicBezTo>
                  <a:pt x="1045" y="524"/>
                  <a:pt x="1044" y="524"/>
                  <a:pt x="1044" y="523"/>
                </a:cubicBezTo>
                <a:cubicBezTo>
                  <a:pt x="1043" y="523"/>
                  <a:pt x="1042" y="522"/>
                  <a:pt x="1042" y="522"/>
                </a:cubicBezTo>
                <a:cubicBezTo>
                  <a:pt x="1041" y="522"/>
                  <a:pt x="1040" y="523"/>
                  <a:pt x="1040" y="524"/>
                </a:cubicBezTo>
                <a:cubicBezTo>
                  <a:pt x="1040" y="524"/>
                  <a:pt x="1040" y="525"/>
                  <a:pt x="1041" y="525"/>
                </a:cubicBezTo>
                <a:cubicBezTo>
                  <a:pt x="1041" y="525"/>
                  <a:pt x="1041" y="525"/>
                  <a:pt x="1041" y="525"/>
                </a:cubicBezTo>
                <a:cubicBezTo>
                  <a:pt x="1042" y="526"/>
                  <a:pt x="1043" y="527"/>
                  <a:pt x="1044" y="527"/>
                </a:cubicBezTo>
                <a:cubicBezTo>
                  <a:pt x="1044" y="528"/>
                  <a:pt x="1045" y="528"/>
                  <a:pt x="1045" y="528"/>
                </a:cubicBezTo>
                <a:cubicBezTo>
                  <a:pt x="1046" y="528"/>
                  <a:pt x="1046" y="527"/>
                  <a:pt x="1047" y="527"/>
                </a:cubicBezTo>
                <a:cubicBezTo>
                  <a:pt x="1047" y="527"/>
                  <a:pt x="1047" y="526"/>
                  <a:pt x="1047" y="525"/>
                </a:cubicBezTo>
                <a:cubicBezTo>
                  <a:pt x="1047" y="525"/>
                  <a:pt x="1046" y="524"/>
                  <a:pt x="1045" y="524"/>
                </a:cubicBezTo>
                <a:close/>
                <a:moveTo>
                  <a:pt x="966" y="692"/>
                </a:moveTo>
                <a:cubicBezTo>
                  <a:pt x="965" y="692"/>
                  <a:pt x="965" y="693"/>
                  <a:pt x="965" y="694"/>
                </a:cubicBezTo>
                <a:cubicBezTo>
                  <a:pt x="965" y="694"/>
                  <a:pt x="966" y="695"/>
                  <a:pt x="967" y="695"/>
                </a:cubicBezTo>
                <a:cubicBezTo>
                  <a:pt x="967" y="695"/>
                  <a:pt x="967" y="695"/>
                  <a:pt x="967" y="695"/>
                </a:cubicBezTo>
                <a:cubicBezTo>
                  <a:pt x="968" y="695"/>
                  <a:pt x="970" y="694"/>
                  <a:pt x="970" y="692"/>
                </a:cubicBezTo>
                <a:cubicBezTo>
                  <a:pt x="970" y="692"/>
                  <a:pt x="970" y="691"/>
                  <a:pt x="970" y="691"/>
                </a:cubicBezTo>
                <a:cubicBezTo>
                  <a:pt x="970" y="690"/>
                  <a:pt x="969" y="690"/>
                  <a:pt x="968" y="690"/>
                </a:cubicBezTo>
                <a:cubicBezTo>
                  <a:pt x="968" y="690"/>
                  <a:pt x="968" y="690"/>
                  <a:pt x="968" y="690"/>
                </a:cubicBezTo>
                <a:cubicBezTo>
                  <a:pt x="968" y="690"/>
                  <a:pt x="967" y="690"/>
                  <a:pt x="967" y="690"/>
                </a:cubicBezTo>
                <a:cubicBezTo>
                  <a:pt x="967" y="690"/>
                  <a:pt x="967" y="690"/>
                  <a:pt x="967" y="690"/>
                </a:cubicBezTo>
                <a:cubicBezTo>
                  <a:pt x="966" y="691"/>
                  <a:pt x="966" y="691"/>
                  <a:pt x="966" y="692"/>
                </a:cubicBezTo>
                <a:close/>
                <a:moveTo>
                  <a:pt x="1093" y="569"/>
                </a:moveTo>
                <a:cubicBezTo>
                  <a:pt x="1094" y="569"/>
                  <a:pt x="1094" y="569"/>
                  <a:pt x="1094" y="569"/>
                </a:cubicBezTo>
                <a:cubicBezTo>
                  <a:pt x="1095" y="568"/>
                  <a:pt x="1095" y="567"/>
                  <a:pt x="1095" y="567"/>
                </a:cubicBezTo>
                <a:cubicBezTo>
                  <a:pt x="1095" y="567"/>
                  <a:pt x="1096" y="566"/>
                  <a:pt x="1096" y="566"/>
                </a:cubicBezTo>
                <a:cubicBezTo>
                  <a:pt x="1096" y="566"/>
                  <a:pt x="1096" y="564"/>
                  <a:pt x="1095" y="564"/>
                </a:cubicBezTo>
                <a:cubicBezTo>
                  <a:pt x="1095" y="563"/>
                  <a:pt x="1094" y="563"/>
                  <a:pt x="1093" y="563"/>
                </a:cubicBezTo>
                <a:cubicBezTo>
                  <a:pt x="1093" y="563"/>
                  <a:pt x="1093" y="563"/>
                  <a:pt x="1093" y="563"/>
                </a:cubicBezTo>
                <a:cubicBezTo>
                  <a:pt x="1093" y="564"/>
                  <a:pt x="1093" y="564"/>
                  <a:pt x="1093" y="564"/>
                </a:cubicBezTo>
                <a:cubicBezTo>
                  <a:pt x="1093" y="563"/>
                  <a:pt x="1093" y="563"/>
                  <a:pt x="1093" y="563"/>
                </a:cubicBezTo>
                <a:cubicBezTo>
                  <a:pt x="1092" y="563"/>
                  <a:pt x="1091" y="563"/>
                  <a:pt x="1091" y="563"/>
                </a:cubicBezTo>
                <a:cubicBezTo>
                  <a:pt x="1089" y="566"/>
                  <a:pt x="1089" y="566"/>
                  <a:pt x="1089" y="566"/>
                </a:cubicBezTo>
                <a:cubicBezTo>
                  <a:pt x="1088" y="566"/>
                  <a:pt x="1088" y="567"/>
                  <a:pt x="1087" y="568"/>
                </a:cubicBezTo>
                <a:cubicBezTo>
                  <a:pt x="1087" y="568"/>
                  <a:pt x="1088" y="569"/>
                  <a:pt x="1088" y="569"/>
                </a:cubicBezTo>
                <a:cubicBezTo>
                  <a:pt x="1088" y="569"/>
                  <a:pt x="1088" y="569"/>
                  <a:pt x="1088" y="570"/>
                </a:cubicBezTo>
                <a:cubicBezTo>
                  <a:pt x="1088" y="570"/>
                  <a:pt x="1088" y="570"/>
                  <a:pt x="1088" y="571"/>
                </a:cubicBezTo>
                <a:cubicBezTo>
                  <a:pt x="1088" y="571"/>
                  <a:pt x="1089" y="572"/>
                  <a:pt x="1089" y="572"/>
                </a:cubicBezTo>
                <a:cubicBezTo>
                  <a:pt x="1090" y="572"/>
                  <a:pt x="1090" y="572"/>
                  <a:pt x="1090" y="572"/>
                </a:cubicBezTo>
                <a:cubicBezTo>
                  <a:pt x="1090" y="571"/>
                  <a:pt x="1091" y="571"/>
                  <a:pt x="1091" y="570"/>
                </a:cubicBezTo>
                <a:cubicBezTo>
                  <a:pt x="1092" y="570"/>
                  <a:pt x="1092" y="570"/>
                  <a:pt x="1092" y="570"/>
                </a:cubicBezTo>
                <a:cubicBezTo>
                  <a:pt x="1092" y="570"/>
                  <a:pt x="1092" y="570"/>
                  <a:pt x="1092" y="570"/>
                </a:cubicBezTo>
                <a:cubicBezTo>
                  <a:pt x="1092" y="570"/>
                  <a:pt x="1093" y="570"/>
                  <a:pt x="1093" y="569"/>
                </a:cubicBezTo>
                <a:cubicBezTo>
                  <a:pt x="1093" y="569"/>
                  <a:pt x="1093" y="569"/>
                  <a:pt x="1093" y="569"/>
                </a:cubicBezTo>
                <a:cubicBezTo>
                  <a:pt x="1093" y="569"/>
                  <a:pt x="1093" y="569"/>
                  <a:pt x="1093" y="569"/>
                </a:cubicBezTo>
                <a:close/>
                <a:moveTo>
                  <a:pt x="1012" y="389"/>
                </a:moveTo>
                <a:cubicBezTo>
                  <a:pt x="1013" y="390"/>
                  <a:pt x="1013" y="390"/>
                  <a:pt x="1013" y="390"/>
                </a:cubicBezTo>
                <a:cubicBezTo>
                  <a:pt x="1013" y="390"/>
                  <a:pt x="1013" y="391"/>
                  <a:pt x="1014" y="391"/>
                </a:cubicBezTo>
                <a:cubicBezTo>
                  <a:pt x="1014" y="391"/>
                  <a:pt x="1015" y="391"/>
                  <a:pt x="1015" y="391"/>
                </a:cubicBezTo>
                <a:cubicBezTo>
                  <a:pt x="1015" y="392"/>
                  <a:pt x="1016" y="392"/>
                  <a:pt x="1016" y="392"/>
                </a:cubicBezTo>
                <a:cubicBezTo>
                  <a:pt x="1017" y="392"/>
                  <a:pt x="1017" y="392"/>
                  <a:pt x="1017" y="392"/>
                </a:cubicBezTo>
                <a:cubicBezTo>
                  <a:pt x="1017" y="392"/>
                  <a:pt x="1018" y="391"/>
                  <a:pt x="1018" y="390"/>
                </a:cubicBezTo>
                <a:cubicBezTo>
                  <a:pt x="1018" y="389"/>
                  <a:pt x="1017" y="389"/>
                  <a:pt x="1017" y="389"/>
                </a:cubicBezTo>
                <a:cubicBezTo>
                  <a:pt x="1017" y="388"/>
                  <a:pt x="1016" y="388"/>
                  <a:pt x="1016" y="388"/>
                </a:cubicBezTo>
                <a:cubicBezTo>
                  <a:pt x="1016" y="388"/>
                  <a:pt x="1016" y="388"/>
                  <a:pt x="1015" y="388"/>
                </a:cubicBezTo>
                <a:cubicBezTo>
                  <a:pt x="1015" y="388"/>
                  <a:pt x="1015" y="388"/>
                  <a:pt x="1015" y="388"/>
                </a:cubicBezTo>
                <a:cubicBezTo>
                  <a:pt x="1015" y="387"/>
                  <a:pt x="1014" y="387"/>
                  <a:pt x="1014" y="387"/>
                </a:cubicBezTo>
                <a:cubicBezTo>
                  <a:pt x="1014" y="387"/>
                  <a:pt x="1014" y="387"/>
                  <a:pt x="1014" y="387"/>
                </a:cubicBezTo>
                <a:cubicBezTo>
                  <a:pt x="1014" y="387"/>
                  <a:pt x="1014" y="386"/>
                  <a:pt x="1014" y="386"/>
                </a:cubicBezTo>
                <a:cubicBezTo>
                  <a:pt x="1013" y="385"/>
                  <a:pt x="1012" y="385"/>
                  <a:pt x="1011" y="385"/>
                </a:cubicBezTo>
                <a:cubicBezTo>
                  <a:pt x="1011" y="386"/>
                  <a:pt x="1011" y="386"/>
                  <a:pt x="1011" y="386"/>
                </a:cubicBezTo>
                <a:cubicBezTo>
                  <a:pt x="1011" y="387"/>
                  <a:pt x="1011" y="387"/>
                  <a:pt x="1011" y="387"/>
                </a:cubicBezTo>
                <a:cubicBezTo>
                  <a:pt x="1011" y="388"/>
                  <a:pt x="1012" y="388"/>
                  <a:pt x="1012" y="388"/>
                </a:cubicBezTo>
                <a:cubicBezTo>
                  <a:pt x="1012" y="388"/>
                  <a:pt x="1013" y="388"/>
                  <a:pt x="1013" y="388"/>
                </a:cubicBezTo>
                <a:cubicBezTo>
                  <a:pt x="1013" y="388"/>
                  <a:pt x="1013" y="388"/>
                  <a:pt x="1013" y="388"/>
                </a:cubicBezTo>
                <a:cubicBezTo>
                  <a:pt x="1012" y="389"/>
                  <a:pt x="1012" y="389"/>
                  <a:pt x="1012" y="389"/>
                </a:cubicBezTo>
                <a:close/>
                <a:moveTo>
                  <a:pt x="1126" y="536"/>
                </a:moveTo>
                <a:cubicBezTo>
                  <a:pt x="1126" y="537"/>
                  <a:pt x="1126" y="537"/>
                  <a:pt x="1126" y="537"/>
                </a:cubicBezTo>
                <a:cubicBezTo>
                  <a:pt x="1126" y="537"/>
                  <a:pt x="1127" y="538"/>
                  <a:pt x="1128" y="538"/>
                </a:cubicBezTo>
                <a:cubicBezTo>
                  <a:pt x="1128" y="538"/>
                  <a:pt x="1128" y="538"/>
                  <a:pt x="1128" y="538"/>
                </a:cubicBezTo>
                <a:cubicBezTo>
                  <a:pt x="1129" y="538"/>
                  <a:pt x="1130" y="538"/>
                  <a:pt x="1131" y="536"/>
                </a:cubicBezTo>
                <a:cubicBezTo>
                  <a:pt x="1131" y="536"/>
                  <a:pt x="1131" y="535"/>
                  <a:pt x="1131" y="534"/>
                </a:cubicBezTo>
                <a:cubicBezTo>
                  <a:pt x="1131" y="533"/>
                  <a:pt x="1130" y="532"/>
                  <a:pt x="1129" y="532"/>
                </a:cubicBezTo>
                <a:cubicBezTo>
                  <a:pt x="1129" y="532"/>
                  <a:pt x="1129" y="532"/>
                  <a:pt x="1128" y="532"/>
                </a:cubicBezTo>
                <a:cubicBezTo>
                  <a:pt x="1128" y="532"/>
                  <a:pt x="1127" y="533"/>
                  <a:pt x="1127" y="533"/>
                </a:cubicBezTo>
                <a:cubicBezTo>
                  <a:pt x="1127" y="533"/>
                  <a:pt x="1126" y="533"/>
                  <a:pt x="1126" y="533"/>
                </a:cubicBezTo>
                <a:cubicBezTo>
                  <a:pt x="1125" y="533"/>
                  <a:pt x="1125" y="534"/>
                  <a:pt x="1125" y="534"/>
                </a:cubicBezTo>
                <a:cubicBezTo>
                  <a:pt x="1124" y="534"/>
                  <a:pt x="1124" y="535"/>
                  <a:pt x="1124" y="535"/>
                </a:cubicBezTo>
                <a:cubicBezTo>
                  <a:pt x="1125" y="536"/>
                  <a:pt x="1125" y="536"/>
                  <a:pt x="1126" y="536"/>
                </a:cubicBezTo>
                <a:close/>
                <a:moveTo>
                  <a:pt x="1020" y="500"/>
                </a:moveTo>
                <a:cubicBezTo>
                  <a:pt x="1020" y="500"/>
                  <a:pt x="1020" y="500"/>
                  <a:pt x="1020" y="500"/>
                </a:cubicBezTo>
                <a:cubicBezTo>
                  <a:pt x="1020" y="500"/>
                  <a:pt x="1021" y="500"/>
                  <a:pt x="1021" y="499"/>
                </a:cubicBezTo>
                <a:cubicBezTo>
                  <a:pt x="1021" y="499"/>
                  <a:pt x="1022" y="499"/>
                  <a:pt x="1022" y="498"/>
                </a:cubicBezTo>
                <a:cubicBezTo>
                  <a:pt x="1021" y="498"/>
                  <a:pt x="1021" y="497"/>
                  <a:pt x="1021" y="497"/>
                </a:cubicBezTo>
                <a:cubicBezTo>
                  <a:pt x="1021" y="497"/>
                  <a:pt x="1021" y="497"/>
                  <a:pt x="1021" y="496"/>
                </a:cubicBezTo>
                <a:cubicBezTo>
                  <a:pt x="1020" y="496"/>
                  <a:pt x="1020" y="496"/>
                  <a:pt x="1019" y="496"/>
                </a:cubicBezTo>
                <a:cubicBezTo>
                  <a:pt x="1019" y="496"/>
                  <a:pt x="1018" y="496"/>
                  <a:pt x="1018" y="497"/>
                </a:cubicBezTo>
                <a:cubicBezTo>
                  <a:pt x="1017" y="498"/>
                  <a:pt x="1018" y="498"/>
                  <a:pt x="1018" y="499"/>
                </a:cubicBezTo>
                <a:cubicBezTo>
                  <a:pt x="1018" y="499"/>
                  <a:pt x="1019" y="500"/>
                  <a:pt x="1019" y="500"/>
                </a:cubicBezTo>
                <a:cubicBezTo>
                  <a:pt x="1020" y="500"/>
                  <a:pt x="1020" y="500"/>
                  <a:pt x="1020" y="500"/>
                </a:cubicBezTo>
                <a:close/>
                <a:moveTo>
                  <a:pt x="978" y="173"/>
                </a:moveTo>
                <a:cubicBezTo>
                  <a:pt x="979" y="173"/>
                  <a:pt x="979" y="174"/>
                  <a:pt x="980" y="174"/>
                </a:cubicBezTo>
                <a:cubicBezTo>
                  <a:pt x="981" y="175"/>
                  <a:pt x="981" y="175"/>
                  <a:pt x="982" y="176"/>
                </a:cubicBezTo>
                <a:cubicBezTo>
                  <a:pt x="983" y="176"/>
                  <a:pt x="985" y="177"/>
                  <a:pt x="986" y="178"/>
                </a:cubicBezTo>
                <a:cubicBezTo>
                  <a:pt x="986" y="178"/>
                  <a:pt x="987" y="179"/>
                  <a:pt x="987" y="180"/>
                </a:cubicBezTo>
                <a:cubicBezTo>
                  <a:pt x="987" y="180"/>
                  <a:pt x="987" y="181"/>
                  <a:pt x="987" y="181"/>
                </a:cubicBezTo>
                <a:cubicBezTo>
                  <a:pt x="987" y="181"/>
                  <a:pt x="987" y="181"/>
                  <a:pt x="987" y="180"/>
                </a:cubicBezTo>
                <a:cubicBezTo>
                  <a:pt x="988" y="180"/>
                  <a:pt x="988" y="180"/>
                  <a:pt x="988" y="180"/>
                </a:cubicBezTo>
                <a:cubicBezTo>
                  <a:pt x="990" y="180"/>
                  <a:pt x="991" y="181"/>
                  <a:pt x="991" y="182"/>
                </a:cubicBezTo>
                <a:cubicBezTo>
                  <a:pt x="991" y="182"/>
                  <a:pt x="991" y="183"/>
                  <a:pt x="991" y="183"/>
                </a:cubicBezTo>
                <a:cubicBezTo>
                  <a:pt x="991" y="184"/>
                  <a:pt x="991" y="184"/>
                  <a:pt x="991" y="185"/>
                </a:cubicBezTo>
                <a:cubicBezTo>
                  <a:pt x="991" y="185"/>
                  <a:pt x="991" y="186"/>
                  <a:pt x="991" y="187"/>
                </a:cubicBezTo>
                <a:cubicBezTo>
                  <a:pt x="991" y="187"/>
                  <a:pt x="991" y="187"/>
                  <a:pt x="992" y="188"/>
                </a:cubicBezTo>
                <a:cubicBezTo>
                  <a:pt x="992" y="188"/>
                  <a:pt x="993" y="190"/>
                  <a:pt x="992" y="191"/>
                </a:cubicBezTo>
                <a:cubicBezTo>
                  <a:pt x="991" y="191"/>
                  <a:pt x="991" y="192"/>
                  <a:pt x="991" y="192"/>
                </a:cubicBezTo>
                <a:cubicBezTo>
                  <a:pt x="990" y="192"/>
                  <a:pt x="990" y="193"/>
                  <a:pt x="989" y="193"/>
                </a:cubicBezTo>
                <a:cubicBezTo>
                  <a:pt x="989" y="194"/>
                  <a:pt x="989" y="194"/>
                  <a:pt x="989" y="194"/>
                </a:cubicBezTo>
                <a:cubicBezTo>
                  <a:pt x="988" y="195"/>
                  <a:pt x="988" y="195"/>
                  <a:pt x="988" y="195"/>
                </a:cubicBezTo>
                <a:cubicBezTo>
                  <a:pt x="988" y="195"/>
                  <a:pt x="988" y="196"/>
                  <a:pt x="987" y="196"/>
                </a:cubicBezTo>
                <a:cubicBezTo>
                  <a:pt x="987" y="197"/>
                  <a:pt x="987" y="197"/>
                  <a:pt x="986" y="198"/>
                </a:cubicBezTo>
                <a:cubicBezTo>
                  <a:pt x="987" y="197"/>
                  <a:pt x="987" y="197"/>
                  <a:pt x="987" y="197"/>
                </a:cubicBezTo>
                <a:cubicBezTo>
                  <a:pt x="988" y="197"/>
                  <a:pt x="988" y="196"/>
                  <a:pt x="989" y="196"/>
                </a:cubicBezTo>
                <a:cubicBezTo>
                  <a:pt x="989" y="195"/>
                  <a:pt x="990" y="195"/>
                  <a:pt x="990" y="194"/>
                </a:cubicBezTo>
                <a:cubicBezTo>
                  <a:pt x="991" y="193"/>
                  <a:pt x="991" y="192"/>
                  <a:pt x="992" y="192"/>
                </a:cubicBezTo>
                <a:cubicBezTo>
                  <a:pt x="992" y="192"/>
                  <a:pt x="993" y="191"/>
                  <a:pt x="993" y="191"/>
                </a:cubicBezTo>
                <a:cubicBezTo>
                  <a:pt x="993" y="191"/>
                  <a:pt x="994" y="191"/>
                  <a:pt x="994" y="192"/>
                </a:cubicBezTo>
                <a:cubicBezTo>
                  <a:pt x="994" y="192"/>
                  <a:pt x="994" y="192"/>
                  <a:pt x="995" y="192"/>
                </a:cubicBezTo>
                <a:cubicBezTo>
                  <a:pt x="995" y="192"/>
                  <a:pt x="995" y="192"/>
                  <a:pt x="996" y="192"/>
                </a:cubicBezTo>
                <a:cubicBezTo>
                  <a:pt x="996" y="192"/>
                  <a:pt x="996" y="193"/>
                  <a:pt x="996" y="193"/>
                </a:cubicBezTo>
                <a:cubicBezTo>
                  <a:pt x="996" y="193"/>
                  <a:pt x="996" y="193"/>
                  <a:pt x="997" y="193"/>
                </a:cubicBezTo>
                <a:cubicBezTo>
                  <a:pt x="997" y="193"/>
                  <a:pt x="998" y="193"/>
                  <a:pt x="999" y="193"/>
                </a:cubicBezTo>
                <a:cubicBezTo>
                  <a:pt x="999" y="192"/>
                  <a:pt x="1000" y="192"/>
                  <a:pt x="1001" y="192"/>
                </a:cubicBezTo>
                <a:cubicBezTo>
                  <a:pt x="1002" y="192"/>
                  <a:pt x="1003" y="192"/>
                  <a:pt x="1004" y="192"/>
                </a:cubicBezTo>
                <a:cubicBezTo>
                  <a:pt x="1004" y="192"/>
                  <a:pt x="1004" y="192"/>
                  <a:pt x="1004" y="192"/>
                </a:cubicBezTo>
                <a:cubicBezTo>
                  <a:pt x="1006" y="193"/>
                  <a:pt x="1007" y="193"/>
                  <a:pt x="1008" y="195"/>
                </a:cubicBezTo>
                <a:cubicBezTo>
                  <a:pt x="1008" y="195"/>
                  <a:pt x="1008" y="196"/>
                  <a:pt x="1009" y="196"/>
                </a:cubicBezTo>
                <a:cubicBezTo>
                  <a:pt x="1009" y="197"/>
                  <a:pt x="1009" y="197"/>
                  <a:pt x="1009" y="197"/>
                </a:cubicBezTo>
                <a:cubicBezTo>
                  <a:pt x="1009" y="198"/>
                  <a:pt x="1009" y="198"/>
                  <a:pt x="1009" y="199"/>
                </a:cubicBezTo>
                <a:cubicBezTo>
                  <a:pt x="1009" y="199"/>
                  <a:pt x="1009" y="199"/>
                  <a:pt x="1009" y="199"/>
                </a:cubicBezTo>
                <a:cubicBezTo>
                  <a:pt x="1010" y="199"/>
                  <a:pt x="1010" y="199"/>
                  <a:pt x="1010" y="200"/>
                </a:cubicBezTo>
                <a:cubicBezTo>
                  <a:pt x="1010" y="200"/>
                  <a:pt x="1009" y="201"/>
                  <a:pt x="1009" y="201"/>
                </a:cubicBezTo>
                <a:cubicBezTo>
                  <a:pt x="1007" y="201"/>
                  <a:pt x="1007" y="200"/>
                  <a:pt x="1006" y="200"/>
                </a:cubicBezTo>
                <a:cubicBezTo>
                  <a:pt x="1006" y="200"/>
                  <a:pt x="1006" y="199"/>
                  <a:pt x="1005" y="199"/>
                </a:cubicBezTo>
                <a:cubicBezTo>
                  <a:pt x="1005" y="199"/>
                  <a:pt x="1004" y="199"/>
                  <a:pt x="1004" y="199"/>
                </a:cubicBezTo>
                <a:cubicBezTo>
                  <a:pt x="1003" y="198"/>
                  <a:pt x="1002" y="198"/>
                  <a:pt x="1002" y="198"/>
                </a:cubicBezTo>
                <a:cubicBezTo>
                  <a:pt x="1002" y="198"/>
                  <a:pt x="1002" y="198"/>
                  <a:pt x="1002" y="198"/>
                </a:cubicBezTo>
                <a:cubicBezTo>
                  <a:pt x="1002" y="198"/>
                  <a:pt x="1002" y="198"/>
                  <a:pt x="1003" y="198"/>
                </a:cubicBezTo>
                <a:cubicBezTo>
                  <a:pt x="1003" y="198"/>
                  <a:pt x="1003" y="199"/>
                  <a:pt x="1003" y="199"/>
                </a:cubicBezTo>
                <a:cubicBezTo>
                  <a:pt x="1003" y="199"/>
                  <a:pt x="1004" y="199"/>
                  <a:pt x="1004" y="199"/>
                </a:cubicBezTo>
                <a:cubicBezTo>
                  <a:pt x="1004" y="199"/>
                  <a:pt x="1004" y="200"/>
                  <a:pt x="1005" y="200"/>
                </a:cubicBezTo>
                <a:cubicBezTo>
                  <a:pt x="1005" y="200"/>
                  <a:pt x="1006" y="200"/>
                  <a:pt x="1007" y="201"/>
                </a:cubicBezTo>
                <a:cubicBezTo>
                  <a:pt x="1007" y="201"/>
                  <a:pt x="1007" y="202"/>
                  <a:pt x="1007" y="202"/>
                </a:cubicBezTo>
                <a:cubicBezTo>
                  <a:pt x="1008" y="203"/>
                  <a:pt x="1008" y="203"/>
                  <a:pt x="1008" y="203"/>
                </a:cubicBezTo>
                <a:cubicBezTo>
                  <a:pt x="1010" y="204"/>
                  <a:pt x="1011" y="205"/>
                  <a:pt x="1012" y="206"/>
                </a:cubicBezTo>
                <a:cubicBezTo>
                  <a:pt x="1013" y="207"/>
                  <a:pt x="1015" y="208"/>
                  <a:pt x="1015" y="210"/>
                </a:cubicBezTo>
                <a:cubicBezTo>
                  <a:pt x="1015" y="211"/>
                  <a:pt x="1015" y="211"/>
                  <a:pt x="1014" y="212"/>
                </a:cubicBezTo>
                <a:cubicBezTo>
                  <a:pt x="1013" y="212"/>
                  <a:pt x="1012" y="212"/>
                  <a:pt x="1011" y="212"/>
                </a:cubicBezTo>
                <a:cubicBezTo>
                  <a:pt x="1011" y="212"/>
                  <a:pt x="1010" y="212"/>
                  <a:pt x="1010" y="212"/>
                </a:cubicBezTo>
                <a:cubicBezTo>
                  <a:pt x="1010" y="211"/>
                  <a:pt x="1010" y="211"/>
                  <a:pt x="1010" y="211"/>
                </a:cubicBezTo>
                <a:cubicBezTo>
                  <a:pt x="1009" y="211"/>
                  <a:pt x="1009" y="211"/>
                  <a:pt x="1008" y="211"/>
                </a:cubicBezTo>
                <a:cubicBezTo>
                  <a:pt x="1008" y="211"/>
                  <a:pt x="1008" y="211"/>
                  <a:pt x="1008" y="211"/>
                </a:cubicBezTo>
                <a:cubicBezTo>
                  <a:pt x="1008" y="211"/>
                  <a:pt x="1008" y="211"/>
                  <a:pt x="1008" y="211"/>
                </a:cubicBezTo>
                <a:cubicBezTo>
                  <a:pt x="1007" y="211"/>
                  <a:pt x="1006" y="211"/>
                  <a:pt x="1005" y="210"/>
                </a:cubicBezTo>
                <a:cubicBezTo>
                  <a:pt x="1005" y="210"/>
                  <a:pt x="1004" y="210"/>
                  <a:pt x="1004" y="210"/>
                </a:cubicBezTo>
                <a:cubicBezTo>
                  <a:pt x="1003" y="209"/>
                  <a:pt x="1002" y="209"/>
                  <a:pt x="1001" y="208"/>
                </a:cubicBezTo>
                <a:cubicBezTo>
                  <a:pt x="1000" y="207"/>
                  <a:pt x="999" y="206"/>
                  <a:pt x="998" y="205"/>
                </a:cubicBezTo>
                <a:cubicBezTo>
                  <a:pt x="998" y="205"/>
                  <a:pt x="998" y="206"/>
                  <a:pt x="998" y="206"/>
                </a:cubicBezTo>
                <a:cubicBezTo>
                  <a:pt x="998" y="207"/>
                  <a:pt x="998" y="207"/>
                  <a:pt x="999" y="207"/>
                </a:cubicBezTo>
                <a:cubicBezTo>
                  <a:pt x="999" y="207"/>
                  <a:pt x="999" y="207"/>
                  <a:pt x="999" y="207"/>
                </a:cubicBezTo>
                <a:cubicBezTo>
                  <a:pt x="1000" y="208"/>
                  <a:pt x="1000" y="208"/>
                  <a:pt x="1001" y="209"/>
                </a:cubicBezTo>
                <a:cubicBezTo>
                  <a:pt x="1001" y="209"/>
                  <a:pt x="1002" y="210"/>
                  <a:pt x="1002" y="210"/>
                </a:cubicBezTo>
                <a:cubicBezTo>
                  <a:pt x="1002" y="210"/>
                  <a:pt x="1002" y="210"/>
                  <a:pt x="1003" y="211"/>
                </a:cubicBezTo>
                <a:cubicBezTo>
                  <a:pt x="1003" y="211"/>
                  <a:pt x="1003" y="211"/>
                  <a:pt x="1003" y="211"/>
                </a:cubicBezTo>
                <a:cubicBezTo>
                  <a:pt x="1004" y="211"/>
                  <a:pt x="1004" y="212"/>
                  <a:pt x="1004" y="212"/>
                </a:cubicBezTo>
                <a:cubicBezTo>
                  <a:pt x="1004" y="212"/>
                  <a:pt x="1004" y="213"/>
                  <a:pt x="1004" y="213"/>
                </a:cubicBezTo>
                <a:cubicBezTo>
                  <a:pt x="1004" y="213"/>
                  <a:pt x="1004" y="214"/>
                  <a:pt x="1003" y="214"/>
                </a:cubicBezTo>
                <a:cubicBezTo>
                  <a:pt x="1002" y="214"/>
                  <a:pt x="1002" y="214"/>
                  <a:pt x="1002" y="214"/>
                </a:cubicBezTo>
                <a:cubicBezTo>
                  <a:pt x="1001" y="214"/>
                  <a:pt x="1000" y="214"/>
                  <a:pt x="999" y="214"/>
                </a:cubicBezTo>
                <a:cubicBezTo>
                  <a:pt x="999" y="214"/>
                  <a:pt x="999" y="214"/>
                  <a:pt x="999" y="214"/>
                </a:cubicBezTo>
                <a:cubicBezTo>
                  <a:pt x="999" y="214"/>
                  <a:pt x="999" y="214"/>
                  <a:pt x="999" y="214"/>
                </a:cubicBezTo>
                <a:cubicBezTo>
                  <a:pt x="999" y="215"/>
                  <a:pt x="998" y="215"/>
                  <a:pt x="998" y="215"/>
                </a:cubicBezTo>
                <a:cubicBezTo>
                  <a:pt x="997" y="215"/>
                  <a:pt x="997" y="216"/>
                  <a:pt x="997" y="216"/>
                </a:cubicBezTo>
                <a:cubicBezTo>
                  <a:pt x="998" y="216"/>
                  <a:pt x="999" y="215"/>
                  <a:pt x="999" y="215"/>
                </a:cubicBezTo>
                <a:cubicBezTo>
                  <a:pt x="999" y="215"/>
                  <a:pt x="1000" y="215"/>
                  <a:pt x="1000" y="215"/>
                </a:cubicBezTo>
                <a:cubicBezTo>
                  <a:pt x="1001" y="215"/>
                  <a:pt x="1001" y="215"/>
                  <a:pt x="1002" y="216"/>
                </a:cubicBezTo>
                <a:cubicBezTo>
                  <a:pt x="1002" y="216"/>
                  <a:pt x="1002" y="215"/>
                  <a:pt x="1003" y="215"/>
                </a:cubicBezTo>
                <a:cubicBezTo>
                  <a:pt x="1003" y="215"/>
                  <a:pt x="1003" y="215"/>
                  <a:pt x="1003" y="215"/>
                </a:cubicBezTo>
                <a:cubicBezTo>
                  <a:pt x="1007" y="214"/>
                  <a:pt x="1007" y="217"/>
                  <a:pt x="1007" y="218"/>
                </a:cubicBezTo>
                <a:cubicBezTo>
                  <a:pt x="1007" y="218"/>
                  <a:pt x="1007" y="219"/>
                  <a:pt x="1006" y="219"/>
                </a:cubicBezTo>
                <a:cubicBezTo>
                  <a:pt x="1006" y="219"/>
                  <a:pt x="1006" y="219"/>
                  <a:pt x="1005" y="220"/>
                </a:cubicBezTo>
                <a:cubicBezTo>
                  <a:pt x="1006" y="220"/>
                  <a:pt x="1006" y="220"/>
                  <a:pt x="1006" y="220"/>
                </a:cubicBezTo>
                <a:cubicBezTo>
                  <a:pt x="1006" y="220"/>
                  <a:pt x="1006" y="220"/>
                  <a:pt x="1006" y="220"/>
                </a:cubicBezTo>
                <a:cubicBezTo>
                  <a:pt x="1007" y="220"/>
                  <a:pt x="1007" y="220"/>
                  <a:pt x="1007" y="220"/>
                </a:cubicBezTo>
                <a:cubicBezTo>
                  <a:pt x="1007" y="220"/>
                  <a:pt x="1008" y="221"/>
                  <a:pt x="1008" y="221"/>
                </a:cubicBezTo>
                <a:cubicBezTo>
                  <a:pt x="1008" y="221"/>
                  <a:pt x="1008" y="221"/>
                  <a:pt x="1008" y="221"/>
                </a:cubicBezTo>
                <a:cubicBezTo>
                  <a:pt x="1008" y="222"/>
                  <a:pt x="1008" y="222"/>
                  <a:pt x="1008" y="222"/>
                </a:cubicBezTo>
                <a:cubicBezTo>
                  <a:pt x="1008" y="223"/>
                  <a:pt x="1008" y="223"/>
                  <a:pt x="1008" y="223"/>
                </a:cubicBezTo>
                <a:cubicBezTo>
                  <a:pt x="1008" y="224"/>
                  <a:pt x="1009" y="225"/>
                  <a:pt x="1008" y="226"/>
                </a:cubicBezTo>
                <a:cubicBezTo>
                  <a:pt x="1009" y="225"/>
                  <a:pt x="1010" y="225"/>
                  <a:pt x="1011" y="224"/>
                </a:cubicBezTo>
                <a:cubicBezTo>
                  <a:pt x="1012" y="224"/>
                  <a:pt x="1013" y="224"/>
                  <a:pt x="1014" y="225"/>
                </a:cubicBezTo>
                <a:cubicBezTo>
                  <a:pt x="1014" y="226"/>
                  <a:pt x="1014" y="227"/>
                  <a:pt x="1014" y="228"/>
                </a:cubicBezTo>
                <a:cubicBezTo>
                  <a:pt x="1014" y="228"/>
                  <a:pt x="1014" y="228"/>
                  <a:pt x="1014" y="229"/>
                </a:cubicBezTo>
                <a:cubicBezTo>
                  <a:pt x="1014" y="228"/>
                  <a:pt x="1014" y="228"/>
                  <a:pt x="1014" y="228"/>
                </a:cubicBezTo>
                <a:cubicBezTo>
                  <a:pt x="1015" y="228"/>
                  <a:pt x="1015" y="228"/>
                  <a:pt x="1015" y="228"/>
                </a:cubicBezTo>
                <a:cubicBezTo>
                  <a:pt x="1015" y="228"/>
                  <a:pt x="1017" y="227"/>
                  <a:pt x="1017" y="228"/>
                </a:cubicBezTo>
                <a:cubicBezTo>
                  <a:pt x="1018" y="229"/>
                  <a:pt x="1018" y="229"/>
                  <a:pt x="1018" y="230"/>
                </a:cubicBezTo>
                <a:cubicBezTo>
                  <a:pt x="1018" y="230"/>
                  <a:pt x="1018" y="230"/>
                  <a:pt x="1018" y="230"/>
                </a:cubicBezTo>
                <a:cubicBezTo>
                  <a:pt x="1018" y="230"/>
                  <a:pt x="1018" y="230"/>
                  <a:pt x="1018" y="230"/>
                </a:cubicBezTo>
                <a:cubicBezTo>
                  <a:pt x="1018" y="230"/>
                  <a:pt x="1018" y="231"/>
                  <a:pt x="1018" y="231"/>
                </a:cubicBezTo>
                <a:cubicBezTo>
                  <a:pt x="1018" y="230"/>
                  <a:pt x="1018" y="230"/>
                  <a:pt x="1018" y="230"/>
                </a:cubicBezTo>
                <a:cubicBezTo>
                  <a:pt x="1018" y="230"/>
                  <a:pt x="1018" y="229"/>
                  <a:pt x="1018" y="229"/>
                </a:cubicBezTo>
                <a:cubicBezTo>
                  <a:pt x="1019" y="229"/>
                  <a:pt x="1019" y="228"/>
                  <a:pt x="1019" y="228"/>
                </a:cubicBezTo>
                <a:cubicBezTo>
                  <a:pt x="1020" y="228"/>
                  <a:pt x="1020" y="228"/>
                  <a:pt x="1020" y="228"/>
                </a:cubicBezTo>
                <a:cubicBezTo>
                  <a:pt x="1021" y="228"/>
                  <a:pt x="1022" y="229"/>
                  <a:pt x="1023" y="230"/>
                </a:cubicBezTo>
                <a:cubicBezTo>
                  <a:pt x="1023" y="230"/>
                  <a:pt x="1023" y="230"/>
                  <a:pt x="1023" y="231"/>
                </a:cubicBezTo>
                <a:cubicBezTo>
                  <a:pt x="1024" y="231"/>
                  <a:pt x="1025" y="232"/>
                  <a:pt x="1024" y="234"/>
                </a:cubicBezTo>
                <a:cubicBezTo>
                  <a:pt x="1024" y="234"/>
                  <a:pt x="1024" y="234"/>
                  <a:pt x="1024" y="235"/>
                </a:cubicBezTo>
                <a:cubicBezTo>
                  <a:pt x="1024" y="235"/>
                  <a:pt x="1024" y="235"/>
                  <a:pt x="1024" y="235"/>
                </a:cubicBezTo>
                <a:cubicBezTo>
                  <a:pt x="1025" y="235"/>
                  <a:pt x="1025" y="235"/>
                  <a:pt x="1025" y="235"/>
                </a:cubicBezTo>
                <a:cubicBezTo>
                  <a:pt x="1025" y="235"/>
                  <a:pt x="1025" y="235"/>
                  <a:pt x="1025" y="235"/>
                </a:cubicBezTo>
                <a:cubicBezTo>
                  <a:pt x="1026" y="234"/>
                  <a:pt x="1027" y="235"/>
                  <a:pt x="1028" y="235"/>
                </a:cubicBezTo>
                <a:cubicBezTo>
                  <a:pt x="1028" y="235"/>
                  <a:pt x="1028" y="234"/>
                  <a:pt x="1028" y="234"/>
                </a:cubicBezTo>
                <a:cubicBezTo>
                  <a:pt x="1027" y="233"/>
                  <a:pt x="1027" y="233"/>
                  <a:pt x="1028" y="232"/>
                </a:cubicBezTo>
                <a:cubicBezTo>
                  <a:pt x="1028" y="232"/>
                  <a:pt x="1029" y="232"/>
                  <a:pt x="1029" y="232"/>
                </a:cubicBezTo>
                <a:cubicBezTo>
                  <a:pt x="1029" y="232"/>
                  <a:pt x="1030" y="232"/>
                  <a:pt x="1030" y="232"/>
                </a:cubicBezTo>
                <a:cubicBezTo>
                  <a:pt x="1030" y="232"/>
                  <a:pt x="1030" y="232"/>
                  <a:pt x="1030" y="232"/>
                </a:cubicBezTo>
                <a:cubicBezTo>
                  <a:pt x="1031" y="232"/>
                  <a:pt x="1031" y="232"/>
                  <a:pt x="1031" y="232"/>
                </a:cubicBezTo>
                <a:cubicBezTo>
                  <a:pt x="1032" y="232"/>
                  <a:pt x="1034" y="232"/>
                  <a:pt x="1034" y="232"/>
                </a:cubicBezTo>
                <a:cubicBezTo>
                  <a:pt x="1035" y="232"/>
                  <a:pt x="1035" y="232"/>
                  <a:pt x="1035" y="232"/>
                </a:cubicBezTo>
                <a:cubicBezTo>
                  <a:pt x="1035" y="232"/>
                  <a:pt x="1035" y="232"/>
                  <a:pt x="1035" y="232"/>
                </a:cubicBezTo>
                <a:cubicBezTo>
                  <a:pt x="1036" y="231"/>
                  <a:pt x="1037" y="231"/>
                  <a:pt x="1037" y="231"/>
                </a:cubicBezTo>
                <a:cubicBezTo>
                  <a:pt x="1038" y="230"/>
                  <a:pt x="1039" y="230"/>
                  <a:pt x="1040" y="230"/>
                </a:cubicBezTo>
                <a:cubicBezTo>
                  <a:pt x="1040" y="231"/>
                  <a:pt x="1041" y="231"/>
                  <a:pt x="1041" y="231"/>
                </a:cubicBezTo>
                <a:cubicBezTo>
                  <a:pt x="1041" y="231"/>
                  <a:pt x="1042" y="231"/>
                  <a:pt x="1042" y="232"/>
                </a:cubicBezTo>
                <a:cubicBezTo>
                  <a:pt x="1042" y="232"/>
                  <a:pt x="1043" y="232"/>
                  <a:pt x="1043" y="232"/>
                </a:cubicBezTo>
                <a:cubicBezTo>
                  <a:pt x="1043" y="231"/>
                  <a:pt x="1044" y="231"/>
                  <a:pt x="1044" y="231"/>
                </a:cubicBezTo>
                <a:cubicBezTo>
                  <a:pt x="1045" y="230"/>
                  <a:pt x="1045" y="230"/>
                  <a:pt x="1046" y="230"/>
                </a:cubicBezTo>
                <a:cubicBezTo>
                  <a:pt x="1046" y="230"/>
                  <a:pt x="1047" y="230"/>
                  <a:pt x="1047" y="230"/>
                </a:cubicBezTo>
                <a:cubicBezTo>
                  <a:pt x="1047" y="230"/>
                  <a:pt x="1048" y="230"/>
                  <a:pt x="1048" y="230"/>
                </a:cubicBezTo>
                <a:cubicBezTo>
                  <a:pt x="1049" y="229"/>
                  <a:pt x="1050" y="229"/>
                  <a:pt x="1051" y="229"/>
                </a:cubicBezTo>
                <a:cubicBezTo>
                  <a:pt x="1052" y="230"/>
                  <a:pt x="1052" y="230"/>
                  <a:pt x="1052" y="230"/>
                </a:cubicBezTo>
                <a:cubicBezTo>
                  <a:pt x="1052" y="230"/>
                  <a:pt x="1053" y="231"/>
                  <a:pt x="1053" y="231"/>
                </a:cubicBezTo>
                <a:cubicBezTo>
                  <a:pt x="1054" y="231"/>
                  <a:pt x="1054" y="232"/>
                  <a:pt x="1055" y="232"/>
                </a:cubicBezTo>
                <a:cubicBezTo>
                  <a:pt x="1056" y="232"/>
                  <a:pt x="1056" y="232"/>
                  <a:pt x="1056" y="232"/>
                </a:cubicBezTo>
                <a:cubicBezTo>
                  <a:pt x="1056" y="232"/>
                  <a:pt x="1057" y="232"/>
                  <a:pt x="1057" y="232"/>
                </a:cubicBezTo>
                <a:cubicBezTo>
                  <a:pt x="1057" y="232"/>
                  <a:pt x="1058" y="233"/>
                  <a:pt x="1058" y="233"/>
                </a:cubicBezTo>
                <a:cubicBezTo>
                  <a:pt x="1058" y="233"/>
                  <a:pt x="1058" y="232"/>
                  <a:pt x="1059" y="232"/>
                </a:cubicBezTo>
                <a:cubicBezTo>
                  <a:pt x="1059" y="232"/>
                  <a:pt x="1059" y="232"/>
                  <a:pt x="1060" y="232"/>
                </a:cubicBezTo>
                <a:cubicBezTo>
                  <a:pt x="1060" y="232"/>
                  <a:pt x="1061" y="232"/>
                  <a:pt x="1061" y="232"/>
                </a:cubicBezTo>
                <a:cubicBezTo>
                  <a:pt x="1062" y="232"/>
                  <a:pt x="1062" y="232"/>
                  <a:pt x="1062" y="232"/>
                </a:cubicBezTo>
                <a:cubicBezTo>
                  <a:pt x="1062" y="232"/>
                  <a:pt x="1063" y="232"/>
                  <a:pt x="1063" y="232"/>
                </a:cubicBezTo>
                <a:cubicBezTo>
                  <a:pt x="1063" y="232"/>
                  <a:pt x="1064" y="231"/>
                  <a:pt x="1064" y="231"/>
                </a:cubicBezTo>
                <a:cubicBezTo>
                  <a:pt x="1064" y="231"/>
                  <a:pt x="1065" y="231"/>
                  <a:pt x="1065" y="231"/>
                </a:cubicBezTo>
                <a:cubicBezTo>
                  <a:pt x="1065" y="231"/>
                  <a:pt x="1065" y="231"/>
                  <a:pt x="1065" y="231"/>
                </a:cubicBezTo>
                <a:cubicBezTo>
                  <a:pt x="1066" y="231"/>
                  <a:pt x="1067" y="231"/>
                  <a:pt x="1068" y="232"/>
                </a:cubicBezTo>
                <a:cubicBezTo>
                  <a:pt x="1068" y="233"/>
                  <a:pt x="1069" y="233"/>
                  <a:pt x="1069" y="233"/>
                </a:cubicBezTo>
                <a:cubicBezTo>
                  <a:pt x="1070" y="234"/>
                  <a:pt x="1071" y="234"/>
                  <a:pt x="1071" y="236"/>
                </a:cubicBezTo>
                <a:cubicBezTo>
                  <a:pt x="1070" y="236"/>
                  <a:pt x="1070" y="237"/>
                  <a:pt x="1070" y="237"/>
                </a:cubicBezTo>
                <a:cubicBezTo>
                  <a:pt x="1070" y="238"/>
                  <a:pt x="1070" y="238"/>
                  <a:pt x="1070" y="238"/>
                </a:cubicBezTo>
                <a:cubicBezTo>
                  <a:pt x="1070" y="238"/>
                  <a:pt x="1070" y="238"/>
                  <a:pt x="1070" y="238"/>
                </a:cubicBezTo>
                <a:cubicBezTo>
                  <a:pt x="1071" y="238"/>
                  <a:pt x="1072" y="237"/>
                  <a:pt x="1072" y="237"/>
                </a:cubicBezTo>
                <a:cubicBezTo>
                  <a:pt x="1074" y="237"/>
                  <a:pt x="1074" y="238"/>
                  <a:pt x="1075" y="238"/>
                </a:cubicBezTo>
                <a:cubicBezTo>
                  <a:pt x="1075" y="239"/>
                  <a:pt x="1076" y="241"/>
                  <a:pt x="1075" y="242"/>
                </a:cubicBezTo>
                <a:cubicBezTo>
                  <a:pt x="1075" y="242"/>
                  <a:pt x="1075" y="243"/>
                  <a:pt x="1075" y="243"/>
                </a:cubicBezTo>
                <a:cubicBezTo>
                  <a:pt x="1075" y="243"/>
                  <a:pt x="1075" y="243"/>
                  <a:pt x="1075" y="243"/>
                </a:cubicBezTo>
                <a:cubicBezTo>
                  <a:pt x="1075" y="243"/>
                  <a:pt x="1075" y="243"/>
                  <a:pt x="1076" y="243"/>
                </a:cubicBezTo>
                <a:cubicBezTo>
                  <a:pt x="1076" y="243"/>
                  <a:pt x="1078" y="244"/>
                  <a:pt x="1078" y="246"/>
                </a:cubicBezTo>
                <a:cubicBezTo>
                  <a:pt x="1078" y="246"/>
                  <a:pt x="1078" y="247"/>
                  <a:pt x="1077" y="247"/>
                </a:cubicBezTo>
                <a:cubicBezTo>
                  <a:pt x="1077" y="248"/>
                  <a:pt x="1077" y="248"/>
                  <a:pt x="1077" y="248"/>
                </a:cubicBezTo>
                <a:cubicBezTo>
                  <a:pt x="1077" y="248"/>
                  <a:pt x="1076" y="249"/>
                  <a:pt x="1077" y="250"/>
                </a:cubicBezTo>
                <a:cubicBezTo>
                  <a:pt x="1077" y="250"/>
                  <a:pt x="1077" y="251"/>
                  <a:pt x="1077" y="252"/>
                </a:cubicBezTo>
                <a:cubicBezTo>
                  <a:pt x="1076" y="252"/>
                  <a:pt x="1076" y="253"/>
                  <a:pt x="1075" y="253"/>
                </a:cubicBezTo>
                <a:cubicBezTo>
                  <a:pt x="1074" y="253"/>
                  <a:pt x="1074" y="253"/>
                  <a:pt x="1073" y="253"/>
                </a:cubicBezTo>
                <a:cubicBezTo>
                  <a:pt x="1073" y="253"/>
                  <a:pt x="1073" y="253"/>
                  <a:pt x="1072" y="253"/>
                </a:cubicBezTo>
                <a:cubicBezTo>
                  <a:pt x="1072" y="253"/>
                  <a:pt x="1072" y="253"/>
                  <a:pt x="1072" y="253"/>
                </a:cubicBezTo>
                <a:cubicBezTo>
                  <a:pt x="1072" y="253"/>
                  <a:pt x="1072" y="253"/>
                  <a:pt x="1072" y="254"/>
                </a:cubicBezTo>
                <a:cubicBezTo>
                  <a:pt x="1072" y="254"/>
                  <a:pt x="1073" y="254"/>
                  <a:pt x="1073" y="254"/>
                </a:cubicBezTo>
                <a:cubicBezTo>
                  <a:pt x="1074" y="254"/>
                  <a:pt x="1074" y="255"/>
                  <a:pt x="1075" y="256"/>
                </a:cubicBezTo>
                <a:cubicBezTo>
                  <a:pt x="1075" y="256"/>
                  <a:pt x="1075" y="256"/>
                  <a:pt x="1075" y="256"/>
                </a:cubicBezTo>
                <a:cubicBezTo>
                  <a:pt x="1075" y="257"/>
                  <a:pt x="1076" y="259"/>
                  <a:pt x="1075" y="260"/>
                </a:cubicBezTo>
                <a:cubicBezTo>
                  <a:pt x="1074" y="260"/>
                  <a:pt x="1074" y="260"/>
                  <a:pt x="1073" y="260"/>
                </a:cubicBezTo>
                <a:cubicBezTo>
                  <a:pt x="1073" y="260"/>
                  <a:pt x="1072" y="260"/>
                  <a:pt x="1072" y="260"/>
                </a:cubicBezTo>
                <a:cubicBezTo>
                  <a:pt x="1071" y="261"/>
                  <a:pt x="1069" y="261"/>
                  <a:pt x="1068" y="260"/>
                </a:cubicBezTo>
                <a:cubicBezTo>
                  <a:pt x="1068" y="260"/>
                  <a:pt x="1068" y="260"/>
                  <a:pt x="1068" y="260"/>
                </a:cubicBezTo>
                <a:cubicBezTo>
                  <a:pt x="1069" y="261"/>
                  <a:pt x="1069" y="261"/>
                  <a:pt x="1069" y="262"/>
                </a:cubicBezTo>
                <a:cubicBezTo>
                  <a:pt x="1068" y="263"/>
                  <a:pt x="1068" y="263"/>
                  <a:pt x="1067" y="264"/>
                </a:cubicBezTo>
                <a:cubicBezTo>
                  <a:pt x="1067" y="264"/>
                  <a:pt x="1067" y="264"/>
                  <a:pt x="1066" y="265"/>
                </a:cubicBezTo>
                <a:cubicBezTo>
                  <a:pt x="1066" y="265"/>
                  <a:pt x="1066" y="266"/>
                  <a:pt x="1065" y="267"/>
                </a:cubicBezTo>
                <a:cubicBezTo>
                  <a:pt x="1065" y="267"/>
                  <a:pt x="1065" y="268"/>
                  <a:pt x="1064" y="268"/>
                </a:cubicBezTo>
                <a:cubicBezTo>
                  <a:pt x="1064" y="268"/>
                  <a:pt x="1063" y="268"/>
                  <a:pt x="1063" y="267"/>
                </a:cubicBezTo>
                <a:cubicBezTo>
                  <a:pt x="1062" y="267"/>
                  <a:pt x="1062" y="267"/>
                  <a:pt x="1062" y="267"/>
                </a:cubicBezTo>
                <a:cubicBezTo>
                  <a:pt x="1061" y="267"/>
                  <a:pt x="1061" y="268"/>
                  <a:pt x="1060" y="268"/>
                </a:cubicBezTo>
                <a:cubicBezTo>
                  <a:pt x="1060" y="268"/>
                  <a:pt x="1060" y="268"/>
                  <a:pt x="1060" y="268"/>
                </a:cubicBezTo>
                <a:cubicBezTo>
                  <a:pt x="1059" y="267"/>
                  <a:pt x="1058" y="267"/>
                  <a:pt x="1058" y="267"/>
                </a:cubicBezTo>
                <a:cubicBezTo>
                  <a:pt x="1057" y="268"/>
                  <a:pt x="1056" y="268"/>
                  <a:pt x="1055" y="269"/>
                </a:cubicBezTo>
                <a:cubicBezTo>
                  <a:pt x="1055" y="269"/>
                  <a:pt x="1054" y="269"/>
                  <a:pt x="1054" y="269"/>
                </a:cubicBezTo>
                <a:cubicBezTo>
                  <a:pt x="1054" y="269"/>
                  <a:pt x="1054" y="269"/>
                  <a:pt x="1054" y="269"/>
                </a:cubicBezTo>
                <a:cubicBezTo>
                  <a:pt x="1053" y="269"/>
                  <a:pt x="1053" y="269"/>
                  <a:pt x="1052" y="269"/>
                </a:cubicBezTo>
                <a:cubicBezTo>
                  <a:pt x="1052" y="269"/>
                  <a:pt x="1051" y="269"/>
                  <a:pt x="1051" y="269"/>
                </a:cubicBezTo>
                <a:cubicBezTo>
                  <a:pt x="1050" y="269"/>
                  <a:pt x="1050" y="269"/>
                  <a:pt x="1049" y="268"/>
                </a:cubicBezTo>
                <a:cubicBezTo>
                  <a:pt x="1049" y="268"/>
                  <a:pt x="1049" y="268"/>
                  <a:pt x="1049" y="267"/>
                </a:cubicBezTo>
                <a:cubicBezTo>
                  <a:pt x="1049" y="267"/>
                  <a:pt x="1049" y="267"/>
                  <a:pt x="1048" y="267"/>
                </a:cubicBezTo>
                <a:cubicBezTo>
                  <a:pt x="1048" y="267"/>
                  <a:pt x="1048" y="267"/>
                  <a:pt x="1048" y="267"/>
                </a:cubicBezTo>
                <a:cubicBezTo>
                  <a:pt x="1048" y="267"/>
                  <a:pt x="1048" y="267"/>
                  <a:pt x="1048" y="267"/>
                </a:cubicBezTo>
                <a:cubicBezTo>
                  <a:pt x="1048" y="267"/>
                  <a:pt x="1047" y="267"/>
                  <a:pt x="1047" y="267"/>
                </a:cubicBezTo>
                <a:cubicBezTo>
                  <a:pt x="1044" y="267"/>
                  <a:pt x="1044" y="264"/>
                  <a:pt x="1044" y="263"/>
                </a:cubicBezTo>
                <a:cubicBezTo>
                  <a:pt x="1044" y="262"/>
                  <a:pt x="1044" y="262"/>
                  <a:pt x="1044" y="261"/>
                </a:cubicBezTo>
                <a:cubicBezTo>
                  <a:pt x="1043" y="260"/>
                  <a:pt x="1044" y="259"/>
                  <a:pt x="1044" y="258"/>
                </a:cubicBezTo>
                <a:cubicBezTo>
                  <a:pt x="1045" y="257"/>
                  <a:pt x="1044" y="256"/>
                  <a:pt x="1043" y="255"/>
                </a:cubicBezTo>
                <a:cubicBezTo>
                  <a:pt x="1043" y="255"/>
                  <a:pt x="1043" y="255"/>
                  <a:pt x="1043" y="255"/>
                </a:cubicBezTo>
                <a:cubicBezTo>
                  <a:pt x="1043" y="255"/>
                  <a:pt x="1043" y="255"/>
                  <a:pt x="1043" y="255"/>
                </a:cubicBezTo>
                <a:cubicBezTo>
                  <a:pt x="1043" y="256"/>
                  <a:pt x="1043" y="257"/>
                  <a:pt x="1043" y="258"/>
                </a:cubicBezTo>
                <a:cubicBezTo>
                  <a:pt x="1043" y="259"/>
                  <a:pt x="1043" y="259"/>
                  <a:pt x="1042" y="259"/>
                </a:cubicBezTo>
                <a:cubicBezTo>
                  <a:pt x="1042" y="259"/>
                  <a:pt x="1042" y="260"/>
                  <a:pt x="1042" y="260"/>
                </a:cubicBezTo>
                <a:cubicBezTo>
                  <a:pt x="1042" y="260"/>
                  <a:pt x="1042" y="260"/>
                  <a:pt x="1042" y="260"/>
                </a:cubicBezTo>
                <a:cubicBezTo>
                  <a:pt x="1042" y="261"/>
                  <a:pt x="1042" y="263"/>
                  <a:pt x="1041" y="264"/>
                </a:cubicBezTo>
                <a:cubicBezTo>
                  <a:pt x="1040" y="264"/>
                  <a:pt x="1040" y="264"/>
                  <a:pt x="1039" y="265"/>
                </a:cubicBezTo>
                <a:cubicBezTo>
                  <a:pt x="1039" y="265"/>
                  <a:pt x="1038" y="264"/>
                  <a:pt x="1038" y="264"/>
                </a:cubicBezTo>
                <a:cubicBezTo>
                  <a:pt x="1038" y="264"/>
                  <a:pt x="1037" y="264"/>
                  <a:pt x="1037" y="264"/>
                </a:cubicBezTo>
                <a:cubicBezTo>
                  <a:pt x="1037" y="264"/>
                  <a:pt x="1037" y="265"/>
                  <a:pt x="1037" y="265"/>
                </a:cubicBezTo>
                <a:cubicBezTo>
                  <a:pt x="1036" y="265"/>
                  <a:pt x="1036" y="265"/>
                  <a:pt x="1035" y="265"/>
                </a:cubicBezTo>
                <a:cubicBezTo>
                  <a:pt x="1035" y="265"/>
                  <a:pt x="1035" y="265"/>
                  <a:pt x="1035" y="265"/>
                </a:cubicBezTo>
                <a:cubicBezTo>
                  <a:pt x="1034" y="265"/>
                  <a:pt x="1034" y="265"/>
                  <a:pt x="1033" y="264"/>
                </a:cubicBezTo>
                <a:cubicBezTo>
                  <a:pt x="1033" y="264"/>
                  <a:pt x="1033" y="264"/>
                  <a:pt x="1033" y="264"/>
                </a:cubicBezTo>
                <a:cubicBezTo>
                  <a:pt x="1032" y="263"/>
                  <a:pt x="1032" y="263"/>
                  <a:pt x="1031" y="263"/>
                </a:cubicBezTo>
                <a:cubicBezTo>
                  <a:pt x="1031" y="263"/>
                  <a:pt x="1031" y="263"/>
                  <a:pt x="1031" y="263"/>
                </a:cubicBezTo>
                <a:cubicBezTo>
                  <a:pt x="1030" y="263"/>
                  <a:pt x="1030" y="263"/>
                  <a:pt x="1030" y="263"/>
                </a:cubicBezTo>
                <a:cubicBezTo>
                  <a:pt x="1030" y="262"/>
                  <a:pt x="1029" y="262"/>
                  <a:pt x="1029" y="262"/>
                </a:cubicBezTo>
                <a:cubicBezTo>
                  <a:pt x="1029" y="262"/>
                  <a:pt x="1029" y="262"/>
                  <a:pt x="1029" y="261"/>
                </a:cubicBezTo>
                <a:cubicBezTo>
                  <a:pt x="1028" y="262"/>
                  <a:pt x="1028" y="262"/>
                  <a:pt x="1027" y="262"/>
                </a:cubicBezTo>
                <a:cubicBezTo>
                  <a:pt x="1027" y="262"/>
                  <a:pt x="1026" y="263"/>
                  <a:pt x="1026" y="263"/>
                </a:cubicBezTo>
                <a:cubicBezTo>
                  <a:pt x="1026" y="263"/>
                  <a:pt x="1026" y="262"/>
                  <a:pt x="1025" y="262"/>
                </a:cubicBezTo>
                <a:cubicBezTo>
                  <a:pt x="1025" y="262"/>
                  <a:pt x="1025" y="262"/>
                  <a:pt x="1025" y="262"/>
                </a:cubicBezTo>
                <a:cubicBezTo>
                  <a:pt x="1025" y="263"/>
                  <a:pt x="1024" y="263"/>
                  <a:pt x="1023" y="263"/>
                </a:cubicBezTo>
                <a:cubicBezTo>
                  <a:pt x="1023" y="263"/>
                  <a:pt x="1023" y="263"/>
                  <a:pt x="1023" y="263"/>
                </a:cubicBezTo>
                <a:cubicBezTo>
                  <a:pt x="1022" y="263"/>
                  <a:pt x="1022" y="263"/>
                  <a:pt x="1021" y="263"/>
                </a:cubicBezTo>
                <a:cubicBezTo>
                  <a:pt x="1021" y="263"/>
                  <a:pt x="1021" y="263"/>
                  <a:pt x="1021" y="263"/>
                </a:cubicBezTo>
                <a:cubicBezTo>
                  <a:pt x="1020" y="263"/>
                  <a:pt x="1020" y="262"/>
                  <a:pt x="1020" y="262"/>
                </a:cubicBezTo>
                <a:cubicBezTo>
                  <a:pt x="1020" y="261"/>
                  <a:pt x="1020" y="261"/>
                  <a:pt x="1020" y="261"/>
                </a:cubicBezTo>
                <a:cubicBezTo>
                  <a:pt x="1019" y="261"/>
                  <a:pt x="1019" y="261"/>
                  <a:pt x="1019" y="261"/>
                </a:cubicBezTo>
                <a:cubicBezTo>
                  <a:pt x="1019" y="261"/>
                  <a:pt x="1019" y="262"/>
                  <a:pt x="1018" y="262"/>
                </a:cubicBezTo>
                <a:cubicBezTo>
                  <a:pt x="1018" y="262"/>
                  <a:pt x="1018" y="262"/>
                  <a:pt x="1018" y="262"/>
                </a:cubicBezTo>
                <a:cubicBezTo>
                  <a:pt x="1017" y="262"/>
                  <a:pt x="1017" y="261"/>
                  <a:pt x="1016" y="261"/>
                </a:cubicBezTo>
                <a:cubicBezTo>
                  <a:pt x="1016" y="261"/>
                  <a:pt x="1016" y="261"/>
                  <a:pt x="1015" y="260"/>
                </a:cubicBezTo>
                <a:cubicBezTo>
                  <a:pt x="1015" y="261"/>
                  <a:pt x="1015" y="261"/>
                  <a:pt x="1014" y="262"/>
                </a:cubicBezTo>
                <a:cubicBezTo>
                  <a:pt x="1014" y="262"/>
                  <a:pt x="1013" y="262"/>
                  <a:pt x="1013" y="261"/>
                </a:cubicBezTo>
                <a:cubicBezTo>
                  <a:pt x="1013" y="261"/>
                  <a:pt x="1012" y="261"/>
                  <a:pt x="1012" y="261"/>
                </a:cubicBezTo>
                <a:cubicBezTo>
                  <a:pt x="1012" y="261"/>
                  <a:pt x="1011" y="261"/>
                  <a:pt x="1011" y="260"/>
                </a:cubicBezTo>
                <a:cubicBezTo>
                  <a:pt x="1011" y="260"/>
                  <a:pt x="1011" y="260"/>
                  <a:pt x="1010" y="260"/>
                </a:cubicBezTo>
                <a:cubicBezTo>
                  <a:pt x="1010" y="259"/>
                  <a:pt x="1010" y="259"/>
                  <a:pt x="1010" y="259"/>
                </a:cubicBezTo>
                <a:cubicBezTo>
                  <a:pt x="1010" y="259"/>
                  <a:pt x="1010" y="259"/>
                  <a:pt x="1010" y="260"/>
                </a:cubicBezTo>
                <a:cubicBezTo>
                  <a:pt x="1009" y="260"/>
                  <a:pt x="1008" y="261"/>
                  <a:pt x="1007" y="260"/>
                </a:cubicBezTo>
                <a:cubicBezTo>
                  <a:pt x="1007" y="260"/>
                  <a:pt x="1007" y="260"/>
                  <a:pt x="1007" y="260"/>
                </a:cubicBezTo>
                <a:cubicBezTo>
                  <a:pt x="1006" y="260"/>
                  <a:pt x="1006" y="260"/>
                  <a:pt x="1006" y="260"/>
                </a:cubicBezTo>
                <a:cubicBezTo>
                  <a:pt x="1006" y="260"/>
                  <a:pt x="1005" y="260"/>
                  <a:pt x="1005" y="259"/>
                </a:cubicBezTo>
                <a:cubicBezTo>
                  <a:pt x="1004" y="259"/>
                  <a:pt x="1004" y="259"/>
                  <a:pt x="1004" y="259"/>
                </a:cubicBezTo>
                <a:cubicBezTo>
                  <a:pt x="1002" y="258"/>
                  <a:pt x="1000" y="258"/>
                  <a:pt x="998" y="258"/>
                </a:cubicBezTo>
                <a:cubicBezTo>
                  <a:pt x="998" y="258"/>
                  <a:pt x="997" y="257"/>
                  <a:pt x="997" y="256"/>
                </a:cubicBezTo>
                <a:cubicBezTo>
                  <a:pt x="997" y="256"/>
                  <a:pt x="998" y="255"/>
                  <a:pt x="998" y="255"/>
                </a:cubicBezTo>
                <a:cubicBezTo>
                  <a:pt x="999" y="255"/>
                  <a:pt x="1000" y="253"/>
                  <a:pt x="1001" y="252"/>
                </a:cubicBezTo>
                <a:cubicBezTo>
                  <a:pt x="1001" y="252"/>
                  <a:pt x="1001" y="252"/>
                  <a:pt x="1001" y="252"/>
                </a:cubicBezTo>
                <a:cubicBezTo>
                  <a:pt x="1001" y="252"/>
                  <a:pt x="1001" y="252"/>
                  <a:pt x="1001" y="252"/>
                </a:cubicBezTo>
                <a:cubicBezTo>
                  <a:pt x="1001" y="252"/>
                  <a:pt x="1000" y="252"/>
                  <a:pt x="1000" y="251"/>
                </a:cubicBezTo>
                <a:cubicBezTo>
                  <a:pt x="1000" y="251"/>
                  <a:pt x="1000" y="251"/>
                  <a:pt x="1000" y="250"/>
                </a:cubicBezTo>
                <a:cubicBezTo>
                  <a:pt x="1000" y="251"/>
                  <a:pt x="999" y="251"/>
                  <a:pt x="999" y="252"/>
                </a:cubicBezTo>
                <a:cubicBezTo>
                  <a:pt x="999" y="252"/>
                  <a:pt x="998" y="252"/>
                  <a:pt x="997" y="253"/>
                </a:cubicBezTo>
                <a:cubicBezTo>
                  <a:pt x="997" y="253"/>
                  <a:pt x="997" y="253"/>
                  <a:pt x="997" y="253"/>
                </a:cubicBezTo>
                <a:cubicBezTo>
                  <a:pt x="997" y="253"/>
                  <a:pt x="996" y="253"/>
                  <a:pt x="996" y="253"/>
                </a:cubicBezTo>
                <a:cubicBezTo>
                  <a:pt x="996" y="254"/>
                  <a:pt x="994" y="254"/>
                  <a:pt x="993" y="254"/>
                </a:cubicBezTo>
                <a:cubicBezTo>
                  <a:pt x="993" y="254"/>
                  <a:pt x="992" y="254"/>
                  <a:pt x="992" y="254"/>
                </a:cubicBezTo>
                <a:cubicBezTo>
                  <a:pt x="991" y="254"/>
                  <a:pt x="991" y="254"/>
                  <a:pt x="991" y="254"/>
                </a:cubicBezTo>
                <a:cubicBezTo>
                  <a:pt x="991" y="254"/>
                  <a:pt x="990" y="254"/>
                  <a:pt x="990" y="254"/>
                </a:cubicBezTo>
                <a:cubicBezTo>
                  <a:pt x="989" y="254"/>
                  <a:pt x="989" y="254"/>
                  <a:pt x="989" y="254"/>
                </a:cubicBezTo>
                <a:cubicBezTo>
                  <a:pt x="989" y="254"/>
                  <a:pt x="989" y="254"/>
                  <a:pt x="989" y="254"/>
                </a:cubicBezTo>
                <a:cubicBezTo>
                  <a:pt x="988" y="254"/>
                  <a:pt x="988" y="253"/>
                  <a:pt x="988" y="253"/>
                </a:cubicBezTo>
                <a:cubicBezTo>
                  <a:pt x="987" y="253"/>
                  <a:pt x="987" y="252"/>
                  <a:pt x="987" y="251"/>
                </a:cubicBezTo>
                <a:cubicBezTo>
                  <a:pt x="987" y="251"/>
                  <a:pt x="986" y="251"/>
                  <a:pt x="986" y="251"/>
                </a:cubicBezTo>
                <a:cubicBezTo>
                  <a:pt x="986" y="250"/>
                  <a:pt x="985" y="250"/>
                  <a:pt x="985" y="249"/>
                </a:cubicBezTo>
                <a:cubicBezTo>
                  <a:pt x="984" y="247"/>
                  <a:pt x="986" y="246"/>
                  <a:pt x="987" y="246"/>
                </a:cubicBezTo>
                <a:cubicBezTo>
                  <a:pt x="987" y="246"/>
                  <a:pt x="987" y="246"/>
                  <a:pt x="987" y="246"/>
                </a:cubicBezTo>
                <a:cubicBezTo>
                  <a:pt x="988" y="245"/>
                  <a:pt x="988" y="245"/>
                  <a:pt x="988" y="245"/>
                </a:cubicBezTo>
                <a:cubicBezTo>
                  <a:pt x="988" y="245"/>
                  <a:pt x="988" y="245"/>
                  <a:pt x="988" y="245"/>
                </a:cubicBezTo>
                <a:cubicBezTo>
                  <a:pt x="987" y="245"/>
                  <a:pt x="987" y="245"/>
                  <a:pt x="987" y="245"/>
                </a:cubicBezTo>
                <a:cubicBezTo>
                  <a:pt x="987" y="246"/>
                  <a:pt x="986" y="246"/>
                  <a:pt x="986" y="246"/>
                </a:cubicBezTo>
                <a:cubicBezTo>
                  <a:pt x="986" y="246"/>
                  <a:pt x="985" y="247"/>
                  <a:pt x="985" y="247"/>
                </a:cubicBezTo>
                <a:cubicBezTo>
                  <a:pt x="985" y="247"/>
                  <a:pt x="985" y="247"/>
                  <a:pt x="985" y="247"/>
                </a:cubicBezTo>
                <a:cubicBezTo>
                  <a:pt x="985" y="248"/>
                  <a:pt x="984" y="249"/>
                  <a:pt x="984" y="249"/>
                </a:cubicBezTo>
                <a:cubicBezTo>
                  <a:pt x="984" y="249"/>
                  <a:pt x="983" y="250"/>
                  <a:pt x="983" y="250"/>
                </a:cubicBezTo>
                <a:cubicBezTo>
                  <a:pt x="981" y="249"/>
                  <a:pt x="979" y="248"/>
                  <a:pt x="979" y="246"/>
                </a:cubicBezTo>
                <a:cubicBezTo>
                  <a:pt x="979" y="245"/>
                  <a:pt x="979" y="245"/>
                  <a:pt x="979" y="245"/>
                </a:cubicBezTo>
                <a:cubicBezTo>
                  <a:pt x="979" y="245"/>
                  <a:pt x="979" y="244"/>
                  <a:pt x="979" y="244"/>
                </a:cubicBezTo>
                <a:cubicBezTo>
                  <a:pt x="979" y="244"/>
                  <a:pt x="979" y="243"/>
                  <a:pt x="979" y="243"/>
                </a:cubicBezTo>
                <a:cubicBezTo>
                  <a:pt x="978" y="243"/>
                  <a:pt x="978" y="242"/>
                  <a:pt x="978" y="242"/>
                </a:cubicBezTo>
                <a:cubicBezTo>
                  <a:pt x="978" y="241"/>
                  <a:pt x="978" y="241"/>
                  <a:pt x="978" y="241"/>
                </a:cubicBezTo>
                <a:cubicBezTo>
                  <a:pt x="978" y="240"/>
                  <a:pt x="978" y="240"/>
                  <a:pt x="978" y="239"/>
                </a:cubicBezTo>
                <a:cubicBezTo>
                  <a:pt x="978" y="239"/>
                  <a:pt x="978" y="239"/>
                  <a:pt x="978" y="239"/>
                </a:cubicBezTo>
                <a:cubicBezTo>
                  <a:pt x="978" y="238"/>
                  <a:pt x="978" y="237"/>
                  <a:pt x="979" y="236"/>
                </a:cubicBezTo>
                <a:cubicBezTo>
                  <a:pt x="979" y="236"/>
                  <a:pt x="980" y="236"/>
                  <a:pt x="980" y="236"/>
                </a:cubicBezTo>
                <a:cubicBezTo>
                  <a:pt x="980" y="236"/>
                  <a:pt x="980" y="235"/>
                  <a:pt x="981" y="235"/>
                </a:cubicBezTo>
                <a:cubicBezTo>
                  <a:pt x="981" y="235"/>
                  <a:pt x="980" y="234"/>
                  <a:pt x="980" y="234"/>
                </a:cubicBezTo>
                <a:cubicBezTo>
                  <a:pt x="979" y="234"/>
                  <a:pt x="979" y="233"/>
                  <a:pt x="978" y="232"/>
                </a:cubicBezTo>
                <a:cubicBezTo>
                  <a:pt x="978" y="230"/>
                  <a:pt x="978" y="228"/>
                  <a:pt x="980" y="227"/>
                </a:cubicBezTo>
                <a:cubicBezTo>
                  <a:pt x="981" y="227"/>
                  <a:pt x="981" y="227"/>
                  <a:pt x="981" y="226"/>
                </a:cubicBezTo>
                <a:cubicBezTo>
                  <a:pt x="982" y="225"/>
                  <a:pt x="982" y="223"/>
                  <a:pt x="984" y="223"/>
                </a:cubicBezTo>
                <a:cubicBezTo>
                  <a:pt x="984" y="222"/>
                  <a:pt x="984" y="222"/>
                  <a:pt x="984" y="222"/>
                </a:cubicBezTo>
                <a:cubicBezTo>
                  <a:pt x="985" y="222"/>
                  <a:pt x="986" y="222"/>
                  <a:pt x="987" y="221"/>
                </a:cubicBezTo>
                <a:cubicBezTo>
                  <a:pt x="987" y="221"/>
                  <a:pt x="987" y="221"/>
                  <a:pt x="987" y="220"/>
                </a:cubicBezTo>
                <a:cubicBezTo>
                  <a:pt x="987" y="220"/>
                  <a:pt x="987" y="219"/>
                  <a:pt x="987" y="218"/>
                </a:cubicBezTo>
                <a:cubicBezTo>
                  <a:pt x="988" y="217"/>
                  <a:pt x="988" y="217"/>
                  <a:pt x="989" y="216"/>
                </a:cubicBezTo>
                <a:cubicBezTo>
                  <a:pt x="989" y="216"/>
                  <a:pt x="990" y="215"/>
                  <a:pt x="990" y="215"/>
                </a:cubicBezTo>
                <a:cubicBezTo>
                  <a:pt x="989" y="215"/>
                  <a:pt x="989" y="215"/>
                  <a:pt x="989" y="215"/>
                </a:cubicBezTo>
                <a:cubicBezTo>
                  <a:pt x="989" y="214"/>
                  <a:pt x="989" y="214"/>
                  <a:pt x="989" y="214"/>
                </a:cubicBezTo>
                <a:cubicBezTo>
                  <a:pt x="988" y="213"/>
                  <a:pt x="988" y="212"/>
                  <a:pt x="988" y="210"/>
                </a:cubicBezTo>
                <a:cubicBezTo>
                  <a:pt x="988" y="210"/>
                  <a:pt x="988" y="210"/>
                  <a:pt x="988" y="209"/>
                </a:cubicBezTo>
                <a:cubicBezTo>
                  <a:pt x="988" y="209"/>
                  <a:pt x="988" y="209"/>
                  <a:pt x="988" y="208"/>
                </a:cubicBezTo>
                <a:cubicBezTo>
                  <a:pt x="988" y="208"/>
                  <a:pt x="988" y="208"/>
                  <a:pt x="988" y="208"/>
                </a:cubicBezTo>
                <a:cubicBezTo>
                  <a:pt x="988" y="207"/>
                  <a:pt x="988" y="207"/>
                  <a:pt x="988" y="207"/>
                </a:cubicBezTo>
                <a:cubicBezTo>
                  <a:pt x="988" y="207"/>
                  <a:pt x="988" y="206"/>
                  <a:pt x="988" y="206"/>
                </a:cubicBezTo>
                <a:cubicBezTo>
                  <a:pt x="988" y="206"/>
                  <a:pt x="988" y="206"/>
                  <a:pt x="988" y="206"/>
                </a:cubicBezTo>
                <a:cubicBezTo>
                  <a:pt x="987" y="205"/>
                  <a:pt x="987" y="204"/>
                  <a:pt x="988" y="203"/>
                </a:cubicBezTo>
                <a:cubicBezTo>
                  <a:pt x="988" y="202"/>
                  <a:pt x="988" y="202"/>
                  <a:pt x="988" y="202"/>
                </a:cubicBezTo>
                <a:cubicBezTo>
                  <a:pt x="988" y="202"/>
                  <a:pt x="988" y="202"/>
                  <a:pt x="988" y="202"/>
                </a:cubicBezTo>
                <a:cubicBezTo>
                  <a:pt x="987" y="203"/>
                  <a:pt x="986" y="203"/>
                  <a:pt x="985" y="203"/>
                </a:cubicBezTo>
                <a:cubicBezTo>
                  <a:pt x="985" y="203"/>
                  <a:pt x="985" y="203"/>
                  <a:pt x="985" y="203"/>
                </a:cubicBezTo>
                <a:cubicBezTo>
                  <a:pt x="984" y="203"/>
                  <a:pt x="983" y="203"/>
                  <a:pt x="983" y="203"/>
                </a:cubicBezTo>
                <a:cubicBezTo>
                  <a:pt x="983" y="202"/>
                  <a:pt x="982" y="202"/>
                  <a:pt x="982" y="202"/>
                </a:cubicBezTo>
                <a:cubicBezTo>
                  <a:pt x="982" y="202"/>
                  <a:pt x="981" y="202"/>
                  <a:pt x="981" y="201"/>
                </a:cubicBezTo>
                <a:cubicBezTo>
                  <a:pt x="981" y="201"/>
                  <a:pt x="981" y="201"/>
                  <a:pt x="980" y="201"/>
                </a:cubicBezTo>
                <a:cubicBezTo>
                  <a:pt x="980" y="200"/>
                  <a:pt x="980" y="200"/>
                  <a:pt x="979" y="200"/>
                </a:cubicBezTo>
                <a:cubicBezTo>
                  <a:pt x="979" y="200"/>
                  <a:pt x="979" y="199"/>
                  <a:pt x="978" y="199"/>
                </a:cubicBezTo>
                <a:cubicBezTo>
                  <a:pt x="978" y="199"/>
                  <a:pt x="978" y="198"/>
                  <a:pt x="977" y="198"/>
                </a:cubicBezTo>
                <a:cubicBezTo>
                  <a:pt x="977" y="198"/>
                  <a:pt x="977" y="198"/>
                  <a:pt x="976" y="198"/>
                </a:cubicBezTo>
                <a:cubicBezTo>
                  <a:pt x="976" y="198"/>
                  <a:pt x="975" y="199"/>
                  <a:pt x="975" y="199"/>
                </a:cubicBezTo>
                <a:cubicBezTo>
                  <a:pt x="972" y="199"/>
                  <a:pt x="972" y="199"/>
                  <a:pt x="972" y="199"/>
                </a:cubicBezTo>
                <a:cubicBezTo>
                  <a:pt x="971" y="199"/>
                  <a:pt x="970" y="198"/>
                  <a:pt x="970" y="197"/>
                </a:cubicBezTo>
                <a:cubicBezTo>
                  <a:pt x="970" y="196"/>
                  <a:pt x="971" y="195"/>
                  <a:pt x="972" y="194"/>
                </a:cubicBezTo>
                <a:cubicBezTo>
                  <a:pt x="972" y="194"/>
                  <a:pt x="973" y="194"/>
                  <a:pt x="973" y="194"/>
                </a:cubicBezTo>
                <a:cubicBezTo>
                  <a:pt x="973" y="194"/>
                  <a:pt x="973" y="194"/>
                  <a:pt x="973" y="194"/>
                </a:cubicBezTo>
                <a:cubicBezTo>
                  <a:pt x="973" y="194"/>
                  <a:pt x="973" y="194"/>
                  <a:pt x="973" y="194"/>
                </a:cubicBezTo>
                <a:cubicBezTo>
                  <a:pt x="972" y="193"/>
                  <a:pt x="972" y="193"/>
                  <a:pt x="971" y="193"/>
                </a:cubicBezTo>
                <a:cubicBezTo>
                  <a:pt x="971" y="192"/>
                  <a:pt x="970" y="192"/>
                  <a:pt x="970" y="192"/>
                </a:cubicBezTo>
                <a:cubicBezTo>
                  <a:pt x="969" y="191"/>
                  <a:pt x="969" y="190"/>
                  <a:pt x="969" y="189"/>
                </a:cubicBezTo>
                <a:cubicBezTo>
                  <a:pt x="969" y="189"/>
                  <a:pt x="969" y="188"/>
                  <a:pt x="969" y="188"/>
                </a:cubicBezTo>
                <a:cubicBezTo>
                  <a:pt x="969" y="188"/>
                  <a:pt x="969" y="187"/>
                  <a:pt x="970" y="187"/>
                </a:cubicBezTo>
                <a:cubicBezTo>
                  <a:pt x="970" y="187"/>
                  <a:pt x="969" y="186"/>
                  <a:pt x="969" y="186"/>
                </a:cubicBezTo>
                <a:cubicBezTo>
                  <a:pt x="969" y="186"/>
                  <a:pt x="969" y="186"/>
                  <a:pt x="969" y="186"/>
                </a:cubicBezTo>
                <a:cubicBezTo>
                  <a:pt x="968" y="185"/>
                  <a:pt x="968" y="185"/>
                  <a:pt x="968" y="185"/>
                </a:cubicBezTo>
                <a:cubicBezTo>
                  <a:pt x="968" y="185"/>
                  <a:pt x="968" y="184"/>
                  <a:pt x="967" y="184"/>
                </a:cubicBezTo>
                <a:cubicBezTo>
                  <a:pt x="967" y="184"/>
                  <a:pt x="966" y="184"/>
                  <a:pt x="966" y="183"/>
                </a:cubicBezTo>
                <a:cubicBezTo>
                  <a:pt x="965" y="183"/>
                  <a:pt x="965" y="181"/>
                  <a:pt x="966" y="180"/>
                </a:cubicBezTo>
                <a:cubicBezTo>
                  <a:pt x="966" y="179"/>
                  <a:pt x="967" y="179"/>
                  <a:pt x="967" y="179"/>
                </a:cubicBezTo>
                <a:cubicBezTo>
                  <a:pt x="967" y="179"/>
                  <a:pt x="968" y="179"/>
                  <a:pt x="968" y="179"/>
                </a:cubicBezTo>
                <a:cubicBezTo>
                  <a:pt x="968" y="179"/>
                  <a:pt x="968" y="179"/>
                  <a:pt x="968" y="179"/>
                </a:cubicBezTo>
                <a:cubicBezTo>
                  <a:pt x="968" y="179"/>
                  <a:pt x="968" y="179"/>
                  <a:pt x="968" y="179"/>
                </a:cubicBezTo>
                <a:cubicBezTo>
                  <a:pt x="968" y="178"/>
                  <a:pt x="968" y="178"/>
                  <a:pt x="968" y="178"/>
                </a:cubicBezTo>
                <a:cubicBezTo>
                  <a:pt x="968" y="177"/>
                  <a:pt x="968" y="176"/>
                  <a:pt x="969" y="175"/>
                </a:cubicBezTo>
                <a:cubicBezTo>
                  <a:pt x="970" y="174"/>
                  <a:pt x="972" y="173"/>
                  <a:pt x="973" y="173"/>
                </a:cubicBezTo>
                <a:cubicBezTo>
                  <a:pt x="973" y="173"/>
                  <a:pt x="974" y="173"/>
                  <a:pt x="974" y="173"/>
                </a:cubicBezTo>
                <a:cubicBezTo>
                  <a:pt x="975" y="173"/>
                  <a:pt x="977" y="172"/>
                  <a:pt x="978" y="173"/>
                </a:cubicBezTo>
                <a:close/>
                <a:moveTo>
                  <a:pt x="968" y="180"/>
                </a:moveTo>
                <a:cubicBezTo>
                  <a:pt x="968" y="180"/>
                  <a:pt x="968" y="180"/>
                  <a:pt x="968" y="180"/>
                </a:cubicBezTo>
                <a:cubicBezTo>
                  <a:pt x="968" y="180"/>
                  <a:pt x="968" y="180"/>
                  <a:pt x="968" y="180"/>
                </a:cubicBezTo>
                <a:close/>
                <a:moveTo>
                  <a:pt x="1002" y="250"/>
                </a:moveTo>
                <a:cubicBezTo>
                  <a:pt x="1003" y="250"/>
                  <a:pt x="1003" y="249"/>
                  <a:pt x="1004" y="249"/>
                </a:cubicBezTo>
                <a:cubicBezTo>
                  <a:pt x="1004" y="248"/>
                  <a:pt x="1004" y="248"/>
                  <a:pt x="1004" y="248"/>
                </a:cubicBezTo>
                <a:cubicBezTo>
                  <a:pt x="1004" y="248"/>
                  <a:pt x="1003" y="249"/>
                  <a:pt x="1003" y="249"/>
                </a:cubicBezTo>
                <a:cubicBezTo>
                  <a:pt x="1003" y="249"/>
                  <a:pt x="1003" y="250"/>
                  <a:pt x="1002" y="250"/>
                </a:cubicBezTo>
                <a:close/>
                <a:moveTo>
                  <a:pt x="1017" y="142"/>
                </a:moveTo>
                <a:cubicBezTo>
                  <a:pt x="1016" y="141"/>
                  <a:pt x="1017" y="140"/>
                  <a:pt x="1017" y="139"/>
                </a:cubicBezTo>
                <a:cubicBezTo>
                  <a:pt x="1017" y="139"/>
                  <a:pt x="1018" y="138"/>
                  <a:pt x="1018" y="138"/>
                </a:cubicBezTo>
                <a:cubicBezTo>
                  <a:pt x="1019" y="138"/>
                  <a:pt x="1019" y="138"/>
                  <a:pt x="1019" y="138"/>
                </a:cubicBezTo>
                <a:cubicBezTo>
                  <a:pt x="1020" y="137"/>
                  <a:pt x="1020" y="137"/>
                  <a:pt x="1020" y="137"/>
                </a:cubicBezTo>
                <a:cubicBezTo>
                  <a:pt x="1020" y="137"/>
                  <a:pt x="1021" y="137"/>
                  <a:pt x="1021" y="137"/>
                </a:cubicBezTo>
                <a:cubicBezTo>
                  <a:pt x="1021" y="137"/>
                  <a:pt x="1021" y="137"/>
                  <a:pt x="1022" y="137"/>
                </a:cubicBezTo>
                <a:cubicBezTo>
                  <a:pt x="1022" y="137"/>
                  <a:pt x="1021" y="136"/>
                  <a:pt x="1021" y="136"/>
                </a:cubicBezTo>
                <a:cubicBezTo>
                  <a:pt x="1021" y="136"/>
                  <a:pt x="1021" y="136"/>
                  <a:pt x="1020" y="136"/>
                </a:cubicBezTo>
                <a:cubicBezTo>
                  <a:pt x="1020" y="136"/>
                  <a:pt x="1019" y="136"/>
                  <a:pt x="1018" y="136"/>
                </a:cubicBezTo>
                <a:cubicBezTo>
                  <a:pt x="1017" y="134"/>
                  <a:pt x="1017" y="133"/>
                  <a:pt x="1018" y="132"/>
                </a:cubicBezTo>
                <a:cubicBezTo>
                  <a:pt x="1018" y="131"/>
                  <a:pt x="1018" y="131"/>
                  <a:pt x="1018" y="130"/>
                </a:cubicBezTo>
                <a:cubicBezTo>
                  <a:pt x="1018" y="129"/>
                  <a:pt x="1018" y="129"/>
                  <a:pt x="1018" y="129"/>
                </a:cubicBezTo>
                <a:cubicBezTo>
                  <a:pt x="1018" y="128"/>
                  <a:pt x="1019" y="128"/>
                  <a:pt x="1020" y="128"/>
                </a:cubicBezTo>
                <a:cubicBezTo>
                  <a:pt x="1020" y="127"/>
                  <a:pt x="1020" y="127"/>
                  <a:pt x="1020" y="126"/>
                </a:cubicBezTo>
                <a:cubicBezTo>
                  <a:pt x="1019" y="125"/>
                  <a:pt x="1019" y="123"/>
                  <a:pt x="1020" y="122"/>
                </a:cubicBezTo>
                <a:cubicBezTo>
                  <a:pt x="1020" y="122"/>
                  <a:pt x="1020" y="121"/>
                  <a:pt x="1021" y="121"/>
                </a:cubicBezTo>
                <a:cubicBezTo>
                  <a:pt x="1021" y="120"/>
                  <a:pt x="1022" y="119"/>
                  <a:pt x="1023" y="119"/>
                </a:cubicBezTo>
                <a:cubicBezTo>
                  <a:pt x="1024" y="119"/>
                  <a:pt x="1025" y="119"/>
                  <a:pt x="1026" y="118"/>
                </a:cubicBezTo>
                <a:cubicBezTo>
                  <a:pt x="1026" y="118"/>
                  <a:pt x="1027" y="118"/>
                  <a:pt x="1028" y="118"/>
                </a:cubicBezTo>
                <a:cubicBezTo>
                  <a:pt x="1029" y="117"/>
                  <a:pt x="1031" y="118"/>
                  <a:pt x="1033" y="119"/>
                </a:cubicBezTo>
                <a:cubicBezTo>
                  <a:pt x="1033" y="119"/>
                  <a:pt x="1033" y="119"/>
                  <a:pt x="1034" y="120"/>
                </a:cubicBezTo>
                <a:cubicBezTo>
                  <a:pt x="1034" y="119"/>
                  <a:pt x="1034" y="118"/>
                  <a:pt x="1034" y="118"/>
                </a:cubicBezTo>
                <a:cubicBezTo>
                  <a:pt x="1035" y="117"/>
                  <a:pt x="1036" y="117"/>
                  <a:pt x="1037" y="117"/>
                </a:cubicBezTo>
                <a:cubicBezTo>
                  <a:pt x="1037" y="117"/>
                  <a:pt x="1038" y="117"/>
                  <a:pt x="1038" y="117"/>
                </a:cubicBezTo>
                <a:cubicBezTo>
                  <a:pt x="1038" y="117"/>
                  <a:pt x="1039" y="117"/>
                  <a:pt x="1040" y="118"/>
                </a:cubicBezTo>
                <a:cubicBezTo>
                  <a:pt x="1040" y="118"/>
                  <a:pt x="1040" y="118"/>
                  <a:pt x="1040" y="118"/>
                </a:cubicBezTo>
                <a:cubicBezTo>
                  <a:pt x="1040" y="118"/>
                  <a:pt x="1040" y="118"/>
                  <a:pt x="1040" y="118"/>
                </a:cubicBezTo>
                <a:cubicBezTo>
                  <a:pt x="1040" y="118"/>
                  <a:pt x="1040" y="118"/>
                  <a:pt x="1040" y="118"/>
                </a:cubicBezTo>
                <a:cubicBezTo>
                  <a:pt x="1040" y="118"/>
                  <a:pt x="1039" y="117"/>
                  <a:pt x="1039" y="117"/>
                </a:cubicBezTo>
                <a:cubicBezTo>
                  <a:pt x="1038" y="117"/>
                  <a:pt x="1038" y="117"/>
                  <a:pt x="1038" y="117"/>
                </a:cubicBezTo>
                <a:cubicBezTo>
                  <a:pt x="1037" y="117"/>
                  <a:pt x="1036" y="117"/>
                  <a:pt x="1035" y="117"/>
                </a:cubicBezTo>
                <a:cubicBezTo>
                  <a:pt x="1035" y="117"/>
                  <a:pt x="1035" y="118"/>
                  <a:pt x="1034" y="118"/>
                </a:cubicBezTo>
                <a:cubicBezTo>
                  <a:pt x="1033" y="118"/>
                  <a:pt x="1033" y="116"/>
                  <a:pt x="1032" y="115"/>
                </a:cubicBezTo>
                <a:cubicBezTo>
                  <a:pt x="1032" y="115"/>
                  <a:pt x="1032" y="115"/>
                  <a:pt x="1032" y="115"/>
                </a:cubicBezTo>
                <a:cubicBezTo>
                  <a:pt x="1032" y="115"/>
                  <a:pt x="1032" y="115"/>
                  <a:pt x="1032" y="115"/>
                </a:cubicBezTo>
                <a:cubicBezTo>
                  <a:pt x="1032" y="115"/>
                  <a:pt x="1032" y="115"/>
                  <a:pt x="1032" y="115"/>
                </a:cubicBezTo>
                <a:cubicBezTo>
                  <a:pt x="1032" y="115"/>
                  <a:pt x="1031" y="114"/>
                  <a:pt x="1031" y="114"/>
                </a:cubicBezTo>
                <a:cubicBezTo>
                  <a:pt x="1030" y="114"/>
                  <a:pt x="1030" y="113"/>
                  <a:pt x="1029" y="112"/>
                </a:cubicBezTo>
                <a:cubicBezTo>
                  <a:pt x="1029" y="112"/>
                  <a:pt x="1029" y="112"/>
                  <a:pt x="1029" y="112"/>
                </a:cubicBezTo>
                <a:cubicBezTo>
                  <a:pt x="1029" y="112"/>
                  <a:pt x="1028" y="112"/>
                  <a:pt x="1028" y="112"/>
                </a:cubicBezTo>
                <a:cubicBezTo>
                  <a:pt x="1028" y="113"/>
                  <a:pt x="1027" y="113"/>
                  <a:pt x="1027" y="113"/>
                </a:cubicBezTo>
                <a:cubicBezTo>
                  <a:pt x="1027" y="113"/>
                  <a:pt x="1026" y="113"/>
                  <a:pt x="1026" y="113"/>
                </a:cubicBezTo>
                <a:cubicBezTo>
                  <a:pt x="1024" y="113"/>
                  <a:pt x="1023" y="113"/>
                  <a:pt x="1023" y="113"/>
                </a:cubicBezTo>
                <a:cubicBezTo>
                  <a:pt x="1023" y="113"/>
                  <a:pt x="1022" y="112"/>
                  <a:pt x="1023" y="111"/>
                </a:cubicBezTo>
                <a:cubicBezTo>
                  <a:pt x="1023" y="111"/>
                  <a:pt x="1023" y="110"/>
                  <a:pt x="1023" y="110"/>
                </a:cubicBezTo>
                <a:cubicBezTo>
                  <a:pt x="1024" y="109"/>
                  <a:pt x="1024" y="109"/>
                  <a:pt x="1025" y="109"/>
                </a:cubicBezTo>
                <a:cubicBezTo>
                  <a:pt x="1025" y="109"/>
                  <a:pt x="1025" y="109"/>
                  <a:pt x="1025" y="109"/>
                </a:cubicBezTo>
                <a:cubicBezTo>
                  <a:pt x="1025" y="109"/>
                  <a:pt x="1025" y="109"/>
                  <a:pt x="1025" y="109"/>
                </a:cubicBezTo>
                <a:cubicBezTo>
                  <a:pt x="1025" y="108"/>
                  <a:pt x="1025" y="108"/>
                  <a:pt x="1025" y="108"/>
                </a:cubicBezTo>
                <a:cubicBezTo>
                  <a:pt x="1024" y="108"/>
                  <a:pt x="1024" y="109"/>
                  <a:pt x="1023" y="109"/>
                </a:cubicBezTo>
                <a:cubicBezTo>
                  <a:pt x="1023" y="110"/>
                  <a:pt x="1022" y="110"/>
                  <a:pt x="1021" y="110"/>
                </a:cubicBezTo>
                <a:cubicBezTo>
                  <a:pt x="1020" y="110"/>
                  <a:pt x="1020" y="110"/>
                  <a:pt x="1019" y="110"/>
                </a:cubicBezTo>
                <a:cubicBezTo>
                  <a:pt x="1018" y="109"/>
                  <a:pt x="1017" y="107"/>
                  <a:pt x="1018" y="106"/>
                </a:cubicBezTo>
                <a:cubicBezTo>
                  <a:pt x="1018" y="105"/>
                  <a:pt x="1018" y="104"/>
                  <a:pt x="1018" y="103"/>
                </a:cubicBezTo>
                <a:cubicBezTo>
                  <a:pt x="1018" y="103"/>
                  <a:pt x="1018" y="102"/>
                  <a:pt x="1018" y="101"/>
                </a:cubicBezTo>
                <a:cubicBezTo>
                  <a:pt x="1018" y="99"/>
                  <a:pt x="1020" y="98"/>
                  <a:pt x="1021" y="98"/>
                </a:cubicBezTo>
                <a:cubicBezTo>
                  <a:pt x="1022" y="97"/>
                  <a:pt x="1023" y="97"/>
                  <a:pt x="1024" y="97"/>
                </a:cubicBezTo>
                <a:cubicBezTo>
                  <a:pt x="1023" y="97"/>
                  <a:pt x="1022" y="97"/>
                  <a:pt x="1022" y="96"/>
                </a:cubicBezTo>
                <a:cubicBezTo>
                  <a:pt x="1022" y="95"/>
                  <a:pt x="1022" y="95"/>
                  <a:pt x="1022" y="94"/>
                </a:cubicBezTo>
                <a:cubicBezTo>
                  <a:pt x="1022" y="94"/>
                  <a:pt x="1022" y="94"/>
                  <a:pt x="1022" y="94"/>
                </a:cubicBezTo>
                <a:cubicBezTo>
                  <a:pt x="1022" y="94"/>
                  <a:pt x="1022" y="94"/>
                  <a:pt x="1022" y="93"/>
                </a:cubicBezTo>
                <a:cubicBezTo>
                  <a:pt x="1021" y="93"/>
                  <a:pt x="1021" y="92"/>
                  <a:pt x="1022" y="91"/>
                </a:cubicBezTo>
                <a:cubicBezTo>
                  <a:pt x="1022" y="91"/>
                  <a:pt x="1022" y="90"/>
                  <a:pt x="1022" y="90"/>
                </a:cubicBezTo>
                <a:cubicBezTo>
                  <a:pt x="1023" y="90"/>
                  <a:pt x="1023" y="90"/>
                  <a:pt x="1023" y="90"/>
                </a:cubicBezTo>
                <a:cubicBezTo>
                  <a:pt x="1023" y="90"/>
                  <a:pt x="1023" y="89"/>
                  <a:pt x="1023" y="89"/>
                </a:cubicBezTo>
                <a:cubicBezTo>
                  <a:pt x="1023" y="88"/>
                  <a:pt x="1023" y="88"/>
                  <a:pt x="1023" y="88"/>
                </a:cubicBezTo>
                <a:cubicBezTo>
                  <a:pt x="1024" y="87"/>
                  <a:pt x="1025" y="86"/>
                  <a:pt x="1025" y="86"/>
                </a:cubicBezTo>
                <a:cubicBezTo>
                  <a:pt x="1026" y="85"/>
                  <a:pt x="1026" y="84"/>
                  <a:pt x="1026" y="83"/>
                </a:cubicBezTo>
                <a:cubicBezTo>
                  <a:pt x="1026" y="83"/>
                  <a:pt x="1026" y="83"/>
                  <a:pt x="1026" y="83"/>
                </a:cubicBezTo>
                <a:cubicBezTo>
                  <a:pt x="1025" y="81"/>
                  <a:pt x="1025" y="80"/>
                  <a:pt x="1026" y="79"/>
                </a:cubicBezTo>
                <a:cubicBezTo>
                  <a:pt x="1027" y="78"/>
                  <a:pt x="1028" y="78"/>
                  <a:pt x="1029" y="79"/>
                </a:cubicBezTo>
                <a:cubicBezTo>
                  <a:pt x="1030" y="80"/>
                  <a:pt x="1031" y="81"/>
                  <a:pt x="1031" y="83"/>
                </a:cubicBezTo>
                <a:cubicBezTo>
                  <a:pt x="1032" y="84"/>
                  <a:pt x="1032" y="84"/>
                  <a:pt x="1033" y="84"/>
                </a:cubicBezTo>
                <a:cubicBezTo>
                  <a:pt x="1034" y="84"/>
                  <a:pt x="1035" y="84"/>
                  <a:pt x="1035" y="84"/>
                </a:cubicBezTo>
                <a:cubicBezTo>
                  <a:pt x="1036" y="84"/>
                  <a:pt x="1037" y="85"/>
                  <a:pt x="1038" y="85"/>
                </a:cubicBezTo>
                <a:cubicBezTo>
                  <a:pt x="1038" y="85"/>
                  <a:pt x="1039" y="86"/>
                  <a:pt x="1039" y="86"/>
                </a:cubicBezTo>
                <a:cubicBezTo>
                  <a:pt x="1039" y="86"/>
                  <a:pt x="1040" y="86"/>
                  <a:pt x="1040" y="85"/>
                </a:cubicBezTo>
                <a:cubicBezTo>
                  <a:pt x="1040" y="84"/>
                  <a:pt x="1041" y="84"/>
                  <a:pt x="1041" y="83"/>
                </a:cubicBezTo>
                <a:cubicBezTo>
                  <a:pt x="1041" y="83"/>
                  <a:pt x="1041" y="82"/>
                  <a:pt x="1041" y="82"/>
                </a:cubicBezTo>
                <a:cubicBezTo>
                  <a:pt x="1041" y="82"/>
                  <a:pt x="1041" y="81"/>
                  <a:pt x="1041" y="81"/>
                </a:cubicBezTo>
                <a:cubicBezTo>
                  <a:pt x="1041" y="81"/>
                  <a:pt x="1041" y="81"/>
                  <a:pt x="1040" y="82"/>
                </a:cubicBezTo>
                <a:cubicBezTo>
                  <a:pt x="1040" y="82"/>
                  <a:pt x="1040" y="83"/>
                  <a:pt x="1039" y="83"/>
                </a:cubicBezTo>
                <a:cubicBezTo>
                  <a:pt x="1039" y="83"/>
                  <a:pt x="1039" y="83"/>
                  <a:pt x="1039" y="83"/>
                </a:cubicBezTo>
                <a:cubicBezTo>
                  <a:pt x="1038" y="83"/>
                  <a:pt x="1037" y="83"/>
                  <a:pt x="1037" y="82"/>
                </a:cubicBezTo>
                <a:cubicBezTo>
                  <a:pt x="1036" y="82"/>
                  <a:pt x="1036" y="82"/>
                  <a:pt x="1036" y="82"/>
                </a:cubicBezTo>
                <a:cubicBezTo>
                  <a:pt x="1036" y="81"/>
                  <a:pt x="1035" y="81"/>
                  <a:pt x="1035" y="81"/>
                </a:cubicBezTo>
                <a:cubicBezTo>
                  <a:pt x="1035" y="81"/>
                  <a:pt x="1034" y="81"/>
                  <a:pt x="1034" y="81"/>
                </a:cubicBezTo>
                <a:cubicBezTo>
                  <a:pt x="1033" y="81"/>
                  <a:pt x="1033" y="80"/>
                  <a:pt x="1033" y="80"/>
                </a:cubicBezTo>
                <a:cubicBezTo>
                  <a:pt x="1033" y="79"/>
                  <a:pt x="1033" y="79"/>
                  <a:pt x="1033" y="78"/>
                </a:cubicBezTo>
                <a:cubicBezTo>
                  <a:pt x="1033" y="78"/>
                  <a:pt x="1033" y="78"/>
                  <a:pt x="1033" y="78"/>
                </a:cubicBezTo>
                <a:cubicBezTo>
                  <a:pt x="1031" y="78"/>
                  <a:pt x="1030" y="77"/>
                  <a:pt x="1029" y="75"/>
                </a:cubicBezTo>
                <a:cubicBezTo>
                  <a:pt x="1029" y="74"/>
                  <a:pt x="1029" y="74"/>
                  <a:pt x="1028" y="74"/>
                </a:cubicBezTo>
                <a:cubicBezTo>
                  <a:pt x="1028" y="73"/>
                  <a:pt x="1027" y="72"/>
                  <a:pt x="1027" y="71"/>
                </a:cubicBezTo>
                <a:cubicBezTo>
                  <a:pt x="1027" y="70"/>
                  <a:pt x="1028" y="69"/>
                  <a:pt x="1028" y="69"/>
                </a:cubicBezTo>
                <a:cubicBezTo>
                  <a:pt x="1028" y="69"/>
                  <a:pt x="1028" y="69"/>
                  <a:pt x="1028" y="69"/>
                </a:cubicBezTo>
                <a:cubicBezTo>
                  <a:pt x="1028" y="69"/>
                  <a:pt x="1028" y="68"/>
                  <a:pt x="1028" y="68"/>
                </a:cubicBezTo>
                <a:cubicBezTo>
                  <a:pt x="1028" y="68"/>
                  <a:pt x="1028" y="68"/>
                  <a:pt x="1029" y="68"/>
                </a:cubicBezTo>
                <a:cubicBezTo>
                  <a:pt x="1029" y="67"/>
                  <a:pt x="1029" y="67"/>
                  <a:pt x="1030" y="67"/>
                </a:cubicBezTo>
                <a:cubicBezTo>
                  <a:pt x="1030" y="67"/>
                  <a:pt x="1031" y="67"/>
                  <a:pt x="1031" y="67"/>
                </a:cubicBezTo>
                <a:cubicBezTo>
                  <a:pt x="1031" y="67"/>
                  <a:pt x="1031" y="67"/>
                  <a:pt x="1031" y="67"/>
                </a:cubicBezTo>
                <a:cubicBezTo>
                  <a:pt x="1032" y="67"/>
                  <a:pt x="1032" y="67"/>
                  <a:pt x="1032" y="67"/>
                </a:cubicBezTo>
                <a:cubicBezTo>
                  <a:pt x="1033" y="68"/>
                  <a:pt x="1035" y="68"/>
                  <a:pt x="1036" y="69"/>
                </a:cubicBezTo>
                <a:cubicBezTo>
                  <a:pt x="1036" y="69"/>
                  <a:pt x="1036" y="68"/>
                  <a:pt x="1036" y="68"/>
                </a:cubicBezTo>
                <a:cubicBezTo>
                  <a:pt x="1036" y="68"/>
                  <a:pt x="1036" y="67"/>
                  <a:pt x="1037" y="66"/>
                </a:cubicBezTo>
                <a:cubicBezTo>
                  <a:pt x="1039" y="65"/>
                  <a:pt x="1040" y="65"/>
                  <a:pt x="1041" y="66"/>
                </a:cubicBezTo>
                <a:cubicBezTo>
                  <a:pt x="1042" y="66"/>
                  <a:pt x="1043" y="66"/>
                  <a:pt x="1043" y="67"/>
                </a:cubicBezTo>
                <a:cubicBezTo>
                  <a:pt x="1044" y="67"/>
                  <a:pt x="1044" y="67"/>
                  <a:pt x="1044" y="68"/>
                </a:cubicBezTo>
                <a:cubicBezTo>
                  <a:pt x="1045" y="68"/>
                  <a:pt x="1045" y="68"/>
                  <a:pt x="1045" y="68"/>
                </a:cubicBezTo>
                <a:cubicBezTo>
                  <a:pt x="1045" y="68"/>
                  <a:pt x="1045" y="68"/>
                  <a:pt x="1045" y="68"/>
                </a:cubicBezTo>
                <a:cubicBezTo>
                  <a:pt x="1045" y="67"/>
                  <a:pt x="1045" y="66"/>
                  <a:pt x="1045" y="66"/>
                </a:cubicBezTo>
                <a:cubicBezTo>
                  <a:pt x="1046" y="65"/>
                  <a:pt x="1046" y="65"/>
                  <a:pt x="1046" y="65"/>
                </a:cubicBezTo>
                <a:cubicBezTo>
                  <a:pt x="1046" y="65"/>
                  <a:pt x="1046" y="65"/>
                  <a:pt x="1046" y="65"/>
                </a:cubicBezTo>
                <a:cubicBezTo>
                  <a:pt x="1046" y="65"/>
                  <a:pt x="1046" y="65"/>
                  <a:pt x="1046" y="65"/>
                </a:cubicBezTo>
                <a:cubicBezTo>
                  <a:pt x="1046" y="64"/>
                  <a:pt x="1046" y="64"/>
                  <a:pt x="1045" y="63"/>
                </a:cubicBezTo>
                <a:cubicBezTo>
                  <a:pt x="1045" y="63"/>
                  <a:pt x="1045" y="63"/>
                  <a:pt x="1045" y="63"/>
                </a:cubicBezTo>
                <a:cubicBezTo>
                  <a:pt x="1045" y="62"/>
                  <a:pt x="1044" y="62"/>
                  <a:pt x="1044" y="61"/>
                </a:cubicBezTo>
                <a:cubicBezTo>
                  <a:pt x="1044" y="61"/>
                  <a:pt x="1044" y="60"/>
                  <a:pt x="1043" y="60"/>
                </a:cubicBezTo>
                <a:cubicBezTo>
                  <a:pt x="1043" y="60"/>
                  <a:pt x="1043" y="59"/>
                  <a:pt x="1043" y="59"/>
                </a:cubicBezTo>
                <a:cubicBezTo>
                  <a:pt x="1043" y="59"/>
                  <a:pt x="1043" y="59"/>
                  <a:pt x="1043" y="58"/>
                </a:cubicBezTo>
                <a:cubicBezTo>
                  <a:pt x="1043" y="58"/>
                  <a:pt x="1043" y="56"/>
                  <a:pt x="1043" y="56"/>
                </a:cubicBezTo>
                <a:cubicBezTo>
                  <a:pt x="1043" y="56"/>
                  <a:pt x="1043" y="55"/>
                  <a:pt x="1043" y="55"/>
                </a:cubicBezTo>
                <a:cubicBezTo>
                  <a:pt x="1043" y="55"/>
                  <a:pt x="1043" y="54"/>
                  <a:pt x="1044" y="54"/>
                </a:cubicBezTo>
                <a:cubicBezTo>
                  <a:pt x="1045" y="53"/>
                  <a:pt x="1045" y="53"/>
                  <a:pt x="1045" y="53"/>
                </a:cubicBezTo>
                <a:cubicBezTo>
                  <a:pt x="1045" y="53"/>
                  <a:pt x="1046" y="53"/>
                  <a:pt x="1047" y="52"/>
                </a:cubicBezTo>
                <a:cubicBezTo>
                  <a:pt x="1048" y="52"/>
                  <a:pt x="1050" y="52"/>
                  <a:pt x="1052" y="53"/>
                </a:cubicBezTo>
                <a:cubicBezTo>
                  <a:pt x="1052" y="53"/>
                  <a:pt x="1052" y="53"/>
                  <a:pt x="1052" y="53"/>
                </a:cubicBezTo>
                <a:cubicBezTo>
                  <a:pt x="1052" y="53"/>
                  <a:pt x="1052" y="53"/>
                  <a:pt x="1052" y="53"/>
                </a:cubicBezTo>
                <a:cubicBezTo>
                  <a:pt x="1052" y="52"/>
                  <a:pt x="1052" y="51"/>
                  <a:pt x="1053" y="51"/>
                </a:cubicBezTo>
                <a:cubicBezTo>
                  <a:pt x="1053" y="51"/>
                  <a:pt x="1054" y="51"/>
                  <a:pt x="1054" y="51"/>
                </a:cubicBezTo>
                <a:cubicBezTo>
                  <a:pt x="1055" y="51"/>
                  <a:pt x="1055" y="51"/>
                  <a:pt x="1055" y="51"/>
                </a:cubicBezTo>
                <a:cubicBezTo>
                  <a:pt x="1055" y="51"/>
                  <a:pt x="1056" y="51"/>
                  <a:pt x="1056" y="51"/>
                </a:cubicBezTo>
                <a:cubicBezTo>
                  <a:pt x="1057" y="51"/>
                  <a:pt x="1057" y="51"/>
                  <a:pt x="1057" y="51"/>
                </a:cubicBezTo>
                <a:cubicBezTo>
                  <a:pt x="1058" y="51"/>
                  <a:pt x="1059" y="50"/>
                  <a:pt x="1060" y="50"/>
                </a:cubicBezTo>
                <a:cubicBezTo>
                  <a:pt x="1060" y="49"/>
                  <a:pt x="1060" y="49"/>
                  <a:pt x="1060" y="49"/>
                </a:cubicBezTo>
                <a:cubicBezTo>
                  <a:pt x="1061" y="49"/>
                  <a:pt x="1061" y="48"/>
                  <a:pt x="1061" y="48"/>
                </a:cubicBezTo>
                <a:cubicBezTo>
                  <a:pt x="1061" y="48"/>
                  <a:pt x="1061" y="48"/>
                  <a:pt x="1061" y="48"/>
                </a:cubicBezTo>
                <a:cubicBezTo>
                  <a:pt x="1060" y="47"/>
                  <a:pt x="1059" y="46"/>
                  <a:pt x="1059" y="46"/>
                </a:cubicBezTo>
                <a:cubicBezTo>
                  <a:pt x="1059" y="45"/>
                  <a:pt x="1058" y="45"/>
                  <a:pt x="1058" y="45"/>
                </a:cubicBezTo>
                <a:cubicBezTo>
                  <a:pt x="1057" y="45"/>
                  <a:pt x="1057" y="45"/>
                  <a:pt x="1057" y="45"/>
                </a:cubicBezTo>
                <a:cubicBezTo>
                  <a:pt x="1056" y="45"/>
                  <a:pt x="1056" y="45"/>
                  <a:pt x="1056" y="44"/>
                </a:cubicBezTo>
                <a:cubicBezTo>
                  <a:pt x="1056" y="44"/>
                  <a:pt x="1056" y="44"/>
                  <a:pt x="1055" y="44"/>
                </a:cubicBezTo>
                <a:cubicBezTo>
                  <a:pt x="1055" y="44"/>
                  <a:pt x="1055" y="44"/>
                  <a:pt x="1055" y="44"/>
                </a:cubicBezTo>
                <a:cubicBezTo>
                  <a:pt x="1055" y="44"/>
                  <a:pt x="1055" y="44"/>
                  <a:pt x="1054" y="44"/>
                </a:cubicBezTo>
                <a:cubicBezTo>
                  <a:pt x="1054" y="44"/>
                  <a:pt x="1053" y="44"/>
                  <a:pt x="1053" y="44"/>
                </a:cubicBezTo>
                <a:cubicBezTo>
                  <a:pt x="1052" y="44"/>
                  <a:pt x="1052" y="44"/>
                  <a:pt x="1052" y="44"/>
                </a:cubicBezTo>
                <a:cubicBezTo>
                  <a:pt x="1052" y="44"/>
                  <a:pt x="1052" y="44"/>
                  <a:pt x="1052" y="44"/>
                </a:cubicBezTo>
                <a:cubicBezTo>
                  <a:pt x="1051" y="44"/>
                  <a:pt x="1051" y="45"/>
                  <a:pt x="1051" y="45"/>
                </a:cubicBezTo>
                <a:cubicBezTo>
                  <a:pt x="1050" y="45"/>
                  <a:pt x="1049" y="44"/>
                  <a:pt x="1049" y="44"/>
                </a:cubicBezTo>
                <a:cubicBezTo>
                  <a:pt x="1048" y="42"/>
                  <a:pt x="1049" y="41"/>
                  <a:pt x="1049" y="41"/>
                </a:cubicBezTo>
                <a:cubicBezTo>
                  <a:pt x="1049" y="41"/>
                  <a:pt x="1050" y="41"/>
                  <a:pt x="1050" y="41"/>
                </a:cubicBezTo>
                <a:cubicBezTo>
                  <a:pt x="1050" y="40"/>
                  <a:pt x="1051" y="40"/>
                  <a:pt x="1051" y="39"/>
                </a:cubicBezTo>
                <a:cubicBezTo>
                  <a:pt x="1052" y="39"/>
                  <a:pt x="1052" y="39"/>
                  <a:pt x="1052" y="39"/>
                </a:cubicBezTo>
                <a:cubicBezTo>
                  <a:pt x="1052" y="39"/>
                  <a:pt x="1052" y="38"/>
                  <a:pt x="1053" y="38"/>
                </a:cubicBezTo>
                <a:cubicBezTo>
                  <a:pt x="1054" y="37"/>
                  <a:pt x="1055" y="37"/>
                  <a:pt x="1057" y="38"/>
                </a:cubicBezTo>
                <a:cubicBezTo>
                  <a:pt x="1057" y="38"/>
                  <a:pt x="1057" y="38"/>
                  <a:pt x="1057" y="38"/>
                </a:cubicBezTo>
                <a:cubicBezTo>
                  <a:pt x="1058" y="38"/>
                  <a:pt x="1058" y="38"/>
                  <a:pt x="1058" y="38"/>
                </a:cubicBezTo>
                <a:cubicBezTo>
                  <a:pt x="1059" y="38"/>
                  <a:pt x="1060" y="38"/>
                  <a:pt x="1061" y="38"/>
                </a:cubicBezTo>
                <a:cubicBezTo>
                  <a:pt x="1062" y="39"/>
                  <a:pt x="1063" y="40"/>
                  <a:pt x="1064" y="41"/>
                </a:cubicBezTo>
                <a:cubicBezTo>
                  <a:pt x="1064" y="41"/>
                  <a:pt x="1064" y="41"/>
                  <a:pt x="1064" y="41"/>
                </a:cubicBezTo>
                <a:cubicBezTo>
                  <a:pt x="1064" y="42"/>
                  <a:pt x="1066" y="44"/>
                  <a:pt x="1067" y="45"/>
                </a:cubicBezTo>
                <a:cubicBezTo>
                  <a:pt x="1069" y="46"/>
                  <a:pt x="1070" y="47"/>
                  <a:pt x="1070" y="50"/>
                </a:cubicBezTo>
                <a:cubicBezTo>
                  <a:pt x="1070" y="50"/>
                  <a:pt x="1069" y="51"/>
                  <a:pt x="1069" y="51"/>
                </a:cubicBezTo>
                <a:cubicBezTo>
                  <a:pt x="1069" y="51"/>
                  <a:pt x="1069" y="52"/>
                  <a:pt x="1069" y="52"/>
                </a:cubicBezTo>
                <a:cubicBezTo>
                  <a:pt x="1069" y="53"/>
                  <a:pt x="1069" y="53"/>
                  <a:pt x="1069" y="54"/>
                </a:cubicBezTo>
                <a:cubicBezTo>
                  <a:pt x="1069" y="54"/>
                  <a:pt x="1069" y="54"/>
                  <a:pt x="1069" y="54"/>
                </a:cubicBezTo>
                <a:cubicBezTo>
                  <a:pt x="1069" y="55"/>
                  <a:pt x="1069" y="56"/>
                  <a:pt x="1069" y="57"/>
                </a:cubicBezTo>
                <a:cubicBezTo>
                  <a:pt x="1069" y="57"/>
                  <a:pt x="1069" y="57"/>
                  <a:pt x="1069" y="58"/>
                </a:cubicBezTo>
                <a:cubicBezTo>
                  <a:pt x="1069" y="58"/>
                  <a:pt x="1069" y="58"/>
                  <a:pt x="1069" y="58"/>
                </a:cubicBezTo>
                <a:cubicBezTo>
                  <a:pt x="1069" y="59"/>
                  <a:pt x="1069" y="59"/>
                  <a:pt x="1069" y="60"/>
                </a:cubicBezTo>
                <a:cubicBezTo>
                  <a:pt x="1068" y="62"/>
                  <a:pt x="1068" y="64"/>
                  <a:pt x="1068" y="66"/>
                </a:cubicBezTo>
                <a:cubicBezTo>
                  <a:pt x="1068" y="66"/>
                  <a:pt x="1068" y="67"/>
                  <a:pt x="1068" y="68"/>
                </a:cubicBezTo>
                <a:cubicBezTo>
                  <a:pt x="1068" y="68"/>
                  <a:pt x="1069" y="69"/>
                  <a:pt x="1069" y="69"/>
                </a:cubicBezTo>
                <a:cubicBezTo>
                  <a:pt x="1069" y="70"/>
                  <a:pt x="1069" y="71"/>
                  <a:pt x="1069" y="72"/>
                </a:cubicBezTo>
                <a:cubicBezTo>
                  <a:pt x="1069" y="73"/>
                  <a:pt x="1069" y="73"/>
                  <a:pt x="1069" y="73"/>
                </a:cubicBezTo>
                <a:cubicBezTo>
                  <a:pt x="1069" y="73"/>
                  <a:pt x="1069" y="73"/>
                  <a:pt x="1069" y="73"/>
                </a:cubicBezTo>
                <a:cubicBezTo>
                  <a:pt x="1069" y="76"/>
                  <a:pt x="1070" y="76"/>
                  <a:pt x="1070" y="76"/>
                </a:cubicBezTo>
                <a:cubicBezTo>
                  <a:pt x="1070" y="76"/>
                  <a:pt x="1071" y="76"/>
                  <a:pt x="1071" y="76"/>
                </a:cubicBezTo>
                <a:cubicBezTo>
                  <a:pt x="1072" y="76"/>
                  <a:pt x="1074" y="75"/>
                  <a:pt x="1075" y="76"/>
                </a:cubicBezTo>
                <a:cubicBezTo>
                  <a:pt x="1076" y="77"/>
                  <a:pt x="1077" y="78"/>
                  <a:pt x="1077" y="79"/>
                </a:cubicBezTo>
                <a:cubicBezTo>
                  <a:pt x="1078" y="79"/>
                  <a:pt x="1078" y="80"/>
                  <a:pt x="1077" y="81"/>
                </a:cubicBezTo>
                <a:cubicBezTo>
                  <a:pt x="1077" y="81"/>
                  <a:pt x="1077" y="82"/>
                  <a:pt x="1077" y="82"/>
                </a:cubicBezTo>
                <a:cubicBezTo>
                  <a:pt x="1077" y="82"/>
                  <a:pt x="1077" y="82"/>
                  <a:pt x="1077" y="82"/>
                </a:cubicBezTo>
                <a:cubicBezTo>
                  <a:pt x="1077" y="83"/>
                  <a:pt x="1077" y="84"/>
                  <a:pt x="1077" y="85"/>
                </a:cubicBezTo>
                <a:cubicBezTo>
                  <a:pt x="1077" y="86"/>
                  <a:pt x="1076" y="86"/>
                  <a:pt x="1076" y="87"/>
                </a:cubicBezTo>
                <a:cubicBezTo>
                  <a:pt x="1076" y="87"/>
                  <a:pt x="1076" y="87"/>
                  <a:pt x="1076" y="87"/>
                </a:cubicBezTo>
                <a:cubicBezTo>
                  <a:pt x="1076" y="88"/>
                  <a:pt x="1075" y="89"/>
                  <a:pt x="1076" y="90"/>
                </a:cubicBezTo>
                <a:cubicBezTo>
                  <a:pt x="1076" y="90"/>
                  <a:pt x="1076" y="90"/>
                  <a:pt x="1077" y="88"/>
                </a:cubicBezTo>
                <a:cubicBezTo>
                  <a:pt x="1077" y="88"/>
                  <a:pt x="1077" y="88"/>
                  <a:pt x="1077" y="87"/>
                </a:cubicBezTo>
                <a:cubicBezTo>
                  <a:pt x="1077" y="87"/>
                  <a:pt x="1077" y="87"/>
                  <a:pt x="1077" y="86"/>
                </a:cubicBezTo>
                <a:cubicBezTo>
                  <a:pt x="1077" y="85"/>
                  <a:pt x="1078" y="85"/>
                  <a:pt x="1078" y="84"/>
                </a:cubicBezTo>
                <a:cubicBezTo>
                  <a:pt x="1078" y="84"/>
                  <a:pt x="1078" y="84"/>
                  <a:pt x="1078" y="84"/>
                </a:cubicBezTo>
                <a:cubicBezTo>
                  <a:pt x="1078" y="83"/>
                  <a:pt x="1079" y="81"/>
                  <a:pt x="1081" y="81"/>
                </a:cubicBezTo>
                <a:cubicBezTo>
                  <a:pt x="1081" y="81"/>
                  <a:pt x="1081" y="81"/>
                  <a:pt x="1081" y="81"/>
                </a:cubicBezTo>
                <a:cubicBezTo>
                  <a:pt x="1083" y="81"/>
                  <a:pt x="1084" y="82"/>
                  <a:pt x="1084" y="83"/>
                </a:cubicBezTo>
                <a:cubicBezTo>
                  <a:pt x="1085" y="85"/>
                  <a:pt x="1084" y="86"/>
                  <a:pt x="1084" y="86"/>
                </a:cubicBezTo>
                <a:cubicBezTo>
                  <a:pt x="1084" y="87"/>
                  <a:pt x="1083" y="87"/>
                  <a:pt x="1083" y="87"/>
                </a:cubicBezTo>
                <a:cubicBezTo>
                  <a:pt x="1083" y="88"/>
                  <a:pt x="1083" y="88"/>
                  <a:pt x="1083" y="88"/>
                </a:cubicBezTo>
                <a:cubicBezTo>
                  <a:pt x="1083" y="89"/>
                  <a:pt x="1083" y="90"/>
                  <a:pt x="1081" y="91"/>
                </a:cubicBezTo>
                <a:cubicBezTo>
                  <a:pt x="1081" y="91"/>
                  <a:pt x="1081" y="91"/>
                  <a:pt x="1081" y="91"/>
                </a:cubicBezTo>
                <a:cubicBezTo>
                  <a:pt x="1080" y="91"/>
                  <a:pt x="1080" y="92"/>
                  <a:pt x="1080" y="92"/>
                </a:cubicBezTo>
                <a:cubicBezTo>
                  <a:pt x="1080" y="92"/>
                  <a:pt x="1080" y="92"/>
                  <a:pt x="1080" y="92"/>
                </a:cubicBezTo>
                <a:cubicBezTo>
                  <a:pt x="1080" y="92"/>
                  <a:pt x="1080" y="92"/>
                  <a:pt x="1080" y="92"/>
                </a:cubicBezTo>
                <a:cubicBezTo>
                  <a:pt x="1080" y="92"/>
                  <a:pt x="1080" y="92"/>
                  <a:pt x="1080" y="92"/>
                </a:cubicBezTo>
                <a:cubicBezTo>
                  <a:pt x="1080" y="92"/>
                  <a:pt x="1080" y="92"/>
                  <a:pt x="1080" y="92"/>
                </a:cubicBezTo>
                <a:cubicBezTo>
                  <a:pt x="1081" y="92"/>
                  <a:pt x="1081" y="92"/>
                  <a:pt x="1082" y="92"/>
                </a:cubicBezTo>
                <a:cubicBezTo>
                  <a:pt x="1082" y="93"/>
                  <a:pt x="1082" y="94"/>
                  <a:pt x="1082" y="94"/>
                </a:cubicBezTo>
                <a:cubicBezTo>
                  <a:pt x="1082" y="95"/>
                  <a:pt x="1082" y="95"/>
                  <a:pt x="1082" y="96"/>
                </a:cubicBezTo>
                <a:cubicBezTo>
                  <a:pt x="1082" y="96"/>
                  <a:pt x="1082" y="96"/>
                  <a:pt x="1082" y="97"/>
                </a:cubicBezTo>
                <a:cubicBezTo>
                  <a:pt x="1082" y="97"/>
                  <a:pt x="1082" y="98"/>
                  <a:pt x="1082" y="98"/>
                </a:cubicBezTo>
                <a:cubicBezTo>
                  <a:pt x="1082" y="99"/>
                  <a:pt x="1081" y="100"/>
                  <a:pt x="1081" y="100"/>
                </a:cubicBezTo>
                <a:cubicBezTo>
                  <a:pt x="1080" y="102"/>
                  <a:pt x="1079" y="103"/>
                  <a:pt x="1078" y="104"/>
                </a:cubicBezTo>
                <a:cubicBezTo>
                  <a:pt x="1078" y="104"/>
                  <a:pt x="1077" y="105"/>
                  <a:pt x="1077" y="105"/>
                </a:cubicBezTo>
                <a:cubicBezTo>
                  <a:pt x="1077" y="105"/>
                  <a:pt x="1077" y="105"/>
                  <a:pt x="1077" y="105"/>
                </a:cubicBezTo>
                <a:cubicBezTo>
                  <a:pt x="1077" y="106"/>
                  <a:pt x="1076" y="106"/>
                  <a:pt x="1076" y="106"/>
                </a:cubicBezTo>
                <a:cubicBezTo>
                  <a:pt x="1075" y="106"/>
                  <a:pt x="1075" y="106"/>
                  <a:pt x="1075" y="106"/>
                </a:cubicBezTo>
                <a:cubicBezTo>
                  <a:pt x="1074" y="107"/>
                  <a:pt x="1073" y="107"/>
                  <a:pt x="1072" y="107"/>
                </a:cubicBezTo>
                <a:cubicBezTo>
                  <a:pt x="1071" y="108"/>
                  <a:pt x="1070" y="108"/>
                  <a:pt x="1070" y="109"/>
                </a:cubicBezTo>
                <a:cubicBezTo>
                  <a:pt x="1070" y="109"/>
                  <a:pt x="1070" y="109"/>
                  <a:pt x="1071" y="109"/>
                </a:cubicBezTo>
                <a:cubicBezTo>
                  <a:pt x="1071" y="109"/>
                  <a:pt x="1072" y="108"/>
                  <a:pt x="1072" y="108"/>
                </a:cubicBezTo>
                <a:cubicBezTo>
                  <a:pt x="1073" y="108"/>
                  <a:pt x="1073" y="108"/>
                  <a:pt x="1074" y="108"/>
                </a:cubicBezTo>
                <a:cubicBezTo>
                  <a:pt x="1074" y="108"/>
                  <a:pt x="1074" y="108"/>
                  <a:pt x="1074" y="108"/>
                </a:cubicBezTo>
                <a:cubicBezTo>
                  <a:pt x="1075" y="108"/>
                  <a:pt x="1075" y="107"/>
                  <a:pt x="1076" y="107"/>
                </a:cubicBezTo>
                <a:cubicBezTo>
                  <a:pt x="1077" y="107"/>
                  <a:pt x="1077" y="107"/>
                  <a:pt x="1077" y="108"/>
                </a:cubicBezTo>
                <a:cubicBezTo>
                  <a:pt x="1078" y="108"/>
                  <a:pt x="1078" y="108"/>
                  <a:pt x="1078" y="108"/>
                </a:cubicBezTo>
                <a:cubicBezTo>
                  <a:pt x="1078" y="109"/>
                  <a:pt x="1079" y="109"/>
                  <a:pt x="1079" y="110"/>
                </a:cubicBezTo>
                <a:cubicBezTo>
                  <a:pt x="1079" y="110"/>
                  <a:pt x="1079" y="110"/>
                  <a:pt x="1079" y="110"/>
                </a:cubicBezTo>
                <a:cubicBezTo>
                  <a:pt x="1080" y="110"/>
                  <a:pt x="1080" y="111"/>
                  <a:pt x="1080" y="111"/>
                </a:cubicBezTo>
                <a:cubicBezTo>
                  <a:pt x="1080" y="112"/>
                  <a:pt x="1080" y="112"/>
                  <a:pt x="1080" y="113"/>
                </a:cubicBezTo>
                <a:cubicBezTo>
                  <a:pt x="1080" y="112"/>
                  <a:pt x="1081" y="112"/>
                  <a:pt x="1082" y="112"/>
                </a:cubicBezTo>
                <a:cubicBezTo>
                  <a:pt x="1082" y="112"/>
                  <a:pt x="1082" y="112"/>
                  <a:pt x="1082" y="112"/>
                </a:cubicBezTo>
                <a:cubicBezTo>
                  <a:pt x="1082" y="112"/>
                  <a:pt x="1083" y="112"/>
                  <a:pt x="1083" y="113"/>
                </a:cubicBezTo>
                <a:cubicBezTo>
                  <a:pt x="1083" y="113"/>
                  <a:pt x="1083" y="113"/>
                  <a:pt x="1083" y="113"/>
                </a:cubicBezTo>
                <a:cubicBezTo>
                  <a:pt x="1083" y="114"/>
                  <a:pt x="1083" y="114"/>
                  <a:pt x="1083" y="115"/>
                </a:cubicBezTo>
                <a:cubicBezTo>
                  <a:pt x="1083" y="116"/>
                  <a:pt x="1083" y="116"/>
                  <a:pt x="1083" y="116"/>
                </a:cubicBezTo>
                <a:cubicBezTo>
                  <a:pt x="1083" y="117"/>
                  <a:pt x="1083" y="117"/>
                  <a:pt x="1082" y="118"/>
                </a:cubicBezTo>
                <a:cubicBezTo>
                  <a:pt x="1083" y="118"/>
                  <a:pt x="1083" y="119"/>
                  <a:pt x="1083" y="119"/>
                </a:cubicBezTo>
                <a:cubicBezTo>
                  <a:pt x="1083" y="119"/>
                  <a:pt x="1083" y="119"/>
                  <a:pt x="1083" y="119"/>
                </a:cubicBezTo>
                <a:cubicBezTo>
                  <a:pt x="1084" y="120"/>
                  <a:pt x="1084" y="121"/>
                  <a:pt x="1084" y="122"/>
                </a:cubicBezTo>
                <a:cubicBezTo>
                  <a:pt x="1084" y="123"/>
                  <a:pt x="1083" y="127"/>
                  <a:pt x="1081" y="127"/>
                </a:cubicBezTo>
                <a:cubicBezTo>
                  <a:pt x="1080" y="127"/>
                  <a:pt x="1080" y="127"/>
                  <a:pt x="1080" y="127"/>
                </a:cubicBezTo>
                <a:cubicBezTo>
                  <a:pt x="1080" y="127"/>
                  <a:pt x="1079" y="127"/>
                  <a:pt x="1079" y="128"/>
                </a:cubicBezTo>
                <a:cubicBezTo>
                  <a:pt x="1079" y="128"/>
                  <a:pt x="1078" y="128"/>
                  <a:pt x="1077" y="129"/>
                </a:cubicBezTo>
                <a:cubicBezTo>
                  <a:pt x="1077" y="129"/>
                  <a:pt x="1076" y="129"/>
                  <a:pt x="1076" y="129"/>
                </a:cubicBezTo>
                <a:cubicBezTo>
                  <a:pt x="1075" y="129"/>
                  <a:pt x="1075" y="129"/>
                  <a:pt x="1075" y="129"/>
                </a:cubicBezTo>
                <a:cubicBezTo>
                  <a:pt x="1075" y="129"/>
                  <a:pt x="1075" y="129"/>
                  <a:pt x="1075" y="129"/>
                </a:cubicBezTo>
                <a:cubicBezTo>
                  <a:pt x="1075" y="129"/>
                  <a:pt x="1074" y="129"/>
                  <a:pt x="1074" y="129"/>
                </a:cubicBezTo>
                <a:cubicBezTo>
                  <a:pt x="1074" y="129"/>
                  <a:pt x="1074" y="129"/>
                  <a:pt x="1074" y="129"/>
                </a:cubicBezTo>
                <a:cubicBezTo>
                  <a:pt x="1075" y="129"/>
                  <a:pt x="1075" y="129"/>
                  <a:pt x="1075" y="130"/>
                </a:cubicBezTo>
                <a:cubicBezTo>
                  <a:pt x="1076" y="130"/>
                  <a:pt x="1076" y="130"/>
                  <a:pt x="1077" y="130"/>
                </a:cubicBezTo>
                <a:cubicBezTo>
                  <a:pt x="1077" y="130"/>
                  <a:pt x="1077" y="130"/>
                  <a:pt x="1077" y="130"/>
                </a:cubicBezTo>
                <a:cubicBezTo>
                  <a:pt x="1078" y="131"/>
                  <a:pt x="1078" y="131"/>
                  <a:pt x="1078" y="131"/>
                </a:cubicBezTo>
                <a:cubicBezTo>
                  <a:pt x="1078" y="131"/>
                  <a:pt x="1078" y="131"/>
                  <a:pt x="1079" y="132"/>
                </a:cubicBezTo>
                <a:cubicBezTo>
                  <a:pt x="1079" y="132"/>
                  <a:pt x="1079" y="132"/>
                  <a:pt x="1079" y="133"/>
                </a:cubicBezTo>
                <a:cubicBezTo>
                  <a:pt x="1079" y="133"/>
                  <a:pt x="1079" y="133"/>
                  <a:pt x="1079" y="133"/>
                </a:cubicBezTo>
                <a:cubicBezTo>
                  <a:pt x="1079" y="133"/>
                  <a:pt x="1080" y="133"/>
                  <a:pt x="1080" y="133"/>
                </a:cubicBezTo>
                <a:cubicBezTo>
                  <a:pt x="1080" y="133"/>
                  <a:pt x="1080" y="134"/>
                  <a:pt x="1079" y="134"/>
                </a:cubicBezTo>
                <a:cubicBezTo>
                  <a:pt x="1079" y="135"/>
                  <a:pt x="1079" y="135"/>
                  <a:pt x="1079" y="135"/>
                </a:cubicBezTo>
                <a:cubicBezTo>
                  <a:pt x="1079" y="135"/>
                  <a:pt x="1078" y="136"/>
                  <a:pt x="1077" y="136"/>
                </a:cubicBezTo>
                <a:cubicBezTo>
                  <a:pt x="1076" y="136"/>
                  <a:pt x="1075" y="136"/>
                  <a:pt x="1075" y="136"/>
                </a:cubicBezTo>
                <a:cubicBezTo>
                  <a:pt x="1074" y="136"/>
                  <a:pt x="1074" y="136"/>
                  <a:pt x="1073" y="136"/>
                </a:cubicBezTo>
                <a:cubicBezTo>
                  <a:pt x="1072" y="136"/>
                  <a:pt x="1070" y="137"/>
                  <a:pt x="1069" y="136"/>
                </a:cubicBezTo>
                <a:cubicBezTo>
                  <a:pt x="1068" y="136"/>
                  <a:pt x="1066" y="136"/>
                  <a:pt x="1066" y="135"/>
                </a:cubicBezTo>
                <a:cubicBezTo>
                  <a:pt x="1066" y="134"/>
                  <a:pt x="1066" y="133"/>
                  <a:pt x="1067" y="133"/>
                </a:cubicBezTo>
                <a:cubicBezTo>
                  <a:pt x="1066" y="133"/>
                  <a:pt x="1066" y="133"/>
                  <a:pt x="1065" y="132"/>
                </a:cubicBezTo>
                <a:cubicBezTo>
                  <a:pt x="1065" y="132"/>
                  <a:pt x="1065" y="132"/>
                  <a:pt x="1065" y="132"/>
                </a:cubicBezTo>
                <a:cubicBezTo>
                  <a:pt x="1065" y="133"/>
                  <a:pt x="1064" y="134"/>
                  <a:pt x="1063" y="135"/>
                </a:cubicBezTo>
                <a:cubicBezTo>
                  <a:pt x="1063" y="135"/>
                  <a:pt x="1063" y="135"/>
                  <a:pt x="1062" y="136"/>
                </a:cubicBezTo>
                <a:cubicBezTo>
                  <a:pt x="1062" y="136"/>
                  <a:pt x="1062" y="136"/>
                  <a:pt x="1061" y="137"/>
                </a:cubicBezTo>
                <a:cubicBezTo>
                  <a:pt x="1060" y="138"/>
                  <a:pt x="1060" y="138"/>
                  <a:pt x="1059" y="140"/>
                </a:cubicBezTo>
                <a:cubicBezTo>
                  <a:pt x="1059" y="140"/>
                  <a:pt x="1059" y="140"/>
                  <a:pt x="1059" y="141"/>
                </a:cubicBezTo>
                <a:cubicBezTo>
                  <a:pt x="1059" y="141"/>
                  <a:pt x="1059" y="142"/>
                  <a:pt x="1058" y="143"/>
                </a:cubicBezTo>
                <a:cubicBezTo>
                  <a:pt x="1058" y="143"/>
                  <a:pt x="1057" y="144"/>
                  <a:pt x="1057" y="144"/>
                </a:cubicBezTo>
                <a:cubicBezTo>
                  <a:pt x="1057" y="144"/>
                  <a:pt x="1057" y="144"/>
                  <a:pt x="1056" y="143"/>
                </a:cubicBezTo>
                <a:cubicBezTo>
                  <a:pt x="1055" y="142"/>
                  <a:pt x="1054" y="140"/>
                  <a:pt x="1055" y="138"/>
                </a:cubicBezTo>
                <a:cubicBezTo>
                  <a:pt x="1055" y="138"/>
                  <a:pt x="1055" y="137"/>
                  <a:pt x="1055" y="137"/>
                </a:cubicBezTo>
                <a:cubicBezTo>
                  <a:pt x="1055" y="136"/>
                  <a:pt x="1056" y="135"/>
                  <a:pt x="1056" y="133"/>
                </a:cubicBezTo>
                <a:cubicBezTo>
                  <a:pt x="1057" y="133"/>
                  <a:pt x="1057" y="133"/>
                  <a:pt x="1057" y="133"/>
                </a:cubicBezTo>
                <a:cubicBezTo>
                  <a:pt x="1058" y="132"/>
                  <a:pt x="1058" y="132"/>
                  <a:pt x="1058" y="131"/>
                </a:cubicBezTo>
                <a:cubicBezTo>
                  <a:pt x="1058" y="131"/>
                  <a:pt x="1058" y="130"/>
                  <a:pt x="1058" y="130"/>
                </a:cubicBezTo>
                <a:cubicBezTo>
                  <a:pt x="1057" y="131"/>
                  <a:pt x="1056" y="132"/>
                  <a:pt x="1056" y="133"/>
                </a:cubicBezTo>
                <a:cubicBezTo>
                  <a:pt x="1056" y="133"/>
                  <a:pt x="1055" y="134"/>
                  <a:pt x="1055" y="135"/>
                </a:cubicBezTo>
                <a:cubicBezTo>
                  <a:pt x="1055" y="135"/>
                  <a:pt x="1054" y="135"/>
                  <a:pt x="1054" y="135"/>
                </a:cubicBezTo>
                <a:cubicBezTo>
                  <a:pt x="1054" y="136"/>
                  <a:pt x="1053" y="136"/>
                  <a:pt x="1053" y="136"/>
                </a:cubicBezTo>
                <a:cubicBezTo>
                  <a:pt x="1053" y="136"/>
                  <a:pt x="1053" y="137"/>
                  <a:pt x="1053" y="137"/>
                </a:cubicBezTo>
                <a:cubicBezTo>
                  <a:pt x="1053" y="137"/>
                  <a:pt x="1054" y="138"/>
                  <a:pt x="1054" y="138"/>
                </a:cubicBezTo>
                <a:cubicBezTo>
                  <a:pt x="1054" y="139"/>
                  <a:pt x="1054" y="140"/>
                  <a:pt x="1054" y="141"/>
                </a:cubicBezTo>
                <a:cubicBezTo>
                  <a:pt x="1053" y="141"/>
                  <a:pt x="1053" y="141"/>
                  <a:pt x="1054" y="142"/>
                </a:cubicBezTo>
                <a:cubicBezTo>
                  <a:pt x="1056" y="143"/>
                  <a:pt x="1054" y="145"/>
                  <a:pt x="1054" y="146"/>
                </a:cubicBezTo>
                <a:cubicBezTo>
                  <a:pt x="1053" y="148"/>
                  <a:pt x="1052" y="148"/>
                  <a:pt x="1050" y="148"/>
                </a:cubicBezTo>
                <a:cubicBezTo>
                  <a:pt x="1050" y="148"/>
                  <a:pt x="1050" y="148"/>
                  <a:pt x="1050" y="148"/>
                </a:cubicBezTo>
                <a:cubicBezTo>
                  <a:pt x="1049" y="148"/>
                  <a:pt x="1049" y="148"/>
                  <a:pt x="1049" y="147"/>
                </a:cubicBezTo>
                <a:cubicBezTo>
                  <a:pt x="1049" y="147"/>
                  <a:pt x="1049" y="146"/>
                  <a:pt x="1049" y="146"/>
                </a:cubicBezTo>
                <a:cubicBezTo>
                  <a:pt x="1049" y="146"/>
                  <a:pt x="1049" y="146"/>
                  <a:pt x="1049" y="146"/>
                </a:cubicBezTo>
                <a:cubicBezTo>
                  <a:pt x="1049" y="145"/>
                  <a:pt x="1049" y="145"/>
                  <a:pt x="1049" y="145"/>
                </a:cubicBezTo>
                <a:cubicBezTo>
                  <a:pt x="1048" y="145"/>
                  <a:pt x="1048" y="145"/>
                  <a:pt x="1048" y="146"/>
                </a:cubicBezTo>
                <a:cubicBezTo>
                  <a:pt x="1048" y="147"/>
                  <a:pt x="1047" y="149"/>
                  <a:pt x="1047" y="150"/>
                </a:cubicBezTo>
                <a:cubicBezTo>
                  <a:pt x="1046" y="151"/>
                  <a:pt x="1045" y="152"/>
                  <a:pt x="1044" y="153"/>
                </a:cubicBezTo>
                <a:cubicBezTo>
                  <a:pt x="1044" y="154"/>
                  <a:pt x="1044" y="154"/>
                  <a:pt x="1044" y="154"/>
                </a:cubicBezTo>
                <a:cubicBezTo>
                  <a:pt x="1044" y="154"/>
                  <a:pt x="1044" y="154"/>
                  <a:pt x="1044" y="154"/>
                </a:cubicBezTo>
                <a:cubicBezTo>
                  <a:pt x="1043" y="155"/>
                  <a:pt x="1043" y="156"/>
                  <a:pt x="1041" y="156"/>
                </a:cubicBezTo>
                <a:cubicBezTo>
                  <a:pt x="1041" y="156"/>
                  <a:pt x="1041" y="156"/>
                  <a:pt x="1041" y="156"/>
                </a:cubicBezTo>
                <a:cubicBezTo>
                  <a:pt x="1041" y="156"/>
                  <a:pt x="1040" y="156"/>
                  <a:pt x="1040" y="156"/>
                </a:cubicBezTo>
                <a:cubicBezTo>
                  <a:pt x="1039" y="155"/>
                  <a:pt x="1039" y="153"/>
                  <a:pt x="1039" y="152"/>
                </a:cubicBezTo>
                <a:cubicBezTo>
                  <a:pt x="1039" y="152"/>
                  <a:pt x="1039" y="151"/>
                  <a:pt x="1039" y="151"/>
                </a:cubicBezTo>
                <a:cubicBezTo>
                  <a:pt x="1039" y="151"/>
                  <a:pt x="1039" y="151"/>
                  <a:pt x="1039" y="151"/>
                </a:cubicBezTo>
                <a:cubicBezTo>
                  <a:pt x="1039" y="151"/>
                  <a:pt x="1039" y="150"/>
                  <a:pt x="1039" y="150"/>
                </a:cubicBezTo>
                <a:cubicBezTo>
                  <a:pt x="1039" y="151"/>
                  <a:pt x="1039" y="152"/>
                  <a:pt x="1039" y="152"/>
                </a:cubicBezTo>
                <a:cubicBezTo>
                  <a:pt x="1038" y="154"/>
                  <a:pt x="1038" y="154"/>
                  <a:pt x="1037" y="155"/>
                </a:cubicBezTo>
                <a:cubicBezTo>
                  <a:pt x="1036" y="155"/>
                  <a:pt x="1036" y="154"/>
                  <a:pt x="1035" y="154"/>
                </a:cubicBezTo>
                <a:cubicBezTo>
                  <a:pt x="1035" y="153"/>
                  <a:pt x="1035" y="152"/>
                  <a:pt x="1035" y="152"/>
                </a:cubicBezTo>
                <a:cubicBezTo>
                  <a:pt x="1035" y="151"/>
                  <a:pt x="1035" y="151"/>
                  <a:pt x="1034" y="151"/>
                </a:cubicBezTo>
                <a:cubicBezTo>
                  <a:pt x="1034" y="151"/>
                  <a:pt x="1034" y="151"/>
                  <a:pt x="1034" y="151"/>
                </a:cubicBezTo>
                <a:cubicBezTo>
                  <a:pt x="1034" y="151"/>
                  <a:pt x="1034" y="151"/>
                  <a:pt x="1034" y="151"/>
                </a:cubicBezTo>
                <a:cubicBezTo>
                  <a:pt x="1034" y="152"/>
                  <a:pt x="1034" y="152"/>
                  <a:pt x="1033" y="153"/>
                </a:cubicBezTo>
                <a:cubicBezTo>
                  <a:pt x="1032" y="153"/>
                  <a:pt x="1032" y="154"/>
                  <a:pt x="1031" y="154"/>
                </a:cubicBezTo>
                <a:cubicBezTo>
                  <a:pt x="1031" y="154"/>
                  <a:pt x="1030" y="154"/>
                  <a:pt x="1030" y="154"/>
                </a:cubicBezTo>
                <a:cubicBezTo>
                  <a:pt x="1030" y="154"/>
                  <a:pt x="1029" y="153"/>
                  <a:pt x="1029" y="153"/>
                </a:cubicBezTo>
                <a:cubicBezTo>
                  <a:pt x="1029" y="153"/>
                  <a:pt x="1028" y="153"/>
                  <a:pt x="1028" y="153"/>
                </a:cubicBezTo>
                <a:cubicBezTo>
                  <a:pt x="1028" y="153"/>
                  <a:pt x="1028" y="153"/>
                  <a:pt x="1028" y="153"/>
                </a:cubicBezTo>
                <a:cubicBezTo>
                  <a:pt x="1028" y="153"/>
                  <a:pt x="1027" y="153"/>
                  <a:pt x="1026" y="153"/>
                </a:cubicBezTo>
                <a:cubicBezTo>
                  <a:pt x="1026" y="152"/>
                  <a:pt x="1026" y="152"/>
                  <a:pt x="1025" y="152"/>
                </a:cubicBezTo>
                <a:cubicBezTo>
                  <a:pt x="1025" y="152"/>
                  <a:pt x="1025" y="151"/>
                  <a:pt x="1025" y="151"/>
                </a:cubicBezTo>
                <a:cubicBezTo>
                  <a:pt x="1025" y="151"/>
                  <a:pt x="1025" y="151"/>
                  <a:pt x="1024" y="151"/>
                </a:cubicBezTo>
                <a:cubicBezTo>
                  <a:pt x="1024" y="151"/>
                  <a:pt x="1024" y="151"/>
                  <a:pt x="1023" y="150"/>
                </a:cubicBezTo>
                <a:cubicBezTo>
                  <a:pt x="1023" y="150"/>
                  <a:pt x="1023" y="149"/>
                  <a:pt x="1022" y="149"/>
                </a:cubicBezTo>
                <a:cubicBezTo>
                  <a:pt x="1022" y="148"/>
                  <a:pt x="1022" y="148"/>
                  <a:pt x="1021" y="148"/>
                </a:cubicBezTo>
                <a:cubicBezTo>
                  <a:pt x="1019" y="147"/>
                  <a:pt x="1019" y="146"/>
                  <a:pt x="1019" y="145"/>
                </a:cubicBezTo>
                <a:cubicBezTo>
                  <a:pt x="1018" y="144"/>
                  <a:pt x="1018" y="144"/>
                  <a:pt x="1018" y="143"/>
                </a:cubicBezTo>
                <a:cubicBezTo>
                  <a:pt x="1018" y="143"/>
                  <a:pt x="1018" y="143"/>
                  <a:pt x="1018" y="142"/>
                </a:cubicBezTo>
                <a:cubicBezTo>
                  <a:pt x="1018" y="142"/>
                  <a:pt x="1017" y="142"/>
                  <a:pt x="1017" y="142"/>
                </a:cubicBezTo>
                <a:close/>
                <a:moveTo>
                  <a:pt x="1069" y="131"/>
                </a:moveTo>
                <a:cubicBezTo>
                  <a:pt x="1070" y="131"/>
                  <a:pt x="1070" y="130"/>
                  <a:pt x="1071" y="130"/>
                </a:cubicBezTo>
                <a:cubicBezTo>
                  <a:pt x="1071" y="130"/>
                  <a:pt x="1072" y="130"/>
                  <a:pt x="1072" y="130"/>
                </a:cubicBezTo>
                <a:cubicBezTo>
                  <a:pt x="1072" y="130"/>
                  <a:pt x="1072" y="130"/>
                  <a:pt x="1072" y="130"/>
                </a:cubicBezTo>
                <a:cubicBezTo>
                  <a:pt x="1072" y="130"/>
                  <a:pt x="1071" y="130"/>
                  <a:pt x="1071" y="130"/>
                </a:cubicBezTo>
                <a:cubicBezTo>
                  <a:pt x="1071" y="130"/>
                  <a:pt x="1071" y="130"/>
                  <a:pt x="1071" y="130"/>
                </a:cubicBezTo>
                <a:cubicBezTo>
                  <a:pt x="1071" y="130"/>
                  <a:pt x="1070" y="130"/>
                  <a:pt x="1070" y="130"/>
                </a:cubicBezTo>
                <a:cubicBezTo>
                  <a:pt x="1070" y="130"/>
                  <a:pt x="1070" y="130"/>
                  <a:pt x="1069" y="130"/>
                </a:cubicBezTo>
                <a:cubicBezTo>
                  <a:pt x="1069" y="131"/>
                  <a:pt x="1069" y="131"/>
                  <a:pt x="1069" y="131"/>
                </a:cubicBezTo>
                <a:close/>
                <a:moveTo>
                  <a:pt x="957" y="677"/>
                </a:moveTo>
                <a:cubicBezTo>
                  <a:pt x="957" y="677"/>
                  <a:pt x="957" y="677"/>
                  <a:pt x="956" y="676"/>
                </a:cubicBezTo>
                <a:cubicBezTo>
                  <a:pt x="956" y="675"/>
                  <a:pt x="955" y="674"/>
                  <a:pt x="954" y="674"/>
                </a:cubicBezTo>
                <a:cubicBezTo>
                  <a:pt x="953" y="674"/>
                  <a:pt x="953" y="674"/>
                  <a:pt x="953" y="674"/>
                </a:cubicBezTo>
                <a:cubicBezTo>
                  <a:pt x="953" y="674"/>
                  <a:pt x="953" y="674"/>
                  <a:pt x="952" y="674"/>
                </a:cubicBezTo>
                <a:cubicBezTo>
                  <a:pt x="952" y="673"/>
                  <a:pt x="952" y="673"/>
                  <a:pt x="952" y="673"/>
                </a:cubicBezTo>
                <a:cubicBezTo>
                  <a:pt x="952" y="673"/>
                  <a:pt x="951" y="673"/>
                  <a:pt x="950" y="673"/>
                </a:cubicBezTo>
                <a:cubicBezTo>
                  <a:pt x="950" y="673"/>
                  <a:pt x="950" y="673"/>
                  <a:pt x="950" y="673"/>
                </a:cubicBezTo>
                <a:cubicBezTo>
                  <a:pt x="949" y="673"/>
                  <a:pt x="949" y="674"/>
                  <a:pt x="949" y="674"/>
                </a:cubicBezTo>
                <a:cubicBezTo>
                  <a:pt x="949" y="674"/>
                  <a:pt x="949" y="674"/>
                  <a:pt x="949" y="674"/>
                </a:cubicBezTo>
                <a:cubicBezTo>
                  <a:pt x="949" y="674"/>
                  <a:pt x="948" y="675"/>
                  <a:pt x="948" y="675"/>
                </a:cubicBezTo>
                <a:cubicBezTo>
                  <a:pt x="947" y="676"/>
                  <a:pt x="946" y="677"/>
                  <a:pt x="945" y="678"/>
                </a:cubicBezTo>
                <a:cubicBezTo>
                  <a:pt x="945" y="679"/>
                  <a:pt x="946" y="680"/>
                  <a:pt x="947" y="680"/>
                </a:cubicBezTo>
                <a:cubicBezTo>
                  <a:pt x="947" y="681"/>
                  <a:pt x="948" y="681"/>
                  <a:pt x="948" y="681"/>
                </a:cubicBezTo>
                <a:cubicBezTo>
                  <a:pt x="948" y="681"/>
                  <a:pt x="948" y="681"/>
                  <a:pt x="948" y="681"/>
                </a:cubicBezTo>
                <a:cubicBezTo>
                  <a:pt x="949" y="681"/>
                  <a:pt x="949" y="681"/>
                  <a:pt x="949" y="681"/>
                </a:cubicBezTo>
                <a:cubicBezTo>
                  <a:pt x="950" y="681"/>
                  <a:pt x="950" y="681"/>
                  <a:pt x="951" y="681"/>
                </a:cubicBezTo>
                <a:cubicBezTo>
                  <a:pt x="951" y="681"/>
                  <a:pt x="951" y="681"/>
                  <a:pt x="952" y="681"/>
                </a:cubicBezTo>
                <a:cubicBezTo>
                  <a:pt x="952" y="681"/>
                  <a:pt x="952" y="681"/>
                  <a:pt x="952" y="681"/>
                </a:cubicBezTo>
                <a:cubicBezTo>
                  <a:pt x="953" y="681"/>
                  <a:pt x="953" y="681"/>
                  <a:pt x="953" y="681"/>
                </a:cubicBezTo>
                <a:cubicBezTo>
                  <a:pt x="954" y="681"/>
                  <a:pt x="955" y="682"/>
                  <a:pt x="956" y="682"/>
                </a:cubicBezTo>
                <a:cubicBezTo>
                  <a:pt x="956" y="682"/>
                  <a:pt x="957" y="682"/>
                  <a:pt x="957" y="682"/>
                </a:cubicBezTo>
                <a:cubicBezTo>
                  <a:pt x="957" y="682"/>
                  <a:pt x="958" y="682"/>
                  <a:pt x="958" y="681"/>
                </a:cubicBezTo>
                <a:cubicBezTo>
                  <a:pt x="959" y="681"/>
                  <a:pt x="959" y="680"/>
                  <a:pt x="959" y="680"/>
                </a:cubicBezTo>
                <a:cubicBezTo>
                  <a:pt x="959" y="678"/>
                  <a:pt x="957" y="677"/>
                  <a:pt x="957" y="677"/>
                </a:cubicBezTo>
                <a:close/>
                <a:moveTo>
                  <a:pt x="1076" y="227"/>
                </a:moveTo>
                <a:cubicBezTo>
                  <a:pt x="1076" y="226"/>
                  <a:pt x="1076" y="226"/>
                  <a:pt x="1076" y="225"/>
                </a:cubicBezTo>
                <a:cubicBezTo>
                  <a:pt x="1076" y="225"/>
                  <a:pt x="1076" y="225"/>
                  <a:pt x="1075" y="224"/>
                </a:cubicBezTo>
                <a:cubicBezTo>
                  <a:pt x="1075" y="224"/>
                  <a:pt x="1075" y="224"/>
                  <a:pt x="1075" y="224"/>
                </a:cubicBezTo>
                <a:cubicBezTo>
                  <a:pt x="1075" y="224"/>
                  <a:pt x="1075" y="224"/>
                  <a:pt x="1074" y="224"/>
                </a:cubicBezTo>
                <a:cubicBezTo>
                  <a:pt x="1074" y="224"/>
                  <a:pt x="1074" y="224"/>
                  <a:pt x="1074" y="224"/>
                </a:cubicBezTo>
                <a:cubicBezTo>
                  <a:pt x="1072" y="224"/>
                  <a:pt x="1071" y="225"/>
                  <a:pt x="1071" y="226"/>
                </a:cubicBezTo>
                <a:cubicBezTo>
                  <a:pt x="1071" y="226"/>
                  <a:pt x="1071" y="227"/>
                  <a:pt x="1071" y="227"/>
                </a:cubicBezTo>
                <a:cubicBezTo>
                  <a:pt x="1072" y="228"/>
                  <a:pt x="1073" y="228"/>
                  <a:pt x="1073" y="228"/>
                </a:cubicBezTo>
                <a:cubicBezTo>
                  <a:pt x="1073" y="228"/>
                  <a:pt x="1074" y="228"/>
                  <a:pt x="1074" y="228"/>
                </a:cubicBezTo>
                <a:cubicBezTo>
                  <a:pt x="1075" y="228"/>
                  <a:pt x="1075" y="228"/>
                  <a:pt x="1075" y="228"/>
                </a:cubicBezTo>
                <a:cubicBezTo>
                  <a:pt x="1076" y="228"/>
                  <a:pt x="1076" y="227"/>
                  <a:pt x="1076" y="227"/>
                </a:cubicBezTo>
                <a:cubicBezTo>
                  <a:pt x="1075" y="227"/>
                  <a:pt x="1075" y="227"/>
                  <a:pt x="1075" y="227"/>
                </a:cubicBezTo>
                <a:cubicBezTo>
                  <a:pt x="1075" y="227"/>
                  <a:pt x="1075" y="227"/>
                  <a:pt x="1075" y="227"/>
                </a:cubicBezTo>
                <a:lnTo>
                  <a:pt x="1076" y="227"/>
                </a:lnTo>
                <a:close/>
                <a:moveTo>
                  <a:pt x="998" y="80"/>
                </a:moveTo>
                <a:cubicBezTo>
                  <a:pt x="999" y="80"/>
                  <a:pt x="1000" y="80"/>
                  <a:pt x="1001" y="80"/>
                </a:cubicBezTo>
                <a:cubicBezTo>
                  <a:pt x="1001" y="80"/>
                  <a:pt x="1001" y="80"/>
                  <a:pt x="1001" y="80"/>
                </a:cubicBezTo>
                <a:cubicBezTo>
                  <a:pt x="1001" y="80"/>
                  <a:pt x="1001" y="80"/>
                  <a:pt x="1001" y="80"/>
                </a:cubicBezTo>
                <a:cubicBezTo>
                  <a:pt x="1000" y="81"/>
                  <a:pt x="1000" y="81"/>
                  <a:pt x="999" y="82"/>
                </a:cubicBezTo>
                <a:cubicBezTo>
                  <a:pt x="999" y="83"/>
                  <a:pt x="1000" y="85"/>
                  <a:pt x="1001" y="86"/>
                </a:cubicBezTo>
                <a:cubicBezTo>
                  <a:pt x="1002" y="86"/>
                  <a:pt x="1002" y="86"/>
                  <a:pt x="1003" y="86"/>
                </a:cubicBezTo>
                <a:cubicBezTo>
                  <a:pt x="1004" y="86"/>
                  <a:pt x="1005" y="85"/>
                  <a:pt x="1005" y="84"/>
                </a:cubicBezTo>
                <a:cubicBezTo>
                  <a:pt x="1005" y="83"/>
                  <a:pt x="1005" y="83"/>
                  <a:pt x="1006" y="82"/>
                </a:cubicBezTo>
                <a:cubicBezTo>
                  <a:pt x="1006" y="82"/>
                  <a:pt x="1006" y="81"/>
                  <a:pt x="1006" y="81"/>
                </a:cubicBezTo>
                <a:cubicBezTo>
                  <a:pt x="1006" y="81"/>
                  <a:pt x="1006" y="80"/>
                  <a:pt x="1006" y="80"/>
                </a:cubicBezTo>
                <a:cubicBezTo>
                  <a:pt x="1006" y="80"/>
                  <a:pt x="1006" y="80"/>
                  <a:pt x="1006" y="80"/>
                </a:cubicBezTo>
                <a:cubicBezTo>
                  <a:pt x="1007" y="79"/>
                  <a:pt x="1007" y="79"/>
                  <a:pt x="1007" y="79"/>
                </a:cubicBezTo>
                <a:cubicBezTo>
                  <a:pt x="1007" y="79"/>
                  <a:pt x="1008" y="79"/>
                  <a:pt x="1008" y="78"/>
                </a:cubicBezTo>
                <a:cubicBezTo>
                  <a:pt x="1009" y="77"/>
                  <a:pt x="1010" y="76"/>
                  <a:pt x="1010" y="74"/>
                </a:cubicBezTo>
                <a:cubicBezTo>
                  <a:pt x="1010" y="73"/>
                  <a:pt x="1009" y="72"/>
                  <a:pt x="1008" y="72"/>
                </a:cubicBezTo>
                <a:cubicBezTo>
                  <a:pt x="1008" y="72"/>
                  <a:pt x="1007" y="72"/>
                  <a:pt x="1006" y="72"/>
                </a:cubicBezTo>
                <a:cubicBezTo>
                  <a:pt x="1006" y="72"/>
                  <a:pt x="1006" y="72"/>
                  <a:pt x="1006" y="72"/>
                </a:cubicBezTo>
                <a:cubicBezTo>
                  <a:pt x="1006" y="72"/>
                  <a:pt x="1006" y="71"/>
                  <a:pt x="1006" y="71"/>
                </a:cubicBezTo>
                <a:cubicBezTo>
                  <a:pt x="1007" y="71"/>
                  <a:pt x="1006" y="70"/>
                  <a:pt x="1005" y="70"/>
                </a:cubicBezTo>
                <a:cubicBezTo>
                  <a:pt x="1005" y="70"/>
                  <a:pt x="1005" y="70"/>
                  <a:pt x="1005" y="70"/>
                </a:cubicBezTo>
                <a:cubicBezTo>
                  <a:pt x="1004" y="70"/>
                  <a:pt x="1003" y="71"/>
                  <a:pt x="1002" y="71"/>
                </a:cubicBezTo>
                <a:cubicBezTo>
                  <a:pt x="1002" y="71"/>
                  <a:pt x="1002" y="72"/>
                  <a:pt x="1001" y="72"/>
                </a:cubicBezTo>
                <a:cubicBezTo>
                  <a:pt x="1001" y="72"/>
                  <a:pt x="1001" y="72"/>
                  <a:pt x="1001" y="72"/>
                </a:cubicBezTo>
                <a:cubicBezTo>
                  <a:pt x="1000" y="72"/>
                  <a:pt x="1000" y="72"/>
                  <a:pt x="999" y="73"/>
                </a:cubicBezTo>
                <a:cubicBezTo>
                  <a:pt x="998" y="73"/>
                  <a:pt x="998" y="74"/>
                  <a:pt x="997" y="75"/>
                </a:cubicBezTo>
                <a:cubicBezTo>
                  <a:pt x="997" y="75"/>
                  <a:pt x="997" y="75"/>
                  <a:pt x="997" y="76"/>
                </a:cubicBezTo>
                <a:cubicBezTo>
                  <a:pt x="997" y="76"/>
                  <a:pt x="996" y="77"/>
                  <a:pt x="996" y="77"/>
                </a:cubicBezTo>
                <a:cubicBezTo>
                  <a:pt x="996" y="78"/>
                  <a:pt x="996" y="78"/>
                  <a:pt x="996" y="79"/>
                </a:cubicBezTo>
                <a:cubicBezTo>
                  <a:pt x="997" y="80"/>
                  <a:pt x="998" y="80"/>
                  <a:pt x="998" y="80"/>
                </a:cubicBezTo>
                <a:close/>
                <a:moveTo>
                  <a:pt x="1012" y="183"/>
                </a:moveTo>
                <a:cubicBezTo>
                  <a:pt x="1012" y="183"/>
                  <a:pt x="1012" y="182"/>
                  <a:pt x="1012" y="182"/>
                </a:cubicBezTo>
                <a:cubicBezTo>
                  <a:pt x="1012" y="180"/>
                  <a:pt x="1013" y="179"/>
                  <a:pt x="1013" y="179"/>
                </a:cubicBezTo>
                <a:cubicBezTo>
                  <a:pt x="1014" y="179"/>
                  <a:pt x="1014" y="179"/>
                  <a:pt x="1014" y="179"/>
                </a:cubicBezTo>
                <a:cubicBezTo>
                  <a:pt x="1014" y="180"/>
                  <a:pt x="1014" y="180"/>
                  <a:pt x="1015" y="180"/>
                </a:cubicBezTo>
                <a:cubicBezTo>
                  <a:pt x="1014" y="178"/>
                  <a:pt x="1014" y="177"/>
                  <a:pt x="1015" y="176"/>
                </a:cubicBezTo>
                <a:cubicBezTo>
                  <a:pt x="1015" y="176"/>
                  <a:pt x="1015" y="175"/>
                  <a:pt x="1015" y="175"/>
                </a:cubicBezTo>
                <a:cubicBezTo>
                  <a:pt x="1015" y="175"/>
                  <a:pt x="1015" y="175"/>
                  <a:pt x="1015" y="174"/>
                </a:cubicBezTo>
                <a:cubicBezTo>
                  <a:pt x="1015" y="174"/>
                  <a:pt x="1015" y="174"/>
                  <a:pt x="1015" y="174"/>
                </a:cubicBezTo>
                <a:cubicBezTo>
                  <a:pt x="1015" y="173"/>
                  <a:pt x="1015" y="172"/>
                  <a:pt x="1015" y="172"/>
                </a:cubicBezTo>
                <a:cubicBezTo>
                  <a:pt x="1015" y="171"/>
                  <a:pt x="1016" y="171"/>
                  <a:pt x="1016" y="171"/>
                </a:cubicBezTo>
                <a:cubicBezTo>
                  <a:pt x="1017" y="170"/>
                  <a:pt x="1017" y="170"/>
                  <a:pt x="1017" y="170"/>
                </a:cubicBezTo>
                <a:cubicBezTo>
                  <a:pt x="1017" y="170"/>
                  <a:pt x="1017" y="170"/>
                  <a:pt x="1017" y="170"/>
                </a:cubicBezTo>
                <a:cubicBezTo>
                  <a:pt x="1017" y="169"/>
                  <a:pt x="1017" y="169"/>
                  <a:pt x="1017" y="169"/>
                </a:cubicBezTo>
                <a:cubicBezTo>
                  <a:pt x="1018" y="169"/>
                  <a:pt x="1018" y="169"/>
                  <a:pt x="1018" y="169"/>
                </a:cubicBezTo>
                <a:cubicBezTo>
                  <a:pt x="1018" y="169"/>
                  <a:pt x="1018" y="169"/>
                  <a:pt x="1018" y="169"/>
                </a:cubicBezTo>
                <a:cubicBezTo>
                  <a:pt x="1020" y="169"/>
                  <a:pt x="1021" y="170"/>
                  <a:pt x="1021" y="171"/>
                </a:cubicBezTo>
                <a:cubicBezTo>
                  <a:pt x="1021" y="171"/>
                  <a:pt x="1022" y="172"/>
                  <a:pt x="1022" y="172"/>
                </a:cubicBezTo>
                <a:cubicBezTo>
                  <a:pt x="1022" y="172"/>
                  <a:pt x="1022" y="172"/>
                  <a:pt x="1022" y="172"/>
                </a:cubicBezTo>
                <a:cubicBezTo>
                  <a:pt x="1023" y="172"/>
                  <a:pt x="1025" y="173"/>
                  <a:pt x="1025" y="175"/>
                </a:cubicBezTo>
                <a:cubicBezTo>
                  <a:pt x="1025" y="177"/>
                  <a:pt x="1025" y="179"/>
                  <a:pt x="1024" y="180"/>
                </a:cubicBezTo>
                <a:cubicBezTo>
                  <a:pt x="1023" y="182"/>
                  <a:pt x="1021" y="182"/>
                  <a:pt x="1020" y="182"/>
                </a:cubicBezTo>
                <a:cubicBezTo>
                  <a:pt x="1020" y="183"/>
                  <a:pt x="1019" y="183"/>
                  <a:pt x="1019" y="183"/>
                </a:cubicBezTo>
                <a:cubicBezTo>
                  <a:pt x="1018" y="183"/>
                  <a:pt x="1017" y="183"/>
                  <a:pt x="1016" y="183"/>
                </a:cubicBezTo>
                <a:cubicBezTo>
                  <a:pt x="1016" y="184"/>
                  <a:pt x="1015" y="184"/>
                  <a:pt x="1014" y="184"/>
                </a:cubicBezTo>
                <a:cubicBezTo>
                  <a:pt x="1014" y="184"/>
                  <a:pt x="1014" y="184"/>
                  <a:pt x="1014" y="184"/>
                </a:cubicBezTo>
                <a:cubicBezTo>
                  <a:pt x="1013" y="184"/>
                  <a:pt x="1012" y="184"/>
                  <a:pt x="1012" y="183"/>
                </a:cubicBezTo>
                <a:close/>
                <a:moveTo>
                  <a:pt x="1014" y="183"/>
                </a:moveTo>
                <a:cubicBezTo>
                  <a:pt x="1014" y="183"/>
                  <a:pt x="1014" y="183"/>
                  <a:pt x="1014" y="183"/>
                </a:cubicBezTo>
                <a:cubicBezTo>
                  <a:pt x="1014" y="183"/>
                  <a:pt x="1014" y="183"/>
                  <a:pt x="1014" y="183"/>
                </a:cubicBezTo>
                <a:cubicBezTo>
                  <a:pt x="1014" y="183"/>
                  <a:pt x="1014" y="183"/>
                  <a:pt x="1014" y="183"/>
                </a:cubicBezTo>
                <a:close/>
                <a:moveTo>
                  <a:pt x="1080" y="302"/>
                </a:moveTo>
                <a:cubicBezTo>
                  <a:pt x="1080" y="302"/>
                  <a:pt x="1080" y="303"/>
                  <a:pt x="1080" y="303"/>
                </a:cubicBezTo>
                <a:cubicBezTo>
                  <a:pt x="1080" y="303"/>
                  <a:pt x="1080" y="303"/>
                  <a:pt x="1080" y="303"/>
                </a:cubicBezTo>
                <a:cubicBezTo>
                  <a:pt x="1080" y="303"/>
                  <a:pt x="1080" y="303"/>
                  <a:pt x="1080" y="303"/>
                </a:cubicBezTo>
                <a:cubicBezTo>
                  <a:pt x="1083" y="304"/>
                  <a:pt x="1082" y="307"/>
                  <a:pt x="1082" y="308"/>
                </a:cubicBezTo>
                <a:cubicBezTo>
                  <a:pt x="1082" y="308"/>
                  <a:pt x="1082" y="308"/>
                  <a:pt x="1082" y="309"/>
                </a:cubicBezTo>
                <a:cubicBezTo>
                  <a:pt x="1083" y="309"/>
                  <a:pt x="1083" y="309"/>
                  <a:pt x="1083" y="310"/>
                </a:cubicBezTo>
                <a:cubicBezTo>
                  <a:pt x="1084" y="311"/>
                  <a:pt x="1084" y="312"/>
                  <a:pt x="1084" y="312"/>
                </a:cubicBezTo>
                <a:cubicBezTo>
                  <a:pt x="1083" y="313"/>
                  <a:pt x="1083" y="313"/>
                  <a:pt x="1083" y="314"/>
                </a:cubicBezTo>
                <a:cubicBezTo>
                  <a:pt x="1083" y="314"/>
                  <a:pt x="1083" y="314"/>
                  <a:pt x="1083" y="314"/>
                </a:cubicBezTo>
                <a:cubicBezTo>
                  <a:pt x="1083" y="314"/>
                  <a:pt x="1083" y="314"/>
                  <a:pt x="1083" y="314"/>
                </a:cubicBezTo>
                <a:cubicBezTo>
                  <a:pt x="1083" y="314"/>
                  <a:pt x="1084" y="314"/>
                  <a:pt x="1084" y="314"/>
                </a:cubicBezTo>
                <a:cubicBezTo>
                  <a:pt x="1084" y="314"/>
                  <a:pt x="1085" y="315"/>
                  <a:pt x="1085" y="316"/>
                </a:cubicBezTo>
                <a:cubicBezTo>
                  <a:pt x="1085" y="316"/>
                  <a:pt x="1085" y="317"/>
                  <a:pt x="1084" y="317"/>
                </a:cubicBezTo>
                <a:cubicBezTo>
                  <a:pt x="1084" y="317"/>
                  <a:pt x="1084" y="317"/>
                  <a:pt x="1083" y="317"/>
                </a:cubicBezTo>
                <a:cubicBezTo>
                  <a:pt x="1083" y="318"/>
                  <a:pt x="1082" y="318"/>
                  <a:pt x="1081" y="318"/>
                </a:cubicBezTo>
                <a:cubicBezTo>
                  <a:pt x="1081" y="318"/>
                  <a:pt x="1081" y="318"/>
                  <a:pt x="1081" y="318"/>
                </a:cubicBezTo>
                <a:cubicBezTo>
                  <a:pt x="1080" y="318"/>
                  <a:pt x="1080" y="318"/>
                  <a:pt x="1079" y="318"/>
                </a:cubicBezTo>
                <a:cubicBezTo>
                  <a:pt x="1079" y="317"/>
                  <a:pt x="1079" y="317"/>
                  <a:pt x="1079" y="317"/>
                </a:cubicBezTo>
                <a:cubicBezTo>
                  <a:pt x="1078" y="317"/>
                  <a:pt x="1078" y="317"/>
                  <a:pt x="1077" y="317"/>
                </a:cubicBezTo>
                <a:cubicBezTo>
                  <a:pt x="1076" y="317"/>
                  <a:pt x="1076" y="317"/>
                  <a:pt x="1075" y="317"/>
                </a:cubicBezTo>
                <a:cubicBezTo>
                  <a:pt x="1075" y="316"/>
                  <a:pt x="1074" y="316"/>
                  <a:pt x="1074" y="316"/>
                </a:cubicBezTo>
                <a:cubicBezTo>
                  <a:pt x="1074" y="316"/>
                  <a:pt x="1073" y="315"/>
                  <a:pt x="1073" y="315"/>
                </a:cubicBezTo>
                <a:cubicBezTo>
                  <a:pt x="1073" y="315"/>
                  <a:pt x="1072" y="315"/>
                  <a:pt x="1072" y="315"/>
                </a:cubicBezTo>
                <a:cubicBezTo>
                  <a:pt x="1071" y="315"/>
                  <a:pt x="1071" y="315"/>
                  <a:pt x="1071" y="315"/>
                </a:cubicBezTo>
                <a:cubicBezTo>
                  <a:pt x="1070" y="315"/>
                  <a:pt x="1070" y="315"/>
                  <a:pt x="1070" y="315"/>
                </a:cubicBezTo>
                <a:cubicBezTo>
                  <a:pt x="1069" y="315"/>
                  <a:pt x="1069" y="315"/>
                  <a:pt x="1068" y="315"/>
                </a:cubicBezTo>
                <a:cubicBezTo>
                  <a:pt x="1068" y="314"/>
                  <a:pt x="1068" y="314"/>
                  <a:pt x="1068" y="314"/>
                </a:cubicBezTo>
                <a:cubicBezTo>
                  <a:pt x="1067" y="314"/>
                  <a:pt x="1067" y="314"/>
                  <a:pt x="1067" y="314"/>
                </a:cubicBezTo>
                <a:cubicBezTo>
                  <a:pt x="1067" y="314"/>
                  <a:pt x="1067" y="314"/>
                  <a:pt x="1066" y="314"/>
                </a:cubicBezTo>
                <a:cubicBezTo>
                  <a:pt x="1066" y="314"/>
                  <a:pt x="1066" y="315"/>
                  <a:pt x="1065" y="315"/>
                </a:cubicBezTo>
                <a:cubicBezTo>
                  <a:pt x="1065" y="315"/>
                  <a:pt x="1064" y="315"/>
                  <a:pt x="1064" y="315"/>
                </a:cubicBezTo>
                <a:cubicBezTo>
                  <a:pt x="1063" y="315"/>
                  <a:pt x="1063" y="315"/>
                  <a:pt x="1063" y="315"/>
                </a:cubicBezTo>
                <a:cubicBezTo>
                  <a:pt x="1063" y="315"/>
                  <a:pt x="1062" y="316"/>
                  <a:pt x="1062" y="316"/>
                </a:cubicBezTo>
                <a:cubicBezTo>
                  <a:pt x="1062" y="316"/>
                  <a:pt x="1062" y="316"/>
                  <a:pt x="1062" y="316"/>
                </a:cubicBezTo>
                <a:cubicBezTo>
                  <a:pt x="1061" y="317"/>
                  <a:pt x="1061" y="318"/>
                  <a:pt x="1060" y="318"/>
                </a:cubicBezTo>
                <a:cubicBezTo>
                  <a:pt x="1059" y="318"/>
                  <a:pt x="1059" y="318"/>
                  <a:pt x="1058" y="317"/>
                </a:cubicBezTo>
                <a:cubicBezTo>
                  <a:pt x="1058" y="317"/>
                  <a:pt x="1058" y="317"/>
                  <a:pt x="1057" y="316"/>
                </a:cubicBezTo>
                <a:cubicBezTo>
                  <a:pt x="1057" y="316"/>
                  <a:pt x="1057" y="316"/>
                  <a:pt x="1057" y="316"/>
                </a:cubicBezTo>
                <a:cubicBezTo>
                  <a:pt x="1056" y="316"/>
                  <a:pt x="1056" y="316"/>
                  <a:pt x="1056" y="316"/>
                </a:cubicBezTo>
                <a:cubicBezTo>
                  <a:pt x="1056" y="316"/>
                  <a:pt x="1056" y="316"/>
                  <a:pt x="1055" y="316"/>
                </a:cubicBezTo>
                <a:cubicBezTo>
                  <a:pt x="1054" y="316"/>
                  <a:pt x="1053" y="314"/>
                  <a:pt x="1053" y="314"/>
                </a:cubicBezTo>
                <a:cubicBezTo>
                  <a:pt x="1053" y="313"/>
                  <a:pt x="1053" y="312"/>
                  <a:pt x="1053" y="312"/>
                </a:cubicBezTo>
                <a:cubicBezTo>
                  <a:pt x="1053" y="312"/>
                  <a:pt x="1052" y="312"/>
                  <a:pt x="1052" y="312"/>
                </a:cubicBezTo>
                <a:cubicBezTo>
                  <a:pt x="1052" y="311"/>
                  <a:pt x="1051" y="311"/>
                  <a:pt x="1051" y="310"/>
                </a:cubicBezTo>
                <a:cubicBezTo>
                  <a:pt x="1050" y="310"/>
                  <a:pt x="1050" y="308"/>
                  <a:pt x="1051" y="307"/>
                </a:cubicBezTo>
                <a:cubicBezTo>
                  <a:pt x="1052" y="306"/>
                  <a:pt x="1052" y="306"/>
                  <a:pt x="1053" y="305"/>
                </a:cubicBezTo>
                <a:cubicBezTo>
                  <a:pt x="1052" y="305"/>
                  <a:pt x="1052" y="305"/>
                  <a:pt x="1052" y="305"/>
                </a:cubicBezTo>
                <a:cubicBezTo>
                  <a:pt x="1052" y="304"/>
                  <a:pt x="1053" y="304"/>
                  <a:pt x="1053" y="303"/>
                </a:cubicBezTo>
                <a:cubicBezTo>
                  <a:pt x="1053" y="303"/>
                  <a:pt x="1053" y="303"/>
                  <a:pt x="1053" y="303"/>
                </a:cubicBezTo>
                <a:cubicBezTo>
                  <a:pt x="1053" y="303"/>
                  <a:pt x="1053" y="302"/>
                  <a:pt x="1053" y="302"/>
                </a:cubicBezTo>
                <a:cubicBezTo>
                  <a:pt x="1053" y="302"/>
                  <a:pt x="1053" y="302"/>
                  <a:pt x="1053" y="302"/>
                </a:cubicBezTo>
                <a:cubicBezTo>
                  <a:pt x="1053" y="302"/>
                  <a:pt x="1052" y="302"/>
                  <a:pt x="1052" y="302"/>
                </a:cubicBezTo>
                <a:cubicBezTo>
                  <a:pt x="1051" y="301"/>
                  <a:pt x="1050" y="301"/>
                  <a:pt x="1049" y="301"/>
                </a:cubicBezTo>
                <a:cubicBezTo>
                  <a:pt x="1049" y="301"/>
                  <a:pt x="1049" y="300"/>
                  <a:pt x="1049" y="299"/>
                </a:cubicBezTo>
                <a:cubicBezTo>
                  <a:pt x="1049" y="299"/>
                  <a:pt x="1049" y="298"/>
                  <a:pt x="1049" y="298"/>
                </a:cubicBezTo>
                <a:cubicBezTo>
                  <a:pt x="1050" y="298"/>
                  <a:pt x="1050" y="297"/>
                  <a:pt x="1050" y="297"/>
                </a:cubicBezTo>
                <a:cubicBezTo>
                  <a:pt x="1049" y="296"/>
                  <a:pt x="1049" y="295"/>
                  <a:pt x="1050" y="295"/>
                </a:cubicBezTo>
                <a:cubicBezTo>
                  <a:pt x="1050" y="295"/>
                  <a:pt x="1051" y="294"/>
                  <a:pt x="1051" y="294"/>
                </a:cubicBezTo>
                <a:cubicBezTo>
                  <a:pt x="1051" y="294"/>
                  <a:pt x="1051" y="294"/>
                  <a:pt x="1051" y="294"/>
                </a:cubicBezTo>
                <a:cubicBezTo>
                  <a:pt x="1052" y="294"/>
                  <a:pt x="1052" y="294"/>
                  <a:pt x="1052" y="294"/>
                </a:cubicBezTo>
                <a:cubicBezTo>
                  <a:pt x="1052" y="294"/>
                  <a:pt x="1052" y="294"/>
                  <a:pt x="1052" y="294"/>
                </a:cubicBezTo>
                <a:cubicBezTo>
                  <a:pt x="1052" y="293"/>
                  <a:pt x="1051" y="291"/>
                  <a:pt x="1053" y="290"/>
                </a:cubicBezTo>
                <a:cubicBezTo>
                  <a:pt x="1053" y="289"/>
                  <a:pt x="1053" y="289"/>
                  <a:pt x="1054" y="289"/>
                </a:cubicBezTo>
                <a:cubicBezTo>
                  <a:pt x="1054" y="288"/>
                  <a:pt x="1054" y="288"/>
                  <a:pt x="1054" y="287"/>
                </a:cubicBezTo>
                <a:cubicBezTo>
                  <a:pt x="1054" y="287"/>
                  <a:pt x="1055" y="286"/>
                  <a:pt x="1055" y="286"/>
                </a:cubicBezTo>
                <a:cubicBezTo>
                  <a:pt x="1057" y="286"/>
                  <a:pt x="1058" y="288"/>
                  <a:pt x="1059" y="289"/>
                </a:cubicBezTo>
                <a:cubicBezTo>
                  <a:pt x="1059" y="289"/>
                  <a:pt x="1059" y="289"/>
                  <a:pt x="1059" y="289"/>
                </a:cubicBezTo>
                <a:cubicBezTo>
                  <a:pt x="1060" y="289"/>
                  <a:pt x="1060" y="290"/>
                  <a:pt x="1060" y="290"/>
                </a:cubicBezTo>
                <a:cubicBezTo>
                  <a:pt x="1061" y="290"/>
                  <a:pt x="1062" y="290"/>
                  <a:pt x="1063" y="291"/>
                </a:cubicBezTo>
                <a:cubicBezTo>
                  <a:pt x="1064" y="292"/>
                  <a:pt x="1065" y="292"/>
                  <a:pt x="1065" y="292"/>
                </a:cubicBezTo>
                <a:cubicBezTo>
                  <a:pt x="1066" y="292"/>
                  <a:pt x="1066" y="292"/>
                  <a:pt x="1066" y="292"/>
                </a:cubicBezTo>
                <a:cubicBezTo>
                  <a:pt x="1067" y="292"/>
                  <a:pt x="1067" y="292"/>
                  <a:pt x="1067" y="292"/>
                </a:cubicBezTo>
                <a:cubicBezTo>
                  <a:pt x="1068" y="292"/>
                  <a:pt x="1068" y="291"/>
                  <a:pt x="1070" y="292"/>
                </a:cubicBezTo>
                <a:cubicBezTo>
                  <a:pt x="1071" y="293"/>
                  <a:pt x="1072" y="293"/>
                  <a:pt x="1073" y="293"/>
                </a:cubicBezTo>
                <a:cubicBezTo>
                  <a:pt x="1074" y="293"/>
                  <a:pt x="1074" y="293"/>
                  <a:pt x="1074" y="293"/>
                </a:cubicBezTo>
                <a:cubicBezTo>
                  <a:pt x="1075" y="293"/>
                  <a:pt x="1075" y="293"/>
                  <a:pt x="1076" y="294"/>
                </a:cubicBezTo>
                <a:cubicBezTo>
                  <a:pt x="1077" y="294"/>
                  <a:pt x="1077" y="295"/>
                  <a:pt x="1077" y="295"/>
                </a:cubicBezTo>
                <a:cubicBezTo>
                  <a:pt x="1077" y="295"/>
                  <a:pt x="1077" y="296"/>
                  <a:pt x="1077" y="296"/>
                </a:cubicBezTo>
                <a:cubicBezTo>
                  <a:pt x="1078" y="296"/>
                  <a:pt x="1078" y="296"/>
                  <a:pt x="1078" y="297"/>
                </a:cubicBezTo>
                <a:cubicBezTo>
                  <a:pt x="1079" y="297"/>
                  <a:pt x="1079" y="297"/>
                  <a:pt x="1080" y="298"/>
                </a:cubicBezTo>
                <a:cubicBezTo>
                  <a:pt x="1080" y="299"/>
                  <a:pt x="1081" y="300"/>
                  <a:pt x="1080" y="301"/>
                </a:cubicBezTo>
                <a:cubicBezTo>
                  <a:pt x="1080" y="302"/>
                  <a:pt x="1080" y="302"/>
                  <a:pt x="1080" y="302"/>
                </a:cubicBezTo>
                <a:close/>
                <a:moveTo>
                  <a:pt x="1069" y="313"/>
                </a:moveTo>
                <a:cubicBezTo>
                  <a:pt x="1069" y="313"/>
                  <a:pt x="1069" y="313"/>
                  <a:pt x="1069" y="313"/>
                </a:cubicBezTo>
                <a:cubicBezTo>
                  <a:pt x="1069" y="313"/>
                  <a:pt x="1069" y="313"/>
                  <a:pt x="1069" y="313"/>
                </a:cubicBezTo>
                <a:close/>
                <a:moveTo>
                  <a:pt x="1081" y="317"/>
                </a:moveTo>
                <a:cubicBezTo>
                  <a:pt x="1081" y="317"/>
                  <a:pt x="1081" y="317"/>
                  <a:pt x="1081" y="317"/>
                </a:cubicBezTo>
                <a:cubicBezTo>
                  <a:pt x="1081" y="317"/>
                  <a:pt x="1081" y="317"/>
                  <a:pt x="1081" y="317"/>
                </a:cubicBezTo>
                <a:close/>
                <a:moveTo>
                  <a:pt x="973" y="457"/>
                </a:moveTo>
                <a:cubicBezTo>
                  <a:pt x="973" y="458"/>
                  <a:pt x="973" y="458"/>
                  <a:pt x="973" y="458"/>
                </a:cubicBezTo>
                <a:cubicBezTo>
                  <a:pt x="973" y="458"/>
                  <a:pt x="973" y="458"/>
                  <a:pt x="973" y="458"/>
                </a:cubicBezTo>
                <a:cubicBezTo>
                  <a:pt x="973" y="458"/>
                  <a:pt x="973" y="458"/>
                  <a:pt x="973" y="458"/>
                </a:cubicBezTo>
                <a:cubicBezTo>
                  <a:pt x="973" y="459"/>
                  <a:pt x="973" y="460"/>
                  <a:pt x="973" y="460"/>
                </a:cubicBezTo>
                <a:cubicBezTo>
                  <a:pt x="974" y="461"/>
                  <a:pt x="974" y="461"/>
                  <a:pt x="975" y="461"/>
                </a:cubicBezTo>
                <a:cubicBezTo>
                  <a:pt x="975" y="461"/>
                  <a:pt x="975" y="461"/>
                  <a:pt x="975" y="461"/>
                </a:cubicBezTo>
                <a:cubicBezTo>
                  <a:pt x="976" y="462"/>
                  <a:pt x="977" y="463"/>
                  <a:pt x="977" y="463"/>
                </a:cubicBezTo>
                <a:cubicBezTo>
                  <a:pt x="977" y="463"/>
                  <a:pt x="977" y="463"/>
                  <a:pt x="978" y="463"/>
                </a:cubicBezTo>
                <a:cubicBezTo>
                  <a:pt x="978" y="463"/>
                  <a:pt x="979" y="464"/>
                  <a:pt x="979" y="464"/>
                </a:cubicBezTo>
                <a:cubicBezTo>
                  <a:pt x="979" y="463"/>
                  <a:pt x="979" y="463"/>
                  <a:pt x="979" y="463"/>
                </a:cubicBezTo>
                <a:cubicBezTo>
                  <a:pt x="979" y="464"/>
                  <a:pt x="979" y="464"/>
                  <a:pt x="979" y="464"/>
                </a:cubicBezTo>
                <a:cubicBezTo>
                  <a:pt x="979" y="464"/>
                  <a:pt x="980" y="464"/>
                  <a:pt x="980" y="464"/>
                </a:cubicBezTo>
                <a:cubicBezTo>
                  <a:pt x="980" y="464"/>
                  <a:pt x="981" y="464"/>
                  <a:pt x="981" y="463"/>
                </a:cubicBezTo>
                <a:cubicBezTo>
                  <a:pt x="982" y="462"/>
                  <a:pt x="982" y="462"/>
                  <a:pt x="982" y="461"/>
                </a:cubicBezTo>
                <a:cubicBezTo>
                  <a:pt x="981" y="460"/>
                  <a:pt x="981" y="460"/>
                  <a:pt x="980" y="460"/>
                </a:cubicBezTo>
                <a:cubicBezTo>
                  <a:pt x="979" y="460"/>
                  <a:pt x="979" y="460"/>
                  <a:pt x="979" y="460"/>
                </a:cubicBezTo>
                <a:cubicBezTo>
                  <a:pt x="978" y="459"/>
                  <a:pt x="978" y="459"/>
                  <a:pt x="978" y="458"/>
                </a:cubicBezTo>
                <a:cubicBezTo>
                  <a:pt x="978" y="457"/>
                  <a:pt x="978" y="457"/>
                  <a:pt x="977" y="457"/>
                </a:cubicBezTo>
                <a:cubicBezTo>
                  <a:pt x="977" y="456"/>
                  <a:pt x="977" y="456"/>
                  <a:pt x="977" y="456"/>
                </a:cubicBezTo>
                <a:cubicBezTo>
                  <a:pt x="977" y="456"/>
                  <a:pt x="977" y="456"/>
                  <a:pt x="977" y="456"/>
                </a:cubicBezTo>
                <a:cubicBezTo>
                  <a:pt x="977" y="456"/>
                  <a:pt x="977" y="456"/>
                  <a:pt x="977" y="456"/>
                </a:cubicBezTo>
                <a:cubicBezTo>
                  <a:pt x="977" y="455"/>
                  <a:pt x="976" y="454"/>
                  <a:pt x="975" y="454"/>
                </a:cubicBezTo>
                <a:cubicBezTo>
                  <a:pt x="975" y="454"/>
                  <a:pt x="975" y="454"/>
                  <a:pt x="975" y="454"/>
                </a:cubicBezTo>
                <a:cubicBezTo>
                  <a:pt x="975" y="453"/>
                  <a:pt x="974" y="453"/>
                  <a:pt x="974" y="453"/>
                </a:cubicBezTo>
                <a:cubicBezTo>
                  <a:pt x="974" y="453"/>
                  <a:pt x="974" y="452"/>
                  <a:pt x="974" y="452"/>
                </a:cubicBezTo>
                <a:cubicBezTo>
                  <a:pt x="973" y="451"/>
                  <a:pt x="972" y="452"/>
                  <a:pt x="971" y="452"/>
                </a:cubicBezTo>
                <a:cubicBezTo>
                  <a:pt x="971" y="453"/>
                  <a:pt x="971" y="453"/>
                  <a:pt x="971" y="453"/>
                </a:cubicBezTo>
                <a:cubicBezTo>
                  <a:pt x="971" y="453"/>
                  <a:pt x="971" y="454"/>
                  <a:pt x="971" y="454"/>
                </a:cubicBezTo>
                <a:cubicBezTo>
                  <a:pt x="971" y="455"/>
                  <a:pt x="971" y="457"/>
                  <a:pt x="973" y="457"/>
                </a:cubicBezTo>
                <a:close/>
                <a:moveTo>
                  <a:pt x="968" y="456"/>
                </a:moveTo>
                <a:cubicBezTo>
                  <a:pt x="968" y="455"/>
                  <a:pt x="968" y="455"/>
                  <a:pt x="968" y="454"/>
                </a:cubicBezTo>
                <a:cubicBezTo>
                  <a:pt x="968" y="454"/>
                  <a:pt x="968" y="454"/>
                  <a:pt x="968" y="454"/>
                </a:cubicBezTo>
                <a:cubicBezTo>
                  <a:pt x="968" y="453"/>
                  <a:pt x="967" y="453"/>
                  <a:pt x="966" y="453"/>
                </a:cubicBezTo>
                <a:cubicBezTo>
                  <a:pt x="965" y="453"/>
                  <a:pt x="965" y="454"/>
                  <a:pt x="965" y="454"/>
                </a:cubicBezTo>
                <a:cubicBezTo>
                  <a:pt x="965" y="455"/>
                  <a:pt x="964" y="455"/>
                  <a:pt x="964" y="455"/>
                </a:cubicBezTo>
                <a:cubicBezTo>
                  <a:pt x="964" y="455"/>
                  <a:pt x="964" y="456"/>
                  <a:pt x="964" y="457"/>
                </a:cubicBezTo>
                <a:cubicBezTo>
                  <a:pt x="964" y="458"/>
                  <a:pt x="964" y="458"/>
                  <a:pt x="964" y="459"/>
                </a:cubicBezTo>
                <a:cubicBezTo>
                  <a:pt x="964" y="459"/>
                  <a:pt x="964" y="462"/>
                  <a:pt x="965" y="463"/>
                </a:cubicBezTo>
                <a:cubicBezTo>
                  <a:pt x="965" y="463"/>
                  <a:pt x="965" y="463"/>
                  <a:pt x="966" y="463"/>
                </a:cubicBezTo>
                <a:cubicBezTo>
                  <a:pt x="966" y="463"/>
                  <a:pt x="967" y="463"/>
                  <a:pt x="967" y="463"/>
                </a:cubicBezTo>
                <a:cubicBezTo>
                  <a:pt x="968" y="462"/>
                  <a:pt x="968" y="461"/>
                  <a:pt x="968" y="459"/>
                </a:cubicBezTo>
                <a:cubicBezTo>
                  <a:pt x="968" y="459"/>
                  <a:pt x="968" y="458"/>
                  <a:pt x="968" y="458"/>
                </a:cubicBezTo>
                <a:cubicBezTo>
                  <a:pt x="968" y="458"/>
                  <a:pt x="968" y="458"/>
                  <a:pt x="968" y="457"/>
                </a:cubicBezTo>
                <a:cubicBezTo>
                  <a:pt x="968" y="457"/>
                  <a:pt x="968" y="457"/>
                  <a:pt x="968" y="456"/>
                </a:cubicBezTo>
                <a:close/>
                <a:moveTo>
                  <a:pt x="839" y="246"/>
                </a:moveTo>
                <a:cubicBezTo>
                  <a:pt x="839" y="246"/>
                  <a:pt x="839" y="246"/>
                  <a:pt x="838" y="246"/>
                </a:cubicBezTo>
                <a:cubicBezTo>
                  <a:pt x="838" y="246"/>
                  <a:pt x="838" y="246"/>
                  <a:pt x="838" y="246"/>
                </a:cubicBezTo>
                <a:cubicBezTo>
                  <a:pt x="838" y="245"/>
                  <a:pt x="837" y="245"/>
                  <a:pt x="837" y="245"/>
                </a:cubicBezTo>
                <a:cubicBezTo>
                  <a:pt x="836" y="246"/>
                  <a:pt x="835" y="246"/>
                  <a:pt x="835" y="247"/>
                </a:cubicBezTo>
                <a:cubicBezTo>
                  <a:pt x="835" y="248"/>
                  <a:pt x="835" y="249"/>
                  <a:pt x="836" y="250"/>
                </a:cubicBezTo>
                <a:cubicBezTo>
                  <a:pt x="836" y="250"/>
                  <a:pt x="837" y="250"/>
                  <a:pt x="837" y="250"/>
                </a:cubicBezTo>
                <a:cubicBezTo>
                  <a:pt x="837" y="250"/>
                  <a:pt x="838" y="250"/>
                  <a:pt x="838" y="250"/>
                </a:cubicBezTo>
                <a:cubicBezTo>
                  <a:pt x="838" y="250"/>
                  <a:pt x="839" y="250"/>
                  <a:pt x="839" y="250"/>
                </a:cubicBezTo>
                <a:cubicBezTo>
                  <a:pt x="840" y="250"/>
                  <a:pt x="841" y="250"/>
                  <a:pt x="841" y="250"/>
                </a:cubicBezTo>
                <a:cubicBezTo>
                  <a:pt x="841" y="249"/>
                  <a:pt x="841" y="249"/>
                  <a:pt x="841" y="248"/>
                </a:cubicBezTo>
                <a:cubicBezTo>
                  <a:pt x="841" y="248"/>
                  <a:pt x="841" y="248"/>
                  <a:pt x="841" y="247"/>
                </a:cubicBezTo>
                <a:cubicBezTo>
                  <a:pt x="841" y="246"/>
                  <a:pt x="840" y="246"/>
                  <a:pt x="839" y="246"/>
                </a:cubicBezTo>
                <a:close/>
                <a:moveTo>
                  <a:pt x="985" y="505"/>
                </a:moveTo>
                <a:cubicBezTo>
                  <a:pt x="985" y="505"/>
                  <a:pt x="985" y="505"/>
                  <a:pt x="984" y="505"/>
                </a:cubicBezTo>
                <a:cubicBezTo>
                  <a:pt x="984" y="505"/>
                  <a:pt x="984" y="504"/>
                  <a:pt x="983" y="504"/>
                </a:cubicBezTo>
                <a:cubicBezTo>
                  <a:pt x="983" y="504"/>
                  <a:pt x="983" y="504"/>
                  <a:pt x="983" y="504"/>
                </a:cubicBezTo>
                <a:cubicBezTo>
                  <a:pt x="983" y="504"/>
                  <a:pt x="983" y="504"/>
                  <a:pt x="983" y="504"/>
                </a:cubicBezTo>
                <a:cubicBezTo>
                  <a:pt x="982" y="504"/>
                  <a:pt x="981" y="504"/>
                  <a:pt x="981" y="503"/>
                </a:cubicBezTo>
                <a:cubicBezTo>
                  <a:pt x="981" y="503"/>
                  <a:pt x="981" y="503"/>
                  <a:pt x="981" y="503"/>
                </a:cubicBezTo>
                <a:cubicBezTo>
                  <a:pt x="980" y="503"/>
                  <a:pt x="980" y="504"/>
                  <a:pt x="979" y="504"/>
                </a:cubicBezTo>
                <a:cubicBezTo>
                  <a:pt x="979" y="504"/>
                  <a:pt x="979" y="504"/>
                  <a:pt x="979" y="504"/>
                </a:cubicBezTo>
                <a:cubicBezTo>
                  <a:pt x="978" y="504"/>
                  <a:pt x="977" y="504"/>
                  <a:pt x="977" y="503"/>
                </a:cubicBezTo>
                <a:cubicBezTo>
                  <a:pt x="976" y="502"/>
                  <a:pt x="976" y="501"/>
                  <a:pt x="977" y="501"/>
                </a:cubicBezTo>
                <a:cubicBezTo>
                  <a:pt x="977" y="500"/>
                  <a:pt x="977" y="500"/>
                  <a:pt x="977" y="500"/>
                </a:cubicBezTo>
                <a:cubicBezTo>
                  <a:pt x="977" y="500"/>
                  <a:pt x="977" y="500"/>
                  <a:pt x="977" y="499"/>
                </a:cubicBezTo>
                <a:cubicBezTo>
                  <a:pt x="978" y="499"/>
                  <a:pt x="978" y="499"/>
                  <a:pt x="978" y="498"/>
                </a:cubicBezTo>
                <a:cubicBezTo>
                  <a:pt x="978" y="498"/>
                  <a:pt x="978" y="498"/>
                  <a:pt x="978" y="498"/>
                </a:cubicBezTo>
                <a:cubicBezTo>
                  <a:pt x="978" y="497"/>
                  <a:pt x="978" y="497"/>
                  <a:pt x="978" y="497"/>
                </a:cubicBezTo>
                <a:cubicBezTo>
                  <a:pt x="978" y="497"/>
                  <a:pt x="978" y="497"/>
                  <a:pt x="978" y="497"/>
                </a:cubicBezTo>
                <a:cubicBezTo>
                  <a:pt x="978" y="497"/>
                  <a:pt x="978" y="497"/>
                  <a:pt x="978" y="497"/>
                </a:cubicBezTo>
                <a:cubicBezTo>
                  <a:pt x="977" y="497"/>
                  <a:pt x="977" y="497"/>
                  <a:pt x="976" y="497"/>
                </a:cubicBezTo>
                <a:cubicBezTo>
                  <a:pt x="976" y="497"/>
                  <a:pt x="976" y="497"/>
                  <a:pt x="976" y="497"/>
                </a:cubicBezTo>
                <a:cubicBezTo>
                  <a:pt x="976" y="497"/>
                  <a:pt x="975" y="497"/>
                  <a:pt x="975" y="497"/>
                </a:cubicBezTo>
                <a:cubicBezTo>
                  <a:pt x="975" y="497"/>
                  <a:pt x="975" y="497"/>
                  <a:pt x="974" y="497"/>
                </a:cubicBezTo>
                <a:cubicBezTo>
                  <a:pt x="973" y="497"/>
                  <a:pt x="972" y="497"/>
                  <a:pt x="972" y="496"/>
                </a:cubicBezTo>
                <a:cubicBezTo>
                  <a:pt x="972" y="496"/>
                  <a:pt x="972" y="495"/>
                  <a:pt x="972" y="494"/>
                </a:cubicBezTo>
                <a:cubicBezTo>
                  <a:pt x="973" y="494"/>
                  <a:pt x="973" y="494"/>
                  <a:pt x="973" y="494"/>
                </a:cubicBezTo>
                <a:cubicBezTo>
                  <a:pt x="973" y="494"/>
                  <a:pt x="973" y="494"/>
                  <a:pt x="973" y="494"/>
                </a:cubicBezTo>
                <a:cubicBezTo>
                  <a:pt x="973" y="493"/>
                  <a:pt x="974" y="493"/>
                  <a:pt x="974" y="493"/>
                </a:cubicBezTo>
                <a:cubicBezTo>
                  <a:pt x="974" y="493"/>
                  <a:pt x="974" y="492"/>
                  <a:pt x="974" y="492"/>
                </a:cubicBezTo>
                <a:cubicBezTo>
                  <a:pt x="974" y="492"/>
                  <a:pt x="974" y="492"/>
                  <a:pt x="974" y="492"/>
                </a:cubicBezTo>
                <a:cubicBezTo>
                  <a:pt x="973" y="492"/>
                  <a:pt x="973" y="492"/>
                  <a:pt x="973" y="492"/>
                </a:cubicBezTo>
                <a:cubicBezTo>
                  <a:pt x="973" y="492"/>
                  <a:pt x="972" y="493"/>
                  <a:pt x="971" y="493"/>
                </a:cubicBezTo>
                <a:cubicBezTo>
                  <a:pt x="971" y="493"/>
                  <a:pt x="970" y="493"/>
                  <a:pt x="970" y="493"/>
                </a:cubicBezTo>
                <a:cubicBezTo>
                  <a:pt x="970" y="493"/>
                  <a:pt x="970" y="492"/>
                  <a:pt x="970" y="492"/>
                </a:cubicBezTo>
                <a:cubicBezTo>
                  <a:pt x="969" y="492"/>
                  <a:pt x="969" y="492"/>
                  <a:pt x="969" y="493"/>
                </a:cubicBezTo>
                <a:cubicBezTo>
                  <a:pt x="969" y="493"/>
                  <a:pt x="969" y="493"/>
                  <a:pt x="969" y="493"/>
                </a:cubicBezTo>
                <a:cubicBezTo>
                  <a:pt x="969" y="493"/>
                  <a:pt x="969" y="494"/>
                  <a:pt x="968" y="494"/>
                </a:cubicBezTo>
                <a:cubicBezTo>
                  <a:pt x="968" y="494"/>
                  <a:pt x="968" y="495"/>
                  <a:pt x="968" y="495"/>
                </a:cubicBezTo>
                <a:cubicBezTo>
                  <a:pt x="967" y="495"/>
                  <a:pt x="967" y="495"/>
                  <a:pt x="967" y="495"/>
                </a:cubicBezTo>
                <a:cubicBezTo>
                  <a:pt x="967" y="495"/>
                  <a:pt x="967" y="495"/>
                  <a:pt x="967" y="495"/>
                </a:cubicBezTo>
                <a:cubicBezTo>
                  <a:pt x="968" y="496"/>
                  <a:pt x="968" y="496"/>
                  <a:pt x="968" y="497"/>
                </a:cubicBezTo>
                <a:cubicBezTo>
                  <a:pt x="968" y="498"/>
                  <a:pt x="968" y="498"/>
                  <a:pt x="968" y="499"/>
                </a:cubicBezTo>
                <a:cubicBezTo>
                  <a:pt x="968" y="500"/>
                  <a:pt x="967" y="500"/>
                  <a:pt x="966" y="500"/>
                </a:cubicBezTo>
                <a:cubicBezTo>
                  <a:pt x="966" y="500"/>
                  <a:pt x="966" y="500"/>
                  <a:pt x="966" y="500"/>
                </a:cubicBezTo>
                <a:cubicBezTo>
                  <a:pt x="965" y="500"/>
                  <a:pt x="965" y="500"/>
                  <a:pt x="965" y="500"/>
                </a:cubicBezTo>
                <a:cubicBezTo>
                  <a:pt x="965" y="500"/>
                  <a:pt x="965" y="500"/>
                  <a:pt x="965" y="500"/>
                </a:cubicBezTo>
                <a:cubicBezTo>
                  <a:pt x="964" y="501"/>
                  <a:pt x="963" y="501"/>
                  <a:pt x="962" y="501"/>
                </a:cubicBezTo>
                <a:cubicBezTo>
                  <a:pt x="962" y="501"/>
                  <a:pt x="962" y="501"/>
                  <a:pt x="961" y="501"/>
                </a:cubicBezTo>
                <a:cubicBezTo>
                  <a:pt x="961" y="501"/>
                  <a:pt x="961" y="501"/>
                  <a:pt x="961" y="501"/>
                </a:cubicBezTo>
                <a:cubicBezTo>
                  <a:pt x="960" y="502"/>
                  <a:pt x="960" y="502"/>
                  <a:pt x="960" y="502"/>
                </a:cubicBezTo>
                <a:cubicBezTo>
                  <a:pt x="960" y="503"/>
                  <a:pt x="960" y="503"/>
                  <a:pt x="960" y="503"/>
                </a:cubicBezTo>
                <a:cubicBezTo>
                  <a:pt x="960" y="504"/>
                  <a:pt x="960" y="505"/>
                  <a:pt x="960" y="505"/>
                </a:cubicBezTo>
                <a:cubicBezTo>
                  <a:pt x="959" y="505"/>
                  <a:pt x="959" y="505"/>
                  <a:pt x="959" y="505"/>
                </a:cubicBezTo>
                <a:cubicBezTo>
                  <a:pt x="959" y="507"/>
                  <a:pt x="957" y="507"/>
                  <a:pt x="956" y="508"/>
                </a:cubicBezTo>
                <a:cubicBezTo>
                  <a:pt x="955" y="508"/>
                  <a:pt x="955" y="508"/>
                  <a:pt x="954" y="508"/>
                </a:cubicBezTo>
                <a:cubicBezTo>
                  <a:pt x="954" y="509"/>
                  <a:pt x="953" y="509"/>
                  <a:pt x="953" y="509"/>
                </a:cubicBezTo>
                <a:cubicBezTo>
                  <a:pt x="952" y="510"/>
                  <a:pt x="952" y="510"/>
                  <a:pt x="951" y="510"/>
                </a:cubicBezTo>
                <a:cubicBezTo>
                  <a:pt x="951" y="510"/>
                  <a:pt x="951" y="510"/>
                  <a:pt x="951" y="509"/>
                </a:cubicBezTo>
                <a:cubicBezTo>
                  <a:pt x="950" y="510"/>
                  <a:pt x="950" y="510"/>
                  <a:pt x="950" y="510"/>
                </a:cubicBezTo>
                <a:cubicBezTo>
                  <a:pt x="949" y="510"/>
                  <a:pt x="949" y="510"/>
                  <a:pt x="949" y="510"/>
                </a:cubicBezTo>
                <a:cubicBezTo>
                  <a:pt x="948" y="510"/>
                  <a:pt x="947" y="510"/>
                  <a:pt x="947" y="508"/>
                </a:cubicBezTo>
                <a:cubicBezTo>
                  <a:pt x="946" y="507"/>
                  <a:pt x="946" y="506"/>
                  <a:pt x="947" y="506"/>
                </a:cubicBezTo>
                <a:cubicBezTo>
                  <a:pt x="947" y="505"/>
                  <a:pt x="947" y="505"/>
                  <a:pt x="947" y="504"/>
                </a:cubicBezTo>
                <a:cubicBezTo>
                  <a:pt x="947" y="503"/>
                  <a:pt x="947" y="503"/>
                  <a:pt x="947" y="503"/>
                </a:cubicBezTo>
                <a:cubicBezTo>
                  <a:pt x="947" y="503"/>
                  <a:pt x="947" y="503"/>
                  <a:pt x="947" y="502"/>
                </a:cubicBezTo>
                <a:cubicBezTo>
                  <a:pt x="947" y="502"/>
                  <a:pt x="947" y="502"/>
                  <a:pt x="947" y="502"/>
                </a:cubicBezTo>
                <a:cubicBezTo>
                  <a:pt x="947" y="501"/>
                  <a:pt x="948" y="501"/>
                  <a:pt x="948" y="501"/>
                </a:cubicBezTo>
                <a:cubicBezTo>
                  <a:pt x="948" y="501"/>
                  <a:pt x="948" y="500"/>
                  <a:pt x="948" y="499"/>
                </a:cubicBezTo>
                <a:cubicBezTo>
                  <a:pt x="948" y="499"/>
                  <a:pt x="948" y="499"/>
                  <a:pt x="948" y="499"/>
                </a:cubicBezTo>
                <a:cubicBezTo>
                  <a:pt x="948" y="499"/>
                  <a:pt x="948" y="499"/>
                  <a:pt x="948" y="499"/>
                </a:cubicBezTo>
                <a:cubicBezTo>
                  <a:pt x="947" y="499"/>
                  <a:pt x="947" y="500"/>
                  <a:pt x="946" y="500"/>
                </a:cubicBezTo>
                <a:cubicBezTo>
                  <a:pt x="945" y="500"/>
                  <a:pt x="944" y="499"/>
                  <a:pt x="944" y="499"/>
                </a:cubicBezTo>
                <a:cubicBezTo>
                  <a:pt x="943" y="499"/>
                  <a:pt x="943" y="499"/>
                  <a:pt x="943" y="499"/>
                </a:cubicBezTo>
                <a:cubicBezTo>
                  <a:pt x="943" y="499"/>
                  <a:pt x="943" y="499"/>
                  <a:pt x="943" y="499"/>
                </a:cubicBezTo>
                <a:cubicBezTo>
                  <a:pt x="943" y="500"/>
                  <a:pt x="942" y="501"/>
                  <a:pt x="941" y="501"/>
                </a:cubicBezTo>
                <a:cubicBezTo>
                  <a:pt x="940" y="502"/>
                  <a:pt x="939" y="501"/>
                  <a:pt x="939" y="500"/>
                </a:cubicBezTo>
                <a:cubicBezTo>
                  <a:pt x="939" y="499"/>
                  <a:pt x="939" y="499"/>
                  <a:pt x="939" y="499"/>
                </a:cubicBezTo>
                <a:cubicBezTo>
                  <a:pt x="939" y="499"/>
                  <a:pt x="939" y="499"/>
                  <a:pt x="939" y="498"/>
                </a:cubicBezTo>
                <a:cubicBezTo>
                  <a:pt x="939" y="498"/>
                  <a:pt x="939" y="498"/>
                  <a:pt x="939" y="498"/>
                </a:cubicBezTo>
                <a:cubicBezTo>
                  <a:pt x="939" y="497"/>
                  <a:pt x="939" y="497"/>
                  <a:pt x="939" y="497"/>
                </a:cubicBezTo>
                <a:cubicBezTo>
                  <a:pt x="939" y="496"/>
                  <a:pt x="939" y="495"/>
                  <a:pt x="939" y="494"/>
                </a:cubicBezTo>
                <a:cubicBezTo>
                  <a:pt x="940" y="494"/>
                  <a:pt x="940" y="494"/>
                  <a:pt x="940" y="494"/>
                </a:cubicBezTo>
                <a:cubicBezTo>
                  <a:pt x="940" y="493"/>
                  <a:pt x="940" y="493"/>
                  <a:pt x="940" y="493"/>
                </a:cubicBezTo>
                <a:cubicBezTo>
                  <a:pt x="940" y="492"/>
                  <a:pt x="940" y="491"/>
                  <a:pt x="942" y="491"/>
                </a:cubicBezTo>
                <a:cubicBezTo>
                  <a:pt x="943" y="491"/>
                  <a:pt x="943" y="491"/>
                  <a:pt x="943" y="491"/>
                </a:cubicBezTo>
                <a:cubicBezTo>
                  <a:pt x="944" y="492"/>
                  <a:pt x="945" y="492"/>
                  <a:pt x="945" y="491"/>
                </a:cubicBezTo>
                <a:cubicBezTo>
                  <a:pt x="946" y="491"/>
                  <a:pt x="946" y="491"/>
                  <a:pt x="946" y="491"/>
                </a:cubicBezTo>
                <a:cubicBezTo>
                  <a:pt x="946" y="490"/>
                  <a:pt x="946" y="490"/>
                  <a:pt x="946" y="490"/>
                </a:cubicBezTo>
                <a:cubicBezTo>
                  <a:pt x="945" y="489"/>
                  <a:pt x="946" y="487"/>
                  <a:pt x="946" y="487"/>
                </a:cubicBezTo>
                <a:cubicBezTo>
                  <a:pt x="946" y="487"/>
                  <a:pt x="946" y="486"/>
                  <a:pt x="946" y="486"/>
                </a:cubicBezTo>
                <a:cubicBezTo>
                  <a:pt x="946" y="486"/>
                  <a:pt x="946" y="486"/>
                  <a:pt x="946" y="485"/>
                </a:cubicBezTo>
                <a:cubicBezTo>
                  <a:pt x="946" y="484"/>
                  <a:pt x="946" y="484"/>
                  <a:pt x="946" y="483"/>
                </a:cubicBezTo>
                <a:cubicBezTo>
                  <a:pt x="946" y="482"/>
                  <a:pt x="947" y="481"/>
                  <a:pt x="947" y="481"/>
                </a:cubicBezTo>
                <a:cubicBezTo>
                  <a:pt x="947" y="481"/>
                  <a:pt x="947" y="480"/>
                  <a:pt x="948" y="480"/>
                </a:cubicBezTo>
                <a:cubicBezTo>
                  <a:pt x="948" y="480"/>
                  <a:pt x="948" y="480"/>
                  <a:pt x="948" y="479"/>
                </a:cubicBezTo>
                <a:cubicBezTo>
                  <a:pt x="949" y="479"/>
                  <a:pt x="949" y="479"/>
                  <a:pt x="949" y="479"/>
                </a:cubicBezTo>
                <a:cubicBezTo>
                  <a:pt x="949" y="478"/>
                  <a:pt x="949" y="478"/>
                  <a:pt x="949" y="477"/>
                </a:cubicBezTo>
                <a:cubicBezTo>
                  <a:pt x="949" y="477"/>
                  <a:pt x="949" y="476"/>
                  <a:pt x="949" y="476"/>
                </a:cubicBezTo>
                <a:cubicBezTo>
                  <a:pt x="950" y="476"/>
                  <a:pt x="950" y="475"/>
                  <a:pt x="950" y="474"/>
                </a:cubicBezTo>
                <a:cubicBezTo>
                  <a:pt x="950" y="473"/>
                  <a:pt x="950" y="472"/>
                  <a:pt x="951" y="471"/>
                </a:cubicBezTo>
                <a:cubicBezTo>
                  <a:pt x="951" y="471"/>
                  <a:pt x="951" y="471"/>
                  <a:pt x="951" y="471"/>
                </a:cubicBezTo>
                <a:cubicBezTo>
                  <a:pt x="951" y="470"/>
                  <a:pt x="952" y="468"/>
                  <a:pt x="952" y="467"/>
                </a:cubicBezTo>
                <a:cubicBezTo>
                  <a:pt x="952" y="466"/>
                  <a:pt x="953" y="465"/>
                  <a:pt x="953" y="465"/>
                </a:cubicBezTo>
                <a:cubicBezTo>
                  <a:pt x="953" y="464"/>
                  <a:pt x="954" y="464"/>
                  <a:pt x="954" y="463"/>
                </a:cubicBezTo>
                <a:cubicBezTo>
                  <a:pt x="954" y="463"/>
                  <a:pt x="954" y="463"/>
                  <a:pt x="954" y="463"/>
                </a:cubicBezTo>
                <a:cubicBezTo>
                  <a:pt x="954" y="462"/>
                  <a:pt x="954" y="462"/>
                  <a:pt x="954" y="461"/>
                </a:cubicBezTo>
                <a:cubicBezTo>
                  <a:pt x="954" y="461"/>
                  <a:pt x="954" y="460"/>
                  <a:pt x="954" y="460"/>
                </a:cubicBezTo>
                <a:cubicBezTo>
                  <a:pt x="955" y="459"/>
                  <a:pt x="955" y="459"/>
                  <a:pt x="957" y="458"/>
                </a:cubicBezTo>
                <a:cubicBezTo>
                  <a:pt x="957" y="458"/>
                  <a:pt x="957" y="458"/>
                  <a:pt x="957" y="458"/>
                </a:cubicBezTo>
                <a:cubicBezTo>
                  <a:pt x="957" y="457"/>
                  <a:pt x="958" y="457"/>
                  <a:pt x="958" y="457"/>
                </a:cubicBezTo>
                <a:cubicBezTo>
                  <a:pt x="959" y="457"/>
                  <a:pt x="959" y="457"/>
                  <a:pt x="959" y="457"/>
                </a:cubicBezTo>
                <a:cubicBezTo>
                  <a:pt x="959" y="457"/>
                  <a:pt x="959" y="457"/>
                  <a:pt x="959" y="457"/>
                </a:cubicBezTo>
                <a:cubicBezTo>
                  <a:pt x="960" y="456"/>
                  <a:pt x="961" y="456"/>
                  <a:pt x="962" y="457"/>
                </a:cubicBezTo>
                <a:cubicBezTo>
                  <a:pt x="962" y="457"/>
                  <a:pt x="963" y="458"/>
                  <a:pt x="963" y="459"/>
                </a:cubicBezTo>
                <a:cubicBezTo>
                  <a:pt x="963" y="459"/>
                  <a:pt x="963" y="459"/>
                  <a:pt x="962" y="460"/>
                </a:cubicBezTo>
                <a:cubicBezTo>
                  <a:pt x="963" y="460"/>
                  <a:pt x="964" y="460"/>
                  <a:pt x="964" y="461"/>
                </a:cubicBezTo>
                <a:cubicBezTo>
                  <a:pt x="964" y="461"/>
                  <a:pt x="964" y="462"/>
                  <a:pt x="964" y="462"/>
                </a:cubicBezTo>
                <a:cubicBezTo>
                  <a:pt x="964" y="463"/>
                  <a:pt x="964" y="463"/>
                  <a:pt x="964" y="463"/>
                </a:cubicBezTo>
                <a:cubicBezTo>
                  <a:pt x="964" y="464"/>
                  <a:pt x="964" y="465"/>
                  <a:pt x="963" y="465"/>
                </a:cubicBezTo>
                <a:cubicBezTo>
                  <a:pt x="963" y="466"/>
                  <a:pt x="963" y="466"/>
                  <a:pt x="962" y="466"/>
                </a:cubicBezTo>
                <a:cubicBezTo>
                  <a:pt x="963" y="467"/>
                  <a:pt x="963" y="467"/>
                  <a:pt x="963" y="468"/>
                </a:cubicBezTo>
                <a:cubicBezTo>
                  <a:pt x="963" y="468"/>
                  <a:pt x="963" y="468"/>
                  <a:pt x="963" y="468"/>
                </a:cubicBezTo>
                <a:cubicBezTo>
                  <a:pt x="963" y="468"/>
                  <a:pt x="963" y="469"/>
                  <a:pt x="963" y="469"/>
                </a:cubicBezTo>
                <a:cubicBezTo>
                  <a:pt x="963" y="469"/>
                  <a:pt x="964" y="469"/>
                  <a:pt x="964" y="469"/>
                </a:cubicBezTo>
                <a:cubicBezTo>
                  <a:pt x="964" y="469"/>
                  <a:pt x="964" y="469"/>
                  <a:pt x="964" y="469"/>
                </a:cubicBezTo>
                <a:cubicBezTo>
                  <a:pt x="964" y="469"/>
                  <a:pt x="964" y="468"/>
                  <a:pt x="964" y="468"/>
                </a:cubicBezTo>
                <a:cubicBezTo>
                  <a:pt x="965" y="467"/>
                  <a:pt x="965" y="467"/>
                  <a:pt x="965" y="467"/>
                </a:cubicBezTo>
                <a:cubicBezTo>
                  <a:pt x="965" y="466"/>
                  <a:pt x="965" y="466"/>
                  <a:pt x="966" y="466"/>
                </a:cubicBezTo>
                <a:cubicBezTo>
                  <a:pt x="966" y="465"/>
                  <a:pt x="966" y="465"/>
                  <a:pt x="967" y="465"/>
                </a:cubicBezTo>
                <a:cubicBezTo>
                  <a:pt x="967" y="465"/>
                  <a:pt x="967" y="465"/>
                  <a:pt x="968" y="465"/>
                </a:cubicBezTo>
                <a:cubicBezTo>
                  <a:pt x="968" y="466"/>
                  <a:pt x="968" y="466"/>
                  <a:pt x="968" y="467"/>
                </a:cubicBezTo>
                <a:cubicBezTo>
                  <a:pt x="968" y="467"/>
                  <a:pt x="969" y="467"/>
                  <a:pt x="969" y="467"/>
                </a:cubicBezTo>
                <a:cubicBezTo>
                  <a:pt x="969" y="467"/>
                  <a:pt x="969" y="467"/>
                  <a:pt x="969" y="468"/>
                </a:cubicBezTo>
                <a:cubicBezTo>
                  <a:pt x="970" y="468"/>
                  <a:pt x="969" y="469"/>
                  <a:pt x="969" y="470"/>
                </a:cubicBezTo>
                <a:cubicBezTo>
                  <a:pt x="969" y="470"/>
                  <a:pt x="969" y="470"/>
                  <a:pt x="969" y="470"/>
                </a:cubicBezTo>
                <a:cubicBezTo>
                  <a:pt x="970" y="470"/>
                  <a:pt x="970" y="470"/>
                  <a:pt x="970" y="470"/>
                </a:cubicBezTo>
                <a:cubicBezTo>
                  <a:pt x="970" y="471"/>
                  <a:pt x="970" y="471"/>
                  <a:pt x="970" y="471"/>
                </a:cubicBezTo>
                <a:cubicBezTo>
                  <a:pt x="970" y="471"/>
                  <a:pt x="971" y="471"/>
                  <a:pt x="971" y="472"/>
                </a:cubicBezTo>
                <a:cubicBezTo>
                  <a:pt x="971" y="472"/>
                  <a:pt x="971" y="472"/>
                  <a:pt x="972" y="472"/>
                </a:cubicBezTo>
                <a:cubicBezTo>
                  <a:pt x="972" y="472"/>
                  <a:pt x="973" y="472"/>
                  <a:pt x="973" y="472"/>
                </a:cubicBezTo>
                <a:cubicBezTo>
                  <a:pt x="973" y="472"/>
                  <a:pt x="974" y="473"/>
                  <a:pt x="974" y="473"/>
                </a:cubicBezTo>
                <a:cubicBezTo>
                  <a:pt x="974" y="473"/>
                  <a:pt x="974" y="473"/>
                  <a:pt x="974" y="473"/>
                </a:cubicBezTo>
                <a:cubicBezTo>
                  <a:pt x="974" y="473"/>
                  <a:pt x="975" y="473"/>
                  <a:pt x="975" y="473"/>
                </a:cubicBezTo>
                <a:cubicBezTo>
                  <a:pt x="975" y="473"/>
                  <a:pt x="975" y="473"/>
                  <a:pt x="975" y="473"/>
                </a:cubicBezTo>
                <a:cubicBezTo>
                  <a:pt x="976" y="473"/>
                  <a:pt x="976" y="473"/>
                  <a:pt x="976" y="473"/>
                </a:cubicBezTo>
                <a:cubicBezTo>
                  <a:pt x="977" y="474"/>
                  <a:pt x="977" y="475"/>
                  <a:pt x="977" y="475"/>
                </a:cubicBezTo>
                <a:cubicBezTo>
                  <a:pt x="977" y="476"/>
                  <a:pt x="977" y="476"/>
                  <a:pt x="977" y="476"/>
                </a:cubicBezTo>
                <a:cubicBezTo>
                  <a:pt x="977" y="476"/>
                  <a:pt x="977" y="477"/>
                  <a:pt x="977" y="477"/>
                </a:cubicBezTo>
                <a:cubicBezTo>
                  <a:pt x="978" y="477"/>
                  <a:pt x="979" y="478"/>
                  <a:pt x="979" y="479"/>
                </a:cubicBezTo>
                <a:cubicBezTo>
                  <a:pt x="979" y="479"/>
                  <a:pt x="980" y="479"/>
                  <a:pt x="980" y="480"/>
                </a:cubicBezTo>
                <a:cubicBezTo>
                  <a:pt x="980" y="480"/>
                  <a:pt x="980" y="481"/>
                  <a:pt x="981" y="481"/>
                </a:cubicBezTo>
                <a:cubicBezTo>
                  <a:pt x="981" y="481"/>
                  <a:pt x="981" y="481"/>
                  <a:pt x="981" y="481"/>
                </a:cubicBezTo>
                <a:cubicBezTo>
                  <a:pt x="982" y="481"/>
                  <a:pt x="982" y="481"/>
                  <a:pt x="982" y="482"/>
                </a:cubicBezTo>
                <a:cubicBezTo>
                  <a:pt x="982" y="482"/>
                  <a:pt x="983" y="482"/>
                  <a:pt x="983" y="482"/>
                </a:cubicBezTo>
                <a:cubicBezTo>
                  <a:pt x="984" y="483"/>
                  <a:pt x="984" y="484"/>
                  <a:pt x="985" y="484"/>
                </a:cubicBezTo>
                <a:cubicBezTo>
                  <a:pt x="985" y="485"/>
                  <a:pt x="985" y="485"/>
                  <a:pt x="985" y="485"/>
                </a:cubicBezTo>
                <a:cubicBezTo>
                  <a:pt x="985" y="485"/>
                  <a:pt x="985" y="485"/>
                  <a:pt x="986" y="486"/>
                </a:cubicBezTo>
                <a:cubicBezTo>
                  <a:pt x="986" y="486"/>
                  <a:pt x="986" y="486"/>
                  <a:pt x="986" y="486"/>
                </a:cubicBezTo>
                <a:cubicBezTo>
                  <a:pt x="987" y="487"/>
                  <a:pt x="987" y="489"/>
                  <a:pt x="986" y="489"/>
                </a:cubicBezTo>
                <a:cubicBezTo>
                  <a:pt x="986" y="490"/>
                  <a:pt x="986" y="490"/>
                  <a:pt x="986" y="490"/>
                </a:cubicBezTo>
                <a:cubicBezTo>
                  <a:pt x="987" y="490"/>
                  <a:pt x="987" y="491"/>
                  <a:pt x="987" y="491"/>
                </a:cubicBezTo>
                <a:cubicBezTo>
                  <a:pt x="987" y="492"/>
                  <a:pt x="987" y="493"/>
                  <a:pt x="987" y="494"/>
                </a:cubicBezTo>
                <a:cubicBezTo>
                  <a:pt x="986" y="494"/>
                  <a:pt x="986" y="494"/>
                  <a:pt x="986" y="495"/>
                </a:cubicBezTo>
                <a:cubicBezTo>
                  <a:pt x="986" y="495"/>
                  <a:pt x="986" y="495"/>
                  <a:pt x="985" y="495"/>
                </a:cubicBezTo>
                <a:cubicBezTo>
                  <a:pt x="985" y="495"/>
                  <a:pt x="985" y="495"/>
                  <a:pt x="984" y="495"/>
                </a:cubicBezTo>
                <a:cubicBezTo>
                  <a:pt x="984" y="495"/>
                  <a:pt x="984" y="495"/>
                  <a:pt x="984" y="495"/>
                </a:cubicBezTo>
                <a:cubicBezTo>
                  <a:pt x="983" y="495"/>
                  <a:pt x="983" y="496"/>
                  <a:pt x="983" y="496"/>
                </a:cubicBezTo>
                <a:cubicBezTo>
                  <a:pt x="983" y="496"/>
                  <a:pt x="983" y="496"/>
                  <a:pt x="983" y="496"/>
                </a:cubicBezTo>
                <a:cubicBezTo>
                  <a:pt x="983" y="496"/>
                  <a:pt x="983" y="496"/>
                  <a:pt x="983" y="496"/>
                </a:cubicBezTo>
                <a:cubicBezTo>
                  <a:pt x="983" y="496"/>
                  <a:pt x="983" y="496"/>
                  <a:pt x="984" y="496"/>
                </a:cubicBezTo>
                <a:cubicBezTo>
                  <a:pt x="984" y="496"/>
                  <a:pt x="984" y="496"/>
                  <a:pt x="985" y="496"/>
                </a:cubicBezTo>
                <a:cubicBezTo>
                  <a:pt x="985" y="496"/>
                  <a:pt x="985" y="496"/>
                  <a:pt x="985" y="496"/>
                </a:cubicBezTo>
                <a:cubicBezTo>
                  <a:pt x="985" y="496"/>
                  <a:pt x="985" y="496"/>
                  <a:pt x="985" y="496"/>
                </a:cubicBezTo>
                <a:cubicBezTo>
                  <a:pt x="986" y="496"/>
                  <a:pt x="986" y="496"/>
                  <a:pt x="987" y="496"/>
                </a:cubicBezTo>
                <a:cubicBezTo>
                  <a:pt x="987" y="496"/>
                  <a:pt x="987" y="496"/>
                  <a:pt x="987" y="496"/>
                </a:cubicBezTo>
                <a:cubicBezTo>
                  <a:pt x="987" y="495"/>
                  <a:pt x="988" y="495"/>
                  <a:pt x="988" y="495"/>
                </a:cubicBezTo>
                <a:cubicBezTo>
                  <a:pt x="989" y="495"/>
                  <a:pt x="990" y="495"/>
                  <a:pt x="990" y="496"/>
                </a:cubicBezTo>
                <a:cubicBezTo>
                  <a:pt x="990" y="496"/>
                  <a:pt x="990" y="496"/>
                  <a:pt x="990" y="496"/>
                </a:cubicBezTo>
                <a:cubicBezTo>
                  <a:pt x="991" y="496"/>
                  <a:pt x="991" y="496"/>
                  <a:pt x="991" y="496"/>
                </a:cubicBezTo>
                <a:cubicBezTo>
                  <a:pt x="992" y="496"/>
                  <a:pt x="992" y="496"/>
                  <a:pt x="992" y="496"/>
                </a:cubicBezTo>
                <a:cubicBezTo>
                  <a:pt x="993" y="495"/>
                  <a:pt x="993" y="495"/>
                  <a:pt x="994" y="495"/>
                </a:cubicBezTo>
                <a:cubicBezTo>
                  <a:pt x="995" y="495"/>
                  <a:pt x="996" y="496"/>
                  <a:pt x="996" y="497"/>
                </a:cubicBezTo>
                <a:cubicBezTo>
                  <a:pt x="996" y="498"/>
                  <a:pt x="996" y="499"/>
                  <a:pt x="995" y="499"/>
                </a:cubicBezTo>
                <a:cubicBezTo>
                  <a:pt x="996" y="499"/>
                  <a:pt x="996" y="500"/>
                  <a:pt x="996" y="500"/>
                </a:cubicBezTo>
                <a:cubicBezTo>
                  <a:pt x="996" y="500"/>
                  <a:pt x="996" y="501"/>
                  <a:pt x="996" y="502"/>
                </a:cubicBezTo>
                <a:cubicBezTo>
                  <a:pt x="996" y="502"/>
                  <a:pt x="996" y="503"/>
                  <a:pt x="995" y="503"/>
                </a:cubicBezTo>
                <a:cubicBezTo>
                  <a:pt x="995" y="503"/>
                  <a:pt x="994" y="503"/>
                  <a:pt x="994" y="503"/>
                </a:cubicBezTo>
                <a:cubicBezTo>
                  <a:pt x="994" y="503"/>
                  <a:pt x="993" y="504"/>
                  <a:pt x="993" y="504"/>
                </a:cubicBezTo>
                <a:cubicBezTo>
                  <a:pt x="992" y="504"/>
                  <a:pt x="991" y="504"/>
                  <a:pt x="991" y="505"/>
                </a:cubicBezTo>
                <a:cubicBezTo>
                  <a:pt x="991" y="505"/>
                  <a:pt x="991" y="505"/>
                  <a:pt x="991" y="505"/>
                </a:cubicBezTo>
                <a:cubicBezTo>
                  <a:pt x="991" y="505"/>
                  <a:pt x="991" y="507"/>
                  <a:pt x="989" y="507"/>
                </a:cubicBezTo>
                <a:cubicBezTo>
                  <a:pt x="989" y="507"/>
                  <a:pt x="989" y="507"/>
                  <a:pt x="988" y="507"/>
                </a:cubicBezTo>
                <a:cubicBezTo>
                  <a:pt x="988" y="507"/>
                  <a:pt x="988" y="507"/>
                  <a:pt x="988" y="507"/>
                </a:cubicBezTo>
                <a:cubicBezTo>
                  <a:pt x="988" y="506"/>
                  <a:pt x="987" y="506"/>
                  <a:pt x="987" y="506"/>
                </a:cubicBezTo>
                <a:cubicBezTo>
                  <a:pt x="987" y="506"/>
                  <a:pt x="986" y="506"/>
                  <a:pt x="986" y="506"/>
                </a:cubicBezTo>
                <a:cubicBezTo>
                  <a:pt x="986" y="506"/>
                  <a:pt x="985" y="505"/>
                  <a:pt x="985" y="505"/>
                </a:cubicBezTo>
                <a:close/>
                <a:moveTo>
                  <a:pt x="994" y="502"/>
                </a:moveTo>
                <a:cubicBezTo>
                  <a:pt x="994" y="502"/>
                  <a:pt x="994" y="502"/>
                  <a:pt x="994" y="502"/>
                </a:cubicBezTo>
                <a:cubicBezTo>
                  <a:pt x="994" y="502"/>
                  <a:pt x="994" y="502"/>
                  <a:pt x="994" y="502"/>
                </a:cubicBezTo>
                <a:close/>
                <a:moveTo>
                  <a:pt x="959" y="503"/>
                </a:moveTo>
                <a:cubicBezTo>
                  <a:pt x="959" y="503"/>
                  <a:pt x="959" y="503"/>
                  <a:pt x="959" y="503"/>
                </a:cubicBezTo>
                <a:cubicBezTo>
                  <a:pt x="959" y="503"/>
                  <a:pt x="959" y="503"/>
                  <a:pt x="959" y="503"/>
                </a:cubicBezTo>
                <a:close/>
                <a:moveTo>
                  <a:pt x="1215" y="3"/>
                </a:moveTo>
                <a:cubicBezTo>
                  <a:pt x="1215" y="3"/>
                  <a:pt x="1216" y="4"/>
                  <a:pt x="1217" y="5"/>
                </a:cubicBezTo>
                <a:cubicBezTo>
                  <a:pt x="1217" y="5"/>
                  <a:pt x="1217" y="5"/>
                  <a:pt x="1218" y="5"/>
                </a:cubicBezTo>
                <a:cubicBezTo>
                  <a:pt x="1218" y="5"/>
                  <a:pt x="1219" y="5"/>
                  <a:pt x="1219" y="4"/>
                </a:cubicBezTo>
                <a:cubicBezTo>
                  <a:pt x="1220" y="3"/>
                  <a:pt x="1219" y="1"/>
                  <a:pt x="1219" y="0"/>
                </a:cubicBezTo>
                <a:cubicBezTo>
                  <a:pt x="1219" y="0"/>
                  <a:pt x="1219" y="0"/>
                  <a:pt x="1219" y="0"/>
                </a:cubicBezTo>
                <a:cubicBezTo>
                  <a:pt x="1218" y="0"/>
                  <a:pt x="1218" y="0"/>
                  <a:pt x="1217" y="0"/>
                </a:cubicBezTo>
                <a:cubicBezTo>
                  <a:pt x="1217" y="0"/>
                  <a:pt x="1217" y="0"/>
                  <a:pt x="1217" y="0"/>
                </a:cubicBezTo>
                <a:cubicBezTo>
                  <a:pt x="1217" y="1"/>
                  <a:pt x="1217" y="1"/>
                  <a:pt x="1217" y="1"/>
                </a:cubicBezTo>
                <a:cubicBezTo>
                  <a:pt x="1217" y="0"/>
                  <a:pt x="1217" y="0"/>
                  <a:pt x="1217" y="0"/>
                </a:cubicBezTo>
                <a:cubicBezTo>
                  <a:pt x="1216" y="0"/>
                  <a:pt x="1215" y="0"/>
                  <a:pt x="1215" y="1"/>
                </a:cubicBezTo>
                <a:cubicBezTo>
                  <a:pt x="1215" y="1"/>
                  <a:pt x="1215" y="2"/>
                  <a:pt x="1215" y="2"/>
                </a:cubicBezTo>
                <a:cubicBezTo>
                  <a:pt x="1215" y="2"/>
                  <a:pt x="1215" y="3"/>
                  <a:pt x="1215" y="3"/>
                </a:cubicBezTo>
                <a:close/>
                <a:moveTo>
                  <a:pt x="1048" y="418"/>
                </a:moveTo>
                <a:cubicBezTo>
                  <a:pt x="1048" y="418"/>
                  <a:pt x="1048" y="418"/>
                  <a:pt x="1048" y="418"/>
                </a:cubicBezTo>
                <a:cubicBezTo>
                  <a:pt x="1047" y="419"/>
                  <a:pt x="1047" y="419"/>
                  <a:pt x="1046" y="420"/>
                </a:cubicBezTo>
                <a:cubicBezTo>
                  <a:pt x="1046" y="421"/>
                  <a:pt x="1046" y="421"/>
                  <a:pt x="1046" y="421"/>
                </a:cubicBezTo>
                <a:cubicBezTo>
                  <a:pt x="1046" y="422"/>
                  <a:pt x="1046" y="422"/>
                  <a:pt x="1045" y="422"/>
                </a:cubicBezTo>
                <a:cubicBezTo>
                  <a:pt x="1043" y="423"/>
                  <a:pt x="1043" y="424"/>
                  <a:pt x="1043" y="425"/>
                </a:cubicBezTo>
                <a:cubicBezTo>
                  <a:pt x="1043" y="425"/>
                  <a:pt x="1043" y="425"/>
                  <a:pt x="1043" y="426"/>
                </a:cubicBezTo>
                <a:cubicBezTo>
                  <a:pt x="1043" y="427"/>
                  <a:pt x="1042" y="427"/>
                  <a:pt x="1041" y="428"/>
                </a:cubicBezTo>
                <a:cubicBezTo>
                  <a:pt x="1041" y="428"/>
                  <a:pt x="1040" y="429"/>
                  <a:pt x="1040" y="430"/>
                </a:cubicBezTo>
                <a:cubicBezTo>
                  <a:pt x="1040" y="430"/>
                  <a:pt x="1040" y="430"/>
                  <a:pt x="1040" y="430"/>
                </a:cubicBezTo>
                <a:cubicBezTo>
                  <a:pt x="1040" y="430"/>
                  <a:pt x="1040" y="431"/>
                  <a:pt x="1040" y="431"/>
                </a:cubicBezTo>
                <a:cubicBezTo>
                  <a:pt x="1040" y="431"/>
                  <a:pt x="1040" y="431"/>
                  <a:pt x="1040" y="432"/>
                </a:cubicBezTo>
                <a:cubicBezTo>
                  <a:pt x="1040" y="432"/>
                  <a:pt x="1040" y="432"/>
                  <a:pt x="1040" y="432"/>
                </a:cubicBezTo>
                <a:cubicBezTo>
                  <a:pt x="1040" y="433"/>
                  <a:pt x="1040" y="433"/>
                  <a:pt x="1040" y="434"/>
                </a:cubicBezTo>
                <a:cubicBezTo>
                  <a:pt x="1041" y="434"/>
                  <a:pt x="1041" y="434"/>
                  <a:pt x="1041" y="435"/>
                </a:cubicBezTo>
                <a:cubicBezTo>
                  <a:pt x="1040" y="435"/>
                  <a:pt x="1040" y="436"/>
                  <a:pt x="1040" y="437"/>
                </a:cubicBezTo>
                <a:cubicBezTo>
                  <a:pt x="1041" y="437"/>
                  <a:pt x="1042" y="438"/>
                  <a:pt x="1043" y="438"/>
                </a:cubicBezTo>
                <a:cubicBezTo>
                  <a:pt x="1043" y="438"/>
                  <a:pt x="1043" y="438"/>
                  <a:pt x="1043" y="438"/>
                </a:cubicBezTo>
                <a:cubicBezTo>
                  <a:pt x="1044" y="438"/>
                  <a:pt x="1044" y="438"/>
                  <a:pt x="1044" y="438"/>
                </a:cubicBezTo>
                <a:cubicBezTo>
                  <a:pt x="1045" y="438"/>
                  <a:pt x="1045" y="439"/>
                  <a:pt x="1046" y="439"/>
                </a:cubicBezTo>
                <a:cubicBezTo>
                  <a:pt x="1046" y="439"/>
                  <a:pt x="1046" y="439"/>
                  <a:pt x="1046" y="439"/>
                </a:cubicBezTo>
                <a:cubicBezTo>
                  <a:pt x="1047" y="439"/>
                  <a:pt x="1047" y="439"/>
                  <a:pt x="1048" y="438"/>
                </a:cubicBezTo>
                <a:cubicBezTo>
                  <a:pt x="1048" y="438"/>
                  <a:pt x="1048" y="438"/>
                  <a:pt x="1048" y="438"/>
                </a:cubicBezTo>
                <a:cubicBezTo>
                  <a:pt x="1049" y="438"/>
                  <a:pt x="1049" y="438"/>
                  <a:pt x="1050" y="438"/>
                </a:cubicBezTo>
                <a:cubicBezTo>
                  <a:pt x="1051" y="439"/>
                  <a:pt x="1052" y="439"/>
                  <a:pt x="1053" y="438"/>
                </a:cubicBezTo>
                <a:cubicBezTo>
                  <a:pt x="1054" y="437"/>
                  <a:pt x="1054" y="437"/>
                  <a:pt x="1054" y="436"/>
                </a:cubicBezTo>
                <a:cubicBezTo>
                  <a:pt x="1055" y="436"/>
                  <a:pt x="1055" y="436"/>
                  <a:pt x="1055" y="436"/>
                </a:cubicBezTo>
                <a:cubicBezTo>
                  <a:pt x="1055" y="436"/>
                  <a:pt x="1055" y="436"/>
                  <a:pt x="1055" y="436"/>
                </a:cubicBezTo>
                <a:cubicBezTo>
                  <a:pt x="1056" y="436"/>
                  <a:pt x="1056" y="436"/>
                  <a:pt x="1057" y="435"/>
                </a:cubicBezTo>
                <a:cubicBezTo>
                  <a:pt x="1057" y="435"/>
                  <a:pt x="1058" y="435"/>
                  <a:pt x="1058" y="434"/>
                </a:cubicBezTo>
                <a:cubicBezTo>
                  <a:pt x="1058" y="433"/>
                  <a:pt x="1058" y="433"/>
                  <a:pt x="1059" y="432"/>
                </a:cubicBezTo>
                <a:cubicBezTo>
                  <a:pt x="1060" y="431"/>
                  <a:pt x="1060" y="429"/>
                  <a:pt x="1060" y="428"/>
                </a:cubicBezTo>
                <a:cubicBezTo>
                  <a:pt x="1060" y="427"/>
                  <a:pt x="1060" y="427"/>
                  <a:pt x="1060" y="427"/>
                </a:cubicBezTo>
                <a:cubicBezTo>
                  <a:pt x="1060" y="426"/>
                  <a:pt x="1060" y="426"/>
                  <a:pt x="1061" y="426"/>
                </a:cubicBezTo>
                <a:cubicBezTo>
                  <a:pt x="1062" y="425"/>
                  <a:pt x="1062" y="425"/>
                  <a:pt x="1062" y="424"/>
                </a:cubicBezTo>
                <a:cubicBezTo>
                  <a:pt x="1063" y="423"/>
                  <a:pt x="1063" y="421"/>
                  <a:pt x="1063" y="420"/>
                </a:cubicBezTo>
                <a:cubicBezTo>
                  <a:pt x="1062" y="419"/>
                  <a:pt x="1061" y="418"/>
                  <a:pt x="1061" y="418"/>
                </a:cubicBezTo>
                <a:cubicBezTo>
                  <a:pt x="1060" y="418"/>
                  <a:pt x="1060" y="417"/>
                  <a:pt x="1060" y="416"/>
                </a:cubicBezTo>
                <a:cubicBezTo>
                  <a:pt x="1059" y="416"/>
                  <a:pt x="1059" y="416"/>
                  <a:pt x="1059" y="416"/>
                </a:cubicBezTo>
                <a:cubicBezTo>
                  <a:pt x="1058" y="415"/>
                  <a:pt x="1057" y="414"/>
                  <a:pt x="1056" y="415"/>
                </a:cubicBezTo>
                <a:cubicBezTo>
                  <a:pt x="1054" y="415"/>
                  <a:pt x="1052" y="416"/>
                  <a:pt x="1051" y="416"/>
                </a:cubicBezTo>
                <a:cubicBezTo>
                  <a:pt x="1050" y="416"/>
                  <a:pt x="1049" y="417"/>
                  <a:pt x="1048" y="418"/>
                </a:cubicBezTo>
                <a:close/>
                <a:moveTo>
                  <a:pt x="1011" y="191"/>
                </a:moveTo>
                <a:cubicBezTo>
                  <a:pt x="1011" y="191"/>
                  <a:pt x="1011" y="191"/>
                  <a:pt x="1011" y="191"/>
                </a:cubicBezTo>
                <a:cubicBezTo>
                  <a:pt x="1013" y="191"/>
                  <a:pt x="1014" y="192"/>
                  <a:pt x="1015" y="193"/>
                </a:cubicBezTo>
                <a:cubicBezTo>
                  <a:pt x="1016" y="194"/>
                  <a:pt x="1017" y="195"/>
                  <a:pt x="1016" y="197"/>
                </a:cubicBezTo>
                <a:cubicBezTo>
                  <a:pt x="1016" y="198"/>
                  <a:pt x="1016" y="199"/>
                  <a:pt x="1016" y="199"/>
                </a:cubicBezTo>
                <a:cubicBezTo>
                  <a:pt x="1015" y="200"/>
                  <a:pt x="1015" y="200"/>
                  <a:pt x="1015" y="200"/>
                </a:cubicBezTo>
                <a:cubicBezTo>
                  <a:pt x="1015" y="200"/>
                  <a:pt x="1015" y="200"/>
                  <a:pt x="1015" y="200"/>
                </a:cubicBezTo>
                <a:cubicBezTo>
                  <a:pt x="1015" y="201"/>
                  <a:pt x="1016" y="201"/>
                  <a:pt x="1016" y="201"/>
                </a:cubicBezTo>
                <a:cubicBezTo>
                  <a:pt x="1016" y="201"/>
                  <a:pt x="1016" y="201"/>
                  <a:pt x="1016" y="201"/>
                </a:cubicBezTo>
                <a:cubicBezTo>
                  <a:pt x="1016" y="200"/>
                  <a:pt x="1016" y="199"/>
                  <a:pt x="1017" y="198"/>
                </a:cubicBezTo>
                <a:cubicBezTo>
                  <a:pt x="1017" y="197"/>
                  <a:pt x="1018" y="197"/>
                  <a:pt x="1018" y="196"/>
                </a:cubicBezTo>
                <a:cubicBezTo>
                  <a:pt x="1018" y="196"/>
                  <a:pt x="1018" y="196"/>
                  <a:pt x="1018" y="195"/>
                </a:cubicBezTo>
                <a:cubicBezTo>
                  <a:pt x="1018" y="195"/>
                  <a:pt x="1018" y="194"/>
                  <a:pt x="1019" y="193"/>
                </a:cubicBezTo>
                <a:cubicBezTo>
                  <a:pt x="1020" y="193"/>
                  <a:pt x="1020" y="193"/>
                  <a:pt x="1021" y="192"/>
                </a:cubicBezTo>
                <a:cubicBezTo>
                  <a:pt x="1021" y="192"/>
                  <a:pt x="1021" y="192"/>
                  <a:pt x="1021" y="192"/>
                </a:cubicBezTo>
                <a:cubicBezTo>
                  <a:pt x="1022" y="192"/>
                  <a:pt x="1023" y="191"/>
                  <a:pt x="1024" y="191"/>
                </a:cubicBezTo>
                <a:cubicBezTo>
                  <a:pt x="1024" y="191"/>
                  <a:pt x="1025" y="191"/>
                  <a:pt x="1025" y="191"/>
                </a:cubicBezTo>
                <a:cubicBezTo>
                  <a:pt x="1025" y="190"/>
                  <a:pt x="1025" y="190"/>
                  <a:pt x="1026" y="190"/>
                </a:cubicBezTo>
                <a:cubicBezTo>
                  <a:pt x="1026" y="190"/>
                  <a:pt x="1026" y="190"/>
                  <a:pt x="1026" y="189"/>
                </a:cubicBezTo>
                <a:cubicBezTo>
                  <a:pt x="1027" y="189"/>
                  <a:pt x="1028" y="189"/>
                  <a:pt x="1029" y="188"/>
                </a:cubicBezTo>
                <a:cubicBezTo>
                  <a:pt x="1029" y="188"/>
                  <a:pt x="1030" y="188"/>
                  <a:pt x="1030" y="187"/>
                </a:cubicBezTo>
                <a:cubicBezTo>
                  <a:pt x="1030" y="187"/>
                  <a:pt x="1030" y="187"/>
                  <a:pt x="1030" y="187"/>
                </a:cubicBezTo>
                <a:cubicBezTo>
                  <a:pt x="1030" y="187"/>
                  <a:pt x="1031" y="187"/>
                  <a:pt x="1031" y="186"/>
                </a:cubicBezTo>
                <a:cubicBezTo>
                  <a:pt x="1031" y="186"/>
                  <a:pt x="1031" y="186"/>
                  <a:pt x="1032" y="186"/>
                </a:cubicBezTo>
                <a:cubicBezTo>
                  <a:pt x="1032" y="186"/>
                  <a:pt x="1032" y="186"/>
                  <a:pt x="1032" y="186"/>
                </a:cubicBezTo>
                <a:cubicBezTo>
                  <a:pt x="1033" y="186"/>
                  <a:pt x="1033" y="186"/>
                  <a:pt x="1033" y="186"/>
                </a:cubicBezTo>
                <a:cubicBezTo>
                  <a:pt x="1034" y="186"/>
                  <a:pt x="1036" y="186"/>
                  <a:pt x="1037" y="187"/>
                </a:cubicBezTo>
                <a:cubicBezTo>
                  <a:pt x="1037" y="187"/>
                  <a:pt x="1037" y="187"/>
                  <a:pt x="1038" y="187"/>
                </a:cubicBezTo>
                <a:cubicBezTo>
                  <a:pt x="1038" y="187"/>
                  <a:pt x="1038" y="187"/>
                  <a:pt x="1038" y="187"/>
                </a:cubicBezTo>
                <a:cubicBezTo>
                  <a:pt x="1038" y="187"/>
                  <a:pt x="1038" y="187"/>
                  <a:pt x="1038" y="187"/>
                </a:cubicBezTo>
                <a:cubicBezTo>
                  <a:pt x="1038" y="187"/>
                  <a:pt x="1039" y="187"/>
                  <a:pt x="1039" y="187"/>
                </a:cubicBezTo>
                <a:cubicBezTo>
                  <a:pt x="1040" y="186"/>
                  <a:pt x="1040" y="186"/>
                  <a:pt x="1041" y="187"/>
                </a:cubicBezTo>
                <a:cubicBezTo>
                  <a:pt x="1042" y="187"/>
                  <a:pt x="1043" y="187"/>
                  <a:pt x="1043" y="188"/>
                </a:cubicBezTo>
                <a:cubicBezTo>
                  <a:pt x="1043" y="188"/>
                  <a:pt x="1043" y="188"/>
                  <a:pt x="1044" y="188"/>
                </a:cubicBezTo>
                <a:cubicBezTo>
                  <a:pt x="1044" y="188"/>
                  <a:pt x="1044" y="188"/>
                  <a:pt x="1044" y="188"/>
                </a:cubicBezTo>
                <a:cubicBezTo>
                  <a:pt x="1045" y="188"/>
                  <a:pt x="1045" y="188"/>
                  <a:pt x="1045" y="188"/>
                </a:cubicBezTo>
                <a:cubicBezTo>
                  <a:pt x="1046" y="188"/>
                  <a:pt x="1046" y="188"/>
                  <a:pt x="1046" y="188"/>
                </a:cubicBezTo>
                <a:cubicBezTo>
                  <a:pt x="1046" y="187"/>
                  <a:pt x="1046" y="187"/>
                  <a:pt x="1046" y="187"/>
                </a:cubicBezTo>
                <a:cubicBezTo>
                  <a:pt x="1045" y="186"/>
                  <a:pt x="1045" y="186"/>
                  <a:pt x="1046" y="185"/>
                </a:cubicBezTo>
                <a:cubicBezTo>
                  <a:pt x="1045" y="185"/>
                  <a:pt x="1045" y="184"/>
                  <a:pt x="1046" y="183"/>
                </a:cubicBezTo>
                <a:cubicBezTo>
                  <a:pt x="1046" y="183"/>
                  <a:pt x="1046" y="182"/>
                  <a:pt x="1047" y="182"/>
                </a:cubicBezTo>
                <a:cubicBezTo>
                  <a:pt x="1046" y="182"/>
                  <a:pt x="1046" y="182"/>
                  <a:pt x="1046" y="182"/>
                </a:cubicBezTo>
                <a:cubicBezTo>
                  <a:pt x="1045" y="182"/>
                  <a:pt x="1045" y="182"/>
                  <a:pt x="1045" y="182"/>
                </a:cubicBezTo>
                <a:cubicBezTo>
                  <a:pt x="1044" y="182"/>
                  <a:pt x="1044" y="182"/>
                  <a:pt x="1044" y="182"/>
                </a:cubicBezTo>
                <a:cubicBezTo>
                  <a:pt x="1044" y="182"/>
                  <a:pt x="1043" y="181"/>
                  <a:pt x="1043" y="181"/>
                </a:cubicBezTo>
                <a:cubicBezTo>
                  <a:pt x="1043" y="181"/>
                  <a:pt x="1043" y="180"/>
                  <a:pt x="1043" y="180"/>
                </a:cubicBezTo>
                <a:cubicBezTo>
                  <a:pt x="1043" y="180"/>
                  <a:pt x="1043" y="180"/>
                  <a:pt x="1043" y="180"/>
                </a:cubicBezTo>
                <a:cubicBezTo>
                  <a:pt x="1043" y="180"/>
                  <a:pt x="1043" y="180"/>
                  <a:pt x="1043" y="180"/>
                </a:cubicBezTo>
                <a:cubicBezTo>
                  <a:pt x="1043" y="179"/>
                  <a:pt x="1043" y="178"/>
                  <a:pt x="1044" y="177"/>
                </a:cubicBezTo>
                <a:cubicBezTo>
                  <a:pt x="1044" y="177"/>
                  <a:pt x="1044" y="177"/>
                  <a:pt x="1044" y="177"/>
                </a:cubicBezTo>
                <a:cubicBezTo>
                  <a:pt x="1044" y="177"/>
                  <a:pt x="1044" y="177"/>
                  <a:pt x="1044" y="177"/>
                </a:cubicBezTo>
                <a:cubicBezTo>
                  <a:pt x="1044" y="177"/>
                  <a:pt x="1044" y="177"/>
                  <a:pt x="1044" y="177"/>
                </a:cubicBezTo>
                <a:cubicBezTo>
                  <a:pt x="1044" y="176"/>
                  <a:pt x="1043" y="176"/>
                  <a:pt x="1043" y="176"/>
                </a:cubicBezTo>
                <a:cubicBezTo>
                  <a:pt x="1043" y="175"/>
                  <a:pt x="1042" y="175"/>
                  <a:pt x="1042" y="175"/>
                </a:cubicBezTo>
                <a:cubicBezTo>
                  <a:pt x="1042" y="174"/>
                  <a:pt x="1042" y="173"/>
                  <a:pt x="1042" y="173"/>
                </a:cubicBezTo>
                <a:cubicBezTo>
                  <a:pt x="1042" y="172"/>
                  <a:pt x="1042" y="172"/>
                  <a:pt x="1042" y="172"/>
                </a:cubicBezTo>
                <a:cubicBezTo>
                  <a:pt x="1042" y="172"/>
                  <a:pt x="1043" y="171"/>
                  <a:pt x="1043" y="171"/>
                </a:cubicBezTo>
                <a:cubicBezTo>
                  <a:pt x="1043" y="171"/>
                  <a:pt x="1043" y="170"/>
                  <a:pt x="1042" y="170"/>
                </a:cubicBezTo>
                <a:cubicBezTo>
                  <a:pt x="1042" y="170"/>
                  <a:pt x="1042" y="169"/>
                  <a:pt x="1042" y="169"/>
                </a:cubicBezTo>
                <a:cubicBezTo>
                  <a:pt x="1042" y="169"/>
                  <a:pt x="1041" y="168"/>
                  <a:pt x="1042" y="167"/>
                </a:cubicBezTo>
                <a:cubicBezTo>
                  <a:pt x="1042" y="166"/>
                  <a:pt x="1044" y="165"/>
                  <a:pt x="1045" y="165"/>
                </a:cubicBezTo>
                <a:cubicBezTo>
                  <a:pt x="1046" y="165"/>
                  <a:pt x="1047" y="165"/>
                  <a:pt x="1048" y="165"/>
                </a:cubicBezTo>
                <a:cubicBezTo>
                  <a:pt x="1048" y="165"/>
                  <a:pt x="1049" y="165"/>
                  <a:pt x="1050" y="165"/>
                </a:cubicBezTo>
                <a:cubicBezTo>
                  <a:pt x="1050" y="165"/>
                  <a:pt x="1050" y="165"/>
                  <a:pt x="1050" y="165"/>
                </a:cubicBezTo>
                <a:cubicBezTo>
                  <a:pt x="1051" y="165"/>
                  <a:pt x="1052" y="165"/>
                  <a:pt x="1053" y="165"/>
                </a:cubicBezTo>
                <a:cubicBezTo>
                  <a:pt x="1055" y="166"/>
                  <a:pt x="1056" y="167"/>
                  <a:pt x="1057" y="169"/>
                </a:cubicBezTo>
                <a:cubicBezTo>
                  <a:pt x="1058" y="171"/>
                  <a:pt x="1059" y="173"/>
                  <a:pt x="1058" y="175"/>
                </a:cubicBezTo>
                <a:cubicBezTo>
                  <a:pt x="1058" y="177"/>
                  <a:pt x="1058" y="179"/>
                  <a:pt x="1059" y="181"/>
                </a:cubicBezTo>
                <a:cubicBezTo>
                  <a:pt x="1059" y="181"/>
                  <a:pt x="1059" y="181"/>
                  <a:pt x="1059" y="181"/>
                </a:cubicBezTo>
                <a:cubicBezTo>
                  <a:pt x="1059" y="181"/>
                  <a:pt x="1060" y="181"/>
                  <a:pt x="1060" y="181"/>
                </a:cubicBezTo>
                <a:cubicBezTo>
                  <a:pt x="1061" y="182"/>
                  <a:pt x="1061" y="182"/>
                  <a:pt x="1062" y="183"/>
                </a:cubicBezTo>
                <a:cubicBezTo>
                  <a:pt x="1062" y="183"/>
                  <a:pt x="1062" y="183"/>
                  <a:pt x="1062" y="183"/>
                </a:cubicBezTo>
                <a:cubicBezTo>
                  <a:pt x="1063" y="183"/>
                  <a:pt x="1063" y="183"/>
                  <a:pt x="1063" y="183"/>
                </a:cubicBezTo>
                <a:cubicBezTo>
                  <a:pt x="1063" y="183"/>
                  <a:pt x="1063" y="184"/>
                  <a:pt x="1064" y="184"/>
                </a:cubicBezTo>
                <a:cubicBezTo>
                  <a:pt x="1064" y="185"/>
                  <a:pt x="1064" y="185"/>
                  <a:pt x="1065" y="185"/>
                </a:cubicBezTo>
                <a:cubicBezTo>
                  <a:pt x="1065" y="185"/>
                  <a:pt x="1065" y="185"/>
                  <a:pt x="1066" y="185"/>
                </a:cubicBezTo>
                <a:cubicBezTo>
                  <a:pt x="1066" y="185"/>
                  <a:pt x="1067" y="185"/>
                  <a:pt x="1067" y="185"/>
                </a:cubicBezTo>
                <a:cubicBezTo>
                  <a:pt x="1068" y="184"/>
                  <a:pt x="1069" y="184"/>
                  <a:pt x="1069" y="184"/>
                </a:cubicBezTo>
                <a:cubicBezTo>
                  <a:pt x="1070" y="185"/>
                  <a:pt x="1070" y="185"/>
                  <a:pt x="1070" y="185"/>
                </a:cubicBezTo>
                <a:cubicBezTo>
                  <a:pt x="1071" y="186"/>
                  <a:pt x="1071" y="186"/>
                  <a:pt x="1072" y="186"/>
                </a:cubicBezTo>
                <a:cubicBezTo>
                  <a:pt x="1072" y="186"/>
                  <a:pt x="1072" y="186"/>
                  <a:pt x="1072" y="186"/>
                </a:cubicBezTo>
                <a:cubicBezTo>
                  <a:pt x="1072" y="186"/>
                  <a:pt x="1072" y="186"/>
                  <a:pt x="1072" y="186"/>
                </a:cubicBezTo>
                <a:cubicBezTo>
                  <a:pt x="1072" y="186"/>
                  <a:pt x="1072" y="186"/>
                  <a:pt x="1073" y="186"/>
                </a:cubicBezTo>
                <a:cubicBezTo>
                  <a:pt x="1073" y="185"/>
                  <a:pt x="1073" y="184"/>
                  <a:pt x="1074" y="183"/>
                </a:cubicBezTo>
                <a:cubicBezTo>
                  <a:pt x="1074" y="183"/>
                  <a:pt x="1074" y="183"/>
                  <a:pt x="1074" y="183"/>
                </a:cubicBezTo>
                <a:cubicBezTo>
                  <a:pt x="1074" y="183"/>
                  <a:pt x="1074" y="183"/>
                  <a:pt x="1073" y="183"/>
                </a:cubicBezTo>
                <a:cubicBezTo>
                  <a:pt x="1072" y="183"/>
                  <a:pt x="1072" y="183"/>
                  <a:pt x="1072" y="183"/>
                </a:cubicBezTo>
                <a:cubicBezTo>
                  <a:pt x="1071" y="182"/>
                  <a:pt x="1071" y="182"/>
                  <a:pt x="1070" y="182"/>
                </a:cubicBezTo>
                <a:cubicBezTo>
                  <a:pt x="1069" y="182"/>
                  <a:pt x="1069" y="182"/>
                  <a:pt x="1069" y="182"/>
                </a:cubicBezTo>
                <a:cubicBezTo>
                  <a:pt x="1068" y="182"/>
                  <a:pt x="1068" y="182"/>
                  <a:pt x="1067" y="182"/>
                </a:cubicBezTo>
                <a:cubicBezTo>
                  <a:pt x="1066" y="182"/>
                  <a:pt x="1065" y="182"/>
                  <a:pt x="1065" y="181"/>
                </a:cubicBezTo>
                <a:cubicBezTo>
                  <a:pt x="1065" y="181"/>
                  <a:pt x="1064" y="182"/>
                  <a:pt x="1064" y="182"/>
                </a:cubicBezTo>
                <a:cubicBezTo>
                  <a:pt x="1063" y="182"/>
                  <a:pt x="1063" y="182"/>
                  <a:pt x="1063" y="182"/>
                </a:cubicBezTo>
                <a:cubicBezTo>
                  <a:pt x="1062" y="182"/>
                  <a:pt x="1062" y="182"/>
                  <a:pt x="1061" y="181"/>
                </a:cubicBezTo>
                <a:cubicBezTo>
                  <a:pt x="1061" y="181"/>
                  <a:pt x="1061" y="180"/>
                  <a:pt x="1061" y="179"/>
                </a:cubicBezTo>
                <a:cubicBezTo>
                  <a:pt x="1061" y="179"/>
                  <a:pt x="1061" y="179"/>
                  <a:pt x="1061" y="178"/>
                </a:cubicBezTo>
                <a:cubicBezTo>
                  <a:pt x="1061" y="178"/>
                  <a:pt x="1061" y="178"/>
                  <a:pt x="1061" y="177"/>
                </a:cubicBezTo>
                <a:cubicBezTo>
                  <a:pt x="1061" y="177"/>
                  <a:pt x="1061" y="177"/>
                  <a:pt x="1061" y="177"/>
                </a:cubicBezTo>
                <a:cubicBezTo>
                  <a:pt x="1062" y="177"/>
                  <a:pt x="1062" y="177"/>
                  <a:pt x="1062" y="177"/>
                </a:cubicBezTo>
                <a:cubicBezTo>
                  <a:pt x="1062" y="177"/>
                  <a:pt x="1062" y="177"/>
                  <a:pt x="1063" y="177"/>
                </a:cubicBezTo>
                <a:cubicBezTo>
                  <a:pt x="1062" y="176"/>
                  <a:pt x="1062" y="175"/>
                  <a:pt x="1062" y="175"/>
                </a:cubicBezTo>
                <a:cubicBezTo>
                  <a:pt x="1062" y="174"/>
                  <a:pt x="1063" y="174"/>
                  <a:pt x="1063" y="173"/>
                </a:cubicBezTo>
                <a:cubicBezTo>
                  <a:pt x="1063" y="173"/>
                  <a:pt x="1063" y="173"/>
                  <a:pt x="1063" y="173"/>
                </a:cubicBezTo>
                <a:cubicBezTo>
                  <a:pt x="1063" y="173"/>
                  <a:pt x="1063" y="173"/>
                  <a:pt x="1064" y="173"/>
                </a:cubicBezTo>
                <a:cubicBezTo>
                  <a:pt x="1064" y="173"/>
                  <a:pt x="1064" y="172"/>
                  <a:pt x="1064" y="172"/>
                </a:cubicBezTo>
                <a:cubicBezTo>
                  <a:pt x="1064" y="172"/>
                  <a:pt x="1064" y="172"/>
                  <a:pt x="1064" y="172"/>
                </a:cubicBezTo>
                <a:cubicBezTo>
                  <a:pt x="1064" y="171"/>
                  <a:pt x="1065" y="171"/>
                  <a:pt x="1065" y="171"/>
                </a:cubicBezTo>
                <a:cubicBezTo>
                  <a:pt x="1066" y="170"/>
                  <a:pt x="1066" y="170"/>
                  <a:pt x="1066" y="170"/>
                </a:cubicBezTo>
                <a:cubicBezTo>
                  <a:pt x="1066" y="170"/>
                  <a:pt x="1067" y="170"/>
                  <a:pt x="1067" y="170"/>
                </a:cubicBezTo>
                <a:cubicBezTo>
                  <a:pt x="1067" y="170"/>
                  <a:pt x="1067" y="170"/>
                  <a:pt x="1067" y="170"/>
                </a:cubicBezTo>
                <a:cubicBezTo>
                  <a:pt x="1066" y="170"/>
                  <a:pt x="1066" y="170"/>
                  <a:pt x="1066" y="170"/>
                </a:cubicBezTo>
                <a:cubicBezTo>
                  <a:pt x="1066" y="170"/>
                  <a:pt x="1066" y="170"/>
                  <a:pt x="1065" y="170"/>
                </a:cubicBezTo>
                <a:cubicBezTo>
                  <a:pt x="1064" y="170"/>
                  <a:pt x="1063" y="170"/>
                  <a:pt x="1063" y="169"/>
                </a:cubicBezTo>
                <a:cubicBezTo>
                  <a:pt x="1062" y="169"/>
                  <a:pt x="1062" y="168"/>
                  <a:pt x="1062" y="168"/>
                </a:cubicBezTo>
                <a:cubicBezTo>
                  <a:pt x="1063" y="166"/>
                  <a:pt x="1064" y="166"/>
                  <a:pt x="1065" y="165"/>
                </a:cubicBezTo>
                <a:cubicBezTo>
                  <a:pt x="1066" y="165"/>
                  <a:pt x="1067" y="165"/>
                  <a:pt x="1068" y="165"/>
                </a:cubicBezTo>
                <a:cubicBezTo>
                  <a:pt x="1068" y="165"/>
                  <a:pt x="1068" y="165"/>
                  <a:pt x="1068" y="165"/>
                </a:cubicBezTo>
                <a:cubicBezTo>
                  <a:pt x="1068" y="165"/>
                  <a:pt x="1068" y="164"/>
                  <a:pt x="1068" y="164"/>
                </a:cubicBezTo>
                <a:cubicBezTo>
                  <a:pt x="1068" y="163"/>
                  <a:pt x="1069" y="162"/>
                  <a:pt x="1070" y="162"/>
                </a:cubicBezTo>
                <a:cubicBezTo>
                  <a:pt x="1070" y="162"/>
                  <a:pt x="1070" y="162"/>
                  <a:pt x="1070" y="162"/>
                </a:cubicBezTo>
                <a:cubicBezTo>
                  <a:pt x="1070" y="162"/>
                  <a:pt x="1070" y="162"/>
                  <a:pt x="1070" y="162"/>
                </a:cubicBezTo>
                <a:cubicBezTo>
                  <a:pt x="1070" y="162"/>
                  <a:pt x="1070" y="161"/>
                  <a:pt x="1070" y="161"/>
                </a:cubicBezTo>
                <a:cubicBezTo>
                  <a:pt x="1069" y="161"/>
                  <a:pt x="1069" y="162"/>
                  <a:pt x="1068" y="162"/>
                </a:cubicBezTo>
                <a:cubicBezTo>
                  <a:pt x="1068" y="162"/>
                  <a:pt x="1068" y="162"/>
                  <a:pt x="1068" y="163"/>
                </a:cubicBezTo>
                <a:cubicBezTo>
                  <a:pt x="1067" y="163"/>
                  <a:pt x="1066" y="164"/>
                  <a:pt x="1065" y="164"/>
                </a:cubicBezTo>
                <a:cubicBezTo>
                  <a:pt x="1063" y="165"/>
                  <a:pt x="1062" y="165"/>
                  <a:pt x="1061" y="165"/>
                </a:cubicBezTo>
                <a:cubicBezTo>
                  <a:pt x="1060" y="165"/>
                  <a:pt x="1060" y="165"/>
                  <a:pt x="1060" y="165"/>
                </a:cubicBezTo>
                <a:cubicBezTo>
                  <a:pt x="1060" y="165"/>
                  <a:pt x="1060" y="165"/>
                  <a:pt x="1060" y="165"/>
                </a:cubicBezTo>
                <a:cubicBezTo>
                  <a:pt x="1059" y="165"/>
                  <a:pt x="1059" y="164"/>
                  <a:pt x="1059" y="164"/>
                </a:cubicBezTo>
                <a:cubicBezTo>
                  <a:pt x="1058" y="164"/>
                  <a:pt x="1058" y="164"/>
                  <a:pt x="1058" y="163"/>
                </a:cubicBezTo>
                <a:cubicBezTo>
                  <a:pt x="1058" y="162"/>
                  <a:pt x="1060" y="160"/>
                  <a:pt x="1061" y="160"/>
                </a:cubicBezTo>
                <a:cubicBezTo>
                  <a:pt x="1062" y="160"/>
                  <a:pt x="1062" y="160"/>
                  <a:pt x="1062" y="160"/>
                </a:cubicBezTo>
                <a:cubicBezTo>
                  <a:pt x="1062" y="159"/>
                  <a:pt x="1063" y="159"/>
                  <a:pt x="1063" y="158"/>
                </a:cubicBezTo>
                <a:cubicBezTo>
                  <a:pt x="1063" y="158"/>
                  <a:pt x="1064" y="158"/>
                  <a:pt x="1064" y="158"/>
                </a:cubicBezTo>
                <a:cubicBezTo>
                  <a:pt x="1063" y="158"/>
                  <a:pt x="1063" y="158"/>
                  <a:pt x="1063" y="158"/>
                </a:cubicBezTo>
                <a:cubicBezTo>
                  <a:pt x="1061" y="159"/>
                  <a:pt x="1060" y="160"/>
                  <a:pt x="1058" y="160"/>
                </a:cubicBezTo>
                <a:cubicBezTo>
                  <a:pt x="1058" y="160"/>
                  <a:pt x="1058" y="160"/>
                  <a:pt x="1058" y="160"/>
                </a:cubicBezTo>
                <a:cubicBezTo>
                  <a:pt x="1058" y="160"/>
                  <a:pt x="1058" y="160"/>
                  <a:pt x="1057" y="160"/>
                </a:cubicBezTo>
                <a:cubicBezTo>
                  <a:pt x="1057" y="161"/>
                  <a:pt x="1057" y="162"/>
                  <a:pt x="1056" y="162"/>
                </a:cubicBezTo>
                <a:cubicBezTo>
                  <a:pt x="1056" y="162"/>
                  <a:pt x="1055" y="163"/>
                  <a:pt x="1054" y="163"/>
                </a:cubicBezTo>
                <a:cubicBezTo>
                  <a:pt x="1052" y="163"/>
                  <a:pt x="1051" y="162"/>
                  <a:pt x="1050" y="161"/>
                </a:cubicBezTo>
                <a:cubicBezTo>
                  <a:pt x="1050" y="161"/>
                  <a:pt x="1050" y="160"/>
                  <a:pt x="1050" y="159"/>
                </a:cubicBezTo>
                <a:cubicBezTo>
                  <a:pt x="1050" y="158"/>
                  <a:pt x="1051" y="158"/>
                  <a:pt x="1051" y="157"/>
                </a:cubicBezTo>
                <a:cubicBezTo>
                  <a:pt x="1052" y="157"/>
                  <a:pt x="1052" y="157"/>
                  <a:pt x="1052" y="156"/>
                </a:cubicBezTo>
                <a:cubicBezTo>
                  <a:pt x="1052" y="154"/>
                  <a:pt x="1053" y="153"/>
                  <a:pt x="1053" y="152"/>
                </a:cubicBezTo>
                <a:cubicBezTo>
                  <a:pt x="1054" y="152"/>
                  <a:pt x="1054" y="151"/>
                  <a:pt x="1055" y="151"/>
                </a:cubicBezTo>
                <a:cubicBezTo>
                  <a:pt x="1055" y="151"/>
                  <a:pt x="1055" y="150"/>
                  <a:pt x="1056" y="150"/>
                </a:cubicBezTo>
                <a:cubicBezTo>
                  <a:pt x="1056" y="149"/>
                  <a:pt x="1057" y="149"/>
                  <a:pt x="1058" y="148"/>
                </a:cubicBezTo>
                <a:cubicBezTo>
                  <a:pt x="1058" y="148"/>
                  <a:pt x="1058" y="148"/>
                  <a:pt x="1059" y="148"/>
                </a:cubicBezTo>
                <a:cubicBezTo>
                  <a:pt x="1059" y="147"/>
                  <a:pt x="1060" y="147"/>
                  <a:pt x="1060" y="147"/>
                </a:cubicBezTo>
                <a:cubicBezTo>
                  <a:pt x="1061" y="146"/>
                  <a:pt x="1061" y="145"/>
                  <a:pt x="1062" y="144"/>
                </a:cubicBezTo>
                <a:cubicBezTo>
                  <a:pt x="1062" y="144"/>
                  <a:pt x="1062" y="143"/>
                  <a:pt x="1062" y="143"/>
                </a:cubicBezTo>
                <a:cubicBezTo>
                  <a:pt x="1062" y="143"/>
                  <a:pt x="1062" y="142"/>
                  <a:pt x="1062" y="142"/>
                </a:cubicBezTo>
                <a:cubicBezTo>
                  <a:pt x="1063" y="141"/>
                  <a:pt x="1063" y="140"/>
                  <a:pt x="1064" y="139"/>
                </a:cubicBezTo>
                <a:cubicBezTo>
                  <a:pt x="1065" y="139"/>
                  <a:pt x="1066" y="138"/>
                  <a:pt x="1068" y="138"/>
                </a:cubicBezTo>
                <a:cubicBezTo>
                  <a:pt x="1068" y="138"/>
                  <a:pt x="1068" y="138"/>
                  <a:pt x="1068" y="138"/>
                </a:cubicBezTo>
                <a:cubicBezTo>
                  <a:pt x="1068" y="138"/>
                  <a:pt x="1069" y="138"/>
                  <a:pt x="1069" y="138"/>
                </a:cubicBezTo>
                <a:cubicBezTo>
                  <a:pt x="1069" y="138"/>
                  <a:pt x="1069" y="138"/>
                  <a:pt x="1070" y="138"/>
                </a:cubicBezTo>
                <a:cubicBezTo>
                  <a:pt x="1070" y="138"/>
                  <a:pt x="1071" y="138"/>
                  <a:pt x="1071" y="138"/>
                </a:cubicBezTo>
                <a:cubicBezTo>
                  <a:pt x="1072" y="138"/>
                  <a:pt x="1072" y="138"/>
                  <a:pt x="1072" y="138"/>
                </a:cubicBezTo>
                <a:cubicBezTo>
                  <a:pt x="1072" y="138"/>
                  <a:pt x="1073" y="138"/>
                  <a:pt x="1073" y="138"/>
                </a:cubicBezTo>
                <a:cubicBezTo>
                  <a:pt x="1074" y="138"/>
                  <a:pt x="1074" y="138"/>
                  <a:pt x="1075" y="137"/>
                </a:cubicBezTo>
                <a:cubicBezTo>
                  <a:pt x="1076" y="137"/>
                  <a:pt x="1076" y="137"/>
                  <a:pt x="1076" y="137"/>
                </a:cubicBezTo>
                <a:cubicBezTo>
                  <a:pt x="1076" y="137"/>
                  <a:pt x="1077" y="137"/>
                  <a:pt x="1078" y="137"/>
                </a:cubicBezTo>
                <a:cubicBezTo>
                  <a:pt x="1079" y="137"/>
                  <a:pt x="1079" y="137"/>
                  <a:pt x="1080" y="138"/>
                </a:cubicBezTo>
                <a:cubicBezTo>
                  <a:pt x="1080" y="138"/>
                  <a:pt x="1081" y="139"/>
                  <a:pt x="1081" y="139"/>
                </a:cubicBezTo>
                <a:cubicBezTo>
                  <a:pt x="1081" y="139"/>
                  <a:pt x="1082" y="139"/>
                  <a:pt x="1082" y="139"/>
                </a:cubicBezTo>
                <a:cubicBezTo>
                  <a:pt x="1083" y="140"/>
                  <a:pt x="1084" y="140"/>
                  <a:pt x="1085" y="140"/>
                </a:cubicBezTo>
                <a:cubicBezTo>
                  <a:pt x="1086" y="140"/>
                  <a:pt x="1086" y="140"/>
                  <a:pt x="1087" y="141"/>
                </a:cubicBezTo>
                <a:cubicBezTo>
                  <a:pt x="1087" y="141"/>
                  <a:pt x="1087" y="141"/>
                  <a:pt x="1087" y="141"/>
                </a:cubicBezTo>
                <a:cubicBezTo>
                  <a:pt x="1088" y="142"/>
                  <a:pt x="1089" y="142"/>
                  <a:pt x="1089" y="143"/>
                </a:cubicBezTo>
                <a:cubicBezTo>
                  <a:pt x="1090" y="143"/>
                  <a:pt x="1090" y="143"/>
                  <a:pt x="1090" y="143"/>
                </a:cubicBezTo>
                <a:cubicBezTo>
                  <a:pt x="1090" y="144"/>
                  <a:pt x="1091" y="145"/>
                  <a:pt x="1091" y="145"/>
                </a:cubicBezTo>
                <a:cubicBezTo>
                  <a:pt x="1092" y="145"/>
                  <a:pt x="1093" y="146"/>
                  <a:pt x="1094" y="147"/>
                </a:cubicBezTo>
                <a:cubicBezTo>
                  <a:pt x="1094" y="147"/>
                  <a:pt x="1094" y="147"/>
                  <a:pt x="1094" y="147"/>
                </a:cubicBezTo>
                <a:cubicBezTo>
                  <a:pt x="1094" y="148"/>
                  <a:pt x="1095" y="149"/>
                  <a:pt x="1095" y="149"/>
                </a:cubicBezTo>
                <a:cubicBezTo>
                  <a:pt x="1095" y="149"/>
                  <a:pt x="1096" y="148"/>
                  <a:pt x="1096" y="148"/>
                </a:cubicBezTo>
                <a:cubicBezTo>
                  <a:pt x="1096" y="148"/>
                  <a:pt x="1096" y="148"/>
                  <a:pt x="1095" y="148"/>
                </a:cubicBezTo>
                <a:cubicBezTo>
                  <a:pt x="1095" y="148"/>
                  <a:pt x="1094" y="147"/>
                  <a:pt x="1094" y="146"/>
                </a:cubicBezTo>
                <a:cubicBezTo>
                  <a:pt x="1094" y="145"/>
                  <a:pt x="1094" y="144"/>
                  <a:pt x="1094" y="144"/>
                </a:cubicBezTo>
                <a:cubicBezTo>
                  <a:pt x="1096" y="143"/>
                  <a:pt x="1097" y="143"/>
                  <a:pt x="1099" y="143"/>
                </a:cubicBezTo>
                <a:cubicBezTo>
                  <a:pt x="1099" y="143"/>
                  <a:pt x="1100" y="144"/>
                  <a:pt x="1100" y="144"/>
                </a:cubicBezTo>
                <a:cubicBezTo>
                  <a:pt x="1101" y="144"/>
                  <a:pt x="1101" y="143"/>
                  <a:pt x="1101" y="143"/>
                </a:cubicBezTo>
                <a:cubicBezTo>
                  <a:pt x="1101" y="143"/>
                  <a:pt x="1101" y="142"/>
                  <a:pt x="1101" y="141"/>
                </a:cubicBezTo>
                <a:cubicBezTo>
                  <a:pt x="1101" y="141"/>
                  <a:pt x="1101" y="140"/>
                  <a:pt x="1101" y="140"/>
                </a:cubicBezTo>
                <a:cubicBezTo>
                  <a:pt x="1101" y="140"/>
                  <a:pt x="1101" y="140"/>
                  <a:pt x="1101" y="140"/>
                </a:cubicBezTo>
                <a:cubicBezTo>
                  <a:pt x="1101" y="140"/>
                  <a:pt x="1101" y="140"/>
                  <a:pt x="1101" y="140"/>
                </a:cubicBezTo>
                <a:cubicBezTo>
                  <a:pt x="1100" y="141"/>
                  <a:pt x="1099" y="142"/>
                  <a:pt x="1097" y="142"/>
                </a:cubicBezTo>
                <a:cubicBezTo>
                  <a:pt x="1096" y="142"/>
                  <a:pt x="1094" y="142"/>
                  <a:pt x="1092" y="142"/>
                </a:cubicBezTo>
                <a:cubicBezTo>
                  <a:pt x="1091" y="141"/>
                  <a:pt x="1091" y="141"/>
                  <a:pt x="1090" y="140"/>
                </a:cubicBezTo>
                <a:cubicBezTo>
                  <a:pt x="1090" y="140"/>
                  <a:pt x="1088" y="140"/>
                  <a:pt x="1088" y="140"/>
                </a:cubicBezTo>
                <a:cubicBezTo>
                  <a:pt x="1088" y="140"/>
                  <a:pt x="1087" y="140"/>
                  <a:pt x="1087" y="140"/>
                </a:cubicBezTo>
                <a:cubicBezTo>
                  <a:pt x="1087" y="140"/>
                  <a:pt x="1086" y="140"/>
                  <a:pt x="1085" y="139"/>
                </a:cubicBezTo>
                <a:cubicBezTo>
                  <a:pt x="1085" y="139"/>
                  <a:pt x="1084" y="139"/>
                  <a:pt x="1084" y="139"/>
                </a:cubicBezTo>
                <a:cubicBezTo>
                  <a:pt x="1084" y="138"/>
                  <a:pt x="1083" y="138"/>
                  <a:pt x="1083" y="138"/>
                </a:cubicBezTo>
                <a:cubicBezTo>
                  <a:pt x="1082" y="138"/>
                  <a:pt x="1082" y="137"/>
                  <a:pt x="1082" y="137"/>
                </a:cubicBezTo>
                <a:cubicBezTo>
                  <a:pt x="1082" y="136"/>
                  <a:pt x="1082" y="136"/>
                  <a:pt x="1081" y="136"/>
                </a:cubicBezTo>
                <a:cubicBezTo>
                  <a:pt x="1081" y="136"/>
                  <a:pt x="1081" y="136"/>
                  <a:pt x="1081" y="136"/>
                </a:cubicBezTo>
                <a:cubicBezTo>
                  <a:pt x="1081" y="135"/>
                  <a:pt x="1080" y="135"/>
                  <a:pt x="1080" y="134"/>
                </a:cubicBezTo>
                <a:cubicBezTo>
                  <a:pt x="1080" y="133"/>
                  <a:pt x="1079" y="131"/>
                  <a:pt x="1081" y="130"/>
                </a:cubicBezTo>
                <a:cubicBezTo>
                  <a:pt x="1082" y="129"/>
                  <a:pt x="1083" y="129"/>
                  <a:pt x="1085" y="130"/>
                </a:cubicBezTo>
                <a:cubicBezTo>
                  <a:pt x="1085" y="130"/>
                  <a:pt x="1085" y="131"/>
                  <a:pt x="1085" y="131"/>
                </a:cubicBezTo>
                <a:cubicBezTo>
                  <a:pt x="1085" y="131"/>
                  <a:pt x="1086" y="132"/>
                  <a:pt x="1086" y="132"/>
                </a:cubicBezTo>
                <a:cubicBezTo>
                  <a:pt x="1086" y="132"/>
                  <a:pt x="1086" y="132"/>
                  <a:pt x="1086" y="132"/>
                </a:cubicBezTo>
                <a:cubicBezTo>
                  <a:pt x="1086" y="132"/>
                  <a:pt x="1087" y="131"/>
                  <a:pt x="1087" y="131"/>
                </a:cubicBezTo>
                <a:cubicBezTo>
                  <a:pt x="1087" y="131"/>
                  <a:pt x="1087" y="131"/>
                  <a:pt x="1087" y="130"/>
                </a:cubicBezTo>
                <a:cubicBezTo>
                  <a:pt x="1086" y="130"/>
                  <a:pt x="1085" y="129"/>
                  <a:pt x="1085" y="129"/>
                </a:cubicBezTo>
                <a:cubicBezTo>
                  <a:pt x="1085" y="128"/>
                  <a:pt x="1085" y="127"/>
                  <a:pt x="1085" y="127"/>
                </a:cubicBezTo>
                <a:cubicBezTo>
                  <a:pt x="1086" y="125"/>
                  <a:pt x="1086" y="124"/>
                  <a:pt x="1087" y="122"/>
                </a:cubicBezTo>
                <a:cubicBezTo>
                  <a:pt x="1087" y="122"/>
                  <a:pt x="1087" y="121"/>
                  <a:pt x="1087" y="120"/>
                </a:cubicBezTo>
                <a:cubicBezTo>
                  <a:pt x="1086" y="120"/>
                  <a:pt x="1086" y="119"/>
                  <a:pt x="1086" y="119"/>
                </a:cubicBezTo>
                <a:cubicBezTo>
                  <a:pt x="1086" y="116"/>
                  <a:pt x="1086" y="116"/>
                  <a:pt x="1086" y="116"/>
                </a:cubicBezTo>
                <a:cubicBezTo>
                  <a:pt x="1086" y="114"/>
                  <a:pt x="1085" y="113"/>
                  <a:pt x="1085" y="111"/>
                </a:cubicBezTo>
                <a:cubicBezTo>
                  <a:pt x="1084" y="111"/>
                  <a:pt x="1084" y="111"/>
                  <a:pt x="1084" y="110"/>
                </a:cubicBezTo>
                <a:cubicBezTo>
                  <a:pt x="1084" y="110"/>
                  <a:pt x="1084" y="110"/>
                  <a:pt x="1084" y="110"/>
                </a:cubicBezTo>
                <a:cubicBezTo>
                  <a:pt x="1084" y="110"/>
                  <a:pt x="1084" y="110"/>
                  <a:pt x="1084" y="109"/>
                </a:cubicBezTo>
                <a:cubicBezTo>
                  <a:pt x="1084" y="109"/>
                  <a:pt x="1084" y="109"/>
                  <a:pt x="1084" y="109"/>
                </a:cubicBezTo>
                <a:cubicBezTo>
                  <a:pt x="1083" y="108"/>
                  <a:pt x="1083" y="108"/>
                  <a:pt x="1083" y="107"/>
                </a:cubicBezTo>
                <a:cubicBezTo>
                  <a:pt x="1083" y="106"/>
                  <a:pt x="1083" y="104"/>
                  <a:pt x="1085" y="103"/>
                </a:cubicBezTo>
                <a:cubicBezTo>
                  <a:pt x="1085" y="103"/>
                  <a:pt x="1087" y="103"/>
                  <a:pt x="1088" y="103"/>
                </a:cubicBezTo>
                <a:cubicBezTo>
                  <a:pt x="1088" y="103"/>
                  <a:pt x="1087" y="102"/>
                  <a:pt x="1087" y="102"/>
                </a:cubicBezTo>
                <a:cubicBezTo>
                  <a:pt x="1086" y="101"/>
                  <a:pt x="1085" y="99"/>
                  <a:pt x="1085" y="97"/>
                </a:cubicBezTo>
                <a:cubicBezTo>
                  <a:pt x="1085" y="96"/>
                  <a:pt x="1085" y="95"/>
                  <a:pt x="1086" y="95"/>
                </a:cubicBezTo>
                <a:cubicBezTo>
                  <a:pt x="1086" y="94"/>
                  <a:pt x="1087" y="94"/>
                  <a:pt x="1087" y="93"/>
                </a:cubicBezTo>
                <a:cubicBezTo>
                  <a:pt x="1088" y="93"/>
                  <a:pt x="1088" y="93"/>
                  <a:pt x="1088" y="92"/>
                </a:cubicBezTo>
                <a:cubicBezTo>
                  <a:pt x="1089" y="92"/>
                  <a:pt x="1089" y="91"/>
                  <a:pt x="1090" y="91"/>
                </a:cubicBezTo>
                <a:cubicBezTo>
                  <a:pt x="1091" y="90"/>
                  <a:pt x="1091" y="89"/>
                  <a:pt x="1092" y="88"/>
                </a:cubicBezTo>
                <a:cubicBezTo>
                  <a:pt x="1094" y="86"/>
                  <a:pt x="1096" y="87"/>
                  <a:pt x="1098" y="88"/>
                </a:cubicBezTo>
                <a:cubicBezTo>
                  <a:pt x="1098" y="88"/>
                  <a:pt x="1098" y="88"/>
                  <a:pt x="1098" y="88"/>
                </a:cubicBezTo>
                <a:cubicBezTo>
                  <a:pt x="1099" y="88"/>
                  <a:pt x="1100" y="89"/>
                  <a:pt x="1100" y="90"/>
                </a:cubicBezTo>
                <a:cubicBezTo>
                  <a:pt x="1101" y="90"/>
                  <a:pt x="1102" y="91"/>
                  <a:pt x="1103" y="92"/>
                </a:cubicBezTo>
                <a:cubicBezTo>
                  <a:pt x="1104" y="92"/>
                  <a:pt x="1106" y="94"/>
                  <a:pt x="1107" y="96"/>
                </a:cubicBezTo>
                <a:cubicBezTo>
                  <a:pt x="1107" y="96"/>
                  <a:pt x="1107" y="96"/>
                  <a:pt x="1107" y="96"/>
                </a:cubicBezTo>
                <a:cubicBezTo>
                  <a:pt x="1108" y="97"/>
                  <a:pt x="1108" y="97"/>
                  <a:pt x="1109" y="98"/>
                </a:cubicBezTo>
                <a:cubicBezTo>
                  <a:pt x="1109" y="99"/>
                  <a:pt x="1109" y="99"/>
                  <a:pt x="1109" y="99"/>
                </a:cubicBezTo>
                <a:cubicBezTo>
                  <a:pt x="1109" y="100"/>
                  <a:pt x="1109" y="100"/>
                  <a:pt x="1110" y="101"/>
                </a:cubicBezTo>
                <a:cubicBezTo>
                  <a:pt x="1111" y="102"/>
                  <a:pt x="1112" y="104"/>
                  <a:pt x="1112" y="106"/>
                </a:cubicBezTo>
                <a:cubicBezTo>
                  <a:pt x="1112" y="107"/>
                  <a:pt x="1112" y="108"/>
                  <a:pt x="1112" y="108"/>
                </a:cubicBezTo>
                <a:cubicBezTo>
                  <a:pt x="1112" y="109"/>
                  <a:pt x="1112" y="109"/>
                  <a:pt x="1112" y="109"/>
                </a:cubicBezTo>
                <a:cubicBezTo>
                  <a:pt x="1112" y="109"/>
                  <a:pt x="1113" y="110"/>
                  <a:pt x="1113" y="110"/>
                </a:cubicBezTo>
                <a:cubicBezTo>
                  <a:pt x="1113" y="111"/>
                  <a:pt x="1113" y="111"/>
                  <a:pt x="1113" y="111"/>
                </a:cubicBezTo>
                <a:cubicBezTo>
                  <a:pt x="1113" y="112"/>
                  <a:pt x="1114" y="112"/>
                  <a:pt x="1115" y="113"/>
                </a:cubicBezTo>
                <a:cubicBezTo>
                  <a:pt x="1116" y="113"/>
                  <a:pt x="1116" y="114"/>
                  <a:pt x="1117" y="114"/>
                </a:cubicBezTo>
                <a:cubicBezTo>
                  <a:pt x="1117" y="114"/>
                  <a:pt x="1117" y="114"/>
                  <a:pt x="1118" y="114"/>
                </a:cubicBezTo>
                <a:cubicBezTo>
                  <a:pt x="1118" y="115"/>
                  <a:pt x="1118" y="115"/>
                  <a:pt x="1118" y="115"/>
                </a:cubicBezTo>
                <a:cubicBezTo>
                  <a:pt x="1119" y="115"/>
                  <a:pt x="1119" y="115"/>
                  <a:pt x="1119" y="115"/>
                </a:cubicBezTo>
                <a:cubicBezTo>
                  <a:pt x="1119" y="115"/>
                  <a:pt x="1119" y="115"/>
                  <a:pt x="1119" y="115"/>
                </a:cubicBezTo>
                <a:cubicBezTo>
                  <a:pt x="1119" y="115"/>
                  <a:pt x="1119" y="115"/>
                  <a:pt x="1119" y="115"/>
                </a:cubicBezTo>
                <a:cubicBezTo>
                  <a:pt x="1119" y="114"/>
                  <a:pt x="1118" y="114"/>
                  <a:pt x="1117" y="114"/>
                </a:cubicBezTo>
                <a:cubicBezTo>
                  <a:pt x="1117" y="113"/>
                  <a:pt x="1116" y="113"/>
                  <a:pt x="1115" y="112"/>
                </a:cubicBezTo>
                <a:cubicBezTo>
                  <a:pt x="1114" y="111"/>
                  <a:pt x="1114" y="110"/>
                  <a:pt x="1114" y="108"/>
                </a:cubicBezTo>
                <a:cubicBezTo>
                  <a:pt x="1114" y="107"/>
                  <a:pt x="1115" y="107"/>
                  <a:pt x="1115" y="106"/>
                </a:cubicBezTo>
                <a:cubicBezTo>
                  <a:pt x="1116" y="106"/>
                  <a:pt x="1116" y="105"/>
                  <a:pt x="1116" y="104"/>
                </a:cubicBezTo>
                <a:cubicBezTo>
                  <a:pt x="1116" y="103"/>
                  <a:pt x="1115" y="101"/>
                  <a:pt x="1115" y="100"/>
                </a:cubicBezTo>
                <a:cubicBezTo>
                  <a:pt x="1114" y="100"/>
                  <a:pt x="1114" y="99"/>
                  <a:pt x="1114" y="99"/>
                </a:cubicBezTo>
                <a:cubicBezTo>
                  <a:pt x="1114" y="97"/>
                  <a:pt x="1113" y="96"/>
                  <a:pt x="1113" y="95"/>
                </a:cubicBezTo>
                <a:cubicBezTo>
                  <a:pt x="1113" y="95"/>
                  <a:pt x="1113" y="94"/>
                  <a:pt x="1114" y="93"/>
                </a:cubicBezTo>
                <a:cubicBezTo>
                  <a:pt x="1114" y="93"/>
                  <a:pt x="1114" y="92"/>
                  <a:pt x="1116" y="92"/>
                </a:cubicBezTo>
                <a:cubicBezTo>
                  <a:pt x="1117" y="92"/>
                  <a:pt x="1117" y="92"/>
                  <a:pt x="1118" y="92"/>
                </a:cubicBezTo>
                <a:cubicBezTo>
                  <a:pt x="1119" y="93"/>
                  <a:pt x="1120" y="93"/>
                  <a:pt x="1121" y="94"/>
                </a:cubicBezTo>
                <a:cubicBezTo>
                  <a:pt x="1121" y="94"/>
                  <a:pt x="1122" y="94"/>
                  <a:pt x="1123" y="94"/>
                </a:cubicBezTo>
                <a:cubicBezTo>
                  <a:pt x="1123" y="94"/>
                  <a:pt x="1123" y="94"/>
                  <a:pt x="1123" y="94"/>
                </a:cubicBezTo>
                <a:cubicBezTo>
                  <a:pt x="1123" y="94"/>
                  <a:pt x="1123" y="94"/>
                  <a:pt x="1123" y="94"/>
                </a:cubicBezTo>
                <a:cubicBezTo>
                  <a:pt x="1124" y="94"/>
                  <a:pt x="1125" y="94"/>
                  <a:pt x="1125" y="94"/>
                </a:cubicBezTo>
                <a:cubicBezTo>
                  <a:pt x="1125" y="94"/>
                  <a:pt x="1125" y="94"/>
                  <a:pt x="1126" y="94"/>
                </a:cubicBezTo>
                <a:cubicBezTo>
                  <a:pt x="1126" y="95"/>
                  <a:pt x="1127" y="95"/>
                  <a:pt x="1128" y="95"/>
                </a:cubicBezTo>
                <a:cubicBezTo>
                  <a:pt x="1129" y="95"/>
                  <a:pt x="1130" y="95"/>
                  <a:pt x="1131" y="95"/>
                </a:cubicBezTo>
                <a:cubicBezTo>
                  <a:pt x="1132" y="94"/>
                  <a:pt x="1133" y="94"/>
                  <a:pt x="1134" y="94"/>
                </a:cubicBezTo>
                <a:cubicBezTo>
                  <a:pt x="1135" y="94"/>
                  <a:pt x="1135" y="94"/>
                  <a:pt x="1135" y="94"/>
                </a:cubicBezTo>
                <a:cubicBezTo>
                  <a:pt x="1136" y="94"/>
                  <a:pt x="1136" y="94"/>
                  <a:pt x="1137" y="94"/>
                </a:cubicBezTo>
                <a:cubicBezTo>
                  <a:pt x="1137" y="94"/>
                  <a:pt x="1137" y="94"/>
                  <a:pt x="1138" y="95"/>
                </a:cubicBezTo>
                <a:cubicBezTo>
                  <a:pt x="1138" y="95"/>
                  <a:pt x="1139" y="95"/>
                  <a:pt x="1139" y="95"/>
                </a:cubicBezTo>
                <a:cubicBezTo>
                  <a:pt x="1140" y="95"/>
                  <a:pt x="1140" y="95"/>
                  <a:pt x="1141" y="95"/>
                </a:cubicBezTo>
                <a:cubicBezTo>
                  <a:pt x="1141" y="95"/>
                  <a:pt x="1141" y="95"/>
                  <a:pt x="1141" y="95"/>
                </a:cubicBezTo>
                <a:cubicBezTo>
                  <a:pt x="1141" y="95"/>
                  <a:pt x="1141" y="95"/>
                  <a:pt x="1141" y="95"/>
                </a:cubicBezTo>
                <a:cubicBezTo>
                  <a:pt x="1140" y="95"/>
                  <a:pt x="1140" y="94"/>
                  <a:pt x="1140" y="93"/>
                </a:cubicBezTo>
                <a:cubicBezTo>
                  <a:pt x="1139" y="93"/>
                  <a:pt x="1140" y="92"/>
                  <a:pt x="1140" y="92"/>
                </a:cubicBezTo>
                <a:cubicBezTo>
                  <a:pt x="1141" y="91"/>
                  <a:pt x="1142" y="91"/>
                  <a:pt x="1143" y="91"/>
                </a:cubicBezTo>
                <a:cubicBezTo>
                  <a:pt x="1144" y="91"/>
                  <a:pt x="1144" y="91"/>
                  <a:pt x="1144" y="91"/>
                </a:cubicBezTo>
                <a:cubicBezTo>
                  <a:pt x="1145" y="90"/>
                  <a:pt x="1146" y="90"/>
                  <a:pt x="1147" y="90"/>
                </a:cubicBezTo>
                <a:cubicBezTo>
                  <a:pt x="1148" y="90"/>
                  <a:pt x="1148" y="90"/>
                  <a:pt x="1148" y="90"/>
                </a:cubicBezTo>
                <a:cubicBezTo>
                  <a:pt x="1148" y="90"/>
                  <a:pt x="1149" y="90"/>
                  <a:pt x="1149" y="90"/>
                </a:cubicBezTo>
                <a:cubicBezTo>
                  <a:pt x="1150" y="90"/>
                  <a:pt x="1151" y="90"/>
                  <a:pt x="1152" y="90"/>
                </a:cubicBezTo>
                <a:cubicBezTo>
                  <a:pt x="1153" y="89"/>
                  <a:pt x="1154" y="89"/>
                  <a:pt x="1155" y="89"/>
                </a:cubicBezTo>
                <a:cubicBezTo>
                  <a:pt x="1156" y="89"/>
                  <a:pt x="1157" y="89"/>
                  <a:pt x="1157" y="89"/>
                </a:cubicBezTo>
                <a:cubicBezTo>
                  <a:pt x="1158" y="89"/>
                  <a:pt x="1158" y="89"/>
                  <a:pt x="1158" y="89"/>
                </a:cubicBezTo>
                <a:cubicBezTo>
                  <a:pt x="1159" y="89"/>
                  <a:pt x="1159" y="89"/>
                  <a:pt x="1160" y="90"/>
                </a:cubicBezTo>
                <a:cubicBezTo>
                  <a:pt x="1160" y="90"/>
                  <a:pt x="1161" y="90"/>
                  <a:pt x="1161" y="91"/>
                </a:cubicBezTo>
                <a:cubicBezTo>
                  <a:pt x="1162" y="91"/>
                  <a:pt x="1162" y="91"/>
                  <a:pt x="1162" y="91"/>
                </a:cubicBezTo>
                <a:cubicBezTo>
                  <a:pt x="1163" y="91"/>
                  <a:pt x="1163" y="91"/>
                  <a:pt x="1164" y="91"/>
                </a:cubicBezTo>
                <a:cubicBezTo>
                  <a:pt x="1164" y="91"/>
                  <a:pt x="1164" y="91"/>
                  <a:pt x="1164" y="91"/>
                </a:cubicBezTo>
                <a:cubicBezTo>
                  <a:pt x="1165" y="91"/>
                  <a:pt x="1166" y="91"/>
                  <a:pt x="1166" y="91"/>
                </a:cubicBezTo>
                <a:cubicBezTo>
                  <a:pt x="1166" y="91"/>
                  <a:pt x="1166" y="91"/>
                  <a:pt x="1165" y="91"/>
                </a:cubicBezTo>
                <a:cubicBezTo>
                  <a:pt x="1165" y="91"/>
                  <a:pt x="1165" y="91"/>
                  <a:pt x="1165" y="91"/>
                </a:cubicBezTo>
                <a:cubicBezTo>
                  <a:pt x="1164" y="90"/>
                  <a:pt x="1164" y="90"/>
                  <a:pt x="1164" y="90"/>
                </a:cubicBezTo>
                <a:cubicBezTo>
                  <a:pt x="1164" y="90"/>
                  <a:pt x="1163" y="90"/>
                  <a:pt x="1162" y="89"/>
                </a:cubicBezTo>
                <a:cubicBezTo>
                  <a:pt x="1162" y="89"/>
                  <a:pt x="1162" y="89"/>
                  <a:pt x="1162" y="89"/>
                </a:cubicBezTo>
                <a:cubicBezTo>
                  <a:pt x="1162" y="88"/>
                  <a:pt x="1162" y="88"/>
                  <a:pt x="1162" y="88"/>
                </a:cubicBezTo>
                <a:cubicBezTo>
                  <a:pt x="1161" y="88"/>
                  <a:pt x="1161" y="88"/>
                  <a:pt x="1161" y="88"/>
                </a:cubicBezTo>
                <a:cubicBezTo>
                  <a:pt x="1160" y="88"/>
                  <a:pt x="1159" y="87"/>
                  <a:pt x="1158" y="87"/>
                </a:cubicBezTo>
                <a:cubicBezTo>
                  <a:pt x="1156" y="87"/>
                  <a:pt x="1154" y="87"/>
                  <a:pt x="1153" y="88"/>
                </a:cubicBezTo>
                <a:cubicBezTo>
                  <a:pt x="1152" y="88"/>
                  <a:pt x="1151" y="87"/>
                  <a:pt x="1151" y="87"/>
                </a:cubicBezTo>
                <a:cubicBezTo>
                  <a:pt x="1151" y="85"/>
                  <a:pt x="1151" y="84"/>
                  <a:pt x="1153" y="83"/>
                </a:cubicBezTo>
                <a:cubicBezTo>
                  <a:pt x="1154" y="82"/>
                  <a:pt x="1154" y="82"/>
                  <a:pt x="1154" y="81"/>
                </a:cubicBezTo>
                <a:cubicBezTo>
                  <a:pt x="1155" y="80"/>
                  <a:pt x="1155" y="80"/>
                  <a:pt x="1156" y="79"/>
                </a:cubicBezTo>
                <a:cubicBezTo>
                  <a:pt x="1156" y="79"/>
                  <a:pt x="1156" y="79"/>
                  <a:pt x="1156" y="79"/>
                </a:cubicBezTo>
                <a:cubicBezTo>
                  <a:pt x="1155" y="79"/>
                  <a:pt x="1155" y="79"/>
                  <a:pt x="1154" y="79"/>
                </a:cubicBezTo>
                <a:cubicBezTo>
                  <a:pt x="1154" y="79"/>
                  <a:pt x="1154" y="79"/>
                  <a:pt x="1154" y="79"/>
                </a:cubicBezTo>
                <a:cubicBezTo>
                  <a:pt x="1153" y="79"/>
                  <a:pt x="1153" y="79"/>
                  <a:pt x="1153" y="79"/>
                </a:cubicBezTo>
                <a:cubicBezTo>
                  <a:pt x="1153" y="79"/>
                  <a:pt x="1152" y="80"/>
                  <a:pt x="1152" y="80"/>
                </a:cubicBezTo>
                <a:cubicBezTo>
                  <a:pt x="1151" y="80"/>
                  <a:pt x="1151" y="80"/>
                  <a:pt x="1151" y="80"/>
                </a:cubicBezTo>
                <a:cubicBezTo>
                  <a:pt x="1150" y="80"/>
                  <a:pt x="1150" y="80"/>
                  <a:pt x="1149" y="81"/>
                </a:cubicBezTo>
                <a:cubicBezTo>
                  <a:pt x="1149" y="81"/>
                  <a:pt x="1149" y="81"/>
                  <a:pt x="1149" y="81"/>
                </a:cubicBezTo>
                <a:cubicBezTo>
                  <a:pt x="1150" y="82"/>
                  <a:pt x="1150" y="82"/>
                  <a:pt x="1150" y="83"/>
                </a:cubicBezTo>
                <a:cubicBezTo>
                  <a:pt x="1149" y="85"/>
                  <a:pt x="1148" y="86"/>
                  <a:pt x="1147" y="86"/>
                </a:cubicBezTo>
                <a:cubicBezTo>
                  <a:pt x="1146" y="86"/>
                  <a:pt x="1146" y="86"/>
                  <a:pt x="1146" y="87"/>
                </a:cubicBezTo>
                <a:cubicBezTo>
                  <a:pt x="1145" y="87"/>
                  <a:pt x="1145" y="88"/>
                  <a:pt x="1144" y="88"/>
                </a:cubicBezTo>
                <a:cubicBezTo>
                  <a:pt x="1144" y="89"/>
                  <a:pt x="1144" y="89"/>
                  <a:pt x="1144" y="89"/>
                </a:cubicBezTo>
                <a:cubicBezTo>
                  <a:pt x="1143" y="89"/>
                  <a:pt x="1142" y="90"/>
                  <a:pt x="1141" y="90"/>
                </a:cubicBezTo>
                <a:cubicBezTo>
                  <a:pt x="1141" y="90"/>
                  <a:pt x="1140" y="90"/>
                  <a:pt x="1140" y="90"/>
                </a:cubicBezTo>
                <a:cubicBezTo>
                  <a:pt x="1139" y="90"/>
                  <a:pt x="1139" y="90"/>
                  <a:pt x="1138" y="90"/>
                </a:cubicBezTo>
                <a:cubicBezTo>
                  <a:pt x="1137" y="91"/>
                  <a:pt x="1136" y="91"/>
                  <a:pt x="1135" y="91"/>
                </a:cubicBezTo>
                <a:cubicBezTo>
                  <a:pt x="1132" y="91"/>
                  <a:pt x="1132" y="91"/>
                  <a:pt x="1132" y="91"/>
                </a:cubicBezTo>
                <a:cubicBezTo>
                  <a:pt x="1131" y="91"/>
                  <a:pt x="1131" y="91"/>
                  <a:pt x="1130" y="91"/>
                </a:cubicBezTo>
                <a:cubicBezTo>
                  <a:pt x="1130" y="91"/>
                  <a:pt x="1129" y="91"/>
                  <a:pt x="1129" y="91"/>
                </a:cubicBezTo>
                <a:cubicBezTo>
                  <a:pt x="1129" y="91"/>
                  <a:pt x="1129" y="91"/>
                  <a:pt x="1128" y="91"/>
                </a:cubicBezTo>
                <a:cubicBezTo>
                  <a:pt x="1127" y="91"/>
                  <a:pt x="1125" y="91"/>
                  <a:pt x="1124" y="90"/>
                </a:cubicBezTo>
                <a:cubicBezTo>
                  <a:pt x="1124" y="89"/>
                  <a:pt x="1123" y="89"/>
                  <a:pt x="1121" y="90"/>
                </a:cubicBezTo>
                <a:cubicBezTo>
                  <a:pt x="1121" y="90"/>
                  <a:pt x="1120" y="90"/>
                  <a:pt x="1120" y="90"/>
                </a:cubicBezTo>
                <a:cubicBezTo>
                  <a:pt x="1119" y="90"/>
                  <a:pt x="1119" y="90"/>
                  <a:pt x="1119" y="89"/>
                </a:cubicBezTo>
                <a:cubicBezTo>
                  <a:pt x="1118" y="88"/>
                  <a:pt x="1118" y="87"/>
                  <a:pt x="1119" y="86"/>
                </a:cubicBezTo>
                <a:cubicBezTo>
                  <a:pt x="1120" y="85"/>
                  <a:pt x="1122" y="85"/>
                  <a:pt x="1123" y="84"/>
                </a:cubicBezTo>
                <a:cubicBezTo>
                  <a:pt x="1123" y="84"/>
                  <a:pt x="1124" y="84"/>
                  <a:pt x="1124" y="83"/>
                </a:cubicBezTo>
                <a:cubicBezTo>
                  <a:pt x="1125" y="83"/>
                  <a:pt x="1125" y="83"/>
                  <a:pt x="1125" y="83"/>
                </a:cubicBezTo>
                <a:cubicBezTo>
                  <a:pt x="1126" y="83"/>
                  <a:pt x="1127" y="83"/>
                  <a:pt x="1127" y="82"/>
                </a:cubicBezTo>
                <a:cubicBezTo>
                  <a:pt x="1127" y="82"/>
                  <a:pt x="1127" y="82"/>
                  <a:pt x="1127" y="82"/>
                </a:cubicBezTo>
                <a:cubicBezTo>
                  <a:pt x="1126" y="82"/>
                  <a:pt x="1126" y="82"/>
                  <a:pt x="1125" y="82"/>
                </a:cubicBezTo>
                <a:cubicBezTo>
                  <a:pt x="1125" y="83"/>
                  <a:pt x="1125" y="83"/>
                  <a:pt x="1124" y="83"/>
                </a:cubicBezTo>
                <a:cubicBezTo>
                  <a:pt x="1124" y="83"/>
                  <a:pt x="1124" y="83"/>
                  <a:pt x="1124" y="83"/>
                </a:cubicBezTo>
                <a:cubicBezTo>
                  <a:pt x="1123" y="83"/>
                  <a:pt x="1122" y="84"/>
                  <a:pt x="1120" y="83"/>
                </a:cubicBezTo>
                <a:cubicBezTo>
                  <a:pt x="1120" y="83"/>
                  <a:pt x="1119" y="83"/>
                  <a:pt x="1119" y="83"/>
                </a:cubicBezTo>
                <a:cubicBezTo>
                  <a:pt x="1119" y="82"/>
                  <a:pt x="1119" y="81"/>
                  <a:pt x="1119" y="81"/>
                </a:cubicBezTo>
                <a:cubicBezTo>
                  <a:pt x="1119" y="81"/>
                  <a:pt x="1118" y="81"/>
                  <a:pt x="1118" y="81"/>
                </a:cubicBezTo>
                <a:cubicBezTo>
                  <a:pt x="1118" y="81"/>
                  <a:pt x="1118" y="81"/>
                  <a:pt x="1118" y="81"/>
                </a:cubicBezTo>
                <a:cubicBezTo>
                  <a:pt x="1117" y="81"/>
                  <a:pt x="1117" y="81"/>
                  <a:pt x="1117" y="81"/>
                </a:cubicBezTo>
                <a:cubicBezTo>
                  <a:pt x="1117" y="81"/>
                  <a:pt x="1117" y="82"/>
                  <a:pt x="1117" y="83"/>
                </a:cubicBezTo>
                <a:cubicBezTo>
                  <a:pt x="1117" y="84"/>
                  <a:pt x="1116" y="85"/>
                  <a:pt x="1116" y="85"/>
                </a:cubicBezTo>
                <a:cubicBezTo>
                  <a:pt x="1115" y="86"/>
                  <a:pt x="1114" y="86"/>
                  <a:pt x="1114" y="86"/>
                </a:cubicBezTo>
                <a:cubicBezTo>
                  <a:pt x="1113" y="86"/>
                  <a:pt x="1113" y="86"/>
                  <a:pt x="1113" y="86"/>
                </a:cubicBezTo>
                <a:cubicBezTo>
                  <a:pt x="1113" y="86"/>
                  <a:pt x="1112" y="86"/>
                  <a:pt x="1111" y="86"/>
                </a:cubicBezTo>
                <a:cubicBezTo>
                  <a:pt x="1109" y="87"/>
                  <a:pt x="1109" y="87"/>
                  <a:pt x="1108" y="86"/>
                </a:cubicBezTo>
                <a:cubicBezTo>
                  <a:pt x="1107" y="86"/>
                  <a:pt x="1107" y="86"/>
                  <a:pt x="1106" y="86"/>
                </a:cubicBezTo>
                <a:cubicBezTo>
                  <a:pt x="1106" y="86"/>
                  <a:pt x="1106" y="86"/>
                  <a:pt x="1105" y="86"/>
                </a:cubicBezTo>
                <a:cubicBezTo>
                  <a:pt x="1103" y="86"/>
                  <a:pt x="1101" y="85"/>
                  <a:pt x="1100" y="84"/>
                </a:cubicBezTo>
                <a:cubicBezTo>
                  <a:pt x="1100" y="84"/>
                  <a:pt x="1099" y="84"/>
                  <a:pt x="1099" y="83"/>
                </a:cubicBezTo>
                <a:cubicBezTo>
                  <a:pt x="1098" y="83"/>
                  <a:pt x="1098" y="82"/>
                  <a:pt x="1097" y="82"/>
                </a:cubicBezTo>
                <a:cubicBezTo>
                  <a:pt x="1096" y="82"/>
                  <a:pt x="1096" y="82"/>
                  <a:pt x="1095" y="81"/>
                </a:cubicBezTo>
                <a:cubicBezTo>
                  <a:pt x="1094" y="80"/>
                  <a:pt x="1094" y="79"/>
                  <a:pt x="1095" y="78"/>
                </a:cubicBezTo>
                <a:cubicBezTo>
                  <a:pt x="1095" y="77"/>
                  <a:pt x="1096" y="76"/>
                  <a:pt x="1096" y="76"/>
                </a:cubicBezTo>
                <a:cubicBezTo>
                  <a:pt x="1097" y="75"/>
                  <a:pt x="1098" y="74"/>
                  <a:pt x="1098" y="74"/>
                </a:cubicBezTo>
                <a:cubicBezTo>
                  <a:pt x="1099" y="73"/>
                  <a:pt x="1099" y="73"/>
                  <a:pt x="1099" y="73"/>
                </a:cubicBezTo>
                <a:cubicBezTo>
                  <a:pt x="1100" y="72"/>
                  <a:pt x="1100" y="71"/>
                  <a:pt x="1102" y="70"/>
                </a:cubicBezTo>
                <a:cubicBezTo>
                  <a:pt x="1102" y="70"/>
                  <a:pt x="1103" y="69"/>
                  <a:pt x="1104" y="69"/>
                </a:cubicBezTo>
                <a:cubicBezTo>
                  <a:pt x="1104" y="69"/>
                  <a:pt x="1104" y="69"/>
                  <a:pt x="1104" y="69"/>
                </a:cubicBezTo>
                <a:cubicBezTo>
                  <a:pt x="1105" y="69"/>
                  <a:pt x="1105" y="68"/>
                  <a:pt x="1105" y="68"/>
                </a:cubicBezTo>
                <a:cubicBezTo>
                  <a:pt x="1106" y="68"/>
                  <a:pt x="1106" y="68"/>
                  <a:pt x="1106" y="67"/>
                </a:cubicBezTo>
                <a:cubicBezTo>
                  <a:pt x="1107" y="67"/>
                  <a:pt x="1107" y="67"/>
                  <a:pt x="1108" y="67"/>
                </a:cubicBezTo>
                <a:cubicBezTo>
                  <a:pt x="1108" y="67"/>
                  <a:pt x="1108" y="67"/>
                  <a:pt x="1108" y="67"/>
                </a:cubicBezTo>
                <a:cubicBezTo>
                  <a:pt x="1109" y="67"/>
                  <a:pt x="1109" y="67"/>
                  <a:pt x="1109" y="67"/>
                </a:cubicBezTo>
                <a:cubicBezTo>
                  <a:pt x="1110" y="67"/>
                  <a:pt x="1111" y="67"/>
                  <a:pt x="1111" y="67"/>
                </a:cubicBezTo>
                <a:cubicBezTo>
                  <a:pt x="1112" y="67"/>
                  <a:pt x="1114" y="67"/>
                  <a:pt x="1115" y="67"/>
                </a:cubicBezTo>
                <a:cubicBezTo>
                  <a:pt x="1116" y="67"/>
                  <a:pt x="1116" y="67"/>
                  <a:pt x="1117" y="67"/>
                </a:cubicBezTo>
                <a:cubicBezTo>
                  <a:pt x="1117" y="67"/>
                  <a:pt x="1117" y="67"/>
                  <a:pt x="1117" y="67"/>
                </a:cubicBezTo>
                <a:cubicBezTo>
                  <a:pt x="1117" y="67"/>
                  <a:pt x="1118" y="68"/>
                  <a:pt x="1119" y="68"/>
                </a:cubicBezTo>
                <a:cubicBezTo>
                  <a:pt x="1119" y="68"/>
                  <a:pt x="1119" y="68"/>
                  <a:pt x="1119" y="68"/>
                </a:cubicBezTo>
                <a:cubicBezTo>
                  <a:pt x="1120" y="69"/>
                  <a:pt x="1120" y="69"/>
                  <a:pt x="1121" y="69"/>
                </a:cubicBezTo>
                <a:cubicBezTo>
                  <a:pt x="1121" y="69"/>
                  <a:pt x="1122" y="69"/>
                  <a:pt x="1122" y="69"/>
                </a:cubicBezTo>
                <a:cubicBezTo>
                  <a:pt x="1122" y="69"/>
                  <a:pt x="1123" y="69"/>
                  <a:pt x="1123" y="69"/>
                </a:cubicBezTo>
                <a:cubicBezTo>
                  <a:pt x="1122" y="69"/>
                  <a:pt x="1121" y="69"/>
                  <a:pt x="1121" y="68"/>
                </a:cubicBezTo>
                <a:cubicBezTo>
                  <a:pt x="1120" y="68"/>
                  <a:pt x="1119" y="68"/>
                  <a:pt x="1118" y="68"/>
                </a:cubicBezTo>
                <a:cubicBezTo>
                  <a:pt x="1117" y="67"/>
                  <a:pt x="1117" y="67"/>
                  <a:pt x="1117" y="67"/>
                </a:cubicBezTo>
                <a:cubicBezTo>
                  <a:pt x="1115" y="67"/>
                  <a:pt x="1114" y="67"/>
                  <a:pt x="1112" y="66"/>
                </a:cubicBezTo>
                <a:cubicBezTo>
                  <a:pt x="1111" y="66"/>
                  <a:pt x="1110" y="66"/>
                  <a:pt x="1109" y="66"/>
                </a:cubicBezTo>
                <a:cubicBezTo>
                  <a:pt x="1107" y="66"/>
                  <a:pt x="1107" y="66"/>
                  <a:pt x="1107" y="66"/>
                </a:cubicBezTo>
                <a:cubicBezTo>
                  <a:pt x="1107" y="66"/>
                  <a:pt x="1106" y="66"/>
                  <a:pt x="1106" y="66"/>
                </a:cubicBezTo>
                <a:cubicBezTo>
                  <a:pt x="1106" y="66"/>
                  <a:pt x="1106" y="66"/>
                  <a:pt x="1106" y="66"/>
                </a:cubicBezTo>
                <a:cubicBezTo>
                  <a:pt x="1105" y="66"/>
                  <a:pt x="1105" y="66"/>
                  <a:pt x="1105" y="66"/>
                </a:cubicBezTo>
                <a:cubicBezTo>
                  <a:pt x="1104" y="66"/>
                  <a:pt x="1104" y="66"/>
                  <a:pt x="1104" y="66"/>
                </a:cubicBezTo>
                <a:cubicBezTo>
                  <a:pt x="1104" y="67"/>
                  <a:pt x="1104" y="68"/>
                  <a:pt x="1103" y="68"/>
                </a:cubicBezTo>
                <a:cubicBezTo>
                  <a:pt x="1103" y="68"/>
                  <a:pt x="1103" y="68"/>
                  <a:pt x="1103" y="69"/>
                </a:cubicBezTo>
                <a:cubicBezTo>
                  <a:pt x="1103" y="69"/>
                  <a:pt x="1102" y="69"/>
                  <a:pt x="1102" y="70"/>
                </a:cubicBezTo>
                <a:cubicBezTo>
                  <a:pt x="1101" y="70"/>
                  <a:pt x="1101" y="70"/>
                  <a:pt x="1101" y="70"/>
                </a:cubicBezTo>
                <a:cubicBezTo>
                  <a:pt x="1101" y="70"/>
                  <a:pt x="1101" y="70"/>
                  <a:pt x="1101" y="70"/>
                </a:cubicBezTo>
                <a:cubicBezTo>
                  <a:pt x="1100" y="70"/>
                  <a:pt x="1100" y="71"/>
                  <a:pt x="1100" y="71"/>
                </a:cubicBezTo>
                <a:cubicBezTo>
                  <a:pt x="1099" y="71"/>
                  <a:pt x="1098" y="72"/>
                  <a:pt x="1098" y="72"/>
                </a:cubicBezTo>
                <a:cubicBezTo>
                  <a:pt x="1098" y="72"/>
                  <a:pt x="1098" y="72"/>
                  <a:pt x="1098" y="72"/>
                </a:cubicBezTo>
                <a:cubicBezTo>
                  <a:pt x="1096" y="73"/>
                  <a:pt x="1095" y="74"/>
                  <a:pt x="1094" y="76"/>
                </a:cubicBezTo>
                <a:cubicBezTo>
                  <a:pt x="1094" y="76"/>
                  <a:pt x="1094" y="76"/>
                  <a:pt x="1094" y="76"/>
                </a:cubicBezTo>
                <a:cubicBezTo>
                  <a:pt x="1093" y="77"/>
                  <a:pt x="1093" y="78"/>
                  <a:pt x="1092" y="78"/>
                </a:cubicBezTo>
                <a:cubicBezTo>
                  <a:pt x="1091" y="78"/>
                  <a:pt x="1091" y="77"/>
                  <a:pt x="1091" y="77"/>
                </a:cubicBezTo>
                <a:cubicBezTo>
                  <a:pt x="1090" y="77"/>
                  <a:pt x="1090" y="77"/>
                  <a:pt x="1090" y="77"/>
                </a:cubicBezTo>
                <a:cubicBezTo>
                  <a:pt x="1090" y="77"/>
                  <a:pt x="1090" y="77"/>
                  <a:pt x="1089" y="77"/>
                </a:cubicBezTo>
                <a:cubicBezTo>
                  <a:pt x="1088" y="76"/>
                  <a:pt x="1088" y="76"/>
                  <a:pt x="1087" y="75"/>
                </a:cubicBezTo>
                <a:cubicBezTo>
                  <a:pt x="1087" y="75"/>
                  <a:pt x="1087" y="75"/>
                  <a:pt x="1087" y="75"/>
                </a:cubicBezTo>
                <a:cubicBezTo>
                  <a:pt x="1086" y="74"/>
                  <a:pt x="1086" y="74"/>
                  <a:pt x="1085" y="74"/>
                </a:cubicBezTo>
                <a:cubicBezTo>
                  <a:pt x="1084" y="73"/>
                  <a:pt x="1084" y="73"/>
                  <a:pt x="1083" y="72"/>
                </a:cubicBezTo>
                <a:cubicBezTo>
                  <a:pt x="1082" y="72"/>
                  <a:pt x="1082" y="71"/>
                  <a:pt x="1082" y="70"/>
                </a:cubicBezTo>
                <a:cubicBezTo>
                  <a:pt x="1082" y="70"/>
                  <a:pt x="1082" y="69"/>
                  <a:pt x="1081" y="69"/>
                </a:cubicBezTo>
                <a:cubicBezTo>
                  <a:pt x="1081" y="69"/>
                  <a:pt x="1081" y="68"/>
                  <a:pt x="1081" y="68"/>
                </a:cubicBezTo>
                <a:cubicBezTo>
                  <a:pt x="1080" y="66"/>
                  <a:pt x="1080" y="64"/>
                  <a:pt x="1080" y="63"/>
                </a:cubicBezTo>
                <a:cubicBezTo>
                  <a:pt x="1080" y="62"/>
                  <a:pt x="1080" y="61"/>
                  <a:pt x="1082" y="60"/>
                </a:cubicBezTo>
                <a:cubicBezTo>
                  <a:pt x="1083" y="60"/>
                  <a:pt x="1084" y="61"/>
                  <a:pt x="1086" y="61"/>
                </a:cubicBezTo>
                <a:cubicBezTo>
                  <a:pt x="1086" y="61"/>
                  <a:pt x="1087" y="62"/>
                  <a:pt x="1088" y="62"/>
                </a:cubicBezTo>
                <a:cubicBezTo>
                  <a:pt x="1090" y="61"/>
                  <a:pt x="1092" y="62"/>
                  <a:pt x="1094" y="62"/>
                </a:cubicBezTo>
                <a:cubicBezTo>
                  <a:pt x="1094" y="62"/>
                  <a:pt x="1095" y="62"/>
                  <a:pt x="1095" y="62"/>
                </a:cubicBezTo>
                <a:cubicBezTo>
                  <a:pt x="1095" y="62"/>
                  <a:pt x="1095" y="61"/>
                  <a:pt x="1095" y="61"/>
                </a:cubicBezTo>
                <a:cubicBezTo>
                  <a:pt x="1094" y="61"/>
                  <a:pt x="1094" y="61"/>
                  <a:pt x="1094" y="61"/>
                </a:cubicBezTo>
                <a:cubicBezTo>
                  <a:pt x="1094" y="60"/>
                  <a:pt x="1093" y="60"/>
                  <a:pt x="1093" y="60"/>
                </a:cubicBezTo>
                <a:cubicBezTo>
                  <a:pt x="1090" y="60"/>
                  <a:pt x="1088" y="60"/>
                  <a:pt x="1087" y="59"/>
                </a:cubicBezTo>
                <a:cubicBezTo>
                  <a:pt x="1086" y="59"/>
                  <a:pt x="1086" y="59"/>
                  <a:pt x="1085" y="59"/>
                </a:cubicBezTo>
                <a:cubicBezTo>
                  <a:pt x="1085" y="59"/>
                  <a:pt x="1085" y="59"/>
                  <a:pt x="1084" y="59"/>
                </a:cubicBezTo>
                <a:cubicBezTo>
                  <a:pt x="1084" y="58"/>
                  <a:pt x="1084" y="58"/>
                  <a:pt x="1083" y="58"/>
                </a:cubicBezTo>
                <a:cubicBezTo>
                  <a:pt x="1083" y="58"/>
                  <a:pt x="1082" y="58"/>
                  <a:pt x="1082" y="58"/>
                </a:cubicBezTo>
                <a:cubicBezTo>
                  <a:pt x="1081" y="58"/>
                  <a:pt x="1081" y="57"/>
                  <a:pt x="1080" y="56"/>
                </a:cubicBezTo>
                <a:cubicBezTo>
                  <a:pt x="1080" y="56"/>
                  <a:pt x="1080" y="55"/>
                  <a:pt x="1080" y="55"/>
                </a:cubicBezTo>
                <a:cubicBezTo>
                  <a:pt x="1080" y="55"/>
                  <a:pt x="1080" y="54"/>
                  <a:pt x="1080" y="54"/>
                </a:cubicBezTo>
                <a:cubicBezTo>
                  <a:pt x="1080" y="53"/>
                  <a:pt x="1081" y="53"/>
                  <a:pt x="1081" y="53"/>
                </a:cubicBezTo>
                <a:cubicBezTo>
                  <a:pt x="1081" y="53"/>
                  <a:pt x="1081" y="52"/>
                  <a:pt x="1081" y="52"/>
                </a:cubicBezTo>
                <a:cubicBezTo>
                  <a:pt x="1081" y="52"/>
                  <a:pt x="1082" y="51"/>
                  <a:pt x="1082" y="51"/>
                </a:cubicBezTo>
                <a:cubicBezTo>
                  <a:pt x="1083" y="51"/>
                  <a:pt x="1084" y="51"/>
                  <a:pt x="1084" y="51"/>
                </a:cubicBezTo>
                <a:cubicBezTo>
                  <a:pt x="1085" y="52"/>
                  <a:pt x="1086" y="53"/>
                  <a:pt x="1087" y="53"/>
                </a:cubicBezTo>
                <a:cubicBezTo>
                  <a:pt x="1088" y="52"/>
                  <a:pt x="1088" y="52"/>
                  <a:pt x="1088" y="52"/>
                </a:cubicBezTo>
                <a:cubicBezTo>
                  <a:pt x="1088" y="51"/>
                  <a:pt x="1087" y="51"/>
                  <a:pt x="1087" y="51"/>
                </a:cubicBezTo>
                <a:cubicBezTo>
                  <a:pt x="1087" y="51"/>
                  <a:pt x="1087" y="51"/>
                  <a:pt x="1087" y="51"/>
                </a:cubicBezTo>
                <a:cubicBezTo>
                  <a:pt x="1086" y="51"/>
                  <a:pt x="1085" y="50"/>
                  <a:pt x="1085" y="49"/>
                </a:cubicBezTo>
                <a:cubicBezTo>
                  <a:pt x="1085" y="49"/>
                  <a:pt x="1085" y="48"/>
                  <a:pt x="1085" y="47"/>
                </a:cubicBezTo>
                <a:cubicBezTo>
                  <a:pt x="1085" y="47"/>
                  <a:pt x="1085" y="47"/>
                  <a:pt x="1086" y="47"/>
                </a:cubicBezTo>
                <a:cubicBezTo>
                  <a:pt x="1085" y="47"/>
                  <a:pt x="1085" y="46"/>
                  <a:pt x="1084" y="46"/>
                </a:cubicBezTo>
                <a:cubicBezTo>
                  <a:pt x="1084" y="45"/>
                  <a:pt x="1084" y="45"/>
                  <a:pt x="1084" y="44"/>
                </a:cubicBezTo>
                <a:cubicBezTo>
                  <a:pt x="1084" y="44"/>
                  <a:pt x="1084" y="44"/>
                  <a:pt x="1084" y="44"/>
                </a:cubicBezTo>
                <a:cubicBezTo>
                  <a:pt x="1084" y="43"/>
                  <a:pt x="1085" y="42"/>
                  <a:pt x="1085" y="42"/>
                </a:cubicBezTo>
                <a:cubicBezTo>
                  <a:pt x="1086" y="40"/>
                  <a:pt x="1087" y="39"/>
                  <a:pt x="1089" y="38"/>
                </a:cubicBezTo>
                <a:cubicBezTo>
                  <a:pt x="1089" y="38"/>
                  <a:pt x="1090" y="38"/>
                  <a:pt x="1090" y="38"/>
                </a:cubicBezTo>
                <a:cubicBezTo>
                  <a:pt x="1090" y="38"/>
                  <a:pt x="1091" y="38"/>
                  <a:pt x="1091" y="38"/>
                </a:cubicBezTo>
                <a:cubicBezTo>
                  <a:pt x="1091" y="38"/>
                  <a:pt x="1091" y="38"/>
                  <a:pt x="1091" y="38"/>
                </a:cubicBezTo>
                <a:cubicBezTo>
                  <a:pt x="1091" y="38"/>
                  <a:pt x="1091" y="37"/>
                  <a:pt x="1091" y="37"/>
                </a:cubicBezTo>
                <a:cubicBezTo>
                  <a:pt x="1091" y="37"/>
                  <a:pt x="1091" y="37"/>
                  <a:pt x="1091" y="37"/>
                </a:cubicBezTo>
                <a:cubicBezTo>
                  <a:pt x="1091" y="37"/>
                  <a:pt x="1090" y="36"/>
                  <a:pt x="1090" y="36"/>
                </a:cubicBezTo>
                <a:cubicBezTo>
                  <a:pt x="1090" y="36"/>
                  <a:pt x="1090" y="36"/>
                  <a:pt x="1090" y="36"/>
                </a:cubicBezTo>
                <a:cubicBezTo>
                  <a:pt x="1089" y="37"/>
                  <a:pt x="1088" y="37"/>
                  <a:pt x="1088" y="36"/>
                </a:cubicBezTo>
                <a:cubicBezTo>
                  <a:pt x="1087" y="36"/>
                  <a:pt x="1087" y="36"/>
                  <a:pt x="1087" y="36"/>
                </a:cubicBezTo>
                <a:cubicBezTo>
                  <a:pt x="1087" y="36"/>
                  <a:pt x="1086" y="36"/>
                  <a:pt x="1086" y="36"/>
                </a:cubicBezTo>
                <a:cubicBezTo>
                  <a:pt x="1086" y="36"/>
                  <a:pt x="1086" y="36"/>
                  <a:pt x="1086" y="36"/>
                </a:cubicBezTo>
                <a:cubicBezTo>
                  <a:pt x="1086" y="37"/>
                  <a:pt x="1086" y="37"/>
                  <a:pt x="1085" y="37"/>
                </a:cubicBezTo>
                <a:cubicBezTo>
                  <a:pt x="1085" y="38"/>
                  <a:pt x="1084" y="38"/>
                  <a:pt x="1083" y="39"/>
                </a:cubicBezTo>
                <a:cubicBezTo>
                  <a:pt x="1082" y="39"/>
                  <a:pt x="1081" y="39"/>
                  <a:pt x="1080" y="39"/>
                </a:cubicBezTo>
                <a:cubicBezTo>
                  <a:pt x="1079" y="38"/>
                  <a:pt x="1079" y="37"/>
                  <a:pt x="1079" y="37"/>
                </a:cubicBezTo>
                <a:cubicBezTo>
                  <a:pt x="1079" y="36"/>
                  <a:pt x="1079" y="36"/>
                  <a:pt x="1079" y="36"/>
                </a:cubicBezTo>
                <a:cubicBezTo>
                  <a:pt x="1078" y="35"/>
                  <a:pt x="1077" y="34"/>
                  <a:pt x="1078" y="33"/>
                </a:cubicBezTo>
                <a:cubicBezTo>
                  <a:pt x="1079" y="32"/>
                  <a:pt x="1080" y="31"/>
                  <a:pt x="1081" y="31"/>
                </a:cubicBezTo>
                <a:cubicBezTo>
                  <a:pt x="1081" y="31"/>
                  <a:pt x="1081" y="31"/>
                  <a:pt x="1082" y="30"/>
                </a:cubicBezTo>
                <a:cubicBezTo>
                  <a:pt x="1082" y="30"/>
                  <a:pt x="1082" y="30"/>
                  <a:pt x="1083" y="30"/>
                </a:cubicBezTo>
                <a:cubicBezTo>
                  <a:pt x="1084" y="29"/>
                  <a:pt x="1085" y="29"/>
                  <a:pt x="1085" y="29"/>
                </a:cubicBezTo>
                <a:cubicBezTo>
                  <a:pt x="1085" y="29"/>
                  <a:pt x="1086" y="29"/>
                  <a:pt x="1086" y="28"/>
                </a:cubicBezTo>
                <a:cubicBezTo>
                  <a:pt x="1086" y="28"/>
                  <a:pt x="1087" y="27"/>
                  <a:pt x="1087" y="27"/>
                </a:cubicBezTo>
                <a:cubicBezTo>
                  <a:pt x="1088" y="27"/>
                  <a:pt x="1088" y="27"/>
                  <a:pt x="1089" y="27"/>
                </a:cubicBezTo>
                <a:cubicBezTo>
                  <a:pt x="1089" y="27"/>
                  <a:pt x="1089" y="26"/>
                  <a:pt x="1090" y="26"/>
                </a:cubicBezTo>
                <a:cubicBezTo>
                  <a:pt x="1090" y="26"/>
                  <a:pt x="1091" y="26"/>
                  <a:pt x="1091" y="25"/>
                </a:cubicBezTo>
                <a:cubicBezTo>
                  <a:pt x="1092" y="25"/>
                  <a:pt x="1093" y="24"/>
                  <a:pt x="1094" y="24"/>
                </a:cubicBezTo>
                <a:cubicBezTo>
                  <a:pt x="1095" y="24"/>
                  <a:pt x="1097" y="23"/>
                  <a:pt x="1098" y="24"/>
                </a:cubicBezTo>
                <a:cubicBezTo>
                  <a:pt x="1100" y="24"/>
                  <a:pt x="1100" y="27"/>
                  <a:pt x="1100" y="28"/>
                </a:cubicBezTo>
                <a:cubicBezTo>
                  <a:pt x="1101" y="27"/>
                  <a:pt x="1101" y="27"/>
                  <a:pt x="1102" y="28"/>
                </a:cubicBezTo>
                <a:cubicBezTo>
                  <a:pt x="1102" y="28"/>
                  <a:pt x="1103" y="29"/>
                  <a:pt x="1103" y="30"/>
                </a:cubicBezTo>
                <a:cubicBezTo>
                  <a:pt x="1103" y="30"/>
                  <a:pt x="1103" y="30"/>
                  <a:pt x="1103" y="30"/>
                </a:cubicBezTo>
                <a:cubicBezTo>
                  <a:pt x="1103" y="30"/>
                  <a:pt x="1103" y="30"/>
                  <a:pt x="1103" y="30"/>
                </a:cubicBezTo>
                <a:cubicBezTo>
                  <a:pt x="1103" y="29"/>
                  <a:pt x="1103" y="28"/>
                  <a:pt x="1103" y="27"/>
                </a:cubicBezTo>
                <a:cubicBezTo>
                  <a:pt x="1103" y="27"/>
                  <a:pt x="1103" y="26"/>
                  <a:pt x="1103" y="25"/>
                </a:cubicBezTo>
                <a:cubicBezTo>
                  <a:pt x="1104" y="23"/>
                  <a:pt x="1105" y="22"/>
                  <a:pt x="1107" y="21"/>
                </a:cubicBezTo>
                <a:cubicBezTo>
                  <a:pt x="1107" y="21"/>
                  <a:pt x="1108" y="21"/>
                  <a:pt x="1108" y="21"/>
                </a:cubicBezTo>
                <a:cubicBezTo>
                  <a:pt x="1109" y="20"/>
                  <a:pt x="1110" y="21"/>
                  <a:pt x="1111" y="22"/>
                </a:cubicBezTo>
                <a:cubicBezTo>
                  <a:pt x="1111" y="22"/>
                  <a:pt x="1111" y="23"/>
                  <a:pt x="1111" y="24"/>
                </a:cubicBezTo>
                <a:cubicBezTo>
                  <a:pt x="1112" y="24"/>
                  <a:pt x="1112" y="24"/>
                  <a:pt x="1112" y="24"/>
                </a:cubicBezTo>
                <a:cubicBezTo>
                  <a:pt x="1112" y="24"/>
                  <a:pt x="1112" y="25"/>
                  <a:pt x="1112" y="25"/>
                </a:cubicBezTo>
                <a:cubicBezTo>
                  <a:pt x="1112" y="25"/>
                  <a:pt x="1112" y="25"/>
                  <a:pt x="1112" y="26"/>
                </a:cubicBezTo>
                <a:cubicBezTo>
                  <a:pt x="1112" y="26"/>
                  <a:pt x="1113" y="26"/>
                  <a:pt x="1113" y="27"/>
                </a:cubicBezTo>
                <a:cubicBezTo>
                  <a:pt x="1113" y="28"/>
                  <a:pt x="1114" y="29"/>
                  <a:pt x="1114" y="30"/>
                </a:cubicBezTo>
                <a:cubicBezTo>
                  <a:pt x="1114" y="31"/>
                  <a:pt x="1114" y="32"/>
                  <a:pt x="1114" y="32"/>
                </a:cubicBezTo>
                <a:cubicBezTo>
                  <a:pt x="1114" y="32"/>
                  <a:pt x="1114" y="32"/>
                  <a:pt x="1114" y="32"/>
                </a:cubicBezTo>
                <a:cubicBezTo>
                  <a:pt x="1114" y="31"/>
                  <a:pt x="1114" y="30"/>
                  <a:pt x="1115" y="29"/>
                </a:cubicBezTo>
                <a:cubicBezTo>
                  <a:pt x="1115" y="29"/>
                  <a:pt x="1115" y="28"/>
                  <a:pt x="1115" y="28"/>
                </a:cubicBezTo>
                <a:cubicBezTo>
                  <a:pt x="1115" y="27"/>
                  <a:pt x="1116" y="26"/>
                  <a:pt x="1117" y="26"/>
                </a:cubicBezTo>
                <a:cubicBezTo>
                  <a:pt x="1119" y="25"/>
                  <a:pt x="1121" y="25"/>
                  <a:pt x="1121" y="26"/>
                </a:cubicBezTo>
                <a:cubicBezTo>
                  <a:pt x="1122" y="27"/>
                  <a:pt x="1122" y="28"/>
                  <a:pt x="1121" y="29"/>
                </a:cubicBezTo>
                <a:cubicBezTo>
                  <a:pt x="1121" y="30"/>
                  <a:pt x="1121" y="32"/>
                  <a:pt x="1122" y="33"/>
                </a:cubicBezTo>
                <a:cubicBezTo>
                  <a:pt x="1122" y="33"/>
                  <a:pt x="1122" y="32"/>
                  <a:pt x="1122" y="32"/>
                </a:cubicBezTo>
                <a:cubicBezTo>
                  <a:pt x="1122" y="32"/>
                  <a:pt x="1122" y="32"/>
                  <a:pt x="1122" y="32"/>
                </a:cubicBezTo>
                <a:cubicBezTo>
                  <a:pt x="1122" y="31"/>
                  <a:pt x="1123" y="30"/>
                  <a:pt x="1124" y="31"/>
                </a:cubicBezTo>
                <a:cubicBezTo>
                  <a:pt x="1125" y="30"/>
                  <a:pt x="1126" y="31"/>
                  <a:pt x="1127" y="33"/>
                </a:cubicBezTo>
                <a:cubicBezTo>
                  <a:pt x="1127" y="33"/>
                  <a:pt x="1127" y="33"/>
                  <a:pt x="1127" y="33"/>
                </a:cubicBezTo>
                <a:cubicBezTo>
                  <a:pt x="1127" y="33"/>
                  <a:pt x="1127" y="34"/>
                  <a:pt x="1127" y="34"/>
                </a:cubicBezTo>
                <a:cubicBezTo>
                  <a:pt x="1127" y="34"/>
                  <a:pt x="1127" y="34"/>
                  <a:pt x="1127" y="34"/>
                </a:cubicBezTo>
                <a:cubicBezTo>
                  <a:pt x="1127" y="34"/>
                  <a:pt x="1127" y="34"/>
                  <a:pt x="1127" y="34"/>
                </a:cubicBezTo>
                <a:cubicBezTo>
                  <a:pt x="1128" y="34"/>
                  <a:pt x="1129" y="34"/>
                  <a:pt x="1129" y="35"/>
                </a:cubicBezTo>
                <a:cubicBezTo>
                  <a:pt x="1129" y="35"/>
                  <a:pt x="1129" y="35"/>
                  <a:pt x="1129" y="35"/>
                </a:cubicBezTo>
                <a:cubicBezTo>
                  <a:pt x="1129" y="35"/>
                  <a:pt x="1129" y="35"/>
                  <a:pt x="1129" y="35"/>
                </a:cubicBezTo>
                <a:cubicBezTo>
                  <a:pt x="1129" y="34"/>
                  <a:pt x="1129" y="33"/>
                  <a:pt x="1128" y="33"/>
                </a:cubicBezTo>
                <a:cubicBezTo>
                  <a:pt x="1128" y="32"/>
                  <a:pt x="1127" y="32"/>
                  <a:pt x="1127" y="32"/>
                </a:cubicBezTo>
                <a:cubicBezTo>
                  <a:pt x="1127" y="32"/>
                  <a:pt x="1127" y="31"/>
                  <a:pt x="1127" y="31"/>
                </a:cubicBezTo>
                <a:cubicBezTo>
                  <a:pt x="1126" y="30"/>
                  <a:pt x="1125" y="30"/>
                  <a:pt x="1125" y="29"/>
                </a:cubicBezTo>
                <a:cubicBezTo>
                  <a:pt x="1125" y="28"/>
                  <a:pt x="1125" y="28"/>
                  <a:pt x="1125" y="27"/>
                </a:cubicBezTo>
                <a:cubicBezTo>
                  <a:pt x="1125" y="27"/>
                  <a:pt x="1125" y="27"/>
                  <a:pt x="1125" y="26"/>
                </a:cubicBezTo>
                <a:cubicBezTo>
                  <a:pt x="1124" y="26"/>
                  <a:pt x="1124" y="26"/>
                  <a:pt x="1124" y="25"/>
                </a:cubicBezTo>
                <a:cubicBezTo>
                  <a:pt x="1124" y="25"/>
                  <a:pt x="1124" y="25"/>
                  <a:pt x="1124" y="25"/>
                </a:cubicBezTo>
                <a:cubicBezTo>
                  <a:pt x="1123" y="24"/>
                  <a:pt x="1123" y="23"/>
                  <a:pt x="1122" y="22"/>
                </a:cubicBezTo>
                <a:cubicBezTo>
                  <a:pt x="1121" y="22"/>
                  <a:pt x="1121" y="22"/>
                  <a:pt x="1121" y="21"/>
                </a:cubicBezTo>
                <a:cubicBezTo>
                  <a:pt x="1120" y="21"/>
                  <a:pt x="1120" y="20"/>
                  <a:pt x="1120" y="19"/>
                </a:cubicBezTo>
                <a:cubicBezTo>
                  <a:pt x="1121" y="18"/>
                  <a:pt x="1122" y="17"/>
                  <a:pt x="1123" y="17"/>
                </a:cubicBezTo>
                <a:cubicBezTo>
                  <a:pt x="1124" y="18"/>
                  <a:pt x="1124" y="18"/>
                  <a:pt x="1124" y="18"/>
                </a:cubicBezTo>
                <a:cubicBezTo>
                  <a:pt x="1125" y="18"/>
                  <a:pt x="1125" y="18"/>
                  <a:pt x="1125" y="18"/>
                </a:cubicBezTo>
                <a:cubicBezTo>
                  <a:pt x="1125" y="18"/>
                  <a:pt x="1126" y="18"/>
                  <a:pt x="1126" y="18"/>
                </a:cubicBezTo>
                <a:cubicBezTo>
                  <a:pt x="1126" y="18"/>
                  <a:pt x="1127" y="18"/>
                  <a:pt x="1127" y="18"/>
                </a:cubicBezTo>
                <a:cubicBezTo>
                  <a:pt x="1127" y="18"/>
                  <a:pt x="1128" y="18"/>
                  <a:pt x="1128" y="18"/>
                </a:cubicBezTo>
                <a:cubicBezTo>
                  <a:pt x="1128" y="18"/>
                  <a:pt x="1128" y="17"/>
                  <a:pt x="1128" y="16"/>
                </a:cubicBezTo>
                <a:cubicBezTo>
                  <a:pt x="1128" y="15"/>
                  <a:pt x="1128" y="15"/>
                  <a:pt x="1128" y="15"/>
                </a:cubicBezTo>
                <a:cubicBezTo>
                  <a:pt x="1128" y="15"/>
                  <a:pt x="1128" y="14"/>
                  <a:pt x="1128" y="14"/>
                </a:cubicBezTo>
                <a:cubicBezTo>
                  <a:pt x="1127" y="14"/>
                  <a:pt x="1127" y="13"/>
                  <a:pt x="1127" y="13"/>
                </a:cubicBezTo>
                <a:cubicBezTo>
                  <a:pt x="1128" y="12"/>
                  <a:pt x="1129" y="11"/>
                  <a:pt x="1129" y="11"/>
                </a:cubicBezTo>
                <a:cubicBezTo>
                  <a:pt x="1132" y="10"/>
                  <a:pt x="1135" y="10"/>
                  <a:pt x="1137" y="12"/>
                </a:cubicBezTo>
                <a:cubicBezTo>
                  <a:pt x="1137" y="12"/>
                  <a:pt x="1138" y="13"/>
                  <a:pt x="1138" y="13"/>
                </a:cubicBezTo>
                <a:cubicBezTo>
                  <a:pt x="1139" y="14"/>
                  <a:pt x="1138" y="14"/>
                  <a:pt x="1138" y="15"/>
                </a:cubicBezTo>
                <a:cubicBezTo>
                  <a:pt x="1138" y="15"/>
                  <a:pt x="1138" y="15"/>
                  <a:pt x="1138" y="15"/>
                </a:cubicBezTo>
                <a:cubicBezTo>
                  <a:pt x="1137" y="15"/>
                  <a:pt x="1137" y="15"/>
                  <a:pt x="1137" y="15"/>
                </a:cubicBezTo>
                <a:cubicBezTo>
                  <a:pt x="1137" y="15"/>
                  <a:pt x="1137" y="15"/>
                  <a:pt x="1137" y="15"/>
                </a:cubicBezTo>
                <a:cubicBezTo>
                  <a:pt x="1138" y="16"/>
                  <a:pt x="1139" y="16"/>
                  <a:pt x="1140" y="17"/>
                </a:cubicBezTo>
                <a:cubicBezTo>
                  <a:pt x="1140" y="17"/>
                  <a:pt x="1140" y="17"/>
                  <a:pt x="1140" y="17"/>
                </a:cubicBezTo>
                <a:cubicBezTo>
                  <a:pt x="1140" y="18"/>
                  <a:pt x="1141" y="18"/>
                  <a:pt x="1141" y="19"/>
                </a:cubicBezTo>
                <a:cubicBezTo>
                  <a:pt x="1141" y="20"/>
                  <a:pt x="1142" y="20"/>
                  <a:pt x="1142" y="21"/>
                </a:cubicBezTo>
                <a:cubicBezTo>
                  <a:pt x="1142" y="21"/>
                  <a:pt x="1142" y="21"/>
                  <a:pt x="1142" y="22"/>
                </a:cubicBezTo>
                <a:cubicBezTo>
                  <a:pt x="1142" y="22"/>
                  <a:pt x="1142" y="22"/>
                  <a:pt x="1142" y="22"/>
                </a:cubicBezTo>
                <a:cubicBezTo>
                  <a:pt x="1142" y="23"/>
                  <a:pt x="1142" y="23"/>
                  <a:pt x="1142" y="23"/>
                </a:cubicBezTo>
                <a:cubicBezTo>
                  <a:pt x="1142" y="24"/>
                  <a:pt x="1142" y="24"/>
                  <a:pt x="1142" y="25"/>
                </a:cubicBezTo>
                <a:cubicBezTo>
                  <a:pt x="1142" y="25"/>
                  <a:pt x="1142" y="25"/>
                  <a:pt x="1142" y="25"/>
                </a:cubicBezTo>
                <a:cubicBezTo>
                  <a:pt x="1143" y="25"/>
                  <a:pt x="1143" y="26"/>
                  <a:pt x="1143" y="26"/>
                </a:cubicBezTo>
                <a:cubicBezTo>
                  <a:pt x="1143" y="26"/>
                  <a:pt x="1143" y="26"/>
                  <a:pt x="1143" y="26"/>
                </a:cubicBezTo>
                <a:cubicBezTo>
                  <a:pt x="1143" y="26"/>
                  <a:pt x="1143" y="26"/>
                  <a:pt x="1143" y="26"/>
                </a:cubicBezTo>
                <a:cubicBezTo>
                  <a:pt x="1143" y="26"/>
                  <a:pt x="1143" y="25"/>
                  <a:pt x="1144" y="25"/>
                </a:cubicBezTo>
                <a:cubicBezTo>
                  <a:pt x="1144" y="24"/>
                  <a:pt x="1145" y="24"/>
                  <a:pt x="1146" y="25"/>
                </a:cubicBezTo>
                <a:cubicBezTo>
                  <a:pt x="1147" y="26"/>
                  <a:pt x="1148" y="26"/>
                  <a:pt x="1148" y="25"/>
                </a:cubicBezTo>
                <a:cubicBezTo>
                  <a:pt x="1149" y="25"/>
                  <a:pt x="1149" y="24"/>
                  <a:pt x="1150" y="24"/>
                </a:cubicBezTo>
                <a:cubicBezTo>
                  <a:pt x="1150" y="23"/>
                  <a:pt x="1150" y="23"/>
                  <a:pt x="1150" y="23"/>
                </a:cubicBezTo>
                <a:cubicBezTo>
                  <a:pt x="1151" y="23"/>
                  <a:pt x="1151" y="22"/>
                  <a:pt x="1150" y="20"/>
                </a:cubicBezTo>
                <a:cubicBezTo>
                  <a:pt x="1150" y="20"/>
                  <a:pt x="1150" y="20"/>
                  <a:pt x="1150" y="20"/>
                </a:cubicBezTo>
                <a:cubicBezTo>
                  <a:pt x="1149" y="19"/>
                  <a:pt x="1148" y="18"/>
                  <a:pt x="1149" y="16"/>
                </a:cubicBezTo>
                <a:cubicBezTo>
                  <a:pt x="1150" y="16"/>
                  <a:pt x="1151" y="15"/>
                  <a:pt x="1152" y="15"/>
                </a:cubicBezTo>
                <a:cubicBezTo>
                  <a:pt x="1152" y="15"/>
                  <a:pt x="1153" y="16"/>
                  <a:pt x="1153" y="16"/>
                </a:cubicBezTo>
                <a:cubicBezTo>
                  <a:pt x="1153" y="16"/>
                  <a:pt x="1154" y="16"/>
                  <a:pt x="1154" y="16"/>
                </a:cubicBezTo>
                <a:cubicBezTo>
                  <a:pt x="1154" y="17"/>
                  <a:pt x="1154" y="17"/>
                  <a:pt x="1155" y="17"/>
                </a:cubicBezTo>
                <a:cubicBezTo>
                  <a:pt x="1155" y="17"/>
                  <a:pt x="1155" y="17"/>
                  <a:pt x="1155" y="16"/>
                </a:cubicBezTo>
                <a:cubicBezTo>
                  <a:pt x="1155" y="16"/>
                  <a:pt x="1155" y="16"/>
                  <a:pt x="1155" y="16"/>
                </a:cubicBezTo>
                <a:cubicBezTo>
                  <a:pt x="1155" y="15"/>
                  <a:pt x="1154" y="15"/>
                  <a:pt x="1154" y="15"/>
                </a:cubicBezTo>
                <a:cubicBezTo>
                  <a:pt x="1153" y="15"/>
                  <a:pt x="1152" y="14"/>
                  <a:pt x="1151" y="13"/>
                </a:cubicBezTo>
                <a:cubicBezTo>
                  <a:pt x="1151" y="13"/>
                  <a:pt x="1151" y="12"/>
                  <a:pt x="1151" y="11"/>
                </a:cubicBezTo>
                <a:cubicBezTo>
                  <a:pt x="1151" y="11"/>
                  <a:pt x="1151" y="10"/>
                  <a:pt x="1151" y="10"/>
                </a:cubicBezTo>
                <a:cubicBezTo>
                  <a:pt x="1151" y="10"/>
                  <a:pt x="1152" y="10"/>
                  <a:pt x="1152" y="10"/>
                </a:cubicBezTo>
                <a:cubicBezTo>
                  <a:pt x="1152" y="9"/>
                  <a:pt x="1152" y="9"/>
                  <a:pt x="1152" y="9"/>
                </a:cubicBezTo>
                <a:cubicBezTo>
                  <a:pt x="1153" y="8"/>
                  <a:pt x="1153" y="7"/>
                  <a:pt x="1155" y="7"/>
                </a:cubicBezTo>
                <a:cubicBezTo>
                  <a:pt x="1155" y="7"/>
                  <a:pt x="1155" y="7"/>
                  <a:pt x="1155" y="7"/>
                </a:cubicBezTo>
                <a:cubicBezTo>
                  <a:pt x="1157" y="7"/>
                  <a:pt x="1157" y="8"/>
                  <a:pt x="1158" y="8"/>
                </a:cubicBezTo>
                <a:cubicBezTo>
                  <a:pt x="1158" y="9"/>
                  <a:pt x="1158" y="9"/>
                  <a:pt x="1158" y="9"/>
                </a:cubicBezTo>
                <a:cubicBezTo>
                  <a:pt x="1160" y="10"/>
                  <a:pt x="1160" y="12"/>
                  <a:pt x="1160" y="13"/>
                </a:cubicBezTo>
                <a:cubicBezTo>
                  <a:pt x="1160" y="14"/>
                  <a:pt x="1160" y="15"/>
                  <a:pt x="1160" y="16"/>
                </a:cubicBezTo>
                <a:cubicBezTo>
                  <a:pt x="1161" y="17"/>
                  <a:pt x="1161" y="18"/>
                  <a:pt x="1161" y="18"/>
                </a:cubicBezTo>
                <a:cubicBezTo>
                  <a:pt x="1161" y="19"/>
                  <a:pt x="1161" y="19"/>
                  <a:pt x="1161" y="19"/>
                </a:cubicBezTo>
                <a:cubicBezTo>
                  <a:pt x="1161" y="20"/>
                  <a:pt x="1161" y="21"/>
                  <a:pt x="1161" y="21"/>
                </a:cubicBezTo>
                <a:cubicBezTo>
                  <a:pt x="1161" y="22"/>
                  <a:pt x="1162" y="22"/>
                  <a:pt x="1162" y="22"/>
                </a:cubicBezTo>
                <a:cubicBezTo>
                  <a:pt x="1162" y="23"/>
                  <a:pt x="1162" y="23"/>
                  <a:pt x="1162" y="23"/>
                </a:cubicBezTo>
                <a:cubicBezTo>
                  <a:pt x="1163" y="23"/>
                  <a:pt x="1163" y="22"/>
                  <a:pt x="1163" y="22"/>
                </a:cubicBezTo>
                <a:cubicBezTo>
                  <a:pt x="1163" y="20"/>
                  <a:pt x="1163" y="18"/>
                  <a:pt x="1163" y="16"/>
                </a:cubicBezTo>
                <a:cubicBezTo>
                  <a:pt x="1162" y="16"/>
                  <a:pt x="1162" y="16"/>
                  <a:pt x="1162" y="15"/>
                </a:cubicBezTo>
                <a:cubicBezTo>
                  <a:pt x="1161" y="14"/>
                  <a:pt x="1160" y="13"/>
                  <a:pt x="1160" y="12"/>
                </a:cubicBezTo>
                <a:cubicBezTo>
                  <a:pt x="1160" y="11"/>
                  <a:pt x="1160" y="10"/>
                  <a:pt x="1160" y="9"/>
                </a:cubicBezTo>
                <a:cubicBezTo>
                  <a:pt x="1160" y="9"/>
                  <a:pt x="1160" y="8"/>
                  <a:pt x="1160" y="8"/>
                </a:cubicBezTo>
                <a:cubicBezTo>
                  <a:pt x="1160" y="7"/>
                  <a:pt x="1160" y="7"/>
                  <a:pt x="1160" y="7"/>
                </a:cubicBezTo>
                <a:cubicBezTo>
                  <a:pt x="1160" y="6"/>
                  <a:pt x="1160" y="6"/>
                  <a:pt x="1160" y="6"/>
                </a:cubicBezTo>
                <a:cubicBezTo>
                  <a:pt x="1160" y="6"/>
                  <a:pt x="1160" y="4"/>
                  <a:pt x="1160" y="4"/>
                </a:cubicBezTo>
                <a:cubicBezTo>
                  <a:pt x="1161" y="3"/>
                  <a:pt x="1161" y="3"/>
                  <a:pt x="1161" y="3"/>
                </a:cubicBezTo>
                <a:cubicBezTo>
                  <a:pt x="1162" y="3"/>
                  <a:pt x="1162" y="3"/>
                  <a:pt x="1163" y="3"/>
                </a:cubicBezTo>
                <a:cubicBezTo>
                  <a:pt x="1163" y="3"/>
                  <a:pt x="1165" y="3"/>
                  <a:pt x="1166" y="4"/>
                </a:cubicBezTo>
                <a:cubicBezTo>
                  <a:pt x="1166" y="5"/>
                  <a:pt x="1166" y="5"/>
                  <a:pt x="1166" y="5"/>
                </a:cubicBezTo>
                <a:cubicBezTo>
                  <a:pt x="1167" y="5"/>
                  <a:pt x="1167" y="5"/>
                  <a:pt x="1167" y="6"/>
                </a:cubicBezTo>
                <a:cubicBezTo>
                  <a:pt x="1168" y="6"/>
                  <a:pt x="1168" y="7"/>
                  <a:pt x="1168" y="8"/>
                </a:cubicBezTo>
                <a:cubicBezTo>
                  <a:pt x="1169" y="8"/>
                  <a:pt x="1169" y="8"/>
                  <a:pt x="1169" y="8"/>
                </a:cubicBezTo>
                <a:cubicBezTo>
                  <a:pt x="1169" y="9"/>
                  <a:pt x="1169" y="10"/>
                  <a:pt x="1169" y="11"/>
                </a:cubicBezTo>
                <a:cubicBezTo>
                  <a:pt x="1169" y="11"/>
                  <a:pt x="1169" y="11"/>
                  <a:pt x="1169" y="11"/>
                </a:cubicBezTo>
                <a:cubicBezTo>
                  <a:pt x="1169" y="12"/>
                  <a:pt x="1170" y="12"/>
                  <a:pt x="1170" y="13"/>
                </a:cubicBezTo>
                <a:cubicBezTo>
                  <a:pt x="1170" y="13"/>
                  <a:pt x="1170" y="13"/>
                  <a:pt x="1170" y="13"/>
                </a:cubicBezTo>
                <a:cubicBezTo>
                  <a:pt x="1170" y="14"/>
                  <a:pt x="1170" y="14"/>
                  <a:pt x="1170" y="15"/>
                </a:cubicBezTo>
                <a:cubicBezTo>
                  <a:pt x="1170" y="15"/>
                  <a:pt x="1170" y="15"/>
                  <a:pt x="1170" y="15"/>
                </a:cubicBezTo>
                <a:cubicBezTo>
                  <a:pt x="1170" y="15"/>
                  <a:pt x="1170" y="15"/>
                  <a:pt x="1170" y="15"/>
                </a:cubicBezTo>
                <a:cubicBezTo>
                  <a:pt x="1171" y="15"/>
                  <a:pt x="1172" y="15"/>
                  <a:pt x="1173" y="15"/>
                </a:cubicBezTo>
                <a:cubicBezTo>
                  <a:pt x="1173" y="16"/>
                  <a:pt x="1174" y="16"/>
                  <a:pt x="1175" y="17"/>
                </a:cubicBezTo>
                <a:cubicBezTo>
                  <a:pt x="1175" y="17"/>
                  <a:pt x="1176" y="17"/>
                  <a:pt x="1176" y="17"/>
                </a:cubicBezTo>
                <a:cubicBezTo>
                  <a:pt x="1176" y="16"/>
                  <a:pt x="1176" y="16"/>
                  <a:pt x="1175" y="16"/>
                </a:cubicBezTo>
                <a:cubicBezTo>
                  <a:pt x="1175" y="15"/>
                  <a:pt x="1174" y="14"/>
                  <a:pt x="1174" y="13"/>
                </a:cubicBezTo>
                <a:cubicBezTo>
                  <a:pt x="1174" y="13"/>
                  <a:pt x="1174" y="13"/>
                  <a:pt x="1174" y="13"/>
                </a:cubicBezTo>
                <a:cubicBezTo>
                  <a:pt x="1174" y="12"/>
                  <a:pt x="1174" y="11"/>
                  <a:pt x="1174" y="11"/>
                </a:cubicBezTo>
                <a:cubicBezTo>
                  <a:pt x="1174" y="11"/>
                  <a:pt x="1173" y="11"/>
                  <a:pt x="1173" y="10"/>
                </a:cubicBezTo>
                <a:cubicBezTo>
                  <a:pt x="1173" y="10"/>
                  <a:pt x="1172" y="10"/>
                  <a:pt x="1172" y="10"/>
                </a:cubicBezTo>
                <a:cubicBezTo>
                  <a:pt x="1172" y="10"/>
                  <a:pt x="1172" y="10"/>
                  <a:pt x="1172" y="10"/>
                </a:cubicBezTo>
                <a:cubicBezTo>
                  <a:pt x="1171" y="9"/>
                  <a:pt x="1171" y="9"/>
                  <a:pt x="1171" y="9"/>
                </a:cubicBezTo>
                <a:cubicBezTo>
                  <a:pt x="1170" y="9"/>
                  <a:pt x="1170" y="8"/>
                  <a:pt x="1170" y="8"/>
                </a:cubicBezTo>
                <a:cubicBezTo>
                  <a:pt x="1170" y="8"/>
                  <a:pt x="1170" y="7"/>
                  <a:pt x="1170" y="7"/>
                </a:cubicBezTo>
                <a:cubicBezTo>
                  <a:pt x="1171" y="7"/>
                  <a:pt x="1171" y="6"/>
                  <a:pt x="1171" y="6"/>
                </a:cubicBezTo>
                <a:cubicBezTo>
                  <a:pt x="1171" y="6"/>
                  <a:pt x="1171" y="6"/>
                  <a:pt x="1171" y="6"/>
                </a:cubicBezTo>
                <a:cubicBezTo>
                  <a:pt x="1171" y="6"/>
                  <a:pt x="1170" y="6"/>
                  <a:pt x="1170" y="5"/>
                </a:cubicBezTo>
                <a:cubicBezTo>
                  <a:pt x="1170" y="4"/>
                  <a:pt x="1170" y="3"/>
                  <a:pt x="1170" y="3"/>
                </a:cubicBezTo>
                <a:cubicBezTo>
                  <a:pt x="1170" y="2"/>
                  <a:pt x="1172" y="2"/>
                  <a:pt x="1172" y="2"/>
                </a:cubicBezTo>
                <a:cubicBezTo>
                  <a:pt x="1173" y="1"/>
                  <a:pt x="1174" y="1"/>
                  <a:pt x="1174" y="1"/>
                </a:cubicBezTo>
                <a:cubicBezTo>
                  <a:pt x="1175" y="1"/>
                  <a:pt x="1176" y="1"/>
                  <a:pt x="1176" y="1"/>
                </a:cubicBezTo>
                <a:cubicBezTo>
                  <a:pt x="1177" y="1"/>
                  <a:pt x="1178" y="1"/>
                  <a:pt x="1179" y="1"/>
                </a:cubicBezTo>
                <a:cubicBezTo>
                  <a:pt x="1180" y="1"/>
                  <a:pt x="1181" y="1"/>
                  <a:pt x="1181" y="2"/>
                </a:cubicBezTo>
                <a:cubicBezTo>
                  <a:pt x="1182" y="2"/>
                  <a:pt x="1182" y="3"/>
                  <a:pt x="1181" y="4"/>
                </a:cubicBezTo>
                <a:cubicBezTo>
                  <a:pt x="1181" y="4"/>
                  <a:pt x="1181" y="4"/>
                  <a:pt x="1181" y="4"/>
                </a:cubicBezTo>
                <a:cubicBezTo>
                  <a:pt x="1181" y="5"/>
                  <a:pt x="1181" y="5"/>
                  <a:pt x="1181" y="5"/>
                </a:cubicBezTo>
                <a:cubicBezTo>
                  <a:pt x="1181" y="5"/>
                  <a:pt x="1182" y="4"/>
                  <a:pt x="1183" y="4"/>
                </a:cubicBezTo>
                <a:cubicBezTo>
                  <a:pt x="1183" y="4"/>
                  <a:pt x="1184" y="5"/>
                  <a:pt x="1184" y="5"/>
                </a:cubicBezTo>
                <a:cubicBezTo>
                  <a:pt x="1184" y="6"/>
                  <a:pt x="1185" y="6"/>
                  <a:pt x="1184" y="7"/>
                </a:cubicBezTo>
                <a:cubicBezTo>
                  <a:pt x="1185" y="7"/>
                  <a:pt x="1185" y="7"/>
                  <a:pt x="1185" y="7"/>
                </a:cubicBezTo>
                <a:cubicBezTo>
                  <a:pt x="1185" y="7"/>
                  <a:pt x="1185" y="7"/>
                  <a:pt x="1185" y="7"/>
                </a:cubicBezTo>
                <a:cubicBezTo>
                  <a:pt x="1186" y="7"/>
                  <a:pt x="1186" y="7"/>
                  <a:pt x="1186" y="6"/>
                </a:cubicBezTo>
                <a:cubicBezTo>
                  <a:pt x="1186" y="6"/>
                  <a:pt x="1187" y="6"/>
                  <a:pt x="1187" y="6"/>
                </a:cubicBezTo>
                <a:cubicBezTo>
                  <a:pt x="1188" y="5"/>
                  <a:pt x="1189" y="5"/>
                  <a:pt x="1189" y="5"/>
                </a:cubicBezTo>
                <a:cubicBezTo>
                  <a:pt x="1190" y="5"/>
                  <a:pt x="1191" y="5"/>
                  <a:pt x="1191" y="6"/>
                </a:cubicBezTo>
                <a:cubicBezTo>
                  <a:pt x="1191" y="6"/>
                  <a:pt x="1191" y="6"/>
                  <a:pt x="1191" y="7"/>
                </a:cubicBezTo>
                <a:cubicBezTo>
                  <a:pt x="1191" y="8"/>
                  <a:pt x="1191" y="8"/>
                  <a:pt x="1190" y="9"/>
                </a:cubicBezTo>
                <a:cubicBezTo>
                  <a:pt x="1190" y="9"/>
                  <a:pt x="1190" y="11"/>
                  <a:pt x="1190" y="11"/>
                </a:cubicBezTo>
                <a:cubicBezTo>
                  <a:pt x="1190" y="12"/>
                  <a:pt x="1190" y="13"/>
                  <a:pt x="1190" y="14"/>
                </a:cubicBezTo>
                <a:cubicBezTo>
                  <a:pt x="1190" y="15"/>
                  <a:pt x="1191" y="15"/>
                  <a:pt x="1191" y="15"/>
                </a:cubicBezTo>
                <a:cubicBezTo>
                  <a:pt x="1191" y="15"/>
                  <a:pt x="1191" y="15"/>
                  <a:pt x="1191" y="15"/>
                </a:cubicBezTo>
                <a:cubicBezTo>
                  <a:pt x="1193" y="15"/>
                  <a:pt x="1193" y="15"/>
                  <a:pt x="1193" y="15"/>
                </a:cubicBezTo>
                <a:cubicBezTo>
                  <a:pt x="1193" y="14"/>
                  <a:pt x="1193" y="13"/>
                  <a:pt x="1194" y="12"/>
                </a:cubicBezTo>
                <a:cubicBezTo>
                  <a:pt x="1194" y="11"/>
                  <a:pt x="1194" y="11"/>
                  <a:pt x="1194" y="11"/>
                </a:cubicBezTo>
                <a:cubicBezTo>
                  <a:pt x="1194" y="11"/>
                  <a:pt x="1195" y="10"/>
                  <a:pt x="1195" y="10"/>
                </a:cubicBezTo>
                <a:cubicBezTo>
                  <a:pt x="1195" y="9"/>
                  <a:pt x="1194" y="7"/>
                  <a:pt x="1194" y="6"/>
                </a:cubicBezTo>
                <a:cubicBezTo>
                  <a:pt x="1193" y="6"/>
                  <a:pt x="1193" y="5"/>
                  <a:pt x="1193" y="4"/>
                </a:cubicBezTo>
                <a:cubicBezTo>
                  <a:pt x="1192" y="4"/>
                  <a:pt x="1192" y="4"/>
                  <a:pt x="1192" y="4"/>
                </a:cubicBezTo>
                <a:cubicBezTo>
                  <a:pt x="1192" y="3"/>
                  <a:pt x="1191" y="1"/>
                  <a:pt x="1193" y="0"/>
                </a:cubicBezTo>
                <a:cubicBezTo>
                  <a:pt x="1193" y="0"/>
                  <a:pt x="1194" y="0"/>
                  <a:pt x="1195" y="0"/>
                </a:cubicBezTo>
                <a:cubicBezTo>
                  <a:pt x="1195" y="0"/>
                  <a:pt x="1195" y="0"/>
                  <a:pt x="1195" y="0"/>
                </a:cubicBezTo>
                <a:cubicBezTo>
                  <a:pt x="1196" y="1"/>
                  <a:pt x="1196" y="1"/>
                  <a:pt x="1197" y="1"/>
                </a:cubicBezTo>
                <a:cubicBezTo>
                  <a:pt x="1198" y="1"/>
                  <a:pt x="1199" y="0"/>
                  <a:pt x="1199" y="0"/>
                </a:cubicBezTo>
                <a:cubicBezTo>
                  <a:pt x="1200" y="0"/>
                  <a:pt x="1201" y="0"/>
                  <a:pt x="1203" y="0"/>
                </a:cubicBezTo>
                <a:cubicBezTo>
                  <a:pt x="1204" y="0"/>
                  <a:pt x="1205" y="1"/>
                  <a:pt x="1205" y="1"/>
                </a:cubicBezTo>
                <a:cubicBezTo>
                  <a:pt x="1205" y="1"/>
                  <a:pt x="1205" y="2"/>
                  <a:pt x="1206" y="2"/>
                </a:cubicBezTo>
                <a:cubicBezTo>
                  <a:pt x="1207" y="2"/>
                  <a:pt x="1209" y="2"/>
                  <a:pt x="1211" y="2"/>
                </a:cubicBezTo>
                <a:cubicBezTo>
                  <a:pt x="1211" y="2"/>
                  <a:pt x="1211" y="2"/>
                  <a:pt x="1211" y="2"/>
                </a:cubicBezTo>
                <a:cubicBezTo>
                  <a:pt x="1213" y="2"/>
                  <a:pt x="1214" y="3"/>
                  <a:pt x="1214" y="4"/>
                </a:cubicBezTo>
                <a:cubicBezTo>
                  <a:pt x="1215" y="5"/>
                  <a:pt x="1215" y="5"/>
                  <a:pt x="1216" y="6"/>
                </a:cubicBezTo>
                <a:cubicBezTo>
                  <a:pt x="1217" y="7"/>
                  <a:pt x="1217" y="8"/>
                  <a:pt x="1218" y="9"/>
                </a:cubicBezTo>
                <a:cubicBezTo>
                  <a:pt x="1218" y="10"/>
                  <a:pt x="1218" y="11"/>
                  <a:pt x="1217" y="12"/>
                </a:cubicBezTo>
                <a:cubicBezTo>
                  <a:pt x="1217" y="13"/>
                  <a:pt x="1217" y="13"/>
                  <a:pt x="1217" y="14"/>
                </a:cubicBezTo>
                <a:cubicBezTo>
                  <a:pt x="1217" y="14"/>
                  <a:pt x="1217" y="14"/>
                  <a:pt x="1218" y="14"/>
                </a:cubicBezTo>
                <a:cubicBezTo>
                  <a:pt x="1218" y="14"/>
                  <a:pt x="1218" y="14"/>
                  <a:pt x="1218" y="14"/>
                </a:cubicBezTo>
                <a:cubicBezTo>
                  <a:pt x="1218" y="14"/>
                  <a:pt x="1218" y="14"/>
                  <a:pt x="1218" y="13"/>
                </a:cubicBezTo>
                <a:cubicBezTo>
                  <a:pt x="1218" y="13"/>
                  <a:pt x="1218" y="13"/>
                  <a:pt x="1218" y="13"/>
                </a:cubicBezTo>
                <a:cubicBezTo>
                  <a:pt x="1219" y="13"/>
                  <a:pt x="1219" y="12"/>
                  <a:pt x="1219" y="12"/>
                </a:cubicBezTo>
                <a:cubicBezTo>
                  <a:pt x="1220" y="12"/>
                  <a:pt x="1220" y="12"/>
                  <a:pt x="1220" y="12"/>
                </a:cubicBezTo>
                <a:cubicBezTo>
                  <a:pt x="1220" y="11"/>
                  <a:pt x="1220" y="11"/>
                  <a:pt x="1220" y="11"/>
                </a:cubicBezTo>
                <a:cubicBezTo>
                  <a:pt x="1220" y="10"/>
                  <a:pt x="1220" y="10"/>
                  <a:pt x="1221" y="9"/>
                </a:cubicBezTo>
                <a:cubicBezTo>
                  <a:pt x="1221" y="9"/>
                  <a:pt x="1221" y="9"/>
                  <a:pt x="1221" y="9"/>
                </a:cubicBezTo>
                <a:cubicBezTo>
                  <a:pt x="1221" y="8"/>
                  <a:pt x="1222" y="8"/>
                  <a:pt x="1222" y="7"/>
                </a:cubicBezTo>
                <a:cubicBezTo>
                  <a:pt x="1223" y="6"/>
                  <a:pt x="1225" y="6"/>
                  <a:pt x="1226" y="6"/>
                </a:cubicBezTo>
                <a:cubicBezTo>
                  <a:pt x="1227" y="6"/>
                  <a:pt x="1227" y="7"/>
                  <a:pt x="1228" y="7"/>
                </a:cubicBezTo>
                <a:cubicBezTo>
                  <a:pt x="1228" y="7"/>
                  <a:pt x="1228" y="7"/>
                  <a:pt x="1229" y="7"/>
                </a:cubicBezTo>
                <a:cubicBezTo>
                  <a:pt x="1229" y="7"/>
                  <a:pt x="1229" y="7"/>
                  <a:pt x="1229" y="7"/>
                </a:cubicBezTo>
                <a:cubicBezTo>
                  <a:pt x="1230" y="7"/>
                  <a:pt x="1230" y="7"/>
                  <a:pt x="1231" y="7"/>
                </a:cubicBezTo>
                <a:cubicBezTo>
                  <a:pt x="1231" y="7"/>
                  <a:pt x="1232" y="7"/>
                  <a:pt x="1232" y="8"/>
                </a:cubicBezTo>
                <a:cubicBezTo>
                  <a:pt x="1232" y="9"/>
                  <a:pt x="1232" y="9"/>
                  <a:pt x="1232" y="10"/>
                </a:cubicBezTo>
                <a:cubicBezTo>
                  <a:pt x="1232" y="10"/>
                  <a:pt x="1232" y="10"/>
                  <a:pt x="1232" y="10"/>
                </a:cubicBezTo>
                <a:cubicBezTo>
                  <a:pt x="1232" y="9"/>
                  <a:pt x="1233" y="9"/>
                  <a:pt x="1233" y="9"/>
                </a:cubicBezTo>
                <a:cubicBezTo>
                  <a:pt x="1235" y="8"/>
                  <a:pt x="1236" y="8"/>
                  <a:pt x="1238" y="9"/>
                </a:cubicBezTo>
                <a:cubicBezTo>
                  <a:pt x="1238" y="9"/>
                  <a:pt x="1238" y="9"/>
                  <a:pt x="1239" y="9"/>
                </a:cubicBezTo>
                <a:cubicBezTo>
                  <a:pt x="1240" y="9"/>
                  <a:pt x="1242" y="10"/>
                  <a:pt x="1243" y="10"/>
                </a:cubicBezTo>
                <a:cubicBezTo>
                  <a:pt x="1243" y="11"/>
                  <a:pt x="1243" y="11"/>
                  <a:pt x="1243" y="11"/>
                </a:cubicBezTo>
                <a:cubicBezTo>
                  <a:pt x="1244" y="11"/>
                  <a:pt x="1246" y="12"/>
                  <a:pt x="1245" y="13"/>
                </a:cubicBezTo>
                <a:cubicBezTo>
                  <a:pt x="1245" y="14"/>
                  <a:pt x="1245" y="15"/>
                  <a:pt x="1245" y="15"/>
                </a:cubicBezTo>
                <a:cubicBezTo>
                  <a:pt x="1245" y="15"/>
                  <a:pt x="1245" y="15"/>
                  <a:pt x="1245" y="15"/>
                </a:cubicBezTo>
                <a:cubicBezTo>
                  <a:pt x="1245" y="15"/>
                  <a:pt x="1245" y="15"/>
                  <a:pt x="1245" y="15"/>
                </a:cubicBezTo>
                <a:cubicBezTo>
                  <a:pt x="1246" y="15"/>
                  <a:pt x="1247" y="15"/>
                  <a:pt x="1247" y="16"/>
                </a:cubicBezTo>
                <a:cubicBezTo>
                  <a:pt x="1248" y="16"/>
                  <a:pt x="1248" y="16"/>
                  <a:pt x="1248" y="17"/>
                </a:cubicBezTo>
                <a:cubicBezTo>
                  <a:pt x="1248" y="16"/>
                  <a:pt x="1249" y="16"/>
                  <a:pt x="1249" y="16"/>
                </a:cubicBezTo>
                <a:cubicBezTo>
                  <a:pt x="1250" y="16"/>
                  <a:pt x="1250" y="16"/>
                  <a:pt x="1250" y="16"/>
                </a:cubicBezTo>
                <a:cubicBezTo>
                  <a:pt x="1251" y="16"/>
                  <a:pt x="1251" y="16"/>
                  <a:pt x="1252" y="16"/>
                </a:cubicBezTo>
                <a:cubicBezTo>
                  <a:pt x="1252" y="17"/>
                  <a:pt x="1253" y="17"/>
                  <a:pt x="1253" y="17"/>
                </a:cubicBezTo>
                <a:cubicBezTo>
                  <a:pt x="1253" y="18"/>
                  <a:pt x="1253" y="18"/>
                  <a:pt x="1253" y="18"/>
                </a:cubicBezTo>
                <a:cubicBezTo>
                  <a:pt x="1253" y="18"/>
                  <a:pt x="1252" y="19"/>
                  <a:pt x="1252" y="19"/>
                </a:cubicBezTo>
                <a:cubicBezTo>
                  <a:pt x="1253" y="19"/>
                  <a:pt x="1253" y="19"/>
                  <a:pt x="1254" y="19"/>
                </a:cubicBezTo>
                <a:cubicBezTo>
                  <a:pt x="1254" y="18"/>
                  <a:pt x="1254" y="18"/>
                  <a:pt x="1254" y="18"/>
                </a:cubicBezTo>
                <a:cubicBezTo>
                  <a:pt x="1255" y="18"/>
                  <a:pt x="1255" y="18"/>
                  <a:pt x="1255" y="18"/>
                </a:cubicBezTo>
                <a:cubicBezTo>
                  <a:pt x="1256" y="18"/>
                  <a:pt x="1258" y="17"/>
                  <a:pt x="1259" y="18"/>
                </a:cubicBezTo>
                <a:cubicBezTo>
                  <a:pt x="1259" y="18"/>
                  <a:pt x="1259" y="19"/>
                  <a:pt x="1259" y="19"/>
                </a:cubicBezTo>
                <a:cubicBezTo>
                  <a:pt x="1260" y="19"/>
                  <a:pt x="1260" y="20"/>
                  <a:pt x="1261" y="20"/>
                </a:cubicBezTo>
                <a:cubicBezTo>
                  <a:pt x="1261" y="20"/>
                  <a:pt x="1261" y="20"/>
                  <a:pt x="1262" y="20"/>
                </a:cubicBezTo>
                <a:cubicBezTo>
                  <a:pt x="1262" y="21"/>
                  <a:pt x="1263" y="21"/>
                  <a:pt x="1263" y="21"/>
                </a:cubicBezTo>
                <a:cubicBezTo>
                  <a:pt x="1264" y="22"/>
                  <a:pt x="1264" y="22"/>
                  <a:pt x="1264" y="23"/>
                </a:cubicBezTo>
                <a:cubicBezTo>
                  <a:pt x="1264" y="23"/>
                  <a:pt x="1264" y="24"/>
                  <a:pt x="1264" y="24"/>
                </a:cubicBezTo>
                <a:cubicBezTo>
                  <a:pt x="1263" y="25"/>
                  <a:pt x="1261" y="26"/>
                  <a:pt x="1260" y="26"/>
                </a:cubicBezTo>
                <a:cubicBezTo>
                  <a:pt x="1259" y="26"/>
                  <a:pt x="1258" y="27"/>
                  <a:pt x="1257" y="28"/>
                </a:cubicBezTo>
                <a:cubicBezTo>
                  <a:pt x="1256" y="29"/>
                  <a:pt x="1256" y="29"/>
                  <a:pt x="1256" y="29"/>
                </a:cubicBezTo>
                <a:cubicBezTo>
                  <a:pt x="1256" y="29"/>
                  <a:pt x="1255" y="29"/>
                  <a:pt x="1255" y="30"/>
                </a:cubicBezTo>
                <a:cubicBezTo>
                  <a:pt x="1254" y="30"/>
                  <a:pt x="1254" y="31"/>
                  <a:pt x="1253" y="31"/>
                </a:cubicBezTo>
                <a:cubicBezTo>
                  <a:pt x="1253" y="31"/>
                  <a:pt x="1253" y="31"/>
                  <a:pt x="1253" y="31"/>
                </a:cubicBezTo>
                <a:cubicBezTo>
                  <a:pt x="1253" y="31"/>
                  <a:pt x="1253" y="31"/>
                  <a:pt x="1253" y="31"/>
                </a:cubicBezTo>
                <a:cubicBezTo>
                  <a:pt x="1254" y="32"/>
                  <a:pt x="1255" y="32"/>
                  <a:pt x="1256" y="32"/>
                </a:cubicBezTo>
                <a:cubicBezTo>
                  <a:pt x="1257" y="32"/>
                  <a:pt x="1258" y="32"/>
                  <a:pt x="1258" y="31"/>
                </a:cubicBezTo>
                <a:cubicBezTo>
                  <a:pt x="1259" y="31"/>
                  <a:pt x="1259" y="31"/>
                  <a:pt x="1259" y="31"/>
                </a:cubicBezTo>
                <a:cubicBezTo>
                  <a:pt x="1260" y="31"/>
                  <a:pt x="1262" y="31"/>
                  <a:pt x="1263" y="30"/>
                </a:cubicBezTo>
                <a:cubicBezTo>
                  <a:pt x="1263" y="30"/>
                  <a:pt x="1263" y="30"/>
                  <a:pt x="1263" y="30"/>
                </a:cubicBezTo>
                <a:cubicBezTo>
                  <a:pt x="1263" y="29"/>
                  <a:pt x="1264" y="29"/>
                  <a:pt x="1264" y="28"/>
                </a:cubicBezTo>
                <a:cubicBezTo>
                  <a:pt x="1264" y="27"/>
                  <a:pt x="1265" y="27"/>
                  <a:pt x="1266" y="27"/>
                </a:cubicBezTo>
                <a:cubicBezTo>
                  <a:pt x="1267" y="27"/>
                  <a:pt x="1267" y="27"/>
                  <a:pt x="1268" y="27"/>
                </a:cubicBezTo>
                <a:cubicBezTo>
                  <a:pt x="1269" y="28"/>
                  <a:pt x="1269" y="28"/>
                  <a:pt x="1269" y="29"/>
                </a:cubicBezTo>
                <a:cubicBezTo>
                  <a:pt x="1269" y="29"/>
                  <a:pt x="1269" y="29"/>
                  <a:pt x="1269" y="30"/>
                </a:cubicBezTo>
                <a:cubicBezTo>
                  <a:pt x="1269" y="29"/>
                  <a:pt x="1269" y="29"/>
                  <a:pt x="1269" y="29"/>
                </a:cubicBezTo>
                <a:cubicBezTo>
                  <a:pt x="1269" y="29"/>
                  <a:pt x="1269" y="28"/>
                  <a:pt x="1270" y="28"/>
                </a:cubicBezTo>
                <a:cubicBezTo>
                  <a:pt x="1270" y="27"/>
                  <a:pt x="1270" y="27"/>
                  <a:pt x="1271" y="27"/>
                </a:cubicBezTo>
                <a:cubicBezTo>
                  <a:pt x="1272" y="27"/>
                  <a:pt x="1273" y="27"/>
                  <a:pt x="1273" y="28"/>
                </a:cubicBezTo>
                <a:cubicBezTo>
                  <a:pt x="1274" y="29"/>
                  <a:pt x="1274" y="29"/>
                  <a:pt x="1274" y="30"/>
                </a:cubicBezTo>
                <a:cubicBezTo>
                  <a:pt x="1274" y="30"/>
                  <a:pt x="1274" y="30"/>
                  <a:pt x="1274" y="30"/>
                </a:cubicBezTo>
                <a:cubicBezTo>
                  <a:pt x="1274" y="30"/>
                  <a:pt x="1274" y="30"/>
                  <a:pt x="1275" y="30"/>
                </a:cubicBezTo>
                <a:cubicBezTo>
                  <a:pt x="1275" y="29"/>
                  <a:pt x="1275" y="29"/>
                  <a:pt x="1276" y="29"/>
                </a:cubicBezTo>
                <a:cubicBezTo>
                  <a:pt x="1277" y="29"/>
                  <a:pt x="1278" y="30"/>
                  <a:pt x="1279" y="31"/>
                </a:cubicBezTo>
                <a:cubicBezTo>
                  <a:pt x="1279" y="32"/>
                  <a:pt x="1279" y="32"/>
                  <a:pt x="1278" y="33"/>
                </a:cubicBezTo>
                <a:cubicBezTo>
                  <a:pt x="1278" y="34"/>
                  <a:pt x="1278" y="34"/>
                  <a:pt x="1278" y="35"/>
                </a:cubicBezTo>
                <a:cubicBezTo>
                  <a:pt x="1278" y="36"/>
                  <a:pt x="1278" y="37"/>
                  <a:pt x="1278" y="38"/>
                </a:cubicBezTo>
                <a:cubicBezTo>
                  <a:pt x="1278" y="39"/>
                  <a:pt x="1278" y="40"/>
                  <a:pt x="1278" y="41"/>
                </a:cubicBezTo>
                <a:cubicBezTo>
                  <a:pt x="1278" y="42"/>
                  <a:pt x="1277" y="42"/>
                  <a:pt x="1277" y="43"/>
                </a:cubicBezTo>
                <a:cubicBezTo>
                  <a:pt x="1277" y="43"/>
                  <a:pt x="1277" y="43"/>
                  <a:pt x="1277" y="43"/>
                </a:cubicBezTo>
                <a:cubicBezTo>
                  <a:pt x="1276" y="44"/>
                  <a:pt x="1275" y="45"/>
                  <a:pt x="1275" y="45"/>
                </a:cubicBezTo>
                <a:cubicBezTo>
                  <a:pt x="1275" y="45"/>
                  <a:pt x="1275" y="46"/>
                  <a:pt x="1275" y="46"/>
                </a:cubicBezTo>
                <a:cubicBezTo>
                  <a:pt x="1276" y="46"/>
                  <a:pt x="1276" y="46"/>
                  <a:pt x="1277" y="45"/>
                </a:cubicBezTo>
                <a:cubicBezTo>
                  <a:pt x="1277" y="45"/>
                  <a:pt x="1277" y="45"/>
                  <a:pt x="1278" y="45"/>
                </a:cubicBezTo>
                <a:cubicBezTo>
                  <a:pt x="1278" y="45"/>
                  <a:pt x="1280" y="44"/>
                  <a:pt x="1280" y="44"/>
                </a:cubicBezTo>
                <a:cubicBezTo>
                  <a:pt x="1281" y="43"/>
                  <a:pt x="1282" y="43"/>
                  <a:pt x="1283" y="44"/>
                </a:cubicBezTo>
                <a:cubicBezTo>
                  <a:pt x="1284" y="45"/>
                  <a:pt x="1285" y="46"/>
                  <a:pt x="1285" y="47"/>
                </a:cubicBezTo>
                <a:cubicBezTo>
                  <a:pt x="1286" y="49"/>
                  <a:pt x="1286" y="51"/>
                  <a:pt x="1286" y="53"/>
                </a:cubicBezTo>
                <a:cubicBezTo>
                  <a:pt x="1286" y="55"/>
                  <a:pt x="1286" y="56"/>
                  <a:pt x="1285" y="58"/>
                </a:cubicBezTo>
                <a:cubicBezTo>
                  <a:pt x="1284" y="59"/>
                  <a:pt x="1283" y="61"/>
                  <a:pt x="1282" y="62"/>
                </a:cubicBezTo>
                <a:cubicBezTo>
                  <a:pt x="1282" y="62"/>
                  <a:pt x="1281" y="62"/>
                  <a:pt x="1281" y="62"/>
                </a:cubicBezTo>
                <a:cubicBezTo>
                  <a:pt x="1281" y="62"/>
                  <a:pt x="1281" y="63"/>
                  <a:pt x="1281" y="63"/>
                </a:cubicBezTo>
                <a:cubicBezTo>
                  <a:pt x="1280" y="63"/>
                  <a:pt x="1280" y="63"/>
                  <a:pt x="1280" y="64"/>
                </a:cubicBezTo>
                <a:cubicBezTo>
                  <a:pt x="1279" y="64"/>
                  <a:pt x="1278" y="65"/>
                  <a:pt x="1277" y="65"/>
                </a:cubicBezTo>
                <a:cubicBezTo>
                  <a:pt x="1277" y="65"/>
                  <a:pt x="1277" y="65"/>
                  <a:pt x="1277" y="65"/>
                </a:cubicBezTo>
                <a:cubicBezTo>
                  <a:pt x="1275" y="65"/>
                  <a:pt x="1274" y="66"/>
                  <a:pt x="1273" y="67"/>
                </a:cubicBezTo>
                <a:cubicBezTo>
                  <a:pt x="1272" y="68"/>
                  <a:pt x="1272" y="68"/>
                  <a:pt x="1272" y="68"/>
                </a:cubicBezTo>
                <a:cubicBezTo>
                  <a:pt x="1271" y="69"/>
                  <a:pt x="1270" y="70"/>
                  <a:pt x="1268" y="71"/>
                </a:cubicBezTo>
                <a:cubicBezTo>
                  <a:pt x="1267" y="72"/>
                  <a:pt x="1267" y="72"/>
                  <a:pt x="1266" y="72"/>
                </a:cubicBezTo>
                <a:cubicBezTo>
                  <a:pt x="1265" y="72"/>
                  <a:pt x="1264" y="73"/>
                  <a:pt x="1263" y="73"/>
                </a:cubicBezTo>
                <a:cubicBezTo>
                  <a:pt x="1263" y="73"/>
                  <a:pt x="1263" y="73"/>
                  <a:pt x="1263" y="73"/>
                </a:cubicBezTo>
                <a:cubicBezTo>
                  <a:pt x="1261" y="74"/>
                  <a:pt x="1260" y="75"/>
                  <a:pt x="1258" y="75"/>
                </a:cubicBezTo>
                <a:cubicBezTo>
                  <a:pt x="1257" y="75"/>
                  <a:pt x="1256" y="75"/>
                  <a:pt x="1256" y="75"/>
                </a:cubicBezTo>
                <a:cubicBezTo>
                  <a:pt x="1255" y="75"/>
                  <a:pt x="1255" y="75"/>
                  <a:pt x="1255" y="75"/>
                </a:cubicBezTo>
                <a:cubicBezTo>
                  <a:pt x="1255" y="75"/>
                  <a:pt x="1255" y="75"/>
                  <a:pt x="1255" y="75"/>
                </a:cubicBezTo>
                <a:cubicBezTo>
                  <a:pt x="1255" y="76"/>
                  <a:pt x="1254" y="76"/>
                  <a:pt x="1253" y="76"/>
                </a:cubicBezTo>
                <a:cubicBezTo>
                  <a:pt x="1253" y="76"/>
                  <a:pt x="1252" y="76"/>
                  <a:pt x="1252" y="76"/>
                </a:cubicBezTo>
                <a:cubicBezTo>
                  <a:pt x="1252" y="76"/>
                  <a:pt x="1252" y="76"/>
                  <a:pt x="1252" y="76"/>
                </a:cubicBezTo>
                <a:cubicBezTo>
                  <a:pt x="1251" y="76"/>
                  <a:pt x="1251" y="77"/>
                  <a:pt x="1250" y="77"/>
                </a:cubicBezTo>
                <a:cubicBezTo>
                  <a:pt x="1250" y="77"/>
                  <a:pt x="1250" y="77"/>
                  <a:pt x="1250" y="77"/>
                </a:cubicBezTo>
                <a:cubicBezTo>
                  <a:pt x="1248" y="77"/>
                  <a:pt x="1247" y="77"/>
                  <a:pt x="1245" y="77"/>
                </a:cubicBezTo>
                <a:cubicBezTo>
                  <a:pt x="1244" y="76"/>
                  <a:pt x="1243" y="76"/>
                  <a:pt x="1242" y="76"/>
                </a:cubicBezTo>
                <a:cubicBezTo>
                  <a:pt x="1242" y="76"/>
                  <a:pt x="1242" y="76"/>
                  <a:pt x="1242" y="76"/>
                </a:cubicBezTo>
                <a:cubicBezTo>
                  <a:pt x="1241" y="76"/>
                  <a:pt x="1241" y="76"/>
                  <a:pt x="1240" y="76"/>
                </a:cubicBezTo>
                <a:cubicBezTo>
                  <a:pt x="1241" y="76"/>
                  <a:pt x="1241" y="77"/>
                  <a:pt x="1242" y="78"/>
                </a:cubicBezTo>
                <a:cubicBezTo>
                  <a:pt x="1242" y="79"/>
                  <a:pt x="1241" y="80"/>
                  <a:pt x="1240" y="81"/>
                </a:cubicBezTo>
                <a:cubicBezTo>
                  <a:pt x="1240" y="81"/>
                  <a:pt x="1240" y="81"/>
                  <a:pt x="1239" y="81"/>
                </a:cubicBezTo>
                <a:cubicBezTo>
                  <a:pt x="1239" y="82"/>
                  <a:pt x="1238" y="82"/>
                  <a:pt x="1237" y="82"/>
                </a:cubicBezTo>
                <a:cubicBezTo>
                  <a:pt x="1236" y="83"/>
                  <a:pt x="1236" y="83"/>
                  <a:pt x="1235" y="83"/>
                </a:cubicBezTo>
                <a:cubicBezTo>
                  <a:pt x="1235" y="83"/>
                  <a:pt x="1235" y="83"/>
                  <a:pt x="1235" y="83"/>
                </a:cubicBezTo>
                <a:cubicBezTo>
                  <a:pt x="1234" y="84"/>
                  <a:pt x="1233" y="84"/>
                  <a:pt x="1232" y="84"/>
                </a:cubicBezTo>
                <a:cubicBezTo>
                  <a:pt x="1231" y="85"/>
                  <a:pt x="1230" y="85"/>
                  <a:pt x="1229" y="85"/>
                </a:cubicBezTo>
                <a:cubicBezTo>
                  <a:pt x="1228" y="86"/>
                  <a:pt x="1227" y="86"/>
                  <a:pt x="1226" y="86"/>
                </a:cubicBezTo>
                <a:cubicBezTo>
                  <a:pt x="1227" y="86"/>
                  <a:pt x="1229" y="86"/>
                  <a:pt x="1231" y="86"/>
                </a:cubicBezTo>
                <a:cubicBezTo>
                  <a:pt x="1233" y="86"/>
                  <a:pt x="1235" y="85"/>
                  <a:pt x="1236" y="84"/>
                </a:cubicBezTo>
                <a:cubicBezTo>
                  <a:pt x="1237" y="84"/>
                  <a:pt x="1238" y="83"/>
                  <a:pt x="1239" y="82"/>
                </a:cubicBezTo>
                <a:cubicBezTo>
                  <a:pt x="1240" y="82"/>
                  <a:pt x="1240" y="82"/>
                  <a:pt x="1240" y="82"/>
                </a:cubicBezTo>
                <a:cubicBezTo>
                  <a:pt x="1240" y="82"/>
                  <a:pt x="1240" y="81"/>
                  <a:pt x="1241" y="81"/>
                </a:cubicBezTo>
                <a:cubicBezTo>
                  <a:pt x="1241" y="81"/>
                  <a:pt x="1242" y="81"/>
                  <a:pt x="1242" y="81"/>
                </a:cubicBezTo>
                <a:cubicBezTo>
                  <a:pt x="1243" y="81"/>
                  <a:pt x="1243" y="81"/>
                  <a:pt x="1243" y="81"/>
                </a:cubicBezTo>
                <a:cubicBezTo>
                  <a:pt x="1243" y="81"/>
                  <a:pt x="1243" y="81"/>
                  <a:pt x="1243" y="81"/>
                </a:cubicBezTo>
                <a:cubicBezTo>
                  <a:pt x="1244" y="80"/>
                  <a:pt x="1244" y="80"/>
                  <a:pt x="1245" y="80"/>
                </a:cubicBezTo>
                <a:cubicBezTo>
                  <a:pt x="1246" y="80"/>
                  <a:pt x="1246" y="80"/>
                  <a:pt x="1247" y="80"/>
                </a:cubicBezTo>
                <a:cubicBezTo>
                  <a:pt x="1249" y="80"/>
                  <a:pt x="1250" y="80"/>
                  <a:pt x="1250" y="81"/>
                </a:cubicBezTo>
                <a:cubicBezTo>
                  <a:pt x="1251" y="82"/>
                  <a:pt x="1251" y="83"/>
                  <a:pt x="1250" y="84"/>
                </a:cubicBezTo>
                <a:cubicBezTo>
                  <a:pt x="1250" y="84"/>
                  <a:pt x="1249" y="85"/>
                  <a:pt x="1249" y="85"/>
                </a:cubicBezTo>
                <a:cubicBezTo>
                  <a:pt x="1249" y="86"/>
                  <a:pt x="1249" y="87"/>
                  <a:pt x="1248" y="88"/>
                </a:cubicBezTo>
                <a:cubicBezTo>
                  <a:pt x="1247" y="88"/>
                  <a:pt x="1246" y="89"/>
                  <a:pt x="1245" y="89"/>
                </a:cubicBezTo>
                <a:cubicBezTo>
                  <a:pt x="1245" y="89"/>
                  <a:pt x="1244" y="90"/>
                  <a:pt x="1244" y="90"/>
                </a:cubicBezTo>
                <a:cubicBezTo>
                  <a:pt x="1243" y="90"/>
                  <a:pt x="1243" y="90"/>
                  <a:pt x="1242" y="91"/>
                </a:cubicBezTo>
                <a:cubicBezTo>
                  <a:pt x="1242" y="91"/>
                  <a:pt x="1242" y="91"/>
                  <a:pt x="1241" y="91"/>
                </a:cubicBezTo>
                <a:cubicBezTo>
                  <a:pt x="1241" y="91"/>
                  <a:pt x="1240" y="92"/>
                  <a:pt x="1239" y="92"/>
                </a:cubicBezTo>
                <a:cubicBezTo>
                  <a:pt x="1238" y="94"/>
                  <a:pt x="1236" y="95"/>
                  <a:pt x="1235" y="96"/>
                </a:cubicBezTo>
                <a:cubicBezTo>
                  <a:pt x="1234" y="97"/>
                  <a:pt x="1233" y="97"/>
                  <a:pt x="1232" y="97"/>
                </a:cubicBezTo>
                <a:cubicBezTo>
                  <a:pt x="1232" y="97"/>
                  <a:pt x="1231" y="97"/>
                  <a:pt x="1231" y="97"/>
                </a:cubicBezTo>
                <a:cubicBezTo>
                  <a:pt x="1230" y="97"/>
                  <a:pt x="1230" y="97"/>
                  <a:pt x="1229" y="98"/>
                </a:cubicBezTo>
                <a:cubicBezTo>
                  <a:pt x="1229" y="98"/>
                  <a:pt x="1228" y="98"/>
                  <a:pt x="1227" y="99"/>
                </a:cubicBezTo>
                <a:cubicBezTo>
                  <a:pt x="1227" y="99"/>
                  <a:pt x="1227" y="99"/>
                  <a:pt x="1227" y="99"/>
                </a:cubicBezTo>
                <a:cubicBezTo>
                  <a:pt x="1226" y="99"/>
                  <a:pt x="1226" y="100"/>
                  <a:pt x="1225" y="100"/>
                </a:cubicBezTo>
                <a:cubicBezTo>
                  <a:pt x="1224" y="100"/>
                  <a:pt x="1224" y="100"/>
                  <a:pt x="1224" y="100"/>
                </a:cubicBezTo>
                <a:cubicBezTo>
                  <a:pt x="1224" y="100"/>
                  <a:pt x="1223" y="101"/>
                  <a:pt x="1222" y="101"/>
                </a:cubicBezTo>
                <a:cubicBezTo>
                  <a:pt x="1221" y="101"/>
                  <a:pt x="1221" y="101"/>
                  <a:pt x="1221" y="101"/>
                </a:cubicBezTo>
                <a:cubicBezTo>
                  <a:pt x="1221" y="101"/>
                  <a:pt x="1221" y="101"/>
                  <a:pt x="1221" y="101"/>
                </a:cubicBezTo>
                <a:cubicBezTo>
                  <a:pt x="1220" y="102"/>
                  <a:pt x="1219" y="102"/>
                  <a:pt x="1219" y="103"/>
                </a:cubicBezTo>
                <a:cubicBezTo>
                  <a:pt x="1218" y="103"/>
                  <a:pt x="1218" y="103"/>
                  <a:pt x="1218" y="103"/>
                </a:cubicBezTo>
                <a:cubicBezTo>
                  <a:pt x="1216" y="104"/>
                  <a:pt x="1215" y="105"/>
                  <a:pt x="1214" y="106"/>
                </a:cubicBezTo>
                <a:cubicBezTo>
                  <a:pt x="1213" y="106"/>
                  <a:pt x="1212" y="106"/>
                  <a:pt x="1211" y="107"/>
                </a:cubicBezTo>
                <a:cubicBezTo>
                  <a:pt x="1210" y="107"/>
                  <a:pt x="1210" y="107"/>
                  <a:pt x="1210" y="107"/>
                </a:cubicBezTo>
                <a:cubicBezTo>
                  <a:pt x="1210" y="107"/>
                  <a:pt x="1209" y="107"/>
                  <a:pt x="1209" y="107"/>
                </a:cubicBezTo>
                <a:cubicBezTo>
                  <a:pt x="1209" y="108"/>
                  <a:pt x="1209" y="108"/>
                  <a:pt x="1209" y="108"/>
                </a:cubicBezTo>
                <a:cubicBezTo>
                  <a:pt x="1209" y="108"/>
                  <a:pt x="1208" y="108"/>
                  <a:pt x="1208" y="108"/>
                </a:cubicBezTo>
                <a:cubicBezTo>
                  <a:pt x="1208" y="109"/>
                  <a:pt x="1207" y="110"/>
                  <a:pt x="1207" y="110"/>
                </a:cubicBezTo>
                <a:cubicBezTo>
                  <a:pt x="1206" y="110"/>
                  <a:pt x="1206" y="110"/>
                  <a:pt x="1206" y="110"/>
                </a:cubicBezTo>
                <a:cubicBezTo>
                  <a:pt x="1206" y="110"/>
                  <a:pt x="1206" y="110"/>
                  <a:pt x="1206" y="110"/>
                </a:cubicBezTo>
                <a:cubicBezTo>
                  <a:pt x="1206" y="111"/>
                  <a:pt x="1206" y="111"/>
                  <a:pt x="1206" y="111"/>
                </a:cubicBezTo>
                <a:cubicBezTo>
                  <a:pt x="1205" y="112"/>
                  <a:pt x="1205" y="114"/>
                  <a:pt x="1204" y="114"/>
                </a:cubicBezTo>
                <a:cubicBezTo>
                  <a:pt x="1203" y="115"/>
                  <a:pt x="1202" y="115"/>
                  <a:pt x="1200" y="115"/>
                </a:cubicBezTo>
                <a:cubicBezTo>
                  <a:pt x="1200" y="115"/>
                  <a:pt x="1199" y="115"/>
                  <a:pt x="1199" y="115"/>
                </a:cubicBezTo>
                <a:cubicBezTo>
                  <a:pt x="1198" y="115"/>
                  <a:pt x="1198" y="115"/>
                  <a:pt x="1198" y="115"/>
                </a:cubicBezTo>
                <a:cubicBezTo>
                  <a:pt x="1198" y="115"/>
                  <a:pt x="1196" y="115"/>
                  <a:pt x="1195" y="113"/>
                </a:cubicBezTo>
                <a:cubicBezTo>
                  <a:pt x="1195" y="112"/>
                  <a:pt x="1195" y="112"/>
                  <a:pt x="1196" y="111"/>
                </a:cubicBezTo>
                <a:cubicBezTo>
                  <a:pt x="1196" y="111"/>
                  <a:pt x="1196" y="111"/>
                  <a:pt x="1196" y="111"/>
                </a:cubicBezTo>
                <a:cubicBezTo>
                  <a:pt x="1196" y="111"/>
                  <a:pt x="1196" y="111"/>
                  <a:pt x="1196" y="111"/>
                </a:cubicBezTo>
                <a:cubicBezTo>
                  <a:pt x="1196" y="111"/>
                  <a:pt x="1195" y="112"/>
                  <a:pt x="1195" y="112"/>
                </a:cubicBezTo>
                <a:cubicBezTo>
                  <a:pt x="1195" y="112"/>
                  <a:pt x="1195" y="113"/>
                  <a:pt x="1194" y="113"/>
                </a:cubicBezTo>
                <a:cubicBezTo>
                  <a:pt x="1195" y="113"/>
                  <a:pt x="1195" y="113"/>
                  <a:pt x="1195" y="114"/>
                </a:cubicBezTo>
                <a:cubicBezTo>
                  <a:pt x="1195" y="114"/>
                  <a:pt x="1196" y="115"/>
                  <a:pt x="1196" y="115"/>
                </a:cubicBezTo>
                <a:cubicBezTo>
                  <a:pt x="1196" y="116"/>
                  <a:pt x="1196" y="116"/>
                  <a:pt x="1196" y="116"/>
                </a:cubicBezTo>
                <a:cubicBezTo>
                  <a:pt x="1196" y="117"/>
                  <a:pt x="1197" y="118"/>
                  <a:pt x="1196" y="119"/>
                </a:cubicBezTo>
                <a:cubicBezTo>
                  <a:pt x="1195" y="120"/>
                  <a:pt x="1194" y="120"/>
                  <a:pt x="1193" y="120"/>
                </a:cubicBezTo>
                <a:cubicBezTo>
                  <a:pt x="1192" y="120"/>
                  <a:pt x="1192" y="120"/>
                  <a:pt x="1192" y="120"/>
                </a:cubicBezTo>
                <a:cubicBezTo>
                  <a:pt x="1191" y="120"/>
                  <a:pt x="1191" y="120"/>
                  <a:pt x="1190" y="120"/>
                </a:cubicBezTo>
                <a:cubicBezTo>
                  <a:pt x="1189" y="120"/>
                  <a:pt x="1188" y="120"/>
                  <a:pt x="1188" y="119"/>
                </a:cubicBezTo>
                <a:cubicBezTo>
                  <a:pt x="1187" y="119"/>
                  <a:pt x="1186" y="119"/>
                  <a:pt x="1185" y="119"/>
                </a:cubicBezTo>
                <a:cubicBezTo>
                  <a:pt x="1185" y="119"/>
                  <a:pt x="1184" y="119"/>
                  <a:pt x="1184" y="119"/>
                </a:cubicBezTo>
                <a:cubicBezTo>
                  <a:pt x="1183" y="119"/>
                  <a:pt x="1182" y="119"/>
                  <a:pt x="1182" y="119"/>
                </a:cubicBezTo>
                <a:cubicBezTo>
                  <a:pt x="1183" y="120"/>
                  <a:pt x="1184" y="120"/>
                  <a:pt x="1185" y="120"/>
                </a:cubicBezTo>
                <a:cubicBezTo>
                  <a:pt x="1186" y="120"/>
                  <a:pt x="1186" y="120"/>
                  <a:pt x="1186" y="120"/>
                </a:cubicBezTo>
                <a:cubicBezTo>
                  <a:pt x="1186" y="120"/>
                  <a:pt x="1186" y="120"/>
                  <a:pt x="1187" y="120"/>
                </a:cubicBezTo>
                <a:cubicBezTo>
                  <a:pt x="1188" y="120"/>
                  <a:pt x="1189" y="120"/>
                  <a:pt x="1190" y="120"/>
                </a:cubicBezTo>
                <a:cubicBezTo>
                  <a:pt x="1191" y="121"/>
                  <a:pt x="1191" y="123"/>
                  <a:pt x="1191" y="123"/>
                </a:cubicBezTo>
                <a:cubicBezTo>
                  <a:pt x="1191" y="125"/>
                  <a:pt x="1189" y="126"/>
                  <a:pt x="1188" y="126"/>
                </a:cubicBezTo>
                <a:cubicBezTo>
                  <a:pt x="1187" y="126"/>
                  <a:pt x="1187" y="126"/>
                  <a:pt x="1186" y="126"/>
                </a:cubicBezTo>
                <a:cubicBezTo>
                  <a:pt x="1186" y="126"/>
                  <a:pt x="1185" y="126"/>
                  <a:pt x="1185" y="126"/>
                </a:cubicBezTo>
                <a:cubicBezTo>
                  <a:pt x="1185" y="127"/>
                  <a:pt x="1186" y="128"/>
                  <a:pt x="1186" y="129"/>
                </a:cubicBezTo>
                <a:cubicBezTo>
                  <a:pt x="1185" y="130"/>
                  <a:pt x="1183" y="132"/>
                  <a:pt x="1182" y="132"/>
                </a:cubicBezTo>
                <a:cubicBezTo>
                  <a:pt x="1180" y="133"/>
                  <a:pt x="1179" y="133"/>
                  <a:pt x="1177" y="133"/>
                </a:cubicBezTo>
                <a:cubicBezTo>
                  <a:pt x="1176" y="133"/>
                  <a:pt x="1175" y="133"/>
                  <a:pt x="1174" y="132"/>
                </a:cubicBezTo>
                <a:cubicBezTo>
                  <a:pt x="1173" y="132"/>
                  <a:pt x="1173" y="132"/>
                  <a:pt x="1172" y="132"/>
                </a:cubicBezTo>
                <a:cubicBezTo>
                  <a:pt x="1171" y="132"/>
                  <a:pt x="1170" y="131"/>
                  <a:pt x="1170" y="130"/>
                </a:cubicBezTo>
                <a:cubicBezTo>
                  <a:pt x="1170" y="130"/>
                  <a:pt x="1169" y="129"/>
                  <a:pt x="1169" y="129"/>
                </a:cubicBezTo>
                <a:cubicBezTo>
                  <a:pt x="1169" y="129"/>
                  <a:pt x="1169" y="129"/>
                  <a:pt x="1168" y="128"/>
                </a:cubicBezTo>
                <a:cubicBezTo>
                  <a:pt x="1168" y="128"/>
                  <a:pt x="1168" y="128"/>
                  <a:pt x="1168" y="128"/>
                </a:cubicBezTo>
                <a:cubicBezTo>
                  <a:pt x="1168" y="128"/>
                  <a:pt x="1167" y="128"/>
                  <a:pt x="1167" y="128"/>
                </a:cubicBezTo>
                <a:cubicBezTo>
                  <a:pt x="1167" y="128"/>
                  <a:pt x="1167" y="128"/>
                  <a:pt x="1167" y="128"/>
                </a:cubicBezTo>
                <a:cubicBezTo>
                  <a:pt x="1168" y="128"/>
                  <a:pt x="1168" y="130"/>
                  <a:pt x="1169" y="131"/>
                </a:cubicBezTo>
                <a:cubicBezTo>
                  <a:pt x="1169" y="131"/>
                  <a:pt x="1169" y="131"/>
                  <a:pt x="1169" y="132"/>
                </a:cubicBezTo>
                <a:cubicBezTo>
                  <a:pt x="1169" y="133"/>
                  <a:pt x="1170" y="135"/>
                  <a:pt x="1169" y="136"/>
                </a:cubicBezTo>
                <a:cubicBezTo>
                  <a:pt x="1168" y="136"/>
                  <a:pt x="1167" y="137"/>
                  <a:pt x="1166" y="137"/>
                </a:cubicBezTo>
                <a:cubicBezTo>
                  <a:pt x="1166" y="137"/>
                  <a:pt x="1165" y="137"/>
                  <a:pt x="1165" y="136"/>
                </a:cubicBezTo>
                <a:cubicBezTo>
                  <a:pt x="1164" y="136"/>
                  <a:pt x="1163" y="136"/>
                  <a:pt x="1162" y="136"/>
                </a:cubicBezTo>
                <a:cubicBezTo>
                  <a:pt x="1162" y="136"/>
                  <a:pt x="1162" y="136"/>
                  <a:pt x="1162" y="136"/>
                </a:cubicBezTo>
                <a:cubicBezTo>
                  <a:pt x="1161" y="137"/>
                  <a:pt x="1160" y="137"/>
                  <a:pt x="1159" y="136"/>
                </a:cubicBezTo>
                <a:cubicBezTo>
                  <a:pt x="1159" y="136"/>
                  <a:pt x="1158" y="136"/>
                  <a:pt x="1158" y="136"/>
                </a:cubicBezTo>
                <a:cubicBezTo>
                  <a:pt x="1158" y="136"/>
                  <a:pt x="1158" y="136"/>
                  <a:pt x="1158" y="136"/>
                </a:cubicBezTo>
                <a:cubicBezTo>
                  <a:pt x="1157" y="137"/>
                  <a:pt x="1157" y="137"/>
                  <a:pt x="1157" y="137"/>
                </a:cubicBezTo>
                <a:cubicBezTo>
                  <a:pt x="1156" y="137"/>
                  <a:pt x="1155" y="137"/>
                  <a:pt x="1155" y="137"/>
                </a:cubicBezTo>
                <a:cubicBezTo>
                  <a:pt x="1153" y="136"/>
                  <a:pt x="1151" y="136"/>
                  <a:pt x="1150" y="134"/>
                </a:cubicBezTo>
                <a:cubicBezTo>
                  <a:pt x="1150" y="134"/>
                  <a:pt x="1150" y="134"/>
                  <a:pt x="1150" y="134"/>
                </a:cubicBezTo>
                <a:cubicBezTo>
                  <a:pt x="1150" y="134"/>
                  <a:pt x="1150" y="134"/>
                  <a:pt x="1150" y="135"/>
                </a:cubicBezTo>
                <a:cubicBezTo>
                  <a:pt x="1150" y="135"/>
                  <a:pt x="1150" y="136"/>
                  <a:pt x="1149" y="137"/>
                </a:cubicBezTo>
                <a:cubicBezTo>
                  <a:pt x="1149" y="137"/>
                  <a:pt x="1148" y="137"/>
                  <a:pt x="1147" y="137"/>
                </a:cubicBezTo>
                <a:cubicBezTo>
                  <a:pt x="1146" y="137"/>
                  <a:pt x="1145" y="137"/>
                  <a:pt x="1145" y="137"/>
                </a:cubicBezTo>
                <a:cubicBezTo>
                  <a:pt x="1143" y="137"/>
                  <a:pt x="1142" y="136"/>
                  <a:pt x="1141" y="135"/>
                </a:cubicBezTo>
                <a:cubicBezTo>
                  <a:pt x="1140" y="134"/>
                  <a:pt x="1140" y="134"/>
                  <a:pt x="1140" y="134"/>
                </a:cubicBezTo>
                <a:cubicBezTo>
                  <a:pt x="1140" y="134"/>
                  <a:pt x="1140" y="134"/>
                  <a:pt x="1140" y="134"/>
                </a:cubicBezTo>
                <a:cubicBezTo>
                  <a:pt x="1140" y="134"/>
                  <a:pt x="1140" y="134"/>
                  <a:pt x="1140" y="134"/>
                </a:cubicBezTo>
                <a:cubicBezTo>
                  <a:pt x="1140" y="134"/>
                  <a:pt x="1140" y="134"/>
                  <a:pt x="1140" y="134"/>
                </a:cubicBezTo>
                <a:cubicBezTo>
                  <a:pt x="1139" y="135"/>
                  <a:pt x="1139" y="135"/>
                  <a:pt x="1138" y="135"/>
                </a:cubicBezTo>
                <a:cubicBezTo>
                  <a:pt x="1139" y="135"/>
                  <a:pt x="1139" y="135"/>
                  <a:pt x="1139" y="135"/>
                </a:cubicBezTo>
                <a:cubicBezTo>
                  <a:pt x="1139" y="136"/>
                  <a:pt x="1139" y="136"/>
                  <a:pt x="1140" y="136"/>
                </a:cubicBezTo>
                <a:cubicBezTo>
                  <a:pt x="1140" y="136"/>
                  <a:pt x="1140" y="136"/>
                  <a:pt x="1141" y="137"/>
                </a:cubicBezTo>
                <a:cubicBezTo>
                  <a:pt x="1141" y="137"/>
                  <a:pt x="1142" y="137"/>
                  <a:pt x="1143" y="138"/>
                </a:cubicBezTo>
                <a:cubicBezTo>
                  <a:pt x="1144" y="139"/>
                  <a:pt x="1145" y="139"/>
                  <a:pt x="1146" y="139"/>
                </a:cubicBezTo>
                <a:cubicBezTo>
                  <a:pt x="1147" y="140"/>
                  <a:pt x="1147" y="140"/>
                  <a:pt x="1148" y="140"/>
                </a:cubicBezTo>
                <a:cubicBezTo>
                  <a:pt x="1149" y="140"/>
                  <a:pt x="1149" y="140"/>
                  <a:pt x="1149" y="140"/>
                </a:cubicBezTo>
                <a:cubicBezTo>
                  <a:pt x="1149" y="140"/>
                  <a:pt x="1149" y="140"/>
                  <a:pt x="1149" y="140"/>
                </a:cubicBezTo>
                <a:cubicBezTo>
                  <a:pt x="1150" y="140"/>
                  <a:pt x="1150" y="140"/>
                  <a:pt x="1151" y="140"/>
                </a:cubicBezTo>
                <a:cubicBezTo>
                  <a:pt x="1151" y="140"/>
                  <a:pt x="1152" y="140"/>
                  <a:pt x="1152" y="140"/>
                </a:cubicBezTo>
                <a:cubicBezTo>
                  <a:pt x="1153" y="140"/>
                  <a:pt x="1153" y="140"/>
                  <a:pt x="1153" y="140"/>
                </a:cubicBezTo>
                <a:cubicBezTo>
                  <a:pt x="1153" y="140"/>
                  <a:pt x="1153" y="140"/>
                  <a:pt x="1153" y="140"/>
                </a:cubicBezTo>
                <a:cubicBezTo>
                  <a:pt x="1154" y="140"/>
                  <a:pt x="1155" y="141"/>
                  <a:pt x="1155" y="141"/>
                </a:cubicBezTo>
                <a:cubicBezTo>
                  <a:pt x="1156" y="141"/>
                  <a:pt x="1156" y="141"/>
                  <a:pt x="1156" y="141"/>
                </a:cubicBezTo>
                <a:cubicBezTo>
                  <a:pt x="1157" y="142"/>
                  <a:pt x="1158" y="143"/>
                  <a:pt x="1158" y="144"/>
                </a:cubicBezTo>
                <a:cubicBezTo>
                  <a:pt x="1158" y="145"/>
                  <a:pt x="1158" y="145"/>
                  <a:pt x="1158" y="145"/>
                </a:cubicBezTo>
                <a:cubicBezTo>
                  <a:pt x="1158" y="145"/>
                  <a:pt x="1158" y="146"/>
                  <a:pt x="1158" y="146"/>
                </a:cubicBezTo>
                <a:cubicBezTo>
                  <a:pt x="1157" y="146"/>
                  <a:pt x="1157" y="146"/>
                  <a:pt x="1158" y="147"/>
                </a:cubicBezTo>
                <a:cubicBezTo>
                  <a:pt x="1158" y="147"/>
                  <a:pt x="1158" y="147"/>
                  <a:pt x="1158" y="148"/>
                </a:cubicBezTo>
                <a:cubicBezTo>
                  <a:pt x="1158" y="148"/>
                  <a:pt x="1157" y="149"/>
                  <a:pt x="1157" y="149"/>
                </a:cubicBezTo>
                <a:cubicBezTo>
                  <a:pt x="1156" y="150"/>
                  <a:pt x="1155" y="150"/>
                  <a:pt x="1155" y="150"/>
                </a:cubicBezTo>
                <a:cubicBezTo>
                  <a:pt x="1153" y="150"/>
                  <a:pt x="1151" y="149"/>
                  <a:pt x="1150" y="148"/>
                </a:cubicBezTo>
                <a:cubicBezTo>
                  <a:pt x="1149" y="147"/>
                  <a:pt x="1149" y="147"/>
                  <a:pt x="1148" y="147"/>
                </a:cubicBezTo>
                <a:cubicBezTo>
                  <a:pt x="1148" y="147"/>
                  <a:pt x="1147" y="146"/>
                  <a:pt x="1147" y="146"/>
                </a:cubicBezTo>
                <a:cubicBezTo>
                  <a:pt x="1146" y="146"/>
                  <a:pt x="1146" y="145"/>
                  <a:pt x="1145" y="144"/>
                </a:cubicBezTo>
                <a:cubicBezTo>
                  <a:pt x="1145" y="144"/>
                  <a:pt x="1145" y="144"/>
                  <a:pt x="1145" y="144"/>
                </a:cubicBezTo>
                <a:cubicBezTo>
                  <a:pt x="1145" y="143"/>
                  <a:pt x="1145" y="143"/>
                  <a:pt x="1145" y="142"/>
                </a:cubicBezTo>
                <a:cubicBezTo>
                  <a:pt x="1144" y="142"/>
                  <a:pt x="1144" y="142"/>
                  <a:pt x="1143" y="141"/>
                </a:cubicBezTo>
                <a:cubicBezTo>
                  <a:pt x="1143" y="141"/>
                  <a:pt x="1143" y="141"/>
                  <a:pt x="1143" y="141"/>
                </a:cubicBezTo>
                <a:cubicBezTo>
                  <a:pt x="1143" y="141"/>
                  <a:pt x="1142" y="141"/>
                  <a:pt x="1142" y="141"/>
                </a:cubicBezTo>
                <a:cubicBezTo>
                  <a:pt x="1141" y="141"/>
                  <a:pt x="1141" y="141"/>
                  <a:pt x="1140" y="141"/>
                </a:cubicBezTo>
                <a:cubicBezTo>
                  <a:pt x="1140" y="141"/>
                  <a:pt x="1139" y="141"/>
                  <a:pt x="1139" y="141"/>
                </a:cubicBezTo>
                <a:cubicBezTo>
                  <a:pt x="1138" y="141"/>
                  <a:pt x="1138" y="140"/>
                  <a:pt x="1138" y="140"/>
                </a:cubicBezTo>
                <a:cubicBezTo>
                  <a:pt x="1137" y="140"/>
                  <a:pt x="1137" y="140"/>
                  <a:pt x="1136" y="140"/>
                </a:cubicBezTo>
                <a:cubicBezTo>
                  <a:pt x="1137" y="140"/>
                  <a:pt x="1138" y="141"/>
                  <a:pt x="1138" y="141"/>
                </a:cubicBezTo>
                <a:cubicBezTo>
                  <a:pt x="1139" y="141"/>
                  <a:pt x="1140" y="141"/>
                  <a:pt x="1141" y="141"/>
                </a:cubicBezTo>
                <a:cubicBezTo>
                  <a:pt x="1142" y="142"/>
                  <a:pt x="1143" y="142"/>
                  <a:pt x="1143" y="143"/>
                </a:cubicBezTo>
                <a:cubicBezTo>
                  <a:pt x="1143" y="144"/>
                  <a:pt x="1143" y="144"/>
                  <a:pt x="1143" y="144"/>
                </a:cubicBezTo>
                <a:cubicBezTo>
                  <a:pt x="1143" y="145"/>
                  <a:pt x="1143" y="145"/>
                  <a:pt x="1142" y="145"/>
                </a:cubicBezTo>
                <a:cubicBezTo>
                  <a:pt x="1142" y="145"/>
                  <a:pt x="1142" y="145"/>
                  <a:pt x="1142" y="145"/>
                </a:cubicBezTo>
                <a:cubicBezTo>
                  <a:pt x="1143" y="146"/>
                  <a:pt x="1144" y="146"/>
                  <a:pt x="1144" y="147"/>
                </a:cubicBezTo>
                <a:cubicBezTo>
                  <a:pt x="1146" y="148"/>
                  <a:pt x="1146" y="149"/>
                  <a:pt x="1145" y="150"/>
                </a:cubicBezTo>
                <a:cubicBezTo>
                  <a:pt x="1145" y="151"/>
                  <a:pt x="1144" y="152"/>
                  <a:pt x="1143" y="152"/>
                </a:cubicBezTo>
                <a:cubicBezTo>
                  <a:pt x="1143" y="152"/>
                  <a:pt x="1144" y="152"/>
                  <a:pt x="1144" y="152"/>
                </a:cubicBezTo>
                <a:cubicBezTo>
                  <a:pt x="1145" y="152"/>
                  <a:pt x="1146" y="152"/>
                  <a:pt x="1147" y="152"/>
                </a:cubicBezTo>
                <a:cubicBezTo>
                  <a:pt x="1147" y="152"/>
                  <a:pt x="1150" y="153"/>
                  <a:pt x="1151" y="155"/>
                </a:cubicBezTo>
                <a:cubicBezTo>
                  <a:pt x="1151" y="155"/>
                  <a:pt x="1151" y="156"/>
                  <a:pt x="1151" y="156"/>
                </a:cubicBezTo>
                <a:cubicBezTo>
                  <a:pt x="1151" y="156"/>
                  <a:pt x="1151" y="155"/>
                  <a:pt x="1152" y="155"/>
                </a:cubicBezTo>
                <a:cubicBezTo>
                  <a:pt x="1153" y="155"/>
                  <a:pt x="1154" y="155"/>
                  <a:pt x="1155" y="155"/>
                </a:cubicBezTo>
                <a:cubicBezTo>
                  <a:pt x="1155" y="156"/>
                  <a:pt x="1156" y="156"/>
                  <a:pt x="1156" y="157"/>
                </a:cubicBezTo>
                <a:cubicBezTo>
                  <a:pt x="1156" y="158"/>
                  <a:pt x="1156" y="159"/>
                  <a:pt x="1155" y="159"/>
                </a:cubicBezTo>
                <a:cubicBezTo>
                  <a:pt x="1154" y="160"/>
                  <a:pt x="1152" y="160"/>
                  <a:pt x="1151" y="159"/>
                </a:cubicBezTo>
                <a:cubicBezTo>
                  <a:pt x="1151" y="159"/>
                  <a:pt x="1151" y="158"/>
                  <a:pt x="1151" y="157"/>
                </a:cubicBezTo>
                <a:cubicBezTo>
                  <a:pt x="1151" y="157"/>
                  <a:pt x="1151" y="157"/>
                  <a:pt x="1151" y="157"/>
                </a:cubicBezTo>
                <a:cubicBezTo>
                  <a:pt x="1151" y="157"/>
                  <a:pt x="1151" y="157"/>
                  <a:pt x="1151" y="157"/>
                </a:cubicBezTo>
                <a:cubicBezTo>
                  <a:pt x="1150" y="158"/>
                  <a:pt x="1150" y="158"/>
                  <a:pt x="1150" y="159"/>
                </a:cubicBezTo>
                <a:cubicBezTo>
                  <a:pt x="1150" y="159"/>
                  <a:pt x="1149" y="159"/>
                  <a:pt x="1149" y="159"/>
                </a:cubicBezTo>
                <a:cubicBezTo>
                  <a:pt x="1149" y="159"/>
                  <a:pt x="1148" y="160"/>
                  <a:pt x="1148" y="160"/>
                </a:cubicBezTo>
                <a:cubicBezTo>
                  <a:pt x="1148" y="161"/>
                  <a:pt x="1148" y="161"/>
                  <a:pt x="1148" y="162"/>
                </a:cubicBezTo>
                <a:cubicBezTo>
                  <a:pt x="1148" y="162"/>
                  <a:pt x="1148" y="162"/>
                  <a:pt x="1148" y="162"/>
                </a:cubicBezTo>
                <a:cubicBezTo>
                  <a:pt x="1148" y="163"/>
                  <a:pt x="1147" y="163"/>
                  <a:pt x="1147" y="163"/>
                </a:cubicBezTo>
                <a:cubicBezTo>
                  <a:pt x="1147" y="164"/>
                  <a:pt x="1147" y="164"/>
                  <a:pt x="1147" y="164"/>
                </a:cubicBezTo>
                <a:cubicBezTo>
                  <a:pt x="1147" y="165"/>
                  <a:pt x="1146" y="165"/>
                  <a:pt x="1146" y="165"/>
                </a:cubicBezTo>
                <a:cubicBezTo>
                  <a:pt x="1145" y="165"/>
                  <a:pt x="1144" y="165"/>
                  <a:pt x="1144" y="165"/>
                </a:cubicBezTo>
                <a:cubicBezTo>
                  <a:pt x="1143" y="165"/>
                  <a:pt x="1142" y="165"/>
                  <a:pt x="1142" y="165"/>
                </a:cubicBezTo>
                <a:cubicBezTo>
                  <a:pt x="1141" y="165"/>
                  <a:pt x="1141" y="165"/>
                  <a:pt x="1141" y="165"/>
                </a:cubicBezTo>
                <a:cubicBezTo>
                  <a:pt x="1141" y="165"/>
                  <a:pt x="1140" y="165"/>
                  <a:pt x="1140" y="164"/>
                </a:cubicBezTo>
                <a:cubicBezTo>
                  <a:pt x="1140" y="164"/>
                  <a:pt x="1139" y="164"/>
                  <a:pt x="1139" y="164"/>
                </a:cubicBezTo>
                <a:cubicBezTo>
                  <a:pt x="1139" y="164"/>
                  <a:pt x="1138" y="163"/>
                  <a:pt x="1138" y="163"/>
                </a:cubicBezTo>
                <a:cubicBezTo>
                  <a:pt x="1137" y="163"/>
                  <a:pt x="1136" y="162"/>
                  <a:pt x="1136" y="162"/>
                </a:cubicBezTo>
                <a:cubicBezTo>
                  <a:pt x="1135" y="162"/>
                  <a:pt x="1135" y="162"/>
                  <a:pt x="1135" y="162"/>
                </a:cubicBezTo>
                <a:cubicBezTo>
                  <a:pt x="1135" y="162"/>
                  <a:pt x="1136" y="163"/>
                  <a:pt x="1137" y="163"/>
                </a:cubicBezTo>
                <a:cubicBezTo>
                  <a:pt x="1137" y="164"/>
                  <a:pt x="1137" y="164"/>
                  <a:pt x="1138" y="164"/>
                </a:cubicBezTo>
                <a:cubicBezTo>
                  <a:pt x="1138" y="164"/>
                  <a:pt x="1139" y="164"/>
                  <a:pt x="1139" y="165"/>
                </a:cubicBezTo>
                <a:cubicBezTo>
                  <a:pt x="1140" y="165"/>
                  <a:pt x="1140" y="165"/>
                  <a:pt x="1141" y="166"/>
                </a:cubicBezTo>
                <a:cubicBezTo>
                  <a:pt x="1142" y="166"/>
                  <a:pt x="1144" y="167"/>
                  <a:pt x="1144" y="169"/>
                </a:cubicBezTo>
                <a:cubicBezTo>
                  <a:pt x="1144" y="170"/>
                  <a:pt x="1142" y="171"/>
                  <a:pt x="1142" y="171"/>
                </a:cubicBezTo>
                <a:cubicBezTo>
                  <a:pt x="1141" y="171"/>
                  <a:pt x="1141" y="171"/>
                  <a:pt x="1141" y="171"/>
                </a:cubicBezTo>
                <a:cubicBezTo>
                  <a:pt x="1141" y="172"/>
                  <a:pt x="1140" y="172"/>
                  <a:pt x="1140" y="172"/>
                </a:cubicBezTo>
                <a:cubicBezTo>
                  <a:pt x="1140" y="172"/>
                  <a:pt x="1139" y="173"/>
                  <a:pt x="1139" y="173"/>
                </a:cubicBezTo>
                <a:cubicBezTo>
                  <a:pt x="1138" y="173"/>
                  <a:pt x="1138" y="173"/>
                  <a:pt x="1137" y="173"/>
                </a:cubicBezTo>
                <a:cubicBezTo>
                  <a:pt x="1137" y="173"/>
                  <a:pt x="1137" y="173"/>
                  <a:pt x="1137" y="173"/>
                </a:cubicBezTo>
                <a:cubicBezTo>
                  <a:pt x="1137" y="173"/>
                  <a:pt x="1137" y="173"/>
                  <a:pt x="1137" y="173"/>
                </a:cubicBezTo>
                <a:cubicBezTo>
                  <a:pt x="1136" y="173"/>
                  <a:pt x="1135" y="172"/>
                  <a:pt x="1134" y="172"/>
                </a:cubicBezTo>
                <a:cubicBezTo>
                  <a:pt x="1134" y="172"/>
                  <a:pt x="1134" y="171"/>
                  <a:pt x="1134" y="171"/>
                </a:cubicBezTo>
                <a:cubicBezTo>
                  <a:pt x="1133" y="171"/>
                  <a:pt x="1133" y="171"/>
                  <a:pt x="1132" y="171"/>
                </a:cubicBezTo>
                <a:cubicBezTo>
                  <a:pt x="1132" y="171"/>
                  <a:pt x="1131" y="171"/>
                  <a:pt x="1131" y="171"/>
                </a:cubicBezTo>
                <a:cubicBezTo>
                  <a:pt x="1130" y="171"/>
                  <a:pt x="1130" y="170"/>
                  <a:pt x="1129" y="170"/>
                </a:cubicBezTo>
                <a:cubicBezTo>
                  <a:pt x="1129" y="170"/>
                  <a:pt x="1129" y="170"/>
                  <a:pt x="1129" y="170"/>
                </a:cubicBezTo>
                <a:cubicBezTo>
                  <a:pt x="1129" y="170"/>
                  <a:pt x="1129" y="170"/>
                  <a:pt x="1128" y="170"/>
                </a:cubicBezTo>
                <a:cubicBezTo>
                  <a:pt x="1129" y="171"/>
                  <a:pt x="1129" y="171"/>
                  <a:pt x="1130" y="171"/>
                </a:cubicBezTo>
                <a:cubicBezTo>
                  <a:pt x="1130" y="172"/>
                  <a:pt x="1130" y="172"/>
                  <a:pt x="1130" y="172"/>
                </a:cubicBezTo>
                <a:cubicBezTo>
                  <a:pt x="1130" y="172"/>
                  <a:pt x="1131" y="172"/>
                  <a:pt x="1131" y="173"/>
                </a:cubicBezTo>
                <a:cubicBezTo>
                  <a:pt x="1132" y="173"/>
                  <a:pt x="1132" y="173"/>
                  <a:pt x="1132" y="173"/>
                </a:cubicBezTo>
                <a:cubicBezTo>
                  <a:pt x="1133" y="174"/>
                  <a:pt x="1133" y="174"/>
                  <a:pt x="1133" y="174"/>
                </a:cubicBezTo>
                <a:cubicBezTo>
                  <a:pt x="1133" y="174"/>
                  <a:pt x="1134" y="175"/>
                  <a:pt x="1135" y="175"/>
                </a:cubicBezTo>
                <a:cubicBezTo>
                  <a:pt x="1135" y="175"/>
                  <a:pt x="1135" y="175"/>
                  <a:pt x="1135" y="175"/>
                </a:cubicBezTo>
                <a:cubicBezTo>
                  <a:pt x="1136" y="175"/>
                  <a:pt x="1138" y="175"/>
                  <a:pt x="1138" y="176"/>
                </a:cubicBezTo>
                <a:cubicBezTo>
                  <a:pt x="1139" y="178"/>
                  <a:pt x="1137" y="179"/>
                  <a:pt x="1136" y="180"/>
                </a:cubicBezTo>
                <a:cubicBezTo>
                  <a:pt x="1134" y="180"/>
                  <a:pt x="1133" y="180"/>
                  <a:pt x="1132" y="180"/>
                </a:cubicBezTo>
                <a:cubicBezTo>
                  <a:pt x="1131" y="179"/>
                  <a:pt x="1131" y="179"/>
                  <a:pt x="1131" y="179"/>
                </a:cubicBezTo>
                <a:cubicBezTo>
                  <a:pt x="1131" y="179"/>
                  <a:pt x="1130" y="179"/>
                  <a:pt x="1130" y="179"/>
                </a:cubicBezTo>
                <a:cubicBezTo>
                  <a:pt x="1130" y="179"/>
                  <a:pt x="1130" y="179"/>
                  <a:pt x="1129" y="179"/>
                </a:cubicBezTo>
                <a:cubicBezTo>
                  <a:pt x="1129" y="179"/>
                  <a:pt x="1129" y="179"/>
                  <a:pt x="1128" y="179"/>
                </a:cubicBezTo>
                <a:cubicBezTo>
                  <a:pt x="1127" y="180"/>
                  <a:pt x="1126" y="181"/>
                  <a:pt x="1124" y="181"/>
                </a:cubicBezTo>
                <a:cubicBezTo>
                  <a:pt x="1124" y="181"/>
                  <a:pt x="1124" y="181"/>
                  <a:pt x="1124" y="181"/>
                </a:cubicBezTo>
                <a:cubicBezTo>
                  <a:pt x="1123" y="181"/>
                  <a:pt x="1123" y="180"/>
                  <a:pt x="1122" y="180"/>
                </a:cubicBezTo>
                <a:cubicBezTo>
                  <a:pt x="1122" y="180"/>
                  <a:pt x="1121" y="179"/>
                  <a:pt x="1121" y="179"/>
                </a:cubicBezTo>
                <a:cubicBezTo>
                  <a:pt x="1121" y="179"/>
                  <a:pt x="1120" y="179"/>
                  <a:pt x="1120" y="179"/>
                </a:cubicBezTo>
                <a:cubicBezTo>
                  <a:pt x="1120" y="178"/>
                  <a:pt x="1119" y="178"/>
                  <a:pt x="1119" y="178"/>
                </a:cubicBezTo>
                <a:cubicBezTo>
                  <a:pt x="1118" y="178"/>
                  <a:pt x="1118" y="178"/>
                  <a:pt x="1117" y="178"/>
                </a:cubicBezTo>
                <a:cubicBezTo>
                  <a:pt x="1116" y="178"/>
                  <a:pt x="1116" y="178"/>
                  <a:pt x="1116" y="178"/>
                </a:cubicBezTo>
                <a:cubicBezTo>
                  <a:pt x="1116" y="178"/>
                  <a:pt x="1116" y="178"/>
                  <a:pt x="1116" y="178"/>
                </a:cubicBezTo>
                <a:cubicBezTo>
                  <a:pt x="1116" y="178"/>
                  <a:pt x="1116" y="178"/>
                  <a:pt x="1116" y="178"/>
                </a:cubicBezTo>
                <a:cubicBezTo>
                  <a:pt x="1116" y="179"/>
                  <a:pt x="1116" y="179"/>
                  <a:pt x="1116" y="179"/>
                </a:cubicBezTo>
                <a:cubicBezTo>
                  <a:pt x="1116" y="180"/>
                  <a:pt x="1116" y="180"/>
                  <a:pt x="1116" y="181"/>
                </a:cubicBezTo>
                <a:cubicBezTo>
                  <a:pt x="1116" y="181"/>
                  <a:pt x="1116" y="181"/>
                  <a:pt x="1116" y="181"/>
                </a:cubicBezTo>
                <a:cubicBezTo>
                  <a:pt x="1116" y="181"/>
                  <a:pt x="1116" y="181"/>
                  <a:pt x="1116" y="181"/>
                </a:cubicBezTo>
                <a:cubicBezTo>
                  <a:pt x="1116" y="180"/>
                  <a:pt x="1117" y="180"/>
                  <a:pt x="1117" y="180"/>
                </a:cubicBezTo>
                <a:cubicBezTo>
                  <a:pt x="1118" y="180"/>
                  <a:pt x="1118" y="180"/>
                  <a:pt x="1118" y="180"/>
                </a:cubicBezTo>
                <a:cubicBezTo>
                  <a:pt x="1120" y="180"/>
                  <a:pt x="1120" y="181"/>
                  <a:pt x="1121" y="182"/>
                </a:cubicBezTo>
                <a:cubicBezTo>
                  <a:pt x="1121" y="182"/>
                  <a:pt x="1121" y="183"/>
                  <a:pt x="1120" y="184"/>
                </a:cubicBezTo>
                <a:cubicBezTo>
                  <a:pt x="1120" y="185"/>
                  <a:pt x="1119" y="185"/>
                  <a:pt x="1119" y="185"/>
                </a:cubicBezTo>
                <a:cubicBezTo>
                  <a:pt x="1119" y="185"/>
                  <a:pt x="1119" y="185"/>
                  <a:pt x="1119" y="185"/>
                </a:cubicBezTo>
                <a:cubicBezTo>
                  <a:pt x="1118" y="185"/>
                  <a:pt x="1118" y="185"/>
                  <a:pt x="1118" y="185"/>
                </a:cubicBezTo>
                <a:cubicBezTo>
                  <a:pt x="1118" y="185"/>
                  <a:pt x="1117" y="185"/>
                  <a:pt x="1117" y="185"/>
                </a:cubicBezTo>
                <a:cubicBezTo>
                  <a:pt x="1117" y="185"/>
                  <a:pt x="1116" y="185"/>
                  <a:pt x="1115" y="184"/>
                </a:cubicBezTo>
                <a:cubicBezTo>
                  <a:pt x="1115" y="183"/>
                  <a:pt x="1115" y="183"/>
                  <a:pt x="1115" y="183"/>
                </a:cubicBezTo>
                <a:cubicBezTo>
                  <a:pt x="1115" y="183"/>
                  <a:pt x="1115" y="183"/>
                  <a:pt x="1114" y="184"/>
                </a:cubicBezTo>
                <a:cubicBezTo>
                  <a:pt x="1114" y="184"/>
                  <a:pt x="1114" y="184"/>
                  <a:pt x="1114" y="184"/>
                </a:cubicBezTo>
                <a:cubicBezTo>
                  <a:pt x="1114" y="184"/>
                  <a:pt x="1114" y="184"/>
                  <a:pt x="1114" y="184"/>
                </a:cubicBezTo>
                <a:cubicBezTo>
                  <a:pt x="1116" y="184"/>
                  <a:pt x="1117" y="186"/>
                  <a:pt x="1116" y="187"/>
                </a:cubicBezTo>
                <a:cubicBezTo>
                  <a:pt x="1116" y="188"/>
                  <a:pt x="1116" y="189"/>
                  <a:pt x="1115" y="189"/>
                </a:cubicBezTo>
                <a:cubicBezTo>
                  <a:pt x="1115" y="189"/>
                  <a:pt x="1115" y="189"/>
                  <a:pt x="1115" y="190"/>
                </a:cubicBezTo>
                <a:cubicBezTo>
                  <a:pt x="1115" y="190"/>
                  <a:pt x="1114" y="190"/>
                  <a:pt x="1114" y="190"/>
                </a:cubicBezTo>
                <a:cubicBezTo>
                  <a:pt x="1114" y="190"/>
                  <a:pt x="1114" y="190"/>
                  <a:pt x="1114" y="190"/>
                </a:cubicBezTo>
                <a:cubicBezTo>
                  <a:pt x="1114" y="191"/>
                  <a:pt x="1114" y="192"/>
                  <a:pt x="1113" y="193"/>
                </a:cubicBezTo>
                <a:cubicBezTo>
                  <a:pt x="1112" y="193"/>
                  <a:pt x="1112" y="193"/>
                  <a:pt x="1112" y="193"/>
                </a:cubicBezTo>
                <a:cubicBezTo>
                  <a:pt x="1111" y="194"/>
                  <a:pt x="1111" y="194"/>
                  <a:pt x="1111" y="194"/>
                </a:cubicBezTo>
                <a:cubicBezTo>
                  <a:pt x="1110" y="195"/>
                  <a:pt x="1110" y="195"/>
                  <a:pt x="1109" y="195"/>
                </a:cubicBezTo>
                <a:cubicBezTo>
                  <a:pt x="1109" y="195"/>
                  <a:pt x="1108" y="195"/>
                  <a:pt x="1107" y="195"/>
                </a:cubicBezTo>
                <a:cubicBezTo>
                  <a:pt x="1107" y="195"/>
                  <a:pt x="1106" y="195"/>
                  <a:pt x="1106" y="195"/>
                </a:cubicBezTo>
                <a:cubicBezTo>
                  <a:pt x="1106" y="195"/>
                  <a:pt x="1106" y="195"/>
                  <a:pt x="1106" y="195"/>
                </a:cubicBezTo>
                <a:cubicBezTo>
                  <a:pt x="1106" y="195"/>
                  <a:pt x="1105" y="196"/>
                  <a:pt x="1105" y="196"/>
                </a:cubicBezTo>
                <a:cubicBezTo>
                  <a:pt x="1105" y="196"/>
                  <a:pt x="1105" y="196"/>
                  <a:pt x="1105" y="196"/>
                </a:cubicBezTo>
                <a:cubicBezTo>
                  <a:pt x="1105" y="197"/>
                  <a:pt x="1104" y="199"/>
                  <a:pt x="1102" y="199"/>
                </a:cubicBezTo>
                <a:cubicBezTo>
                  <a:pt x="1101" y="199"/>
                  <a:pt x="1100" y="198"/>
                  <a:pt x="1099" y="198"/>
                </a:cubicBezTo>
                <a:cubicBezTo>
                  <a:pt x="1099" y="198"/>
                  <a:pt x="1099" y="198"/>
                  <a:pt x="1099" y="198"/>
                </a:cubicBezTo>
                <a:cubicBezTo>
                  <a:pt x="1100" y="199"/>
                  <a:pt x="1099" y="200"/>
                  <a:pt x="1099" y="201"/>
                </a:cubicBezTo>
                <a:cubicBezTo>
                  <a:pt x="1099" y="201"/>
                  <a:pt x="1099" y="202"/>
                  <a:pt x="1099" y="203"/>
                </a:cubicBezTo>
                <a:cubicBezTo>
                  <a:pt x="1099" y="203"/>
                  <a:pt x="1099" y="203"/>
                  <a:pt x="1099" y="203"/>
                </a:cubicBezTo>
                <a:cubicBezTo>
                  <a:pt x="1098" y="204"/>
                  <a:pt x="1098" y="205"/>
                  <a:pt x="1098" y="205"/>
                </a:cubicBezTo>
                <a:cubicBezTo>
                  <a:pt x="1097" y="205"/>
                  <a:pt x="1097" y="205"/>
                  <a:pt x="1097" y="205"/>
                </a:cubicBezTo>
                <a:cubicBezTo>
                  <a:pt x="1097" y="206"/>
                  <a:pt x="1097" y="206"/>
                  <a:pt x="1097" y="206"/>
                </a:cubicBezTo>
                <a:cubicBezTo>
                  <a:pt x="1097" y="206"/>
                  <a:pt x="1097" y="206"/>
                  <a:pt x="1097" y="206"/>
                </a:cubicBezTo>
                <a:cubicBezTo>
                  <a:pt x="1098" y="207"/>
                  <a:pt x="1099" y="207"/>
                  <a:pt x="1099" y="209"/>
                </a:cubicBezTo>
                <a:cubicBezTo>
                  <a:pt x="1099" y="209"/>
                  <a:pt x="1099" y="209"/>
                  <a:pt x="1099" y="209"/>
                </a:cubicBezTo>
                <a:cubicBezTo>
                  <a:pt x="1099" y="209"/>
                  <a:pt x="1100" y="209"/>
                  <a:pt x="1100" y="208"/>
                </a:cubicBezTo>
                <a:cubicBezTo>
                  <a:pt x="1100" y="208"/>
                  <a:pt x="1101" y="207"/>
                  <a:pt x="1102" y="207"/>
                </a:cubicBezTo>
                <a:cubicBezTo>
                  <a:pt x="1102" y="207"/>
                  <a:pt x="1104" y="206"/>
                  <a:pt x="1105" y="207"/>
                </a:cubicBezTo>
                <a:cubicBezTo>
                  <a:pt x="1106" y="207"/>
                  <a:pt x="1106" y="209"/>
                  <a:pt x="1105" y="210"/>
                </a:cubicBezTo>
                <a:cubicBezTo>
                  <a:pt x="1105" y="211"/>
                  <a:pt x="1105" y="212"/>
                  <a:pt x="1105" y="212"/>
                </a:cubicBezTo>
                <a:cubicBezTo>
                  <a:pt x="1105" y="213"/>
                  <a:pt x="1105" y="214"/>
                  <a:pt x="1105" y="214"/>
                </a:cubicBezTo>
                <a:cubicBezTo>
                  <a:pt x="1104" y="215"/>
                  <a:pt x="1104" y="215"/>
                  <a:pt x="1104" y="216"/>
                </a:cubicBezTo>
                <a:cubicBezTo>
                  <a:pt x="1104" y="217"/>
                  <a:pt x="1104" y="217"/>
                  <a:pt x="1104" y="218"/>
                </a:cubicBezTo>
                <a:cubicBezTo>
                  <a:pt x="1103" y="219"/>
                  <a:pt x="1103" y="220"/>
                  <a:pt x="1102" y="220"/>
                </a:cubicBezTo>
                <a:cubicBezTo>
                  <a:pt x="1101" y="220"/>
                  <a:pt x="1101" y="220"/>
                  <a:pt x="1101" y="221"/>
                </a:cubicBezTo>
                <a:cubicBezTo>
                  <a:pt x="1100" y="221"/>
                  <a:pt x="1100" y="221"/>
                  <a:pt x="1099" y="221"/>
                </a:cubicBezTo>
                <a:cubicBezTo>
                  <a:pt x="1099" y="222"/>
                  <a:pt x="1098" y="222"/>
                  <a:pt x="1098" y="223"/>
                </a:cubicBezTo>
                <a:cubicBezTo>
                  <a:pt x="1098" y="223"/>
                  <a:pt x="1098" y="223"/>
                  <a:pt x="1098" y="223"/>
                </a:cubicBezTo>
                <a:cubicBezTo>
                  <a:pt x="1097" y="223"/>
                  <a:pt x="1097" y="224"/>
                  <a:pt x="1095" y="224"/>
                </a:cubicBezTo>
                <a:cubicBezTo>
                  <a:pt x="1095" y="224"/>
                  <a:pt x="1094" y="224"/>
                  <a:pt x="1094" y="223"/>
                </a:cubicBezTo>
                <a:cubicBezTo>
                  <a:pt x="1094" y="223"/>
                  <a:pt x="1094" y="222"/>
                  <a:pt x="1094" y="222"/>
                </a:cubicBezTo>
                <a:cubicBezTo>
                  <a:pt x="1094" y="222"/>
                  <a:pt x="1093" y="223"/>
                  <a:pt x="1092" y="223"/>
                </a:cubicBezTo>
                <a:cubicBezTo>
                  <a:pt x="1092" y="223"/>
                  <a:pt x="1092" y="223"/>
                  <a:pt x="1092" y="223"/>
                </a:cubicBezTo>
                <a:cubicBezTo>
                  <a:pt x="1091" y="223"/>
                  <a:pt x="1091" y="224"/>
                  <a:pt x="1090" y="224"/>
                </a:cubicBezTo>
                <a:cubicBezTo>
                  <a:pt x="1089" y="224"/>
                  <a:pt x="1088" y="225"/>
                  <a:pt x="1088" y="225"/>
                </a:cubicBezTo>
                <a:cubicBezTo>
                  <a:pt x="1087" y="226"/>
                  <a:pt x="1087" y="226"/>
                  <a:pt x="1086" y="226"/>
                </a:cubicBezTo>
                <a:cubicBezTo>
                  <a:pt x="1086" y="226"/>
                  <a:pt x="1085" y="226"/>
                  <a:pt x="1085" y="226"/>
                </a:cubicBezTo>
                <a:cubicBezTo>
                  <a:pt x="1085" y="226"/>
                  <a:pt x="1084" y="226"/>
                  <a:pt x="1084" y="226"/>
                </a:cubicBezTo>
                <a:cubicBezTo>
                  <a:pt x="1083" y="226"/>
                  <a:pt x="1083" y="226"/>
                  <a:pt x="1083" y="226"/>
                </a:cubicBezTo>
                <a:cubicBezTo>
                  <a:pt x="1083" y="226"/>
                  <a:pt x="1082" y="226"/>
                  <a:pt x="1082" y="226"/>
                </a:cubicBezTo>
                <a:cubicBezTo>
                  <a:pt x="1082" y="227"/>
                  <a:pt x="1082" y="227"/>
                  <a:pt x="1082" y="227"/>
                </a:cubicBezTo>
                <a:cubicBezTo>
                  <a:pt x="1081" y="227"/>
                  <a:pt x="1080" y="227"/>
                  <a:pt x="1080" y="227"/>
                </a:cubicBezTo>
                <a:cubicBezTo>
                  <a:pt x="1079" y="227"/>
                  <a:pt x="1079" y="227"/>
                  <a:pt x="1078" y="227"/>
                </a:cubicBezTo>
                <a:cubicBezTo>
                  <a:pt x="1078" y="227"/>
                  <a:pt x="1078" y="226"/>
                  <a:pt x="1077" y="226"/>
                </a:cubicBezTo>
                <a:cubicBezTo>
                  <a:pt x="1077" y="226"/>
                  <a:pt x="1077" y="226"/>
                  <a:pt x="1077" y="225"/>
                </a:cubicBezTo>
                <a:cubicBezTo>
                  <a:pt x="1076" y="225"/>
                  <a:pt x="1076" y="224"/>
                  <a:pt x="1076" y="224"/>
                </a:cubicBezTo>
                <a:cubicBezTo>
                  <a:pt x="1076" y="223"/>
                  <a:pt x="1077" y="222"/>
                  <a:pt x="1077" y="222"/>
                </a:cubicBezTo>
                <a:cubicBezTo>
                  <a:pt x="1078" y="222"/>
                  <a:pt x="1078" y="221"/>
                  <a:pt x="1078" y="221"/>
                </a:cubicBezTo>
                <a:cubicBezTo>
                  <a:pt x="1078" y="221"/>
                  <a:pt x="1077" y="221"/>
                  <a:pt x="1077" y="220"/>
                </a:cubicBezTo>
                <a:cubicBezTo>
                  <a:pt x="1077" y="219"/>
                  <a:pt x="1076" y="218"/>
                  <a:pt x="1076" y="218"/>
                </a:cubicBezTo>
                <a:cubicBezTo>
                  <a:pt x="1075" y="218"/>
                  <a:pt x="1075" y="218"/>
                  <a:pt x="1075" y="218"/>
                </a:cubicBezTo>
                <a:cubicBezTo>
                  <a:pt x="1075" y="218"/>
                  <a:pt x="1074" y="218"/>
                  <a:pt x="1074" y="218"/>
                </a:cubicBezTo>
                <a:cubicBezTo>
                  <a:pt x="1073" y="218"/>
                  <a:pt x="1073" y="218"/>
                  <a:pt x="1073" y="218"/>
                </a:cubicBezTo>
                <a:cubicBezTo>
                  <a:pt x="1072" y="218"/>
                  <a:pt x="1072" y="217"/>
                  <a:pt x="1072" y="217"/>
                </a:cubicBezTo>
                <a:cubicBezTo>
                  <a:pt x="1071" y="217"/>
                  <a:pt x="1071" y="217"/>
                  <a:pt x="1071" y="216"/>
                </a:cubicBezTo>
                <a:cubicBezTo>
                  <a:pt x="1071" y="216"/>
                  <a:pt x="1071" y="216"/>
                  <a:pt x="1071" y="216"/>
                </a:cubicBezTo>
                <a:cubicBezTo>
                  <a:pt x="1071" y="216"/>
                  <a:pt x="1071" y="215"/>
                  <a:pt x="1071" y="215"/>
                </a:cubicBezTo>
                <a:cubicBezTo>
                  <a:pt x="1071" y="215"/>
                  <a:pt x="1071" y="214"/>
                  <a:pt x="1071" y="214"/>
                </a:cubicBezTo>
                <a:cubicBezTo>
                  <a:pt x="1071" y="214"/>
                  <a:pt x="1071" y="214"/>
                  <a:pt x="1071" y="213"/>
                </a:cubicBezTo>
                <a:cubicBezTo>
                  <a:pt x="1071" y="213"/>
                  <a:pt x="1071" y="213"/>
                  <a:pt x="1071" y="213"/>
                </a:cubicBezTo>
                <a:cubicBezTo>
                  <a:pt x="1071" y="213"/>
                  <a:pt x="1071" y="213"/>
                  <a:pt x="1071" y="213"/>
                </a:cubicBezTo>
                <a:cubicBezTo>
                  <a:pt x="1071" y="213"/>
                  <a:pt x="1071" y="213"/>
                  <a:pt x="1071" y="214"/>
                </a:cubicBezTo>
                <a:cubicBezTo>
                  <a:pt x="1071" y="214"/>
                  <a:pt x="1071" y="214"/>
                  <a:pt x="1071" y="215"/>
                </a:cubicBezTo>
                <a:cubicBezTo>
                  <a:pt x="1070" y="215"/>
                  <a:pt x="1070" y="215"/>
                  <a:pt x="1070" y="216"/>
                </a:cubicBezTo>
                <a:cubicBezTo>
                  <a:pt x="1070" y="216"/>
                  <a:pt x="1070" y="219"/>
                  <a:pt x="1068" y="219"/>
                </a:cubicBezTo>
                <a:cubicBezTo>
                  <a:pt x="1068" y="219"/>
                  <a:pt x="1068" y="219"/>
                  <a:pt x="1068" y="219"/>
                </a:cubicBezTo>
                <a:cubicBezTo>
                  <a:pt x="1066" y="219"/>
                  <a:pt x="1064" y="218"/>
                  <a:pt x="1063" y="217"/>
                </a:cubicBezTo>
                <a:cubicBezTo>
                  <a:pt x="1063" y="217"/>
                  <a:pt x="1063" y="216"/>
                  <a:pt x="1062" y="216"/>
                </a:cubicBezTo>
                <a:cubicBezTo>
                  <a:pt x="1062" y="216"/>
                  <a:pt x="1062" y="216"/>
                  <a:pt x="1062" y="216"/>
                </a:cubicBezTo>
                <a:cubicBezTo>
                  <a:pt x="1061" y="216"/>
                  <a:pt x="1060" y="217"/>
                  <a:pt x="1059" y="217"/>
                </a:cubicBezTo>
                <a:cubicBezTo>
                  <a:pt x="1058" y="217"/>
                  <a:pt x="1057" y="217"/>
                  <a:pt x="1057" y="216"/>
                </a:cubicBezTo>
                <a:cubicBezTo>
                  <a:pt x="1057" y="216"/>
                  <a:pt x="1057" y="215"/>
                  <a:pt x="1057" y="215"/>
                </a:cubicBezTo>
                <a:cubicBezTo>
                  <a:pt x="1056" y="214"/>
                  <a:pt x="1056" y="214"/>
                  <a:pt x="1056" y="213"/>
                </a:cubicBezTo>
                <a:cubicBezTo>
                  <a:pt x="1056" y="212"/>
                  <a:pt x="1056" y="211"/>
                  <a:pt x="1057" y="210"/>
                </a:cubicBezTo>
                <a:cubicBezTo>
                  <a:pt x="1057" y="210"/>
                  <a:pt x="1057" y="210"/>
                  <a:pt x="1057" y="209"/>
                </a:cubicBezTo>
                <a:cubicBezTo>
                  <a:pt x="1058" y="209"/>
                  <a:pt x="1058" y="208"/>
                  <a:pt x="1057" y="208"/>
                </a:cubicBezTo>
                <a:cubicBezTo>
                  <a:pt x="1057" y="208"/>
                  <a:pt x="1057" y="208"/>
                  <a:pt x="1057" y="208"/>
                </a:cubicBezTo>
                <a:cubicBezTo>
                  <a:pt x="1057" y="207"/>
                  <a:pt x="1057" y="207"/>
                  <a:pt x="1057" y="207"/>
                </a:cubicBezTo>
                <a:cubicBezTo>
                  <a:pt x="1057" y="207"/>
                  <a:pt x="1057" y="207"/>
                  <a:pt x="1057" y="207"/>
                </a:cubicBezTo>
                <a:cubicBezTo>
                  <a:pt x="1057" y="207"/>
                  <a:pt x="1057" y="207"/>
                  <a:pt x="1057" y="207"/>
                </a:cubicBezTo>
                <a:cubicBezTo>
                  <a:pt x="1057" y="208"/>
                  <a:pt x="1057" y="208"/>
                  <a:pt x="1057" y="208"/>
                </a:cubicBezTo>
                <a:cubicBezTo>
                  <a:pt x="1057" y="208"/>
                  <a:pt x="1057" y="208"/>
                  <a:pt x="1057" y="208"/>
                </a:cubicBezTo>
                <a:cubicBezTo>
                  <a:pt x="1056" y="209"/>
                  <a:pt x="1056" y="210"/>
                  <a:pt x="1056" y="211"/>
                </a:cubicBezTo>
                <a:cubicBezTo>
                  <a:pt x="1056" y="211"/>
                  <a:pt x="1056" y="211"/>
                  <a:pt x="1056" y="212"/>
                </a:cubicBezTo>
                <a:cubicBezTo>
                  <a:pt x="1055" y="212"/>
                  <a:pt x="1055" y="213"/>
                  <a:pt x="1054" y="213"/>
                </a:cubicBezTo>
                <a:cubicBezTo>
                  <a:pt x="1054" y="213"/>
                  <a:pt x="1054" y="213"/>
                  <a:pt x="1054" y="213"/>
                </a:cubicBezTo>
                <a:cubicBezTo>
                  <a:pt x="1054" y="214"/>
                  <a:pt x="1053" y="214"/>
                  <a:pt x="1052" y="214"/>
                </a:cubicBezTo>
                <a:cubicBezTo>
                  <a:pt x="1052" y="214"/>
                  <a:pt x="1052" y="214"/>
                  <a:pt x="1052" y="214"/>
                </a:cubicBezTo>
                <a:cubicBezTo>
                  <a:pt x="1051" y="214"/>
                  <a:pt x="1051" y="213"/>
                  <a:pt x="1051" y="213"/>
                </a:cubicBezTo>
                <a:cubicBezTo>
                  <a:pt x="1050" y="212"/>
                  <a:pt x="1050" y="212"/>
                  <a:pt x="1050" y="212"/>
                </a:cubicBezTo>
                <a:cubicBezTo>
                  <a:pt x="1050" y="211"/>
                  <a:pt x="1050" y="211"/>
                  <a:pt x="1050" y="210"/>
                </a:cubicBezTo>
                <a:cubicBezTo>
                  <a:pt x="1050" y="209"/>
                  <a:pt x="1049" y="209"/>
                  <a:pt x="1049" y="209"/>
                </a:cubicBezTo>
                <a:cubicBezTo>
                  <a:pt x="1049" y="209"/>
                  <a:pt x="1048" y="209"/>
                  <a:pt x="1048" y="210"/>
                </a:cubicBezTo>
                <a:cubicBezTo>
                  <a:pt x="1048" y="210"/>
                  <a:pt x="1048" y="213"/>
                  <a:pt x="1048" y="213"/>
                </a:cubicBezTo>
                <a:cubicBezTo>
                  <a:pt x="1049" y="214"/>
                  <a:pt x="1049" y="214"/>
                  <a:pt x="1049" y="215"/>
                </a:cubicBezTo>
                <a:cubicBezTo>
                  <a:pt x="1049" y="215"/>
                  <a:pt x="1049" y="215"/>
                  <a:pt x="1049" y="215"/>
                </a:cubicBezTo>
                <a:cubicBezTo>
                  <a:pt x="1050" y="215"/>
                  <a:pt x="1050" y="216"/>
                  <a:pt x="1050" y="216"/>
                </a:cubicBezTo>
                <a:cubicBezTo>
                  <a:pt x="1050" y="216"/>
                  <a:pt x="1051" y="217"/>
                  <a:pt x="1051" y="218"/>
                </a:cubicBezTo>
                <a:cubicBezTo>
                  <a:pt x="1050" y="219"/>
                  <a:pt x="1050" y="220"/>
                  <a:pt x="1048" y="220"/>
                </a:cubicBezTo>
                <a:cubicBezTo>
                  <a:pt x="1048" y="220"/>
                  <a:pt x="1047" y="219"/>
                  <a:pt x="1047" y="219"/>
                </a:cubicBezTo>
                <a:cubicBezTo>
                  <a:pt x="1047" y="219"/>
                  <a:pt x="1046" y="219"/>
                  <a:pt x="1046" y="219"/>
                </a:cubicBezTo>
                <a:cubicBezTo>
                  <a:pt x="1045" y="219"/>
                  <a:pt x="1045" y="219"/>
                  <a:pt x="1045" y="219"/>
                </a:cubicBezTo>
                <a:cubicBezTo>
                  <a:pt x="1044" y="219"/>
                  <a:pt x="1043" y="218"/>
                  <a:pt x="1043" y="218"/>
                </a:cubicBezTo>
                <a:cubicBezTo>
                  <a:pt x="1042" y="217"/>
                  <a:pt x="1042" y="217"/>
                  <a:pt x="1041" y="216"/>
                </a:cubicBezTo>
                <a:cubicBezTo>
                  <a:pt x="1041" y="216"/>
                  <a:pt x="1041" y="216"/>
                  <a:pt x="1040" y="216"/>
                </a:cubicBezTo>
                <a:cubicBezTo>
                  <a:pt x="1040" y="216"/>
                  <a:pt x="1040" y="216"/>
                  <a:pt x="1040" y="216"/>
                </a:cubicBezTo>
                <a:cubicBezTo>
                  <a:pt x="1039" y="215"/>
                  <a:pt x="1038" y="215"/>
                  <a:pt x="1037" y="215"/>
                </a:cubicBezTo>
                <a:cubicBezTo>
                  <a:pt x="1036" y="215"/>
                  <a:pt x="1036" y="214"/>
                  <a:pt x="1036" y="214"/>
                </a:cubicBezTo>
                <a:cubicBezTo>
                  <a:pt x="1036" y="214"/>
                  <a:pt x="1036" y="214"/>
                  <a:pt x="1035" y="214"/>
                </a:cubicBezTo>
                <a:cubicBezTo>
                  <a:pt x="1034" y="213"/>
                  <a:pt x="1035" y="211"/>
                  <a:pt x="1035" y="210"/>
                </a:cubicBezTo>
                <a:cubicBezTo>
                  <a:pt x="1036" y="209"/>
                  <a:pt x="1036" y="209"/>
                  <a:pt x="1036" y="209"/>
                </a:cubicBezTo>
                <a:cubicBezTo>
                  <a:pt x="1036" y="209"/>
                  <a:pt x="1036" y="208"/>
                  <a:pt x="1036" y="208"/>
                </a:cubicBezTo>
                <a:cubicBezTo>
                  <a:pt x="1036" y="208"/>
                  <a:pt x="1037" y="208"/>
                  <a:pt x="1037" y="208"/>
                </a:cubicBezTo>
                <a:cubicBezTo>
                  <a:pt x="1037" y="207"/>
                  <a:pt x="1037" y="206"/>
                  <a:pt x="1037" y="206"/>
                </a:cubicBezTo>
                <a:cubicBezTo>
                  <a:pt x="1037" y="205"/>
                  <a:pt x="1036" y="205"/>
                  <a:pt x="1035" y="205"/>
                </a:cubicBezTo>
                <a:cubicBezTo>
                  <a:pt x="1035" y="205"/>
                  <a:pt x="1036" y="205"/>
                  <a:pt x="1036" y="205"/>
                </a:cubicBezTo>
                <a:cubicBezTo>
                  <a:pt x="1036" y="206"/>
                  <a:pt x="1036" y="206"/>
                  <a:pt x="1036" y="207"/>
                </a:cubicBezTo>
                <a:cubicBezTo>
                  <a:pt x="1037" y="208"/>
                  <a:pt x="1036" y="209"/>
                  <a:pt x="1035" y="210"/>
                </a:cubicBezTo>
                <a:cubicBezTo>
                  <a:pt x="1035" y="210"/>
                  <a:pt x="1035" y="210"/>
                  <a:pt x="1035" y="210"/>
                </a:cubicBezTo>
                <a:cubicBezTo>
                  <a:pt x="1035" y="211"/>
                  <a:pt x="1035" y="212"/>
                  <a:pt x="1034" y="212"/>
                </a:cubicBezTo>
                <a:cubicBezTo>
                  <a:pt x="1032" y="213"/>
                  <a:pt x="1031" y="212"/>
                  <a:pt x="1030" y="211"/>
                </a:cubicBezTo>
                <a:cubicBezTo>
                  <a:pt x="1030" y="210"/>
                  <a:pt x="1030" y="210"/>
                  <a:pt x="1030" y="209"/>
                </a:cubicBezTo>
                <a:cubicBezTo>
                  <a:pt x="1029" y="210"/>
                  <a:pt x="1029" y="210"/>
                  <a:pt x="1028" y="210"/>
                </a:cubicBezTo>
                <a:cubicBezTo>
                  <a:pt x="1028" y="210"/>
                  <a:pt x="1028" y="210"/>
                  <a:pt x="1028" y="210"/>
                </a:cubicBezTo>
                <a:cubicBezTo>
                  <a:pt x="1028" y="210"/>
                  <a:pt x="1027" y="210"/>
                  <a:pt x="1027" y="210"/>
                </a:cubicBezTo>
                <a:cubicBezTo>
                  <a:pt x="1027" y="209"/>
                  <a:pt x="1027" y="209"/>
                  <a:pt x="1026" y="209"/>
                </a:cubicBezTo>
                <a:cubicBezTo>
                  <a:pt x="1026" y="209"/>
                  <a:pt x="1026" y="209"/>
                  <a:pt x="1025" y="209"/>
                </a:cubicBezTo>
                <a:cubicBezTo>
                  <a:pt x="1025" y="209"/>
                  <a:pt x="1024" y="208"/>
                  <a:pt x="1024" y="208"/>
                </a:cubicBezTo>
                <a:cubicBezTo>
                  <a:pt x="1023" y="208"/>
                  <a:pt x="1023" y="208"/>
                  <a:pt x="1023" y="207"/>
                </a:cubicBezTo>
                <a:cubicBezTo>
                  <a:pt x="1023" y="206"/>
                  <a:pt x="1023" y="205"/>
                  <a:pt x="1023" y="204"/>
                </a:cubicBezTo>
                <a:cubicBezTo>
                  <a:pt x="1023" y="204"/>
                  <a:pt x="1024" y="203"/>
                  <a:pt x="1024" y="202"/>
                </a:cubicBezTo>
                <a:cubicBezTo>
                  <a:pt x="1024" y="202"/>
                  <a:pt x="1024" y="201"/>
                  <a:pt x="1024" y="201"/>
                </a:cubicBezTo>
                <a:cubicBezTo>
                  <a:pt x="1024" y="200"/>
                  <a:pt x="1024" y="200"/>
                  <a:pt x="1024" y="200"/>
                </a:cubicBezTo>
                <a:cubicBezTo>
                  <a:pt x="1024" y="200"/>
                  <a:pt x="1024" y="200"/>
                  <a:pt x="1024" y="200"/>
                </a:cubicBezTo>
                <a:cubicBezTo>
                  <a:pt x="1024" y="200"/>
                  <a:pt x="1024" y="200"/>
                  <a:pt x="1024" y="200"/>
                </a:cubicBezTo>
                <a:cubicBezTo>
                  <a:pt x="1024" y="200"/>
                  <a:pt x="1024" y="201"/>
                  <a:pt x="1024" y="202"/>
                </a:cubicBezTo>
                <a:cubicBezTo>
                  <a:pt x="1023" y="202"/>
                  <a:pt x="1023" y="202"/>
                  <a:pt x="1023" y="203"/>
                </a:cubicBezTo>
                <a:cubicBezTo>
                  <a:pt x="1023" y="204"/>
                  <a:pt x="1023" y="205"/>
                  <a:pt x="1022" y="205"/>
                </a:cubicBezTo>
                <a:cubicBezTo>
                  <a:pt x="1022" y="206"/>
                  <a:pt x="1021" y="206"/>
                  <a:pt x="1021" y="206"/>
                </a:cubicBezTo>
                <a:cubicBezTo>
                  <a:pt x="1021" y="206"/>
                  <a:pt x="1021" y="206"/>
                  <a:pt x="1021" y="206"/>
                </a:cubicBezTo>
                <a:cubicBezTo>
                  <a:pt x="1021" y="207"/>
                  <a:pt x="1021" y="207"/>
                  <a:pt x="1021" y="207"/>
                </a:cubicBezTo>
                <a:cubicBezTo>
                  <a:pt x="1020" y="207"/>
                  <a:pt x="1019" y="208"/>
                  <a:pt x="1018" y="208"/>
                </a:cubicBezTo>
                <a:cubicBezTo>
                  <a:pt x="1017" y="208"/>
                  <a:pt x="1017" y="208"/>
                  <a:pt x="1017" y="207"/>
                </a:cubicBezTo>
                <a:cubicBezTo>
                  <a:pt x="1016" y="206"/>
                  <a:pt x="1016" y="206"/>
                  <a:pt x="1016" y="205"/>
                </a:cubicBezTo>
                <a:cubicBezTo>
                  <a:pt x="1016" y="205"/>
                  <a:pt x="1016" y="205"/>
                  <a:pt x="1016" y="205"/>
                </a:cubicBezTo>
                <a:cubicBezTo>
                  <a:pt x="1016" y="204"/>
                  <a:pt x="1016" y="204"/>
                  <a:pt x="1016" y="204"/>
                </a:cubicBezTo>
                <a:cubicBezTo>
                  <a:pt x="1016" y="203"/>
                  <a:pt x="1016" y="203"/>
                  <a:pt x="1016" y="203"/>
                </a:cubicBezTo>
                <a:cubicBezTo>
                  <a:pt x="1016" y="203"/>
                  <a:pt x="1015" y="203"/>
                  <a:pt x="1015" y="203"/>
                </a:cubicBezTo>
                <a:cubicBezTo>
                  <a:pt x="1015" y="203"/>
                  <a:pt x="1015" y="204"/>
                  <a:pt x="1015" y="204"/>
                </a:cubicBezTo>
                <a:cubicBezTo>
                  <a:pt x="1015" y="204"/>
                  <a:pt x="1014" y="204"/>
                  <a:pt x="1014" y="204"/>
                </a:cubicBezTo>
                <a:cubicBezTo>
                  <a:pt x="1014" y="204"/>
                  <a:pt x="1014" y="204"/>
                  <a:pt x="1014" y="204"/>
                </a:cubicBezTo>
                <a:cubicBezTo>
                  <a:pt x="1013" y="204"/>
                  <a:pt x="1012" y="203"/>
                  <a:pt x="1012" y="203"/>
                </a:cubicBezTo>
                <a:cubicBezTo>
                  <a:pt x="1010" y="201"/>
                  <a:pt x="1010" y="199"/>
                  <a:pt x="1010" y="198"/>
                </a:cubicBezTo>
                <a:cubicBezTo>
                  <a:pt x="1010" y="198"/>
                  <a:pt x="1010" y="197"/>
                  <a:pt x="1010" y="197"/>
                </a:cubicBezTo>
                <a:cubicBezTo>
                  <a:pt x="1010" y="197"/>
                  <a:pt x="1010" y="197"/>
                  <a:pt x="1010" y="197"/>
                </a:cubicBezTo>
                <a:cubicBezTo>
                  <a:pt x="1010" y="196"/>
                  <a:pt x="1010" y="196"/>
                  <a:pt x="1010" y="196"/>
                </a:cubicBezTo>
                <a:cubicBezTo>
                  <a:pt x="1009" y="195"/>
                  <a:pt x="1009" y="194"/>
                  <a:pt x="1009" y="193"/>
                </a:cubicBezTo>
                <a:cubicBezTo>
                  <a:pt x="1009" y="193"/>
                  <a:pt x="1009" y="191"/>
                  <a:pt x="1011" y="191"/>
                </a:cubicBezTo>
                <a:close/>
                <a:moveTo>
                  <a:pt x="1100" y="42"/>
                </a:moveTo>
                <a:cubicBezTo>
                  <a:pt x="1100" y="42"/>
                  <a:pt x="1100" y="42"/>
                  <a:pt x="1100" y="42"/>
                </a:cubicBezTo>
                <a:cubicBezTo>
                  <a:pt x="1100" y="42"/>
                  <a:pt x="1100" y="42"/>
                  <a:pt x="1100" y="42"/>
                </a:cubicBezTo>
                <a:cubicBezTo>
                  <a:pt x="1099" y="42"/>
                  <a:pt x="1098" y="41"/>
                  <a:pt x="1098" y="41"/>
                </a:cubicBezTo>
                <a:cubicBezTo>
                  <a:pt x="1097" y="41"/>
                  <a:pt x="1097" y="41"/>
                  <a:pt x="1097" y="41"/>
                </a:cubicBezTo>
                <a:cubicBezTo>
                  <a:pt x="1097" y="41"/>
                  <a:pt x="1097" y="41"/>
                  <a:pt x="1097" y="42"/>
                </a:cubicBezTo>
                <a:cubicBezTo>
                  <a:pt x="1096" y="42"/>
                  <a:pt x="1096" y="42"/>
                  <a:pt x="1095" y="42"/>
                </a:cubicBezTo>
                <a:cubicBezTo>
                  <a:pt x="1095" y="42"/>
                  <a:pt x="1094" y="43"/>
                  <a:pt x="1094" y="43"/>
                </a:cubicBezTo>
                <a:cubicBezTo>
                  <a:pt x="1094" y="43"/>
                  <a:pt x="1093" y="43"/>
                  <a:pt x="1093" y="43"/>
                </a:cubicBezTo>
                <a:cubicBezTo>
                  <a:pt x="1093" y="43"/>
                  <a:pt x="1093" y="43"/>
                  <a:pt x="1093" y="43"/>
                </a:cubicBezTo>
                <a:cubicBezTo>
                  <a:pt x="1092" y="44"/>
                  <a:pt x="1091" y="44"/>
                  <a:pt x="1090" y="45"/>
                </a:cubicBezTo>
                <a:cubicBezTo>
                  <a:pt x="1090" y="45"/>
                  <a:pt x="1090" y="45"/>
                  <a:pt x="1090" y="45"/>
                </a:cubicBezTo>
                <a:cubicBezTo>
                  <a:pt x="1090" y="45"/>
                  <a:pt x="1090" y="45"/>
                  <a:pt x="1089" y="45"/>
                </a:cubicBezTo>
                <a:cubicBezTo>
                  <a:pt x="1091" y="44"/>
                  <a:pt x="1093" y="44"/>
                  <a:pt x="1095" y="44"/>
                </a:cubicBezTo>
                <a:cubicBezTo>
                  <a:pt x="1097" y="44"/>
                  <a:pt x="1098" y="44"/>
                  <a:pt x="1099" y="44"/>
                </a:cubicBezTo>
                <a:cubicBezTo>
                  <a:pt x="1100" y="44"/>
                  <a:pt x="1100" y="43"/>
                  <a:pt x="1100" y="42"/>
                </a:cubicBezTo>
                <a:close/>
                <a:moveTo>
                  <a:pt x="1114" y="32"/>
                </a:moveTo>
                <a:cubicBezTo>
                  <a:pt x="1114" y="32"/>
                  <a:pt x="1114" y="33"/>
                  <a:pt x="1114" y="33"/>
                </a:cubicBezTo>
                <a:cubicBezTo>
                  <a:pt x="1114" y="33"/>
                  <a:pt x="1114" y="33"/>
                  <a:pt x="1114" y="33"/>
                </a:cubicBezTo>
                <a:cubicBezTo>
                  <a:pt x="1115" y="32"/>
                  <a:pt x="1115" y="32"/>
                  <a:pt x="1115" y="32"/>
                </a:cubicBezTo>
                <a:cubicBezTo>
                  <a:pt x="1115" y="32"/>
                  <a:pt x="1115" y="32"/>
                  <a:pt x="1115" y="32"/>
                </a:cubicBezTo>
                <a:lnTo>
                  <a:pt x="1114" y="32"/>
                </a:lnTo>
                <a:close/>
                <a:moveTo>
                  <a:pt x="1118" y="58"/>
                </a:moveTo>
                <a:cubicBezTo>
                  <a:pt x="1118" y="58"/>
                  <a:pt x="1118" y="58"/>
                  <a:pt x="1118" y="58"/>
                </a:cubicBezTo>
                <a:cubicBezTo>
                  <a:pt x="1118" y="58"/>
                  <a:pt x="1117" y="58"/>
                  <a:pt x="1117" y="58"/>
                </a:cubicBezTo>
                <a:cubicBezTo>
                  <a:pt x="1116" y="58"/>
                  <a:pt x="1116" y="58"/>
                  <a:pt x="1115" y="59"/>
                </a:cubicBezTo>
                <a:cubicBezTo>
                  <a:pt x="1114" y="59"/>
                  <a:pt x="1113" y="60"/>
                  <a:pt x="1112" y="60"/>
                </a:cubicBezTo>
                <a:cubicBezTo>
                  <a:pt x="1110" y="60"/>
                  <a:pt x="1108" y="60"/>
                  <a:pt x="1107" y="61"/>
                </a:cubicBezTo>
                <a:cubicBezTo>
                  <a:pt x="1106" y="61"/>
                  <a:pt x="1106" y="61"/>
                  <a:pt x="1106" y="61"/>
                </a:cubicBezTo>
                <a:cubicBezTo>
                  <a:pt x="1105" y="61"/>
                  <a:pt x="1104" y="61"/>
                  <a:pt x="1103" y="62"/>
                </a:cubicBezTo>
                <a:cubicBezTo>
                  <a:pt x="1103" y="62"/>
                  <a:pt x="1102" y="62"/>
                  <a:pt x="1102" y="62"/>
                </a:cubicBezTo>
                <a:cubicBezTo>
                  <a:pt x="1103" y="62"/>
                  <a:pt x="1103" y="62"/>
                  <a:pt x="1103" y="62"/>
                </a:cubicBezTo>
                <a:cubicBezTo>
                  <a:pt x="1104" y="62"/>
                  <a:pt x="1104" y="62"/>
                  <a:pt x="1105" y="62"/>
                </a:cubicBezTo>
                <a:cubicBezTo>
                  <a:pt x="1106" y="62"/>
                  <a:pt x="1106" y="62"/>
                  <a:pt x="1107" y="62"/>
                </a:cubicBezTo>
                <a:cubicBezTo>
                  <a:pt x="1108" y="62"/>
                  <a:pt x="1108" y="62"/>
                  <a:pt x="1108" y="62"/>
                </a:cubicBezTo>
                <a:cubicBezTo>
                  <a:pt x="1109" y="62"/>
                  <a:pt x="1111" y="62"/>
                  <a:pt x="1111" y="61"/>
                </a:cubicBezTo>
                <a:cubicBezTo>
                  <a:pt x="1112" y="61"/>
                  <a:pt x="1113" y="60"/>
                  <a:pt x="1114" y="60"/>
                </a:cubicBezTo>
                <a:cubicBezTo>
                  <a:pt x="1115" y="59"/>
                  <a:pt x="1116" y="59"/>
                  <a:pt x="1117" y="59"/>
                </a:cubicBezTo>
                <a:cubicBezTo>
                  <a:pt x="1117" y="58"/>
                  <a:pt x="1117" y="58"/>
                  <a:pt x="1117" y="58"/>
                </a:cubicBezTo>
                <a:cubicBezTo>
                  <a:pt x="1118" y="58"/>
                  <a:pt x="1118" y="58"/>
                  <a:pt x="1118" y="58"/>
                </a:cubicBezTo>
                <a:close/>
                <a:moveTo>
                  <a:pt x="1168" y="73"/>
                </a:moveTo>
                <a:cubicBezTo>
                  <a:pt x="1168" y="73"/>
                  <a:pt x="1169" y="73"/>
                  <a:pt x="1169" y="73"/>
                </a:cubicBezTo>
                <a:cubicBezTo>
                  <a:pt x="1169" y="72"/>
                  <a:pt x="1170" y="72"/>
                  <a:pt x="1170" y="72"/>
                </a:cubicBezTo>
                <a:cubicBezTo>
                  <a:pt x="1171" y="71"/>
                  <a:pt x="1171" y="71"/>
                  <a:pt x="1171" y="71"/>
                </a:cubicBezTo>
                <a:cubicBezTo>
                  <a:pt x="1171" y="71"/>
                  <a:pt x="1171" y="71"/>
                  <a:pt x="1171" y="71"/>
                </a:cubicBezTo>
                <a:cubicBezTo>
                  <a:pt x="1170" y="71"/>
                  <a:pt x="1170" y="71"/>
                  <a:pt x="1170" y="71"/>
                </a:cubicBezTo>
                <a:cubicBezTo>
                  <a:pt x="1168" y="71"/>
                  <a:pt x="1167" y="72"/>
                  <a:pt x="1165" y="73"/>
                </a:cubicBezTo>
                <a:cubicBezTo>
                  <a:pt x="1164" y="73"/>
                  <a:pt x="1163" y="73"/>
                  <a:pt x="1163" y="73"/>
                </a:cubicBezTo>
                <a:cubicBezTo>
                  <a:pt x="1162" y="73"/>
                  <a:pt x="1162" y="73"/>
                  <a:pt x="1162" y="74"/>
                </a:cubicBezTo>
                <a:cubicBezTo>
                  <a:pt x="1162" y="74"/>
                  <a:pt x="1161" y="74"/>
                  <a:pt x="1161" y="74"/>
                </a:cubicBezTo>
                <a:cubicBezTo>
                  <a:pt x="1161" y="74"/>
                  <a:pt x="1161" y="74"/>
                  <a:pt x="1161" y="74"/>
                </a:cubicBezTo>
                <a:cubicBezTo>
                  <a:pt x="1161" y="73"/>
                  <a:pt x="1161" y="73"/>
                  <a:pt x="1161" y="73"/>
                </a:cubicBezTo>
                <a:cubicBezTo>
                  <a:pt x="1161" y="73"/>
                  <a:pt x="1161" y="73"/>
                  <a:pt x="1161" y="73"/>
                </a:cubicBezTo>
                <a:cubicBezTo>
                  <a:pt x="1161" y="74"/>
                  <a:pt x="1161" y="74"/>
                  <a:pt x="1161" y="74"/>
                </a:cubicBezTo>
                <a:cubicBezTo>
                  <a:pt x="1160" y="74"/>
                  <a:pt x="1160" y="74"/>
                  <a:pt x="1160" y="74"/>
                </a:cubicBezTo>
                <a:cubicBezTo>
                  <a:pt x="1160" y="74"/>
                  <a:pt x="1160" y="74"/>
                  <a:pt x="1160" y="74"/>
                </a:cubicBezTo>
                <a:cubicBezTo>
                  <a:pt x="1160" y="75"/>
                  <a:pt x="1159" y="75"/>
                  <a:pt x="1159" y="75"/>
                </a:cubicBezTo>
                <a:cubicBezTo>
                  <a:pt x="1159" y="75"/>
                  <a:pt x="1158" y="76"/>
                  <a:pt x="1158" y="76"/>
                </a:cubicBezTo>
                <a:cubicBezTo>
                  <a:pt x="1158" y="76"/>
                  <a:pt x="1157" y="77"/>
                  <a:pt x="1157" y="77"/>
                </a:cubicBezTo>
                <a:cubicBezTo>
                  <a:pt x="1157" y="78"/>
                  <a:pt x="1157" y="78"/>
                  <a:pt x="1157" y="78"/>
                </a:cubicBezTo>
                <a:cubicBezTo>
                  <a:pt x="1157" y="78"/>
                  <a:pt x="1157" y="78"/>
                  <a:pt x="1157" y="78"/>
                </a:cubicBezTo>
                <a:cubicBezTo>
                  <a:pt x="1159" y="77"/>
                  <a:pt x="1162" y="76"/>
                  <a:pt x="1164" y="75"/>
                </a:cubicBezTo>
                <a:cubicBezTo>
                  <a:pt x="1165" y="74"/>
                  <a:pt x="1166" y="74"/>
                  <a:pt x="1168" y="73"/>
                </a:cubicBezTo>
                <a:close/>
                <a:moveTo>
                  <a:pt x="1163" y="125"/>
                </a:moveTo>
                <a:cubicBezTo>
                  <a:pt x="1163" y="125"/>
                  <a:pt x="1164" y="126"/>
                  <a:pt x="1164" y="126"/>
                </a:cubicBezTo>
                <a:cubicBezTo>
                  <a:pt x="1165" y="126"/>
                  <a:pt x="1165" y="127"/>
                  <a:pt x="1165" y="127"/>
                </a:cubicBezTo>
                <a:cubicBezTo>
                  <a:pt x="1165" y="127"/>
                  <a:pt x="1166" y="127"/>
                  <a:pt x="1166" y="127"/>
                </a:cubicBezTo>
                <a:cubicBezTo>
                  <a:pt x="1166" y="127"/>
                  <a:pt x="1166" y="127"/>
                  <a:pt x="1165" y="127"/>
                </a:cubicBezTo>
                <a:cubicBezTo>
                  <a:pt x="1165" y="126"/>
                  <a:pt x="1165" y="126"/>
                  <a:pt x="1165" y="125"/>
                </a:cubicBezTo>
                <a:cubicBezTo>
                  <a:pt x="1164" y="125"/>
                  <a:pt x="1164" y="125"/>
                  <a:pt x="1164" y="124"/>
                </a:cubicBezTo>
                <a:cubicBezTo>
                  <a:pt x="1164" y="124"/>
                  <a:pt x="1164" y="124"/>
                  <a:pt x="1163" y="124"/>
                </a:cubicBezTo>
                <a:cubicBezTo>
                  <a:pt x="1163" y="124"/>
                  <a:pt x="1163" y="124"/>
                  <a:pt x="1163" y="124"/>
                </a:cubicBezTo>
                <a:cubicBezTo>
                  <a:pt x="1163" y="124"/>
                  <a:pt x="1163" y="125"/>
                  <a:pt x="1163" y="125"/>
                </a:cubicBezTo>
                <a:close/>
                <a:moveTo>
                  <a:pt x="1144" y="131"/>
                </a:moveTo>
                <a:cubicBezTo>
                  <a:pt x="1144" y="131"/>
                  <a:pt x="1144" y="131"/>
                  <a:pt x="1144" y="131"/>
                </a:cubicBezTo>
                <a:cubicBezTo>
                  <a:pt x="1144" y="131"/>
                  <a:pt x="1145" y="131"/>
                  <a:pt x="1145" y="131"/>
                </a:cubicBezTo>
                <a:cubicBezTo>
                  <a:pt x="1145" y="131"/>
                  <a:pt x="1145" y="131"/>
                  <a:pt x="1145" y="131"/>
                </a:cubicBezTo>
                <a:cubicBezTo>
                  <a:pt x="1146" y="132"/>
                  <a:pt x="1146" y="132"/>
                  <a:pt x="1146" y="132"/>
                </a:cubicBezTo>
                <a:cubicBezTo>
                  <a:pt x="1146" y="132"/>
                  <a:pt x="1147" y="132"/>
                  <a:pt x="1147" y="132"/>
                </a:cubicBezTo>
                <a:cubicBezTo>
                  <a:pt x="1147" y="132"/>
                  <a:pt x="1147" y="132"/>
                  <a:pt x="1146" y="131"/>
                </a:cubicBezTo>
                <a:cubicBezTo>
                  <a:pt x="1146" y="131"/>
                  <a:pt x="1146" y="131"/>
                  <a:pt x="1146" y="131"/>
                </a:cubicBezTo>
                <a:cubicBezTo>
                  <a:pt x="1145" y="130"/>
                  <a:pt x="1145" y="130"/>
                  <a:pt x="1144" y="131"/>
                </a:cubicBezTo>
                <a:cubicBezTo>
                  <a:pt x="1144" y="131"/>
                  <a:pt x="1144" y="131"/>
                  <a:pt x="1144" y="131"/>
                </a:cubicBezTo>
                <a:close/>
                <a:moveTo>
                  <a:pt x="1129" y="142"/>
                </a:moveTo>
                <a:cubicBezTo>
                  <a:pt x="1130" y="142"/>
                  <a:pt x="1130" y="143"/>
                  <a:pt x="1130" y="143"/>
                </a:cubicBezTo>
                <a:cubicBezTo>
                  <a:pt x="1130" y="143"/>
                  <a:pt x="1130" y="143"/>
                  <a:pt x="1131" y="143"/>
                </a:cubicBezTo>
                <a:cubicBezTo>
                  <a:pt x="1132" y="143"/>
                  <a:pt x="1132" y="144"/>
                  <a:pt x="1133" y="145"/>
                </a:cubicBezTo>
                <a:cubicBezTo>
                  <a:pt x="1133" y="145"/>
                  <a:pt x="1133" y="145"/>
                  <a:pt x="1133" y="145"/>
                </a:cubicBezTo>
                <a:cubicBezTo>
                  <a:pt x="1134" y="145"/>
                  <a:pt x="1134" y="146"/>
                  <a:pt x="1134" y="146"/>
                </a:cubicBezTo>
                <a:cubicBezTo>
                  <a:pt x="1134" y="146"/>
                  <a:pt x="1134" y="146"/>
                  <a:pt x="1135" y="146"/>
                </a:cubicBezTo>
                <a:cubicBezTo>
                  <a:pt x="1135" y="145"/>
                  <a:pt x="1136" y="145"/>
                  <a:pt x="1136" y="145"/>
                </a:cubicBezTo>
                <a:cubicBezTo>
                  <a:pt x="1137" y="145"/>
                  <a:pt x="1138" y="145"/>
                  <a:pt x="1139" y="145"/>
                </a:cubicBezTo>
                <a:cubicBezTo>
                  <a:pt x="1139" y="145"/>
                  <a:pt x="1139" y="145"/>
                  <a:pt x="1139" y="145"/>
                </a:cubicBezTo>
                <a:cubicBezTo>
                  <a:pt x="1139" y="145"/>
                  <a:pt x="1138" y="145"/>
                  <a:pt x="1138" y="145"/>
                </a:cubicBezTo>
                <a:cubicBezTo>
                  <a:pt x="1137" y="144"/>
                  <a:pt x="1137" y="144"/>
                  <a:pt x="1137" y="144"/>
                </a:cubicBezTo>
                <a:cubicBezTo>
                  <a:pt x="1136" y="144"/>
                  <a:pt x="1136" y="144"/>
                  <a:pt x="1135" y="144"/>
                </a:cubicBezTo>
                <a:cubicBezTo>
                  <a:pt x="1135" y="144"/>
                  <a:pt x="1134" y="144"/>
                  <a:pt x="1134" y="143"/>
                </a:cubicBezTo>
                <a:cubicBezTo>
                  <a:pt x="1133" y="143"/>
                  <a:pt x="1133" y="143"/>
                  <a:pt x="1133" y="143"/>
                </a:cubicBezTo>
                <a:cubicBezTo>
                  <a:pt x="1133" y="143"/>
                  <a:pt x="1132" y="143"/>
                  <a:pt x="1132" y="143"/>
                </a:cubicBezTo>
                <a:cubicBezTo>
                  <a:pt x="1132" y="143"/>
                  <a:pt x="1131" y="142"/>
                  <a:pt x="1131" y="142"/>
                </a:cubicBezTo>
                <a:lnTo>
                  <a:pt x="1129" y="142"/>
                </a:lnTo>
                <a:close/>
                <a:moveTo>
                  <a:pt x="1081" y="178"/>
                </a:moveTo>
                <a:cubicBezTo>
                  <a:pt x="1081" y="178"/>
                  <a:pt x="1081" y="178"/>
                  <a:pt x="1081" y="178"/>
                </a:cubicBezTo>
                <a:cubicBezTo>
                  <a:pt x="1082" y="177"/>
                  <a:pt x="1083" y="176"/>
                  <a:pt x="1084" y="175"/>
                </a:cubicBezTo>
                <a:cubicBezTo>
                  <a:pt x="1084" y="175"/>
                  <a:pt x="1084" y="174"/>
                  <a:pt x="1085" y="174"/>
                </a:cubicBezTo>
                <a:cubicBezTo>
                  <a:pt x="1085" y="173"/>
                  <a:pt x="1085" y="173"/>
                  <a:pt x="1085" y="172"/>
                </a:cubicBezTo>
                <a:cubicBezTo>
                  <a:pt x="1086" y="171"/>
                  <a:pt x="1086" y="171"/>
                  <a:pt x="1087" y="170"/>
                </a:cubicBezTo>
                <a:cubicBezTo>
                  <a:pt x="1087" y="170"/>
                  <a:pt x="1087" y="170"/>
                  <a:pt x="1087" y="170"/>
                </a:cubicBezTo>
                <a:cubicBezTo>
                  <a:pt x="1086" y="170"/>
                  <a:pt x="1086" y="170"/>
                  <a:pt x="1086" y="170"/>
                </a:cubicBezTo>
                <a:cubicBezTo>
                  <a:pt x="1085" y="171"/>
                  <a:pt x="1085" y="172"/>
                  <a:pt x="1084" y="173"/>
                </a:cubicBezTo>
                <a:cubicBezTo>
                  <a:pt x="1084" y="173"/>
                  <a:pt x="1084" y="173"/>
                  <a:pt x="1084" y="173"/>
                </a:cubicBezTo>
                <a:cubicBezTo>
                  <a:pt x="1084" y="174"/>
                  <a:pt x="1083" y="175"/>
                  <a:pt x="1083" y="175"/>
                </a:cubicBezTo>
                <a:cubicBezTo>
                  <a:pt x="1082" y="176"/>
                  <a:pt x="1082" y="176"/>
                  <a:pt x="1082" y="176"/>
                </a:cubicBezTo>
                <a:cubicBezTo>
                  <a:pt x="1081" y="177"/>
                  <a:pt x="1081" y="177"/>
                  <a:pt x="1081" y="178"/>
                </a:cubicBezTo>
                <a:cubicBezTo>
                  <a:pt x="1081" y="178"/>
                  <a:pt x="1081" y="178"/>
                  <a:pt x="1081" y="178"/>
                </a:cubicBezTo>
                <a:close/>
                <a:moveTo>
                  <a:pt x="1081" y="193"/>
                </a:moveTo>
                <a:cubicBezTo>
                  <a:pt x="1081" y="193"/>
                  <a:pt x="1081" y="193"/>
                  <a:pt x="1081" y="193"/>
                </a:cubicBezTo>
                <a:cubicBezTo>
                  <a:pt x="1081" y="195"/>
                  <a:pt x="1081" y="196"/>
                  <a:pt x="1081" y="197"/>
                </a:cubicBezTo>
                <a:cubicBezTo>
                  <a:pt x="1081" y="197"/>
                  <a:pt x="1082" y="196"/>
                  <a:pt x="1082" y="196"/>
                </a:cubicBezTo>
                <a:cubicBezTo>
                  <a:pt x="1083" y="196"/>
                  <a:pt x="1083" y="196"/>
                  <a:pt x="1083" y="196"/>
                </a:cubicBezTo>
                <a:cubicBezTo>
                  <a:pt x="1084" y="195"/>
                  <a:pt x="1085" y="194"/>
                  <a:pt x="1086" y="193"/>
                </a:cubicBezTo>
                <a:cubicBezTo>
                  <a:pt x="1086" y="193"/>
                  <a:pt x="1086" y="193"/>
                  <a:pt x="1087" y="193"/>
                </a:cubicBezTo>
                <a:cubicBezTo>
                  <a:pt x="1087" y="193"/>
                  <a:pt x="1088" y="194"/>
                  <a:pt x="1089" y="194"/>
                </a:cubicBezTo>
                <a:cubicBezTo>
                  <a:pt x="1091" y="195"/>
                  <a:pt x="1091" y="197"/>
                  <a:pt x="1091" y="198"/>
                </a:cubicBezTo>
                <a:cubicBezTo>
                  <a:pt x="1091" y="198"/>
                  <a:pt x="1090" y="198"/>
                  <a:pt x="1090" y="198"/>
                </a:cubicBezTo>
                <a:cubicBezTo>
                  <a:pt x="1091" y="198"/>
                  <a:pt x="1091" y="198"/>
                  <a:pt x="1091" y="198"/>
                </a:cubicBezTo>
                <a:cubicBezTo>
                  <a:pt x="1091" y="198"/>
                  <a:pt x="1091" y="198"/>
                  <a:pt x="1091" y="198"/>
                </a:cubicBezTo>
                <a:cubicBezTo>
                  <a:pt x="1092" y="197"/>
                  <a:pt x="1092" y="197"/>
                  <a:pt x="1093" y="197"/>
                </a:cubicBezTo>
                <a:cubicBezTo>
                  <a:pt x="1093" y="197"/>
                  <a:pt x="1093" y="197"/>
                  <a:pt x="1093" y="197"/>
                </a:cubicBezTo>
                <a:cubicBezTo>
                  <a:pt x="1094" y="197"/>
                  <a:pt x="1095" y="197"/>
                  <a:pt x="1095" y="197"/>
                </a:cubicBezTo>
                <a:cubicBezTo>
                  <a:pt x="1096" y="197"/>
                  <a:pt x="1098" y="197"/>
                  <a:pt x="1098" y="197"/>
                </a:cubicBezTo>
                <a:cubicBezTo>
                  <a:pt x="1098" y="197"/>
                  <a:pt x="1098" y="197"/>
                  <a:pt x="1098" y="197"/>
                </a:cubicBezTo>
                <a:cubicBezTo>
                  <a:pt x="1098" y="197"/>
                  <a:pt x="1098" y="197"/>
                  <a:pt x="1098" y="197"/>
                </a:cubicBezTo>
                <a:cubicBezTo>
                  <a:pt x="1097" y="196"/>
                  <a:pt x="1096" y="196"/>
                  <a:pt x="1095" y="196"/>
                </a:cubicBezTo>
                <a:cubicBezTo>
                  <a:pt x="1095" y="196"/>
                  <a:pt x="1094" y="196"/>
                  <a:pt x="1094" y="196"/>
                </a:cubicBezTo>
                <a:cubicBezTo>
                  <a:pt x="1094" y="196"/>
                  <a:pt x="1094" y="196"/>
                  <a:pt x="1093" y="196"/>
                </a:cubicBezTo>
                <a:cubicBezTo>
                  <a:pt x="1091" y="196"/>
                  <a:pt x="1090" y="195"/>
                  <a:pt x="1089" y="194"/>
                </a:cubicBezTo>
                <a:cubicBezTo>
                  <a:pt x="1088" y="194"/>
                  <a:pt x="1088" y="193"/>
                  <a:pt x="1088" y="193"/>
                </a:cubicBezTo>
                <a:cubicBezTo>
                  <a:pt x="1087" y="192"/>
                  <a:pt x="1086" y="191"/>
                  <a:pt x="1085" y="190"/>
                </a:cubicBezTo>
                <a:cubicBezTo>
                  <a:pt x="1085" y="189"/>
                  <a:pt x="1085" y="187"/>
                  <a:pt x="1085" y="186"/>
                </a:cubicBezTo>
                <a:cubicBezTo>
                  <a:pt x="1085" y="187"/>
                  <a:pt x="1085" y="187"/>
                  <a:pt x="1085" y="187"/>
                </a:cubicBezTo>
                <a:cubicBezTo>
                  <a:pt x="1084" y="189"/>
                  <a:pt x="1083" y="190"/>
                  <a:pt x="1084" y="190"/>
                </a:cubicBezTo>
                <a:cubicBezTo>
                  <a:pt x="1085" y="191"/>
                  <a:pt x="1085" y="192"/>
                  <a:pt x="1085" y="193"/>
                </a:cubicBezTo>
                <a:cubicBezTo>
                  <a:pt x="1085" y="193"/>
                  <a:pt x="1084" y="194"/>
                  <a:pt x="1084" y="194"/>
                </a:cubicBezTo>
                <a:cubicBezTo>
                  <a:pt x="1083" y="194"/>
                  <a:pt x="1082" y="194"/>
                  <a:pt x="1082" y="194"/>
                </a:cubicBezTo>
                <a:cubicBezTo>
                  <a:pt x="1081" y="194"/>
                  <a:pt x="1081" y="193"/>
                  <a:pt x="1081" y="193"/>
                </a:cubicBezTo>
                <a:close/>
                <a:moveTo>
                  <a:pt x="1074" y="153"/>
                </a:moveTo>
                <a:cubicBezTo>
                  <a:pt x="1074" y="153"/>
                  <a:pt x="1075" y="152"/>
                  <a:pt x="1075" y="152"/>
                </a:cubicBezTo>
                <a:cubicBezTo>
                  <a:pt x="1075" y="152"/>
                  <a:pt x="1075" y="152"/>
                  <a:pt x="1075" y="152"/>
                </a:cubicBezTo>
                <a:cubicBezTo>
                  <a:pt x="1075" y="152"/>
                  <a:pt x="1075" y="152"/>
                  <a:pt x="1075" y="152"/>
                </a:cubicBezTo>
                <a:cubicBezTo>
                  <a:pt x="1075" y="152"/>
                  <a:pt x="1075" y="152"/>
                  <a:pt x="1074" y="152"/>
                </a:cubicBezTo>
                <a:cubicBezTo>
                  <a:pt x="1073" y="153"/>
                  <a:pt x="1073" y="153"/>
                  <a:pt x="1073" y="153"/>
                </a:cubicBezTo>
                <a:cubicBezTo>
                  <a:pt x="1072" y="154"/>
                  <a:pt x="1072" y="155"/>
                  <a:pt x="1071" y="156"/>
                </a:cubicBezTo>
                <a:cubicBezTo>
                  <a:pt x="1071" y="156"/>
                  <a:pt x="1071" y="156"/>
                  <a:pt x="1071" y="157"/>
                </a:cubicBezTo>
                <a:cubicBezTo>
                  <a:pt x="1071" y="157"/>
                  <a:pt x="1070" y="158"/>
                  <a:pt x="1070" y="158"/>
                </a:cubicBezTo>
                <a:cubicBezTo>
                  <a:pt x="1070" y="159"/>
                  <a:pt x="1070" y="159"/>
                  <a:pt x="1070" y="159"/>
                </a:cubicBezTo>
                <a:cubicBezTo>
                  <a:pt x="1070" y="159"/>
                  <a:pt x="1070" y="159"/>
                  <a:pt x="1070" y="159"/>
                </a:cubicBezTo>
                <a:cubicBezTo>
                  <a:pt x="1071" y="158"/>
                  <a:pt x="1071" y="157"/>
                  <a:pt x="1072" y="157"/>
                </a:cubicBezTo>
                <a:cubicBezTo>
                  <a:pt x="1072" y="156"/>
                  <a:pt x="1073" y="156"/>
                  <a:pt x="1073" y="155"/>
                </a:cubicBezTo>
                <a:cubicBezTo>
                  <a:pt x="1073" y="154"/>
                  <a:pt x="1074" y="153"/>
                  <a:pt x="1074" y="153"/>
                </a:cubicBezTo>
                <a:close/>
                <a:moveTo>
                  <a:pt x="1070" y="211"/>
                </a:moveTo>
                <a:cubicBezTo>
                  <a:pt x="1070" y="211"/>
                  <a:pt x="1070" y="211"/>
                  <a:pt x="1070" y="211"/>
                </a:cubicBezTo>
                <a:cubicBezTo>
                  <a:pt x="1069" y="210"/>
                  <a:pt x="1069" y="208"/>
                  <a:pt x="1069" y="207"/>
                </a:cubicBezTo>
                <a:cubicBezTo>
                  <a:pt x="1069" y="207"/>
                  <a:pt x="1069" y="207"/>
                  <a:pt x="1069" y="207"/>
                </a:cubicBezTo>
                <a:cubicBezTo>
                  <a:pt x="1069" y="208"/>
                  <a:pt x="1069" y="209"/>
                  <a:pt x="1070" y="211"/>
                </a:cubicBezTo>
                <a:close/>
                <a:moveTo>
                  <a:pt x="1063" y="211"/>
                </a:moveTo>
                <a:cubicBezTo>
                  <a:pt x="1063" y="211"/>
                  <a:pt x="1063" y="211"/>
                  <a:pt x="1063" y="211"/>
                </a:cubicBezTo>
                <a:cubicBezTo>
                  <a:pt x="1063" y="211"/>
                  <a:pt x="1063" y="211"/>
                  <a:pt x="1063" y="211"/>
                </a:cubicBezTo>
                <a:cubicBezTo>
                  <a:pt x="1063" y="210"/>
                  <a:pt x="1063" y="209"/>
                  <a:pt x="1063" y="209"/>
                </a:cubicBezTo>
                <a:cubicBezTo>
                  <a:pt x="1063" y="209"/>
                  <a:pt x="1063" y="209"/>
                  <a:pt x="1063" y="209"/>
                </a:cubicBezTo>
                <a:cubicBezTo>
                  <a:pt x="1062" y="209"/>
                  <a:pt x="1062" y="210"/>
                  <a:pt x="1063" y="211"/>
                </a:cubicBezTo>
                <a:close/>
                <a:moveTo>
                  <a:pt x="1085" y="236"/>
                </a:moveTo>
                <a:cubicBezTo>
                  <a:pt x="1085" y="236"/>
                  <a:pt x="1085" y="236"/>
                  <a:pt x="1085" y="236"/>
                </a:cubicBezTo>
                <a:cubicBezTo>
                  <a:pt x="1085" y="236"/>
                  <a:pt x="1085" y="236"/>
                  <a:pt x="1086" y="236"/>
                </a:cubicBezTo>
                <a:cubicBezTo>
                  <a:pt x="1086" y="237"/>
                  <a:pt x="1086" y="237"/>
                  <a:pt x="1087" y="237"/>
                </a:cubicBezTo>
                <a:cubicBezTo>
                  <a:pt x="1088" y="237"/>
                  <a:pt x="1088" y="236"/>
                  <a:pt x="1089" y="236"/>
                </a:cubicBezTo>
                <a:cubicBezTo>
                  <a:pt x="1089" y="235"/>
                  <a:pt x="1089" y="235"/>
                  <a:pt x="1089" y="234"/>
                </a:cubicBezTo>
                <a:cubicBezTo>
                  <a:pt x="1089" y="234"/>
                  <a:pt x="1089" y="233"/>
                  <a:pt x="1090" y="233"/>
                </a:cubicBezTo>
                <a:cubicBezTo>
                  <a:pt x="1091" y="232"/>
                  <a:pt x="1092" y="231"/>
                  <a:pt x="1092" y="230"/>
                </a:cubicBezTo>
                <a:cubicBezTo>
                  <a:pt x="1092" y="230"/>
                  <a:pt x="1092" y="230"/>
                  <a:pt x="1092" y="229"/>
                </a:cubicBezTo>
                <a:cubicBezTo>
                  <a:pt x="1092" y="229"/>
                  <a:pt x="1092" y="229"/>
                  <a:pt x="1092" y="229"/>
                </a:cubicBezTo>
                <a:cubicBezTo>
                  <a:pt x="1092" y="228"/>
                  <a:pt x="1092" y="228"/>
                  <a:pt x="1092" y="228"/>
                </a:cubicBezTo>
                <a:cubicBezTo>
                  <a:pt x="1092" y="228"/>
                  <a:pt x="1092" y="228"/>
                  <a:pt x="1092" y="228"/>
                </a:cubicBezTo>
                <a:cubicBezTo>
                  <a:pt x="1092" y="228"/>
                  <a:pt x="1092" y="228"/>
                  <a:pt x="1092" y="227"/>
                </a:cubicBezTo>
                <a:cubicBezTo>
                  <a:pt x="1091" y="227"/>
                  <a:pt x="1091" y="227"/>
                  <a:pt x="1090" y="227"/>
                </a:cubicBezTo>
                <a:cubicBezTo>
                  <a:pt x="1088" y="227"/>
                  <a:pt x="1086" y="229"/>
                  <a:pt x="1085" y="229"/>
                </a:cubicBezTo>
                <a:cubicBezTo>
                  <a:pt x="1085" y="230"/>
                  <a:pt x="1084" y="230"/>
                  <a:pt x="1084" y="230"/>
                </a:cubicBezTo>
                <a:cubicBezTo>
                  <a:pt x="1084" y="230"/>
                  <a:pt x="1083" y="231"/>
                  <a:pt x="1083" y="232"/>
                </a:cubicBezTo>
                <a:cubicBezTo>
                  <a:pt x="1082" y="232"/>
                  <a:pt x="1082" y="233"/>
                  <a:pt x="1082" y="234"/>
                </a:cubicBezTo>
                <a:cubicBezTo>
                  <a:pt x="1082" y="234"/>
                  <a:pt x="1082" y="234"/>
                  <a:pt x="1082" y="234"/>
                </a:cubicBezTo>
                <a:cubicBezTo>
                  <a:pt x="1082" y="235"/>
                  <a:pt x="1083" y="236"/>
                  <a:pt x="1083" y="236"/>
                </a:cubicBezTo>
                <a:cubicBezTo>
                  <a:pt x="1084" y="236"/>
                  <a:pt x="1084" y="236"/>
                  <a:pt x="1085" y="236"/>
                </a:cubicBezTo>
                <a:close/>
                <a:moveTo>
                  <a:pt x="933" y="117"/>
                </a:moveTo>
                <a:cubicBezTo>
                  <a:pt x="934" y="118"/>
                  <a:pt x="934" y="118"/>
                  <a:pt x="934" y="119"/>
                </a:cubicBezTo>
                <a:cubicBezTo>
                  <a:pt x="934" y="121"/>
                  <a:pt x="935" y="122"/>
                  <a:pt x="937" y="122"/>
                </a:cubicBezTo>
                <a:cubicBezTo>
                  <a:pt x="937" y="122"/>
                  <a:pt x="937" y="122"/>
                  <a:pt x="937" y="122"/>
                </a:cubicBezTo>
                <a:cubicBezTo>
                  <a:pt x="937" y="122"/>
                  <a:pt x="938" y="122"/>
                  <a:pt x="938" y="122"/>
                </a:cubicBezTo>
                <a:cubicBezTo>
                  <a:pt x="939" y="121"/>
                  <a:pt x="939" y="121"/>
                  <a:pt x="939" y="121"/>
                </a:cubicBezTo>
                <a:cubicBezTo>
                  <a:pt x="939" y="121"/>
                  <a:pt x="939" y="121"/>
                  <a:pt x="939" y="121"/>
                </a:cubicBezTo>
                <a:cubicBezTo>
                  <a:pt x="940" y="121"/>
                  <a:pt x="940" y="121"/>
                  <a:pt x="940" y="121"/>
                </a:cubicBezTo>
                <a:cubicBezTo>
                  <a:pt x="941" y="122"/>
                  <a:pt x="941" y="122"/>
                  <a:pt x="942" y="122"/>
                </a:cubicBezTo>
                <a:cubicBezTo>
                  <a:pt x="943" y="122"/>
                  <a:pt x="943" y="122"/>
                  <a:pt x="943" y="122"/>
                </a:cubicBezTo>
                <a:cubicBezTo>
                  <a:pt x="943" y="122"/>
                  <a:pt x="943" y="122"/>
                  <a:pt x="943" y="122"/>
                </a:cubicBezTo>
                <a:cubicBezTo>
                  <a:pt x="944" y="121"/>
                  <a:pt x="944" y="121"/>
                  <a:pt x="944" y="121"/>
                </a:cubicBezTo>
                <a:cubicBezTo>
                  <a:pt x="944" y="121"/>
                  <a:pt x="945" y="121"/>
                  <a:pt x="945" y="121"/>
                </a:cubicBezTo>
                <a:cubicBezTo>
                  <a:pt x="945" y="122"/>
                  <a:pt x="946" y="122"/>
                  <a:pt x="947" y="122"/>
                </a:cubicBezTo>
                <a:cubicBezTo>
                  <a:pt x="947" y="122"/>
                  <a:pt x="947" y="122"/>
                  <a:pt x="948" y="122"/>
                </a:cubicBezTo>
                <a:cubicBezTo>
                  <a:pt x="948" y="122"/>
                  <a:pt x="948" y="122"/>
                  <a:pt x="949" y="122"/>
                </a:cubicBezTo>
                <a:cubicBezTo>
                  <a:pt x="948" y="122"/>
                  <a:pt x="948" y="123"/>
                  <a:pt x="948" y="123"/>
                </a:cubicBezTo>
                <a:cubicBezTo>
                  <a:pt x="948" y="123"/>
                  <a:pt x="947" y="125"/>
                  <a:pt x="948" y="126"/>
                </a:cubicBezTo>
                <a:cubicBezTo>
                  <a:pt x="948" y="126"/>
                  <a:pt x="948" y="127"/>
                  <a:pt x="949" y="127"/>
                </a:cubicBezTo>
                <a:cubicBezTo>
                  <a:pt x="949" y="127"/>
                  <a:pt x="950" y="127"/>
                  <a:pt x="951" y="127"/>
                </a:cubicBezTo>
                <a:cubicBezTo>
                  <a:pt x="951" y="127"/>
                  <a:pt x="951" y="127"/>
                  <a:pt x="951" y="127"/>
                </a:cubicBezTo>
                <a:cubicBezTo>
                  <a:pt x="951" y="127"/>
                  <a:pt x="951" y="127"/>
                  <a:pt x="951" y="127"/>
                </a:cubicBezTo>
                <a:cubicBezTo>
                  <a:pt x="952" y="127"/>
                  <a:pt x="952" y="128"/>
                  <a:pt x="952" y="128"/>
                </a:cubicBezTo>
                <a:cubicBezTo>
                  <a:pt x="952" y="128"/>
                  <a:pt x="952" y="128"/>
                  <a:pt x="952" y="128"/>
                </a:cubicBezTo>
                <a:cubicBezTo>
                  <a:pt x="953" y="129"/>
                  <a:pt x="953" y="129"/>
                  <a:pt x="954" y="129"/>
                </a:cubicBezTo>
                <a:cubicBezTo>
                  <a:pt x="954" y="129"/>
                  <a:pt x="954" y="129"/>
                  <a:pt x="954" y="129"/>
                </a:cubicBezTo>
                <a:cubicBezTo>
                  <a:pt x="954" y="130"/>
                  <a:pt x="954" y="132"/>
                  <a:pt x="956" y="132"/>
                </a:cubicBezTo>
                <a:cubicBezTo>
                  <a:pt x="956" y="132"/>
                  <a:pt x="956" y="132"/>
                  <a:pt x="956" y="132"/>
                </a:cubicBezTo>
                <a:cubicBezTo>
                  <a:pt x="956" y="131"/>
                  <a:pt x="956" y="131"/>
                  <a:pt x="956" y="131"/>
                </a:cubicBezTo>
                <a:cubicBezTo>
                  <a:pt x="956" y="131"/>
                  <a:pt x="957" y="131"/>
                  <a:pt x="957" y="131"/>
                </a:cubicBezTo>
                <a:cubicBezTo>
                  <a:pt x="957" y="132"/>
                  <a:pt x="957" y="132"/>
                  <a:pt x="957" y="132"/>
                </a:cubicBezTo>
                <a:cubicBezTo>
                  <a:pt x="956" y="132"/>
                  <a:pt x="956" y="132"/>
                  <a:pt x="956" y="132"/>
                </a:cubicBezTo>
                <a:cubicBezTo>
                  <a:pt x="956" y="132"/>
                  <a:pt x="956" y="133"/>
                  <a:pt x="956" y="133"/>
                </a:cubicBezTo>
                <a:cubicBezTo>
                  <a:pt x="956" y="134"/>
                  <a:pt x="956" y="134"/>
                  <a:pt x="956" y="135"/>
                </a:cubicBezTo>
                <a:cubicBezTo>
                  <a:pt x="956" y="135"/>
                  <a:pt x="956" y="135"/>
                  <a:pt x="956" y="135"/>
                </a:cubicBezTo>
                <a:cubicBezTo>
                  <a:pt x="956" y="136"/>
                  <a:pt x="956" y="136"/>
                  <a:pt x="956" y="137"/>
                </a:cubicBezTo>
                <a:cubicBezTo>
                  <a:pt x="956" y="137"/>
                  <a:pt x="956" y="137"/>
                  <a:pt x="956" y="137"/>
                </a:cubicBezTo>
                <a:cubicBezTo>
                  <a:pt x="955" y="139"/>
                  <a:pt x="954" y="140"/>
                  <a:pt x="954" y="142"/>
                </a:cubicBezTo>
                <a:cubicBezTo>
                  <a:pt x="954" y="142"/>
                  <a:pt x="954" y="142"/>
                  <a:pt x="954" y="143"/>
                </a:cubicBezTo>
                <a:cubicBezTo>
                  <a:pt x="954" y="144"/>
                  <a:pt x="954" y="145"/>
                  <a:pt x="955" y="146"/>
                </a:cubicBezTo>
                <a:cubicBezTo>
                  <a:pt x="955" y="146"/>
                  <a:pt x="955" y="146"/>
                  <a:pt x="955" y="146"/>
                </a:cubicBezTo>
                <a:cubicBezTo>
                  <a:pt x="956" y="147"/>
                  <a:pt x="956" y="147"/>
                  <a:pt x="956" y="147"/>
                </a:cubicBezTo>
                <a:cubicBezTo>
                  <a:pt x="956" y="147"/>
                  <a:pt x="956" y="147"/>
                  <a:pt x="956" y="147"/>
                </a:cubicBezTo>
                <a:cubicBezTo>
                  <a:pt x="957" y="148"/>
                  <a:pt x="957" y="148"/>
                  <a:pt x="958" y="148"/>
                </a:cubicBezTo>
                <a:cubicBezTo>
                  <a:pt x="959" y="148"/>
                  <a:pt x="959" y="148"/>
                  <a:pt x="960" y="148"/>
                </a:cubicBezTo>
                <a:cubicBezTo>
                  <a:pt x="960" y="148"/>
                  <a:pt x="960" y="148"/>
                  <a:pt x="960" y="148"/>
                </a:cubicBezTo>
                <a:cubicBezTo>
                  <a:pt x="960" y="148"/>
                  <a:pt x="961" y="148"/>
                  <a:pt x="961" y="149"/>
                </a:cubicBezTo>
                <a:cubicBezTo>
                  <a:pt x="961" y="149"/>
                  <a:pt x="962" y="149"/>
                  <a:pt x="962" y="149"/>
                </a:cubicBezTo>
                <a:cubicBezTo>
                  <a:pt x="963" y="149"/>
                  <a:pt x="964" y="148"/>
                  <a:pt x="965" y="147"/>
                </a:cubicBezTo>
                <a:cubicBezTo>
                  <a:pt x="965" y="147"/>
                  <a:pt x="965" y="146"/>
                  <a:pt x="965" y="146"/>
                </a:cubicBezTo>
                <a:cubicBezTo>
                  <a:pt x="965" y="145"/>
                  <a:pt x="966" y="145"/>
                  <a:pt x="966" y="145"/>
                </a:cubicBezTo>
                <a:cubicBezTo>
                  <a:pt x="966" y="144"/>
                  <a:pt x="966" y="144"/>
                  <a:pt x="967" y="144"/>
                </a:cubicBezTo>
                <a:cubicBezTo>
                  <a:pt x="967" y="144"/>
                  <a:pt x="967" y="143"/>
                  <a:pt x="968" y="143"/>
                </a:cubicBezTo>
                <a:cubicBezTo>
                  <a:pt x="969" y="142"/>
                  <a:pt x="970" y="140"/>
                  <a:pt x="969" y="138"/>
                </a:cubicBezTo>
                <a:cubicBezTo>
                  <a:pt x="969" y="138"/>
                  <a:pt x="970" y="137"/>
                  <a:pt x="970" y="136"/>
                </a:cubicBezTo>
                <a:cubicBezTo>
                  <a:pt x="970" y="136"/>
                  <a:pt x="970" y="136"/>
                  <a:pt x="970" y="136"/>
                </a:cubicBezTo>
                <a:cubicBezTo>
                  <a:pt x="971" y="135"/>
                  <a:pt x="971" y="135"/>
                  <a:pt x="971" y="134"/>
                </a:cubicBezTo>
                <a:cubicBezTo>
                  <a:pt x="971" y="133"/>
                  <a:pt x="971" y="132"/>
                  <a:pt x="971" y="131"/>
                </a:cubicBezTo>
                <a:cubicBezTo>
                  <a:pt x="971" y="130"/>
                  <a:pt x="971" y="130"/>
                  <a:pt x="971" y="129"/>
                </a:cubicBezTo>
                <a:cubicBezTo>
                  <a:pt x="972" y="129"/>
                  <a:pt x="972" y="128"/>
                  <a:pt x="973" y="128"/>
                </a:cubicBezTo>
                <a:cubicBezTo>
                  <a:pt x="973" y="127"/>
                  <a:pt x="974" y="126"/>
                  <a:pt x="975" y="126"/>
                </a:cubicBezTo>
                <a:cubicBezTo>
                  <a:pt x="976" y="125"/>
                  <a:pt x="977" y="124"/>
                  <a:pt x="977" y="121"/>
                </a:cubicBezTo>
                <a:cubicBezTo>
                  <a:pt x="977" y="121"/>
                  <a:pt x="977" y="121"/>
                  <a:pt x="977" y="121"/>
                </a:cubicBezTo>
                <a:cubicBezTo>
                  <a:pt x="977" y="120"/>
                  <a:pt x="977" y="119"/>
                  <a:pt x="977" y="119"/>
                </a:cubicBezTo>
                <a:cubicBezTo>
                  <a:pt x="978" y="119"/>
                  <a:pt x="978" y="119"/>
                  <a:pt x="978" y="118"/>
                </a:cubicBezTo>
                <a:cubicBezTo>
                  <a:pt x="978" y="118"/>
                  <a:pt x="979" y="118"/>
                  <a:pt x="979" y="117"/>
                </a:cubicBezTo>
                <a:cubicBezTo>
                  <a:pt x="979" y="117"/>
                  <a:pt x="979" y="116"/>
                  <a:pt x="979" y="115"/>
                </a:cubicBezTo>
                <a:cubicBezTo>
                  <a:pt x="979" y="115"/>
                  <a:pt x="979" y="115"/>
                  <a:pt x="979" y="115"/>
                </a:cubicBezTo>
                <a:cubicBezTo>
                  <a:pt x="979" y="114"/>
                  <a:pt x="979" y="113"/>
                  <a:pt x="979" y="113"/>
                </a:cubicBezTo>
                <a:cubicBezTo>
                  <a:pt x="979" y="112"/>
                  <a:pt x="978" y="110"/>
                  <a:pt x="976" y="109"/>
                </a:cubicBezTo>
                <a:cubicBezTo>
                  <a:pt x="975" y="109"/>
                  <a:pt x="974" y="109"/>
                  <a:pt x="974" y="109"/>
                </a:cubicBezTo>
                <a:cubicBezTo>
                  <a:pt x="973" y="108"/>
                  <a:pt x="973" y="108"/>
                  <a:pt x="973" y="108"/>
                </a:cubicBezTo>
                <a:cubicBezTo>
                  <a:pt x="973" y="108"/>
                  <a:pt x="972" y="108"/>
                  <a:pt x="972" y="108"/>
                </a:cubicBezTo>
                <a:cubicBezTo>
                  <a:pt x="972" y="108"/>
                  <a:pt x="972" y="108"/>
                  <a:pt x="972" y="108"/>
                </a:cubicBezTo>
                <a:cubicBezTo>
                  <a:pt x="972" y="108"/>
                  <a:pt x="972" y="108"/>
                  <a:pt x="972" y="108"/>
                </a:cubicBezTo>
                <a:cubicBezTo>
                  <a:pt x="972" y="107"/>
                  <a:pt x="972" y="107"/>
                  <a:pt x="972" y="107"/>
                </a:cubicBezTo>
                <a:cubicBezTo>
                  <a:pt x="973" y="107"/>
                  <a:pt x="975" y="106"/>
                  <a:pt x="975" y="104"/>
                </a:cubicBezTo>
                <a:cubicBezTo>
                  <a:pt x="974" y="104"/>
                  <a:pt x="974" y="103"/>
                  <a:pt x="974" y="102"/>
                </a:cubicBezTo>
                <a:cubicBezTo>
                  <a:pt x="974" y="102"/>
                  <a:pt x="974" y="101"/>
                  <a:pt x="973" y="101"/>
                </a:cubicBezTo>
                <a:cubicBezTo>
                  <a:pt x="973" y="101"/>
                  <a:pt x="973" y="101"/>
                  <a:pt x="973" y="101"/>
                </a:cubicBezTo>
                <a:cubicBezTo>
                  <a:pt x="973" y="101"/>
                  <a:pt x="973" y="100"/>
                  <a:pt x="973" y="100"/>
                </a:cubicBezTo>
                <a:cubicBezTo>
                  <a:pt x="974" y="100"/>
                  <a:pt x="974" y="99"/>
                  <a:pt x="974" y="99"/>
                </a:cubicBezTo>
                <a:cubicBezTo>
                  <a:pt x="974" y="99"/>
                  <a:pt x="974" y="99"/>
                  <a:pt x="974" y="99"/>
                </a:cubicBezTo>
                <a:cubicBezTo>
                  <a:pt x="974" y="98"/>
                  <a:pt x="974" y="96"/>
                  <a:pt x="973" y="96"/>
                </a:cubicBezTo>
                <a:cubicBezTo>
                  <a:pt x="972" y="95"/>
                  <a:pt x="971" y="95"/>
                  <a:pt x="971" y="95"/>
                </a:cubicBezTo>
                <a:cubicBezTo>
                  <a:pt x="970" y="95"/>
                  <a:pt x="970" y="95"/>
                  <a:pt x="970" y="95"/>
                </a:cubicBezTo>
                <a:cubicBezTo>
                  <a:pt x="969" y="95"/>
                  <a:pt x="969" y="95"/>
                  <a:pt x="968" y="95"/>
                </a:cubicBezTo>
                <a:cubicBezTo>
                  <a:pt x="967" y="95"/>
                  <a:pt x="967" y="96"/>
                  <a:pt x="967" y="96"/>
                </a:cubicBezTo>
                <a:cubicBezTo>
                  <a:pt x="967" y="97"/>
                  <a:pt x="966" y="97"/>
                  <a:pt x="966" y="97"/>
                </a:cubicBezTo>
                <a:cubicBezTo>
                  <a:pt x="966" y="97"/>
                  <a:pt x="965" y="97"/>
                  <a:pt x="965" y="97"/>
                </a:cubicBezTo>
                <a:cubicBezTo>
                  <a:pt x="965" y="97"/>
                  <a:pt x="964" y="97"/>
                  <a:pt x="963" y="98"/>
                </a:cubicBezTo>
                <a:cubicBezTo>
                  <a:pt x="964" y="97"/>
                  <a:pt x="963" y="96"/>
                  <a:pt x="963" y="95"/>
                </a:cubicBezTo>
                <a:cubicBezTo>
                  <a:pt x="963" y="95"/>
                  <a:pt x="963" y="94"/>
                  <a:pt x="963" y="94"/>
                </a:cubicBezTo>
                <a:cubicBezTo>
                  <a:pt x="963" y="94"/>
                  <a:pt x="963" y="94"/>
                  <a:pt x="963" y="93"/>
                </a:cubicBezTo>
                <a:cubicBezTo>
                  <a:pt x="964" y="92"/>
                  <a:pt x="964" y="91"/>
                  <a:pt x="964" y="89"/>
                </a:cubicBezTo>
                <a:cubicBezTo>
                  <a:pt x="963" y="88"/>
                  <a:pt x="963" y="88"/>
                  <a:pt x="962" y="88"/>
                </a:cubicBezTo>
                <a:cubicBezTo>
                  <a:pt x="962" y="88"/>
                  <a:pt x="962" y="88"/>
                  <a:pt x="962" y="88"/>
                </a:cubicBezTo>
                <a:cubicBezTo>
                  <a:pt x="962" y="87"/>
                  <a:pt x="961" y="87"/>
                  <a:pt x="961" y="86"/>
                </a:cubicBezTo>
                <a:cubicBezTo>
                  <a:pt x="961" y="86"/>
                  <a:pt x="961" y="86"/>
                  <a:pt x="960" y="85"/>
                </a:cubicBezTo>
                <a:cubicBezTo>
                  <a:pt x="960" y="85"/>
                  <a:pt x="960" y="85"/>
                  <a:pt x="960" y="85"/>
                </a:cubicBezTo>
                <a:cubicBezTo>
                  <a:pt x="959" y="84"/>
                  <a:pt x="959" y="83"/>
                  <a:pt x="957" y="83"/>
                </a:cubicBezTo>
                <a:cubicBezTo>
                  <a:pt x="956" y="83"/>
                  <a:pt x="955" y="83"/>
                  <a:pt x="955" y="84"/>
                </a:cubicBezTo>
                <a:cubicBezTo>
                  <a:pt x="955" y="84"/>
                  <a:pt x="955" y="84"/>
                  <a:pt x="955" y="84"/>
                </a:cubicBezTo>
                <a:cubicBezTo>
                  <a:pt x="954" y="84"/>
                  <a:pt x="954" y="84"/>
                  <a:pt x="954" y="84"/>
                </a:cubicBezTo>
                <a:cubicBezTo>
                  <a:pt x="953" y="84"/>
                  <a:pt x="953" y="84"/>
                  <a:pt x="953" y="84"/>
                </a:cubicBezTo>
                <a:cubicBezTo>
                  <a:pt x="952" y="84"/>
                  <a:pt x="951" y="84"/>
                  <a:pt x="951" y="84"/>
                </a:cubicBezTo>
                <a:cubicBezTo>
                  <a:pt x="951" y="85"/>
                  <a:pt x="951" y="85"/>
                  <a:pt x="950" y="85"/>
                </a:cubicBezTo>
                <a:cubicBezTo>
                  <a:pt x="950" y="85"/>
                  <a:pt x="950" y="85"/>
                  <a:pt x="950" y="84"/>
                </a:cubicBezTo>
                <a:cubicBezTo>
                  <a:pt x="950" y="84"/>
                  <a:pt x="949" y="82"/>
                  <a:pt x="948" y="82"/>
                </a:cubicBezTo>
                <a:cubicBezTo>
                  <a:pt x="947" y="81"/>
                  <a:pt x="945" y="82"/>
                  <a:pt x="945" y="83"/>
                </a:cubicBezTo>
                <a:cubicBezTo>
                  <a:pt x="944" y="84"/>
                  <a:pt x="944" y="84"/>
                  <a:pt x="944" y="85"/>
                </a:cubicBezTo>
                <a:cubicBezTo>
                  <a:pt x="944" y="85"/>
                  <a:pt x="944" y="85"/>
                  <a:pt x="944" y="85"/>
                </a:cubicBezTo>
                <a:cubicBezTo>
                  <a:pt x="944" y="85"/>
                  <a:pt x="944" y="85"/>
                  <a:pt x="944" y="85"/>
                </a:cubicBezTo>
                <a:cubicBezTo>
                  <a:pt x="943" y="85"/>
                  <a:pt x="943" y="85"/>
                  <a:pt x="942" y="86"/>
                </a:cubicBezTo>
                <a:cubicBezTo>
                  <a:pt x="942" y="86"/>
                  <a:pt x="941" y="87"/>
                  <a:pt x="941" y="87"/>
                </a:cubicBezTo>
                <a:cubicBezTo>
                  <a:pt x="941" y="88"/>
                  <a:pt x="941" y="88"/>
                  <a:pt x="942" y="88"/>
                </a:cubicBezTo>
                <a:cubicBezTo>
                  <a:pt x="942" y="89"/>
                  <a:pt x="942" y="89"/>
                  <a:pt x="941" y="90"/>
                </a:cubicBezTo>
                <a:cubicBezTo>
                  <a:pt x="940" y="91"/>
                  <a:pt x="939" y="93"/>
                  <a:pt x="940" y="94"/>
                </a:cubicBezTo>
                <a:cubicBezTo>
                  <a:pt x="941" y="95"/>
                  <a:pt x="942" y="96"/>
                  <a:pt x="944" y="95"/>
                </a:cubicBezTo>
                <a:cubicBezTo>
                  <a:pt x="944" y="95"/>
                  <a:pt x="944" y="95"/>
                  <a:pt x="945" y="95"/>
                </a:cubicBezTo>
                <a:cubicBezTo>
                  <a:pt x="944" y="95"/>
                  <a:pt x="944" y="96"/>
                  <a:pt x="944" y="96"/>
                </a:cubicBezTo>
                <a:cubicBezTo>
                  <a:pt x="944" y="96"/>
                  <a:pt x="943" y="97"/>
                  <a:pt x="943" y="97"/>
                </a:cubicBezTo>
                <a:cubicBezTo>
                  <a:pt x="943" y="97"/>
                  <a:pt x="943" y="97"/>
                  <a:pt x="942" y="98"/>
                </a:cubicBezTo>
                <a:cubicBezTo>
                  <a:pt x="940" y="99"/>
                  <a:pt x="939" y="101"/>
                  <a:pt x="939" y="102"/>
                </a:cubicBezTo>
                <a:cubicBezTo>
                  <a:pt x="939" y="102"/>
                  <a:pt x="939" y="103"/>
                  <a:pt x="940" y="103"/>
                </a:cubicBezTo>
                <a:cubicBezTo>
                  <a:pt x="942" y="104"/>
                  <a:pt x="943" y="103"/>
                  <a:pt x="944" y="102"/>
                </a:cubicBezTo>
                <a:cubicBezTo>
                  <a:pt x="944" y="102"/>
                  <a:pt x="944" y="102"/>
                  <a:pt x="944" y="102"/>
                </a:cubicBezTo>
                <a:cubicBezTo>
                  <a:pt x="945" y="101"/>
                  <a:pt x="945" y="101"/>
                  <a:pt x="946" y="101"/>
                </a:cubicBezTo>
                <a:cubicBezTo>
                  <a:pt x="946" y="100"/>
                  <a:pt x="946" y="100"/>
                  <a:pt x="946" y="100"/>
                </a:cubicBezTo>
                <a:cubicBezTo>
                  <a:pt x="947" y="99"/>
                  <a:pt x="947" y="99"/>
                  <a:pt x="948" y="98"/>
                </a:cubicBezTo>
                <a:cubicBezTo>
                  <a:pt x="948" y="98"/>
                  <a:pt x="948" y="98"/>
                  <a:pt x="948" y="98"/>
                </a:cubicBezTo>
                <a:cubicBezTo>
                  <a:pt x="948" y="99"/>
                  <a:pt x="948" y="99"/>
                  <a:pt x="948" y="99"/>
                </a:cubicBezTo>
                <a:cubicBezTo>
                  <a:pt x="948" y="99"/>
                  <a:pt x="948" y="99"/>
                  <a:pt x="948" y="100"/>
                </a:cubicBezTo>
                <a:cubicBezTo>
                  <a:pt x="947" y="100"/>
                  <a:pt x="947" y="101"/>
                  <a:pt x="946" y="101"/>
                </a:cubicBezTo>
                <a:cubicBezTo>
                  <a:pt x="945" y="103"/>
                  <a:pt x="944" y="104"/>
                  <a:pt x="946" y="106"/>
                </a:cubicBezTo>
                <a:cubicBezTo>
                  <a:pt x="947" y="106"/>
                  <a:pt x="948" y="107"/>
                  <a:pt x="948" y="107"/>
                </a:cubicBezTo>
                <a:cubicBezTo>
                  <a:pt x="948" y="107"/>
                  <a:pt x="948" y="107"/>
                  <a:pt x="948" y="107"/>
                </a:cubicBezTo>
                <a:cubicBezTo>
                  <a:pt x="948" y="107"/>
                  <a:pt x="948" y="107"/>
                  <a:pt x="949" y="107"/>
                </a:cubicBezTo>
                <a:cubicBezTo>
                  <a:pt x="949" y="107"/>
                  <a:pt x="949" y="107"/>
                  <a:pt x="949" y="107"/>
                </a:cubicBezTo>
                <a:cubicBezTo>
                  <a:pt x="948" y="107"/>
                  <a:pt x="948" y="107"/>
                  <a:pt x="948" y="107"/>
                </a:cubicBezTo>
                <a:cubicBezTo>
                  <a:pt x="947" y="107"/>
                  <a:pt x="946" y="107"/>
                  <a:pt x="946" y="108"/>
                </a:cubicBezTo>
                <a:cubicBezTo>
                  <a:pt x="945" y="109"/>
                  <a:pt x="946" y="110"/>
                  <a:pt x="946" y="110"/>
                </a:cubicBezTo>
                <a:cubicBezTo>
                  <a:pt x="946" y="111"/>
                  <a:pt x="946" y="111"/>
                  <a:pt x="946" y="111"/>
                </a:cubicBezTo>
                <a:cubicBezTo>
                  <a:pt x="946" y="111"/>
                  <a:pt x="946" y="112"/>
                  <a:pt x="945" y="112"/>
                </a:cubicBezTo>
                <a:cubicBezTo>
                  <a:pt x="945" y="112"/>
                  <a:pt x="945" y="112"/>
                  <a:pt x="945" y="113"/>
                </a:cubicBezTo>
                <a:cubicBezTo>
                  <a:pt x="945" y="113"/>
                  <a:pt x="945" y="113"/>
                  <a:pt x="945" y="113"/>
                </a:cubicBezTo>
                <a:cubicBezTo>
                  <a:pt x="944" y="113"/>
                  <a:pt x="944" y="113"/>
                  <a:pt x="944" y="113"/>
                </a:cubicBezTo>
                <a:cubicBezTo>
                  <a:pt x="944" y="113"/>
                  <a:pt x="944" y="113"/>
                  <a:pt x="944" y="112"/>
                </a:cubicBezTo>
                <a:cubicBezTo>
                  <a:pt x="943" y="112"/>
                  <a:pt x="943" y="111"/>
                  <a:pt x="942" y="111"/>
                </a:cubicBezTo>
                <a:cubicBezTo>
                  <a:pt x="941" y="111"/>
                  <a:pt x="941" y="111"/>
                  <a:pt x="941" y="110"/>
                </a:cubicBezTo>
                <a:cubicBezTo>
                  <a:pt x="940" y="109"/>
                  <a:pt x="940" y="109"/>
                  <a:pt x="939" y="109"/>
                </a:cubicBezTo>
                <a:cubicBezTo>
                  <a:pt x="938" y="108"/>
                  <a:pt x="937" y="109"/>
                  <a:pt x="937" y="109"/>
                </a:cubicBezTo>
                <a:cubicBezTo>
                  <a:pt x="936" y="109"/>
                  <a:pt x="936" y="110"/>
                  <a:pt x="936" y="110"/>
                </a:cubicBezTo>
                <a:cubicBezTo>
                  <a:pt x="936" y="110"/>
                  <a:pt x="935" y="110"/>
                  <a:pt x="935" y="110"/>
                </a:cubicBezTo>
                <a:cubicBezTo>
                  <a:pt x="934" y="111"/>
                  <a:pt x="934" y="111"/>
                  <a:pt x="934" y="112"/>
                </a:cubicBezTo>
                <a:cubicBezTo>
                  <a:pt x="934" y="112"/>
                  <a:pt x="934" y="112"/>
                  <a:pt x="934" y="112"/>
                </a:cubicBezTo>
                <a:cubicBezTo>
                  <a:pt x="934" y="113"/>
                  <a:pt x="933" y="113"/>
                  <a:pt x="933" y="114"/>
                </a:cubicBezTo>
                <a:cubicBezTo>
                  <a:pt x="933" y="114"/>
                  <a:pt x="933" y="114"/>
                  <a:pt x="933" y="114"/>
                </a:cubicBezTo>
                <a:cubicBezTo>
                  <a:pt x="932" y="115"/>
                  <a:pt x="932" y="115"/>
                  <a:pt x="932" y="116"/>
                </a:cubicBezTo>
                <a:cubicBezTo>
                  <a:pt x="932" y="117"/>
                  <a:pt x="933" y="117"/>
                  <a:pt x="933" y="117"/>
                </a:cubicBezTo>
                <a:close/>
                <a:moveTo>
                  <a:pt x="980" y="135"/>
                </a:moveTo>
                <a:cubicBezTo>
                  <a:pt x="980" y="136"/>
                  <a:pt x="981" y="137"/>
                  <a:pt x="981" y="137"/>
                </a:cubicBezTo>
                <a:cubicBezTo>
                  <a:pt x="982" y="137"/>
                  <a:pt x="982" y="138"/>
                  <a:pt x="982" y="138"/>
                </a:cubicBezTo>
                <a:cubicBezTo>
                  <a:pt x="983" y="138"/>
                  <a:pt x="983" y="138"/>
                  <a:pt x="983" y="139"/>
                </a:cubicBezTo>
                <a:cubicBezTo>
                  <a:pt x="983" y="139"/>
                  <a:pt x="983" y="139"/>
                  <a:pt x="983" y="139"/>
                </a:cubicBezTo>
                <a:cubicBezTo>
                  <a:pt x="983" y="139"/>
                  <a:pt x="983" y="139"/>
                  <a:pt x="983" y="139"/>
                </a:cubicBezTo>
                <a:cubicBezTo>
                  <a:pt x="982" y="139"/>
                  <a:pt x="981" y="139"/>
                  <a:pt x="981" y="139"/>
                </a:cubicBezTo>
                <a:cubicBezTo>
                  <a:pt x="980" y="139"/>
                  <a:pt x="979" y="140"/>
                  <a:pt x="978" y="141"/>
                </a:cubicBezTo>
                <a:cubicBezTo>
                  <a:pt x="978" y="142"/>
                  <a:pt x="978" y="142"/>
                  <a:pt x="978" y="143"/>
                </a:cubicBezTo>
                <a:cubicBezTo>
                  <a:pt x="978" y="144"/>
                  <a:pt x="979" y="144"/>
                  <a:pt x="980" y="145"/>
                </a:cubicBezTo>
                <a:cubicBezTo>
                  <a:pt x="980" y="145"/>
                  <a:pt x="980" y="145"/>
                  <a:pt x="980" y="145"/>
                </a:cubicBezTo>
                <a:cubicBezTo>
                  <a:pt x="981" y="146"/>
                  <a:pt x="981" y="146"/>
                  <a:pt x="981" y="146"/>
                </a:cubicBezTo>
                <a:cubicBezTo>
                  <a:pt x="981" y="146"/>
                  <a:pt x="981" y="146"/>
                  <a:pt x="981" y="146"/>
                </a:cubicBezTo>
                <a:cubicBezTo>
                  <a:pt x="981" y="147"/>
                  <a:pt x="981" y="147"/>
                  <a:pt x="981" y="147"/>
                </a:cubicBezTo>
                <a:cubicBezTo>
                  <a:pt x="980" y="148"/>
                  <a:pt x="980" y="149"/>
                  <a:pt x="980" y="149"/>
                </a:cubicBezTo>
                <a:cubicBezTo>
                  <a:pt x="980" y="150"/>
                  <a:pt x="981" y="151"/>
                  <a:pt x="982" y="151"/>
                </a:cubicBezTo>
                <a:cubicBezTo>
                  <a:pt x="982" y="151"/>
                  <a:pt x="983" y="151"/>
                  <a:pt x="983" y="151"/>
                </a:cubicBezTo>
                <a:cubicBezTo>
                  <a:pt x="983" y="151"/>
                  <a:pt x="984" y="150"/>
                  <a:pt x="984" y="150"/>
                </a:cubicBezTo>
                <a:cubicBezTo>
                  <a:pt x="984" y="150"/>
                  <a:pt x="985" y="150"/>
                  <a:pt x="985" y="151"/>
                </a:cubicBezTo>
                <a:cubicBezTo>
                  <a:pt x="985" y="152"/>
                  <a:pt x="985" y="152"/>
                  <a:pt x="986" y="152"/>
                </a:cubicBezTo>
                <a:cubicBezTo>
                  <a:pt x="986" y="152"/>
                  <a:pt x="986" y="152"/>
                  <a:pt x="987" y="152"/>
                </a:cubicBezTo>
                <a:cubicBezTo>
                  <a:pt x="987" y="152"/>
                  <a:pt x="987" y="152"/>
                  <a:pt x="988" y="152"/>
                </a:cubicBezTo>
                <a:cubicBezTo>
                  <a:pt x="988" y="152"/>
                  <a:pt x="988" y="152"/>
                  <a:pt x="988" y="152"/>
                </a:cubicBezTo>
                <a:cubicBezTo>
                  <a:pt x="989" y="152"/>
                  <a:pt x="989" y="151"/>
                  <a:pt x="989" y="151"/>
                </a:cubicBezTo>
                <a:cubicBezTo>
                  <a:pt x="990" y="151"/>
                  <a:pt x="990" y="151"/>
                  <a:pt x="990" y="151"/>
                </a:cubicBezTo>
                <a:cubicBezTo>
                  <a:pt x="991" y="151"/>
                  <a:pt x="991" y="151"/>
                  <a:pt x="991" y="151"/>
                </a:cubicBezTo>
                <a:cubicBezTo>
                  <a:pt x="991" y="151"/>
                  <a:pt x="991" y="151"/>
                  <a:pt x="992" y="151"/>
                </a:cubicBezTo>
                <a:cubicBezTo>
                  <a:pt x="992" y="151"/>
                  <a:pt x="993" y="151"/>
                  <a:pt x="994" y="150"/>
                </a:cubicBezTo>
                <a:cubicBezTo>
                  <a:pt x="994" y="150"/>
                  <a:pt x="994" y="150"/>
                  <a:pt x="994" y="150"/>
                </a:cubicBezTo>
                <a:cubicBezTo>
                  <a:pt x="994" y="150"/>
                  <a:pt x="994" y="150"/>
                  <a:pt x="994" y="150"/>
                </a:cubicBezTo>
                <a:cubicBezTo>
                  <a:pt x="994" y="151"/>
                  <a:pt x="995" y="151"/>
                  <a:pt x="996" y="151"/>
                </a:cubicBezTo>
                <a:cubicBezTo>
                  <a:pt x="996" y="151"/>
                  <a:pt x="997" y="151"/>
                  <a:pt x="997" y="151"/>
                </a:cubicBezTo>
                <a:cubicBezTo>
                  <a:pt x="997" y="151"/>
                  <a:pt x="997" y="151"/>
                  <a:pt x="997" y="151"/>
                </a:cubicBezTo>
                <a:cubicBezTo>
                  <a:pt x="998" y="151"/>
                  <a:pt x="998" y="151"/>
                  <a:pt x="999" y="150"/>
                </a:cubicBezTo>
                <a:cubicBezTo>
                  <a:pt x="999" y="150"/>
                  <a:pt x="999" y="150"/>
                  <a:pt x="1000" y="150"/>
                </a:cubicBezTo>
                <a:cubicBezTo>
                  <a:pt x="1001" y="149"/>
                  <a:pt x="1001" y="149"/>
                  <a:pt x="1001" y="149"/>
                </a:cubicBezTo>
                <a:cubicBezTo>
                  <a:pt x="1002" y="149"/>
                  <a:pt x="1003" y="148"/>
                  <a:pt x="1003" y="147"/>
                </a:cubicBezTo>
                <a:cubicBezTo>
                  <a:pt x="1003" y="147"/>
                  <a:pt x="1003" y="147"/>
                  <a:pt x="1003" y="146"/>
                </a:cubicBezTo>
                <a:cubicBezTo>
                  <a:pt x="1003" y="146"/>
                  <a:pt x="1003" y="146"/>
                  <a:pt x="1003" y="145"/>
                </a:cubicBezTo>
                <a:cubicBezTo>
                  <a:pt x="1003" y="145"/>
                  <a:pt x="1003" y="144"/>
                  <a:pt x="1002" y="144"/>
                </a:cubicBezTo>
                <a:cubicBezTo>
                  <a:pt x="1002" y="143"/>
                  <a:pt x="1002" y="143"/>
                  <a:pt x="1002" y="143"/>
                </a:cubicBezTo>
                <a:cubicBezTo>
                  <a:pt x="1002" y="143"/>
                  <a:pt x="1002" y="142"/>
                  <a:pt x="1001" y="142"/>
                </a:cubicBezTo>
                <a:cubicBezTo>
                  <a:pt x="1001" y="142"/>
                  <a:pt x="1001" y="142"/>
                  <a:pt x="1001" y="142"/>
                </a:cubicBezTo>
                <a:cubicBezTo>
                  <a:pt x="1000" y="142"/>
                  <a:pt x="1000" y="142"/>
                  <a:pt x="1000" y="141"/>
                </a:cubicBezTo>
                <a:cubicBezTo>
                  <a:pt x="1000" y="141"/>
                  <a:pt x="1000" y="141"/>
                  <a:pt x="1000" y="141"/>
                </a:cubicBezTo>
                <a:cubicBezTo>
                  <a:pt x="1000" y="141"/>
                  <a:pt x="1000" y="141"/>
                  <a:pt x="1000" y="141"/>
                </a:cubicBezTo>
                <a:cubicBezTo>
                  <a:pt x="1001" y="141"/>
                  <a:pt x="1002" y="141"/>
                  <a:pt x="1002" y="140"/>
                </a:cubicBezTo>
                <a:cubicBezTo>
                  <a:pt x="1003" y="140"/>
                  <a:pt x="1005" y="140"/>
                  <a:pt x="1006" y="138"/>
                </a:cubicBezTo>
                <a:cubicBezTo>
                  <a:pt x="1006" y="138"/>
                  <a:pt x="1006" y="137"/>
                  <a:pt x="1005" y="137"/>
                </a:cubicBezTo>
                <a:cubicBezTo>
                  <a:pt x="1005" y="136"/>
                  <a:pt x="1005" y="136"/>
                  <a:pt x="1005" y="135"/>
                </a:cubicBezTo>
                <a:cubicBezTo>
                  <a:pt x="1005" y="135"/>
                  <a:pt x="1005" y="134"/>
                  <a:pt x="1005" y="134"/>
                </a:cubicBezTo>
                <a:cubicBezTo>
                  <a:pt x="1005" y="133"/>
                  <a:pt x="1004" y="133"/>
                  <a:pt x="1003" y="132"/>
                </a:cubicBezTo>
                <a:cubicBezTo>
                  <a:pt x="1003" y="132"/>
                  <a:pt x="1003" y="131"/>
                  <a:pt x="1002" y="131"/>
                </a:cubicBezTo>
                <a:cubicBezTo>
                  <a:pt x="1002" y="131"/>
                  <a:pt x="1001" y="131"/>
                  <a:pt x="1001" y="130"/>
                </a:cubicBezTo>
                <a:cubicBezTo>
                  <a:pt x="1000" y="129"/>
                  <a:pt x="1000" y="129"/>
                  <a:pt x="1000" y="129"/>
                </a:cubicBezTo>
                <a:cubicBezTo>
                  <a:pt x="999" y="128"/>
                  <a:pt x="999" y="127"/>
                  <a:pt x="998" y="126"/>
                </a:cubicBezTo>
                <a:cubicBezTo>
                  <a:pt x="998" y="124"/>
                  <a:pt x="997" y="124"/>
                  <a:pt x="996" y="123"/>
                </a:cubicBezTo>
                <a:cubicBezTo>
                  <a:pt x="996" y="123"/>
                  <a:pt x="996" y="123"/>
                  <a:pt x="996" y="123"/>
                </a:cubicBezTo>
                <a:cubicBezTo>
                  <a:pt x="996" y="123"/>
                  <a:pt x="996" y="123"/>
                  <a:pt x="996" y="122"/>
                </a:cubicBezTo>
                <a:cubicBezTo>
                  <a:pt x="996" y="122"/>
                  <a:pt x="996" y="121"/>
                  <a:pt x="995" y="120"/>
                </a:cubicBezTo>
                <a:cubicBezTo>
                  <a:pt x="994" y="119"/>
                  <a:pt x="994" y="119"/>
                  <a:pt x="993" y="118"/>
                </a:cubicBezTo>
                <a:cubicBezTo>
                  <a:pt x="993" y="117"/>
                  <a:pt x="993" y="117"/>
                  <a:pt x="992" y="117"/>
                </a:cubicBezTo>
                <a:cubicBezTo>
                  <a:pt x="992" y="116"/>
                  <a:pt x="992" y="116"/>
                  <a:pt x="992" y="116"/>
                </a:cubicBezTo>
                <a:cubicBezTo>
                  <a:pt x="991" y="116"/>
                  <a:pt x="991" y="115"/>
                  <a:pt x="990" y="115"/>
                </a:cubicBezTo>
                <a:cubicBezTo>
                  <a:pt x="990" y="115"/>
                  <a:pt x="990" y="115"/>
                  <a:pt x="989" y="116"/>
                </a:cubicBezTo>
                <a:cubicBezTo>
                  <a:pt x="989" y="116"/>
                  <a:pt x="989" y="116"/>
                  <a:pt x="989" y="116"/>
                </a:cubicBezTo>
                <a:cubicBezTo>
                  <a:pt x="989" y="116"/>
                  <a:pt x="988" y="116"/>
                  <a:pt x="988" y="116"/>
                </a:cubicBezTo>
                <a:cubicBezTo>
                  <a:pt x="988" y="117"/>
                  <a:pt x="987" y="117"/>
                  <a:pt x="987" y="117"/>
                </a:cubicBezTo>
                <a:cubicBezTo>
                  <a:pt x="986" y="118"/>
                  <a:pt x="985" y="118"/>
                  <a:pt x="985" y="120"/>
                </a:cubicBezTo>
                <a:cubicBezTo>
                  <a:pt x="985" y="120"/>
                  <a:pt x="985" y="121"/>
                  <a:pt x="985" y="121"/>
                </a:cubicBezTo>
                <a:cubicBezTo>
                  <a:pt x="985" y="122"/>
                  <a:pt x="985" y="122"/>
                  <a:pt x="984" y="122"/>
                </a:cubicBezTo>
                <a:cubicBezTo>
                  <a:pt x="984" y="122"/>
                  <a:pt x="983" y="123"/>
                  <a:pt x="983" y="123"/>
                </a:cubicBezTo>
                <a:cubicBezTo>
                  <a:pt x="982" y="123"/>
                  <a:pt x="982" y="123"/>
                  <a:pt x="982" y="123"/>
                </a:cubicBezTo>
                <a:cubicBezTo>
                  <a:pt x="981" y="123"/>
                  <a:pt x="981" y="124"/>
                  <a:pt x="981" y="124"/>
                </a:cubicBezTo>
                <a:cubicBezTo>
                  <a:pt x="981" y="126"/>
                  <a:pt x="981" y="126"/>
                  <a:pt x="981" y="126"/>
                </a:cubicBezTo>
                <a:cubicBezTo>
                  <a:pt x="981" y="126"/>
                  <a:pt x="981" y="126"/>
                  <a:pt x="981" y="127"/>
                </a:cubicBezTo>
                <a:cubicBezTo>
                  <a:pt x="981" y="127"/>
                  <a:pt x="981" y="127"/>
                  <a:pt x="981" y="128"/>
                </a:cubicBezTo>
                <a:cubicBezTo>
                  <a:pt x="981" y="128"/>
                  <a:pt x="981" y="128"/>
                  <a:pt x="981" y="128"/>
                </a:cubicBezTo>
                <a:cubicBezTo>
                  <a:pt x="981" y="128"/>
                  <a:pt x="980" y="129"/>
                  <a:pt x="980" y="129"/>
                </a:cubicBezTo>
                <a:cubicBezTo>
                  <a:pt x="980" y="130"/>
                  <a:pt x="980" y="132"/>
                  <a:pt x="981" y="132"/>
                </a:cubicBezTo>
                <a:cubicBezTo>
                  <a:pt x="981" y="133"/>
                  <a:pt x="981" y="133"/>
                  <a:pt x="980" y="133"/>
                </a:cubicBezTo>
                <a:cubicBezTo>
                  <a:pt x="980" y="134"/>
                  <a:pt x="980" y="134"/>
                  <a:pt x="980" y="135"/>
                </a:cubicBezTo>
                <a:close/>
                <a:moveTo>
                  <a:pt x="1004" y="147"/>
                </a:moveTo>
                <a:cubicBezTo>
                  <a:pt x="1005" y="147"/>
                  <a:pt x="1006" y="148"/>
                  <a:pt x="1007" y="148"/>
                </a:cubicBezTo>
                <a:cubicBezTo>
                  <a:pt x="1007" y="148"/>
                  <a:pt x="1007" y="148"/>
                  <a:pt x="1007" y="148"/>
                </a:cubicBezTo>
                <a:cubicBezTo>
                  <a:pt x="1008" y="148"/>
                  <a:pt x="1008" y="147"/>
                  <a:pt x="1009" y="147"/>
                </a:cubicBezTo>
                <a:cubicBezTo>
                  <a:pt x="1009" y="146"/>
                  <a:pt x="1009" y="144"/>
                  <a:pt x="1008" y="143"/>
                </a:cubicBezTo>
                <a:cubicBezTo>
                  <a:pt x="1008" y="143"/>
                  <a:pt x="1008" y="143"/>
                  <a:pt x="1008" y="142"/>
                </a:cubicBezTo>
                <a:cubicBezTo>
                  <a:pt x="1008" y="142"/>
                  <a:pt x="1008" y="142"/>
                  <a:pt x="1007" y="142"/>
                </a:cubicBezTo>
                <a:cubicBezTo>
                  <a:pt x="1007" y="141"/>
                  <a:pt x="1007" y="141"/>
                  <a:pt x="1007" y="141"/>
                </a:cubicBezTo>
                <a:cubicBezTo>
                  <a:pt x="1007" y="141"/>
                  <a:pt x="1006" y="141"/>
                  <a:pt x="1006" y="141"/>
                </a:cubicBezTo>
                <a:cubicBezTo>
                  <a:pt x="1006" y="141"/>
                  <a:pt x="1005" y="141"/>
                  <a:pt x="1005" y="142"/>
                </a:cubicBezTo>
                <a:cubicBezTo>
                  <a:pt x="1005" y="142"/>
                  <a:pt x="1005" y="142"/>
                  <a:pt x="1005" y="142"/>
                </a:cubicBezTo>
                <a:cubicBezTo>
                  <a:pt x="1005" y="142"/>
                  <a:pt x="1004" y="142"/>
                  <a:pt x="1004" y="142"/>
                </a:cubicBezTo>
                <a:cubicBezTo>
                  <a:pt x="1004" y="143"/>
                  <a:pt x="1004" y="143"/>
                  <a:pt x="1004" y="143"/>
                </a:cubicBezTo>
                <a:cubicBezTo>
                  <a:pt x="1004" y="143"/>
                  <a:pt x="1004" y="144"/>
                  <a:pt x="1004" y="144"/>
                </a:cubicBezTo>
                <a:cubicBezTo>
                  <a:pt x="1004" y="144"/>
                  <a:pt x="1004" y="144"/>
                  <a:pt x="1004" y="144"/>
                </a:cubicBezTo>
                <a:cubicBezTo>
                  <a:pt x="1004" y="145"/>
                  <a:pt x="1004" y="146"/>
                  <a:pt x="1004" y="147"/>
                </a:cubicBezTo>
                <a:close/>
                <a:moveTo>
                  <a:pt x="1054" y="401"/>
                </a:moveTo>
                <a:cubicBezTo>
                  <a:pt x="1054" y="401"/>
                  <a:pt x="1055" y="401"/>
                  <a:pt x="1055" y="401"/>
                </a:cubicBezTo>
                <a:cubicBezTo>
                  <a:pt x="1055" y="400"/>
                  <a:pt x="1055" y="400"/>
                  <a:pt x="1055" y="400"/>
                </a:cubicBezTo>
                <a:cubicBezTo>
                  <a:pt x="1056" y="400"/>
                  <a:pt x="1056" y="399"/>
                  <a:pt x="1056" y="399"/>
                </a:cubicBezTo>
                <a:cubicBezTo>
                  <a:pt x="1057" y="398"/>
                  <a:pt x="1057" y="398"/>
                  <a:pt x="1057" y="397"/>
                </a:cubicBezTo>
                <a:cubicBezTo>
                  <a:pt x="1057" y="397"/>
                  <a:pt x="1056" y="396"/>
                  <a:pt x="1056" y="396"/>
                </a:cubicBezTo>
                <a:cubicBezTo>
                  <a:pt x="1056" y="396"/>
                  <a:pt x="1056" y="396"/>
                  <a:pt x="1056" y="395"/>
                </a:cubicBezTo>
                <a:cubicBezTo>
                  <a:pt x="1056" y="394"/>
                  <a:pt x="1055" y="394"/>
                  <a:pt x="1053" y="394"/>
                </a:cubicBezTo>
                <a:cubicBezTo>
                  <a:pt x="1053" y="394"/>
                  <a:pt x="1052" y="394"/>
                  <a:pt x="1051" y="394"/>
                </a:cubicBezTo>
                <a:cubicBezTo>
                  <a:pt x="1051" y="395"/>
                  <a:pt x="1050" y="396"/>
                  <a:pt x="1050" y="397"/>
                </a:cubicBezTo>
                <a:cubicBezTo>
                  <a:pt x="1050" y="397"/>
                  <a:pt x="1050" y="398"/>
                  <a:pt x="1050" y="398"/>
                </a:cubicBezTo>
                <a:cubicBezTo>
                  <a:pt x="1050" y="398"/>
                  <a:pt x="1049" y="399"/>
                  <a:pt x="1050" y="400"/>
                </a:cubicBezTo>
                <a:cubicBezTo>
                  <a:pt x="1050" y="401"/>
                  <a:pt x="1051" y="402"/>
                  <a:pt x="1052" y="402"/>
                </a:cubicBezTo>
                <a:cubicBezTo>
                  <a:pt x="1053" y="402"/>
                  <a:pt x="1054" y="402"/>
                  <a:pt x="1054" y="401"/>
                </a:cubicBezTo>
                <a:close/>
                <a:moveTo>
                  <a:pt x="980" y="162"/>
                </a:moveTo>
                <a:cubicBezTo>
                  <a:pt x="980" y="164"/>
                  <a:pt x="981" y="165"/>
                  <a:pt x="982" y="165"/>
                </a:cubicBezTo>
                <a:cubicBezTo>
                  <a:pt x="982" y="165"/>
                  <a:pt x="983" y="165"/>
                  <a:pt x="983" y="165"/>
                </a:cubicBezTo>
                <a:cubicBezTo>
                  <a:pt x="984" y="165"/>
                  <a:pt x="984" y="165"/>
                  <a:pt x="985" y="165"/>
                </a:cubicBezTo>
                <a:cubicBezTo>
                  <a:pt x="985" y="166"/>
                  <a:pt x="985" y="166"/>
                  <a:pt x="986" y="166"/>
                </a:cubicBezTo>
                <a:cubicBezTo>
                  <a:pt x="986" y="166"/>
                  <a:pt x="986" y="167"/>
                  <a:pt x="986" y="167"/>
                </a:cubicBezTo>
                <a:cubicBezTo>
                  <a:pt x="987" y="168"/>
                  <a:pt x="988" y="168"/>
                  <a:pt x="989" y="168"/>
                </a:cubicBezTo>
                <a:cubicBezTo>
                  <a:pt x="990" y="168"/>
                  <a:pt x="990" y="168"/>
                  <a:pt x="990" y="168"/>
                </a:cubicBezTo>
                <a:cubicBezTo>
                  <a:pt x="990" y="168"/>
                  <a:pt x="990" y="168"/>
                  <a:pt x="990" y="168"/>
                </a:cubicBezTo>
                <a:cubicBezTo>
                  <a:pt x="991" y="168"/>
                  <a:pt x="991" y="168"/>
                  <a:pt x="992" y="168"/>
                </a:cubicBezTo>
                <a:cubicBezTo>
                  <a:pt x="992" y="168"/>
                  <a:pt x="992" y="169"/>
                  <a:pt x="993" y="169"/>
                </a:cubicBezTo>
                <a:cubicBezTo>
                  <a:pt x="993" y="170"/>
                  <a:pt x="994" y="170"/>
                  <a:pt x="995" y="170"/>
                </a:cubicBezTo>
                <a:cubicBezTo>
                  <a:pt x="996" y="170"/>
                  <a:pt x="996" y="170"/>
                  <a:pt x="997" y="169"/>
                </a:cubicBezTo>
                <a:cubicBezTo>
                  <a:pt x="997" y="169"/>
                  <a:pt x="997" y="169"/>
                  <a:pt x="997" y="169"/>
                </a:cubicBezTo>
                <a:cubicBezTo>
                  <a:pt x="997" y="169"/>
                  <a:pt x="998" y="169"/>
                  <a:pt x="998" y="169"/>
                </a:cubicBezTo>
                <a:cubicBezTo>
                  <a:pt x="998" y="169"/>
                  <a:pt x="998" y="169"/>
                  <a:pt x="998" y="169"/>
                </a:cubicBezTo>
                <a:cubicBezTo>
                  <a:pt x="999" y="169"/>
                  <a:pt x="999" y="170"/>
                  <a:pt x="999" y="170"/>
                </a:cubicBezTo>
                <a:cubicBezTo>
                  <a:pt x="1000" y="170"/>
                  <a:pt x="1000" y="170"/>
                  <a:pt x="1001" y="170"/>
                </a:cubicBezTo>
                <a:cubicBezTo>
                  <a:pt x="1002" y="170"/>
                  <a:pt x="1003" y="170"/>
                  <a:pt x="1004" y="169"/>
                </a:cubicBezTo>
                <a:cubicBezTo>
                  <a:pt x="1004" y="169"/>
                  <a:pt x="1004" y="169"/>
                  <a:pt x="1004" y="168"/>
                </a:cubicBezTo>
                <a:cubicBezTo>
                  <a:pt x="1004" y="168"/>
                  <a:pt x="1004" y="168"/>
                  <a:pt x="1004" y="168"/>
                </a:cubicBezTo>
                <a:cubicBezTo>
                  <a:pt x="1005" y="168"/>
                  <a:pt x="1005" y="168"/>
                  <a:pt x="1006" y="168"/>
                </a:cubicBezTo>
                <a:cubicBezTo>
                  <a:pt x="1006" y="168"/>
                  <a:pt x="1006" y="168"/>
                  <a:pt x="1006" y="168"/>
                </a:cubicBezTo>
                <a:cubicBezTo>
                  <a:pt x="1006" y="168"/>
                  <a:pt x="1006" y="168"/>
                  <a:pt x="1006" y="168"/>
                </a:cubicBezTo>
                <a:cubicBezTo>
                  <a:pt x="1006" y="168"/>
                  <a:pt x="1007" y="168"/>
                  <a:pt x="1007" y="168"/>
                </a:cubicBezTo>
                <a:cubicBezTo>
                  <a:pt x="1007" y="168"/>
                  <a:pt x="1008" y="167"/>
                  <a:pt x="1008" y="167"/>
                </a:cubicBezTo>
                <a:cubicBezTo>
                  <a:pt x="1008" y="167"/>
                  <a:pt x="1008" y="166"/>
                  <a:pt x="1008" y="166"/>
                </a:cubicBezTo>
                <a:cubicBezTo>
                  <a:pt x="1007" y="165"/>
                  <a:pt x="1007" y="165"/>
                  <a:pt x="1007" y="165"/>
                </a:cubicBezTo>
                <a:cubicBezTo>
                  <a:pt x="1007" y="165"/>
                  <a:pt x="1007" y="165"/>
                  <a:pt x="1007" y="164"/>
                </a:cubicBezTo>
                <a:cubicBezTo>
                  <a:pt x="1006" y="164"/>
                  <a:pt x="1006" y="164"/>
                  <a:pt x="1006" y="164"/>
                </a:cubicBezTo>
                <a:cubicBezTo>
                  <a:pt x="1006" y="163"/>
                  <a:pt x="1006" y="163"/>
                  <a:pt x="1005" y="162"/>
                </a:cubicBezTo>
                <a:cubicBezTo>
                  <a:pt x="1004" y="161"/>
                  <a:pt x="1003" y="161"/>
                  <a:pt x="1002" y="161"/>
                </a:cubicBezTo>
                <a:cubicBezTo>
                  <a:pt x="1002" y="161"/>
                  <a:pt x="1001" y="161"/>
                  <a:pt x="1001" y="161"/>
                </a:cubicBezTo>
                <a:cubicBezTo>
                  <a:pt x="1001" y="161"/>
                  <a:pt x="1000" y="161"/>
                  <a:pt x="1000" y="161"/>
                </a:cubicBezTo>
                <a:cubicBezTo>
                  <a:pt x="1000" y="160"/>
                  <a:pt x="999" y="160"/>
                  <a:pt x="999" y="159"/>
                </a:cubicBezTo>
                <a:cubicBezTo>
                  <a:pt x="999" y="159"/>
                  <a:pt x="998" y="159"/>
                  <a:pt x="998" y="159"/>
                </a:cubicBezTo>
                <a:cubicBezTo>
                  <a:pt x="997" y="157"/>
                  <a:pt x="996" y="156"/>
                  <a:pt x="995" y="156"/>
                </a:cubicBezTo>
                <a:cubicBezTo>
                  <a:pt x="995" y="156"/>
                  <a:pt x="994" y="156"/>
                  <a:pt x="993" y="156"/>
                </a:cubicBezTo>
                <a:cubicBezTo>
                  <a:pt x="993" y="156"/>
                  <a:pt x="993" y="156"/>
                  <a:pt x="993" y="156"/>
                </a:cubicBezTo>
                <a:cubicBezTo>
                  <a:pt x="992" y="156"/>
                  <a:pt x="991" y="156"/>
                  <a:pt x="991" y="155"/>
                </a:cubicBezTo>
                <a:cubicBezTo>
                  <a:pt x="990" y="155"/>
                  <a:pt x="989" y="154"/>
                  <a:pt x="988" y="154"/>
                </a:cubicBezTo>
                <a:cubicBezTo>
                  <a:pt x="987" y="154"/>
                  <a:pt x="987" y="155"/>
                  <a:pt x="986" y="155"/>
                </a:cubicBezTo>
                <a:cubicBezTo>
                  <a:pt x="986" y="155"/>
                  <a:pt x="986" y="155"/>
                  <a:pt x="986" y="155"/>
                </a:cubicBezTo>
                <a:cubicBezTo>
                  <a:pt x="986" y="155"/>
                  <a:pt x="985" y="155"/>
                  <a:pt x="985" y="155"/>
                </a:cubicBezTo>
                <a:cubicBezTo>
                  <a:pt x="984" y="155"/>
                  <a:pt x="983" y="155"/>
                  <a:pt x="982" y="156"/>
                </a:cubicBezTo>
                <a:cubicBezTo>
                  <a:pt x="982" y="156"/>
                  <a:pt x="981" y="156"/>
                  <a:pt x="981" y="156"/>
                </a:cubicBezTo>
                <a:cubicBezTo>
                  <a:pt x="980" y="156"/>
                  <a:pt x="980" y="157"/>
                  <a:pt x="980" y="157"/>
                </a:cubicBezTo>
                <a:cubicBezTo>
                  <a:pt x="980" y="158"/>
                  <a:pt x="980" y="158"/>
                  <a:pt x="980" y="158"/>
                </a:cubicBezTo>
                <a:cubicBezTo>
                  <a:pt x="980" y="158"/>
                  <a:pt x="980" y="159"/>
                  <a:pt x="980" y="160"/>
                </a:cubicBezTo>
                <a:cubicBezTo>
                  <a:pt x="980" y="160"/>
                  <a:pt x="980" y="160"/>
                  <a:pt x="980" y="160"/>
                </a:cubicBezTo>
                <a:cubicBezTo>
                  <a:pt x="980" y="161"/>
                  <a:pt x="980" y="162"/>
                  <a:pt x="980" y="162"/>
                </a:cubicBezTo>
                <a:close/>
                <a:moveTo>
                  <a:pt x="965" y="214"/>
                </a:moveTo>
                <a:cubicBezTo>
                  <a:pt x="965" y="214"/>
                  <a:pt x="965" y="215"/>
                  <a:pt x="965" y="215"/>
                </a:cubicBezTo>
                <a:cubicBezTo>
                  <a:pt x="965" y="215"/>
                  <a:pt x="965" y="216"/>
                  <a:pt x="966" y="216"/>
                </a:cubicBezTo>
                <a:cubicBezTo>
                  <a:pt x="966" y="216"/>
                  <a:pt x="966" y="217"/>
                  <a:pt x="967" y="217"/>
                </a:cubicBezTo>
                <a:cubicBezTo>
                  <a:pt x="967" y="217"/>
                  <a:pt x="968" y="216"/>
                  <a:pt x="968" y="216"/>
                </a:cubicBezTo>
                <a:cubicBezTo>
                  <a:pt x="968" y="215"/>
                  <a:pt x="968" y="215"/>
                  <a:pt x="968" y="215"/>
                </a:cubicBezTo>
                <a:cubicBezTo>
                  <a:pt x="968" y="214"/>
                  <a:pt x="969" y="213"/>
                  <a:pt x="969" y="212"/>
                </a:cubicBezTo>
                <a:cubicBezTo>
                  <a:pt x="969" y="211"/>
                  <a:pt x="970" y="211"/>
                  <a:pt x="970" y="209"/>
                </a:cubicBezTo>
                <a:cubicBezTo>
                  <a:pt x="970" y="207"/>
                  <a:pt x="968" y="206"/>
                  <a:pt x="966" y="207"/>
                </a:cubicBezTo>
                <a:cubicBezTo>
                  <a:pt x="965" y="207"/>
                  <a:pt x="964" y="208"/>
                  <a:pt x="965" y="209"/>
                </a:cubicBezTo>
                <a:cubicBezTo>
                  <a:pt x="965" y="210"/>
                  <a:pt x="965" y="211"/>
                  <a:pt x="965" y="212"/>
                </a:cubicBezTo>
                <a:cubicBezTo>
                  <a:pt x="965" y="212"/>
                  <a:pt x="964" y="213"/>
                  <a:pt x="965" y="214"/>
                </a:cubicBezTo>
                <a:close/>
                <a:moveTo>
                  <a:pt x="949" y="240"/>
                </a:moveTo>
                <a:cubicBezTo>
                  <a:pt x="949" y="240"/>
                  <a:pt x="949" y="240"/>
                  <a:pt x="949" y="240"/>
                </a:cubicBezTo>
                <a:cubicBezTo>
                  <a:pt x="949" y="240"/>
                  <a:pt x="948" y="240"/>
                  <a:pt x="948" y="240"/>
                </a:cubicBezTo>
                <a:cubicBezTo>
                  <a:pt x="948" y="240"/>
                  <a:pt x="948" y="240"/>
                  <a:pt x="948" y="240"/>
                </a:cubicBezTo>
                <a:cubicBezTo>
                  <a:pt x="947" y="240"/>
                  <a:pt x="947" y="240"/>
                  <a:pt x="946" y="240"/>
                </a:cubicBezTo>
                <a:cubicBezTo>
                  <a:pt x="946" y="240"/>
                  <a:pt x="946" y="241"/>
                  <a:pt x="946" y="241"/>
                </a:cubicBezTo>
                <a:cubicBezTo>
                  <a:pt x="946" y="241"/>
                  <a:pt x="946" y="242"/>
                  <a:pt x="946" y="243"/>
                </a:cubicBezTo>
                <a:cubicBezTo>
                  <a:pt x="946" y="243"/>
                  <a:pt x="946" y="243"/>
                  <a:pt x="946" y="243"/>
                </a:cubicBezTo>
                <a:cubicBezTo>
                  <a:pt x="946" y="244"/>
                  <a:pt x="946" y="246"/>
                  <a:pt x="948" y="246"/>
                </a:cubicBezTo>
                <a:cubicBezTo>
                  <a:pt x="948" y="246"/>
                  <a:pt x="948" y="246"/>
                  <a:pt x="949" y="246"/>
                </a:cubicBezTo>
                <a:cubicBezTo>
                  <a:pt x="950" y="245"/>
                  <a:pt x="951" y="244"/>
                  <a:pt x="951" y="242"/>
                </a:cubicBezTo>
                <a:cubicBezTo>
                  <a:pt x="951" y="242"/>
                  <a:pt x="950" y="241"/>
                  <a:pt x="950" y="240"/>
                </a:cubicBezTo>
                <a:cubicBezTo>
                  <a:pt x="949" y="240"/>
                  <a:pt x="949" y="240"/>
                  <a:pt x="949" y="240"/>
                </a:cubicBezTo>
                <a:close/>
                <a:moveTo>
                  <a:pt x="949" y="215"/>
                </a:moveTo>
                <a:cubicBezTo>
                  <a:pt x="949" y="215"/>
                  <a:pt x="949" y="215"/>
                  <a:pt x="949" y="215"/>
                </a:cubicBezTo>
                <a:cubicBezTo>
                  <a:pt x="950" y="216"/>
                  <a:pt x="950" y="216"/>
                  <a:pt x="950" y="216"/>
                </a:cubicBezTo>
                <a:cubicBezTo>
                  <a:pt x="950" y="216"/>
                  <a:pt x="950" y="216"/>
                  <a:pt x="950" y="215"/>
                </a:cubicBezTo>
                <a:cubicBezTo>
                  <a:pt x="950" y="215"/>
                  <a:pt x="950" y="215"/>
                  <a:pt x="950" y="215"/>
                </a:cubicBezTo>
                <a:cubicBezTo>
                  <a:pt x="950" y="214"/>
                  <a:pt x="951" y="213"/>
                  <a:pt x="952" y="213"/>
                </a:cubicBezTo>
                <a:cubicBezTo>
                  <a:pt x="952" y="214"/>
                  <a:pt x="952" y="214"/>
                  <a:pt x="952" y="214"/>
                </a:cubicBezTo>
                <a:cubicBezTo>
                  <a:pt x="952" y="214"/>
                  <a:pt x="952" y="214"/>
                  <a:pt x="952" y="214"/>
                </a:cubicBezTo>
                <a:cubicBezTo>
                  <a:pt x="952" y="213"/>
                  <a:pt x="952" y="213"/>
                  <a:pt x="952" y="213"/>
                </a:cubicBezTo>
                <a:cubicBezTo>
                  <a:pt x="953" y="213"/>
                  <a:pt x="953" y="214"/>
                  <a:pt x="953" y="214"/>
                </a:cubicBezTo>
                <a:cubicBezTo>
                  <a:pt x="953" y="214"/>
                  <a:pt x="953" y="214"/>
                  <a:pt x="953" y="214"/>
                </a:cubicBezTo>
                <a:cubicBezTo>
                  <a:pt x="954" y="215"/>
                  <a:pt x="954" y="215"/>
                  <a:pt x="954" y="216"/>
                </a:cubicBezTo>
                <a:cubicBezTo>
                  <a:pt x="954" y="217"/>
                  <a:pt x="954" y="218"/>
                  <a:pt x="954" y="219"/>
                </a:cubicBezTo>
                <a:cubicBezTo>
                  <a:pt x="954" y="219"/>
                  <a:pt x="953" y="219"/>
                  <a:pt x="952" y="219"/>
                </a:cubicBezTo>
                <a:cubicBezTo>
                  <a:pt x="952" y="219"/>
                  <a:pt x="952" y="219"/>
                  <a:pt x="952" y="219"/>
                </a:cubicBezTo>
                <a:cubicBezTo>
                  <a:pt x="951" y="219"/>
                  <a:pt x="951" y="219"/>
                  <a:pt x="950" y="218"/>
                </a:cubicBezTo>
                <a:cubicBezTo>
                  <a:pt x="950" y="218"/>
                  <a:pt x="950" y="218"/>
                  <a:pt x="950" y="218"/>
                </a:cubicBezTo>
                <a:cubicBezTo>
                  <a:pt x="950" y="220"/>
                  <a:pt x="949" y="223"/>
                  <a:pt x="947" y="223"/>
                </a:cubicBezTo>
                <a:cubicBezTo>
                  <a:pt x="947" y="223"/>
                  <a:pt x="946" y="222"/>
                  <a:pt x="946" y="222"/>
                </a:cubicBezTo>
                <a:cubicBezTo>
                  <a:pt x="946" y="222"/>
                  <a:pt x="946" y="222"/>
                  <a:pt x="945" y="221"/>
                </a:cubicBezTo>
                <a:cubicBezTo>
                  <a:pt x="945" y="221"/>
                  <a:pt x="944" y="221"/>
                  <a:pt x="944" y="220"/>
                </a:cubicBezTo>
                <a:cubicBezTo>
                  <a:pt x="943" y="219"/>
                  <a:pt x="943" y="218"/>
                  <a:pt x="944" y="217"/>
                </a:cubicBezTo>
                <a:cubicBezTo>
                  <a:pt x="945" y="215"/>
                  <a:pt x="948" y="214"/>
                  <a:pt x="949" y="215"/>
                </a:cubicBezTo>
                <a:close/>
                <a:moveTo>
                  <a:pt x="952" y="218"/>
                </a:moveTo>
                <a:cubicBezTo>
                  <a:pt x="952" y="218"/>
                  <a:pt x="952" y="218"/>
                  <a:pt x="952" y="218"/>
                </a:cubicBezTo>
                <a:cubicBezTo>
                  <a:pt x="952" y="218"/>
                  <a:pt x="952" y="218"/>
                  <a:pt x="952" y="218"/>
                </a:cubicBezTo>
                <a:cubicBezTo>
                  <a:pt x="952" y="218"/>
                  <a:pt x="952" y="218"/>
                  <a:pt x="952" y="218"/>
                </a:cubicBezTo>
                <a:close/>
                <a:moveTo>
                  <a:pt x="966" y="171"/>
                </a:moveTo>
                <a:cubicBezTo>
                  <a:pt x="965" y="170"/>
                  <a:pt x="963" y="171"/>
                  <a:pt x="963" y="172"/>
                </a:cubicBezTo>
                <a:cubicBezTo>
                  <a:pt x="963" y="173"/>
                  <a:pt x="963" y="174"/>
                  <a:pt x="965" y="175"/>
                </a:cubicBezTo>
                <a:cubicBezTo>
                  <a:pt x="965" y="175"/>
                  <a:pt x="965" y="175"/>
                  <a:pt x="966" y="175"/>
                </a:cubicBezTo>
                <a:cubicBezTo>
                  <a:pt x="966" y="175"/>
                  <a:pt x="967" y="175"/>
                  <a:pt x="968" y="174"/>
                </a:cubicBezTo>
                <a:cubicBezTo>
                  <a:pt x="968" y="174"/>
                  <a:pt x="968" y="173"/>
                  <a:pt x="968" y="173"/>
                </a:cubicBezTo>
                <a:cubicBezTo>
                  <a:pt x="968" y="172"/>
                  <a:pt x="968" y="172"/>
                  <a:pt x="967" y="171"/>
                </a:cubicBezTo>
                <a:cubicBezTo>
                  <a:pt x="967" y="171"/>
                  <a:pt x="966" y="171"/>
                  <a:pt x="966" y="171"/>
                </a:cubicBezTo>
                <a:close/>
                <a:moveTo>
                  <a:pt x="960" y="216"/>
                </a:moveTo>
                <a:cubicBezTo>
                  <a:pt x="960" y="216"/>
                  <a:pt x="960" y="216"/>
                  <a:pt x="960" y="216"/>
                </a:cubicBezTo>
                <a:cubicBezTo>
                  <a:pt x="959" y="216"/>
                  <a:pt x="958" y="216"/>
                  <a:pt x="957" y="216"/>
                </a:cubicBezTo>
                <a:cubicBezTo>
                  <a:pt x="956" y="216"/>
                  <a:pt x="956" y="217"/>
                  <a:pt x="955" y="217"/>
                </a:cubicBezTo>
                <a:cubicBezTo>
                  <a:pt x="955" y="218"/>
                  <a:pt x="955" y="219"/>
                  <a:pt x="955" y="220"/>
                </a:cubicBezTo>
                <a:cubicBezTo>
                  <a:pt x="955" y="220"/>
                  <a:pt x="955" y="220"/>
                  <a:pt x="955" y="220"/>
                </a:cubicBezTo>
                <a:cubicBezTo>
                  <a:pt x="955" y="220"/>
                  <a:pt x="955" y="220"/>
                  <a:pt x="954" y="220"/>
                </a:cubicBezTo>
                <a:cubicBezTo>
                  <a:pt x="954" y="220"/>
                  <a:pt x="953" y="220"/>
                  <a:pt x="953" y="221"/>
                </a:cubicBezTo>
                <a:cubicBezTo>
                  <a:pt x="952" y="221"/>
                  <a:pt x="952" y="222"/>
                  <a:pt x="952" y="223"/>
                </a:cubicBezTo>
                <a:cubicBezTo>
                  <a:pt x="952" y="223"/>
                  <a:pt x="951" y="223"/>
                  <a:pt x="950" y="224"/>
                </a:cubicBezTo>
                <a:cubicBezTo>
                  <a:pt x="950" y="224"/>
                  <a:pt x="950" y="224"/>
                  <a:pt x="950" y="224"/>
                </a:cubicBezTo>
                <a:cubicBezTo>
                  <a:pt x="950" y="224"/>
                  <a:pt x="950" y="224"/>
                  <a:pt x="949" y="224"/>
                </a:cubicBezTo>
                <a:cubicBezTo>
                  <a:pt x="949" y="225"/>
                  <a:pt x="949" y="225"/>
                  <a:pt x="950" y="226"/>
                </a:cubicBezTo>
                <a:cubicBezTo>
                  <a:pt x="950" y="226"/>
                  <a:pt x="950" y="226"/>
                  <a:pt x="950" y="226"/>
                </a:cubicBezTo>
                <a:cubicBezTo>
                  <a:pt x="949" y="226"/>
                  <a:pt x="949" y="226"/>
                  <a:pt x="949" y="226"/>
                </a:cubicBezTo>
                <a:cubicBezTo>
                  <a:pt x="948" y="226"/>
                  <a:pt x="948" y="226"/>
                  <a:pt x="948" y="226"/>
                </a:cubicBezTo>
                <a:cubicBezTo>
                  <a:pt x="947" y="227"/>
                  <a:pt x="945" y="227"/>
                  <a:pt x="944" y="229"/>
                </a:cubicBezTo>
                <a:cubicBezTo>
                  <a:pt x="944" y="231"/>
                  <a:pt x="944" y="232"/>
                  <a:pt x="945" y="233"/>
                </a:cubicBezTo>
                <a:cubicBezTo>
                  <a:pt x="945" y="233"/>
                  <a:pt x="945" y="233"/>
                  <a:pt x="945" y="233"/>
                </a:cubicBezTo>
                <a:cubicBezTo>
                  <a:pt x="946" y="234"/>
                  <a:pt x="946" y="234"/>
                  <a:pt x="946" y="234"/>
                </a:cubicBezTo>
                <a:cubicBezTo>
                  <a:pt x="947" y="235"/>
                  <a:pt x="947" y="235"/>
                  <a:pt x="947" y="236"/>
                </a:cubicBezTo>
                <a:cubicBezTo>
                  <a:pt x="947" y="237"/>
                  <a:pt x="948" y="238"/>
                  <a:pt x="949" y="238"/>
                </a:cubicBezTo>
                <a:cubicBezTo>
                  <a:pt x="949" y="238"/>
                  <a:pt x="950" y="238"/>
                  <a:pt x="950" y="239"/>
                </a:cubicBezTo>
                <a:cubicBezTo>
                  <a:pt x="950" y="239"/>
                  <a:pt x="951" y="239"/>
                  <a:pt x="951" y="239"/>
                </a:cubicBezTo>
                <a:cubicBezTo>
                  <a:pt x="952" y="240"/>
                  <a:pt x="952" y="240"/>
                  <a:pt x="953" y="240"/>
                </a:cubicBezTo>
                <a:cubicBezTo>
                  <a:pt x="953" y="240"/>
                  <a:pt x="953" y="239"/>
                  <a:pt x="954" y="240"/>
                </a:cubicBezTo>
                <a:cubicBezTo>
                  <a:pt x="954" y="240"/>
                  <a:pt x="954" y="240"/>
                  <a:pt x="954" y="241"/>
                </a:cubicBezTo>
                <a:cubicBezTo>
                  <a:pt x="954" y="241"/>
                  <a:pt x="955" y="241"/>
                  <a:pt x="955" y="242"/>
                </a:cubicBezTo>
                <a:cubicBezTo>
                  <a:pt x="955" y="242"/>
                  <a:pt x="956" y="243"/>
                  <a:pt x="956" y="243"/>
                </a:cubicBezTo>
                <a:cubicBezTo>
                  <a:pt x="957" y="243"/>
                  <a:pt x="957" y="243"/>
                  <a:pt x="957" y="243"/>
                </a:cubicBezTo>
                <a:cubicBezTo>
                  <a:pt x="958" y="244"/>
                  <a:pt x="959" y="245"/>
                  <a:pt x="961" y="245"/>
                </a:cubicBezTo>
                <a:cubicBezTo>
                  <a:pt x="962" y="246"/>
                  <a:pt x="962" y="246"/>
                  <a:pt x="962" y="246"/>
                </a:cubicBezTo>
                <a:cubicBezTo>
                  <a:pt x="962" y="246"/>
                  <a:pt x="963" y="246"/>
                  <a:pt x="964" y="246"/>
                </a:cubicBezTo>
                <a:cubicBezTo>
                  <a:pt x="965" y="246"/>
                  <a:pt x="966" y="245"/>
                  <a:pt x="966" y="245"/>
                </a:cubicBezTo>
                <a:cubicBezTo>
                  <a:pt x="966" y="245"/>
                  <a:pt x="966" y="244"/>
                  <a:pt x="966" y="244"/>
                </a:cubicBezTo>
                <a:cubicBezTo>
                  <a:pt x="966" y="244"/>
                  <a:pt x="966" y="243"/>
                  <a:pt x="966" y="244"/>
                </a:cubicBezTo>
                <a:cubicBezTo>
                  <a:pt x="967" y="243"/>
                  <a:pt x="967" y="242"/>
                  <a:pt x="967" y="242"/>
                </a:cubicBezTo>
                <a:cubicBezTo>
                  <a:pt x="967" y="242"/>
                  <a:pt x="967" y="241"/>
                  <a:pt x="967" y="241"/>
                </a:cubicBezTo>
                <a:cubicBezTo>
                  <a:pt x="968" y="241"/>
                  <a:pt x="968" y="240"/>
                  <a:pt x="968" y="240"/>
                </a:cubicBezTo>
                <a:cubicBezTo>
                  <a:pt x="968" y="239"/>
                  <a:pt x="968" y="239"/>
                  <a:pt x="967" y="238"/>
                </a:cubicBezTo>
                <a:cubicBezTo>
                  <a:pt x="967" y="238"/>
                  <a:pt x="967" y="238"/>
                  <a:pt x="967" y="238"/>
                </a:cubicBezTo>
                <a:cubicBezTo>
                  <a:pt x="967" y="237"/>
                  <a:pt x="967" y="237"/>
                  <a:pt x="968" y="236"/>
                </a:cubicBezTo>
                <a:cubicBezTo>
                  <a:pt x="968" y="236"/>
                  <a:pt x="969" y="235"/>
                  <a:pt x="969" y="234"/>
                </a:cubicBezTo>
                <a:cubicBezTo>
                  <a:pt x="969" y="233"/>
                  <a:pt x="969" y="233"/>
                  <a:pt x="969" y="232"/>
                </a:cubicBezTo>
                <a:cubicBezTo>
                  <a:pt x="969" y="232"/>
                  <a:pt x="969" y="232"/>
                  <a:pt x="969" y="232"/>
                </a:cubicBezTo>
                <a:cubicBezTo>
                  <a:pt x="969" y="231"/>
                  <a:pt x="969" y="231"/>
                  <a:pt x="969" y="230"/>
                </a:cubicBezTo>
                <a:cubicBezTo>
                  <a:pt x="969" y="230"/>
                  <a:pt x="969" y="230"/>
                  <a:pt x="970" y="229"/>
                </a:cubicBezTo>
                <a:cubicBezTo>
                  <a:pt x="970" y="229"/>
                  <a:pt x="970" y="229"/>
                  <a:pt x="970" y="229"/>
                </a:cubicBezTo>
                <a:cubicBezTo>
                  <a:pt x="970" y="228"/>
                  <a:pt x="971" y="227"/>
                  <a:pt x="970" y="225"/>
                </a:cubicBezTo>
                <a:cubicBezTo>
                  <a:pt x="970" y="225"/>
                  <a:pt x="970" y="224"/>
                  <a:pt x="969" y="224"/>
                </a:cubicBezTo>
                <a:cubicBezTo>
                  <a:pt x="969" y="224"/>
                  <a:pt x="969" y="224"/>
                  <a:pt x="969" y="224"/>
                </a:cubicBezTo>
                <a:cubicBezTo>
                  <a:pt x="968" y="224"/>
                  <a:pt x="968" y="223"/>
                  <a:pt x="968" y="222"/>
                </a:cubicBezTo>
                <a:cubicBezTo>
                  <a:pt x="968" y="222"/>
                  <a:pt x="967" y="222"/>
                  <a:pt x="967" y="221"/>
                </a:cubicBezTo>
                <a:cubicBezTo>
                  <a:pt x="967" y="221"/>
                  <a:pt x="967" y="221"/>
                  <a:pt x="967" y="220"/>
                </a:cubicBezTo>
                <a:cubicBezTo>
                  <a:pt x="967" y="220"/>
                  <a:pt x="967" y="219"/>
                  <a:pt x="966" y="219"/>
                </a:cubicBezTo>
                <a:cubicBezTo>
                  <a:pt x="966" y="218"/>
                  <a:pt x="966" y="218"/>
                  <a:pt x="966" y="218"/>
                </a:cubicBezTo>
                <a:cubicBezTo>
                  <a:pt x="966" y="218"/>
                  <a:pt x="965" y="218"/>
                  <a:pt x="965" y="218"/>
                </a:cubicBezTo>
                <a:cubicBezTo>
                  <a:pt x="965" y="217"/>
                  <a:pt x="965" y="217"/>
                  <a:pt x="965" y="217"/>
                </a:cubicBezTo>
                <a:cubicBezTo>
                  <a:pt x="965" y="217"/>
                  <a:pt x="964" y="217"/>
                  <a:pt x="964" y="217"/>
                </a:cubicBezTo>
                <a:cubicBezTo>
                  <a:pt x="963" y="217"/>
                  <a:pt x="963" y="216"/>
                  <a:pt x="963" y="216"/>
                </a:cubicBezTo>
                <a:cubicBezTo>
                  <a:pt x="963" y="216"/>
                  <a:pt x="963" y="216"/>
                  <a:pt x="962" y="216"/>
                </a:cubicBezTo>
                <a:cubicBezTo>
                  <a:pt x="962" y="216"/>
                  <a:pt x="961" y="216"/>
                  <a:pt x="960" y="216"/>
                </a:cubicBezTo>
                <a:close/>
                <a:moveTo>
                  <a:pt x="952" y="213"/>
                </a:moveTo>
                <a:cubicBezTo>
                  <a:pt x="952" y="213"/>
                  <a:pt x="952" y="213"/>
                  <a:pt x="952" y="213"/>
                </a:cubicBezTo>
                <a:cubicBezTo>
                  <a:pt x="953" y="212"/>
                  <a:pt x="954" y="212"/>
                  <a:pt x="954" y="211"/>
                </a:cubicBezTo>
                <a:cubicBezTo>
                  <a:pt x="955" y="211"/>
                  <a:pt x="954" y="210"/>
                  <a:pt x="954" y="209"/>
                </a:cubicBezTo>
                <a:cubicBezTo>
                  <a:pt x="953" y="208"/>
                  <a:pt x="952" y="208"/>
                  <a:pt x="952" y="208"/>
                </a:cubicBezTo>
                <a:cubicBezTo>
                  <a:pt x="952" y="208"/>
                  <a:pt x="951" y="208"/>
                  <a:pt x="951" y="208"/>
                </a:cubicBezTo>
                <a:cubicBezTo>
                  <a:pt x="951" y="208"/>
                  <a:pt x="951" y="208"/>
                  <a:pt x="950" y="208"/>
                </a:cubicBezTo>
                <a:cubicBezTo>
                  <a:pt x="949" y="209"/>
                  <a:pt x="949" y="210"/>
                  <a:pt x="949" y="210"/>
                </a:cubicBezTo>
                <a:cubicBezTo>
                  <a:pt x="949" y="211"/>
                  <a:pt x="950" y="211"/>
                  <a:pt x="950" y="212"/>
                </a:cubicBezTo>
                <a:cubicBezTo>
                  <a:pt x="950" y="212"/>
                  <a:pt x="951" y="213"/>
                  <a:pt x="952" y="213"/>
                </a:cubicBezTo>
                <a:close/>
                <a:moveTo>
                  <a:pt x="908" y="181"/>
                </a:moveTo>
                <a:cubicBezTo>
                  <a:pt x="907" y="181"/>
                  <a:pt x="907" y="181"/>
                  <a:pt x="907" y="181"/>
                </a:cubicBezTo>
                <a:cubicBezTo>
                  <a:pt x="906" y="181"/>
                  <a:pt x="906" y="181"/>
                  <a:pt x="905" y="181"/>
                </a:cubicBezTo>
                <a:cubicBezTo>
                  <a:pt x="904" y="181"/>
                  <a:pt x="904" y="181"/>
                  <a:pt x="904" y="181"/>
                </a:cubicBezTo>
                <a:cubicBezTo>
                  <a:pt x="904" y="181"/>
                  <a:pt x="903" y="181"/>
                  <a:pt x="903" y="181"/>
                </a:cubicBezTo>
                <a:cubicBezTo>
                  <a:pt x="902" y="181"/>
                  <a:pt x="902" y="182"/>
                  <a:pt x="901" y="182"/>
                </a:cubicBezTo>
                <a:cubicBezTo>
                  <a:pt x="901" y="182"/>
                  <a:pt x="901" y="182"/>
                  <a:pt x="901" y="183"/>
                </a:cubicBezTo>
                <a:cubicBezTo>
                  <a:pt x="901" y="183"/>
                  <a:pt x="900" y="184"/>
                  <a:pt x="901" y="184"/>
                </a:cubicBezTo>
                <a:cubicBezTo>
                  <a:pt x="901" y="186"/>
                  <a:pt x="903" y="187"/>
                  <a:pt x="904" y="187"/>
                </a:cubicBezTo>
                <a:cubicBezTo>
                  <a:pt x="904" y="188"/>
                  <a:pt x="904" y="188"/>
                  <a:pt x="904" y="188"/>
                </a:cubicBezTo>
                <a:cubicBezTo>
                  <a:pt x="905" y="188"/>
                  <a:pt x="905" y="188"/>
                  <a:pt x="905" y="188"/>
                </a:cubicBezTo>
                <a:cubicBezTo>
                  <a:pt x="905" y="188"/>
                  <a:pt x="905" y="188"/>
                  <a:pt x="906" y="188"/>
                </a:cubicBezTo>
                <a:cubicBezTo>
                  <a:pt x="905" y="188"/>
                  <a:pt x="905" y="188"/>
                  <a:pt x="905" y="188"/>
                </a:cubicBezTo>
                <a:cubicBezTo>
                  <a:pt x="904" y="188"/>
                  <a:pt x="903" y="189"/>
                  <a:pt x="902" y="189"/>
                </a:cubicBezTo>
                <a:cubicBezTo>
                  <a:pt x="901" y="189"/>
                  <a:pt x="901" y="190"/>
                  <a:pt x="901" y="190"/>
                </a:cubicBezTo>
                <a:cubicBezTo>
                  <a:pt x="901" y="192"/>
                  <a:pt x="902" y="193"/>
                  <a:pt x="903" y="194"/>
                </a:cubicBezTo>
                <a:cubicBezTo>
                  <a:pt x="903" y="194"/>
                  <a:pt x="904" y="194"/>
                  <a:pt x="904" y="194"/>
                </a:cubicBezTo>
                <a:cubicBezTo>
                  <a:pt x="905" y="194"/>
                  <a:pt x="905" y="194"/>
                  <a:pt x="905" y="194"/>
                </a:cubicBezTo>
                <a:cubicBezTo>
                  <a:pt x="906" y="194"/>
                  <a:pt x="906" y="194"/>
                  <a:pt x="906" y="194"/>
                </a:cubicBezTo>
                <a:cubicBezTo>
                  <a:pt x="906" y="194"/>
                  <a:pt x="906" y="194"/>
                  <a:pt x="906" y="194"/>
                </a:cubicBezTo>
                <a:cubicBezTo>
                  <a:pt x="906" y="194"/>
                  <a:pt x="906" y="194"/>
                  <a:pt x="906" y="194"/>
                </a:cubicBezTo>
                <a:cubicBezTo>
                  <a:pt x="906" y="194"/>
                  <a:pt x="905" y="194"/>
                  <a:pt x="905" y="194"/>
                </a:cubicBezTo>
                <a:cubicBezTo>
                  <a:pt x="903" y="195"/>
                  <a:pt x="902" y="195"/>
                  <a:pt x="901" y="196"/>
                </a:cubicBezTo>
                <a:cubicBezTo>
                  <a:pt x="901" y="196"/>
                  <a:pt x="901" y="197"/>
                  <a:pt x="901" y="198"/>
                </a:cubicBezTo>
                <a:cubicBezTo>
                  <a:pt x="901" y="199"/>
                  <a:pt x="902" y="199"/>
                  <a:pt x="904" y="200"/>
                </a:cubicBezTo>
                <a:cubicBezTo>
                  <a:pt x="904" y="200"/>
                  <a:pt x="904" y="200"/>
                  <a:pt x="904" y="200"/>
                </a:cubicBezTo>
                <a:cubicBezTo>
                  <a:pt x="905" y="200"/>
                  <a:pt x="905" y="200"/>
                  <a:pt x="905" y="200"/>
                </a:cubicBezTo>
                <a:cubicBezTo>
                  <a:pt x="905" y="200"/>
                  <a:pt x="906" y="200"/>
                  <a:pt x="906" y="200"/>
                </a:cubicBezTo>
                <a:cubicBezTo>
                  <a:pt x="906" y="200"/>
                  <a:pt x="907" y="200"/>
                  <a:pt x="907" y="201"/>
                </a:cubicBezTo>
                <a:cubicBezTo>
                  <a:pt x="907" y="201"/>
                  <a:pt x="907" y="201"/>
                  <a:pt x="906" y="201"/>
                </a:cubicBezTo>
                <a:cubicBezTo>
                  <a:pt x="906" y="201"/>
                  <a:pt x="905" y="202"/>
                  <a:pt x="905" y="203"/>
                </a:cubicBezTo>
                <a:cubicBezTo>
                  <a:pt x="905" y="203"/>
                  <a:pt x="906" y="204"/>
                  <a:pt x="906" y="204"/>
                </a:cubicBezTo>
                <a:cubicBezTo>
                  <a:pt x="908" y="205"/>
                  <a:pt x="909" y="205"/>
                  <a:pt x="910" y="205"/>
                </a:cubicBezTo>
                <a:cubicBezTo>
                  <a:pt x="911" y="205"/>
                  <a:pt x="911" y="205"/>
                  <a:pt x="912" y="205"/>
                </a:cubicBezTo>
                <a:cubicBezTo>
                  <a:pt x="913" y="205"/>
                  <a:pt x="913" y="205"/>
                  <a:pt x="913" y="205"/>
                </a:cubicBezTo>
                <a:cubicBezTo>
                  <a:pt x="914" y="205"/>
                  <a:pt x="915" y="206"/>
                  <a:pt x="915" y="206"/>
                </a:cubicBezTo>
                <a:cubicBezTo>
                  <a:pt x="916" y="206"/>
                  <a:pt x="916" y="206"/>
                  <a:pt x="916" y="206"/>
                </a:cubicBezTo>
                <a:cubicBezTo>
                  <a:pt x="917" y="206"/>
                  <a:pt x="917" y="206"/>
                  <a:pt x="918" y="206"/>
                </a:cubicBezTo>
                <a:cubicBezTo>
                  <a:pt x="920" y="206"/>
                  <a:pt x="922" y="206"/>
                  <a:pt x="924" y="205"/>
                </a:cubicBezTo>
                <a:cubicBezTo>
                  <a:pt x="925" y="205"/>
                  <a:pt x="927" y="206"/>
                  <a:pt x="928" y="206"/>
                </a:cubicBezTo>
                <a:cubicBezTo>
                  <a:pt x="929" y="206"/>
                  <a:pt x="930" y="207"/>
                  <a:pt x="930" y="207"/>
                </a:cubicBezTo>
                <a:cubicBezTo>
                  <a:pt x="931" y="207"/>
                  <a:pt x="931" y="207"/>
                  <a:pt x="931" y="207"/>
                </a:cubicBezTo>
                <a:cubicBezTo>
                  <a:pt x="932" y="207"/>
                  <a:pt x="932" y="207"/>
                  <a:pt x="933" y="207"/>
                </a:cubicBezTo>
                <a:cubicBezTo>
                  <a:pt x="932" y="207"/>
                  <a:pt x="932" y="207"/>
                  <a:pt x="932" y="207"/>
                </a:cubicBezTo>
                <a:cubicBezTo>
                  <a:pt x="931" y="208"/>
                  <a:pt x="931" y="208"/>
                  <a:pt x="930" y="208"/>
                </a:cubicBezTo>
                <a:cubicBezTo>
                  <a:pt x="930" y="208"/>
                  <a:pt x="930" y="208"/>
                  <a:pt x="929" y="208"/>
                </a:cubicBezTo>
                <a:cubicBezTo>
                  <a:pt x="929" y="208"/>
                  <a:pt x="929" y="208"/>
                  <a:pt x="929" y="208"/>
                </a:cubicBezTo>
                <a:cubicBezTo>
                  <a:pt x="928" y="209"/>
                  <a:pt x="928" y="209"/>
                  <a:pt x="928" y="209"/>
                </a:cubicBezTo>
                <a:cubicBezTo>
                  <a:pt x="928" y="209"/>
                  <a:pt x="928" y="209"/>
                  <a:pt x="927" y="209"/>
                </a:cubicBezTo>
                <a:cubicBezTo>
                  <a:pt x="926" y="209"/>
                  <a:pt x="925" y="209"/>
                  <a:pt x="924" y="209"/>
                </a:cubicBezTo>
                <a:cubicBezTo>
                  <a:pt x="924" y="209"/>
                  <a:pt x="923" y="210"/>
                  <a:pt x="923" y="210"/>
                </a:cubicBezTo>
                <a:cubicBezTo>
                  <a:pt x="923" y="210"/>
                  <a:pt x="923" y="211"/>
                  <a:pt x="923" y="211"/>
                </a:cubicBezTo>
                <a:cubicBezTo>
                  <a:pt x="923" y="211"/>
                  <a:pt x="923" y="211"/>
                  <a:pt x="922" y="211"/>
                </a:cubicBezTo>
                <a:cubicBezTo>
                  <a:pt x="922" y="211"/>
                  <a:pt x="922" y="211"/>
                  <a:pt x="921" y="211"/>
                </a:cubicBezTo>
                <a:cubicBezTo>
                  <a:pt x="921" y="210"/>
                  <a:pt x="920" y="210"/>
                  <a:pt x="919" y="210"/>
                </a:cubicBezTo>
                <a:cubicBezTo>
                  <a:pt x="918" y="210"/>
                  <a:pt x="917" y="211"/>
                  <a:pt x="916" y="211"/>
                </a:cubicBezTo>
                <a:cubicBezTo>
                  <a:pt x="915" y="212"/>
                  <a:pt x="915" y="212"/>
                  <a:pt x="915" y="214"/>
                </a:cubicBezTo>
                <a:cubicBezTo>
                  <a:pt x="915" y="214"/>
                  <a:pt x="916" y="215"/>
                  <a:pt x="916" y="215"/>
                </a:cubicBezTo>
                <a:cubicBezTo>
                  <a:pt x="916" y="216"/>
                  <a:pt x="917" y="216"/>
                  <a:pt x="917" y="216"/>
                </a:cubicBezTo>
                <a:cubicBezTo>
                  <a:pt x="917" y="216"/>
                  <a:pt x="918" y="217"/>
                  <a:pt x="918" y="217"/>
                </a:cubicBezTo>
                <a:cubicBezTo>
                  <a:pt x="918" y="217"/>
                  <a:pt x="918" y="217"/>
                  <a:pt x="918" y="217"/>
                </a:cubicBezTo>
                <a:cubicBezTo>
                  <a:pt x="917" y="217"/>
                  <a:pt x="916" y="217"/>
                  <a:pt x="916" y="218"/>
                </a:cubicBezTo>
                <a:cubicBezTo>
                  <a:pt x="916" y="218"/>
                  <a:pt x="915" y="219"/>
                  <a:pt x="915" y="220"/>
                </a:cubicBezTo>
                <a:cubicBezTo>
                  <a:pt x="915" y="220"/>
                  <a:pt x="915" y="220"/>
                  <a:pt x="915" y="220"/>
                </a:cubicBezTo>
                <a:cubicBezTo>
                  <a:pt x="915" y="221"/>
                  <a:pt x="914" y="222"/>
                  <a:pt x="915" y="223"/>
                </a:cubicBezTo>
                <a:cubicBezTo>
                  <a:pt x="916" y="223"/>
                  <a:pt x="916" y="224"/>
                  <a:pt x="916" y="224"/>
                </a:cubicBezTo>
                <a:cubicBezTo>
                  <a:pt x="916" y="225"/>
                  <a:pt x="916" y="225"/>
                  <a:pt x="916" y="225"/>
                </a:cubicBezTo>
                <a:cubicBezTo>
                  <a:pt x="917" y="225"/>
                  <a:pt x="918" y="225"/>
                  <a:pt x="919" y="225"/>
                </a:cubicBezTo>
                <a:cubicBezTo>
                  <a:pt x="919" y="225"/>
                  <a:pt x="920" y="225"/>
                  <a:pt x="920" y="225"/>
                </a:cubicBezTo>
                <a:cubicBezTo>
                  <a:pt x="920" y="225"/>
                  <a:pt x="920" y="225"/>
                  <a:pt x="921" y="225"/>
                </a:cubicBezTo>
                <a:cubicBezTo>
                  <a:pt x="921" y="225"/>
                  <a:pt x="922" y="225"/>
                  <a:pt x="922" y="226"/>
                </a:cubicBezTo>
                <a:cubicBezTo>
                  <a:pt x="923" y="226"/>
                  <a:pt x="923" y="227"/>
                  <a:pt x="924" y="226"/>
                </a:cubicBezTo>
                <a:cubicBezTo>
                  <a:pt x="924" y="226"/>
                  <a:pt x="924" y="226"/>
                  <a:pt x="924" y="226"/>
                </a:cubicBezTo>
                <a:cubicBezTo>
                  <a:pt x="925" y="226"/>
                  <a:pt x="925" y="226"/>
                  <a:pt x="925" y="227"/>
                </a:cubicBezTo>
                <a:cubicBezTo>
                  <a:pt x="925" y="227"/>
                  <a:pt x="926" y="228"/>
                  <a:pt x="927" y="228"/>
                </a:cubicBezTo>
                <a:cubicBezTo>
                  <a:pt x="927" y="228"/>
                  <a:pt x="927" y="228"/>
                  <a:pt x="927" y="228"/>
                </a:cubicBezTo>
                <a:cubicBezTo>
                  <a:pt x="928" y="228"/>
                  <a:pt x="929" y="227"/>
                  <a:pt x="930" y="227"/>
                </a:cubicBezTo>
                <a:cubicBezTo>
                  <a:pt x="931" y="227"/>
                  <a:pt x="931" y="227"/>
                  <a:pt x="931" y="227"/>
                </a:cubicBezTo>
                <a:cubicBezTo>
                  <a:pt x="932" y="227"/>
                  <a:pt x="934" y="226"/>
                  <a:pt x="935" y="225"/>
                </a:cubicBezTo>
                <a:cubicBezTo>
                  <a:pt x="935" y="225"/>
                  <a:pt x="935" y="225"/>
                  <a:pt x="935" y="225"/>
                </a:cubicBezTo>
                <a:cubicBezTo>
                  <a:pt x="935" y="226"/>
                  <a:pt x="935" y="226"/>
                  <a:pt x="936" y="226"/>
                </a:cubicBezTo>
                <a:cubicBezTo>
                  <a:pt x="936" y="226"/>
                  <a:pt x="937" y="226"/>
                  <a:pt x="937" y="225"/>
                </a:cubicBezTo>
                <a:cubicBezTo>
                  <a:pt x="937" y="225"/>
                  <a:pt x="937" y="224"/>
                  <a:pt x="937" y="224"/>
                </a:cubicBezTo>
                <a:cubicBezTo>
                  <a:pt x="938" y="223"/>
                  <a:pt x="938" y="223"/>
                  <a:pt x="938" y="223"/>
                </a:cubicBezTo>
                <a:cubicBezTo>
                  <a:pt x="938" y="223"/>
                  <a:pt x="938" y="222"/>
                  <a:pt x="938" y="222"/>
                </a:cubicBezTo>
                <a:cubicBezTo>
                  <a:pt x="938" y="221"/>
                  <a:pt x="938" y="220"/>
                  <a:pt x="937" y="220"/>
                </a:cubicBezTo>
                <a:cubicBezTo>
                  <a:pt x="937" y="219"/>
                  <a:pt x="937" y="219"/>
                  <a:pt x="937" y="219"/>
                </a:cubicBezTo>
                <a:cubicBezTo>
                  <a:pt x="937" y="219"/>
                  <a:pt x="937" y="219"/>
                  <a:pt x="937" y="219"/>
                </a:cubicBezTo>
                <a:cubicBezTo>
                  <a:pt x="937" y="219"/>
                  <a:pt x="937" y="219"/>
                  <a:pt x="937" y="219"/>
                </a:cubicBezTo>
                <a:cubicBezTo>
                  <a:pt x="937" y="218"/>
                  <a:pt x="938" y="218"/>
                  <a:pt x="939" y="218"/>
                </a:cubicBezTo>
                <a:cubicBezTo>
                  <a:pt x="939" y="217"/>
                  <a:pt x="940" y="217"/>
                  <a:pt x="940" y="216"/>
                </a:cubicBezTo>
                <a:cubicBezTo>
                  <a:pt x="941" y="215"/>
                  <a:pt x="941" y="215"/>
                  <a:pt x="941" y="215"/>
                </a:cubicBezTo>
                <a:cubicBezTo>
                  <a:pt x="941" y="215"/>
                  <a:pt x="941" y="215"/>
                  <a:pt x="941" y="215"/>
                </a:cubicBezTo>
                <a:cubicBezTo>
                  <a:pt x="941" y="215"/>
                  <a:pt x="941" y="215"/>
                  <a:pt x="941" y="215"/>
                </a:cubicBezTo>
                <a:cubicBezTo>
                  <a:pt x="941" y="216"/>
                  <a:pt x="942" y="216"/>
                  <a:pt x="942" y="216"/>
                </a:cubicBezTo>
                <a:cubicBezTo>
                  <a:pt x="943" y="216"/>
                  <a:pt x="945" y="214"/>
                  <a:pt x="945" y="214"/>
                </a:cubicBezTo>
                <a:cubicBezTo>
                  <a:pt x="945" y="213"/>
                  <a:pt x="946" y="212"/>
                  <a:pt x="946" y="210"/>
                </a:cubicBezTo>
                <a:cubicBezTo>
                  <a:pt x="945" y="210"/>
                  <a:pt x="945" y="209"/>
                  <a:pt x="944" y="209"/>
                </a:cubicBezTo>
                <a:cubicBezTo>
                  <a:pt x="944" y="209"/>
                  <a:pt x="944" y="209"/>
                  <a:pt x="944" y="208"/>
                </a:cubicBezTo>
                <a:cubicBezTo>
                  <a:pt x="944" y="208"/>
                  <a:pt x="944" y="208"/>
                  <a:pt x="944" y="208"/>
                </a:cubicBezTo>
                <a:cubicBezTo>
                  <a:pt x="944" y="208"/>
                  <a:pt x="944" y="208"/>
                  <a:pt x="944" y="208"/>
                </a:cubicBezTo>
                <a:cubicBezTo>
                  <a:pt x="945" y="208"/>
                  <a:pt x="947" y="208"/>
                  <a:pt x="947" y="207"/>
                </a:cubicBezTo>
                <a:cubicBezTo>
                  <a:pt x="947" y="206"/>
                  <a:pt x="947" y="205"/>
                  <a:pt x="948" y="204"/>
                </a:cubicBezTo>
                <a:cubicBezTo>
                  <a:pt x="948" y="203"/>
                  <a:pt x="949" y="203"/>
                  <a:pt x="949" y="202"/>
                </a:cubicBezTo>
                <a:cubicBezTo>
                  <a:pt x="949" y="202"/>
                  <a:pt x="949" y="202"/>
                  <a:pt x="949" y="201"/>
                </a:cubicBezTo>
                <a:cubicBezTo>
                  <a:pt x="949" y="201"/>
                  <a:pt x="950" y="200"/>
                  <a:pt x="950" y="200"/>
                </a:cubicBezTo>
                <a:cubicBezTo>
                  <a:pt x="950" y="200"/>
                  <a:pt x="950" y="199"/>
                  <a:pt x="951" y="199"/>
                </a:cubicBezTo>
                <a:cubicBezTo>
                  <a:pt x="951" y="199"/>
                  <a:pt x="951" y="199"/>
                  <a:pt x="952" y="199"/>
                </a:cubicBezTo>
                <a:cubicBezTo>
                  <a:pt x="952" y="198"/>
                  <a:pt x="954" y="196"/>
                  <a:pt x="954" y="195"/>
                </a:cubicBezTo>
                <a:cubicBezTo>
                  <a:pt x="954" y="195"/>
                  <a:pt x="954" y="194"/>
                  <a:pt x="954" y="194"/>
                </a:cubicBezTo>
                <a:cubicBezTo>
                  <a:pt x="954" y="193"/>
                  <a:pt x="954" y="193"/>
                  <a:pt x="954" y="192"/>
                </a:cubicBezTo>
                <a:cubicBezTo>
                  <a:pt x="954" y="192"/>
                  <a:pt x="954" y="191"/>
                  <a:pt x="954" y="191"/>
                </a:cubicBezTo>
                <a:cubicBezTo>
                  <a:pt x="954" y="191"/>
                  <a:pt x="955" y="191"/>
                  <a:pt x="955" y="190"/>
                </a:cubicBezTo>
                <a:cubicBezTo>
                  <a:pt x="956" y="189"/>
                  <a:pt x="956" y="187"/>
                  <a:pt x="956" y="186"/>
                </a:cubicBezTo>
                <a:cubicBezTo>
                  <a:pt x="956" y="185"/>
                  <a:pt x="955" y="184"/>
                  <a:pt x="954" y="184"/>
                </a:cubicBezTo>
                <a:cubicBezTo>
                  <a:pt x="954" y="184"/>
                  <a:pt x="954" y="183"/>
                  <a:pt x="954" y="183"/>
                </a:cubicBezTo>
                <a:cubicBezTo>
                  <a:pt x="954" y="183"/>
                  <a:pt x="954" y="183"/>
                  <a:pt x="954" y="183"/>
                </a:cubicBezTo>
                <a:cubicBezTo>
                  <a:pt x="954" y="182"/>
                  <a:pt x="954" y="182"/>
                  <a:pt x="954" y="181"/>
                </a:cubicBezTo>
                <a:cubicBezTo>
                  <a:pt x="954" y="181"/>
                  <a:pt x="954" y="180"/>
                  <a:pt x="954" y="179"/>
                </a:cubicBezTo>
                <a:cubicBezTo>
                  <a:pt x="954" y="179"/>
                  <a:pt x="954" y="179"/>
                  <a:pt x="954" y="179"/>
                </a:cubicBezTo>
                <a:cubicBezTo>
                  <a:pt x="954" y="178"/>
                  <a:pt x="953" y="177"/>
                  <a:pt x="951" y="177"/>
                </a:cubicBezTo>
                <a:cubicBezTo>
                  <a:pt x="950" y="177"/>
                  <a:pt x="950" y="177"/>
                  <a:pt x="950" y="177"/>
                </a:cubicBezTo>
                <a:cubicBezTo>
                  <a:pt x="950" y="178"/>
                  <a:pt x="949" y="178"/>
                  <a:pt x="949" y="178"/>
                </a:cubicBezTo>
                <a:cubicBezTo>
                  <a:pt x="949" y="179"/>
                  <a:pt x="949" y="179"/>
                  <a:pt x="949" y="179"/>
                </a:cubicBezTo>
                <a:cubicBezTo>
                  <a:pt x="949" y="179"/>
                  <a:pt x="948" y="180"/>
                  <a:pt x="948" y="180"/>
                </a:cubicBezTo>
                <a:cubicBezTo>
                  <a:pt x="947" y="180"/>
                  <a:pt x="946" y="180"/>
                  <a:pt x="946" y="180"/>
                </a:cubicBezTo>
                <a:cubicBezTo>
                  <a:pt x="945" y="181"/>
                  <a:pt x="945" y="182"/>
                  <a:pt x="945" y="183"/>
                </a:cubicBezTo>
                <a:cubicBezTo>
                  <a:pt x="945" y="183"/>
                  <a:pt x="945" y="183"/>
                  <a:pt x="945" y="183"/>
                </a:cubicBezTo>
                <a:cubicBezTo>
                  <a:pt x="945" y="184"/>
                  <a:pt x="946" y="184"/>
                  <a:pt x="946" y="184"/>
                </a:cubicBezTo>
                <a:cubicBezTo>
                  <a:pt x="946" y="184"/>
                  <a:pt x="946" y="185"/>
                  <a:pt x="945" y="185"/>
                </a:cubicBezTo>
                <a:cubicBezTo>
                  <a:pt x="944" y="185"/>
                  <a:pt x="944" y="185"/>
                  <a:pt x="944" y="185"/>
                </a:cubicBezTo>
                <a:cubicBezTo>
                  <a:pt x="944" y="185"/>
                  <a:pt x="944" y="185"/>
                  <a:pt x="944" y="185"/>
                </a:cubicBezTo>
                <a:cubicBezTo>
                  <a:pt x="944" y="185"/>
                  <a:pt x="944" y="185"/>
                  <a:pt x="943" y="185"/>
                </a:cubicBezTo>
                <a:cubicBezTo>
                  <a:pt x="943" y="184"/>
                  <a:pt x="944" y="183"/>
                  <a:pt x="944" y="183"/>
                </a:cubicBezTo>
                <a:cubicBezTo>
                  <a:pt x="946" y="181"/>
                  <a:pt x="945" y="180"/>
                  <a:pt x="944" y="179"/>
                </a:cubicBezTo>
                <a:cubicBezTo>
                  <a:pt x="944" y="178"/>
                  <a:pt x="944" y="178"/>
                  <a:pt x="944" y="178"/>
                </a:cubicBezTo>
                <a:cubicBezTo>
                  <a:pt x="944" y="178"/>
                  <a:pt x="943" y="178"/>
                  <a:pt x="943" y="178"/>
                </a:cubicBezTo>
                <a:cubicBezTo>
                  <a:pt x="943" y="178"/>
                  <a:pt x="943" y="178"/>
                  <a:pt x="943" y="178"/>
                </a:cubicBezTo>
                <a:cubicBezTo>
                  <a:pt x="942" y="178"/>
                  <a:pt x="942" y="178"/>
                  <a:pt x="941" y="178"/>
                </a:cubicBezTo>
                <a:cubicBezTo>
                  <a:pt x="940" y="178"/>
                  <a:pt x="940" y="178"/>
                  <a:pt x="940" y="177"/>
                </a:cubicBezTo>
                <a:cubicBezTo>
                  <a:pt x="939" y="176"/>
                  <a:pt x="938" y="176"/>
                  <a:pt x="937" y="176"/>
                </a:cubicBezTo>
                <a:cubicBezTo>
                  <a:pt x="937" y="176"/>
                  <a:pt x="937" y="176"/>
                  <a:pt x="937" y="176"/>
                </a:cubicBezTo>
                <a:cubicBezTo>
                  <a:pt x="936" y="176"/>
                  <a:pt x="935" y="176"/>
                  <a:pt x="935" y="177"/>
                </a:cubicBezTo>
                <a:cubicBezTo>
                  <a:pt x="934" y="178"/>
                  <a:pt x="934" y="178"/>
                  <a:pt x="934" y="178"/>
                </a:cubicBezTo>
                <a:cubicBezTo>
                  <a:pt x="934" y="178"/>
                  <a:pt x="934" y="178"/>
                  <a:pt x="934" y="178"/>
                </a:cubicBezTo>
                <a:cubicBezTo>
                  <a:pt x="934" y="178"/>
                  <a:pt x="933" y="178"/>
                  <a:pt x="933" y="178"/>
                </a:cubicBezTo>
                <a:cubicBezTo>
                  <a:pt x="933" y="178"/>
                  <a:pt x="932" y="178"/>
                  <a:pt x="932" y="178"/>
                </a:cubicBezTo>
                <a:cubicBezTo>
                  <a:pt x="931" y="178"/>
                  <a:pt x="930" y="179"/>
                  <a:pt x="930" y="179"/>
                </a:cubicBezTo>
                <a:cubicBezTo>
                  <a:pt x="930" y="179"/>
                  <a:pt x="930" y="179"/>
                  <a:pt x="930" y="179"/>
                </a:cubicBezTo>
                <a:cubicBezTo>
                  <a:pt x="929" y="181"/>
                  <a:pt x="929" y="182"/>
                  <a:pt x="929" y="183"/>
                </a:cubicBezTo>
                <a:cubicBezTo>
                  <a:pt x="929" y="184"/>
                  <a:pt x="930" y="184"/>
                  <a:pt x="930" y="185"/>
                </a:cubicBezTo>
                <a:cubicBezTo>
                  <a:pt x="931" y="185"/>
                  <a:pt x="931" y="185"/>
                  <a:pt x="931" y="186"/>
                </a:cubicBezTo>
                <a:cubicBezTo>
                  <a:pt x="931" y="186"/>
                  <a:pt x="931" y="186"/>
                  <a:pt x="931" y="186"/>
                </a:cubicBezTo>
                <a:cubicBezTo>
                  <a:pt x="932" y="187"/>
                  <a:pt x="932" y="187"/>
                  <a:pt x="932" y="188"/>
                </a:cubicBezTo>
                <a:cubicBezTo>
                  <a:pt x="932" y="188"/>
                  <a:pt x="931" y="188"/>
                  <a:pt x="931" y="189"/>
                </a:cubicBezTo>
                <a:cubicBezTo>
                  <a:pt x="930" y="189"/>
                  <a:pt x="930" y="190"/>
                  <a:pt x="930" y="190"/>
                </a:cubicBezTo>
                <a:cubicBezTo>
                  <a:pt x="931" y="191"/>
                  <a:pt x="931" y="191"/>
                  <a:pt x="931" y="192"/>
                </a:cubicBezTo>
                <a:cubicBezTo>
                  <a:pt x="931" y="192"/>
                  <a:pt x="931" y="192"/>
                  <a:pt x="931" y="192"/>
                </a:cubicBezTo>
                <a:cubicBezTo>
                  <a:pt x="932" y="193"/>
                  <a:pt x="932" y="193"/>
                  <a:pt x="932" y="193"/>
                </a:cubicBezTo>
                <a:cubicBezTo>
                  <a:pt x="931" y="194"/>
                  <a:pt x="930" y="195"/>
                  <a:pt x="930" y="196"/>
                </a:cubicBezTo>
                <a:cubicBezTo>
                  <a:pt x="930" y="197"/>
                  <a:pt x="930" y="197"/>
                  <a:pt x="930" y="198"/>
                </a:cubicBezTo>
                <a:cubicBezTo>
                  <a:pt x="930" y="198"/>
                  <a:pt x="930" y="198"/>
                  <a:pt x="930" y="199"/>
                </a:cubicBezTo>
                <a:cubicBezTo>
                  <a:pt x="930" y="198"/>
                  <a:pt x="929" y="198"/>
                  <a:pt x="929" y="198"/>
                </a:cubicBezTo>
                <a:cubicBezTo>
                  <a:pt x="929" y="197"/>
                  <a:pt x="929" y="196"/>
                  <a:pt x="929" y="196"/>
                </a:cubicBezTo>
                <a:cubicBezTo>
                  <a:pt x="929" y="195"/>
                  <a:pt x="929" y="195"/>
                  <a:pt x="929" y="195"/>
                </a:cubicBezTo>
                <a:cubicBezTo>
                  <a:pt x="928" y="193"/>
                  <a:pt x="928" y="191"/>
                  <a:pt x="927" y="189"/>
                </a:cubicBezTo>
                <a:cubicBezTo>
                  <a:pt x="927" y="189"/>
                  <a:pt x="927" y="188"/>
                  <a:pt x="927" y="187"/>
                </a:cubicBezTo>
                <a:cubicBezTo>
                  <a:pt x="927" y="187"/>
                  <a:pt x="927" y="186"/>
                  <a:pt x="927" y="185"/>
                </a:cubicBezTo>
                <a:cubicBezTo>
                  <a:pt x="926" y="185"/>
                  <a:pt x="926" y="184"/>
                  <a:pt x="926" y="184"/>
                </a:cubicBezTo>
                <a:cubicBezTo>
                  <a:pt x="925" y="185"/>
                  <a:pt x="925" y="185"/>
                  <a:pt x="925" y="185"/>
                </a:cubicBezTo>
                <a:cubicBezTo>
                  <a:pt x="925" y="185"/>
                  <a:pt x="925" y="185"/>
                  <a:pt x="925" y="185"/>
                </a:cubicBezTo>
                <a:cubicBezTo>
                  <a:pt x="925" y="184"/>
                  <a:pt x="925" y="184"/>
                  <a:pt x="925" y="184"/>
                </a:cubicBezTo>
                <a:cubicBezTo>
                  <a:pt x="925" y="183"/>
                  <a:pt x="925" y="183"/>
                  <a:pt x="925" y="183"/>
                </a:cubicBezTo>
                <a:cubicBezTo>
                  <a:pt x="925" y="183"/>
                  <a:pt x="925" y="183"/>
                  <a:pt x="925" y="183"/>
                </a:cubicBezTo>
                <a:cubicBezTo>
                  <a:pt x="925" y="182"/>
                  <a:pt x="924" y="181"/>
                  <a:pt x="923" y="181"/>
                </a:cubicBezTo>
                <a:cubicBezTo>
                  <a:pt x="922" y="181"/>
                  <a:pt x="922" y="181"/>
                  <a:pt x="922" y="181"/>
                </a:cubicBezTo>
                <a:cubicBezTo>
                  <a:pt x="921" y="181"/>
                  <a:pt x="921" y="181"/>
                  <a:pt x="921" y="182"/>
                </a:cubicBezTo>
                <a:cubicBezTo>
                  <a:pt x="921" y="182"/>
                  <a:pt x="920" y="183"/>
                  <a:pt x="919" y="183"/>
                </a:cubicBezTo>
                <a:cubicBezTo>
                  <a:pt x="919" y="183"/>
                  <a:pt x="919" y="183"/>
                  <a:pt x="919" y="183"/>
                </a:cubicBezTo>
                <a:cubicBezTo>
                  <a:pt x="918" y="184"/>
                  <a:pt x="918" y="184"/>
                  <a:pt x="918" y="185"/>
                </a:cubicBezTo>
                <a:cubicBezTo>
                  <a:pt x="918" y="185"/>
                  <a:pt x="918" y="186"/>
                  <a:pt x="918" y="186"/>
                </a:cubicBezTo>
                <a:cubicBezTo>
                  <a:pt x="918" y="187"/>
                  <a:pt x="919" y="187"/>
                  <a:pt x="919" y="187"/>
                </a:cubicBezTo>
                <a:cubicBezTo>
                  <a:pt x="920" y="188"/>
                  <a:pt x="920" y="188"/>
                  <a:pt x="920" y="188"/>
                </a:cubicBezTo>
                <a:cubicBezTo>
                  <a:pt x="920" y="188"/>
                  <a:pt x="920" y="188"/>
                  <a:pt x="920" y="188"/>
                </a:cubicBezTo>
                <a:cubicBezTo>
                  <a:pt x="920" y="188"/>
                  <a:pt x="920" y="189"/>
                  <a:pt x="919" y="189"/>
                </a:cubicBezTo>
                <a:cubicBezTo>
                  <a:pt x="918" y="189"/>
                  <a:pt x="917" y="190"/>
                  <a:pt x="917" y="191"/>
                </a:cubicBezTo>
                <a:cubicBezTo>
                  <a:pt x="917" y="192"/>
                  <a:pt x="917" y="193"/>
                  <a:pt x="917" y="193"/>
                </a:cubicBezTo>
                <a:cubicBezTo>
                  <a:pt x="918" y="194"/>
                  <a:pt x="918" y="194"/>
                  <a:pt x="918" y="194"/>
                </a:cubicBezTo>
                <a:cubicBezTo>
                  <a:pt x="918" y="194"/>
                  <a:pt x="918" y="194"/>
                  <a:pt x="918" y="194"/>
                </a:cubicBezTo>
                <a:cubicBezTo>
                  <a:pt x="917" y="194"/>
                  <a:pt x="917" y="195"/>
                  <a:pt x="916" y="195"/>
                </a:cubicBezTo>
                <a:cubicBezTo>
                  <a:pt x="916" y="196"/>
                  <a:pt x="916" y="196"/>
                  <a:pt x="916" y="196"/>
                </a:cubicBezTo>
                <a:cubicBezTo>
                  <a:pt x="916" y="196"/>
                  <a:pt x="916" y="195"/>
                  <a:pt x="916" y="195"/>
                </a:cubicBezTo>
                <a:cubicBezTo>
                  <a:pt x="915" y="194"/>
                  <a:pt x="915" y="194"/>
                  <a:pt x="915" y="194"/>
                </a:cubicBezTo>
                <a:cubicBezTo>
                  <a:pt x="915" y="194"/>
                  <a:pt x="915" y="193"/>
                  <a:pt x="915" y="193"/>
                </a:cubicBezTo>
                <a:cubicBezTo>
                  <a:pt x="915" y="193"/>
                  <a:pt x="915" y="193"/>
                  <a:pt x="915" y="192"/>
                </a:cubicBezTo>
                <a:cubicBezTo>
                  <a:pt x="915" y="191"/>
                  <a:pt x="915" y="191"/>
                  <a:pt x="915" y="190"/>
                </a:cubicBezTo>
                <a:cubicBezTo>
                  <a:pt x="915" y="190"/>
                  <a:pt x="915" y="190"/>
                  <a:pt x="915" y="190"/>
                </a:cubicBezTo>
                <a:cubicBezTo>
                  <a:pt x="916" y="189"/>
                  <a:pt x="916" y="189"/>
                  <a:pt x="915" y="188"/>
                </a:cubicBezTo>
                <a:cubicBezTo>
                  <a:pt x="915" y="188"/>
                  <a:pt x="916" y="187"/>
                  <a:pt x="916" y="187"/>
                </a:cubicBezTo>
                <a:cubicBezTo>
                  <a:pt x="916" y="187"/>
                  <a:pt x="916" y="186"/>
                  <a:pt x="916" y="186"/>
                </a:cubicBezTo>
                <a:cubicBezTo>
                  <a:pt x="917" y="184"/>
                  <a:pt x="916" y="183"/>
                  <a:pt x="915" y="182"/>
                </a:cubicBezTo>
                <a:cubicBezTo>
                  <a:pt x="914" y="182"/>
                  <a:pt x="914" y="182"/>
                  <a:pt x="913" y="182"/>
                </a:cubicBezTo>
                <a:cubicBezTo>
                  <a:pt x="913" y="182"/>
                  <a:pt x="913" y="182"/>
                  <a:pt x="913" y="182"/>
                </a:cubicBezTo>
                <a:cubicBezTo>
                  <a:pt x="913" y="181"/>
                  <a:pt x="913" y="181"/>
                  <a:pt x="914" y="181"/>
                </a:cubicBezTo>
                <a:cubicBezTo>
                  <a:pt x="915" y="179"/>
                  <a:pt x="914" y="177"/>
                  <a:pt x="914" y="176"/>
                </a:cubicBezTo>
                <a:cubicBezTo>
                  <a:pt x="914" y="176"/>
                  <a:pt x="914" y="175"/>
                  <a:pt x="914" y="175"/>
                </a:cubicBezTo>
                <a:cubicBezTo>
                  <a:pt x="914" y="174"/>
                  <a:pt x="914" y="172"/>
                  <a:pt x="913" y="171"/>
                </a:cubicBezTo>
                <a:cubicBezTo>
                  <a:pt x="912" y="171"/>
                  <a:pt x="912" y="171"/>
                  <a:pt x="912" y="171"/>
                </a:cubicBezTo>
                <a:cubicBezTo>
                  <a:pt x="912" y="171"/>
                  <a:pt x="911" y="170"/>
                  <a:pt x="911" y="170"/>
                </a:cubicBezTo>
                <a:cubicBezTo>
                  <a:pt x="911" y="170"/>
                  <a:pt x="911" y="170"/>
                  <a:pt x="911" y="170"/>
                </a:cubicBezTo>
                <a:cubicBezTo>
                  <a:pt x="911" y="169"/>
                  <a:pt x="911" y="169"/>
                  <a:pt x="910" y="168"/>
                </a:cubicBezTo>
                <a:cubicBezTo>
                  <a:pt x="909" y="167"/>
                  <a:pt x="906" y="167"/>
                  <a:pt x="905" y="169"/>
                </a:cubicBezTo>
                <a:cubicBezTo>
                  <a:pt x="904" y="170"/>
                  <a:pt x="904" y="171"/>
                  <a:pt x="904" y="172"/>
                </a:cubicBezTo>
                <a:cubicBezTo>
                  <a:pt x="904" y="172"/>
                  <a:pt x="904" y="172"/>
                  <a:pt x="904" y="172"/>
                </a:cubicBezTo>
                <a:cubicBezTo>
                  <a:pt x="904" y="172"/>
                  <a:pt x="904" y="173"/>
                  <a:pt x="904" y="173"/>
                </a:cubicBezTo>
                <a:cubicBezTo>
                  <a:pt x="904" y="173"/>
                  <a:pt x="904" y="173"/>
                  <a:pt x="904" y="174"/>
                </a:cubicBezTo>
                <a:cubicBezTo>
                  <a:pt x="904" y="174"/>
                  <a:pt x="904" y="174"/>
                  <a:pt x="904" y="174"/>
                </a:cubicBezTo>
                <a:cubicBezTo>
                  <a:pt x="904" y="175"/>
                  <a:pt x="903" y="176"/>
                  <a:pt x="903" y="178"/>
                </a:cubicBezTo>
                <a:cubicBezTo>
                  <a:pt x="904" y="178"/>
                  <a:pt x="904" y="179"/>
                  <a:pt x="905" y="180"/>
                </a:cubicBezTo>
                <a:cubicBezTo>
                  <a:pt x="906" y="181"/>
                  <a:pt x="906" y="181"/>
                  <a:pt x="907" y="181"/>
                </a:cubicBezTo>
                <a:cubicBezTo>
                  <a:pt x="907" y="181"/>
                  <a:pt x="908" y="181"/>
                  <a:pt x="908" y="181"/>
                </a:cubicBezTo>
                <a:cubicBezTo>
                  <a:pt x="908" y="181"/>
                  <a:pt x="908" y="181"/>
                  <a:pt x="908" y="181"/>
                </a:cubicBezTo>
                <a:cubicBezTo>
                  <a:pt x="908" y="181"/>
                  <a:pt x="908" y="181"/>
                  <a:pt x="908" y="181"/>
                </a:cubicBezTo>
                <a:close/>
                <a:moveTo>
                  <a:pt x="910" y="150"/>
                </a:moveTo>
                <a:cubicBezTo>
                  <a:pt x="911" y="150"/>
                  <a:pt x="911" y="149"/>
                  <a:pt x="911" y="148"/>
                </a:cubicBezTo>
                <a:cubicBezTo>
                  <a:pt x="911" y="148"/>
                  <a:pt x="911" y="148"/>
                  <a:pt x="911" y="148"/>
                </a:cubicBezTo>
                <a:cubicBezTo>
                  <a:pt x="910" y="147"/>
                  <a:pt x="910" y="147"/>
                  <a:pt x="910" y="146"/>
                </a:cubicBezTo>
                <a:cubicBezTo>
                  <a:pt x="910" y="145"/>
                  <a:pt x="911" y="144"/>
                  <a:pt x="912" y="143"/>
                </a:cubicBezTo>
                <a:cubicBezTo>
                  <a:pt x="913" y="143"/>
                  <a:pt x="913" y="142"/>
                  <a:pt x="913" y="142"/>
                </a:cubicBezTo>
                <a:cubicBezTo>
                  <a:pt x="913" y="141"/>
                  <a:pt x="913" y="141"/>
                  <a:pt x="913" y="140"/>
                </a:cubicBezTo>
                <a:cubicBezTo>
                  <a:pt x="913" y="140"/>
                  <a:pt x="913" y="140"/>
                  <a:pt x="913" y="140"/>
                </a:cubicBezTo>
                <a:cubicBezTo>
                  <a:pt x="913" y="139"/>
                  <a:pt x="913" y="139"/>
                  <a:pt x="913" y="139"/>
                </a:cubicBezTo>
                <a:cubicBezTo>
                  <a:pt x="913" y="138"/>
                  <a:pt x="914" y="138"/>
                  <a:pt x="914" y="138"/>
                </a:cubicBezTo>
                <a:cubicBezTo>
                  <a:pt x="914" y="137"/>
                  <a:pt x="914" y="137"/>
                  <a:pt x="914" y="137"/>
                </a:cubicBezTo>
                <a:cubicBezTo>
                  <a:pt x="914" y="137"/>
                  <a:pt x="914" y="136"/>
                  <a:pt x="914" y="136"/>
                </a:cubicBezTo>
                <a:cubicBezTo>
                  <a:pt x="914" y="135"/>
                  <a:pt x="914" y="134"/>
                  <a:pt x="914" y="133"/>
                </a:cubicBezTo>
                <a:cubicBezTo>
                  <a:pt x="914" y="133"/>
                  <a:pt x="914" y="133"/>
                  <a:pt x="914" y="133"/>
                </a:cubicBezTo>
                <a:cubicBezTo>
                  <a:pt x="914" y="133"/>
                  <a:pt x="915" y="133"/>
                  <a:pt x="915" y="133"/>
                </a:cubicBezTo>
                <a:cubicBezTo>
                  <a:pt x="915" y="133"/>
                  <a:pt x="915" y="133"/>
                  <a:pt x="915" y="133"/>
                </a:cubicBezTo>
                <a:cubicBezTo>
                  <a:pt x="919" y="133"/>
                  <a:pt x="920" y="137"/>
                  <a:pt x="920" y="140"/>
                </a:cubicBezTo>
                <a:cubicBezTo>
                  <a:pt x="920" y="140"/>
                  <a:pt x="920" y="140"/>
                  <a:pt x="920" y="140"/>
                </a:cubicBezTo>
                <a:cubicBezTo>
                  <a:pt x="920" y="141"/>
                  <a:pt x="920" y="141"/>
                  <a:pt x="919" y="142"/>
                </a:cubicBezTo>
                <a:cubicBezTo>
                  <a:pt x="919" y="143"/>
                  <a:pt x="919" y="143"/>
                  <a:pt x="919" y="144"/>
                </a:cubicBezTo>
                <a:cubicBezTo>
                  <a:pt x="919" y="144"/>
                  <a:pt x="919" y="145"/>
                  <a:pt x="919" y="146"/>
                </a:cubicBezTo>
                <a:cubicBezTo>
                  <a:pt x="918" y="147"/>
                  <a:pt x="918" y="147"/>
                  <a:pt x="919" y="148"/>
                </a:cubicBezTo>
                <a:cubicBezTo>
                  <a:pt x="920" y="149"/>
                  <a:pt x="919" y="150"/>
                  <a:pt x="919" y="152"/>
                </a:cubicBezTo>
                <a:cubicBezTo>
                  <a:pt x="918" y="152"/>
                  <a:pt x="918" y="152"/>
                  <a:pt x="918" y="152"/>
                </a:cubicBezTo>
                <a:cubicBezTo>
                  <a:pt x="919" y="152"/>
                  <a:pt x="919" y="152"/>
                  <a:pt x="919" y="152"/>
                </a:cubicBezTo>
                <a:cubicBezTo>
                  <a:pt x="918" y="153"/>
                  <a:pt x="918" y="154"/>
                  <a:pt x="917" y="155"/>
                </a:cubicBezTo>
                <a:cubicBezTo>
                  <a:pt x="919" y="155"/>
                  <a:pt x="919" y="156"/>
                  <a:pt x="920" y="156"/>
                </a:cubicBezTo>
                <a:cubicBezTo>
                  <a:pt x="920" y="157"/>
                  <a:pt x="920" y="158"/>
                  <a:pt x="919" y="158"/>
                </a:cubicBezTo>
                <a:cubicBezTo>
                  <a:pt x="919" y="159"/>
                  <a:pt x="918" y="160"/>
                  <a:pt x="917" y="160"/>
                </a:cubicBezTo>
                <a:cubicBezTo>
                  <a:pt x="917" y="160"/>
                  <a:pt x="916" y="160"/>
                  <a:pt x="916" y="160"/>
                </a:cubicBezTo>
                <a:cubicBezTo>
                  <a:pt x="916" y="160"/>
                  <a:pt x="915" y="159"/>
                  <a:pt x="915" y="159"/>
                </a:cubicBezTo>
                <a:cubicBezTo>
                  <a:pt x="914" y="158"/>
                  <a:pt x="914" y="158"/>
                  <a:pt x="914" y="157"/>
                </a:cubicBezTo>
                <a:cubicBezTo>
                  <a:pt x="914" y="156"/>
                  <a:pt x="915" y="156"/>
                  <a:pt x="915" y="155"/>
                </a:cubicBezTo>
                <a:cubicBezTo>
                  <a:pt x="915" y="155"/>
                  <a:pt x="915" y="155"/>
                  <a:pt x="915" y="155"/>
                </a:cubicBezTo>
                <a:cubicBezTo>
                  <a:pt x="915" y="155"/>
                  <a:pt x="914" y="156"/>
                  <a:pt x="914" y="156"/>
                </a:cubicBezTo>
                <a:cubicBezTo>
                  <a:pt x="913" y="156"/>
                  <a:pt x="913" y="156"/>
                  <a:pt x="912" y="155"/>
                </a:cubicBezTo>
                <a:cubicBezTo>
                  <a:pt x="912" y="155"/>
                  <a:pt x="911" y="154"/>
                  <a:pt x="911" y="153"/>
                </a:cubicBezTo>
                <a:cubicBezTo>
                  <a:pt x="911" y="153"/>
                  <a:pt x="911" y="153"/>
                  <a:pt x="911" y="153"/>
                </a:cubicBezTo>
                <a:cubicBezTo>
                  <a:pt x="910" y="153"/>
                  <a:pt x="910" y="152"/>
                  <a:pt x="910" y="152"/>
                </a:cubicBezTo>
                <a:cubicBezTo>
                  <a:pt x="910" y="151"/>
                  <a:pt x="910" y="151"/>
                  <a:pt x="910" y="150"/>
                </a:cubicBezTo>
                <a:close/>
                <a:moveTo>
                  <a:pt x="916" y="159"/>
                </a:moveTo>
                <a:cubicBezTo>
                  <a:pt x="916" y="159"/>
                  <a:pt x="916" y="159"/>
                  <a:pt x="916" y="159"/>
                </a:cubicBezTo>
                <a:cubicBezTo>
                  <a:pt x="916" y="159"/>
                  <a:pt x="916" y="159"/>
                  <a:pt x="916" y="159"/>
                </a:cubicBezTo>
                <a:close/>
                <a:moveTo>
                  <a:pt x="772" y="375"/>
                </a:moveTo>
                <a:cubicBezTo>
                  <a:pt x="772" y="376"/>
                  <a:pt x="772" y="376"/>
                  <a:pt x="772" y="376"/>
                </a:cubicBezTo>
                <a:cubicBezTo>
                  <a:pt x="772" y="376"/>
                  <a:pt x="771" y="376"/>
                  <a:pt x="771" y="377"/>
                </a:cubicBezTo>
                <a:cubicBezTo>
                  <a:pt x="771" y="377"/>
                  <a:pt x="771" y="377"/>
                  <a:pt x="771" y="377"/>
                </a:cubicBezTo>
                <a:cubicBezTo>
                  <a:pt x="771" y="377"/>
                  <a:pt x="771" y="377"/>
                  <a:pt x="771" y="377"/>
                </a:cubicBezTo>
                <a:cubicBezTo>
                  <a:pt x="771" y="378"/>
                  <a:pt x="771" y="378"/>
                  <a:pt x="771" y="379"/>
                </a:cubicBezTo>
                <a:cubicBezTo>
                  <a:pt x="771" y="379"/>
                  <a:pt x="772" y="380"/>
                  <a:pt x="772" y="380"/>
                </a:cubicBezTo>
                <a:cubicBezTo>
                  <a:pt x="773" y="380"/>
                  <a:pt x="773" y="379"/>
                  <a:pt x="774" y="379"/>
                </a:cubicBezTo>
                <a:cubicBezTo>
                  <a:pt x="774" y="379"/>
                  <a:pt x="775" y="378"/>
                  <a:pt x="775" y="377"/>
                </a:cubicBezTo>
                <a:cubicBezTo>
                  <a:pt x="775" y="376"/>
                  <a:pt x="773" y="375"/>
                  <a:pt x="772" y="375"/>
                </a:cubicBezTo>
                <a:close/>
                <a:moveTo>
                  <a:pt x="774" y="393"/>
                </a:moveTo>
                <a:cubicBezTo>
                  <a:pt x="774" y="393"/>
                  <a:pt x="774" y="393"/>
                  <a:pt x="773" y="394"/>
                </a:cubicBezTo>
                <a:cubicBezTo>
                  <a:pt x="773" y="394"/>
                  <a:pt x="773" y="396"/>
                  <a:pt x="773" y="396"/>
                </a:cubicBezTo>
                <a:cubicBezTo>
                  <a:pt x="774" y="397"/>
                  <a:pt x="774" y="397"/>
                  <a:pt x="775" y="397"/>
                </a:cubicBezTo>
                <a:cubicBezTo>
                  <a:pt x="775" y="397"/>
                  <a:pt x="776" y="397"/>
                  <a:pt x="776" y="396"/>
                </a:cubicBezTo>
                <a:cubicBezTo>
                  <a:pt x="777" y="396"/>
                  <a:pt x="777" y="395"/>
                  <a:pt x="777" y="394"/>
                </a:cubicBezTo>
                <a:cubicBezTo>
                  <a:pt x="777" y="394"/>
                  <a:pt x="778" y="394"/>
                  <a:pt x="778" y="393"/>
                </a:cubicBezTo>
                <a:cubicBezTo>
                  <a:pt x="778" y="393"/>
                  <a:pt x="778" y="392"/>
                  <a:pt x="777" y="392"/>
                </a:cubicBezTo>
                <a:cubicBezTo>
                  <a:pt x="777" y="391"/>
                  <a:pt x="775" y="391"/>
                  <a:pt x="775" y="392"/>
                </a:cubicBezTo>
                <a:cubicBezTo>
                  <a:pt x="775" y="392"/>
                  <a:pt x="774" y="393"/>
                  <a:pt x="774" y="393"/>
                </a:cubicBezTo>
                <a:close/>
                <a:moveTo>
                  <a:pt x="850" y="364"/>
                </a:moveTo>
                <a:cubicBezTo>
                  <a:pt x="850" y="365"/>
                  <a:pt x="850" y="365"/>
                  <a:pt x="850" y="366"/>
                </a:cubicBezTo>
                <a:cubicBezTo>
                  <a:pt x="850" y="366"/>
                  <a:pt x="851" y="366"/>
                  <a:pt x="851" y="366"/>
                </a:cubicBezTo>
                <a:cubicBezTo>
                  <a:pt x="852" y="366"/>
                  <a:pt x="853" y="366"/>
                  <a:pt x="853" y="366"/>
                </a:cubicBezTo>
                <a:cubicBezTo>
                  <a:pt x="854" y="366"/>
                  <a:pt x="855" y="365"/>
                  <a:pt x="855" y="365"/>
                </a:cubicBezTo>
                <a:cubicBezTo>
                  <a:pt x="856" y="363"/>
                  <a:pt x="854" y="361"/>
                  <a:pt x="854" y="361"/>
                </a:cubicBezTo>
                <a:cubicBezTo>
                  <a:pt x="854" y="360"/>
                  <a:pt x="853" y="359"/>
                  <a:pt x="852" y="359"/>
                </a:cubicBezTo>
                <a:cubicBezTo>
                  <a:pt x="851" y="359"/>
                  <a:pt x="851" y="359"/>
                  <a:pt x="851" y="359"/>
                </a:cubicBezTo>
                <a:cubicBezTo>
                  <a:pt x="851" y="359"/>
                  <a:pt x="850" y="360"/>
                  <a:pt x="850" y="360"/>
                </a:cubicBezTo>
                <a:cubicBezTo>
                  <a:pt x="850" y="360"/>
                  <a:pt x="850" y="360"/>
                  <a:pt x="850" y="361"/>
                </a:cubicBezTo>
                <a:cubicBezTo>
                  <a:pt x="850" y="361"/>
                  <a:pt x="850" y="362"/>
                  <a:pt x="850" y="362"/>
                </a:cubicBezTo>
                <a:cubicBezTo>
                  <a:pt x="850" y="362"/>
                  <a:pt x="850" y="362"/>
                  <a:pt x="850" y="362"/>
                </a:cubicBezTo>
                <a:cubicBezTo>
                  <a:pt x="851" y="362"/>
                  <a:pt x="851" y="362"/>
                  <a:pt x="851" y="362"/>
                </a:cubicBezTo>
                <a:cubicBezTo>
                  <a:pt x="851" y="363"/>
                  <a:pt x="851" y="363"/>
                  <a:pt x="851" y="363"/>
                </a:cubicBezTo>
                <a:cubicBezTo>
                  <a:pt x="850" y="363"/>
                  <a:pt x="850" y="363"/>
                  <a:pt x="850" y="364"/>
                </a:cubicBezTo>
                <a:close/>
                <a:moveTo>
                  <a:pt x="767" y="383"/>
                </a:moveTo>
                <a:cubicBezTo>
                  <a:pt x="767" y="383"/>
                  <a:pt x="768" y="382"/>
                  <a:pt x="768" y="382"/>
                </a:cubicBezTo>
                <a:cubicBezTo>
                  <a:pt x="769" y="382"/>
                  <a:pt x="769" y="381"/>
                  <a:pt x="769" y="381"/>
                </a:cubicBezTo>
                <a:cubicBezTo>
                  <a:pt x="769" y="380"/>
                  <a:pt x="768" y="380"/>
                  <a:pt x="768" y="379"/>
                </a:cubicBezTo>
                <a:cubicBezTo>
                  <a:pt x="768" y="379"/>
                  <a:pt x="768" y="379"/>
                  <a:pt x="768" y="379"/>
                </a:cubicBezTo>
                <a:cubicBezTo>
                  <a:pt x="767" y="378"/>
                  <a:pt x="766" y="378"/>
                  <a:pt x="765" y="378"/>
                </a:cubicBezTo>
                <a:cubicBezTo>
                  <a:pt x="765" y="379"/>
                  <a:pt x="764" y="379"/>
                  <a:pt x="764" y="380"/>
                </a:cubicBezTo>
                <a:cubicBezTo>
                  <a:pt x="764" y="380"/>
                  <a:pt x="764" y="381"/>
                  <a:pt x="764" y="382"/>
                </a:cubicBezTo>
                <a:cubicBezTo>
                  <a:pt x="765" y="382"/>
                  <a:pt x="765" y="382"/>
                  <a:pt x="766" y="382"/>
                </a:cubicBezTo>
                <a:cubicBezTo>
                  <a:pt x="766" y="382"/>
                  <a:pt x="766" y="383"/>
                  <a:pt x="767" y="383"/>
                </a:cubicBezTo>
                <a:close/>
                <a:moveTo>
                  <a:pt x="947" y="147"/>
                </a:moveTo>
                <a:cubicBezTo>
                  <a:pt x="947" y="147"/>
                  <a:pt x="947" y="147"/>
                  <a:pt x="947" y="146"/>
                </a:cubicBezTo>
                <a:cubicBezTo>
                  <a:pt x="946" y="146"/>
                  <a:pt x="946" y="146"/>
                  <a:pt x="945" y="146"/>
                </a:cubicBezTo>
                <a:cubicBezTo>
                  <a:pt x="945" y="146"/>
                  <a:pt x="945" y="146"/>
                  <a:pt x="945" y="146"/>
                </a:cubicBezTo>
                <a:cubicBezTo>
                  <a:pt x="944" y="146"/>
                  <a:pt x="944" y="146"/>
                  <a:pt x="944" y="146"/>
                </a:cubicBezTo>
                <a:cubicBezTo>
                  <a:pt x="944" y="146"/>
                  <a:pt x="943" y="146"/>
                  <a:pt x="942" y="146"/>
                </a:cubicBezTo>
                <a:cubicBezTo>
                  <a:pt x="942" y="145"/>
                  <a:pt x="941" y="145"/>
                  <a:pt x="941" y="144"/>
                </a:cubicBezTo>
                <a:cubicBezTo>
                  <a:pt x="941" y="144"/>
                  <a:pt x="941" y="144"/>
                  <a:pt x="940" y="144"/>
                </a:cubicBezTo>
                <a:cubicBezTo>
                  <a:pt x="940" y="143"/>
                  <a:pt x="940" y="142"/>
                  <a:pt x="939" y="142"/>
                </a:cubicBezTo>
                <a:cubicBezTo>
                  <a:pt x="939" y="142"/>
                  <a:pt x="939" y="142"/>
                  <a:pt x="939" y="142"/>
                </a:cubicBezTo>
                <a:cubicBezTo>
                  <a:pt x="939" y="141"/>
                  <a:pt x="938" y="141"/>
                  <a:pt x="938" y="140"/>
                </a:cubicBezTo>
                <a:cubicBezTo>
                  <a:pt x="938" y="139"/>
                  <a:pt x="938" y="139"/>
                  <a:pt x="938" y="139"/>
                </a:cubicBezTo>
                <a:cubicBezTo>
                  <a:pt x="938" y="138"/>
                  <a:pt x="938" y="138"/>
                  <a:pt x="938" y="137"/>
                </a:cubicBezTo>
                <a:cubicBezTo>
                  <a:pt x="938" y="136"/>
                  <a:pt x="939" y="135"/>
                  <a:pt x="941" y="135"/>
                </a:cubicBezTo>
                <a:cubicBezTo>
                  <a:pt x="942" y="135"/>
                  <a:pt x="942" y="135"/>
                  <a:pt x="943" y="135"/>
                </a:cubicBezTo>
                <a:cubicBezTo>
                  <a:pt x="944" y="135"/>
                  <a:pt x="944" y="135"/>
                  <a:pt x="944" y="135"/>
                </a:cubicBezTo>
                <a:cubicBezTo>
                  <a:pt x="945" y="135"/>
                  <a:pt x="946" y="135"/>
                  <a:pt x="946" y="136"/>
                </a:cubicBezTo>
                <a:cubicBezTo>
                  <a:pt x="947" y="136"/>
                  <a:pt x="948" y="137"/>
                  <a:pt x="948" y="138"/>
                </a:cubicBezTo>
                <a:cubicBezTo>
                  <a:pt x="948" y="138"/>
                  <a:pt x="949" y="138"/>
                  <a:pt x="949" y="138"/>
                </a:cubicBezTo>
                <a:cubicBezTo>
                  <a:pt x="949" y="139"/>
                  <a:pt x="950" y="139"/>
                  <a:pt x="950" y="140"/>
                </a:cubicBezTo>
                <a:cubicBezTo>
                  <a:pt x="951" y="141"/>
                  <a:pt x="950" y="142"/>
                  <a:pt x="950" y="143"/>
                </a:cubicBezTo>
                <a:cubicBezTo>
                  <a:pt x="950" y="143"/>
                  <a:pt x="950" y="143"/>
                  <a:pt x="950" y="144"/>
                </a:cubicBezTo>
                <a:cubicBezTo>
                  <a:pt x="951" y="144"/>
                  <a:pt x="951" y="145"/>
                  <a:pt x="951" y="145"/>
                </a:cubicBezTo>
                <a:cubicBezTo>
                  <a:pt x="951" y="146"/>
                  <a:pt x="951" y="147"/>
                  <a:pt x="950" y="147"/>
                </a:cubicBezTo>
                <a:cubicBezTo>
                  <a:pt x="950" y="147"/>
                  <a:pt x="950" y="148"/>
                  <a:pt x="949" y="148"/>
                </a:cubicBezTo>
                <a:cubicBezTo>
                  <a:pt x="949" y="148"/>
                  <a:pt x="948" y="148"/>
                  <a:pt x="948" y="148"/>
                </a:cubicBezTo>
                <a:cubicBezTo>
                  <a:pt x="948" y="148"/>
                  <a:pt x="947" y="147"/>
                  <a:pt x="947" y="147"/>
                </a:cubicBezTo>
                <a:close/>
                <a:moveTo>
                  <a:pt x="949" y="146"/>
                </a:moveTo>
                <a:cubicBezTo>
                  <a:pt x="949" y="146"/>
                  <a:pt x="949" y="146"/>
                  <a:pt x="949" y="146"/>
                </a:cubicBezTo>
                <a:cubicBezTo>
                  <a:pt x="949" y="146"/>
                  <a:pt x="949" y="146"/>
                  <a:pt x="949" y="146"/>
                </a:cubicBezTo>
                <a:cubicBezTo>
                  <a:pt x="949" y="146"/>
                  <a:pt x="949" y="146"/>
                  <a:pt x="949" y="146"/>
                </a:cubicBezTo>
                <a:close/>
                <a:moveTo>
                  <a:pt x="929" y="176"/>
                </a:moveTo>
                <a:cubicBezTo>
                  <a:pt x="929" y="176"/>
                  <a:pt x="930" y="176"/>
                  <a:pt x="930" y="176"/>
                </a:cubicBezTo>
                <a:cubicBezTo>
                  <a:pt x="930" y="176"/>
                  <a:pt x="930" y="176"/>
                  <a:pt x="931" y="176"/>
                </a:cubicBezTo>
                <a:cubicBezTo>
                  <a:pt x="931" y="176"/>
                  <a:pt x="931" y="176"/>
                  <a:pt x="931" y="176"/>
                </a:cubicBezTo>
                <a:cubicBezTo>
                  <a:pt x="932" y="176"/>
                  <a:pt x="932" y="176"/>
                  <a:pt x="932" y="176"/>
                </a:cubicBezTo>
                <a:cubicBezTo>
                  <a:pt x="932" y="176"/>
                  <a:pt x="933" y="176"/>
                  <a:pt x="933" y="176"/>
                </a:cubicBezTo>
                <a:cubicBezTo>
                  <a:pt x="934" y="176"/>
                  <a:pt x="935" y="176"/>
                  <a:pt x="936" y="175"/>
                </a:cubicBezTo>
                <a:cubicBezTo>
                  <a:pt x="936" y="175"/>
                  <a:pt x="936" y="175"/>
                  <a:pt x="937" y="175"/>
                </a:cubicBezTo>
                <a:cubicBezTo>
                  <a:pt x="938" y="174"/>
                  <a:pt x="939" y="174"/>
                  <a:pt x="940" y="173"/>
                </a:cubicBezTo>
                <a:cubicBezTo>
                  <a:pt x="940" y="172"/>
                  <a:pt x="940" y="172"/>
                  <a:pt x="939" y="171"/>
                </a:cubicBezTo>
                <a:cubicBezTo>
                  <a:pt x="939" y="171"/>
                  <a:pt x="939" y="170"/>
                  <a:pt x="938" y="170"/>
                </a:cubicBezTo>
                <a:cubicBezTo>
                  <a:pt x="937" y="170"/>
                  <a:pt x="936" y="170"/>
                  <a:pt x="936" y="170"/>
                </a:cubicBezTo>
                <a:cubicBezTo>
                  <a:pt x="935" y="170"/>
                  <a:pt x="935" y="170"/>
                  <a:pt x="935" y="170"/>
                </a:cubicBezTo>
                <a:cubicBezTo>
                  <a:pt x="934" y="170"/>
                  <a:pt x="934" y="170"/>
                  <a:pt x="934" y="170"/>
                </a:cubicBezTo>
                <a:cubicBezTo>
                  <a:pt x="933" y="171"/>
                  <a:pt x="933" y="171"/>
                  <a:pt x="933" y="171"/>
                </a:cubicBezTo>
                <a:cubicBezTo>
                  <a:pt x="933" y="171"/>
                  <a:pt x="933" y="171"/>
                  <a:pt x="933" y="171"/>
                </a:cubicBezTo>
                <a:cubicBezTo>
                  <a:pt x="932" y="172"/>
                  <a:pt x="932" y="172"/>
                  <a:pt x="931" y="172"/>
                </a:cubicBezTo>
                <a:cubicBezTo>
                  <a:pt x="930" y="172"/>
                  <a:pt x="930" y="172"/>
                  <a:pt x="930" y="172"/>
                </a:cubicBezTo>
                <a:cubicBezTo>
                  <a:pt x="929" y="172"/>
                  <a:pt x="928" y="173"/>
                  <a:pt x="928" y="173"/>
                </a:cubicBezTo>
                <a:cubicBezTo>
                  <a:pt x="927" y="174"/>
                  <a:pt x="927" y="175"/>
                  <a:pt x="927" y="175"/>
                </a:cubicBezTo>
                <a:cubicBezTo>
                  <a:pt x="927" y="176"/>
                  <a:pt x="928" y="176"/>
                  <a:pt x="929" y="176"/>
                </a:cubicBezTo>
                <a:close/>
                <a:moveTo>
                  <a:pt x="945" y="173"/>
                </a:moveTo>
                <a:cubicBezTo>
                  <a:pt x="945" y="173"/>
                  <a:pt x="945" y="173"/>
                  <a:pt x="945" y="173"/>
                </a:cubicBezTo>
                <a:cubicBezTo>
                  <a:pt x="944" y="173"/>
                  <a:pt x="944" y="173"/>
                  <a:pt x="944" y="173"/>
                </a:cubicBezTo>
                <a:cubicBezTo>
                  <a:pt x="943" y="173"/>
                  <a:pt x="943" y="173"/>
                  <a:pt x="943" y="173"/>
                </a:cubicBezTo>
                <a:cubicBezTo>
                  <a:pt x="942" y="173"/>
                  <a:pt x="942" y="174"/>
                  <a:pt x="942" y="175"/>
                </a:cubicBezTo>
                <a:cubicBezTo>
                  <a:pt x="942" y="175"/>
                  <a:pt x="942" y="176"/>
                  <a:pt x="943" y="176"/>
                </a:cubicBezTo>
                <a:cubicBezTo>
                  <a:pt x="943" y="177"/>
                  <a:pt x="943" y="177"/>
                  <a:pt x="943" y="177"/>
                </a:cubicBezTo>
                <a:cubicBezTo>
                  <a:pt x="943" y="177"/>
                  <a:pt x="944" y="178"/>
                  <a:pt x="945" y="178"/>
                </a:cubicBezTo>
                <a:cubicBezTo>
                  <a:pt x="945" y="178"/>
                  <a:pt x="945" y="178"/>
                  <a:pt x="945" y="178"/>
                </a:cubicBezTo>
                <a:cubicBezTo>
                  <a:pt x="946" y="178"/>
                  <a:pt x="947" y="177"/>
                  <a:pt x="947" y="176"/>
                </a:cubicBezTo>
                <a:cubicBezTo>
                  <a:pt x="947" y="175"/>
                  <a:pt x="946" y="174"/>
                  <a:pt x="945" y="173"/>
                </a:cubicBezTo>
                <a:close/>
                <a:moveTo>
                  <a:pt x="942" y="128"/>
                </a:moveTo>
                <a:cubicBezTo>
                  <a:pt x="942" y="128"/>
                  <a:pt x="942" y="128"/>
                  <a:pt x="942" y="128"/>
                </a:cubicBezTo>
                <a:cubicBezTo>
                  <a:pt x="943" y="128"/>
                  <a:pt x="944" y="128"/>
                  <a:pt x="944" y="127"/>
                </a:cubicBezTo>
                <a:cubicBezTo>
                  <a:pt x="944" y="127"/>
                  <a:pt x="945" y="127"/>
                  <a:pt x="945" y="127"/>
                </a:cubicBezTo>
                <a:cubicBezTo>
                  <a:pt x="945" y="127"/>
                  <a:pt x="946" y="126"/>
                  <a:pt x="946" y="126"/>
                </a:cubicBezTo>
                <a:cubicBezTo>
                  <a:pt x="946" y="126"/>
                  <a:pt x="946" y="126"/>
                  <a:pt x="946" y="125"/>
                </a:cubicBezTo>
                <a:cubicBezTo>
                  <a:pt x="947" y="125"/>
                  <a:pt x="947" y="125"/>
                  <a:pt x="947" y="124"/>
                </a:cubicBezTo>
                <a:cubicBezTo>
                  <a:pt x="947" y="124"/>
                  <a:pt x="947" y="123"/>
                  <a:pt x="947" y="123"/>
                </a:cubicBezTo>
                <a:cubicBezTo>
                  <a:pt x="947" y="123"/>
                  <a:pt x="947" y="123"/>
                  <a:pt x="947" y="123"/>
                </a:cubicBezTo>
                <a:cubicBezTo>
                  <a:pt x="946" y="122"/>
                  <a:pt x="946" y="122"/>
                  <a:pt x="945" y="122"/>
                </a:cubicBezTo>
                <a:cubicBezTo>
                  <a:pt x="945" y="122"/>
                  <a:pt x="945" y="122"/>
                  <a:pt x="945" y="122"/>
                </a:cubicBezTo>
                <a:cubicBezTo>
                  <a:pt x="944" y="122"/>
                  <a:pt x="943" y="122"/>
                  <a:pt x="942" y="123"/>
                </a:cubicBezTo>
                <a:cubicBezTo>
                  <a:pt x="942" y="124"/>
                  <a:pt x="941" y="125"/>
                  <a:pt x="941" y="126"/>
                </a:cubicBezTo>
                <a:cubicBezTo>
                  <a:pt x="941" y="126"/>
                  <a:pt x="941" y="127"/>
                  <a:pt x="941" y="127"/>
                </a:cubicBezTo>
                <a:cubicBezTo>
                  <a:pt x="941" y="127"/>
                  <a:pt x="942" y="128"/>
                  <a:pt x="942" y="128"/>
                </a:cubicBezTo>
                <a:close/>
                <a:moveTo>
                  <a:pt x="987" y="264"/>
                </a:moveTo>
                <a:cubicBezTo>
                  <a:pt x="986" y="264"/>
                  <a:pt x="985" y="264"/>
                  <a:pt x="985" y="264"/>
                </a:cubicBezTo>
                <a:cubicBezTo>
                  <a:pt x="985" y="264"/>
                  <a:pt x="985" y="264"/>
                  <a:pt x="985" y="264"/>
                </a:cubicBezTo>
                <a:cubicBezTo>
                  <a:pt x="984" y="264"/>
                  <a:pt x="983" y="264"/>
                  <a:pt x="983" y="265"/>
                </a:cubicBezTo>
                <a:cubicBezTo>
                  <a:pt x="982" y="266"/>
                  <a:pt x="983" y="266"/>
                  <a:pt x="983" y="267"/>
                </a:cubicBezTo>
                <a:cubicBezTo>
                  <a:pt x="983" y="267"/>
                  <a:pt x="983" y="267"/>
                  <a:pt x="983" y="267"/>
                </a:cubicBezTo>
                <a:cubicBezTo>
                  <a:pt x="983" y="268"/>
                  <a:pt x="983" y="268"/>
                  <a:pt x="984" y="268"/>
                </a:cubicBezTo>
                <a:cubicBezTo>
                  <a:pt x="984" y="269"/>
                  <a:pt x="985" y="269"/>
                  <a:pt x="986" y="269"/>
                </a:cubicBezTo>
                <a:cubicBezTo>
                  <a:pt x="986" y="269"/>
                  <a:pt x="986" y="269"/>
                  <a:pt x="986" y="269"/>
                </a:cubicBezTo>
                <a:cubicBezTo>
                  <a:pt x="986" y="269"/>
                  <a:pt x="986" y="269"/>
                  <a:pt x="986" y="269"/>
                </a:cubicBezTo>
                <a:cubicBezTo>
                  <a:pt x="987" y="269"/>
                  <a:pt x="988" y="268"/>
                  <a:pt x="988" y="266"/>
                </a:cubicBezTo>
                <a:cubicBezTo>
                  <a:pt x="988" y="265"/>
                  <a:pt x="987" y="265"/>
                  <a:pt x="987" y="264"/>
                </a:cubicBezTo>
                <a:close/>
                <a:moveTo>
                  <a:pt x="1064" y="428"/>
                </a:moveTo>
                <a:cubicBezTo>
                  <a:pt x="1064" y="428"/>
                  <a:pt x="1064" y="429"/>
                  <a:pt x="1065" y="429"/>
                </a:cubicBezTo>
                <a:cubicBezTo>
                  <a:pt x="1066" y="430"/>
                  <a:pt x="1067" y="430"/>
                  <a:pt x="1068" y="430"/>
                </a:cubicBezTo>
                <a:cubicBezTo>
                  <a:pt x="1068" y="430"/>
                  <a:pt x="1068" y="430"/>
                  <a:pt x="1069" y="430"/>
                </a:cubicBezTo>
                <a:cubicBezTo>
                  <a:pt x="1070" y="431"/>
                  <a:pt x="1071" y="431"/>
                  <a:pt x="1072" y="431"/>
                </a:cubicBezTo>
                <a:cubicBezTo>
                  <a:pt x="1073" y="431"/>
                  <a:pt x="1074" y="431"/>
                  <a:pt x="1075" y="430"/>
                </a:cubicBezTo>
                <a:cubicBezTo>
                  <a:pt x="1075" y="428"/>
                  <a:pt x="1075" y="427"/>
                  <a:pt x="1075" y="427"/>
                </a:cubicBezTo>
                <a:cubicBezTo>
                  <a:pt x="1075" y="427"/>
                  <a:pt x="1074" y="427"/>
                  <a:pt x="1074" y="426"/>
                </a:cubicBezTo>
                <a:cubicBezTo>
                  <a:pt x="1074" y="426"/>
                  <a:pt x="1074" y="425"/>
                  <a:pt x="1073" y="425"/>
                </a:cubicBezTo>
                <a:cubicBezTo>
                  <a:pt x="1073" y="425"/>
                  <a:pt x="1073" y="425"/>
                  <a:pt x="1073" y="425"/>
                </a:cubicBezTo>
                <a:cubicBezTo>
                  <a:pt x="1073" y="424"/>
                  <a:pt x="1072" y="424"/>
                  <a:pt x="1072" y="424"/>
                </a:cubicBezTo>
                <a:cubicBezTo>
                  <a:pt x="1072" y="424"/>
                  <a:pt x="1072" y="424"/>
                  <a:pt x="1071" y="424"/>
                </a:cubicBezTo>
                <a:cubicBezTo>
                  <a:pt x="1071" y="423"/>
                  <a:pt x="1070" y="423"/>
                  <a:pt x="1070" y="423"/>
                </a:cubicBezTo>
                <a:cubicBezTo>
                  <a:pt x="1070" y="423"/>
                  <a:pt x="1070" y="423"/>
                  <a:pt x="1070" y="423"/>
                </a:cubicBezTo>
                <a:cubicBezTo>
                  <a:pt x="1070" y="422"/>
                  <a:pt x="1069" y="422"/>
                  <a:pt x="1068" y="422"/>
                </a:cubicBezTo>
                <a:cubicBezTo>
                  <a:pt x="1068" y="422"/>
                  <a:pt x="1068" y="422"/>
                  <a:pt x="1068" y="422"/>
                </a:cubicBezTo>
                <a:cubicBezTo>
                  <a:pt x="1067" y="422"/>
                  <a:pt x="1067" y="422"/>
                  <a:pt x="1066" y="423"/>
                </a:cubicBezTo>
                <a:cubicBezTo>
                  <a:pt x="1066" y="423"/>
                  <a:pt x="1065" y="423"/>
                  <a:pt x="1065" y="423"/>
                </a:cubicBezTo>
                <a:cubicBezTo>
                  <a:pt x="1064" y="423"/>
                  <a:pt x="1064" y="424"/>
                  <a:pt x="1064" y="424"/>
                </a:cubicBezTo>
                <a:cubicBezTo>
                  <a:pt x="1063" y="425"/>
                  <a:pt x="1063" y="426"/>
                  <a:pt x="1063" y="426"/>
                </a:cubicBezTo>
                <a:cubicBezTo>
                  <a:pt x="1064" y="427"/>
                  <a:pt x="1064" y="427"/>
                  <a:pt x="1064" y="427"/>
                </a:cubicBezTo>
                <a:cubicBezTo>
                  <a:pt x="1064" y="427"/>
                  <a:pt x="1064" y="427"/>
                  <a:pt x="1064" y="428"/>
                </a:cubicBezTo>
                <a:close/>
                <a:moveTo>
                  <a:pt x="988" y="538"/>
                </a:moveTo>
                <a:cubicBezTo>
                  <a:pt x="989" y="538"/>
                  <a:pt x="989" y="538"/>
                  <a:pt x="989" y="538"/>
                </a:cubicBezTo>
                <a:cubicBezTo>
                  <a:pt x="989" y="538"/>
                  <a:pt x="989" y="538"/>
                  <a:pt x="990" y="538"/>
                </a:cubicBezTo>
                <a:cubicBezTo>
                  <a:pt x="990" y="538"/>
                  <a:pt x="990" y="539"/>
                  <a:pt x="990" y="539"/>
                </a:cubicBezTo>
                <a:cubicBezTo>
                  <a:pt x="990" y="539"/>
                  <a:pt x="990" y="539"/>
                  <a:pt x="990" y="540"/>
                </a:cubicBezTo>
                <a:cubicBezTo>
                  <a:pt x="991" y="540"/>
                  <a:pt x="991" y="541"/>
                  <a:pt x="992" y="541"/>
                </a:cubicBezTo>
                <a:cubicBezTo>
                  <a:pt x="992" y="541"/>
                  <a:pt x="992" y="541"/>
                  <a:pt x="993" y="541"/>
                </a:cubicBezTo>
                <a:cubicBezTo>
                  <a:pt x="994" y="540"/>
                  <a:pt x="994" y="539"/>
                  <a:pt x="994" y="538"/>
                </a:cubicBezTo>
                <a:cubicBezTo>
                  <a:pt x="994" y="537"/>
                  <a:pt x="994" y="537"/>
                  <a:pt x="994" y="537"/>
                </a:cubicBezTo>
                <a:cubicBezTo>
                  <a:pt x="994" y="537"/>
                  <a:pt x="995" y="536"/>
                  <a:pt x="995" y="535"/>
                </a:cubicBezTo>
                <a:cubicBezTo>
                  <a:pt x="996" y="535"/>
                  <a:pt x="996" y="535"/>
                  <a:pt x="997" y="534"/>
                </a:cubicBezTo>
                <a:cubicBezTo>
                  <a:pt x="997" y="533"/>
                  <a:pt x="998" y="532"/>
                  <a:pt x="998" y="531"/>
                </a:cubicBezTo>
                <a:cubicBezTo>
                  <a:pt x="998" y="531"/>
                  <a:pt x="998" y="530"/>
                  <a:pt x="999" y="530"/>
                </a:cubicBezTo>
                <a:cubicBezTo>
                  <a:pt x="999" y="529"/>
                  <a:pt x="999" y="529"/>
                  <a:pt x="999" y="528"/>
                </a:cubicBezTo>
                <a:cubicBezTo>
                  <a:pt x="999" y="528"/>
                  <a:pt x="999" y="527"/>
                  <a:pt x="999" y="527"/>
                </a:cubicBezTo>
                <a:cubicBezTo>
                  <a:pt x="999" y="527"/>
                  <a:pt x="999" y="526"/>
                  <a:pt x="999" y="525"/>
                </a:cubicBezTo>
                <a:cubicBezTo>
                  <a:pt x="998" y="524"/>
                  <a:pt x="998" y="524"/>
                  <a:pt x="997" y="524"/>
                </a:cubicBezTo>
                <a:cubicBezTo>
                  <a:pt x="997" y="524"/>
                  <a:pt x="996" y="525"/>
                  <a:pt x="996" y="525"/>
                </a:cubicBezTo>
                <a:cubicBezTo>
                  <a:pt x="996" y="525"/>
                  <a:pt x="996" y="525"/>
                  <a:pt x="996" y="525"/>
                </a:cubicBezTo>
                <a:cubicBezTo>
                  <a:pt x="995" y="524"/>
                  <a:pt x="995" y="524"/>
                  <a:pt x="994" y="524"/>
                </a:cubicBezTo>
                <a:cubicBezTo>
                  <a:pt x="994" y="524"/>
                  <a:pt x="993" y="524"/>
                  <a:pt x="993" y="524"/>
                </a:cubicBezTo>
                <a:cubicBezTo>
                  <a:pt x="992" y="524"/>
                  <a:pt x="992" y="525"/>
                  <a:pt x="992" y="525"/>
                </a:cubicBezTo>
                <a:cubicBezTo>
                  <a:pt x="992" y="526"/>
                  <a:pt x="991" y="526"/>
                  <a:pt x="991" y="526"/>
                </a:cubicBezTo>
                <a:cubicBezTo>
                  <a:pt x="990" y="527"/>
                  <a:pt x="990" y="527"/>
                  <a:pt x="990" y="527"/>
                </a:cubicBezTo>
                <a:cubicBezTo>
                  <a:pt x="990" y="527"/>
                  <a:pt x="990" y="527"/>
                  <a:pt x="990" y="527"/>
                </a:cubicBezTo>
                <a:cubicBezTo>
                  <a:pt x="989" y="527"/>
                  <a:pt x="988" y="528"/>
                  <a:pt x="988" y="529"/>
                </a:cubicBezTo>
                <a:cubicBezTo>
                  <a:pt x="988" y="530"/>
                  <a:pt x="988" y="530"/>
                  <a:pt x="988" y="530"/>
                </a:cubicBezTo>
                <a:cubicBezTo>
                  <a:pt x="988" y="531"/>
                  <a:pt x="988" y="532"/>
                  <a:pt x="988" y="533"/>
                </a:cubicBezTo>
                <a:cubicBezTo>
                  <a:pt x="987" y="534"/>
                  <a:pt x="987" y="534"/>
                  <a:pt x="987" y="535"/>
                </a:cubicBezTo>
                <a:cubicBezTo>
                  <a:pt x="987" y="535"/>
                  <a:pt x="987" y="535"/>
                  <a:pt x="987" y="536"/>
                </a:cubicBezTo>
                <a:cubicBezTo>
                  <a:pt x="987" y="537"/>
                  <a:pt x="987" y="538"/>
                  <a:pt x="988" y="538"/>
                </a:cubicBezTo>
                <a:close/>
                <a:moveTo>
                  <a:pt x="972" y="632"/>
                </a:moveTo>
                <a:cubicBezTo>
                  <a:pt x="972" y="632"/>
                  <a:pt x="972" y="633"/>
                  <a:pt x="971" y="633"/>
                </a:cubicBezTo>
                <a:cubicBezTo>
                  <a:pt x="971" y="633"/>
                  <a:pt x="971" y="633"/>
                  <a:pt x="971" y="634"/>
                </a:cubicBezTo>
                <a:cubicBezTo>
                  <a:pt x="971" y="634"/>
                  <a:pt x="971" y="634"/>
                  <a:pt x="970" y="634"/>
                </a:cubicBezTo>
                <a:cubicBezTo>
                  <a:pt x="970" y="634"/>
                  <a:pt x="970" y="635"/>
                  <a:pt x="970" y="635"/>
                </a:cubicBezTo>
                <a:cubicBezTo>
                  <a:pt x="971" y="636"/>
                  <a:pt x="971" y="636"/>
                  <a:pt x="972" y="636"/>
                </a:cubicBezTo>
                <a:cubicBezTo>
                  <a:pt x="972" y="636"/>
                  <a:pt x="973" y="636"/>
                  <a:pt x="973" y="636"/>
                </a:cubicBezTo>
                <a:cubicBezTo>
                  <a:pt x="973" y="636"/>
                  <a:pt x="974" y="636"/>
                  <a:pt x="974" y="636"/>
                </a:cubicBezTo>
                <a:cubicBezTo>
                  <a:pt x="975" y="636"/>
                  <a:pt x="975" y="636"/>
                  <a:pt x="976" y="636"/>
                </a:cubicBezTo>
                <a:cubicBezTo>
                  <a:pt x="976" y="636"/>
                  <a:pt x="976" y="636"/>
                  <a:pt x="977" y="636"/>
                </a:cubicBezTo>
                <a:cubicBezTo>
                  <a:pt x="977" y="635"/>
                  <a:pt x="978" y="635"/>
                  <a:pt x="978" y="635"/>
                </a:cubicBezTo>
                <a:cubicBezTo>
                  <a:pt x="979" y="635"/>
                  <a:pt x="980" y="634"/>
                  <a:pt x="981" y="634"/>
                </a:cubicBezTo>
                <a:cubicBezTo>
                  <a:pt x="981" y="633"/>
                  <a:pt x="981" y="633"/>
                  <a:pt x="981" y="633"/>
                </a:cubicBezTo>
                <a:cubicBezTo>
                  <a:pt x="981" y="633"/>
                  <a:pt x="981" y="633"/>
                  <a:pt x="981" y="633"/>
                </a:cubicBezTo>
                <a:cubicBezTo>
                  <a:pt x="982" y="633"/>
                  <a:pt x="982" y="633"/>
                  <a:pt x="983" y="633"/>
                </a:cubicBezTo>
                <a:cubicBezTo>
                  <a:pt x="984" y="633"/>
                  <a:pt x="985" y="631"/>
                  <a:pt x="985" y="631"/>
                </a:cubicBezTo>
                <a:cubicBezTo>
                  <a:pt x="985" y="629"/>
                  <a:pt x="985" y="628"/>
                  <a:pt x="984" y="628"/>
                </a:cubicBezTo>
                <a:cubicBezTo>
                  <a:pt x="983" y="628"/>
                  <a:pt x="983" y="628"/>
                  <a:pt x="983" y="628"/>
                </a:cubicBezTo>
                <a:cubicBezTo>
                  <a:pt x="983" y="628"/>
                  <a:pt x="983" y="628"/>
                  <a:pt x="983" y="627"/>
                </a:cubicBezTo>
                <a:cubicBezTo>
                  <a:pt x="983" y="627"/>
                  <a:pt x="982" y="626"/>
                  <a:pt x="982" y="626"/>
                </a:cubicBezTo>
                <a:cubicBezTo>
                  <a:pt x="982" y="626"/>
                  <a:pt x="982" y="626"/>
                  <a:pt x="982" y="626"/>
                </a:cubicBezTo>
                <a:cubicBezTo>
                  <a:pt x="982" y="625"/>
                  <a:pt x="981" y="624"/>
                  <a:pt x="980" y="624"/>
                </a:cubicBezTo>
                <a:cubicBezTo>
                  <a:pt x="979" y="624"/>
                  <a:pt x="978" y="625"/>
                  <a:pt x="978" y="626"/>
                </a:cubicBezTo>
                <a:cubicBezTo>
                  <a:pt x="978" y="626"/>
                  <a:pt x="978" y="626"/>
                  <a:pt x="978" y="626"/>
                </a:cubicBezTo>
                <a:cubicBezTo>
                  <a:pt x="977" y="625"/>
                  <a:pt x="976" y="626"/>
                  <a:pt x="975" y="626"/>
                </a:cubicBezTo>
                <a:cubicBezTo>
                  <a:pt x="975" y="626"/>
                  <a:pt x="975" y="626"/>
                  <a:pt x="975" y="626"/>
                </a:cubicBezTo>
                <a:cubicBezTo>
                  <a:pt x="975" y="625"/>
                  <a:pt x="975" y="625"/>
                  <a:pt x="974" y="625"/>
                </a:cubicBezTo>
                <a:cubicBezTo>
                  <a:pt x="973" y="625"/>
                  <a:pt x="973" y="625"/>
                  <a:pt x="973" y="625"/>
                </a:cubicBezTo>
                <a:cubicBezTo>
                  <a:pt x="973" y="625"/>
                  <a:pt x="973" y="625"/>
                  <a:pt x="973" y="625"/>
                </a:cubicBezTo>
                <a:cubicBezTo>
                  <a:pt x="973" y="626"/>
                  <a:pt x="972" y="626"/>
                  <a:pt x="972" y="626"/>
                </a:cubicBezTo>
                <a:cubicBezTo>
                  <a:pt x="972" y="626"/>
                  <a:pt x="972" y="626"/>
                  <a:pt x="972" y="626"/>
                </a:cubicBezTo>
                <a:cubicBezTo>
                  <a:pt x="971" y="626"/>
                  <a:pt x="971" y="626"/>
                  <a:pt x="971" y="626"/>
                </a:cubicBezTo>
                <a:cubicBezTo>
                  <a:pt x="971" y="627"/>
                  <a:pt x="970" y="627"/>
                  <a:pt x="970" y="627"/>
                </a:cubicBezTo>
                <a:cubicBezTo>
                  <a:pt x="969" y="627"/>
                  <a:pt x="969" y="628"/>
                  <a:pt x="969" y="629"/>
                </a:cubicBezTo>
                <a:cubicBezTo>
                  <a:pt x="969" y="630"/>
                  <a:pt x="969" y="630"/>
                  <a:pt x="970" y="631"/>
                </a:cubicBezTo>
                <a:cubicBezTo>
                  <a:pt x="971" y="631"/>
                  <a:pt x="972" y="631"/>
                  <a:pt x="972" y="630"/>
                </a:cubicBezTo>
                <a:cubicBezTo>
                  <a:pt x="972" y="631"/>
                  <a:pt x="972" y="631"/>
                  <a:pt x="972" y="631"/>
                </a:cubicBezTo>
                <a:lnTo>
                  <a:pt x="972" y="632"/>
                </a:lnTo>
                <a:close/>
                <a:moveTo>
                  <a:pt x="947" y="293"/>
                </a:moveTo>
                <a:cubicBezTo>
                  <a:pt x="947" y="293"/>
                  <a:pt x="947" y="293"/>
                  <a:pt x="947" y="293"/>
                </a:cubicBezTo>
                <a:cubicBezTo>
                  <a:pt x="947" y="293"/>
                  <a:pt x="946" y="293"/>
                  <a:pt x="946" y="293"/>
                </a:cubicBezTo>
                <a:cubicBezTo>
                  <a:pt x="945" y="294"/>
                  <a:pt x="943" y="294"/>
                  <a:pt x="942" y="294"/>
                </a:cubicBezTo>
                <a:cubicBezTo>
                  <a:pt x="942" y="294"/>
                  <a:pt x="942" y="295"/>
                  <a:pt x="942" y="295"/>
                </a:cubicBezTo>
                <a:cubicBezTo>
                  <a:pt x="943" y="295"/>
                  <a:pt x="943" y="296"/>
                  <a:pt x="942" y="296"/>
                </a:cubicBezTo>
                <a:cubicBezTo>
                  <a:pt x="942" y="297"/>
                  <a:pt x="942" y="297"/>
                  <a:pt x="941" y="297"/>
                </a:cubicBezTo>
                <a:cubicBezTo>
                  <a:pt x="941" y="297"/>
                  <a:pt x="941" y="298"/>
                  <a:pt x="941" y="298"/>
                </a:cubicBezTo>
                <a:cubicBezTo>
                  <a:pt x="941" y="298"/>
                  <a:pt x="941" y="298"/>
                  <a:pt x="941" y="298"/>
                </a:cubicBezTo>
                <a:cubicBezTo>
                  <a:pt x="943" y="299"/>
                  <a:pt x="943" y="300"/>
                  <a:pt x="943" y="300"/>
                </a:cubicBezTo>
                <a:cubicBezTo>
                  <a:pt x="943" y="302"/>
                  <a:pt x="942" y="303"/>
                  <a:pt x="942" y="303"/>
                </a:cubicBezTo>
                <a:cubicBezTo>
                  <a:pt x="942" y="303"/>
                  <a:pt x="942" y="303"/>
                  <a:pt x="942" y="303"/>
                </a:cubicBezTo>
                <a:cubicBezTo>
                  <a:pt x="942" y="304"/>
                  <a:pt x="941" y="304"/>
                  <a:pt x="941" y="304"/>
                </a:cubicBezTo>
                <a:cubicBezTo>
                  <a:pt x="941" y="304"/>
                  <a:pt x="940" y="305"/>
                  <a:pt x="939" y="306"/>
                </a:cubicBezTo>
                <a:cubicBezTo>
                  <a:pt x="939" y="306"/>
                  <a:pt x="939" y="306"/>
                  <a:pt x="939" y="306"/>
                </a:cubicBezTo>
                <a:cubicBezTo>
                  <a:pt x="938" y="306"/>
                  <a:pt x="938" y="306"/>
                  <a:pt x="938" y="306"/>
                </a:cubicBezTo>
                <a:cubicBezTo>
                  <a:pt x="937" y="306"/>
                  <a:pt x="937" y="306"/>
                  <a:pt x="937" y="306"/>
                </a:cubicBezTo>
                <a:cubicBezTo>
                  <a:pt x="937" y="306"/>
                  <a:pt x="937" y="307"/>
                  <a:pt x="936" y="307"/>
                </a:cubicBezTo>
                <a:cubicBezTo>
                  <a:pt x="936" y="308"/>
                  <a:pt x="936" y="308"/>
                  <a:pt x="936" y="309"/>
                </a:cubicBezTo>
                <a:cubicBezTo>
                  <a:pt x="935" y="310"/>
                  <a:pt x="933" y="310"/>
                  <a:pt x="932" y="310"/>
                </a:cubicBezTo>
                <a:cubicBezTo>
                  <a:pt x="933" y="311"/>
                  <a:pt x="933" y="311"/>
                  <a:pt x="933" y="311"/>
                </a:cubicBezTo>
                <a:cubicBezTo>
                  <a:pt x="933" y="312"/>
                  <a:pt x="933" y="312"/>
                  <a:pt x="932" y="312"/>
                </a:cubicBezTo>
                <a:cubicBezTo>
                  <a:pt x="932" y="313"/>
                  <a:pt x="932" y="313"/>
                  <a:pt x="931" y="313"/>
                </a:cubicBezTo>
                <a:cubicBezTo>
                  <a:pt x="931" y="313"/>
                  <a:pt x="931" y="313"/>
                  <a:pt x="930" y="312"/>
                </a:cubicBezTo>
                <a:cubicBezTo>
                  <a:pt x="930" y="312"/>
                  <a:pt x="930" y="312"/>
                  <a:pt x="930" y="312"/>
                </a:cubicBezTo>
                <a:cubicBezTo>
                  <a:pt x="929" y="312"/>
                  <a:pt x="929" y="312"/>
                  <a:pt x="929" y="312"/>
                </a:cubicBezTo>
                <a:cubicBezTo>
                  <a:pt x="929" y="311"/>
                  <a:pt x="929" y="311"/>
                  <a:pt x="929" y="311"/>
                </a:cubicBezTo>
                <a:cubicBezTo>
                  <a:pt x="929" y="311"/>
                  <a:pt x="928" y="311"/>
                  <a:pt x="928" y="311"/>
                </a:cubicBezTo>
                <a:cubicBezTo>
                  <a:pt x="928" y="310"/>
                  <a:pt x="928" y="310"/>
                  <a:pt x="928" y="310"/>
                </a:cubicBezTo>
                <a:cubicBezTo>
                  <a:pt x="928" y="311"/>
                  <a:pt x="927" y="312"/>
                  <a:pt x="926" y="312"/>
                </a:cubicBezTo>
                <a:cubicBezTo>
                  <a:pt x="926" y="312"/>
                  <a:pt x="925" y="312"/>
                  <a:pt x="925" y="311"/>
                </a:cubicBezTo>
                <a:cubicBezTo>
                  <a:pt x="925" y="311"/>
                  <a:pt x="924" y="311"/>
                  <a:pt x="924" y="311"/>
                </a:cubicBezTo>
                <a:cubicBezTo>
                  <a:pt x="923" y="311"/>
                  <a:pt x="923" y="311"/>
                  <a:pt x="923" y="310"/>
                </a:cubicBezTo>
                <a:cubicBezTo>
                  <a:pt x="924" y="310"/>
                  <a:pt x="924" y="310"/>
                  <a:pt x="924" y="310"/>
                </a:cubicBezTo>
                <a:cubicBezTo>
                  <a:pt x="923" y="310"/>
                  <a:pt x="923" y="310"/>
                  <a:pt x="923" y="310"/>
                </a:cubicBezTo>
                <a:cubicBezTo>
                  <a:pt x="923" y="309"/>
                  <a:pt x="923" y="309"/>
                  <a:pt x="923" y="308"/>
                </a:cubicBezTo>
                <a:cubicBezTo>
                  <a:pt x="924" y="308"/>
                  <a:pt x="924" y="308"/>
                  <a:pt x="924" y="308"/>
                </a:cubicBezTo>
                <a:cubicBezTo>
                  <a:pt x="924" y="307"/>
                  <a:pt x="924" y="307"/>
                  <a:pt x="924" y="307"/>
                </a:cubicBezTo>
                <a:cubicBezTo>
                  <a:pt x="924" y="307"/>
                  <a:pt x="925" y="306"/>
                  <a:pt x="925" y="306"/>
                </a:cubicBezTo>
                <a:cubicBezTo>
                  <a:pt x="925" y="306"/>
                  <a:pt x="925" y="306"/>
                  <a:pt x="926" y="306"/>
                </a:cubicBezTo>
                <a:cubicBezTo>
                  <a:pt x="925" y="306"/>
                  <a:pt x="925" y="306"/>
                  <a:pt x="925" y="305"/>
                </a:cubicBezTo>
                <a:cubicBezTo>
                  <a:pt x="925" y="304"/>
                  <a:pt x="925" y="302"/>
                  <a:pt x="926" y="301"/>
                </a:cubicBezTo>
                <a:cubicBezTo>
                  <a:pt x="927" y="300"/>
                  <a:pt x="927" y="299"/>
                  <a:pt x="927" y="298"/>
                </a:cubicBezTo>
                <a:cubicBezTo>
                  <a:pt x="927" y="298"/>
                  <a:pt x="927" y="298"/>
                  <a:pt x="927" y="298"/>
                </a:cubicBezTo>
                <a:cubicBezTo>
                  <a:pt x="927" y="297"/>
                  <a:pt x="927" y="297"/>
                  <a:pt x="928" y="296"/>
                </a:cubicBezTo>
                <a:cubicBezTo>
                  <a:pt x="928" y="296"/>
                  <a:pt x="928" y="296"/>
                  <a:pt x="928" y="296"/>
                </a:cubicBezTo>
                <a:cubicBezTo>
                  <a:pt x="928" y="295"/>
                  <a:pt x="929" y="295"/>
                  <a:pt x="929" y="295"/>
                </a:cubicBezTo>
                <a:cubicBezTo>
                  <a:pt x="929" y="295"/>
                  <a:pt x="929" y="295"/>
                  <a:pt x="929" y="295"/>
                </a:cubicBezTo>
                <a:cubicBezTo>
                  <a:pt x="929" y="295"/>
                  <a:pt x="929" y="295"/>
                  <a:pt x="928" y="294"/>
                </a:cubicBezTo>
                <a:cubicBezTo>
                  <a:pt x="928" y="294"/>
                  <a:pt x="927" y="294"/>
                  <a:pt x="927" y="294"/>
                </a:cubicBezTo>
                <a:cubicBezTo>
                  <a:pt x="926" y="293"/>
                  <a:pt x="926" y="291"/>
                  <a:pt x="926" y="290"/>
                </a:cubicBezTo>
                <a:cubicBezTo>
                  <a:pt x="927" y="289"/>
                  <a:pt x="927" y="289"/>
                  <a:pt x="927" y="288"/>
                </a:cubicBezTo>
                <a:cubicBezTo>
                  <a:pt x="927" y="288"/>
                  <a:pt x="927" y="287"/>
                  <a:pt x="928" y="286"/>
                </a:cubicBezTo>
                <a:cubicBezTo>
                  <a:pt x="928" y="286"/>
                  <a:pt x="928" y="285"/>
                  <a:pt x="929" y="285"/>
                </a:cubicBezTo>
                <a:cubicBezTo>
                  <a:pt x="929" y="284"/>
                  <a:pt x="929" y="284"/>
                  <a:pt x="929" y="284"/>
                </a:cubicBezTo>
                <a:cubicBezTo>
                  <a:pt x="929" y="282"/>
                  <a:pt x="930" y="281"/>
                  <a:pt x="931" y="281"/>
                </a:cubicBezTo>
                <a:cubicBezTo>
                  <a:pt x="931" y="280"/>
                  <a:pt x="931" y="280"/>
                  <a:pt x="931" y="280"/>
                </a:cubicBezTo>
                <a:cubicBezTo>
                  <a:pt x="931" y="280"/>
                  <a:pt x="931" y="280"/>
                  <a:pt x="931" y="280"/>
                </a:cubicBezTo>
                <a:cubicBezTo>
                  <a:pt x="931" y="280"/>
                  <a:pt x="931" y="279"/>
                  <a:pt x="931" y="279"/>
                </a:cubicBezTo>
                <a:cubicBezTo>
                  <a:pt x="931" y="279"/>
                  <a:pt x="932" y="278"/>
                  <a:pt x="932" y="278"/>
                </a:cubicBezTo>
                <a:cubicBezTo>
                  <a:pt x="933" y="277"/>
                  <a:pt x="933" y="277"/>
                  <a:pt x="933" y="276"/>
                </a:cubicBezTo>
                <a:cubicBezTo>
                  <a:pt x="932" y="276"/>
                  <a:pt x="933" y="275"/>
                  <a:pt x="933" y="275"/>
                </a:cubicBezTo>
                <a:cubicBezTo>
                  <a:pt x="933" y="274"/>
                  <a:pt x="934" y="273"/>
                  <a:pt x="934" y="273"/>
                </a:cubicBezTo>
                <a:cubicBezTo>
                  <a:pt x="934" y="272"/>
                  <a:pt x="934" y="272"/>
                  <a:pt x="935" y="271"/>
                </a:cubicBezTo>
                <a:cubicBezTo>
                  <a:pt x="935" y="270"/>
                  <a:pt x="935" y="269"/>
                  <a:pt x="936" y="269"/>
                </a:cubicBezTo>
                <a:cubicBezTo>
                  <a:pt x="936" y="269"/>
                  <a:pt x="936" y="268"/>
                  <a:pt x="936" y="268"/>
                </a:cubicBezTo>
                <a:cubicBezTo>
                  <a:pt x="936" y="268"/>
                  <a:pt x="936" y="268"/>
                  <a:pt x="936" y="268"/>
                </a:cubicBezTo>
                <a:cubicBezTo>
                  <a:pt x="936" y="268"/>
                  <a:pt x="936" y="267"/>
                  <a:pt x="937" y="267"/>
                </a:cubicBezTo>
                <a:cubicBezTo>
                  <a:pt x="937" y="267"/>
                  <a:pt x="937" y="267"/>
                  <a:pt x="937" y="267"/>
                </a:cubicBezTo>
                <a:cubicBezTo>
                  <a:pt x="937" y="266"/>
                  <a:pt x="937" y="266"/>
                  <a:pt x="937" y="266"/>
                </a:cubicBezTo>
                <a:cubicBezTo>
                  <a:pt x="937" y="266"/>
                  <a:pt x="938" y="266"/>
                  <a:pt x="938" y="265"/>
                </a:cubicBezTo>
                <a:cubicBezTo>
                  <a:pt x="938" y="265"/>
                  <a:pt x="938" y="264"/>
                  <a:pt x="939" y="264"/>
                </a:cubicBezTo>
                <a:cubicBezTo>
                  <a:pt x="940" y="264"/>
                  <a:pt x="941" y="265"/>
                  <a:pt x="941" y="266"/>
                </a:cubicBezTo>
                <a:cubicBezTo>
                  <a:pt x="941" y="266"/>
                  <a:pt x="941" y="266"/>
                  <a:pt x="941" y="266"/>
                </a:cubicBezTo>
                <a:cubicBezTo>
                  <a:pt x="942" y="267"/>
                  <a:pt x="942" y="267"/>
                  <a:pt x="942" y="267"/>
                </a:cubicBezTo>
                <a:cubicBezTo>
                  <a:pt x="942" y="267"/>
                  <a:pt x="942" y="267"/>
                  <a:pt x="943" y="268"/>
                </a:cubicBezTo>
                <a:cubicBezTo>
                  <a:pt x="943" y="268"/>
                  <a:pt x="943" y="268"/>
                  <a:pt x="943" y="268"/>
                </a:cubicBezTo>
                <a:cubicBezTo>
                  <a:pt x="943" y="267"/>
                  <a:pt x="943" y="267"/>
                  <a:pt x="942" y="267"/>
                </a:cubicBezTo>
                <a:cubicBezTo>
                  <a:pt x="941" y="266"/>
                  <a:pt x="941" y="265"/>
                  <a:pt x="941" y="264"/>
                </a:cubicBezTo>
                <a:cubicBezTo>
                  <a:pt x="942" y="264"/>
                  <a:pt x="942" y="263"/>
                  <a:pt x="942" y="263"/>
                </a:cubicBezTo>
                <a:cubicBezTo>
                  <a:pt x="942" y="263"/>
                  <a:pt x="942" y="263"/>
                  <a:pt x="942" y="263"/>
                </a:cubicBezTo>
                <a:cubicBezTo>
                  <a:pt x="942" y="263"/>
                  <a:pt x="942" y="263"/>
                  <a:pt x="941" y="262"/>
                </a:cubicBezTo>
                <a:cubicBezTo>
                  <a:pt x="941" y="262"/>
                  <a:pt x="941" y="260"/>
                  <a:pt x="941" y="259"/>
                </a:cubicBezTo>
                <a:cubicBezTo>
                  <a:pt x="943" y="258"/>
                  <a:pt x="945" y="258"/>
                  <a:pt x="947" y="258"/>
                </a:cubicBezTo>
                <a:cubicBezTo>
                  <a:pt x="948" y="257"/>
                  <a:pt x="948" y="257"/>
                  <a:pt x="949" y="257"/>
                </a:cubicBezTo>
                <a:cubicBezTo>
                  <a:pt x="949" y="257"/>
                  <a:pt x="949" y="257"/>
                  <a:pt x="949" y="257"/>
                </a:cubicBezTo>
                <a:cubicBezTo>
                  <a:pt x="951" y="257"/>
                  <a:pt x="952" y="257"/>
                  <a:pt x="953" y="257"/>
                </a:cubicBezTo>
                <a:cubicBezTo>
                  <a:pt x="954" y="257"/>
                  <a:pt x="954" y="257"/>
                  <a:pt x="955" y="257"/>
                </a:cubicBezTo>
                <a:cubicBezTo>
                  <a:pt x="956" y="257"/>
                  <a:pt x="956" y="257"/>
                  <a:pt x="956" y="257"/>
                </a:cubicBezTo>
                <a:cubicBezTo>
                  <a:pt x="956" y="257"/>
                  <a:pt x="956" y="257"/>
                  <a:pt x="956" y="257"/>
                </a:cubicBezTo>
                <a:cubicBezTo>
                  <a:pt x="956" y="257"/>
                  <a:pt x="957" y="257"/>
                  <a:pt x="957" y="257"/>
                </a:cubicBezTo>
                <a:cubicBezTo>
                  <a:pt x="957" y="257"/>
                  <a:pt x="958" y="257"/>
                  <a:pt x="958" y="257"/>
                </a:cubicBezTo>
                <a:cubicBezTo>
                  <a:pt x="959" y="257"/>
                  <a:pt x="961" y="257"/>
                  <a:pt x="961" y="258"/>
                </a:cubicBezTo>
                <a:cubicBezTo>
                  <a:pt x="962" y="259"/>
                  <a:pt x="962" y="259"/>
                  <a:pt x="963" y="260"/>
                </a:cubicBezTo>
                <a:cubicBezTo>
                  <a:pt x="964" y="260"/>
                  <a:pt x="964" y="260"/>
                  <a:pt x="964" y="260"/>
                </a:cubicBezTo>
                <a:cubicBezTo>
                  <a:pt x="964" y="260"/>
                  <a:pt x="965" y="261"/>
                  <a:pt x="965" y="261"/>
                </a:cubicBezTo>
                <a:cubicBezTo>
                  <a:pt x="965" y="261"/>
                  <a:pt x="965" y="262"/>
                  <a:pt x="966" y="262"/>
                </a:cubicBezTo>
                <a:cubicBezTo>
                  <a:pt x="966" y="262"/>
                  <a:pt x="967" y="262"/>
                  <a:pt x="967" y="263"/>
                </a:cubicBezTo>
                <a:cubicBezTo>
                  <a:pt x="967" y="263"/>
                  <a:pt x="967" y="263"/>
                  <a:pt x="967" y="263"/>
                </a:cubicBezTo>
                <a:cubicBezTo>
                  <a:pt x="967" y="263"/>
                  <a:pt x="967" y="264"/>
                  <a:pt x="967" y="264"/>
                </a:cubicBezTo>
                <a:cubicBezTo>
                  <a:pt x="968" y="264"/>
                  <a:pt x="969" y="264"/>
                  <a:pt x="970" y="264"/>
                </a:cubicBezTo>
                <a:cubicBezTo>
                  <a:pt x="970" y="264"/>
                  <a:pt x="970" y="264"/>
                  <a:pt x="971" y="264"/>
                </a:cubicBezTo>
                <a:cubicBezTo>
                  <a:pt x="972" y="264"/>
                  <a:pt x="972" y="264"/>
                  <a:pt x="972" y="264"/>
                </a:cubicBezTo>
                <a:cubicBezTo>
                  <a:pt x="974" y="264"/>
                  <a:pt x="974" y="264"/>
                  <a:pt x="974" y="264"/>
                </a:cubicBezTo>
                <a:cubicBezTo>
                  <a:pt x="974" y="264"/>
                  <a:pt x="975" y="264"/>
                  <a:pt x="975" y="264"/>
                </a:cubicBezTo>
                <a:cubicBezTo>
                  <a:pt x="976" y="265"/>
                  <a:pt x="976" y="265"/>
                  <a:pt x="976" y="265"/>
                </a:cubicBezTo>
                <a:cubicBezTo>
                  <a:pt x="977" y="265"/>
                  <a:pt x="977" y="265"/>
                  <a:pt x="978" y="265"/>
                </a:cubicBezTo>
                <a:cubicBezTo>
                  <a:pt x="978" y="266"/>
                  <a:pt x="979" y="266"/>
                  <a:pt x="979" y="267"/>
                </a:cubicBezTo>
                <a:cubicBezTo>
                  <a:pt x="979" y="267"/>
                  <a:pt x="980" y="268"/>
                  <a:pt x="980" y="269"/>
                </a:cubicBezTo>
                <a:cubicBezTo>
                  <a:pt x="981" y="269"/>
                  <a:pt x="982" y="270"/>
                  <a:pt x="982" y="271"/>
                </a:cubicBezTo>
                <a:cubicBezTo>
                  <a:pt x="982" y="271"/>
                  <a:pt x="981" y="272"/>
                  <a:pt x="981" y="272"/>
                </a:cubicBezTo>
                <a:cubicBezTo>
                  <a:pt x="980" y="272"/>
                  <a:pt x="980" y="272"/>
                  <a:pt x="980" y="272"/>
                </a:cubicBezTo>
                <a:cubicBezTo>
                  <a:pt x="979" y="272"/>
                  <a:pt x="979" y="273"/>
                  <a:pt x="979" y="273"/>
                </a:cubicBezTo>
                <a:cubicBezTo>
                  <a:pt x="979" y="274"/>
                  <a:pt x="978" y="275"/>
                  <a:pt x="978" y="275"/>
                </a:cubicBezTo>
                <a:cubicBezTo>
                  <a:pt x="977" y="276"/>
                  <a:pt x="977" y="276"/>
                  <a:pt x="977" y="276"/>
                </a:cubicBezTo>
                <a:cubicBezTo>
                  <a:pt x="977" y="276"/>
                  <a:pt x="977" y="276"/>
                  <a:pt x="977" y="276"/>
                </a:cubicBezTo>
                <a:cubicBezTo>
                  <a:pt x="977" y="277"/>
                  <a:pt x="976" y="277"/>
                  <a:pt x="976" y="277"/>
                </a:cubicBezTo>
                <a:cubicBezTo>
                  <a:pt x="976" y="277"/>
                  <a:pt x="976" y="277"/>
                  <a:pt x="976" y="278"/>
                </a:cubicBezTo>
                <a:cubicBezTo>
                  <a:pt x="976" y="278"/>
                  <a:pt x="976" y="278"/>
                  <a:pt x="976" y="278"/>
                </a:cubicBezTo>
                <a:cubicBezTo>
                  <a:pt x="975" y="279"/>
                  <a:pt x="974" y="280"/>
                  <a:pt x="974" y="280"/>
                </a:cubicBezTo>
                <a:cubicBezTo>
                  <a:pt x="974" y="280"/>
                  <a:pt x="974" y="280"/>
                  <a:pt x="974" y="281"/>
                </a:cubicBezTo>
                <a:cubicBezTo>
                  <a:pt x="973" y="281"/>
                  <a:pt x="973" y="282"/>
                  <a:pt x="973" y="282"/>
                </a:cubicBezTo>
                <a:cubicBezTo>
                  <a:pt x="972" y="283"/>
                  <a:pt x="972" y="283"/>
                  <a:pt x="972" y="283"/>
                </a:cubicBezTo>
                <a:cubicBezTo>
                  <a:pt x="972" y="283"/>
                  <a:pt x="971" y="284"/>
                  <a:pt x="971" y="284"/>
                </a:cubicBezTo>
                <a:cubicBezTo>
                  <a:pt x="970" y="285"/>
                  <a:pt x="970" y="285"/>
                  <a:pt x="969" y="286"/>
                </a:cubicBezTo>
                <a:cubicBezTo>
                  <a:pt x="968" y="286"/>
                  <a:pt x="967" y="286"/>
                  <a:pt x="967" y="286"/>
                </a:cubicBezTo>
                <a:cubicBezTo>
                  <a:pt x="966" y="286"/>
                  <a:pt x="966" y="286"/>
                  <a:pt x="966" y="286"/>
                </a:cubicBezTo>
                <a:cubicBezTo>
                  <a:pt x="966" y="286"/>
                  <a:pt x="966" y="286"/>
                  <a:pt x="966" y="286"/>
                </a:cubicBezTo>
                <a:cubicBezTo>
                  <a:pt x="966" y="287"/>
                  <a:pt x="966" y="287"/>
                  <a:pt x="966" y="288"/>
                </a:cubicBezTo>
                <a:cubicBezTo>
                  <a:pt x="965" y="289"/>
                  <a:pt x="964" y="290"/>
                  <a:pt x="964" y="291"/>
                </a:cubicBezTo>
                <a:cubicBezTo>
                  <a:pt x="963" y="291"/>
                  <a:pt x="963" y="292"/>
                  <a:pt x="963" y="292"/>
                </a:cubicBezTo>
                <a:cubicBezTo>
                  <a:pt x="962" y="293"/>
                  <a:pt x="960" y="295"/>
                  <a:pt x="959" y="296"/>
                </a:cubicBezTo>
                <a:cubicBezTo>
                  <a:pt x="958" y="296"/>
                  <a:pt x="958" y="297"/>
                  <a:pt x="958" y="297"/>
                </a:cubicBezTo>
                <a:cubicBezTo>
                  <a:pt x="957" y="297"/>
                  <a:pt x="957" y="297"/>
                  <a:pt x="957" y="298"/>
                </a:cubicBezTo>
                <a:cubicBezTo>
                  <a:pt x="956" y="298"/>
                  <a:pt x="956" y="298"/>
                  <a:pt x="955" y="299"/>
                </a:cubicBezTo>
                <a:cubicBezTo>
                  <a:pt x="955" y="298"/>
                  <a:pt x="954" y="298"/>
                  <a:pt x="954" y="298"/>
                </a:cubicBezTo>
                <a:cubicBezTo>
                  <a:pt x="954" y="298"/>
                  <a:pt x="953" y="299"/>
                  <a:pt x="952" y="298"/>
                </a:cubicBezTo>
                <a:cubicBezTo>
                  <a:pt x="952" y="298"/>
                  <a:pt x="951" y="298"/>
                  <a:pt x="951" y="298"/>
                </a:cubicBezTo>
                <a:cubicBezTo>
                  <a:pt x="951" y="298"/>
                  <a:pt x="951" y="297"/>
                  <a:pt x="950" y="297"/>
                </a:cubicBezTo>
                <a:cubicBezTo>
                  <a:pt x="950" y="297"/>
                  <a:pt x="950" y="297"/>
                  <a:pt x="950" y="297"/>
                </a:cubicBezTo>
                <a:cubicBezTo>
                  <a:pt x="949" y="296"/>
                  <a:pt x="948" y="296"/>
                  <a:pt x="948" y="295"/>
                </a:cubicBezTo>
                <a:cubicBezTo>
                  <a:pt x="947" y="295"/>
                  <a:pt x="947" y="294"/>
                  <a:pt x="947" y="293"/>
                </a:cubicBezTo>
                <a:close/>
                <a:moveTo>
                  <a:pt x="941" y="294"/>
                </a:moveTo>
                <a:cubicBezTo>
                  <a:pt x="940" y="294"/>
                  <a:pt x="940" y="294"/>
                  <a:pt x="940" y="294"/>
                </a:cubicBezTo>
                <a:cubicBezTo>
                  <a:pt x="940" y="294"/>
                  <a:pt x="939" y="294"/>
                  <a:pt x="939" y="294"/>
                </a:cubicBezTo>
                <a:cubicBezTo>
                  <a:pt x="939" y="294"/>
                  <a:pt x="939" y="294"/>
                  <a:pt x="939" y="294"/>
                </a:cubicBezTo>
                <a:cubicBezTo>
                  <a:pt x="939" y="294"/>
                  <a:pt x="940" y="294"/>
                  <a:pt x="941" y="294"/>
                </a:cubicBezTo>
                <a:close/>
                <a:moveTo>
                  <a:pt x="1034" y="383"/>
                </a:moveTo>
                <a:cubicBezTo>
                  <a:pt x="1034" y="383"/>
                  <a:pt x="1033" y="383"/>
                  <a:pt x="1032" y="383"/>
                </a:cubicBezTo>
                <a:cubicBezTo>
                  <a:pt x="1032" y="383"/>
                  <a:pt x="1032" y="383"/>
                  <a:pt x="1032" y="383"/>
                </a:cubicBezTo>
                <a:cubicBezTo>
                  <a:pt x="1032" y="382"/>
                  <a:pt x="1032" y="382"/>
                  <a:pt x="1031" y="382"/>
                </a:cubicBezTo>
                <a:cubicBezTo>
                  <a:pt x="1031" y="382"/>
                  <a:pt x="1030" y="382"/>
                  <a:pt x="1030" y="381"/>
                </a:cubicBezTo>
                <a:cubicBezTo>
                  <a:pt x="1029" y="381"/>
                  <a:pt x="1027" y="381"/>
                  <a:pt x="1027" y="382"/>
                </a:cubicBezTo>
                <a:cubicBezTo>
                  <a:pt x="1027" y="382"/>
                  <a:pt x="1026" y="382"/>
                  <a:pt x="1026" y="382"/>
                </a:cubicBezTo>
                <a:cubicBezTo>
                  <a:pt x="1026" y="382"/>
                  <a:pt x="1025" y="383"/>
                  <a:pt x="1025" y="384"/>
                </a:cubicBezTo>
                <a:cubicBezTo>
                  <a:pt x="1026" y="385"/>
                  <a:pt x="1026" y="385"/>
                  <a:pt x="1027" y="385"/>
                </a:cubicBezTo>
                <a:cubicBezTo>
                  <a:pt x="1027" y="385"/>
                  <a:pt x="1027" y="386"/>
                  <a:pt x="1027" y="386"/>
                </a:cubicBezTo>
                <a:cubicBezTo>
                  <a:pt x="1027" y="387"/>
                  <a:pt x="1028" y="387"/>
                  <a:pt x="1029" y="387"/>
                </a:cubicBezTo>
                <a:cubicBezTo>
                  <a:pt x="1029" y="387"/>
                  <a:pt x="1029" y="387"/>
                  <a:pt x="1029" y="387"/>
                </a:cubicBezTo>
                <a:cubicBezTo>
                  <a:pt x="1030" y="387"/>
                  <a:pt x="1030" y="387"/>
                  <a:pt x="1031" y="386"/>
                </a:cubicBezTo>
                <a:cubicBezTo>
                  <a:pt x="1032" y="387"/>
                  <a:pt x="1033" y="386"/>
                  <a:pt x="1034" y="386"/>
                </a:cubicBezTo>
                <a:cubicBezTo>
                  <a:pt x="1034" y="386"/>
                  <a:pt x="1034" y="386"/>
                  <a:pt x="1034" y="386"/>
                </a:cubicBezTo>
                <a:cubicBezTo>
                  <a:pt x="1035" y="386"/>
                  <a:pt x="1035" y="385"/>
                  <a:pt x="1035" y="385"/>
                </a:cubicBezTo>
                <a:cubicBezTo>
                  <a:pt x="1035" y="384"/>
                  <a:pt x="1035" y="383"/>
                  <a:pt x="1034" y="383"/>
                </a:cubicBezTo>
                <a:close/>
                <a:moveTo>
                  <a:pt x="978" y="368"/>
                </a:moveTo>
                <a:cubicBezTo>
                  <a:pt x="978" y="368"/>
                  <a:pt x="978" y="367"/>
                  <a:pt x="978" y="367"/>
                </a:cubicBezTo>
                <a:cubicBezTo>
                  <a:pt x="978" y="367"/>
                  <a:pt x="978" y="367"/>
                  <a:pt x="978" y="367"/>
                </a:cubicBezTo>
                <a:cubicBezTo>
                  <a:pt x="977" y="367"/>
                  <a:pt x="977" y="366"/>
                  <a:pt x="977" y="366"/>
                </a:cubicBezTo>
                <a:cubicBezTo>
                  <a:pt x="976" y="366"/>
                  <a:pt x="976" y="365"/>
                  <a:pt x="974" y="365"/>
                </a:cubicBezTo>
                <a:cubicBezTo>
                  <a:pt x="974" y="365"/>
                  <a:pt x="973" y="366"/>
                  <a:pt x="973" y="366"/>
                </a:cubicBezTo>
                <a:cubicBezTo>
                  <a:pt x="973" y="367"/>
                  <a:pt x="973" y="367"/>
                  <a:pt x="972" y="367"/>
                </a:cubicBezTo>
                <a:cubicBezTo>
                  <a:pt x="971" y="367"/>
                  <a:pt x="970" y="368"/>
                  <a:pt x="970" y="369"/>
                </a:cubicBezTo>
                <a:cubicBezTo>
                  <a:pt x="970" y="370"/>
                  <a:pt x="971" y="371"/>
                  <a:pt x="972" y="371"/>
                </a:cubicBezTo>
                <a:cubicBezTo>
                  <a:pt x="973" y="371"/>
                  <a:pt x="973" y="371"/>
                  <a:pt x="973" y="371"/>
                </a:cubicBezTo>
                <a:cubicBezTo>
                  <a:pt x="974" y="371"/>
                  <a:pt x="974" y="371"/>
                  <a:pt x="974" y="371"/>
                </a:cubicBezTo>
                <a:cubicBezTo>
                  <a:pt x="974" y="371"/>
                  <a:pt x="974" y="371"/>
                  <a:pt x="975" y="372"/>
                </a:cubicBezTo>
                <a:cubicBezTo>
                  <a:pt x="976" y="373"/>
                  <a:pt x="977" y="373"/>
                  <a:pt x="977" y="373"/>
                </a:cubicBezTo>
                <a:cubicBezTo>
                  <a:pt x="977" y="373"/>
                  <a:pt x="978" y="373"/>
                  <a:pt x="978" y="373"/>
                </a:cubicBezTo>
                <a:cubicBezTo>
                  <a:pt x="978" y="373"/>
                  <a:pt x="978" y="373"/>
                  <a:pt x="978" y="373"/>
                </a:cubicBezTo>
                <a:cubicBezTo>
                  <a:pt x="979" y="373"/>
                  <a:pt x="979" y="372"/>
                  <a:pt x="979" y="372"/>
                </a:cubicBezTo>
                <a:cubicBezTo>
                  <a:pt x="979" y="372"/>
                  <a:pt x="980" y="372"/>
                  <a:pt x="980" y="372"/>
                </a:cubicBezTo>
                <a:cubicBezTo>
                  <a:pt x="980" y="371"/>
                  <a:pt x="980" y="370"/>
                  <a:pt x="980" y="369"/>
                </a:cubicBezTo>
                <a:cubicBezTo>
                  <a:pt x="980" y="369"/>
                  <a:pt x="980" y="369"/>
                  <a:pt x="980" y="369"/>
                </a:cubicBezTo>
                <a:cubicBezTo>
                  <a:pt x="979" y="368"/>
                  <a:pt x="979" y="368"/>
                  <a:pt x="978" y="368"/>
                </a:cubicBezTo>
                <a:close/>
                <a:moveTo>
                  <a:pt x="1048" y="386"/>
                </a:moveTo>
                <a:cubicBezTo>
                  <a:pt x="1048" y="386"/>
                  <a:pt x="1048" y="386"/>
                  <a:pt x="1048" y="385"/>
                </a:cubicBezTo>
                <a:cubicBezTo>
                  <a:pt x="1048" y="385"/>
                  <a:pt x="1047" y="384"/>
                  <a:pt x="1046" y="385"/>
                </a:cubicBezTo>
                <a:cubicBezTo>
                  <a:pt x="1045" y="385"/>
                  <a:pt x="1045" y="385"/>
                  <a:pt x="1045" y="386"/>
                </a:cubicBezTo>
                <a:cubicBezTo>
                  <a:pt x="1045" y="386"/>
                  <a:pt x="1044" y="387"/>
                  <a:pt x="1044" y="387"/>
                </a:cubicBezTo>
                <a:cubicBezTo>
                  <a:pt x="1044" y="387"/>
                  <a:pt x="1044" y="387"/>
                  <a:pt x="1044" y="387"/>
                </a:cubicBezTo>
                <a:cubicBezTo>
                  <a:pt x="1043" y="388"/>
                  <a:pt x="1042" y="388"/>
                  <a:pt x="1042" y="390"/>
                </a:cubicBezTo>
                <a:cubicBezTo>
                  <a:pt x="1042" y="391"/>
                  <a:pt x="1042" y="391"/>
                  <a:pt x="1043" y="391"/>
                </a:cubicBezTo>
                <a:cubicBezTo>
                  <a:pt x="1043" y="391"/>
                  <a:pt x="1043" y="391"/>
                  <a:pt x="1043" y="391"/>
                </a:cubicBezTo>
                <a:cubicBezTo>
                  <a:pt x="1044" y="391"/>
                  <a:pt x="1045" y="391"/>
                  <a:pt x="1045" y="390"/>
                </a:cubicBezTo>
                <a:cubicBezTo>
                  <a:pt x="1045" y="390"/>
                  <a:pt x="1045" y="390"/>
                  <a:pt x="1045" y="389"/>
                </a:cubicBezTo>
                <a:cubicBezTo>
                  <a:pt x="1046" y="389"/>
                  <a:pt x="1046" y="389"/>
                  <a:pt x="1046" y="389"/>
                </a:cubicBezTo>
                <a:cubicBezTo>
                  <a:pt x="1047" y="389"/>
                  <a:pt x="1047" y="388"/>
                  <a:pt x="1048" y="388"/>
                </a:cubicBezTo>
                <a:cubicBezTo>
                  <a:pt x="1048" y="388"/>
                  <a:pt x="1048" y="387"/>
                  <a:pt x="1048" y="386"/>
                </a:cubicBezTo>
                <a:cubicBezTo>
                  <a:pt x="1048" y="386"/>
                  <a:pt x="1048" y="386"/>
                  <a:pt x="1048" y="386"/>
                </a:cubicBezTo>
                <a:close/>
                <a:moveTo>
                  <a:pt x="1039" y="394"/>
                </a:moveTo>
                <a:cubicBezTo>
                  <a:pt x="1039" y="395"/>
                  <a:pt x="1038" y="395"/>
                  <a:pt x="1037" y="396"/>
                </a:cubicBezTo>
                <a:cubicBezTo>
                  <a:pt x="1036" y="396"/>
                  <a:pt x="1036" y="397"/>
                  <a:pt x="1035" y="397"/>
                </a:cubicBezTo>
                <a:cubicBezTo>
                  <a:pt x="1034" y="397"/>
                  <a:pt x="1034" y="397"/>
                  <a:pt x="1034" y="397"/>
                </a:cubicBezTo>
                <a:cubicBezTo>
                  <a:pt x="1034" y="397"/>
                  <a:pt x="1033" y="397"/>
                  <a:pt x="1032" y="397"/>
                </a:cubicBezTo>
                <a:cubicBezTo>
                  <a:pt x="1032" y="398"/>
                  <a:pt x="1032" y="398"/>
                  <a:pt x="1031" y="399"/>
                </a:cubicBezTo>
                <a:cubicBezTo>
                  <a:pt x="1031" y="399"/>
                  <a:pt x="1031" y="399"/>
                  <a:pt x="1031" y="399"/>
                </a:cubicBezTo>
                <a:cubicBezTo>
                  <a:pt x="1031" y="399"/>
                  <a:pt x="1030" y="400"/>
                  <a:pt x="1030" y="400"/>
                </a:cubicBezTo>
                <a:cubicBezTo>
                  <a:pt x="1030" y="400"/>
                  <a:pt x="1029" y="401"/>
                  <a:pt x="1029" y="401"/>
                </a:cubicBezTo>
                <a:cubicBezTo>
                  <a:pt x="1029" y="402"/>
                  <a:pt x="1029" y="403"/>
                  <a:pt x="1029" y="403"/>
                </a:cubicBezTo>
                <a:cubicBezTo>
                  <a:pt x="1030" y="404"/>
                  <a:pt x="1031" y="404"/>
                  <a:pt x="1031" y="404"/>
                </a:cubicBezTo>
                <a:cubicBezTo>
                  <a:pt x="1031" y="404"/>
                  <a:pt x="1031" y="404"/>
                  <a:pt x="1031" y="404"/>
                </a:cubicBezTo>
                <a:cubicBezTo>
                  <a:pt x="1032" y="405"/>
                  <a:pt x="1032" y="405"/>
                  <a:pt x="1033" y="405"/>
                </a:cubicBezTo>
                <a:cubicBezTo>
                  <a:pt x="1034" y="405"/>
                  <a:pt x="1035" y="405"/>
                  <a:pt x="1035" y="404"/>
                </a:cubicBezTo>
                <a:cubicBezTo>
                  <a:pt x="1036" y="404"/>
                  <a:pt x="1036" y="403"/>
                  <a:pt x="1037" y="403"/>
                </a:cubicBezTo>
                <a:cubicBezTo>
                  <a:pt x="1037" y="402"/>
                  <a:pt x="1037" y="402"/>
                  <a:pt x="1038" y="402"/>
                </a:cubicBezTo>
                <a:cubicBezTo>
                  <a:pt x="1039" y="401"/>
                  <a:pt x="1040" y="400"/>
                  <a:pt x="1040" y="399"/>
                </a:cubicBezTo>
                <a:cubicBezTo>
                  <a:pt x="1042" y="398"/>
                  <a:pt x="1043" y="397"/>
                  <a:pt x="1044" y="396"/>
                </a:cubicBezTo>
                <a:cubicBezTo>
                  <a:pt x="1044" y="396"/>
                  <a:pt x="1045" y="396"/>
                  <a:pt x="1045" y="395"/>
                </a:cubicBezTo>
                <a:cubicBezTo>
                  <a:pt x="1045" y="394"/>
                  <a:pt x="1045" y="394"/>
                  <a:pt x="1045" y="394"/>
                </a:cubicBezTo>
                <a:cubicBezTo>
                  <a:pt x="1044" y="394"/>
                  <a:pt x="1043" y="393"/>
                  <a:pt x="1042" y="394"/>
                </a:cubicBezTo>
                <a:cubicBezTo>
                  <a:pt x="1042" y="394"/>
                  <a:pt x="1042" y="393"/>
                  <a:pt x="1042" y="393"/>
                </a:cubicBezTo>
                <a:cubicBezTo>
                  <a:pt x="1041" y="393"/>
                  <a:pt x="1040" y="393"/>
                  <a:pt x="1039" y="394"/>
                </a:cubicBezTo>
                <a:close/>
                <a:moveTo>
                  <a:pt x="1035" y="416"/>
                </a:moveTo>
                <a:cubicBezTo>
                  <a:pt x="1035" y="416"/>
                  <a:pt x="1035" y="415"/>
                  <a:pt x="1035" y="415"/>
                </a:cubicBezTo>
                <a:cubicBezTo>
                  <a:pt x="1035" y="414"/>
                  <a:pt x="1034" y="413"/>
                  <a:pt x="1033" y="413"/>
                </a:cubicBezTo>
                <a:cubicBezTo>
                  <a:pt x="1033" y="413"/>
                  <a:pt x="1033" y="413"/>
                  <a:pt x="1033" y="413"/>
                </a:cubicBezTo>
                <a:cubicBezTo>
                  <a:pt x="1033" y="413"/>
                  <a:pt x="1032" y="414"/>
                  <a:pt x="1032" y="414"/>
                </a:cubicBezTo>
                <a:cubicBezTo>
                  <a:pt x="1032" y="414"/>
                  <a:pt x="1032" y="414"/>
                  <a:pt x="1032" y="414"/>
                </a:cubicBezTo>
                <a:cubicBezTo>
                  <a:pt x="1031" y="414"/>
                  <a:pt x="1031" y="414"/>
                  <a:pt x="1031" y="414"/>
                </a:cubicBezTo>
                <a:cubicBezTo>
                  <a:pt x="1031" y="415"/>
                  <a:pt x="1031" y="415"/>
                  <a:pt x="1031" y="415"/>
                </a:cubicBezTo>
                <a:cubicBezTo>
                  <a:pt x="1031" y="415"/>
                  <a:pt x="1031" y="415"/>
                  <a:pt x="1031" y="415"/>
                </a:cubicBezTo>
                <a:cubicBezTo>
                  <a:pt x="1030" y="416"/>
                  <a:pt x="1030" y="416"/>
                  <a:pt x="1030" y="416"/>
                </a:cubicBezTo>
                <a:cubicBezTo>
                  <a:pt x="1030" y="417"/>
                  <a:pt x="1030" y="417"/>
                  <a:pt x="1031" y="417"/>
                </a:cubicBezTo>
                <a:cubicBezTo>
                  <a:pt x="1031" y="418"/>
                  <a:pt x="1031" y="418"/>
                  <a:pt x="1032" y="418"/>
                </a:cubicBezTo>
                <a:cubicBezTo>
                  <a:pt x="1032" y="418"/>
                  <a:pt x="1033" y="418"/>
                  <a:pt x="1033" y="417"/>
                </a:cubicBezTo>
                <a:cubicBezTo>
                  <a:pt x="1033" y="417"/>
                  <a:pt x="1033" y="417"/>
                  <a:pt x="1034" y="417"/>
                </a:cubicBezTo>
                <a:cubicBezTo>
                  <a:pt x="1034" y="417"/>
                  <a:pt x="1034" y="417"/>
                  <a:pt x="1034" y="417"/>
                </a:cubicBezTo>
                <a:cubicBezTo>
                  <a:pt x="1034" y="417"/>
                  <a:pt x="1034" y="417"/>
                  <a:pt x="1034" y="417"/>
                </a:cubicBezTo>
                <a:cubicBezTo>
                  <a:pt x="1034" y="417"/>
                  <a:pt x="1034" y="416"/>
                  <a:pt x="1035" y="416"/>
                </a:cubicBezTo>
                <a:close/>
                <a:moveTo>
                  <a:pt x="1036" y="411"/>
                </a:moveTo>
                <a:cubicBezTo>
                  <a:pt x="1036" y="411"/>
                  <a:pt x="1036" y="410"/>
                  <a:pt x="1036" y="410"/>
                </a:cubicBezTo>
                <a:cubicBezTo>
                  <a:pt x="1036" y="410"/>
                  <a:pt x="1036" y="410"/>
                  <a:pt x="1036" y="410"/>
                </a:cubicBezTo>
                <a:cubicBezTo>
                  <a:pt x="1036" y="410"/>
                  <a:pt x="1036" y="409"/>
                  <a:pt x="1036" y="409"/>
                </a:cubicBezTo>
                <a:cubicBezTo>
                  <a:pt x="1036" y="408"/>
                  <a:pt x="1036" y="408"/>
                  <a:pt x="1036" y="408"/>
                </a:cubicBezTo>
                <a:cubicBezTo>
                  <a:pt x="1036" y="407"/>
                  <a:pt x="1036" y="407"/>
                  <a:pt x="1035" y="407"/>
                </a:cubicBezTo>
                <a:cubicBezTo>
                  <a:pt x="1034" y="407"/>
                  <a:pt x="1033" y="407"/>
                  <a:pt x="1033" y="408"/>
                </a:cubicBezTo>
                <a:cubicBezTo>
                  <a:pt x="1033" y="408"/>
                  <a:pt x="1033" y="408"/>
                  <a:pt x="1033" y="408"/>
                </a:cubicBezTo>
                <a:cubicBezTo>
                  <a:pt x="1033" y="409"/>
                  <a:pt x="1033" y="409"/>
                  <a:pt x="1033" y="410"/>
                </a:cubicBezTo>
                <a:cubicBezTo>
                  <a:pt x="1033" y="410"/>
                  <a:pt x="1033" y="410"/>
                  <a:pt x="1033" y="410"/>
                </a:cubicBezTo>
                <a:cubicBezTo>
                  <a:pt x="1033" y="410"/>
                  <a:pt x="1033" y="411"/>
                  <a:pt x="1033" y="411"/>
                </a:cubicBezTo>
                <a:cubicBezTo>
                  <a:pt x="1033" y="412"/>
                  <a:pt x="1034" y="412"/>
                  <a:pt x="1034" y="412"/>
                </a:cubicBezTo>
                <a:cubicBezTo>
                  <a:pt x="1035" y="412"/>
                  <a:pt x="1035" y="412"/>
                  <a:pt x="1036" y="412"/>
                </a:cubicBezTo>
                <a:cubicBezTo>
                  <a:pt x="1036" y="412"/>
                  <a:pt x="1036" y="411"/>
                  <a:pt x="1036" y="411"/>
                </a:cubicBezTo>
                <a:close/>
                <a:moveTo>
                  <a:pt x="923" y="285"/>
                </a:moveTo>
                <a:cubicBezTo>
                  <a:pt x="923" y="285"/>
                  <a:pt x="923" y="285"/>
                  <a:pt x="923" y="285"/>
                </a:cubicBezTo>
                <a:cubicBezTo>
                  <a:pt x="923" y="284"/>
                  <a:pt x="923" y="284"/>
                  <a:pt x="923" y="284"/>
                </a:cubicBezTo>
                <a:cubicBezTo>
                  <a:pt x="924" y="284"/>
                  <a:pt x="924" y="284"/>
                  <a:pt x="924" y="283"/>
                </a:cubicBezTo>
                <a:cubicBezTo>
                  <a:pt x="925" y="283"/>
                  <a:pt x="925" y="281"/>
                  <a:pt x="924" y="280"/>
                </a:cubicBezTo>
                <a:cubicBezTo>
                  <a:pt x="924" y="280"/>
                  <a:pt x="924" y="280"/>
                  <a:pt x="924" y="279"/>
                </a:cubicBezTo>
                <a:cubicBezTo>
                  <a:pt x="924" y="279"/>
                  <a:pt x="924" y="279"/>
                  <a:pt x="924" y="279"/>
                </a:cubicBezTo>
                <a:cubicBezTo>
                  <a:pt x="924" y="278"/>
                  <a:pt x="924" y="278"/>
                  <a:pt x="924" y="278"/>
                </a:cubicBezTo>
                <a:cubicBezTo>
                  <a:pt x="923" y="277"/>
                  <a:pt x="923" y="277"/>
                  <a:pt x="922" y="277"/>
                </a:cubicBezTo>
                <a:cubicBezTo>
                  <a:pt x="922" y="277"/>
                  <a:pt x="922" y="277"/>
                  <a:pt x="922" y="277"/>
                </a:cubicBezTo>
                <a:cubicBezTo>
                  <a:pt x="922" y="277"/>
                  <a:pt x="922" y="277"/>
                  <a:pt x="922" y="277"/>
                </a:cubicBezTo>
                <a:cubicBezTo>
                  <a:pt x="922" y="277"/>
                  <a:pt x="922" y="277"/>
                  <a:pt x="922" y="277"/>
                </a:cubicBezTo>
                <a:cubicBezTo>
                  <a:pt x="922" y="277"/>
                  <a:pt x="922" y="277"/>
                  <a:pt x="922" y="277"/>
                </a:cubicBezTo>
                <a:cubicBezTo>
                  <a:pt x="921" y="277"/>
                  <a:pt x="921" y="277"/>
                  <a:pt x="921" y="278"/>
                </a:cubicBezTo>
                <a:cubicBezTo>
                  <a:pt x="921" y="278"/>
                  <a:pt x="920" y="279"/>
                  <a:pt x="920" y="280"/>
                </a:cubicBezTo>
                <a:cubicBezTo>
                  <a:pt x="919" y="281"/>
                  <a:pt x="918" y="283"/>
                  <a:pt x="919" y="284"/>
                </a:cubicBezTo>
                <a:cubicBezTo>
                  <a:pt x="919" y="284"/>
                  <a:pt x="919" y="285"/>
                  <a:pt x="919" y="285"/>
                </a:cubicBezTo>
                <a:cubicBezTo>
                  <a:pt x="919" y="286"/>
                  <a:pt x="919" y="286"/>
                  <a:pt x="919" y="287"/>
                </a:cubicBezTo>
                <a:cubicBezTo>
                  <a:pt x="919" y="288"/>
                  <a:pt x="920" y="288"/>
                  <a:pt x="921" y="288"/>
                </a:cubicBezTo>
                <a:cubicBezTo>
                  <a:pt x="921" y="288"/>
                  <a:pt x="921" y="288"/>
                  <a:pt x="921" y="288"/>
                </a:cubicBezTo>
                <a:cubicBezTo>
                  <a:pt x="922" y="288"/>
                  <a:pt x="923" y="287"/>
                  <a:pt x="923" y="286"/>
                </a:cubicBezTo>
                <a:cubicBezTo>
                  <a:pt x="923" y="286"/>
                  <a:pt x="923" y="285"/>
                  <a:pt x="923" y="285"/>
                </a:cubicBezTo>
                <a:close/>
                <a:moveTo>
                  <a:pt x="923" y="252"/>
                </a:moveTo>
                <a:cubicBezTo>
                  <a:pt x="923" y="252"/>
                  <a:pt x="922" y="252"/>
                  <a:pt x="922" y="252"/>
                </a:cubicBezTo>
                <a:cubicBezTo>
                  <a:pt x="921" y="252"/>
                  <a:pt x="921" y="252"/>
                  <a:pt x="921" y="252"/>
                </a:cubicBezTo>
                <a:cubicBezTo>
                  <a:pt x="921" y="251"/>
                  <a:pt x="920" y="252"/>
                  <a:pt x="920" y="252"/>
                </a:cubicBezTo>
                <a:cubicBezTo>
                  <a:pt x="920" y="252"/>
                  <a:pt x="920" y="252"/>
                  <a:pt x="920" y="252"/>
                </a:cubicBezTo>
                <a:cubicBezTo>
                  <a:pt x="919" y="252"/>
                  <a:pt x="919" y="252"/>
                  <a:pt x="918" y="252"/>
                </a:cubicBezTo>
                <a:cubicBezTo>
                  <a:pt x="917" y="252"/>
                  <a:pt x="917" y="252"/>
                  <a:pt x="916" y="253"/>
                </a:cubicBezTo>
                <a:cubicBezTo>
                  <a:pt x="916" y="252"/>
                  <a:pt x="916" y="252"/>
                  <a:pt x="916" y="252"/>
                </a:cubicBezTo>
                <a:cubicBezTo>
                  <a:pt x="916" y="252"/>
                  <a:pt x="915" y="252"/>
                  <a:pt x="915" y="252"/>
                </a:cubicBezTo>
                <a:cubicBezTo>
                  <a:pt x="914" y="252"/>
                  <a:pt x="913" y="252"/>
                  <a:pt x="913" y="252"/>
                </a:cubicBezTo>
                <a:cubicBezTo>
                  <a:pt x="913" y="252"/>
                  <a:pt x="912" y="252"/>
                  <a:pt x="912" y="253"/>
                </a:cubicBezTo>
                <a:cubicBezTo>
                  <a:pt x="911" y="253"/>
                  <a:pt x="910" y="253"/>
                  <a:pt x="909" y="253"/>
                </a:cubicBezTo>
                <a:cubicBezTo>
                  <a:pt x="909" y="254"/>
                  <a:pt x="909" y="255"/>
                  <a:pt x="909" y="255"/>
                </a:cubicBezTo>
                <a:cubicBezTo>
                  <a:pt x="909" y="256"/>
                  <a:pt x="911" y="257"/>
                  <a:pt x="912" y="257"/>
                </a:cubicBezTo>
                <a:cubicBezTo>
                  <a:pt x="912" y="258"/>
                  <a:pt x="912" y="258"/>
                  <a:pt x="913" y="258"/>
                </a:cubicBezTo>
                <a:cubicBezTo>
                  <a:pt x="913" y="258"/>
                  <a:pt x="913" y="258"/>
                  <a:pt x="913" y="258"/>
                </a:cubicBezTo>
                <a:cubicBezTo>
                  <a:pt x="913" y="258"/>
                  <a:pt x="914" y="258"/>
                  <a:pt x="914" y="258"/>
                </a:cubicBezTo>
                <a:cubicBezTo>
                  <a:pt x="914" y="258"/>
                  <a:pt x="915" y="258"/>
                  <a:pt x="915" y="258"/>
                </a:cubicBezTo>
                <a:cubicBezTo>
                  <a:pt x="916" y="258"/>
                  <a:pt x="916" y="258"/>
                  <a:pt x="917" y="257"/>
                </a:cubicBezTo>
                <a:cubicBezTo>
                  <a:pt x="917" y="257"/>
                  <a:pt x="918" y="257"/>
                  <a:pt x="918" y="257"/>
                </a:cubicBezTo>
                <a:cubicBezTo>
                  <a:pt x="919" y="257"/>
                  <a:pt x="919" y="257"/>
                  <a:pt x="920" y="257"/>
                </a:cubicBezTo>
                <a:cubicBezTo>
                  <a:pt x="920" y="257"/>
                  <a:pt x="921" y="257"/>
                  <a:pt x="921" y="257"/>
                </a:cubicBezTo>
                <a:cubicBezTo>
                  <a:pt x="922" y="257"/>
                  <a:pt x="923" y="257"/>
                  <a:pt x="924" y="257"/>
                </a:cubicBezTo>
                <a:cubicBezTo>
                  <a:pt x="924" y="257"/>
                  <a:pt x="924" y="257"/>
                  <a:pt x="925" y="256"/>
                </a:cubicBezTo>
                <a:cubicBezTo>
                  <a:pt x="925" y="256"/>
                  <a:pt x="925" y="256"/>
                  <a:pt x="925" y="256"/>
                </a:cubicBezTo>
                <a:cubicBezTo>
                  <a:pt x="925" y="256"/>
                  <a:pt x="926" y="256"/>
                  <a:pt x="926" y="256"/>
                </a:cubicBezTo>
                <a:cubicBezTo>
                  <a:pt x="927" y="256"/>
                  <a:pt x="928" y="255"/>
                  <a:pt x="928" y="255"/>
                </a:cubicBezTo>
                <a:cubicBezTo>
                  <a:pt x="928" y="254"/>
                  <a:pt x="927" y="252"/>
                  <a:pt x="926" y="252"/>
                </a:cubicBezTo>
                <a:cubicBezTo>
                  <a:pt x="925" y="251"/>
                  <a:pt x="924" y="251"/>
                  <a:pt x="923" y="252"/>
                </a:cubicBezTo>
                <a:close/>
                <a:moveTo>
                  <a:pt x="893" y="204"/>
                </a:moveTo>
                <a:cubicBezTo>
                  <a:pt x="893" y="203"/>
                  <a:pt x="892" y="203"/>
                  <a:pt x="891" y="203"/>
                </a:cubicBezTo>
                <a:cubicBezTo>
                  <a:pt x="890" y="203"/>
                  <a:pt x="889" y="203"/>
                  <a:pt x="889" y="203"/>
                </a:cubicBezTo>
                <a:cubicBezTo>
                  <a:pt x="889" y="203"/>
                  <a:pt x="889" y="204"/>
                  <a:pt x="889" y="204"/>
                </a:cubicBezTo>
                <a:cubicBezTo>
                  <a:pt x="888" y="204"/>
                  <a:pt x="888" y="204"/>
                  <a:pt x="888" y="205"/>
                </a:cubicBezTo>
                <a:cubicBezTo>
                  <a:pt x="888" y="205"/>
                  <a:pt x="887" y="205"/>
                  <a:pt x="887" y="205"/>
                </a:cubicBezTo>
                <a:cubicBezTo>
                  <a:pt x="886" y="206"/>
                  <a:pt x="885" y="207"/>
                  <a:pt x="885" y="209"/>
                </a:cubicBezTo>
                <a:cubicBezTo>
                  <a:pt x="884" y="209"/>
                  <a:pt x="884" y="209"/>
                  <a:pt x="884" y="209"/>
                </a:cubicBezTo>
                <a:cubicBezTo>
                  <a:pt x="883" y="210"/>
                  <a:pt x="883" y="210"/>
                  <a:pt x="883" y="210"/>
                </a:cubicBezTo>
                <a:cubicBezTo>
                  <a:pt x="882" y="211"/>
                  <a:pt x="882" y="211"/>
                  <a:pt x="882" y="212"/>
                </a:cubicBezTo>
                <a:cubicBezTo>
                  <a:pt x="882" y="213"/>
                  <a:pt x="883" y="213"/>
                  <a:pt x="883" y="214"/>
                </a:cubicBezTo>
                <a:cubicBezTo>
                  <a:pt x="884" y="214"/>
                  <a:pt x="884" y="214"/>
                  <a:pt x="884" y="214"/>
                </a:cubicBezTo>
                <a:cubicBezTo>
                  <a:pt x="884" y="214"/>
                  <a:pt x="884" y="214"/>
                  <a:pt x="884" y="215"/>
                </a:cubicBezTo>
                <a:cubicBezTo>
                  <a:pt x="885" y="215"/>
                  <a:pt x="885" y="216"/>
                  <a:pt x="886" y="216"/>
                </a:cubicBezTo>
                <a:cubicBezTo>
                  <a:pt x="887" y="216"/>
                  <a:pt x="887" y="216"/>
                  <a:pt x="887" y="216"/>
                </a:cubicBezTo>
                <a:cubicBezTo>
                  <a:pt x="888" y="216"/>
                  <a:pt x="889" y="216"/>
                  <a:pt x="890" y="215"/>
                </a:cubicBezTo>
                <a:cubicBezTo>
                  <a:pt x="891" y="215"/>
                  <a:pt x="891" y="215"/>
                  <a:pt x="891" y="215"/>
                </a:cubicBezTo>
                <a:cubicBezTo>
                  <a:pt x="892" y="214"/>
                  <a:pt x="893" y="214"/>
                  <a:pt x="893" y="213"/>
                </a:cubicBezTo>
                <a:cubicBezTo>
                  <a:pt x="894" y="212"/>
                  <a:pt x="894" y="211"/>
                  <a:pt x="893" y="211"/>
                </a:cubicBezTo>
                <a:cubicBezTo>
                  <a:pt x="893" y="210"/>
                  <a:pt x="893" y="210"/>
                  <a:pt x="893" y="210"/>
                </a:cubicBezTo>
                <a:cubicBezTo>
                  <a:pt x="893" y="209"/>
                  <a:pt x="893" y="209"/>
                  <a:pt x="893" y="209"/>
                </a:cubicBezTo>
                <a:cubicBezTo>
                  <a:pt x="894" y="207"/>
                  <a:pt x="894" y="205"/>
                  <a:pt x="893" y="204"/>
                </a:cubicBezTo>
                <a:close/>
                <a:moveTo>
                  <a:pt x="928" y="243"/>
                </a:moveTo>
                <a:cubicBezTo>
                  <a:pt x="928" y="243"/>
                  <a:pt x="928" y="243"/>
                  <a:pt x="929" y="243"/>
                </a:cubicBezTo>
                <a:cubicBezTo>
                  <a:pt x="929" y="243"/>
                  <a:pt x="930" y="243"/>
                  <a:pt x="930" y="243"/>
                </a:cubicBezTo>
                <a:cubicBezTo>
                  <a:pt x="930" y="242"/>
                  <a:pt x="931" y="242"/>
                  <a:pt x="931" y="242"/>
                </a:cubicBezTo>
                <a:cubicBezTo>
                  <a:pt x="931" y="242"/>
                  <a:pt x="931" y="242"/>
                  <a:pt x="932" y="242"/>
                </a:cubicBezTo>
                <a:cubicBezTo>
                  <a:pt x="932" y="241"/>
                  <a:pt x="933" y="241"/>
                  <a:pt x="933" y="240"/>
                </a:cubicBezTo>
                <a:cubicBezTo>
                  <a:pt x="933" y="240"/>
                  <a:pt x="933" y="240"/>
                  <a:pt x="933" y="240"/>
                </a:cubicBezTo>
                <a:cubicBezTo>
                  <a:pt x="934" y="240"/>
                  <a:pt x="934" y="240"/>
                  <a:pt x="934" y="239"/>
                </a:cubicBezTo>
                <a:cubicBezTo>
                  <a:pt x="934" y="239"/>
                  <a:pt x="934" y="238"/>
                  <a:pt x="933" y="238"/>
                </a:cubicBezTo>
                <a:cubicBezTo>
                  <a:pt x="933" y="238"/>
                  <a:pt x="933" y="238"/>
                  <a:pt x="933" y="238"/>
                </a:cubicBezTo>
                <a:cubicBezTo>
                  <a:pt x="932" y="237"/>
                  <a:pt x="931" y="237"/>
                  <a:pt x="930" y="237"/>
                </a:cubicBezTo>
                <a:cubicBezTo>
                  <a:pt x="930" y="237"/>
                  <a:pt x="930" y="237"/>
                  <a:pt x="930" y="237"/>
                </a:cubicBezTo>
                <a:cubicBezTo>
                  <a:pt x="930" y="237"/>
                  <a:pt x="930" y="237"/>
                  <a:pt x="929" y="237"/>
                </a:cubicBezTo>
                <a:cubicBezTo>
                  <a:pt x="929" y="237"/>
                  <a:pt x="928" y="237"/>
                  <a:pt x="928" y="238"/>
                </a:cubicBezTo>
                <a:cubicBezTo>
                  <a:pt x="927" y="238"/>
                  <a:pt x="927" y="239"/>
                  <a:pt x="927" y="240"/>
                </a:cubicBezTo>
                <a:cubicBezTo>
                  <a:pt x="926" y="242"/>
                  <a:pt x="927" y="242"/>
                  <a:pt x="928" y="243"/>
                </a:cubicBezTo>
                <a:close/>
                <a:moveTo>
                  <a:pt x="866" y="336"/>
                </a:moveTo>
                <a:cubicBezTo>
                  <a:pt x="866" y="336"/>
                  <a:pt x="865" y="336"/>
                  <a:pt x="865" y="336"/>
                </a:cubicBezTo>
                <a:cubicBezTo>
                  <a:pt x="865" y="337"/>
                  <a:pt x="865" y="338"/>
                  <a:pt x="866" y="339"/>
                </a:cubicBezTo>
                <a:cubicBezTo>
                  <a:pt x="866" y="339"/>
                  <a:pt x="866" y="339"/>
                  <a:pt x="866" y="340"/>
                </a:cubicBezTo>
                <a:cubicBezTo>
                  <a:pt x="866" y="340"/>
                  <a:pt x="866" y="340"/>
                  <a:pt x="866" y="340"/>
                </a:cubicBezTo>
                <a:cubicBezTo>
                  <a:pt x="866" y="341"/>
                  <a:pt x="867" y="341"/>
                  <a:pt x="868" y="341"/>
                </a:cubicBezTo>
                <a:cubicBezTo>
                  <a:pt x="868" y="341"/>
                  <a:pt x="868" y="341"/>
                  <a:pt x="868" y="341"/>
                </a:cubicBezTo>
                <a:cubicBezTo>
                  <a:pt x="870" y="341"/>
                  <a:pt x="870" y="338"/>
                  <a:pt x="870" y="337"/>
                </a:cubicBezTo>
                <a:cubicBezTo>
                  <a:pt x="870" y="336"/>
                  <a:pt x="870" y="335"/>
                  <a:pt x="869" y="335"/>
                </a:cubicBezTo>
                <a:cubicBezTo>
                  <a:pt x="869" y="334"/>
                  <a:pt x="869" y="334"/>
                  <a:pt x="869" y="334"/>
                </a:cubicBezTo>
                <a:cubicBezTo>
                  <a:pt x="869" y="334"/>
                  <a:pt x="869" y="334"/>
                  <a:pt x="869" y="334"/>
                </a:cubicBezTo>
                <a:cubicBezTo>
                  <a:pt x="868" y="333"/>
                  <a:pt x="868" y="333"/>
                  <a:pt x="867" y="333"/>
                </a:cubicBezTo>
                <a:cubicBezTo>
                  <a:pt x="867" y="333"/>
                  <a:pt x="866" y="333"/>
                  <a:pt x="866" y="333"/>
                </a:cubicBezTo>
                <a:cubicBezTo>
                  <a:pt x="866" y="334"/>
                  <a:pt x="866" y="334"/>
                  <a:pt x="866" y="334"/>
                </a:cubicBezTo>
                <a:cubicBezTo>
                  <a:pt x="866" y="334"/>
                  <a:pt x="866" y="335"/>
                  <a:pt x="866" y="335"/>
                </a:cubicBezTo>
                <a:cubicBezTo>
                  <a:pt x="866" y="335"/>
                  <a:pt x="866" y="335"/>
                  <a:pt x="866" y="335"/>
                </a:cubicBezTo>
                <a:cubicBezTo>
                  <a:pt x="866" y="335"/>
                  <a:pt x="866" y="335"/>
                  <a:pt x="866" y="335"/>
                </a:cubicBezTo>
                <a:cubicBezTo>
                  <a:pt x="866" y="335"/>
                  <a:pt x="866" y="336"/>
                  <a:pt x="866" y="336"/>
                </a:cubicBezTo>
                <a:close/>
                <a:moveTo>
                  <a:pt x="851" y="381"/>
                </a:moveTo>
                <a:cubicBezTo>
                  <a:pt x="851" y="381"/>
                  <a:pt x="852" y="382"/>
                  <a:pt x="852" y="382"/>
                </a:cubicBezTo>
                <a:cubicBezTo>
                  <a:pt x="852" y="382"/>
                  <a:pt x="853" y="382"/>
                  <a:pt x="853" y="382"/>
                </a:cubicBezTo>
                <a:cubicBezTo>
                  <a:pt x="854" y="381"/>
                  <a:pt x="854" y="381"/>
                  <a:pt x="855" y="380"/>
                </a:cubicBezTo>
                <a:cubicBezTo>
                  <a:pt x="855" y="379"/>
                  <a:pt x="855" y="379"/>
                  <a:pt x="855" y="379"/>
                </a:cubicBezTo>
                <a:cubicBezTo>
                  <a:pt x="855" y="379"/>
                  <a:pt x="855" y="379"/>
                  <a:pt x="855" y="378"/>
                </a:cubicBezTo>
                <a:cubicBezTo>
                  <a:pt x="856" y="378"/>
                  <a:pt x="857" y="378"/>
                  <a:pt x="857" y="377"/>
                </a:cubicBezTo>
                <a:cubicBezTo>
                  <a:pt x="857" y="376"/>
                  <a:pt x="857" y="375"/>
                  <a:pt x="856" y="374"/>
                </a:cubicBezTo>
                <a:cubicBezTo>
                  <a:pt x="856" y="374"/>
                  <a:pt x="855" y="373"/>
                  <a:pt x="855" y="372"/>
                </a:cubicBezTo>
                <a:cubicBezTo>
                  <a:pt x="854" y="372"/>
                  <a:pt x="854" y="372"/>
                  <a:pt x="853" y="372"/>
                </a:cubicBezTo>
                <a:cubicBezTo>
                  <a:pt x="852" y="372"/>
                  <a:pt x="852" y="373"/>
                  <a:pt x="852" y="374"/>
                </a:cubicBezTo>
                <a:cubicBezTo>
                  <a:pt x="851" y="375"/>
                  <a:pt x="851" y="375"/>
                  <a:pt x="851" y="375"/>
                </a:cubicBezTo>
                <a:cubicBezTo>
                  <a:pt x="851" y="375"/>
                  <a:pt x="851" y="375"/>
                  <a:pt x="851" y="375"/>
                </a:cubicBezTo>
                <a:cubicBezTo>
                  <a:pt x="851" y="375"/>
                  <a:pt x="851" y="376"/>
                  <a:pt x="851" y="376"/>
                </a:cubicBezTo>
                <a:cubicBezTo>
                  <a:pt x="851" y="377"/>
                  <a:pt x="851" y="377"/>
                  <a:pt x="851" y="377"/>
                </a:cubicBezTo>
                <a:cubicBezTo>
                  <a:pt x="851" y="378"/>
                  <a:pt x="851" y="378"/>
                  <a:pt x="851" y="378"/>
                </a:cubicBezTo>
                <a:cubicBezTo>
                  <a:pt x="851" y="379"/>
                  <a:pt x="851" y="379"/>
                  <a:pt x="851" y="380"/>
                </a:cubicBezTo>
                <a:lnTo>
                  <a:pt x="851" y="381"/>
                </a:lnTo>
                <a:close/>
                <a:moveTo>
                  <a:pt x="838" y="378"/>
                </a:moveTo>
                <a:cubicBezTo>
                  <a:pt x="838" y="377"/>
                  <a:pt x="837" y="377"/>
                  <a:pt x="836" y="377"/>
                </a:cubicBezTo>
                <a:cubicBezTo>
                  <a:pt x="836" y="377"/>
                  <a:pt x="836" y="377"/>
                  <a:pt x="836" y="377"/>
                </a:cubicBezTo>
                <a:cubicBezTo>
                  <a:pt x="835" y="377"/>
                  <a:pt x="835" y="377"/>
                  <a:pt x="835" y="377"/>
                </a:cubicBezTo>
                <a:cubicBezTo>
                  <a:pt x="835" y="377"/>
                  <a:pt x="834" y="377"/>
                  <a:pt x="834" y="377"/>
                </a:cubicBezTo>
                <a:cubicBezTo>
                  <a:pt x="834" y="378"/>
                  <a:pt x="834" y="378"/>
                  <a:pt x="834" y="378"/>
                </a:cubicBezTo>
                <a:cubicBezTo>
                  <a:pt x="834" y="377"/>
                  <a:pt x="833" y="377"/>
                  <a:pt x="833" y="378"/>
                </a:cubicBezTo>
                <a:cubicBezTo>
                  <a:pt x="832" y="378"/>
                  <a:pt x="832" y="379"/>
                  <a:pt x="832" y="380"/>
                </a:cubicBezTo>
                <a:cubicBezTo>
                  <a:pt x="832" y="381"/>
                  <a:pt x="833" y="382"/>
                  <a:pt x="834" y="382"/>
                </a:cubicBezTo>
                <a:cubicBezTo>
                  <a:pt x="834" y="382"/>
                  <a:pt x="835" y="382"/>
                  <a:pt x="835" y="382"/>
                </a:cubicBezTo>
                <a:cubicBezTo>
                  <a:pt x="836" y="382"/>
                  <a:pt x="836" y="382"/>
                  <a:pt x="836" y="382"/>
                </a:cubicBezTo>
                <a:cubicBezTo>
                  <a:pt x="837" y="382"/>
                  <a:pt x="837" y="382"/>
                  <a:pt x="838" y="380"/>
                </a:cubicBezTo>
                <a:cubicBezTo>
                  <a:pt x="838" y="380"/>
                  <a:pt x="838" y="380"/>
                  <a:pt x="838" y="379"/>
                </a:cubicBezTo>
                <a:cubicBezTo>
                  <a:pt x="837" y="379"/>
                  <a:pt x="838" y="379"/>
                  <a:pt x="838" y="379"/>
                </a:cubicBezTo>
                <a:cubicBezTo>
                  <a:pt x="838" y="379"/>
                  <a:pt x="838" y="378"/>
                  <a:pt x="838" y="378"/>
                </a:cubicBezTo>
                <a:close/>
                <a:moveTo>
                  <a:pt x="922" y="291"/>
                </a:moveTo>
                <a:cubicBezTo>
                  <a:pt x="922" y="292"/>
                  <a:pt x="922" y="292"/>
                  <a:pt x="922" y="292"/>
                </a:cubicBezTo>
                <a:cubicBezTo>
                  <a:pt x="922" y="292"/>
                  <a:pt x="922" y="293"/>
                  <a:pt x="922" y="293"/>
                </a:cubicBezTo>
                <a:cubicBezTo>
                  <a:pt x="922" y="294"/>
                  <a:pt x="922" y="294"/>
                  <a:pt x="922" y="294"/>
                </a:cubicBezTo>
                <a:cubicBezTo>
                  <a:pt x="922" y="295"/>
                  <a:pt x="922" y="296"/>
                  <a:pt x="922" y="296"/>
                </a:cubicBezTo>
                <a:cubicBezTo>
                  <a:pt x="922" y="297"/>
                  <a:pt x="922" y="297"/>
                  <a:pt x="922" y="297"/>
                </a:cubicBezTo>
                <a:cubicBezTo>
                  <a:pt x="922" y="298"/>
                  <a:pt x="922" y="299"/>
                  <a:pt x="921" y="300"/>
                </a:cubicBezTo>
                <a:cubicBezTo>
                  <a:pt x="921" y="300"/>
                  <a:pt x="921" y="300"/>
                  <a:pt x="921" y="300"/>
                </a:cubicBezTo>
                <a:cubicBezTo>
                  <a:pt x="920" y="300"/>
                  <a:pt x="920" y="301"/>
                  <a:pt x="919" y="301"/>
                </a:cubicBezTo>
                <a:cubicBezTo>
                  <a:pt x="918" y="302"/>
                  <a:pt x="917" y="302"/>
                  <a:pt x="917" y="301"/>
                </a:cubicBezTo>
                <a:cubicBezTo>
                  <a:pt x="917" y="301"/>
                  <a:pt x="917" y="301"/>
                  <a:pt x="917" y="301"/>
                </a:cubicBezTo>
                <a:cubicBezTo>
                  <a:pt x="917" y="302"/>
                  <a:pt x="917" y="302"/>
                  <a:pt x="917" y="302"/>
                </a:cubicBezTo>
                <a:cubicBezTo>
                  <a:pt x="917" y="303"/>
                  <a:pt x="917" y="303"/>
                  <a:pt x="917" y="304"/>
                </a:cubicBezTo>
                <a:cubicBezTo>
                  <a:pt x="917" y="304"/>
                  <a:pt x="917" y="304"/>
                  <a:pt x="917" y="304"/>
                </a:cubicBezTo>
                <a:cubicBezTo>
                  <a:pt x="917" y="305"/>
                  <a:pt x="917" y="305"/>
                  <a:pt x="917" y="305"/>
                </a:cubicBezTo>
                <a:cubicBezTo>
                  <a:pt x="917" y="305"/>
                  <a:pt x="917" y="306"/>
                  <a:pt x="916" y="307"/>
                </a:cubicBezTo>
                <a:cubicBezTo>
                  <a:pt x="915" y="307"/>
                  <a:pt x="915" y="307"/>
                  <a:pt x="914" y="307"/>
                </a:cubicBezTo>
                <a:cubicBezTo>
                  <a:pt x="914" y="306"/>
                  <a:pt x="914" y="306"/>
                  <a:pt x="914" y="306"/>
                </a:cubicBezTo>
                <a:cubicBezTo>
                  <a:pt x="914" y="306"/>
                  <a:pt x="914" y="306"/>
                  <a:pt x="914" y="306"/>
                </a:cubicBezTo>
                <a:cubicBezTo>
                  <a:pt x="914" y="306"/>
                  <a:pt x="914" y="306"/>
                  <a:pt x="914" y="306"/>
                </a:cubicBezTo>
                <a:cubicBezTo>
                  <a:pt x="914" y="306"/>
                  <a:pt x="914" y="307"/>
                  <a:pt x="914" y="307"/>
                </a:cubicBezTo>
                <a:cubicBezTo>
                  <a:pt x="915" y="307"/>
                  <a:pt x="916" y="308"/>
                  <a:pt x="916" y="309"/>
                </a:cubicBezTo>
                <a:cubicBezTo>
                  <a:pt x="916" y="310"/>
                  <a:pt x="916" y="310"/>
                  <a:pt x="915" y="310"/>
                </a:cubicBezTo>
                <a:cubicBezTo>
                  <a:pt x="915" y="310"/>
                  <a:pt x="915" y="310"/>
                  <a:pt x="915" y="310"/>
                </a:cubicBezTo>
                <a:cubicBezTo>
                  <a:pt x="915" y="311"/>
                  <a:pt x="915" y="312"/>
                  <a:pt x="914" y="312"/>
                </a:cubicBezTo>
                <a:cubicBezTo>
                  <a:pt x="914" y="312"/>
                  <a:pt x="914" y="312"/>
                  <a:pt x="914" y="313"/>
                </a:cubicBezTo>
                <a:cubicBezTo>
                  <a:pt x="914" y="313"/>
                  <a:pt x="913" y="313"/>
                  <a:pt x="913" y="313"/>
                </a:cubicBezTo>
                <a:cubicBezTo>
                  <a:pt x="912" y="313"/>
                  <a:pt x="912" y="313"/>
                  <a:pt x="912" y="313"/>
                </a:cubicBezTo>
                <a:cubicBezTo>
                  <a:pt x="912" y="314"/>
                  <a:pt x="911" y="314"/>
                  <a:pt x="911" y="314"/>
                </a:cubicBezTo>
                <a:cubicBezTo>
                  <a:pt x="910" y="314"/>
                  <a:pt x="910" y="314"/>
                  <a:pt x="909" y="314"/>
                </a:cubicBezTo>
                <a:cubicBezTo>
                  <a:pt x="909" y="314"/>
                  <a:pt x="909" y="314"/>
                  <a:pt x="909" y="314"/>
                </a:cubicBezTo>
                <a:cubicBezTo>
                  <a:pt x="908" y="315"/>
                  <a:pt x="907" y="315"/>
                  <a:pt x="907" y="315"/>
                </a:cubicBezTo>
                <a:cubicBezTo>
                  <a:pt x="907" y="316"/>
                  <a:pt x="907" y="316"/>
                  <a:pt x="907" y="316"/>
                </a:cubicBezTo>
                <a:cubicBezTo>
                  <a:pt x="907" y="316"/>
                  <a:pt x="906" y="318"/>
                  <a:pt x="905" y="318"/>
                </a:cubicBezTo>
                <a:cubicBezTo>
                  <a:pt x="904" y="317"/>
                  <a:pt x="903" y="317"/>
                  <a:pt x="902" y="316"/>
                </a:cubicBezTo>
                <a:cubicBezTo>
                  <a:pt x="902" y="316"/>
                  <a:pt x="902" y="317"/>
                  <a:pt x="901" y="317"/>
                </a:cubicBezTo>
                <a:cubicBezTo>
                  <a:pt x="901" y="317"/>
                  <a:pt x="901" y="317"/>
                  <a:pt x="901" y="317"/>
                </a:cubicBezTo>
                <a:cubicBezTo>
                  <a:pt x="900" y="317"/>
                  <a:pt x="899" y="317"/>
                  <a:pt x="899" y="317"/>
                </a:cubicBezTo>
                <a:cubicBezTo>
                  <a:pt x="898" y="317"/>
                  <a:pt x="898" y="317"/>
                  <a:pt x="898" y="317"/>
                </a:cubicBezTo>
                <a:cubicBezTo>
                  <a:pt x="898" y="317"/>
                  <a:pt x="898" y="317"/>
                  <a:pt x="898" y="317"/>
                </a:cubicBezTo>
                <a:cubicBezTo>
                  <a:pt x="898" y="317"/>
                  <a:pt x="898" y="317"/>
                  <a:pt x="898" y="317"/>
                </a:cubicBezTo>
                <a:cubicBezTo>
                  <a:pt x="899" y="318"/>
                  <a:pt x="899" y="319"/>
                  <a:pt x="898" y="320"/>
                </a:cubicBezTo>
                <a:cubicBezTo>
                  <a:pt x="897" y="321"/>
                  <a:pt x="897" y="322"/>
                  <a:pt x="896" y="322"/>
                </a:cubicBezTo>
                <a:cubicBezTo>
                  <a:pt x="896" y="322"/>
                  <a:pt x="896" y="323"/>
                  <a:pt x="896" y="323"/>
                </a:cubicBezTo>
                <a:cubicBezTo>
                  <a:pt x="895" y="323"/>
                  <a:pt x="895" y="323"/>
                  <a:pt x="895" y="323"/>
                </a:cubicBezTo>
                <a:cubicBezTo>
                  <a:pt x="895" y="324"/>
                  <a:pt x="894" y="325"/>
                  <a:pt x="894" y="325"/>
                </a:cubicBezTo>
                <a:cubicBezTo>
                  <a:pt x="893" y="325"/>
                  <a:pt x="893" y="325"/>
                  <a:pt x="892" y="325"/>
                </a:cubicBezTo>
                <a:cubicBezTo>
                  <a:pt x="891" y="325"/>
                  <a:pt x="890" y="325"/>
                  <a:pt x="890" y="324"/>
                </a:cubicBezTo>
                <a:cubicBezTo>
                  <a:pt x="890" y="324"/>
                  <a:pt x="890" y="324"/>
                  <a:pt x="889" y="323"/>
                </a:cubicBezTo>
                <a:cubicBezTo>
                  <a:pt x="889" y="323"/>
                  <a:pt x="889" y="323"/>
                  <a:pt x="889" y="323"/>
                </a:cubicBezTo>
                <a:cubicBezTo>
                  <a:pt x="889" y="323"/>
                  <a:pt x="889" y="323"/>
                  <a:pt x="889" y="323"/>
                </a:cubicBezTo>
                <a:cubicBezTo>
                  <a:pt x="889" y="323"/>
                  <a:pt x="888" y="323"/>
                  <a:pt x="887" y="322"/>
                </a:cubicBezTo>
                <a:cubicBezTo>
                  <a:pt x="886" y="321"/>
                  <a:pt x="887" y="319"/>
                  <a:pt x="887" y="319"/>
                </a:cubicBezTo>
                <a:cubicBezTo>
                  <a:pt x="887" y="318"/>
                  <a:pt x="887" y="318"/>
                  <a:pt x="887" y="318"/>
                </a:cubicBezTo>
                <a:cubicBezTo>
                  <a:pt x="887" y="318"/>
                  <a:pt x="887" y="318"/>
                  <a:pt x="887" y="318"/>
                </a:cubicBezTo>
                <a:cubicBezTo>
                  <a:pt x="887" y="318"/>
                  <a:pt x="887" y="317"/>
                  <a:pt x="887" y="317"/>
                </a:cubicBezTo>
                <a:cubicBezTo>
                  <a:pt x="886" y="317"/>
                  <a:pt x="886" y="317"/>
                  <a:pt x="886" y="317"/>
                </a:cubicBezTo>
                <a:cubicBezTo>
                  <a:pt x="886" y="316"/>
                  <a:pt x="886" y="316"/>
                  <a:pt x="886" y="316"/>
                </a:cubicBezTo>
                <a:cubicBezTo>
                  <a:pt x="886" y="316"/>
                  <a:pt x="885" y="316"/>
                  <a:pt x="885" y="315"/>
                </a:cubicBezTo>
                <a:cubicBezTo>
                  <a:pt x="885" y="315"/>
                  <a:pt x="885" y="314"/>
                  <a:pt x="886" y="313"/>
                </a:cubicBezTo>
                <a:cubicBezTo>
                  <a:pt x="886" y="313"/>
                  <a:pt x="886" y="313"/>
                  <a:pt x="886" y="312"/>
                </a:cubicBezTo>
                <a:cubicBezTo>
                  <a:pt x="886" y="312"/>
                  <a:pt x="886" y="311"/>
                  <a:pt x="886" y="311"/>
                </a:cubicBezTo>
                <a:cubicBezTo>
                  <a:pt x="886" y="310"/>
                  <a:pt x="885" y="310"/>
                  <a:pt x="885" y="309"/>
                </a:cubicBezTo>
                <a:cubicBezTo>
                  <a:pt x="885" y="309"/>
                  <a:pt x="885" y="309"/>
                  <a:pt x="885" y="309"/>
                </a:cubicBezTo>
                <a:cubicBezTo>
                  <a:pt x="884" y="309"/>
                  <a:pt x="884" y="308"/>
                  <a:pt x="884" y="308"/>
                </a:cubicBezTo>
                <a:cubicBezTo>
                  <a:pt x="884" y="307"/>
                  <a:pt x="883" y="307"/>
                  <a:pt x="883" y="306"/>
                </a:cubicBezTo>
                <a:cubicBezTo>
                  <a:pt x="882" y="305"/>
                  <a:pt x="882" y="305"/>
                  <a:pt x="882" y="304"/>
                </a:cubicBezTo>
                <a:cubicBezTo>
                  <a:pt x="881" y="303"/>
                  <a:pt x="881" y="302"/>
                  <a:pt x="881" y="302"/>
                </a:cubicBezTo>
                <a:cubicBezTo>
                  <a:pt x="881" y="301"/>
                  <a:pt x="881" y="300"/>
                  <a:pt x="881" y="300"/>
                </a:cubicBezTo>
                <a:cubicBezTo>
                  <a:pt x="881" y="299"/>
                  <a:pt x="881" y="298"/>
                  <a:pt x="880" y="298"/>
                </a:cubicBezTo>
                <a:cubicBezTo>
                  <a:pt x="880" y="298"/>
                  <a:pt x="880" y="297"/>
                  <a:pt x="880" y="297"/>
                </a:cubicBezTo>
                <a:cubicBezTo>
                  <a:pt x="880" y="297"/>
                  <a:pt x="880" y="297"/>
                  <a:pt x="880" y="297"/>
                </a:cubicBezTo>
                <a:cubicBezTo>
                  <a:pt x="879" y="297"/>
                  <a:pt x="879" y="297"/>
                  <a:pt x="878" y="297"/>
                </a:cubicBezTo>
                <a:cubicBezTo>
                  <a:pt x="878" y="296"/>
                  <a:pt x="877" y="295"/>
                  <a:pt x="877" y="295"/>
                </a:cubicBezTo>
                <a:cubicBezTo>
                  <a:pt x="877" y="294"/>
                  <a:pt x="877" y="294"/>
                  <a:pt x="877" y="294"/>
                </a:cubicBezTo>
                <a:cubicBezTo>
                  <a:pt x="877" y="294"/>
                  <a:pt x="877" y="294"/>
                  <a:pt x="877" y="294"/>
                </a:cubicBezTo>
                <a:cubicBezTo>
                  <a:pt x="877" y="294"/>
                  <a:pt x="876" y="294"/>
                  <a:pt x="876" y="294"/>
                </a:cubicBezTo>
                <a:cubicBezTo>
                  <a:pt x="876" y="295"/>
                  <a:pt x="876" y="295"/>
                  <a:pt x="875" y="295"/>
                </a:cubicBezTo>
                <a:cubicBezTo>
                  <a:pt x="874" y="296"/>
                  <a:pt x="874" y="295"/>
                  <a:pt x="873" y="295"/>
                </a:cubicBezTo>
                <a:cubicBezTo>
                  <a:pt x="873" y="295"/>
                  <a:pt x="873" y="294"/>
                  <a:pt x="873" y="294"/>
                </a:cubicBezTo>
                <a:cubicBezTo>
                  <a:pt x="872" y="294"/>
                  <a:pt x="872" y="294"/>
                  <a:pt x="872" y="293"/>
                </a:cubicBezTo>
                <a:cubicBezTo>
                  <a:pt x="871" y="293"/>
                  <a:pt x="871" y="292"/>
                  <a:pt x="871" y="291"/>
                </a:cubicBezTo>
                <a:cubicBezTo>
                  <a:pt x="871" y="290"/>
                  <a:pt x="871" y="290"/>
                  <a:pt x="872" y="290"/>
                </a:cubicBezTo>
                <a:cubicBezTo>
                  <a:pt x="872" y="290"/>
                  <a:pt x="873" y="289"/>
                  <a:pt x="873" y="289"/>
                </a:cubicBezTo>
                <a:cubicBezTo>
                  <a:pt x="873" y="288"/>
                  <a:pt x="873" y="288"/>
                  <a:pt x="873" y="288"/>
                </a:cubicBezTo>
                <a:cubicBezTo>
                  <a:pt x="873" y="288"/>
                  <a:pt x="873" y="287"/>
                  <a:pt x="873" y="287"/>
                </a:cubicBezTo>
                <a:cubicBezTo>
                  <a:pt x="873" y="287"/>
                  <a:pt x="872" y="286"/>
                  <a:pt x="872" y="286"/>
                </a:cubicBezTo>
                <a:cubicBezTo>
                  <a:pt x="872" y="285"/>
                  <a:pt x="872" y="285"/>
                  <a:pt x="872" y="284"/>
                </a:cubicBezTo>
                <a:cubicBezTo>
                  <a:pt x="872" y="284"/>
                  <a:pt x="872" y="284"/>
                  <a:pt x="872" y="284"/>
                </a:cubicBezTo>
                <a:cubicBezTo>
                  <a:pt x="872" y="283"/>
                  <a:pt x="872" y="282"/>
                  <a:pt x="871" y="281"/>
                </a:cubicBezTo>
                <a:cubicBezTo>
                  <a:pt x="870" y="280"/>
                  <a:pt x="871" y="278"/>
                  <a:pt x="872" y="277"/>
                </a:cubicBezTo>
                <a:cubicBezTo>
                  <a:pt x="872" y="277"/>
                  <a:pt x="872" y="277"/>
                  <a:pt x="872" y="277"/>
                </a:cubicBezTo>
                <a:cubicBezTo>
                  <a:pt x="872" y="276"/>
                  <a:pt x="873" y="276"/>
                  <a:pt x="873" y="275"/>
                </a:cubicBezTo>
                <a:cubicBezTo>
                  <a:pt x="874" y="275"/>
                  <a:pt x="874" y="275"/>
                  <a:pt x="874" y="275"/>
                </a:cubicBezTo>
                <a:cubicBezTo>
                  <a:pt x="874" y="275"/>
                  <a:pt x="874" y="275"/>
                  <a:pt x="874" y="275"/>
                </a:cubicBezTo>
                <a:cubicBezTo>
                  <a:pt x="875" y="274"/>
                  <a:pt x="875" y="274"/>
                  <a:pt x="875" y="274"/>
                </a:cubicBezTo>
                <a:cubicBezTo>
                  <a:pt x="875" y="273"/>
                  <a:pt x="876" y="273"/>
                  <a:pt x="876" y="273"/>
                </a:cubicBezTo>
                <a:cubicBezTo>
                  <a:pt x="877" y="273"/>
                  <a:pt x="877" y="273"/>
                  <a:pt x="877" y="273"/>
                </a:cubicBezTo>
                <a:cubicBezTo>
                  <a:pt x="878" y="273"/>
                  <a:pt x="878" y="273"/>
                  <a:pt x="879" y="273"/>
                </a:cubicBezTo>
                <a:cubicBezTo>
                  <a:pt x="879" y="273"/>
                  <a:pt x="879" y="273"/>
                  <a:pt x="879" y="273"/>
                </a:cubicBezTo>
                <a:cubicBezTo>
                  <a:pt x="879" y="273"/>
                  <a:pt x="879" y="273"/>
                  <a:pt x="880" y="273"/>
                </a:cubicBezTo>
                <a:cubicBezTo>
                  <a:pt x="881" y="273"/>
                  <a:pt x="884" y="273"/>
                  <a:pt x="884" y="275"/>
                </a:cubicBezTo>
                <a:cubicBezTo>
                  <a:pt x="884" y="276"/>
                  <a:pt x="884" y="276"/>
                  <a:pt x="884" y="277"/>
                </a:cubicBezTo>
                <a:cubicBezTo>
                  <a:pt x="884" y="277"/>
                  <a:pt x="883" y="277"/>
                  <a:pt x="883" y="277"/>
                </a:cubicBezTo>
                <a:cubicBezTo>
                  <a:pt x="884" y="277"/>
                  <a:pt x="885" y="277"/>
                  <a:pt x="885" y="278"/>
                </a:cubicBezTo>
                <a:cubicBezTo>
                  <a:pt x="886" y="279"/>
                  <a:pt x="886" y="280"/>
                  <a:pt x="886" y="280"/>
                </a:cubicBezTo>
                <a:cubicBezTo>
                  <a:pt x="886" y="281"/>
                  <a:pt x="886" y="281"/>
                  <a:pt x="887" y="281"/>
                </a:cubicBezTo>
                <a:cubicBezTo>
                  <a:pt x="887" y="281"/>
                  <a:pt x="887" y="282"/>
                  <a:pt x="888" y="282"/>
                </a:cubicBezTo>
                <a:cubicBezTo>
                  <a:pt x="888" y="282"/>
                  <a:pt x="888" y="283"/>
                  <a:pt x="888" y="284"/>
                </a:cubicBezTo>
                <a:cubicBezTo>
                  <a:pt x="888" y="284"/>
                  <a:pt x="888" y="284"/>
                  <a:pt x="889" y="284"/>
                </a:cubicBezTo>
                <a:cubicBezTo>
                  <a:pt x="889" y="285"/>
                  <a:pt x="889" y="285"/>
                  <a:pt x="890" y="286"/>
                </a:cubicBezTo>
                <a:cubicBezTo>
                  <a:pt x="890" y="286"/>
                  <a:pt x="890" y="286"/>
                  <a:pt x="890" y="286"/>
                </a:cubicBezTo>
                <a:cubicBezTo>
                  <a:pt x="890" y="286"/>
                  <a:pt x="891" y="286"/>
                  <a:pt x="891" y="286"/>
                </a:cubicBezTo>
                <a:cubicBezTo>
                  <a:pt x="891" y="286"/>
                  <a:pt x="891" y="285"/>
                  <a:pt x="891" y="285"/>
                </a:cubicBezTo>
                <a:cubicBezTo>
                  <a:pt x="891" y="284"/>
                  <a:pt x="891" y="283"/>
                  <a:pt x="892" y="282"/>
                </a:cubicBezTo>
                <a:cubicBezTo>
                  <a:pt x="892" y="281"/>
                  <a:pt x="892" y="280"/>
                  <a:pt x="892" y="280"/>
                </a:cubicBezTo>
                <a:cubicBezTo>
                  <a:pt x="892" y="279"/>
                  <a:pt x="893" y="278"/>
                  <a:pt x="893" y="278"/>
                </a:cubicBezTo>
                <a:cubicBezTo>
                  <a:pt x="893" y="278"/>
                  <a:pt x="893" y="278"/>
                  <a:pt x="894" y="278"/>
                </a:cubicBezTo>
                <a:cubicBezTo>
                  <a:pt x="893" y="277"/>
                  <a:pt x="893" y="277"/>
                  <a:pt x="893" y="277"/>
                </a:cubicBezTo>
                <a:cubicBezTo>
                  <a:pt x="893" y="276"/>
                  <a:pt x="893" y="276"/>
                  <a:pt x="894" y="275"/>
                </a:cubicBezTo>
                <a:cubicBezTo>
                  <a:pt x="894" y="275"/>
                  <a:pt x="894" y="275"/>
                  <a:pt x="894" y="275"/>
                </a:cubicBezTo>
                <a:cubicBezTo>
                  <a:pt x="894" y="274"/>
                  <a:pt x="894" y="274"/>
                  <a:pt x="894" y="274"/>
                </a:cubicBezTo>
                <a:cubicBezTo>
                  <a:pt x="893" y="273"/>
                  <a:pt x="893" y="273"/>
                  <a:pt x="893" y="273"/>
                </a:cubicBezTo>
                <a:cubicBezTo>
                  <a:pt x="893" y="273"/>
                  <a:pt x="892" y="273"/>
                  <a:pt x="892" y="272"/>
                </a:cubicBezTo>
                <a:cubicBezTo>
                  <a:pt x="892" y="272"/>
                  <a:pt x="891" y="272"/>
                  <a:pt x="891" y="271"/>
                </a:cubicBezTo>
                <a:cubicBezTo>
                  <a:pt x="891" y="271"/>
                  <a:pt x="890" y="270"/>
                  <a:pt x="890" y="270"/>
                </a:cubicBezTo>
                <a:cubicBezTo>
                  <a:pt x="890" y="270"/>
                  <a:pt x="890" y="269"/>
                  <a:pt x="890" y="269"/>
                </a:cubicBezTo>
                <a:cubicBezTo>
                  <a:pt x="890" y="269"/>
                  <a:pt x="890" y="269"/>
                  <a:pt x="889" y="268"/>
                </a:cubicBezTo>
                <a:cubicBezTo>
                  <a:pt x="889" y="268"/>
                  <a:pt x="889" y="268"/>
                  <a:pt x="888" y="267"/>
                </a:cubicBezTo>
                <a:cubicBezTo>
                  <a:pt x="888" y="267"/>
                  <a:pt x="888" y="267"/>
                  <a:pt x="888" y="267"/>
                </a:cubicBezTo>
                <a:cubicBezTo>
                  <a:pt x="888" y="266"/>
                  <a:pt x="888" y="265"/>
                  <a:pt x="888" y="264"/>
                </a:cubicBezTo>
                <a:cubicBezTo>
                  <a:pt x="888" y="264"/>
                  <a:pt x="888" y="263"/>
                  <a:pt x="889" y="263"/>
                </a:cubicBezTo>
                <a:cubicBezTo>
                  <a:pt x="889" y="263"/>
                  <a:pt x="890" y="263"/>
                  <a:pt x="891" y="263"/>
                </a:cubicBezTo>
                <a:cubicBezTo>
                  <a:pt x="891" y="263"/>
                  <a:pt x="891" y="263"/>
                  <a:pt x="891" y="263"/>
                </a:cubicBezTo>
                <a:cubicBezTo>
                  <a:pt x="891" y="263"/>
                  <a:pt x="891" y="263"/>
                  <a:pt x="891" y="263"/>
                </a:cubicBezTo>
                <a:cubicBezTo>
                  <a:pt x="891" y="262"/>
                  <a:pt x="891" y="262"/>
                  <a:pt x="892" y="262"/>
                </a:cubicBezTo>
                <a:cubicBezTo>
                  <a:pt x="892" y="261"/>
                  <a:pt x="892" y="261"/>
                  <a:pt x="893" y="261"/>
                </a:cubicBezTo>
                <a:cubicBezTo>
                  <a:pt x="893" y="261"/>
                  <a:pt x="893" y="261"/>
                  <a:pt x="893" y="261"/>
                </a:cubicBezTo>
                <a:cubicBezTo>
                  <a:pt x="894" y="262"/>
                  <a:pt x="895" y="263"/>
                  <a:pt x="896" y="264"/>
                </a:cubicBezTo>
                <a:cubicBezTo>
                  <a:pt x="896" y="265"/>
                  <a:pt x="896" y="266"/>
                  <a:pt x="896" y="266"/>
                </a:cubicBezTo>
                <a:cubicBezTo>
                  <a:pt x="896" y="266"/>
                  <a:pt x="896" y="266"/>
                  <a:pt x="896" y="266"/>
                </a:cubicBezTo>
                <a:cubicBezTo>
                  <a:pt x="896" y="266"/>
                  <a:pt x="896" y="266"/>
                  <a:pt x="897" y="266"/>
                </a:cubicBezTo>
                <a:cubicBezTo>
                  <a:pt x="897" y="265"/>
                  <a:pt x="897" y="265"/>
                  <a:pt x="897" y="265"/>
                </a:cubicBezTo>
                <a:cubicBezTo>
                  <a:pt x="897" y="265"/>
                  <a:pt x="897" y="264"/>
                  <a:pt x="896" y="264"/>
                </a:cubicBezTo>
                <a:cubicBezTo>
                  <a:pt x="895" y="263"/>
                  <a:pt x="894" y="262"/>
                  <a:pt x="894" y="261"/>
                </a:cubicBezTo>
                <a:cubicBezTo>
                  <a:pt x="893" y="260"/>
                  <a:pt x="894" y="259"/>
                  <a:pt x="894" y="259"/>
                </a:cubicBezTo>
                <a:cubicBezTo>
                  <a:pt x="894" y="259"/>
                  <a:pt x="894" y="259"/>
                  <a:pt x="894" y="258"/>
                </a:cubicBezTo>
                <a:cubicBezTo>
                  <a:pt x="894" y="258"/>
                  <a:pt x="895" y="258"/>
                  <a:pt x="895" y="258"/>
                </a:cubicBezTo>
                <a:cubicBezTo>
                  <a:pt x="895" y="258"/>
                  <a:pt x="895" y="258"/>
                  <a:pt x="895" y="258"/>
                </a:cubicBezTo>
                <a:cubicBezTo>
                  <a:pt x="895" y="257"/>
                  <a:pt x="895" y="257"/>
                  <a:pt x="895" y="257"/>
                </a:cubicBezTo>
                <a:cubicBezTo>
                  <a:pt x="895" y="255"/>
                  <a:pt x="897" y="255"/>
                  <a:pt x="897" y="255"/>
                </a:cubicBezTo>
                <a:cubicBezTo>
                  <a:pt x="898" y="255"/>
                  <a:pt x="898" y="255"/>
                  <a:pt x="898" y="255"/>
                </a:cubicBezTo>
                <a:cubicBezTo>
                  <a:pt x="900" y="254"/>
                  <a:pt x="901" y="254"/>
                  <a:pt x="901" y="256"/>
                </a:cubicBezTo>
                <a:cubicBezTo>
                  <a:pt x="902" y="257"/>
                  <a:pt x="903" y="257"/>
                  <a:pt x="903" y="257"/>
                </a:cubicBezTo>
                <a:cubicBezTo>
                  <a:pt x="903" y="257"/>
                  <a:pt x="904" y="257"/>
                  <a:pt x="904" y="257"/>
                </a:cubicBezTo>
                <a:cubicBezTo>
                  <a:pt x="904" y="257"/>
                  <a:pt x="904" y="257"/>
                  <a:pt x="904" y="257"/>
                </a:cubicBezTo>
                <a:cubicBezTo>
                  <a:pt x="903" y="257"/>
                  <a:pt x="903" y="257"/>
                  <a:pt x="902" y="256"/>
                </a:cubicBezTo>
                <a:cubicBezTo>
                  <a:pt x="902" y="256"/>
                  <a:pt x="901" y="255"/>
                  <a:pt x="902" y="254"/>
                </a:cubicBezTo>
                <a:cubicBezTo>
                  <a:pt x="902" y="254"/>
                  <a:pt x="902" y="253"/>
                  <a:pt x="903" y="253"/>
                </a:cubicBezTo>
                <a:cubicBezTo>
                  <a:pt x="903" y="253"/>
                  <a:pt x="904" y="253"/>
                  <a:pt x="905" y="253"/>
                </a:cubicBezTo>
                <a:cubicBezTo>
                  <a:pt x="905" y="253"/>
                  <a:pt x="906" y="253"/>
                  <a:pt x="907" y="253"/>
                </a:cubicBezTo>
                <a:cubicBezTo>
                  <a:pt x="908" y="254"/>
                  <a:pt x="908" y="255"/>
                  <a:pt x="908" y="255"/>
                </a:cubicBezTo>
                <a:cubicBezTo>
                  <a:pt x="908" y="256"/>
                  <a:pt x="908" y="256"/>
                  <a:pt x="908" y="256"/>
                </a:cubicBezTo>
                <a:cubicBezTo>
                  <a:pt x="909" y="257"/>
                  <a:pt x="909" y="257"/>
                  <a:pt x="909" y="257"/>
                </a:cubicBezTo>
                <a:cubicBezTo>
                  <a:pt x="910" y="257"/>
                  <a:pt x="910" y="258"/>
                  <a:pt x="911" y="258"/>
                </a:cubicBezTo>
                <a:cubicBezTo>
                  <a:pt x="911" y="258"/>
                  <a:pt x="911" y="258"/>
                  <a:pt x="911" y="258"/>
                </a:cubicBezTo>
                <a:cubicBezTo>
                  <a:pt x="912" y="258"/>
                  <a:pt x="912" y="258"/>
                  <a:pt x="913" y="258"/>
                </a:cubicBezTo>
                <a:cubicBezTo>
                  <a:pt x="914" y="259"/>
                  <a:pt x="915" y="259"/>
                  <a:pt x="915" y="259"/>
                </a:cubicBezTo>
                <a:cubicBezTo>
                  <a:pt x="916" y="259"/>
                  <a:pt x="916" y="259"/>
                  <a:pt x="917" y="258"/>
                </a:cubicBezTo>
                <a:cubicBezTo>
                  <a:pt x="917" y="258"/>
                  <a:pt x="918" y="258"/>
                  <a:pt x="919" y="258"/>
                </a:cubicBezTo>
                <a:cubicBezTo>
                  <a:pt x="919" y="258"/>
                  <a:pt x="920" y="258"/>
                  <a:pt x="921" y="258"/>
                </a:cubicBezTo>
                <a:cubicBezTo>
                  <a:pt x="922" y="258"/>
                  <a:pt x="923" y="258"/>
                  <a:pt x="924" y="259"/>
                </a:cubicBezTo>
                <a:cubicBezTo>
                  <a:pt x="924" y="259"/>
                  <a:pt x="925" y="259"/>
                  <a:pt x="925" y="259"/>
                </a:cubicBezTo>
                <a:cubicBezTo>
                  <a:pt x="925" y="259"/>
                  <a:pt x="926" y="259"/>
                  <a:pt x="926" y="259"/>
                </a:cubicBezTo>
                <a:cubicBezTo>
                  <a:pt x="928" y="260"/>
                  <a:pt x="928" y="262"/>
                  <a:pt x="928" y="263"/>
                </a:cubicBezTo>
                <a:cubicBezTo>
                  <a:pt x="928" y="263"/>
                  <a:pt x="928" y="263"/>
                  <a:pt x="928" y="264"/>
                </a:cubicBezTo>
                <a:cubicBezTo>
                  <a:pt x="928" y="264"/>
                  <a:pt x="928" y="266"/>
                  <a:pt x="926" y="266"/>
                </a:cubicBezTo>
                <a:cubicBezTo>
                  <a:pt x="926" y="267"/>
                  <a:pt x="926" y="267"/>
                  <a:pt x="926" y="267"/>
                </a:cubicBezTo>
                <a:cubicBezTo>
                  <a:pt x="925" y="267"/>
                  <a:pt x="924" y="268"/>
                  <a:pt x="923" y="267"/>
                </a:cubicBezTo>
                <a:cubicBezTo>
                  <a:pt x="922" y="267"/>
                  <a:pt x="922" y="268"/>
                  <a:pt x="921" y="268"/>
                </a:cubicBezTo>
                <a:cubicBezTo>
                  <a:pt x="921" y="268"/>
                  <a:pt x="922" y="269"/>
                  <a:pt x="922" y="269"/>
                </a:cubicBezTo>
                <a:cubicBezTo>
                  <a:pt x="923" y="269"/>
                  <a:pt x="923" y="269"/>
                  <a:pt x="924" y="270"/>
                </a:cubicBezTo>
                <a:cubicBezTo>
                  <a:pt x="924" y="270"/>
                  <a:pt x="924" y="271"/>
                  <a:pt x="924" y="271"/>
                </a:cubicBezTo>
                <a:cubicBezTo>
                  <a:pt x="923" y="272"/>
                  <a:pt x="923" y="272"/>
                  <a:pt x="924" y="273"/>
                </a:cubicBezTo>
                <a:cubicBezTo>
                  <a:pt x="924" y="274"/>
                  <a:pt x="923" y="274"/>
                  <a:pt x="923" y="274"/>
                </a:cubicBezTo>
                <a:cubicBezTo>
                  <a:pt x="923" y="275"/>
                  <a:pt x="922" y="275"/>
                  <a:pt x="921" y="275"/>
                </a:cubicBezTo>
                <a:cubicBezTo>
                  <a:pt x="920" y="275"/>
                  <a:pt x="920" y="275"/>
                  <a:pt x="920" y="274"/>
                </a:cubicBezTo>
                <a:cubicBezTo>
                  <a:pt x="919" y="274"/>
                  <a:pt x="919" y="274"/>
                  <a:pt x="919" y="274"/>
                </a:cubicBezTo>
                <a:cubicBezTo>
                  <a:pt x="918" y="274"/>
                  <a:pt x="918" y="275"/>
                  <a:pt x="918" y="275"/>
                </a:cubicBezTo>
                <a:cubicBezTo>
                  <a:pt x="917" y="275"/>
                  <a:pt x="917" y="275"/>
                  <a:pt x="917" y="275"/>
                </a:cubicBezTo>
                <a:cubicBezTo>
                  <a:pt x="917" y="275"/>
                  <a:pt x="917" y="275"/>
                  <a:pt x="917" y="276"/>
                </a:cubicBezTo>
                <a:cubicBezTo>
                  <a:pt x="917" y="276"/>
                  <a:pt x="916" y="277"/>
                  <a:pt x="916" y="277"/>
                </a:cubicBezTo>
                <a:cubicBezTo>
                  <a:pt x="915" y="277"/>
                  <a:pt x="915" y="277"/>
                  <a:pt x="914" y="277"/>
                </a:cubicBezTo>
                <a:cubicBezTo>
                  <a:pt x="914" y="277"/>
                  <a:pt x="914" y="277"/>
                  <a:pt x="913" y="277"/>
                </a:cubicBezTo>
                <a:cubicBezTo>
                  <a:pt x="913" y="278"/>
                  <a:pt x="912" y="278"/>
                  <a:pt x="912" y="278"/>
                </a:cubicBezTo>
                <a:cubicBezTo>
                  <a:pt x="912" y="278"/>
                  <a:pt x="911" y="279"/>
                  <a:pt x="911" y="279"/>
                </a:cubicBezTo>
                <a:cubicBezTo>
                  <a:pt x="911" y="279"/>
                  <a:pt x="910" y="279"/>
                  <a:pt x="910" y="280"/>
                </a:cubicBezTo>
                <a:cubicBezTo>
                  <a:pt x="909" y="280"/>
                  <a:pt x="909" y="280"/>
                  <a:pt x="909" y="281"/>
                </a:cubicBezTo>
                <a:cubicBezTo>
                  <a:pt x="909" y="281"/>
                  <a:pt x="908" y="281"/>
                  <a:pt x="908" y="281"/>
                </a:cubicBezTo>
                <a:cubicBezTo>
                  <a:pt x="908" y="281"/>
                  <a:pt x="908" y="282"/>
                  <a:pt x="909" y="282"/>
                </a:cubicBezTo>
                <a:cubicBezTo>
                  <a:pt x="909" y="281"/>
                  <a:pt x="909" y="281"/>
                  <a:pt x="909" y="281"/>
                </a:cubicBezTo>
                <a:cubicBezTo>
                  <a:pt x="910" y="281"/>
                  <a:pt x="910" y="281"/>
                  <a:pt x="910" y="281"/>
                </a:cubicBezTo>
                <a:cubicBezTo>
                  <a:pt x="911" y="281"/>
                  <a:pt x="911" y="281"/>
                  <a:pt x="911" y="280"/>
                </a:cubicBezTo>
                <a:cubicBezTo>
                  <a:pt x="912" y="280"/>
                  <a:pt x="913" y="280"/>
                  <a:pt x="913" y="280"/>
                </a:cubicBezTo>
                <a:cubicBezTo>
                  <a:pt x="915" y="280"/>
                  <a:pt x="917" y="281"/>
                  <a:pt x="918" y="282"/>
                </a:cubicBezTo>
                <a:cubicBezTo>
                  <a:pt x="918" y="283"/>
                  <a:pt x="919" y="284"/>
                  <a:pt x="918" y="285"/>
                </a:cubicBezTo>
                <a:cubicBezTo>
                  <a:pt x="918" y="285"/>
                  <a:pt x="918" y="286"/>
                  <a:pt x="918" y="286"/>
                </a:cubicBezTo>
                <a:cubicBezTo>
                  <a:pt x="919" y="287"/>
                  <a:pt x="919" y="288"/>
                  <a:pt x="919" y="289"/>
                </a:cubicBezTo>
                <a:cubicBezTo>
                  <a:pt x="918" y="289"/>
                  <a:pt x="918" y="290"/>
                  <a:pt x="918" y="290"/>
                </a:cubicBezTo>
                <a:cubicBezTo>
                  <a:pt x="918" y="290"/>
                  <a:pt x="918" y="290"/>
                  <a:pt x="918" y="290"/>
                </a:cubicBezTo>
                <a:cubicBezTo>
                  <a:pt x="919" y="290"/>
                  <a:pt x="919" y="290"/>
                  <a:pt x="919" y="290"/>
                </a:cubicBezTo>
                <a:cubicBezTo>
                  <a:pt x="919" y="290"/>
                  <a:pt x="920" y="290"/>
                  <a:pt x="920" y="289"/>
                </a:cubicBezTo>
                <a:cubicBezTo>
                  <a:pt x="920" y="289"/>
                  <a:pt x="921" y="289"/>
                  <a:pt x="921" y="289"/>
                </a:cubicBezTo>
                <a:cubicBezTo>
                  <a:pt x="922" y="289"/>
                  <a:pt x="922" y="289"/>
                  <a:pt x="922" y="289"/>
                </a:cubicBezTo>
                <a:cubicBezTo>
                  <a:pt x="923" y="290"/>
                  <a:pt x="923" y="290"/>
                  <a:pt x="923" y="291"/>
                </a:cubicBezTo>
                <a:cubicBezTo>
                  <a:pt x="922" y="291"/>
                  <a:pt x="922" y="291"/>
                  <a:pt x="922" y="291"/>
                </a:cubicBezTo>
                <a:close/>
                <a:moveTo>
                  <a:pt x="918" y="259"/>
                </a:moveTo>
                <a:cubicBezTo>
                  <a:pt x="918" y="259"/>
                  <a:pt x="918" y="259"/>
                  <a:pt x="918" y="259"/>
                </a:cubicBezTo>
                <a:cubicBezTo>
                  <a:pt x="918" y="259"/>
                  <a:pt x="918" y="259"/>
                  <a:pt x="918" y="259"/>
                </a:cubicBezTo>
                <a:close/>
                <a:moveTo>
                  <a:pt x="873" y="277"/>
                </a:moveTo>
                <a:cubicBezTo>
                  <a:pt x="873" y="277"/>
                  <a:pt x="873" y="277"/>
                  <a:pt x="873" y="277"/>
                </a:cubicBezTo>
                <a:cubicBezTo>
                  <a:pt x="873" y="277"/>
                  <a:pt x="873" y="277"/>
                  <a:pt x="873" y="277"/>
                </a:cubicBezTo>
                <a:close/>
                <a:moveTo>
                  <a:pt x="897" y="310"/>
                </a:moveTo>
                <a:cubicBezTo>
                  <a:pt x="897" y="311"/>
                  <a:pt x="897" y="311"/>
                  <a:pt x="897" y="311"/>
                </a:cubicBezTo>
                <a:cubicBezTo>
                  <a:pt x="896" y="311"/>
                  <a:pt x="896" y="311"/>
                  <a:pt x="896" y="312"/>
                </a:cubicBezTo>
                <a:cubicBezTo>
                  <a:pt x="896" y="312"/>
                  <a:pt x="896" y="312"/>
                  <a:pt x="896" y="313"/>
                </a:cubicBezTo>
                <a:cubicBezTo>
                  <a:pt x="896" y="313"/>
                  <a:pt x="896" y="312"/>
                  <a:pt x="896" y="312"/>
                </a:cubicBezTo>
                <a:cubicBezTo>
                  <a:pt x="897" y="311"/>
                  <a:pt x="897" y="311"/>
                  <a:pt x="897" y="311"/>
                </a:cubicBezTo>
                <a:cubicBezTo>
                  <a:pt x="897" y="311"/>
                  <a:pt x="897" y="311"/>
                  <a:pt x="897" y="311"/>
                </a:cubicBezTo>
                <a:cubicBezTo>
                  <a:pt x="897" y="311"/>
                  <a:pt x="897" y="311"/>
                  <a:pt x="897" y="310"/>
                </a:cubicBezTo>
                <a:close/>
                <a:moveTo>
                  <a:pt x="899" y="276"/>
                </a:moveTo>
                <a:cubicBezTo>
                  <a:pt x="899" y="275"/>
                  <a:pt x="899" y="275"/>
                  <a:pt x="899" y="275"/>
                </a:cubicBezTo>
                <a:cubicBezTo>
                  <a:pt x="898" y="274"/>
                  <a:pt x="898" y="274"/>
                  <a:pt x="898" y="274"/>
                </a:cubicBezTo>
                <a:cubicBezTo>
                  <a:pt x="898" y="274"/>
                  <a:pt x="898" y="273"/>
                  <a:pt x="897" y="273"/>
                </a:cubicBezTo>
                <a:cubicBezTo>
                  <a:pt x="897" y="272"/>
                  <a:pt x="897" y="272"/>
                  <a:pt x="897" y="272"/>
                </a:cubicBezTo>
                <a:cubicBezTo>
                  <a:pt x="897" y="272"/>
                  <a:pt x="897" y="272"/>
                  <a:pt x="897" y="272"/>
                </a:cubicBezTo>
                <a:cubicBezTo>
                  <a:pt x="896" y="272"/>
                  <a:pt x="896" y="273"/>
                  <a:pt x="896" y="273"/>
                </a:cubicBezTo>
                <a:cubicBezTo>
                  <a:pt x="896" y="273"/>
                  <a:pt x="896" y="273"/>
                  <a:pt x="896" y="273"/>
                </a:cubicBezTo>
                <a:cubicBezTo>
                  <a:pt x="896" y="273"/>
                  <a:pt x="897" y="274"/>
                  <a:pt x="897" y="274"/>
                </a:cubicBezTo>
                <a:cubicBezTo>
                  <a:pt x="897" y="274"/>
                  <a:pt x="898" y="274"/>
                  <a:pt x="898" y="275"/>
                </a:cubicBezTo>
                <a:cubicBezTo>
                  <a:pt x="898" y="275"/>
                  <a:pt x="898" y="275"/>
                  <a:pt x="898" y="275"/>
                </a:cubicBezTo>
                <a:cubicBezTo>
                  <a:pt x="898" y="275"/>
                  <a:pt x="899" y="276"/>
                  <a:pt x="899" y="276"/>
                </a:cubicBezTo>
                <a:close/>
                <a:moveTo>
                  <a:pt x="934" y="367"/>
                </a:moveTo>
                <a:cubicBezTo>
                  <a:pt x="934" y="367"/>
                  <a:pt x="934" y="367"/>
                  <a:pt x="934" y="367"/>
                </a:cubicBezTo>
                <a:cubicBezTo>
                  <a:pt x="933" y="367"/>
                  <a:pt x="933" y="367"/>
                  <a:pt x="933" y="367"/>
                </a:cubicBezTo>
                <a:cubicBezTo>
                  <a:pt x="932" y="367"/>
                  <a:pt x="932" y="368"/>
                  <a:pt x="932" y="369"/>
                </a:cubicBezTo>
                <a:cubicBezTo>
                  <a:pt x="932" y="369"/>
                  <a:pt x="933" y="370"/>
                  <a:pt x="933" y="370"/>
                </a:cubicBezTo>
                <a:cubicBezTo>
                  <a:pt x="933" y="370"/>
                  <a:pt x="933" y="370"/>
                  <a:pt x="933" y="370"/>
                </a:cubicBezTo>
                <a:cubicBezTo>
                  <a:pt x="934" y="370"/>
                  <a:pt x="935" y="370"/>
                  <a:pt x="935" y="370"/>
                </a:cubicBezTo>
                <a:cubicBezTo>
                  <a:pt x="936" y="370"/>
                  <a:pt x="936" y="369"/>
                  <a:pt x="936" y="368"/>
                </a:cubicBezTo>
                <a:cubicBezTo>
                  <a:pt x="936" y="368"/>
                  <a:pt x="936" y="367"/>
                  <a:pt x="935" y="367"/>
                </a:cubicBezTo>
                <a:cubicBezTo>
                  <a:pt x="935" y="367"/>
                  <a:pt x="935" y="367"/>
                  <a:pt x="934" y="367"/>
                </a:cubicBezTo>
                <a:close/>
                <a:moveTo>
                  <a:pt x="859" y="375"/>
                </a:moveTo>
                <a:cubicBezTo>
                  <a:pt x="860" y="374"/>
                  <a:pt x="860" y="373"/>
                  <a:pt x="860" y="372"/>
                </a:cubicBezTo>
                <a:cubicBezTo>
                  <a:pt x="860" y="372"/>
                  <a:pt x="860" y="371"/>
                  <a:pt x="860" y="371"/>
                </a:cubicBezTo>
                <a:cubicBezTo>
                  <a:pt x="860" y="371"/>
                  <a:pt x="860" y="370"/>
                  <a:pt x="860" y="369"/>
                </a:cubicBezTo>
                <a:cubicBezTo>
                  <a:pt x="860" y="369"/>
                  <a:pt x="860" y="369"/>
                  <a:pt x="859" y="369"/>
                </a:cubicBezTo>
                <a:cubicBezTo>
                  <a:pt x="859" y="369"/>
                  <a:pt x="858" y="368"/>
                  <a:pt x="858" y="369"/>
                </a:cubicBezTo>
                <a:cubicBezTo>
                  <a:pt x="858" y="369"/>
                  <a:pt x="858" y="369"/>
                  <a:pt x="858" y="369"/>
                </a:cubicBezTo>
                <a:cubicBezTo>
                  <a:pt x="857" y="369"/>
                  <a:pt x="857" y="369"/>
                  <a:pt x="857" y="369"/>
                </a:cubicBezTo>
                <a:cubicBezTo>
                  <a:pt x="857" y="370"/>
                  <a:pt x="857" y="370"/>
                  <a:pt x="857" y="370"/>
                </a:cubicBezTo>
                <a:cubicBezTo>
                  <a:pt x="856" y="371"/>
                  <a:pt x="856" y="372"/>
                  <a:pt x="856" y="373"/>
                </a:cubicBezTo>
                <a:cubicBezTo>
                  <a:pt x="856" y="373"/>
                  <a:pt x="856" y="374"/>
                  <a:pt x="857" y="375"/>
                </a:cubicBezTo>
                <a:cubicBezTo>
                  <a:pt x="857" y="375"/>
                  <a:pt x="857" y="375"/>
                  <a:pt x="858" y="375"/>
                </a:cubicBezTo>
                <a:cubicBezTo>
                  <a:pt x="858" y="375"/>
                  <a:pt x="858" y="375"/>
                  <a:pt x="859" y="375"/>
                </a:cubicBezTo>
                <a:close/>
                <a:moveTo>
                  <a:pt x="895" y="372"/>
                </a:moveTo>
                <a:cubicBezTo>
                  <a:pt x="894" y="372"/>
                  <a:pt x="894" y="372"/>
                  <a:pt x="894" y="372"/>
                </a:cubicBezTo>
                <a:cubicBezTo>
                  <a:pt x="894" y="372"/>
                  <a:pt x="894" y="373"/>
                  <a:pt x="894" y="373"/>
                </a:cubicBezTo>
                <a:cubicBezTo>
                  <a:pt x="895" y="374"/>
                  <a:pt x="895" y="375"/>
                  <a:pt x="895" y="376"/>
                </a:cubicBezTo>
                <a:cubicBezTo>
                  <a:pt x="895" y="377"/>
                  <a:pt x="895" y="377"/>
                  <a:pt x="894" y="378"/>
                </a:cubicBezTo>
                <a:cubicBezTo>
                  <a:pt x="895" y="377"/>
                  <a:pt x="896" y="377"/>
                  <a:pt x="897" y="378"/>
                </a:cubicBezTo>
                <a:cubicBezTo>
                  <a:pt x="897" y="378"/>
                  <a:pt x="897" y="378"/>
                  <a:pt x="897" y="379"/>
                </a:cubicBezTo>
                <a:cubicBezTo>
                  <a:pt x="898" y="380"/>
                  <a:pt x="897" y="381"/>
                  <a:pt x="896" y="382"/>
                </a:cubicBezTo>
                <a:cubicBezTo>
                  <a:pt x="896" y="382"/>
                  <a:pt x="896" y="382"/>
                  <a:pt x="896" y="382"/>
                </a:cubicBezTo>
                <a:cubicBezTo>
                  <a:pt x="896" y="382"/>
                  <a:pt x="896" y="382"/>
                  <a:pt x="896" y="382"/>
                </a:cubicBezTo>
                <a:cubicBezTo>
                  <a:pt x="896" y="383"/>
                  <a:pt x="896" y="383"/>
                  <a:pt x="896" y="383"/>
                </a:cubicBezTo>
                <a:cubicBezTo>
                  <a:pt x="896" y="383"/>
                  <a:pt x="896" y="383"/>
                  <a:pt x="896" y="383"/>
                </a:cubicBezTo>
                <a:cubicBezTo>
                  <a:pt x="896" y="384"/>
                  <a:pt x="896" y="384"/>
                  <a:pt x="896" y="384"/>
                </a:cubicBezTo>
                <a:cubicBezTo>
                  <a:pt x="897" y="383"/>
                  <a:pt x="899" y="383"/>
                  <a:pt x="899" y="385"/>
                </a:cubicBezTo>
                <a:cubicBezTo>
                  <a:pt x="899" y="386"/>
                  <a:pt x="898" y="387"/>
                  <a:pt x="898" y="387"/>
                </a:cubicBezTo>
                <a:cubicBezTo>
                  <a:pt x="897" y="388"/>
                  <a:pt x="896" y="388"/>
                  <a:pt x="896" y="389"/>
                </a:cubicBezTo>
                <a:cubicBezTo>
                  <a:pt x="895" y="389"/>
                  <a:pt x="895" y="390"/>
                  <a:pt x="894" y="390"/>
                </a:cubicBezTo>
                <a:cubicBezTo>
                  <a:pt x="894" y="390"/>
                  <a:pt x="894" y="390"/>
                  <a:pt x="893" y="390"/>
                </a:cubicBezTo>
                <a:cubicBezTo>
                  <a:pt x="893" y="390"/>
                  <a:pt x="893" y="390"/>
                  <a:pt x="893" y="389"/>
                </a:cubicBezTo>
                <a:cubicBezTo>
                  <a:pt x="893" y="389"/>
                  <a:pt x="893" y="389"/>
                  <a:pt x="893" y="389"/>
                </a:cubicBezTo>
                <a:cubicBezTo>
                  <a:pt x="893" y="389"/>
                  <a:pt x="893" y="389"/>
                  <a:pt x="893" y="389"/>
                </a:cubicBezTo>
                <a:cubicBezTo>
                  <a:pt x="893" y="390"/>
                  <a:pt x="892" y="390"/>
                  <a:pt x="892" y="390"/>
                </a:cubicBezTo>
                <a:cubicBezTo>
                  <a:pt x="891" y="390"/>
                  <a:pt x="890" y="391"/>
                  <a:pt x="890" y="391"/>
                </a:cubicBezTo>
                <a:cubicBezTo>
                  <a:pt x="889" y="392"/>
                  <a:pt x="889" y="393"/>
                  <a:pt x="887" y="393"/>
                </a:cubicBezTo>
                <a:cubicBezTo>
                  <a:pt x="887" y="393"/>
                  <a:pt x="887" y="393"/>
                  <a:pt x="887" y="393"/>
                </a:cubicBezTo>
                <a:cubicBezTo>
                  <a:pt x="887" y="393"/>
                  <a:pt x="886" y="393"/>
                  <a:pt x="886" y="393"/>
                </a:cubicBezTo>
                <a:cubicBezTo>
                  <a:pt x="885" y="393"/>
                  <a:pt x="885" y="393"/>
                  <a:pt x="885" y="393"/>
                </a:cubicBezTo>
                <a:cubicBezTo>
                  <a:pt x="884" y="393"/>
                  <a:pt x="884" y="393"/>
                  <a:pt x="883" y="392"/>
                </a:cubicBezTo>
                <a:cubicBezTo>
                  <a:pt x="883" y="392"/>
                  <a:pt x="882" y="392"/>
                  <a:pt x="882" y="392"/>
                </a:cubicBezTo>
                <a:cubicBezTo>
                  <a:pt x="882" y="391"/>
                  <a:pt x="882" y="391"/>
                  <a:pt x="881" y="391"/>
                </a:cubicBezTo>
                <a:cubicBezTo>
                  <a:pt x="881" y="391"/>
                  <a:pt x="881" y="391"/>
                  <a:pt x="880" y="390"/>
                </a:cubicBezTo>
                <a:cubicBezTo>
                  <a:pt x="880" y="391"/>
                  <a:pt x="880" y="391"/>
                  <a:pt x="880" y="391"/>
                </a:cubicBezTo>
                <a:cubicBezTo>
                  <a:pt x="879" y="391"/>
                  <a:pt x="878" y="391"/>
                  <a:pt x="878" y="390"/>
                </a:cubicBezTo>
                <a:cubicBezTo>
                  <a:pt x="878" y="390"/>
                  <a:pt x="878" y="390"/>
                  <a:pt x="878" y="390"/>
                </a:cubicBezTo>
                <a:cubicBezTo>
                  <a:pt x="878" y="389"/>
                  <a:pt x="877" y="389"/>
                  <a:pt x="877" y="389"/>
                </a:cubicBezTo>
                <a:cubicBezTo>
                  <a:pt x="877" y="388"/>
                  <a:pt x="876" y="388"/>
                  <a:pt x="876" y="387"/>
                </a:cubicBezTo>
                <a:cubicBezTo>
                  <a:pt x="876" y="387"/>
                  <a:pt x="876" y="387"/>
                  <a:pt x="875" y="387"/>
                </a:cubicBezTo>
                <a:cubicBezTo>
                  <a:pt x="875" y="387"/>
                  <a:pt x="875" y="386"/>
                  <a:pt x="874" y="386"/>
                </a:cubicBezTo>
                <a:cubicBezTo>
                  <a:pt x="874" y="386"/>
                  <a:pt x="873" y="386"/>
                  <a:pt x="873" y="385"/>
                </a:cubicBezTo>
                <a:cubicBezTo>
                  <a:pt x="873" y="385"/>
                  <a:pt x="873" y="385"/>
                  <a:pt x="873" y="385"/>
                </a:cubicBezTo>
                <a:cubicBezTo>
                  <a:pt x="872" y="384"/>
                  <a:pt x="872" y="384"/>
                  <a:pt x="872" y="384"/>
                </a:cubicBezTo>
                <a:cubicBezTo>
                  <a:pt x="872" y="384"/>
                  <a:pt x="872" y="383"/>
                  <a:pt x="872" y="383"/>
                </a:cubicBezTo>
                <a:cubicBezTo>
                  <a:pt x="872" y="383"/>
                  <a:pt x="872" y="383"/>
                  <a:pt x="872" y="383"/>
                </a:cubicBezTo>
                <a:cubicBezTo>
                  <a:pt x="871" y="383"/>
                  <a:pt x="871" y="383"/>
                  <a:pt x="871" y="383"/>
                </a:cubicBezTo>
                <a:cubicBezTo>
                  <a:pt x="870" y="383"/>
                  <a:pt x="870" y="383"/>
                  <a:pt x="870" y="383"/>
                </a:cubicBezTo>
                <a:cubicBezTo>
                  <a:pt x="869" y="382"/>
                  <a:pt x="869" y="382"/>
                  <a:pt x="868" y="381"/>
                </a:cubicBezTo>
                <a:cubicBezTo>
                  <a:pt x="868" y="381"/>
                  <a:pt x="868" y="380"/>
                  <a:pt x="868" y="380"/>
                </a:cubicBezTo>
                <a:cubicBezTo>
                  <a:pt x="868" y="380"/>
                  <a:pt x="868" y="380"/>
                  <a:pt x="868" y="379"/>
                </a:cubicBezTo>
                <a:cubicBezTo>
                  <a:pt x="867" y="380"/>
                  <a:pt x="866" y="381"/>
                  <a:pt x="866" y="381"/>
                </a:cubicBezTo>
                <a:cubicBezTo>
                  <a:pt x="866" y="381"/>
                  <a:pt x="866" y="381"/>
                  <a:pt x="865" y="381"/>
                </a:cubicBezTo>
                <a:cubicBezTo>
                  <a:pt x="865" y="381"/>
                  <a:pt x="864" y="381"/>
                  <a:pt x="864" y="380"/>
                </a:cubicBezTo>
                <a:cubicBezTo>
                  <a:pt x="864" y="379"/>
                  <a:pt x="864" y="379"/>
                  <a:pt x="863" y="379"/>
                </a:cubicBezTo>
                <a:cubicBezTo>
                  <a:pt x="863" y="379"/>
                  <a:pt x="862" y="378"/>
                  <a:pt x="862" y="378"/>
                </a:cubicBezTo>
                <a:cubicBezTo>
                  <a:pt x="861" y="377"/>
                  <a:pt x="861" y="376"/>
                  <a:pt x="861" y="376"/>
                </a:cubicBezTo>
                <a:cubicBezTo>
                  <a:pt x="861" y="375"/>
                  <a:pt x="862" y="374"/>
                  <a:pt x="862" y="374"/>
                </a:cubicBezTo>
                <a:cubicBezTo>
                  <a:pt x="862" y="374"/>
                  <a:pt x="862" y="374"/>
                  <a:pt x="863" y="374"/>
                </a:cubicBezTo>
                <a:cubicBezTo>
                  <a:pt x="863" y="374"/>
                  <a:pt x="864" y="373"/>
                  <a:pt x="864" y="373"/>
                </a:cubicBezTo>
                <a:cubicBezTo>
                  <a:pt x="865" y="373"/>
                  <a:pt x="865" y="373"/>
                  <a:pt x="865" y="373"/>
                </a:cubicBezTo>
                <a:cubicBezTo>
                  <a:pt x="865" y="373"/>
                  <a:pt x="866" y="373"/>
                  <a:pt x="866" y="373"/>
                </a:cubicBezTo>
                <a:cubicBezTo>
                  <a:pt x="867" y="372"/>
                  <a:pt x="867" y="372"/>
                  <a:pt x="868" y="372"/>
                </a:cubicBezTo>
                <a:cubicBezTo>
                  <a:pt x="868" y="372"/>
                  <a:pt x="868" y="372"/>
                  <a:pt x="868" y="372"/>
                </a:cubicBezTo>
                <a:cubicBezTo>
                  <a:pt x="868" y="372"/>
                  <a:pt x="869" y="372"/>
                  <a:pt x="870" y="372"/>
                </a:cubicBezTo>
                <a:cubicBezTo>
                  <a:pt x="871" y="372"/>
                  <a:pt x="871" y="372"/>
                  <a:pt x="872" y="372"/>
                </a:cubicBezTo>
                <a:cubicBezTo>
                  <a:pt x="872" y="372"/>
                  <a:pt x="872" y="372"/>
                  <a:pt x="872" y="372"/>
                </a:cubicBezTo>
                <a:cubicBezTo>
                  <a:pt x="872" y="372"/>
                  <a:pt x="872" y="372"/>
                  <a:pt x="872" y="372"/>
                </a:cubicBezTo>
                <a:cubicBezTo>
                  <a:pt x="872" y="371"/>
                  <a:pt x="874" y="370"/>
                  <a:pt x="874" y="370"/>
                </a:cubicBezTo>
                <a:cubicBezTo>
                  <a:pt x="874" y="370"/>
                  <a:pt x="875" y="370"/>
                  <a:pt x="875" y="370"/>
                </a:cubicBezTo>
                <a:cubicBezTo>
                  <a:pt x="875" y="370"/>
                  <a:pt x="875" y="369"/>
                  <a:pt x="875" y="369"/>
                </a:cubicBezTo>
                <a:cubicBezTo>
                  <a:pt x="875" y="369"/>
                  <a:pt x="875" y="369"/>
                  <a:pt x="875" y="369"/>
                </a:cubicBezTo>
                <a:cubicBezTo>
                  <a:pt x="875" y="369"/>
                  <a:pt x="875" y="368"/>
                  <a:pt x="875" y="368"/>
                </a:cubicBezTo>
                <a:cubicBezTo>
                  <a:pt x="874" y="367"/>
                  <a:pt x="875" y="366"/>
                  <a:pt x="875" y="366"/>
                </a:cubicBezTo>
                <a:cubicBezTo>
                  <a:pt x="875" y="366"/>
                  <a:pt x="875" y="366"/>
                  <a:pt x="875" y="366"/>
                </a:cubicBezTo>
                <a:cubicBezTo>
                  <a:pt x="875" y="365"/>
                  <a:pt x="876" y="365"/>
                  <a:pt x="876" y="365"/>
                </a:cubicBezTo>
                <a:cubicBezTo>
                  <a:pt x="876" y="364"/>
                  <a:pt x="876" y="364"/>
                  <a:pt x="877" y="364"/>
                </a:cubicBezTo>
                <a:cubicBezTo>
                  <a:pt x="877" y="364"/>
                  <a:pt x="877" y="364"/>
                  <a:pt x="877" y="364"/>
                </a:cubicBezTo>
                <a:cubicBezTo>
                  <a:pt x="877" y="364"/>
                  <a:pt x="878" y="364"/>
                  <a:pt x="878" y="364"/>
                </a:cubicBezTo>
                <a:cubicBezTo>
                  <a:pt x="878" y="364"/>
                  <a:pt x="878" y="364"/>
                  <a:pt x="878" y="363"/>
                </a:cubicBezTo>
                <a:cubicBezTo>
                  <a:pt x="879" y="363"/>
                  <a:pt x="879" y="362"/>
                  <a:pt x="879" y="362"/>
                </a:cubicBezTo>
                <a:cubicBezTo>
                  <a:pt x="879" y="362"/>
                  <a:pt x="880" y="362"/>
                  <a:pt x="880" y="361"/>
                </a:cubicBezTo>
                <a:cubicBezTo>
                  <a:pt x="880" y="361"/>
                  <a:pt x="880" y="360"/>
                  <a:pt x="881" y="359"/>
                </a:cubicBezTo>
                <a:cubicBezTo>
                  <a:pt x="881" y="359"/>
                  <a:pt x="882" y="359"/>
                  <a:pt x="883" y="358"/>
                </a:cubicBezTo>
                <a:cubicBezTo>
                  <a:pt x="883" y="358"/>
                  <a:pt x="883" y="358"/>
                  <a:pt x="883" y="358"/>
                </a:cubicBezTo>
                <a:cubicBezTo>
                  <a:pt x="884" y="358"/>
                  <a:pt x="884" y="358"/>
                  <a:pt x="884" y="358"/>
                </a:cubicBezTo>
                <a:cubicBezTo>
                  <a:pt x="884" y="357"/>
                  <a:pt x="885" y="357"/>
                  <a:pt x="885" y="357"/>
                </a:cubicBezTo>
                <a:cubicBezTo>
                  <a:pt x="886" y="357"/>
                  <a:pt x="887" y="357"/>
                  <a:pt x="887" y="358"/>
                </a:cubicBezTo>
                <a:cubicBezTo>
                  <a:pt x="887" y="359"/>
                  <a:pt x="887" y="359"/>
                  <a:pt x="887" y="360"/>
                </a:cubicBezTo>
                <a:cubicBezTo>
                  <a:pt x="887" y="360"/>
                  <a:pt x="887" y="360"/>
                  <a:pt x="887" y="360"/>
                </a:cubicBezTo>
                <a:cubicBezTo>
                  <a:pt x="887" y="361"/>
                  <a:pt x="887" y="361"/>
                  <a:pt x="887" y="361"/>
                </a:cubicBezTo>
                <a:cubicBezTo>
                  <a:pt x="887" y="361"/>
                  <a:pt x="888" y="362"/>
                  <a:pt x="888" y="363"/>
                </a:cubicBezTo>
                <a:cubicBezTo>
                  <a:pt x="888" y="364"/>
                  <a:pt x="888" y="364"/>
                  <a:pt x="887" y="364"/>
                </a:cubicBezTo>
                <a:cubicBezTo>
                  <a:pt x="888" y="364"/>
                  <a:pt x="888" y="364"/>
                  <a:pt x="888" y="364"/>
                </a:cubicBezTo>
                <a:cubicBezTo>
                  <a:pt x="888" y="364"/>
                  <a:pt x="889" y="364"/>
                  <a:pt x="890" y="365"/>
                </a:cubicBezTo>
                <a:cubicBezTo>
                  <a:pt x="890" y="365"/>
                  <a:pt x="890" y="366"/>
                  <a:pt x="890" y="366"/>
                </a:cubicBezTo>
                <a:cubicBezTo>
                  <a:pt x="890" y="366"/>
                  <a:pt x="890" y="366"/>
                  <a:pt x="890" y="367"/>
                </a:cubicBezTo>
                <a:cubicBezTo>
                  <a:pt x="891" y="367"/>
                  <a:pt x="891" y="367"/>
                  <a:pt x="892" y="367"/>
                </a:cubicBezTo>
                <a:cubicBezTo>
                  <a:pt x="892" y="368"/>
                  <a:pt x="893" y="368"/>
                  <a:pt x="893" y="369"/>
                </a:cubicBezTo>
                <a:cubicBezTo>
                  <a:pt x="893" y="368"/>
                  <a:pt x="893" y="368"/>
                  <a:pt x="893" y="368"/>
                </a:cubicBezTo>
                <a:cubicBezTo>
                  <a:pt x="893" y="367"/>
                  <a:pt x="894" y="367"/>
                  <a:pt x="894" y="367"/>
                </a:cubicBezTo>
                <a:cubicBezTo>
                  <a:pt x="895" y="367"/>
                  <a:pt x="895" y="367"/>
                  <a:pt x="895" y="367"/>
                </a:cubicBezTo>
                <a:cubicBezTo>
                  <a:pt x="895" y="367"/>
                  <a:pt x="895" y="367"/>
                  <a:pt x="895" y="367"/>
                </a:cubicBezTo>
                <a:cubicBezTo>
                  <a:pt x="896" y="367"/>
                  <a:pt x="896" y="368"/>
                  <a:pt x="896" y="368"/>
                </a:cubicBezTo>
                <a:cubicBezTo>
                  <a:pt x="896" y="368"/>
                  <a:pt x="896" y="369"/>
                  <a:pt x="896" y="369"/>
                </a:cubicBezTo>
                <a:cubicBezTo>
                  <a:pt x="896" y="369"/>
                  <a:pt x="896" y="369"/>
                  <a:pt x="896" y="369"/>
                </a:cubicBezTo>
                <a:cubicBezTo>
                  <a:pt x="897" y="368"/>
                  <a:pt x="899" y="368"/>
                  <a:pt x="900" y="368"/>
                </a:cubicBezTo>
                <a:cubicBezTo>
                  <a:pt x="901" y="368"/>
                  <a:pt x="902" y="368"/>
                  <a:pt x="902" y="369"/>
                </a:cubicBezTo>
                <a:cubicBezTo>
                  <a:pt x="903" y="370"/>
                  <a:pt x="903" y="371"/>
                  <a:pt x="902" y="372"/>
                </a:cubicBezTo>
                <a:cubicBezTo>
                  <a:pt x="902" y="372"/>
                  <a:pt x="902" y="372"/>
                  <a:pt x="902" y="372"/>
                </a:cubicBezTo>
                <a:cubicBezTo>
                  <a:pt x="902" y="372"/>
                  <a:pt x="902" y="372"/>
                  <a:pt x="902" y="372"/>
                </a:cubicBezTo>
                <a:cubicBezTo>
                  <a:pt x="902" y="373"/>
                  <a:pt x="902" y="373"/>
                  <a:pt x="902" y="373"/>
                </a:cubicBezTo>
                <a:cubicBezTo>
                  <a:pt x="901" y="374"/>
                  <a:pt x="901" y="375"/>
                  <a:pt x="900" y="375"/>
                </a:cubicBezTo>
                <a:cubicBezTo>
                  <a:pt x="899" y="375"/>
                  <a:pt x="898" y="375"/>
                  <a:pt x="898" y="375"/>
                </a:cubicBezTo>
                <a:cubicBezTo>
                  <a:pt x="898" y="374"/>
                  <a:pt x="898" y="374"/>
                  <a:pt x="898" y="374"/>
                </a:cubicBezTo>
                <a:cubicBezTo>
                  <a:pt x="898" y="374"/>
                  <a:pt x="897" y="374"/>
                  <a:pt x="897" y="374"/>
                </a:cubicBezTo>
                <a:cubicBezTo>
                  <a:pt x="896" y="374"/>
                  <a:pt x="895" y="373"/>
                  <a:pt x="895" y="372"/>
                </a:cubicBezTo>
                <a:cubicBezTo>
                  <a:pt x="895" y="372"/>
                  <a:pt x="895" y="372"/>
                  <a:pt x="895" y="372"/>
                </a:cubicBezTo>
                <a:close/>
                <a:moveTo>
                  <a:pt x="887" y="392"/>
                </a:moveTo>
                <a:cubicBezTo>
                  <a:pt x="887" y="392"/>
                  <a:pt x="887" y="392"/>
                  <a:pt x="887" y="392"/>
                </a:cubicBezTo>
                <a:cubicBezTo>
                  <a:pt x="887" y="392"/>
                  <a:pt x="887" y="392"/>
                  <a:pt x="887" y="392"/>
                </a:cubicBezTo>
                <a:close/>
                <a:moveTo>
                  <a:pt x="866" y="1259"/>
                </a:moveTo>
                <a:cubicBezTo>
                  <a:pt x="866" y="1260"/>
                  <a:pt x="866" y="1260"/>
                  <a:pt x="866" y="1261"/>
                </a:cubicBezTo>
                <a:cubicBezTo>
                  <a:pt x="866" y="1261"/>
                  <a:pt x="866" y="1262"/>
                  <a:pt x="865" y="1263"/>
                </a:cubicBezTo>
                <a:cubicBezTo>
                  <a:pt x="865" y="1264"/>
                  <a:pt x="864" y="1264"/>
                  <a:pt x="863" y="1264"/>
                </a:cubicBezTo>
                <a:cubicBezTo>
                  <a:pt x="863" y="1264"/>
                  <a:pt x="863" y="1264"/>
                  <a:pt x="863" y="1264"/>
                </a:cubicBezTo>
                <a:cubicBezTo>
                  <a:pt x="862" y="1264"/>
                  <a:pt x="862" y="1264"/>
                  <a:pt x="861" y="1264"/>
                </a:cubicBezTo>
                <a:cubicBezTo>
                  <a:pt x="861" y="1263"/>
                  <a:pt x="861" y="1263"/>
                  <a:pt x="861" y="1262"/>
                </a:cubicBezTo>
                <a:cubicBezTo>
                  <a:pt x="860" y="1260"/>
                  <a:pt x="862" y="1259"/>
                  <a:pt x="863" y="1259"/>
                </a:cubicBezTo>
                <a:cubicBezTo>
                  <a:pt x="863" y="1258"/>
                  <a:pt x="864" y="1258"/>
                  <a:pt x="864" y="1258"/>
                </a:cubicBezTo>
                <a:cubicBezTo>
                  <a:pt x="864" y="1258"/>
                  <a:pt x="864" y="1258"/>
                  <a:pt x="864" y="1258"/>
                </a:cubicBezTo>
                <a:cubicBezTo>
                  <a:pt x="865" y="1258"/>
                  <a:pt x="865" y="1259"/>
                  <a:pt x="866" y="1259"/>
                </a:cubicBezTo>
                <a:close/>
                <a:moveTo>
                  <a:pt x="863" y="1263"/>
                </a:moveTo>
                <a:cubicBezTo>
                  <a:pt x="863" y="1263"/>
                  <a:pt x="863" y="1263"/>
                  <a:pt x="863" y="1263"/>
                </a:cubicBezTo>
                <a:cubicBezTo>
                  <a:pt x="863" y="1263"/>
                  <a:pt x="863" y="1263"/>
                  <a:pt x="863" y="1263"/>
                </a:cubicBezTo>
                <a:close/>
                <a:moveTo>
                  <a:pt x="1128" y="1750"/>
                </a:moveTo>
                <a:cubicBezTo>
                  <a:pt x="1128" y="1750"/>
                  <a:pt x="1128" y="1749"/>
                  <a:pt x="1127" y="1749"/>
                </a:cubicBezTo>
                <a:cubicBezTo>
                  <a:pt x="1127" y="1749"/>
                  <a:pt x="1127" y="1749"/>
                  <a:pt x="1127" y="1749"/>
                </a:cubicBezTo>
                <a:cubicBezTo>
                  <a:pt x="1126" y="1749"/>
                  <a:pt x="1126" y="1749"/>
                  <a:pt x="1126" y="1750"/>
                </a:cubicBezTo>
                <a:cubicBezTo>
                  <a:pt x="1125" y="1750"/>
                  <a:pt x="1125" y="1750"/>
                  <a:pt x="1125" y="1751"/>
                </a:cubicBezTo>
                <a:cubicBezTo>
                  <a:pt x="1125" y="1752"/>
                  <a:pt x="1126" y="1752"/>
                  <a:pt x="1127" y="1752"/>
                </a:cubicBezTo>
                <a:cubicBezTo>
                  <a:pt x="1127" y="1752"/>
                  <a:pt x="1127" y="1752"/>
                  <a:pt x="1127" y="1752"/>
                </a:cubicBezTo>
                <a:cubicBezTo>
                  <a:pt x="1128" y="1752"/>
                  <a:pt x="1128" y="1752"/>
                  <a:pt x="1128" y="1751"/>
                </a:cubicBezTo>
                <a:cubicBezTo>
                  <a:pt x="1128" y="1751"/>
                  <a:pt x="1128" y="1751"/>
                  <a:pt x="1128" y="1751"/>
                </a:cubicBezTo>
                <a:cubicBezTo>
                  <a:pt x="1128" y="1750"/>
                  <a:pt x="1128" y="1750"/>
                  <a:pt x="1128" y="1750"/>
                </a:cubicBezTo>
                <a:close/>
                <a:moveTo>
                  <a:pt x="1192" y="1766"/>
                </a:moveTo>
                <a:cubicBezTo>
                  <a:pt x="1192" y="1766"/>
                  <a:pt x="1191" y="1766"/>
                  <a:pt x="1191" y="1767"/>
                </a:cubicBezTo>
                <a:cubicBezTo>
                  <a:pt x="1191" y="1767"/>
                  <a:pt x="1190" y="1768"/>
                  <a:pt x="1190" y="1769"/>
                </a:cubicBezTo>
                <a:cubicBezTo>
                  <a:pt x="1190" y="1769"/>
                  <a:pt x="1190" y="1769"/>
                  <a:pt x="1190" y="1769"/>
                </a:cubicBezTo>
                <a:cubicBezTo>
                  <a:pt x="1189" y="1769"/>
                  <a:pt x="1188" y="1770"/>
                  <a:pt x="1188" y="1771"/>
                </a:cubicBezTo>
                <a:cubicBezTo>
                  <a:pt x="1188" y="1772"/>
                  <a:pt x="1189" y="1772"/>
                  <a:pt x="1190" y="1772"/>
                </a:cubicBezTo>
                <a:cubicBezTo>
                  <a:pt x="1190" y="1772"/>
                  <a:pt x="1191" y="1772"/>
                  <a:pt x="1191" y="1772"/>
                </a:cubicBezTo>
                <a:cubicBezTo>
                  <a:pt x="1191" y="1771"/>
                  <a:pt x="1191" y="1771"/>
                  <a:pt x="1191" y="1771"/>
                </a:cubicBezTo>
                <a:cubicBezTo>
                  <a:pt x="1191" y="1771"/>
                  <a:pt x="1192" y="1771"/>
                  <a:pt x="1192" y="1771"/>
                </a:cubicBezTo>
                <a:cubicBezTo>
                  <a:pt x="1192" y="1771"/>
                  <a:pt x="1192" y="1771"/>
                  <a:pt x="1192" y="1771"/>
                </a:cubicBezTo>
                <a:cubicBezTo>
                  <a:pt x="1192" y="1771"/>
                  <a:pt x="1192" y="1771"/>
                  <a:pt x="1192" y="1771"/>
                </a:cubicBezTo>
                <a:cubicBezTo>
                  <a:pt x="1193" y="1771"/>
                  <a:pt x="1194" y="1770"/>
                  <a:pt x="1194" y="1770"/>
                </a:cubicBezTo>
                <a:cubicBezTo>
                  <a:pt x="1194" y="1769"/>
                  <a:pt x="1194" y="1769"/>
                  <a:pt x="1194" y="1768"/>
                </a:cubicBezTo>
                <a:cubicBezTo>
                  <a:pt x="1194" y="1768"/>
                  <a:pt x="1194" y="1768"/>
                  <a:pt x="1194" y="1768"/>
                </a:cubicBezTo>
                <a:cubicBezTo>
                  <a:pt x="1194" y="1767"/>
                  <a:pt x="1193" y="1766"/>
                  <a:pt x="1192" y="1766"/>
                </a:cubicBezTo>
                <a:close/>
                <a:moveTo>
                  <a:pt x="857" y="1257"/>
                </a:moveTo>
                <a:cubicBezTo>
                  <a:pt x="856" y="1257"/>
                  <a:pt x="856" y="1257"/>
                  <a:pt x="855" y="1258"/>
                </a:cubicBezTo>
                <a:cubicBezTo>
                  <a:pt x="855" y="1258"/>
                  <a:pt x="855" y="1258"/>
                  <a:pt x="855" y="1259"/>
                </a:cubicBezTo>
                <a:cubicBezTo>
                  <a:pt x="855" y="1260"/>
                  <a:pt x="855" y="1260"/>
                  <a:pt x="856" y="1261"/>
                </a:cubicBezTo>
                <a:cubicBezTo>
                  <a:pt x="856" y="1261"/>
                  <a:pt x="856" y="1261"/>
                  <a:pt x="856" y="1261"/>
                </a:cubicBezTo>
                <a:cubicBezTo>
                  <a:pt x="856" y="1261"/>
                  <a:pt x="857" y="1262"/>
                  <a:pt x="858" y="1262"/>
                </a:cubicBezTo>
                <a:cubicBezTo>
                  <a:pt x="858" y="1262"/>
                  <a:pt x="858" y="1262"/>
                  <a:pt x="858" y="1262"/>
                </a:cubicBezTo>
                <a:cubicBezTo>
                  <a:pt x="858" y="1262"/>
                  <a:pt x="859" y="1262"/>
                  <a:pt x="859" y="1261"/>
                </a:cubicBezTo>
                <a:cubicBezTo>
                  <a:pt x="859" y="1261"/>
                  <a:pt x="860" y="1261"/>
                  <a:pt x="860" y="1260"/>
                </a:cubicBezTo>
                <a:cubicBezTo>
                  <a:pt x="860" y="1260"/>
                  <a:pt x="860" y="1259"/>
                  <a:pt x="859" y="1259"/>
                </a:cubicBezTo>
                <a:cubicBezTo>
                  <a:pt x="859" y="1258"/>
                  <a:pt x="858" y="1257"/>
                  <a:pt x="857" y="1257"/>
                </a:cubicBezTo>
                <a:close/>
                <a:moveTo>
                  <a:pt x="853" y="1259"/>
                </a:moveTo>
                <a:cubicBezTo>
                  <a:pt x="853" y="1260"/>
                  <a:pt x="853" y="1262"/>
                  <a:pt x="853" y="1263"/>
                </a:cubicBezTo>
                <a:cubicBezTo>
                  <a:pt x="852" y="1264"/>
                  <a:pt x="851" y="1265"/>
                  <a:pt x="849" y="1265"/>
                </a:cubicBezTo>
                <a:cubicBezTo>
                  <a:pt x="849" y="1265"/>
                  <a:pt x="849" y="1265"/>
                  <a:pt x="849" y="1265"/>
                </a:cubicBezTo>
                <a:cubicBezTo>
                  <a:pt x="848" y="1265"/>
                  <a:pt x="848" y="1265"/>
                  <a:pt x="847" y="1265"/>
                </a:cubicBezTo>
                <a:cubicBezTo>
                  <a:pt x="846" y="1264"/>
                  <a:pt x="846" y="1264"/>
                  <a:pt x="845" y="1263"/>
                </a:cubicBezTo>
                <a:cubicBezTo>
                  <a:pt x="845" y="1262"/>
                  <a:pt x="845" y="1262"/>
                  <a:pt x="846" y="1261"/>
                </a:cubicBezTo>
                <a:cubicBezTo>
                  <a:pt x="846" y="1261"/>
                  <a:pt x="846" y="1261"/>
                  <a:pt x="846" y="1261"/>
                </a:cubicBezTo>
                <a:cubicBezTo>
                  <a:pt x="845" y="1261"/>
                  <a:pt x="845" y="1261"/>
                  <a:pt x="845" y="1261"/>
                </a:cubicBezTo>
                <a:cubicBezTo>
                  <a:pt x="845" y="1261"/>
                  <a:pt x="845" y="1261"/>
                  <a:pt x="845" y="1261"/>
                </a:cubicBezTo>
                <a:cubicBezTo>
                  <a:pt x="844" y="1261"/>
                  <a:pt x="844" y="1261"/>
                  <a:pt x="844" y="1261"/>
                </a:cubicBezTo>
                <a:cubicBezTo>
                  <a:pt x="843" y="1261"/>
                  <a:pt x="842" y="1260"/>
                  <a:pt x="842" y="1259"/>
                </a:cubicBezTo>
                <a:cubicBezTo>
                  <a:pt x="842" y="1258"/>
                  <a:pt x="843" y="1257"/>
                  <a:pt x="844" y="1257"/>
                </a:cubicBezTo>
                <a:cubicBezTo>
                  <a:pt x="844" y="1257"/>
                  <a:pt x="844" y="1257"/>
                  <a:pt x="844" y="1257"/>
                </a:cubicBezTo>
                <a:cubicBezTo>
                  <a:pt x="845" y="1257"/>
                  <a:pt x="845" y="1257"/>
                  <a:pt x="846" y="1257"/>
                </a:cubicBezTo>
                <a:cubicBezTo>
                  <a:pt x="845" y="1255"/>
                  <a:pt x="844" y="1253"/>
                  <a:pt x="845" y="1252"/>
                </a:cubicBezTo>
                <a:cubicBezTo>
                  <a:pt x="845" y="1251"/>
                  <a:pt x="846" y="1251"/>
                  <a:pt x="847" y="1251"/>
                </a:cubicBezTo>
                <a:cubicBezTo>
                  <a:pt x="847" y="1251"/>
                  <a:pt x="848" y="1251"/>
                  <a:pt x="848" y="1251"/>
                </a:cubicBezTo>
                <a:cubicBezTo>
                  <a:pt x="850" y="1252"/>
                  <a:pt x="851" y="1255"/>
                  <a:pt x="851" y="1255"/>
                </a:cubicBezTo>
                <a:cubicBezTo>
                  <a:pt x="851" y="1256"/>
                  <a:pt x="851" y="1256"/>
                  <a:pt x="851" y="1256"/>
                </a:cubicBezTo>
                <a:cubicBezTo>
                  <a:pt x="851" y="1256"/>
                  <a:pt x="851" y="1257"/>
                  <a:pt x="851" y="1257"/>
                </a:cubicBezTo>
                <a:cubicBezTo>
                  <a:pt x="852" y="1257"/>
                  <a:pt x="852" y="1258"/>
                  <a:pt x="852" y="1258"/>
                </a:cubicBezTo>
                <a:cubicBezTo>
                  <a:pt x="852" y="1258"/>
                  <a:pt x="852" y="1259"/>
                  <a:pt x="853" y="1259"/>
                </a:cubicBezTo>
                <a:close/>
                <a:moveTo>
                  <a:pt x="849" y="1264"/>
                </a:moveTo>
                <a:cubicBezTo>
                  <a:pt x="849" y="1264"/>
                  <a:pt x="849" y="1264"/>
                  <a:pt x="849" y="1264"/>
                </a:cubicBezTo>
                <a:cubicBezTo>
                  <a:pt x="849" y="1264"/>
                  <a:pt x="849" y="1264"/>
                  <a:pt x="849" y="1264"/>
                </a:cubicBezTo>
                <a:close/>
                <a:moveTo>
                  <a:pt x="1101" y="1137"/>
                </a:moveTo>
                <a:cubicBezTo>
                  <a:pt x="1100" y="1137"/>
                  <a:pt x="1100" y="1137"/>
                  <a:pt x="1100" y="1137"/>
                </a:cubicBezTo>
                <a:cubicBezTo>
                  <a:pt x="1099" y="1138"/>
                  <a:pt x="1099" y="1138"/>
                  <a:pt x="1099" y="1138"/>
                </a:cubicBezTo>
                <a:cubicBezTo>
                  <a:pt x="1098" y="1138"/>
                  <a:pt x="1097" y="1138"/>
                  <a:pt x="1096" y="1138"/>
                </a:cubicBezTo>
                <a:cubicBezTo>
                  <a:pt x="1095" y="1138"/>
                  <a:pt x="1094" y="1139"/>
                  <a:pt x="1094" y="1140"/>
                </a:cubicBezTo>
                <a:cubicBezTo>
                  <a:pt x="1094" y="1141"/>
                  <a:pt x="1094" y="1141"/>
                  <a:pt x="1095" y="1142"/>
                </a:cubicBezTo>
                <a:cubicBezTo>
                  <a:pt x="1095" y="1142"/>
                  <a:pt x="1096" y="1142"/>
                  <a:pt x="1096" y="1142"/>
                </a:cubicBezTo>
                <a:cubicBezTo>
                  <a:pt x="1097" y="1142"/>
                  <a:pt x="1098" y="1142"/>
                  <a:pt x="1099" y="1142"/>
                </a:cubicBezTo>
                <a:cubicBezTo>
                  <a:pt x="1099" y="1142"/>
                  <a:pt x="1099" y="1142"/>
                  <a:pt x="1099" y="1142"/>
                </a:cubicBezTo>
                <a:cubicBezTo>
                  <a:pt x="1101" y="1141"/>
                  <a:pt x="1102" y="1140"/>
                  <a:pt x="1102" y="1139"/>
                </a:cubicBezTo>
                <a:cubicBezTo>
                  <a:pt x="1102" y="1138"/>
                  <a:pt x="1102" y="1138"/>
                  <a:pt x="1102" y="1138"/>
                </a:cubicBezTo>
                <a:cubicBezTo>
                  <a:pt x="1102" y="1138"/>
                  <a:pt x="1102" y="1138"/>
                  <a:pt x="1102" y="1137"/>
                </a:cubicBezTo>
                <a:cubicBezTo>
                  <a:pt x="1102" y="1137"/>
                  <a:pt x="1101" y="1137"/>
                  <a:pt x="1101" y="1137"/>
                </a:cubicBezTo>
                <a:close/>
                <a:moveTo>
                  <a:pt x="1096" y="1631"/>
                </a:moveTo>
                <a:cubicBezTo>
                  <a:pt x="1097" y="1631"/>
                  <a:pt x="1097" y="1631"/>
                  <a:pt x="1097" y="1631"/>
                </a:cubicBezTo>
                <a:cubicBezTo>
                  <a:pt x="1098" y="1631"/>
                  <a:pt x="1098" y="1630"/>
                  <a:pt x="1098" y="1630"/>
                </a:cubicBezTo>
                <a:cubicBezTo>
                  <a:pt x="1098" y="1629"/>
                  <a:pt x="1097" y="1629"/>
                  <a:pt x="1097" y="1628"/>
                </a:cubicBezTo>
                <a:cubicBezTo>
                  <a:pt x="1096" y="1628"/>
                  <a:pt x="1096" y="1628"/>
                  <a:pt x="1095" y="1628"/>
                </a:cubicBezTo>
                <a:cubicBezTo>
                  <a:pt x="1094" y="1628"/>
                  <a:pt x="1094" y="1629"/>
                  <a:pt x="1094" y="1630"/>
                </a:cubicBezTo>
                <a:cubicBezTo>
                  <a:pt x="1094" y="1630"/>
                  <a:pt x="1094" y="1631"/>
                  <a:pt x="1095" y="1631"/>
                </a:cubicBezTo>
                <a:cubicBezTo>
                  <a:pt x="1095" y="1631"/>
                  <a:pt x="1096" y="1631"/>
                  <a:pt x="1096" y="1631"/>
                </a:cubicBezTo>
                <a:cubicBezTo>
                  <a:pt x="1096" y="1631"/>
                  <a:pt x="1096" y="1631"/>
                  <a:pt x="1096" y="1631"/>
                </a:cubicBezTo>
                <a:close/>
                <a:moveTo>
                  <a:pt x="1056" y="1132"/>
                </a:moveTo>
                <a:cubicBezTo>
                  <a:pt x="1056" y="1132"/>
                  <a:pt x="1056" y="1132"/>
                  <a:pt x="1056" y="1132"/>
                </a:cubicBezTo>
                <a:cubicBezTo>
                  <a:pt x="1056" y="1132"/>
                  <a:pt x="1056" y="1132"/>
                  <a:pt x="1056" y="1132"/>
                </a:cubicBezTo>
                <a:cubicBezTo>
                  <a:pt x="1056" y="1132"/>
                  <a:pt x="1056" y="1132"/>
                  <a:pt x="1056" y="1132"/>
                </a:cubicBezTo>
                <a:cubicBezTo>
                  <a:pt x="1056" y="1133"/>
                  <a:pt x="1057" y="1133"/>
                  <a:pt x="1057" y="1133"/>
                </a:cubicBezTo>
                <a:cubicBezTo>
                  <a:pt x="1057" y="1133"/>
                  <a:pt x="1057" y="1133"/>
                  <a:pt x="1057" y="1133"/>
                </a:cubicBezTo>
                <a:cubicBezTo>
                  <a:pt x="1057" y="1133"/>
                  <a:pt x="1058" y="1133"/>
                  <a:pt x="1058" y="1133"/>
                </a:cubicBezTo>
                <a:cubicBezTo>
                  <a:pt x="1058" y="1133"/>
                  <a:pt x="1058" y="1133"/>
                  <a:pt x="1058" y="1133"/>
                </a:cubicBezTo>
                <a:cubicBezTo>
                  <a:pt x="1059" y="1133"/>
                  <a:pt x="1060" y="1133"/>
                  <a:pt x="1060" y="1132"/>
                </a:cubicBezTo>
                <a:cubicBezTo>
                  <a:pt x="1060" y="1131"/>
                  <a:pt x="1059" y="1131"/>
                  <a:pt x="1059" y="1131"/>
                </a:cubicBezTo>
                <a:cubicBezTo>
                  <a:pt x="1059" y="1131"/>
                  <a:pt x="1059" y="1131"/>
                  <a:pt x="1059" y="1131"/>
                </a:cubicBezTo>
                <a:cubicBezTo>
                  <a:pt x="1059" y="1130"/>
                  <a:pt x="1058" y="1130"/>
                  <a:pt x="1058" y="1130"/>
                </a:cubicBezTo>
                <a:cubicBezTo>
                  <a:pt x="1058" y="1130"/>
                  <a:pt x="1058" y="1130"/>
                  <a:pt x="1058" y="1130"/>
                </a:cubicBezTo>
                <a:cubicBezTo>
                  <a:pt x="1058" y="1129"/>
                  <a:pt x="1057" y="1129"/>
                  <a:pt x="1056" y="1129"/>
                </a:cubicBezTo>
                <a:cubicBezTo>
                  <a:pt x="1056" y="1129"/>
                  <a:pt x="1056" y="1129"/>
                  <a:pt x="1056" y="1129"/>
                </a:cubicBezTo>
                <a:cubicBezTo>
                  <a:pt x="1055" y="1129"/>
                  <a:pt x="1055" y="1129"/>
                  <a:pt x="1055" y="1130"/>
                </a:cubicBezTo>
                <a:cubicBezTo>
                  <a:pt x="1054" y="1131"/>
                  <a:pt x="1055" y="1131"/>
                  <a:pt x="1056" y="1132"/>
                </a:cubicBezTo>
                <a:close/>
                <a:moveTo>
                  <a:pt x="1436" y="1730"/>
                </a:moveTo>
                <a:cubicBezTo>
                  <a:pt x="1436" y="1730"/>
                  <a:pt x="1436" y="1730"/>
                  <a:pt x="1436" y="1730"/>
                </a:cubicBezTo>
                <a:cubicBezTo>
                  <a:pt x="1436" y="1730"/>
                  <a:pt x="1436" y="1730"/>
                  <a:pt x="1436" y="1730"/>
                </a:cubicBezTo>
                <a:cubicBezTo>
                  <a:pt x="1436" y="1730"/>
                  <a:pt x="1436" y="1730"/>
                  <a:pt x="1436" y="1730"/>
                </a:cubicBezTo>
                <a:cubicBezTo>
                  <a:pt x="1436" y="1729"/>
                  <a:pt x="1436" y="1729"/>
                  <a:pt x="1436" y="1729"/>
                </a:cubicBezTo>
                <a:cubicBezTo>
                  <a:pt x="1436" y="1729"/>
                  <a:pt x="1436" y="1729"/>
                  <a:pt x="1436" y="1728"/>
                </a:cubicBezTo>
                <a:cubicBezTo>
                  <a:pt x="1436" y="1728"/>
                  <a:pt x="1435" y="1728"/>
                  <a:pt x="1435" y="1728"/>
                </a:cubicBezTo>
                <a:cubicBezTo>
                  <a:pt x="1435" y="1728"/>
                  <a:pt x="1435" y="1727"/>
                  <a:pt x="1434" y="1727"/>
                </a:cubicBezTo>
                <a:cubicBezTo>
                  <a:pt x="1434" y="1727"/>
                  <a:pt x="1434" y="1727"/>
                  <a:pt x="1434" y="1727"/>
                </a:cubicBezTo>
                <a:cubicBezTo>
                  <a:pt x="1434" y="1727"/>
                  <a:pt x="1434" y="1727"/>
                  <a:pt x="1434" y="1727"/>
                </a:cubicBezTo>
                <a:cubicBezTo>
                  <a:pt x="1434" y="1727"/>
                  <a:pt x="1434" y="1727"/>
                  <a:pt x="1433" y="1726"/>
                </a:cubicBezTo>
                <a:cubicBezTo>
                  <a:pt x="1433" y="1726"/>
                  <a:pt x="1433" y="1726"/>
                  <a:pt x="1433" y="1726"/>
                </a:cubicBezTo>
                <a:cubicBezTo>
                  <a:pt x="1432" y="1725"/>
                  <a:pt x="1432" y="1725"/>
                  <a:pt x="1432" y="1725"/>
                </a:cubicBezTo>
                <a:cubicBezTo>
                  <a:pt x="1431" y="1725"/>
                  <a:pt x="1431" y="1724"/>
                  <a:pt x="1431" y="1724"/>
                </a:cubicBezTo>
                <a:cubicBezTo>
                  <a:pt x="1430" y="1724"/>
                  <a:pt x="1430" y="1724"/>
                  <a:pt x="1430" y="1724"/>
                </a:cubicBezTo>
                <a:cubicBezTo>
                  <a:pt x="1430" y="1724"/>
                  <a:pt x="1430" y="1724"/>
                  <a:pt x="1429" y="1724"/>
                </a:cubicBezTo>
                <a:cubicBezTo>
                  <a:pt x="1429" y="1724"/>
                  <a:pt x="1429" y="1724"/>
                  <a:pt x="1429" y="1724"/>
                </a:cubicBezTo>
                <a:cubicBezTo>
                  <a:pt x="1429" y="1724"/>
                  <a:pt x="1429" y="1724"/>
                  <a:pt x="1429" y="1724"/>
                </a:cubicBezTo>
                <a:cubicBezTo>
                  <a:pt x="1429" y="1724"/>
                  <a:pt x="1429" y="1724"/>
                  <a:pt x="1428" y="1724"/>
                </a:cubicBezTo>
                <a:cubicBezTo>
                  <a:pt x="1428" y="1724"/>
                  <a:pt x="1428" y="1724"/>
                  <a:pt x="1428" y="1724"/>
                </a:cubicBezTo>
                <a:cubicBezTo>
                  <a:pt x="1428" y="1724"/>
                  <a:pt x="1428" y="1724"/>
                  <a:pt x="1428" y="1724"/>
                </a:cubicBezTo>
                <a:cubicBezTo>
                  <a:pt x="1428" y="1724"/>
                  <a:pt x="1428" y="1724"/>
                  <a:pt x="1428" y="1724"/>
                </a:cubicBezTo>
                <a:cubicBezTo>
                  <a:pt x="1427" y="1724"/>
                  <a:pt x="1427" y="1724"/>
                  <a:pt x="1427" y="1724"/>
                </a:cubicBezTo>
                <a:cubicBezTo>
                  <a:pt x="1427" y="1724"/>
                  <a:pt x="1427" y="1724"/>
                  <a:pt x="1427" y="1724"/>
                </a:cubicBezTo>
                <a:cubicBezTo>
                  <a:pt x="1427" y="1724"/>
                  <a:pt x="1427" y="1723"/>
                  <a:pt x="1426" y="1723"/>
                </a:cubicBezTo>
                <a:cubicBezTo>
                  <a:pt x="1426" y="1723"/>
                  <a:pt x="1426" y="1724"/>
                  <a:pt x="1426" y="1724"/>
                </a:cubicBezTo>
                <a:cubicBezTo>
                  <a:pt x="1426" y="1724"/>
                  <a:pt x="1426" y="1724"/>
                  <a:pt x="1425" y="1724"/>
                </a:cubicBezTo>
                <a:cubicBezTo>
                  <a:pt x="1425" y="1723"/>
                  <a:pt x="1425" y="1723"/>
                  <a:pt x="1425" y="1723"/>
                </a:cubicBezTo>
                <a:cubicBezTo>
                  <a:pt x="1424" y="1723"/>
                  <a:pt x="1424" y="1723"/>
                  <a:pt x="1424" y="1723"/>
                </a:cubicBezTo>
                <a:cubicBezTo>
                  <a:pt x="1424" y="1723"/>
                  <a:pt x="1424" y="1723"/>
                  <a:pt x="1424" y="1723"/>
                </a:cubicBezTo>
                <a:cubicBezTo>
                  <a:pt x="1424" y="1723"/>
                  <a:pt x="1423" y="1723"/>
                  <a:pt x="1423" y="1723"/>
                </a:cubicBezTo>
                <a:cubicBezTo>
                  <a:pt x="1423" y="1723"/>
                  <a:pt x="1423" y="1723"/>
                  <a:pt x="1423" y="1723"/>
                </a:cubicBezTo>
                <a:cubicBezTo>
                  <a:pt x="1422" y="1723"/>
                  <a:pt x="1422" y="1723"/>
                  <a:pt x="1422" y="1723"/>
                </a:cubicBezTo>
                <a:cubicBezTo>
                  <a:pt x="1422" y="1723"/>
                  <a:pt x="1422" y="1723"/>
                  <a:pt x="1422" y="1723"/>
                </a:cubicBezTo>
                <a:cubicBezTo>
                  <a:pt x="1421" y="1723"/>
                  <a:pt x="1421" y="1723"/>
                  <a:pt x="1421" y="1723"/>
                </a:cubicBezTo>
                <a:cubicBezTo>
                  <a:pt x="1421" y="1723"/>
                  <a:pt x="1421" y="1723"/>
                  <a:pt x="1421" y="1723"/>
                </a:cubicBezTo>
                <a:cubicBezTo>
                  <a:pt x="1421" y="1723"/>
                  <a:pt x="1420" y="1723"/>
                  <a:pt x="1420" y="1724"/>
                </a:cubicBezTo>
                <a:cubicBezTo>
                  <a:pt x="1420" y="1724"/>
                  <a:pt x="1420" y="1724"/>
                  <a:pt x="1420" y="1724"/>
                </a:cubicBezTo>
                <a:cubicBezTo>
                  <a:pt x="1420" y="1724"/>
                  <a:pt x="1420" y="1725"/>
                  <a:pt x="1420" y="1725"/>
                </a:cubicBezTo>
                <a:cubicBezTo>
                  <a:pt x="1420" y="1725"/>
                  <a:pt x="1420" y="1725"/>
                  <a:pt x="1420" y="1725"/>
                </a:cubicBezTo>
                <a:cubicBezTo>
                  <a:pt x="1420" y="1726"/>
                  <a:pt x="1420" y="1726"/>
                  <a:pt x="1421" y="1726"/>
                </a:cubicBezTo>
                <a:cubicBezTo>
                  <a:pt x="1421" y="1726"/>
                  <a:pt x="1421" y="1726"/>
                  <a:pt x="1421" y="1726"/>
                </a:cubicBezTo>
                <a:cubicBezTo>
                  <a:pt x="1421" y="1726"/>
                  <a:pt x="1422" y="1726"/>
                  <a:pt x="1422" y="1726"/>
                </a:cubicBezTo>
                <a:cubicBezTo>
                  <a:pt x="1422" y="1726"/>
                  <a:pt x="1422" y="1726"/>
                  <a:pt x="1422" y="1726"/>
                </a:cubicBezTo>
                <a:cubicBezTo>
                  <a:pt x="1422" y="1726"/>
                  <a:pt x="1422" y="1726"/>
                  <a:pt x="1422" y="1726"/>
                </a:cubicBezTo>
                <a:cubicBezTo>
                  <a:pt x="1422" y="1726"/>
                  <a:pt x="1422" y="1726"/>
                  <a:pt x="1423" y="1727"/>
                </a:cubicBezTo>
                <a:cubicBezTo>
                  <a:pt x="1423" y="1727"/>
                  <a:pt x="1423" y="1727"/>
                  <a:pt x="1423" y="1727"/>
                </a:cubicBezTo>
                <a:cubicBezTo>
                  <a:pt x="1423" y="1727"/>
                  <a:pt x="1423" y="1727"/>
                  <a:pt x="1424" y="1727"/>
                </a:cubicBezTo>
                <a:cubicBezTo>
                  <a:pt x="1424" y="1727"/>
                  <a:pt x="1424" y="1727"/>
                  <a:pt x="1424" y="1727"/>
                </a:cubicBezTo>
                <a:cubicBezTo>
                  <a:pt x="1424" y="1727"/>
                  <a:pt x="1424" y="1727"/>
                  <a:pt x="1424" y="1727"/>
                </a:cubicBezTo>
                <a:cubicBezTo>
                  <a:pt x="1424" y="1727"/>
                  <a:pt x="1424" y="1727"/>
                  <a:pt x="1424" y="1727"/>
                </a:cubicBezTo>
                <a:cubicBezTo>
                  <a:pt x="1424" y="1727"/>
                  <a:pt x="1425" y="1728"/>
                  <a:pt x="1425" y="1728"/>
                </a:cubicBezTo>
                <a:cubicBezTo>
                  <a:pt x="1425" y="1728"/>
                  <a:pt x="1425" y="1728"/>
                  <a:pt x="1426" y="1728"/>
                </a:cubicBezTo>
                <a:cubicBezTo>
                  <a:pt x="1426" y="1728"/>
                  <a:pt x="1426" y="1728"/>
                  <a:pt x="1426" y="1728"/>
                </a:cubicBezTo>
                <a:cubicBezTo>
                  <a:pt x="1426" y="1728"/>
                  <a:pt x="1426" y="1728"/>
                  <a:pt x="1426" y="1728"/>
                </a:cubicBezTo>
                <a:cubicBezTo>
                  <a:pt x="1426" y="1728"/>
                  <a:pt x="1426" y="1728"/>
                  <a:pt x="1426" y="1728"/>
                </a:cubicBezTo>
                <a:cubicBezTo>
                  <a:pt x="1426" y="1728"/>
                  <a:pt x="1426" y="1728"/>
                  <a:pt x="1426" y="1728"/>
                </a:cubicBezTo>
                <a:cubicBezTo>
                  <a:pt x="1426" y="1729"/>
                  <a:pt x="1426" y="1729"/>
                  <a:pt x="1426" y="1729"/>
                </a:cubicBezTo>
                <a:cubicBezTo>
                  <a:pt x="1426" y="1729"/>
                  <a:pt x="1427" y="1730"/>
                  <a:pt x="1427" y="1730"/>
                </a:cubicBezTo>
                <a:cubicBezTo>
                  <a:pt x="1427" y="1730"/>
                  <a:pt x="1427" y="1730"/>
                  <a:pt x="1427" y="1730"/>
                </a:cubicBezTo>
                <a:cubicBezTo>
                  <a:pt x="1427" y="1730"/>
                  <a:pt x="1427" y="1730"/>
                  <a:pt x="1428" y="1730"/>
                </a:cubicBezTo>
                <a:cubicBezTo>
                  <a:pt x="1428" y="1730"/>
                  <a:pt x="1428" y="1730"/>
                  <a:pt x="1428" y="1729"/>
                </a:cubicBezTo>
                <a:cubicBezTo>
                  <a:pt x="1429" y="1729"/>
                  <a:pt x="1429" y="1729"/>
                  <a:pt x="1429" y="1729"/>
                </a:cubicBezTo>
                <a:cubicBezTo>
                  <a:pt x="1429" y="1729"/>
                  <a:pt x="1429" y="1729"/>
                  <a:pt x="1429" y="1729"/>
                </a:cubicBezTo>
                <a:cubicBezTo>
                  <a:pt x="1429" y="1729"/>
                  <a:pt x="1429" y="1729"/>
                  <a:pt x="1429" y="1729"/>
                </a:cubicBezTo>
                <a:cubicBezTo>
                  <a:pt x="1430" y="1730"/>
                  <a:pt x="1430" y="1730"/>
                  <a:pt x="1430" y="1730"/>
                </a:cubicBezTo>
                <a:cubicBezTo>
                  <a:pt x="1430" y="1730"/>
                  <a:pt x="1430" y="1730"/>
                  <a:pt x="1430" y="1730"/>
                </a:cubicBezTo>
                <a:cubicBezTo>
                  <a:pt x="1431" y="1730"/>
                  <a:pt x="1431" y="1730"/>
                  <a:pt x="1431" y="1731"/>
                </a:cubicBezTo>
                <a:cubicBezTo>
                  <a:pt x="1431" y="1731"/>
                  <a:pt x="1431" y="1731"/>
                  <a:pt x="1432" y="1731"/>
                </a:cubicBezTo>
                <a:cubicBezTo>
                  <a:pt x="1432" y="1732"/>
                  <a:pt x="1432" y="1732"/>
                  <a:pt x="1432" y="1732"/>
                </a:cubicBezTo>
                <a:cubicBezTo>
                  <a:pt x="1432" y="1732"/>
                  <a:pt x="1433" y="1732"/>
                  <a:pt x="1433" y="1732"/>
                </a:cubicBezTo>
                <a:cubicBezTo>
                  <a:pt x="1433" y="1733"/>
                  <a:pt x="1433" y="1733"/>
                  <a:pt x="1434" y="1733"/>
                </a:cubicBezTo>
                <a:cubicBezTo>
                  <a:pt x="1434" y="1733"/>
                  <a:pt x="1434" y="1733"/>
                  <a:pt x="1434" y="1733"/>
                </a:cubicBezTo>
                <a:cubicBezTo>
                  <a:pt x="1434" y="1733"/>
                  <a:pt x="1434" y="1733"/>
                  <a:pt x="1434" y="1733"/>
                </a:cubicBezTo>
                <a:cubicBezTo>
                  <a:pt x="1434" y="1733"/>
                  <a:pt x="1434" y="1733"/>
                  <a:pt x="1434" y="1733"/>
                </a:cubicBezTo>
                <a:cubicBezTo>
                  <a:pt x="1434" y="1733"/>
                  <a:pt x="1434" y="1733"/>
                  <a:pt x="1435" y="1733"/>
                </a:cubicBezTo>
                <a:cubicBezTo>
                  <a:pt x="1435" y="1733"/>
                  <a:pt x="1435" y="1733"/>
                  <a:pt x="1435" y="1733"/>
                </a:cubicBezTo>
                <a:cubicBezTo>
                  <a:pt x="1435" y="1733"/>
                  <a:pt x="1435" y="1733"/>
                  <a:pt x="1436" y="1732"/>
                </a:cubicBezTo>
                <a:cubicBezTo>
                  <a:pt x="1436" y="1732"/>
                  <a:pt x="1436" y="1732"/>
                  <a:pt x="1436" y="1732"/>
                </a:cubicBezTo>
                <a:cubicBezTo>
                  <a:pt x="1436" y="1732"/>
                  <a:pt x="1436" y="1732"/>
                  <a:pt x="1436" y="1732"/>
                </a:cubicBezTo>
                <a:cubicBezTo>
                  <a:pt x="1437" y="1731"/>
                  <a:pt x="1437" y="1731"/>
                  <a:pt x="1437" y="1731"/>
                </a:cubicBezTo>
                <a:cubicBezTo>
                  <a:pt x="1437" y="1730"/>
                  <a:pt x="1436" y="1730"/>
                  <a:pt x="1436" y="1730"/>
                </a:cubicBezTo>
                <a:close/>
                <a:moveTo>
                  <a:pt x="1087" y="1647"/>
                </a:moveTo>
                <a:cubicBezTo>
                  <a:pt x="1087" y="1647"/>
                  <a:pt x="1087" y="1647"/>
                  <a:pt x="1087" y="1647"/>
                </a:cubicBezTo>
                <a:cubicBezTo>
                  <a:pt x="1089" y="1647"/>
                  <a:pt x="1089" y="1646"/>
                  <a:pt x="1089" y="1645"/>
                </a:cubicBezTo>
                <a:cubicBezTo>
                  <a:pt x="1089" y="1645"/>
                  <a:pt x="1089" y="1644"/>
                  <a:pt x="1089" y="1644"/>
                </a:cubicBezTo>
                <a:cubicBezTo>
                  <a:pt x="1088" y="1644"/>
                  <a:pt x="1088" y="1644"/>
                  <a:pt x="1088" y="1644"/>
                </a:cubicBezTo>
                <a:cubicBezTo>
                  <a:pt x="1087" y="1644"/>
                  <a:pt x="1087" y="1644"/>
                  <a:pt x="1087" y="1644"/>
                </a:cubicBezTo>
                <a:cubicBezTo>
                  <a:pt x="1087" y="1644"/>
                  <a:pt x="1087" y="1644"/>
                  <a:pt x="1087" y="1644"/>
                </a:cubicBezTo>
                <a:cubicBezTo>
                  <a:pt x="1087" y="1644"/>
                  <a:pt x="1087" y="1644"/>
                  <a:pt x="1086" y="1644"/>
                </a:cubicBezTo>
                <a:cubicBezTo>
                  <a:pt x="1085" y="1644"/>
                  <a:pt x="1085" y="1644"/>
                  <a:pt x="1085" y="1645"/>
                </a:cubicBezTo>
                <a:cubicBezTo>
                  <a:pt x="1085" y="1646"/>
                  <a:pt x="1085" y="1646"/>
                  <a:pt x="1086" y="1646"/>
                </a:cubicBezTo>
                <a:cubicBezTo>
                  <a:pt x="1086" y="1647"/>
                  <a:pt x="1086" y="1647"/>
                  <a:pt x="1087" y="1647"/>
                </a:cubicBezTo>
                <a:close/>
                <a:moveTo>
                  <a:pt x="1254" y="1711"/>
                </a:moveTo>
                <a:cubicBezTo>
                  <a:pt x="1254" y="1711"/>
                  <a:pt x="1254" y="1712"/>
                  <a:pt x="1254" y="1712"/>
                </a:cubicBezTo>
                <a:cubicBezTo>
                  <a:pt x="1254" y="1713"/>
                  <a:pt x="1254" y="1713"/>
                  <a:pt x="1254" y="1713"/>
                </a:cubicBezTo>
                <a:cubicBezTo>
                  <a:pt x="1254" y="1713"/>
                  <a:pt x="1254" y="1713"/>
                  <a:pt x="1254" y="1713"/>
                </a:cubicBezTo>
                <a:cubicBezTo>
                  <a:pt x="1254" y="1713"/>
                  <a:pt x="1254" y="1713"/>
                  <a:pt x="1254" y="1713"/>
                </a:cubicBezTo>
                <a:cubicBezTo>
                  <a:pt x="1254" y="1714"/>
                  <a:pt x="1254" y="1714"/>
                  <a:pt x="1253" y="1715"/>
                </a:cubicBezTo>
                <a:cubicBezTo>
                  <a:pt x="1253" y="1715"/>
                  <a:pt x="1252" y="1716"/>
                  <a:pt x="1251" y="1716"/>
                </a:cubicBezTo>
                <a:cubicBezTo>
                  <a:pt x="1251" y="1716"/>
                  <a:pt x="1251" y="1716"/>
                  <a:pt x="1251" y="1716"/>
                </a:cubicBezTo>
                <a:cubicBezTo>
                  <a:pt x="1250" y="1717"/>
                  <a:pt x="1249" y="1717"/>
                  <a:pt x="1248" y="1717"/>
                </a:cubicBezTo>
                <a:cubicBezTo>
                  <a:pt x="1248" y="1717"/>
                  <a:pt x="1248" y="1717"/>
                  <a:pt x="1247" y="1717"/>
                </a:cubicBezTo>
                <a:cubicBezTo>
                  <a:pt x="1248" y="1717"/>
                  <a:pt x="1248" y="1718"/>
                  <a:pt x="1247" y="1718"/>
                </a:cubicBezTo>
                <a:cubicBezTo>
                  <a:pt x="1247" y="1719"/>
                  <a:pt x="1246" y="1719"/>
                  <a:pt x="1246" y="1719"/>
                </a:cubicBezTo>
                <a:cubicBezTo>
                  <a:pt x="1246" y="1719"/>
                  <a:pt x="1246" y="1720"/>
                  <a:pt x="1246" y="1720"/>
                </a:cubicBezTo>
                <a:cubicBezTo>
                  <a:pt x="1246" y="1720"/>
                  <a:pt x="1246" y="1720"/>
                  <a:pt x="1245" y="1721"/>
                </a:cubicBezTo>
                <a:cubicBezTo>
                  <a:pt x="1245" y="1721"/>
                  <a:pt x="1245" y="1721"/>
                  <a:pt x="1245" y="1721"/>
                </a:cubicBezTo>
                <a:cubicBezTo>
                  <a:pt x="1245" y="1721"/>
                  <a:pt x="1245" y="1722"/>
                  <a:pt x="1244" y="1722"/>
                </a:cubicBezTo>
                <a:cubicBezTo>
                  <a:pt x="1244" y="1722"/>
                  <a:pt x="1244" y="1722"/>
                  <a:pt x="1243" y="1722"/>
                </a:cubicBezTo>
                <a:cubicBezTo>
                  <a:pt x="1243" y="1722"/>
                  <a:pt x="1243" y="1722"/>
                  <a:pt x="1242" y="1722"/>
                </a:cubicBezTo>
                <a:cubicBezTo>
                  <a:pt x="1242" y="1722"/>
                  <a:pt x="1242" y="1722"/>
                  <a:pt x="1242" y="1722"/>
                </a:cubicBezTo>
                <a:cubicBezTo>
                  <a:pt x="1241" y="1721"/>
                  <a:pt x="1241" y="1721"/>
                  <a:pt x="1240" y="1721"/>
                </a:cubicBezTo>
                <a:cubicBezTo>
                  <a:pt x="1240" y="1721"/>
                  <a:pt x="1240" y="1721"/>
                  <a:pt x="1240" y="1721"/>
                </a:cubicBezTo>
                <a:cubicBezTo>
                  <a:pt x="1239" y="1721"/>
                  <a:pt x="1239" y="1720"/>
                  <a:pt x="1239" y="1719"/>
                </a:cubicBezTo>
                <a:cubicBezTo>
                  <a:pt x="1239" y="1719"/>
                  <a:pt x="1239" y="1719"/>
                  <a:pt x="1239" y="1719"/>
                </a:cubicBezTo>
                <a:cubicBezTo>
                  <a:pt x="1238" y="1720"/>
                  <a:pt x="1236" y="1720"/>
                  <a:pt x="1235" y="1720"/>
                </a:cubicBezTo>
                <a:cubicBezTo>
                  <a:pt x="1235" y="1720"/>
                  <a:pt x="1235" y="1720"/>
                  <a:pt x="1235" y="1720"/>
                </a:cubicBezTo>
                <a:cubicBezTo>
                  <a:pt x="1235" y="1720"/>
                  <a:pt x="1235" y="1720"/>
                  <a:pt x="1235" y="1721"/>
                </a:cubicBezTo>
                <a:cubicBezTo>
                  <a:pt x="1235" y="1722"/>
                  <a:pt x="1235" y="1722"/>
                  <a:pt x="1234" y="1722"/>
                </a:cubicBezTo>
                <a:cubicBezTo>
                  <a:pt x="1233" y="1722"/>
                  <a:pt x="1233" y="1722"/>
                  <a:pt x="1233" y="1722"/>
                </a:cubicBezTo>
                <a:cubicBezTo>
                  <a:pt x="1233" y="1722"/>
                  <a:pt x="1233" y="1722"/>
                  <a:pt x="1233" y="1722"/>
                </a:cubicBezTo>
                <a:cubicBezTo>
                  <a:pt x="1232" y="1722"/>
                  <a:pt x="1232" y="1722"/>
                  <a:pt x="1231" y="1722"/>
                </a:cubicBezTo>
                <a:cubicBezTo>
                  <a:pt x="1231" y="1722"/>
                  <a:pt x="1230" y="1722"/>
                  <a:pt x="1230" y="1722"/>
                </a:cubicBezTo>
                <a:cubicBezTo>
                  <a:pt x="1229" y="1722"/>
                  <a:pt x="1229" y="1722"/>
                  <a:pt x="1228" y="1721"/>
                </a:cubicBezTo>
                <a:cubicBezTo>
                  <a:pt x="1228" y="1721"/>
                  <a:pt x="1228" y="1720"/>
                  <a:pt x="1229" y="1720"/>
                </a:cubicBezTo>
                <a:cubicBezTo>
                  <a:pt x="1229" y="1720"/>
                  <a:pt x="1229" y="1720"/>
                  <a:pt x="1229" y="1720"/>
                </a:cubicBezTo>
                <a:cubicBezTo>
                  <a:pt x="1229" y="1720"/>
                  <a:pt x="1229" y="1720"/>
                  <a:pt x="1229" y="1720"/>
                </a:cubicBezTo>
                <a:cubicBezTo>
                  <a:pt x="1229" y="1720"/>
                  <a:pt x="1229" y="1720"/>
                  <a:pt x="1229" y="1720"/>
                </a:cubicBezTo>
                <a:cubicBezTo>
                  <a:pt x="1229" y="1720"/>
                  <a:pt x="1228" y="1720"/>
                  <a:pt x="1228" y="1720"/>
                </a:cubicBezTo>
                <a:cubicBezTo>
                  <a:pt x="1228" y="1720"/>
                  <a:pt x="1228" y="1720"/>
                  <a:pt x="1228" y="1720"/>
                </a:cubicBezTo>
                <a:cubicBezTo>
                  <a:pt x="1227" y="1720"/>
                  <a:pt x="1226" y="1719"/>
                  <a:pt x="1226" y="1719"/>
                </a:cubicBezTo>
                <a:cubicBezTo>
                  <a:pt x="1226" y="1719"/>
                  <a:pt x="1226" y="1718"/>
                  <a:pt x="1226" y="1718"/>
                </a:cubicBezTo>
                <a:cubicBezTo>
                  <a:pt x="1226" y="1718"/>
                  <a:pt x="1226" y="1717"/>
                  <a:pt x="1227" y="1717"/>
                </a:cubicBezTo>
                <a:cubicBezTo>
                  <a:pt x="1227" y="1717"/>
                  <a:pt x="1227" y="1717"/>
                  <a:pt x="1228" y="1717"/>
                </a:cubicBezTo>
                <a:cubicBezTo>
                  <a:pt x="1228" y="1717"/>
                  <a:pt x="1228" y="1717"/>
                  <a:pt x="1228" y="1717"/>
                </a:cubicBezTo>
                <a:cubicBezTo>
                  <a:pt x="1228" y="1717"/>
                  <a:pt x="1229" y="1717"/>
                  <a:pt x="1229" y="1717"/>
                </a:cubicBezTo>
                <a:cubicBezTo>
                  <a:pt x="1229" y="1717"/>
                  <a:pt x="1229" y="1717"/>
                  <a:pt x="1229" y="1717"/>
                </a:cubicBezTo>
                <a:cubicBezTo>
                  <a:pt x="1229" y="1717"/>
                  <a:pt x="1229" y="1717"/>
                  <a:pt x="1229" y="1717"/>
                </a:cubicBezTo>
                <a:cubicBezTo>
                  <a:pt x="1229" y="1717"/>
                  <a:pt x="1229" y="1717"/>
                  <a:pt x="1229" y="1717"/>
                </a:cubicBezTo>
                <a:cubicBezTo>
                  <a:pt x="1229" y="1717"/>
                  <a:pt x="1229" y="1717"/>
                  <a:pt x="1229" y="1717"/>
                </a:cubicBezTo>
                <a:cubicBezTo>
                  <a:pt x="1230" y="1717"/>
                  <a:pt x="1231" y="1717"/>
                  <a:pt x="1231" y="1718"/>
                </a:cubicBezTo>
                <a:cubicBezTo>
                  <a:pt x="1231" y="1718"/>
                  <a:pt x="1231" y="1718"/>
                  <a:pt x="1231" y="1718"/>
                </a:cubicBezTo>
                <a:cubicBezTo>
                  <a:pt x="1231" y="1718"/>
                  <a:pt x="1231" y="1718"/>
                  <a:pt x="1231" y="1717"/>
                </a:cubicBezTo>
                <a:cubicBezTo>
                  <a:pt x="1231" y="1717"/>
                  <a:pt x="1231" y="1717"/>
                  <a:pt x="1232" y="1716"/>
                </a:cubicBezTo>
                <a:cubicBezTo>
                  <a:pt x="1232" y="1716"/>
                  <a:pt x="1232" y="1716"/>
                  <a:pt x="1232" y="1716"/>
                </a:cubicBezTo>
                <a:cubicBezTo>
                  <a:pt x="1232" y="1716"/>
                  <a:pt x="1232" y="1716"/>
                  <a:pt x="1232" y="1716"/>
                </a:cubicBezTo>
                <a:cubicBezTo>
                  <a:pt x="1231" y="1716"/>
                  <a:pt x="1231" y="1715"/>
                  <a:pt x="1231" y="1715"/>
                </a:cubicBezTo>
                <a:cubicBezTo>
                  <a:pt x="1230" y="1715"/>
                  <a:pt x="1230" y="1714"/>
                  <a:pt x="1230" y="1714"/>
                </a:cubicBezTo>
                <a:cubicBezTo>
                  <a:pt x="1230" y="1714"/>
                  <a:pt x="1230" y="1714"/>
                  <a:pt x="1230" y="1714"/>
                </a:cubicBezTo>
                <a:cubicBezTo>
                  <a:pt x="1230" y="1713"/>
                  <a:pt x="1230" y="1713"/>
                  <a:pt x="1230" y="1713"/>
                </a:cubicBezTo>
                <a:cubicBezTo>
                  <a:pt x="1231" y="1712"/>
                  <a:pt x="1231" y="1712"/>
                  <a:pt x="1231" y="1712"/>
                </a:cubicBezTo>
                <a:cubicBezTo>
                  <a:pt x="1232" y="1712"/>
                  <a:pt x="1232" y="1712"/>
                  <a:pt x="1232" y="1712"/>
                </a:cubicBezTo>
                <a:cubicBezTo>
                  <a:pt x="1232" y="1711"/>
                  <a:pt x="1232" y="1711"/>
                  <a:pt x="1233" y="1711"/>
                </a:cubicBezTo>
                <a:cubicBezTo>
                  <a:pt x="1234" y="1710"/>
                  <a:pt x="1235" y="1710"/>
                  <a:pt x="1235" y="1711"/>
                </a:cubicBezTo>
                <a:cubicBezTo>
                  <a:pt x="1235" y="1711"/>
                  <a:pt x="1235" y="1712"/>
                  <a:pt x="1235" y="1712"/>
                </a:cubicBezTo>
                <a:cubicBezTo>
                  <a:pt x="1235" y="1712"/>
                  <a:pt x="1235" y="1713"/>
                  <a:pt x="1235" y="1713"/>
                </a:cubicBezTo>
                <a:cubicBezTo>
                  <a:pt x="1235" y="1713"/>
                  <a:pt x="1235" y="1713"/>
                  <a:pt x="1235" y="1713"/>
                </a:cubicBezTo>
                <a:cubicBezTo>
                  <a:pt x="1235" y="1713"/>
                  <a:pt x="1235" y="1712"/>
                  <a:pt x="1235" y="1712"/>
                </a:cubicBezTo>
                <a:cubicBezTo>
                  <a:pt x="1236" y="1712"/>
                  <a:pt x="1236" y="1712"/>
                  <a:pt x="1236" y="1712"/>
                </a:cubicBezTo>
                <a:cubicBezTo>
                  <a:pt x="1236" y="1712"/>
                  <a:pt x="1236" y="1712"/>
                  <a:pt x="1236" y="1712"/>
                </a:cubicBezTo>
                <a:cubicBezTo>
                  <a:pt x="1236" y="1711"/>
                  <a:pt x="1236" y="1711"/>
                  <a:pt x="1236" y="1711"/>
                </a:cubicBezTo>
                <a:cubicBezTo>
                  <a:pt x="1236" y="1710"/>
                  <a:pt x="1236" y="1709"/>
                  <a:pt x="1236" y="1709"/>
                </a:cubicBezTo>
                <a:cubicBezTo>
                  <a:pt x="1237" y="1709"/>
                  <a:pt x="1237" y="1709"/>
                  <a:pt x="1237" y="1709"/>
                </a:cubicBezTo>
                <a:cubicBezTo>
                  <a:pt x="1237" y="1709"/>
                  <a:pt x="1237" y="1709"/>
                  <a:pt x="1237" y="1709"/>
                </a:cubicBezTo>
                <a:cubicBezTo>
                  <a:pt x="1237" y="1709"/>
                  <a:pt x="1238" y="1709"/>
                  <a:pt x="1239" y="1709"/>
                </a:cubicBezTo>
                <a:cubicBezTo>
                  <a:pt x="1239" y="1709"/>
                  <a:pt x="1239" y="1710"/>
                  <a:pt x="1239" y="1710"/>
                </a:cubicBezTo>
                <a:cubicBezTo>
                  <a:pt x="1239" y="1711"/>
                  <a:pt x="1239" y="1711"/>
                  <a:pt x="1239" y="1711"/>
                </a:cubicBezTo>
                <a:cubicBezTo>
                  <a:pt x="1239" y="1711"/>
                  <a:pt x="1238" y="1711"/>
                  <a:pt x="1238" y="1711"/>
                </a:cubicBezTo>
                <a:cubicBezTo>
                  <a:pt x="1238" y="1712"/>
                  <a:pt x="1238" y="1712"/>
                  <a:pt x="1237" y="1712"/>
                </a:cubicBezTo>
                <a:cubicBezTo>
                  <a:pt x="1238" y="1712"/>
                  <a:pt x="1238" y="1712"/>
                  <a:pt x="1238" y="1712"/>
                </a:cubicBezTo>
                <a:cubicBezTo>
                  <a:pt x="1238" y="1712"/>
                  <a:pt x="1238" y="1712"/>
                  <a:pt x="1238" y="1712"/>
                </a:cubicBezTo>
                <a:cubicBezTo>
                  <a:pt x="1238" y="1712"/>
                  <a:pt x="1238" y="1712"/>
                  <a:pt x="1238" y="1712"/>
                </a:cubicBezTo>
                <a:cubicBezTo>
                  <a:pt x="1239" y="1711"/>
                  <a:pt x="1240" y="1710"/>
                  <a:pt x="1241" y="1710"/>
                </a:cubicBezTo>
                <a:cubicBezTo>
                  <a:pt x="1242" y="1710"/>
                  <a:pt x="1242" y="1711"/>
                  <a:pt x="1243" y="1711"/>
                </a:cubicBezTo>
                <a:cubicBezTo>
                  <a:pt x="1243" y="1711"/>
                  <a:pt x="1243" y="1711"/>
                  <a:pt x="1243" y="1711"/>
                </a:cubicBezTo>
                <a:cubicBezTo>
                  <a:pt x="1243" y="1711"/>
                  <a:pt x="1243" y="1711"/>
                  <a:pt x="1243" y="1711"/>
                </a:cubicBezTo>
                <a:cubicBezTo>
                  <a:pt x="1243" y="1711"/>
                  <a:pt x="1243" y="1711"/>
                  <a:pt x="1243" y="1711"/>
                </a:cubicBezTo>
                <a:cubicBezTo>
                  <a:pt x="1244" y="1710"/>
                  <a:pt x="1245" y="1709"/>
                  <a:pt x="1246" y="1709"/>
                </a:cubicBezTo>
                <a:cubicBezTo>
                  <a:pt x="1247" y="1709"/>
                  <a:pt x="1247" y="1709"/>
                  <a:pt x="1247" y="1710"/>
                </a:cubicBezTo>
                <a:cubicBezTo>
                  <a:pt x="1248" y="1710"/>
                  <a:pt x="1248" y="1710"/>
                  <a:pt x="1249" y="1711"/>
                </a:cubicBezTo>
                <a:cubicBezTo>
                  <a:pt x="1249" y="1710"/>
                  <a:pt x="1249" y="1710"/>
                  <a:pt x="1250" y="1710"/>
                </a:cubicBezTo>
                <a:cubicBezTo>
                  <a:pt x="1250" y="1710"/>
                  <a:pt x="1251" y="1710"/>
                  <a:pt x="1251" y="1710"/>
                </a:cubicBezTo>
                <a:cubicBezTo>
                  <a:pt x="1251" y="1710"/>
                  <a:pt x="1252" y="1710"/>
                  <a:pt x="1252" y="1710"/>
                </a:cubicBezTo>
                <a:cubicBezTo>
                  <a:pt x="1253" y="1710"/>
                  <a:pt x="1254" y="1710"/>
                  <a:pt x="1254" y="1711"/>
                </a:cubicBezTo>
                <a:close/>
                <a:moveTo>
                  <a:pt x="1243" y="1715"/>
                </a:moveTo>
                <a:cubicBezTo>
                  <a:pt x="1243" y="1714"/>
                  <a:pt x="1243" y="1714"/>
                  <a:pt x="1242" y="1714"/>
                </a:cubicBezTo>
                <a:cubicBezTo>
                  <a:pt x="1242" y="1714"/>
                  <a:pt x="1242" y="1715"/>
                  <a:pt x="1242" y="1715"/>
                </a:cubicBezTo>
                <a:cubicBezTo>
                  <a:pt x="1241" y="1716"/>
                  <a:pt x="1240" y="1717"/>
                  <a:pt x="1240" y="1717"/>
                </a:cubicBezTo>
                <a:cubicBezTo>
                  <a:pt x="1240" y="1717"/>
                  <a:pt x="1240" y="1718"/>
                  <a:pt x="1240" y="1718"/>
                </a:cubicBezTo>
                <a:cubicBezTo>
                  <a:pt x="1240" y="1718"/>
                  <a:pt x="1240" y="1718"/>
                  <a:pt x="1240" y="1718"/>
                </a:cubicBezTo>
                <a:cubicBezTo>
                  <a:pt x="1240" y="1718"/>
                  <a:pt x="1240" y="1718"/>
                  <a:pt x="1240" y="1717"/>
                </a:cubicBezTo>
                <a:cubicBezTo>
                  <a:pt x="1241" y="1716"/>
                  <a:pt x="1242" y="1715"/>
                  <a:pt x="1243" y="1715"/>
                </a:cubicBezTo>
                <a:cubicBezTo>
                  <a:pt x="1243" y="1715"/>
                  <a:pt x="1243" y="1715"/>
                  <a:pt x="1243" y="1715"/>
                </a:cubicBezTo>
                <a:close/>
                <a:moveTo>
                  <a:pt x="1387" y="1292"/>
                </a:moveTo>
                <a:cubicBezTo>
                  <a:pt x="1387" y="1293"/>
                  <a:pt x="1387" y="1293"/>
                  <a:pt x="1387" y="1294"/>
                </a:cubicBezTo>
                <a:cubicBezTo>
                  <a:pt x="1387" y="1295"/>
                  <a:pt x="1387" y="1295"/>
                  <a:pt x="1386" y="1296"/>
                </a:cubicBezTo>
                <a:cubicBezTo>
                  <a:pt x="1386" y="1296"/>
                  <a:pt x="1386" y="1296"/>
                  <a:pt x="1386" y="1296"/>
                </a:cubicBezTo>
                <a:cubicBezTo>
                  <a:pt x="1386" y="1296"/>
                  <a:pt x="1386" y="1297"/>
                  <a:pt x="1386" y="1297"/>
                </a:cubicBezTo>
                <a:cubicBezTo>
                  <a:pt x="1386" y="1299"/>
                  <a:pt x="1385" y="1300"/>
                  <a:pt x="1384" y="1302"/>
                </a:cubicBezTo>
                <a:cubicBezTo>
                  <a:pt x="1384" y="1302"/>
                  <a:pt x="1384" y="1302"/>
                  <a:pt x="1384" y="1302"/>
                </a:cubicBezTo>
                <a:cubicBezTo>
                  <a:pt x="1384" y="1302"/>
                  <a:pt x="1384" y="1302"/>
                  <a:pt x="1384" y="1302"/>
                </a:cubicBezTo>
                <a:cubicBezTo>
                  <a:pt x="1384" y="1302"/>
                  <a:pt x="1384" y="1302"/>
                  <a:pt x="1384" y="1302"/>
                </a:cubicBezTo>
                <a:cubicBezTo>
                  <a:pt x="1384" y="1302"/>
                  <a:pt x="1384" y="1302"/>
                  <a:pt x="1384" y="1302"/>
                </a:cubicBezTo>
                <a:cubicBezTo>
                  <a:pt x="1384" y="1302"/>
                  <a:pt x="1384" y="1302"/>
                  <a:pt x="1384" y="1303"/>
                </a:cubicBezTo>
                <a:cubicBezTo>
                  <a:pt x="1383" y="1303"/>
                  <a:pt x="1383" y="1304"/>
                  <a:pt x="1382" y="1305"/>
                </a:cubicBezTo>
                <a:cubicBezTo>
                  <a:pt x="1382" y="1305"/>
                  <a:pt x="1382" y="1306"/>
                  <a:pt x="1381" y="1306"/>
                </a:cubicBezTo>
                <a:cubicBezTo>
                  <a:pt x="1381" y="1307"/>
                  <a:pt x="1381" y="1308"/>
                  <a:pt x="1380" y="1308"/>
                </a:cubicBezTo>
                <a:cubicBezTo>
                  <a:pt x="1379" y="1309"/>
                  <a:pt x="1378" y="1310"/>
                  <a:pt x="1378" y="1311"/>
                </a:cubicBezTo>
                <a:cubicBezTo>
                  <a:pt x="1377" y="1311"/>
                  <a:pt x="1377" y="1311"/>
                  <a:pt x="1377" y="1311"/>
                </a:cubicBezTo>
                <a:cubicBezTo>
                  <a:pt x="1377" y="1311"/>
                  <a:pt x="1377" y="1312"/>
                  <a:pt x="1377" y="1312"/>
                </a:cubicBezTo>
                <a:cubicBezTo>
                  <a:pt x="1377" y="1312"/>
                  <a:pt x="1376" y="1312"/>
                  <a:pt x="1376" y="1313"/>
                </a:cubicBezTo>
                <a:cubicBezTo>
                  <a:pt x="1376" y="1313"/>
                  <a:pt x="1375" y="1313"/>
                  <a:pt x="1375" y="1313"/>
                </a:cubicBezTo>
                <a:cubicBezTo>
                  <a:pt x="1375" y="1314"/>
                  <a:pt x="1374" y="1314"/>
                  <a:pt x="1374" y="1314"/>
                </a:cubicBezTo>
                <a:cubicBezTo>
                  <a:pt x="1374" y="1314"/>
                  <a:pt x="1374" y="1315"/>
                  <a:pt x="1373" y="1315"/>
                </a:cubicBezTo>
                <a:cubicBezTo>
                  <a:pt x="1373" y="1315"/>
                  <a:pt x="1373" y="1315"/>
                  <a:pt x="1373" y="1315"/>
                </a:cubicBezTo>
                <a:cubicBezTo>
                  <a:pt x="1373" y="1316"/>
                  <a:pt x="1372" y="1317"/>
                  <a:pt x="1371" y="1317"/>
                </a:cubicBezTo>
                <a:cubicBezTo>
                  <a:pt x="1371" y="1317"/>
                  <a:pt x="1371" y="1317"/>
                  <a:pt x="1371" y="1317"/>
                </a:cubicBezTo>
                <a:cubicBezTo>
                  <a:pt x="1371" y="1318"/>
                  <a:pt x="1370" y="1318"/>
                  <a:pt x="1370" y="1318"/>
                </a:cubicBezTo>
                <a:cubicBezTo>
                  <a:pt x="1370" y="1318"/>
                  <a:pt x="1369" y="1318"/>
                  <a:pt x="1369" y="1318"/>
                </a:cubicBezTo>
                <a:cubicBezTo>
                  <a:pt x="1369" y="1318"/>
                  <a:pt x="1368" y="1319"/>
                  <a:pt x="1368" y="1319"/>
                </a:cubicBezTo>
                <a:cubicBezTo>
                  <a:pt x="1368" y="1319"/>
                  <a:pt x="1368" y="1320"/>
                  <a:pt x="1367" y="1320"/>
                </a:cubicBezTo>
                <a:cubicBezTo>
                  <a:pt x="1367" y="1321"/>
                  <a:pt x="1367" y="1321"/>
                  <a:pt x="1367" y="1321"/>
                </a:cubicBezTo>
                <a:cubicBezTo>
                  <a:pt x="1367" y="1321"/>
                  <a:pt x="1367" y="1322"/>
                  <a:pt x="1367" y="1322"/>
                </a:cubicBezTo>
                <a:cubicBezTo>
                  <a:pt x="1367" y="1323"/>
                  <a:pt x="1366" y="1324"/>
                  <a:pt x="1366" y="1325"/>
                </a:cubicBezTo>
                <a:cubicBezTo>
                  <a:pt x="1366" y="1325"/>
                  <a:pt x="1366" y="1326"/>
                  <a:pt x="1366" y="1326"/>
                </a:cubicBezTo>
                <a:cubicBezTo>
                  <a:pt x="1366" y="1326"/>
                  <a:pt x="1366" y="1326"/>
                  <a:pt x="1366" y="1326"/>
                </a:cubicBezTo>
                <a:cubicBezTo>
                  <a:pt x="1366" y="1326"/>
                  <a:pt x="1366" y="1326"/>
                  <a:pt x="1366" y="1326"/>
                </a:cubicBezTo>
                <a:cubicBezTo>
                  <a:pt x="1366" y="1327"/>
                  <a:pt x="1366" y="1327"/>
                  <a:pt x="1366" y="1327"/>
                </a:cubicBezTo>
                <a:cubicBezTo>
                  <a:pt x="1366" y="1327"/>
                  <a:pt x="1365" y="1328"/>
                  <a:pt x="1365" y="1328"/>
                </a:cubicBezTo>
                <a:cubicBezTo>
                  <a:pt x="1365" y="1329"/>
                  <a:pt x="1365" y="1329"/>
                  <a:pt x="1364" y="1329"/>
                </a:cubicBezTo>
                <a:cubicBezTo>
                  <a:pt x="1364" y="1329"/>
                  <a:pt x="1364" y="1330"/>
                  <a:pt x="1364" y="1330"/>
                </a:cubicBezTo>
                <a:cubicBezTo>
                  <a:pt x="1364" y="1331"/>
                  <a:pt x="1363" y="1332"/>
                  <a:pt x="1362" y="1333"/>
                </a:cubicBezTo>
                <a:cubicBezTo>
                  <a:pt x="1362" y="1334"/>
                  <a:pt x="1362" y="1334"/>
                  <a:pt x="1362" y="1334"/>
                </a:cubicBezTo>
                <a:cubicBezTo>
                  <a:pt x="1361" y="1335"/>
                  <a:pt x="1361" y="1335"/>
                  <a:pt x="1361" y="1335"/>
                </a:cubicBezTo>
                <a:cubicBezTo>
                  <a:pt x="1361" y="1335"/>
                  <a:pt x="1360" y="1335"/>
                  <a:pt x="1360" y="1335"/>
                </a:cubicBezTo>
                <a:cubicBezTo>
                  <a:pt x="1359" y="1336"/>
                  <a:pt x="1359" y="1336"/>
                  <a:pt x="1359" y="1336"/>
                </a:cubicBezTo>
                <a:cubicBezTo>
                  <a:pt x="1359" y="1336"/>
                  <a:pt x="1359" y="1336"/>
                  <a:pt x="1358" y="1337"/>
                </a:cubicBezTo>
                <a:cubicBezTo>
                  <a:pt x="1358" y="1337"/>
                  <a:pt x="1358" y="1337"/>
                  <a:pt x="1358" y="1337"/>
                </a:cubicBezTo>
                <a:cubicBezTo>
                  <a:pt x="1357" y="1338"/>
                  <a:pt x="1356" y="1339"/>
                  <a:pt x="1355" y="1339"/>
                </a:cubicBezTo>
                <a:cubicBezTo>
                  <a:pt x="1355" y="1339"/>
                  <a:pt x="1355" y="1339"/>
                  <a:pt x="1355" y="1339"/>
                </a:cubicBezTo>
                <a:cubicBezTo>
                  <a:pt x="1355" y="1339"/>
                  <a:pt x="1355" y="1339"/>
                  <a:pt x="1354" y="1339"/>
                </a:cubicBezTo>
                <a:cubicBezTo>
                  <a:pt x="1354" y="1340"/>
                  <a:pt x="1354" y="1340"/>
                  <a:pt x="1353" y="1341"/>
                </a:cubicBezTo>
                <a:cubicBezTo>
                  <a:pt x="1353" y="1341"/>
                  <a:pt x="1353" y="1341"/>
                  <a:pt x="1353" y="1342"/>
                </a:cubicBezTo>
                <a:cubicBezTo>
                  <a:pt x="1353" y="1342"/>
                  <a:pt x="1353" y="1342"/>
                  <a:pt x="1353" y="1342"/>
                </a:cubicBezTo>
                <a:cubicBezTo>
                  <a:pt x="1353" y="1342"/>
                  <a:pt x="1353" y="1343"/>
                  <a:pt x="1353" y="1344"/>
                </a:cubicBezTo>
                <a:cubicBezTo>
                  <a:pt x="1353" y="1344"/>
                  <a:pt x="1353" y="1345"/>
                  <a:pt x="1352" y="1345"/>
                </a:cubicBezTo>
                <a:cubicBezTo>
                  <a:pt x="1352" y="1345"/>
                  <a:pt x="1353" y="1346"/>
                  <a:pt x="1353" y="1346"/>
                </a:cubicBezTo>
                <a:cubicBezTo>
                  <a:pt x="1354" y="1346"/>
                  <a:pt x="1354" y="1346"/>
                  <a:pt x="1355" y="1347"/>
                </a:cubicBezTo>
                <a:cubicBezTo>
                  <a:pt x="1355" y="1348"/>
                  <a:pt x="1355" y="1348"/>
                  <a:pt x="1355" y="1349"/>
                </a:cubicBezTo>
                <a:cubicBezTo>
                  <a:pt x="1354" y="1349"/>
                  <a:pt x="1354" y="1350"/>
                  <a:pt x="1354" y="1351"/>
                </a:cubicBezTo>
                <a:cubicBezTo>
                  <a:pt x="1354" y="1351"/>
                  <a:pt x="1355" y="1351"/>
                  <a:pt x="1355" y="1351"/>
                </a:cubicBezTo>
                <a:cubicBezTo>
                  <a:pt x="1355" y="1352"/>
                  <a:pt x="1355" y="1352"/>
                  <a:pt x="1355" y="1353"/>
                </a:cubicBezTo>
                <a:cubicBezTo>
                  <a:pt x="1355" y="1353"/>
                  <a:pt x="1355" y="1353"/>
                  <a:pt x="1355" y="1354"/>
                </a:cubicBezTo>
                <a:cubicBezTo>
                  <a:pt x="1355" y="1354"/>
                  <a:pt x="1355" y="1354"/>
                  <a:pt x="1355" y="1354"/>
                </a:cubicBezTo>
                <a:cubicBezTo>
                  <a:pt x="1355" y="1354"/>
                  <a:pt x="1355" y="1355"/>
                  <a:pt x="1355" y="1355"/>
                </a:cubicBezTo>
                <a:cubicBezTo>
                  <a:pt x="1355" y="1356"/>
                  <a:pt x="1355" y="1356"/>
                  <a:pt x="1355" y="1357"/>
                </a:cubicBezTo>
                <a:cubicBezTo>
                  <a:pt x="1355" y="1357"/>
                  <a:pt x="1355" y="1357"/>
                  <a:pt x="1355" y="1357"/>
                </a:cubicBezTo>
                <a:cubicBezTo>
                  <a:pt x="1355" y="1358"/>
                  <a:pt x="1355" y="1358"/>
                  <a:pt x="1355" y="1358"/>
                </a:cubicBezTo>
                <a:cubicBezTo>
                  <a:pt x="1355" y="1358"/>
                  <a:pt x="1355" y="1358"/>
                  <a:pt x="1355" y="1358"/>
                </a:cubicBezTo>
                <a:cubicBezTo>
                  <a:pt x="1355" y="1358"/>
                  <a:pt x="1355" y="1358"/>
                  <a:pt x="1355" y="1359"/>
                </a:cubicBezTo>
                <a:cubicBezTo>
                  <a:pt x="1356" y="1359"/>
                  <a:pt x="1356" y="1360"/>
                  <a:pt x="1356" y="1361"/>
                </a:cubicBezTo>
                <a:cubicBezTo>
                  <a:pt x="1356" y="1361"/>
                  <a:pt x="1356" y="1361"/>
                  <a:pt x="1356" y="1361"/>
                </a:cubicBezTo>
                <a:cubicBezTo>
                  <a:pt x="1356" y="1362"/>
                  <a:pt x="1356" y="1362"/>
                  <a:pt x="1356" y="1363"/>
                </a:cubicBezTo>
                <a:cubicBezTo>
                  <a:pt x="1356" y="1363"/>
                  <a:pt x="1356" y="1363"/>
                  <a:pt x="1356" y="1363"/>
                </a:cubicBezTo>
                <a:cubicBezTo>
                  <a:pt x="1356" y="1363"/>
                  <a:pt x="1356" y="1363"/>
                  <a:pt x="1356" y="1363"/>
                </a:cubicBezTo>
                <a:cubicBezTo>
                  <a:pt x="1356" y="1364"/>
                  <a:pt x="1356" y="1364"/>
                  <a:pt x="1356" y="1364"/>
                </a:cubicBezTo>
                <a:cubicBezTo>
                  <a:pt x="1356" y="1365"/>
                  <a:pt x="1356" y="1365"/>
                  <a:pt x="1356" y="1365"/>
                </a:cubicBezTo>
                <a:cubicBezTo>
                  <a:pt x="1356" y="1366"/>
                  <a:pt x="1356" y="1366"/>
                  <a:pt x="1356" y="1366"/>
                </a:cubicBezTo>
                <a:cubicBezTo>
                  <a:pt x="1356" y="1366"/>
                  <a:pt x="1356" y="1367"/>
                  <a:pt x="1356" y="1368"/>
                </a:cubicBezTo>
                <a:cubicBezTo>
                  <a:pt x="1356" y="1368"/>
                  <a:pt x="1355" y="1369"/>
                  <a:pt x="1355" y="1369"/>
                </a:cubicBezTo>
                <a:cubicBezTo>
                  <a:pt x="1355" y="1369"/>
                  <a:pt x="1355" y="1369"/>
                  <a:pt x="1355" y="1369"/>
                </a:cubicBezTo>
                <a:cubicBezTo>
                  <a:pt x="1355" y="1369"/>
                  <a:pt x="1355" y="1369"/>
                  <a:pt x="1355" y="1370"/>
                </a:cubicBezTo>
                <a:cubicBezTo>
                  <a:pt x="1356" y="1370"/>
                  <a:pt x="1356" y="1370"/>
                  <a:pt x="1356" y="1371"/>
                </a:cubicBezTo>
                <a:cubicBezTo>
                  <a:pt x="1356" y="1372"/>
                  <a:pt x="1356" y="1372"/>
                  <a:pt x="1356" y="1373"/>
                </a:cubicBezTo>
                <a:cubicBezTo>
                  <a:pt x="1356" y="1373"/>
                  <a:pt x="1356" y="1374"/>
                  <a:pt x="1356" y="1374"/>
                </a:cubicBezTo>
                <a:cubicBezTo>
                  <a:pt x="1356" y="1375"/>
                  <a:pt x="1356" y="1375"/>
                  <a:pt x="1356" y="1375"/>
                </a:cubicBezTo>
                <a:cubicBezTo>
                  <a:pt x="1356" y="1375"/>
                  <a:pt x="1355" y="1376"/>
                  <a:pt x="1355" y="1376"/>
                </a:cubicBezTo>
                <a:cubicBezTo>
                  <a:pt x="1355" y="1376"/>
                  <a:pt x="1355" y="1376"/>
                  <a:pt x="1355" y="1376"/>
                </a:cubicBezTo>
                <a:cubicBezTo>
                  <a:pt x="1355" y="1376"/>
                  <a:pt x="1355" y="1376"/>
                  <a:pt x="1355" y="1377"/>
                </a:cubicBezTo>
                <a:cubicBezTo>
                  <a:pt x="1356" y="1377"/>
                  <a:pt x="1356" y="1378"/>
                  <a:pt x="1356" y="1379"/>
                </a:cubicBezTo>
                <a:cubicBezTo>
                  <a:pt x="1356" y="1380"/>
                  <a:pt x="1355" y="1381"/>
                  <a:pt x="1354" y="1382"/>
                </a:cubicBezTo>
                <a:cubicBezTo>
                  <a:pt x="1354" y="1382"/>
                  <a:pt x="1354" y="1382"/>
                  <a:pt x="1353" y="1382"/>
                </a:cubicBezTo>
                <a:cubicBezTo>
                  <a:pt x="1353" y="1383"/>
                  <a:pt x="1353" y="1383"/>
                  <a:pt x="1353" y="1383"/>
                </a:cubicBezTo>
                <a:cubicBezTo>
                  <a:pt x="1352" y="1384"/>
                  <a:pt x="1352" y="1384"/>
                  <a:pt x="1352" y="1385"/>
                </a:cubicBezTo>
                <a:cubicBezTo>
                  <a:pt x="1352" y="1385"/>
                  <a:pt x="1352" y="1385"/>
                  <a:pt x="1352" y="1385"/>
                </a:cubicBezTo>
                <a:cubicBezTo>
                  <a:pt x="1352" y="1385"/>
                  <a:pt x="1352" y="1385"/>
                  <a:pt x="1352" y="1385"/>
                </a:cubicBezTo>
                <a:cubicBezTo>
                  <a:pt x="1351" y="1385"/>
                  <a:pt x="1351" y="1385"/>
                  <a:pt x="1351" y="1385"/>
                </a:cubicBezTo>
                <a:cubicBezTo>
                  <a:pt x="1351" y="1385"/>
                  <a:pt x="1351" y="1385"/>
                  <a:pt x="1351" y="1385"/>
                </a:cubicBezTo>
                <a:cubicBezTo>
                  <a:pt x="1351" y="1386"/>
                  <a:pt x="1351" y="1386"/>
                  <a:pt x="1351" y="1386"/>
                </a:cubicBezTo>
                <a:cubicBezTo>
                  <a:pt x="1352" y="1387"/>
                  <a:pt x="1352" y="1387"/>
                  <a:pt x="1352" y="1387"/>
                </a:cubicBezTo>
                <a:cubicBezTo>
                  <a:pt x="1353" y="1388"/>
                  <a:pt x="1353" y="1389"/>
                  <a:pt x="1353" y="1390"/>
                </a:cubicBezTo>
                <a:cubicBezTo>
                  <a:pt x="1353" y="1391"/>
                  <a:pt x="1353" y="1391"/>
                  <a:pt x="1353" y="1391"/>
                </a:cubicBezTo>
                <a:cubicBezTo>
                  <a:pt x="1353" y="1392"/>
                  <a:pt x="1353" y="1392"/>
                  <a:pt x="1353" y="1393"/>
                </a:cubicBezTo>
                <a:cubicBezTo>
                  <a:pt x="1353" y="1394"/>
                  <a:pt x="1353" y="1394"/>
                  <a:pt x="1353" y="1395"/>
                </a:cubicBezTo>
                <a:cubicBezTo>
                  <a:pt x="1353" y="1396"/>
                  <a:pt x="1352" y="1397"/>
                  <a:pt x="1351" y="1397"/>
                </a:cubicBezTo>
                <a:cubicBezTo>
                  <a:pt x="1351" y="1398"/>
                  <a:pt x="1350" y="1398"/>
                  <a:pt x="1350" y="1398"/>
                </a:cubicBezTo>
                <a:cubicBezTo>
                  <a:pt x="1350" y="1399"/>
                  <a:pt x="1350" y="1399"/>
                  <a:pt x="1350" y="1399"/>
                </a:cubicBezTo>
                <a:cubicBezTo>
                  <a:pt x="1349" y="1401"/>
                  <a:pt x="1348" y="1401"/>
                  <a:pt x="1348" y="1402"/>
                </a:cubicBezTo>
                <a:cubicBezTo>
                  <a:pt x="1348" y="1403"/>
                  <a:pt x="1348" y="1403"/>
                  <a:pt x="1348" y="1404"/>
                </a:cubicBezTo>
                <a:cubicBezTo>
                  <a:pt x="1348" y="1404"/>
                  <a:pt x="1348" y="1404"/>
                  <a:pt x="1348" y="1404"/>
                </a:cubicBezTo>
                <a:cubicBezTo>
                  <a:pt x="1348" y="1405"/>
                  <a:pt x="1347" y="1405"/>
                  <a:pt x="1347" y="1405"/>
                </a:cubicBezTo>
                <a:cubicBezTo>
                  <a:pt x="1347" y="1405"/>
                  <a:pt x="1346" y="1406"/>
                  <a:pt x="1346" y="1406"/>
                </a:cubicBezTo>
                <a:cubicBezTo>
                  <a:pt x="1346" y="1406"/>
                  <a:pt x="1346" y="1407"/>
                  <a:pt x="1346" y="1408"/>
                </a:cubicBezTo>
                <a:cubicBezTo>
                  <a:pt x="1346" y="1409"/>
                  <a:pt x="1345" y="1409"/>
                  <a:pt x="1345" y="1409"/>
                </a:cubicBezTo>
                <a:cubicBezTo>
                  <a:pt x="1344" y="1410"/>
                  <a:pt x="1344" y="1410"/>
                  <a:pt x="1344" y="1410"/>
                </a:cubicBezTo>
                <a:cubicBezTo>
                  <a:pt x="1344" y="1410"/>
                  <a:pt x="1343" y="1411"/>
                  <a:pt x="1343" y="1411"/>
                </a:cubicBezTo>
                <a:cubicBezTo>
                  <a:pt x="1343" y="1411"/>
                  <a:pt x="1343" y="1411"/>
                  <a:pt x="1343" y="1411"/>
                </a:cubicBezTo>
                <a:cubicBezTo>
                  <a:pt x="1344" y="1411"/>
                  <a:pt x="1344" y="1411"/>
                  <a:pt x="1344" y="1412"/>
                </a:cubicBezTo>
                <a:cubicBezTo>
                  <a:pt x="1344" y="1412"/>
                  <a:pt x="1344" y="1412"/>
                  <a:pt x="1344" y="1413"/>
                </a:cubicBezTo>
                <a:cubicBezTo>
                  <a:pt x="1345" y="1413"/>
                  <a:pt x="1346" y="1414"/>
                  <a:pt x="1346" y="1415"/>
                </a:cubicBezTo>
                <a:cubicBezTo>
                  <a:pt x="1345" y="1417"/>
                  <a:pt x="1345" y="1418"/>
                  <a:pt x="1344" y="1418"/>
                </a:cubicBezTo>
                <a:cubicBezTo>
                  <a:pt x="1344" y="1418"/>
                  <a:pt x="1344" y="1418"/>
                  <a:pt x="1343" y="1418"/>
                </a:cubicBezTo>
                <a:cubicBezTo>
                  <a:pt x="1343" y="1419"/>
                  <a:pt x="1342" y="1419"/>
                  <a:pt x="1341" y="1419"/>
                </a:cubicBezTo>
                <a:cubicBezTo>
                  <a:pt x="1341" y="1419"/>
                  <a:pt x="1340" y="1419"/>
                  <a:pt x="1339" y="1420"/>
                </a:cubicBezTo>
                <a:cubicBezTo>
                  <a:pt x="1339" y="1420"/>
                  <a:pt x="1339" y="1420"/>
                  <a:pt x="1338" y="1420"/>
                </a:cubicBezTo>
                <a:cubicBezTo>
                  <a:pt x="1338" y="1420"/>
                  <a:pt x="1338" y="1421"/>
                  <a:pt x="1337" y="1421"/>
                </a:cubicBezTo>
                <a:cubicBezTo>
                  <a:pt x="1337" y="1421"/>
                  <a:pt x="1337" y="1421"/>
                  <a:pt x="1336" y="1421"/>
                </a:cubicBezTo>
                <a:cubicBezTo>
                  <a:pt x="1336" y="1421"/>
                  <a:pt x="1336" y="1421"/>
                  <a:pt x="1336" y="1421"/>
                </a:cubicBezTo>
                <a:cubicBezTo>
                  <a:pt x="1336" y="1421"/>
                  <a:pt x="1336" y="1421"/>
                  <a:pt x="1336" y="1422"/>
                </a:cubicBezTo>
                <a:cubicBezTo>
                  <a:pt x="1336" y="1423"/>
                  <a:pt x="1336" y="1423"/>
                  <a:pt x="1336" y="1424"/>
                </a:cubicBezTo>
                <a:cubicBezTo>
                  <a:pt x="1335" y="1424"/>
                  <a:pt x="1335" y="1424"/>
                  <a:pt x="1335" y="1425"/>
                </a:cubicBezTo>
                <a:cubicBezTo>
                  <a:pt x="1335" y="1425"/>
                  <a:pt x="1335" y="1426"/>
                  <a:pt x="1334" y="1426"/>
                </a:cubicBezTo>
                <a:cubicBezTo>
                  <a:pt x="1333" y="1426"/>
                  <a:pt x="1333" y="1426"/>
                  <a:pt x="1333" y="1426"/>
                </a:cubicBezTo>
                <a:cubicBezTo>
                  <a:pt x="1333" y="1426"/>
                  <a:pt x="1333" y="1426"/>
                  <a:pt x="1333" y="1426"/>
                </a:cubicBezTo>
                <a:cubicBezTo>
                  <a:pt x="1333" y="1426"/>
                  <a:pt x="1332" y="1426"/>
                  <a:pt x="1332" y="1426"/>
                </a:cubicBezTo>
                <a:cubicBezTo>
                  <a:pt x="1332" y="1426"/>
                  <a:pt x="1332" y="1426"/>
                  <a:pt x="1331" y="1426"/>
                </a:cubicBezTo>
                <a:cubicBezTo>
                  <a:pt x="1331" y="1426"/>
                  <a:pt x="1331" y="1426"/>
                  <a:pt x="1330" y="1426"/>
                </a:cubicBezTo>
                <a:cubicBezTo>
                  <a:pt x="1330" y="1426"/>
                  <a:pt x="1330" y="1426"/>
                  <a:pt x="1330" y="1426"/>
                </a:cubicBezTo>
                <a:cubicBezTo>
                  <a:pt x="1330" y="1426"/>
                  <a:pt x="1330" y="1426"/>
                  <a:pt x="1330" y="1426"/>
                </a:cubicBezTo>
                <a:cubicBezTo>
                  <a:pt x="1329" y="1426"/>
                  <a:pt x="1329" y="1426"/>
                  <a:pt x="1329" y="1426"/>
                </a:cubicBezTo>
                <a:cubicBezTo>
                  <a:pt x="1328" y="1426"/>
                  <a:pt x="1328" y="1425"/>
                  <a:pt x="1327" y="1425"/>
                </a:cubicBezTo>
                <a:cubicBezTo>
                  <a:pt x="1327" y="1425"/>
                  <a:pt x="1327" y="1426"/>
                  <a:pt x="1327" y="1426"/>
                </a:cubicBezTo>
                <a:cubicBezTo>
                  <a:pt x="1327" y="1426"/>
                  <a:pt x="1327" y="1426"/>
                  <a:pt x="1327" y="1426"/>
                </a:cubicBezTo>
                <a:cubicBezTo>
                  <a:pt x="1326" y="1426"/>
                  <a:pt x="1326" y="1427"/>
                  <a:pt x="1326" y="1427"/>
                </a:cubicBezTo>
                <a:cubicBezTo>
                  <a:pt x="1325" y="1427"/>
                  <a:pt x="1325" y="1427"/>
                  <a:pt x="1325" y="1427"/>
                </a:cubicBezTo>
                <a:cubicBezTo>
                  <a:pt x="1325" y="1427"/>
                  <a:pt x="1324" y="1427"/>
                  <a:pt x="1324" y="1427"/>
                </a:cubicBezTo>
                <a:cubicBezTo>
                  <a:pt x="1324" y="1427"/>
                  <a:pt x="1324" y="1427"/>
                  <a:pt x="1324" y="1427"/>
                </a:cubicBezTo>
                <a:cubicBezTo>
                  <a:pt x="1323" y="1427"/>
                  <a:pt x="1323" y="1427"/>
                  <a:pt x="1322" y="1426"/>
                </a:cubicBezTo>
                <a:cubicBezTo>
                  <a:pt x="1322" y="1425"/>
                  <a:pt x="1322" y="1425"/>
                  <a:pt x="1322" y="1424"/>
                </a:cubicBezTo>
                <a:cubicBezTo>
                  <a:pt x="1322" y="1424"/>
                  <a:pt x="1322" y="1424"/>
                  <a:pt x="1322" y="1424"/>
                </a:cubicBezTo>
                <a:cubicBezTo>
                  <a:pt x="1322" y="1425"/>
                  <a:pt x="1322" y="1425"/>
                  <a:pt x="1322" y="1425"/>
                </a:cubicBezTo>
                <a:cubicBezTo>
                  <a:pt x="1322" y="1425"/>
                  <a:pt x="1322" y="1425"/>
                  <a:pt x="1322" y="1425"/>
                </a:cubicBezTo>
                <a:cubicBezTo>
                  <a:pt x="1321" y="1426"/>
                  <a:pt x="1321" y="1426"/>
                  <a:pt x="1320" y="1426"/>
                </a:cubicBezTo>
                <a:cubicBezTo>
                  <a:pt x="1319" y="1426"/>
                  <a:pt x="1318" y="1427"/>
                  <a:pt x="1317" y="1427"/>
                </a:cubicBezTo>
                <a:cubicBezTo>
                  <a:pt x="1317" y="1428"/>
                  <a:pt x="1317" y="1428"/>
                  <a:pt x="1316" y="1428"/>
                </a:cubicBezTo>
                <a:cubicBezTo>
                  <a:pt x="1316" y="1428"/>
                  <a:pt x="1315" y="1428"/>
                  <a:pt x="1314" y="1428"/>
                </a:cubicBezTo>
                <a:cubicBezTo>
                  <a:pt x="1314" y="1428"/>
                  <a:pt x="1314" y="1428"/>
                  <a:pt x="1314" y="1428"/>
                </a:cubicBezTo>
                <a:cubicBezTo>
                  <a:pt x="1314" y="1428"/>
                  <a:pt x="1314" y="1428"/>
                  <a:pt x="1314" y="1428"/>
                </a:cubicBezTo>
                <a:cubicBezTo>
                  <a:pt x="1313" y="1428"/>
                  <a:pt x="1313" y="1428"/>
                  <a:pt x="1313" y="1427"/>
                </a:cubicBezTo>
                <a:cubicBezTo>
                  <a:pt x="1313" y="1427"/>
                  <a:pt x="1313" y="1427"/>
                  <a:pt x="1313" y="1426"/>
                </a:cubicBezTo>
                <a:cubicBezTo>
                  <a:pt x="1312" y="1427"/>
                  <a:pt x="1312" y="1427"/>
                  <a:pt x="1312" y="1427"/>
                </a:cubicBezTo>
                <a:cubicBezTo>
                  <a:pt x="1311" y="1427"/>
                  <a:pt x="1311" y="1427"/>
                  <a:pt x="1311" y="1427"/>
                </a:cubicBezTo>
                <a:cubicBezTo>
                  <a:pt x="1311" y="1427"/>
                  <a:pt x="1311" y="1427"/>
                  <a:pt x="1311" y="1427"/>
                </a:cubicBezTo>
                <a:cubicBezTo>
                  <a:pt x="1311" y="1427"/>
                  <a:pt x="1311" y="1427"/>
                  <a:pt x="1312" y="1427"/>
                </a:cubicBezTo>
                <a:cubicBezTo>
                  <a:pt x="1312" y="1427"/>
                  <a:pt x="1312" y="1428"/>
                  <a:pt x="1312" y="1428"/>
                </a:cubicBezTo>
                <a:cubicBezTo>
                  <a:pt x="1312" y="1429"/>
                  <a:pt x="1312" y="1429"/>
                  <a:pt x="1312" y="1430"/>
                </a:cubicBezTo>
                <a:cubicBezTo>
                  <a:pt x="1311" y="1430"/>
                  <a:pt x="1311" y="1430"/>
                  <a:pt x="1310" y="1431"/>
                </a:cubicBezTo>
                <a:cubicBezTo>
                  <a:pt x="1310" y="1431"/>
                  <a:pt x="1309" y="1431"/>
                  <a:pt x="1309" y="1432"/>
                </a:cubicBezTo>
                <a:cubicBezTo>
                  <a:pt x="1309" y="1432"/>
                  <a:pt x="1308" y="1433"/>
                  <a:pt x="1308" y="1433"/>
                </a:cubicBezTo>
                <a:cubicBezTo>
                  <a:pt x="1308" y="1433"/>
                  <a:pt x="1308" y="1433"/>
                  <a:pt x="1308" y="1433"/>
                </a:cubicBezTo>
                <a:cubicBezTo>
                  <a:pt x="1308" y="1433"/>
                  <a:pt x="1308" y="1433"/>
                  <a:pt x="1308" y="1433"/>
                </a:cubicBezTo>
                <a:cubicBezTo>
                  <a:pt x="1308" y="1433"/>
                  <a:pt x="1308" y="1433"/>
                  <a:pt x="1308" y="1433"/>
                </a:cubicBezTo>
                <a:cubicBezTo>
                  <a:pt x="1308" y="1433"/>
                  <a:pt x="1308" y="1433"/>
                  <a:pt x="1308" y="1433"/>
                </a:cubicBezTo>
                <a:cubicBezTo>
                  <a:pt x="1308" y="1433"/>
                  <a:pt x="1307" y="1434"/>
                  <a:pt x="1307" y="1434"/>
                </a:cubicBezTo>
                <a:cubicBezTo>
                  <a:pt x="1306" y="1434"/>
                  <a:pt x="1306" y="1434"/>
                  <a:pt x="1306" y="1434"/>
                </a:cubicBezTo>
                <a:cubicBezTo>
                  <a:pt x="1306" y="1435"/>
                  <a:pt x="1306" y="1435"/>
                  <a:pt x="1306" y="1435"/>
                </a:cubicBezTo>
                <a:cubicBezTo>
                  <a:pt x="1306" y="1436"/>
                  <a:pt x="1306" y="1436"/>
                  <a:pt x="1306" y="1436"/>
                </a:cubicBezTo>
                <a:cubicBezTo>
                  <a:pt x="1306" y="1436"/>
                  <a:pt x="1305" y="1437"/>
                  <a:pt x="1305" y="1437"/>
                </a:cubicBezTo>
                <a:cubicBezTo>
                  <a:pt x="1305" y="1437"/>
                  <a:pt x="1304" y="1437"/>
                  <a:pt x="1304" y="1437"/>
                </a:cubicBezTo>
                <a:cubicBezTo>
                  <a:pt x="1304" y="1436"/>
                  <a:pt x="1304" y="1436"/>
                  <a:pt x="1303" y="1436"/>
                </a:cubicBezTo>
                <a:cubicBezTo>
                  <a:pt x="1303" y="1436"/>
                  <a:pt x="1303" y="1436"/>
                  <a:pt x="1303" y="1436"/>
                </a:cubicBezTo>
                <a:cubicBezTo>
                  <a:pt x="1303" y="1435"/>
                  <a:pt x="1303" y="1435"/>
                  <a:pt x="1303" y="1435"/>
                </a:cubicBezTo>
                <a:cubicBezTo>
                  <a:pt x="1302" y="1435"/>
                  <a:pt x="1300" y="1436"/>
                  <a:pt x="1300" y="1436"/>
                </a:cubicBezTo>
                <a:cubicBezTo>
                  <a:pt x="1300" y="1437"/>
                  <a:pt x="1299" y="1438"/>
                  <a:pt x="1299" y="1438"/>
                </a:cubicBezTo>
                <a:cubicBezTo>
                  <a:pt x="1298" y="1439"/>
                  <a:pt x="1297" y="1439"/>
                  <a:pt x="1296" y="1439"/>
                </a:cubicBezTo>
                <a:cubicBezTo>
                  <a:pt x="1296" y="1439"/>
                  <a:pt x="1296" y="1439"/>
                  <a:pt x="1295" y="1439"/>
                </a:cubicBezTo>
                <a:cubicBezTo>
                  <a:pt x="1295" y="1439"/>
                  <a:pt x="1295" y="1439"/>
                  <a:pt x="1295" y="1439"/>
                </a:cubicBezTo>
                <a:cubicBezTo>
                  <a:pt x="1294" y="1439"/>
                  <a:pt x="1294" y="1439"/>
                  <a:pt x="1294" y="1439"/>
                </a:cubicBezTo>
                <a:cubicBezTo>
                  <a:pt x="1294" y="1439"/>
                  <a:pt x="1294" y="1440"/>
                  <a:pt x="1293" y="1440"/>
                </a:cubicBezTo>
                <a:cubicBezTo>
                  <a:pt x="1293" y="1440"/>
                  <a:pt x="1293" y="1440"/>
                  <a:pt x="1293" y="1440"/>
                </a:cubicBezTo>
                <a:cubicBezTo>
                  <a:pt x="1293" y="1441"/>
                  <a:pt x="1293" y="1441"/>
                  <a:pt x="1293" y="1441"/>
                </a:cubicBezTo>
                <a:cubicBezTo>
                  <a:pt x="1293" y="1441"/>
                  <a:pt x="1293" y="1441"/>
                  <a:pt x="1292" y="1442"/>
                </a:cubicBezTo>
                <a:cubicBezTo>
                  <a:pt x="1292" y="1442"/>
                  <a:pt x="1292" y="1442"/>
                  <a:pt x="1292" y="1442"/>
                </a:cubicBezTo>
                <a:cubicBezTo>
                  <a:pt x="1292" y="1442"/>
                  <a:pt x="1292" y="1442"/>
                  <a:pt x="1291" y="1443"/>
                </a:cubicBezTo>
                <a:cubicBezTo>
                  <a:pt x="1291" y="1444"/>
                  <a:pt x="1290" y="1444"/>
                  <a:pt x="1290" y="1445"/>
                </a:cubicBezTo>
                <a:cubicBezTo>
                  <a:pt x="1289" y="1445"/>
                  <a:pt x="1289" y="1445"/>
                  <a:pt x="1289" y="1445"/>
                </a:cubicBezTo>
                <a:cubicBezTo>
                  <a:pt x="1288" y="1445"/>
                  <a:pt x="1287" y="1446"/>
                  <a:pt x="1287" y="1448"/>
                </a:cubicBezTo>
                <a:cubicBezTo>
                  <a:pt x="1287" y="1448"/>
                  <a:pt x="1287" y="1449"/>
                  <a:pt x="1286" y="1449"/>
                </a:cubicBezTo>
                <a:cubicBezTo>
                  <a:pt x="1286" y="1449"/>
                  <a:pt x="1285" y="1449"/>
                  <a:pt x="1285" y="1449"/>
                </a:cubicBezTo>
                <a:cubicBezTo>
                  <a:pt x="1285" y="1449"/>
                  <a:pt x="1285" y="1449"/>
                  <a:pt x="1285" y="1450"/>
                </a:cubicBezTo>
                <a:cubicBezTo>
                  <a:pt x="1284" y="1450"/>
                  <a:pt x="1284" y="1450"/>
                  <a:pt x="1284" y="1451"/>
                </a:cubicBezTo>
                <a:cubicBezTo>
                  <a:pt x="1283" y="1451"/>
                  <a:pt x="1283" y="1451"/>
                  <a:pt x="1283" y="1451"/>
                </a:cubicBezTo>
                <a:cubicBezTo>
                  <a:pt x="1283" y="1451"/>
                  <a:pt x="1283" y="1451"/>
                  <a:pt x="1283" y="1451"/>
                </a:cubicBezTo>
                <a:cubicBezTo>
                  <a:pt x="1283" y="1451"/>
                  <a:pt x="1283" y="1451"/>
                  <a:pt x="1283" y="1451"/>
                </a:cubicBezTo>
                <a:cubicBezTo>
                  <a:pt x="1283" y="1451"/>
                  <a:pt x="1282" y="1451"/>
                  <a:pt x="1282" y="1451"/>
                </a:cubicBezTo>
                <a:cubicBezTo>
                  <a:pt x="1281" y="1451"/>
                  <a:pt x="1281" y="1451"/>
                  <a:pt x="1281" y="1451"/>
                </a:cubicBezTo>
                <a:cubicBezTo>
                  <a:pt x="1281" y="1451"/>
                  <a:pt x="1280" y="1451"/>
                  <a:pt x="1280" y="1451"/>
                </a:cubicBezTo>
                <a:cubicBezTo>
                  <a:pt x="1280" y="1452"/>
                  <a:pt x="1280" y="1452"/>
                  <a:pt x="1280" y="1452"/>
                </a:cubicBezTo>
                <a:cubicBezTo>
                  <a:pt x="1281" y="1452"/>
                  <a:pt x="1281" y="1453"/>
                  <a:pt x="1281" y="1453"/>
                </a:cubicBezTo>
                <a:cubicBezTo>
                  <a:pt x="1281" y="1455"/>
                  <a:pt x="1280" y="1455"/>
                  <a:pt x="1280" y="1456"/>
                </a:cubicBezTo>
                <a:cubicBezTo>
                  <a:pt x="1280" y="1456"/>
                  <a:pt x="1280" y="1456"/>
                  <a:pt x="1280" y="1456"/>
                </a:cubicBezTo>
                <a:cubicBezTo>
                  <a:pt x="1280" y="1456"/>
                  <a:pt x="1280" y="1456"/>
                  <a:pt x="1280" y="1457"/>
                </a:cubicBezTo>
                <a:cubicBezTo>
                  <a:pt x="1280" y="1457"/>
                  <a:pt x="1280" y="1457"/>
                  <a:pt x="1280" y="1457"/>
                </a:cubicBezTo>
                <a:cubicBezTo>
                  <a:pt x="1280" y="1457"/>
                  <a:pt x="1280" y="1457"/>
                  <a:pt x="1280" y="1457"/>
                </a:cubicBezTo>
                <a:cubicBezTo>
                  <a:pt x="1280" y="1457"/>
                  <a:pt x="1280" y="1457"/>
                  <a:pt x="1280" y="1457"/>
                </a:cubicBezTo>
                <a:cubicBezTo>
                  <a:pt x="1280" y="1457"/>
                  <a:pt x="1280" y="1457"/>
                  <a:pt x="1280" y="1457"/>
                </a:cubicBezTo>
                <a:cubicBezTo>
                  <a:pt x="1280" y="1457"/>
                  <a:pt x="1280" y="1458"/>
                  <a:pt x="1279" y="1458"/>
                </a:cubicBezTo>
                <a:cubicBezTo>
                  <a:pt x="1279" y="1459"/>
                  <a:pt x="1278" y="1459"/>
                  <a:pt x="1278" y="1459"/>
                </a:cubicBezTo>
                <a:cubicBezTo>
                  <a:pt x="1278" y="1459"/>
                  <a:pt x="1278" y="1460"/>
                  <a:pt x="1278" y="1460"/>
                </a:cubicBezTo>
                <a:cubicBezTo>
                  <a:pt x="1278" y="1460"/>
                  <a:pt x="1278" y="1461"/>
                  <a:pt x="1279" y="1461"/>
                </a:cubicBezTo>
                <a:cubicBezTo>
                  <a:pt x="1279" y="1461"/>
                  <a:pt x="1279" y="1461"/>
                  <a:pt x="1279" y="1462"/>
                </a:cubicBezTo>
                <a:cubicBezTo>
                  <a:pt x="1280" y="1462"/>
                  <a:pt x="1280" y="1463"/>
                  <a:pt x="1280" y="1464"/>
                </a:cubicBezTo>
                <a:cubicBezTo>
                  <a:pt x="1280" y="1465"/>
                  <a:pt x="1280" y="1465"/>
                  <a:pt x="1280" y="1465"/>
                </a:cubicBezTo>
                <a:cubicBezTo>
                  <a:pt x="1280" y="1465"/>
                  <a:pt x="1280" y="1465"/>
                  <a:pt x="1280" y="1465"/>
                </a:cubicBezTo>
                <a:cubicBezTo>
                  <a:pt x="1280" y="1466"/>
                  <a:pt x="1280" y="1466"/>
                  <a:pt x="1280" y="1466"/>
                </a:cubicBezTo>
                <a:cubicBezTo>
                  <a:pt x="1280" y="1466"/>
                  <a:pt x="1280" y="1467"/>
                  <a:pt x="1281" y="1467"/>
                </a:cubicBezTo>
                <a:cubicBezTo>
                  <a:pt x="1281" y="1467"/>
                  <a:pt x="1281" y="1468"/>
                  <a:pt x="1282" y="1469"/>
                </a:cubicBezTo>
                <a:cubicBezTo>
                  <a:pt x="1282" y="1469"/>
                  <a:pt x="1282" y="1469"/>
                  <a:pt x="1282" y="1469"/>
                </a:cubicBezTo>
                <a:cubicBezTo>
                  <a:pt x="1282" y="1470"/>
                  <a:pt x="1283" y="1470"/>
                  <a:pt x="1283" y="1471"/>
                </a:cubicBezTo>
                <a:cubicBezTo>
                  <a:pt x="1283" y="1471"/>
                  <a:pt x="1283" y="1471"/>
                  <a:pt x="1283" y="1471"/>
                </a:cubicBezTo>
                <a:cubicBezTo>
                  <a:pt x="1283" y="1472"/>
                  <a:pt x="1283" y="1472"/>
                  <a:pt x="1283" y="1473"/>
                </a:cubicBezTo>
                <a:cubicBezTo>
                  <a:pt x="1283" y="1473"/>
                  <a:pt x="1283" y="1475"/>
                  <a:pt x="1282" y="1475"/>
                </a:cubicBezTo>
                <a:cubicBezTo>
                  <a:pt x="1282" y="1475"/>
                  <a:pt x="1282" y="1475"/>
                  <a:pt x="1282" y="1475"/>
                </a:cubicBezTo>
                <a:cubicBezTo>
                  <a:pt x="1282" y="1475"/>
                  <a:pt x="1282" y="1476"/>
                  <a:pt x="1282" y="1476"/>
                </a:cubicBezTo>
                <a:cubicBezTo>
                  <a:pt x="1282" y="1476"/>
                  <a:pt x="1282" y="1476"/>
                  <a:pt x="1282" y="1476"/>
                </a:cubicBezTo>
                <a:cubicBezTo>
                  <a:pt x="1282" y="1476"/>
                  <a:pt x="1282" y="1477"/>
                  <a:pt x="1281" y="1477"/>
                </a:cubicBezTo>
                <a:cubicBezTo>
                  <a:pt x="1281" y="1477"/>
                  <a:pt x="1281" y="1477"/>
                  <a:pt x="1281" y="1477"/>
                </a:cubicBezTo>
                <a:cubicBezTo>
                  <a:pt x="1281" y="1477"/>
                  <a:pt x="1281" y="1478"/>
                  <a:pt x="1281" y="1478"/>
                </a:cubicBezTo>
                <a:cubicBezTo>
                  <a:pt x="1281" y="1478"/>
                  <a:pt x="1281" y="1478"/>
                  <a:pt x="1281" y="1478"/>
                </a:cubicBezTo>
                <a:cubicBezTo>
                  <a:pt x="1280" y="1480"/>
                  <a:pt x="1280" y="1480"/>
                  <a:pt x="1279" y="1481"/>
                </a:cubicBezTo>
                <a:cubicBezTo>
                  <a:pt x="1279" y="1481"/>
                  <a:pt x="1279" y="1481"/>
                  <a:pt x="1279" y="1481"/>
                </a:cubicBezTo>
                <a:cubicBezTo>
                  <a:pt x="1279" y="1482"/>
                  <a:pt x="1279" y="1482"/>
                  <a:pt x="1278" y="1482"/>
                </a:cubicBezTo>
                <a:cubicBezTo>
                  <a:pt x="1278" y="1482"/>
                  <a:pt x="1278" y="1482"/>
                  <a:pt x="1278" y="1482"/>
                </a:cubicBezTo>
                <a:cubicBezTo>
                  <a:pt x="1278" y="1483"/>
                  <a:pt x="1277" y="1483"/>
                  <a:pt x="1277" y="1483"/>
                </a:cubicBezTo>
                <a:cubicBezTo>
                  <a:pt x="1277" y="1484"/>
                  <a:pt x="1277" y="1484"/>
                  <a:pt x="1276" y="1485"/>
                </a:cubicBezTo>
                <a:cubicBezTo>
                  <a:pt x="1276" y="1485"/>
                  <a:pt x="1276" y="1485"/>
                  <a:pt x="1276" y="1485"/>
                </a:cubicBezTo>
                <a:cubicBezTo>
                  <a:pt x="1276" y="1486"/>
                  <a:pt x="1275" y="1486"/>
                  <a:pt x="1275" y="1486"/>
                </a:cubicBezTo>
                <a:cubicBezTo>
                  <a:pt x="1275" y="1486"/>
                  <a:pt x="1275" y="1486"/>
                  <a:pt x="1275" y="1487"/>
                </a:cubicBezTo>
                <a:cubicBezTo>
                  <a:pt x="1275" y="1487"/>
                  <a:pt x="1274" y="1487"/>
                  <a:pt x="1274" y="1487"/>
                </a:cubicBezTo>
                <a:cubicBezTo>
                  <a:pt x="1274" y="1488"/>
                  <a:pt x="1274" y="1488"/>
                  <a:pt x="1274" y="1489"/>
                </a:cubicBezTo>
                <a:cubicBezTo>
                  <a:pt x="1273" y="1489"/>
                  <a:pt x="1273" y="1489"/>
                  <a:pt x="1273" y="1490"/>
                </a:cubicBezTo>
                <a:cubicBezTo>
                  <a:pt x="1273" y="1490"/>
                  <a:pt x="1273" y="1490"/>
                  <a:pt x="1273" y="1490"/>
                </a:cubicBezTo>
                <a:cubicBezTo>
                  <a:pt x="1273" y="1490"/>
                  <a:pt x="1273" y="1490"/>
                  <a:pt x="1273" y="1490"/>
                </a:cubicBezTo>
                <a:cubicBezTo>
                  <a:pt x="1273" y="1490"/>
                  <a:pt x="1273" y="1491"/>
                  <a:pt x="1273" y="1491"/>
                </a:cubicBezTo>
                <a:cubicBezTo>
                  <a:pt x="1272" y="1491"/>
                  <a:pt x="1272" y="1491"/>
                  <a:pt x="1272" y="1491"/>
                </a:cubicBezTo>
                <a:cubicBezTo>
                  <a:pt x="1272" y="1492"/>
                  <a:pt x="1272" y="1492"/>
                  <a:pt x="1272" y="1492"/>
                </a:cubicBezTo>
                <a:cubicBezTo>
                  <a:pt x="1272" y="1493"/>
                  <a:pt x="1272" y="1494"/>
                  <a:pt x="1271" y="1495"/>
                </a:cubicBezTo>
                <a:cubicBezTo>
                  <a:pt x="1271" y="1498"/>
                  <a:pt x="1270" y="1499"/>
                  <a:pt x="1269" y="1501"/>
                </a:cubicBezTo>
                <a:cubicBezTo>
                  <a:pt x="1269" y="1501"/>
                  <a:pt x="1269" y="1502"/>
                  <a:pt x="1269" y="1502"/>
                </a:cubicBezTo>
                <a:cubicBezTo>
                  <a:pt x="1269" y="1502"/>
                  <a:pt x="1269" y="1503"/>
                  <a:pt x="1268" y="1504"/>
                </a:cubicBezTo>
                <a:cubicBezTo>
                  <a:pt x="1268" y="1504"/>
                  <a:pt x="1267" y="1505"/>
                  <a:pt x="1267" y="1505"/>
                </a:cubicBezTo>
                <a:cubicBezTo>
                  <a:pt x="1267" y="1505"/>
                  <a:pt x="1267" y="1506"/>
                  <a:pt x="1266" y="1507"/>
                </a:cubicBezTo>
                <a:cubicBezTo>
                  <a:pt x="1266" y="1507"/>
                  <a:pt x="1265" y="1507"/>
                  <a:pt x="1265" y="1508"/>
                </a:cubicBezTo>
                <a:cubicBezTo>
                  <a:pt x="1265" y="1508"/>
                  <a:pt x="1264" y="1508"/>
                  <a:pt x="1264" y="1509"/>
                </a:cubicBezTo>
                <a:cubicBezTo>
                  <a:pt x="1263" y="1509"/>
                  <a:pt x="1263" y="1509"/>
                  <a:pt x="1263" y="1509"/>
                </a:cubicBezTo>
                <a:cubicBezTo>
                  <a:pt x="1263" y="1510"/>
                  <a:pt x="1262" y="1511"/>
                  <a:pt x="1262" y="1511"/>
                </a:cubicBezTo>
                <a:cubicBezTo>
                  <a:pt x="1261" y="1512"/>
                  <a:pt x="1260" y="1513"/>
                  <a:pt x="1259" y="1513"/>
                </a:cubicBezTo>
                <a:cubicBezTo>
                  <a:pt x="1258" y="1514"/>
                  <a:pt x="1257" y="1514"/>
                  <a:pt x="1256" y="1514"/>
                </a:cubicBezTo>
                <a:cubicBezTo>
                  <a:pt x="1256" y="1514"/>
                  <a:pt x="1256" y="1514"/>
                  <a:pt x="1256" y="1514"/>
                </a:cubicBezTo>
                <a:cubicBezTo>
                  <a:pt x="1256" y="1514"/>
                  <a:pt x="1256" y="1515"/>
                  <a:pt x="1256" y="1516"/>
                </a:cubicBezTo>
                <a:cubicBezTo>
                  <a:pt x="1255" y="1516"/>
                  <a:pt x="1255" y="1516"/>
                  <a:pt x="1255" y="1516"/>
                </a:cubicBezTo>
                <a:cubicBezTo>
                  <a:pt x="1255" y="1516"/>
                  <a:pt x="1255" y="1517"/>
                  <a:pt x="1255" y="1517"/>
                </a:cubicBezTo>
                <a:cubicBezTo>
                  <a:pt x="1255" y="1518"/>
                  <a:pt x="1255" y="1518"/>
                  <a:pt x="1255" y="1518"/>
                </a:cubicBezTo>
                <a:cubicBezTo>
                  <a:pt x="1255" y="1519"/>
                  <a:pt x="1255" y="1519"/>
                  <a:pt x="1255" y="1520"/>
                </a:cubicBezTo>
                <a:cubicBezTo>
                  <a:pt x="1255" y="1520"/>
                  <a:pt x="1255" y="1521"/>
                  <a:pt x="1255" y="1521"/>
                </a:cubicBezTo>
                <a:cubicBezTo>
                  <a:pt x="1255" y="1522"/>
                  <a:pt x="1254" y="1523"/>
                  <a:pt x="1254" y="1523"/>
                </a:cubicBezTo>
                <a:cubicBezTo>
                  <a:pt x="1255" y="1524"/>
                  <a:pt x="1254" y="1525"/>
                  <a:pt x="1254" y="1526"/>
                </a:cubicBezTo>
                <a:cubicBezTo>
                  <a:pt x="1254" y="1526"/>
                  <a:pt x="1254" y="1526"/>
                  <a:pt x="1254" y="1527"/>
                </a:cubicBezTo>
                <a:cubicBezTo>
                  <a:pt x="1253" y="1528"/>
                  <a:pt x="1253" y="1528"/>
                  <a:pt x="1252" y="1529"/>
                </a:cubicBezTo>
                <a:cubicBezTo>
                  <a:pt x="1252" y="1529"/>
                  <a:pt x="1252" y="1530"/>
                  <a:pt x="1252" y="1530"/>
                </a:cubicBezTo>
                <a:cubicBezTo>
                  <a:pt x="1252" y="1530"/>
                  <a:pt x="1251" y="1531"/>
                  <a:pt x="1250" y="1531"/>
                </a:cubicBezTo>
                <a:cubicBezTo>
                  <a:pt x="1250" y="1531"/>
                  <a:pt x="1250" y="1531"/>
                  <a:pt x="1250" y="1531"/>
                </a:cubicBezTo>
                <a:cubicBezTo>
                  <a:pt x="1250" y="1531"/>
                  <a:pt x="1250" y="1531"/>
                  <a:pt x="1250" y="1531"/>
                </a:cubicBezTo>
                <a:cubicBezTo>
                  <a:pt x="1250" y="1531"/>
                  <a:pt x="1250" y="1531"/>
                  <a:pt x="1250" y="1531"/>
                </a:cubicBezTo>
                <a:cubicBezTo>
                  <a:pt x="1250" y="1532"/>
                  <a:pt x="1250" y="1532"/>
                  <a:pt x="1250" y="1532"/>
                </a:cubicBezTo>
                <a:cubicBezTo>
                  <a:pt x="1249" y="1532"/>
                  <a:pt x="1248" y="1533"/>
                  <a:pt x="1248" y="1534"/>
                </a:cubicBezTo>
                <a:cubicBezTo>
                  <a:pt x="1248" y="1536"/>
                  <a:pt x="1247" y="1537"/>
                  <a:pt x="1246" y="1537"/>
                </a:cubicBezTo>
                <a:cubicBezTo>
                  <a:pt x="1245" y="1538"/>
                  <a:pt x="1245" y="1538"/>
                  <a:pt x="1245" y="1538"/>
                </a:cubicBezTo>
                <a:cubicBezTo>
                  <a:pt x="1245" y="1538"/>
                  <a:pt x="1245" y="1538"/>
                  <a:pt x="1245" y="1539"/>
                </a:cubicBezTo>
                <a:cubicBezTo>
                  <a:pt x="1245" y="1539"/>
                  <a:pt x="1244" y="1540"/>
                  <a:pt x="1244" y="1540"/>
                </a:cubicBezTo>
                <a:cubicBezTo>
                  <a:pt x="1244" y="1540"/>
                  <a:pt x="1244" y="1540"/>
                  <a:pt x="1243" y="1541"/>
                </a:cubicBezTo>
                <a:cubicBezTo>
                  <a:pt x="1243" y="1541"/>
                  <a:pt x="1242" y="1542"/>
                  <a:pt x="1241" y="1543"/>
                </a:cubicBezTo>
                <a:cubicBezTo>
                  <a:pt x="1241" y="1543"/>
                  <a:pt x="1241" y="1543"/>
                  <a:pt x="1240" y="1543"/>
                </a:cubicBezTo>
                <a:cubicBezTo>
                  <a:pt x="1240" y="1543"/>
                  <a:pt x="1239" y="1543"/>
                  <a:pt x="1239" y="1543"/>
                </a:cubicBezTo>
                <a:cubicBezTo>
                  <a:pt x="1239" y="1543"/>
                  <a:pt x="1239" y="1543"/>
                  <a:pt x="1238" y="1543"/>
                </a:cubicBezTo>
                <a:cubicBezTo>
                  <a:pt x="1238" y="1543"/>
                  <a:pt x="1238" y="1543"/>
                  <a:pt x="1238" y="1543"/>
                </a:cubicBezTo>
                <a:cubicBezTo>
                  <a:pt x="1238" y="1543"/>
                  <a:pt x="1237" y="1544"/>
                  <a:pt x="1236" y="1544"/>
                </a:cubicBezTo>
                <a:cubicBezTo>
                  <a:pt x="1236" y="1544"/>
                  <a:pt x="1236" y="1544"/>
                  <a:pt x="1236" y="1544"/>
                </a:cubicBezTo>
                <a:cubicBezTo>
                  <a:pt x="1235" y="1544"/>
                  <a:pt x="1235" y="1545"/>
                  <a:pt x="1235" y="1545"/>
                </a:cubicBezTo>
                <a:cubicBezTo>
                  <a:pt x="1234" y="1545"/>
                  <a:pt x="1234" y="1545"/>
                  <a:pt x="1234" y="1544"/>
                </a:cubicBezTo>
                <a:cubicBezTo>
                  <a:pt x="1234" y="1544"/>
                  <a:pt x="1233" y="1544"/>
                  <a:pt x="1233" y="1544"/>
                </a:cubicBezTo>
                <a:cubicBezTo>
                  <a:pt x="1233" y="1544"/>
                  <a:pt x="1233" y="1544"/>
                  <a:pt x="1233" y="1544"/>
                </a:cubicBezTo>
                <a:cubicBezTo>
                  <a:pt x="1232" y="1544"/>
                  <a:pt x="1232" y="1544"/>
                  <a:pt x="1232" y="1544"/>
                </a:cubicBezTo>
                <a:cubicBezTo>
                  <a:pt x="1231" y="1543"/>
                  <a:pt x="1230" y="1543"/>
                  <a:pt x="1229" y="1543"/>
                </a:cubicBezTo>
                <a:cubicBezTo>
                  <a:pt x="1229" y="1543"/>
                  <a:pt x="1228" y="1544"/>
                  <a:pt x="1228" y="1544"/>
                </a:cubicBezTo>
                <a:cubicBezTo>
                  <a:pt x="1227" y="1544"/>
                  <a:pt x="1226" y="1545"/>
                  <a:pt x="1225" y="1545"/>
                </a:cubicBezTo>
                <a:cubicBezTo>
                  <a:pt x="1225" y="1545"/>
                  <a:pt x="1224" y="1545"/>
                  <a:pt x="1224" y="1545"/>
                </a:cubicBezTo>
                <a:cubicBezTo>
                  <a:pt x="1224" y="1545"/>
                  <a:pt x="1223" y="1545"/>
                  <a:pt x="1223" y="1543"/>
                </a:cubicBezTo>
                <a:cubicBezTo>
                  <a:pt x="1223" y="1543"/>
                  <a:pt x="1223" y="1543"/>
                  <a:pt x="1223" y="1543"/>
                </a:cubicBezTo>
                <a:cubicBezTo>
                  <a:pt x="1222" y="1543"/>
                  <a:pt x="1221" y="1543"/>
                  <a:pt x="1221" y="1543"/>
                </a:cubicBezTo>
                <a:cubicBezTo>
                  <a:pt x="1219" y="1543"/>
                  <a:pt x="1219" y="1543"/>
                  <a:pt x="1218" y="1542"/>
                </a:cubicBezTo>
                <a:cubicBezTo>
                  <a:pt x="1218" y="1542"/>
                  <a:pt x="1218" y="1542"/>
                  <a:pt x="1218" y="1542"/>
                </a:cubicBezTo>
                <a:cubicBezTo>
                  <a:pt x="1218" y="1542"/>
                  <a:pt x="1218" y="1542"/>
                  <a:pt x="1218" y="1542"/>
                </a:cubicBezTo>
                <a:cubicBezTo>
                  <a:pt x="1218" y="1541"/>
                  <a:pt x="1218" y="1541"/>
                  <a:pt x="1218" y="1541"/>
                </a:cubicBezTo>
                <a:cubicBezTo>
                  <a:pt x="1218" y="1541"/>
                  <a:pt x="1218" y="1541"/>
                  <a:pt x="1218" y="1541"/>
                </a:cubicBezTo>
                <a:cubicBezTo>
                  <a:pt x="1218" y="1542"/>
                  <a:pt x="1218" y="1542"/>
                  <a:pt x="1218" y="1542"/>
                </a:cubicBezTo>
                <a:cubicBezTo>
                  <a:pt x="1217" y="1542"/>
                  <a:pt x="1217" y="1542"/>
                  <a:pt x="1217" y="1542"/>
                </a:cubicBezTo>
                <a:cubicBezTo>
                  <a:pt x="1216" y="1542"/>
                  <a:pt x="1215" y="1542"/>
                  <a:pt x="1215" y="1542"/>
                </a:cubicBezTo>
                <a:cubicBezTo>
                  <a:pt x="1214" y="1542"/>
                  <a:pt x="1214" y="1542"/>
                  <a:pt x="1213" y="1542"/>
                </a:cubicBezTo>
                <a:cubicBezTo>
                  <a:pt x="1212" y="1543"/>
                  <a:pt x="1210" y="1543"/>
                  <a:pt x="1209" y="1542"/>
                </a:cubicBezTo>
                <a:cubicBezTo>
                  <a:pt x="1209" y="1541"/>
                  <a:pt x="1208" y="1541"/>
                  <a:pt x="1208" y="1540"/>
                </a:cubicBezTo>
                <a:cubicBezTo>
                  <a:pt x="1207" y="1540"/>
                  <a:pt x="1206" y="1539"/>
                  <a:pt x="1205" y="1538"/>
                </a:cubicBezTo>
                <a:cubicBezTo>
                  <a:pt x="1205" y="1538"/>
                  <a:pt x="1205" y="1538"/>
                  <a:pt x="1205" y="1538"/>
                </a:cubicBezTo>
                <a:cubicBezTo>
                  <a:pt x="1204" y="1538"/>
                  <a:pt x="1204" y="1538"/>
                  <a:pt x="1204" y="1538"/>
                </a:cubicBezTo>
                <a:cubicBezTo>
                  <a:pt x="1204" y="1538"/>
                  <a:pt x="1204" y="1538"/>
                  <a:pt x="1204" y="1538"/>
                </a:cubicBezTo>
                <a:cubicBezTo>
                  <a:pt x="1204" y="1538"/>
                  <a:pt x="1204" y="1538"/>
                  <a:pt x="1204" y="1538"/>
                </a:cubicBezTo>
                <a:cubicBezTo>
                  <a:pt x="1204" y="1538"/>
                  <a:pt x="1204" y="1538"/>
                  <a:pt x="1204" y="1538"/>
                </a:cubicBezTo>
                <a:cubicBezTo>
                  <a:pt x="1204" y="1538"/>
                  <a:pt x="1204" y="1538"/>
                  <a:pt x="1204" y="1538"/>
                </a:cubicBezTo>
                <a:cubicBezTo>
                  <a:pt x="1204" y="1538"/>
                  <a:pt x="1204" y="1538"/>
                  <a:pt x="1204" y="1538"/>
                </a:cubicBezTo>
                <a:cubicBezTo>
                  <a:pt x="1205" y="1539"/>
                  <a:pt x="1205" y="1539"/>
                  <a:pt x="1204" y="1540"/>
                </a:cubicBezTo>
                <a:cubicBezTo>
                  <a:pt x="1204" y="1540"/>
                  <a:pt x="1204" y="1540"/>
                  <a:pt x="1204" y="1540"/>
                </a:cubicBezTo>
                <a:cubicBezTo>
                  <a:pt x="1204" y="1540"/>
                  <a:pt x="1204" y="1540"/>
                  <a:pt x="1205" y="1541"/>
                </a:cubicBezTo>
                <a:cubicBezTo>
                  <a:pt x="1205" y="1541"/>
                  <a:pt x="1205" y="1541"/>
                  <a:pt x="1205" y="1541"/>
                </a:cubicBezTo>
                <a:cubicBezTo>
                  <a:pt x="1206" y="1541"/>
                  <a:pt x="1206" y="1542"/>
                  <a:pt x="1207" y="1542"/>
                </a:cubicBezTo>
                <a:cubicBezTo>
                  <a:pt x="1208" y="1543"/>
                  <a:pt x="1208" y="1543"/>
                  <a:pt x="1208" y="1543"/>
                </a:cubicBezTo>
                <a:cubicBezTo>
                  <a:pt x="1208" y="1543"/>
                  <a:pt x="1208" y="1543"/>
                  <a:pt x="1209" y="1543"/>
                </a:cubicBezTo>
                <a:cubicBezTo>
                  <a:pt x="1209" y="1543"/>
                  <a:pt x="1210" y="1544"/>
                  <a:pt x="1210" y="1544"/>
                </a:cubicBezTo>
                <a:cubicBezTo>
                  <a:pt x="1210" y="1544"/>
                  <a:pt x="1210" y="1544"/>
                  <a:pt x="1211" y="1544"/>
                </a:cubicBezTo>
                <a:cubicBezTo>
                  <a:pt x="1211" y="1544"/>
                  <a:pt x="1211" y="1544"/>
                  <a:pt x="1211" y="1544"/>
                </a:cubicBezTo>
                <a:cubicBezTo>
                  <a:pt x="1211" y="1544"/>
                  <a:pt x="1211" y="1544"/>
                  <a:pt x="1212" y="1544"/>
                </a:cubicBezTo>
                <a:cubicBezTo>
                  <a:pt x="1213" y="1544"/>
                  <a:pt x="1213" y="1544"/>
                  <a:pt x="1214" y="1545"/>
                </a:cubicBezTo>
                <a:cubicBezTo>
                  <a:pt x="1215" y="1545"/>
                  <a:pt x="1216" y="1546"/>
                  <a:pt x="1217" y="1547"/>
                </a:cubicBezTo>
                <a:cubicBezTo>
                  <a:pt x="1217" y="1547"/>
                  <a:pt x="1217" y="1547"/>
                  <a:pt x="1217" y="1547"/>
                </a:cubicBezTo>
                <a:cubicBezTo>
                  <a:pt x="1218" y="1547"/>
                  <a:pt x="1219" y="1548"/>
                  <a:pt x="1219" y="1549"/>
                </a:cubicBezTo>
                <a:cubicBezTo>
                  <a:pt x="1219" y="1550"/>
                  <a:pt x="1219" y="1551"/>
                  <a:pt x="1218" y="1552"/>
                </a:cubicBezTo>
                <a:cubicBezTo>
                  <a:pt x="1218" y="1552"/>
                  <a:pt x="1218" y="1552"/>
                  <a:pt x="1218" y="1553"/>
                </a:cubicBezTo>
                <a:cubicBezTo>
                  <a:pt x="1218" y="1553"/>
                  <a:pt x="1218" y="1554"/>
                  <a:pt x="1217" y="1554"/>
                </a:cubicBezTo>
                <a:cubicBezTo>
                  <a:pt x="1217" y="1554"/>
                  <a:pt x="1217" y="1554"/>
                  <a:pt x="1217" y="1555"/>
                </a:cubicBezTo>
                <a:cubicBezTo>
                  <a:pt x="1217" y="1555"/>
                  <a:pt x="1217" y="1555"/>
                  <a:pt x="1217" y="1555"/>
                </a:cubicBezTo>
                <a:cubicBezTo>
                  <a:pt x="1217" y="1556"/>
                  <a:pt x="1217" y="1556"/>
                  <a:pt x="1218" y="1557"/>
                </a:cubicBezTo>
                <a:cubicBezTo>
                  <a:pt x="1218" y="1557"/>
                  <a:pt x="1218" y="1557"/>
                  <a:pt x="1218" y="1557"/>
                </a:cubicBezTo>
                <a:cubicBezTo>
                  <a:pt x="1218" y="1557"/>
                  <a:pt x="1219" y="1557"/>
                  <a:pt x="1219" y="1558"/>
                </a:cubicBezTo>
                <a:cubicBezTo>
                  <a:pt x="1219" y="1558"/>
                  <a:pt x="1219" y="1558"/>
                  <a:pt x="1219" y="1558"/>
                </a:cubicBezTo>
                <a:cubicBezTo>
                  <a:pt x="1219" y="1558"/>
                  <a:pt x="1220" y="1558"/>
                  <a:pt x="1220" y="1558"/>
                </a:cubicBezTo>
                <a:cubicBezTo>
                  <a:pt x="1220" y="1558"/>
                  <a:pt x="1220" y="1558"/>
                  <a:pt x="1221" y="1559"/>
                </a:cubicBezTo>
                <a:cubicBezTo>
                  <a:pt x="1221" y="1559"/>
                  <a:pt x="1221" y="1559"/>
                  <a:pt x="1222" y="1559"/>
                </a:cubicBezTo>
                <a:cubicBezTo>
                  <a:pt x="1222" y="1559"/>
                  <a:pt x="1223" y="1559"/>
                  <a:pt x="1223" y="1558"/>
                </a:cubicBezTo>
                <a:cubicBezTo>
                  <a:pt x="1223" y="1558"/>
                  <a:pt x="1223" y="1558"/>
                  <a:pt x="1224" y="1558"/>
                </a:cubicBezTo>
                <a:cubicBezTo>
                  <a:pt x="1224" y="1558"/>
                  <a:pt x="1224" y="1558"/>
                  <a:pt x="1224" y="1558"/>
                </a:cubicBezTo>
                <a:cubicBezTo>
                  <a:pt x="1225" y="1558"/>
                  <a:pt x="1226" y="1558"/>
                  <a:pt x="1226" y="1559"/>
                </a:cubicBezTo>
                <a:cubicBezTo>
                  <a:pt x="1226" y="1559"/>
                  <a:pt x="1226" y="1559"/>
                  <a:pt x="1226" y="1559"/>
                </a:cubicBezTo>
                <a:cubicBezTo>
                  <a:pt x="1226" y="1560"/>
                  <a:pt x="1226" y="1561"/>
                  <a:pt x="1226" y="1562"/>
                </a:cubicBezTo>
                <a:cubicBezTo>
                  <a:pt x="1226" y="1563"/>
                  <a:pt x="1226" y="1564"/>
                  <a:pt x="1226" y="1565"/>
                </a:cubicBezTo>
                <a:cubicBezTo>
                  <a:pt x="1225" y="1566"/>
                  <a:pt x="1225" y="1566"/>
                  <a:pt x="1225" y="1566"/>
                </a:cubicBezTo>
                <a:cubicBezTo>
                  <a:pt x="1225" y="1567"/>
                  <a:pt x="1225" y="1567"/>
                  <a:pt x="1224" y="1568"/>
                </a:cubicBezTo>
                <a:cubicBezTo>
                  <a:pt x="1224" y="1569"/>
                  <a:pt x="1224" y="1569"/>
                  <a:pt x="1224" y="1569"/>
                </a:cubicBezTo>
                <a:cubicBezTo>
                  <a:pt x="1224" y="1570"/>
                  <a:pt x="1224" y="1570"/>
                  <a:pt x="1224" y="1571"/>
                </a:cubicBezTo>
                <a:cubicBezTo>
                  <a:pt x="1223" y="1571"/>
                  <a:pt x="1223" y="1572"/>
                  <a:pt x="1222" y="1572"/>
                </a:cubicBezTo>
                <a:cubicBezTo>
                  <a:pt x="1222" y="1572"/>
                  <a:pt x="1222" y="1571"/>
                  <a:pt x="1222" y="1571"/>
                </a:cubicBezTo>
                <a:cubicBezTo>
                  <a:pt x="1222" y="1572"/>
                  <a:pt x="1222" y="1572"/>
                  <a:pt x="1222" y="1572"/>
                </a:cubicBezTo>
                <a:cubicBezTo>
                  <a:pt x="1221" y="1573"/>
                  <a:pt x="1221" y="1573"/>
                  <a:pt x="1222" y="1573"/>
                </a:cubicBezTo>
                <a:cubicBezTo>
                  <a:pt x="1222" y="1574"/>
                  <a:pt x="1222" y="1574"/>
                  <a:pt x="1222" y="1575"/>
                </a:cubicBezTo>
                <a:cubicBezTo>
                  <a:pt x="1222" y="1575"/>
                  <a:pt x="1222" y="1575"/>
                  <a:pt x="1222" y="1575"/>
                </a:cubicBezTo>
                <a:cubicBezTo>
                  <a:pt x="1222" y="1576"/>
                  <a:pt x="1222" y="1577"/>
                  <a:pt x="1221" y="1577"/>
                </a:cubicBezTo>
                <a:cubicBezTo>
                  <a:pt x="1221" y="1578"/>
                  <a:pt x="1221" y="1578"/>
                  <a:pt x="1220" y="1578"/>
                </a:cubicBezTo>
                <a:cubicBezTo>
                  <a:pt x="1220" y="1578"/>
                  <a:pt x="1220" y="1578"/>
                  <a:pt x="1220" y="1578"/>
                </a:cubicBezTo>
                <a:cubicBezTo>
                  <a:pt x="1219" y="1579"/>
                  <a:pt x="1218" y="1579"/>
                  <a:pt x="1217" y="1580"/>
                </a:cubicBezTo>
                <a:cubicBezTo>
                  <a:pt x="1217" y="1580"/>
                  <a:pt x="1217" y="1580"/>
                  <a:pt x="1217" y="1580"/>
                </a:cubicBezTo>
                <a:cubicBezTo>
                  <a:pt x="1216" y="1580"/>
                  <a:pt x="1216" y="1580"/>
                  <a:pt x="1216" y="1580"/>
                </a:cubicBezTo>
                <a:cubicBezTo>
                  <a:pt x="1215" y="1581"/>
                  <a:pt x="1215" y="1581"/>
                  <a:pt x="1215" y="1581"/>
                </a:cubicBezTo>
                <a:cubicBezTo>
                  <a:pt x="1215" y="1581"/>
                  <a:pt x="1215" y="1581"/>
                  <a:pt x="1215" y="1581"/>
                </a:cubicBezTo>
                <a:cubicBezTo>
                  <a:pt x="1215" y="1581"/>
                  <a:pt x="1214" y="1581"/>
                  <a:pt x="1214" y="1581"/>
                </a:cubicBezTo>
                <a:cubicBezTo>
                  <a:pt x="1214" y="1581"/>
                  <a:pt x="1213" y="1581"/>
                  <a:pt x="1213" y="1581"/>
                </a:cubicBezTo>
                <a:cubicBezTo>
                  <a:pt x="1212" y="1581"/>
                  <a:pt x="1211" y="1581"/>
                  <a:pt x="1211" y="1581"/>
                </a:cubicBezTo>
                <a:cubicBezTo>
                  <a:pt x="1210" y="1581"/>
                  <a:pt x="1210" y="1581"/>
                  <a:pt x="1210" y="1581"/>
                </a:cubicBezTo>
                <a:cubicBezTo>
                  <a:pt x="1210" y="1582"/>
                  <a:pt x="1209" y="1583"/>
                  <a:pt x="1209" y="1583"/>
                </a:cubicBezTo>
                <a:cubicBezTo>
                  <a:pt x="1208" y="1583"/>
                  <a:pt x="1207" y="1584"/>
                  <a:pt x="1206" y="1584"/>
                </a:cubicBezTo>
                <a:cubicBezTo>
                  <a:pt x="1206" y="1584"/>
                  <a:pt x="1206" y="1584"/>
                  <a:pt x="1205" y="1584"/>
                </a:cubicBezTo>
                <a:cubicBezTo>
                  <a:pt x="1205" y="1584"/>
                  <a:pt x="1204" y="1584"/>
                  <a:pt x="1204" y="1584"/>
                </a:cubicBezTo>
                <a:cubicBezTo>
                  <a:pt x="1201" y="1585"/>
                  <a:pt x="1198" y="1586"/>
                  <a:pt x="1195" y="1586"/>
                </a:cubicBezTo>
                <a:cubicBezTo>
                  <a:pt x="1194" y="1586"/>
                  <a:pt x="1194" y="1586"/>
                  <a:pt x="1193" y="1586"/>
                </a:cubicBezTo>
                <a:cubicBezTo>
                  <a:pt x="1193" y="1586"/>
                  <a:pt x="1193" y="1586"/>
                  <a:pt x="1193" y="1586"/>
                </a:cubicBezTo>
                <a:cubicBezTo>
                  <a:pt x="1193" y="1586"/>
                  <a:pt x="1192" y="1586"/>
                  <a:pt x="1192" y="1586"/>
                </a:cubicBezTo>
                <a:cubicBezTo>
                  <a:pt x="1192" y="1586"/>
                  <a:pt x="1192" y="1586"/>
                  <a:pt x="1192" y="1586"/>
                </a:cubicBezTo>
                <a:cubicBezTo>
                  <a:pt x="1191" y="1587"/>
                  <a:pt x="1191" y="1587"/>
                  <a:pt x="1190" y="1587"/>
                </a:cubicBezTo>
                <a:cubicBezTo>
                  <a:pt x="1189" y="1587"/>
                  <a:pt x="1188" y="1587"/>
                  <a:pt x="1188" y="1586"/>
                </a:cubicBezTo>
                <a:cubicBezTo>
                  <a:pt x="1187" y="1586"/>
                  <a:pt x="1187" y="1586"/>
                  <a:pt x="1187" y="1586"/>
                </a:cubicBezTo>
                <a:cubicBezTo>
                  <a:pt x="1187" y="1586"/>
                  <a:pt x="1186" y="1586"/>
                  <a:pt x="1186" y="1586"/>
                </a:cubicBezTo>
                <a:cubicBezTo>
                  <a:pt x="1185" y="1586"/>
                  <a:pt x="1185" y="1586"/>
                  <a:pt x="1184" y="1585"/>
                </a:cubicBezTo>
                <a:cubicBezTo>
                  <a:pt x="1184" y="1585"/>
                  <a:pt x="1184" y="1585"/>
                  <a:pt x="1183" y="1585"/>
                </a:cubicBezTo>
                <a:cubicBezTo>
                  <a:pt x="1183" y="1585"/>
                  <a:pt x="1183" y="1585"/>
                  <a:pt x="1183" y="1585"/>
                </a:cubicBezTo>
                <a:cubicBezTo>
                  <a:pt x="1182" y="1585"/>
                  <a:pt x="1182" y="1585"/>
                  <a:pt x="1182" y="1585"/>
                </a:cubicBezTo>
                <a:cubicBezTo>
                  <a:pt x="1182" y="1585"/>
                  <a:pt x="1183" y="1586"/>
                  <a:pt x="1183" y="1586"/>
                </a:cubicBezTo>
                <a:cubicBezTo>
                  <a:pt x="1183" y="1587"/>
                  <a:pt x="1183" y="1587"/>
                  <a:pt x="1183" y="1587"/>
                </a:cubicBezTo>
                <a:cubicBezTo>
                  <a:pt x="1183" y="1588"/>
                  <a:pt x="1183" y="1588"/>
                  <a:pt x="1183" y="1588"/>
                </a:cubicBezTo>
                <a:cubicBezTo>
                  <a:pt x="1184" y="1589"/>
                  <a:pt x="1184" y="1589"/>
                  <a:pt x="1184" y="1590"/>
                </a:cubicBezTo>
                <a:cubicBezTo>
                  <a:pt x="1184" y="1590"/>
                  <a:pt x="1184" y="1590"/>
                  <a:pt x="1184" y="1590"/>
                </a:cubicBezTo>
                <a:cubicBezTo>
                  <a:pt x="1184" y="1590"/>
                  <a:pt x="1185" y="1590"/>
                  <a:pt x="1185" y="1590"/>
                </a:cubicBezTo>
                <a:cubicBezTo>
                  <a:pt x="1185" y="1591"/>
                  <a:pt x="1185" y="1591"/>
                  <a:pt x="1185" y="1592"/>
                </a:cubicBezTo>
                <a:cubicBezTo>
                  <a:pt x="1185" y="1592"/>
                  <a:pt x="1185" y="1592"/>
                  <a:pt x="1185" y="1592"/>
                </a:cubicBezTo>
                <a:cubicBezTo>
                  <a:pt x="1185" y="1593"/>
                  <a:pt x="1185" y="1594"/>
                  <a:pt x="1184" y="1595"/>
                </a:cubicBezTo>
                <a:cubicBezTo>
                  <a:pt x="1183" y="1596"/>
                  <a:pt x="1183" y="1597"/>
                  <a:pt x="1183" y="1598"/>
                </a:cubicBezTo>
                <a:cubicBezTo>
                  <a:pt x="1184" y="1599"/>
                  <a:pt x="1184" y="1599"/>
                  <a:pt x="1185" y="1600"/>
                </a:cubicBezTo>
                <a:cubicBezTo>
                  <a:pt x="1185" y="1600"/>
                  <a:pt x="1186" y="1600"/>
                  <a:pt x="1186" y="1601"/>
                </a:cubicBezTo>
                <a:cubicBezTo>
                  <a:pt x="1186" y="1602"/>
                  <a:pt x="1186" y="1603"/>
                  <a:pt x="1185" y="1603"/>
                </a:cubicBezTo>
                <a:cubicBezTo>
                  <a:pt x="1185" y="1603"/>
                  <a:pt x="1185" y="1604"/>
                  <a:pt x="1185" y="1604"/>
                </a:cubicBezTo>
                <a:cubicBezTo>
                  <a:pt x="1185" y="1605"/>
                  <a:pt x="1185" y="1605"/>
                  <a:pt x="1185" y="1606"/>
                </a:cubicBezTo>
                <a:cubicBezTo>
                  <a:pt x="1185" y="1606"/>
                  <a:pt x="1185" y="1607"/>
                  <a:pt x="1184" y="1607"/>
                </a:cubicBezTo>
                <a:cubicBezTo>
                  <a:pt x="1184" y="1607"/>
                  <a:pt x="1184" y="1607"/>
                  <a:pt x="1183" y="1608"/>
                </a:cubicBezTo>
                <a:cubicBezTo>
                  <a:pt x="1183" y="1608"/>
                  <a:pt x="1183" y="1608"/>
                  <a:pt x="1183" y="1608"/>
                </a:cubicBezTo>
                <a:cubicBezTo>
                  <a:pt x="1183" y="1608"/>
                  <a:pt x="1183" y="1608"/>
                  <a:pt x="1183" y="1608"/>
                </a:cubicBezTo>
                <a:cubicBezTo>
                  <a:pt x="1183" y="1609"/>
                  <a:pt x="1182" y="1609"/>
                  <a:pt x="1182" y="1610"/>
                </a:cubicBezTo>
                <a:cubicBezTo>
                  <a:pt x="1181" y="1611"/>
                  <a:pt x="1179" y="1611"/>
                  <a:pt x="1177" y="1611"/>
                </a:cubicBezTo>
                <a:cubicBezTo>
                  <a:pt x="1175" y="1611"/>
                  <a:pt x="1174" y="1611"/>
                  <a:pt x="1173" y="1611"/>
                </a:cubicBezTo>
                <a:cubicBezTo>
                  <a:pt x="1172" y="1610"/>
                  <a:pt x="1171" y="1610"/>
                  <a:pt x="1171" y="1610"/>
                </a:cubicBezTo>
                <a:cubicBezTo>
                  <a:pt x="1170" y="1609"/>
                  <a:pt x="1170" y="1609"/>
                  <a:pt x="1169" y="1608"/>
                </a:cubicBezTo>
                <a:cubicBezTo>
                  <a:pt x="1169" y="1608"/>
                  <a:pt x="1168" y="1608"/>
                  <a:pt x="1168" y="1608"/>
                </a:cubicBezTo>
                <a:cubicBezTo>
                  <a:pt x="1167" y="1608"/>
                  <a:pt x="1167" y="1608"/>
                  <a:pt x="1166" y="1608"/>
                </a:cubicBezTo>
                <a:cubicBezTo>
                  <a:pt x="1166" y="1608"/>
                  <a:pt x="1165" y="1608"/>
                  <a:pt x="1164" y="1608"/>
                </a:cubicBezTo>
                <a:cubicBezTo>
                  <a:pt x="1163" y="1608"/>
                  <a:pt x="1162" y="1608"/>
                  <a:pt x="1162" y="1607"/>
                </a:cubicBezTo>
                <a:cubicBezTo>
                  <a:pt x="1162" y="1607"/>
                  <a:pt x="1162" y="1607"/>
                  <a:pt x="1162" y="1607"/>
                </a:cubicBezTo>
                <a:cubicBezTo>
                  <a:pt x="1161" y="1608"/>
                  <a:pt x="1161" y="1608"/>
                  <a:pt x="1161" y="1608"/>
                </a:cubicBezTo>
                <a:cubicBezTo>
                  <a:pt x="1161" y="1608"/>
                  <a:pt x="1161" y="1609"/>
                  <a:pt x="1161" y="1610"/>
                </a:cubicBezTo>
                <a:cubicBezTo>
                  <a:pt x="1162" y="1611"/>
                  <a:pt x="1162" y="1611"/>
                  <a:pt x="1163" y="1612"/>
                </a:cubicBezTo>
                <a:cubicBezTo>
                  <a:pt x="1163" y="1612"/>
                  <a:pt x="1163" y="1612"/>
                  <a:pt x="1163" y="1613"/>
                </a:cubicBezTo>
                <a:cubicBezTo>
                  <a:pt x="1163" y="1613"/>
                  <a:pt x="1163" y="1613"/>
                  <a:pt x="1164" y="1613"/>
                </a:cubicBezTo>
                <a:cubicBezTo>
                  <a:pt x="1164" y="1613"/>
                  <a:pt x="1164" y="1613"/>
                  <a:pt x="1164" y="1613"/>
                </a:cubicBezTo>
                <a:cubicBezTo>
                  <a:pt x="1164" y="1613"/>
                  <a:pt x="1165" y="1614"/>
                  <a:pt x="1165" y="1615"/>
                </a:cubicBezTo>
                <a:cubicBezTo>
                  <a:pt x="1165" y="1615"/>
                  <a:pt x="1165" y="1615"/>
                  <a:pt x="1165" y="1616"/>
                </a:cubicBezTo>
                <a:cubicBezTo>
                  <a:pt x="1165" y="1616"/>
                  <a:pt x="1165" y="1616"/>
                  <a:pt x="1165" y="1616"/>
                </a:cubicBezTo>
                <a:cubicBezTo>
                  <a:pt x="1165" y="1617"/>
                  <a:pt x="1165" y="1617"/>
                  <a:pt x="1165" y="1618"/>
                </a:cubicBezTo>
                <a:cubicBezTo>
                  <a:pt x="1165" y="1618"/>
                  <a:pt x="1165" y="1618"/>
                  <a:pt x="1165" y="1619"/>
                </a:cubicBezTo>
                <a:cubicBezTo>
                  <a:pt x="1165" y="1619"/>
                  <a:pt x="1165" y="1620"/>
                  <a:pt x="1166" y="1620"/>
                </a:cubicBezTo>
                <a:cubicBezTo>
                  <a:pt x="1166" y="1620"/>
                  <a:pt x="1166" y="1621"/>
                  <a:pt x="1166" y="1621"/>
                </a:cubicBezTo>
                <a:cubicBezTo>
                  <a:pt x="1166" y="1621"/>
                  <a:pt x="1166" y="1621"/>
                  <a:pt x="1167" y="1621"/>
                </a:cubicBezTo>
                <a:cubicBezTo>
                  <a:pt x="1167" y="1621"/>
                  <a:pt x="1167" y="1621"/>
                  <a:pt x="1167" y="1621"/>
                </a:cubicBezTo>
                <a:cubicBezTo>
                  <a:pt x="1167" y="1621"/>
                  <a:pt x="1168" y="1621"/>
                  <a:pt x="1168" y="1620"/>
                </a:cubicBezTo>
                <a:cubicBezTo>
                  <a:pt x="1168" y="1620"/>
                  <a:pt x="1169" y="1620"/>
                  <a:pt x="1169" y="1620"/>
                </a:cubicBezTo>
                <a:cubicBezTo>
                  <a:pt x="1169" y="1620"/>
                  <a:pt x="1169" y="1620"/>
                  <a:pt x="1169" y="1620"/>
                </a:cubicBezTo>
                <a:cubicBezTo>
                  <a:pt x="1170" y="1620"/>
                  <a:pt x="1170" y="1621"/>
                  <a:pt x="1171" y="1621"/>
                </a:cubicBezTo>
                <a:cubicBezTo>
                  <a:pt x="1171" y="1621"/>
                  <a:pt x="1171" y="1622"/>
                  <a:pt x="1171" y="1622"/>
                </a:cubicBezTo>
                <a:cubicBezTo>
                  <a:pt x="1171" y="1622"/>
                  <a:pt x="1171" y="1622"/>
                  <a:pt x="1171" y="1621"/>
                </a:cubicBezTo>
                <a:cubicBezTo>
                  <a:pt x="1171" y="1621"/>
                  <a:pt x="1170" y="1621"/>
                  <a:pt x="1170" y="1620"/>
                </a:cubicBezTo>
                <a:cubicBezTo>
                  <a:pt x="1170" y="1620"/>
                  <a:pt x="1170" y="1619"/>
                  <a:pt x="1170" y="1619"/>
                </a:cubicBezTo>
                <a:cubicBezTo>
                  <a:pt x="1171" y="1619"/>
                  <a:pt x="1171" y="1619"/>
                  <a:pt x="1171" y="1619"/>
                </a:cubicBezTo>
                <a:cubicBezTo>
                  <a:pt x="1171" y="1619"/>
                  <a:pt x="1171" y="1619"/>
                  <a:pt x="1171" y="1619"/>
                </a:cubicBezTo>
                <a:cubicBezTo>
                  <a:pt x="1172" y="1619"/>
                  <a:pt x="1173" y="1618"/>
                  <a:pt x="1173" y="1618"/>
                </a:cubicBezTo>
                <a:cubicBezTo>
                  <a:pt x="1174" y="1618"/>
                  <a:pt x="1175" y="1617"/>
                  <a:pt x="1175" y="1617"/>
                </a:cubicBezTo>
                <a:cubicBezTo>
                  <a:pt x="1177" y="1617"/>
                  <a:pt x="1178" y="1619"/>
                  <a:pt x="1178" y="1620"/>
                </a:cubicBezTo>
                <a:cubicBezTo>
                  <a:pt x="1178" y="1621"/>
                  <a:pt x="1178" y="1621"/>
                  <a:pt x="1178" y="1622"/>
                </a:cubicBezTo>
                <a:cubicBezTo>
                  <a:pt x="1178" y="1622"/>
                  <a:pt x="1178" y="1622"/>
                  <a:pt x="1178" y="1622"/>
                </a:cubicBezTo>
                <a:cubicBezTo>
                  <a:pt x="1179" y="1623"/>
                  <a:pt x="1179" y="1624"/>
                  <a:pt x="1180" y="1625"/>
                </a:cubicBezTo>
                <a:cubicBezTo>
                  <a:pt x="1180" y="1626"/>
                  <a:pt x="1180" y="1626"/>
                  <a:pt x="1180" y="1627"/>
                </a:cubicBezTo>
                <a:cubicBezTo>
                  <a:pt x="1179" y="1627"/>
                  <a:pt x="1179" y="1628"/>
                  <a:pt x="1178" y="1628"/>
                </a:cubicBezTo>
                <a:cubicBezTo>
                  <a:pt x="1178" y="1628"/>
                  <a:pt x="1178" y="1628"/>
                  <a:pt x="1177" y="1628"/>
                </a:cubicBezTo>
                <a:cubicBezTo>
                  <a:pt x="1177" y="1628"/>
                  <a:pt x="1177" y="1628"/>
                  <a:pt x="1177" y="1628"/>
                </a:cubicBezTo>
                <a:cubicBezTo>
                  <a:pt x="1177" y="1629"/>
                  <a:pt x="1176" y="1629"/>
                  <a:pt x="1176" y="1629"/>
                </a:cubicBezTo>
                <a:cubicBezTo>
                  <a:pt x="1175" y="1629"/>
                  <a:pt x="1174" y="1629"/>
                  <a:pt x="1174" y="1629"/>
                </a:cubicBezTo>
                <a:cubicBezTo>
                  <a:pt x="1174" y="1629"/>
                  <a:pt x="1174" y="1629"/>
                  <a:pt x="1174" y="1629"/>
                </a:cubicBezTo>
                <a:cubicBezTo>
                  <a:pt x="1173" y="1629"/>
                  <a:pt x="1173" y="1630"/>
                  <a:pt x="1173" y="1630"/>
                </a:cubicBezTo>
                <a:cubicBezTo>
                  <a:pt x="1172" y="1630"/>
                  <a:pt x="1172" y="1631"/>
                  <a:pt x="1172" y="1631"/>
                </a:cubicBezTo>
                <a:cubicBezTo>
                  <a:pt x="1172" y="1631"/>
                  <a:pt x="1172" y="1632"/>
                  <a:pt x="1171" y="1632"/>
                </a:cubicBezTo>
                <a:cubicBezTo>
                  <a:pt x="1171" y="1632"/>
                  <a:pt x="1170" y="1633"/>
                  <a:pt x="1170" y="1633"/>
                </a:cubicBezTo>
                <a:cubicBezTo>
                  <a:pt x="1170" y="1633"/>
                  <a:pt x="1169" y="1633"/>
                  <a:pt x="1169" y="1633"/>
                </a:cubicBezTo>
                <a:cubicBezTo>
                  <a:pt x="1169" y="1633"/>
                  <a:pt x="1168" y="1633"/>
                  <a:pt x="1168" y="1633"/>
                </a:cubicBezTo>
                <a:cubicBezTo>
                  <a:pt x="1168" y="1633"/>
                  <a:pt x="1168" y="1633"/>
                  <a:pt x="1168" y="1634"/>
                </a:cubicBezTo>
                <a:cubicBezTo>
                  <a:pt x="1168" y="1635"/>
                  <a:pt x="1168" y="1635"/>
                  <a:pt x="1168" y="1635"/>
                </a:cubicBezTo>
                <a:cubicBezTo>
                  <a:pt x="1168" y="1636"/>
                  <a:pt x="1167" y="1637"/>
                  <a:pt x="1167" y="1637"/>
                </a:cubicBezTo>
                <a:cubicBezTo>
                  <a:pt x="1167" y="1637"/>
                  <a:pt x="1167" y="1637"/>
                  <a:pt x="1167" y="1637"/>
                </a:cubicBezTo>
                <a:cubicBezTo>
                  <a:pt x="1166" y="1637"/>
                  <a:pt x="1167" y="1637"/>
                  <a:pt x="1167" y="1637"/>
                </a:cubicBezTo>
                <a:cubicBezTo>
                  <a:pt x="1167" y="1637"/>
                  <a:pt x="1167" y="1638"/>
                  <a:pt x="1167" y="1638"/>
                </a:cubicBezTo>
                <a:cubicBezTo>
                  <a:pt x="1167" y="1638"/>
                  <a:pt x="1167" y="1638"/>
                  <a:pt x="1167" y="1638"/>
                </a:cubicBezTo>
                <a:cubicBezTo>
                  <a:pt x="1167" y="1638"/>
                  <a:pt x="1168" y="1639"/>
                  <a:pt x="1168" y="1639"/>
                </a:cubicBezTo>
                <a:cubicBezTo>
                  <a:pt x="1169" y="1640"/>
                  <a:pt x="1169" y="1640"/>
                  <a:pt x="1169" y="1641"/>
                </a:cubicBezTo>
                <a:cubicBezTo>
                  <a:pt x="1169" y="1641"/>
                  <a:pt x="1169" y="1641"/>
                  <a:pt x="1169" y="1641"/>
                </a:cubicBezTo>
                <a:cubicBezTo>
                  <a:pt x="1169" y="1641"/>
                  <a:pt x="1169" y="1641"/>
                  <a:pt x="1169" y="1642"/>
                </a:cubicBezTo>
                <a:cubicBezTo>
                  <a:pt x="1169" y="1642"/>
                  <a:pt x="1170" y="1642"/>
                  <a:pt x="1170" y="1643"/>
                </a:cubicBezTo>
                <a:cubicBezTo>
                  <a:pt x="1170" y="1644"/>
                  <a:pt x="1170" y="1644"/>
                  <a:pt x="1170" y="1645"/>
                </a:cubicBezTo>
                <a:cubicBezTo>
                  <a:pt x="1170" y="1645"/>
                  <a:pt x="1170" y="1645"/>
                  <a:pt x="1170" y="1646"/>
                </a:cubicBezTo>
                <a:cubicBezTo>
                  <a:pt x="1170" y="1646"/>
                  <a:pt x="1170" y="1647"/>
                  <a:pt x="1170" y="1647"/>
                </a:cubicBezTo>
                <a:cubicBezTo>
                  <a:pt x="1169" y="1648"/>
                  <a:pt x="1169" y="1648"/>
                  <a:pt x="1168" y="1648"/>
                </a:cubicBezTo>
                <a:cubicBezTo>
                  <a:pt x="1168" y="1648"/>
                  <a:pt x="1168" y="1649"/>
                  <a:pt x="1168" y="1649"/>
                </a:cubicBezTo>
                <a:cubicBezTo>
                  <a:pt x="1168" y="1649"/>
                  <a:pt x="1168" y="1649"/>
                  <a:pt x="1169" y="1649"/>
                </a:cubicBezTo>
                <a:cubicBezTo>
                  <a:pt x="1169" y="1649"/>
                  <a:pt x="1171" y="1650"/>
                  <a:pt x="1171" y="1651"/>
                </a:cubicBezTo>
                <a:cubicBezTo>
                  <a:pt x="1170" y="1652"/>
                  <a:pt x="1169" y="1653"/>
                  <a:pt x="1168" y="1653"/>
                </a:cubicBezTo>
                <a:cubicBezTo>
                  <a:pt x="1167" y="1653"/>
                  <a:pt x="1167" y="1653"/>
                  <a:pt x="1166" y="1653"/>
                </a:cubicBezTo>
                <a:cubicBezTo>
                  <a:pt x="1165" y="1653"/>
                  <a:pt x="1164" y="1653"/>
                  <a:pt x="1163" y="1653"/>
                </a:cubicBezTo>
                <a:cubicBezTo>
                  <a:pt x="1162" y="1653"/>
                  <a:pt x="1162" y="1654"/>
                  <a:pt x="1161" y="1654"/>
                </a:cubicBezTo>
                <a:cubicBezTo>
                  <a:pt x="1161" y="1655"/>
                  <a:pt x="1160" y="1655"/>
                  <a:pt x="1160" y="1655"/>
                </a:cubicBezTo>
                <a:cubicBezTo>
                  <a:pt x="1159" y="1656"/>
                  <a:pt x="1159" y="1656"/>
                  <a:pt x="1159" y="1656"/>
                </a:cubicBezTo>
                <a:cubicBezTo>
                  <a:pt x="1159" y="1656"/>
                  <a:pt x="1159" y="1656"/>
                  <a:pt x="1159" y="1656"/>
                </a:cubicBezTo>
                <a:cubicBezTo>
                  <a:pt x="1159" y="1656"/>
                  <a:pt x="1159" y="1656"/>
                  <a:pt x="1159" y="1656"/>
                </a:cubicBezTo>
                <a:cubicBezTo>
                  <a:pt x="1158" y="1657"/>
                  <a:pt x="1157" y="1657"/>
                  <a:pt x="1157" y="1658"/>
                </a:cubicBezTo>
                <a:cubicBezTo>
                  <a:pt x="1157" y="1659"/>
                  <a:pt x="1156" y="1660"/>
                  <a:pt x="1155" y="1660"/>
                </a:cubicBezTo>
                <a:cubicBezTo>
                  <a:pt x="1155" y="1661"/>
                  <a:pt x="1155" y="1661"/>
                  <a:pt x="1154" y="1661"/>
                </a:cubicBezTo>
                <a:cubicBezTo>
                  <a:pt x="1154" y="1661"/>
                  <a:pt x="1154" y="1662"/>
                  <a:pt x="1154" y="1662"/>
                </a:cubicBezTo>
                <a:cubicBezTo>
                  <a:pt x="1155" y="1662"/>
                  <a:pt x="1155" y="1663"/>
                  <a:pt x="1155" y="1663"/>
                </a:cubicBezTo>
                <a:cubicBezTo>
                  <a:pt x="1155" y="1663"/>
                  <a:pt x="1155" y="1663"/>
                  <a:pt x="1155" y="1663"/>
                </a:cubicBezTo>
                <a:cubicBezTo>
                  <a:pt x="1155" y="1664"/>
                  <a:pt x="1155" y="1665"/>
                  <a:pt x="1155" y="1665"/>
                </a:cubicBezTo>
                <a:cubicBezTo>
                  <a:pt x="1155" y="1665"/>
                  <a:pt x="1155" y="1665"/>
                  <a:pt x="1155" y="1666"/>
                </a:cubicBezTo>
                <a:cubicBezTo>
                  <a:pt x="1156" y="1666"/>
                  <a:pt x="1157" y="1667"/>
                  <a:pt x="1158" y="1667"/>
                </a:cubicBezTo>
                <a:cubicBezTo>
                  <a:pt x="1159" y="1668"/>
                  <a:pt x="1159" y="1668"/>
                  <a:pt x="1160" y="1669"/>
                </a:cubicBezTo>
                <a:cubicBezTo>
                  <a:pt x="1160" y="1669"/>
                  <a:pt x="1160" y="1669"/>
                  <a:pt x="1160" y="1669"/>
                </a:cubicBezTo>
                <a:cubicBezTo>
                  <a:pt x="1161" y="1669"/>
                  <a:pt x="1161" y="1669"/>
                  <a:pt x="1161" y="1669"/>
                </a:cubicBezTo>
                <a:cubicBezTo>
                  <a:pt x="1162" y="1670"/>
                  <a:pt x="1162" y="1670"/>
                  <a:pt x="1162" y="1670"/>
                </a:cubicBezTo>
                <a:cubicBezTo>
                  <a:pt x="1162" y="1670"/>
                  <a:pt x="1162" y="1670"/>
                  <a:pt x="1162" y="1670"/>
                </a:cubicBezTo>
                <a:cubicBezTo>
                  <a:pt x="1163" y="1671"/>
                  <a:pt x="1163" y="1671"/>
                  <a:pt x="1164" y="1671"/>
                </a:cubicBezTo>
                <a:cubicBezTo>
                  <a:pt x="1164" y="1671"/>
                  <a:pt x="1165" y="1672"/>
                  <a:pt x="1166" y="1672"/>
                </a:cubicBezTo>
                <a:cubicBezTo>
                  <a:pt x="1167" y="1672"/>
                  <a:pt x="1167" y="1672"/>
                  <a:pt x="1168" y="1672"/>
                </a:cubicBezTo>
                <a:cubicBezTo>
                  <a:pt x="1168" y="1672"/>
                  <a:pt x="1168" y="1672"/>
                  <a:pt x="1169" y="1672"/>
                </a:cubicBezTo>
                <a:cubicBezTo>
                  <a:pt x="1169" y="1672"/>
                  <a:pt x="1169" y="1672"/>
                  <a:pt x="1169" y="1672"/>
                </a:cubicBezTo>
                <a:cubicBezTo>
                  <a:pt x="1170" y="1672"/>
                  <a:pt x="1170" y="1672"/>
                  <a:pt x="1170" y="1672"/>
                </a:cubicBezTo>
                <a:cubicBezTo>
                  <a:pt x="1171" y="1672"/>
                  <a:pt x="1172" y="1672"/>
                  <a:pt x="1173" y="1672"/>
                </a:cubicBezTo>
                <a:cubicBezTo>
                  <a:pt x="1174" y="1672"/>
                  <a:pt x="1174" y="1673"/>
                  <a:pt x="1174" y="1674"/>
                </a:cubicBezTo>
                <a:cubicBezTo>
                  <a:pt x="1174" y="1674"/>
                  <a:pt x="1174" y="1674"/>
                  <a:pt x="1174" y="1675"/>
                </a:cubicBezTo>
                <a:cubicBezTo>
                  <a:pt x="1174" y="1675"/>
                  <a:pt x="1174" y="1675"/>
                  <a:pt x="1174" y="1675"/>
                </a:cubicBezTo>
                <a:cubicBezTo>
                  <a:pt x="1174" y="1676"/>
                  <a:pt x="1174" y="1676"/>
                  <a:pt x="1175" y="1677"/>
                </a:cubicBezTo>
                <a:cubicBezTo>
                  <a:pt x="1175" y="1677"/>
                  <a:pt x="1175" y="1677"/>
                  <a:pt x="1175" y="1677"/>
                </a:cubicBezTo>
                <a:cubicBezTo>
                  <a:pt x="1175" y="1678"/>
                  <a:pt x="1175" y="1679"/>
                  <a:pt x="1175" y="1680"/>
                </a:cubicBezTo>
                <a:cubicBezTo>
                  <a:pt x="1175" y="1680"/>
                  <a:pt x="1175" y="1680"/>
                  <a:pt x="1175" y="1680"/>
                </a:cubicBezTo>
                <a:cubicBezTo>
                  <a:pt x="1175" y="1680"/>
                  <a:pt x="1175" y="1680"/>
                  <a:pt x="1175" y="1680"/>
                </a:cubicBezTo>
                <a:cubicBezTo>
                  <a:pt x="1176" y="1681"/>
                  <a:pt x="1176" y="1682"/>
                  <a:pt x="1176" y="1683"/>
                </a:cubicBezTo>
                <a:cubicBezTo>
                  <a:pt x="1176" y="1683"/>
                  <a:pt x="1176" y="1683"/>
                  <a:pt x="1176" y="1683"/>
                </a:cubicBezTo>
                <a:cubicBezTo>
                  <a:pt x="1175" y="1684"/>
                  <a:pt x="1175" y="1685"/>
                  <a:pt x="1174" y="1686"/>
                </a:cubicBezTo>
                <a:cubicBezTo>
                  <a:pt x="1174" y="1686"/>
                  <a:pt x="1174" y="1686"/>
                  <a:pt x="1173" y="1686"/>
                </a:cubicBezTo>
                <a:cubicBezTo>
                  <a:pt x="1173" y="1686"/>
                  <a:pt x="1173" y="1686"/>
                  <a:pt x="1173" y="1687"/>
                </a:cubicBezTo>
                <a:cubicBezTo>
                  <a:pt x="1172" y="1687"/>
                  <a:pt x="1172" y="1687"/>
                  <a:pt x="1172" y="1687"/>
                </a:cubicBezTo>
                <a:cubicBezTo>
                  <a:pt x="1172" y="1687"/>
                  <a:pt x="1172" y="1688"/>
                  <a:pt x="1172" y="1688"/>
                </a:cubicBezTo>
                <a:cubicBezTo>
                  <a:pt x="1171" y="1689"/>
                  <a:pt x="1171" y="1689"/>
                  <a:pt x="1171" y="1690"/>
                </a:cubicBezTo>
                <a:cubicBezTo>
                  <a:pt x="1170" y="1691"/>
                  <a:pt x="1170" y="1691"/>
                  <a:pt x="1170" y="1692"/>
                </a:cubicBezTo>
                <a:cubicBezTo>
                  <a:pt x="1170" y="1692"/>
                  <a:pt x="1169" y="1692"/>
                  <a:pt x="1169" y="1692"/>
                </a:cubicBezTo>
                <a:cubicBezTo>
                  <a:pt x="1169" y="1692"/>
                  <a:pt x="1169" y="1692"/>
                  <a:pt x="1168" y="1692"/>
                </a:cubicBezTo>
                <a:cubicBezTo>
                  <a:pt x="1168" y="1692"/>
                  <a:pt x="1168" y="1692"/>
                  <a:pt x="1168" y="1692"/>
                </a:cubicBezTo>
                <a:cubicBezTo>
                  <a:pt x="1168" y="1693"/>
                  <a:pt x="1168" y="1693"/>
                  <a:pt x="1168" y="1693"/>
                </a:cubicBezTo>
                <a:cubicBezTo>
                  <a:pt x="1167" y="1693"/>
                  <a:pt x="1167" y="1693"/>
                  <a:pt x="1167" y="1694"/>
                </a:cubicBezTo>
                <a:cubicBezTo>
                  <a:pt x="1167" y="1694"/>
                  <a:pt x="1166" y="1695"/>
                  <a:pt x="1166" y="1695"/>
                </a:cubicBezTo>
                <a:cubicBezTo>
                  <a:pt x="1166" y="1695"/>
                  <a:pt x="1166" y="1695"/>
                  <a:pt x="1166" y="1695"/>
                </a:cubicBezTo>
                <a:cubicBezTo>
                  <a:pt x="1166" y="1696"/>
                  <a:pt x="1166" y="1697"/>
                  <a:pt x="1165" y="1697"/>
                </a:cubicBezTo>
                <a:cubicBezTo>
                  <a:pt x="1166" y="1698"/>
                  <a:pt x="1167" y="1698"/>
                  <a:pt x="1167" y="1699"/>
                </a:cubicBezTo>
                <a:cubicBezTo>
                  <a:pt x="1167" y="1699"/>
                  <a:pt x="1167" y="1699"/>
                  <a:pt x="1167" y="1699"/>
                </a:cubicBezTo>
                <a:cubicBezTo>
                  <a:pt x="1168" y="1700"/>
                  <a:pt x="1167" y="1702"/>
                  <a:pt x="1167" y="1702"/>
                </a:cubicBezTo>
                <a:cubicBezTo>
                  <a:pt x="1166" y="1703"/>
                  <a:pt x="1166" y="1704"/>
                  <a:pt x="1165" y="1704"/>
                </a:cubicBezTo>
                <a:cubicBezTo>
                  <a:pt x="1165" y="1704"/>
                  <a:pt x="1165" y="1704"/>
                  <a:pt x="1165" y="1704"/>
                </a:cubicBezTo>
                <a:cubicBezTo>
                  <a:pt x="1165" y="1704"/>
                  <a:pt x="1165" y="1705"/>
                  <a:pt x="1165" y="1705"/>
                </a:cubicBezTo>
                <a:cubicBezTo>
                  <a:pt x="1165" y="1705"/>
                  <a:pt x="1165" y="1705"/>
                  <a:pt x="1165" y="1705"/>
                </a:cubicBezTo>
                <a:cubicBezTo>
                  <a:pt x="1165" y="1706"/>
                  <a:pt x="1165" y="1706"/>
                  <a:pt x="1164" y="1706"/>
                </a:cubicBezTo>
                <a:cubicBezTo>
                  <a:pt x="1164" y="1707"/>
                  <a:pt x="1163" y="1707"/>
                  <a:pt x="1162" y="1707"/>
                </a:cubicBezTo>
                <a:cubicBezTo>
                  <a:pt x="1161" y="1707"/>
                  <a:pt x="1161" y="1706"/>
                  <a:pt x="1161" y="1706"/>
                </a:cubicBezTo>
                <a:cubicBezTo>
                  <a:pt x="1161" y="1706"/>
                  <a:pt x="1161" y="1707"/>
                  <a:pt x="1161" y="1707"/>
                </a:cubicBezTo>
                <a:cubicBezTo>
                  <a:pt x="1161" y="1707"/>
                  <a:pt x="1161" y="1707"/>
                  <a:pt x="1161" y="1708"/>
                </a:cubicBezTo>
                <a:cubicBezTo>
                  <a:pt x="1161" y="1708"/>
                  <a:pt x="1161" y="1708"/>
                  <a:pt x="1161" y="1708"/>
                </a:cubicBezTo>
                <a:cubicBezTo>
                  <a:pt x="1161" y="1708"/>
                  <a:pt x="1161" y="1709"/>
                  <a:pt x="1161" y="1709"/>
                </a:cubicBezTo>
                <a:cubicBezTo>
                  <a:pt x="1160" y="1710"/>
                  <a:pt x="1160" y="1710"/>
                  <a:pt x="1160" y="1710"/>
                </a:cubicBezTo>
                <a:cubicBezTo>
                  <a:pt x="1159" y="1710"/>
                  <a:pt x="1159" y="1710"/>
                  <a:pt x="1159" y="1711"/>
                </a:cubicBezTo>
                <a:cubicBezTo>
                  <a:pt x="1159" y="1711"/>
                  <a:pt x="1159" y="1711"/>
                  <a:pt x="1159" y="1712"/>
                </a:cubicBezTo>
                <a:cubicBezTo>
                  <a:pt x="1159" y="1712"/>
                  <a:pt x="1159" y="1712"/>
                  <a:pt x="1158" y="1713"/>
                </a:cubicBezTo>
                <a:cubicBezTo>
                  <a:pt x="1158" y="1713"/>
                  <a:pt x="1158" y="1714"/>
                  <a:pt x="1159" y="1714"/>
                </a:cubicBezTo>
                <a:cubicBezTo>
                  <a:pt x="1159" y="1715"/>
                  <a:pt x="1160" y="1716"/>
                  <a:pt x="1160" y="1717"/>
                </a:cubicBezTo>
                <a:cubicBezTo>
                  <a:pt x="1160" y="1717"/>
                  <a:pt x="1160" y="1717"/>
                  <a:pt x="1160" y="1717"/>
                </a:cubicBezTo>
                <a:cubicBezTo>
                  <a:pt x="1161" y="1718"/>
                  <a:pt x="1161" y="1719"/>
                  <a:pt x="1162" y="1720"/>
                </a:cubicBezTo>
                <a:cubicBezTo>
                  <a:pt x="1162" y="1721"/>
                  <a:pt x="1163" y="1722"/>
                  <a:pt x="1163" y="1723"/>
                </a:cubicBezTo>
                <a:cubicBezTo>
                  <a:pt x="1163" y="1723"/>
                  <a:pt x="1163" y="1724"/>
                  <a:pt x="1163" y="1724"/>
                </a:cubicBezTo>
                <a:cubicBezTo>
                  <a:pt x="1163" y="1724"/>
                  <a:pt x="1163" y="1724"/>
                  <a:pt x="1163" y="1724"/>
                </a:cubicBezTo>
                <a:cubicBezTo>
                  <a:pt x="1164" y="1724"/>
                  <a:pt x="1164" y="1724"/>
                  <a:pt x="1164" y="1725"/>
                </a:cubicBezTo>
                <a:cubicBezTo>
                  <a:pt x="1165" y="1725"/>
                  <a:pt x="1165" y="1725"/>
                  <a:pt x="1165" y="1725"/>
                </a:cubicBezTo>
                <a:cubicBezTo>
                  <a:pt x="1165" y="1725"/>
                  <a:pt x="1166" y="1725"/>
                  <a:pt x="1166" y="1726"/>
                </a:cubicBezTo>
                <a:cubicBezTo>
                  <a:pt x="1166" y="1726"/>
                  <a:pt x="1166" y="1727"/>
                  <a:pt x="1166" y="1727"/>
                </a:cubicBezTo>
                <a:cubicBezTo>
                  <a:pt x="1167" y="1727"/>
                  <a:pt x="1167" y="1727"/>
                  <a:pt x="1167" y="1727"/>
                </a:cubicBezTo>
                <a:cubicBezTo>
                  <a:pt x="1168" y="1727"/>
                  <a:pt x="1168" y="1727"/>
                  <a:pt x="1168" y="1727"/>
                </a:cubicBezTo>
                <a:cubicBezTo>
                  <a:pt x="1169" y="1728"/>
                  <a:pt x="1169" y="1728"/>
                  <a:pt x="1170" y="1728"/>
                </a:cubicBezTo>
                <a:cubicBezTo>
                  <a:pt x="1170" y="1728"/>
                  <a:pt x="1170" y="1729"/>
                  <a:pt x="1170" y="1729"/>
                </a:cubicBezTo>
                <a:cubicBezTo>
                  <a:pt x="1171" y="1729"/>
                  <a:pt x="1171" y="1730"/>
                  <a:pt x="1171" y="1731"/>
                </a:cubicBezTo>
                <a:cubicBezTo>
                  <a:pt x="1171" y="1731"/>
                  <a:pt x="1170" y="1732"/>
                  <a:pt x="1170" y="1732"/>
                </a:cubicBezTo>
                <a:cubicBezTo>
                  <a:pt x="1170" y="1732"/>
                  <a:pt x="1168" y="1732"/>
                  <a:pt x="1167" y="1731"/>
                </a:cubicBezTo>
                <a:cubicBezTo>
                  <a:pt x="1167" y="1731"/>
                  <a:pt x="1167" y="1731"/>
                  <a:pt x="1167" y="1731"/>
                </a:cubicBezTo>
                <a:cubicBezTo>
                  <a:pt x="1167" y="1731"/>
                  <a:pt x="1167" y="1731"/>
                  <a:pt x="1167" y="1731"/>
                </a:cubicBezTo>
                <a:cubicBezTo>
                  <a:pt x="1166" y="1732"/>
                  <a:pt x="1166" y="1732"/>
                  <a:pt x="1165" y="1732"/>
                </a:cubicBezTo>
                <a:cubicBezTo>
                  <a:pt x="1165" y="1732"/>
                  <a:pt x="1165" y="1732"/>
                  <a:pt x="1165" y="1732"/>
                </a:cubicBezTo>
                <a:cubicBezTo>
                  <a:pt x="1164" y="1732"/>
                  <a:pt x="1164" y="1731"/>
                  <a:pt x="1163" y="1731"/>
                </a:cubicBezTo>
                <a:cubicBezTo>
                  <a:pt x="1163" y="1731"/>
                  <a:pt x="1162" y="1732"/>
                  <a:pt x="1162" y="1732"/>
                </a:cubicBezTo>
                <a:cubicBezTo>
                  <a:pt x="1162" y="1732"/>
                  <a:pt x="1162" y="1732"/>
                  <a:pt x="1162" y="1732"/>
                </a:cubicBezTo>
                <a:cubicBezTo>
                  <a:pt x="1162" y="1732"/>
                  <a:pt x="1162" y="1732"/>
                  <a:pt x="1161" y="1733"/>
                </a:cubicBezTo>
                <a:cubicBezTo>
                  <a:pt x="1161" y="1733"/>
                  <a:pt x="1161" y="1733"/>
                  <a:pt x="1161" y="1733"/>
                </a:cubicBezTo>
                <a:cubicBezTo>
                  <a:pt x="1161" y="1733"/>
                  <a:pt x="1161" y="1733"/>
                  <a:pt x="1161" y="1733"/>
                </a:cubicBezTo>
                <a:cubicBezTo>
                  <a:pt x="1162" y="1733"/>
                  <a:pt x="1163" y="1733"/>
                  <a:pt x="1164" y="1734"/>
                </a:cubicBezTo>
                <a:cubicBezTo>
                  <a:pt x="1164" y="1734"/>
                  <a:pt x="1164" y="1734"/>
                  <a:pt x="1164" y="1734"/>
                </a:cubicBezTo>
                <a:cubicBezTo>
                  <a:pt x="1164" y="1734"/>
                  <a:pt x="1165" y="1734"/>
                  <a:pt x="1165" y="1733"/>
                </a:cubicBezTo>
                <a:cubicBezTo>
                  <a:pt x="1166" y="1733"/>
                  <a:pt x="1166" y="1733"/>
                  <a:pt x="1167" y="1732"/>
                </a:cubicBezTo>
                <a:cubicBezTo>
                  <a:pt x="1167" y="1732"/>
                  <a:pt x="1167" y="1732"/>
                  <a:pt x="1167" y="1732"/>
                </a:cubicBezTo>
                <a:cubicBezTo>
                  <a:pt x="1168" y="1732"/>
                  <a:pt x="1168" y="1732"/>
                  <a:pt x="1168" y="1733"/>
                </a:cubicBezTo>
                <a:cubicBezTo>
                  <a:pt x="1168" y="1733"/>
                  <a:pt x="1168" y="1733"/>
                  <a:pt x="1168" y="1733"/>
                </a:cubicBezTo>
                <a:cubicBezTo>
                  <a:pt x="1168" y="1733"/>
                  <a:pt x="1168" y="1733"/>
                  <a:pt x="1168" y="1733"/>
                </a:cubicBezTo>
                <a:cubicBezTo>
                  <a:pt x="1169" y="1733"/>
                  <a:pt x="1169" y="1733"/>
                  <a:pt x="1169" y="1733"/>
                </a:cubicBezTo>
                <a:cubicBezTo>
                  <a:pt x="1169" y="1733"/>
                  <a:pt x="1169" y="1734"/>
                  <a:pt x="1169" y="1734"/>
                </a:cubicBezTo>
                <a:cubicBezTo>
                  <a:pt x="1169" y="1734"/>
                  <a:pt x="1169" y="1734"/>
                  <a:pt x="1169" y="1734"/>
                </a:cubicBezTo>
                <a:cubicBezTo>
                  <a:pt x="1169" y="1734"/>
                  <a:pt x="1169" y="1734"/>
                  <a:pt x="1169" y="1734"/>
                </a:cubicBezTo>
                <a:cubicBezTo>
                  <a:pt x="1169" y="1734"/>
                  <a:pt x="1169" y="1734"/>
                  <a:pt x="1169" y="1734"/>
                </a:cubicBezTo>
                <a:cubicBezTo>
                  <a:pt x="1170" y="1734"/>
                  <a:pt x="1170" y="1735"/>
                  <a:pt x="1170" y="1735"/>
                </a:cubicBezTo>
                <a:cubicBezTo>
                  <a:pt x="1171" y="1735"/>
                  <a:pt x="1171" y="1735"/>
                  <a:pt x="1171" y="1735"/>
                </a:cubicBezTo>
                <a:cubicBezTo>
                  <a:pt x="1172" y="1736"/>
                  <a:pt x="1172" y="1736"/>
                  <a:pt x="1172" y="1736"/>
                </a:cubicBezTo>
                <a:cubicBezTo>
                  <a:pt x="1173" y="1736"/>
                  <a:pt x="1173" y="1737"/>
                  <a:pt x="1173" y="1738"/>
                </a:cubicBezTo>
                <a:cubicBezTo>
                  <a:pt x="1173" y="1738"/>
                  <a:pt x="1174" y="1738"/>
                  <a:pt x="1174" y="1739"/>
                </a:cubicBezTo>
                <a:cubicBezTo>
                  <a:pt x="1174" y="1739"/>
                  <a:pt x="1174" y="1739"/>
                  <a:pt x="1174" y="1740"/>
                </a:cubicBezTo>
                <a:cubicBezTo>
                  <a:pt x="1174" y="1740"/>
                  <a:pt x="1173" y="1741"/>
                  <a:pt x="1173" y="1741"/>
                </a:cubicBezTo>
                <a:cubicBezTo>
                  <a:pt x="1173" y="1741"/>
                  <a:pt x="1174" y="1741"/>
                  <a:pt x="1174" y="1741"/>
                </a:cubicBezTo>
                <a:cubicBezTo>
                  <a:pt x="1176" y="1741"/>
                  <a:pt x="1176" y="1742"/>
                  <a:pt x="1177" y="1743"/>
                </a:cubicBezTo>
                <a:cubicBezTo>
                  <a:pt x="1177" y="1743"/>
                  <a:pt x="1178" y="1743"/>
                  <a:pt x="1178" y="1744"/>
                </a:cubicBezTo>
                <a:cubicBezTo>
                  <a:pt x="1178" y="1744"/>
                  <a:pt x="1178" y="1744"/>
                  <a:pt x="1178" y="1744"/>
                </a:cubicBezTo>
                <a:cubicBezTo>
                  <a:pt x="1178" y="1745"/>
                  <a:pt x="1179" y="1745"/>
                  <a:pt x="1179" y="1745"/>
                </a:cubicBezTo>
                <a:cubicBezTo>
                  <a:pt x="1179" y="1745"/>
                  <a:pt x="1179" y="1745"/>
                  <a:pt x="1179" y="1745"/>
                </a:cubicBezTo>
                <a:cubicBezTo>
                  <a:pt x="1180" y="1745"/>
                  <a:pt x="1181" y="1745"/>
                  <a:pt x="1181" y="1746"/>
                </a:cubicBezTo>
                <a:cubicBezTo>
                  <a:pt x="1182" y="1746"/>
                  <a:pt x="1182" y="1746"/>
                  <a:pt x="1182" y="1747"/>
                </a:cubicBezTo>
                <a:cubicBezTo>
                  <a:pt x="1182" y="1747"/>
                  <a:pt x="1182" y="1747"/>
                  <a:pt x="1183" y="1747"/>
                </a:cubicBezTo>
                <a:cubicBezTo>
                  <a:pt x="1183" y="1748"/>
                  <a:pt x="1183" y="1748"/>
                  <a:pt x="1183" y="1748"/>
                </a:cubicBezTo>
                <a:cubicBezTo>
                  <a:pt x="1183" y="1748"/>
                  <a:pt x="1183" y="1748"/>
                  <a:pt x="1183" y="1748"/>
                </a:cubicBezTo>
                <a:cubicBezTo>
                  <a:pt x="1184" y="1748"/>
                  <a:pt x="1184" y="1748"/>
                  <a:pt x="1184" y="1748"/>
                </a:cubicBezTo>
                <a:cubicBezTo>
                  <a:pt x="1184" y="1748"/>
                  <a:pt x="1185" y="1748"/>
                  <a:pt x="1185" y="1748"/>
                </a:cubicBezTo>
                <a:cubicBezTo>
                  <a:pt x="1186" y="1748"/>
                  <a:pt x="1186" y="1749"/>
                  <a:pt x="1187" y="1749"/>
                </a:cubicBezTo>
                <a:cubicBezTo>
                  <a:pt x="1187" y="1749"/>
                  <a:pt x="1187" y="1749"/>
                  <a:pt x="1187" y="1749"/>
                </a:cubicBezTo>
                <a:cubicBezTo>
                  <a:pt x="1188" y="1750"/>
                  <a:pt x="1189" y="1750"/>
                  <a:pt x="1190" y="1750"/>
                </a:cubicBezTo>
                <a:cubicBezTo>
                  <a:pt x="1191" y="1750"/>
                  <a:pt x="1191" y="1750"/>
                  <a:pt x="1192" y="1751"/>
                </a:cubicBezTo>
                <a:cubicBezTo>
                  <a:pt x="1192" y="1751"/>
                  <a:pt x="1193" y="1751"/>
                  <a:pt x="1194" y="1751"/>
                </a:cubicBezTo>
                <a:cubicBezTo>
                  <a:pt x="1194" y="1751"/>
                  <a:pt x="1195" y="1752"/>
                  <a:pt x="1195" y="1752"/>
                </a:cubicBezTo>
                <a:cubicBezTo>
                  <a:pt x="1195" y="1752"/>
                  <a:pt x="1195" y="1752"/>
                  <a:pt x="1196" y="1752"/>
                </a:cubicBezTo>
                <a:cubicBezTo>
                  <a:pt x="1196" y="1752"/>
                  <a:pt x="1197" y="1752"/>
                  <a:pt x="1197" y="1753"/>
                </a:cubicBezTo>
                <a:cubicBezTo>
                  <a:pt x="1197" y="1753"/>
                  <a:pt x="1197" y="1753"/>
                  <a:pt x="1198" y="1753"/>
                </a:cubicBezTo>
                <a:cubicBezTo>
                  <a:pt x="1198" y="1753"/>
                  <a:pt x="1198" y="1753"/>
                  <a:pt x="1198" y="1753"/>
                </a:cubicBezTo>
                <a:cubicBezTo>
                  <a:pt x="1198" y="1753"/>
                  <a:pt x="1199" y="1753"/>
                  <a:pt x="1199" y="1753"/>
                </a:cubicBezTo>
                <a:cubicBezTo>
                  <a:pt x="1200" y="1753"/>
                  <a:pt x="1201" y="1753"/>
                  <a:pt x="1202" y="1753"/>
                </a:cubicBezTo>
                <a:cubicBezTo>
                  <a:pt x="1203" y="1753"/>
                  <a:pt x="1204" y="1753"/>
                  <a:pt x="1205" y="1753"/>
                </a:cubicBezTo>
                <a:cubicBezTo>
                  <a:pt x="1206" y="1753"/>
                  <a:pt x="1206" y="1754"/>
                  <a:pt x="1206" y="1754"/>
                </a:cubicBezTo>
                <a:cubicBezTo>
                  <a:pt x="1207" y="1755"/>
                  <a:pt x="1207" y="1756"/>
                  <a:pt x="1205" y="1756"/>
                </a:cubicBezTo>
                <a:cubicBezTo>
                  <a:pt x="1205" y="1757"/>
                  <a:pt x="1204" y="1757"/>
                  <a:pt x="1204" y="1757"/>
                </a:cubicBezTo>
                <a:cubicBezTo>
                  <a:pt x="1204" y="1757"/>
                  <a:pt x="1204" y="1757"/>
                  <a:pt x="1204" y="1757"/>
                </a:cubicBezTo>
                <a:cubicBezTo>
                  <a:pt x="1204" y="1757"/>
                  <a:pt x="1204" y="1757"/>
                  <a:pt x="1204" y="1757"/>
                </a:cubicBezTo>
                <a:cubicBezTo>
                  <a:pt x="1204" y="1757"/>
                  <a:pt x="1203" y="1758"/>
                  <a:pt x="1203" y="1758"/>
                </a:cubicBezTo>
                <a:cubicBezTo>
                  <a:pt x="1203" y="1758"/>
                  <a:pt x="1202" y="1758"/>
                  <a:pt x="1202" y="1758"/>
                </a:cubicBezTo>
                <a:cubicBezTo>
                  <a:pt x="1202" y="1757"/>
                  <a:pt x="1202" y="1757"/>
                  <a:pt x="1201" y="1757"/>
                </a:cubicBezTo>
                <a:cubicBezTo>
                  <a:pt x="1201" y="1757"/>
                  <a:pt x="1201" y="1757"/>
                  <a:pt x="1201" y="1757"/>
                </a:cubicBezTo>
                <a:cubicBezTo>
                  <a:pt x="1201" y="1757"/>
                  <a:pt x="1201" y="1758"/>
                  <a:pt x="1201" y="1758"/>
                </a:cubicBezTo>
                <a:cubicBezTo>
                  <a:pt x="1201" y="1758"/>
                  <a:pt x="1201" y="1758"/>
                  <a:pt x="1201" y="1758"/>
                </a:cubicBezTo>
                <a:cubicBezTo>
                  <a:pt x="1200" y="1759"/>
                  <a:pt x="1199" y="1760"/>
                  <a:pt x="1199" y="1760"/>
                </a:cubicBezTo>
                <a:cubicBezTo>
                  <a:pt x="1198" y="1760"/>
                  <a:pt x="1198" y="1760"/>
                  <a:pt x="1198" y="1760"/>
                </a:cubicBezTo>
                <a:cubicBezTo>
                  <a:pt x="1198" y="1761"/>
                  <a:pt x="1197" y="1761"/>
                  <a:pt x="1196" y="1761"/>
                </a:cubicBezTo>
                <a:cubicBezTo>
                  <a:pt x="1196" y="1761"/>
                  <a:pt x="1195" y="1761"/>
                  <a:pt x="1195" y="1761"/>
                </a:cubicBezTo>
                <a:cubicBezTo>
                  <a:pt x="1195" y="1761"/>
                  <a:pt x="1194" y="1761"/>
                  <a:pt x="1194" y="1760"/>
                </a:cubicBezTo>
                <a:cubicBezTo>
                  <a:pt x="1193" y="1760"/>
                  <a:pt x="1192" y="1760"/>
                  <a:pt x="1192" y="1760"/>
                </a:cubicBezTo>
                <a:cubicBezTo>
                  <a:pt x="1192" y="1760"/>
                  <a:pt x="1191" y="1760"/>
                  <a:pt x="1191" y="1760"/>
                </a:cubicBezTo>
                <a:cubicBezTo>
                  <a:pt x="1192" y="1760"/>
                  <a:pt x="1192" y="1760"/>
                  <a:pt x="1192" y="1760"/>
                </a:cubicBezTo>
                <a:cubicBezTo>
                  <a:pt x="1192" y="1760"/>
                  <a:pt x="1192" y="1761"/>
                  <a:pt x="1192" y="1761"/>
                </a:cubicBezTo>
                <a:cubicBezTo>
                  <a:pt x="1193" y="1761"/>
                  <a:pt x="1193" y="1762"/>
                  <a:pt x="1193" y="1763"/>
                </a:cubicBezTo>
                <a:cubicBezTo>
                  <a:pt x="1193" y="1764"/>
                  <a:pt x="1191" y="1765"/>
                  <a:pt x="1191" y="1765"/>
                </a:cubicBezTo>
                <a:cubicBezTo>
                  <a:pt x="1190" y="1765"/>
                  <a:pt x="1190" y="1765"/>
                  <a:pt x="1190" y="1765"/>
                </a:cubicBezTo>
                <a:cubicBezTo>
                  <a:pt x="1189" y="1765"/>
                  <a:pt x="1189" y="1765"/>
                  <a:pt x="1188" y="1764"/>
                </a:cubicBezTo>
                <a:cubicBezTo>
                  <a:pt x="1188" y="1764"/>
                  <a:pt x="1188" y="1764"/>
                  <a:pt x="1188" y="1764"/>
                </a:cubicBezTo>
                <a:cubicBezTo>
                  <a:pt x="1188" y="1764"/>
                  <a:pt x="1188" y="1764"/>
                  <a:pt x="1188" y="1764"/>
                </a:cubicBezTo>
                <a:cubicBezTo>
                  <a:pt x="1188" y="1764"/>
                  <a:pt x="1188" y="1764"/>
                  <a:pt x="1188" y="1764"/>
                </a:cubicBezTo>
                <a:cubicBezTo>
                  <a:pt x="1188" y="1765"/>
                  <a:pt x="1186" y="1765"/>
                  <a:pt x="1186" y="1765"/>
                </a:cubicBezTo>
                <a:cubicBezTo>
                  <a:pt x="1185" y="1765"/>
                  <a:pt x="1184" y="1765"/>
                  <a:pt x="1184" y="1764"/>
                </a:cubicBezTo>
                <a:cubicBezTo>
                  <a:pt x="1184" y="1764"/>
                  <a:pt x="1184" y="1764"/>
                  <a:pt x="1184" y="1764"/>
                </a:cubicBezTo>
                <a:cubicBezTo>
                  <a:pt x="1183" y="1764"/>
                  <a:pt x="1182" y="1763"/>
                  <a:pt x="1181" y="1763"/>
                </a:cubicBezTo>
                <a:cubicBezTo>
                  <a:pt x="1181" y="1763"/>
                  <a:pt x="1181" y="1764"/>
                  <a:pt x="1181" y="1764"/>
                </a:cubicBezTo>
                <a:cubicBezTo>
                  <a:pt x="1181" y="1764"/>
                  <a:pt x="1181" y="1764"/>
                  <a:pt x="1181" y="1764"/>
                </a:cubicBezTo>
                <a:cubicBezTo>
                  <a:pt x="1182" y="1764"/>
                  <a:pt x="1182" y="1765"/>
                  <a:pt x="1183" y="1765"/>
                </a:cubicBezTo>
                <a:cubicBezTo>
                  <a:pt x="1183" y="1765"/>
                  <a:pt x="1183" y="1765"/>
                  <a:pt x="1183" y="1765"/>
                </a:cubicBezTo>
                <a:cubicBezTo>
                  <a:pt x="1183" y="1765"/>
                  <a:pt x="1184" y="1765"/>
                  <a:pt x="1184" y="1766"/>
                </a:cubicBezTo>
                <a:cubicBezTo>
                  <a:pt x="1184" y="1766"/>
                  <a:pt x="1185" y="1766"/>
                  <a:pt x="1186" y="1767"/>
                </a:cubicBezTo>
                <a:cubicBezTo>
                  <a:pt x="1186" y="1768"/>
                  <a:pt x="1186" y="1768"/>
                  <a:pt x="1186" y="1769"/>
                </a:cubicBezTo>
                <a:cubicBezTo>
                  <a:pt x="1185" y="1770"/>
                  <a:pt x="1184" y="1770"/>
                  <a:pt x="1183" y="1769"/>
                </a:cubicBezTo>
                <a:cubicBezTo>
                  <a:pt x="1183" y="1769"/>
                  <a:pt x="1183" y="1769"/>
                  <a:pt x="1182" y="1769"/>
                </a:cubicBezTo>
                <a:cubicBezTo>
                  <a:pt x="1182" y="1769"/>
                  <a:pt x="1182" y="1768"/>
                  <a:pt x="1182" y="1768"/>
                </a:cubicBezTo>
                <a:cubicBezTo>
                  <a:pt x="1181" y="1769"/>
                  <a:pt x="1181" y="1769"/>
                  <a:pt x="1180" y="1769"/>
                </a:cubicBezTo>
                <a:cubicBezTo>
                  <a:pt x="1179" y="1769"/>
                  <a:pt x="1178" y="1768"/>
                  <a:pt x="1178" y="1768"/>
                </a:cubicBezTo>
                <a:cubicBezTo>
                  <a:pt x="1178" y="1767"/>
                  <a:pt x="1178" y="1767"/>
                  <a:pt x="1177" y="1767"/>
                </a:cubicBezTo>
                <a:cubicBezTo>
                  <a:pt x="1177" y="1767"/>
                  <a:pt x="1177" y="1767"/>
                  <a:pt x="1177" y="1767"/>
                </a:cubicBezTo>
                <a:cubicBezTo>
                  <a:pt x="1178" y="1768"/>
                  <a:pt x="1177" y="1769"/>
                  <a:pt x="1177" y="1769"/>
                </a:cubicBezTo>
                <a:cubicBezTo>
                  <a:pt x="1177" y="1770"/>
                  <a:pt x="1176" y="1770"/>
                  <a:pt x="1176" y="1770"/>
                </a:cubicBezTo>
                <a:cubicBezTo>
                  <a:pt x="1175" y="1770"/>
                  <a:pt x="1175" y="1770"/>
                  <a:pt x="1174" y="1769"/>
                </a:cubicBezTo>
                <a:cubicBezTo>
                  <a:pt x="1174" y="1769"/>
                  <a:pt x="1174" y="1769"/>
                  <a:pt x="1174" y="1769"/>
                </a:cubicBezTo>
                <a:cubicBezTo>
                  <a:pt x="1174" y="1769"/>
                  <a:pt x="1173" y="1770"/>
                  <a:pt x="1173" y="1769"/>
                </a:cubicBezTo>
                <a:cubicBezTo>
                  <a:pt x="1172" y="1769"/>
                  <a:pt x="1172" y="1769"/>
                  <a:pt x="1172" y="1769"/>
                </a:cubicBezTo>
                <a:cubicBezTo>
                  <a:pt x="1171" y="1769"/>
                  <a:pt x="1170" y="1768"/>
                  <a:pt x="1170" y="1768"/>
                </a:cubicBezTo>
                <a:cubicBezTo>
                  <a:pt x="1170" y="1768"/>
                  <a:pt x="1170" y="1768"/>
                  <a:pt x="1170" y="1768"/>
                </a:cubicBezTo>
                <a:cubicBezTo>
                  <a:pt x="1170" y="1768"/>
                  <a:pt x="1170" y="1768"/>
                  <a:pt x="1169" y="1768"/>
                </a:cubicBezTo>
                <a:cubicBezTo>
                  <a:pt x="1169" y="1769"/>
                  <a:pt x="1168" y="1768"/>
                  <a:pt x="1168" y="1767"/>
                </a:cubicBezTo>
                <a:cubicBezTo>
                  <a:pt x="1168" y="1767"/>
                  <a:pt x="1168" y="1766"/>
                  <a:pt x="1168" y="1765"/>
                </a:cubicBezTo>
                <a:cubicBezTo>
                  <a:pt x="1169" y="1765"/>
                  <a:pt x="1169" y="1765"/>
                  <a:pt x="1169" y="1765"/>
                </a:cubicBezTo>
                <a:cubicBezTo>
                  <a:pt x="1169" y="1765"/>
                  <a:pt x="1169" y="1764"/>
                  <a:pt x="1169" y="1764"/>
                </a:cubicBezTo>
                <a:cubicBezTo>
                  <a:pt x="1169" y="1764"/>
                  <a:pt x="1169" y="1763"/>
                  <a:pt x="1169" y="1763"/>
                </a:cubicBezTo>
                <a:cubicBezTo>
                  <a:pt x="1169" y="1763"/>
                  <a:pt x="1170" y="1763"/>
                  <a:pt x="1170" y="1762"/>
                </a:cubicBezTo>
                <a:cubicBezTo>
                  <a:pt x="1169" y="1762"/>
                  <a:pt x="1169" y="1762"/>
                  <a:pt x="1169" y="1762"/>
                </a:cubicBezTo>
                <a:cubicBezTo>
                  <a:pt x="1169" y="1762"/>
                  <a:pt x="1168" y="1762"/>
                  <a:pt x="1168" y="1762"/>
                </a:cubicBezTo>
                <a:cubicBezTo>
                  <a:pt x="1168" y="1762"/>
                  <a:pt x="1168" y="1762"/>
                  <a:pt x="1167" y="1762"/>
                </a:cubicBezTo>
                <a:cubicBezTo>
                  <a:pt x="1167" y="1762"/>
                  <a:pt x="1167" y="1762"/>
                  <a:pt x="1167" y="1763"/>
                </a:cubicBezTo>
                <a:cubicBezTo>
                  <a:pt x="1166" y="1763"/>
                  <a:pt x="1166" y="1763"/>
                  <a:pt x="1166" y="1763"/>
                </a:cubicBezTo>
                <a:cubicBezTo>
                  <a:pt x="1166" y="1763"/>
                  <a:pt x="1166" y="1764"/>
                  <a:pt x="1166" y="1764"/>
                </a:cubicBezTo>
                <a:cubicBezTo>
                  <a:pt x="1166" y="1764"/>
                  <a:pt x="1166" y="1765"/>
                  <a:pt x="1165" y="1765"/>
                </a:cubicBezTo>
                <a:cubicBezTo>
                  <a:pt x="1166" y="1765"/>
                  <a:pt x="1166" y="1765"/>
                  <a:pt x="1166" y="1766"/>
                </a:cubicBezTo>
                <a:cubicBezTo>
                  <a:pt x="1167" y="1766"/>
                  <a:pt x="1167" y="1767"/>
                  <a:pt x="1166" y="1768"/>
                </a:cubicBezTo>
                <a:cubicBezTo>
                  <a:pt x="1166" y="1768"/>
                  <a:pt x="1165" y="1768"/>
                  <a:pt x="1165" y="1768"/>
                </a:cubicBezTo>
                <a:cubicBezTo>
                  <a:pt x="1164" y="1768"/>
                  <a:pt x="1163" y="1768"/>
                  <a:pt x="1162" y="1767"/>
                </a:cubicBezTo>
                <a:cubicBezTo>
                  <a:pt x="1162" y="1767"/>
                  <a:pt x="1162" y="1767"/>
                  <a:pt x="1161" y="1767"/>
                </a:cubicBezTo>
                <a:cubicBezTo>
                  <a:pt x="1161" y="1767"/>
                  <a:pt x="1160" y="1767"/>
                  <a:pt x="1160" y="1767"/>
                </a:cubicBezTo>
                <a:cubicBezTo>
                  <a:pt x="1159" y="1766"/>
                  <a:pt x="1159" y="1765"/>
                  <a:pt x="1159" y="1764"/>
                </a:cubicBezTo>
                <a:cubicBezTo>
                  <a:pt x="1159" y="1763"/>
                  <a:pt x="1159" y="1763"/>
                  <a:pt x="1160" y="1763"/>
                </a:cubicBezTo>
                <a:cubicBezTo>
                  <a:pt x="1159" y="1763"/>
                  <a:pt x="1159" y="1763"/>
                  <a:pt x="1159" y="1763"/>
                </a:cubicBezTo>
                <a:cubicBezTo>
                  <a:pt x="1159" y="1763"/>
                  <a:pt x="1159" y="1763"/>
                  <a:pt x="1158" y="1763"/>
                </a:cubicBezTo>
                <a:cubicBezTo>
                  <a:pt x="1158" y="1763"/>
                  <a:pt x="1158" y="1763"/>
                  <a:pt x="1158" y="1763"/>
                </a:cubicBezTo>
                <a:cubicBezTo>
                  <a:pt x="1158" y="1763"/>
                  <a:pt x="1158" y="1763"/>
                  <a:pt x="1158" y="1763"/>
                </a:cubicBezTo>
                <a:cubicBezTo>
                  <a:pt x="1158" y="1763"/>
                  <a:pt x="1158" y="1763"/>
                  <a:pt x="1158" y="1763"/>
                </a:cubicBezTo>
                <a:cubicBezTo>
                  <a:pt x="1158" y="1764"/>
                  <a:pt x="1158" y="1764"/>
                  <a:pt x="1158" y="1764"/>
                </a:cubicBezTo>
                <a:cubicBezTo>
                  <a:pt x="1158" y="1764"/>
                  <a:pt x="1159" y="1765"/>
                  <a:pt x="1159" y="1765"/>
                </a:cubicBezTo>
                <a:cubicBezTo>
                  <a:pt x="1159" y="1766"/>
                  <a:pt x="1159" y="1766"/>
                  <a:pt x="1159" y="1766"/>
                </a:cubicBezTo>
                <a:cubicBezTo>
                  <a:pt x="1159" y="1766"/>
                  <a:pt x="1159" y="1766"/>
                  <a:pt x="1159" y="1766"/>
                </a:cubicBezTo>
                <a:cubicBezTo>
                  <a:pt x="1158" y="1767"/>
                  <a:pt x="1158" y="1767"/>
                  <a:pt x="1157" y="1767"/>
                </a:cubicBezTo>
                <a:cubicBezTo>
                  <a:pt x="1157" y="1767"/>
                  <a:pt x="1157" y="1767"/>
                  <a:pt x="1157" y="1767"/>
                </a:cubicBezTo>
                <a:cubicBezTo>
                  <a:pt x="1157" y="1767"/>
                  <a:pt x="1157" y="1767"/>
                  <a:pt x="1156" y="1767"/>
                </a:cubicBezTo>
                <a:cubicBezTo>
                  <a:pt x="1156" y="1767"/>
                  <a:pt x="1155" y="1766"/>
                  <a:pt x="1155" y="1766"/>
                </a:cubicBezTo>
                <a:cubicBezTo>
                  <a:pt x="1155" y="1765"/>
                  <a:pt x="1156" y="1765"/>
                  <a:pt x="1156" y="1765"/>
                </a:cubicBezTo>
                <a:cubicBezTo>
                  <a:pt x="1156" y="1765"/>
                  <a:pt x="1156" y="1765"/>
                  <a:pt x="1155" y="1764"/>
                </a:cubicBezTo>
                <a:cubicBezTo>
                  <a:pt x="1155" y="1764"/>
                  <a:pt x="1155" y="1763"/>
                  <a:pt x="1155" y="1763"/>
                </a:cubicBezTo>
                <a:cubicBezTo>
                  <a:pt x="1155" y="1763"/>
                  <a:pt x="1155" y="1762"/>
                  <a:pt x="1155" y="1762"/>
                </a:cubicBezTo>
                <a:cubicBezTo>
                  <a:pt x="1155" y="1762"/>
                  <a:pt x="1155" y="1762"/>
                  <a:pt x="1155" y="1762"/>
                </a:cubicBezTo>
                <a:cubicBezTo>
                  <a:pt x="1154" y="1763"/>
                  <a:pt x="1152" y="1763"/>
                  <a:pt x="1152" y="1762"/>
                </a:cubicBezTo>
                <a:cubicBezTo>
                  <a:pt x="1151" y="1762"/>
                  <a:pt x="1150" y="1762"/>
                  <a:pt x="1150" y="1762"/>
                </a:cubicBezTo>
                <a:cubicBezTo>
                  <a:pt x="1150" y="1762"/>
                  <a:pt x="1150" y="1761"/>
                  <a:pt x="1150" y="1761"/>
                </a:cubicBezTo>
                <a:cubicBezTo>
                  <a:pt x="1150" y="1760"/>
                  <a:pt x="1150" y="1760"/>
                  <a:pt x="1151" y="1759"/>
                </a:cubicBezTo>
                <a:cubicBezTo>
                  <a:pt x="1151" y="1759"/>
                  <a:pt x="1152" y="1759"/>
                  <a:pt x="1153" y="1759"/>
                </a:cubicBezTo>
                <a:cubicBezTo>
                  <a:pt x="1153" y="1759"/>
                  <a:pt x="1153" y="1759"/>
                  <a:pt x="1153" y="1759"/>
                </a:cubicBezTo>
                <a:cubicBezTo>
                  <a:pt x="1153" y="1759"/>
                  <a:pt x="1153" y="1758"/>
                  <a:pt x="1154" y="1758"/>
                </a:cubicBezTo>
                <a:cubicBezTo>
                  <a:pt x="1154" y="1758"/>
                  <a:pt x="1154" y="1758"/>
                  <a:pt x="1154" y="1758"/>
                </a:cubicBezTo>
                <a:cubicBezTo>
                  <a:pt x="1154" y="1758"/>
                  <a:pt x="1154" y="1758"/>
                  <a:pt x="1153" y="1757"/>
                </a:cubicBezTo>
                <a:cubicBezTo>
                  <a:pt x="1153" y="1757"/>
                  <a:pt x="1153" y="1757"/>
                  <a:pt x="1153" y="1757"/>
                </a:cubicBezTo>
                <a:cubicBezTo>
                  <a:pt x="1153" y="1757"/>
                  <a:pt x="1153" y="1757"/>
                  <a:pt x="1153" y="1757"/>
                </a:cubicBezTo>
                <a:cubicBezTo>
                  <a:pt x="1153" y="1757"/>
                  <a:pt x="1153" y="1757"/>
                  <a:pt x="1153" y="1757"/>
                </a:cubicBezTo>
                <a:cubicBezTo>
                  <a:pt x="1152" y="1757"/>
                  <a:pt x="1152" y="1757"/>
                  <a:pt x="1152" y="1757"/>
                </a:cubicBezTo>
                <a:cubicBezTo>
                  <a:pt x="1152" y="1757"/>
                  <a:pt x="1151" y="1757"/>
                  <a:pt x="1151" y="1757"/>
                </a:cubicBezTo>
                <a:cubicBezTo>
                  <a:pt x="1151" y="1757"/>
                  <a:pt x="1150" y="1757"/>
                  <a:pt x="1150" y="1757"/>
                </a:cubicBezTo>
                <a:cubicBezTo>
                  <a:pt x="1150" y="1757"/>
                  <a:pt x="1150" y="1757"/>
                  <a:pt x="1150" y="1757"/>
                </a:cubicBezTo>
                <a:cubicBezTo>
                  <a:pt x="1150" y="1757"/>
                  <a:pt x="1150" y="1757"/>
                  <a:pt x="1150" y="1757"/>
                </a:cubicBezTo>
                <a:cubicBezTo>
                  <a:pt x="1149" y="1758"/>
                  <a:pt x="1149" y="1758"/>
                  <a:pt x="1149" y="1758"/>
                </a:cubicBezTo>
                <a:cubicBezTo>
                  <a:pt x="1149" y="1758"/>
                  <a:pt x="1148" y="1758"/>
                  <a:pt x="1148" y="1758"/>
                </a:cubicBezTo>
                <a:cubicBezTo>
                  <a:pt x="1148" y="1758"/>
                  <a:pt x="1148" y="1758"/>
                  <a:pt x="1148" y="1758"/>
                </a:cubicBezTo>
                <a:cubicBezTo>
                  <a:pt x="1148" y="1759"/>
                  <a:pt x="1147" y="1759"/>
                  <a:pt x="1147" y="1759"/>
                </a:cubicBezTo>
                <a:cubicBezTo>
                  <a:pt x="1147" y="1759"/>
                  <a:pt x="1147" y="1759"/>
                  <a:pt x="1147" y="1759"/>
                </a:cubicBezTo>
                <a:cubicBezTo>
                  <a:pt x="1147" y="1759"/>
                  <a:pt x="1146" y="1760"/>
                  <a:pt x="1146" y="1760"/>
                </a:cubicBezTo>
                <a:cubicBezTo>
                  <a:pt x="1146" y="1760"/>
                  <a:pt x="1145" y="1760"/>
                  <a:pt x="1145" y="1760"/>
                </a:cubicBezTo>
                <a:cubicBezTo>
                  <a:pt x="1145" y="1760"/>
                  <a:pt x="1144" y="1759"/>
                  <a:pt x="1144" y="1759"/>
                </a:cubicBezTo>
                <a:cubicBezTo>
                  <a:pt x="1144" y="1758"/>
                  <a:pt x="1144" y="1758"/>
                  <a:pt x="1144" y="1758"/>
                </a:cubicBezTo>
                <a:cubicBezTo>
                  <a:pt x="1144" y="1758"/>
                  <a:pt x="1144" y="1758"/>
                  <a:pt x="1144" y="1758"/>
                </a:cubicBezTo>
                <a:cubicBezTo>
                  <a:pt x="1144" y="1758"/>
                  <a:pt x="1144" y="1758"/>
                  <a:pt x="1144" y="1758"/>
                </a:cubicBezTo>
                <a:cubicBezTo>
                  <a:pt x="1143" y="1758"/>
                  <a:pt x="1142" y="1758"/>
                  <a:pt x="1142" y="1757"/>
                </a:cubicBezTo>
                <a:cubicBezTo>
                  <a:pt x="1142" y="1757"/>
                  <a:pt x="1142" y="1758"/>
                  <a:pt x="1142" y="1758"/>
                </a:cubicBezTo>
                <a:cubicBezTo>
                  <a:pt x="1141" y="1758"/>
                  <a:pt x="1141" y="1758"/>
                  <a:pt x="1140" y="1758"/>
                </a:cubicBezTo>
                <a:cubicBezTo>
                  <a:pt x="1140" y="1758"/>
                  <a:pt x="1140" y="1758"/>
                  <a:pt x="1139" y="1757"/>
                </a:cubicBezTo>
                <a:cubicBezTo>
                  <a:pt x="1139" y="1757"/>
                  <a:pt x="1139" y="1757"/>
                  <a:pt x="1139" y="1757"/>
                </a:cubicBezTo>
                <a:cubicBezTo>
                  <a:pt x="1139" y="1757"/>
                  <a:pt x="1138" y="1756"/>
                  <a:pt x="1138" y="1756"/>
                </a:cubicBezTo>
                <a:cubicBezTo>
                  <a:pt x="1138" y="1756"/>
                  <a:pt x="1138" y="1756"/>
                  <a:pt x="1138" y="1756"/>
                </a:cubicBezTo>
                <a:cubicBezTo>
                  <a:pt x="1138" y="1756"/>
                  <a:pt x="1138" y="1756"/>
                  <a:pt x="1138" y="1756"/>
                </a:cubicBezTo>
                <a:cubicBezTo>
                  <a:pt x="1137" y="1756"/>
                  <a:pt x="1137" y="1755"/>
                  <a:pt x="1137" y="1755"/>
                </a:cubicBezTo>
                <a:cubicBezTo>
                  <a:pt x="1136" y="1755"/>
                  <a:pt x="1136" y="1755"/>
                  <a:pt x="1136" y="1755"/>
                </a:cubicBezTo>
                <a:cubicBezTo>
                  <a:pt x="1136" y="1755"/>
                  <a:pt x="1135" y="1755"/>
                  <a:pt x="1135" y="1755"/>
                </a:cubicBezTo>
                <a:cubicBezTo>
                  <a:pt x="1135" y="1754"/>
                  <a:pt x="1134" y="1754"/>
                  <a:pt x="1134" y="1754"/>
                </a:cubicBezTo>
                <a:cubicBezTo>
                  <a:pt x="1134" y="1754"/>
                  <a:pt x="1134" y="1754"/>
                  <a:pt x="1134" y="1754"/>
                </a:cubicBezTo>
                <a:cubicBezTo>
                  <a:pt x="1134" y="1754"/>
                  <a:pt x="1133" y="1754"/>
                  <a:pt x="1133" y="1754"/>
                </a:cubicBezTo>
                <a:cubicBezTo>
                  <a:pt x="1132" y="1754"/>
                  <a:pt x="1132" y="1753"/>
                  <a:pt x="1132" y="1753"/>
                </a:cubicBezTo>
                <a:cubicBezTo>
                  <a:pt x="1132" y="1753"/>
                  <a:pt x="1132" y="1753"/>
                  <a:pt x="1131" y="1752"/>
                </a:cubicBezTo>
                <a:cubicBezTo>
                  <a:pt x="1130" y="1752"/>
                  <a:pt x="1130" y="1751"/>
                  <a:pt x="1130" y="1750"/>
                </a:cubicBezTo>
                <a:cubicBezTo>
                  <a:pt x="1130" y="1750"/>
                  <a:pt x="1130" y="1750"/>
                  <a:pt x="1131" y="1749"/>
                </a:cubicBezTo>
                <a:cubicBezTo>
                  <a:pt x="1131" y="1749"/>
                  <a:pt x="1130" y="1749"/>
                  <a:pt x="1130" y="1749"/>
                </a:cubicBezTo>
                <a:cubicBezTo>
                  <a:pt x="1130" y="1749"/>
                  <a:pt x="1130" y="1749"/>
                  <a:pt x="1130" y="1749"/>
                </a:cubicBezTo>
                <a:cubicBezTo>
                  <a:pt x="1130" y="1749"/>
                  <a:pt x="1130" y="1749"/>
                  <a:pt x="1130" y="1749"/>
                </a:cubicBezTo>
                <a:cubicBezTo>
                  <a:pt x="1129" y="1749"/>
                  <a:pt x="1129" y="1749"/>
                  <a:pt x="1129" y="1749"/>
                </a:cubicBezTo>
                <a:cubicBezTo>
                  <a:pt x="1129" y="1749"/>
                  <a:pt x="1128" y="1749"/>
                  <a:pt x="1127" y="1749"/>
                </a:cubicBezTo>
                <a:cubicBezTo>
                  <a:pt x="1126" y="1749"/>
                  <a:pt x="1126" y="1749"/>
                  <a:pt x="1126" y="1748"/>
                </a:cubicBezTo>
                <a:cubicBezTo>
                  <a:pt x="1125" y="1748"/>
                  <a:pt x="1125" y="1748"/>
                  <a:pt x="1125" y="1748"/>
                </a:cubicBezTo>
                <a:cubicBezTo>
                  <a:pt x="1124" y="1747"/>
                  <a:pt x="1124" y="1747"/>
                  <a:pt x="1124" y="1748"/>
                </a:cubicBezTo>
                <a:cubicBezTo>
                  <a:pt x="1123" y="1748"/>
                  <a:pt x="1123" y="1748"/>
                  <a:pt x="1122" y="1748"/>
                </a:cubicBezTo>
                <a:cubicBezTo>
                  <a:pt x="1122" y="1748"/>
                  <a:pt x="1121" y="1747"/>
                  <a:pt x="1121" y="1746"/>
                </a:cubicBezTo>
                <a:cubicBezTo>
                  <a:pt x="1121" y="1746"/>
                  <a:pt x="1120" y="1746"/>
                  <a:pt x="1120" y="1745"/>
                </a:cubicBezTo>
                <a:cubicBezTo>
                  <a:pt x="1120" y="1745"/>
                  <a:pt x="1120" y="1745"/>
                  <a:pt x="1120" y="1744"/>
                </a:cubicBezTo>
                <a:cubicBezTo>
                  <a:pt x="1120" y="1743"/>
                  <a:pt x="1120" y="1743"/>
                  <a:pt x="1120" y="1743"/>
                </a:cubicBezTo>
                <a:cubicBezTo>
                  <a:pt x="1120" y="1742"/>
                  <a:pt x="1121" y="1742"/>
                  <a:pt x="1121" y="1742"/>
                </a:cubicBezTo>
                <a:cubicBezTo>
                  <a:pt x="1122" y="1742"/>
                  <a:pt x="1124" y="1743"/>
                  <a:pt x="1124" y="1744"/>
                </a:cubicBezTo>
                <a:cubicBezTo>
                  <a:pt x="1125" y="1744"/>
                  <a:pt x="1125" y="1744"/>
                  <a:pt x="1126" y="1744"/>
                </a:cubicBezTo>
                <a:cubicBezTo>
                  <a:pt x="1127" y="1745"/>
                  <a:pt x="1127" y="1745"/>
                  <a:pt x="1128" y="1745"/>
                </a:cubicBezTo>
                <a:cubicBezTo>
                  <a:pt x="1129" y="1745"/>
                  <a:pt x="1129" y="1745"/>
                  <a:pt x="1129" y="1745"/>
                </a:cubicBezTo>
                <a:cubicBezTo>
                  <a:pt x="1130" y="1746"/>
                  <a:pt x="1131" y="1746"/>
                  <a:pt x="1131" y="1746"/>
                </a:cubicBezTo>
                <a:cubicBezTo>
                  <a:pt x="1132" y="1746"/>
                  <a:pt x="1133" y="1746"/>
                  <a:pt x="1133" y="1746"/>
                </a:cubicBezTo>
                <a:cubicBezTo>
                  <a:pt x="1134" y="1746"/>
                  <a:pt x="1134" y="1746"/>
                  <a:pt x="1135" y="1747"/>
                </a:cubicBezTo>
                <a:cubicBezTo>
                  <a:pt x="1135" y="1747"/>
                  <a:pt x="1135" y="1747"/>
                  <a:pt x="1135" y="1747"/>
                </a:cubicBezTo>
                <a:cubicBezTo>
                  <a:pt x="1136" y="1747"/>
                  <a:pt x="1136" y="1747"/>
                  <a:pt x="1136" y="1747"/>
                </a:cubicBezTo>
                <a:cubicBezTo>
                  <a:pt x="1136" y="1747"/>
                  <a:pt x="1135" y="1747"/>
                  <a:pt x="1135" y="1746"/>
                </a:cubicBezTo>
                <a:cubicBezTo>
                  <a:pt x="1135" y="1746"/>
                  <a:pt x="1135" y="1746"/>
                  <a:pt x="1135" y="1746"/>
                </a:cubicBezTo>
                <a:cubicBezTo>
                  <a:pt x="1135" y="1746"/>
                  <a:pt x="1134" y="1746"/>
                  <a:pt x="1134" y="1746"/>
                </a:cubicBezTo>
                <a:cubicBezTo>
                  <a:pt x="1133" y="1745"/>
                  <a:pt x="1132" y="1745"/>
                  <a:pt x="1132" y="1745"/>
                </a:cubicBezTo>
                <a:cubicBezTo>
                  <a:pt x="1132" y="1745"/>
                  <a:pt x="1132" y="1745"/>
                  <a:pt x="1131" y="1745"/>
                </a:cubicBezTo>
                <a:cubicBezTo>
                  <a:pt x="1130" y="1745"/>
                  <a:pt x="1130" y="1745"/>
                  <a:pt x="1129" y="1744"/>
                </a:cubicBezTo>
                <a:cubicBezTo>
                  <a:pt x="1129" y="1744"/>
                  <a:pt x="1129" y="1743"/>
                  <a:pt x="1129" y="1743"/>
                </a:cubicBezTo>
                <a:cubicBezTo>
                  <a:pt x="1129" y="1742"/>
                  <a:pt x="1129" y="1742"/>
                  <a:pt x="1129" y="1742"/>
                </a:cubicBezTo>
                <a:cubicBezTo>
                  <a:pt x="1129" y="1742"/>
                  <a:pt x="1128" y="1742"/>
                  <a:pt x="1128" y="1742"/>
                </a:cubicBezTo>
                <a:cubicBezTo>
                  <a:pt x="1128" y="1742"/>
                  <a:pt x="1128" y="1742"/>
                  <a:pt x="1128" y="1742"/>
                </a:cubicBezTo>
                <a:cubicBezTo>
                  <a:pt x="1127" y="1742"/>
                  <a:pt x="1127" y="1742"/>
                  <a:pt x="1127" y="1742"/>
                </a:cubicBezTo>
                <a:cubicBezTo>
                  <a:pt x="1126" y="1742"/>
                  <a:pt x="1126" y="1742"/>
                  <a:pt x="1126" y="1742"/>
                </a:cubicBezTo>
                <a:cubicBezTo>
                  <a:pt x="1126" y="1742"/>
                  <a:pt x="1126" y="1742"/>
                  <a:pt x="1126" y="1742"/>
                </a:cubicBezTo>
                <a:cubicBezTo>
                  <a:pt x="1125" y="1742"/>
                  <a:pt x="1125" y="1742"/>
                  <a:pt x="1125" y="1742"/>
                </a:cubicBezTo>
                <a:cubicBezTo>
                  <a:pt x="1125" y="1742"/>
                  <a:pt x="1125" y="1742"/>
                  <a:pt x="1124" y="1741"/>
                </a:cubicBezTo>
                <a:cubicBezTo>
                  <a:pt x="1124" y="1741"/>
                  <a:pt x="1124" y="1741"/>
                  <a:pt x="1124" y="1741"/>
                </a:cubicBezTo>
                <a:cubicBezTo>
                  <a:pt x="1124" y="1741"/>
                  <a:pt x="1124" y="1741"/>
                  <a:pt x="1124" y="1741"/>
                </a:cubicBezTo>
                <a:cubicBezTo>
                  <a:pt x="1124" y="1741"/>
                  <a:pt x="1124" y="1741"/>
                  <a:pt x="1124" y="1741"/>
                </a:cubicBezTo>
                <a:cubicBezTo>
                  <a:pt x="1123" y="1741"/>
                  <a:pt x="1123" y="1741"/>
                  <a:pt x="1123" y="1741"/>
                </a:cubicBezTo>
                <a:cubicBezTo>
                  <a:pt x="1123" y="1741"/>
                  <a:pt x="1123" y="1741"/>
                  <a:pt x="1123" y="1741"/>
                </a:cubicBezTo>
                <a:cubicBezTo>
                  <a:pt x="1122" y="1741"/>
                  <a:pt x="1122" y="1740"/>
                  <a:pt x="1122" y="1740"/>
                </a:cubicBezTo>
                <a:cubicBezTo>
                  <a:pt x="1122" y="1739"/>
                  <a:pt x="1122" y="1739"/>
                  <a:pt x="1122" y="1738"/>
                </a:cubicBezTo>
                <a:cubicBezTo>
                  <a:pt x="1122" y="1738"/>
                  <a:pt x="1122" y="1738"/>
                  <a:pt x="1122" y="1738"/>
                </a:cubicBezTo>
                <a:cubicBezTo>
                  <a:pt x="1122" y="1738"/>
                  <a:pt x="1122" y="1738"/>
                  <a:pt x="1122" y="1738"/>
                </a:cubicBezTo>
                <a:cubicBezTo>
                  <a:pt x="1122" y="1738"/>
                  <a:pt x="1122" y="1738"/>
                  <a:pt x="1122" y="1738"/>
                </a:cubicBezTo>
                <a:cubicBezTo>
                  <a:pt x="1122" y="1738"/>
                  <a:pt x="1122" y="1738"/>
                  <a:pt x="1121" y="1737"/>
                </a:cubicBezTo>
                <a:cubicBezTo>
                  <a:pt x="1121" y="1737"/>
                  <a:pt x="1121" y="1737"/>
                  <a:pt x="1121" y="1737"/>
                </a:cubicBezTo>
                <a:cubicBezTo>
                  <a:pt x="1121" y="1737"/>
                  <a:pt x="1120" y="1736"/>
                  <a:pt x="1120" y="1736"/>
                </a:cubicBezTo>
                <a:cubicBezTo>
                  <a:pt x="1121" y="1735"/>
                  <a:pt x="1121" y="1735"/>
                  <a:pt x="1121" y="1735"/>
                </a:cubicBezTo>
                <a:cubicBezTo>
                  <a:pt x="1121" y="1735"/>
                  <a:pt x="1121" y="1734"/>
                  <a:pt x="1121" y="1734"/>
                </a:cubicBezTo>
                <a:cubicBezTo>
                  <a:pt x="1121" y="1734"/>
                  <a:pt x="1121" y="1733"/>
                  <a:pt x="1121" y="1733"/>
                </a:cubicBezTo>
                <a:cubicBezTo>
                  <a:pt x="1121" y="1733"/>
                  <a:pt x="1121" y="1733"/>
                  <a:pt x="1121" y="1733"/>
                </a:cubicBezTo>
                <a:cubicBezTo>
                  <a:pt x="1121" y="1733"/>
                  <a:pt x="1121" y="1733"/>
                  <a:pt x="1121" y="1733"/>
                </a:cubicBezTo>
                <a:cubicBezTo>
                  <a:pt x="1121" y="1734"/>
                  <a:pt x="1121" y="1734"/>
                  <a:pt x="1120" y="1734"/>
                </a:cubicBezTo>
                <a:cubicBezTo>
                  <a:pt x="1120" y="1734"/>
                  <a:pt x="1119" y="1734"/>
                  <a:pt x="1119" y="1734"/>
                </a:cubicBezTo>
                <a:cubicBezTo>
                  <a:pt x="1119" y="1734"/>
                  <a:pt x="1119" y="1734"/>
                  <a:pt x="1119" y="1734"/>
                </a:cubicBezTo>
                <a:cubicBezTo>
                  <a:pt x="1119" y="1734"/>
                  <a:pt x="1119" y="1734"/>
                  <a:pt x="1119" y="1734"/>
                </a:cubicBezTo>
                <a:cubicBezTo>
                  <a:pt x="1119" y="1734"/>
                  <a:pt x="1119" y="1734"/>
                  <a:pt x="1119" y="1734"/>
                </a:cubicBezTo>
                <a:cubicBezTo>
                  <a:pt x="1119" y="1734"/>
                  <a:pt x="1118" y="1734"/>
                  <a:pt x="1118" y="1734"/>
                </a:cubicBezTo>
                <a:cubicBezTo>
                  <a:pt x="1119" y="1734"/>
                  <a:pt x="1120" y="1734"/>
                  <a:pt x="1120" y="1735"/>
                </a:cubicBezTo>
                <a:cubicBezTo>
                  <a:pt x="1120" y="1735"/>
                  <a:pt x="1120" y="1735"/>
                  <a:pt x="1120" y="1735"/>
                </a:cubicBezTo>
                <a:cubicBezTo>
                  <a:pt x="1120" y="1736"/>
                  <a:pt x="1120" y="1736"/>
                  <a:pt x="1120" y="1737"/>
                </a:cubicBezTo>
                <a:cubicBezTo>
                  <a:pt x="1120" y="1737"/>
                  <a:pt x="1120" y="1737"/>
                  <a:pt x="1120" y="1737"/>
                </a:cubicBezTo>
                <a:cubicBezTo>
                  <a:pt x="1120" y="1737"/>
                  <a:pt x="1120" y="1738"/>
                  <a:pt x="1119" y="1738"/>
                </a:cubicBezTo>
                <a:cubicBezTo>
                  <a:pt x="1119" y="1738"/>
                  <a:pt x="1119" y="1738"/>
                  <a:pt x="1119" y="1738"/>
                </a:cubicBezTo>
                <a:cubicBezTo>
                  <a:pt x="1119" y="1738"/>
                  <a:pt x="1119" y="1739"/>
                  <a:pt x="1119" y="1739"/>
                </a:cubicBezTo>
                <a:cubicBezTo>
                  <a:pt x="1118" y="1739"/>
                  <a:pt x="1118" y="1739"/>
                  <a:pt x="1118" y="1739"/>
                </a:cubicBezTo>
                <a:cubicBezTo>
                  <a:pt x="1118" y="1739"/>
                  <a:pt x="1117" y="1739"/>
                  <a:pt x="1117" y="1739"/>
                </a:cubicBezTo>
                <a:cubicBezTo>
                  <a:pt x="1117" y="1739"/>
                  <a:pt x="1116" y="1739"/>
                  <a:pt x="1116" y="1738"/>
                </a:cubicBezTo>
                <a:cubicBezTo>
                  <a:pt x="1116" y="1737"/>
                  <a:pt x="1116" y="1737"/>
                  <a:pt x="1116" y="1737"/>
                </a:cubicBezTo>
                <a:cubicBezTo>
                  <a:pt x="1117" y="1736"/>
                  <a:pt x="1117" y="1736"/>
                  <a:pt x="1117" y="1736"/>
                </a:cubicBezTo>
                <a:cubicBezTo>
                  <a:pt x="1117" y="1735"/>
                  <a:pt x="1117" y="1735"/>
                  <a:pt x="1117" y="1735"/>
                </a:cubicBezTo>
                <a:cubicBezTo>
                  <a:pt x="1117" y="1735"/>
                  <a:pt x="1117" y="1735"/>
                  <a:pt x="1117" y="1735"/>
                </a:cubicBezTo>
                <a:cubicBezTo>
                  <a:pt x="1116" y="1735"/>
                  <a:pt x="1116" y="1734"/>
                  <a:pt x="1116" y="1734"/>
                </a:cubicBezTo>
                <a:cubicBezTo>
                  <a:pt x="1116" y="1734"/>
                  <a:pt x="1116" y="1735"/>
                  <a:pt x="1116" y="1735"/>
                </a:cubicBezTo>
                <a:cubicBezTo>
                  <a:pt x="1115" y="1736"/>
                  <a:pt x="1114" y="1736"/>
                  <a:pt x="1113" y="1735"/>
                </a:cubicBezTo>
                <a:cubicBezTo>
                  <a:pt x="1113" y="1735"/>
                  <a:pt x="1113" y="1735"/>
                  <a:pt x="1113" y="1735"/>
                </a:cubicBezTo>
                <a:cubicBezTo>
                  <a:pt x="1112" y="1734"/>
                  <a:pt x="1112" y="1734"/>
                  <a:pt x="1112" y="1733"/>
                </a:cubicBezTo>
                <a:cubicBezTo>
                  <a:pt x="1112" y="1732"/>
                  <a:pt x="1112" y="1732"/>
                  <a:pt x="1112" y="1731"/>
                </a:cubicBezTo>
                <a:cubicBezTo>
                  <a:pt x="1112" y="1731"/>
                  <a:pt x="1112" y="1731"/>
                  <a:pt x="1112" y="1731"/>
                </a:cubicBezTo>
                <a:cubicBezTo>
                  <a:pt x="1112" y="1730"/>
                  <a:pt x="1112" y="1730"/>
                  <a:pt x="1113" y="1730"/>
                </a:cubicBezTo>
                <a:cubicBezTo>
                  <a:pt x="1113" y="1729"/>
                  <a:pt x="1114" y="1729"/>
                  <a:pt x="1115" y="1730"/>
                </a:cubicBezTo>
                <a:cubicBezTo>
                  <a:pt x="1115" y="1730"/>
                  <a:pt x="1115" y="1730"/>
                  <a:pt x="1115" y="1730"/>
                </a:cubicBezTo>
                <a:cubicBezTo>
                  <a:pt x="1115" y="1730"/>
                  <a:pt x="1115" y="1730"/>
                  <a:pt x="1115" y="1730"/>
                </a:cubicBezTo>
                <a:cubicBezTo>
                  <a:pt x="1116" y="1729"/>
                  <a:pt x="1117" y="1730"/>
                  <a:pt x="1118" y="1731"/>
                </a:cubicBezTo>
                <a:cubicBezTo>
                  <a:pt x="1118" y="1731"/>
                  <a:pt x="1118" y="1731"/>
                  <a:pt x="1118" y="1731"/>
                </a:cubicBezTo>
                <a:cubicBezTo>
                  <a:pt x="1118" y="1731"/>
                  <a:pt x="1119" y="1731"/>
                  <a:pt x="1119" y="1731"/>
                </a:cubicBezTo>
                <a:cubicBezTo>
                  <a:pt x="1119" y="1731"/>
                  <a:pt x="1119" y="1731"/>
                  <a:pt x="1119" y="1730"/>
                </a:cubicBezTo>
                <a:cubicBezTo>
                  <a:pt x="1119" y="1730"/>
                  <a:pt x="1119" y="1730"/>
                  <a:pt x="1119" y="1730"/>
                </a:cubicBezTo>
                <a:cubicBezTo>
                  <a:pt x="1119" y="1729"/>
                  <a:pt x="1119" y="1729"/>
                  <a:pt x="1119" y="1729"/>
                </a:cubicBezTo>
                <a:cubicBezTo>
                  <a:pt x="1119" y="1728"/>
                  <a:pt x="1120" y="1728"/>
                  <a:pt x="1120" y="1728"/>
                </a:cubicBezTo>
                <a:cubicBezTo>
                  <a:pt x="1120" y="1728"/>
                  <a:pt x="1120" y="1727"/>
                  <a:pt x="1120" y="1727"/>
                </a:cubicBezTo>
                <a:cubicBezTo>
                  <a:pt x="1120" y="1727"/>
                  <a:pt x="1121" y="1727"/>
                  <a:pt x="1121" y="1727"/>
                </a:cubicBezTo>
                <a:cubicBezTo>
                  <a:pt x="1120" y="1727"/>
                  <a:pt x="1120" y="1726"/>
                  <a:pt x="1120" y="1726"/>
                </a:cubicBezTo>
                <a:cubicBezTo>
                  <a:pt x="1120" y="1726"/>
                  <a:pt x="1119" y="1725"/>
                  <a:pt x="1119" y="1724"/>
                </a:cubicBezTo>
                <a:cubicBezTo>
                  <a:pt x="1119" y="1724"/>
                  <a:pt x="1118" y="1724"/>
                  <a:pt x="1118" y="1724"/>
                </a:cubicBezTo>
                <a:cubicBezTo>
                  <a:pt x="1118" y="1724"/>
                  <a:pt x="1118" y="1724"/>
                  <a:pt x="1118" y="1724"/>
                </a:cubicBezTo>
                <a:cubicBezTo>
                  <a:pt x="1117" y="1724"/>
                  <a:pt x="1117" y="1724"/>
                  <a:pt x="1117" y="1723"/>
                </a:cubicBezTo>
                <a:cubicBezTo>
                  <a:pt x="1117" y="1722"/>
                  <a:pt x="1117" y="1722"/>
                  <a:pt x="1117" y="1722"/>
                </a:cubicBezTo>
                <a:cubicBezTo>
                  <a:pt x="1117" y="1722"/>
                  <a:pt x="1117" y="1721"/>
                  <a:pt x="1117" y="1721"/>
                </a:cubicBezTo>
                <a:cubicBezTo>
                  <a:pt x="1117" y="1721"/>
                  <a:pt x="1117" y="1720"/>
                  <a:pt x="1117" y="1720"/>
                </a:cubicBezTo>
                <a:cubicBezTo>
                  <a:pt x="1116" y="1720"/>
                  <a:pt x="1117" y="1719"/>
                  <a:pt x="1117" y="1719"/>
                </a:cubicBezTo>
                <a:cubicBezTo>
                  <a:pt x="1117" y="1719"/>
                  <a:pt x="1117" y="1718"/>
                  <a:pt x="1117" y="1718"/>
                </a:cubicBezTo>
                <a:cubicBezTo>
                  <a:pt x="1117" y="1718"/>
                  <a:pt x="1117" y="1718"/>
                  <a:pt x="1117" y="1718"/>
                </a:cubicBezTo>
                <a:cubicBezTo>
                  <a:pt x="1116" y="1718"/>
                  <a:pt x="1116" y="1717"/>
                  <a:pt x="1115" y="1717"/>
                </a:cubicBezTo>
                <a:cubicBezTo>
                  <a:pt x="1115" y="1717"/>
                  <a:pt x="1115" y="1717"/>
                  <a:pt x="1115" y="1717"/>
                </a:cubicBezTo>
                <a:cubicBezTo>
                  <a:pt x="1114" y="1717"/>
                  <a:pt x="1114" y="1717"/>
                  <a:pt x="1114" y="1717"/>
                </a:cubicBezTo>
                <a:cubicBezTo>
                  <a:pt x="1114" y="1717"/>
                  <a:pt x="1114" y="1717"/>
                  <a:pt x="1114" y="1717"/>
                </a:cubicBezTo>
                <a:cubicBezTo>
                  <a:pt x="1115" y="1718"/>
                  <a:pt x="1115" y="1718"/>
                  <a:pt x="1115" y="1718"/>
                </a:cubicBezTo>
                <a:cubicBezTo>
                  <a:pt x="1115" y="1719"/>
                  <a:pt x="1115" y="1719"/>
                  <a:pt x="1115" y="1719"/>
                </a:cubicBezTo>
                <a:cubicBezTo>
                  <a:pt x="1116" y="1719"/>
                  <a:pt x="1116" y="1719"/>
                  <a:pt x="1116" y="1720"/>
                </a:cubicBezTo>
                <a:cubicBezTo>
                  <a:pt x="1116" y="1720"/>
                  <a:pt x="1116" y="1720"/>
                  <a:pt x="1116" y="1720"/>
                </a:cubicBezTo>
                <a:cubicBezTo>
                  <a:pt x="1116" y="1721"/>
                  <a:pt x="1116" y="1722"/>
                  <a:pt x="1115" y="1722"/>
                </a:cubicBezTo>
                <a:cubicBezTo>
                  <a:pt x="1115" y="1722"/>
                  <a:pt x="1115" y="1722"/>
                  <a:pt x="1116" y="1722"/>
                </a:cubicBezTo>
                <a:cubicBezTo>
                  <a:pt x="1116" y="1723"/>
                  <a:pt x="1116" y="1723"/>
                  <a:pt x="1115" y="1724"/>
                </a:cubicBezTo>
                <a:cubicBezTo>
                  <a:pt x="1115" y="1724"/>
                  <a:pt x="1115" y="1724"/>
                  <a:pt x="1115" y="1724"/>
                </a:cubicBezTo>
                <a:cubicBezTo>
                  <a:pt x="1116" y="1724"/>
                  <a:pt x="1116" y="1725"/>
                  <a:pt x="1116" y="1725"/>
                </a:cubicBezTo>
                <a:cubicBezTo>
                  <a:pt x="1117" y="1725"/>
                  <a:pt x="1117" y="1725"/>
                  <a:pt x="1117" y="1726"/>
                </a:cubicBezTo>
                <a:cubicBezTo>
                  <a:pt x="1117" y="1726"/>
                  <a:pt x="1117" y="1727"/>
                  <a:pt x="1117" y="1727"/>
                </a:cubicBezTo>
                <a:cubicBezTo>
                  <a:pt x="1116" y="1728"/>
                  <a:pt x="1115" y="1728"/>
                  <a:pt x="1114" y="1728"/>
                </a:cubicBezTo>
                <a:cubicBezTo>
                  <a:pt x="1113" y="1728"/>
                  <a:pt x="1113" y="1728"/>
                  <a:pt x="1113" y="1728"/>
                </a:cubicBezTo>
                <a:cubicBezTo>
                  <a:pt x="1113" y="1728"/>
                  <a:pt x="1112" y="1729"/>
                  <a:pt x="1112" y="1729"/>
                </a:cubicBezTo>
                <a:cubicBezTo>
                  <a:pt x="1112" y="1729"/>
                  <a:pt x="1111" y="1729"/>
                  <a:pt x="1110" y="1729"/>
                </a:cubicBezTo>
                <a:cubicBezTo>
                  <a:pt x="1110" y="1729"/>
                  <a:pt x="1110" y="1729"/>
                  <a:pt x="1110" y="1729"/>
                </a:cubicBezTo>
                <a:cubicBezTo>
                  <a:pt x="1108" y="1729"/>
                  <a:pt x="1108" y="1728"/>
                  <a:pt x="1108" y="1728"/>
                </a:cubicBezTo>
                <a:cubicBezTo>
                  <a:pt x="1108" y="1727"/>
                  <a:pt x="1108" y="1727"/>
                  <a:pt x="1109" y="1726"/>
                </a:cubicBezTo>
                <a:cubicBezTo>
                  <a:pt x="1109" y="1726"/>
                  <a:pt x="1109" y="1726"/>
                  <a:pt x="1109" y="1726"/>
                </a:cubicBezTo>
                <a:cubicBezTo>
                  <a:pt x="1109" y="1726"/>
                  <a:pt x="1109" y="1726"/>
                  <a:pt x="1109" y="1725"/>
                </a:cubicBezTo>
                <a:cubicBezTo>
                  <a:pt x="1109" y="1725"/>
                  <a:pt x="1109" y="1723"/>
                  <a:pt x="1110" y="1723"/>
                </a:cubicBezTo>
                <a:cubicBezTo>
                  <a:pt x="1110" y="1723"/>
                  <a:pt x="1110" y="1723"/>
                  <a:pt x="1111" y="1723"/>
                </a:cubicBezTo>
                <a:cubicBezTo>
                  <a:pt x="1111" y="1723"/>
                  <a:pt x="1111" y="1723"/>
                  <a:pt x="1111" y="1722"/>
                </a:cubicBezTo>
                <a:cubicBezTo>
                  <a:pt x="1111" y="1722"/>
                  <a:pt x="1111" y="1722"/>
                  <a:pt x="1111" y="1722"/>
                </a:cubicBezTo>
                <a:cubicBezTo>
                  <a:pt x="1110" y="1722"/>
                  <a:pt x="1110" y="1722"/>
                  <a:pt x="1110" y="1722"/>
                </a:cubicBezTo>
                <a:cubicBezTo>
                  <a:pt x="1110" y="1722"/>
                  <a:pt x="1110" y="1722"/>
                  <a:pt x="1110" y="1721"/>
                </a:cubicBezTo>
                <a:cubicBezTo>
                  <a:pt x="1109" y="1721"/>
                  <a:pt x="1109" y="1722"/>
                  <a:pt x="1109" y="1722"/>
                </a:cubicBezTo>
                <a:cubicBezTo>
                  <a:pt x="1109" y="1722"/>
                  <a:pt x="1108" y="1721"/>
                  <a:pt x="1108" y="1721"/>
                </a:cubicBezTo>
                <a:cubicBezTo>
                  <a:pt x="1107" y="1721"/>
                  <a:pt x="1107" y="1720"/>
                  <a:pt x="1107" y="1720"/>
                </a:cubicBezTo>
                <a:cubicBezTo>
                  <a:pt x="1107" y="1720"/>
                  <a:pt x="1107" y="1719"/>
                  <a:pt x="1107" y="1719"/>
                </a:cubicBezTo>
                <a:cubicBezTo>
                  <a:pt x="1107" y="1719"/>
                  <a:pt x="1107" y="1718"/>
                  <a:pt x="1107" y="1718"/>
                </a:cubicBezTo>
                <a:cubicBezTo>
                  <a:pt x="1107" y="1718"/>
                  <a:pt x="1108" y="1718"/>
                  <a:pt x="1108" y="1718"/>
                </a:cubicBezTo>
                <a:cubicBezTo>
                  <a:pt x="1109" y="1718"/>
                  <a:pt x="1109" y="1718"/>
                  <a:pt x="1109" y="1718"/>
                </a:cubicBezTo>
                <a:cubicBezTo>
                  <a:pt x="1109" y="1717"/>
                  <a:pt x="1109" y="1717"/>
                  <a:pt x="1109" y="1717"/>
                </a:cubicBezTo>
                <a:cubicBezTo>
                  <a:pt x="1109" y="1717"/>
                  <a:pt x="1110" y="1717"/>
                  <a:pt x="1110" y="1717"/>
                </a:cubicBezTo>
                <a:cubicBezTo>
                  <a:pt x="1111" y="1717"/>
                  <a:pt x="1111" y="1717"/>
                  <a:pt x="1111" y="1717"/>
                </a:cubicBezTo>
                <a:cubicBezTo>
                  <a:pt x="1111" y="1717"/>
                  <a:pt x="1112" y="1717"/>
                  <a:pt x="1112" y="1717"/>
                </a:cubicBezTo>
                <a:cubicBezTo>
                  <a:pt x="1112" y="1717"/>
                  <a:pt x="1112" y="1717"/>
                  <a:pt x="1112" y="1717"/>
                </a:cubicBezTo>
                <a:cubicBezTo>
                  <a:pt x="1113" y="1717"/>
                  <a:pt x="1113" y="1717"/>
                  <a:pt x="1113" y="1717"/>
                </a:cubicBezTo>
                <a:cubicBezTo>
                  <a:pt x="1112" y="1717"/>
                  <a:pt x="1112" y="1716"/>
                  <a:pt x="1111" y="1716"/>
                </a:cubicBezTo>
                <a:cubicBezTo>
                  <a:pt x="1111" y="1716"/>
                  <a:pt x="1111" y="1716"/>
                  <a:pt x="1111" y="1716"/>
                </a:cubicBezTo>
                <a:cubicBezTo>
                  <a:pt x="1110" y="1716"/>
                  <a:pt x="1110" y="1715"/>
                  <a:pt x="1110" y="1715"/>
                </a:cubicBezTo>
                <a:cubicBezTo>
                  <a:pt x="1109" y="1714"/>
                  <a:pt x="1109" y="1713"/>
                  <a:pt x="1109" y="1713"/>
                </a:cubicBezTo>
                <a:cubicBezTo>
                  <a:pt x="1109" y="1713"/>
                  <a:pt x="1109" y="1713"/>
                  <a:pt x="1109" y="1713"/>
                </a:cubicBezTo>
                <a:cubicBezTo>
                  <a:pt x="1109" y="1713"/>
                  <a:pt x="1108" y="1713"/>
                  <a:pt x="1108" y="1713"/>
                </a:cubicBezTo>
                <a:cubicBezTo>
                  <a:pt x="1108" y="1713"/>
                  <a:pt x="1109" y="1713"/>
                  <a:pt x="1109" y="1713"/>
                </a:cubicBezTo>
                <a:cubicBezTo>
                  <a:pt x="1109" y="1714"/>
                  <a:pt x="1109" y="1715"/>
                  <a:pt x="1108" y="1715"/>
                </a:cubicBezTo>
                <a:cubicBezTo>
                  <a:pt x="1108" y="1715"/>
                  <a:pt x="1109" y="1716"/>
                  <a:pt x="1109" y="1716"/>
                </a:cubicBezTo>
                <a:cubicBezTo>
                  <a:pt x="1109" y="1716"/>
                  <a:pt x="1109" y="1717"/>
                  <a:pt x="1108" y="1717"/>
                </a:cubicBezTo>
                <a:cubicBezTo>
                  <a:pt x="1108" y="1718"/>
                  <a:pt x="1107" y="1718"/>
                  <a:pt x="1107" y="1718"/>
                </a:cubicBezTo>
                <a:cubicBezTo>
                  <a:pt x="1107" y="1718"/>
                  <a:pt x="1107" y="1718"/>
                  <a:pt x="1107" y="1718"/>
                </a:cubicBezTo>
                <a:cubicBezTo>
                  <a:pt x="1107" y="1718"/>
                  <a:pt x="1107" y="1718"/>
                  <a:pt x="1107" y="1719"/>
                </a:cubicBezTo>
                <a:cubicBezTo>
                  <a:pt x="1107" y="1719"/>
                  <a:pt x="1107" y="1719"/>
                  <a:pt x="1107" y="1719"/>
                </a:cubicBezTo>
                <a:cubicBezTo>
                  <a:pt x="1106" y="1720"/>
                  <a:pt x="1106" y="1720"/>
                  <a:pt x="1105" y="1720"/>
                </a:cubicBezTo>
                <a:cubicBezTo>
                  <a:pt x="1105" y="1720"/>
                  <a:pt x="1105" y="1720"/>
                  <a:pt x="1105" y="1720"/>
                </a:cubicBezTo>
                <a:cubicBezTo>
                  <a:pt x="1104" y="1720"/>
                  <a:pt x="1104" y="1719"/>
                  <a:pt x="1104" y="1719"/>
                </a:cubicBezTo>
                <a:cubicBezTo>
                  <a:pt x="1104" y="1718"/>
                  <a:pt x="1104" y="1718"/>
                  <a:pt x="1104" y="1718"/>
                </a:cubicBezTo>
                <a:cubicBezTo>
                  <a:pt x="1104" y="1718"/>
                  <a:pt x="1104" y="1717"/>
                  <a:pt x="1104" y="1717"/>
                </a:cubicBezTo>
                <a:cubicBezTo>
                  <a:pt x="1104" y="1717"/>
                  <a:pt x="1104" y="1717"/>
                  <a:pt x="1105" y="1717"/>
                </a:cubicBezTo>
                <a:cubicBezTo>
                  <a:pt x="1104" y="1717"/>
                  <a:pt x="1104" y="1716"/>
                  <a:pt x="1104" y="1716"/>
                </a:cubicBezTo>
                <a:cubicBezTo>
                  <a:pt x="1103" y="1715"/>
                  <a:pt x="1103" y="1714"/>
                  <a:pt x="1104" y="1713"/>
                </a:cubicBezTo>
                <a:cubicBezTo>
                  <a:pt x="1104" y="1713"/>
                  <a:pt x="1105" y="1712"/>
                  <a:pt x="1105" y="1712"/>
                </a:cubicBezTo>
                <a:cubicBezTo>
                  <a:pt x="1106" y="1712"/>
                  <a:pt x="1106" y="1712"/>
                  <a:pt x="1106" y="1713"/>
                </a:cubicBezTo>
                <a:cubicBezTo>
                  <a:pt x="1107" y="1713"/>
                  <a:pt x="1107" y="1712"/>
                  <a:pt x="1107" y="1712"/>
                </a:cubicBezTo>
                <a:cubicBezTo>
                  <a:pt x="1107" y="1712"/>
                  <a:pt x="1107" y="1712"/>
                  <a:pt x="1107" y="1712"/>
                </a:cubicBezTo>
                <a:cubicBezTo>
                  <a:pt x="1107" y="1712"/>
                  <a:pt x="1107" y="1712"/>
                  <a:pt x="1107" y="1712"/>
                </a:cubicBezTo>
                <a:cubicBezTo>
                  <a:pt x="1107" y="1712"/>
                  <a:pt x="1107" y="1712"/>
                  <a:pt x="1107" y="1711"/>
                </a:cubicBezTo>
                <a:cubicBezTo>
                  <a:pt x="1107" y="1711"/>
                  <a:pt x="1107" y="1711"/>
                  <a:pt x="1107" y="1711"/>
                </a:cubicBezTo>
                <a:cubicBezTo>
                  <a:pt x="1106" y="1711"/>
                  <a:pt x="1105" y="1711"/>
                  <a:pt x="1105" y="1711"/>
                </a:cubicBezTo>
                <a:cubicBezTo>
                  <a:pt x="1105" y="1711"/>
                  <a:pt x="1104" y="1711"/>
                  <a:pt x="1104" y="1711"/>
                </a:cubicBezTo>
                <a:cubicBezTo>
                  <a:pt x="1104" y="1711"/>
                  <a:pt x="1104" y="1711"/>
                  <a:pt x="1104" y="1711"/>
                </a:cubicBezTo>
                <a:cubicBezTo>
                  <a:pt x="1103" y="1711"/>
                  <a:pt x="1103" y="1710"/>
                  <a:pt x="1103" y="1710"/>
                </a:cubicBezTo>
                <a:cubicBezTo>
                  <a:pt x="1103" y="1710"/>
                  <a:pt x="1103" y="1711"/>
                  <a:pt x="1102" y="1711"/>
                </a:cubicBezTo>
                <a:cubicBezTo>
                  <a:pt x="1102" y="1711"/>
                  <a:pt x="1102" y="1711"/>
                  <a:pt x="1101" y="1711"/>
                </a:cubicBezTo>
                <a:cubicBezTo>
                  <a:pt x="1101" y="1711"/>
                  <a:pt x="1101" y="1711"/>
                  <a:pt x="1101" y="1711"/>
                </a:cubicBezTo>
                <a:cubicBezTo>
                  <a:pt x="1100" y="1711"/>
                  <a:pt x="1099" y="1711"/>
                  <a:pt x="1099" y="1710"/>
                </a:cubicBezTo>
                <a:cubicBezTo>
                  <a:pt x="1099" y="1710"/>
                  <a:pt x="1099" y="1710"/>
                  <a:pt x="1099" y="1710"/>
                </a:cubicBezTo>
                <a:cubicBezTo>
                  <a:pt x="1099" y="1710"/>
                  <a:pt x="1099" y="1710"/>
                  <a:pt x="1099" y="1710"/>
                </a:cubicBezTo>
                <a:cubicBezTo>
                  <a:pt x="1099" y="1710"/>
                  <a:pt x="1099" y="1710"/>
                  <a:pt x="1099" y="1710"/>
                </a:cubicBezTo>
                <a:cubicBezTo>
                  <a:pt x="1099" y="1710"/>
                  <a:pt x="1099" y="1709"/>
                  <a:pt x="1099" y="1709"/>
                </a:cubicBezTo>
                <a:cubicBezTo>
                  <a:pt x="1099" y="1708"/>
                  <a:pt x="1099" y="1708"/>
                  <a:pt x="1099" y="1707"/>
                </a:cubicBezTo>
                <a:cubicBezTo>
                  <a:pt x="1099" y="1707"/>
                  <a:pt x="1100" y="1706"/>
                  <a:pt x="1100" y="1706"/>
                </a:cubicBezTo>
                <a:cubicBezTo>
                  <a:pt x="1100" y="1706"/>
                  <a:pt x="1100" y="1706"/>
                  <a:pt x="1100" y="1705"/>
                </a:cubicBezTo>
                <a:cubicBezTo>
                  <a:pt x="1100" y="1705"/>
                  <a:pt x="1101" y="1705"/>
                  <a:pt x="1101" y="1704"/>
                </a:cubicBezTo>
                <a:cubicBezTo>
                  <a:pt x="1101" y="1704"/>
                  <a:pt x="1101" y="1704"/>
                  <a:pt x="1101" y="1704"/>
                </a:cubicBezTo>
                <a:cubicBezTo>
                  <a:pt x="1101" y="1704"/>
                  <a:pt x="1101" y="1704"/>
                  <a:pt x="1101" y="1704"/>
                </a:cubicBezTo>
                <a:cubicBezTo>
                  <a:pt x="1101" y="1704"/>
                  <a:pt x="1101" y="1704"/>
                  <a:pt x="1101" y="1703"/>
                </a:cubicBezTo>
                <a:cubicBezTo>
                  <a:pt x="1101" y="1703"/>
                  <a:pt x="1101" y="1703"/>
                  <a:pt x="1101" y="1703"/>
                </a:cubicBezTo>
                <a:cubicBezTo>
                  <a:pt x="1101" y="1703"/>
                  <a:pt x="1101" y="1703"/>
                  <a:pt x="1101" y="1703"/>
                </a:cubicBezTo>
                <a:cubicBezTo>
                  <a:pt x="1100" y="1704"/>
                  <a:pt x="1100" y="1705"/>
                  <a:pt x="1099" y="1705"/>
                </a:cubicBezTo>
                <a:cubicBezTo>
                  <a:pt x="1099" y="1705"/>
                  <a:pt x="1099" y="1705"/>
                  <a:pt x="1099" y="1705"/>
                </a:cubicBezTo>
                <a:cubicBezTo>
                  <a:pt x="1098" y="1705"/>
                  <a:pt x="1097" y="1704"/>
                  <a:pt x="1097" y="1703"/>
                </a:cubicBezTo>
                <a:cubicBezTo>
                  <a:pt x="1097" y="1703"/>
                  <a:pt x="1097" y="1703"/>
                  <a:pt x="1097" y="1703"/>
                </a:cubicBezTo>
                <a:cubicBezTo>
                  <a:pt x="1097" y="1703"/>
                  <a:pt x="1097" y="1703"/>
                  <a:pt x="1097" y="1703"/>
                </a:cubicBezTo>
                <a:cubicBezTo>
                  <a:pt x="1097" y="1703"/>
                  <a:pt x="1097" y="1703"/>
                  <a:pt x="1097" y="1703"/>
                </a:cubicBezTo>
                <a:cubicBezTo>
                  <a:pt x="1097" y="1702"/>
                  <a:pt x="1097" y="1702"/>
                  <a:pt x="1097" y="1701"/>
                </a:cubicBezTo>
                <a:cubicBezTo>
                  <a:pt x="1096" y="1701"/>
                  <a:pt x="1096" y="1700"/>
                  <a:pt x="1096" y="1699"/>
                </a:cubicBezTo>
                <a:cubicBezTo>
                  <a:pt x="1096" y="1699"/>
                  <a:pt x="1096" y="1699"/>
                  <a:pt x="1096" y="1699"/>
                </a:cubicBezTo>
                <a:cubicBezTo>
                  <a:pt x="1096" y="1699"/>
                  <a:pt x="1096" y="1699"/>
                  <a:pt x="1096" y="1699"/>
                </a:cubicBezTo>
                <a:cubicBezTo>
                  <a:pt x="1095" y="1699"/>
                  <a:pt x="1094" y="1698"/>
                  <a:pt x="1094" y="1698"/>
                </a:cubicBezTo>
                <a:cubicBezTo>
                  <a:pt x="1094" y="1698"/>
                  <a:pt x="1094" y="1697"/>
                  <a:pt x="1094" y="1697"/>
                </a:cubicBezTo>
                <a:cubicBezTo>
                  <a:pt x="1094" y="1697"/>
                  <a:pt x="1094" y="1697"/>
                  <a:pt x="1094" y="1697"/>
                </a:cubicBezTo>
                <a:cubicBezTo>
                  <a:pt x="1094" y="1697"/>
                  <a:pt x="1094" y="1696"/>
                  <a:pt x="1094" y="1696"/>
                </a:cubicBezTo>
                <a:cubicBezTo>
                  <a:pt x="1094" y="1695"/>
                  <a:pt x="1094" y="1695"/>
                  <a:pt x="1094" y="1695"/>
                </a:cubicBezTo>
                <a:cubicBezTo>
                  <a:pt x="1094" y="1695"/>
                  <a:pt x="1093" y="1694"/>
                  <a:pt x="1093" y="1693"/>
                </a:cubicBezTo>
                <a:cubicBezTo>
                  <a:pt x="1093" y="1692"/>
                  <a:pt x="1093" y="1692"/>
                  <a:pt x="1094" y="1691"/>
                </a:cubicBezTo>
                <a:cubicBezTo>
                  <a:pt x="1094" y="1691"/>
                  <a:pt x="1095" y="1690"/>
                  <a:pt x="1095" y="1690"/>
                </a:cubicBezTo>
                <a:cubicBezTo>
                  <a:pt x="1096" y="1690"/>
                  <a:pt x="1096" y="1690"/>
                  <a:pt x="1096" y="1691"/>
                </a:cubicBezTo>
                <a:cubicBezTo>
                  <a:pt x="1096" y="1690"/>
                  <a:pt x="1096" y="1690"/>
                  <a:pt x="1096" y="1690"/>
                </a:cubicBezTo>
                <a:cubicBezTo>
                  <a:pt x="1097" y="1689"/>
                  <a:pt x="1098" y="1688"/>
                  <a:pt x="1098" y="1688"/>
                </a:cubicBezTo>
                <a:cubicBezTo>
                  <a:pt x="1098" y="1688"/>
                  <a:pt x="1099" y="1688"/>
                  <a:pt x="1099" y="1688"/>
                </a:cubicBezTo>
                <a:cubicBezTo>
                  <a:pt x="1099" y="1687"/>
                  <a:pt x="1100" y="1687"/>
                  <a:pt x="1100" y="1687"/>
                </a:cubicBezTo>
                <a:cubicBezTo>
                  <a:pt x="1100" y="1687"/>
                  <a:pt x="1099" y="1687"/>
                  <a:pt x="1099" y="1686"/>
                </a:cubicBezTo>
                <a:cubicBezTo>
                  <a:pt x="1099" y="1685"/>
                  <a:pt x="1099" y="1685"/>
                  <a:pt x="1099" y="1684"/>
                </a:cubicBezTo>
                <a:cubicBezTo>
                  <a:pt x="1099" y="1684"/>
                  <a:pt x="1100" y="1683"/>
                  <a:pt x="1100" y="1683"/>
                </a:cubicBezTo>
                <a:cubicBezTo>
                  <a:pt x="1100" y="1683"/>
                  <a:pt x="1100" y="1683"/>
                  <a:pt x="1100" y="1683"/>
                </a:cubicBezTo>
                <a:cubicBezTo>
                  <a:pt x="1100" y="1683"/>
                  <a:pt x="1100" y="1682"/>
                  <a:pt x="1100" y="1682"/>
                </a:cubicBezTo>
                <a:cubicBezTo>
                  <a:pt x="1100" y="1682"/>
                  <a:pt x="1101" y="1681"/>
                  <a:pt x="1101" y="1681"/>
                </a:cubicBezTo>
                <a:cubicBezTo>
                  <a:pt x="1101" y="1681"/>
                  <a:pt x="1101" y="1681"/>
                  <a:pt x="1101" y="1681"/>
                </a:cubicBezTo>
                <a:cubicBezTo>
                  <a:pt x="1101" y="1681"/>
                  <a:pt x="1101" y="1680"/>
                  <a:pt x="1101" y="1680"/>
                </a:cubicBezTo>
                <a:cubicBezTo>
                  <a:pt x="1101" y="1680"/>
                  <a:pt x="1101" y="1679"/>
                  <a:pt x="1102" y="1679"/>
                </a:cubicBezTo>
                <a:cubicBezTo>
                  <a:pt x="1102" y="1679"/>
                  <a:pt x="1102" y="1679"/>
                  <a:pt x="1102" y="1679"/>
                </a:cubicBezTo>
                <a:cubicBezTo>
                  <a:pt x="1102" y="1679"/>
                  <a:pt x="1102" y="1679"/>
                  <a:pt x="1102" y="1679"/>
                </a:cubicBezTo>
                <a:cubicBezTo>
                  <a:pt x="1102" y="1678"/>
                  <a:pt x="1102" y="1678"/>
                  <a:pt x="1102" y="1678"/>
                </a:cubicBezTo>
                <a:cubicBezTo>
                  <a:pt x="1101" y="1678"/>
                  <a:pt x="1101" y="1678"/>
                  <a:pt x="1101" y="1678"/>
                </a:cubicBezTo>
                <a:cubicBezTo>
                  <a:pt x="1101" y="1678"/>
                  <a:pt x="1101" y="1678"/>
                  <a:pt x="1101" y="1678"/>
                </a:cubicBezTo>
                <a:cubicBezTo>
                  <a:pt x="1100" y="1678"/>
                  <a:pt x="1099" y="1678"/>
                  <a:pt x="1099" y="1677"/>
                </a:cubicBezTo>
                <a:cubicBezTo>
                  <a:pt x="1098" y="1677"/>
                  <a:pt x="1098" y="1677"/>
                  <a:pt x="1098" y="1677"/>
                </a:cubicBezTo>
                <a:cubicBezTo>
                  <a:pt x="1098" y="1677"/>
                  <a:pt x="1098" y="1677"/>
                  <a:pt x="1098" y="1677"/>
                </a:cubicBezTo>
                <a:cubicBezTo>
                  <a:pt x="1097" y="1678"/>
                  <a:pt x="1095" y="1678"/>
                  <a:pt x="1094" y="1678"/>
                </a:cubicBezTo>
                <a:cubicBezTo>
                  <a:pt x="1093" y="1678"/>
                  <a:pt x="1093" y="1677"/>
                  <a:pt x="1092" y="1676"/>
                </a:cubicBezTo>
                <a:cubicBezTo>
                  <a:pt x="1092" y="1677"/>
                  <a:pt x="1092" y="1677"/>
                  <a:pt x="1092" y="1677"/>
                </a:cubicBezTo>
                <a:cubicBezTo>
                  <a:pt x="1091" y="1677"/>
                  <a:pt x="1091" y="1677"/>
                  <a:pt x="1091" y="1677"/>
                </a:cubicBezTo>
                <a:cubicBezTo>
                  <a:pt x="1091" y="1677"/>
                  <a:pt x="1091" y="1677"/>
                  <a:pt x="1091" y="1677"/>
                </a:cubicBezTo>
                <a:cubicBezTo>
                  <a:pt x="1091" y="1677"/>
                  <a:pt x="1091" y="1678"/>
                  <a:pt x="1092" y="1678"/>
                </a:cubicBezTo>
                <a:cubicBezTo>
                  <a:pt x="1092" y="1679"/>
                  <a:pt x="1092" y="1680"/>
                  <a:pt x="1091" y="1681"/>
                </a:cubicBezTo>
                <a:cubicBezTo>
                  <a:pt x="1090" y="1682"/>
                  <a:pt x="1089" y="1681"/>
                  <a:pt x="1088" y="1680"/>
                </a:cubicBezTo>
                <a:cubicBezTo>
                  <a:pt x="1087" y="1679"/>
                  <a:pt x="1086" y="1678"/>
                  <a:pt x="1086" y="1677"/>
                </a:cubicBezTo>
                <a:cubicBezTo>
                  <a:pt x="1085" y="1677"/>
                  <a:pt x="1085" y="1676"/>
                  <a:pt x="1085" y="1676"/>
                </a:cubicBezTo>
                <a:cubicBezTo>
                  <a:pt x="1086" y="1676"/>
                  <a:pt x="1086" y="1675"/>
                  <a:pt x="1087" y="1675"/>
                </a:cubicBezTo>
                <a:cubicBezTo>
                  <a:pt x="1087" y="1675"/>
                  <a:pt x="1087" y="1674"/>
                  <a:pt x="1088" y="1674"/>
                </a:cubicBezTo>
                <a:cubicBezTo>
                  <a:pt x="1088" y="1674"/>
                  <a:pt x="1089" y="1673"/>
                  <a:pt x="1089" y="1673"/>
                </a:cubicBezTo>
                <a:cubicBezTo>
                  <a:pt x="1090" y="1673"/>
                  <a:pt x="1090" y="1673"/>
                  <a:pt x="1090" y="1672"/>
                </a:cubicBezTo>
                <a:cubicBezTo>
                  <a:pt x="1090" y="1672"/>
                  <a:pt x="1090" y="1672"/>
                  <a:pt x="1090" y="1672"/>
                </a:cubicBezTo>
                <a:cubicBezTo>
                  <a:pt x="1090" y="1672"/>
                  <a:pt x="1090" y="1672"/>
                  <a:pt x="1090" y="1671"/>
                </a:cubicBezTo>
                <a:cubicBezTo>
                  <a:pt x="1090" y="1671"/>
                  <a:pt x="1090" y="1670"/>
                  <a:pt x="1091" y="1670"/>
                </a:cubicBezTo>
                <a:cubicBezTo>
                  <a:pt x="1091" y="1670"/>
                  <a:pt x="1090" y="1670"/>
                  <a:pt x="1090" y="1670"/>
                </a:cubicBezTo>
                <a:cubicBezTo>
                  <a:pt x="1090" y="1670"/>
                  <a:pt x="1090" y="1670"/>
                  <a:pt x="1089" y="1669"/>
                </a:cubicBezTo>
                <a:cubicBezTo>
                  <a:pt x="1089" y="1669"/>
                  <a:pt x="1089" y="1668"/>
                  <a:pt x="1089" y="1668"/>
                </a:cubicBezTo>
                <a:cubicBezTo>
                  <a:pt x="1089" y="1667"/>
                  <a:pt x="1089" y="1667"/>
                  <a:pt x="1090" y="1666"/>
                </a:cubicBezTo>
                <a:cubicBezTo>
                  <a:pt x="1090" y="1666"/>
                  <a:pt x="1091" y="1666"/>
                  <a:pt x="1091" y="1666"/>
                </a:cubicBezTo>
                <a:cubicBezTo>
                  <a:pt x="1091" y="1666"/>
                  <a:pt x="1091" y="1665"/>
                  <a:pt x="1091" y="1665"/>
                </a:cubicBezTo>
                <a:cubicBezTo>
                  <a:pt x="1091" y="1664"/>
                  <a:pt x="1091" y="1664"/>
                  <a:pt x="1092" y="1663"/>
                </a:cubicBezTo>
                <a:cubicBezTo>
                  <a:pt x="1092" y="1663"/>
                  <a:pt x="1092" y="1663"/>
                  <a:pt x="1092" y="1663"/>
                </a:cubicBezTo>
                <a:cubicBezTo>
                  <a:pt x="1093" y="1663"/>
                  <a:pt x="1093" y="1664"/>
                  <a:pt x="1093" y="1664"/>
                </a:cubicBezTo>
                <a:cubicBezTo>
                  <a:pt x="1093" y="1664"/>
                  <a:pt x="1093" y="1663"/>
                  <a:pt x="1094" y="1663"/>
                </a:cubicBezTo>
                <a:cubicBezTo>
                  <a:pt x="1094" y="1663"/>
                  <a:pt x="1093" y="1663"/>
                  <a:pt x="1093" y="1663"/>
                </a:cubicBezTo>
                <a:cubicBezTo>
                  <a:pt x="1093" y="1662"/>
                  <a:pt x="1094" y="1661"/>
                  <a:pt x="1095" y="1661"/>
                </a:cubicBezTo>
                <a:cubicBezTo>
                  <a:pt x="1095" y="1661"/>
                  <a:pt x="1095" y="1661"/>
                  <a:pt x="1095" y="1661"/>
                </a:cubicBezTo>
                <a:cubicBezTo>
                  <a:pt x="1096" y="1661"/>
                  <a:pt x="1096" y="1662"/>
                  <a:pt x="1096" y="1663"/>
                </a:cubicBezTo>
                <a:cubicBezTo>
                  <a:pt x="1096" y="1663"/>
                  <a:pt x="1096" y="1663"/>
                  <a:pt x="1096" y="1663"/>
                </a:cubicBezTo>
                <a:cubicBezTo>
                  <a:pt x="1096" y="1663"/>
                  <a:pt x="1097" y="1663"/>
                  <a:pt x="1097" y="1663"/>
                </a:cubicBezTo>
                <a:cubicBezTo>
                  <a:pt x="1097" y="1663"/>
                  <a:pt x="1097" y="1663"/>
                  <a:pt x="1097" y="1663"/>
                </a:cubicBezTo>
                <a:cubicBezTo>
                  <a:pt x="1096" y="1663"/>
                  <a:pt x="1096" y="1662"/>
                  <a:pt x="1096" y="1662"/>
                </a:cubicBezTo>
                <a:cubicBezTo>
                  <a:pt x="1096" y="1662"/>
                  <a:pt x="1096" y="1661"/>
                  <a:pt x="1096" y="1661"/>
                </a:cubicBezTo>
                <a:cubicBezTo>
                  <a:pt x="1096" y="1660"/>
                  <a:pt x="1096" y="1660"/>
                  <a:pt x="1096" y="1660"/>
                </a:cubicBezTo>
                <a:cubicBezTo>
                  <a:pt x="1096" y="1660"/>
                  <a:pt x="1095" y="1660"/>
                  <a:pt x="1095" y="1660"/>
                </a:cubicBezTo>
                <a:cubicBezTo>
                  <a:pt x="1095" y="1660"/>
                  <a:pt x="1095" y="1660"/>
                  <a:pt x="1095" y="1660"/>
                </a:cubicBezTo>
                <a:cubicBezTo>
                  <a:pt x="1095" y="1660"/>
                  <a:pt x="1095" y="1660"/>
                  <a:pt x="1095" y="1660"/>
                </a:cubicBezTo>
                <a:cubicBezTo>
                  <a:pt x="1095" y="1660"/>
                  <a:pt x="1094" y="1660"/>
                  <a:pt x="1094" y="1660"/>
                </a:cubicBezTo>
                <a:cubicBezTo>
                  <a:pt x="1094" y="1660"/>
                  <a:pt x="1094" y="1660"/>
                  <a:pt x="1094" y="1660"/>
                </a:cubicBezTo>
                <a:cubicBezTo>
                  <a:pt x="1093" y="1660"/>
                  <a:pt x="1093" y="1659"/>
                  <a:pt x="1093" y="1658"/>
                </a:cubicBezTo>
                <a:cubicBezTo>
                  <a:pt x="1093" y="1658"/>
                  <a:pt x="1093" y="1658"/>
                  <a:pt x="1093" y="1658"/>
                </a:cubicBezTo>
                <a:cubicBezTo>
                  <a:pt x="1092" y="1658"/>
                  <a:pt x="1092" y="1658"/>
                  <a:pt x="1092" y="1657"/>
                </a:cubicBezTo>
                <a:cubicBezTo>
                  <a:pt x="1092" y="1657"/>
                  <a:pt x="1091" y="1657"/>
                  <a:pt x="1091" y="1656"/>
                </a:cubicBezTo>
                <a:cubicBezTo>
                  <a:pt x="1091" y="1656"/>
                  <a:pt x="1091" y="1656"/>
                  <a:pt x="1091" y="1655"/>
                </a:cubicBezTo>
                <a:cubicBezTo>
                  <a:pt x="1091" y="1655"/>
                  <a:pt x="1091" y="1655"/>
                  <a:pt x="1090" y="1655"/>
                </a:cubicBezTo>
                <a:cubicBezTo>
                  <a:pt x="1090" y="1655"/>
                  <a:pt x="1090" y="1655"/>
                  <a:pt x="1090" y="1655"/>
                </a:cubicBezTo>
                <a:cubicBezTo>
                  <a:pt x="1090" y="1656"/>
                  <a:pt x="1089" y="1656"/>
                  <a:pt x="1089" y="1656"/>
                </a:cubicBezTo>
                <a:cubicBezTo>
                  <a:pt x="1089" y="1656"/>
                  <a:pt x="1089" y="1656"/>
                  <a:pt x="1089" y="1656"/>
                </a:cubicBezTo>
                <a:cubicBezTo>
                  <a:pt x="1088" y="1656"/>
                  <a:pt x="1088" y="1656"/>
                  <a:pt x="1088" y="1656"/>
                </a:cubicBezTo>
                <a:cubicBezTo>
                  <a:pt x="1088" y="1656"/>
                  <a:pt x="1088" y="1656"/>
                  <a:pt x="1088" y="1657"/>
                </a:cubicBezTo>
                <a:cubicBezTo>
                  <a:pt x="1088" y="1657"/>
                  <a:pt x="1087" y="1658"/>
                  <a:pt x="1087" y="1658"/>
                </a:cubicBezTo>
                <a:cubicBezTo>
                  <a:pt x="1087" y="1658"/>
                  <a:pt x="1087" y="1658"/>
                  <a:pt x="1087" y="1658"/>
                </a:cubicBezTo>
                <a:cubicBezTo>
                  <a:pt x="1086" y="1658"/>
                  <a:pt x="1085" y="1658"/>
                  <a:pt x="1085" y="1658"/>
                </a:cubicBezTo>
                <a:cubicBezTo>
                  <a:pt x="1085" y="1657"/>
                  <a:pt x="1084" y="1657"/>
                  <a:pt x="1084" y="1657"/>
                </a:cubicBezTo>
                <a:cubicBezTo>
                  <a:pt x="1084" y="1657"/>
                  <a:pt x="1084" y="1656"/>
                  <a:pt x="1084" y="1656"/>
                </a:cubicBezTo>
                <a:cubicBezTo>
                  <a:pt x="1084" y="1656"/>
                  <a:pt x="1084" y="1656"/>
                  <a:pt x="1084" y="1655"/>
                </a:cubicBezTo>
                <a:cubicBezTo>
                  <a:pt x="1084" y="1655"/>
                  <a:pt x="1085" y="1654"/>
                  <a:pt x="1085" y="1654"/>
                </a:cubicBezTo>
                <a:cubicBezTo>
                  <a:pt x="1085" y="1654"/>
                  <a:pt x="1085" y="1654"/>
                  <a:pt x="1085" y="1654"/>
                </a:cubicBezTo>
                <a:cubicBezTo>
                  <a:pt x="1086" y="1654"/>
                  <a:pt x="1087" y="1654"/>
                  <a:pt x="1087" y="1655"/>
                </a:cubicBezTo>
                <a:cubicBezTo>
                  <a:pt x="1087" y="1655"/>
                  <a:pt x="1087" y="1655"/>
                  <a:pt x="1087" y="1654"/>
                </a:cubicBezTo>
                <a:cubicBezTo>
                  <a:pt x="1087" y="1654"/>
                  <a:pt x="1088" y="1653"/>
                  <a:pt x="1088" y="1653"/>
                </a:cubicBezTo>
                <a:cubicBezTo>
                  <a:pt x="1089" y="1653"/>
                  <a:pt x="1089" y="1653"/>
                  <a:pt x="1089" y="1653"/>
                </a:cubicBezTo>
                <a:cubicBezTo>
                  <a:pt x="1089" y="1653"/>
                  <a:pt x="1089" y="1653"/>
                  <a:pt x="1089" y="1653"/>
                </a:cubicBezTo>
                <a:cubicBezTo>
                  <a:pt x="1089" y="1653"/>
                  <a:pt x="1089" y="1653"/>
                  <a:pt x="1089" y="1653"/>
                </a:cubicBezTo>
                <a:cubicBezTo>
                  <a:pt x="1089" y="1653"/>
                  <a:pt x="1089" y="1653"/>
                  <a:pt x="1089" y="1653"/>
                </a:cubicBezTo>
                <a:cubicBezTo>
                  <a:pt x="1089" y="1653"/>
                  <a:pt x="1090" y="1652"/>
                  <a:pt x="1090" y="1652"/>
                </a:cubicBezTo>
                <a:cubicBezTo>
                  <a:pt x="1090" y="1652"/>
                  <a:pt x="1090" y="1652"/>
                  <a:pt x="1090" y="1652"/>
                </a:cubicBezTo>
                <a:cubicBezTo>
                  <a:pt x="1089" y="1651"/>
                  <a:pt x="1089" y="1651"/>
                  <a:pt x="1089" y="1650"/>
                </a:cubicBezTo>
                <a:cubicBezTo>
                  <a:pt x="1089" y="1650"/>
                  <a:pt x="1089" y="1649"/>
                  <a:pt x="1091" y="1648"/>
                </a:cubicBezTo>
                <a:cubicBezTo>
                  <a:pt x="1091" y="1648"/>
                  <a:pt x="1091" y="1648"/>
                  <a:pt x="1092" y="1649"/>
                </a:cubicBezTo>
                <a:cubicBezTo>
                  <a:pt x="1092" y="1648"/>
                  <a:pt x="1092" y="1648"/>
                  <a:pt x="1092" y="1648"/>
                </a:cubicBezTo>
                <a:cubicBezTo>
                  <a:pt x="1092" y="1647"/>
                  <a:pt x="1092" y="1647"/>
                  <a:pt x="1093" y="1647"/>
                </a:cubicBezTo>
                <a:cubicBezTo>
                  <a:pt x="1092" y="1647"/>
                  <a:pt x="1092" y="1647"/>
                  <a:pt x="1092" y="1647"/>
                </a:cubicBezTo>
                <a:cubicBezTo>
                  <a:pt x="1092" y="1647"/>
                  <a:pt x="1091" y="1647"/>
                  <a:pt x="1091" y="1647"/>
                </a:cubicBezTo>
                <a:cubicBezTo>
                  <a:pt x="1091" y="1647"/>
                  <a:pt x="1090" y="1646"/>
                  <a:pt x="1090" y="1646"/>
                </a:cubicBezTo>
                <a:cubicBezTo>
                  <a:pt x="1090" y="1645"/>
                  <a:pt x="1090" y="1645"/>
                  <a:pt x="1090" y="1645"/>
                </a:cubicBezTo>
                <a:cubicBezTo>
                  <a:pt x="1090" y="1645"/>
                  <a:pt x="1090" y="1645"/>
                  <a:pt x="1091" y="1644"/>
                </a:cubicBezTo>
                <a:cubicBezTo>
                  <a:pt x="1091" y="1644"/>
                  <a:pt x="1093" y="1644"/>
                  <a:pt x="1093" y="1644"/>
                </a:cubicBezTo>
                <a:cubicBezTo>
                  <a:pt x="1094" y="1645"/>
                  <a:pt x="1094" y="1645"/>
                  <a:pt x="1094" y="1646"/>
                </a:cubicBezTo>
                <a:cubicBezTo>
                  <a:pt x="1094" y="1646"/>
                  <a:pt x="1094" y="1646"/>
                  <a:pt x="1094" y="1646"/>
                </a:cubicBezTo>
                <a:cubicBezTo>
                  <a:pt x="1094" y="1646"/>
                  <a:pt x="1094" y="1646"/>
                  <a:pt x="1094" y="1646"/>
                </a:cubicBezTo>
                <a:cubicBezTo>
                  <a:pt x="1095" y="1645"/>
                  <a:pt x="1095" y="1645"/>
                  <a:pt x="1095" y="1645"/>
                </a:cubicBezTo>
                <a:cubicBezTo>
                  <a:pt x="1095" y="1645"/>
                  <a:pt x="1095" y="1645"/>
                  <a:pt x="1095" y="1645"/>
                </a:cubicBezTo>
                <a:cubicBezTo>
                  <a:pt x="1096" y="1645"/>
                  <a:pt x="1097" y="1646"/>
                  <a:pt x="1097" y="1646"/>
                </a:cubicBezTo>
                <a:cubicBezTo>
                  <a:pt x="1097" y="1646"/>
                  <a:pt x="1097" y="1646"/>
                  <a:pt x="1097" y="1646"/>
                </a:cubicBezTo>
                <a:cubicBezTo>
                  <a:pt x="1097" y="1646"/>
                  <a:pt x="1097" y="1646"/>
                  <a:pt x="1097" y="1646"/>
                </a:cubicBezTo>
                <a:cubicBezTo>
                  <a:pt x="1097" y="1645"/>
                  <a:pt x="1098" y="1645"/>
                  <a:pt x="1098" y="1645"/>
                </a:cubicBezTo>
                <a:cubicBezTo>
                  <a:pt x="1099" y="1644"/>
                  <a:pt x="1100" y="1644"/>
                  <a:pt x="1100" y="1644"/>
                </a:cubicBezTo>
                <a:cubicBezTo>
                  <a:pt x="1100" y="1644"/>
                  <a:pt x="1100" y="1644"/>
                  <a:pt x="1100" y="1643"/>
                </a:cubicBezTo>
                <a:cubicBezTo>
                  <a:pt x="1101" y="1643"/>
                  <a:pt x="1101" y="1643"/>
                  <a:pt x="1101" y="1643"/>
                </a:cubicBezTo>
                <a:cubicBezTo>
                  <a:pt x="1100" y="1643"/>
                  <a:pt x="1100" y="1643"/>
                  <a:pt x="1100" y="1643"/>
                </a:cubicBezTo>
                <a:cubicBezTo>
                  <a:pt x="1099" y="1642"/>
                  <a:pt x="1098" y="1642"/>
                  <a:pt x="1098" y="1641"/>
                </a:cubicBezTo>
                <a:cubicBezTo>
                  <a:pt x="1098" y="1640"/>
                  <a:pt x="1099" y="1639"/>
                  <a:pt x="1099" y="1639"/>
                </a:cubicBezTo>
                <a:cubicBezTo>
                  <a:pt x="1099" y="1639"/>
                  <a:pt x="1099" y="1638"/>
                  <a:pt x="1099" y="1638"/>
                </a:cubicBezTo>
                <a:cubicBezTo>
                  <a:pt x="1099" y="1638"/>
                  <a:pt x="1099" y="1638"/>
                  <a:pt x="1099" y="1638"/>
                </a:cubicBezTo>
                <a:cubicBezTo>
                  <a:pt x="1099" y="1637"/>
                  <a:pt x="1099" y="1637"/>
                  <a:pt x="1099" y="1637"/>
                </a:cubicBezTo>
                <a:cubicBezTo>
                  <a:pt x="1099" y="1637"/>
                  <a:pt x="1100" y="1636"/>
                  <a:pt x="1100" y="1636"/>
                </a:cubicBezTo>
                <a:cubicBezTo>
                  <a:pt x="1100" y="1636"/>
                  <a:pt x="1100" y="1636"/>
                  <a:pt x="1100" y="1636"/>
                </a:cubicBezTo>
                <a:cubicBezTo>
                  <a:pt x="1098" y="1636"/>
                  <a:pt x="1098" y="1635"/>
                  <a:pt x="1098" y="1634"/>
                </a:cubicBezTo>
                <a:cubicBezTo>
                  <a:pt x="1098" y="1633"/>
                  <a:pt x="1098" y="1632"/>
                  <a:pt x="1099" y="1632"/>
                </a:cubicBezTo>
                <a:cubicBezTo>
                  <a:pt x="1098" y="1631"/>
                  <a:pt x="1098" y="1631"/>
                  <a:pt x="1098" y="1630"/>
                </a:cubicBezTo>
                <a:cubicBezTo>
                  <a:pt x="1098" y="1628"/>
                  <a:pt x="1099" y="1628"/>
                  <a:pt x="1100" y="1628"/>
                </a:cubicBezTo>
                <a:cubicBezTo>
                  <a:pt x="1100" y="1628"/>
                  <a:pt x="1100" y="1628"/>
                  <a:pt x="1100" y="1628"/>
                </a:cubicBezTo>
                <a:cubicBezTo>
                  <a:pt x="1100" y="1628"/>
                  <a:pt x="1100" y="1627"/>
                  <a:pt x="1100" y="1627"/>
                </a:cubicBezTo>
                <a:cubicBezTo>
                  <a:pt x="1099" y="1627"/>
                  <a:pt x="1099" y="1627"/>
                  <a:pt x="1098" y="1627"/>
                </a:cubicBezTo>
                <a:cubicBezTo>
                  <a:pt x="1098" y="1627"/>
                  <a:pt x="1097" y="1627"/>
                  <a:pt x="1097" y="1626"/>
                </a:cubicBezTo>
                <a:cubicBezTo>
                  <a:pt x="1097" y="1625"/>
                  <a:pt x="1097" y="1625"/>
                  <a:pt x="1098" y="1624"/>
                </a:cubicBezTo>
                <a:cubicBezTo>
                  <a:pt x="1098" y="1624"/>
                  <a:pt x="1098" y="1624"/>
                  <a:pt x="1098" y="1624"/>
                </a:cubicBezTo>
                <a:cubicBezTo>
                  <a:pt x="1098" y="1623"/>
                  <a:pt x="1098" y="1623"/>
                  <a:pt x="1099" y="1623"/>
                </a:cubicBezTo>
                <a:cubicBezTo>
                  <a:pt x="1098" y="1623"/>
                  <a:pt x="1098" y="1623"/>
                  <a:pt x="1098" y="1623"/>
                </a:cubicBezTo>
                <a:cubicBezTo>
                  <a:pt x="1098" y="1623"/>
                  <a:pt x="1097" y="1623"/>
                  <a:pt x="1097" y="1623"/>
                </a:cubicBezTo>
                <a:cubicBezTo>
                  <a:pt x="1097" y="1623"/>
                  <a:pt x="1096" y="1623"/>
                  <a:pt x="1096" y="1623"/>
                </a:cubicBezTo>
                <a:cubicBezTo>
                  <a:pt x="1096" y="1623"/>
                  <a:pt x="1096" y="1623"/>
                  <a:pt x="1096" y="1623"/>
                </a:cubicBezTo>
                <a:cubicBezTo>
                  <a:pt x="1096" y="1623"/>
                  <a:pt x="1096" y="1623"/>
                  <a:pt x="1096" y="1624"/>
                </a:cubicBezTo>
                <a:cubicBezTo>
                  <a:pt x="1096" y="1624"/>
                  <a:pt x="1096" y="1624"/>
                  <a:pt x="1096" y="1624"/>
                </a:cubicBezTo>
                <a:cubicBezTo>
                  <a:pt x="1096" y="1624"/>
                  <a:pt x="1095" y="1625"/>
                  <a:pt x="1095" y="1625"/>
                </a:cubicBezTo>
                <a:cubicBezTo>
                  <a:pt x="1095" y="1625"/>
                  <a:pt x="1095" y="1625"/>
                  <a:pt x="1095" y="1625"/>
                </a:cubicBezTo>
                <a:cubicBezTo>
                  <a:pt x="1095" y="1626"/>
                  <a:pt x="1094" y="1626"/>
                  <a:pt x="1093" y="1626"/>
                </a:cubicBezTo>
                <a:cubicBezTo>
                  <a:pt x="1093" y="1626"/>
                  <a:pt x="1092" y="1626"/>
                  <a:pt x="1092" y="1626"/>
                </a:cubicBezTo>
                <a:cubicBezTo>
                  <a:pt x="1092" y="1626"/>
                  <a:pt x="1092" y="1625"/>
                  <a:pt x="1091" y="1625"/>
                </a:cubicBezTo>
                <a:cubicBezTo>
                  <a:pt x="1092" y="1626"/>
                  <a:pt x="1093" y="1628"/>
                  <a:pt x="1093" y="1629"/>
                </a:cubicBezTo>
                <a:cubicBezTo>
                  <a:pt x="1094" y="1630"/>
                  <a:pt x="1094" y="1631"/>
                  <a:pt x="1093" y="1631"/>
                </a:cubicBezTo>
                <a:cubicBezTo>
                  <a:pt x="1093" y="1631"/>
                  <a:pt x="1093" y="1631"/>
                  <a:pt x="1093" y="1631"/>
                </a:cubicBezTo>
                <a:cubicBezTo>
                  <a:pt x="1094" y="1631"/>
                  <a:pt x="1094" y="1631"/>
                  <a:pt x="1094" y="1632"/>
                </a:cubicBezTo>
                <a:cubicBezTo>
                  <a:pt x="1094" y="1632"/>
                  <a:pt x="1094" y="1632"/>
                  <a:pt x="1094" y="1632"/>
                </a:cubicBezTo>
                <a:cubicBezTo>
                  <a:pt x="1095" y="1632"/>
                  <a:pt x="1095" y="1633"/>
                  <a:pt x="1095" y="1633"/>
                </a:cubicBezTo>
                <a:cubicBezTo>
                  <a:pt x="1095" y="1634"/>
                  <a:pt x="1095" y="1635"/>
                  <a:pt x="1094" y="1635"/>
                </a:cubicBezTo>
                <a:cubicBezTo>
                  <a:pt x="1094" y="1635"/>
                  <a:pt x="1094" y="1635"/>
                  <a:pt x="1094" y="1635"/>
                </a:cubicBezTo>
                <a:cubicBezTo>
                  <a:pt x="1094" y="1635"/>
                  <a:pt x="1094" y="1636"/>
                  <a:pt x="1094" y="1637"/>
                </a:cubicBezTo>
                <a:cubicBezTo>
                  <a:pt x="1094" y="1637"/>
                  <a:pt x="1094" y="1637"/>
                  <a:pt x="1094" y="1637"/>
                </a:cubicBezTo>
                <a:cubicBezTo>
                  <a:pt x="1094" y="1637"/>
                  <a:pt x="1094" y="1637"/>
                  <a:pt x="1094" y="1638"/>
                </a:cubicBezTo>
                <a:cubicBezTo>
                  <a:pt x="1094" y="1639"/>
                  <a:pt x="1094" y="1639"/>
                  <a:pt x="1093" y="1639"/>
                </a:cubicBezTo>
                <a:cubicBezTo>
                  <a:pt x="1093" y="1640"/>
                  <a:pt x="1093" y="1641"/>
                  <a:pt x="1093" y="1641"/>
                </a:cubicBezTo>
                <a:cubicBezTo>
                  <a:pt x="1093" y="1642"/>
                  <a:pt x="1093" y="1642"/>
                  <a:pt x="1092" y="1642"/>
                </a:cubicBezTo>
                <a:cubicBezTo>
                  <a:pt x="1092" y="1642"/>
                  <a:pt x="1091" y="1642"/>
                  <a:pt x="1090" y="1642"/>
                </a:cubicBezTo>
                <a:cubicBezTo>
                  <a:pt x="1089" y="1642"/>
                  <a:pt x="1088" y="1642"/>
                  <a:pt x="1087" y="1641"/>
                </a:cubicBezTo>
                <a:cubicBezTo>
                  <a:pt x="1086" y="1640"/>
                  <a:pt x="1087" y="1639"/>
                  <a:pt x="1087" y="1639"/>
                </a:cubicBezTo>
                <a:cubicBezTo>
                  <a:pt x="1087" y="1638"/>
                  <a:pt x="1087" y="1638"/>
                  <a:pt x="1087" y="1637"/>
                </a:cubicBezTo>
                <a:cubicBezTo>
                  <a:pt x="1087" y="1637"/>
                  <a:pt x="1087" y="1636"/>
                  <a:pt x="1087" y="1636"/>
                </a:cubicBezTo>
                <a:cubicBezTo>
                  <a:pt x="1086" y="1635"/>
                  <a:pt x="1086" y="1634"/>
                  <a:pt x="1086" y="1633"/>
                </a:cubicBezTo>
                <a:cubicBezTo>
                  <a:pt x="1085" y="1633"/>
                  <a:pt x="1084" y="1632"/>
                  <a:pt x="1084" y="1631"/>
                </a:cubicBezTo>
                <a:cubicBezTo>
                  <a:pt x="1084" y="1630"/>
                  <a:pt x="1084" y="1629"/>
                  <a:pt x="1085" y="1628"/>
                </a:cubicBezTo>
                <a:cubicBezTo>
                  <a:pt x="1085" y="1628"/>
                  <a:pt x="1085" y="1628"/>
                  <a:pt x="1085" y="1627"/>
                </a:cubicBezTo>
                <a:cubicBezTo>
                  <a:pt x="1085" y="1627"/>
                  <a:pt x="1084" y="1626"/>
                  <a:pt x="1085" y="1626"/>
                </a:cubicBezTo>
                <a:cubicBezTo>
                  <a:pt x="1085" y="1624"/>
                  <a:pt x="1086" y="1624"/>
                  <a:pt x="1089" y="1624"/>
                </a:cubicBezTo>
                <a:cubicBezTo>
                  <a:pt x="1089" y="1624"/>
                  <a:pt x="1088" y="1624"/>
                  <a:pt x="1088" y="1623"/>
                </a:cubicBezTo>
                <a:cubicBezTo>
                  <a:pt x="1088" y="1623"/>
                  <a:pt x="1087" y="1623"/>
                  <a:pt x="1087" y="1623"/>
                </a:cubicBezTo>
                <a:cubicBezTo>
                  <a:pt x="1087" y="1623"/>
                  <a:pt x="1086" y="1622"/>
                  <a:pt x="1086" y="1622"/>
                </a:cubicBezTo>
                <a:cubicBezTo>
                  <a:pt x="1086" y="1622"/>
                  <a:pt x="1086" y="1622"/>
                  <a:pt x="1086" y="1622"/>
                </a:cubicBezTo>
                <a:cubicBezTo>
                  <a:pt x="1085" y="1621"/>
                  <a:pt x="1085" y="1621"/>
                  <a:pt x="1085" y="1620"/>
                </a:cubicBezTo>
                <a:cubicBezTo>
                  <a:pt x="1084" y="1620"/>
                  <a:pt x="1084" y="1619"/>
                  <a:pt x="1084" y="1619"/>
                </a:cubicBezTo>
                <a:cubicBezTo>
                  <a:pt x="1084" y="1618"/>
                  <a:pt x="1084" y="1617"/>
                  <a:pt x="1084" y="1617"/>
                </a:cubicBezTo>
                <a:cubicBezTo>
                  <a:pt x="1083" y="1616"/>
                  <a:pt x="1084" y="1616"/>
                  <a:pt x="1084" y="1615"/>
                </a:cubicBezTo>
                <a:cubicBezTo>
                  <a:pt x="1084" y="1615"/>
                  <a:pt x="1084" y="1615"/>
                  <a:pt x="1084" y="1615"/>
                </a:cubicBezTo>
                <a:cubicBezTo>
                  <a:pt x="1084" y="1615"/>
                  <a:pt x="1084" y="1614"/>
                  <a:pt x="1084" y="1614"/>
                </a:cubicBezTo>
                <a:cubicBezTo>
                  <a:pt x="1084" y="1614"/>
                  <a:pt x="1084" y="1613"/>
                  <a:pt x="1084" y="1612"/>
                </a:cubicBezTo>
                <a:cubicBezTo>
                  <a:pt x="1084" y="1612"/>
                  <a:pt x="1084" y="1611"/>
                  <a:pt x="1084" y="1611"/>
                </a:cubicBezTo>
                <a:cubicBezTo>
                  <a:pt x="1084" y="1610"/>
                  <a:pt x="1084" y="1610"/>
                  <a:pt x="1084" y="1609"/>
                </a:cubicBezTo>
                <a:cubicBezTo>
                  <a:pt x="1083" y="1609"/>
                  <a:pt x="1083" y="1609"/>
                  <a:pt x="1083" y="1609"/>
                </a:cubicBezTo>
                <a:cubicBezTo>
                  <a:pt x="1083" y="1608"/>
                  <a:pt x="1082" y="1607"/>
                  <a:pt x="1083" y="1605"/>
                </a:cubicBezTo>
                <a:cubicBezTo>
                  <a:pt x="1083" y="1605"/>
                  <a:pt x="1083" y="1605"/>
                  <a:pt x="1084" y="1605"/>
                </a:cubicBezTo>
                <a:cubicBezTo>
                  <a:pt x="1084" y="1604"/>
                  <a:pt x="1084" y="1604"/>
                  <a:pt x="1084" y="1603"/>
                </a:cubicBezTo>
                <a:cubicBezTo>
                  <a:pt x="1084" y="1603"/>
                  <a:pt x="1085" y="1602"/>
                  <a:pt x="1085" y="1602"/>
                </a:cubicBezTo>
                <a:cubicBezTo>
                  <a:pt x="1085" y="1602"/>
                  <a:pt x="1085" y="1602"/>
                  <a:pt x="1085" y="1602"/>
                </a:cubicBezTo>
                <a:cubicBezTo>
                  <a:pt x="1085" y="1602"/>
                  <a:pt x="1085" y="1601"/>
                  <a:pt x="1085" y="1601"/>
                </a:cubicBezTo>
                <a:cubicBezTo>
                  <a:pt x="1085" y="1601"/>
                  <a:pt x="1085" y="1601"/>
                  <a:pt x="1085" y="1601"/>
                </a:cubicBezTo>
                <a:cubicBezTo>
                  <a:pt x="1084" y="1600"/>
                  <a:pt x="1084" y="1598"/>
                  <a:pt x="1084" y="1598"/>
                </a:cubicBezTo>
                <a:cubicBezTo>
                  <a:pt x="1084" y="1597"/>
                  <a:pt x="1084" y="1597"/>
                  <a:pt x="1084" y="1597"/>
                </a:cubicBezTo>
                <a:cubicBezTo>
                  <a:pt x="1084" y="1596"/>
                  <a:pt x="1083" y="1596"/>
                  <a:pt x="1083" y="1596"/>
                </a:cubicBezTo>
                <a:cubicBezTo>
                  <a:pt x="1082" y="1596"/>
                  <a:pt x="1082" y="1595"/>
                  <a:pt x="1082" y="1594"/>
                </a:cubicBezTo>
                <a:cubicBezTo>
                  <a:pt x="1081" y="1593"/>
                  <a:pt x="1081" y="1593"/>
                  <a:pt x="1081" y="1593"/>
                </a:cubicBezTo>
                <a:cubicBezTo>
                  <a:pt x="1081" y="1592"/>
                  <a:pt x="1080" y="1592"/>
                  <a:pt x="1080" y="1591"/>
                </a:cubicBezTo>
                <a:cubicBezTo>
                  <a:pt x="1080" y="1591"/>
                  <a:pt x="1080" y="1590"/>
                  <a:pt x="1080" y="1590"/>
                </a:cubicBezTo>
                <a:cubicBezTo>
                  <a:pt x="1080" y="1589"/>
                  <a:pt x="1080" y="1589"/>
                  <a:pt x="1079" y="1589"/>
                </a:cubicBezTo>
                <a:cubicBezTo>
                  <a:pt x="1079" y="1588"/>
                  <a:pt x="1079" y="1588"/>
                  <a:pt x="1079" y="1587"/>
                </a:cubicBezTo>
                <a:cubicBezTo>
                  <a:pt x="1078" y="1587"/>
                  <a:pt x="1077" y="1587"/>
                  <a:pt x="1077" y="1587"/>
                </a:cubicBezTo>
                <a:cubicBezTo>
                  <a:pt x="1076" y="1587"/>
                  <a:pt x="1076" y="1586"/>
                  <a:pt x="1076" y="1585"/>
                </a:cubicBezTo>
                <a:cubicBezTo>
                  <a:pt x="1076" y="1585"/>
                  <a:pt x="1076" y="1584"/>
                  <a:pt x="1076" y="1584"/>
                </a:cubicBezTo>
                <a:cubicBezTo>
                  <a:pt x="1076" y="1583"/>
                  <a:pt x="1076" y="1583"/>
                  <a:pt x="1076" y="1582"/>
                </a:cubicBezTo>
                <a:cubicBezTo>
                  <a:pt x="1076" y="1582"/>
                  <a:pt x="1076" y="1582"/>
                  <a:pt x="1076" y="1581"/>
                </a:cubicBezTo>
                <a:cubicBezTo>
                  <a:pt x="1076" y="1581"/>
                  <a:pt x="1076" y="1580"/>
                  <a:pt x="1076" y="1579"/>
                </a:cubicBezTo>
                <a:cubicBezTo>
                  <a:pt x="1076" y="1579"/>
                  <a:pt x="1076" y="1578"/>
                  <a:pt x="1077" y="1578"/>
                </a:cubicBezTo>
                <a:cubicBezTo>
                  <a:pt x="1078" y="1577"/>
                  <a:pt x="1078" y="1578"/>
                  <a:pt x="1079" y="1578"/>
                </a:cubicBezTo>
                <a:cubicBezTo>
                  <a:pt x="1079" y="1578"/>
                  <a:pt x="1079" y="1578"/>
                  <a:pt x="1079" y="1578"/>
                </a:cubicBezTo>
                <a:cubicBezTo>
                  <a:pt x="1079" y="1578"/>
                  <a:pt x="1080" y="1578"/>
                  <a:pt x="1080" y="1578"/>
                </a:cubicBezTo>
                <a:cubicBezTo>
                  <a:pt x="1080" y="1578"/>
                  <a:pt x="1080" y="1578"/>
                  <a:pt x="1080" y="1578"/>
                </a:cubicBezTo>
                <a:cubicBezTo>
                  <a:pt x="1079" y="1577"/>
                  <a:pt x="1079" y="1576"/>
                  <a:pt x="1079" y="1575"/>
                </a:cubicBezTo>
                <a:cubicBezTo>
                  <a:pt x="1079" y="1575"/>
                  <a:pt x="1079" y="1575"/>
                  <a:pt x="1079" y="1574"/>
                </a:cubicBezTo>
                <a:cubicBezTo>
                  <a:pt x="1079" y="1574"/>
                  <a:pt x="1079" y="1574"/>
                  <a:pt x="1079" y="1574"/>
                </a:cubicBezTo>
                <a:cubicBezTo>
                  <a:pt x="1078" y="1573"/>
                  <a:pt x="1078" y="1572"/>
                  <a:pt x="1079" y="1572"/>
                </a:cubicBezTo>
                <a:cubicBezTo>
                  <a:pt x="1079" y="1571"/>
                  <a:pt x="1079" y="1571"/>
                  <a:pt x="1079" y="1571"/>
                </a:cubicBezTo>
                <a:cubicBezTo>
                  <a:pt x="1079" y="1571"/>
                  <a:pt x="1079" y="1571"/>
                  <a:pt x="1080" y="1571"/>
                </a:cubicBezTo>
                <a:cubicBezTo>
                  <a:pt x="1080" y="1570"/>
                  <a:pt x="1080" y="1570"/>
                  <a:pt x="1080" y="1570"/>
                </a:cubicBezTo>
                <a:cubicBezTo>
                  <a:pt x="1080" y="1569"/>
                  <a:pt x="1080" y="1568"/>
                  <a:pt x="1081" y="1567"/>
                </a:cubicBezTo>
                <a:cubicBezTo>
                  <a:pt x="1081" y="1567"/>
                  <a:pt x="1081" y="1567"/>
                  <a:pt x="1081" y="1566"/>
                </a:cubicBezTo>
                <a:cubicBezTo>
                  <a:pt x="1081" y="1566"/>
                  <a:pt x="1081" y="1566"/>
                  <a:pt x="1081" y="1566"/>
                </a:cubicBezTo>
                <a:cubicBezTo>
                  <a:pt x="1081" y="1565"/>
                  <a:pt x="1080" y="1565"/>
                  <a:pt x="1080" y="1565"/>
                </a:cubicBezTo>
                <a:cubicBezTo>
                  <a:pt x="1080" y="1564"/>
                  <a:pt x="1080" y="1564"/>
                  <a:pt x="1080" y="1563"/>
                </a:cubicBezTo>
                <a:cubicBezTo>
                  <a:pt x="1081" y="1563"/>
                  <a:pt x="1081" y="1562"/>
                  <a:pt x="1081" y="1562"/>
                </a:cubicBezTo>
                <a:cubicBezTo>
                  <a:pt x="1081" y="1561"/>
                  <a:pt x="1081" y="1560"/>
                  <a:pt x="1081" y="1560"/>
                </a:cubicBezTo>
                <a:cubicBezTo>
                  <a:pt x="1081" y="1559"/>
                  <a:pt x="1081" y="1559"/>
                  <a:pt x="1081" y="1559"/>
                </a:cubicBezTo>
                <a:cubicBezTo>
                  <a:pt x="1082" y="1558"/>
                  <a:pt x="1082" y="1557"/>
                  <a:pt x="1082" y="1556"/>
                </a:cubicBezTo>
                <a:cubicBezTo>
                  <a:pt x="1082" y="1556"/>
                  <a:pt x="1082" y="1555"/>
                  <a:pt x="1082" y="1555"/>
                </a:cubicBezTo>
                <a:cubicBezTo>
                  <a:pt x="1082" y="1554"/>
                  <a:pt x="1082" y="1553"/>
                  <a:pt x="1082" y="1552"/>
                </a:cubicBezTo>
                <a:cubicBezTo>
                  <a:pt x="1083" y="1550"/>
                  <a:pt x="1083" y="1550"/>
                  <a:pt x="1083" y="1549"/>
                </a:cubicBezTo>
                <a:cubicBezTo>
                  <a:pt x="1083" y="1548"/>
                  <a:pt x="1083" y="1548"/>
                  <a:pt x="1083" y="1548"/>
                </a:cubicBezTo>
                <a:cubicBezTo>
                  <a:pt x="1083" y="1547"/>
                  <a:pt x="1083" y="1546"/>
                  <a:pt x="1084" y="1545"/>
                </a:cubicBezTo>
                <a:cubicBezTo>
                  <a:pt x="1084" y="1545"/>
                  <a:pt x="1084" y="1545"/>
                  <a:pt x="1085" y="1544"/>
                </a:cubicBezTo>
                <a:cubicBezTo>
                  <a:pt x="1085" y="1544"/>
                  <a:pt x="1085" y="1544"/>
                  <a:pt x="1085" y="1544"/>
                </a:cubicBezTo>
                <a:cubicBezTo>
                  <a:pt x="1085" y="1544"/>
                  <a:pt x="1085" y="1543"/>
                  <a:pt x="1085" y="1543"/>
                </a:cubicBezTo>
                <a:cubicBezTo>
                  <a:pt x="1085" y="1542"/>
                  <a:pt x="1084" y="1541"/>
                  <a:pt x="1083" y="1541"/>
                </a:cubicBezTo>
                <a:cubicBezTo>
                  <a:pt x="1082" y="1540"/>
                  <a:pt x="1082" y="1540"/>
                  <a:pt x="1082" y="1540"/>
                </a:cubicBezTo>
                <a:cubicBezTo>
                  <a:pt x="1082" y="1539"/>
                  <a:pt x="1082" y="1538"/>
                  <a:pt x="1082" y="1538"/>
                </a:cubicBezTo>
                <a:cubicBezTo>
                  <a:pt x="1082" y="1537"/>
                  <a:pt x="1082" y="1537"/>
                  <a:pt x="1082" y="1537"/>
                </a:cubicBezTo>
                <a:cubicBezTo>
                  <a:pt x="1083" y="1537"/>
                  <a:pt x="1083" y="1537"/>
                  <a:pt x="1083" y="1537"/>
                </a:cubicBezTo>
                <a:cubicBezTo>
                  <a:pt x="1082" y="1536"/>
                  <a:pt x="1082" y="1535"/>
                  <a:pt x="1082" y="1535"/>
                </a:cubicBezTo>
                <a:cubicBezTo>
                  <a:pt x="1082" y="1534"/>
                  <a:pt x="1082" y="1534"/>
                  <a:pt x="1082" y="1534"/>
                </a:cubicBezTo>
                <a:cubicBezTo>
                  <a:pt x="1082" y="1533"/>
                  <a:pt x="1082" y="1533"/>
                  <a:pt x="1082" y="1533"/>
                </a:cubicBezTo>
                <a:cubicBezTo>
                  <a:pt x="1082" y="1532"/>
                  <a:pt x="1082" y="1532"/>
                  <a:pt x="1082" y="1532"/>
                </a:cubicBezTo>
                <a:cubicBezTo>
                  <a:pt x="1082" y="1532"/>
                  <a:pt x="1082" y="1531"/>
                  <a:pt x="1082" y="1531"/>
                </a:cubicBezTo>
                <a:cubicBezTo>
                  <a:pt x="1082" y="1530"/>
                  <a:pt x="1082" y="1530"/>
                  <a:pt x="1082" y="1530"/>
                </a:cubicBezTo>
                <a:cubicBezTo>
                  <a:pt x="1082" y="1530"/>
                  <a:pt x="1082" y="1530"/>
                  <a:pt x="1082" y="1530"/>
                </a:cubicBezTo>
                <a:cubicBezTo>
                  <a:pt x="1082" y="1529"/>
                  <a:pt x="1082" y="1529"/>
                  <a:pt x="1082" y="1529"/>
                </a:cubicBezTo>
                <a:cubicBezTo>
                  <a:pt x="1081" y="1528"/>
                  <a:pt x="1081" y="1528"/>
                  <a:pt x="1081" y="1528"/>
                </a:cubicBezTo>
                <a:cubicBezTo>
                  <a:pt x="1080" y="1528"/>
                  <a:pt x="1079" y="1526"/>
                  <a:pt x="1080" y="1524"/>
                </a:cubicBezTo>
                <a:cubicBezTo>
                  <a:pt x="1080" y="1524"/>
                  <a:pt x="1080" y="1524"/>
                  <a:pt x="1080" y="1524"/>
                </a:cubicBezTo>
                <a:cubicBezTo>
                  <a:pt x="1080" y="1523"/>
                  <a:pt x="1080" y="1523"/>
                  <a:pt x="1080" y="1523"/>
                </a:cubicBezTo>
                <a:cubicBezTo>
                  <a:pt x="1080" y="1522"/>
                  <a:pt x="1080" y="1522"/>
                  <a:pt x="1080" y="1522"/>
                </a:cubicBezTo>
                <a:cubicBezTo>
                  <a:pt x="1080" y="1522"/>
                  <a:pt x="1079" y="1521"/>
                  <a:pt x="1079" y="1521"/>
                </a:cubicBezTo>
                <a:cubicBezTo>
                  <a:pt x="1079" y="1521"/>
                  <a:pt x="1079" y="1521"/>
                  <a:pt x="1079" y="1520"/>
                </a:cubicBezTo>
                <a:cubicBezTo>
                  <a:pt x="1078" y="1520"/>
                  <a:pt x="1078" y="1519"/>
                  <a:pt x="1077" y="1519"/>
                </a:cubicBezTo>
                <a:cubicBezTo>
                  <a:pt x="1077" y="1519"/>
                  <a:pt x="1077" y="1519"/>
                  <a:pt x="1077" y="1519"/>
                </a:cubicBezTo>
                <a:cubicBezTo>
                  <a:pt x="1077" y="1518"/>
                  <a:pt x="1077" y="1518"/>
                  <a:pt x="1077" y="1518"/>
                </a:cubicBezTo>
                <a:cubicBezTo>
                  <a:pt x="1077" y="1517"/>
                  <a:pt x="1077" y="1517"/>
                  <a:pt x="1077" y="1516"/>
                </a:cubicBezTo>
                <a:cubicBezTo>
                  <a:pt x="1077" y="1516"/>
                  <a:pt x="1077" y="1516"/>
                  <a:pt x="1077" y="1516"/>
                </a:cubicBezTo>
                <a:cubicBezTo>
                  <a:pt x="1077" y="1515"/>
                  <a:pt x="1077" y="1515"/>
                  <a:pt x="1076" y="1515"/>
                </a:cubicBezTo>
                <a:cubicBezTo>
                  <a:pt x="1076" y="1514"/>
                  <a:pt x="1076" y="1512"/>
                  <a:pt x="1077" y="1511"/>
                </a:cubicBezTo>
                <a:cubicBezTo>
                  <a:pt x="1077" y="1511"/>
                  <a:pt x="1078" y="1511"/>
                  <a:pt x="1078" y="1511"/>
                </a:cubicBezTo>
                <a:cubicBezTo>
                  <a:pt x="1078" y="1511"/>
                  <a:pt x="1078" y="1511"/>
                  <a:pt x="1079" y="1510"/>
                </a:cubicBezTo>
                <a:cubicBezTo>
                  <a:pt x="1078" y="1510"/>
                  <a:pt x="1078" y="1510"/>
                  <a:pt x="1078" y="1510"/>
                </a:cubicBezTo>
                <a:cubicBezTo>
                  <a:pt x="1078" y="1510"/>
                  <a:pt x="1078" y="1510"/>
                  <a:pt x="1077" y="1510"/>
                </a:cubicBezTo>
                <a:cubicBezTo>
                  <a:pt x="1076" y="1508"/>
                  <a:pt x="1078" y="1507"/>
                  <a:pt x="1078" y="1507"/>
                </a:cubicBezTo>
                <a:cubicBezTo>
                  <a:pt x="1078" y="1506"/>
                  <a:pt x="1078" y="1506"/>
                  <a:pt x="1079" y="1506"/>
                </a:cubicBezTo>
                <a:cubicBezTo>
                  <a:pt x="1079" y="1506"/>
                  <a:pt x="1079" y="1506"/>
                  <a:pt x="1079" y="1506"/>
                </a:cubicBezTo>
                <a:cubicBezTo>
                  <a:pt x="1079" y="1506"/>
                  <a:pt x="1079" y="1505"/>
                  <a:pt x="1078" y="1505"/>
                </a:cubicBezTo>
                <a:cubicBezTo>
                  <a:pt x="1077" y="1505"/>
                  <a:pt x="1077" y="1504"/>
                  <a:pt x="1077" y="1504"/>
                </a:cubicBezTo>
                <a:cubicBezTo>
                  <a:pt x="1077" y="1503"/>
                  <a:pt x="1077" y="1502"/>
                  <a:pt x="1077" y="1501"/>
                </a:cubicBezTo>
                <a:cubicBezTo>
                  <a:pt x="1077" y="1501"/>
                  <a:pt x="1077" y="1501"/>
                  <a:pt x="1076" y="1501"/>
                </a:cubicBezTo>
                <a:cubicBezTo>
                  <a:pt x="1075" y="1500"/>
                  <a:pt x="1075" y="1499"/>
                  <a:pt x="1075" y="1499"/>
                </a:cubicBezTo>
                <a:cubicBezTo>
                  <a:pt x="1075" y="1498"/>
                  <a:pt x="1075" y="1498"/>
                  <a:pt x="1076" y="1498"/>
                </a:cubicBezTo>
                <a:cubicBezTo>
                  <a:pt x="1076" y="1497"/>
                  <a:pt x="1076" y="1497"/>
                  <a:pt x="1076" y="1497"/>
                </a:cubicBezTo>
                <a:cubicBezTo>
                  <a:pt x="1076" y="1497"/>
                  <a:pt x="1076" y="1496"/>
                  <a:pt x="1076" y="1496"/>
                </a:cubicBezTo>
                <a:cubicBezTo>
                  <a:pt x="1077" y="1495"/>
                  <a:pt x="1077" y="1495"/>
                  <a:pt x="1077" y="1495"/>
                </a:cubicBezTo>
                <a:cubicBezTo>
                  <a:pt x="1076" y="1494"/>
                  <a:pt x="1076" y="1494"/>
                  <a:pt x="1076" y="1494"/>
                </a:cubicBezTo>
                <a:cubicBezTo>
                  <a:pt x="1076" y="1494"/>
                  <a:pt x="1076" y="1493"/>
                  <a:pt x="1076" y="1493"/>
                </a:cubicBezTo>
                <a:cubicBezTo>
                  <a:pt x="1076" y="1492"/>
                  <a:pt x="1076" y="1491"/>
                  <a:pt x="1077" y="1490"/>
                </a:cubicBezTo>
                <a:cubicBezTo>
                  <a:pt x="1077" y="1490"/>
                  <a:pt x="1077" y="1490"/>
                  <a:pt x="1077" y="1490"/>
                </a:cubicBezTo>
                <a:cubicBezTo>
                  <a:pt x="1077" y="1489"/>
                  <a:pt x="1077" y="1489"/>
                  <a:pt x="1077" y="1489"/>
                </a:cubicBezTo>
                <a:cubicBezTo>
                  <a:pt x="1077" y="1488"/>
                  <a:pt x="1077" y="1487"/>
                  <a:pt x="1077" y="1486"/>
                </a:cubicBezTo>
                <a:cubicBezTo>
                  <a:pt x="1078" y="1486"/>
                  <a:pt x="1078" y="1486"/>
                  <a:pt x="1078" y="1485"/>
                </a:cubicBezTo>
                <a:cubicBezTo>
                  <a:pt x="1078" y="1485"/>
                  <a:pt x="1078" y="1484"/>
                  <a:pt x="1078" y="1484"/>
                </a:cubicBezTo>
                <a:cubicBezTo>
                  <a:pt x="1078" y="1484"/>
                  <a:pt x="1077" y="1483"/>
                  <a:pt x="1077" y="1483"/>
                </a:cubicBezTo>
                <a:cubicBezTo>
                  <a:pt x="1077" y="1482"/>
                  <a:pt x="1076" y="1481"/>
                  <a:pt x="1077" y="1480"/>
                </a:cubicBezTo>
                <a:cubicBezTo>
                  <a:pt x="1077" y="1479"/>
                  <a:pt x="1078" y="1479"/>
                  <a:pt x="1078" y="1479"/>
                </a:cubicBezTo>
                <a:cubicBezTo>
                  <a:pt x="1078" y="1478"/>
                  <a:pt x="1077" y="1478"/>
                  <a:pt x="1077" y="1478"/>
                </a:cubicBezTo>
                <a:cubicBezTo>
                  <a:pt x="1077" y="1477"/>
                  <a:pt x="1077" y="1477"/>
                  <a:pt x="1077" y="1476"/>
                </a:cubicBezTo>
                <a:cubicBezTo>
                  <a:pt x="1077" y="1476"/>
                  <a:pt x="1077" y="1475"/>
                  <a:pt x="1077" y="1475"/>
                </a:cubicBezTo>
                <a:cubicBezTo>
                  <a:pt x="1077" y="1475"/>
                  <a:pt x="1077" y="1474"/>
                  <a:pt x="1077" y="1474"/>
                </a:cubicBezTo>
                <a:cubicBezTo>
                  <a:pt x="1077" y="1474"/>
                  <a:pt x="1077" y="1474"/>
                  <a:pt x="1077" y="1474"/>
                </a:cubicBezTo>
                <a:cubicBezTo>
                  <a:pt x="1077" y="1473"/>
                  <a:pt x="1077" y="1473"/>
                  <a:pt x="1077" y="1473"/>
                </a:cubicBezTo>
                <a:cubicBezTo>
                  <a:pt x="1077" y="1473"/>
                  <a:pt x="1077" y="1473"/>
                  <a:pt x="1077" y="1473"/>
                </a:cubicBezTo>
                <a:cubicBezTo>
                  <a:pt x="1076" y="1472"/>
                  <a:pt x="1076" y="1472"/>
                  <a:pt x="1076" y="1471"/>
                </a:cubicBezTo>
                <a:cubicBezTo>
                  <a:pt x="1076" y="1470"/>
                  <a:pt x="1076" y="1470"/>
                  <a:pt x="1076" y="1470"/>
                </a:cubicBezTo>
                <a:cubicBezTo>
                  <a:pt x="1076" y="1470"/>
                  <a:pt x="1076" y="1469"/>
                  <a:pt x="1077" y="1468"/>
                </a:cubicBezTo>
                <a:cubicBezTo>
                  <a:pt x="1077" y="1467"/>
                  <a:pt x="1077" y="1466"/>
                  <a:pt x="1077" y="1465"/>
                </a:cubicBezTo>
                <a:cubicBezTo>
                  <a:pt x="1077" y="1464"/>
                  <a:pt x="1077" y="1464"/>
                  <a:pt x="1077" y="1464"/>
                </a:cubicBezTo>
                <a:cubicBezTo>
                  <a:pt x="1077" y="1464"/>
                  <a:pt x="1077" y="1463"/>
                  <a:pt x="1076" y="1463"/>
                </a:cubicBezTo>
                <a:cubicBezTo>
                  <a:pt x="1076" y="1463"/>
                  <a:pt x="1076" y="1462"/>
                  <a:pt x="1076" y="1462"/>
                </a:cubicBezTo>
                <a:cubicBezTo>
                  <a:pt x="1076" y="1462"/>
                  <a:pt x="1076" y="1461"/>
                  <a:pt x="1076" y="1461"/>
                </a:cubicBezTo>
                <a:cubicBezTo>
                  <a:pt x="1075" y="1461"/>
                  <a:pt x="1075" y="1460"/>
                  <a:pt x="1075" y="1460"/>
                </a:cubicBezTo>
                <a:cubicBezTo>
                  <a:pt x="1075" y="1460"/>
                  <a:pt x="1075" y="1459"/>
                  <a:pt x="1075" y="1459"/>
                </a:cubicBezTo>
                <a:cubicBezTo>
                  <a:pt x="1075" y="1456"/>
                  <a:pt x="1075" y="1456"/>
                  <a:pt x="1075" y="1456"/>
                </a:cubicBezTo>
                <a:cubicBezTo>
                  <a:pt x="1075" y="1456"/>
                  <a:pt x="1075" y="1456"/>
                  <a:pt x="1075" y="1455"/>
                </a:cubicBezTo>
                <a:cubicBezTo>
                  <a:pt x="1075" y="1455"/>
                  <a:pt x="1075" y="1455"/>
                  <a:pt x="1075" y="1454"/>
                </a:cubicBezTo>
                <a:cubicBezTo>
                  <a:pt x="1074" y="1454"/>
                  <a:pt x="1074" y="1454"/>
                  <a:pt x="1074" y="1454"/>
                </a:cubicBezTo>
                <a:cubicBezTo>
                  <a:pt x="1074" y="1453"/>
                  <a:pt x="1074" y="1451"/>
                  <a:pt x="1074" y="1450"/>
                </a:cubicBezTo>
                <a:cubicBezTo>
                  <a:pt x="1074" y="1450"/>
                  <a:pt x="1074" y="1450"/>
                  <a:pt x="1074" y="1450"/>
                </a:cubicBezTo>
                <a:cubicBezTo>
                  <a:pt x="1074" y="1450"/>
                  <a:pt x="1074" y="1451"/>
                  <a:pt x="1074" y="1451"/>
                </a:cubicBezTo>
                <a:cubicBezTo>
                  <a:pt x="1073" y="1451"/>
                  <a:pt x="1072" y="1450"/>
                  <a:pt x="1072" y="1448"/>
                </a:cubicBezTo>
                <a:cubicBezTo>
                  <a:pt x="1072" y="1448"/>
                  <a:pt x="1072" y="1447"/>
                  <a:pt x="1072" y="1447"/>
                </a:cubicBezTo>
                <a:cubicBezTo>
                  <a:pt x="1072" y="1446"/>
                  <a:pt x="1071" y="1445"/>
                  <a:pt x="1072" y="1444"/>
                </a:cubicBezTo>
                <a:cubicBezTo>
                  <a:pt x="1073" y="1444"/>
                  <a:pt x="1073" y="1444"/>
                  <a:pt x="1074" y="1443"/>
                </a:cubicBezTo>
                <a:cubicBezTo>
                  <a:pt x="1074" y="1443"/>
                  <a:pt x="1074" y="1443"/>
                  <a:pt x="1074" y="1443"/>
                </a:cubicBezTo>
                <a:cubicBezTo>
                  <a:pt x="1075" y="1443"/>
                  <a:pt x="1075" y="1442"/>
                  <a:pt x="1074" y="1441"/>
                </a:cubicBezTo>
                <a:cubicBezTo>
                  <a:pt x="1074" y="1441"/>
                  <a:pt x="1074" y="1440"/>
                  <a:pt x="1074" y="1440"/>
                </a:cubicBezTo>
                <a:cubicBezTo>
                  <a:pt x="1074" y="1440"/>
                  <a:pt x="1074" y="1439"/>
                  <a:pt x="1074" y="1439"/>
                </a:cubicBezTo>
                <a:cubicBezTo>
                  <a:pt x="1074" y="1438"/>
                  <a:pt x="1074" y="1438"/>
                  <a:pt x="1074" y="1437"/>
                </a:cubicBezTo>
                <a:cubicBezTo>
                  <a:pt x="1074" y="1436"/>
                  <a:pt x="1074" y="1435"/>
                  <a:pt x="1074" y="1435"/>
                </a:cubicBezTo>
                <a:cubicBezTo>
                  <a:pt x="1074" y="1435"/>
                  <a:pt x="1075" y="1435"/>
                  <a:pt x="1075" y="1435"/>
                </a:cubicBezTo>
                <a:cubicBezTo>
                  <a:pt x="1075" y="1434"/>
                  <a:pt x="1075" y="1433"/>
                  <a:pt x="1074" y="1433"/>
                </a:cubicBezTo>
                <a:cubicBezTo>
                  <a:pt x="1074" y="1432"/>
                  <a:pt x="1073" y="1431"/>
                  <a:pt x="1073" y="1430"/>
                </a:cubicBezTo>
                <a:cubicBezTo>
                  <a:pt x="1073" y="1429"/>
                  <a:pt x="1072" y="1428"/>
                  <a:pt x="1072" y="1428"/>
                </a:cubicBezTo>
                <a:cubicBezTo>
                  <a:pt x="1072" y="1427"/>
                  <a:pt x="1071" y="1427"/>
                  <a:pt x="1071" y="1426"/>
                </a:cubicBezTo>
                <a:cubicBezTo>
                  <a:pt x="1071" y="1426"/>
                  <a:pt x="1071" y="1426"/>
                  <a:pt x="1071" y="1425"/>
                </a:cubicBezTo>
                <a:cubicBezTo>
                  <a:pt x="1071" y="1425"/>
                  <a:pt x="1071" y="1425"/>
                  <a:pt x="1071" y="1425"/>
                </a:cubicBezTo>
                <a:cubicBezTo>
                  <a:pt x="1070" y="1425"/>
                  <a:pt x="1070" y="1424"/>
                  <a:pt x="1070" y="1424"/>
                </a:cubicBezTo>
                <a:cubicBezTo>
                  <a:pt x="1070" y="1424"/>
                  <a:pt x="1070" y="1424"/>
                  <a:pt x="1070" y="1423"/>
                </a:cubicBezTo>
                <a:cubicBezTo>
                  <a:pt x="1069" y="1422"/>
                  <a:pt x="1070" y="1421"/>
                  <a:pt x="1070" y="1420"/>
                </a:cubicBezTo>
                <a:cubicBezTo>
                  <a:pt x="1071" y="1420"/>
                  <a:pt x="1071" y="1420"/>
                  <a:pt x="1071" y="1420"/>
                </a:cubicBezTo>
                <a:cubicBezTo>
                  <a:pt x="1071" y="1419"/>
                  <a:pt x="1071" y="1419"/>
                  <a:pt x="1071" y="1418"/>
                </a:cubicBezTo>
                <a:cubicBezTo>
                  <a:pt x="1071" y="1418"/>
                  <a:pt x="1071" y="1418"/>
                  <a:pt x="1071" y="1418"/>
                </a:cubicBezTo>
                <a:cubicBezTo>
                  <a:pt x="1071" y="1417"/>
                  <a:pt x="1071" y="1417"/>
                  <a:pt x="1071" y="1416"/>
                </a:cubicBezTo>
                <a:cubicBezTo>
                  <a:pt x="1071" y="1415"/>
                  <a:pt x="1071" y="1415"/>
                  <a:pt x="1070" y="1414"/>
                </a:cubicBezTo>
                <a:cubicBezTo>
                  <a:pt x="1070" y="1413"/>
                  <a:pt x="1069" y="1412"/>
                  <a:pt x="1069" y="1411"/>
                </a:cubicBezTo>
                <a:cubicBezTo>
                  <a:pt x="1069" y="1411"/>
                  <a:pt x="1069" y="1411"/>
                  <a:pt x="1069" y="1411"/>
                </a:cubicBezTo>
                <a:cubicBezTo>
                  <a:pt x="1069" y="1410"/>
                  <a:pt x="1069" y="1410"/>
                  <a:pt x="1069" y="1410"/>
                </a:cubicBezTo>
                <a:cubicBezTo>
                  <a:pt x="1068" y="1410"/>
                  <a:pt x="1068" y="1409"/>
                  <a:pt x="1068" y="1409"/>
                </a:cubicBezTo>
                <a:cubicBezTo>
                  <a:pt x="1068" y="1408"/>
                  <a:pt x="1068" y="1408"/>
                  <a:pt x="1068" y="1407"/>
                </a:cubicBezTo>
                <a:cubicBezTo>
                  <a:pt x="1067" y="1406"/>
                  <a:pt x="1067" y="1405"/>
                  <a:pt x="1067" y="1404"/>
                </a:cubicBezTo>
                <a:cubicBezTo>
                  <a:pt x="1067" y="1404"/>
                  <a:pt x="1067" y="1404"/>
                  <a:pt x="1067" y="1404"/>
                </a:cubicBezTo>
                <a:cubicBezTo>
                  <a:pt x="1067" y="1404"/>
                  <a:pt x="1067" y="1404"/>
                  <a:pt x="1067" y="1404"/>
                </a:cubicBezTo>
                <a:cubicBezTo>
                  <a:pt x="1066" y="1404"/>
                  <a:pt x="1065" y="1404"/>
                  <a:pt x="1064" y="1403"/>
                </a:cubicBezTo>
                <a:cubicBezTo>
                  <a:pt x="1064" y="1403"/>
                  <a:pt x="1064" y="1403"/>
                  <a:pt x="1064" y="1403"/>
                </a:cubicBezTo>
                <a:cubicBezTo>
                  <a:pt x="1064" y="1403"/>
                  <a:pt x="1063" y="1403"/>
                  <a:pt x="1063" y="1403"/>
                </a:cubicBezTo>
                <a:cubicBezTo>
                  <a:pt x="1063" y="1402"/>
                  <a:pt x="1063" y="1402"/>
                  <a:pt x="1062" y="1402"/>
                </a:cubicBezTo>
                <a:cubicBezTo>
                  <a:pt x="1062" y="1402"/>
                  <a:pt x="1062" y="1402"/>
                  <a:pt x="1061" y="1402"/>
                </a:cubicBezTo>
                <a:cubicBezTo>
                  <a:pt x="1060" y="1401"/>
                  <a:pt x="1060" y="1401"/>
                  <a:pt x="1060" y="1400"/>
                </a:cubicBezTo>
                <a:cubicBezTo>
                  <a:pt x="1059" y="1400"/>
                  <a:pt x="1059" y="1400"/>
                  <a:pt x="1059" y="1400"/>
                </a:cubicBezTo>
                <a:cubicBezTo>
                  <a:pt x="1059" y="1400"/>
                  <a:pt x="1059" y="1399"/>
                  <a:pt x="1059" y="1399"/>
                </a:cubicBezTo>
                <a:cubicBezTo>
                  <a:pt x="1058" y="1399"/>
                  <a:pt x="1058" y="1399"/>
                  <a:pt x="1057" y="1399"/>
                </a:cubicBezTo>
                <a:cubicBezTo>
                  <a:pt x="1057" y="1399"/>
                  <a:pt x="1057" y="1399"/>
                  <a:pt x="1057" y="1399"/>
                </a:cubicBezTo>
                <a:cubicBezTo>
                  <a:pt x="1056" y="1399"/>
                  <a:pt x="1056" y="1399"/>
                  <a:pt x="1056" y="1398"/>
                </a:cubicBezTo>
                <a:cubicBezTo>
                  <a:pt x="1055" y="1398"/>
                  <a:pt x="1055" y="1397"/>
                  <a:pt x="1055" y="1397"/>
                </a:cubicBezTo>
                <a:cubicBezTo>
                  <a:pt x="1055" y="1397"/>
                  <a:pt x="1055" y="1396"/>
                  <a:pt x="1055" y="1396"/>
                </a:cubicBezTo>
                <a:cubicBezTo>
                  <a:pt x="1054" y="1396"/>
                  <a:pt x="1054" y="1396"/>
                  <a:pt x="1054" y="1395"/>
                </a:cubicBezTo>
                <a:cubicBezTo>
                  <a:pt x="1053" y="1395"/>
                  <a:pt x="1053" y="1395"/>
                  <a:pt x="1052" y="1394"/>
                </a:cubicBezTo>
                <a:cubicBezTo>
                  <a:pt x="1052" y="1394"/>
                  <a:pt x="1051" y="1394"/>
                  <a:pt x="1051" y="1393"/>
                </a:cubicBezTo>
                <a:cubicBezTo>
                  <a:pt x="1050" y="1393"/>
                  <a:pt x="1050" y="1393"/>
                  <a:pt x="1050" y="1393"/>
                </a:cubicBezTo>
                <a:cubicBezTo>
                  <a:pt x="1050" y="1393"/>
                  <a:pt x="1049" y="1392"/>
                  <a:pt x="1049" y="1392"/>
                </a:cubicBezTo>
                <a:cubicBezTo>
                  <a:pt x="1048" y="1392"/>
                  <a:pt x="1048" y="1392"/>
                  <a:pt x="1048" y="1392"/>
                </a:cubicBezTo>
                <a:cubicBezTo>
                  <a:pt x="1048" y="1392"/>
                  <a:pt x="1046" y="1392"/>
                  <a:pt x="1046" y="1390"/>
                </a:cubicBezTo>
                <a:cubicBezTo>
                  <a:pt x="1046" y="1390"/>
                  <a:pt x="1046" y="1390"/>
                  <a:pt x="1046" y="1390"/>
                </a:cubicBezTo>
                <a:cubicBezTo>
                  <a:pt x="1045" y="1390"/>
                  <a:pt x="1045" y="1390"/>
                  <a:pt x="1045" y="1390"/>
                </a:cubicBezTo>
                <a:cubicBezTo>
                  <a:pt x="1045" y="1390"/>
                  <a:pt x="1045" y="1390"/>
                  <a:pt x="1045" y="1390"/>
                </a:cubicBezTo>
                <a:cubicBezTo>
                  <a:pt x="1044" y="1390"/>
                  <a:pt x="1044" y="1390"/>
                  <a:pt x="1043" y="1389"/>
                </a:cubicBezTo>
                <a:cubicBezTo>
                  <a:pt x="1043" y="1389"/>
                  <a:pt x="1042" y="1389"/>
                  <a:pt x="1042" y="1389"/>
                </a:cubicBezTo>
                <a:cubicBezTo>
                  <a:pt x="1041" y="1389"/>
                  <a:pt x="1040" y="1389"/>
                  <a:pt x="1040" y="1389"/>
                </a:cubicBezTo>
                <a:cubicBezTo>
                  <a:pt x="1039" y="1389"/>
                  <a:pt x="1038" y="1388"/>
                  <a:pt x="1037" y="1388"/>
                </a:cubicBezTo>
                <a:cubicBezTo>
                  <a:pt x="1037" y="1388"/>
                  <a:pt x="1036" y="1388"/>
                  <a:pt x="1036" y="1388"/>
                </a:cubicBezTo>
                <a:cubicBezTo>
                  <a:pt x="1035" y="1388"/>
                  <a:pt x="1035" y="1388"/>
                  <a:pt x="1035" y="1388"/>
                </a:cubicBezTo>
                <a:cubicBezTo>
                  <a:pt x="1034" y="1388"/>
                  <a:pt x="1033" y="1387"/>
                  <a:pt x="1033" y="1387"/>
                </a:cubicBezTo>
                <a:cubicBezTo>
                  <a:pt x="1033" y="1387"/>
                  <a:pt x="1033" y="1387"/>
                  <a:pt x="1033" y="1387"/>
                </a:cubicBezTo>
                <a:cubicBezTo>
                  <a:pt x="1033" y="1387"/>
                  <a:pt x="1033" y="1387"/>
                  <a:pt x="1033" y="1387"/>
                </a:cubicBezTo>
                <a:cubicBezTo>
                  <a:pt x="1032" y="1387"/>
                  <a:pt x="1031" y="1387"/>
                  <a:pt x="1030" y="1386"/>
                </a:cubicBezTo>
                <a:cubicBezTo>
                  <a:pt x="1030" y="1385"/>
                  <a:pt x="1029" y="1384"/>
                  <a:pt x="1028" y="1383"/>
                </a:cubicBezTo>
                <a:cubicBezTo>
                  <a:pt x="1027" y="1383"/>
                  <a:pt x="1026" y="1382"/>
                  <a:pt x="1025" y="1382"/>
                </a:cubicBezTo>
                <a:cubicBezTo>
                  <a:pt x="1024" y="1382"/>
                  <a:pt x="1024" y="1381"/>
                  <a:pt x="1024" y="1380"/>
                </a:cubicBezTo>
                <a:cubicBezTo>
                  <a:pt x="1024" y="1380"/>
                  <a:pt x="1024" y="1381"/>
                  <a:pt x="1024" y="1381"/>
                </a:cubicBezTo>
                <a:cubicBezTo>
                  <a:pt x="1023" y="1381"/>
                  <a:pt x="1021" y="1381"/>
                  <a:pt x="1020" y="1381"/>
                </a:cubicBezTo>
                <a:cubicBezTo>
                  <a:pt x="1019" y="1381"/>
                  <a:pt x="1018" y="1380"/>
                  <a:pt x="1018" y="1379"/>
                </a:cubicBezTo>
                <a:cubicBezTo>
                  <a:pt x="1018" y="1379"/>
                  <a:pt x="1018" y="1378"/>
                  <a:pt x="1018" y="1378"/>
                </a:cubicBezTo>
                <a:cubicBezTo>
                  <a:pt x="1018" y="1378"/>
                  <a:pt x="1018" y="1378"/>
                  <a:pt x="1018" y="1378"/>
                </a:cubicBezTo>
                <a:cubicBezTo>
                  <a:pt x="1017" y="1378"/>
                  <a:pt x="1017" y="1378"/>
                  <a:pt x="1017" y="1378"/>
                </a:cubicBezTo>
                <a:cubicBezTo>
                  <a:pt x="1017" y="1378"/>
                  <a:pt x="1017" y="1378"/>
                  <a:pt x="1017" y="1378"/>
                </a:cubicBezTo>
                <a:cubicBezTo>
                  <a:pt x="1016" y="1378"/>
                  <a:pt x="1015" y="1378"/>
                  <a:pt x="1015" y="1377"/>
                </a:cubicBezTo>
                <a:cubicBezTo>
                  <a:pt x="1014" y="1376"/>
                  <a:pt x="1014" y="1376"/>
                  <a:pt x="1013" y="1375"/>
                </a:cubicBezTo>
                <a:cubicBezTo>
                  <a:pt x="1013" y="1375"/>
                  <a:pt x="1013" y="1375"/>
                  <a:pt x="1012" y="1375"/>
                </a:cubicBezTo>
                <a:cubicBezTo>
                  <a:pt x="1012" y="1375"/>
                  <a:pt x="1011" y="1374"/>
                  <a:pt x="1011" y="1374"/>
                </a:cubicBezTo>
                <a:cubicBezTo>
                  <a:pt x="1011" y="1374"/>
                  <a:pt x="1011" y="1374"/>
                  <a:pt x="1011" y="1374"/>
                </a:cubicBezTo>
                <a:cubicBezTo>
                  <a:pt x="1010" y="1374"/>
                  <a:pt x="1010" y="1373"/>
                  <a:pt x="1010" y="1373"/>
                </a:cubicBezTo>
                <a:cubicBezTo>
                  <a:pt x="1010" y="1373"/>
                  <a:pt x="1010" y="1373"/>
                  <a:pt x="1010" y="1373"/>
                </a:cubicBezTo>
                <a:cubicBezTo>
                  <a:pt x="1009" y="1373"/>
                  <a:pt x="1009" y="1373"/>
                  <a:pt x="1009" y="1373"/>
                </a:cubicBezTo>
                <a:cubicBezTo>
                  <a:pt x="1009" y="1372"/>
                  <a:pt x="1008" y="1372"/>
                  <a:pt x="1008" y="1371"/>
                </a:cubicBezTo>
                <a:cubicBezTo>
                  <a:pt x="1008" y="1371"/>
                  <a:pt x="1008" y="1371"/>
                  <a:pt x="1008" y="1370"/>
                </a:cubicBezTo>
                <a:cubicBezTo>
                  <a:pt x="1007" y="1370"/>
                  <a:pt x="1007" y="1370"/>
                  <a:pt x="1007" y="1370"/>
                </a:cubicBezTo>
                <a:cubicBezTo>
                  <a:pt x="1007" y="1370"/>
                  <a:pt x="1007" y="1370"/>
                  <a:pt x="1007" y="1370"/>
                </a:cubicBezTo>
                <a:cubicBezTo>
                  <a:pt x="1006" y="1370"/>
                  <a:pt x="1006" y="1370"/>
                  <a:pt x="1005" y="1369"/>
                </a:cubicBezTo>
                <a:cubicBezTo>
                  <a:pt x="1004" y="1369"/>
                  <a:pt x="1004" y="1366"/>
                  <a:pt x="1005" y="1365"/>
                </a:cubicBezTo>
                <a:cubicBezTo>
                  <a:pt x="1005" y="1365"/>
                  <a:pt x="1005" y="1365"/>
                  <a:pt x="1006" y="1365"/>
                </a:cubicBezTo>
                <a:cubicBezTo>
                  <a:pt x="1006" y="1365"/>
                  <a:pt x="1006" y="1365"/>
                  <a:pt x="1006" y="1364"/>
                </a:cubicBezTo>
                <a:cubicBezTo>
                  <a:pt x="1006" y="1364"/>
                  <a:pt x="1005" y="1363"/>
                  <a:pt x="1004" y="1362"/>
                </a:cubicBezTo>
                <a:cubicBezTo>
                  <a:pt x="1004" y="1362"/>
                  <a:pt x="1004" y="1362"/>
                  <a:pt x="1004" y="1362"/>
                </a:cubicBezTo>
                <a:cubicBezTo>
                  <a:pt x="1003" y="1362"/>
                  <a:pt x="1003" y="1361"/>
                  <a:pt x="1002" y="1361"/>
                </a:cubicBezTo>
                <a:cubicBezTo>
                  <a:pt x="1002" y="1360"/>
                  <a:pt x="1002" y="1360"/>
                  <a:pt x="1002" y="1360"/>
                </a:cubicBezTo>
                <a:cubicBezTo>
                  <a:pt x="1002" y="1359"/>
                  <a:pt x="1002" y="1359"/>
                  <a:pt x="1001" y="1359"/>
                </a:cubicBezTo>
                <a:cubicBezTo>
                  <a:pt x="1001" y="1358"/>
                  <a:pt x="1001" y="1358"/>
                  <a:pt x="1001" y="1358"/>
                </a:cubicBezTo>
                <a:cubicBezTo>
                  <a:pt x="1000" y="1357"/>
                  <a:pt x="1000" y="1357"/>
                  <a:pt x="1000" y="1357"/>
                </a:cubicBezTo>
                <a:cubicBezTo>
                  <a:pt x="1000" y="1357"/>
                  <a:pt x="1000" y="1356"/>
                  <a:pt x="999" y="1356"/>
                </a:cubicBezTo>
                <a:cubicBezTo>
                  <a:pt x="999" y="1356"/>
                  <a:pt x="999" y="1355"/>
                  <a:pt x="999" y="1355"/>
                </a:cubicBezTo>
                <a:cubicBezTo>
                  <a:pt x="998" y="1355"/>
                  <a:pt x="998" y="1354"/>
                  <a:pt x="998" y="1354"/>
                </a:cubicBezTo>
                <a:cubicBezTo>
                  <a:pt x="998" y="1353"/>
                  <a:pt x="998" y="1353"/>
                  <a:pt x="998" y="1353"/>
                </a:cubicBezTo>
                <a:cubicBezTo>
                  <a:pt x="997" y="1353"/>
                  <a:pt x="997" y="1353"/>
                  <a:pt x="996" y="1353"/>
                </a:cubicBezTo>
                <a:cubicBezTo>
                  <a:pt x="995" y="1353"/>
                  <a:pt x="994" y="1352"/>
                  <a:pt x="994" y="1351"/>
                </a:cubicBezTo>
                <a:cubicBezTo>
                  <a:pt x="994" y="1349"/>
                  <a:pt x="993" y="1348"/>
                  <a:pt x="991" y="1347"/>
                </a:cubicBezTo>
                <a:cubicBezTo>
                  <a:pt x="991" y="1347"/>
                  <a:pt x="991" y="1347"/>
                  <a:pt x="991" y="1347"/>
                </a:cubicBezTo>
                <a:cubicBezTo>
                  <a:pt x="991" y="1346"/>
                  <a:pt x="990" y="1346"/>
                  <a:pt x="990" y="1346"/>
                </a:cubicBezTo>
                <a:cubicBezTo>
                  <a:pt x="989" y="1346"/>
                  <a:pt x="988" y="1345"/>
                  <a:pt x="988" y="1345"/>
                </a:cubicBezTo>
                <a:cubicBezTo>
                  <a:pt x="987" y="1344"/>
                  <a:pt x="987" y="1343"/>
                  <a:pt x="987" y="1342"/>
                </a:cubicBezTo>
                <a:cubicBezTo>
                  <a:pt x="987" y="1341"/>
                  <a:pt x="987" y="1341"/>
                  <a:pt x="987" y="1341"/>
                </a:cubicBezTo>
                <a:cubicBezTo>
                  <a:pt x="987" y="1341"/>
                  <a:pt x="987" y="1341"/>
                  <a:pt x="987" y="1341"/>
                </a:cubicBezTo>
                <a:cubicBezTo>
                  <a:pt x="986" y="1341"/>
                  <a:pt x="986" y="1341"/>
                  <a:pt x="985" y="1341"/>
                </a:cubicBezTo>
                <a:cubicBezTo>
                  <a:pt x="985" y="1340"/>
                  <a:pt x="984" y="1340"/>
                  <a:pt x="984" y="1339"/>
                </a:cubicBezTo>
                <a:cubicBezTo>
                  <a:pt x="984" y="1339"/>
                  <a:pt x="983" y="1338"/>
                  <a:pt x="983" y="1338"/>
                </a:cubicBezTo>
                <a:cubicBezTo>
                  <a:pt x="983" y="1338"/>
                  <a:pt x="983" y="1337"/>
                  <a:pt x="983" y="1337"/>
                </a:cubicBezTo>
                <a:cubicBezTo>
                  <a:pt x="983" y="1337"/>
                  <a:pt x="983" y="1337"/>
                  <a:pt x="982" y="1336"/>
                </a:cubicBezTo>
                <a:cubicBezTo>
                  <a:pt x="982" y="1336"/>
                  <a:pt x="982" y="1336"/>
                  <a:pt x="982" y="1335"/>
                </a:cubicBezTo>
                <a:cubicBezTo>
                  <a:pt x="981" y="1335"/>
                  <a:pt x="981" y="1334"/>
                  <a:pt x="981" y="1334"/>
                </a:cubicBezTo>
                <a:cubicBezTo>
                  <a:pt x="981" y="1333"/>
                  <a:pt x="981" y="1333"/>
                  <a:pt x="981" y="1333"/>
                </a:cubicBezTo>
                <a:cubicBezTo>
                  <a:pt x="981" y="1333"/>
                  <a:pt x="981" y="1332"/>
                  <a:pt x="981" y="1332"/>
                </a:cubicBezTo>
                <a:cubicBezTo>
                  <a:pt x="981" y="1332"/>
                  <a:pt x="980" y="1331"/>
                  <a:pt x="980" y="1331"/>
                </a:cubicBezTo>
                <a:cubicBezTo>
                  <a:pt x="980" y="1330"/>
                  <a:pt x="979" y="1330"/>
                  <a:pt x="978" y="1329"/>
                </a:cubicBezTo>
                <a:cubicBezTo>
                  <a:pt x="978" y="1329"/>
                  <a:pt x="978" y="1329"/>
                  <a:pt x="977" y="1329"/>
                </a:cubicBezTo>
                <a:cubicBezTo>
                  <a:pt x="976" y="1328"/>
                  <a:pt x="976" y="1327"/>
                  <a:pt x="976" y="1326"/>
                </a:cubicBezTo>
                <a:cubicBezTo>
                  <a:pt x="976" y="1325"/>
                  <a:pt x="976" y="1325"/>
                  <a:pt x="976" y="1325"/>
                </a:cubicBezTo>
                <a:cubicBezTo>
                  <a:pt x="976" y="1324"/>
                  <a:pt x="976" y="1324"/>
                  <a:pt x="975" y="1324"/>
                </a:cubicBezTo>
                <a:cubicBezTo>
                  <a:pt x="975" y="1323"/>
                  <a:pt x="975" y="1323"/>
                  <a:pt x="974" y="1323"/>
                </a:cubicBezTo>
                <a:cubicBezTo>
                  <a:pt x="974" y="1322"/>
                  <a:pt x="973" y="1322"/>
                  <a:pt x="973" y="1321"/>
                </a:cubicBezTo>
                <a:cubicBezTo>
                  <a:pt x="973" y="1321"/>
                  <a:pt x="973" y="1321"/>
                  <a:pt x="973" y="1321"/>
                </a:cubicBezTo>
                <a:cubicBezTo>
                  <a:pt x="973" y="1321"/>
                  <a:pt x="973" y="1320"/>
                  <a:pt x="973" y="1320"/>
                </a:cubicBezTo>
                <a:cubicBezTo>
                  <a:pt x="973" y="1320"/>
                  <a:pt x="973" y="1319"/>
                  <a:pt x="972" y="1319"/>
                </a:cubicBezTo>
                <a:cubicBezTo>
                  <a:pt x="972" y="1319"/>
                  <a:pt x="972" y="1319"/>
                  <a:pt x="972" y="1319"/>
                </a:cubicBezTo>
                <a:cubicBezTo>
                  <a:pt x="972" y="1318"/>
                  <a:pt x="972" y="1318"/>
                  <a:pt x="972" y="1318"/>
                </a:cubicBezTo>
                <a:cubicBezTo>
                  <a:pt x="972" y="1318"/>
                  <a:pt x="971" y="1318"/>
                  <a:pt x="971" y="1318"/>
                </a:cubicBezTo>
                <a:cubicBezTo>
                  <a:pt x="971" y="1317"/>
                  <a:pt x="971" y="1317"/>
                  <a:pt x="971" y="1317"/>
                </a:cubicBezTo>
                <a:cubicBezTo>
                  <a:pt x="970" y="1317"/>
                  <a:pt x="970" y="1316"/>
                  <a:pt x="969" y="1316"/>
                </a:cubicBezTo>
                <a:cubicBezTo>
                  <a:pt x="969" y="1316"/>
                  <a:pt x="969" y="1316"/>
                  <a:pt x="968" y="1316"/>
                </a:cubicBezTo>
                <a:cubicBezTo>
                  <a:pt x="968" y="1316"/>
                  <a:pt x="966" y="1315"/>
                  <a:pt x="966" y="1314"/>
                </a:cubicBezTo>
                <a:cubicBezTo>
                  <a:pt x="965" y="1312"/>
                  <a:pt x="965" y="1311"/>
                  <a:pt x="964" y="1310"/>
                </a:cubicBezTo>
                <a:cubicBezTo>
                  <a:pt x="964" y="1310"/>
                  <a:pt x="963" y="1310"/>
                  <a:pt x="963" y="1309"/>
                </a:cubicBezTo>
                <a:cubicBezTo>
                  <a:pt x="963" y="1309"/>
                  <a:pt x="963" y="1308"/>
                  <a:pt x="963" y="1308"/>
                </a:cubicBezTo>
                <a:cubicBezTo>
                  <a:pt x="963" y="1308"/>
                  <a:pt x="962" y="1308"/>
                  <a:pt x="962" y="1308"/>
                </a:cubicBezTo>
                <a:cubicBezTo>
                  <a:pt x="962" y="1308"/>
                  <a:pt x="961" y="1308"/>
                  <a:pt x="960" y="1307"/>
                </a:cubicBezTo>
                <a:cubicBezTo>
                  <a:pt x="959" y="1307"/>
                  <a:pt x="959" y="1307"/>
                  <a:pt x="959" y="1306"/>
                </a:cubicBezTo>
                <a:cubicBezTo>
                  <a:pt x="958" y="1306"/>
                  <a:pt x="958" y="1306"/>
                  <a:pt x="958" y="1306"/>
                </a:cubicBezTo>
                <a:cubicBezTo>
                  <a:pt x="957" y="1306"/>
                  <a:pt x="957" y="1306"/>
                  <a:pt x="957" y="1306"/>
                </a:cubicBezTo>
                <a:cubicBezTo>
                  <a:pt x="955" y="1306"/>
                  <a:pt x="955" y="1306"/>
                  <a:pt x="955" y="1306"/>
                </a:cubicBezTo>
                <a:cubicBezTo>
                  <a:pt x="955" y="1306"/>
                  <a:pt x="955" y="1306"/>
                  <a:pt x="955" y="1306"/>
                </a:cubicBezTo>
                <a:cubicBezTo>
                  <a:pt x="954" y="1306"/>
                  <a:pt x="954" y="1306"/>
                  <a:pt x="954" y="1306"/>
                </a:cubicBezTo>
                <a:cubicBezTo>
                  <a:pt x="953" y="1305"/>
                  <a:pt x="952" y="1305"/>
                  <a:pt x="952" y="1305"/>
                </a:cubicBezTo>
                <a:cubicBezTo>
                  <a:pt x="952" y="1304"/>
                  <a:pt x="952" y="1304"/>
                  <a:pt x="952" y="1304"/>
                </a:cubicBezTo>
                <a:cubicBezTo>
                  <a:pt x="951" y="1304"/>
                  <a:pt x="951" y="1303"/>
                  <a:pt x="950" y="1303"/>
                </a:cubicBezTo>
                <a:cubicBezTo>
                  <a:pt x="950" y="1303"/>
                  <a:pt x="949" y="1303"/>
                  <a:pt x="949" y="1302"/>
                </a:cubicBezTo>
                <a:cubicBezTo>
                  <a:pt x="949" y="1302"/>
                  <a:pt x="949" y="1302"/>
                  <a:pt x="949" y="1302"/>
                </a:cubicBezTo>
                <a:cubicBezTo>
                  <a:pt x="948" y="1302"/>
                  <a:pt x="948" y="1302"/>
                  <a:pt x="948" y="1302"/>
                </a:cubicBezTo>
                <a:cubicBezTo>
                  <a:pt x="947" y="1301"/>
                  <a:pt x="947" y="1301"/>
                  <a:pt x="947" y="1300"/>
                </a:cubicBezTo>
                <a:cubicBezTo>
                  <a:pt x="947" y="1299"/>
                  <a:pt x="948" y="1299"/>
                  <a:pt x="948" y="1298"/>
                </a:cubicBezTo>
                <a:cubicBezTo>
                  <a:pt x="949" y="1298"/>
                  <a:pt x="949" y="1298"/>
                  <a:pt x="949" y="1298"/>
                </a:cubicBezTo>
                <a:cubicBezTo>
                  <a:pt x="949" y="1298"/>
                  <a:pt x="950" y="1298"/>
                  <a:pt x="950" y="1298"/>
                </a:cubicBezTo>
                <a:cubicBezTo>
                  <a:pt x="950" y="1297"/>
                  <a:pt x="950" y="1297"/>
                  <a:pt x="950" y="1297"/>
                </a:cubicBezTo>
                <a:cubicBezTo>
                  <a:pt x="949" y="1296"/>
                  <a:pt x="949" y="1295"/>
                  <a:pt x="948" y="1295"/>
                </a:cubicBezTo>
                <a:cubicBezTo>
                  <a:pt x="948" y="1295"/>
                  <a:pt x="946" y="1294"/>
                  <a:pt x="946" y="1293"/>
                </a:cubicBezTo>
                <a:cubicBezTo>
                  <a:pt x="947" y="1292"/>
                  <a:pt x="947" y="1292"/>
                  <a:pt x="947" y="1292"/>
                </a:cubicBezTo>
                <a:cubicBezTo>
                  <a:pt x="947" y="1291"/>
                  <a:pt x="947" y="1291"/>
                  <a:pt x="947" y="1291"/>
                </a:cubicBezTo>
                <a:cubicBezTo>
                  <a:pt x="948" y="1291"/>
                  <a:pt x="948" y="1291"/>
                  <a:pt x="947" y="1290"/>
                </a:cubicBezTo>
                <a:cubicBezTo>
                  <a:pt x="945" y="1290"/>
                  <a:pt x="945" y="1288"/>
                  <a:pt x="945" y="1287"/>
                </a:cubicBezTo>
                <a:cubicBezTo>
                  <a:pt x="945" y="1287"/>
                  <a:pt x="945" y="1287"/>
                  <a:pt x="945" y="1287"/>
                </a:cubicBezTo>
                <a:cubicBezTo>
                  <a:pt x="946" y="1286"/>
                  <a:pt x="946" y="1286"/>
                  <a:pt x="946" y="1286"/>
                </a:cubicBezTo>
                <a:cubicBezTo>
                  <a:pt x="946" y="1285"/>
                  <a:pt x="947" y="1284"/>
                  <a:pt x="947" y="1284"/>
                </a:cubicBezTo>
                <a:cubicBezTo>
                  <a:pt x="948" y="1282"/>
                  <a:pt x="949" y="1281"/>
                  <a:pt x="951" y="1280"/>
                </a:cubicBezTo>
                <a:cubicBezTo>
                  <a:pt x="952" y="1279"/>
                  <a:pt x="953" y="1279"/>
                  <a:pt x="954" y="1278"/>
                </a:cubicBezTo>
                <a:cubicBezTo>
                  <a:pt x="955" y="1278"/>
                  <a:pt x="956" y="1278"/>
                  <a:pt x="956" y="1277"/>
                </a:cubicBezTo>
                <a:cubicBezTo>
                  <a:pt x="956" y="1277"/>
                  <a:pt x="956" y="1277"/>
                  <a:pt x="956" y="1277"/>
                </a:cubicBezTo>
                <a:cubicBezTo>
                  <a:pt x="956" y="1277"/>
                  <a:pt x="956" y="1277"/>
                  <a:pt x="956" y="1277"/>
                </a:cubicBezTo>
                <a:cubicBezTo>
                  <a:pt x="957" y="1277"/>
                  <a:pt x="957" y="1277"/>
                  <a:pt x="957" y="1276"/>
                </a:cubicBezTo>
                <a:cubicBezTo>
                  <a:pt x="957" y="1276"/>
                  <a:pt x="958" y="1276"/>
                  <a:pt x="958" y="1276"/>
                </a:cubicBezTo>
                <a:cubicBezTo>
                  <a:pt x="959" y="1275"/>
                  <a:pt x="958" y="1274"/>
                  <a:pt x="958" y="1273"/>
                </a:cubicBezTo>
                <a:cubicBezTo>
                  <a:pt x="958" y="1272"/>
                  <a:pt x="958" y="1272"/>
                  <a:pt x="958" y="1271"/>
                </a:cubicBezTo>
                <a:cubicBezTo>
                  <a:pt x="958" y="1270"/>
                  <a:pt x="958" y="1270"/>
                  <a:pt x="958" y="1269"/>
                </a:cubicBezTo>
                <a:cubicBezTo>
                  <a:pt x="958" y="1269"/>
                  <a:pt x="958" y="1269"/>
                  <a:pt x="957" y="1269"/>
                </a:cubicBezTo>
                <a:cubicBezTo>
                  <a:pt x="957" y="1269"/>
                  <a:pt x="957" y="1269"/>
                  <a:pt x="957" y="1269"/>
                </a:cubicBezTo>
                <a:cubicBezTo>
                  <a:pt x="957" y="1269"/>
                  <a:pt x="957" y="1269"/>
                  <a:pt x="956" y="1269"/>
                </a:cubicBezTo>
                <a:cubicBezTo>
                  <a:pt x="956" y="1270"/>
                  <a:pt x="956" y="1270"/>
                  <a:pt x="956" y="1270"/>
                </a:cubicBezTo>
                <a:cubicBezTo>
                  <a:pt x="956" y="1270"/>
                  <a:pt x="956" y="1270"/>
                  <a:pt x="956" y="1270"/>
                </a:cubicBezTo>
                <a:cubicBezTo>
                  <a:pt x="956" y="1270"/>
                  <a:pt x="956" y="1271"/>
                  <a:pt x="956" y="1271"/>
                </a:cubicBezTo>
                <a:cubicBezTo>
                  <a:pt x="956" y="1271"/>
                  <a:pt x="956" y="1271"/>
                  <a:pt x="957" y="1271"/>
                </a:cubicBezTo>
                <a:cubicBezTo>
                  <a:pt x="957" y="1271"/>
                  <a:pt x="957" y="1271"/>
                  <a:pt x="957" y="1271"/>
                </a:cubicBezTo>
                <a:cubicBezTo>
                  <a:pt x="957" y="1271"/>
                  <a:pt x="958" y="1271"/>
                  <a:pt x="958" y="1272"/>
                </a:cubicBezTo>
                <a:cubicBezTo>
                  <a:pt x="958" y="1273"/>
                  <a:pt x="957" y="1274"/>
                  <a:pt x="957" y="1275"/>
                </a:cubicBezTo>
                <a:cubicBezTo>
                  <a:pt x="957" y="1276"/>
                  <a:pt x="957" y="1276"/>
                  <a:pt x="956" y="1276"/>
                </a:cubicBezTo>
                <a:cubicBezTo>
                  <a:pt x="956" y="1276"/>
                  <a:pt x="955" y="1277"/>
                  <a:pt x="955" y="1277"/>
                </a:cubicBezTo>
                <a:cubicBezTo>
                  <a:pt x="955" y="1277"/>
                  <a:pt x="954" y="1276"/>
                  <a:pt x="954" y="1276"/>
                </a:cubicBezTo>
                <a:cubicBezTo>
                  <a:pt x="953" y="1275"/>
                  <a:pt x="954" y="1274"/>
                  <a:pt x="954" y="1273"/>
                </a:cubicBezTo>
                <a:cubicBezTo>
                  <a:pt x="953" y="1273"/>
                  <a:pt x="952" y="1273"/>
                  <a:pt x="952" y="1272"/>
                </a:cubicBezTo>
                <a:cubicBezTo>
                  <a:pt x="951" y="1272"/>
                  <a:pt x="951" y="1272"/>
                  <a:pt x="951" y="1271"/>
                </a:cubicBezTo>
                <a:cubicBezTo>
                  <a:pt x="950" y="1271"/>
                  <a:pt x="950" y="1271"/>
                  <a:pt x="950" y="1270"/>
                </a:cubicBezTo>
                <a:cubicBezTo>
                  <a:pt x="950" y="1270"/>
                  <a:pt x="949" y="1270"/>
                  <a:pt x="949" y="1270"/>
                </a:cubicBezTo>
                <a:cubicBezTo>
                  <a:pt x="948" y="1270"/>
                  <a:pt x="946" y="1269"/>
                  <a:pt x="946" y="1268"/>
                </a:cubicBezTo>
                <a:cubicBezTo>
                  <a:pt x="946" y="1267"/>
                  <a:pt x="947" y="1266"/>
                  <a:pt x="947" y="1265"/>
                </a:cubicBezTo>
                <a:cubicBezTo>
                  <a:pt x="947" y="1265"/>
                  <a:pt x="947" y="1265"/>
                  <a:pt x="947" y="1265"/>
                </a:cubicBezTo>
                <a:cubicBezTo>
                  <a:pt x="947" y="1265"/>
                  <a:pt x="948" y="1265"/>
                  <a:pt x="948" y="1265"/>
                </a:cubicBezTo>
                <a:cubicBezTo>
                  <a:pt x="947" y="1264"/>
                  <a:pt x="947" y="1264"/>
                  <a:pt x="947" y="1264"/>
                </a:cubicBezTo>
                <a:cubicBezTo>
                  <a:pt x="947" y="1263"/>
                  <a:pt x="947" y="1263"/>
                  <a:pt x="948" y="1263"/>
                </a:cubicBezTo>
                <a:cubicBezTo>
                  <a:pt x="948" y="1262"/>
                  <a:pt x="948" y="1262"/>
                  <a:pt x="948" y="1262"/>
                </a:cubicBezTo>
                <a:cubicBezTo>
                  <a:pt x="948" y="1262"/>
                  <a:pt x="947" y="1262"/>
                  <a:pt x="947" y="1261"/>
                </a:cubicBezTo>
                <a:cubicBezTo>
                  <a:pt x="947" y="1261"/>
                  <a:pt x="947" y="1261"/>
                  <a:pt x="947" y="1261"/>
                </a:cubicBezTo>
                <a:cubicBezTo>
                  <a:pt x="947" y="1260"/>
                  <a:pt x="947" y="1260"/>
                  <a:pt x="946" y="1260"/>
                </a:cubicBezTo>
                <a:cubicBezTo>
                  <a:pt x="946" y="1260"/>
                  <a:pt x="946" y="1259"/>
                  <a:pt x="946" y="1259"/>
                </a:cubicBezTo>
                <a:cubicBezTo>
                  <a:pt x="946" y="1258"/>
                  <a:pt x="946" y="1257"/>
                  <a:pt x="947" y="1256"/>
                </a:cubicBezTo>
                <a:cubicBezTo>
                  <a:pt x="947" y="1256"/>
                  <a:pt x="947" y="1256"/>
                  <a:pt x="947" y="1256"/>
                </a:cubicBezTo>
                <a:cubicBezTo>
                  <a:pt x="948" y="1255"/>
                  <a:pt x="948" y="1255"/>
                  <a:pt x="949" y="1255"/>
                </a:cubicBezTo>
                <a:cubicBezTo>
                  <a:pt x="949" y="1255"/>
                  <a:pt x="949" y="1255"/>
                  <a:pt x="949" y="1255"/>
                </a:cubicBezTo>
                <a:cubicBezTo>
                  <a:pt x="949" y="1255"/>
                  <a:pt x="949" y="1255"/>
                  <a:pt x="949" y="1255"/>
                </a:cubicBezTo>
                <a:cubicBezTo>
                  <a:pt x="950" y="1255"/>
                  <a:pt x="950" y="1254"/>
                  <a:pt x="950" y="1254"/>
                </a:cubicBezTo>
                <a:cubicBezTo>
                  <a:pt x="950" y="1254"/>
                  <a:pt x="950" y="1254"/>
                  <a:pt x="950" y="1253"/>
                </a:cubicBezTo>
                <a:cubicBezTo>
                  <a:pt x="950" y="1253"/>
                  <a:pt x="949" y="1253"/>
                  <a:pt x="949" y="1252"/>
                </a:cubicBezTo>
                <a:cubicBezTo>
                  <a:pt x="949" y="1251"/>
                  <a:pt x="950" y="1250"/>
                  <a:pt x="950" y="1250"/>
                </a:cubicBezTo>
                <a:cubicBezTo>
                  <a:pt x="950" y="1250"/>
                  <a:pt x="951" y="1249"/>
                  <a:pt x="951" y="1249"/>
                </a:cubicBezTo>
                <a:cubicBezTo>
                  <a:pt x="951" y="1248"/>
                  <a:pt x="951" y="1248"/>
                  <a:pt x="952" y="1247"/>
                </a:cubicBezTo>
                <a:cubicBezTo>
                  <a:pt x="952" y="1247"/>
                  <a:pt x="952" y="1247"/>
                  <a:pt x="952" y="1247"/>
                </a:cubicBezTo>
                <a:cubicBezTo>
                  <a:pt x="952" y="1247"/>
                  <a:pt x="953" y="1246"/>
                  <a:pt x="953" y="1246"/>
                </a:cubicBezTo>
                <a:cubicBezTo>
                  <a:pt x="953" y="1246"/>
                  <a:pt x="953" y="1246"/>
                  <a:pt x="953" y="1246"/>
                </a:cubicBezTo>
                <a:cubicBezTo>
                  <a:pt x="953" y="1245"/>
                  <a:pt x="952" y="1245"/>
                  <a:pt x="952" y="1245"/>
                </a:cubicBezTo>
                <a:cubicBezTo>
                  <a:pt x="952" y="1245"/>
                  <a:pt x="952" y="1245"/>
                  <a:pt x="952" y="1245"/>
                </a:cubicBezTo>
                <a:cubicBezTo>
                  <a:pt x="951" y="1244"/>
                  <a:pt x="951" y="1243"/>
                  <a:pt x="951" y="1243"/>
                </a:cubicBezTo>
                <a:cubicBezTo>
                  <a:pt x="952" y="1243"/>
                  <a:pt x="952" y="1243"/>
                  <a:pt x="952" y="1243"/>
                </a:cubicBezTo>
                <a:cubicBezTo>
                  <a:pt x="951" y="1242"/>
                  <a:pt x="951" y="1242"/>
                  <a:pt x="951" y="1242"/>
                </a:cubicBezTo>
                <a:cubicBezTo>
                  <a:pt x="951" y="1242"/>
                  <a:pt x="950" y="1241"/>
                  <a:pt x="951" y="1241"/>
                </a:cubicBezTo>
                <a:cubicBezTo>
                  <a:pt x="951" y="1239"/>
                  <a:pt x="953" y="1238"/>
                  <a:pt x="954" y="1238"/>
                </a:cubicBezTo>
                <a:cubicBezTo>
                  <a:pt x="954" y="1238"/>
                  <a:pt x="954" y="1238"/>
                  <a:pt x="954" y="1238"/>
                </a:cubicBezTo>
                <a:cubicBezTo>
                  <a:pt x="955" y="1238"/>
                  <a:pt x="956" y="1238"/>
                  <a:pt x="956" y="1238"/>
                </a:cubicBezTo>
                <a:cubicBezTo>
                  <a:pt x="956" y="1238"/>
                  <a:pt x="956" y="1238"/>
                  <a:pt x="956" y="1238"/>
                </a:cubicBezTo>
                <a:cubicBezTo>
                  <a:pt x="957" y="1237"/>
                  <a:pt x="957" y="1237"/>
                  <a:pt x="958" y="1237"/>
                </a:cubicBezTo>
                <a:cubicBezTo>
                  <a:pt x="958" y="1237"/>
                  <a:pt x="958" y="1236"/>
                  <a:pt x="958" y="1236"/>
                </a:cubicBezTo>
                <a:cubicBezTo>
                  <a:pt x="959" y="1236"/>
                  <a:pt x="959" y="1235"/>
                  <a:pt x="960" y="1235"/>
                </a:cubicBezTo>
                <a:cubicBezTo>
                  <a:pt x="961" y="1235"/>
                  <a:pt x="962" y="1235"/>
                  <a:pt x="962" y="1234"/>
                </a:cubicBezTo>
                <a:cubicBezTo>
                  <a:pt x="962" y="1234"/>
                  <a:pt x="962" y="1234"/>
                  <a:pt x="962" y="1234"/>
                </a:cubicBezTo>
                <a:cubicBezTo>
                  <a:pt x="962" y="1234"/>
                  <a:pt x="962" y="1234"/>
                  <a:pt x="962" y="1234"/>
                </a:cubicBezTo>
                <a:cubicBezTo>
                  <a:pt x="962" y="1234"/>
                  <a:pt x="962" y="1234"/>
                  <a:pt x="962" y="1234"/>
                </a:cubicBezTo>
                <a:cubicBezTo>
                  <a:pt x="962" y="1233"/>
                  <a:pt x="962" y="1233"/>
                  <a:pt x="962" y="1233"/>
                </a:cubicBezTo>
                <a:cubicBezTo>
                  <a:pt x="962" y="1233"/>
                  <a:pt x="962" y="1233"/>
                  <a:pt x="962" y="1232"/>
                </a:cubicBezTo>
                <a:cubicBezTo>
                  <a:pt x="962" y="1232"/>
                  <a:pt x="962" y="1232"/>
                  <a:pt x="962" y="1232"/>
                </a:cubicBezTo>
                <a:cubicBezTo>
                  <a:pt x="962" y="1231"/>
                  <a:pt x="962" y="1231"/>
                  <a:pt x="962" y="1230"/>
                </a:cubicBezTo>
                <a:cubicBezTo>
                  <a:pt x="962" y="1230"/>
                  <a:pt x="962" y="1230"/>
                  <a:pt x="962" y="1229"/>
                </a:cubicBezTo>
                <a:cubicBezTo>
                  <a:pt x="962" y="1228"/>
                  <a:pt x="963" y="1227"/>
                  <a:pt x="964" y="1226"/>
                </a:cubicBezTo>
                <a:cubicBezTo>
                  <a:pt x="965" y="1225"/>
                  <a:pt x="966" y="1225"/>
                  <a:pt x="966" y="1224"/>
                </a:cubicBezTo>
                <a:cubicBezTo>
                  <a:pt x="966" y="1224"/>
                  <a:pt x="966" y="1224"/>
                  <a:pt x="967" y="1224"/>
                </a:cubicBezTo>
                <a:cubicBezTo>
                  <a:pt x="967" y="1224"/>
                  <a:pt x="967" y="1224"/>
                  <a:pt x="967" y="1223"/>
                </a:cubicBezTo>
                <a:cubicBezTo>
                  <a:pt x="968" y="1223"/>
                  <a:pt x="969" y="1222"/>
                  <a:pt x="970" y="1222"/>
                </a:cubicBezTo>
                <a:cubicBezTo>
                  <a:pt x="970" y="1222"/>
                  <a:pt x="971" y="1222"/>
                  <a:pt x="971" y="1222"/>
                </a:cubicBezTo>
                <a:cubicBezTo>
                  <a:pt x="972" y="1221"/>
                  <a:pt x="973" y="1221"/>
                  <a:pt x="973" y="1220"/>
                </a:cubicBezTo>
                <a:cubicBezTo>
                  <a:pt x="973" y="1220"/>
                  <a:pt x="974" y="1219"/>
                  <a:pt x="974" y="1219"/>
                </a:cubicBezTo>
                <a:cubicBezTo>
                  <a:pt x="974" y="1218"/>
                  <a:pt x="975" y="1217"/>
                  <a:pt x="975" y="1217"/>
                </a:cubicBezTo>
                <a:cubicBezTo>
                  <a:pt x="976" y="1216"/>
                  <a:pt x="976" y="1216"/>
                  <a:pt x="976" y="1216"/>
                </a:cubicBezTo>
                <a:cubicBezTo>
                  <a:pt x="976" y="1215"/>
                  <a:pt x="976" y="1215"/>
                  <a:pt x="977" y="1215"/>
                </a:cubicBezTo>
                <a:cubicBezTo>
                  <a:pt x="977" y="1214"/>
                  <a:pt x="977" y="1213"/>
                  <a:pt x="978" y="1212"/>
                </a:cubicBezTo>
                <a:cubicBezTo>
                  <a:pt x="978" y="1212"/>
                  <a:pt x="979" y="1211"/>
                  <a:pt x="979" y="1211"/>
                </a:cubicBezTo>
                <a:cubicBezTo>
                  <a:pt x="979" y="1211"/>
                  <a:pt x="978" y="1211"/>
                  <a:pt x="978" y="1211"/>
                </a:cubicBezTo>
                <a:cubicBezTo>
                  <a:pt x="978" y="1211"/>
                  <a:pt x="978" y="1211"/>
                  <a:pt x="977" y="1211"/>
                </a:cubicBezTo>
                <a:cubicBezTo>
                  <a:pt x="977" y="1210"/>
                  <a:pt x="977" y="1210"/>
                  <a:pt x="976" y="1210"/>
                </a:cubicBezTo>
                <a:cubicBezTo>
                  <a:pt x="976" y="1210"/>
                  <a:pt x="975" y="1210"/>
                  <a:pt x="975" y="1210"/>
                </a:cubicBezTo>
                <a:cubicBezTo>
                  <a:pt x="974" y="1209"/>
                  <a:pt x="974" y="1208"/>
                  <a:pt x="974" y="1207"/>
                </a:cubicBezTo>
                <a:cubicBezTo>
                  <a:pt x="974" y="1206"/>
                  <a:pt x="974" y="1205"/>
                  <a:pt x="975" y="1205"/>
                </a:cubicBezTo>
                <a:cubicBezTo>
                  <a:pt x="975" y="1204"/>
                  <a:pt x="975" y="1204"/>
                  <a:pt x="975" y="1203"/>
                </a:cubicBezTo>
                <a:cubicBezTo>
                  <a:pt x="975" y="1202"/>
                  <a:pt x="975" y="1200"/>
                  <a:pt x="975" y="1199"/>
                </a:cubicBezTo>
                <a:cubicBezTo>
                  <a:pt x="974" y="1199"/>
                  <a:pt x="974" y="1199"/>
                  <a:pt x="974" y="1199"/>
                </a:cubicBezTo>
                <a:cubicBezTo>
                  <a:pt x="974" y="1198"/>
                  <a:pt x="974" y="1198"/>
                  <a:pt x="974" y="1198"/>
                </a:cubicBezTo>
                <a:cubicBezTo>
                  <a:pt x="974" y="1198"/>
                  <a:pt x="974" y="1198"/>
                  <a:pt x="974" y="1197"/>
                </a:cubicBezTo>
                <a:cubicBezTo>
                  <a:pt x="973" y="1196"/>
                  <a:pt x="973" y="1196"/>
                  <a:pt x="973" y="1195"/>
                </a:cubicBezTo>
                <a:cubicBezTo>
                  <a:pt x="973" y="1194"/>
                  <a:pt x="973" y="1194"/>
                  <a:pt x="974" y="1194"/>
                </a:cubicBezTo>
                <a:cubicBezTo>
                  <a:pt x="974" y="1193"/>
                  <a:pt x="975" y="1193"/>
                  <a:pt x="975" y="1193"/>
                </a:cubicBezTo>
                <a:cubicBezTo>
                  <a:pt x="975" y="1192"/>
                  <a:pt x="974" y="1191"/>
                  <a:pt x="974" y="1191"/>
                </a:cubicBezTo>
                <a:cubicBezTo>
                  <a:pt x="973" y="1191"/>
                  <a:pt x="973" y="1190"/>
                  <a:pt x="973" y="1190"/>
                </a:cubicBezTo>
                <a:cubicBezTo>
                  <a:pt x="973" y="1189"/>
                  <a:pt x="973" y="1189"/>
                  <a:pt x="973" y="1189"/>
                </a:cubicBezTo>
                <a:cubicBezTo>
                  <a:pt x="973" y="1188"/>
                  <a:pt x="973" y="1188"/>
                  <a:pt x="973" y="1188"/>
                </a:cubicBezTo>
                <a:cubicBezTo>
                  <a:pt x="973" y="1187"/>
                  <a:pt x="973" y="1187"/>
                  <a:pt x="973" y="1187"/>
                </a:cubicBezTo>
                <a:cubicBezTo>
                  <a:pt x="972" y="1187"/>
                  <a:pt x="971" y="1186"/>
                  <a:pt x="970" y="1186"/>
                </a:cubicBezTo>
                <a:cubicBezTo>
                  <a:pt x="970" y="1185"/>
                  <a:pt x="970" y="1184"/>
                  <a:pt x="969" y="1184"/>
                </a:cubicBezTo>
                <a:cubicBezTo>
                  <a:pt x="969" y="1184"/>
                  <a:pt x="969" y="1183"/>
                  <a:pt x="969" y="1183"/>
                </a:cubicBezTo>
                <a:cubicBezTo>
                  <a:pt x="969" y="1182"/>
                  <a:pt x="969" y="1181"/>
                  <a:pt x="968" y="1180"/>
                </a:cubicBezTo>
                <a:cubicBezTo>
                  <a:pt x="968" y="1180"/>
                  <a:pt x="968" y="1180"/>
                  <a:pt x="968" y="1180"/>
                </a:cubicBezTo>
                <a:cubicBezTo>
                  <a:pt x="968" y="1180"/>
                  <a:pt x="968" y="1180"/>
                  <a:pt x="968" y="1180"/>
                </a:cubicBezTo>
                <a:cubicBezTo>
                  <a:pt x="968" y="1180"/>
                  <a:pt x="967" y="1180"/>
                  <a:pt x="967" y="1180"/>
                </a:cubicBezTo>
                <a:cubicBezTo>
                  <a:pt x="966" y="1179"/>
                  <a:pt x="966" y="1179"/>
                  <a:pt x="966" y="1178"/>
                </a:cubicBezTo>
                <a:cubicBezTo>
                  <a:pt x="965" y="1178"/>
                  <a:pt x="965" y="1178"/>
                  <a:pt x="965" y="1177"/>
                </a:cubicBezTo>
                <a:cubicBezTo>
                  <a:pt x="965" y="1177"/>
                  <a:pt x="964" y="1176"/>
                  <a:pt x="964" y="1176"/>
                </a:cubicBezTo>
                <a:cubicBezTo>
                  <a:pt x="964" y="1176"/>
                  <a:pt x="964" y="1176"/>
                  <a:pt x="964" y="1176"/>
                </a:cubicBezTo>
                <a:cubicBezTo>
                  <a:pt x="963" y="1176"/>
                  <a:pt x="963" y="1175"/>
                  <a:pt x="962" y="1174"/>
                </a:cubicBezTo>
                <a:cubicBezTo>
                  <a:pt x="962" y="1173"/>
                  <a:pt x="963" y="1172"/>
                  <a:pt x="963" y="1172"/>
                </a:cubicBezTo>
                <a:cubicBezTo>
                  <a:pt x="964" y="1172"/>
                  <a:pt x="964" y="1171"/>
                  <a:pt x="964" y="1171"/>
                </a:cubicBezTo>
                <a:cubicBezTo>
                  <a:pt x="964" y="1171"/>
                  <a:pt x="964" y="1171"/>
                  <a:pt x="964" y="1171"/>
                </a:cubicBezTo>
                <a:cubicBezTo>
                  <a:pt x="964" y="1171"/>
                  <a:pt x="963" y="1171"/>
                  <a:pt x="963" y="1171"/>
                </a:cubicBezTo>
                <a:cubicBezTo>
                  <a:pt x="961" y="1170"/>
                  <a:pt x="961" y="1169"/>
                  <a:pt x="961" y="1168"/>
                </a:cubicBezTo>
                <a:cubicBezTo>
                  <a:pt x="961" y="1168"/>
                  <a:pt x="961" y="1168"/>
                  <a:pt x="960" y="1168"/>
                </a:cubicBezTo>
                <a:cubicBezTo>
                  <a:pt x="960" y="1168"/>
                  <a:pt x="960" y="1168"/>
                  <a:pt x="960" y="1168"/>
                </a:cubicBezTo>
                <a:cubicBezTo>
                  <a:pt x="960" y="1168"/>
                  <a:pt x="960" y="1168"/>
                  <a:pt x="960" y="1168"/>
                </a:cubicBezTo>
                <a:cubicBezTo>
                  <a:pt x="960" y="1168"/>
                  <a:pt x="959" y="1167"/>
                  <a:pt x="959" y="1167"/>
                </a:cubicBezTo>
                <a:cubicBezTo>
                  <a:pt x="959" y="1167"/>
                  <a:pt x="959" y="1167"/>
                  <a:pt x="959" y="1167"/>
                </a:cubicBezTo>
                <a:cubicBezTo>
                  <a:pt x="959" y="1167"/>
                  <a:pt x="958" y="1167"/>
                  <a:pt x="958" y="1166"/>
                </a:cubicBezTo>
                <a:cubicBezTo>
                  <a:pt x="958" y="1166"/>
                  <a:pt x="958" y="1166"/>
                  <a:pt x="957" y="1166"/>
                </a:cubicBezTo>
                <a:cubicBezTo>
                  <a:pt x="957" y="1166"/>
                  <a:pt x="957" y="1165"/>
                  <a:pt x="957" y="1165"/>
                </a:cubicBezTo>
                <a:cubicBezTo>
                  <a:pt x="957" y="1165"/>
                  <a:pt x="957" y="1165"/>
                  <a:pt x="957" y="1165"/>
                </a:cubicBezTo>
                <a:cubicBezTo>
                  <a:pt x="956" y="1166"/>
                  <a:pt x="955" y="1166"/>
                  <a:pt x="954" y="1166"/>
                </a:cubicBezTo>
                <a:cubicBezTo>
                  <a:pt x="953" y="1166"/>
                  <a:pt x="952" y="1167"/>
                  <a:pt x="952" y="1167"/>
                </a:cubicBezTo>
                <a:cubicBezTo>
                  <a:pt x="952" y="1167"/>
                  <a:pt x="952" y="1167"/>
                  <a:pt x="952" y="1167"/>
                </a:cubicBezTo>
                <a:cubicBezTo>
                  <a:pt x="953" y="1168"/>
                  <a:pt x="952" y="1170"/>
                  <a:pt x="951" y="1170"/>
                </a:cubicBezTo>
                <a:cubicBezTo>
                  <a:pt x="951" y="1170"/>
                  <a:pt x="951" y="1171"/>
                  <a:pt x="950" y="1171"/>
                </a:cubicBezTo>
                <a:cubicBezTo>
                  <a:pt x="950" y="1171"/>
                  <a:pt x="949" y="1172"/>
                  <a:pt x="949" y="1172"/>
                </a:cubicBezTo>
                <a:cubicBezTo>
                  <a:pt x="948" y="1173"/>
                  <a:pt x="947" y="1173"/>
                  <a:pt x="946" y="1173"/>
                </a:cubicBezTo>
                <a:cubicBezTo>
                  <a:pt x="946" y="1173"/>
                  <a:pt x="945" y="1173"/>
                  <a:pt x="945" y="1173"/>
                </a:cubicBezTo>
                <a:cubicBezTo>
                  <a:pt x="945" y="1174"/>
                  <a:pt x="944" y="1174"/>
                  <a:pt x="944" y="1174"/>
                </a:cubicBezTo>
                <a:cubicBezTo>
                  <a:pt x="945" y="1174"/>
                  <a:pt x="945" y="1174"/>
                  <a:pt x="946" y="1175"/>
                </a:cubicBezTo>
                <a:cubicBezTo>
                  <a:pt x="947" y="1175"/>
                  <a:pt x="948" y="1176"/>
                  <a:pt x="949" y="1177"/>
                </a:cubicBezTo>
                <a:cubicBezTo>
                  <a:pt x="949" y="1178"/>
                  <a:pt x="949" y="1179"/>
                  <a:pt x="949" y="1180"/>
                </a:cubicBezTo>
                <a:cubicBezTo>
                  <a:pt x="949" y="1181"/>
                  <a:pt x="948" y="1181"/>
                  <a:pt x="946" y="1180"/>
                </a:cubicBezTo>
                <a:cubicBezTo>
                  <a:pt x="946" y="1180"/>
                  <a:pt x="946" y="1180"/>
                  <a:pt x="946" y="1180"/>
                </a:cubicBezTo>
                <a:cubicBezTo>
                  <a:pt x="946" y="1181"/>
                  <a:pt x="946" y="1181"/>
                  <a:pt x="946" y="1181"/>
                </a:cubicBezTo>
                <a:cubicBezTo>
                  <a:pt x="946" y="1182"/>
                  <a:pt x="945" y="1183"/>
                  <a:pt x="943" y="1183"/>
                </a:cubicBezTo>
                <a:cubicBezTo>
                  <a:pt x="943" y="1183"/>
                  <a:pt x="943" y="1183"/>
                  <a:pt x="943" y="1183"/>
                </a:cubicBezTo>
                <a:cubicBezTo>
                  <a:pt x="943" y="1183"/>
                  <a:pt x="942" y="1183"/>
                  <a:pt x="942" y="1183"/>
                </a:cubicBezTo>
                <a:cubicBezTo>
                  <a:pt x="942" y="1183"/>
                  <a:pt x="941" y="1183"/>
                  <a:pt x="941" y="1183"/>
                </a:cubicBezTo>
                <a:cubicBezTo>
                  <a:pt x="941" y="1183"/>
                  <a:pt x="941" y="1183"/>
                  <a:pt x="941" y="1182"/>
                </a:cubicBezTo>
                <a:cubicBezTo>
                  <a:pt x="940" y="1182"/>
                  <a:pt x="940" y="1182"/>
                  <a:pt x="940" y="1182"/>
                </a:cubicBezTo>
                <a:cubicBezTo>
                  <a:pt x="939" y="1181"/>
                  <a:pt x="939" y="1180"/>
                  <a:pt x="939" y="1179"/>
                </a:cubicBezTo>
                <a:cubicBezTo>
                  <a:pt x="939" y="1179"/>
                  <a:pt x="939" y="1179"/>
                  <a:pt x="939" y="1179"/>
                </a:cubicBezTo>
                <a:cubicBezTo>
                  <a:pt x="939" y="1179"/>
                  <a:pt x="939" y="1178"/>
                  <a:pt x="938" y="1178"/>
                </a:cubicBezTo>
                <a:cubicBezTo>
                  <a:pt x="938" y="1178"/>
                  <a:pt x="938" y="1179"/>
                  <a:pt x="938" y="1179"/>
                </a:cubicBezTo>
                <a:cubicBezTo>
                  <a:pt x="937" y="1180"/>
                  <a:pt x="936" y="1180"/>
                  <a:pt x="935" y="1179"/>
                </a:cubicBezTo>
                <a:cubicBezTo>
                  <a:pt x="935" y="1179"/>
                  <a:pt x="935" y="1179"/>
                  <a:pt x="935" y="1179"/>
                </a:cubicBezTo>
                <a:cubicBezTo>
                  <a:pt x="934" y="1178"/>
                  <a:pt x="933" y="1178"/>
                  <a:pt x="933" y="1177"/>
                </a:cubicBezTo>
                <a:cubicBezTo>
                  <a:pt x="932" y="1177"/>
                  <a:pt x="932" y="1176"/>
                  <a:pt x="932" y="1176"/>
                </a:cubicBezTo>
                <a:cubicBezTo>
                  <a:pt x="932" y="1175"/>
                  <a:pt x="932" y="1175"/>
                  <a:pt x="932" y="1175"/>
                </a:cubicBezTo>
                <a:cubicBezTo>
                  <a:pt x="932" y="1175"/>
                  <a:pt x="931" y="1175"/>
                  <a:pt x="931" y="1175"/>
                </a:cubicBezTo>
                <a:cubicBezTo>
                  <a:pt x="930" y="1174"/>
                  <a:pt x="930" y="1174"/>
                  <a:pt x="929" y="1175"/>
                </a:cubicBezTo>
                <a:cubicBezTo>
                  <a:pt x="929" y="1175"/>
                  <a:pt x="928" y="1175"/>
                  <a:pt x="928" y="1175"/>
                </a:cubicBezTo>
                <a:cubicBezTo>
                  <a:pt x="926" y="1174"/>
                  <a:pt x="926" y="1174"/>
                  <a:pt x="926" y="1173"/>
                </a:cubicBezTo>
                <a:cubicBezTo>
                  <a:pt x="926" y="1173"/>
                  <a:pt x="926" y="1173"/>
                  <a:pt x="926" y="1173"/>
                </a:cubicBezTo>
                <a:cubicBezTo>
                  <a:pt x="926" y="1174"/>
                  <a:pt x="926" y="1174"/>
                  <a:pt x="926" y="1174"/>
                </a:cubicBezTo>
                <a:cubicBezTo>
                  <a:pt x="925" y="1174"/>
                  <a:pt x="924" y="1174"/>
                  <a:pt x="924" y="1174"/>
                </a:cubicBezTo>
                <a:cubicBezTo>
                  <a:pt x="924" y="1174"/>
                  <a:pt x="924" y="1174"/>
                  <a:pt x="924" y="1174"/>
                </a:cubicBezTo>
                <a:cubicBezTo>
                  <a:pt x="923" y="1174"/>
                  <a:pt x="922" y="1174"/>
                  <a:pt x="922" y="1174"/>
                </a:cubicBezTo>
                <a:cubicBezTo>
                  <a:pt x="922" y="1174"/>
                  <a:pt x="922" y="1174"/>
                  <a:pt x="922" y="1174"/>
                </a:cubicBezTo>
                <a:cubicBezTo>
                  <a:pt x="922" y="1174"/>
                  <a:pt x="922" y="1174"/>
                  <a:pt x="922" y="1174"/>
                </a:cubicBezTo>
                <a:cubicBezTo>
                  <a:pt x="921" y="1175"/>
                  <a:pt x="921" y="1176"/>
                  <a:pt x="920" y="1176"/>
                </a:cubicBezTo>
                <a:cubicBezTo>
                  <a:pt x="920" y="1176"/>
                  <a:pt x="920" y="1176"/>
                  <a:pt x="920" y="1176"/>
                </a:cubicBezTo>
                <a:cubicBezTo>
                  <a:pt x="920" y="1176"/>
                  <a:pt x="919" y="1176"/>
                  <a:pt x="919" y="1176"/>
                </a:cubicBezTo>
                <a:cubicBezTo>
                  <a:pt x="918" y="1175"/>
                  <a:pt x="918" y="1175"/>
                  <a:pt x="917" y="1175"/>
                </a:cubicBezTo>
                <a:cubicBezTo>
                  <a:pt x="917" y="1175"/>
                  <a:pt x="917" y="1175"/>
                  <a:pt x="917" y="1174"/>
                </a:cubicBezTo>
                <a:cubicBezTo>
                  <a:pt x="916" y="1175"/>
                  <a:pt x="914" y="1175"/>
                  <a:pt x="914" y="1174"/>
                </a:cubicBezTo>
                <a:cubicBezTo>
                  <a:pt x="913" y="1174"/>
                  <a:pt x="913" y="1174"/>
                  <a:pt x="913" y="1174"/>
                </a:cubicBezTo>
                <a:cubicBezTo>
                  <a:pt x="912" y="1173"/>
                  <a:pt x="912" y="1173"/>
                  <a:pt x="912" y="1173"/>
                </a:cubicBezTo>
                <a:cubicBezTo>
                  <a:pt x="912" y="1173"/>
                  <a:pt x="912" y="1173"/>
                  <a:pt x="912" y="1173"/>
                </a:cubicBezTo>
                <a:cubicBezTo>
                  <a:pt x="911" y="1173"/>
                  <a:pt x="911" y="1173"/>
                  <a:pt x="911" y="1173"/>
                </a:cubicBezTo>
                <a:cubicBezTo>
                  <a:pt x="911" y="1172"/>
                  <a:pt x="910" y="1172"/>
                  <a:pt x="910" y="1171"/>
                </a:cubicBezTo>
                <a:cubicBezTo>
                  <a:pt x="910" y="1171"/>
                  <a:pt x="910" y="1170"/>
                  <a:pt x="911" y="1169"/>
                </a:cubicBezTo>
                <a:cubicBezTo>
                  <a:pt x="911" y="1169"/>
                  <a:pt x="911" y="1169"/>
                  <a:pt x="911" y="1169"/>
                </a:cubicBezTo>
                <a:cubicBezTo>
                  <a:pt x="910" y="1168"/>
                  <a:pt x="910" y="1168"/>
                  <a:pt x="910" y="1167"/>
                </a:cubicBezTo>
                <a:cubicBezTo>
                  <a:pt x="910" y="1167"/>
                  <a:pt x="910" y="1167"/>
                  <a:pt x="910" y="1167"/>
                </a:cubicBezTo>
                <a:cubicBezTo>
                  <a:pt x="910" y="1166"/>
                  <a:pt x="909" y="1166"/>
                  <a:pt x="908" y="1166"/>
                </a:cubicBezTo>
                <a:cubicBezTo>
                  <a:pt x="908" y="1166"/>
                  <a:pt x="908" y="1166"/>
                  <a:pt x="908" y="1165"/>
                </a:cubicBezTo>
                <a:cubicBezTo>
                  <a:pt x="907" y="1165"/>
                  <a:pt x="906" y="1165"/>
                  <a:pt x="905" y="1164"/>
                </a:cubicBezTo>
                <a:cubicBezTo>
                  <a:pt x="905" y="1164"/>
                  <a:pt x="905" y="1164"/>
                  <a:pt x="905" y="1164"/>
                </a:cubicBezTo>
                <a:cubicBezTo>
                  <a:pt x="904" y="1164"/>
                  <a:pt x="904" y="1164"/>
                  <a:pt x="903" y="1163"/>
                </a:cubicBezTo>
                <a:cubicBezTo>
                  <a:pt x="903" y="1163"/>
                  <a:pt x="903" y="1163"/>
                  <a:pt x="903" y="1163"/>
                </a:cubicBezTo>
                <a:cubicBezTo>
                  <a:pt x="902" y="1163"/>
                  <a:pt x="902" y="1163"/>
                  <a:pt x="902" y="1163"/>
                </a:cubicBezTo>
                <a:cubicBezTo>
                  <a:pt x="902" y="1162"/>
                  <a:pt x="901" y="1162"/>
                  <a:pt x="900" y="1162"/>
                </a:cubicBezTo>
                <a:cubicBezTo>
                  <a:pt x="901" y="1162"/>
                  <a:pt x="900" y="1163"/>
                  <a:pt x="900" y="1163"/>
                </a:cubicBezTo>
                <a:cubicBezTo>
                  <a:pt x="899" y="1164"/>
                  <a:pt x="898" y="1164"/>
                  <a:pt x="897" y="1164"/>
                </a:cubicBezTo>
                <a:cubicBezTo>
                  <a:pt x="897" y="1163"/>
                  <a:pt x="897" y="1163"/>
                  <a:pt x="896" y="1163"/>
                </a:cubicBezTo>
                <a:cubicBezTo>
                  <a:pt x="896" y="1162"/>
                  <a:pt x="896" y="1162"/>
                  <a:pt x="896" y="1162"/>
                </a:cubicBezTo>
                <a:cubicBezTo>
                  <a:pt x="896" y="1162"/>
                  <a:pt x="896" y="1162"/>
                  <a:pt x="895" y="1162"/>
                </a:cubicBezTo>
                <a:cubicBezTo>
                  <a:pt x="895" y="1162"/>
                  <a:pt x="894" y="1162"/>
                  <a:pt x="894" y="1162"/>
                </a:cubicBezTo>
                <a:cubicBezTo>
                  <a:pt x="893" y="1162"/>
                  <a:pt x="893" y="1161"/>
                  <a:pt x="893" y="1161"/>
                </a:cubicBezTo>
                <a:cubicBezTo>
                  <a:pt x="892" y="1161"/>
                  <a:pt x="892" y="1160"/>
                  <a:pt x="892" y="1160"/>
                </a:cubicBezTo>
                <a:cubicBezTo>
                  <a:pt x="892" y="1160"/>
                  <a:pt x="891" y="1160"/>
                  <a:pt x="891" y="1160"/>
                </a:cubicBezTo>
                <a:cubicBezTo>
                  <a:pt x="891" y="1160"/>
                  <a:pt x="890" y="1160"/>
                  <a:pt x="890" y="1159"/>
                </a:cubicBezTo>
                <a:cubicBezTo>
                  <a:pt x="889" y="1158"/>
                  <a:pt x="889" y="1157"/>
                  <a:pt x="890" y="1157"/>
                </a:cubicBezTo>
                <a:cubicBezTo>
                  <a:pt x="890" y="1157"/>
                  <a:pt x="890" y="1156"/>
                  <a:pt x="890" y="1156"/>
                </a:cubicBezTo>
                <a:cubicBezTo>
                  <a:pt x="890" y="1156"/>
                  <a:pt x="889" y="1155"/>
                  <a:pt x="889" y="1155"/>
                </a:cubicBezTo>
                <a:cubicBezTo>
                  <a:pt x="889" y="1154"/>
                  <a:pt x="890" y="1154"/>
                  <a:pt x="890" y="1154"/>
                </a:cubicBezTo>
                <a:cubicBezTo>
                  <a:pt x="891" y="1153"/>
                  <a:pt x="891" y="1153"/>
                  <a:pt x="891" y="1153"/>
                </a:cubicBezTo>
                <a:cubicBezTo>
                  <a:pt x="891" y="1153"/>
                  <a:pt x="891" y="1153"/>
                  <a:pt x="890" y="1153"/>
                </a:cubicBezTo>
                <a:cubicBezTo>
                  <a:pt x="889" y="1153"/>
                  <a:pt x="889" y="1152"/>
                  <a:pt x="889" y="1152"/>
                </a:cubicBezTo>
                <a:cubicBezTo>
                  <a:pt x="888" y="1152"/>
                  <a:pt x="888" y="1151"/>
                  <a:pt x="888" y="1151"/>
                </a:cubicBezTo>
                <a:cubicBezTo>
                  <a:pt x="888" y="1151"/>
                  <a:pt x="888" y="1150"/>
                  <a:pt x="888" y="1150"/>
                </a:cubicBezTo>
                <a:cubicBezTo>
                  <a:pt x="888" y="1150"/>
                  <a:pt x="888" y="1150"/>
                  <a:pt x="888" y="1150"/>
                </a:cubicBezTo>
                <a:cubicBezTo>
                  <a:pt x="887" y="1150"/>
                  <a:pt x="886" y="1149"/>
                  <a:pt x="886" y="1149"/>
                </a:cubicBezTo>
                <a:cubicBezTo>
                  <a:pt x="885" y="1148"/>
                  <a:pt x="885" y="1148"/>
                  <a:pt x="884" y="1147"/>
                </a:cubicBezTo>
                <a:cubicBezTo>
                  <a:pt x="884" y="1147"/>
                  <a:pt x="883" y="1146"/>
                  <a:pt x="883" y="1146"/>
                </a:cubicBezTo>
                <a:cubicBezTo>
                  <a:pt x="882" y="1146"/>
                  <a:pt x="882" y="1146"/>
                  <a:pt x="882" y="1145"/>
                </a:cubicBezTo>
                <a:cubicBezTo>
                  <a:pt x="882" y="1145"/>
                  <a:pt x="882" y="1145"/>
                  <a:pt x="882" y="1145"/>
                </a:cubicBezTo>
                <a:cubicBezTo>
                  <a:pt x="882" y="1144"/>
                  <a:pt x="882" y="1144"/>
                  <a:pt x="882" y="1144"/>
                </a:cubicBezTo>
                <a:cubicBezTo>
                  <a:pt x="882" y="1144"/>
                  <a:pt x="881" y="1144"/>
                  <a:pt x="881" y="1144"/>
                </a:cubicBezTo>
                <a:cubicBezTo>
                  <a:pt x="881" y="1144"/>
                  <a:pt x="881" y="1143"/>
                  <a:pt x="881" y="1143"/>
                </a:cubicBezTo>
                <a:cubicBezTo>
                  <a:pt x="881" y="1143"/>
                  <a:pt x="881" y="1143"/>
                  <a:pt x="880" y="1143"/>
                </a:cubicBezTo>
                <a:cubicBezTo>
                  <a:pt x="880" y="1143"/>
                  <a:pt x="880" y="1143"/>
                  <a:pt x="880" y="1143"/>
                </a:cubicBezTo>
                <a:cubicBezTo>
                  <a:pt x="879" y="1142"/>
                  <a:pt x="877" y="1141"/>
                  <a:pt x="876" y="1139"/>
                </a:cubicBezTo>
                <a:cubicBezTo>
                  <a:pt x="876" y="1139"/>
                  <a:pt x="876" y="1139"/>
                  <a:pt x="875" y="1139"/>
                </a:cubicBezTo>
                <a:cubicBezTo>
                  <a:pt x="875" y="1139"/>
                  <a:pt x="875" y="1138"/>
                  <a:pt x="874" y="1138"/>
                </a:cubicBezTo>
                <a:cubicBezTo>
                  <a:pt x="874" y="1138"/>
                  <a:pt x="873" y="1137"/>
                  <a:pt x="873" y="1137"/>
                </a:cubicBezTo>
                <a:cubicBezTo>
                  <a:pt x="873" y="1137"/>
                  <a:pt x="873" y="1137"/>
                  <a:pt x="873" y="1137"/>
                </a:cubicBezTo>
                <a:cubicBezTo>
                  <a:pt x="873" y="1136"/>
                  <a:pt x="872" y="1136"/>
                  <a:pt x="872" y="1136"/>
                </a:cubicBezTo>
                <a:cubicBezTo>
                  <a:pt x="871" y="1136"/>
                  <a:pt x="870" y="1135"/>
                  <a:pt x="871" y="1133"/>
                </a:cubicBezTo>
                <a:cubicBezTo>
                  <a:pt x="871" y="1133"/>
                  <a:pt x="872" y="1132"/>
                  <a:pt x="872" y="1132"/>
                </a:cubicBezTo>
                <a:cubicBezTo>
                  <a:pt x="873" y="1132"/>
                  <a:pt x="873" y="1132"/>
                  <a:pt x="873" y="1132"/>
                </a:cubicBezTo>
                <a:cubicBezTo>
                  <a:pt x="873" y="1132"/>
                  <a:pt x="873" y="1132"/>
                  <a:pt x="873" y="1132"/>
                </a:cubicBezTo>
                <a:cubicBezTo>
                  <a:pt x="873" y="1132"/>
                  <a:pt x="872" y="1132"/>
                  <a:pt x="872" y="1132"/>
                </a:cubicBezTo>
                <a:cubicBezTo>
                  <a:pt x="872" y="1132"/>
                  <a:pt x="871" y="1132"/>
                  <a:pt x="870" y="1132"/>
                </a:cubicBezTo>
                <a:cubicBezTo>
                  <a:pt x="870" y="1132"/>
                  <a:pt x="870" y="1132"/>
                  <a:pt x="870" y="1132"/>
                </a:cubicBezTo>
                <a:cubicBezTo>
                  <a:pt x="870" y="1132"/>
                  <a:pt x="870" y="1133"/>
                  <a:pt x="871" y="1133"/>
                </a:cubicBezTo>
                <a:cubicBezTo>
                  <a:pt x="871" y="1133"/>
                  <a:pt x="870" y="1134"/>
                  <a:pt x="870" y="1134"/>
                </a:cubicBezTo>
                <a:cubicBezTo>
                  <a:pt x="870" y="1134"/>
                  <a:pt x="870" y="1134"/>
                  <a:pt x="869" y="1134"/>
                </a:cubicBezTo>
                <a:cubicBezTo>
                  <a:pt x="869" y="1134"/>
                  <a:pt x="869" y="1134"/>
                  <a:pt x="869" y="1134"/>
                </a:cubicBezTo>
                <a:cubicBezTo>
                  <a:pt x="868" y="1134"/>
                  <a:pt x="868" y="1134"/>
                  <a:pt x="868" y="1134"/>
                </a:cubicBezTo>
                <a:cubicBezTo>
                  <a:pt x="867" y="1134"/>
                  <a:pt x="867" y="1134"/>
                  <a:pt x="867" y="1134"/>
                </a:cubicBezTo>
                <a:cubicBezTo>
                  <a:pt x="866" y="1134"/>
                  <a:pt x="866" y="1134"/>
                  <a:pt x="866" y="1134"/>
                </a:cubicBezTo>
                <a:cubicBezTo>
                  <a:pt x="866" y="1134"/>
                  <a:pt x="865" y="1134"/>
                  <a:pt x="864" y="1135"/>
                </a:cubicBezTo>
                <a:cubicBezTo>
                  <a:pt x="864" y="1135"/>
                  <a:pt x="864" y="1135"/>
                  <a:pt x="864" y="1135"/>
                </a:cubicBezTo>
                <a:cubicBezTo>
                  <a:pt x="863" y="1135"/>
                  <a:pt x="862" y="1134"/>
                  <a:pt x="862" y="1133"/>
                </a:cubicBezTo>
                <a:cubicBezTo>
                  <a:pt x="861" y="1133"/>
                  <a:pt x="861" y="1133"/>
                  <a:pt x="861" y="1133"/>
                </a:cubicBezTo>
                <a:cubicBezTo>
                  <a:pt x="861" y="1134"/>
                  <a:pt x="860" y="1134"/>
                  <a:pt x="859" y="1134"/>
                </a:cubicBezTo>
                <a:cubicBezTo>
                  <a:pt x="858" y="1133"/>
                  <a:pt x="857" y="1133"/>
                  <a:pt x="856" y="1132"/>
                </a:cubicBezTo>
                <a:cubicBezTo>
                  <a:pt x="856" y="1132"/>
                  <a:pt x="855" y="1132"/>
                  <a:pt x="855" y="1132"/>
                </a:cubicBezTo>
                <a:cubicBezTo>
                  <a:pt x="854" y="1132"/>
                  <a:pt x="854" y="1131"/>
                  <a:pt x="854" y="1131"/>
                </a:cubicBezTo>
                <a:cubicBezTo>
                  <a:pt x="853" y="1131"/>
                  <a:pt x="852" y="1130"/>
                  <a:pt x="851" y="1130"/>
                </a:cubicBezTo>
                <a:cubicBezTo>
                  <a:pt x="850" y="1130"/>
                  <a:pt x="849" y="1130"/>
                  <a:pt x="849" y="1130"/>
                </a:cubicBezTo>
                <a:cubicBezTo>
                  <a:pt x="849" y="1130"/>
                  <a:pt x="848" y="1130"/>
                  <a:pt x="848" y="1130"/>
                </a:cubicBezTo>
                <a:cubicBezTo>
                  <a:pt x="848" y="1129"/>
                  <a:pt x="847" y="1129"/>
                  <a:pt x="847" y="1129"/>
                </a:cubicBezTo>
                <a:cubicBezTo>
                  <a:pt x="847" y="1129"/>
                  <a:pt x="847" y="1129"/>
                  <a:pt x="847" y="1129"/>
                </a:cubicBezTo>
                <a:cubicBezTo>
                  <a:pt x="846" y="1129"/>
                  <a:pt x="846" y="1129"/>
                  <a:pt x="846" y="1129"/>
                </a:cubicBezTo>
                <a:cubicBezTo>
                  <a:pt x="846" y="1129"/>
                  <a:pt x="846" y="1129"/>
                  <a:pt x="846" y="1129"/>
                </a:cubicBezTo>
                <a:cubicBezTo>
                  <a:pt x="846" y="1129"/>
                  <a:pt x="846" y="1129"/>
                  <a:pt x="846" y="1129"/>
                </a:cubicBezTo>
                <a:cubicBezTo>
                  <a:pt x="846" y="1129"/>
                  <a:pt x="845" y="1129"/>
                  <a:pt x="845" y="1129"/>
                </a:cubicBezTo>
                <a:cubicBezTo>
                  <a:pt x="845" y="1129"/>
                  <a:pt x="845" y="1129"/>
                  <a:pt x="845" y="1129"/>
                </a:cubicBezTo>
                <a:cubicBezTo>
                  <a:pt x="845" y="1129"/>
                  <a:pt x="845" y="1129"/>
                  <a:pt x="845" y="1129"/>
                </a:cubicBezTo>
                <a:cubicBezTo>
                  <a:pt x="845" y="1129"/>
                  <a:pt x="845" y="1129"/>
                  <a:pt x="845" y="1129"/>
                </a:cubicBezTo>
                <a:cubicBezTo>
                  <a:pt x="845" y="1129"/>
                  <a:pt x="844" y="1129"/>
                  <a:pt x="844" y="1129"/>
                </a:cubicBezTo>
                <a:cubicBezTo>
                  <a:pt x="844" y="1128"/>
                  <a:pt x="843" y="1128"/>
                  <a:pt x="843" y="1128"/>
                </a:cubicBezTo>
                <a:cubicBezTo>
                  <a:pt x="843" y="1128"/>
                  <a:pt x="842" y="1128"/>
                  <a:pt x="842" y="1128"/>
                </a:cubicBezTo>
                <a:cubicBezTo>
                  <a:pt x="842" y="1128"/>
                  <a:pt x="841" y="1128"/>
                  <a:pt x="840" y="1128"/>
                </a:cubicBezTo>
                <a:cubicBezTo>
                  <a:pt x="840" y="1128"/>
                  <a:pt x="839" y="1128"/>
                  <a:pt x="838" y="1128"/>
                </a:cubicBezTo>
                <a:cubicBezTo>
                  <a:pt x="837" y="1128"/>
                  <a:pt x="837" y="1128"/>
                  <a:pt x="836" y="1128"/>
                </a:cubicBezTo>
                <a:cubicBezTo>
                  <a:pt x="835" y="1128"/>
                  <a:pt x="835" y="1128"/>
                  <a:pt x="835" y="1128"/>
                </a:cubicBezTo>
                <a:cubicBezTo>
                  <a:pt x="835" y="1128"/>
                  <a:pt x="834" y="1128"/>
                  <a:pt x="834" y="1128"/>
                </a:cubicBezTo>
                <a:cubicBezTo>
                  <a:pt x="833" y="1128"/>
                  <a:pt x="833" y="1128"/>
                  <a:pt x="833" y="1128"/>
                </a:cubicBezTo>
                <a:cubicBezTo>
                  <a:pt x="833" y="1128"/>
                  <a:pt x="833" y="1127"/>
                  <a:pt x="832" y="1127"/>
                </a:cubicBezTo>
                <a:cubicBezTo>
                  <a:pt x="832" y="1127"/>
                  <a:pt x="832" y="1127"/>
                  <a:pt x="831" y="1127"/>
                </a:cubicBezTo>
                <a:cubicBezTo>
                  <a:pt x="831" y="1127"/>
                  <a:pt x="830" y="1126"/>
                  <a:pt x="830" y="1126"/>
                </a:cubicBezTo>
                <a:cubicBezTo>
                  <a:pt x="830" y="1126"/>
                  <a:pt x="829" y="1125"/>
                  <a:pt x="829" y="1125"/>
                </a:cubicBezTo>
                <a:cubicBezTo>
                  <a:pt x="829" y="1125"/>
                  <a:pt x="829" y="1125"/>
                  <a:pt x="829" y="1125"/>
                </a:cubicBezTo>
                <a:cubicBezTo>
                  <a:pt x="828" y="1125"/>
                  <a:pt x="828" y="1125"/>
                  <a:pt x="827" y="1125"/>
                </a:cubicBezTo>
                <a:cubicBezTo>
                  <a:pt x="827" y="1124"/>
                  <a:pt x="827" y="1124"/>
                  <a:pt x="827" y="1124"/>
                </a:cubicBezTo>
                <a:cubicBezTo>
                  <a:pt x="826" y="1123"/>
                  <a:pt x="826" y="1123"/>
                  <a:pt x="826" y="1123"/>
                </a:cubicBezTo>
                <a:cubicBezTo>
                  <a:pt x="826" y="1123"/>
                  <a:pt x="825" y="1122"/>
                  <a:pt x="824" y="1122"/>
                </a:cubicBezTo>
                <a:cubicBezTo>
                  <a:pt x="824" y="1122"/>
                  <a:pt x="824" y="1122"/>
                  <a:pt x="824" y="1122"/>
                </a:cubicBezTo>
                <a:cubicBezTo>
                  <a:pt x="824" y="1122"/>
                  <a:pt x="824" y="1122"/>
                  <a:pt x="824" y="1122"/>
                </a:cubicBezTo>
                <a:cubicBezTo>
                  <a:pt x="824" y="1122"/>
                  <a:pt x="823" y="1121"/>
                  <a:pt x="822" y="1121"/>
                </a:cubicBezTo>
                <a:cubicBezTo>
                  <a:pt x="821" y="1120"/>
                  <a:pt x="821" y="1119"/>
                  <a:pt x="820" y="1119"/>
                </a:cubicBezTo>
                <a:cubicBezTo>
                  <a:pt x="820" y="1119"/>
                  <a:pt x="820" y="1119"/>
                  <a:pt x="819" y="1118"/>
                </a:cubicBezTo>
                <a:cubicBezTo>
                  <a:pt x="819" y="1118"/>
                  <a:pt x="819" y="1118"/>
                  <a:pt x="819" y="1117"/>
                </a:cubicBezTo>
                <a:cubicBezTo>
                  <a:pt x="819" y="1117"/>
                  <a:pt x="819" y="1117"/>
                  <a:pt x="819" y="1117"/>
                </a:cubicBezTo>
                <a:cubicBezTo>
                  <a:pt x="819" y="1117"/>
                  <a:pt x="819" y="1117"/>
                  <a:pt x="818" y="1117"/>
                </a:cubicBezTo>
                <a:cubicBezTo>
                  <a:pt x="818" y="1117"/>
                  <a:pt x="817" y="1117"/>
                  <a:pt x="817" y="1117"/>
                </a:cubicBezTo>
                <a:cubicBezTo>
                  <a:pt x="816" y="1117"/>
                  <a:pt x="816" y="1117"/>
                  <a:pt x="816" y="1117"/>
                </a:cubicBezTo>
                <a:cubicBezTo>
                  <a:pt x="816" y="1117"/>
                  <a:pt x="815" y="1116"/>
                  <a:pt x="815" y="1116"/>
                </a:cubicBezTo>
                <a:cubicBezTo>
                  <a:pt x="815" y="1116"/>
                  <a:pt x="814" y="1115"/>
                  <a:pt x="813" y="1115"/>
                </a:cubicBezTo>
                <a:cubicBezTo>
                  <a:pt x="813" y="1114"/>
                  <a:pt x="812" y="1114"/>
                  <a:pt x="812" y="1114"/>
                </a:cubicBezTo>
                <a:cubicBezTo>
                  <a:pt x="811" y="1113"/>
                  <a:pt x="810" y="1113"/>
                  <a:pt x="810" y="1112"/>
                </a:cubicBezTo>
                <a:cubicBezTo>
                  <a:pt x="809" y="1112"/>
                  <a:pt x="809" y="1112"/>
                  <a:pt x="809" y="1112"/>
                </a:cubicBezTo>
                <a:cubicBezTo>
                  <a:pt x="809" y="1112"/>
                  <a:pt x="809" y="1112"/>
                  <a:pt x="809" y="1112"/>
                </a:cubicBezTo>
                <a:cubicBezTo>
                  <a:pt x="809" y="1112"/>
                  <a:pt x="809" y="1112"/>
                  <a:pt x="809" y="1112"/>
                </a:cubicBezTo>
                <a:cubicBezTo>
                  <a:pt x="809" y="1112"/>
                  <a:pt x="808" y="1112"/>
                  <a:pt x="808" y="1112"/>
                </a:cubicBezTo>
                <a:cubicBezTo>
                  <a:pt x="808" y="1112"/>
                  <a:pt x="808" y="1112"/>
                  <a:pt x="807" y="1112"/>
                </a:cubicBezTo>
                <a:cubicBezTo>
                  <a:pt x="807" y="1111"/>
                  <a:pt x="807" y="1111"/>
                  <a:pt x="807" y="1111"/>
                </a:cubicBezTo>
                <a:cubicBezTo>
                  <a:pt x="806" y="1111"/>
                  <a:pt x="806" y="1111"/>
                  <a:pt x="806" y="1110"/>
                </a:cubicBezTo>
                <a:cubicBezTo>
                  <a:pt x="806" y="1110"/>
                  <a:pt x="806" y="1110"/>
                  <a:pt x="805" y="1110"/>
                </a:cubicBezTo>
                <a:cubicBezTo>
                  <a:pt x="805" y="1110"/>
                  <a:pt x="805" y="1110"/>
                  <a:pt x="805" y="1110"/>
                </a:cubicBezTo>
                <a:cubicBezTo>
                  <a:pt x="804" y="1110"/>
                  <a:pt x="804" y="1109"/>
                  <a:pt x="804" y="1109"/>
                </a:cubicBezTo>
                <a:cubicBezTo>
                  <a:pt x="804" y="1109"/>
                  <a:pt x="803" y="1109"/>
                  <a:pt x="803" y="1109"/>
                </a:cubicBezTo>
                <a:cubicBezTo>
                  <a:pt x="803" y="1109"/>
                  <a:pt x="803" y="1109"/>
                  <a:pt x="803" y="1109"/>
                </a:cubicBezTo>
                <a:cubicBezTo>
                  <a:pt x="802" y="1108"/>
                  <a:pt x="802" y="1108"/>
                  <a:pt x="802" y="1108"/>
                </a:cubicBezTo>
                <a:cubicBezTo>
                  <a:pt x="802" y="1108"/>
                  <a:pt x="802" y="1108"/>
                  <a:pt x="801" y="1108"/>
                </a:cubicBezTo>
                <a:cubicBezTo>
                  <a:pt x="801" y="1108"/>
                  <a:pt x="801" y="1108"/>
                  <a:pt x="801" y="1108"/>
                </a:cubicBezTo>
                <a:cubicBezTo>
                  <a:pt x="800" y="1108"/>
                  <a:pt x="800" y="1108"/>
                  <a:pt x="800" y="1108"/>
                </a:cubicBezTo>
                <a:cubicBezTo>
                  <a:pt x="800" y="1108"/>
                  <a:pt x="800" y="1108"/>
                  <a:pt x="800" y="1107"/>
                </a:cubicBezTo>
                <a:cubicBezTo>
                  <a:pt x="800" y="1107"/>
                  <a:pt x="800" y="1107"/>
                  <a:pt x="800" y="1107"/>
                </a:cubicBezTo>
                <a:cubicBezTo>
                  <a:pt x="800" y="1108"/>
                  <a:pt x="800" y="1108"/>
                  <a:pt x="800" y="1108"/>
                </a:cubicBezTo>
                <a:cubicBezTo>
                  <a:pt x="800" y="1109"/>
                  <a:pt x="799" y="1109"/>
                  <a:pt x="799" y="1109"/>
                </a:cubicBezTo>
                <a:cubicBezTo>
                  <a:pt x="798" y="1109"/>
                  <a:pt x="798" y="1109"/>
                  <a:pt x="798" y="1109"/>
                </a:cubicBezTo>
                <a:cubicBezTo>
                  <a:pt x="796" y="1110"/>
                  <a:pt x="794" y="1110"/>
                  <a:pt x="793" y="1111"/>
                </a:cubicBezTo>
                <a:cubicBezTo>
                  <a:pt x="792" y="1112"/>
                  <a:pt x="791" y="1112"/>
                  <a:pt x="790" y="1112"/>
                </a:cubicBezTo>
                <a:cubicBezTo>
                  <a:pt x="789" y="1113"/>
                  <a:pt x="788" y="1113"/>
                  <a:pt x="788" y="1113"/>
                </a:cubicBezTo>
                <a:cubicBezTo>
                  <a:pt x="787" y="1113"/>
                  <a:pt x="787" y="1114"/>
                  <a:pt x="786" y="1114"/>
                </a:cubicBezTo>
                <a:cubicBezTo>
                  <a:pt x="786" y="1114"/>
                  <a:pt x="785" y="1114"/>
                  <a:pt x="784" y="1114"/>
                </a:cubicBezTo>
                <a:cubicBezTo>
                  <a:pt x="783" y="1114"/>
                  <a:pt x="783" y="1114"/>
                  <a:pt x="783" y="1114"/>
                </a:cubicBezTo>
                <a:cubicBezTo>
                  <a:pt x="782" y="1114"/>
                  <a:pt x="782" y="1114"/>
                  <a:pt x="782" y="1114"/>
                </a:cubicBezTo>
                <a:cubicBezTo>
                  <a:pt x="781" y="1114"/>
                  <a:pt x="779" y="1114"/>
                  <a:pt x="778" y="1113"/>
                </a:cubicBezTo>
                <a:cubicBezTo>
                  <a:pt x="777" y="1113"/>
                  <a:pt x="777" y="1113"/>
                  <a:pt x="777" y="1113"/>
                </a:cubicBezTo>
                <a:cubicBezTo>
                  <a:pt x="776" y="1112"/>
                  <a:pt x="775" y="1112"/>
                  <a:pt x="774" y="1112"/>
                </a:cubicBezTo>
                <a:cubicBezTo>
                  <a:pt x="774" y="1112"/>
                  <a:pt x="774" y="1112"/>
                  <a:pt x="774" y="1112"/>
                </a:cubicBezTo>
                <a:cubicBezTo>
                  <a:pt x="774" y="1112"/>
                  <a:pt x="773" y="1112"/>
                  <a:pt x="773" y="1112"/>
                </a:cubicBezTo>
                <a:cubicBezTo>
                  <a:pt x="771" y="1112"/>
                  <a:pt x="770" y="1112"/>
                  <a:pt x="769" y="1111"/>
                </a:cubicBezTo>
                <a:cubicBezTo>
                  <a:pt x="768" y="1111"/>
                  <a:pt x="768" y="1111"/>
                  <a:pt x="768" y="1110"/>
                </a:cubicBezTo>
                <a:cubicBezTo>
                  <a:pt x="767" y="1110"/>
                  <a:pt x="767" y="1110"/>
                  <a:pt x="767" y="1110"/>
                </a:cubicBezTo>
                <a:cubicBezTo>
                  <a:pt x="766" y="1110"/>
                  <a:pt x="765" y="1110"/>
                  <a:pt x="764" y="1110"/>
                </a:cubicBezTo>
                <a:cubicBezTo>
                  <a:pt x="764" y="1110"/>
                  <a:pt x="764" y="1110"/>
                  <a:pt x="764" y="1110"/>
                </a:cubicBezTo>
                <a:cubicBezTo>
                  <a:pt x="764" y="1110"/>
                  <a:pt x="764" y="1110"/>
                  <a:pt x="764" y="1110"/>
                </a:cubicBezTo>
                <a:cubicBezTo>
                  <a:pt x="763" y="1110"/>
                  <a:pt x="763" y="1110"/>
                  <a:pt x="763" y="1110"/>
                </a:cubicBezTo>
                <a:cubicBezTo>
                  <a:pt x="763" y="1110"/>
                  <a:pt x="763" y="1109"/>
                  <a:pt x="763" y="1109"/>
                </a:cubicBezTo>
                <a:cubicBezTo>
                  <a:pt x="762" y="1109"/>
                  <a:pt x="762" y="1109"/>
                  <a:pt x="762" y="1109"/>
                </a:cubicBezTo>
                <a:cubicBezTo>
                  <a:pt x="761" y="1109"/>
                  <a:pt x="760" y="1109"/>
                  <a:pt x="760" y="1108"/>
                </a:cubicBezTo>
                <a:cubicBezTo>
                  <a:pt x="760" y="1108"/>
                  <a:pt x="759" y="1107"/>
                  <a:pt x="759" y="1107"/>
                </a:cubicBezTo>
                <a:cubicBezTo>
                  <a:pt x="759" y="1107"/>
                  <a:pt x="759" y="1107"/>
                  <a:pt x="759" y="1107"/>
                </a:cubicBezTo>
                <a:cubicBezTo>
                  <a:pt x="758" y="1108"/>
                  <a:pt x="757" y="1108"/>
                  <a:pt x="757" y="1107"/>
                </a:cubicBezTo>
                <a:cubicBezTo>
                  <a:pt x="756" y="1107"/>
                  <a:pt x="756" y="1107"/>
                  <a:pt x="756" y="1107"/>
                </a:cubicBezTo>
                <a:cubicBezTo>
                  <a:pt x="755" y="1107"/>
                  <a:pt x="755" y="1106"/>
                  <a:pt x="755" y="1106"/>
                </a:cubicBezTo>
                <a:cubicBezTo>
                  <a:pt x="755" y="1106"/>
                  <a:pt x="755" y="1106"/>
                  <a:pt x="754" y="1106"/>
                </a:cubicBezTo>
                <a:cubicBezTo>
                  <a:pt x="754" y="1106"/>
                  <a:pt x="754" y="1106"/>
                  <a:pt x="754" y="1106"/>
                </a:cubicBezTo>
                <a:cubicBezTo>
                  <a:pt x="753" y="1106"/>
                  <a:pt x="753" y="1106"/>
                  <a:pt x="753" y="1106"/>
                </a:cubicBezTo>
                <a:cubicBezTo>
                  <a:pt x="752" y="1106"/>
                  <a:pt x="752" y="1106"/>
                  <a:pt x="751" y="1105"/>
                </a:cubicBezTo>
                <a:cubicBezTo>
                  <a:pt x="751" y="1105"/>
                  <a:pt x="751" y="1105"/>
                  <a:pt x="751" y="1105"/>
                </a:cubicBezTo>
                <a:cubicBezTo>
                  <a:pt x="750" y="1105"/>
                  <a:pt x="749" y="1104"/>
                  <a:pt x="749" y="1104"/>
                </a:cubicBezTo>
                <a:cubicBezTo>
                  <a:pt x="748" y="1104"/>
                  <a:pt x="747" y="1104"/>
                  <a:pt x="747" y="1104"/>
                </a:cubicBezTo>
                <a:cubicBezTo>
                  <a:pt x="746" y="1104"/>
                  <a:pt x="745" y="1104"/>
                  <a:pt x="744" y="1104"/>
                </a:cubicBezTo>
                <a:cubicBezTo>
                  <a:pt x="743" y="1104"/>
                  <a:pt x="742" y="1104"/>
                  <a:pt x="741" y="1103"/>
                </a:cubicBezTo>
                <a:cubicBezTo>
                  <a:pt x="740" y="1103"/>
                  <a:pt x="740" y="1103"/>
                  <a:pt x="739" y="1103"/>
                </a:cubicBezTo>
                <a:cubicBezTo>
                  <a:pt x="738" y="1102"/>
                  <a:pt x="737" y="1101"/>
                  <a:pt x="736" y="1101"/>
                </a:cubicBezTo>
                <a:cubicBezTo>
                  <a:pt x="736" y="1100"/>
                  <a:pt x="736" y="1100"/>
                  <a:pt x="735" y="1100"/>
                </a:cubicBezTo>
                <a:cubicBezTo>
                  <a:pt x="735" y="1100"/>
                  <a:pt x="734" y="1099"/>
                  <a:pt x="734" y="1099"/>
                </a:cubicBezTo>
                <a:cubicBezTo>
                  <a:pt x="733" y="1098"/>
                  <a:pt x="732" y="1097"/>
                  <a:pt x="731" y="1097"/>
                </a:cubicBezTo>
                <a:cubicBezTo>
                  <a:pt x="730" y="1096"/>
                  <a:pt x="730" y="1096"/>
                  <a:pt x="729" y="1095"/>
                </a:cubicBezTo>
                <a:cubicBezTo>
                  <a:pt x="729" y="1095"/>
                  <a:pt x="729" y="1095"/>
                  <a:pt x="729" y="1095"/>
                </a:cubicBezTo>
                <a:cubicBezTo>
                  <a:pt x="728" y="1095"/>
                  <a:pt x="728" y="1095"/>
                  <a:pt x="728" y="1095"/>
                </a:cubicBezTo>
                <a:cubicBezTo>
                  <a:pt x="728" y="1095"/>
                  <a:pt x="728" y="1094"/>
                  <a:pt x="728" y="1094"/>
                </a:cubicBezTo>
                <a:cubicBezTo>
                  <a:pt x="728" y="1095"/>
                  <a:pt x="728" y="1095"/>
                  <a:pt x="727" y="1095"/>
                </a:cubicBezTo>
                <a:cubicBezTo>
                  <a:pt x="727" y="1095"/>
                  <a:pt x="727" y="1095"/>
                  <a:pt x="726" y="1095"/>
                </a:cubicBezTo>
                <a:cubicBezTo>
                  <a:pt x="726" y="1095"/>
                  <a:pt x="726" y="1095"/>
                  <a:pt x="726" y="1095"/>
                </a:cubicBezTo>
                <a:cubicBezTo>
                  <a:pt x="725" y="1095"/>
                  <a:pt x="724" y="1095"/>
                  <a:pt x="723" y="1095"/>
                </a:cubicBezTo>
                <a:cubicBezTo>
                  <a:pt x="723" y="1095"/>
                  <a:pt x="722" y="1095"/>
                  <a:pt x="722" y="1095"/>
                </a:cubicBezTo>
                <a:cubicBezTo>
                  <a:pt x="721" y="1094"/>
                  <a:pt x="721" y="1094"/>
                  <a:pt x="721" y="1094"/>
                </a:cubicBezTo>
                <a:cubicBezTo>
                  <a:pt x="721" y="1094"/>
                  <a:pt x="721" y="1094"/>
                  <a:pt x="721" y="1094"/>
                </a:cubicBezTo>
                <a:cubicBezTo>
                  <a:pt x="720" y="1094"/>
                  <a:pt x="720" y="1094"/>
                  <a:pt x="719" y="1094"/>
                </a:cubicBezTo>
                <a:cubicBezTo>
                  <a:pt x="719" y="1094"/>
                  <a:pt x="719" y="1094"/>
                  <a:pt x="718" y="1094"/>
                </a:cubicBezTo>
                <a:cubicBezTo>
                  <a:pt x="718" y="1093"/>
                  <a:pt x="718" y="1093"/>
                  <a:pt x="717" y="1093"/>
                </a:cubicBezTo>
                <a:cubicBezTo>
                  <a:pt x="716" y="1093"/>
                  <a:pt x="716" y="1093"/>
                  <a:pt x="716" y="1093"/>
                </a:cubicBezTo>
                <a:cubicBezTo>
                  <a:pt x="716" y="1093"/>
                  <a:pt x="715" y="1093"/>
                  <a:pt x="714" y="1093"/>
                </a:cubicBezTo>
                <a:cubicBezTo>
                  <a:pt x="713" y="1092"/>
                  <a:pt x="713" y="1092"/>
                  <a:pt x="713" y="1091"/>
                </a:cubicBezTo>
                <a:cubicBezTo>
                  <a:pt x="713" y="1091"/>
                  <a:pt x="713" y="1090"/>
                  <a:pt x="712" y="1089"/>
                </a:cubicBezTo>
                <a:cubicBezTo>
                  <a:pt x="711" y="1088"/>
                  <a:pt x="711" y="1088"/>
                  <a:pt x="710" y="1088"/>
                </a:cubicBezTo>
                <a:cubicBezTo>
                  <a:pt x="710" y="1088"/>
                  <a:pt x="710" y="1087"/>
                  <a:pt x="710" y="1087"/>
                </a:cubicBezTo>
                <a:cubicBezTo>
                  <a:pt x="710" y="1087"/>
                  <a:pt x="710" y="1087"/>
                  <a:pt x="710" y="1087"/>
                </a:cubicBezTo>
                <a:cubicBezTo>
                  <a:pt x="710" y="1087"/>
                  <a:pt x="710" y="1087"/>
                  <a:pt x="710" y="1087"/>
                </a:cubicBezTo>
                <a:cubicBezTo>
                  <a:pt x="709" y="1087"/>
                  <a:pt x="709" y="1086"/>
                  <a:pt x="708" y="1086"/>
                </a:cubicBezTo>
                <a:cubicBezTo>
                  <a:pt x="708" y="1086"/>
                  <a:pt x="708" y="1086"/>
                  <a:pt x="708" y="1086"/>
                </a:cubicBezTo>
                <a:cubicBezTo>
                  <a:pt x="706" y="1086"/>
                  <a:pt x="706" y="1086"/>
                  <a:pt x="706" y="1085"/>
                </a:cubicBezTo>
                <a:cubicBezTo>
                  <a:pt x="705" y="1085"/>
                  <a:pt x="705" y="1085"/>
                  <a:pt x="705" y="1085"/>
                </a:cubicBezTo>
                <a:cubicBezTo>
                  <a:pt x="705" y="1085"/>
                  <a:pt x="705" y="1085"/>
                  <a:pt x="705" y="1085"/>
                </a:cubicBezTo>
                <a:cubicBezTo>
                  <a:pt x="704" y="1085"/>
                  <a:pt x="704" y="1085"/>
                  <a:pt x="703" y="1085"/>
                </a:cubicBezTo>
                <a:cubicBezTo>
                  <a:pt x="703" y="1084"/>
                  <a:pt x="703" y="1084"/>
                  <a:pt x="703" y="1084"/>
                </a:cubicBezTo>
                <a:cubicBezTo>
                  <a:pt x="702" y="1084"/>
                  <a:pt x="702" y="1084"/>
                  <a:pt x="702" y="1084"/>
                </a:cubicBezTo>
                <a:cubicBezTo>
                  <a:pt x="702" y="1084"/>
                  <a:pt x="702" y="1084"/>
                  <a:pt x="702" y="1084"/>
                </a:cubicBezTo>
                <a:cubicBezTo>
                  <a:pt x="702" y="1084"/>
                  <a:pt x="702" y="1084"/>
                  <a:pt x="702" y="1084"/>
                </a:cubicBezTo>
                <a:cubicBezTo>
                  <a:pt x="701" y="1084"/>
                  <a:pt x="701" y="1084"/>
                  <a:pt x="701" y="1084"/>
                </a:cubicBezTo>
                <a:cubicBezTo>
                  <a:pt x="701" y="1084"/>
                  <a:pt x="701" y="1084"/>
                  <a:pt x="701" y="1084"/>
                </a:cubicBezTo>
                <a:cubicBezTo>
                  <a:pt x="701" y="1084"/>
                  <a:pt x="701" y="1084"/>
                  <a:pt x="701" y="1084"/>
                </a:cubicBezTo>
                <a:cubicBezTo>
                  <a:pt x="700" y="1084"/>
                  <a:pt x="700" y="1084"/>
                  <a:pt x="699" y="1083"/>
                </a:cubicBezTo>
                <a:cubicBezTo>
                  <a:pt x="699" y="1083"/>
                  <a:pt x="699" y="1083"/>
                  <a:pt x="699" y="1083"/>
                </a:cubicBezTo>
                <a:cubicBezTo>
                  <a:pt x="699" y="1083"/>
                  <a:pt x="699" y="1083"/>
                  <a:pt x="699" y="1083"/>
                </a:cubicBezTo>
                <a:cubicBezTo>
                  <a:pt x="699" y="1083"/>
                  <a:pt x="698" y="1083"/>
                  <a:pt x="698" y="1083"/>
                </a:cubicBezTo>
                <a:cubicBezTo>
                  <a:pt x="698" y="1083"/>
                  <a:pt x="697" y="1083"/>
                  <a:pt x="697" y="1083"/>
                </a:cubicBezTo>
                <a:cubicBezTo>
                  <a:pt x="697" y="1082"/>
                  <a:pt x="696" y="1082"/>
                  <a:pt x="696" y="1082"/>
                </a:cubicBezTo>
                <a:cubicBezTo>
                  <a:pt x="696" y="1081"/>
                  <a:pt x="696" y="1081"/>
                  <a:pt x="696" y="1081"/>
                </a:cubicBezTo>
                <a:cubicBezTo>
                  <a:pt x="696" y="1081"/>
                  <a:pt x="696" y="1081"/>
                  <a:pt x="696" y="1081"/>
                </a:cubicBezTo>
                <a:cubicBezTo>
                  <a:pt x="695" y="1080"/>
                  <a:pt x="695" y="1080"/>
                  <a:pt x="695" y="1079"/>
                </a:cubicBezTo>
                <a:cubicBezTo>
                  <a:pt x="694" y="1078"/>
                  <a:pt x="693" y="1077"/>
                  <a:pt x="693" y="1076"/>
                </a:cubicBezTo>
                <a:cubicBezTo>
                  <a:pt x="693" y="1076"/>
                  <a:pt x="693" y="1076"/>
                  <a:pt x="693" y="1076"/>
                </a:cubicBezTo>
                <a:cubicBezTo>
                  <a:pt x="693" y="1075"/>
                  <a:pt x="693" y="1075"/>
                  <a:pt x="693" y="1075"/>
                </a:cubicBezTo>
                <a:cubicBezTo>
                  <a:pt x="693" y="1075"/>
                  <a:pt x="692" y="1075"/>
                  <a:pt x="692" y="1074"/>
                </a:cubicBezTo>
                <a:cubicBezTo>
                  <a:pt x="692" y="1073"/>
                  <a:pt x="692" y="1073"/>
                  <a:pt x="692" y="1073"/>
                </a:cubicBezTo>
                <a:cubicBezTo>
                  <a:pt x="692" y="1073"/>
                  <a:pt x="692" y="1073"/>
                  <a:pt x="692" y="1072"/>
                </a:cubicBezTo>
                <a:cubicBezTo>
                  <a:pt x="691" y="1072"/>
                  <a:pt x="691" y="1071"/>
                  <a:pt x="691" y="1071"/>
                </a:cubicBezTo>
                <a:cubicBezTo>
                  <a:pt x="690" y="1071"/>
                  <a:pt x="690" y="1070"/>
                  <a:pt x="691" y="1069"/>
                </a:cubicBezTo>
                <a:cubicBezTo>
                  <a:pt x="692" y="1068"/>
                  <a:pt x="692" y="1068"/>
                  <a:pt x="693" y="1068"/>
                </a:cubicBezTo>
                <a:cubicBezTo>
                  <a:pt x="693" y="1068"/>
                  <a:pt x="692" y="1068"/>
                  <a:pt x="692" y="1067"/>
                </a:cubicBezTo>
                <a:cubicBezTo>
                  <a:pt x="693" y="1067"/>
                  <a:pt x="693" y="1066"/>
                  <a:pt x="693" y="1066"/>
                </a:cubicBezTo>
                <a:cubicBezTo>
                  <a:pt x="693" y="1066"/>
                  <a:pt x="693" y="1065"/>
                  <a:pt x="693" y="1065"/>
                </a:cubicBezTo>
                <a:cubicBezTo>
                  <a:pt x="694" y="1065"/>
                  <a:pt x="694" y="1065"/>
                  <a:pt x="694" y="1064"/>
                </a:cubicBezTo>
                <a:cubicBezTo>
                  <a:pt x="695" y="1064"/>
                  <a:pt x="695" y="1064"/>
                  <a:pt x="695" y="1063"/>
                </a:cubicBezTo>
                <a:cubicBezTo>
                  <a:pt x="695" y="1063"/>
                  <a:pt x="695" y="1063"/>
                  <a:pt x="695" y="1062"/>
                </a:cubicBezTo>
                <a:cubicBezTo>
                  <a:pt x="695" y="1061"/>
                  <a:pt x="694" y="1060"/>
                  <a:pt x="693" y="1059"/>
                </a:cubicBezTo>
                <a:cubicBezTo>
                  <a:pt x="693" y="1058"/>
                  <a:pt x="693" y="1058"/>
                  <a:pt x="692" y="1057"/>
                </a:cubicBezTo>
                <a:cubicBezTo>
                  <a:pt x="692" y="1056"/>
                  <a:pt x="692" y="1056"/>
                  <a:pt x="692" y="1056"/>
                </a:cubicBezTo>
                <a:cubicBezTo>
                  <a:pt x="692" y="1056"/>
                  <a:pt x="692" y="1056"/>
                  <a:pt x="691" y="1055"/>
                </a:cubicBezTo>
                <a:cubicBezTo>
                  <a:pt x="691" y="1055"/>
                  <a:pt x="691" y="1055"/>
                  <a:pt x="691" y="1055"/>
                </a:cubicBezTo>
                <a:cubicBezTo>
                  <a:pt x="691" y="1055"/>
                  <a:pt x="691" y="1054"/>
                  <a:pt x="691" y="1054"/>
                </a:cubicBezTo>
                <a:cubicBezTo>
                  <a:pt x="690" y="1053"/>
                  <a:pt x="690" y="1052"/>
                  <a:pt x="690" y="1051"/>
                </a:cubicBezTo>
                <a:cubicBezTo>
                  <a:pt x="690" y="1051"/>
                  <a:pt x="690" y="1051"/>
                  <a:pt x="689" y="1050"/>
                </a:cubicBezTo>
                <a:cubicBezTo>
                  <a:pt x="689" y="1050"/>
                  <a:pt x="689" y="1050"/>
                  <a:pt x="689" y="1050"/>
                </a:cubicBezTo>
                <a:cubicBezTo>
                  <a:pt x="689" y="1050"/>
                  <a:pt x="689" y="1050"/>
                  <a:pt x="689" y="1050"/>
                </a:cubicBezTo>
                <a:cubicBezTo>
                  <a:pt x="689" y="1050"/>
                  <a:pt x="689" y="1049"/>
                  <a:pt x="689" y="1049"/>
                </a:cubicBezTo>
                <a:cubicBezTo>
                  <a:pt x="689" y="1049"/>
                  <a:pt x="688" y="1048"/>
                  <a:pt x="688" y="1048"/>
                </a:cubicBezTo>
                <a:cubicBezTo>
                  <a:pt x="688" y="1048"/>
                  <a:pt x="688" y="1048"/>
                  <a:pt x="688" y="1048"/>
                </a:cubicBezTo>
                <a:cubicBezTo>
                  <a:pt x="688" y="1048"/>
                  <a:pt x="687" y="1048"/>
                  <a:pt x="687" y="1047"/>
                </a:cubicBezTo>
                <a:cubicBezTo>
                  <a:pt x="687" y="1047"/>
                  <a:pt x="687" y="1047"/>
                  <a:pt x="686" y="1047"/>
                </a:cubicBezTo>
                <a:cubicBezTo>
                  <a:pt x="686" y="1046"/>
                  <a:pt x="685" y="1046"/>
                  <a:pt x="685" y="1045"/>
                </a:cubicBezTo>
                <a:cubicBezTo>
                  <a:pt x="685" y="1044"/>
                  <a:pt x="684" y="1044"/>
                  <a:pt x="683" y="1043"/>
                </a:cubicBezTo>
                <a:cubicBezTo>
                  <a:pt x="683" y="1042"/>
                  <a:pt x="683" y="1042"/>
                  <a:pt x="682" y="1042"/>
                </a:cubicBezTo>
                <a:cubicBezTo>
                  <a:pt x="681" y="1041"/>
                  <a:pt x="680" y="1040"/>
                  <a:pt x="679" y="1039"/>
                </a:cubicBezTo>
                <a:cubicBezTo>
                  <a:pt x="679" y="1038"/>
                  <a:pt x="678" y="1037"/>
                  <a:pt x="677" y="1036"/>
                </a:cubicBezTo>
                <a:cubicBezTo>
                  <a:pt x="677" y="1036"/>
                  <a:pt x="677" y="1036"/>
                  <a:pt x="676" y="1036"/>
                </a:cubicBezTo>
                <a:cubicBezTo>
                  <a:pt x="676" y="1035"/>
                  <a:pt x="675" y="1034"/>
                  <a:pt x="675" y="1034"/>
                </a:cubicBezTo>
                <a:cubicBezTo>
                  <a:pt x="674" y="1034"/>
                  <a:pt x="673" y="1033"/>
                  <a:pt x="673" y="1033"/>
                </a:cubicBezTo>
                <a:cubicBezTo>
                  <a:pt x="672" y="1033"/>
                  <a:pt x="672" y="1033"/>
                  <a:pt x="672" y="1033"/>
                </a:cubicBezTo>
                <a:cubicBezTo>
                  <a:pt x="671" y="1033"/>
                  <a:pt x="671" y="1032"/>
                  <a:pt x="671" y="1032"/>
                </a:cubicBezTo>
                <a:cubicBezTo>
                  <a:pt x="671" y="1032"/>
                  <a:pt x="671" y="1032"/>
                  <a:pt x="671" y="1032"/>
                </a:cubicBezTo>
                <a:cubicBezTo>
                  <a:pt x="670" y="1031"/>
                  <a:pt x="670" y="1031"/>
                  <a:pt x="670" y="1031"/>
                </a:cubicBezTo>
                <a:cubicBezTo>
                  <a:pt x="669" y="1030"/>
                  <a:pt x="669" y="1030"/>
                  <a:pt x="669" y="1030"/>
                </a:cubicBezTo>
                <a:cubicBezTo>
                  <a:pt x="668" y="1030"/>
                  <a:pt x="668" y="1029"/>
                  <a:pt x="667" y="1029"/>
                </a:cubicBezTo>
                <a:cubicBezTo>
                  <a:pt x="667" y="1029"/>
                  <a:pt x="666" y="1028"/>
                  <a:pt x="666" y="1028"/>
                </a:cubicBezTo>
                <a:cubicBezTo>
                  <a:pt x="666" y="1028"/>
                  <a:pt x="667" y="1027"/>
                  <a:pt x="667" y="1027"/>
                </a:cubicBezTo>
                <a:cubicBezTo>
                  <a:pt x="667" y="1026"/>
                  <a:pt x="666" y="1026"/>
                  <a:pt x="666" y="1025"/>
                </a:cubicBezTo>
                <a:cubicBezTo>
                  <a:pt x="666" y="1025"/>
                  <a:pt x="666" y="1025"/>
                  <a:pt x="666" y="1025"/>
                </a:cubicBezTo>
                <a:cubicBezTo>
                  <a:pt x="666" y="1025"/>
                  <a:pt x="666" y="1024"/>
                  <a:pt x="666" y="1024"/>
                </a:cubicBezTo>
                <a:cubicBezTo>
                  <a:pt x="665" y="1024"/>
                  <a:pt x="665" y="1023"/>
                  <a:pt x="665" y="1023"/>
                </a:cubicBezTo>
                <a:cubicBezTo>
                  <a:pt x="663" y="1023"/>
                  <a:pt x="662" y="1022"/>
                  <a:pt x="662" y="1022"/>
                </a:cubicBezTo>
                <a:cubicBezTo>
                  <a:pt x="661" y="1022"/>
                  <a:pt x="661" y="1022"/>
                  <a:pt x="661" y="1022"/>
                </a:cubicBezTo>
                <a:cubicBezTo>
                  <a:pt x="659" y="1021"/>
                  <a:pt x="658" y="1020"/>
                  <a:pt x="657" y="1018"/>
                </a:cubicBezTo>
                <a:cubicBezTo>
                  <a:pt x="656" y="1018"/>
                  <a:pt x="656" y="1018"/>
                  <a:pt x="656" y="1018"/>
                </a:cubicBezTo>
                <a:cubicBezTo>
                  <a:pt x="656" y="1017"/>
                  <a:pt x="656" y="1017"/>
                  <a:pt x="656" y="1017"/>
                </a:cubicBezTo>
                <a:cubicBezTo>
                  <a:pt x="656" y="1018"/>
                  <a:pt x="656" y="1018"/>
                  <a:pt x="656" y="1018"/>
                </a:cubicBezTo>
                <a:cubicBezTo>
                  <a:pt x="655" y="1018"/>
                  <a:pt x="655" y="1018"/>
                  <a:pt x="655" y="1018"/>
                </a:cubicBezTo>
                <a:cubicBezTo>
                  <a:pt x="655" y="1018"/>
                  <a:pt x="655" y="1018"/>
                  <a:pt x="655" y="1018"/>
                </a:cubicBezTo>
                <a:cubicBezTo>
                  <a:pt x="654" y="1018"/>
                  <a:pt x="653" y="1018"/>
                  <a:pt x="653" y="1017"/>
                </a:cubicBezTo>
                <a:cubicBezTo>
                  <a:pt x="652" y="1017"/>
                  <a:pt x="652" y="1016"/>
                  <a:pt x="652" y="1015"/>
                </a:cubicBezTo>
                <a:cubicBezTo>
                  <a:pt x="652" y="1015"/>
                  <a:pt x="652" y="1014"/>
                  <a:pt x="653" y="1013"/>
                </a:cubicBezTo>
                <a:cubicBezTo>
                  <a:pt x="653" y="1013"/>
                  <a:pt x="653" y="1012"/>
                  <a:pt x="654" y="1012"/>
                </a:cubicBezTo>
                <a:cubicBezTo>
                  <a:pt x="654" y="1011"/>
                  <a:pt x="654" y="1011"/>
                  <a:pt x="654" y="1011"/>
                </a:cubicBezTo>
                <a:cubicBezTo>
                  <a:pt x="654" y="1010"/>
                  <a:pt x="654" y="1010"/>
                  <a:pt x="655" y="1010"/>
                </a:cubicBezTo>
                <a:cubicBezTo>
                  <a:pt x="655" y="1010"/>
                  <a:pt x="655" y="1010"/>
                  <a:pt x="655" y="1010"/>
                </a:cubicBezTo>
                <a:cubicBezTo>
                  <a:pt x="655" y="1010"/>
                  <a:pt x="656" y="1010"/>
                  <a:pt x="656" y="1010"/>
                </a:cubicBezTo>
                <a:cubicBezTo>
                  <a:pt x="656" y="1010"/>
                  <a:pt x="656" y="1010"/>
                  <a:pt x="656" y="1010"/>
                </a:cubicBezTo>
                <a:cubicBezTo>
                  <a:pt x="656" y="1010"/>
                  <a:pt x="656" y="1010"/>
                  <a:pt x="656" y="1010"/>
                </a:cubicBezTo>
                <a:cubicBezTo>
                  <a:pt x="656" y="1010"/>
                  <a:pt x="656" y="1010"/>
                  <a:pt x="656" y="1009"/>
                </a:cubicBezTo>
                <a:cubicBezTo>
                  <a:pt x="656" y="1009"/>
                  <a:pt x="656" y="1009"/>
                  <a:pt x="656" y="1009"/>
                </a:cubicBezTo>
                <a:cubicBezTo>
                  <a:pt x="655" y="1009"/>
                  <a:pt x="655" y="1009"/>
                  <a:pt x="655" y="1009"/>
                </a:cubicBezTo>
                <a:cubicBezTo>
                  <a:pt x="655" y="1009"/>
                  <a:pt x="655" y="1009"/>
                  <a:pt x="654" y="1009"/>
                </a:cubicBezTo>
                <a:cubicBezTo>
                  <a:pt x="654" y="1009"/>
                  <a:pt x="654" y="1009"/>
                  <a:pt x="654" y="1009"/>
                </a:cubicBezTo>
                <a:cubicBezTo>
                  <a:pt x="653" y="1008"/>
                  <a:pt x="653" y="1008"/>
                  <a:pt x="653" y="1008"/>
                </a:cubicBezTo>
                <a:cubicBezTo>
                  <a:pt x="653" y="1008"/>
                  <a:pt x="653" y="1008"/>
                  <a:pt x="653" y="1007"/>
                </a:cubicBezTo>
                <a:cubicBezTo>
                  <a:pt x="653" y="1007"/>
                  <a:pt x="652" y="1006"/>
                  <a:pt x="652" y="1006"/>
                </a:cubicBezTo>
                <a:cubicBezTo>
                  <a:pt x="652" y="1006"/>
                  <a:pt x="651" y="1006"/>
                  <a:pt x="651" y="1006"/>
                </a:cubicBezTo>
                <a:cubicBezTo>
                  <a:pt x="651" y="1006"/>
                  <a:pt x="651" y="1006"/>
                  <a:pt x="651" y="1006"/>
                </a:cubicBezTo>
                <a:cubicBezTo>
                  <a:pt x="650" y="1006"/>
                  <a:pt x="650" y="1006"/>
                  <a:pt x="650" y="1006"/>
                </a:cubicBezTo>
                <a:cubicBezTo>
                  <a:pt x="650" y="1006"/>
                  <a:pt x="650" y="1006"/>
                  <a:pt x="650" y="1006"/>
                </a:cubicBezTo>
                <a:cubicBezTo>
                  <a:pt x="649" y="1006"/>
                  <a:pt x="649" y="1006"/>
                  <a:pt x="649" y="1006"/>
                </a:cubicBezTo>
                <a:cubicBezTo>
                  <a:pt x="648" y="1005"/>
                  <a:pt x="647" y="1005"/>
                  <a:pt x="647" y="1003"/>
                </a:cubicBezTo>
                <a:cubicBezTo>
                  <a:pt x="647" y="1003"/>
                  <a:pt x="647" y="1003"/>
                  <a:pt x="645" y="1003"/>
                </a:cubicBezTo>
                <a:cubicBezTo>
                  <a:pt x="645" y="1003"/>
                  <a:pt x="645" y="1002"/>
                  <a:pt x="645" y="1002"/>
                </a:cubicBezTo>
                <a:cubicBezTo>
                  <a:pt x="644" y="1002"/>
                  <a:pt x="644" y="1002"/>
                  <a:pt x="643" y="1001"/>
                </a:cubicBezTo>
                <a:cubicBezTo>
                  <a:pt x="643" y="1001"/>
                  <a:pt x="643" y="1001"/>
                  <a:pt x="643" y="1000"/>
                </a:cubicBezTo>
                <a:cubicBezTo>
                  <a:pt x="643" y="1000"/>
                  <a:pt x="642" y="1000"/>
                  <a:pt x="642" y="1000"/>
                </a:cubicBezTo>
                <a:cubicBezTo>
                  <a:pt x="642" y="1000"/>
                  <a:pt x="642" y="1000"/>
                  <a:pt x="642" y="999"/>
                </a:cubicBezTo>
                <a:cubicBezTo>
                  <a:pt x="642" y="999"/>
                  <a:pt x="642" y="999"/>
                  <a:pt x="642" y="999"/>
                </a:cubicBezTo>
                <a:cubicBezTo>
                  <a:pt x="641" y="999"/>
                  <a:pt x="641" y="998"/>
                  <a:pt x="641" y="997"/>
                </a:cubicBezTo>
                <a:cubicBezTo>
                  <a:pt x="641" y="997"/>
                  <a:pt x="641" y="997"/>
                  <a:pt x="641" y="996"/>
                </a:cubicBezTo>
                <a:cubicBezTo>
                  <a:pt x="641" y="996"/>
                  <a:pt x="641" y="994"/>
                  <a:pt x="641" y="994"/>
                </a:cubicBezTo>
                <a:cubicBezTo>
                  <a:pt x="640" y="994"/>
                  <a:pt x="640" y="994"/>
                  <a:pt x="639" y="994"/>
                </a:cubicBezTo>
                <a:cubicBezTo>
                  <a:pt x="639" y="994"/>
                  <a:pt x="638" y="994"/>
                  <a:pt x="637" y="993"/>
                </a:cubicBezTo>
                <a:cubicBezTo>
                  <a:pt x="637" y="993"/>
                  <a:pt x="637" y="993"/>
                  <a:pt x="636" y="993"/>
                </a:cubicBezTo>
                <a:cubicBezTo>
                  <a:pt x="636" y="993"/>
                  <a:pt x="636" y="993"/>
                  <a:pt x="636" y="993"/>
                </a:cubicBezTo>
                <a:cubicBezTo>
                  <a:pt x="635" y="993"/>
                  <a:pt x="635" y="992"/>
                  <a:pt x="635" y="992"/>
                </a:cubicBezTo>
                <a:cubicBezTo>
                  <a:pt x="635" y="992"/>
                  <a:pt x="635" y="992"/>
                  <a:pt x="634" y="992"/>
                </a:cubicBezTo>
                <a:cubicBezTo>
                  <a:pt x="634" y="992"/>
                  <a:pt x="634" y="991"/>
                  <a:pt x="634" y="991"/>
                </a:cubicBezTo>
                <a:cubicBezTo>
                  <a:pt x="634" y="990"/>
                  <a:pt x="633" y="989"/>
                  <a:pt x="632" y="988"/>
                </a:cubicBezTo>
                <a:cubicBezTo>
                  <a:pt x="631" y="988"/>
                  <a:pt x="630" y="987"/>
                  <a:pt x="629" y="986"/>
                </a:cubicBezTo>
                <a:cubicBezTo>
                  <a:pt x="629" y="986"/>
                  <a:pt x="629" y="985"/>
                  <a:pt x="629" y="985"/>
                </a:cubicBezTo>
                <a:cubicBezTo>
                  <a:pt x="629" y="985"/>
                  <a:pt x="629" y="984"/>
                  <a:pt x="629" y="984"/>
                </a:cubicBezTo>
                <a:cubicBezTo>
                  <a:pt x="629" y="984"/>
                  <a:pt x="628" y="984"/>
                  <a:pt x="628" y="983"/>
                </a:cubicBezTo>
                <a:cubicBezTo>
                  <a:pt x="627" y="983"/>
                  <a:pt x="627" y="982"/>
                  <a:pt x="627" y="982"/>
                </a:cubicBezTo>
                <a:cubicBezTo>
                  <a:pt x="627" y="981"/>
                  <a:pt x="626" y="981"/>
                  <a:pt x="626" y="980"/>
                </a:cubicBezTo>
                <a:cubicBezTo>
                  <a:pt x="626" y="980"/>
                  <a:pt x="626" y="980"/>
                  <a:pt x="626" y="979"/>
                </a:cubicBezTo>
                <a:cubicBezTo>
                  <a:pt x="625" y="979"/>
                  <a:pt x="625" y="979"/>
                  <a:pt x="625" y="979"/>
                </a:cubicBezTo>
                <a:cubicBezTo>
                  <a:pt x="625" y="979"/>
                  <a:pt x="625" y="979"/>
                  <a:pt x="625" y="979"/>
                </a:cubicBezTo>
                <a:cubicBezTo>
                  <a:pt x="625" y="979"/>
                  <a:pt x="624" y="978"/>
                  <a:pt x="624" y="978"/>
                </a:cubicBezTo>
                <a:cubicBezTo>
                  <a:pt x="624" y="977"/>
                  <a:pt x="623" y="977"/>
                  <a:pt x="623" y="976"/>
                </a:cubicBezTo>
                <a:cubicBezTo>
                  <a:pt x="623" y="976"/>
                  <a:pt x="624" y="976"/>
                  <a:pt x="624" y="975"/>
                </a:cubicBezTo>
                <a:cubicBezTo>
                  <a:pt x="623" y="975"/>
                  <a:pt x="623" y="975"/>
                  <a:pt x="623" y="974"/>
                </a:cubicBezTo>
                <a:cubicBezTo>
                  <a:pt x="622" y="974"/>
                  <a:pt x="622" y="974"/>
                  <a:pt x="622" y="974"/>
                </a:cubicBezTo>
                <a:cubicBezTo>
                  <a:pt x="621" y="973"/>
                  <a:pt x="621" y="973"/>
                  <a:pt x="621" y="972"/>
                </a:cubicBezTo>
                <a:cubicBezTo>
                  <a:pt x="620" y="972"/>
                  <a:pt x="620" y="971"/>
                  <a:pt x="620" y="970"/>
                </a:cubicBezTo>
                <a:cubicBezTo>
                  <a:pt x="620" y="970"/>
                  <a:pt x="620" y="970"/>
                  <a:pt x="620" y="970"/>
                </a:cubicBezTo>
                <a:cubicBezTo>
                  <a:pt x="620" y="970"/>
                  <a:pt x="620" y="969"/>
                  <a:pt x="620" y="969"/>
                </a:cubicBezTo>
                <a:cubicBezTo>
                  <a:pt x="620" y="969"/>
                  <a:pt x="620" y="968"/>
                  <a:pt x="620" y="968"/>
                </a:cubicBezTo>
                <a:cubicBezTo>
                  <a:pt x="620" y="968"/>
                  <a:pt x="620" y="968"/>
                  <a:pt x="620" y="968"/>
                </a:cubicBezTo>
                <a:cubicBezTo>
                  <a:pt x="619" y="967"/>
                  <a:pt x="619" y="967"/>
                  <a:pt x="619" y="966"/>
                </a:cubicBezTo>
                <a:cubicBezTo>
                  <a:pt x="619" y="966"/>
                  <a:pt x="619" y="965"/>
                  <a:pt x="619" y="965"/>
                </a:cubicBezTo>
                <a:cubicBezTo>
                  <a:pt x="619" y="965"/>
                  <a:pt x="619" y="964"/>
                  <a:pt x="619" y="964"/>
                </a:cubicBezTo>
                <a:cubicBezTo>
                  <a:pt x="618" y="963"/>
                  <a:pt x="618" y="962"/>
                  <a:pt x="617" y="962"/>
                </a:cubicBezTo>
                <a:cubicBezTo>
                  <a:pt x="617" y="961"/>
                  <a:pt x="616" y="960"/>
                  <a:pt x="616" y="959"/>
                </a:cubicBezTo>
                <a:cubicBezTo>
                  <a:pt x="616" y="959"/>
                  <a:pt x="616" y="958"/>
                  <a:pt x="617" y="958"/>
                </a:cubicBezTo>
                <a:cubicBezTo>
                  <a:pt x="617" y="957"/>
                  <a:pt x="617" y="957"/>
                  <a:pt x="616" y="957"/>
                </a:cubicBezTo>
                <a:cubicBezTo>
                  <a:pt x="616" y="957"/>
                  <a:pt x="616" y="957"/>
                  <a:pt x="616" y="957"/>
                </a:cubicBezTo>
                <a:cubicBezTo>
                  <a:pt x="615" y="957"/>
                  <a:pt x="615" y="957"/>
                  <a:pt x="615" y="957"/>
                </a:cubicBezTo>
                <a:cubicBezTo>
                  <a:pt x="615" y="957"/>
                  <a:pt x="615" y="957"/>
                  <a:pt x="615" y="957"/>
                </a:cubicBezTo>
                <a:cubicBezTo>
                  <a:pt x="614" y="957"/>
                  <a:pt x="613" y="957"/>
                  <a:pt x="613" y="956"/>
                </a:cubicBezTo>
                <a:cubicBezTo>
                  <a:pt x="613" y="956"/>
                  <a:pt x="612" y="956"/>
                  <a:pt x="612" y="956"/>
                </a:cubicBezTo>
                <a:cubicBezTo>
                  <a:pt x="612" y="955"/>
                  <a:pt x="611" y="955"/>
                  <a:pt x="611" y="954"/>
                </a:cubicBezTo>
                <a:cubicBezTo>
                  <a:pt x="611" y="954"/>
                  <a:pt x="611" y="954"/>
                  <a:pt x="611" y="954"/>
                </a:cubicBezTo>
                <a:cubicBezTo>
                  <a:pt x="610" y="954"/>
                  <a:pt x="610" y="954"/>
                  <a:pt x="610" y="954"/>
                </a:cubicBezTo>
                <a:cubicBezTo>
                  <a:pt x="609" y="955"/>
                  <a:pt x="607" y="955"/>
                  <a:pt x="606" y="954"/>
                </a:cubicBezTo>
                <a:cubicBezTo>
                  <a:pt x="606" y="953"/>
                  <a:pt x="605" y="953"/>
                  <a:pt x="605" y="953"/>
                </a:cubicBezTo>
                <a:cubicBezTo>
                  <a:pt x="604" y="952"/>
                  <a:pt x="604" y="952"/>
                  <a:pt x="604" y="952"/>
                </a:cubicBezTo>
                <a:cubicBezTo>
                  <a:pt x="604" y="952"/>
                  <a:pt x="603" y="951"/>
                  <a:pt x="603" y="951"/>
                </a:cubicBezTo>
                <a:cubicBezTo>
                  <a:pt x="603" y="951"/>
                  <a:pt x="603" y="951"/>
                  <a:pt x="602" y="950"/>
                </a:cubicBezTo>
                <a:cubicBezTo>
                  <a:pt x="603" y="951"/>
                  <a:pt x="603" y="951"/>
                  <a:pt x="603" y="951"/>
                </a:cubicBezTo>
                <a:cubicBezTo>
                  <a:pt x="603" y="951"/>
                  <a:pt x="603" y="952"/>
                  <a:pt x="603" y="952"/>
                </a:cubicBezTo>
                <a:cubicBezTo>
                  <a:pt x="603" y="953"/>
                  <a:pt x="604" y="953"/>
                  <a:pt x="603" y="954"/>
                </a:cubicBezTo>
                <a:cubicBezTo>
                  <a:pt x="603" y="955"/>
                  <a:pt x="603" y="955"/>
                  <a:pt x="603" y="955"/>
                </a:cubicBezTo>
                <a:cubicBezTo>
                  <a:pt x="603" y="956"/>
                  <a:pt x="603" y="956"/>
                  <a:pt x="602" y="956"/>
                </a:cubicBezTo>
                <a:cubicBezTo>
                  <a:pt x="602" y="956"/>
                  <a:pt x="602" y="956"/>
                  <a:pt x="602" y="957"/>
                </a:cubicBezTo>
                <a:cubicBezTo>
                  <a:pt x="602" y="958"/>
                  <a:pt x="603" y="959"/>
                  <a:pt x="603" y="960"/>
                </a:cubicBezTo>
                <a:cubicBezTo>
                  <a:pt x="604" y="961"/>
                  <a:pt x="604" y="962"/>
                  <a:pt x="604" y="963"/>
                </a:cubicBezTo>
                <a:cubicBezTo>
                  <a:pt x="604" y="964"/>
                  <a:pt x="604" y="964"/>
                  <a:pt x="604" y="964"/>
                </a:cubicBezTo>
                <a:cubicBezTo>
                  <a:pt x="604" y="964"/>
                  <a:pt x="604" y="964"/>
                  <a:pt x="604" y="964"/>
                </a:cubicBezTo>
                <a:cubicBezTo>
                  <a:pt x="604" y="965"/>
                  <a:pt x="604" y="966"/>
                  <a:pt x="604" y="967"/>
                </a:cubicBezTo>
                <a:cubicBezTo>
                  <a:pt x="604" y="967"/>
                  <a:pt x="604" y="968"/>
                  <a:pt x="604" y="968"/>
                </a:cubicBezTo>
                <a:cubicBezTo>
                  <a:pt x="604" y="968"/>
                  <a:pt x="604" y="968"/>
                  <a:pt x="604" y="968"/>
                </a:cubicBezTo>
                <a:cubicBezTo>
                  <a:pt x="604" y="968"/>
                  <a:pt x="604" y="969"/>
                  <a:pt x="605" y="969"/>
                </a:cubicBezTo>
                <a:cubicBezTo>
                  <a:pt x="605" y="970"/>
                  <a:pt x="606" y="971"/>
                  <a:pt x="606" y="972"/>
                </a:cubicBezTo>
                <a:cubicBezTo>
                  <a:pt x="606" y="972"/>
                  <a:pt x="606" y="972"/>
                  <a:pt x="606" y="972"/>
                </a:cubicBezTo>
                <a:cubicBezTo>
                  <a:pt x="606" y="972"/>
                  <a:pt x="606" y="973"/>
                  <a:pt x="606" y="973"/>
                </a:cubicBezTo>
                <a:cubicBezTo>
                  <a:pt x="607" y="973"/>
                  <a:pt x="607" y="973"/>
                  <a:pt x="607" y="973"/>
                </a:cubicBezTo>
                <a:cubicBezTo>
                  <a:pt x="607" y="973"/>
                  <a:pt x="607" y="974"/>
                  <a:pt x="607" y="974"/>
                </a:cubicBezTo>
                <a:cubicBezTo>
                  <a:pt x="607" y="974"/>
                  <a:pt x="608" y="974"/>
                  <a:pt x="608" y="974"/>
                </a:cubicBezTo>
                <a:cubicBezTo>
                  <a:pt x="608" y="974"/>
                  <a:pt x="608" y="974"/>
                  <a:pt x="609" y="975"/>
                </a:cubicBezTo>
                <a:cubicBezTo>
                  <a:pt x="609" y="975"/>
                  <a:pt x="609" y="976"/>
                  <a:pt x="610" y="976"/>
                </a:cubicBezTo>
                <a:cubicBezTo>
                  <a:pt x="611" y="977"/>
                  <a:pt x="612" y="977"/>
                  <a:pt x="612" y="979"/>
                </a:cubicBezTo>
                <a:cubicBezTo>
                  <a:pt x="612" y="979"/>
                  <a:pt x="612" y="980"/>
                  <a:pt x="612" y="980"/>
                </a:cubicBezTo>
                <a:cubicBezTo>
                  <a:pt x="612" y="980"/>
                  <a:pt x="613" y="981"/>
                  <a:pt x="613" y="981"/>
                </a:cubicBezTo>
                <a:cubicBezTo>
                  <a:pt x="613" y="981"/>
                  <a:pt x="613" y="981"/>
                  <a:pt x="613" y="981"/>
                </a:cubicBezTo>
                <a:cubicBezTo>
                  <a:pt x="613" y="982"/>
                  <a:pt x="613" y="982"/>
                  <a:pt x="613" y="982"/>
                </a:cubicBezTo>
                <a:cubicBezTo>
                  <a:pt x="613" y="982"/>
                  <a:pt x="613" y="982"/>
                  <a:pt x="614" y="982"/>
                </a:cubicBezTo>
                <a:cubicBezTo>
                  <a:pt x="614" y="982"/>
                  <a:pt x="614" y="982"/>
                  <a:pt x="615" y="982"/>
                </a:cubicBezTo>
                <a:cubicBezTo>
                  <a:pt x="616" y="983"/>
                  <a:pt x="617" y="984"/>
                  <a:pt x="617" y="985"/>
                </a:cubicBezTo>
                <a:cubicBezTo>
                  <a:pt x="617" y="985"/>
                  <a:pt x="617" y="985"/>
                  <a:pt x="617" y="986"/>
                </a:cubicBezTo>
                <a:cubicBezTo>
                  <a:pt x="617" y="986"/>
                  <a:pt x="617" y="986"/>
                  <a:pt x="617" y="986"/>
                </a:cubicBezTo>
                <a:cubicBezTo>
                  <a:pt x="617" y="986"/>
                  <a:pt x="618" y="986"/>
                  <a:pt x="618" y="986"/>
                </a:cubicBezTo>
                <a:cubicBezTo>
                  <a:pt x="619" y="986"/>
                  <a:pt x="620" y="986"/>
                  <a:pt x="620" y="987"/>
                </a:cubicBezTo>
                <a:cubicBezTo>
                  <a:pt x="621" y="988"/>
                  <a:pt x="621" y="989"/>
                  <a:pt x="621" y="990"/>
                </a:cubicBezTo>
                <a:cubicBezTo>
                  <a:pt x="622" y="991"/>
                  <a:pt x="622" y="992"/>
                  <a:pt x="622" y="992"/>
                </a:cubicBezTo>
                <a:cubicBezTo>
                  <a:pt x="622" y="992"/>
                  <a:pt x="622" y="992"/>
                  <a:pt x="622" y="992"/>
                </a:cubicBezTo>
                <a:cubicBezTo>
                  <a:pt x="622" y="992"/>
                  <a:pt x="622" y="992"/>
                  <a:pt x="622" y="992"/>
                </a:cubicBezTo>
                <a:cubicBezTo>
                  <a:pt x="622" y="992"/>
                  <a:pt x="622" y="992"/>
                  <a:pt x="622" y="992"/>
                </a:cubicBezTo>
                <a:cubicBezTo>
                  <a:pt x="622" y="992"/>
                  <a:pt x="622" y="992"/>
                  <a:pt x="622" y="992"/>
                </a:cubicBezTo>
                <a:cubicBezTo>
                  <a:pt x="621" y="993"/>
                  <a:pt x="621" y="993"/>
                  <a:pt x="621" y="993"/>
                </a:cubicBezTo>
                <a:cubicBezTo>
                  <a:pt x="621" y="994"/>
                  <a:pt x="621" y="994"/>
                  <a:pt x="623" y="994"/>
                </a:cubicBezTo>
                <a:cubicBezTo>
                  <a:pt x="623" y="995"/>
                  <a:pt x="623" y="995"/>
                  <a:pt x="623" y="995"/>
                </a:cubicBezTo>
                <a:cubicBezTo>
                  <a:pt x="624" y="995"/>
                  <a:pt x="625" y="995"/>
                  <a:pt x="625" y="996"/>
                </a:cubicBezTo>
                <a:cubicBezTo>
                  <a:pt x="626" y="997"/>
                  <a:pt x="626" y="997"/>
                  <a:pt x="626" y="998"/>
                </a:cubicBezTo>
                <a:cubicBezTo>
                  <a:pt x="626" y="998"/>
                  <a:pt x="626" y="998"/>
                  <a:pt x="627" y="998"/>
                </a:cubicBezTo>
                <a:cubicBezTo>
                  <a:pt x="627" y="999"/>
                  <a:pt x="627" y="1000"/>
                  <a:pt x="628" y="1001"/>
                </a:cubicBezTo>
                <a:cubicBezTo>
                  <a:pt x="628" y="1001"/>
                  <a:pt x="629" y="1001"/>
                  <a:pt x="629" y="1002"/>
                </a:cubicBezTo>
                <a:cubicBezTo>
                  <a:pt x="630" y="1002"/>
                  <a:pt x="630" y="1003"/>
                  <a:pt x="630" y="1004"/>
                </a:cubicBezTo>
                <a:cubicBezTo>
                  <a:pt x="629" y="1004"/>
                  <a:pt x="629" y="1005"/>
                  <a:pt x="630" y="1005"/>
                </a:cubicBezTo>
                <a:cubicBezTo>
                  <a:pt x="630" y="1006"/>
                  <a:pt x="630" y="1006"/>
                  <a:pt x="630" y="1006"/>
                </a:cubicBezTo>
                <a:cubicBezTo>
                  <a:pt x="630" y="1006"/>
                  <a:pt x="630" y="1005"/>
                  <a:pt x="630" y="1005"/>
                </a:cubicBezTo>
                <a:cubicBezTo>
                  <a:pt x="630" y="1005"/>
                  <a:pt x="631" y="1004"/>
                  <a:pt x="631" y="1004"/>
                </a:cubicBezTo>
                <a:cubicBezTo>
                  <a:pt x="632" y="1004"/>
                  <a:pt x="633" y="1005"/>
                  <a:pt x="634" y="1006"/>
                </a:cubicBezTo>
                <a:cubicBezTo>
                  <a:pt x="634" y="1006"/>
                  <a:pt x="634" y="1007"/>
                  <a:pt x="634" y="1007"/>
                </a:cubicBezTo>
                <a:cubicBezTo>
                  <a:pt x="634" y="1007"/>
                  <a:pt x="634" y="1007"/>
                  <a:pt x="635" y="1007"/>
                </a:cubicBezTo>
                <a:cubicBezTo>
                  <a:pt x="635" y="1008"/>
                  <a:pt x="635" y="1008"/>
                  <a:pt x="635" y="1008"/>
                </a:cubicBezTo>
                <a:cubicBezTo>
                  <a:pt x="636" y="1009"/>
                  <a:pt x="636" y="1010"/>
                  <a:pt x="636" y="1011"/>
                </a:cubicBezTo>
                <a:cubicBezTo>
                  <a:pt x="636" y="1012"/>
                  <a:pt x="636" y="1012"/>
                  <a:pt x="636" y="1013"/>
                </a:cubicBezTo>
                <a:cubicBezTo>
                  <a:pt x="636" y="1013"/>
                  <a:pt x="636" y="1013"/>
                  <a:pt x="636" y="1013"/>
                </a:cubicBezTo>
                <a:cubicBezTo>
                  <a:pt x="636" y="1013"/>
                  <a:pt x="636" y="1014"/>
                  <a:pt x="636" y="1014"/>
                </a:cubicBezTo>
                <a:cubicBezTo>
                  <a:pt x="636" y="1015"/>
                  <a:pt x="636" y="1015"/>
                  <a:pt x="636" y="1015"/>
                </a:cubicBezTo>
                <a:cubicBezTo>
                  <a:pt x="636" y="1015"/>
                  <a:pt x="636" y="1015"/>
                  <a:pt x="636" y="1015"/>
                </a:cubicBezTo>
                <a:cubicBezTo>
                  <a:pt x="636" y="1015"/>
                  <a:pt x="636" y="1015"/>
                  <a:pt x="637" y="1016"/>
                </a:cubicBezTo>
                <a:cubicBezTo>
                  <a:pt x="637" y="1016"/>
                  <a:pt x="637" y="1017"/>
                  <a:pt x="637" y="1017"/>
                </a:cubicBezTo>
                <a:cubicBezTo>
                  <a:pt x="637" y="1018"/>
                  <a:pt x="637" y="1018"/>
                  <a:pt x="637" y="1018"/>
                </a:cubicBezTo>
                <a:cubicBezTo>
                  <a:pt x="638" y="1018"/>
                  <a:pt x="638" y="1019"/>
                  <a:pt x="638" y="1019"/>
                </a:cubicBezTo>
                <a:cubicBezTo>
                  <a:pt x="638" y="1020"/>
                  <a:pt x="638" y="1020"/>
                  <a:pt x="638" y="1020"/>
                </a:cubicBezTo>
                <a:cubicBezTo>
                  <a:pt x="639" y="1021"/>
                  <a:pt x="640" y="1022"/>
                  <a:pt x="640" y="1023"/>
                </a:cubicBezTo>
                <a:cubicBezTo>
                  <a:pt x="640" y="1024"/>
                  <a:pt x="640" y="1024"/>
                  <a:pt x="640" y="1024"/>
                </a:cubicBezTo>
                <a:cubicBezTo>
                  <a:pt x="640" y="1024"/>
                  <a:pt x="640" y="1024"/>
                  <a:pt x="640" y="1025"/>
                </a:cubicBezTo>
                <a:cubicBezTo>
                  <a:pt x="640" y="1025"/>
                  <a:pt x="640" y="1025"/>
                  <a:pt x="640" y="1025"/>
                </a:cubicBezTo>
                <a:cubicBezTo>
                  <a:pt x="640" y="1025"/>
                  <a:pt x="640" y="1025"/>
                  <a:pt x="640" y="1025"/>
                </a:cubicBezTo>
                <a:cubicBezTo>
                  <a:pt x="640" y="1025"/>
                  <a:pt x="640" y="1025"/>
                  <a:pt x="640" y="1024"/>
                </a:cubicBezTo>
                <a:cubicBezTo>
                  <a:pt x="640" y="1024"/>
                  <a:pt x="640" y="1024"/>
                  <a:pt x="640" y="1023"/>
                </a:cubicBezTo>
                <a:cubicBezTo>
                  <a:pt x="640" y="1023"/>
                  <a:pt x="640" y="1022"/>
                  <a:pt x="640" y="1022"/>
                </a:cubicBezTo>
                <a:cubicBezTo>
                  <a:pt x="641" y="1022"/>
                  <a:pt x="641" y="1022"/>
                  <a:pt x="641" y="1022"/>
                </a:cubicBezTo>
                <a:cubicBezTo>
                  <a:pt x="642" y="1022"/>
                  <a:pt x="642" y="1022"/>
                  <a:pt x="643" y="1022"/>
                </a:cubicBezTo>
                <a:cubicBezTo>
                  <a:pt x="643" y="1023"/>
                  <a:pt x="644" y="1023"/>
                  <a:pt x="644" y="1024"/>
                </a:cubicBezTo>
                <a:cubicBezTo>
                  <a:pt x="644" y="1025"/>
                  <a:pt x="644" y="1026"/>
                  <a:pt x="643" y="1027"/>
                </a:cubicBezTo>
                <a:cubicBezTo>
                  <a:pt x="643" y="1027"/>
                  <a:pt x="642" y="1027"/>
                  <a:pt x="642" y="1027"/>
                </a:cubicBezTo>
                <a:cubicBezTo>
                  <a:pt x="642" y="1027"/>
                  <a:pt x="642" y="1028"/>
                  <a:pt x="642" y="1028"/>
                </a:cubicBezTo>
                <a:cubicBezTo>
                  <a:pt x="641" y="1029"/>
                  <a:pt x="641" y="1029"/>
                  <a:pt x="641" y="1029"/>
                </a:cubicBezTo>
                <a:cubicBezTo>
                  <a:pt x="641" y="1029"/>
                  <a:pt x="641" y="1029"/>
                  <a:pt x="642" y="1029"/>
                </a:cubicBezTo>
                <a:cubicBezTo>
                  <a:pt x="642" y="1030"/>
                  <a:pt x="642" y="1030"/>
                  <a:pt x="642" y="1030"/>
                </a:cubicBezTo>
                <a:cubicBezTo>
                  <a:pt x="642" y="1031"/>
                  <a:pt x="643" y="1031"/>
                  <a:pt x="644" y="1032"/>
                </a:cubicBezTo>
                <a:cubicBezTo>
                  <a:pt x="644" y="1032"/>
                  <a:pt x="644" y="1032"/>
                  <a:pt x="644" y="1032"/>
                </a:cubicBezTo>
                <a:cubicBezTo>
                  <a:pt x="644" y="1032"/>
                  <a:pt x="644" y="1032"/>
                  <a:pt x="644" y="1032"/>
                </a:cubicBezTo>
                <a:cubicBezTo>
                  <a:pt x="644" y="1031"/>
                  <a:pt x="644" y="1031"/>
                  <a:pt x="644" y="1031"/>
                </a:cubicBezTo>
                <a:cubicBezTo>
                  <a:pt x="644" y="1030"/>
                  <a:pt x="644" y="1030"/>
                  <a:pt x="644" y="1030"/>
                </a:cubicBezTo>
                <a:cubicBezTo>
                  <a:pt x="645" y="1029"/>
                  <a:pt x="646" y="1029"/>
                  <a:pt x="647" y="1030"/>
                </a:cubicBezTo>
                <a:cubicBezTo>
                  <a:pt x="647" y="1030"/>
                  <a:pt x="647" y="1030"/>
                  <a:pt x="647" y="1030"/>
                </a:cubicBezTo>
                <a:cubicBezTo>
                  <a:pt x="647" y="1030"/>
                  <a:pt x="647" y="1031"/>
                  <a:pt x="647" y="1031"/>
                </a:cubicBezTo>
                <a:cubicBezTo>
                  <a:pt x="647" y="1031"/>
                  <a:pt x="647" y="1032"/>
                  <a:pt x="647" y="1032"/>
                </a:cubicBezTo>
                <a:cubicBezTo>
                  <a:pt x="647" y="1032"/>
                  <a:pt x="647" y="1032"/>
                  <a:pt x="647" y="1032"/>
                </a:cubicBezTo>
                <a:cubicBezTo>
                  <a:pt x="648" y="1033"/>
                  <a:pt x="648" y="1033"/>
                  <a:pt x="648" y="1033"/>
                </a:cubicBezTo>
                <a:cubicBezTo>
                  <a:pt x="649" y="1034"/>
                  <a:pt x="650" y="1034"/>
                  <a:pt x="651" y="1035"/>
                </a:cubicBezTo>
                <a:cubicBezTo>
                  <a:pt x="651" y="1035"/>
                  <a:pt x="651" y="1035"/>
                  <a:pt x="651" y="1035"/>
                </a:cubicBezTo>
                <a:cubicBezTo>
                  <a:pt x="651" y="1036"/>
                  <a:pt x="651" y="1036"/>
                  <a:pt x="651" y="1036"/>
                </a:cubicBezTo>
                <a:cubicBezTo>
                  <a:pt x="651" y="1036"/>
                  <a:pt x="652" y="1036"/>
                  <a:pt x="652" y="1037"/>
                </a:cubicBezTo>
                <a:cubicBezTo>
                  <a:pt x="652" y="1037"/>
                  <a:pt x="652" y="1037"/>
                  <a:pt x="653" y="1038"/>
                </a:cubicBezTo>
                <a:cubicBezTo>
                  <a:pt x="653" y="1038"/>
                  <a:pt x="653" y="1038"/>
                  <a:pt x="653" y="1038"/>
                </a:cubicBezTo>
                <a:cubicBezTo>
                  <a:pt x="653" y="1039"/>
                  <a:pt x="653" y="1039"/>
                  <a:pt x="653" y="1040"/>
                </a:cubicBezTo>
                <a:cubicBezTo>
                  <a:pt x="654" y="1040"/>
                  <a:pt x="654" y="1040"/>
                  <a:pt x="654" y="1041"/>
                </a:cubicBezTo>
                <a:cubicBezTo>
                  <a:pt x="655" y="1041"/>
                  <a:pt x="655" y="1042"/>
                  <a:pt x="655" y="1042"/>
                </a:cubicBezTo>
                <a:cubicBezTo>
                  <a:pt x="655" y="1043"/>
                  <a:pt x="655" y="1043"/>
                  <a:pt x="655" y="1043"/>
                </a:cubicBezTo>
                <a:cubicBezTo>
                  <a:pt x="655" y="1044"/>
                  <a:pt x="654" y="1045"/>
                  <a:pt x="654" y="1045"/>
                </a:cubicBezTo>
                <a:cubicBezTo>
                  <a:pt x="653" y="1045"/>
                  <a:pt x="652" y="1046"/>
                  <a:pt x="652" y="1046"/>
                </a:cubicBezTo>
                <a:cubicBezTo>
                  <a:pt x="651" y="1047"/>
                  <a:pt x="651" y="1047"/>
                  <a:pt x="651" y="1047"/>
                </a:cubicBezTo>
                <a:cubicBezTo>
                  <a:pt x="651" y="1047"/>
                  <a:pt x="650" y="1047"/>
                  <a:pt x="649" y="1047"/>
                </a:cubicBezTo>
                <a:cubicBezTo>
                  <a:pt x="649" y="1047"/>
                  <a:pt x="649" y="1047"/>
                  <a:pt x="649" y="1047"/>
                </a:cubicBezTo>
                <a:cubicBezTo>
                  <a:pt x="649" y="1047"/>
                  <a:pt x="649" y="1047"/>
                  <a:pt x="649" y="1047"/>
                </a:cubicBezTo>
                <a:cubicBezTo>
                  <a:pt x="648" y="1047"/>
                  <a:pt x="648" y="1047"/>
                  <a:pt x="648" y="1046"/>
                </a:cubicBezTo>
                <a:cubicBezTo>
                  <a:pt x="648" y="1046"/>
                  <a:pt x="648" y="1046"/>
                  <a:pt x="647" y="1045"/>
                </a:cubicBezTo>
                <a:cubicBezTo>
                  <a:pt x="647" y="1045"/>
                  <a:pt x="647" y="1044"/>
                  <a:pt x="647" y="1044"/>
                </a:cubicBezTo>
                <a:cubicBezTo>
                  <a:pt x="647" y="1044"/>
                  <a:pt x="646" y="1043"/>
                  <a:pt x="646" y="1043"/>
                </a:cubicBezTo>
                <a:cubicBezTo>
                  <a:pt x="645" y="1043"/>
                  <a:pt x="645" y="1041"/>
                  <a:pt x="645" y="1041"/>
                </a:cubicBezTo>
                <a:cubicBezTo>
                  <a:pt x="645" y="1040"/>
                  <a:pt x="645" y="1039"/>
                  <a:pt x="644" y="1039"/>
                </a:cubicBezTo>
                <a:cubicBezTo>
                  <a:pt x="644" y="1039"/>
                  <a:pt x="644" y="1039"/>
                  <a:pt x="644" y="1039"/>
                </a:cubicBezTo>
                <a:cubicBezTo>
                  <a:pt x="644" y="1039"/>
                  <a:pt x="644" y="1039"/>
                  <a:pt x="644" y="1039"/>
                </a:cubicBezTo>
                <a:cubicBezTo>
                  <a:pt x="643" y="1039"/>
                  <a:pt x="643" y="1039"/>
                  <a:pt x="643" y="1039"/>
                </a:cubicBezTo>
                <a:cubicBezTo>
                  <a:pt x="642" y="1039"/>
                  <a:pt x="642" y="1039"/>
                  <a:pt x="642" y="1039"/>
                </a:cubicBezTo>
                <a:cubicBezTo>
                  <a:pt x="642" y="1039"/>
                  <a:pt x="641" y="1039"/>
                  <a:pt x="641" y="1038"/>
                </a:cubicBezTo>
                <a:cubicBezTo>
                  <a:pt x="640" y="1038"/>
                  <a:pt x="640" y="1038"/>
                  <a:pt x="640" y="1037"/>
                </a:cubicBezTo>
                <a:cubicBezTo>
                  <a:pt x="639" y="1037"/>
                  <a:pt x="639" y="1037"/>
                  <a:pt x="639" y="1037"/>
                </a:cubicBezTo>
                <a:cubicBezTo>
                  <a:pt x="639" y="1037"/>
                  <a:pt x="639" y="1036"/>
                  <a:pt x="639" y="1036"/>
                </a:cubicBezTo>
                <a:cubicBezTo>
                  <a:pt x="639" y="1036"/>
                  <a:pt x="639" y="1036"/>
                  <a:pt x="638" y="1036"/>
                </a:cubicBezTo>
                <a:cubicBezTo>
                  <a:pt x="638" y="1036"/>
                  <a:pt x="638" y="1036"/>
                  <a:pt x="637" y="1036"/>
                </a:cubicBezTo>
                <a:cubicBezTo>
                  <a:pt x="637" y="1036"/>
                  <a:pt x="637" y="1035"/>
                  <a:pt x="637" y="1035"/>
                </a:cubicBezTo>
                <a:cubicBezTo>
                  <a:pt x="636" y="1035"/>
                  <a:pt x="636" y="1035"/>
                  <a:pt x="636" y="1035"/>
                </a:cubicBezTo>
                <a:cubicBezTo>
                  <a:pt x="636" y="1034"/>
                  <a:pt x="636" y="1034"/>
                  <a:pt x="635" y="1034"/>
                </a:cubicBezTo>
                <a:cubicBezTo>
                  <a:pt x="635" y="1034"/>
                  <a:pt x="635" y="1034"/>
                  <a:pt x="635" y="1033"/>
                </a:cubicBezTo>
                <a:cubicBezTo>
                  <a:pt x="635" y="1033"/>
                  <a:pt x="634" y="1033"/>
                  <a:pt x="634" y="1033"/>
                </a:cubicBezTo>
                <a:cubicBezTo>
                  <a:pt x="634" y="1033"/>
                  <a:pt x="634" y="1033"/>
                  <a:pt x="634" y="1032"/>
                </a:cubicBezTo>
                <a:cubicBezTo>
                  <a:pt x="634" y="1032"/>
                  <a:pt x="633" y="1032"/>
                  <a:pt x="633" y="1032"/>
                </a:cubicBezTo>
                <a:cubicBezTo>
                  <a:pt x="633" y="1032"/>
                  <a:pt x="633" y="1031"/>
                  <a:pt x="632" y="1031"/>
                </a:cubicBezTo>
                <a:cubicBezTo>
                  <a:pt x="632" y="1030"/>
                  <a:pt x="632" y="1030"/>
                  <a:pt x="631" y="1029"/>
                </a:cubicBezTo>
                <a:cubicBezTo>
                  <a:pt x="631" y="1029"/>
                  <a:pt x="630" y="1029"/>
                  <a:pt x="629" y="1029"/>
                </a:cubicBezTo>
                <a:cubicBezTo>
                  <a:pt x="629" y="1028"/>
                  <a:pt x="629" y="1028"/>
                  <a:pt x="628" y="1028"/>
                </a:cubicBezTo>
                <a:cubicBezTo>
                  <a:pt x="628" y="1028"/>
                  <a:pt x="627" y="1028"/>
                  <a:pt x="626" y="1028"/>
                </a:cubicBezTo>
                <a:cubicBezTo>
                  <a:pt x="624" y="1026"/>
                  <a:pt x="626" y="1024"/>
                  <a:pt x="626" y="1023"/>
                </a:cubicBezTo>
                <a:cubicBezTo>
                  <a:pt x="626" y="1023"/>
                  <a:pt x="626" y="1023"/>
                  <a:pt x="626" y="1023"/>
                </a:cubicBezTo>
                <a:cubicBezTo>
                  <a:pt x="627" y="1022"/>
                  <a:pt x="627" y="1020"/>
                  <a:pt x="627" y="1019"/>
                </a:cubicBezTo>
                <a:cubicBezTo>
                  <a:pt x="627" y="1018"/>
                  <a:pt x="627" y="1018"/>
                  <a:pt x="627" y="1018"/>
                </a:cubicBezTo>
                <a:cubicBezTo>
                  <a:pt x="627" y="1017"/>
                  <a:pt x="626" y="1016"/>
                  <a:pt x="626" y="1015"/>
                </a:cubicBezTo>
                <a:cubicBezTo>
                  <a:pt x="625" y="1015"/>
                  <a:pt x="625" y="1015"/>
                  <a:pt x="625" y="1014"/>
                </a:cubicBezTo>
                <a:cubicBezTo>
                  <a:pt x="625" y="1013"/>
                  <a:pt x="624" y="1013"/>
                  <a:pt x="624" y="1012"/>
                </a:cubicBezTo>
                <a:cubicBezTo>
                  <a:pt x="624" y="1012"/>
                  <a:pt x="624" y="1012"/>
                  <a:pt x="624" y="1012"/>
                </a:cubicBezTo>
                <a:cubicBezTo>
                  <a:pt x="624" y="1012"/>
                  <a:pt x="624" y="1012"/>
                  <a:pt x="624" y="1012"/>
                </a:cubicBezTo>
                <a:cubicBezTo>
                  <a:pt x="624" y="1012"/>
                  <a:pt x="623" y="1012"/>
                  <a:pt x="623" y="1012"/>
                </a:cubicBezTo>
                <a:cubicBezTo>
                  <a:pt x="623" y="1012"/>
                  <a:pt x="623" y="1012"/>
                  <a:pt x="623" y="1012"/>
                </a:cubicBezTo>
                <a:cubicBezTo>
                  <a:pt x="622" y="1012"/>
                  <a:pt x="621" y="1011"/>
                  <a:pt x="621" y="1011"/>
                </a:cubicBezTo>
                <a:cubicBezTo>
                  <a:pt x="620" y="1011"/>
                  <a:pt x="620" y="1011"/>
                  <a:pt x="620" y="1010"/>
                </a:cubicBezTo>
                <a:cubicBezTo>
                  <a:pt x="619" y="1010"/>
                  <a:pt x="618" y="1009"/>
                  <a:pt x="617" y="1008"/>
                </a:cubicBezTo>
                <a:cubicBezTo>
                  <a:pt x="617" y="1008"/>
                  <a:pt x="617" y="1008"/>
                  <a:pt x="617" y="1008"/>
                </a:cubicBezTo>
                <a:cubicBezTo>
                  <a:pt x="616" y="1007"/>
                  <a:pt x="616" y="1007"/>
                  <a:pt x="616" y="1006"/>
                </a:cubicBezTo>
                <a:cubicBezTo>
                  <a:pt x="615" y="1007"/>
                  <a:pt x="614" y="1007"/>
                  <a:pt x="613" y="1007"/>
                </a:cubicBezTo>
                <a:cubicBezTo>
                  <a:pt x="613" y="1007"/>
                  <a:pt x="613" y="1007"/>
                  <a:pt x="613" y="1007"/>
                </a:cubicBezTo>
                <a:cubicBezTo>
                  <a:pt x="612" y="1007"/>
                  <a:pt x="612" y="1006"/>
                  <a:pt x="611" y="1006"/>
                </a:cubicBezTo>
                <a:cubicBezTo>
                  <a:pt x="611" y="1005"/>
                  <a:pt x="611" y="1005"/>
                  <a:pt x="611" y="1005"/>
                </a:cubicBezTo>
                <a:cubicBezTo>
                  <a:pt x="611" y="1005"/>
                  <a:pt x="611" y="1005"/>
                  <a:pt x="611" y="1005"/>
                </a:cubicBezTo>
                <a:cubicBezTo>
                  <a:pt x="610" y="1005"/>
                  <a:pt x="610" y="1005"/>
                  <a:pt x="609" y="1005"/>
                </a:cubicBezTo>
                <a:cubicBezTo>
                  <a:pt x="609" y="1005"/>
                  <a:pt x="608" y="1005"/>
                  <a:pt x="608" y="1004"/>
                </a:cubicBezTo>
                <a:cubicBezTo>
                  <a:pt x="608" y="1004"/>
                  <a:pt x="607" y="1004"/>
                  <a:pt x="607" y="1004"/>
                </a:cubicBezTo>
                <a:cubicBezTo>
                  <a:pt x="607" y="1004"/>
                  <a:pt x="606" y="1004"/>
                  <a:pt x="606" y="1004"/>
                </a:cubicBezTo>
                <a:cubicBezTo>
                  <a:pt x="606" y="1003"/>
                  <a:pt x="606" y="1003"/>
                  <a:pt x="606" y="1003"/>
                </a:cubicBezTo>
                <a:cubicBezTo>
                  <a:pt x="605" y="1003"/>
                  <a:pt x="603" y="1003"/>
                  <a:pt x="603" y="1001"/>
                </a:cubicBezTo>
                <a:cubicBezTo>
                  <a:pt x="603" y="1001"/>
                  <a:pt x="603" y="1000"/>
                  <a:pt x="603" y="1000"/>
                </a:cubicBezTo>
                <a:cubicBezTo>
                  <a:pt x="602" y="1000"/>
                  <a:pt x="602" y="1000"/>
                  <a:pt x="602" y="999"/>
                </a:cubicBezTo>
                <a:cubicBezTo>
                  <a:pt x="602" y="999"/>
                  <a:pt x="602" y="999"/>
                  <a:pt x="602" y="999"/>
                </a:cubicBezTo>
                <a:cubicBezTo>
                  <a:pt x="601" y="999"/>
                  <a:pt x="601" y="999"/>
                  <a:pt x="601" y="999"/>
                </a:cubicBezTo>
                <a:cubicBezTo>
                  <a:pt x="601" y="998"/>
                  <a:pt x="601" y="998"/>
                  <a:pt x="600" y="998"/>
                </a:cubicBezTo>
                <a:cubicBezTo>
                  <a:pt x="600" y="998"/>
                  <a:pt x="600" y="998"/>
                  <a:pt x="599" y="998"/>
                </a:cubicBezTo>
                <a:cubicBezTo>
                  <a:pt x="599" y="997"/>
                  <a:pt x="599" y="997"/>
                  <a:pt x="599" y="997"/>
                </a:cubicBezTo>
                <a:cubicBezTo>
                  <a:pt x="599" y="997"/>
                  <a:pt x="598" y="996"/>
                  <a:pt x="598" y="996"/>
                </a:cubicBezTo>
                <a:cubicBezTo>
                  <a:pt x="598" y="995"/>
                  <a:pt x="598" y="995"/>
                  <a:pt x="599" y="994"/>
                </a:cubicBezTo>
                <a:cubicBezTo>
                  <a:pt x="599" y="994"/>
                  <a:pt x="600" y="994"/>
                  <a:pt x="601" y="994"/>
                </a:cubicBezTo>
                <a:cubicBezTo>
                  <a:pt x="601" y="994"/>
                  <a:pt x="602" y="994"/>
                  <a:pt x="602" y="994"/>
                </a:cubicBezTo>
                <a:cubicBezTo>
                  <a:pt x="603" y="994"/>
                  <a:pt x="604" y="994"/>
                  <a:pt x="604" y="994"/>
                </a:cubicBezTo>
                <a:cubicBezTo>
                  <a:pt x="604" y="994"/>
                  <a:pt x="605" y="994"/>
                  <a:pt x="605" y="994"/>
                </a:cubicBezTo>
                <a:cubicBezTo>
                  <a:pt x="605" y="993"/>
                  <a:pt x="605" y="993"/>
                  <a:pt x="605" y="993"/>
                </a:cubicBezTo>
                <a:cubicBezTo>
                  <a:pt x="605" y="993"/>
                  <a:pt x="605" y="993"/>
                  <a:pt x="605" y="993"/>
                </a:cubicBezTo>
                <a:cubicBezTo>
                  <a:pt x="605" y="993"/>
                  <a:pt x="605" y="993"/>
                  <a:pt x="605" y="993"/>
                </a:cubicBezTo>
                <a:cubicBezTo>
                  <a:pt x="605" y="993"/>
                  <a:pt x="605" y="993"/>
                  <a:pt x="605" y="993"/>
                </a:cubicBezTo>
                <a:cubicBezTo>
                  <a:pt x="605" y="993"/>
                  <a:pt x="605" y="993"/>
                  <a:pt x="605" y="993"/>
                </a:cubicBezTo>
                <a:cubicBezTo>
                  <a:pt x="605" y="993"/>
                  <a:pt x="605" y="993"/>
                  <a:pt x="605" y="993"/>
                </a:cubicBezTo>
                <a:cubicBezTo>
                  <a:pt x="605" y="993"/>
                  <a:pt x="605" y="993"/>
                  <a:pt x="605" y="993"/>
                </a:cubicBezTo>
                <a:cubicBezTo>
                  <a:pt x="605" y="993"/>
                  <a:pt x="605" y="992"/>
                  <a:pt x="605" y="992"/>
                </a:cubicBezTo>
                <a:cubicBezTo>
                  <a:pt x="605" y="992"/>
                  <a:pt x="605" y="992"/>
                  <a:pt x="606" y="992"/>
                </a:cubicBezTo>
                <a:cubicBezTo>
                  <a:pt x="606" y="992"/>
                  <a:pt x="606" y="992"/>
                  <a:pt x="606" y="992"/>
                </a:cubicBezTo>
                <a:cubicBezTo>
                  <a:pt x="606" y="992"/>
                  <a:pt x="606" y="992"/>
                  <a:pt x="607" y="991"/>
                </a:cubicBezTo>
                <a:cubicBezTo>
                  <a:pt x="607" y="991"/>
                  <a:pt x="607" y="991"/>
                  <a:pt x="607" y="991"/>
                </a:cubicBezTo>
                <a:cubicBezTo>
                  <a:pt x="607" y="991"/>
                  <a:pt x="607" y="991"/>
                  <a:pt x="606" y="990"/>
                </a:cubicBezTo>
                <a:cubicBezTo>
                  <a:pt x="606" y="990"/>
                  <a:pt x="606" y="989"/>
                  <a:pt x="607" y="988"/>
                </a:cubicBezTo>
                <a:cubicBezTo>
                  <a:pt x="607" y="988"/>
                  <a:pt x="608" y="988"/>
                  <a:pt x="608" y="988"/>
                </a:cubicBezTo>
                <a:cubicBezTo>
                  <a:pt x="607" y="987"/>
                  <a:pt x="607" y="987"/>
                  <a:pt x="606" y="986"/>
                </a:cubicBezTo>
                <a:cubicBezTo>
                  <a:pt x="606" y="986"/>
                  <a:pt x="606" y="986"/>
                  <a:pt x="606" y="986"/>
                </a:cubicBezTo>
                <a:cubicBezTo>
                  <a:pt x="605" y="986"/>
                  <a:pt x="605" y="986"/>
                  <a:pt x="604" y="985"/>
                </a:cubicBezTo>
                <a:cubicBezTo>
                  <a:pt x="604" y="985"/>
                  <a:pt x="604" y="984"/>
                  <a:pt x="604" y="984"/>
                </a:cubicBezTo>
                <a:cubicBezTo>
                  <a:pt x="604" y="984"/>
                  <a:pt x="603" y="983"/>
                  <a:pt x="603" y="983"/>
                </a:cubicBezTo>
                <a:cubicBezTo>
                  <a:pt x="603" y="982"/>
                  <a:pt x="602" y="982"/>
                  <a:pt x="601" y="981"/>
                </a:cubicBezTo>
                <a:cubicBezTo>
                  <a:pt x="601" y="981"/>
                  <a:pt x="601" y="981"/>
                  <a:pt x="601" y="980"/>
                </a:cubicBezTo>
                <a:cubicBezTo>
                  <a:pt x="601" y="980"/>
                  <a:pt x="601" y="980"/>
                  <a:pt x="600" y="980"/>
                </a:cubicBezTo>
                <a:cubicBezTo>
                  <a:pt x="599" y="979"/>
                  <a:pt x="598" y="978"/>
                  <a:pt x="597" y="977"/>
                </a:cubicBezTo>
                <a:cubicBezTo>
                  <a:pt x="597" y="977"/>
                  <a:pt x="597" y="977"/>
                  <a:pt x="597" y="977"/>
                </a:cubicBezTo>
                <a:cubicBezTo>
                  <a:pt x="596" y="977"/>
                  <a:pt x="596" y="976"/>
                  <a:pt x="596" y="976"/>
                </a:cubicBezTo>
                <a:cubicBezTo>
                  <a:pt x="595" y="976"/>
                  <a:pt x="595" y="976"/>
                  <a:pt x="594" y="976"/>
                </a:cubicBezTo>
                <a:cubicBezTo>
                  <a:pt x="594" y="975"/>
                  <a:pt x="593" y="975"/>
                  <a:pt x="593" y="975"/>
                </a:cubicBezTo>
                <a:cubicBezTo>
                  <a:pt x="593" y="975"/>
                  <a:pt x="593" y="975"/>
                  <a:pt x="593" y="975"/>
                </a:cubicBezTo>
                <a:cubicBezTo>
                  <a:pt x="592" y="974"/>
                  <a:pt x="592" y="974"/>
                  <a:pt x="592" y="973"/>
                </a:cubicBezTo>
                <a:cubicBezTo>
                  <a:pt x="591" y="972"/>
                  <a:pt x="591" y="971"/>
                  <a:pt x="591" y="971"/>
                </a:cubicBezTo>
                <a:cubicBezTo>
                  <a:pt x="591" y="971"/>
                  <a:pt x="591" y="971"/>
                  <a:pt x="591" y="971"/>
                </a:cubicBezTo>
                <a:cubicBezTo>
                  <a:pt x="591" y="970"/>
                  <a:pt x="591" y="970"/>
                  <a:pt x="591" y="970"/>
                </a:cubicBezTo>
                <a:cubicBezTo>
                  <a:pt x="591" y="970"/>
                  <a:pt x="591" y="969"/>
                  <a:pt x="591" y="969"/>
                </a:cubicBezTo>
                <a:cubicBezTo>
                  <a:pt x="590" y="969"/>
                  <a:pt x="589" y="968"/>
                  <a:pt x="589" y="967"/>
                </a:cubicBezTo>
                <a:cubicBezTo>
                  <a:pt x="589" y="967"/>
                  <a:pt x="589" y="965"/>
                  <a:pt x="589" y="965"/>
                </a:cubicBezTo>
                <a:cubicBezTo>
                  <a:pt x="589" y="965"/>
                  <a:pt x="589" y="965"/>
                  <a:pt x="589" y="964"/>
                </a:cubicBezTo>
                <a:cubicBezTo>
                  <a:pt x="590" y="964"/>
                  <a:pt x="590" y="964"/>
                  <a:pt x="590" y="963"/>
                </a:cubicBezTo>
                <a:cubicBezTo>
                  <a:pt x="589" y="963"/>
                  <a:pt x="588" y="962"/>
                  <a:pt x="588" y="962"/>
                </a:cubicBezTo>
                <a:cubicBezTo>
                  <a:pt x="587" y="961"/>
                  <a:pt x="586" y="961"/>
                  <a:pt x="586" y="960"/>
                </a:cubicBezTo>
                <a:cubicBezTo>
                  <a:pt x="586" y="960"/>
                  <a:pt x="586" y="959"/>
                  <a:pt x="587" y="958"/>
                </a:cubicBezTo>
                <a:cubicBezTo>
                  <a:pt x="587" y="958"/>
                  <a:pt x="587" y="958"/>
                  <a:pt x="587" y="958"/>
                </a:cubicBezTo>
                <a:cubicBezTo>
                  <a:pt x="587" y="958"/>
                  <a:pt x="587" y="957"/>
                  <a:pt x="586" y="957"/>
                </a:cubicBezTo>
                <a:cubicBezTo>
                  <a:pt x="586" y="957"/>
                  <a:pt x="586" y="957"/>
                  <a:pt x="585" y="956"/>
                </a:cubicBezTo>
                <a:cubicBezTo>
                  <a:pt x="585" y="956"/>
                  <a:pt x="585" y="956"/>
                  <a:pt x="585" y="956"/>
                </a:cubicBezTo>
                <a:cubicBezTo>
                  <a:pt x="583" y="956"/>
                  <a:pt x="583" y="955"/>
                  <a:pt x="583" y="954"/>
                </a:cubicBezTo>
                <a:cubicBezTo>
                  <a:pt x="582" y="953"/>
                  <a:pt x="582" y="952"/>
                  <a:pt x="582" y="951"/>
                </a:cubicBezTo>
                <a:cubicBezTo>
                  <a:pt x="582" y="951"/>
                  <a:pt x="583" y="951"/>
                  <a:pt x="583" y="950"/>
                </a:cubicBezTo>
                <a:cubicBezTo>
                  <a:pt x="583" y="950"/>
                  <a:pt x="583" y="950"/>
                  <a:pt x="583" y="950"/>
                </a:cubicBezTo>
                <a:cubicBezTo>
                  <a:pt x="583" y="950"/>
                  <a:pt x="582" y="950"/>
                  <a:pt x="582" y="950"/>
                </a:cubicBezTo>
                <a:cubicBezTo>
                  <a:pt x="581" y="949"/>
                  <a:pt x="581" y="948"/>
                  <a:pt x="580" y="948"/>
                </a:cubicBezTo>
                <a:cubicBezTo>
                  <a:pt x="580" y="948"/>
                  <a:pt x="580" y="947"/>
                  <a:pt x="580" y="947"/>
                </a:cubicBezTo>
                <a:cubicBezTo>
                  <a:pt x="580" y="946"/>
                  <a:pt x="580" y="946"/>
                  <a:pt x="580" y="946"/>
                </a:cubicBezTo>
                <a:cubicBezTo>
                  <a:pt x="579" y="944"/>
                  <a:pt x="578" y="942"/>
                  <a:pt x="578" y="941"/>
                </a:cubicBezTo>
                <a:cubicBezTo>
                  <a:pt x="578" y="941"/>
                  <a:pt x="578" y="941"/>
                  <a:pt x="578" y="941"/>
                </a:cubicBezTo>
                <a:cubicBezTo>
                  <a:pt x="578" y="941"/>
                  <a:pt x="578" y="941"/>
                  <a:pt x="578" y="941"/>
                </a:cubicBezTo>
                <a:cubicBezTo>
                  <a:pt x="578" y="940"/>
                  <a:pt x="577" y="939"/>
                  <a:pt x="577" y="938"/>
                </a:cubicBezTo>
                <a:cubicBezTo>
                  <a:pt x="577" y="938"/>
                  <a:pt x="577" y="937"/>
                  <a:pt x="577" y="937"/>
                </a:cubicBezTo>
                <a:cubicBezTo>
                  <a:pt x="577" y="936"/>
                  <a:pt x="577" y="936"/>
                  <a:pt x="577" y="936"/>
                </a:cubicBezTo>
                <a:cubicBezTo>
                  <a:pt x="577" y="936"/>
                  <a:pt x="577" y="935"/>
                  <a:pt x="577" y="935"/>
                </a:cubicBezTo>
                <a:cubicBezTo>
                  <a:pt x="576" y="935"/>
                  <a:pt x="576" y="934"/>
                  <a:pt x="576" y="934"/>
                </a:cubicBezTo>
                <a:cubicBezTo>
                  <a:pt x="575" y="934"/>
                  <a:pt x="575" y="933"/>
                  <a:pt x="574" y="932"/>
                </a:cubicBezTo>
                <a:cubicBezTo>
                  <a:pt x="574" y="932"/>
                  <a:pt x="574" y="932"/>
                  <a:pt x="573" y="931"/>
                </a:cubicBezTo>
                <a:cubicBezTo>
                  <a:pt x="573" y="931"/>
                  <a:pt x="572" y="930"/>
                  <a:pt x="571" y="929"/>
                </a:cubicBezTo>
                <a:cubicBezTo>
                  <a:pt x="571" y="929"/>
                  <a:pt x="571" y="929"/>
                  <a:pt x="571" y="929"/>
                </a:cubicBezTo>
                <a:cubicBezTo>
                  <a:pt x="570" y="928"/>
                  <a:pt x="570" y="928"/>
                  <a:pt x="569" y="928"/>
                </a:cubicBezTo>
                <a:cubicBezTo>
                  <a:pt x="569" y="928"/>
                  <a:pt x="568" y="928"/>
                  <a:pt x="568" y="928"/>
                </a:cubicBezTo>
                <a:cubicBezTo>
                  <a:pt x="567" y="928"/>
                  <a:pt x="567" y="928"/>
                  <a:pt x="567" y="928"/>
                </a:cubicBezTo>
                <a:cubicBezTo>
                  <a:pt x="567" y="928"/>
                  <a:pt x="567" y="928"/>
                  <a:pt x="566" y="927"/>
                </a:cubicBezTo>
                <a:cubicBezTo>
                  <a:pt x="566" y="927"/>
                  <a:pt x="566" y="926"/>
                  <a:pt x="566" y="925"/>
                </a:cubicBezTo>
                <a:cubicBezTo>
                  <a:pt x="565" y="925"/>
                  <a:pt x="565" y="925"/>
                  <a:pt x="564" y="925"/>
                </a:cubicBezTo>
                <a:cubicBezTo>
                  <a:pt x="563" y="925"/>
                  <a:pt x="563" y="925"/>
                  <a:pt x="563" y="925"/>
                </a:cubicBezTo>
                <a:cubicBezTo>
                  <a:pt x="563" y="925"/>
                  <a:pt x="562" y="925"/>
                  <a:pt x="562" y="924"/>
                </a:cubicBezTo>
                <a:cubicBezTo>
                  <a:pt x="562" y="924"/>
                  <a:pt x="562" y="924"/>
                  <a:pt x="561" y="924"/>
                </a:cubicBezTo>
                <a:cubicBezTo>
                  <a:pt x="561" y="924"/>
                  <a:pt x="561" y="924"/>
                  <a:pt x="561" y="924"/>
                </a:cubicBezTo>
                <a:cubicBezTo>
                  <a:pt x="559" y="924"/>
                  <a:pt x="558" y="923"/>
                  <a:pt x="558" y="921"/>
                </a:cubicBezTo>
                <a:cubicBezTo>
                  <a:pt x="558" y="921"/>
                  <a:pt x="558" y="921"/>
                  <a:pt x="557" y="921"/>
                </a:cubicBezTo>
                <a:cubicBezTo>
                  <a:pt x="557" y="921"/>
                  <a:pt x="557" y="921"/>
                  <a:pt x="556" y="921"/>
                </a:cubicBezTo>
                <a:cubicBezTo>
                  <a:pt x="556" y="921"/>
                  <a:pt x="555" y="921"/>
                  <a:pt x="555" y="921"/>
                </a:cubicBezTo>
                <a:cubicBezTo>
                  <a:pt x="553" y="922"/>
                  <a:pt x="552" y="921"/>
                  <a:pt x="551" y="921"/>
                </a:cubicBezTo>
                <a:cubicBezTo>
                  <a:pt x="550" y="920"/>
                  <a:pt x="549" y="920"/>
                  <a:pt x="548" y="920"/>
                </a:cubicBezTo>
                <a:cubicBezTo>
                  <a:pt x="548" y="920"/>
                  <a:pt x="548" y="920"/>
                  <a:pt x="547" y="920"/>
                </a:cubicBezTo>
                <a:cubicBezTo>
                  <a:pt x="546" y="920"/>
                  <a:pt x="545" y="920"/>
                  <a:pt x="545" y="919"/>
                </a:cubicBezTo>
                <a:cubicBezTo>
                  <a:pt x="544" y="919"/>
                  <a:pt x="544" y="918"/>
                  <a:pt x="544" y="918"/>
                </a:cubicBezTo>
                <a:cubicBezTo>
                  <a:pt x="544" y="917"/>
                  <a:pt x="544" y="917"/>
                  <a:pt x="545" y="917"/>
                </a:cubicBezTo>
                <a:cubicBezTo>
                  <a:pt x="545" y="917"/>
                  <a:pt x="545" y="917"/>
                  <a:pt x="545" y="917"/>
                </a:cubicBezTo>
                <a:cubicBezTo>
                  <a:pt x="545" y="916"/>
                  <a:pt x="545" y="916"/>
                  <a:pt x="545" y="915"/>
                </a:cubicBezTo>
                <a:cubicBezTo>
                  <a:pt x="545" y="915"/>
                  <a:pt x="545" y="914"/>
                  <a:pt x="545" y="914"/>
                </a:cubicBezTo>
                <a:cubicBezTo>
                  <a:pt x="545" y="913"/>
                  <a:pt x="545" y="912"/>
                  <a:pt x="545" y="912"/>
                </a:cubicBezTo>
                <a:cubicBezTo>
                  <a:pt x="545" y="911"/>
                  <a:pt x="544" y="911"/>
                  <a:pt x="544" y="910"/>
                </a:cubicBezTo>
                <a:cubicBezTo>
                  <a:pt x="544" y="910"/>
                  <a:pt x="544" y="910"/>
                  <a:pt x="544" y="910"/>
                </a:cubicBezTo>
                <a:cubicBezTo>
                  <a:pt x="543" y="909"/>
                  <a:pt x="543" y="909"/>
                  <a:pt x="543" y="909"/>
                </a:cubicBezTo>
                <a:cubicBezTo>
                  <a:pt x="542" y="908"/>
                  <a:pt x="542" y="908"/>
                  <a:pt x="542" y="908"/>
                </a:cubicBezTo>
                <a:cubicBezTo>
                  <a:pt x="542" y="908"/>
                  <a:pt x="542" y="908"/>
                  <a:pt x="542" y="907"/>
                </a:cubicBezTo>
                <a:cubicBezTo>
                  <a:pt x="541" y="907"/>
                  <a:pt x="541" y="907"/>
                  <a:pt x="541" y="906"/>
                </a:cubicBezTo>
                <a:cubicBezTo>
                  <a:pt x="540" y="906"/>
                  <a:pt x="540" y="906"/>
                  <a:pt x="540" y="906"/>
                </a:cubicBezTo>
                <a:cubicBezTo>
                  <a:pt x="540" y="905"/>
                  <a:pt x="539" y="904"/>
                  <a:pt x="539" y="904"/>
                </a:cubicBezTo>
                <a:cubicBezTo>
                  <a:pt x="539" y="903"/>
                  <a:pt x="539" y="903"/>
                  <a:pt x="538" y="902"/>
                </a:cubicBezTo>
                <a:cubicBezTo>
                  <a:pt x="538" y="902"/>
                  <a:pt x="538" y="902"/>
                  <a:pt x="538" y="902"/>
                </a:cubicBezTo>
                <a:cubicBezTo>
                  <a:pt x="537" y="901"/>
                  <a:pt x="537" y="901"/>
                  <a:pt x="536" y="900"/>
                </a:cubicBezTo>
                <a:cubicBezTo>
                  <a:pt x="536" y="899"/>
                  <a:pt x="536" y="899"/>
                  <a:pt x="536" y="898"/>
                </a:cubicBezTo>
                <a:cubicBezTo>
                  <a:pt x="536" y="898"/>
                  <a:pt x="536" y="898"/>
                  <a:pt x="536" y="898"/>
                </a:cubicBezTo>
                <a:cubicBezTo>
                  <a:pt x="536" y="898"/>
                  <a:pt x="536" y="897"/>
                  <a:pt x="535" y="897"/>
                </a:cubicBezTo>
                <a:cubicBezTo>
                  <a:pt x="535" y="897"/>
                  <a:pt x="535" y="897"/>
                  <a:pt x="535" y="897"/>
                </a:cubicBezTo>
                <a:cubicBezTo>
                  <a:pt x="535" y="896"/>
                  <a:pt x="534" y="896"/>
                  <a:pt x="534" y="896"/>
                </a:cubicBezTo>
                <a:cubicBezTo>
                  <a:pt x="534" y="893"/>
                  <a:pt x="534" y="893"/>
                  <a:pt x="534" y="893"/>
                </a:cubicBezTo>
                <a:cubicBezTo>
                  <a:pt x="534" y="893"/>
                  <a:pt x="534" y="893"/>
                  <a:pt x="534" y="893"/>
                </a:cubicBezTo>
                <a:cubicBezTo>
                  <a:pt x="534" y="892"/>
                  <a:pt x="533" y="891"/>
                  <a:pt x="534" y="890"/>
                </a:cubicBezTo>
                <a:cubicBezTo>
                  <a:pt x="534" y="890"/>
                  <a:pt x="534" y="890"/>
                  <a:pt x="534" y="890"/>
                </a:cubicBezTo>
                <a:cubicBezTo>
                  <a:pt x="535" y="889"/>
                  <a:pt x="535" y="889"/>
                  <a:pt x="535" y="889"/>
                </a:cubicBezTo>
                <a:cubicBezTo>
                  <a:pt x="535" y="888"/>
                  <a:pt x="534" y="888"/>
                  <a:pt x="533" y="887"/>
                </a:cubicBezTo>
                <a:cubicBezTo>
                  <a:pt x="532" y="887"/>
                  <a:pt x="532" y="887"/>
                  <a:pt x="531" y="886"/>
                </a:cubicBezTo>
                <a:cubicBezTo>
                  <a:pt x="531" y="886"/>
                  <a:pt x="531" y="886"/>
                  <a:pt x="531" y="885"/>
                </a:cubicBezTo>
                <a:cubicBezTo>
                  <a:pt x="531" y="885"/>
                  <a:pt x="530" y="884"/>
                  <a:pt x="530" y="883"/>
                </a:cubicBezTo>
                <a:cubicBezTo>
                  <a:pt x="530" y="882"/>
                  <a:pt x="530" y="882"/>
                  <a:pt x="530" y="881"/>
                </a:cubicBezTo>
                <a:cubicBezTo>
                  <a:pt x="530" y="881"/>
                  <a:pt x="530" y="881"/>
                  <a:pt x="531" y="881"/>
                </a:cubicBezTo>
                <a:cubicBezTo>
                  <a:pt x="531" y="880"/>
                  <a:pt x="531" y="879"/>
                  <a:pt x="531" y="878"/>
                </a:cubicBezTo>
                <a:cubicBezTo>
                  <a:pt x="531" y="877"/>
                  <a:pt x="531" y="877"/>
                  <a:pt x="531" y="877"/>
                </a:cubicBezTo>
                <a:cubicBezTo>
                  <a:pt x="531" y="877"/>
                  <a:pt x="532" y="876"/>
                  <a:pt x="532" y="876"/>
                </a:cubicBezTo>
                <a:cubicBezTo>
                  <a:pt x="532" y="876"/>
                  <a:pt x="532" y="875"/>
                  <a:pt x="531" y="875"/>
                </a:cubicBezTo>
                <a:cubicBezTo>
                  <a:pt x="531" y="874"/>
                  <a:pt x="532" y="874"/>
                  <a:pt x="532" y="874"/>
                </a:cubicBezTo>
                <a:cubicBezTo>
                  <a:pt x="532" y="873"/>
                  <a:pt x="532" y="873"/>
                  <a:pt x="533" y="873"/>
                </a:cubicBezTo>
                <a:cubicBezTo>
                  <a:pt x="533" y="873"/>
                  <a:pt x="533" y="873"/>
                  <a:pt x="533" y="873"/>
                </a:cubicBezTo>
                <a:cubicBezTo>
                  <a:pt x="533" y="873"/>
                  <a:pt x="534" y="873"/>
                  <a:pt x="534" y="873"/>
                </a:cubicBezTo>
                <a:cubicBezTo>
                  <a:pt x="533" y="873"/>
                  <a:pt x="533" y="873"/>
                  <a:pt x="532" y="873"/>
                </a:cubicBezTo>
                <a:cubicBezTo>
                  <a:pt x="531" y="873"/>
                  <a:pt x="531" y="873"/>
                  <a:pt x="531" y="873"/>
                </a:cubicBezTo>
                <a:cubicBezTo>
                  <a:pt x="531" y="873"/>
                  <a:pt x="531" y="874"/>
                  <a:pt x="531" y="874"/>
                </a:cubicBezTo>
                <a:cubicBezTo>
                  <a:pt x="531" y="875"/>
                  <a:pt x="531" y="875"/>
                  <a:pt x="531" y="875"/>
                </a:cubicBezTo>
                <a:cubicBezTo>
                  <a:pt x="531" y="876"/>
                  <a:pt x="531" y="876"/>
                  <a:pt x="530" y="876"/>
                </a:cubicBezTo>
                <a:cubicBezTo>
                  <a:pt x="529" y="876"/>
                  <a:pt x="528" y="875"/>
                  <a:pt x="527" y="875"/>
                </a:cubicBezTo>
                <a:cubicBezTo>
                  <a:pt x="527" y="875"/>
                  <a:pt x="527" y="874"/>
                  <a:pt x="527" y="874"/>
                </a:cubicBezTo>
                <a:cubicBezTo>
                  <a:pt x="527" y="874"/>
                  <a:pt x="526" y="874"/>
                  <a:pt x="526" y="874"/>
                </a:cubicBezTo>
                <a:cubicBezTo>
                  <a:pt x="525" y="873"/>
                  <a:pt x="525" y="872"/>
                  <a:pt x="525" y="871"/>
                </a:cubicBezTo>
                <a:cubicBezTo>
                  <a:pt x="525" y="869"/>
                  <a:pt x="525" y="869"/>
                  <a:pt x="524" y="868"/>
                </a:cubicBezTo>
                <a:cubicBezTo>
                  <a:pt x="523" y="868"/>
                  <a:pt x="523" y="868"/>
                  <a:pt x="523" y="867"/>
                </a:cubicBezTo>
                <a:cubicBezTo>
                  <a:pt x="523" y="867"/>
                  <a:pt x="522" y="867"/>
                  <a:pt x="522" y="867"/>
                </a:cubicBezTo>
                <a:cubicBezTo>
                  <a:pt x="522" y="867"/>
                  <a:pt x="522" y="866"/>
                  <a:pt x="522" y="866"/>
                </a:cubicBezTo>
                <a:cubicBezTo>
                  <a:pt x="521" y="866"/>
                  <a:pt x="521" y="866"/>
                  <a:pt x="521" y="866"/>
                </a:cubicBezTo>
                <a:cubicBezTo>
                  <a:pt x="521" y="865"/>
                  <a:pt x="521" y="865"/>
                  <a:pt x="521" y="865"/>
                </a:cubicBezTo>
                <a:cubicBezTo>
                  <a:pt x="521" y="864"/>
                  <a:pt x="521" y="864"/>
                  <a:pt x="520" y="864"/>
                </a:cubicBezTo>
                <a:cubicBezTo>
                  <a:pt x="520" y="864"/>
                  <a:pt x="520" y="863"/>
                  <a:pt x="519" y="863"/>
                </a:cubicBezTo>
                <a:cubicBezTo>
                  <a:pt x="519" y="862"/>
                  <a:pt x="519" y="862"/>
                  <a:pt x="519" y="862"/>
                </a:cubicBezTo>
                <a:cubicBezTo>
                  <a:pt x="519" y="861"/>
                  <a:pt x="519" y="861"/>
                  <a:pt x="519" y="860"/>
                </a:cubicBezTo>
                <a:cubicBezTo>
                  <a:pt x="519" y="859"/>
                  <a:pt x="519" y="858"/>
                  <a:pt x="519" y="858"/>
                </a:cubicBezTo>
                <a:cubicBezTo>
                  <a:pt x="519" y="857"/>
                  <a:pt x="520" y="857"/>
                  <a:pt x="519" y="857"/>
                </a:cubicBezTo>
                <a:cubicBezTo>
                  <a:pt x="519" y="856"/>
                  <a:pt x="519" y="856"/>
                  <a:pt x="518" y="856"/>
                </a:cubicBezTo>
                <a:cubicBezTo>
                  <a:pt x="518" y="855"/>
                  <a:pt x="518" y="855"/>
                  <a:pt x="518" y="855"/>
                </a:cubicBezTo>
                <a:cubicBezTo>
                  <a:pt x="517" y="855"/>
                  <a:pt x="517" y="854"/>
                  <a:pt x="518" y="853"/>
                </a:cubicBezTo>
                <a:cubicBezTo>
                  <a:pt x="518" y="853"/>
                  <a:pt x="518" y="853"/>
                  <a:pt x="518" y="853"/>
                </a:cubicBezTo>
                <a:cubicBezTo>
                  <a:pt x="518" y="852"/>
                  <a:pt x="518" y="852"/>
                  <a:pt x="518" y="852"/>
                </a:cubicBezTo>
                <a:cubicBezTo>
                  <a:pt x="518" y="852"/>
                  <a:pt x="518" y="851"/>
                  <a:pt x="518" y="851"/>
                </a:cubicBezTo>
                <a:cubicBezTo>
                  <a:pt x="518" y="851"/>
                  <a:pt x="518" y="851"/>
                  <a:pt x="519" y="851"/>
                </a:cubicBezTo>
                <a:cubicBezTo>
                  <a:pt x="519" y="851"/>
                  <a:pt x="519" y="851"/>
                  <a:pt x="519" y="850"/>
                </a:cubicBezTo>
                <a:cubicBezTo>
                  <a:pt x="519" y="850"/>
                  <a:pt x="519" y="849"/>
                  <a:pt x="519" y="849"/>
                </a:cubicBezTo>
                <a:cubicBezTo>
                  <a:pt x="519" y="849"/>
                  <a:pt x="519" y="848"/>
                  <a:pt x="519" y="848"/>
                </a:cubicBezTo>
                <a:cubicBezTo>
                  <a:pt x="519" y="847"/>
                  <a:pt x="518" y="846"/>
                  <a:pt x="518" y="845"/>
                </a:cubicBezTo>
                <a:cubicBezTo>
                  <a:pt x="518" y="844"/>
                  <a:pt x="517" y="844"/>
                  <a:pt x="517" y="843"/>
                </a:cubicBezTo>
                <a:cubicBezTo>
                  <a:pt x="516" y="843"/>
                  <a:pt x="516" y="843"/>
                  <a:pt x="515" y="842"/>
                </a:cubicBezTo>
                <a:cubicBezTo>
                  <a:pt x="515" y="842"/>
                  <a:pt x="515" y="842"/>
                  <a:pt x="515" y="842"/>
                </a:cubicBezTo>
                <a:cubicBezTo>
                  <a:pt x="515" y="841"/>
                  <a:pt x="514" y="840"/>
                  <a:pt x="514" y="839"/>
                </a:cubicBezTo>
                <a:cubicBezTo>
                  <a:pt x="514" y="838"/>
                  <a:pt x="514" y="838"/>
                  <a:pt x="515" y="838"/>
                </a:cubicBezTo>
                <a:cubicBezTo>
                  <a:pt x="515" y="837"/>
                  <a:pt x="515" y="837"/>
                  <a:pt x="515" y="836"/>
                </a:cubicBezTo>
                <a:cubicBezTo>
                  <a:pt x="515" y="835"/>
                  <a:pt x="516" y="835"/>
                  <a:pt x="517" y="834"/>
                </a:cubicBezTo>
                <a:cubicBezTo>
                  <a:pt x="517" y="834"/>
                  <a:pt x="517" y="834"/>
                  <a:pt x="517" y="834"/>
                </a:cubicBezTo>
                <a:cubicBezTo>
                  <a:pt x="518" y="833"/>
                  <a:pt x="518" y="833"/>
                  <a:pt x="518" y="833"/>
                </a:cubicBezTo>
                <a:cubicBezTo>
                  <a:pt x="518" y="833"/>
                  <a:pt x="518" y="833"/>
                  <a:pt x="518" y="833"/>
                </a:cubicBezTo>
                <a:cubicBezTo>
                  <a:pt x="517" y="832"/>
                  <a:pt x="517" y="831"/>
                  <a:pt x="517" y="830"/>
                </a:cubicBezTo>
                <a:cubicBezTo>
                  <a:pt x="517" y="829"/>
                  <a:pt x="518" y="829"/>
                  <a:pt x="518" y="828"/>
                </a:cubicBezTo>
                <a:cubicBezTo>
                  <a:pt x="518" y="828"/>
                  <a:pt x="518" y="827"/>
                  <a:pt x="518" y="827"/>
                </a:cubicBezTo>
                <a:cubicBezTo>
                  <a:pt x="519" y="826"/>
                  <a:pt x="519" y="825"/>
                  <a:pt x="518" y="824"/>
                </a:cubicBezTo>
                <a:cubicBezTo>
                  <a:pt x="518" y="824"/>
                  <a:pt x="518" y="824"/>
                  <a:pt x="518" y="823"/>
                </a:cubicBezTo>
                <a:cubicBezTo>
                  <a:pt x="518" y="822"/>
                  <a:pt x="518" y="822"/>
                  <a:pt x="518" y="821"/>
                </a:cubicBezTo>
                <a:cubicBezTo>
                  <a:pt x="518" y="821"/>
                  <a:pt x="518" y="820"/>
                  <a:pt x="518" y="820"/>
                </a:cubicBezTo>
                <a:cubicBezTo>
                  <a:pt x="518" y="819"/>
                  <a:pt x="518" y="819"/>
                  <a:pt x="518" y="819"/>
                </a:cubicBezTo>
                <a:cubicBezTo>
                  <a:pt x="518" y="819"/>
                  <a:pt x="518" y="819"/>
                  <a:pt x="518" y="819"/>
                </a:cubicBezTo>
                <a:cubicBezTo>
                  <a:pt x="518" y="819"/>
                  <a:pt x="518" y="818"/>
                  <a:pt x="518" y="818"/>
                </a:cubicBezTo>
                <a:cubicBezTo>
                  <a:pt x="518" y="818"/>
                  <a:pt x="518" y="818"/>
                  <a:pt x="517" y="818"/>
                </a:cubicBezTo>
                <a:cubicBezTo>
                  <a:pt x="517" y="818"/>
                  <a:pt x="517" y="818"/>
                  <a:pt x="517" y="818"/>
                </a:cubicBezTo>
                <a:cubicBezTo>
                  <a:pt x="515" y="816"/>
                  <a:pt x="515" y="815"/>
                  <a:pt x="516" y="814"/>
                </a:cubicBezTo>
                <a:cubicBezTo>
                  <a:pt x="516" y="814"/>
                  <a:pt x="516" y="813"/>
                  <a:pt x="516" y="813"/>
                </a:cubicBezTo>
                <a:cubicBezTo>
                  <a:pt x="516" y="813"/>
                  <a:pt x="516" y="813"/>
                  <a:pt x="516" y="812"/>
                </a:cubicBezTo>
                <a:cubicBezTo>
                  <a:pt x="516" y="812"/>
                  <a:pt x="516" y="812"/>
                  <a:pt x="516" y="811"/>
                </a:cubicBezTo>
                <a:cubicBezTo>
                  <a:pt x="516" y="811"/>
                  <a:pt x="516" y="810"/>
                  <a:pt x="516" y="810"/>
                </a:cubicBezTo>
                <a:cubicBezTo>
                  <a:pt x="516" y="810"/>
                  <a:pt x="516" y="810"/>
                  <a:pt x="516" y="810"/>
                </a:cubicBezTo>
                <a:cubicBezTo>
                  <a:pt x="516" y="808"/>
                  <a:pt x="515" y="806"/>
                  <a:pt x="516" y="805"/>
                </a:cubicBezTo>
                <a:cubicBezTo>
                  <a:pt x="517" y="804"/>
                  <a:pt x="518" y="803"/>
                  <a:pt x="518" y="802"/>
                </a:cubicBezTo>
                <a:cubicBezTo>
                  <a:pt x="518" y="802"/>
                  <a:pt x="518" y="802"/>
                  <a:pt x="518" y="802"/>
                </a:cubicBezTo>
                <a:cubicBezTo>
                  <a:pt x="518" y="801"/>
                  <a:pt x="518" y="800"/>
                  <a:pt x="519" y="799"/>
                </a:cubicBezTo>
                <a:cubicBezTo>
                  <a:pt x="519" y="798"/>
                  <a:pt x="520" y="798"/>
                  <a:pt x="520" y="797"/>
                </a:cubicBezTo>
                <a:cubicBezTo>
                  <a:pt x="519" y="796"/>
                  <a:pt x="519" y="795"/>
                  <a:pt x="520" y="795"/>
                </a:cubicBezTo>
                <a:cubicBezTo>
                  <a:pt x="520" y="794"/>
                  <a:pt x="520" y="794"/>
                  <a:pt x="521" y="794"/>
                </a:cubicBezTo>
                <a:cubicBezTo>
                  <a:pt x="521" y="794"/>
                  <a:pt x="522" y="794"/>
                  <a:pt x="522" y="793"/>
                </a:cubicBezTo>
                <a:cubicBezTo>
                  <a:pt x="522" y="793"/>
                  <a:pt x="522" y="792"/>
                  <a:pt x="522" y="792"/>
                </a:cubicBezTo>
                <a:cubicBezTo>
                  <a:pt x="522" y="792"/>
                  <a:pt x="522" y="792"/>
                  <a:pt x="522" y="792"/>
                </a:cubicBezTo>
                <a:cubicBezTo>
                  <a:pt x="522" y="792"/>
                  <a:pt x="523" y="791"/>
                  <a:pt x="523" y="791"/>
                </a:cubicBezTo>
                <a:cubicBezTo>
                  <a:pt x="523" y="791"/>
                  <a:pt x="523" y="791"/>
                  <a:pt x="523" y="791"/>
                </a:cubicBezTo>
                <a:cubicBezTo>
                  <a:pt x="523" y="790"/>
                  <a:pt x="523" y="790"/>
                  <a:pt x="523" y="790"/>
                </a:cubicBezTo>
                <a:cubicBezTo>
                  <a:pt x="522" y="789"/>
                  <a:pt x="522" y="787"/>
                  <a:pt x="523" y="785"/>
                </a:cubicBezTo>
                <a:cubicBezTo>
                  <a:pt x="523" y="784"/>
                  <a:pt x="523" y="784"/>
                  <a:pt x="523" y="784"/>
                </a:cubicBezTo>
                <a:cubicBezTo>
                  <a:pt x="524" y="784"/>
                  <a:pt x="524" y="783"/>
                  <a:pt x="524" y="782"/>
                </a:cubicBezTo>
                <a:cubicBezTo>
                  <a:pt x="525" y="782"/>
                  <a:pt x="525" y="782"/>
                  <a:pt x="525" y="782"/>
                </a:cubicBezTo>
                <a:cubicBezTo>
                  <a:pt x="525" y="781"/>
                  <a:pt x="525" y="780"/>
                  <a:pt x="525" y="780"/>
                </a:cubicBezTo>
                <a:cubicBezTo>
                  <a:pt x="524" y="779"/>
                  <a:pt x="524" y="777"/>
                  <a:pt x="525" y="775"/>
                </a:cubicBezTo>
                <a:cubicBezTo>
                  <a:pt x="525" y="774"/>
                  <a:pt x="525" y="773"/>
                  <a:pt x="525" y="772"/>
                </a:cubicBezTo>
                <a:cubicBezTo>
                  <a:pt x="526" y="771"/>
                  <a:pt x="526" y="770"/>
                  <a:pt x="526" y="769"/>
                </a:cubicBezTo>
                <a:cubicBezTo>
                  <a:pt x="526" y="769"/>
                  <a:pt x="526" y="769"/>
                  <a:pt x="527" y="768"/>
                </a:cubicBezTo>
                <a:cubicBezTo>
                  <a:pt x="527" y="768"/>
                  <a:pt x="527" y="768"/>
                  <a:pt x="527" y="768"/>
                </a:cubicBezTo>
                <a:cubicBezTo>
                  <a:pt x="527" y="768"/>
                  <a:pt x="527" y="767"/>
                  <a:pt x="527" y="767"/>
                </a:cubicBezTo>
                <a:cubicBezTo>
                  <a:pt x="528" y="767"/>
                  <a:pt x="528" y="766"/>
                  <a:pt x="528" y="766"/>
                </a:cubicBezTo>
                <a:cubicBezTo>
                  <a:pt x="528" y="766"/>
                  <a:pt x="527" y="765"/>
                  <a:pt x="527" y="765"/>
                </a:cubicBezTo>
                <a:cubicBezTo>
                  <a:pt x="527" y="764"/>
                  <a:pt x="527" y="763"/>
                  <a:pt x="528" y="762"/>
                </a:cubicBezTo>
                <a:cubicBezTo>
                  <a:pt x="528" y="762"/>
                  <a:pt x="528" y="762"/>
                  <a:pt x="528" y="762"/>
                </a:cubicBezTo>
                <a:cubicBezTo>
                  <a:pt x="529" y="762"/>
                  <a:pt x="529" y="761"/>
                  <a:pt x="529" y="761"/>
                </a:cubicBezTo>
                <a:cubicBezTo>
                  <a:pt x="529" y="761"/>
                  <a:pt x="529" y="761"/>
                  <a:pt x="529" y="761"/>
                </a:cubicBezTo>
                <a:cubicBezTo>
                  <a:pt x="529" y="761"/>
                  <a:pt x="529" y="760"/>
                  <a:pt x="529" y="760"/>
                </a:cubicBezTo>
                <a:cubicBezTo>
                  <a:pt x="529" y="760"/>
                  <a:pt x="529" y="759"/>
                  <a:pt x="529" y="759"/>
                </a:cubicBezTo>
                <a:cubicBezTo>
                  <a:pt x="529" y="759"/>
                  <a:pt x="529" y="758"/>
                  <a:pt x="530" y="758"/>
                </a:cubicBezTo>
                <a:cubicBezTo>
                  <a:pt x="529" y="758"/>
                  <a:pt x="529" y="757"/>
                  <a:pt x="529" y="756"/>
                </a:cubicBezTo>
                <a:cubicBezTo>
                  <a:pt x="529" y="756"/>
                  <a:pt x="529" y="755"/>
                  <a:pt x="530" y="755"/>
                </a:cubicBezTo>
                <a:cubicBezTo>
                  <a:pt x="530" y="755"/>
                  <a:pt x="530" y="755"/>
                  <a:pt x="530" y="755"/>
                </a:cubicBezTo>
                <a:cubicBezTo>
                  <a:pt x="530" y="755"/>
                  <a:pt x="530" y="755"/>
                  <a:pt x="530" y="755"/>
                </a:cubicBezTo>
                <a:cubicBezTo>
                  <a:pt x="530" y="755"/>
                  <a:pt x="530" y="754"/>
                  <a:pt x="530" y="754"/>
                </a:cubicBezTo>
                <a:cubicBezTo>
                  <a:pt x="530" y="754"/>
                  <a:pt x="530" y="753"/>
                  <a:pt x="530" y="753"/>
                </a:cubicBezTo>
                <a:cubicBezTo>
                  <a:pt x="530" y="753"/>
                  <a:pt x="530" y="752"/>
                  <a:pt x="530" y="752"/>
                </a:cubicBezTo>
                <a:cubicBezTo>
                  <a:pt x="530" y="752"/>
                  <a:pt x="529" y="752"/>
                  <a:pt x="529" y="752"/>
                </a:cubicBezTo>
                <a:cubicBezTo>
                  <a:pt x="528" y="752"/>
                  <a:pt x="528" y="751"/>
                  <a:pt x="528" y="750"/>
                </a:cubicBezTo>
                <a:cubicBezTo>
                  <a:pt x="528" y="749"/>
                  <a:pt x="528" y="748"/>
                  <a:pt x="528" y="748"/>
                </a:cubicBezTo>
                <a:cubicBezTo>
                  <a:pt x="529" y="748"/>
                  <a:pt x="529" y="747"/>
                  <a:pt x="530" y="747"/>
                </a:cubicBezTo>
                <a:cubicBezTo>
                  <a:pt x="530" y="747"/>
                  <a:pt x="530" y="747"/>
                  <a:pt x="530" y="747"/>
                </a:cubicBezTo>
                <a:cubicBezTo>
                  <a:pt x="529" y="747"/>
                  <a:pt x="529" y="746"/>
                  <a:pt x="529" y="745"/>
                </a:cubicBezTo>
                <a:cubicBezTo>
                  <a:pt x="529" y="745"/>
                  <a:pt x="529" y="744"/>
                  <a:pt x="529" y="744"/>
                </a:cubicBezTo>
                <a:cubicBezTo>
                  <a:pt x="529" y="744"/>
                  <a:pt x="529" y="744"/>
                  <a:pt x="529" y="744"/>
                </a:cubicBezTo>
                <a:cubicBezTo>
                  <a:pt x="529" y="744"/>
                  <a:pt x="529" y="743"/>
                  <a:pt x="528" y="743"/>
                </a:cubicBezTo>
                <a:cubicBezTo>
                  <a:pt x="528" y="743"/>
                  <a:pt x="528" y="743"/>
                  <a:pt x="528" y="742"/>
                </a:cubicBezTo>
                <a:cubicBezTo>
                  <a:pt x="528" y="742"/>
                  <a:pt x="528" y="741"/>
                  <a:pt x="528" y="741"/>
                </a:cubicBezTo>
                <a:cubicBezTo>
                  <a:pt x="528" y="740"/>
                  <a:pt x="528" y="740"/>
                  <a:pt x="528" y="740"/>
                </a:cubicBezTo>
                <a:cubicBezTo>
                  <a:pt x="528" y="740"/>
                  <a:pt x="528" y="739"/>
                  <a:pt x="528" y="738"/>
                </a:cubicBezTo>
                <a:cubicBezTo>
                  <a:pt x="528" y="738"/>
                  <a:pt x="528" y="737"/>
                  <a:pt x="528" y="737"/>
                </a:cubicBezTo>
                <a:cubicBezTo>
                  <a:pt x="528" y="736"/>
                  <a:pt x="528" y="735"/>
                  <a:pt x="527" y="734"/>
                </a:cubicBezTo>
                <a:cubicBezTo>
                  <a:pt x="527" y="733"/>
                  <a:pt x="527" y="733"/>
                  <a:pt x="527" y="733"/>
                </a:cubicBezTo>
                <a:cubicBezTo>
                  <a:pt x="526" y="731"/>
                  <a:pt x="525" y="730"/>
                  <a:pt x="526" y="729"/>
                </a:cubicBezTo>
                <a:cubicBezTo>
                  <a:pt x="526" y="728"/>
                  <a:pt x="526" y="727"/>
                  <a:pt x="527" y="726"/>
                </a:cubicBezTo>
                <a:cubicBezTo>
                  <a:pt x="527" y="726"/>
                  <a:pt x="527" y="726"/>
                  <a:pt x="527" y="726"/>
                </a:cubicBezTo>
                <a:cubicBezTo>
                  <a:pt x="527" y="726"/>
                  <a:pt x="527" y="726"/>
                  <a:pt x="527" y="726"/>
                </a:cubicBezTo>
                <a:cubicBezTo>
                  <a:pt x="527" y="726"/>
                  <a:pt x="527" y="725"/>
                  <a:pt x="527" y="725"/>
                </a:cubicBezTo>
                <a:cubicBezTo>
                  <a:pt x="527" y="724"/>
                  <a:pt x="527" y="724"/>
                  <a:pt x="527" y="724"/>
                </a:cubicBezTo>
                <a:cubicBezTo>
                  <a:pt x="527" y="724"/>
                  <a:pt x="527" y="724"/>
                  <a:pt x="527" y="723"/>
                </a:cubicBezTo>
                <a:cubicBezTo>
                  <a:pt x="528" y="723"/>
                  <a:pt x="529" y="723"/>
                  <a:pt x="529" y="724"/>
                </a:cubicBezTo>
                <a:cubicBezTo>
                  <a:pt x="529" y="724"/>
                  <a:pt x="530" y="724"/>
                  <a:pt x="531" y="725"/>
                </a:cubicBezTo>
                <a:cubicBezTo>
                  <a:pt x="531" y="725"/>
                  <a:pt x="532" y="725"/>
                  <a:pt x="533" y="726"/>
                </a:cubicBezTo>
                <a:cubicBezTo>
                  <a:pt x="533" y="726"/>
                  <a:pt x="533" y="726"/>
                  <a:pt x="533" y="726"/>
                </a:cubicBezTo>
                <a:cubicBezTo>
                  <a:pt x="534" y="727"/>
                  <a:pt x="535" y="727"/>
                  <a:pt x="536" y="728"/>
                </a:cubicBezTo>
                <a:cubicBezTo>
                  <a:pt x="536" y="729"/>
                  <a:pt x="537" y="729"/>
                  <a:pt x="538" y="729"/>
                </a:cubicBezTo>
                <a:cubicBezTo>
                  <a:pt x="539" y="729"/>
                  <a:pt x="540" y="729"/>
                  <a:pt x="541" y="729"/>
                </a:cubicBezTo>
                <a:cubicBezTo>
                  <a:pt x="541" y="729"/>
                  <a:pt x="541" y="729"/>
                  <a:pt x="541" y="729"/>
                </a:cubicBezTo>
                <a:cubicBezTo>
                  <a:pt x="542" y="729"/>
                  <a:pt x="543" y="729"/>
                  <a:pt x="543" y="730"/>
                </a:cubicBezTo>
                <a:cubicBezTo>
                  <a:pt x="543" y="730"/>
                  <a:pt x="543" y="730"/>
                  <a:pt x="543" y="730"/>
                </a:cubicBezTo>
                <a:cubicBezTo>
                  <a:pt x="544" y="730"/>
                  <a:pt x="544" y="731"/>
                  <a:pt x="544" y="731"/>
                </a:cubicBezTo>
                <a:cubicBezTo>
                  <a:pt x="545" y="731"/>
                  <a:pt x="545" y="731"/>
                  <a:pt x="545" y="731"/>
                </a:cubicBezTo>
                <a:cubicBezTo>
                  <a:pt x="545" y="731"/>
                  <a:pt x="546" y="731"/>
                  <a:pt x="546" y="731"/>
                </a:cubicBezTo>
                <a:cubicBezTo>
                  <a:pt x="546" y="731"/>
                  <a:pt x="545" y="730"/>
                  <a:pt x="545" y="730"/>
                </a:cubicBezTo>
                <a:cubicBezTo>
                  <a:pt x="545" y="730"/>
                  <a:pt x="545" y="730"/>
                  <a:pt x="545" y="730"/>
                </a:cubicBezTo>
                <a:cubicBezTo>
                  <a:pt x="545" y="729"/>
                  <a:pt x="545" y="729"/>
                  <a:pt x="545" y="728"/>
                </a:cubicBezTo>
                <a:cubicBezTo>
                  <a:pt x="545" y="728"/>
                  <a:pt x="545" y="726"/>
                  <a:pt x="546" y="725"/>
                </a:cubicBezTo>
                <a:cubicBezTo>
                  <a:pt x="547" y="724"/>
                  <a:pt x="549" y="725"/>
                  <a:pt x="549" y="727"/>
                </a:cubicBezTo>
                <a:cubicBezTo>
                  <a:pt x="549" y="727"/>
                  <a:pt x="549" y="728"/>
                  <a:pt x="549" y="728"/>
                </a:cubicBezTo>
                <a:cubicBezTo>
                  <a:pt x="549" y="729"/>
                  <a:pt x="549" y="729"/>
                  <a:pt x="549" y="730"/>
                </a:cubicBezTo>
                <a:cubicBezTo>
                  <a:pt x="549" y="730"/>
                  <a:pt x="549" y="730"/>
                  <a:pt x="549" y="730"/>
                </a:cubicBezTo>
                <a:cubicBezTo>
                  <a:pt x="550" y="730"/>
                  <a:pt x="550" y="730"/>
                  <a:pt x="550" y="730"/>
                </a:cubicBezTo>
                <a:cubicBezTo>
                  <a:pt x="550" y="731"/>
                  <a:pt x="550" y="731"/>
                  <a:pt x="550" y="732"/>
                </a:cubicBezTo>
                <a:cubicBezTo>
                  <a:pt x="550" y="732"/>
                  <a:pt x="550" y="732"/>
                  <a:pt x="550" y="732"/>
                </a:cubicBezTo>
                <a:cubicBezTo>
                  <a:pt x="551" y="731"/>
                  <a:pt x="551" y="731"/>
                  <a:pt x="551" y="731"/>
                </a:cubicBezTo>
                <a:cubicBezTo>
                  <a:pt x="551" y="731"/>
                  <a:pt x="551" y="731"/>
                  <a:pt x="551" y="731"/>
                </a:cubicBezTo>
                <a:cubicBezTo>
                  <a:pt x="551" y="731"/>
                  <a:pt x="551" y="731"/>
                  <a:pt x="551" y="731"/>
                </a:cubicBezTo>
                <a:cubicBezTo>
                  <a:pt x="550" y="730"/>
                  <a:pt x="550" y="730"/>
                  <a:pt x="550" y="730"/>
                </a:cubicBezTo>
                <a:cubicBezTo>
                  <a:pt x="550" y="730"/>
                  <a:pt x="550" y="729"/>
                  <a:pt x="550" y="728"/>
                </a:cubicBezTo>
                <a:cubicBezTo>
                  <a:pt x="550" y="727"/>
                  <a:pt x="550" y="727"/>
                  <a:pt x="550" y="726"/>
                </a:cubicBezTo>
                <a:cubicBezTo>
                  <a:pt x="550" y="726"/>
                  <a:pt x="550" y="726"/>
                  <a:pt x="550" y="726"/>
                </a:cubicBezTo>
                <a:cubicBezTo>
                  <a:pt x="549" y="725"/>
                  <a:pt x="548" y="723"/>
                  <a:pt x="549" y="722"/>
                </a:cubicBezTo>
                <a:cubicBezTo>
                  <a:pt x="549" y="722"/>
                  <a:pt x="549" y="721"/>
                  <a:pt x="549" y="721"/>
                </a:cubicBezTo>
                <a:cubicBezTo>
                  <a:pt x="549" y="721"/>
                  <a:pt x="549" y="721"/>
                  <a:pt x="549" y="721"/>
                </a:cubicBezTo>
                <a:cubicBezTo>
                  <a:pt x="548" y="721"/>
                  <a:pt x="548" y="720"/>
                  <a:pt x="547" y="720"/>
                </a:cubicBezTo>
                <a:cubicBezTo>
                  <a:pt x="547" y="720"/>
                  <a:pt x="547" y="720"/>
                  <a:pt x="547" y="719"/>
                </a:cubicBezTo>
                <a:cubicBezTo>
                  <a:pt x="547" y="719"/>
                  <a:pt x="547" y="719"/>
                  <a:pt x="547" y="719"/>
                </a:cubicBezTo>
                <a:cubicBezTo>
                  <a:pt x="546" y="718"/>
                  <a:pt x="546" y="718"/>
                  <a:pt x="546" y="717"/>
                </a:cubicBezTo>
                <a:cubicBezTo>
                  <a:pt x="546" y="717"/>
                  <a:pt x="546" y="717"/>
                  <a:pt x="546" y="717"/>
                </a:cubicBezTo>
                <a:cubicBezTo>
                  <a:pt x="546" y="717"/>
                  <a:pt x="546" y="717"/>
                  <a:pt x="545" y="717"/>
                </a:cubicBezTo>
                <a:cubicBezTo>
                  <a:pt x="545" y="717"/>
                  <a:pt x="545" y="717"/>
                  <a:pt x="545" y="717"/>
                </a:cubicBezTo>
                <a:cubicBezTo>
                  <a:pt x="545" y="717"/>
                  <a:pt x="545" y="717"/>
                  <a:pt x="545" y="717"/>
                </a:cubicBezTo>
                <a:cubicBezTo>
                  <a:pt x="545" y="717"/>
                  <a:pt x="545" y="717"/>
                  <a:pt x="545" y="717"/>
                </a:cubicBezTo>
                <a:cubicBezTo>
                  <a:pt x="545" y="717"/>
                  <a:pt x="545" y="716"/>
                  <a:pt x="545" y="716"/>
                </a:cubicBezTo>
                <a:cubicBezTo>
                  <a:pt x="545" y="716"/>
                  <a:pt x="545" y="716"/>
                  <a:pt x="545" y="716"/>
                </a:cubicBezTo>
                <a:cubicBezTo>
                  <a:pt x="545" y="716"/>
                  <a:pt x="545" y="716"/>
                  <a:pt x="545" y="716"/>
                </a:cubicBezTo>
                <a:cubicBezTo>
                  <a:pt x="545" y="716"/>
                  <a:pt x="545" y="716"/>
                  <a:pt x="545" y="716"/>
                </a:cubicBezTo>
                <a:cubicBezTo>
                  <a:pt x="545" y="715"/>
                  <a:pt x="545" y="714"/>
                  <a:pt x="544" y="714"/>
                </a:cubicBezTo>
                <a:cubicBezTo>
                  <a:pt x="544" y="713"/>
                  <a:pt x="544" y="712"/>
                  <a:pt x="544" y="711"/>
                </a:cubicBezTo>
                <a:cubicBezTo>
                  <a:pt x="544" y="711"/>
                  <a:pt x="544" y="710"/>
                  <a:pt x="544" y="710"/>
                </a:cubicBezTo>
                <a:cubicBezTo>
                  <a:pt x="544" y="710"/>
                  <a:pt x="544" y="709"/>
                  <a:pt x="544" y="708"/>
                </a:cubicBezTo>
                <a:cubicBezTo>
                  <a:pt x="543" y="709"/>
                  <a:pt x="543" y="709"/>
                  <a:pt x="543" y="709"/>
                </a:cubicBezTo>
                <a:cubicBezTo>
                  <a:pt x="542" y="709"/>
                  <a:pt x="541" y="710"/>
                  <a:pt x="540" y="710"/>
                </a:cubicBezTo>
                <a:cubicBezTo>
                  <a:pt x="540" y="710"/>
                  <a:pt x="540" y="710"/>
                  <a:pt x="540" y="710"/>
                </a:cubicBezTo>
                <a:cubicBezTo>
                  <a:pt x="539" y="710"/>
                  <a:pt x="539" y="709"/>
                  <a:pt x="538" y="709"/>
                </a:cubicBezTo>
                <a:cubicBezTo>
                  <a:pt x="538" y="709"/>
                  <a:pt x="537" y="710"/>
                  <a:pt x="537" y="710"/>
                </a:cubicBezTo>
                <a:cubicBezTo>
                  <a:pt x="537" y="710"/>
                  <a:pt x="537" y="710"/>
                  <a:pt x="537" y="710"/>
                </a:cubicBezTo>
                <a:cubicBezTo>
                  <a:pt x="536" y="709"/>
                  <a:pt x="536" y="709"/>
                  <a:pt x="535" y="709"/>
                </a:cubicBezTo>
                <a:cubicBezTo>
                  <a:pt x="535" y="709"/>
                  <a:pt x="535" y="709"/>
                  <a:pt x="535" y="709"/>
                </a:cubicBezTo>
                <a:cubicBezTo>
                  <a:pt x="534" y="708"/>
                  <a:pt x="534" y="708"/>
                  <a:pt x="534" y="708"/>
                </a:cubicBezTo>
                <a:cubicBezTo>
                  <a:pt x="534" y="708"/>
                  <a:pt x="534" y="707"/>
                  <a:pt x="534" y="707"/>
                </a:cubicBezTo>
                <a:cubicBezTo>
                  <a:pt x="533" y="707"/>
                  <a:pt x="533" y="707"/>
                  <a:pt x="533" y="707"/>
                </a:cubicBezTo>
                <a:cubicBezTo>
                  <a:pt x="533" y="707"/>
                  <a:pt x="533" y="707"/>
                  <a:pt x="533" y="707"/>
                </a:cubicBezTo>
                <a:cubicBezTo>
                  <a:pt x="532" y="707"/>
                  <a:pt x="532" y="706"/>
                  <a:pt x="532" y="705"/>
                </a:cubicBezTo>
                <a:cubicBezTo>
                  <a:pt x="532" y="704"/>
                  <a:pt x="533" y="704"/>
                  <a:pt x="534" y="704"/>
                </a:cubicBezTo>
                <a:cubicBezTo>
                  <a:pt x="534" y="704"/>
                  <a:pt x="534" y="704"/>
                  <a:pt x="535" y="704"/>
                </a:cubicBezTo>
                <a:cubicBezTo>
                  <a:pt x="535" y="704"/>
                  <a:pt x="535" y="704"/>
                  <a:pt x="535" y="704"/>
                </a:cubicBezTo>
                <a:cubicBezTo>
                  <a:pt x="534" y="704"/>
                  <a:pt x="534" y="704"/>
                  <a:pt x="533" y="703"/>
                </a:cubicBezTo>
                <a:cubicBezTo>
                  <a:pt x="533" y="703"/>
                  <a:pt x="533" y="703"/>
                  <a:pt x="533" y="703"/>
                </a:cubicBezTo>
                <a:cubicBezTo>
                  <a:pt x="532" y="702"/>
                  <a:pt x="531" y="701"/>
                  <a:pt x="531" y="700"/>
                </a:cubicBezTo>
                <a:cubicBezTo>
                  <a:pt x="531" y="700"/>
                  <a:pt x="532" y="699"/>
                  <a:pt x="532" y="699"/>
                </a:cubicBezTo>
                <a:cubicBezTo>
                  <a:pt x="532" y="698"/>
                  <a:pt x="533" y="698"/>
                  <a:pt x="534" y="698"/>
                </a:cubicBezTo>
                <a:cubicBezTo>
                  <a:pt x="534" y="698"/>
                  <a:pt x="534" y="698"/>
                  <a:pt x="534" y="698"/>
                </a:cubicBezTo>
                <a:cubicBezTo>
                  <a:pt x="534" y="698"/>
                  <a:pt x="534" y="698"/>
                  <a:pt x="534" y="698"/>
                </a:cubicBezTo>
                <a:cubicBezTo>
                  <a:pt x="535" y="697"/>
                  <a:pt x="535" y="697"/>
                  <a:pt x="535" y="696"/>
                </a:cubicBezTo>
                <a:cubicBezTo>
                  <a:pt x="535" y="696"/>
                  <a:pt x="535" y="696"/>
                  <a:pt x="535" y="695"/>
                </a:cubicBezTo>
                <a:cubicBezTo>
                  <a:pt x="535" y="695"/>
                  <a:pt x="535" y="695"/>
                  <a:pt x="535" y="695"/>
                </a:cubicBezTo>
                <a:cubicBezTo>
                  <a:pt x="535" y="695"/>
                  <a:pt x="535" y="695"/>
                  <a:pt x="535" y="695"/>
                </a:cubicBezTo>
                <a:cubicBezTo>
                  <a:pt x="534" y="695"/>
                  <a:pt x="534" y="695"/>
                  <a:pt x="534" y="695"/>
                </a:cubicBezTo>
                <a:cubicBezTo>
                  <a:pt x="534" y="696"/>
                  <a:pt x="532" y="696"/>
                  <a:pt x="531" y="696"/>
                </a:cubicBezTo>
                <a:cubicBezTo>
                  <a:pt x="531" y="695"/>
                  <a:pt x="531" y="695"/>
                  <a:pt x="531" y="695"/>
                </a:cubicBezTo>
                <a:cubicBezTo>
                  <a:pt x="531" y="694"/>
                  <a:pt x="531" y="694"/>
                  <a:pt x="531" y="694"/>
                </a:cubicBezTo>
                <a:cubicBezTo>
                  <a:pt x="531" y="694"/>
                  <a:pt x="531" y="694"/>
                  <a:pt x="531" y="693"/>
                </a:cubicBezTo>
                <a:cubicBezTo>
                  <a:pt x="530" y="694"/>
                  <a:pt x="529" y="693"/>
                  <a:pt x="529" y="693"/>
                </a:cubicBezTo>
                <a:cubicBezTo>
                  <a:pt x="529" y="693"/>
                  <a:pt x="528" y="693"/>
                  <a:pt x="528" y="693"/>
                </a:cubicBezTo>
                <a:cubicBezTo>
                  <a:pt x="528" y="693"/>
                  <a:pt x="527" y="693"/>
                  <a:pt x="526" y="692"/>
                </a:cubicBezTo>
                <a:cubicBezTo>
                  <a:pt x="526" y="692"/>
                  <a:pt x="526" y="692"/>
                  <a:pt x="526" y="692"/>
                </a:cubicBezTo>
                <a:cubicBezTo>
                  <a:pt x="526" y="692"/>
                  <a:pt x="525" y="693"/>
                  <a:pt x="524" y="693"/>
                </a:cubicBezTo>
                <a:cubicBezTo>
                  <a:pt x="524" y="693"/>
                  <a:pt x="523" y="693"/>
                  <a:pt x="523" y="692"/>
                </a:cubicBezTo>
                <a:cubicBezTo>
                  <a:pt x="523" y="692"/>
                  <a:pt x="523" y="693"/>
                  <a:pt x="522" y="693"/>
                </a:cubicBezTo>
                <a:cubicBezTo>
                  <a:pt x="522" y="693"/>
                  <a:pt x="522" y="693"/>
                  <a:pt x="521" y="693"/>
                </a:cubicBezTo>
                <a:cubicBezTo>
                  <a:pt x="521" y="693"/>
                  <a:pt x="521" y="693"/>
                  <a:pt x="521" y="693"/>
                </a:cubicBezTo>
                <a:cubicBezTo>
                  <a:pt x="521" y="692"/>
                  <a:pt x="521" y="692"/>
                  <a:pt x="521" y="692"/>
                </a:cubicBezTo>
                <a:cubicBezTo>
                  <a:pt x="521" y="693"/>
                  <a:pt x="521" y="693"/>
                  <a:pt x="521" y="693"/>
                </a:cubicBezTo>
                <a:cubicBezTo>
                  <a:pt x="521" y="693"/>
                  <a:pt x="520" y="693"/>
                  <a:pt x="520" y="693"/>
                </a:cubicBezTo>
                <a:cubicBezTo>
                  <a:pt x="521" y="693"/>
                  <a:pt x="521" y="693"/>
                  <a:pt x="521" y="694"/>
                </a:cubicBezTo>
                <a:cubicBezTo>
                  <a:pt x="521" y="694"/>
                  <a:pt x="522" y="694"/>
                  <a:pt x="522" y="694"/>
                </a:cubicBezTo>
                <a:cubicBezTo>
                  <a:pt x="522" y="694"/>
                  <a:pt x="522" y="694"/>
                  <a:pt x="522" y="694"/>
                </a:cubicBezTo>
                <a:cubicBezTo>
                  <a:pt x="523" y="694"/>
                  <a:pt x="523" y="694"/>
                  <a:pt x="523" y="694"/>
                </a:cubicBezTo>
                <a:cubicBezTo>
                  <a:pt x="523" y="694"/>
                  <a:pt x="523" y="694"/>
                  <a:pt x="523" y="694"/>
                </a:cubicBezTo>
                <a:cubicBezTo>
                  <a:pt x="524" y="694"/>
                  <a:pt x="524" y="694"/>
                  <a:pt x="524" y="694"/>
                </a:cubicBezTo>
                <a:cubicBezTo>
                  <a:pt x="524" y="694"/>
                  <a:pt x="525" y="694"/>
                  <a:pt x="525" y="694"/>
                </a:cubicBezTo>
                <a:cubicBezTo>
                  <a:pt x="526" y="695"/>
                  <a:pt x="526" y="696"/>
                  <a:pt x="526" y="697"/>
                </a:cubicBezTo>
                <a:cubicBezTo>
                  <a:pt x="526" y="697"/>
                  <a:pt x="526" y="697"/>
                  <a:pt x="526" y="697"/>
                </a:cubicBezTo>
                <a:cubicBezTo>
                  <a:pt x="527" y="698"/>
                  <a:pt x="527" y="698"/>
                  <a:pt x="527" y="698"/>
                </a:cubicBezTo>
                <a:cubicBezTo>
                  <a:pt x="527" y="699"/>
                  <a:pt x="527" y="699"/>
                  <a:pt x="528" y="699"/>
                </a:cubicBezTo>
                <a:cubicBezTo>
                  <a:pt x="528" y="700"/>
                  <a:pt x="529" y="700"/>
                  <a:pt x="529" y="701"/>
                </a:cubicBezTo>
                <a:cubicBezTo>
                  <a:pt x="529" y="701"/>
                  <a:pt x="529" y="701"/>
                  <a:pt x="529" y="701"/>
                </a:cubicBezTo>
                <a:cubicBezTo>
                  <a:pt x="530" y="702"/>
                  <a:pt x="531" y="704"/>
                  <a:pt x="531" y="705"/>
                </a:cubicBezTo>
                <a:cubicBezTo>
                  <a:pt x="531" y="706"/>
                  <a:pt x="531" y="707"/>
                  <a:pt x="532" y="708"/>
                </a:cubicBezTo>
                <a:cubicBezTo>
                  <a:pt x="532" y="708"/>
                  <a:pt x="533" y="709"/>
                  <a:pt x="534" y="709"/>
                </a:cubicBezTo>
                <a:cubicBezTo>
                  <a:pt x="534" y="709"/>
                  <a:pt x="534" y="709"/>
                  <a:pt x="534" y="709"/>
                </a:cubicBezTo>
                <a:cubicBezTo>
                  <a:pt x="535" y="710"/>
                  <a:pt x="536" y="711"/>
                  <a:pt x="537" y="711"/>
                </a:cubicBezTo>
                <a:cubicBezTo>
                  <a:pt x="537" y="712"/>
                  <a:pt x="537" y="712"/>
                  <a:pt x="537" y="712"/>
                </a:cubicBezTo>
                <a:cubicBezTo>
                  <a:pt x="538" y="713"/>
                  <a:pt x="539" y="714"/>
                  <a:pt x="539" y="715"/>
                </a:cubicBezTo>
                <a:cubicBezTo>
                  <a:pt x="539" y="716"/>
                  <a:pt x="539" y="716"/>
                  <a:pt x="538" y="716"/>
                </a:cubicBezTo>
                <a:cubicBezTo>
                  <a:pt x="538" y="716"/>
                  <a:pt x="538" y="717"/>
                  <a:pt x="539" y="717"/>
                </a:cubicBezTo>
                <a:cubicBezTo>
                  <a:pt x="539" y="718"/>
                  <a:pt x="539" y="718"/>
                  <a:pt x="540" y="719"/>
                </a:cubicBezTo>
                <a:cubicBezTo>
                  <a:pt x="540" y="719"/>
                  <a:pt x="540" y="720"/>
                  <a:pt x="540" y="721"/>
                </a:cubicBezTo>
                <a:cubicBezTo>
                  <a:pt x="540" y="721"/>
                  <a:pt x="540" y="722"/>
                  <a:pt x="540" y="722"/>
                </a:cubicBezTo>
                <a:cubicBezTo>
                  <a:pt x="542" y="724"/>
                  <a:pt x="541" y="725"/>
                  <a:pt x="540" y="726"/>
                </a:cubicBezTo>
                <a:cubicBezTo>
                  <a:pt x="540" y="726"/>
                  <a:pt x="540" y="726"/>
                  <a:pt x="539" y="727"/>
                </a:cubicBezTo>
                <a:cubicBezTo>
                  <a:pt x="539" y="727"/>
                  <a:pt x="539" y="727"/>
                  <a:pt x="539" y="727"/>
                </a:cubicBezTo>
                <a:cubicBezTo>
                  <a:pt x="539" y="727"/>
                  <a:pt x="539" y="727"/>
                  <a:pt x="538" y="727"/>
                </a:cubicBezTo>
                <a:cubicBezTo>
                  <a:pt x="538" y="727"/>
                  <a:pt x="538" y="727"/>
                  <a:pt x="538" y="727"/>
                </a:cubicBezTo>
                <a:cubicBezTo>
                  <a:pt x="536" y="727"/>
                  <a:pt x="535" y="726"/>
                  <a:pt x="535" y="726"/>
                </a:cubicBezTo>
                <a:cubicBezTo>
                  <a:pt x="534" y="726"/>
                  <a:pt x="534" y="726"/>
                  <a:pt x="534" y="726"/>
                </a:cubicBezTo>
                <a:cubicBezTo>
                  <a:pt x="534" y="725"/>
                  <a:pt x="534" y="725"/>
                  <a:pt x="534" y="725"/>
                </a:cubicBezTo>
                <a:cubicBezTo>
                  <a:pt x="533" y="725"/>
                  <a:pt x="533" y="725"/>
                  <a:pt x="532" y="724"/>
                </a:cubicBezTo>
                <a:cubicBezTo>
                  <a:pt x="532" y="724"/>
                  <a:pt x="532" y="724"/>
                  <a:pt x="532" y="724"/>
                </a:cubicBezTo>
                <a:cubicBezTo>
                  <a:pt x="531" y="724"/>
                  <a:pt x="531" y="724"/>
                  <a:pt x="531" y="724"/>
                </a:cubicBezTo>
                <a:cubicBezTo>
                  <a:pt x="530" y="724"/>
                  <a:pt x="530" y="723"/>
                  <a:pt x="529" y="723"/>
                </a:cubicBezTo>
                <a:cubicBezTo>
                  <a:pt x="529" y="723"/>
                  <a:pt x="529" y="722"/>
                  <a:pt x="528" y="722"/>
                </a:cubicBezTo>
                <a:cubicBezTo>
                  <a:pt x="528" y="722"/>
                  <a:pt x="528" y="721"/>
                  <a:pt x="528" y="721"/>
                </a:cubicBezTo>
                <a:cubicBezTo>
                  <a:pt x="528" y="721"/>
                  <a:pt x="527" y="721"/>
                  <a:pt x="527" y="721"/>
                </a:cubicBezTo>
                <a:cubicBezTo>
                  <a:pt x="526" y="721"/>
                  <a:pt x="526" y="721"/>
                  <a:pt x="526" y="721"/>
                </a:cubicBezTo>
                <a:cubicBezTo>
                  <a:pt x="525" y="721"/>
                  <a:pt x="525" y="720"/>
                  <a:pt x="524" y="719"/>
                </a:cubicBezTo>
                <a:cubicBezTo>
                  <a:pt x="524" y="719"/>
                  <a:pt x="524" y="718"/>
                  <a:pt x="525" y="717"/>
                </a:cubicBezTo>
                <a:cubicBezTo>
                  <a:pt x="525" y="717"/>
                  <a:pt x="525" y="717"/>
                  <a:pt x="525" y="717"/>
                </a:cubicBezTo>
                <a:cubicBezTo>
                  <a:pt x="525" y="717"/>
                  <a:pt x="525" y="716"/>
                  <a:pt x="525" y="716"/>
                </a:cubicBezTo>
                <a:cubicBezTo>
                  <a:pt x="525" y="716"/>
                  <a:pt x="525" y="716"/>
                  <a:pt x="524" y="716"/>
                </a:cubicBezTo>
                <a:cubicBezTo>
                  <a:pt x="524" y="716"/>
                  <a:pt x="524" y="716"/>
                  <a:pt x="523" y="716"/>
                </a:cubicBezTo>
                <a:cubicBezTo>
                  <a:pt x="523" y="716"/>
                  <a:pt x="523" y="716"/>
                  <a:pt x="523" y="716"/>
                </a:cubicBezTo>
                <a:cubicBezTo>
                  <a:pt x="522" y="716"/>
                  <a:pt x="521" y="716"/>
                  <a:pt x="520" y="715"/>
                </a:cubicBezTo>
                <a:cubicBezTo>
                  <a:pt x="519" y="714"/>
                  <a:pt x="520" y="713"/>
                  <a:pt x="520" y="713"/>
                </a:cubicBezTo>
                <a:cubicBezTo>
                  <a:pt x="520" y="712"/>
                  <a:pt x="520" y="712"/>
                  <a:pt x="520" y="712"/>
                </a:cubicBezTo>
                <a:cubicBezTo>
                  <a:pt x="520" y="712"/>
                  <a:pt x="520" y="712"/>
                  <a:pt x="520" y="712"/>
                </a:cubicBezTo>
                <a:cubicBezTo>
                  <a:pt x="519" y="712"/>
                  <a:pt x="519" y="712"/>
                  <a:pt x="519" y="711"/>
                </a:cubicBezTo>
                <a:cubicBezTo>
                  <a:pt x="518" y="711"/>
                  <a:pt x="518" y="711"/>
                  <a:pt x="518" y="710"/>
                </a:cubicBezTo>
                <a:cubicBezTo>
                  <a:pt x="518" y="710"/>
                  <a:pt x="518" y="710"/>
                  <a:pt x="518" y="710"/>
                </a:cubicBezTo>
                <a:cubicBezTo>
                  <a:pt x="518" y="709"/>
                  <a:pt x="518" y="709"/>
                  <a:pt x="518" y="709"/>
                </a:cubicBezTo>
                <a:cubicBezTo>
                  <a:pt x="518" y="709"/>
                  <a:pt x="518" y="709"/>
                  <a:pt x="518" y="709"/>
                </a:cubicBezTo>
                <a:cubicBezTo>
                  <a:pt x="518" y="710"/>
                  <a:pt x="518" y="710"/>
                  <a:pt x="518" y="710"/>
                </a:cubicBezTo>
                <a:cubicBezTo>
                  <a:pt x="517" y="710"/>
                  <a:pt x="517" y="710"/>
                  <a:pt x="517" y="710"/>
                </a:cubicBezTo>
                <a:cubicBezTo>
                  <a:pt x="517" y="710"/>
                  <a:pt x="517" y="710"/>
                  <a:pt x="516" y="710"/>
                </a:cubicBezTo>
                <a:cubicBezTo>
                  <a:pt x="515" y="710"/>
                  <a:pt x="515" y="710"/>
                  <a:pt x="515" y="709"/>
                </a:cubicBezTo>
                <a:cubicBezTo>
                  <a:pt x="515" y="709"/>
                  <a:pt x="514" y="709"/>
                  <a:pt x="514" y="709"/>
                </a:cubicBezTo>
                <a:cubicBezTo>
                  <a:pt x="514" y="708"/>
                  <a:pt x="514" y="708"/>
                  <a:pt x="513" y="708"/>
                </a:cubicBezTo>
                <a:cubicBezTo>
                  <a:pt x="513" y="708"/>
                  <a:pt x="512" y="707"/>
                  <a:pt x="512" y="707"/>
                </a:cubicBezTo>
                <a:cubicBezTo>
                  <a:pt x="512" y="706"/>
                  <a:pt x="512" y="706"/>
                  <a:pt x="512" y="705"/>
                </a:cubicBezTo>
                <a:cubicBezTo>
                  <a:pt x="512" y="705"/>
                  <a:pt x="512" y="706"/>
                  <a:pt x="512" y="706"/>
                </a:cubicBezTo>
                <a:cubicBezTo>
                  <a:pt x="510" y="706"/>
                  <a:pt x="509" y="705"/>
                  <a:pt x="508" y="704"/>
                </a:cubicBezTo>
                <a:cubicBezTo>
                  <a:pt x="508" y="703"/>
                  <a:pt x="508" y="702"/>
                  <a:pt x="509" y="701"/>
                </a:cubicBezTo>
                <a:cubicBezTo>
                  <a:pt x="508" y="701"/>
                  <a:pt x="508" y="701"/>
                  <a:pt x="507" y="701"/>
                </a:cubicBezTo>
                <a:cubicBezTo>
                  <a:pt x="507" y="701"/>
                  <a:pt x="506" y="700"/>
                  <a:pt x="506" y="699"/>
                </a:cubicBezTo>
                <a:cubicBezTo>
                  <a:pt x="506" y="699"/>
                  <a:pt x="506" y="699"/>
                  <a:pt x="506" y="699"/>
                </a:cubicBezTo>
                <a:cubicBezTo>
                  <a:pt x="505" y="699"/>
                  <a:pt x="504" y="699"/>
                  <a:pt x="504" y="698"/>
                </a:cubicBezTo>
                <a:cubicBezTo>
                  <a:pt x="504" y="698"/>
                  <a:pt x="504" y="697"/>
                  <a:pt x="504" y="697"/>
                </a:cubicBezTo>
                <a:cubicBezTo>
                  <a:pt x="504" y="697"/>
                  <a:pt x="503" y="697"/>
                  <a:pt x="503" y="698"/>
                </a:cubicBezTo>
                <a:cubicBezTo>
                  <a:pt x="502" y="698"/>
                  <a:pt x="501" y="698"/>
                  <a:pt x="501" y="698"/>
                </a:cubicBezTo>
                <a:cubicBezTo>
                  <a:pt x="500" y="697"/>
                  <a:pt x="500" y="697"/>
                  <a:pt x="500" y="697"/>
                </a:cubicBezTo>
                <a:cubicBezTo>
                  <a:pt x="500" y="696"/>
                  <a:pt x="500" y="695"/>
                  <a:pt x="500" y="695"/>
                </a:cubicBezTo>
                <a:cubicBezTo>
                  <a:pt x="500" y="695"/>
                  <a:pt x="500" y="695"/>
                  <a:pt x="501" y="695"/>
                </a:cubicBezTo>
                <a:cubicBezTo>
                  <a:pt x="500" y="693"/>
                  <a:pt x="500" y="692"/>
                  <a:pt x="501" y="692"/>
                </a:cubicBezTo>
                <a:cubicBezTo>
                  <a:pt x="501" y="691"/>
                  <a:pt x="501" y="691"/>
                  <a:pt x="502" y="691"/>
                </a:cubicBezTo>
                <a:cubicBezTo>
                  <a:pt x="503" y="691"/>
                  <a:pt x="503" y="691"/>
                  <a:pt x="503" y="691"/>
                </a:cubicBezTo>
                <a:cubicBezTo>
                  <a:pt x="503" y="691"/>
                  <a:pt x="503" y="691"/>
                  <a:pt x="503" y="691"/>
                </a:cubicBezTo>
                <a:cubicBezTo>
                  <a:pt x="503" y="691"/>
                  <a:pt x="503" y="691"/>
                  <a:pt x="503" y="691"/>
                </a:cubicBezTo>
                <a:cubicBezTo>
                  <a:pt x="503" y="691"/>
                  <a:pt x="503" y="691"/>
                  <a:pt x="503" y="691"/>
                </a:cubicBezTo>
                <a:cubicBezTo>
                  <a:pt x="503" y="691"/>
                  <a:pt x="503" y="691"/>
                  <a:pt x="502" y="690"/>
                </a:cubicBezTo>
                <a:cubicBezTo>
                  <a:pt x="502" y="690"/>
                  <a:pt x="502" y="690"/>
                  <a:pt x="502" y="690"/>
                </a:cubicBezTo>
                <a:cubicBezTo>
                  <a:pt x="502" y="690"/>
                  <a:pt x="502" y="690"/>
                  <a:pt x="502" y="690"/>
                </a:cubicBezTo>
                <a:cubicBezTo>
                  <a:pt x="502" y="690"/>
                  <a:pt x="502" y="690"/>
                  <a:pt x="502" y="690"/>
                </a:cubicBezTo>
                <a:cubicBezTo>
                  <a:pt x="501" y="690"/>
                  <a:pt x="500" y="690"/>
                  <a:pt x="500" y="690"/>
                </a:cubicBezTo>
                <a:cubicBezTo>
                  <a:pt x="500" y="689"/>
                  <a:pt x="499" y="689"/>
                  <a:pt x="499" y="688"/>
                </a:cubicBezTo>
                <a:cubicBezTo>
                  <a:pt x="498" y="688"/>
                  <a:pt x="498" y="688"/>
                  <a:pt x="498" y="688"/>
                </a:cubicBezTo>
                <a:cubicBezTo>
                  <a:pt x="498" y="688"/>
                  <a:pt x="497" y="686"/>
                  <a:pt x="498" y="685"/>
                </a:cubicBezTo>
                <a:cubicBezTo>
                  <a:pt x="498" y="685"/>
                  <a:pt x="498" y="684"/>
                  <a:pt x="500" y="684"/>
                </a:cubicBezTo>
                <a:cubicBezTo>
                  <a:pt x="501" y="684"/>
                  <a:pt x="501" y="684"/>
                  <a:pt x="501" y="684"/>
                </a:cubicBezTo>
                <a:cubicBezTo>
                  <a:pt x="501" y="684"/>
                  <a:pt x="502" y="683"/>
                  <a:pt x="502" y="683"/>
                </a:cubicBezTo>
                <a:cubicBezTo>
                  <a:pt x="502" y="683"/>
                  <a:pt x="502" y="683"/>
                  <a:pt x="502" y="683"/>
                </a:cubicBezTo>
                <a:cubicBezTo>
                  <a:pt x="503" y="683"/>
                  <a:pt x="505" y="684"/>
                  <a:pt x="505" y="685"/>
                </a:cubicBezTo>
                <a:cubicBezTo>
                  <a:pt x="505" y="685"/>
                  <a:pt x="505" y="686"/>
                  <a:pt x="505" y="686"/>
                </a:cubicBezTo>
                <a:cubicBezTo>
                  <a:pt x="506" y="686"/>
                  <a:pt x="506" y="685"/>
                  <a:pt x="507" y="686"/>
                </a:cubicBezTo>
                <a:cubicBezTo>
                  <a:pt x="508" y="686"/>
                  <a:pt x="508" y="687"/>
                  <a:pt x="508" y="687"/>
                </a:cubicBezTo>
                <a:cubicBezTo>
                  <a:pt x="509" y="687"/>
                  <a:pt x="509" y="688"/>
                  <a:pt x="509" y="688"/>
                </a:cubicBezTo>
                <a:cubicBezTo>
                  <a:pt x="509" y="688"/>
                  <a:pt x="509" y="688"/>
                  <a:pt x="509" y="688"/>
                </a:cubicBezTo>
                <a:cubicBezTo>
                  <a:pt x="510" y="689"/>
                  <a:pt x="511" y="690"/>
                  <a:pt x="512" y="690"/>
                </a:cubicBezTo>
                <a:cubicBezTo>
                  <a:pt x="512" y="690"/>
                  <a:pt x="513" y="690"/>
                  <a:pt x="513" y="690"/>
                </a:cubicBezTo>
                <a:cubicBezTo>
                  <a:pt x="514" y="691"/>
                  <a:pt x="514" y="691"/>
                  <a:pt x="514" y="691"/>
                </a:cubicBezTo>
                <a:cubicBezTo>
                  <a:pt x="514" y="691"/>
                  <a:pt x="515" y="691"/>
                  <a:pt x="515" y="692"/>
                </a:cubicBezTo>
                <a:cubicBezTo>
                  <a:pt x="515" y="692"/>
                  <a:pt x="516" y="692"/>
                  <a:pt x="516" y="692"/>
                </a:cubicBezTo>
                <a:cubicBezTo>
                  <a:pt x="516" y="692"/>
                  <a:pt x="516" y="692"/>
                  <a:pt x="516" y="691"/>
                </a:cubicBezTo>
                <a:cubicBezTo>
                  <a:pt x="516" y="691"/>
                  <a:pt x="516" y="690"/>
                  <a:pt x="516" y="690"/>
                </a:cubicBezTo>
                <a:cubicBezTo>
                  <a:pt x="516" y="690"/>
                  <a:pt x="516" y="690"/>
                  <a:pt x="516" y="690"/>
                </a:cubicBezTo>
                <a:cubicBezTo>
                  <a:pt x="516" y="690"/>
                  <a:pt x="516" y="690"/>
                  <a:pt x="516" y="690"/>
                </a:cubicBezTo>
                <a:cubicBezTo>
                  <a:pt x="516" y="689"/>
                  <a:pt x="516" y="689"/>
                  <a:pt x="516" y="689"/>
                </a:cubicBezTo>
                <a:cubicBezTo>
                  <a:pt x="516" y="689"/>
                  <a:pt x="516" y="688"/>
                  <a:pt x="516" y="688"/>
                </a:cubicBezTo>
                <a:cubicBezTo>
                  <a:pt x="516" y="688"/>
                  <a:pt x="516" y="688"/>
                  <a:pt x="516" y="688"/>
                </a:cubicBezTo>
                <a:cubicBezTo>
                  <a:pt x="516" y="688"/>
                  <a:pt x="516" y="688"/>
                  <a:pt x="516" y="688"/>
                </a:cubicBezTo>
                <a:cubicBezTo>
                  <a:pt x="514" y="688"/>
                  <a:pt x="514" y="687"/>
                  <a:pt x="514" y="686"/>
                </a:cubicBezTo>
                <a:cubicBezTo>
                  <a:pt x="514" y="685"/>
                  <a:pt x="514" y="685"/>
                  <a:pt x="515" y="685"/>
                </a:cubicBezTo>
                <a:cubicBezTo>
                  <a:pt x="515" y="684"/>
                  <a:pt x="515" y="684"/>
                  <a:pt x="515" y="684"/>
                </a:cubicBezTo>
                <a:cubicBezTo>
                  <a:pt x="515" y="684"/>
                  <a:pt x="515" y="684"/>
                  <a:pt x="515" y="684"/>
                </a:cubicBezTo>
                <a:cubicBezTo>
                  <a:pt x="515" y="685"/>
                  <a:pt x="514" y="685"/>
                  <a:pt x="514" y="685"/>
                </a:cubicBezTo>
                <a:cubicBezTo>
                  <a:pt x="514" y="685"/>
                  <a:pt x="513" y="685"/>
                  <a:pt x="513" y="685"/>
                </a:cubicBezTo>
                <a:cubicBezTo>
                  <a:pt x="513" y="685"/>
                  <a:pt x="513" y="685"/>
                  <a:pt x="512" y="685"/>
                </a:cubicBezTo>
                <a:cubicBezTo>
                  <a:pt x="511" y="685"/>
                  <a:pt x="510" y="685"/>
                  <a:pt x="510" y="685"/>
                </a:cubicBezTo>
                <a:cubicBezTo>
                  <a:pt x="509" y="684"/>
                  <a:pt x="508" y="683"/>
                  <a:pt x="508" y="682"/>
                </a:cubicBezTo>
                <a:cubicBezTo>
                  <a:pt x="508" y="682"/>
                  <a:pt x="509" y="681"/>
                  <a:pt x="510" y="681"/>
                </a:cubicBezTo>
                <a:cubicBezTo>
                  <a:pt x="510" y="681"/>
                  <a:pt x="510" y="681"/>
                  <a:pt x="510" y="681"/>
                </a:cubicBezTo>
                <a:cubicBezTo>
                  <a:pt x="511" y="681"/>
                  <a:pt x="512" y="681"/>
                  <a:pt x="512" y="682"/>
                </a:cubicBezTo>
                <a:cubicBezTo>
                  <a:pt x="512" y="682"/>
                  <a:pt x="512" y="682"/>
                  <a:pt x="512" y="682"/>
                </a:cubicBezTo>
                <a:cubicBezTo>
                  <a:pt x="513" y="682"/>
                  <a:pt x="513" y="682"/>
                  <a:pt x="514" y="682"/>
                </a:cubicBezTo>
                <a:cubicBezTo>
                  <a:pt x="514" y="681"/>
                  <a:pt x="514" y="681"/>
                  <a:pt x="515" y="681"/>
                </a:cubicBezTo>
                <a:cubicBezTo>
                  <a:pt x="515" y="681"/>
                  <a:pt x="514" y="680"/>
                  <a:pt x="514" y="679"/>
                </a:cubicBezTo>
                <a:cubicBezTo>
                  <a:pt x="514" y="679"/>
                  <a:pt x="514" y="679"/>
                  <a:pt x="514" y="679"/>
                </a:cubicBezTo>
                <a:cubicBezTo>
                  <a:pt x="514" y="678"/>
                  <a:pt x="514" y="678"/>
                  <a:pt x="514" y="678"/>
                </a:cubicBezTo>
                <a:cubicBezTo>
                  <a:pt x="513" y="678"/>
                  <a:pt x="512" y="679"/>
                  <a:pt x="512" y="679"/>
                </a:cubicBezTo>
                <a:cubicBezTo>
                  <a:pt x="511" y="680"/>
                  <a:pt x="511" y="680"/>
                  <a:pt x="510" y="680"/>
                </a:cubicBezTo>
                <a:cubicBezTo>
                  <a:pt x="509" y="681"/>
                  <a:pt x="508" y="681"/>
                  <a:pt x="507" y="680"/>
                </a:cubicBezTo>
                <a:cubicBezTo>
                  <a:pt x="506" y="679"/>
                  <a:pt x="506" y="678"/>
                  <a:pt x="507" y="677"/>
                </a:cubicBezTo>
                <a:cubicBezTo>
                  <a:pt x="507" y="677"/>
                  <a:pt x="507" y="676"/>
                  <a:pt x="508" y="676"/>
                </a:cubicBezTo>
                <a:cubicBezTo>
                  <a:pt x="509" y="676"/>
                  <a:pt x="509" y="676"/>
                  <a:pt x="509" y="676"/>
                </a:cubicBezTo>
                <a:cubicBezTo>
                  <a:pt x="509" y="676"/>
                  <a:pt x="509" y="676"/>
                  <a:pt x="509" y="676"/>
                </a:cubicBezTo>
                <a:cubicBezTo>
                  <a:pt x="509" y="676"/>
                  <a:pt x="508" y="676"/>
                  <a:pt x="508" y="676"/>
                </a:cubicBezTo>
                <a:cubicBezTo>
                  <a:pt x="508" y="675"/>
                  <a:pt x="508" y="675"/>
                  <a:pt x="508" y="674"/>
                </a:cubicBezTo>
                <a:cubicBezTo>
                  <a:pt x="509" y="674"/>
                  <a:pt x="509" y="674"/>
                  <a:pt x="509" y="674"/>
                </a:cubicBezTo>
                <a:cubicBezTo>
                  <a:pt x="509" y="674"/>
                  <a:pt x="508" y="674"/>
                  <a:pt x="508" y="673"/>
                </a:cubicBezTo>
                <a:cubicBezTo>
                  <a:pt x="508" y="673"/>
                  <a:pt x="508" y="673"/>
                  <a:pt x="507" y="673"/>
                </a:cubicBezTo>
                <a:cubicBezTo>
                  <a:pt x="507" y="673"/>
                  <a:pt x="507" y="673"/>
                  <a:pt x="507" y="673"/>
                </a:cubicBezTo>
                <a:cubicBezTo>
                  <a:pt x="507" y="673"/>
                  <a:pt x="507" y="674"/>
                  <a:pt x="507" y="674"/>
                </a:cubicBezTo>
                <a:cubicBezTo>
                  <a:pt x="507" y="674"/>
                  <a:pt x="507" y="674"/>
                  <a:pt x="507" y="675"/>
                </a:cubicBezTo>
                <a:cubicBezTo>
                  <a:pt x="507" y="675"/>
                  <a:pt x="506" y="675"/>
                  <a:pt x="506" y="675"/>
                </a:cubicBezTo>
                <a:cubicBezTo>
                  <a:pt x="506" y="675"/>
                  <a:pt x="506" y="675"/>
                  <a:pt x="506" y="675"/>
                </a:cubicBezTo>
                <a:cubicBezTo>
                  <a:pt x="505" y="675"/>
                  <a:pt x="505" y="675"/>
                  <a:pt x="504" y="675"/>
                </a:cubicBezTo>
                <a:cubicBezTo>
                  <a:pt x="504" y="675"/>
                  <a:pt x="504" y="675"/>
                  <a:pt x="504" y="675"/>
                </a:cubicBezTo>
                <a:cubicBezTo>
                  <a:pt x="504" y="674"/>
                  <a:pt x="504" y="674"/>
                  <a:pt x="504" y="674"/>
                </a:cubicBezTo>
                <a:cubicBezTo>
                  <a:pt x="504" y="674"/>
                  <a:pt x="504" y="674"/>
                  <a:pt x="504" y="673"/>
                </a:cubicBezTo>
                <a:cubicBezTo>
                  <a:pt x="504" y="673"/>
                  <a:pt x="504" y="672"/>
                  <a:pt x="504" y="672"/>
                </a:cubicBezTo>
                <a:cubicBezTo>
                  <a:pt x="504" y="672"/>
                  <a:pt x="504" y="672"/>
                  <a:pt x="504" y="671"/>
                </a:cubicBezTo>
                <a:cubicBezTo>
                  <a:pt x="504" y="671"/>
                  <a:pt x="504" y="671"/>
                  <a:pt x="504" y="671"/>
                </a:cubicBezTo>
                <a:cubicBezTo>
                  <a:pt x="504" y="671"/>
                  <a:pt x="505" y="670"/>
                  <a:pt x="505" y="670"/>
                </a:cubicBezTo>
                <a:cubicBezTo>
                  <a:pt x="505" y="670"/>
                  <a:pt x="506" y="670"/>
                  <a:pt x="506" y="670"/>
                </a:cubicBezTo>
                <a:cubicBezTo>
                  <a:pt x="506" y="670"/>
                  <a:pt x="507" y="670"/>
                  <a:pt x="507" y="671"/>
                </a:cubicBezTo>
                <a:cubicBezTo>
                  <a:pt x="507" y="671"/>
                  <a:pt x="507" y="671"/>
                  <a:pt x="507" y="672"/>
                </a:cubicBezTo>
                <a:cubicBezTo>
                  <a:pt x="507" y="671"/>
                  <a:pt x="507" y="671"/>
                  <a:pt x="507" y="671"/>
                </a:cubicBezTo>
                <a:cubicBezTo>
                  <a:pt x="507" y="670"/>
                  <a:pt x="507" y="670"/>
                  <a:pt x="508" y="669"/>
                </a:cubicBezTo>
                <a:cubicBezTo>
                  <a:pt x="508" y="669"/>
                  <a:pt x="508" y="669"/>
                  <a:pt x="508" y="669"/>
                </a:cubicBezTo>
                <a:cubicBezTo>
                  <a:pt x="508" y="668"/>
                  <a:pt x="508" y="667"/>
                  <a:pt x="509" y="667"/>
                </a:cubicBezTo>
                <a:cubicBezTo>
                  <a:pt x="509" y="667"/>
                  <a:pt x="510" y="666"/>
                  <a:pt x="510" y="666"/>
                </a:cubicBezTo>
                <a:cubicBezTo>
                  <a:pt x="509" y="666"/>
                  <a:pt x="509" y="666"/>
                  <a:pt x="509" y="665"/>
                </a:cubicBezTo>
                <a:cubicBezTo>
                  <a:pt x="509" y="666"/>
                  <a:pt x="509" y="667"/>
                  <a:pt x="508" y="668"/>
                </a:cubicBezTo>
                <a:cubicBezTo>
                  <a:pt x="507" y="669"/>
                  <a:pt x="506" y="669"/>
                  <a:pt x="505" y="669"/>
                </a:cubicBezTo>
                <a:cubicBezTo>
                  <a:pt x="505" y="669"/>
                  <a:pt x="505" y="669"/>
                  <a:pt x="505" y="669"/>
                </a:cubicBezTo>
                <a:cubicBezTo>
                  <a:pt x="504" y="670"/>
                  <a:pt x="503" y="669"/>
                  <a:pt x="503" y="668"/>
                </a:cubicBezTo>
                <a:cubicBezTo>
                  <a:pt x="503" y="667"/>
                  <a:pt x="503" y="667"/>
                  <a:pt x="503" y="666"/>
                </a:cubicBezTo>
                <a:cubicBezTo>
                  <a:pt x="504" y="666"/>
                  <a:pt x="504" y="666"/>
                  <a:pt x="504" y="666"/>
                </a:cubicBezTo>
                <a:cubicBezTo>
                  <a:pt x="504" y="666"/>
                  <a:pt x="505" y="665"/>
                  <a:pt x="505" y="665"/>
                </a:cubicBezTo>
                <a:cubicBezTo>
                  <a:pt x="505" y="665"/>
                  <a:pt x="505" y="665"/>
                  <a:pt x="505" y="665"/>
                </a:cubicBezTo>
                <a:cubicBezTo>
                  <a:pt x="504" y="665"/>
                  <a:pt x="504" y="664"/>
                  <a:pt x="504" y="664"/>
                </a:cubicBezTo>
                <a:cubicBezTo>
                  <a:pt x="504" y="663"/>
                  <a:pt x="504" y="663"/>
                  <a:pt x="504" y="663"/>
                </a:cubicBezTo>
                <a:cubicBezTo>
                  <a:pt x="504" y="663"/>
                  <a:pt x="504" y="662"/>
                  <a:pt x="504" y="662"/>
                </a:cubicBezTo>
                <a:cubicBezTo>
                  <a:pt x="504" y="662"/>
                  <a:pt x="505" y="662"/>
                  <a:pt x="505" y="662"/>
                </a:cubicBezTo>
                <a:cubicBezTo>
                  <a:pt x="506" y="662"/>
                  <a:pt x="507" y="662"/>
                  <a:pt x="507" y="663"/>
                </a:cubicBezTo>
                <a:cubicBezTo>
                  <a:pt x="507" y="663"/>
                  <a:pt x="507" y="663"/>
                  <a:pt x="507" y="663"/>
                </a:cubicBezTo>
                <a:cubicBezTo>
                  <a:pt x="507" y="664"/>
                  <a:pt x="507" y="664"/>
                  <a:pt x="507" y="664"/>
                </a:cubicBezTo>
                <a:cubicBezTo>
                  <a:pt x="507" y="664"/>
                  <a:pt x="508" y="664"/>
                  <a:pt x="508" y="664"/>
                </a:cubicBezTo>
                <a:cubicBezTo>
                  <a:pt x="508" y="665"/>
                  <a:pt x="508" y="665"/>
                  <a:pt x="508" y="665"/>
                </a:cubicBezTo>
                <a:cubicBezTo>
                  <a:pt x="508" y="665"/>
                  <a:pt x="508" y="665"/>
                  <a:pt x="508" y="665"/>
                </a:cubicBezTo>
                <a:cubicBezTo>
                  <a:pt x="508" y="664"/>
                  <a:pt x="508" y="664"/>
                  <a:pt x="509" y="663"/>
                </a:cubicBezTo>
                <a:cubicBezTo>
                  <a:pt x="509" y="663"/>
                  <a:pt x="509" y="663"/>
                  <a:pt x="509" y="663"/>
                </a:cubicBezTo>
                <a:cubicBezTo>
                  <a:pt x="510" y="662"/>
                  <a:pt x="510" y="661"/>
                  <a:pt x="511" y="661"/>
                </a:cubicBezTo>
                <a:cubicBezTo>
                  <a:pt x="511" y="661"/>
                  <a:pt x="511" y="661"/>
                  <a:pt x="511" y="661"/>
                </a:cubicBezTo>
                <a:cubicBezTo>
                  <a:pt x="512" y="661"/>
                  <a:pt x="512" y="661"/>
                  <a:pt x="512" y="661"/>
                </a:cubicBezTo>
                <a:cubicBezTo>
                  <a:pt x="512" y="661"/>
                  <a:pt x="512" y="661"/>
                  <a:pt x="512" y="661"/>
                </a:cubicBezTo>
                <a:cubicBezTo>
                  <a:pt x="512" y="661"/>
                  <a:pt x="511" y="662"/>
                  <a:pt x="510" y="662"/>
                </a:cubicBezTo>
                <a:cubicBezTo>
                  <a:pt x="509" y="662"/>
                  <a:pt x="509" y="661"/>
                  <a:pt x="509" y="661"/>
                </a:cubicBezTo>
                <a:cubicBezTo>
                  <a:pt x="508" y="661"/>
                  <a:pt x="508" y="661"/>
                  <a:pt x="508" y="660"/>
                </a:cubicBezTo>
                <a:cubicBezTo>
                  <a:pt x="508" y="660"/>
                  <a:pt x="508" y="660"/>
                  <a:pt x="508" y="660"/>
                </a:cubicBezTo>
                <a:cubicBezTo>
                  <a:pt x="508" y="660"/>
                  <a:pt x="508" y="659"/>
                  <a:pt x="508" y="659"/>
                </a:cubicBezTo>
                <a:cubicBezTo>
                  <a:pt x="508" y="659"/>
                  <a:pt x="508" y="659"/>
                  <a:pt x="508" y="659"/>
                </a:cubicBezTo>
                <a:cubicBezTo>
                  <a:pt x="507" y="659"/>
                  <a:pt x="506" y="659"/>
                  <a:pt x="505" y="659"/>
                </a:cubicBezTo>
                <a:cubicBezTo>
                  <a:pt x="504" y="659"/>
                  <a:pt x="504" y="659"/>
                  <a:pt x="504" y="658"/>
                </a:cubicBezTo>
                <a:cubicBezTo>
                  <a:pt x="504" y="657"/>
                  <a:pt x="504" y="657"/>
                  <a:pt x="504" y="657"/>
                </a:cubicBezTo>
                <a:cubicBezTo>
                  <a:pt x="504" y="657"/>
                  <a:pt x="504" y="657"/>
                  <a:pt x="504" y="656"/>
                </a:cubicBezTo>
                <a:cubicBezTo>
                  <a:pt x="504" y="657"/>
                  <a:pt x="504" y="657"/>
                  <a:pt x="503" y="657"/>
                </a:cubicBezTo>
                <a:cubicBezTo>
                  <a:pt x="503" y="657"/>
                  <a:pt x="503" y="657"/>
                  <a:pt x="503" y="657"/>
                </a:cubicBezTo>
                <a:cubicBezTo>
                  <a:pt x="503" y="657"/>
                  <a:pt x="502" y="657"/>
                  <a:pt x="502" y="656"/>
                </a:cubicBezTo>
                <a:cubicBezTo>
                  <a:pt x="502" y="656"/>
                  <a:pt x="502" y="656"/>
                  <a:pt x="502" y="656"/>
                </a:cubicBezTo>
                <a:cubicBezTo>
                  <a:pt x="502" y="656"/>
                  <a:pt x="501" y="656"/>
                  <a:pt x="501" y="655"/>
                </a:cubicBezTo>
                <a:cubicBezTo>
                  <a:pt x="501" y="655"/>
                  <a:pt x="501" y="655"/>
                  <a:pt x="501" y="654"/>
                </a:cubicBezTo>
                <a:cubicBezTo>
                  <a:pt x="501" y="654"/>
                  <a:pt x="502" y="654"/>
                  <a:pt x="502" y="653"/>
                </a:cubicBezTo>
                <a:cubicBezTo>
                  <a:pt x="502" y="653"/>
                  <a:pt x="502" y="653"/>
                  <a:pt x="502" y="653"/>
                </a:cubicBezTo>
                <a:cubicBezTo>
                  <a:pt x="502" y="653"/>
                  <a:pt x="502" y="653"/>
                  <a:pt x="502" y="653"/>
                </a:cubicBezTo>
                <a:cubicBezTo>
                  <a:pt x="503" y="653"/>
                  <a:pt x="503" y="653"/>
                  <a:pt x="504" y="653"/>
                </a:cubicBezTo>
                <a:cubicBezTo>
                  <a:pt x="504" y="653"/>
                  <a:pt x="504" y="653"/>
                  <a:pt x="504" y="653"/>
                </a:cubicBezTo>
                <a:cubicBezTo>
                  <a:pt x="504" y="653"/>
                  <a:pt x="504" y="653"/>
                  <a:pt x="505" y="652"/>
                </a:cubicBezTo>
                <a:cubicBezTo>
                  <a:pt x="504" y="653"/>
                  <a:pt x="503" y="653"/>
                  <a:pt x="503" y="653"/>
                </a:cubicBezTo>
                <a:cubicBezTo>
                  <a:pt x="502" y="652"/>
                  <a:pt x="502" y="652"/>
                  <a:pt x="502" y="652"/>
                </a:cubicBezTo>
                <a:cubicBezTo>
                  <a:pt x="501" y="652"/>
                  <a:pt x="500" y="651"/>
                  <a:pt x="500" y="650"/>
                </a:cubicBezTo>
                <a:cubicBezTo>
                  <a:pt x="500" y="650"/>
                  <a:pt x="500" y="649"/>
                  <a:pt x="500" y="649"/>
                </a:cubicBezTo>
                <a:cubicBezTo>
                  <a:pt x="500" y="649"/>
                  <a:pt x="500" y="649"/>
                  <a:pt x="500" y="649"/>
                </a:cubicBezTo>
                <a:cubicBezTo>
                  <a:pt x="500" y="649"/>
                  <a:pt x="500" y="649"/>
                  <a:pt x="500" y="649"/>
                </a:cubicBezTo>
                <a:cubicBezTo>
                  <a:pt x="499" y="648"/>
                  <a:pt x="499" y="648"/>
                  <a:pt x="499" y="647"/>
                </a:cubicBezTo>
                <a:cubicBezTo>
                  <a:pt x="499" y="647"/>
                  <a:pt x="499" y="647"/>
                  <a:pt x="500" y="646"/>
                </a:cubicBezTo>
                <a:cubicBezTo>
                  <a:pt x="500" y="646"/>
                  <a:pt x="500" y="646"/>
                  <a:pt x="500" y="645"/>
                </a:cubicBezTo>
                <a:cubicBezTo>
                  <a:pt x="500" y="645"/>
                  <a:pt x="500" y="645"/>
                  <a:pt x="500" y="645"/>
                </a:cubicBezTo>
                <a:cubicBezTo>
                  <a:pt x="500" y="645"/>
                  <a:pt x="500" y="645"/>
                  <a:pt x="500" y="645"/>
                </a:cubicBezTo>
                <a:cubicBezTo>
                  <a:pt x="499" y="645"/>
                  <a:pt x="499" y="645"/>
                  <a:pt x="499" y="645"/>
                </a:cubicBezTo>
                <a:cubicBezTo>
                  <a:pt x="499" y="645"/>
                  <a:pt x="499" y="646"/>
                  <a:pt x="499" y="646"/>
                </a:cubicBezTo>
                <a:cubicBezTo>
                  <a:pt x="499" y="647"/>
                  <a:pt x="499" y="647"/>
                  <a:pt x="498" y="647"/>
                </a:cubicBezTo>
                <a:cubicBezTo>
                  <a:pt x="498" y="647"/>
                  <a:pt x="498" y="647"/>
                  <a:pt x="498" y="647"/>
                </a:cubicBezTo>
                <a:cubicBezTo>
                  <a:pt x="497" y="647"/>
                  <a:pt x="496" y="647"/>
                  <a:pt x="496" y="646"/>
                </a:cubicBezTo>
                <a:cubicBezTo>
                  <a:pt x="496" y="645"/>
                  <a:pt x="497" y="644"/>
                  <a:pt x="497" y="644"/>
                </a:cubicBezTo>
                <a:cubicBezTo>
                  <a:pt x="497" y="644"/>
                  <a:pt x="497" y="644"/>
                  <a:pt x="497" y="644"/>
                </a:cubicBezTo>
                <a:cubicBezTo>
                  <a:pt x="498" y="644"/>
                  <a:pt x="498" y="644"/>
                  <a:pt x="498" y="644"/>
                </a:cubicBezTo>
                <a:cubicBezTo>
                  <a:pt x="498" y="644"/>
                  <a:pt x="498" y="644"/>
                  <a:pt x="498" y="644"/>
                </a:cubicBezTo>
                <a:cubicBezTo>
                  <a:pt x="498" y="644"/>
                  <a:pt x="498" y="643"/>
                  <a:pt x="498" y="643"/>
                </a:cubicBezTo>
                <a:cubicBezTo>
                  <a:pt x="498" y="642"/>
                  <a:pt x="499" y="641"/>
                  <a:pt x="500" y="642"/>
                </a:cubicBezTo>
                <a:cubicBezTo>
                  <a:pt x="500" y="642"/>
                  <a:pt x="501" y="642"/>
                  <a:pt x="501" y="643"/>
                </a:cubicBezTo>
                <a:cubicBezTo>
                  <a:pt x="501" y="643"/>
                  <a:pt x="501" y="643"/>
                  <a:pt x="501" y="643"/>
                </a:cubicBezTo>
                <a:cubicBezTo>
                  <a:pt x="501" y="644"/>
                  <a:pt x="501" y="644"/>
                  <a:pt x="501" y="645"/>
                </a:cubicBezTo>
                <a:cubicBezTo>
                  <a:pt x="501" y="645"/>
                  <a:pt x="501" y="645"/>
                  <a:pt x="501" y="645"/>
                </a:cubicBezTo>
                <a:cubicBezTo>
                  <a:pt x="501" y="645"/>
                  <a:pt x="501" y="645"/>
                  <a:pt x="502" y="645"/>
                </a:cubicBezTo>
                <a:cubicBezTo>
                  <a:pt x="502" y="645"/>
                  <a:pt x="502" y="645"/>
                  <a:pt x="502" y="645"/>
                </a:cubicBezTo>
                <a:cubicBezTo>
                  <a:pt x="503" y="645"/>
                  <a:pt x="504" y="645"/>
                  <a:pt x="504" y="645"/>
                </a:cubicBezTo>
                <a:cubicBezTo>
                  <a:pt x="504" y="645"/>
                  <a:pt x="504" y="645"/>
                  <a:pt x="504" y="645"/>
                </a:cubicBezTo>
                <a:cubicBezTo>
                  <a:pt x="504" y="645"/>
                  <a:pt x="504" y="645"/>
                  <a:pt x="504" y="645"/>
                </a:cubicBezTo>
                <a:cubicBezTo>
                  <a:pt x="504" y="645"/>
                  <a:pt x="503" y="644"/>
                  <a:pt x="503" y="644"/>
                </a:cubicBezTo>
                <a:cubicBezTo>
                  <a:pt x="503" y="643"/>
                  <a:pt x="503" y="643"/>
                  <a:pt x="503" y="642"/>
                </a:cubicBezTo>
                <a:cubicBezTo>
                  <a:pt x="502" y="641"/>
                  <a:pt x="503" y="641"/>
                  <a:pt x="503" y="641"/>
                </a:cubicBezTo>
                <a:cubicBezTo>
                  <a:pt x="504" y="640"/>
                  <a:pt x="506" y="640"/>
                  <a:pt x="507" y="640"/>
                </a:cubicBezTo>
                <a:cubicBezTo>
                  <a:pt x="507" y="640"/>
                  <a:pt x="507" y="640"/>
                  <a:pt x="507" y="640"/>
                </a:cubicBezTo>
                <a:cubicBezTo>
                  <a:pt x="507" y="640"/>
                  <a:pt x="507" y="640"/>
                  <a:pt x="507" y="640"/>
                </a:cubicBezTo>
                <a:cubicBezTo>
                  <a:pt x="507" y="639"/>
                  <a:pt x="507" y="639"/>
                  <a:pt x="507" y="639"/>
                </a:cubicBezTo>
                <a:cubicBezTo>
                  <a:pt x="506" y="639"/>
                  <a:pt x="506" y="639"/>
                  <a:pt x="505" y="638"/>
                </a:cubicBezTo>
                <a:cubicBezTo>
                  <a:pt x="505" y="638"/>
                  <a:pt x="505" y="638"/>
                  <a:pt x="505" y="638"/>
                </a:cubicBezTo>
                <a:cubicBezTo>
                  <a:pt x="505" y="638"/>
                  <a:pt x="505" y="639"/>
                  <a:pt x="505" y="639"/>
                </a:cubicBezTo>
                <a:cubicBezTo>
                  <a:pt x="504" y="639"/>
                  <a:pt x="504" y="639"/>
                  <a:pt x="504" y="639"/>
                </a:cubicBezTo>
                <a:cubicBezTo>
                  <a:pt x="503" y="640"/>
                  <a:pt x="503" y="640"/>
                  <a:pt x="503" y="640"/>
                </a:cubicBezTo>
                <a:cubicBezTo>
                  <a:pt x="503" y="640"/>
                  <a:pt x="503" y="640"/>
                  <a:pt x="503" y="640"/>
                </a:cubicBezTo>
                <a:cubicBezTo>
                  <a:pt x="503" y="640"/>
                  <a:pt x="502" y="641"/>
                  <a:pt x="502" y="641"/>
                </a:cubicBezTo>
                <a:cubicBezTo>
                  <a:pt x="501" y="641"/>
                  <a:pt x="500" y="640"/>
                  <a:pt x="500" y="640"/>
                </a:cubicBezTo>
                <a:cubicBezTo>
                  <a:pt x="500" y="639"/>
                  <a:pt x="500" y="639"/>
                  <a:pt x="500" y="639"/>
                </a:cubicBezTo>
                <a:cubicBezTo>
                  <a:pt x="500" y="639"/>
                  <a:pt x="500" y="639"/>
                  <a:pt x="500" y="639"/>
                </a:cubicBezTo>
                <a:cubicBezTo>
                  <a:pt x="500" y="639"/>
                  <a:pt x="499" y="639"/>
                  <a:pt x="499" y="639"/>
                </a:cubicBezTo>
                <a:cubicBezTo>
                  <a:pt x="499" y="639"/>
                  <a:pt x="499" y="639"/>
                  <a:pt x="499" y="639"/>
                </a:cubicBezTo>
                <a:cubicBezTo>
                  <a:pt x="498" y="639"/>
                  <a:pt x="498" y="638"/>
                  <a:pt x="497" y="638"/>
                </a:cubicBezTo>
                <a:cubicBezTo>
                  <a:pt x="497" y="638"/>
                  <a:pt x="497" y="637"/>
                  <a:pt x="497" y="637"/>
                </a:cubicBezTo>
                <a:cubicBezTo>
                  <a:pt x="497" y="637"/>
                  <a:pt x="497" y="636"/>
                  <a:pt x="497" y="635"/>
                </a:cubicBezTo>
                <a:cubicBezTo>
                  <a:pt x="497" y="635"/>
                  <a:pt x="496" y="635"/>
                  <a:pt x="496" y="635"/>
                </a:cubicBezTo>
                <a:cubicBezTo>
                  <a:pt x="496" y="634"/>
                  <a:pt x="496" y="634"/>
                  <a:pt x="495" y="634"/>
                </a:cubicBezTo>
                <a:cubicBezTo>
                  <a:pt x="495" y="633"/>
                  <a:pt x="495" y="632"/>
                  <a:pt x="494" y="632"/>
                </a:cubicBezTo>
                <a:cubicBezTo>
                  <a:pt x="494" y="631"/>
                  <a:pt x="494" y="631"/>
                  <a:pt x="494" y="631"/>
                </a:cubicBezTo>
                <a:cubicBezTo>
                  <a:pt x="494" y="630"/>
                  <a:pt x="494" y="630"/>
                  <a:pt x="494" y="630"/>
                </a:cubicBezTo>
                <a:cubicBezTo>
                  <a:pt x="494" y="629"/>
                  <a:pt x="493" y="627"/>
                  <a:pt x="494" y="626"/>
                </a:cubicBezTo>
                <a:cubicBezTo>
                  <a:pt x="494" y="626"/>
                  <a:pt x="494" y="625"/>
                  <a:pt x="495" y="625"/>
                </a:cubicBezTo>
                <a:cubicBezTo>
                  <a:pt x="495" y="625"/>
                  <a:pt x="495" y="625"/>
                  <a:pt x="495" y="625"/>
                </a:cubicBezTo>
                <a:cubicBezTo>
                  <a:pt x="495" y="625"/>
                  <a:pt x="495" y="625"/>
                  <a:pt x="495" y="625"/>
                </a:cubicBezTo>
                <a:cubicBezTo>
                  <a:pt x="494" y="625"/>
                  <a:pt x="494" y="625"/>
                  <a:pt x="494" y="625"/>
                </a:cubicBezTo>
                <a:cubicBezTo>
                  <a:pt x="494" y="625"/>
                  <a:pt x="494" y="625"/>
                  <a:pt x="494" y="624"/>
                </a:cubicBezTo>
                <a:cubicBezTo>
                  <a:pt x="493" y="624"/>
                  <a:pt x="492" y="624"/>
                  <a:pt x="491" y="623"/>
                </a:cubicBezTo>
                <a:cubicBezTo>
                  <a:pt x="491" y="622"/>
                  <a:pt x="491" y="621"/>
                  <a:pt x="491" y="620"/>
                </a:cubicBezTo>
                <a:cubicBezTo>
                  <a:pt x="492" y="619"/>
                  <a:pt x="493" y="618"/>
                  <a:pt x="494" y="619"/>
                </a:cubicBezTo>
                <a:cubicBezTo>
                  <a:pt x="494" y="619"/>
                  <a:pt x="494" y="619"/>
                  <a:pt x="494" y="619"/>
                </a:cubicBezTo>
                <a:cubicBezTo>
                  <a:pt x="494" y="619"/>
                  <a:pt x="494" y="619"/>
                  <a:pt x="494" y="619"/>
                </a:cubicBezTo>
                <a:cubicBezTo>
                  <a:pt x="494" y="618"/>
                  <a:pt x="495" y="618"/>
                  <a:pt x="495" y="618"/>
                </a:cubicBezTo>
                <a:cubicBezTo>
                  <a:pt x="495" y="618"/>
                  <a:pt x="495" y="618"/>
                  <a:pt x="495" y="617"/>
                </a:cubicBezTo>
                <a:cubicBezTo>
                  <a:pt x="496" y="617"/>
                  <a:pt x="496" y="617"/>
                  <a:pt x="496" y="616"/>
                </a:cubicBezTo>
                <a:cubicBezTo>
                  <a:pt x="496" y="616"/>
                  <a:pt x="496" y="616"/>
                  <a:pt x="496" y="616"/>
                </a:cubicBezTo>
                <a:cubicBezTo>
                  <a:pt x="496" y="616"/>
                  <a:pt x="496" y="616"/>
                  <a:pt x="496" y="616"/>
                </a:cubicBezTo>
                <a:cubicBezTo>
                  <a:pt x="496" y="616"/>
                  <a:pt x="496" y="615"/>
                  <a:pt x="497" y="614"/>
                </a:cubicBezTo>
                <a:cubicBezTo>
                  <a:pt x="497" y="614"/>
                  <a:pt x="498" y="614"/>
                  <a:pt x="499" y="614"/>
                </a:cubicBezTo>
                <a:cubicBezTo>
                  <a:pt x="500" y="614"/>
                  <a:pt x="500" y="614"/>
                  <a:pt x="500" y="614"/>
                </a:cubicBezTo>
                <a:cubicBezTo>
                  <a:pt x="500" y="614"/>
                  <a:pt x="500" y="614"/>
                  <a:pt x="500" y="614"/>
                </a:cubicBezTo>
                <a:cubicBezTo>
                  <a:pt x="501" y="614"/>
                  <a:pt x="501" y="614"/>
                  <a:pt x="501" y="614"/>
                </a:cubicBezTo>
                <a:cubicBezTo>
                  <a:pt x="501" y="614"/>
                  <a:pt x="502" y="614"/>
                  <a:pt x="502" y="614"/>
                </a:cubicBezTo>
                <a:cubicBezTo>
                  <a:pt x="502" y="614"/>
                  <a:pt x="502" y="614"/>
                  <a:pt x="502" y="614"/>
                </a:cubicBezTo>
                <a:cubicBezTo>
                  <a:pt x="502" y="613"/>
                  <a:pt x="501" y="613"/>
                  <a:pt x="501" y="613"/>
                </a:cubicBezTo>
                <a:cubicBezTo>
                  <a:pt x="501" y="612"/>
                  <a:pt x="501" y="612"/>
                  <a:pt x="501" y="611"/>
                </a:cubicBezTo>
                <a:cubicBezTo>
                  <a:pt x="501" y="612"/>
                  <a:pt x="501" y="612"/>
                  <a:pt x="500" y="612"/>
                </a:cubicBezTo>
                <a:cubicBezTo>
                  <a:pt x="500" y="612"/>
                  <a:pt x="500" y="612"/>
                  <a:pt x="500" y="612"/>
                </a:cubicBezTo>
                <a:cubicBezTo>
                  <a:pt x="500" y="612"/>
                  <a:pt x="499" y="611"/>
                  <a:pt x="499" y="611"/>
                </a:cubicBezTo>
                <a:cubicBezTo>
                  <a:pt x="499" y="611"/>
                  <a:pt x="499" y="610"/>
                  <a:pt x="499" y="610"/>
                </a:cubicBezTo>
                <a:cubicBezTo>
                  <a:pt x="499" y="610"/>
                  <a:pt x="499" y="610"/>
                  <a:pt x="499" y="610"/>
                </a:cubicBezTo>
                <a:cubicBezTo>
                  <a:pt x="499" y="610"/>
                  <a:pt x="499" y="610"/>
                  <a:pt x="499" y="610"/>
                </a:cubicBezTo>
                <a:cubicBezTo>
                  <a:pt x="499" y="610"/>
                  <a:pt x="498" y="611"/>
                  <a:pt x="498" y="611"/>
                </a:cubicBezTo>
                <a:cubicBezTo>
                  <a:pt x="498" y="611"/>
                  <a:pt x="498" y="612"/>
                  <a:pt x="498" y="612"/>
                </a:cubicBezTo>
                <a:cubicBezTo>
                  <a:pt x="497" y="612"/>
                  <a:pt x="497" y="613"/>
                  <a:pt x="497" y="613"/>
                </a:cubicBezTo>
                <a:cubicBezTo>
                  <a:pt x="496" y="614"/>
                  <a:pt x="496" y="614"/>
                  <a:pt x="495" y="614"/>
                </a:cubicBezTo>
                <a:cubicBezTo>
                  <a:pt x="495" y="614"/>
                  <a:pt x="494" y="614"/>
                  <a:pt x="494" y="615"/>
                </a:cubicBezTo>
                <a:cubicBezTo>
                  <a:pt x="494" y="615"/>
                  <a:pt x="494" y="616"/>
                  <a:pt x="492" y="616"/>
                </a:cubicBezTo>
                <a:cubicBezTo>
                  <a:pt x="492" y="616"/>
                  <a:pt x="492" y="616"/>
                  <a:pt x="492" y="616"/>
                </a:cubicBezTo>
                <a:cubicBezTo>
                  <a:pt x="491" y="616"/>
                  <a:pt x="490" y="616"/>
                  <a:pt x="490" y="615"/>
                </a:cubicBezTo>
                <a:cubicBezTo>
                  <a:pt x="490" y="614"/>
                  <a:pt x="490" y="613"/>
                  <a:pt x="490" y="612"/>
                </a:cubicBezTo>
                <a:cubicBezTo>
                  <a:pt x="490" y="611"/>
                  <a:pt x="491" y="610"/>
                  <a:pt x="492" y="610"/>
                </a:cubicBezTo>
                <a:cubicBezTo>
                  <a:pt x="493" y="610"/>
                  <a:pt x="495" y="609"/>
                  <a:pt x="495" y="609"/>
                </a:cubicBezTo>
                <a:cubicBezTo>
                  <a:pt x="495" y="609"/>
                  <a:pt x="494" y="609"/>
                  <a:pt x="494" y="609"/>
                </a:cubicBezTo>
                <a:cubicBezTo>
                  <a:pt x="493" y="610"/>
                  <a:pt x="493" y="610"/>
                  <a:pt x="492" y="610"/>
                </a:cubicBezTo>
                <a:cubicBezTo>
                  <a:pt x="492" y="610"/>
                  <a:pt x="492" y="610"/>
                  <a:pt x="492" y="610"/>
                </a:cubicBezTo>
                <a:cubicBezTo>
                  <a:pt x="491" y="610"/>
                  <a:pt x="491" y="609"/>
                  <a:pt x="491" y="609"/>
                </a:cubicBezTo>
                <a:cubicBezTo>
                  <a:pt x="491" y="609"/>
                  <a:pt x="490" y="608"/>
                  <a:pt x="491" y="608"/>
                </a:cubicBezTo>
                <a:cubicBezTo>
                  <a:pt x="491" y="608"/>
                  <a:pt x="491" y="608"/>
                  <a:pt x="491" y="607"/>
                </a:cubicBezTo>
                <a:cubicBezTo>
                  <a:pt x="491" y="607"/>
                  <a:pt x="491" y="607"/>
                  <a:pt x="491" y="607"/>
                </a:cubicBezTo>
                <a:cubicBezTo>
                  <a:pt x="491" y="607"/>
                  <a:pt x="491" y="607"/>
                  <a:pt x="491" y="607"/>
                </a:cubicBezTo>
                <a:cubicBezTo>
                  <a:pt x="490" y="608"/>
                  <a:pt x="489" y="608"/>
                  <a:pt x="489" y="607"/>
                </a:cubicBezTo>
                <a:cubicBezTo>
                  <a:pt x="489" y="608"/>
                  <a:pt x="489" y="608"/>
                  <a:pt x="489" y="608"/>
                </a:cubicBezTo>
                <a:cubicBezTo>
                  <a:pt x="489" y="608"/>
                  <a:pt x="489" y="609"/>
                  <a:pt x="489" y="609"/>
                </a:cubicBezTo>
                <a:cubicBezTo>
                  <a:pt x="489" y="610"/>
                  <a:pt x="489" y="610"/>
                  <a:pt x="488" y="611"/>
                </a:cubicBezTo>
                <a:cubicBezTo>
                  <a:pt x="489" y="611"/>
                  <a:pt x="489" y="611"/>
                  <a:pt x="489" y="611"/>
                </a:cubicBezTo>
                <a:cubicBezTo>
                  <a:pt x="489" y="612"/>
                  <a:pt x="490" y="613"/>
                  <a:pt x="489" y="613"/>
                </a:cubicBezTo>
                <a:cubicBezTo>
                  <a:pt x="489" y="614"/>
                  <a:pt x="489" y="614"/>
                  <a:pt x="488" y="614"/>
                </a:cubicBezTo>
                <a:cubicBezTo>
                  <a:pt x="488" y="614"/>
                  <a:pt x="487" y="614"/>
                  <a:pt x="487" y="614"/>
                </a:cubicBezTo>
                <a:cubicBezTo>
                  <a:pt x="486" y="614"/>
                  <a:pt x="486" y="614"/>
                  <a:pt x="486" y="613"/>
                </a:cubicBezTo>
                <a:cubicBezTo>
                  <a:pt x="485" y="613"/>
                  <a:pt x="485" y="612"/>
                  <a:pt x="486" y="611"/>
                </a:cubicBezTo>
                <a:cubicBezTo>
                  <a:pt x="486" y="611"/>
                  <a:pt x="486" y="611"/>
                  <a:pt x="486" y="611"/>
                </a:cubicBezTo>
                <a:cubicBezTo>
                  <a:pt x="485" y="611"/>
                  <a:pt x="485" y="611"/>
                  <a:pt x="485" y="610"/>
                </a:cubicBezTo>
                <a:cubicBezTo>
                  <a:pt x="485" y="610"/>
                  <a:pt x="485" y="609"/>
                  <a:pt x="485" y="609"/>
                </a:cubicBezTo>
                <a:cubicBezTo>
                  <a:pt x="485" y="609"/>
                  <a:pt x="485" y="609"/>
                  <a:pt x="485" y="609"/>
                </a:cubicBezTo>
                <a:cubicBezTo>
                  <a:pt x="485" y="609"/>
                  <a:pt x="485" y="608"/>
                  <a:pt x="485" y="608"/>
                </a:cubicBezTo>
                <a:cubicBezTo>
                  <a:pt x="485" y="608"/>
                  <a:pt x="485" y="607"/>
                  <a:pt x="486" y="607"/>
                </a:cubicBezTo>
                <a:cubicBezTo>
                  <a:pt x="485" y="607"/>
                  <a:pt x="484" y="606"/>
                  <a:pt x="484" y="606"/>
                </a:cubicBezTo>
                <a:cubicBezTo>
                  <a:pt x="484" y="605"/>
                  <a:pt x="484" y="605"/>
                  <a:pt x="484" y="605"/>
                </a:cubicBezTo>
                <a:cubicBezTo>
                  <a:pt x="483" y="605"/>
                  <a:pt x="483" y="604"/>
                  <a:pt x="483" y="604"/>
                </a:cubicBezTo>
                <a:cubicBezTo>
                  <a:pt x="483" y="603"/>
                  <a:pt x="484" y="603"/>
                  <a:pt x="485" y="603"/>
                </a:cubicBezTo>
                <a:cubicBezTo>
                  <a:pt x="485" y="603"/>
                  <a:pt x="486" y="603"/>
                  <a:pt x="486" y="603"/>
                </a:cubicBezTo>
                <a:cubicBezTo>
                  <a:pt x="486" y="603"/>
                  <a:pt x="486" y="602"/>
                  <a:pt x="486" y="602"/>
                </a:cubicBezTo>
                <a:cubicBezTo>
                  <a:pt x="486" y="602"/>
                  <a:pt x="487" y="601"/>
                  <a:pt x="487" y="601"/>
                </a:cubicBezTo>
                <a:cubicBezTo>
                  <a:pt x="487" y="600"/>
                  <a:pt x="487" y="600"/>
                  <a:pt x="487" y="600"/>
                </a:cubicBezTo>
                <a:cubicBezTo>
                  <a:pt x="487" y="599"/>
                  <a:pt x="487" y="599"/>
                  <a:pt x="487" y="599"/>
                </a:cubicBezTo>
                <a:cubicBezTo>
                  <a:pt x="487" y="598"/>
                  <a:pt x="488" y="598"/>
                  <a:pt x="488" y="597"/>
                </a:cubicBezTo>
                <a:cubicBezTo>
                  <a:pt x="488" y="597"/>
                  <a:pt x="488" y="597"/>
                  <a:pt x="488" y="597"/>
                </a:cubicBezTo>
                <a:cubicBezTo>
                  <a:pt x="489" y="596"/>
                  <a:pt x="490" y="594"/>
                  <a:pt x="492" y="594"/>
                </a:cubicBezTo>
                <a:cubicBezTo>
                  <a:pt x="492" y="594"/>
                  <a:pt x="492" y="594"/>
                  <a:pt x="493" y="595"/>
                </a:cubicBezTo>
                <a:cubicBezTo>
                  <a:pt x="493" y="594"/>
                  <a:pt x="493" y="594"/>
                  <a:pt x="493" y="594"/>
                </a:cubicBezTo>
                <a:cubicBezTo>
                  <a:pt x="492" y="594"/>
                  <a:pt x="492" y="594"/>
                  <a:pt x="492" y="594"/>
                </a:cubicBezTo>
                <a:cubicBezTo>
                  <a:pt x="492" y="594"/>
                  <a:pt x="492" y="594"/>
                  <a:pt x="492" y="594"/>
                </a:cubicBezTo>
                <a:cubicBezTo>
                  <a:pt x="491" y="594"/>
                  <a:pt x="491" y="594"/>
                  <a:pt x="490" y="594"/>
                </a:cubicBezTo>
                <a:cubicBezTo>
                  <a:pt x="490" y="594"/>
                  <a:pt x="490" y="594"/>
                  <a:pt x="489" y="594"/>
                </a:cubicBezTo>
                <a:cubicBezTo>
                  <a:pt x="489" y="594"/>
                  <a:pt x="489" y="594"/>
                  <a:pt x="489" y="594"/>
                </a:cubicBezTo>
                <a:cubicBezTo>
                  <a:pt x="489" y="594"/>
                  <a:pt x="489" y="594"/>
                  <a:pt x="489" y="594"/>
                </a:cubicBezTo>
                <a:cubicBezTo>
                  <a:pt x="489" y="594"/>
                  <a:pt x="489" y="595"/>
                  <a:pt x="489" y="595"/>
                </a:cubicBezTo>
                <a:cubicBezTo>
                  <a:pt x="488" y="595"/>
                  <a:pt x="488" y="596"/>
                  <a:pt x="488" y="596"/>
                </a:cubicBezTo>
                <a:cubicBezTo>
                  <a:pt x="488" y="596"/>
                  <a:pt x="488" y="596"/>
                  <a:pt x="488" y="596"/>
                </a:cubicBezTo>
                <a:cubicBezTo>
                  <a:pt x="488" y="597"/>
                  <a:pt x="488" y="597"/>
                  <a:pt x="487" y="598"/>
                </a:cubicBezTo>
                <a:cubicBezTo>
                  <a:pt x="487" y="598"/>
                  <a:pt x="487" y="598"/>
                  <a:pt x="487" y="598"/>
                </a:cubicBezTo>
                <a:cubicBezTo>
                  <a:pt x="487" y="599"/>
                  <a:pt x="487" y="599"/>
                  <a:pt x="487" y="599"/>
                </a:cubicBezTo>
                <a:cubicBezTo>
                  <a:pt x="486" y="600"/>
                  <a:pt x="485" y="601"/>
                  <a:pt x="484" y="601"/>
                </a:cubicBezTo>
                <a:cubicBezTo>
                  <a:pt x="484" y="601"/>
                  <a:pt x="484" y="601"/>
                  <a:pt x="484" y="601"/>
                </a:cubicBezTo>
                <a:cubicBezTo>
                  <a:pt x="482" y="601"/>
                  <a:pt x="482" y="600"/>
                  <a:pt x="482" y="599"/>
                </a:cubicBezTo>
                <a:cubicBezTo>
                  <a:pt x="482" y="599"/>
                  <a:pt x="482" y="599"/>
                  <a:pt x="482" y="599"/>
                </a:cubicBezTo>
                <a:cubicBezTo>
                  <a:pt x="482" y="598"/>
                  <a:pt x="482" y="597"/>
                  <a:pt x="482" y="596"/>
                </a:cubicBezTo>
                <a:cubicBezTo>
                  <a:pt x="483" y="596"/>
                  <a:pt x="483" y="595"/>
                  <a:pt x="483" y="595"/>
                </a:cubicBezTo>
                <a:cubicBezTo>
                  <a:pt x="484" y="595"/>
                  <a:pt x="484" y="595"/>
                  <a:pt x="484" y="595"/>
                </a:cubicBezTo>
                <a:cubicBezTo>
                  <a:pt x="484" y="595"/>
                  <a:pt x="484" y="594"/>
                  <a:pt x="484" y="594"/>
                </a:cubicBezTo>
                <a:cubicBezTo>
                  <a:pt x="484" y="594"/>
                  <a:pt x="484" y="594"/>
                  <a:pt x="484" y="594"/>
                </a:cubicBezTo>
                <a:cubicBezTo>
                  <a:pt x="484" y="594"/>
                  <a:pt x="484" y="594"/>
                  <a:pt x="484" y="594"/>
                </a:cubicBezTo>
                <a:cubicBezTo>
                  <a:pt x="483" y="594"/>
                  <a:pt x="483" y="593"/>
                  <a:pt x="482" y="593"/>
                </a:cubicBezTo>
                <a:cubicBezTo>
                  <a:pt x="482" y="592"/>
                  <a:pt x="482" y="592"/>
                  <a:pt x="482" y="592"/>
                </a:cubicBezTo>
                <a:cubicBezTo>
                  <a:pt x="482" y="592"/>
                  <a:pt x="482" y="592"/>
                  <a:pt x="482" y="592"/>
                </a:cubicBezTo>
                <a:cubicBezTo>
                  <a:pt x="482" y="592"/>
                  <a:pt x="481" y="592"/>
                  <a:pt x="481" y="592"/>
                </a:cubicBezTo>
                <a:cubicBezTo>
                  <a:pt x="480" y="591"/>
                  <a:pt x="480" y="591"/>
                  <a:pt x="480" y="591"/>
                </a:cubicBezTo>
                <a:cubicBezTo>
                  <a:pt x="480" y="590"/>
                  <a:pt x="480" y="590"/>
                  <a:pt x="480" y="589"/>
                </a:cubicBezTo>
                <a:cubicBezTo>
                  <a:pt x="480" y="589"/>
                  <a:pt x="479" y="589"/>
                  <a:pt x="479" y="589"/>
                </a:cubicBezTo>
                <a:cubicBezTo>
                  <a:pt x="478" y="589"/>
                  <a:pt x="478" y="588"/>
                  <a:pt x="478" y="587"/>
                </a:cubicBezTo>
                <a:cubicBezTo>
                  <a:pt x="477" y="587"/>
                  <a:pt x="477" y="586"/>
                  <a:pt x="478" y="586"/>
                </a:cubicBezTo>
                <a:cubicBezTo>
                  <a:pt x="478" y="586"/>
                  <a:pt x="478" y="586"/>
                  <a:pt x="478" y="586"/>
                </a:cubicBezTo>
                <a:cubicBezTo>
                  <a:pt x="477" y="586"/>
                  <a:pt x="478" y="585"/>
                  <a:pt x="478" y="585"/>
                </a:cubicBezTo>
                <a:cubicBezTo>
                  <a:pt x="478" y="584"/>
                  <a:pt x="479" y="584"/>
                  <a:pt x="480" y="584"/>
                </a:cubicBezTo>
                <a:cubicBezTo>
                  <a:pt x="480" y="584"/>
                  <a:pt x="480" y="584"/>
                  <a:pt x="480" y="584"/>
                </a:cubicBezTo>
                <a:cubicBezTo>
                  <a:pt x="480" y="584"/>
                  <a:pt x="480" y="584"/>
                  <a:pt x="480" y="584"/>
                </a:cubicBezTo>
                <a:cubicBezTo>
                  <a:pt x="480" y="584"/>
                  <a:pt x="480" y="583"/>
                  <a:pt x="480" y="583"/>
                </a:cubicBezTo>
                <a:cubicBezTo>
                  <a:pt x="479" y="583"/>
                  <a:pt x="479" y="583"/>
                  <a:pt x="479" y="582"/>
                </a:cubicBezTo>
                <a:cubicBezTo>
                  <a:pt x="479" y="583"/>
                  <a:pt x="479" y="583"/>
                  <a:pt x="478" y="583"/>
                </a:cubicBezTo>
                <a:cubicBezTo>
                  <a:pt x="477" y="583"/>
                  <a:pt x="477" y="584"/>
                  <a:pt x="477" y="584"/>
                </a:cubicBezTo>
                <a:cubicBezTo>
                  <a:pt x="477" y="585"/>
                  <a:pt x="476" y="585"/>
                  <a:pt x="474" y="585"/>
                </a:cubicBezTo>
                <a:cubicBezTo>
                  <a:pt x="474" y="585"/>
                  <a:pt x="474" y="585"/>
                  <a:pt x="474" y="585"/>
                </a:cubicBezTo>
                <a:cubicBezTo>
                  <a:pt x="476" y="586"/>
                  <a:pt x="478" y="587"/>
                  <a:pt x="477" y="589"/>
                </a:cubicBezTo>
                <a:cubicBezTo>
                  <a:pt x="477" y="590"/>
                  <a:pt x="477" y="591"/>
                  <a:pt x="478" y="591"/>
                </a:cubicBezTo>
                <a:cubicBezTo>
                  <a:pt x="478" y="591"/>
                  <a:pt x="478" y="591"/>
                  <a:pt x="478" y="591"/>
                </a:cubicBezTo>
                <a:cubicBezTo>
                  <a:pt x="479" y="592"/>
                  <a:pt x="480" y="592"/>
                  <a:pt x="481" y="593"/>
                </a:cubicBezTo>
                <a:cubicBezTo>
                  <a:pt x="481" y="594"/>
                  <a:pt x="481" y="595"/>
                  <a:pt x="481" y="596"/>
                </a:cubicBezTo>
                <a:cubicBezTo>
                  <a:pt x="481" y="596"/>
                  <a:pt x="481" y="596"/>
                  <a:pt x="481" y="597"/>
                </a:cubicBezTo>
                <a:cubicBezTo>
                  <a:pt x="481" y="597"/>
                  <a:pt x="481" y="597"/>
                  <a:pt x="481" y="597"/>
                </a:cubicBezTo>
                <a:cubicBezTo>
                  <a:pt x="481" y="598"/>
                  <a:pt x="482" y="598"/>
                  <a:pt x="481" y="599"/>
                </a:cubicBezTo>
                <a:cubicBezTo>
                  <a:pt x="481" y="600"/>
                  <a:pt x="480" y="600"/>
                  <a:pt x="479" y="600"/>
                </a:cubicBezTo>
                <a:cubicBezTo>
                  <a:pt x="480" y="601"/>
                  <a:pt x="480" y="601"/>
                  <a:pt x="480" y="601"/>
                </a:cubicBezTo>
                <a:cubicBezTo>
                  <a:pt x="481" y="601"/>
                  <a:pt x="481" y="602"/>
                  <a:pt x="482" y="603"/>
                </a:cubicBezTo>
                <a:cubicBezTo>
                  <a:pt x="483" y="604"/>
                  <a:pt x="482" y="605"/>
                  <a:pt x="482" y="606"/>
                </a:cubicBezTo>
                <a:cubicBezTo>
                  <a:pt x="482" y="606"/>
                  <a:pt x="483" y="606"/>
                  <a:pt x="483" y="607"/>
                </a:cubicBezTo>
                <a:cubicBezTo>
                  <a:pt x="483" y="607"/>
                  <a:pt x="483" y="608"/>
                  <a:pt x="483" y="608"/>
                </a:cubicBezTo>
                <a:cubicBezTo>
                  <a:pt x="482" y="609"/>
                  <a:pt x="482" y="609"/>
                  <a:pt x="481" y="609"/>
                </a:cubicBezTo>
                <a:cubicBezTo>
                  <a:pt x="481" y="609"/>
                  <a:pt x="480" y="610"/>
                  <a:pt x="480" y="611"/>
                </a:cubicBezTo>
                <a:cubicBezTo>
                  <a:pt x="480" y="611"/>
                  <a:pt x="480" y="611"/>
                  <a:pt x="481" y="611"/>
                </a:cubicBezTo>
                <a:cubicBezTo>
                  <a:pt x="482" y="612"/>
                  <a:pt x="482" y="614"/>
                  <a:pt x="481" y="615"/>
                </a:cubicBezTo>
                <a:cubicBezTo>
                  <a:pt x="481" y="616"/>
                  <a:pt x="480" y="616"/>
                  <a:pt x="480" y="616"/>
                </a:cubicBezTo>
                <a:cubicBezTo>
                  <a:pt x="480" y="616"/>
                  <a:pt x="480" y="616"/>
                  <a:pt x="480" y="616"/>
                </a:cubicBezTo>
                <a:cubicBezTo>
                  <a:pt x="479" y="616"/>
                  <a:pt x="478" y="616"/>
                  <a:pt x="478" y="615"/>
                </a:cubicBezTo>
                <a:cubicBezTo>
                  <a:pt x="477" y="615"/>
                  <a:pt x="477" y="614"/>
                  <a:pt x="477" y="613"/>
                </a:cubicBezTo>
                <a:cubicBezTo>
                  <a:pt x="477" y="613"/>
                  <a:pt x="477" y="613"/>
                  <a:pt x="476" y="612"/>
                </a:cubicBezTo>
                <a:cubicBezTo>
                  <a:pt x="476" y="612"/>
                  <a:pt x="476" y="612"/>
                  <a:pt x="475" y="611"/>
                </a:cubicBezTo>
                <a:cubicBezTo>
                  <a:pt x="475" y="611"/>
                  <a:pt x="475" y="611"/>
                  <a:pt x="475" y="610"/>
                </a:cubicBezTo>
                <a:cubicBezTo>
                  <a:pt x="474" y="611"/>
                  <a:pt x="473" y="610"/>
                  <a:pt x="473" y="609"/>
                </a:cubicBezTo>
                <a:cubicBezTo>
                  <a:pt x="473" y="609"/>
                  <a:pt x="473" y="609"/>
                  <a:pt x="473" y="609"/>
                </a:cubicBezTo>
                <a:cubicBezTo>
                  <a:pt x="473" y="608"/>
                  <a:pt x="473" y="608"/>
                  <a:pt x="473" y="608"/>
                </a:cubicBezTo>
                <a:cubicBezTo>
                  <a:pt x="473" y="607"/>
                  <a:pt x="473" y="607"/>
                  <a:pt x="473" y="607"/>
                </a:cubicBezTo>
                <a:cubicBezTo>
                  <a:pt x="473" y="607"/>
                  <a:pt x="473" y="607"/>
                  <a:pt x="473" y="607"/>
                </a:cubicBezTo>
                <a:cubicBezTo>
                  <a:pt x="474" y="606"/>
                  <a:pt x="474" y="606"/>
                  <a:pt x="474" y="606"/>
                </a:cubicBezTo>
                <a:cubicBezTo>
                  <a:pt x="474" y="606"/>
                  <a:pt x="474" y="606"/>
                  <a:pt x="474" y="606"/>
                </a:cubicBezTo>
                <a:cubicBezTo>
                  <a:pt x="475" y="606"/>
                  <a:pt x="475" y="606"/>
                  <a:pt x="476" y="607"/>
                </a:cubicBezTo>
                <a:cubicBezTo>
                  <a:pt x="476" y="607"/>
                  <a:pt x="476" y="607"/>
                  <a:pt x="476" y="607"/>
                </a:cubicBezTo>
                <a:cubicBezTo>
                  <a:pt x="476" y="606"/>
                  <a:pt x="476" y="606"/>
                  <a:pt x="476" y="606"/>
                </a:cubicBezTo>
                <a:cubicBezTo>
                  <a:pt x="476" y="605"/>
                  <a:pt x="476" y="605"/>
                  <a:pt x="476" y="605"/>
                </a:cubicBezTo>
                <a:cubicBezTo>
                  <a:pt x="476" y="605"/>
                  <a:pt x="476" y="605"/>
                  <a:pt x="476" y="605"/>
                </a:cubicBezTo>
                <a:cubicBezTo>
                  <a:pt x="476" y="605"/>
                  <a:pt x="476" y="605"/>
                  <a:pt x="476" y="605"/>
                </a:cubicBezTo>
                <a:cubicBezTo>
                  <a:pt x="475" y="606"/>
                  <a:pt x="474" y="606"/>
                  <a:pt x="474" y="606"/>
                </a:cubicBezTo>
                <a:cubicBezTo>
                  <a:pt x="474" y="606"/>
                  <a:pt x="473" y="606"/>
                  <a:pt x="472" y="606"/>
                </a:cubicBezTo>
                <a:cubicBezTo>
                  <a:pt x="472" y="606"/>
                  <a:pt x="472" y="605"/>
                  <a:pt x="471" y="605"/>
                </a:cubicBezTo>
                <a:cubicBezTo>
                  <a:pt x="471" y="605"/>
                  <a:pt x="471" y="604"/>
                  <a:pt x="471" y="604"/>
                </a:cubicBezTo>
                <a:cubicBezTo>
                  <a:pt x="471" y="603"/>
                  <a:pt x="472" y="603"/>
                  <a:pt x="472" y="602"/>
                </a:cubicBezTo>
                <a:cubicBezTo>
                  <a:pt x="473" y="602"/>
                  <a:pt x="473" y="602"/>
                  <a:pt x="473" y="601"/>
                </a:cubicBezTo>
                <a:cubicBezTo>
                  <a:pt x="473" y="600"/>
                  <a:pt x="474" y="600"/>
                  <a:pt x="475" y="600"/>
                </a:cubicBezTo>
                <a:cubicBezTo>
                  <a:pt x="475" y="600"/>
                  <a:pt x="475" y="599"/>
                  <a:pt x="474" y="599"/>
                </a:cubicBezTo>
                <a:cubicBezTo>
                  <a:pt x="474" y="599"/>
                  <a:pt x="474" y="599"/>
                  <a:pt x="474" y="599"/>
                </a:cubicBezTo>
                <a:cubicBezTo>
                  <a:pt x="474" y="599"/>
                  <a:pt x="474" y="599"/>
                  <a:pt x="474" y="599"/>
                </a:cubicBezTo>
                <a:cubicBezTo>
                  <a:pt x="474" y="599"/>
                  <a:pt x="473" y="599"/>
                  <a:pt x="473" y="599"/>
                </a:cubicBezTo>
                <a:cubicBezTo>
                  <a:pt x="473" y="599"/>
                  <a:pt x="472" y="599"/>
                  <a:pt x="472" y="598"/>
                </a:cubicBezTo>
                <a:cubicBezTo>
                  <a:pt x="472" y="598"/>
                  <a:pt x="472" y="597"/>
                  <a:pt x="472" y="596"/>
                </a:cubicBezTo>
                <a:cubicBezTo>
                  <a:pt x="473" y="596"/>
                  <a:pt x="473" y="596"/>
                  <a:pt x="473" y="596"/>
                </a:cubicBezTo>
                <a:cubicBezTo>
                  <a:pt x="474" y="595"/>
                  <a:pt x="474" y="595"/>
                  <a:pt x="474" y="594"/>
                </a:cubicBezTo>
                <a:cubicBezTo>
                  <a:pt x="473" y="593"/>
                  <a:pt x="473" y="592"/>
                  <a:pt x="474" y="592"/>
                </a:cubicBezTo>
                <a:cubicBezTo>
                  <a:pt x="474" y="591"/>
                  <a:pt x="474" y="591"/>
                  <a:pt x="474" y="591"/>
                </a:cubicBezTo>
                <a:cubicBezTo>
                  <a:pt x="474" y="591"/>
                  <a:pt x="474" y="591"/>
                  <a:pt x="473" y="591"/>
                </a:cubicBezTo>
                <a:cubicBezTo>
                  <a:pt x="473" y="591"/>
                  <a:pt x="473" y="591"/>
                  <a:pt x="473" y="592"/>
                </a:cubicBezTo>
                <a:cubicBezTo>
                  <a:pt x="472" y="592"/>
                  <a:pt x="472" y="592"/>
                  <a:pt x="472" y="592"/>
                </a:cubicBezTo>
                <a:cubicBezTo>
                  <a:pt x="472" y="592"/>
                  <a:pt x="472" y="592"/>
                  <a:pt x="472" y="592"/>
                </a:cubicBezTo>
                <a:cubicBezTo>
                  <a:pt x="472" y="593"/>
                  <a:pt x="472" y="593"/>
                  <a:pt x="472" y="593"/>
                </a:cubicBezTo>
                <a:cubicBezTo>
                  <a:pt x="472" y="593"/>
                  <a:pt x="471" y="593"/>
                  <a:pt x="471" y="593"/>
                </a:cubicBezTo>
                <a:cubicBezTo>
                  <a:pt x="472" y="594"/>
                  <a:pt x="472" y="594"/>
                  <a:pt x="472" y="595"/>
                </a:cubicBezTo>
                <a:cubicBezTo>
                  <a:pt x="472" y="595"/>
                  <a:pt x="472" y="596"/>
                  <a:pt x="472" y="596"/>
                </a:cubicBezTo>
                <a:cubicBezTo>
                  <a:pt x="471" y="597"/>
                  <a:pt x="470" y="597"/>
                  <a:pt x="470" y="596"/>
                </a:cubicBezTo>
                <a:cubicBezTo>
                  <a:pt x="469" y="596"/>
                  <a:pt x="469" y="595"/>
                  <a:pt x="469" y="595"/>
                </a:cubicBezTo>
                <a:cubicBezTo>
                  <a:pt x="469" y="594"/>
                  <a:pt x="469" y="594"/>
                  <a:pt x="470" y="593"/>
                </a:cubicBezTo>
                <a:cubicBezTo>
                  <a:pt x="469" y="593"/>
                  <a:pt x="469" y="593"/>
                  <a:pt x="469" y="592"/>
                </a:cubicBezTo>
                <a:cubicBezTo>
                  <a:pt x="469" y="592"/>
                  <a:pt x="469" y="591"/>
                  <a:pt x="469" y="591"/>
                </a:cubicBezTo>
                <a:cubicBezTo>
                  <a:pt x="469" y="591"/>
                  <a:pt x="469" y="590"/>
                  <a:pt x="469" y="590"/>
                </a:cubicBezTo>
                <a:cubicBezTo>
                  <a:pt x="470" y="589"/>
                  <a:pt x="471" y="588"/>
                  <a:pt x="473" y="588"/>
                </a:cubicBezTo>
                <a:cubicBezTo>
                  <a:pt x="473" y="588"/>
                  <a:pt x="473" y="588"/>
                  <a:pt x="473" y="588"/>
                </a:cubicBezTo>
                <a:cubicBezTo>
                  <a:pt x="473" y="588"/>
                  <a:pt x="472" y="588"/>
                  <a:pt x="472" y="587"/>
                </a:cubicBezTo>
                <a:cubicBezTo>
                  <a:pt x="472" y="587"/>
                  <a:pt x="472" y="586"/>
                  <a:pt x="472" y="586"/>
                </a:cubicBezTo>
                <a:cubicBezTo>
                  <a:pt x="472" y="585"/>
                  <a:pt x="473" y="585"/>
                  <a:pt x="473" y="585"/>
                </a:cubicBezTo>
                <a:cubicBezTo>
                  <a:pt x="474" y="585"/>
                  <a:pt x="474" y="585"/>
                  <a:pt x="474" y="585"/>
                </a:cubicBezTo>
                <a:cubicBezTo>
                  <a:pt x="473" y="585"/>
                  <a:pt x="473" y="585"/>
                  <a:pt x="473" y="585"/>
                </a:cubicBezTo>
                <a:cubicBezTo>
                  <a:pt x="473" y="584"/>
                  <a:pt x="473" y="583"/>
                  <a:pt x="473" y="582"/>
                </a:cubicBezTo>
                <a:cubicBezTo>
                  <a:pt x="473" y="582"/>
                  <a:pt x="473" y="582"/>
                  <a:pt x="473" y="582"/>
                </a:cubicBezTo>
                <a:cubicBezTo>
                  <a:pt x="472" y="582"/>
                  <a:pt x="472" y="582"/>
                  <a:pt x="472" y="583"/>
                </a:cubicBezTo>
                <a:cubicBezTo>
                  <a:pt x="472" y="583"/>
                  <a:pt x="472" y="583"/>
                  <a:pt x="471" y="584"/>
                </a:cubicBezTo>
                <a:cubicBezTo>
                  <a:pt x="471" y="584"/>
                  <a:pt x="471" y="584"/>
                  <a:pt x="471" y="585"/>
                </a:cubicBezTo>
                <a:cubicBezTo>
                  <a:pt x="471" y="585"/>
                  <a:pt x="471" y="585"/>
                  <a:pt x="471" y="585"/>
                </a:cubicBezTo>
                <a:cubicBezTo>
                  <a:pt x="471" y="586"/>
                  <a:pt x="471" y="586"/>
                  <a:pt x="470" y="587"/>
                </a:cubicBezTo>
                <a:cubicBezTo>
                  <a:pt x="470" y="587"/>
                  <a:pt x="470" y="587"/>
                  <a:pt x="470" y="587"/>
                </a:cubicBezTo>
                <a:cubicBezTo>
                  <a:pt x="470" y="588"/>
                  <a:pt x="469" y="589"/>
                  <a:pt x="468" y="590"/>
                </a:cubicBezTo>
                <a:cubicBezTo>
                  <a:pt x="468" y="590"/>
                  <a:pt x="467" y="590"/>
                  <a:pt x="467" y="589"/>
                </a:cubicBezTo>
                <a:cubicBezTo>
                  <a:pt x="467" y="589"/>
                  <a:pt x="467" y="590"/>
                  <a:pt x="466" y="590"/>
                </a:cubicBezTo>
                <a:cubicBezTo>
                  <a:pt x="466" y="590"/>
                  <a:pt x="466" y="590"/>
                  <a:pt x="466" y="590"/>
                </a:cubicBezTo>
                <a:cubicBezTo>
                  <a:pt x="465" y="590"/>
                  <a:pt x="465" y="589"/>
                  <a:pt x="464" y="589"/>
                </a:cubicBezTo>
                <a:cubicBezTo>
                  <a:pt x="464" y="589"/>
                  <a:pt x="464" y="589"/>
                  <a:pt x="464" y="588"/>
                </a:cubicBezTo>
                <a:cubicBezTo>
                  <a:pt x="464" y="588"/>
                  <a:pt x="464" y="587"/>
                  <a:pt x="464" y="586"/>
                </a:cubicBezTo>
                <a:cubicBezTo>
                  <a:pt x="464" y="586"/>
                  <a:pt x="465" y="585"/>
                  <a:pt x="465" y="585"/>
                </a:cubicBezTo>
                <a:cubicBezTo>
                  <a:pt x="465" y="583"/>
                  <a:pt x="466" y="583"/>
                  <a:pt x="467" y="582"/>
                </a:cubicBezTo>
                <a:cubicBezTo>
                  <a:pt x="466" y="582"/>
                  <a:pt x="466" y="582"/>
                  <a:pt x="466" y="581"/>
                </a:cubicBezTo>
                <a:cubicBezTo>
                  <a:pt x="466" y="581"/>
                  <a:pt x="465" y="580"/>
                  <a:pt x="466" y="579"/>
                </a:cubicBezTo>
                <a:cubicBezTo>
                  <a:pt x="466" y="578"/>
                  <a:pt x="466" y="578"/>
                  <a:pt x="466" y="578"/>
                </a:cubicBezTo>
                <a:cubicBezTo>
                  <a:pt x="466" y="578"/>
                  <a:pt x="466" y="578"/>
                  <a:pt x="466" y="577"/>
                </a:cubicBezTo>
                <a:cubicBezTo>
                  <a:pt x="465" y="576"/>
                  <a:pt x="465" y="575"/>
                  <a:pt x="466" y="575"/>
                </a:cubicBezTo>
                <a:cubicBezTo>
                  <a:pt x="466" y="574"/>
                  <a:pt x="467" y="574"/>
                  <a:pt x="467" y="574"/>
                </a:cubicBezTo>
                <a:cubicBezTo>
                  <a:pt x="467" y="574"/>
                  <a:pt x="467" y="574"/>
                  <a:pt x="468" y="574"/>
                </a:cubicBezTo>
                <a:cubicBezTo>
                  <a:pt x="468" y="573"/>
                  <a:pt x="469" y="572"/>
                  <a:pt x="470" y="573"/>
                </a:cubicBezTo>
                <a:cubicBezTo>
                  <a:pt x="472" y="573"/>
                  <a:pt x="472" y="575"/>
                  <a:pt x="473" y="576"/>
                </a:cubicBezTo>
                <a:cubicBezTo>
                  <a:pt x="473" y="576"/>
                  <a:pt x="473" y="577"/>
                  <a:pt x="473" y="577"/>
                </a:cubicBezTo>
                <a:cubicBezTo>
                  <a:pt x="473" y="577"/>
                  <a:pt x="473" y="577"/>
                  <a:pt x="473" y="577"/>
                </a:cubicBezTo>
                <a:cubicBezTo>
                  <a:pt x="473" y="577"/>
                  <a:pt x="473" y="576"/>
                  <a:pt x="473" y="576"/>
                </a:cubicBezTo>
                <a:cubicBezTo>
                  <a:pt x="473" y="576"/>
                  <a:pt x="473" y="575"/>
                  <a:pt x="473" y="575"/>
                </a:cubicBezTo>
                <a:cubicBezTo>
                  <a:pt x="473" y="575"/>
                  <a:pt x="472" y="574"/>
                  <a:pt x="472" y="574"/>
                </a:cubicBezTo>
                <a:cubicBezTo>
                  <a:pt x="472" y="573"/>
                  <a:pt x="472" y="573"/>
                  <a:pt x="472" y="573"/>
                </a:cubicBezTo>
                <a:cubicBezTo>
                  <a:pt x="472" y="573"/>
                  <a:pt x="472" y="573"/>
                  <a:pt x="472" y="573"/>
                </a:cubicBezTo>
                <a:cubicBezTo>
                  <a:pt x="471" y="573"/>
                  <a:pt x="471" y="572"/>
                  <a:pt x="471" y="572"/>
                </a:cubicBezTo>
                <a:cubicBezTo>
                  <a:pt x="471" y="571"/>
                  <a:pt x="472" y="571"/>
                  <a:pt x="472" y="571"/>
                </a:cubicBezTo>
                <a:cubicBezTo>
                  <a:pt x="473" y="570"/>
                  <a:pt x="474" y="570"/>
                  <a:pt x="474" y="570"/>
                </a:cubicBezTo>
                <a:cubicBezTo>
                  <a:pt x="475" y="570"/>
                  <a:pt x="475" y="570"/>
                  <a:pt x="476" y="570"/>
                </a:cubicBezTo>
                <a:cubicBezTo>
                  <a:pt x="477" y="571"/>
                  <a:pt x="478" y="571"/>
                  <a:pt x="478" y="572"/>
                </a:cubicBezTo>
                <a:cubicBezTo>
                  <a:pt x="479" y="572"/>
                  <a:pt x="479" y="572"/>
                  <a:pt x="480" y="573"/>
                </a:cubicBezTo>
                <a:cubicBezTo>
                  <a:pt x="480" y="573"/>
                  <a:pt x="482" y="574"/>
                  <a:pt x="482" y="575"/>
                </a:cubicBezTo>
                <a:cubicBezTo>
                  <a:pt x="482" y="576"/>
                  <a:pt x="482" y="577"/>
                  <a:pt x="481" y="578"/>
                </a:cubicBezTo>
                <a:cubicBezTo>
                  <a:pt x="481" y="578"/>
                  <a:pt x="481" y="578"/>
                  <a:pt x="481" y="578"/>
                </a:cubicBezTo>
                <a:cubicBezTo>
                  <a:pt x="481" y="579"/>
                  <a:pt x="480" y="580"/>
                  <a:pt x="479" y="580"/>
                </a:cubicBezTo>
                <a:cubicBezTo>
                  <a:pt x="479" y="580"/>
                  <a:pt x="479" y="580"/>
                  <a:pt x="479" y="580"/>
                </a:cubicBezTo>
                <a:cubicBezTo>
                  <a:pt x="479" y="580"/>
                  <a:pt x="479" y="580"/>
                  <a:pt x="479" y="580"/>
                </a:cubicBezTo>
                <a:cubicBezTo>
                  <a:pt x="479" y="581"/>
                  <a:pt x="479" y="581"/>
                  <a:pt x="479" y="581"/>
                </a:cubicBezTo>
                <a:cubicBezTo>
                  <a:pt x="479" y="582"/>
                  <a:pt x="479" y="582"/>
                  <a:pt x="479" y="582"/>
                </a:cubicBezTo>
                <a:cubicBezTo>
                  <a:pt x="479" y="581"/>
                  <a:pt x="480" y="581"/>
                  <a:pt x="480" y="581"/>
                </a:cubicBezTo>
                <a:cubicBezTo>
                  <a:pt x="480" y="581"/>
                  <a:pt x="480" y="581"/>
                  <a:pt x="480" y="581"/>
                </a:cubicBezTo>
                <a:cubicBezTo>
                  <a:pt x="480" y="580"/>
                  <a:pt x="480" y="580"/>
                  <a:pt x="480" y="580"/>
                </a:cubicBezTo>
                <a:cubicBezTo>
                  <a:pt x="480" y="579"/>
                  <a:pt x="481" y="579"/>
                  <a:pt x="481" y="579"/>
                </a:cubicBezTo>
                <a:cubicBezTo>
                  <a:pt x="481" y="579"/>
                  <a:pt x="481" y="579"/>
                  <a:pt x="481" y="579"/>
                </a:cubicBezTo>
                <a:cubicBezTo>
                  <a:pt x="481" y="578"/>
                  <a:pt x="482" y="578"/>
                  <a:pt x="482" y="578"/>
                </a:cubicBezTo>
                <a:cubicBezTo>
                  <a:pt x="482" y="578"/>
                  <a:pt x="483" y="578"/>
                  <a:pt x="483" y="578"/>
                </a:cubicBezTo>
                <a:cubicBezTo>
                  <a:pt x="484" y="578"/>
                  <a:pt x="485" y="579"/>
                  <a:pt x="485" y="579"/>
                </a:cubicBezTo>
                <a:cubicBezTo>
                  <a:pt x="486" y="582"/>
                  <a:pt x="485" y="583"/>
                  <a:pt x="484" y="584"/>
                </a:cubicBezTo>
                <a:cubicBezTo>
                  <a:pt x="484" y="584"/>
                  <a:pt x="484" y="584"/>
                  <a:pt x="483" y="584"/>
                </a:cubicBezTo>
                <a:cubicBezTo>
                  <a:pt x="484" y="584"/>
                  <a:pt x="484" y="584"/>
                  <a:pt x="484" y="585"/>
                </a:cubicBezTo>
                <a:cubicBezTo>
                  <a:pt x="484" y="585"/>
                  <a:pt x="484" y="586"/>
                  <a:pt x="483" y="586"/>
                </a:cubicBezTo>
                <a:cubicBezTo>
                  <a:pt x="483" y="586"/>
                  <a:pt x="483" y="586"/>
                  <a:pt x="483" y="586"/>
                </a:cubicBezTo>
                <a:cubicBezTo>
                  <a:pt x="483" y="586"/>
                  <a:pt x="483" y="587"/>
                  <a:pt x="483" y="587"/>
                </a:cubicBezTo>
                <a:cubicBezTo>
                  <a:pt x="484" y="587"/>
                  <a:pt x="484" y="587"/>
                  <a:pt x="484" y="587"/>
                </a:cubicBezTo>
                <a:cubicBezTo>
                  <a:pt x="485" y="587"/>
                  <a:pt x="485" y="588"/>
                  <a:pt x="485" y="588"/>
                </a:cubicBezTo>
                <a:cubicBezTo>
                  <a:pt x="485" y="588"/>
                  <a:pt x="485" y="587"/>
                  <a:pt x="485" y="587"/>
                </a:cubicBezTo>
                <a:cubicBezTo>
                  <a:pt x="485" y="587"/>
                  <a:pt x="485" y="587"/>
                  <a:pt x="485" y="586"/>
                </a:cubicBezTo>
                <a:cubicBezTo>
                  <a:pt x="486" y="586"/>
                  <a:pt x="486" y="586"/>
                  <a:pt x="487" y="586"/>
                </a:cubicBezTo>
                <a:cubicBezTo>
                  <a:pt x="487" y="586"/>
                  <a:pt x="487" y="586"/>
                  <a:pt x="487" y="586"/>
                </a:cubicBezTo>
                <a:cubicBezTo>
                  <a:pt x="486" y="585"/>
                  <a:pt x="486" y="585"/>
                  <a:pt x="486" y="584"/>
                </a:cubicBezTo>
                <a:cubicBezTo>
                  <a:pt x="486" y="583"/>
                  <a:pt x="485" y="583"/>
                  <a:pt x="485" y="582"/>
                </a:cubicBezTo>
                <a:cubicBezTo>
                  <a:pt x="485" y="581"/>
                  <a:pt x="486" y="581"/>
                  <a:pt x="486" y="580"/>
                </a:cubicBezTo>
                <a:cubicBezTo>
                  <a:pt x="486" y="580"/>
                  <a:pt x="486" y="580"/>
                  <a:pt x="486" y="580"/>
                </a:cubicBezTo>
                <a:cubicBezTo>
                  <a:pt x="486" y="580"/>
                  <a:pt x="486" y="580"/>
                  <a:pt x="486" y="580"/>
                </a:cubicBezTo>
                <a:cubicBezTo>
                  <a:pt x="486" y="580"/>
                  <a:pt x="486" y="580"/>
                  <a:pt x="486" y="579"/>
                </a:cubicBezTo>
                <a:cubicBezTo>
                  <a:pt x="486" y="579"/>
                  <a:pt x="486" y="579"/>
                  <a:pt x="485" y="579"/>
                </a:cubicBezTo>
                <a:cubicBezTo>
                  <a:pt x="485" y="579"/>
                  <a:pt x="485" y="578"/>
                  <a:pt x="485" y="578"/>
                </a:cubicBezTo>
                <a:cubicBezTo>
                  <a:pt x="485" y="577"/>
                  <a:pt x="484" y="577"/>
                  <a:pt x="484" y="577"/>
                </a:cubicBezTo>
                <a:cubicBezTo>
                  <a:pt x="483" y="576"/>
                  <a:pt x="483" y="576"/>
                  <a:pt x="483" y="574"/>
                </a:cubicBezTo>
                <a:cubicBezTo>
                  <a:pt x="483" y="574"/>
                  <a:pt x="483" y="574"/>
                  <a:pt x="483" y="573"/>
                </a:cubicBezTo>
                <a:cubicBezTo>
                  <a:pt x="483" y="573"/>
                  <a:pt x="483" y="573"/>
                  <a:pt x="483" y="573"/>
                </a:cubicBezTo>
                <a:cubicBezTo>
                  <a:pt x="481" y="573"/>
                  <a:pt x="481" y="572"/>
                  <a:pt x="481" y="571"/>
                </a:cubicBezTo>
                <a:cubicBezTo>
                  <a:pt x="480" y="571"/>
                  <a:pt x="479" y="571"/>
                  <a:pt x="478" y="571"/>
                </a:cubicBezTo>
                <a:cubicBezTo>
                  <a:pt x="477" y="570"/>
                  <a:pt x="477" y="569"/>
                  <a:pt x="477" y="569"/>
                </a:cubicBezTo>
                <a:cubicBezTo>
                  <a:pt x="477" y="568"/>
                  <a:pt x="477" y="568"/>
                  <a:pt x="477" y="567"/>
                </a:cubicBezTo>
                <a:cubicBezTo>
                  <a:pt x="478" y="567"/>
                  <a:pt x="478" y="567"/>
                  <a:pt x="478" y="567"/>
                </a:cubicBezTo>
                <a:cubicBezTo>
                  <a:pt x="479" y="567"/>
                  <a:pt x="479" y="567"/>
                  <a:pt x="479" y="567"/>
                </a:cubicBezTo>
                <a:cubicBezTo>
                  <a:pt x="479" y="566"/>
                  <a:pt x="479" y="566"/>
                  <a:pt x="479" y="566"/>
                </a:cubicBezTo>
                <a:cubicBezTo>
                  <a:pt x="479" y="565"/>
                  <a:pt x="479" y="565"/>
                  <a:pt x="479" y="565"/>
                </a:cubicBezTo>
                <a:cubicBezTo>
                  <a:pt x="479" y="565"/>
                  <a:pt x="479" y="564"/>
                  <a:pt x="479" y="563"/>
                </a:cubicBezTo>
                <a:cubicBezTo>
                  <a:pt x="479" y="563"/>
                  <a:pt x="479" y="563"/>
                  <a:pt x="479" y="563"/>
                </a:cubicBezTo>
                <a:cubicBezTo>
                  <a:pt x="479" y="563"/>
                  <a:pt x="479" y="563"/>
                  <a:pt x="479" y="563"/>
                </a:cubicBezTo>
                <a:cubicBezTo>
                  <a:pt x="479" y="563"/>
                  <a:pt x="479" y="563"/>
                  <a:pt x="479" y="563"/>
                </a:cubicBezTo>
                <a:cubicBezTo>
                  <a:pt x="479" y="562"/>
                  <a:pt x="479" y="562"/>
                  <a:pt x="479" y="562"/>
                </a:cubicBezTo>
                <a:cubicBezTo>
                  <a:pt x="479" y="561"/>
                  <a:pt x="479" y="561"/>
                  <a:pt x="479" y="561"/>
                </a:cubicBezTo>
                <a:cubicBezTo>
                  <a:pt x="479" y="560"/>
                  <a:pt x="480" y="560"/>
                  <a:pt x="480" y="560"/>
                </a:cubicBezTo>
                <a:cubicBezTo>
                  <a:pt x="481" y="560"/>
                  <a:pt x="481" y="561"/>
                  <a:pt x="482" y="561"/>
                </a:cubicBezTo>
                <a:cubicBezTo>
                  <a:pt x="482" y="561"/>
                  <a:pt x="482" y="561"/>
                  <a:pt x="482" y="561"/>
                </a:cubicBezTo>
                <a:cubicBezTo>
                  <a:pt x="482" y="561"/>
                  <a:pt x="482" y="561"/>
                  <a:pt x="483" y="561"/>
                </a:cubicBezTo>
                <a:cubicBezTo>
                  <a:pt x="483" y="560"/>
                  <a:pt x="482" y="560"/>
                  <a:pt x="481" y="559"/>
                </a:cubicBezTo>
                <a:cubicBezTo>
                  <a:pt x="481" y="559"/>
                  <a:pt x="481" y="558"/>
                  <a:pt x="481" y="558"/>
                </a:cubicBezTo>
                <a:cubicBezTo>
                  <a:pt x="480" y="558"/>
                  <a:pt x="480" y="557"/>
                  <a:pt x="480" y="557"/>
                </a:cubicBezTo>
                <a:cubicBezTo>
                  <a:pt x="481" y="557"/>
                  <a:pt x="481" y="556"/>
                  <a:pt x="481" y="556"/>
                </a:cubicBezTo>
                <a:cubicBezTo>
                  <a:pt x="481" y="556"/>
                  <a:pt x="482" y="556"/>
                  <a:pt x="482" y="556"/>
                </a:cubicBezTo>
                <a:cubicBezTo>
                  <a:pt x="482" y="556"/>
                  <a:pt x="481" y="555"/>
                  <a:pt x="481" y="555"/>
                </a:cubicBezTo>
                <a:cubicBezTo>
                  <a:pt x="481" y="554"/>
                  <a:pt x="482" y="553"/>
                  <a:pt x="483" y="553"/>
                </a:cubicBezTo>
                <a:cubicBezTo>
                  <a:pt x="483" y="554"/>
                  <a:pt x="483" y="554"/>
                  <a:pt x="483" y="554"/>
                </a:cubicBezTo>
                <a:cubicBezTo>
                  <a:pt x="483" y="554"/>
                  <a:pt x="483" y="554"/>
                  <a:pt x="483" y="554"/>
                </a:cubicBezTo>
                <a:cubicBezTo>
                  <a:pt x="483" y="553"/>
                  <a:pt x="484" y="553"/>
                  <a:pt x="484" y="553"/>
                </a:cubicBezTo>
                <a:cubicBezTo>
                  <a:pt x="483" y="552"/>
                  <a:pt x="483" y="552"/>
                  <a:pt x="483" y="552"/>
                </a:cubicBezTo>
                <a:cubicBezTo>
                  <a:pt x="482" y="553"/>
                  <a:pt x="481" y="553"/>
                  <a:pt x="481" y="553"/>
                </a:cubicBezTo>
                <a:cubicBezTo>
                  <a:pt x="480" y="553"/>
                  <a:pt x="480" y="553"/>
                  <a:pt x="480" y="553"/>
                </a:cubicBezTo>
                <a:cubicBezTo>
                  <a:pt x="479" y="553"/>
                  <a:pt x="478" y="553"/>
                  <a:pt x="477" y="552"/>
                </a:cubicBezTo>
                <a:cubicBezTo>
                  <a:pt x="477" y="552"/>
                  <a:pt x="477" y="551"/>
                  <a:pt x="477" y="551"/>
                </a:cubicBezTo>
                <a:cubicBezTo>
                  <a:pt x="477" y="551"/>
                  <a:pt x="476" y="550"/>
                  <a:pt x="476" y="550"/>
                </a:cubicBezTo>
                <a:cubicBezTo>
                  <a:pt x="475" y="549"/>
                  <a:pt x="475" y="549"/>
                  <a:pt x="475" y="548"/>
                </a:cubicBezTo>
                <a:cubicBezTo>
                  <a:pt x="474" y="547"/>
                  <a:pt x="474" y="547"/>
                  <a:pt x="473" y="547"/>
                </a:cubicBezTo>
                <a:cubicBezTo>
                  <a:pt x="473" y="547"/>
                  <a:pt x="472" y="546"/>
                  <a:pt x="472" y="546"/>
                </a:cubicBezTo>
                <a:cubicBezTo>
                  <a:pt x="472" y="545"/>
                  <a:pt x="471" y="543"/>
                  <a:pt x="471" y="542"/>
                </a:cubicBezTo>
                <a:cubicBezTo>
                  <a:pt x="471" y="542"/>
                  <a:pt x="471" y="542"/>
                  <a:pt x="471" y="541"/>
                </a:cubicBezTo>
                <a:cubicBezTo>
                  <a:pt x="471" y="541"/>
                  <a:pt x="471" y="541"/>
                  <a:pt x="471" y="540"/>
                </a:cubicBezTo>
                <a:cubicBezTo>
                  <a:pt x="472" y="540"/>
                  <a:pt x="472" y="539"/>
                  <a:pt x="472" y="539"/>
                </a:cubicBezTo>
                <a:cubicBezTo>
                  <a:pt x="472" y="538"/>
                  <a:pt x="472" y="538"/>
                  <a:pt x="472" y="537"/>
                </a:cubicBezTo>
                <a:cubicBezTo>
                  <a:pt x="472" y="537"/>
                  <a:pt x="471" y="536"/>
                  <a:pt x="471" y="536"/>
                </a:cubicBezTo>
                <a:cubicBezTo>
                  <a:pt x="471" y="535"/>
                  <a:pt x="472" y="535"/>
                  <a:pt x="472" y="534"/>
                </a:cubicBezTo>
                <a:cubicBezTo>
                  <a:pt x="472" y="534"/>
                  <a:pt x="472" y="534"/>
                  <a:pt x="472" y="534"/>
                </a:cubicBezTo>
                <a:cubicBezTo>
                  <a:pt x="472" y="533"/>
                  <a:pt x="472" y="533"/>
                  <a:pt x="472" y="533"/>
                </a:cubicBezTo>
                <a:cubicBezTo>
                  <a:pt x="472" y="532"/>
                  <a:pt x="472" y="532"/>
                  <a:pt x="472" y="531"/>
                </a:cubicBezTo>
                <a:cubicBezTo>
                  <a:pt x="472" y="531"/>
                  <a:pt x="472" y="530"/>
                  <a:pt x="472" y="530"/>
                </a:cubicBezTo>
                <a:cubicBezTo>
                  <a:pt x="472" y="530"/>
                  <a:pt x="471" y="530"/>
                  <a:pt x="471" y="529"/>
                </a:cubicBezTo>
                <a:cubicBezTo>
                  <a:pt x="471" y="528"/>
                  <a:pt x="471" y="526"/>
                  <a:pt x="471" y="525"/>
                </a:cubicBezTo>
                <a:cubicBezTo>
                  <a:pt x="471" y="525"/>
                  <a:pt x="472" y="524"/>
                  <a:pt x="472" y="524"/>
                </a:cubicBezTo>
                <a:cubicBezTo>
                  <a:pt x="471" y="524"/>
                  <a:pt x="471" y="524"/>
                  <a:pt x="470" y="524"/>
                </a:cubicBezTo>
                <a:cubicBezTo>
                  <a:pt x="470" y="524"/>
                  <a:pt x="470" y="524"/>
                  <a:pt x="470" y="524"/>
                </a:cubicBezTo>
                <a:cubicBezTo>
                  <a:pt x="470" y="525"/>
                  <a:pt x="470" y="525"/>
                  <a:pt x="470" y="525"/>
                </a:cubicBezTo>
                <a:cubicBezTo>
                  <a:pt x="470" y="527"/>
                  <a:pt x="471" y="529"/>
                  <a:pt x="470" y="531"/>
                </a:cubicBezTo>
                <a:cubicBezTo>
                  <a:pt x="470" y="532"/>
                  <a:pt x="470" y="532"/>
                  <a:pt x="470" y="533"/>
                </a:cubicBezTo>
                <a:cubicBezTo>
                  <a:pt x="470" y="533"/>
                  <a:pt x="470" y="533"/>
                  <a:pt x="470" y="533"/>
                </a:cubicBezTo>
                <a:cubicBezTo>
                  <a:pt x="470" y="533"/>
                  <a:pt x="470" y="534"/>
                  <a:pt x="470" y="534"/>
                </a:cubicBezTo>
                <a:cubicBezTo>
                  <a:pt x="470" y="535"/>
                  <a:pt x="470" y="535"/>
                  <a:pt x="470" y="535"/>
                </a:cubicBezTo>
                <a:cubicBezTo>
                  <a:pt x="470" y="536"/>
                  <a:pt x="469" y="536"/>
                  <a:pt x="469" y="536"/>
                </a:cubicBezTo>
                <a:cubicBezTo>
                  <a:pt x="469" y="536"/>
                  <a:pt x="469" y="537"/>
                  <a:pt x="470" y="537"/>
                </a:cubicBezTo>
                <a:cubicBezTo>
                  <a:pt x="470" y="538"/>
                  <a:pt x="470" y="538"/>
                  <a:pt x="470" y="539"/>
                </a:cubicBezTo>
                <a:cubicBezTo>
                  <a:pt x="470" y="539"/>
                  <a:pt x="470" y="540"/>
                  <a:pt x="470" y="540"/>
                </a:cubicBezTo>
                <a:cubicBezTo>
                  <a:pt x="470" y="540"/>
                  <a:pt x="469" y="541"/>
                  <a:pt x="469" y="541"/>
                </a:cubicBezTo>
                <a:cubicBezTo>
                  <a:pt x="470" y="542"/>
                  <a:pt x="470" y="542"/>
                  <a:pt x="470" y="543"/>
                </a:cubicBezTo>
                <a:cubicBezTo>
                  <a:pt x="470" y="544"/>
                  <a:pt x="470" y="544"/>
                  <a:pt x="470" y="544"/>
                </a:cubicBezTo>
                <a:cubicBezTo>
                  <a:pt x="470" y="544"/>
                  <a:pt x="470" y="545"/>
                  <a:pt x="470" y="545"/>
                </a:cubicBezTo>
                <a:cubicBezTo>
                  <a:pt x="470" y="545"/>
                  <a:pt x="470" y="546"/>
                  <a:pt x="470" y="546"/>
                </a:cubicBezTo>
                <a:cubicBezTo>
                  <a:pt x="470" y="546"/>
                  <a:pt x="470" y="546"/>
                  <a:pt x="470" y="546"/>
                </a:cubicBezTo>
                <a:cubicBezTo>
                  <a:pt x="472" y="546"/>
                  <a:pt x="473" y="547"/>
                  <a:pt x="473" y="548"/>
                </a:cubicBezTo>
                <a:cubicBezTo>
                  <a:pt x="473" y="548"/>
                  <a:pt x="473" y="548"/>
                  <a:pt x="473" y="549"/>
                </a:cubicBezTo>
                <a:cubicBezTo>
                  <a:pt x="473" y="549"/>
                  <a:pt x="473" y="549"/>
                  <a:pt x="473" y="550"/>
                </a:cubicBezTo>
                <a:cubicBezTo>
                  <a:pt x="473" y="550"/>
                  <a:pt x="473" y="550"/>
                  <a:pt x="473" y="550"/>
                </a:cubicBezTo>
                <a:cubicBezTo>
                  <a:pt x="474" y="550"/>
                  <a:pt x="474" y="550"/>
                  <a:pt x="474" y="551"/>
                </a:cubicBezTo>
                <a:cubicBezTo>
                  <a:pt x="475" y="551"/>
                  <a:pt x="475" y="551"/>
                  <a:pt x="475" y="551"/>
                </a:cubicBezTo>
                <a:cubicBezTo>
                  <a:pt x="475" y="551"/>
                  <a:pt x="476" y="551"/>
                  <a:pt x="476" y="552"/>
                </a:cubicBezTo>
                <a:cubicBezTo>
                  <a:pt x="477" y="552"/>
                  <a:pt x="477" y="553"/>
                  <a:pt x="477" y="554"/>
                </a:cubicBezTo>
                <a:cubicBezTo>
                  <a:pt x="477" y="555"/>
                  <a:pt x="477" y="555"/>
                  <a:pt x="478" y="556"/>
                </a:cubicBezTo>
                <a:cubicBezTo>
                  <a:pt x="478" y="556"/>
                  <a:pt x="478" y="557"/>
                  <a:pt x="478" y="557"/>
                </a:cubicBezTo>
                <a:cubicBezTo>
                  <a:pt x="479" y="559"/>
                  <a:pt x="478" y="560"/>
                  <a:pt x="478" y="562"/>
                </a:cubicBezTo>
                <a:cubicBezTo>
                  <a:pt x="478" y="562"/>
                  <a:pt x="478" y="562"/>
                  <a:pt x="478" y="562"/>
                </a:cubicBezTo>
                <a:cubicBezTo>
                  <a:pt x="478" y="563"/>
                  <a:pt x="476" y="563"/>
                  <a:pt x="476" y="563"/>
                </a:cubicBezTo>
                <a:cubicBezTo>
                  <a:pt x="476" y="563"/>
                  <a:pt x="476" y="564"/>
                  <a:pt x="476" y="564"/>
                </a:cubicBezTo>
                <a:cubicBezTo>
                  <a:pt x="475" y="565"/>
                  <a:pt x="475" y="566"/>
                  <a:pt x="473" y="566"/>
                </a:cubicBezTo>
                <a:cubicBezTo>
                  <a:pt x="473" y="566"/>
                  <a:pt x="473" y="566"/>
                  <a:pt x="473" y="566"/>
                </a:cubicBezTo>
                <a:cubicBezTo>
                  <a:pt x="473" y="566"/>
                  <a:pt x="473" y="566"/>
                  <a:pt x="473" y="566"/>
                </a:cubicBezTo>
                <a:cubicBezTo>
                  <a:pt x="473" y="566"/>
                  <a:pt x="473" y="566"/>
                  <a:pt x="473" y="566"/>
                </a:cubicBezTo>
                <a:cubicBezTo>
                  <a:pt x="473" y="567"/>
                  <a:pt x="473" y="567"/>
                  <a:pt x="473" y="568"/>
                </a:cubicBezTo>
                <a:cubicBezTo>
                  <a:pt x="472" y="569"/>
                  <a:pt x="471" y="570"/>
                  <a:pt x="471" y="570"/>
                </a:cubicBezTo>
                <a:cubicBezTo>
                  <a:pt x="470" y="570"/>
                  <a:pt x="470" y="570"/>
                  <a:pt x="470" y="570"/>
                </a:cubicBezTo>
                <a:cubicBezTo>
                  <a:pt x="469" y="571"/>
                  <a:pt x="468" y="572"/>
                  <a:pt x="467" y="572"/>
                </a:cubicBezTo>
                <a:cubicBezTo>
                  <a:pt x="467" y="572"/>
                  <a:pt x="466" y="571"/>
                  <a:pt x="466" y="571"/>
                </a:cubicBezTo>
                <a:cubicBezTo>
                  <a:pt x="466" y="572"/>
                  <a:pt x="466" y="572"/>
                  <a:pt x="466" y="573"/>
                </a:cubicBezTo>
                <a:cubicBezTo>
                  <a:pt x="466" y="573"/>
                  <a:pt x="466" y="574"/>
                  <a:pt x="465" y="574"/>
                </a:cubicBezTo>
                <a:cubicBezTo>
                  <a:pt x="465" y="575"/>
                  <a:pt x="465" y="576"/>
                  <a:pt x="465" y="576"/>
                </a:cubicBezTo>
                <a:cubicBezTo>
                  <a:pt x="465" y="577"/>
                  <a:pt x="465" y="578"/>
                  <a:pt x="464" y="578"/>
                </a:cubicBezTo>
                <a:cubicBezTo>
                  <a:pt x="464" y="579"/>
                  <a:pt x="464" y="579"/>
                  <a:pt x="464" y="579"/>
                </a:cubicBezTo>
                <a:cubicBezTo>
                  <a:pt x="463" y="579"/>
                  <a:pt x="464" y="580"/>
                  <a:pt x="464" y="581"/>
                </a:cubicBezTo>
                <a:cubicBezTo>
                  <a:pt x="464" y="581"/>
                  <a:pt x="464" y="582"/>
                  <a:pt x="464" y="582"/>
                </a:cubicBezTo>
                <a:cubicBezTo>
                  <a:pt x="464" y="583"/>
                  <a:pt x="464" y="583"/>
                  <a:pt x="463" y="584"/>
                </a:cubicBezTo>
                <a:cubicBezTo>
                  <a:pt x="463" y="584"/>
                  <a:pt x="463" y="585"/>
                  <a:pt x="463" y="585"/>
                </a:cubicBezTo>
                <a:cubicBezTo>
                  <a:pt x="463" y="586"/>
                  <a:pt x="463" y="586"/>
                  <a:pt x="462" y="586"/>
                </a:cubicBezTo>
                <a:cubicBezTo>
                  <a:pt x="462" y="586"/>
                  <a:pt x="461" y="586"/>
                  <a:pt x="461" y="585"/>
                </a:cubicBezTo>
                <a:cubicBezTo>
                  <a:pt x="461" y="585"/>
                  <a:pt x="461" y="585"/>
                  <a:pt x="461" y="585"/>
                </a:cubicBezTo>
                <a:cubicBezTo>
                  <a:pt x="460" y="585"/>
                  <a:pt x="460" y="584"/>
                  <a:pt x="460" y="584"/>
                </a:cubicBezTo>
                <a:cubicBezTo>
                  <a:pt x="460" y="584"/>
                  <a:pt x="460" y="584"/>
                  <a:pt x="460" y="583"/>
                </a:cubicBezTo>
                <a:cubicBezTo>
                  <a:pt x="460" y="583"/>
                  <a:pt x="460" y="582"/>
                  <a:pt x="460" y="582"/>
                </a:cubicBezTo>
                <a:cubicBezTo>
                  <a:pt x="459" y="581"/>
                  <a:pt x="458" y="581"/>
                  <a:pt x="458" y="580"/>
                </a:cubicBezTo>
                <a:cubicBezTo>
                  <a:pt x="458" y="579"/>
                  <a:pt x="459" y="578"/>
                  <a:pt x="459" y="577"/>
                </a:cubicBezTo>
                <a:cubicBezTo>
                  <a:pt x="459" y="577"/>
                  <a:pt x="459" y="577"/>
                  <a:pt x="458" y="577"/>
                </a:cubicBezTo>
                <a:cubicBezTo>
                  <a:pt x="458" y="576"/>
                  <a:pt x="458" y="575"/>
                  <a:pt x="459" y="575"/>
                </a:cubicBezTo>
                <a:cubicBezTo>
                  <a:pt x="458" y="574"/>
                  <a:pt x="458" y="574"/>
                  <a:pt x="458" y="574"/>
                </a:cubicBezTo>
                <a:cubicBezTo>
                  <a:pt x="458" y="574"/>
                  <a:pt x="457" y="574"/>
                  <a:pt x="457" y="574"/>
                </a:cubicBezTo>
                <a:cubicBezTo>
                  <a:pt x="457" y="574"/>
                  <a:pt x="457" y="573"/>
                  <a:pt x="457" y="573"/>
                </a:cubicBezTo>
                <a:cubicBezTo>
                  <a:pt x="457" y="573"/>
                  <a:pt x="457" y="572"/>
                  <a:pt x="457" y="572"/>
                </a:cubicBezTo>
                <a:cubicBezTo>
                  <a:pt x="458" y="572"/>
                  <a:pt x="458" y="571"/>
                  <a:pt x="458" y="571"/>
                </a:cubicBezTo>
                <a:cubicBezTo>
                  <a:pt x="458" y="571"/>
                  <a:pt x="459" y="571"/>
                  <a:pt x="459" y="571"/>
                </a:cubicBezTo>
                <a:cubicBezTo>
                  <a:pt x="459" y="570"/>
                  <a:pt x="459" y="570"/>
                  <a:pt x="459" y="570"/>
                </a:cubicBezTo>
                <a:cubicBezTo>
                  <a:pt x="459" y="570"/>
                  <a:pt x="459" y="569"/>
                  <a:pt x="459" y="569"/>
                </a:cubicBezTo>
                <a:cubicBezTo>
                  <a:pt x="460" y="568"/>
                  <a:pt x="460" y="568"/>
                  <a:pt x="460" y="568"/>
                </a:cubicBezTo>
                <a:cubicBezTo>
                  <a:pt x="459" y="568"/>
                  <a:pt x="458" y="567"/>
                  <a:pt x="458" y="566"/>
                </a:cubicBezTo>
                <a:cubicBezTo>
                  <a:pt x="458" y="566"/>
                  <a:pt x="458" y="565"/>
                  <a:pt x="459" y="565"/>
                </a:cubicBezTo>
                <a:cubicBezTo>
                  <a:pt x="459" y="565"/>
                  <a:pt x="460" y="564"/>
                  <a:pt x="460" y="564"/>
                </a:cubicBezTo>
                <a:cubicBezTo>
                  <a:pt x="460" y="564"/>
                  <a:pt x="460" y="564"/>
                  <a:pt x="460" y="564"/>
                </a:cubicBezTo>
                <a:cubicBezTo>
                  <a:pt x="461" y="564"/>
                  <a:pt x="461" y="563"/>
                  <a:pt x="462" y="563"/>
                </a:cubicBezTo>
                <a:cubicBezTo>
                  <a:pt x="463" y="563"/>
                  <a:pt x="464" y="564"/>
                  <a:pt x="464" y="564"/>
                </a:cubicBezTo>
                <a:cubicBezTo>
                  <a:pt x="464" y="564"/>
                  <a:pt x="464" y="564"/>
                  <a:pt x="464" y="564"/>
                </a:cubicBezTo>
                <a:cubicBezTo>
                  <a:pt x="465" y="563"/>
                  <a:pt x="467" y="563"/>
                  <a:pt x="467" y="565"/>
                </a:cubicBezTo>
                <a:cubicBezTo>
                  <a:pt x="468" y="564"/>
                  <a:pt x="468" y="564"/>
                  <a:pt x="469" y="564"/>
                </a:cubicBezTo>
                <a:cubicBezTo>
                  <a:pt x="469" y="563"/>
                  <a:pt x="469" y="563"/>
                  <a:pt x="469" y="562"/>
                </a:cubicBezTo>
                <a:cubicBezTo>
                  <a:pt x="467" y="562"/>
                  <a:pt x="467" y="561"/>
                  <a:pt x="467" y="560"/>
                </a:cubicBezTo>
                <a:cubicBezTo>
                  <a:pt x="467" y="558"/>
                  <a:pt x="468" y="557"/>
                  <a:pt x="468" y="556"/>
                </a:cubicBezTo>
                <a:cubicBezTo>
                  <a:pt x="469" y="554"/>
                  <a:pt x="469" y="552"/>
                  <a:pt x="469" y="551"/>
                </a:cubicBezTo>
                <a:cubicBezTo>
                  <a:pt x="469" y="550"/>
                  <a:pt x="469" y="549"/>
                  <a:pt x="469" y="548"/>
                </a:cubicBezTo>
                <a:cubicBezTo>
                  <a:pt x="468" y="548"/>
                  <a:pt x="468" y="548"/>
                  <a:pt x="468" y="548"/>
                </a:cubicBezTo>
                <a:cubicBezTo>
                  <a:pt x="467" y="548"/>
                  <a:pt x="466" y="548"/>
                  <a:pt x="466" y="547"/>
                </a:cubicBezTo>
                <a:cubicBezTo>
                  <a:pt x="465" y="546"/>
                  <a:pt x="465" y="546"/>
                  <a:pt x="465" y="546"/>
                </a:cubicBezTo>
                <a:cubicBezTo>
                  <a:pt x="465" y="546"/>
                  <a:pt x="465" y="545"/>
                  <a:pt x="465" y="544"/>
                </a:cubicBezTo>
                <a:cubicBezTo>
                  <a:pt x="465" y="544"/>
                  <a:pt x="465" y="544"/>
                  <a:pt x="464" y="544"/>
                </a:cubicBezTo>
                <a:cubicBezTo>
                  <a:pt x="464" y="544"/>
                  <a:pt x="463" y="544"/>
                  <a:pt x="463" y="544"/>
                </a:cubicBezTo>
                <a:cubicBezTo>
                  <a:pt x="463" y="544"/>
                  <a:pt x="462" y="544"/>
                  <a:pt x="462" y="544"/>
                </a:cubicBezTo>
                <a:cubicBezTo>
                  <a:pt x="462" y="544"/>
                  <a:pt x="462" y="544"/>
                  <a:pt x="462" y="544"/>
                </a:cubicBezTo>
                <a:cubicBezTo>
                  <a:pt x="462" y="544"/>
                  <a:pt x="462" y="545"/>
                  <a:pt x="462" y="545"/>
                </a:cubicBezTo>
                <a:cubicBezTo>
                  <a:pt x="461" y="545"/>
                  <a:pt x="461" y="546"/>
                  <a:pt x="461" y="546"/>
                </a:cubicBezTo>
                <a:cubicBezTo>
                  <a:pt x="462" y="546"/>
                  <a:pt x="463" y="546"/>
                  <a:pt x="463" y="547"/>
                </a:cubicBezTo>
                <a:cubicBezTo>
                  <a:pt x="463" y="547"/>
                  <a:pt x="463" y="547"/>
                  <a:pt x="463" y="547"/>
                </a:cubicBezTo>
                <a:cubicBezTo>
                  <a:pt x="463" y="547"/>
                  <a:pt x="464" y="547"/>
                  <a:pt x="464" y="548"/>
                </a:cubicBezTo>
                <a:cubicBezTo>
                  <a:pt x="464" y="548"/>
                  <a:pt x="464" y="548"/>
                  <a:pt x="464" y="549"/>
                </a:cubicBezTo>
                <a:cubicBezTo>
                  <a:pt x="464" y="549"/>
                  <a:pt x="464" y="549"/>
                  <a:pt x="464" y="550"/>
                </a:cubicBezTo>
                <a:cubicBezTo>
                  <a:pt x="465" y="550"/>
                  <a:pt x="466" y="550"/>
                  <a:pt x="467" y="550"/>
                </a:cubicBezTo>
                <a:cubicBezTo>
                  <a:pt x="468" y="551"/>
                  <a:pt x="468" y="552"/>
                  <a:pt x="468" y="553"/>
                </a:cubicBezTo>
                <a:cubicBezTo>
                  <a:pt x="468" y="554"/>
                  <a:pt x="468" y="555"/>
                  <a:pt x="467" y="555"/>
                </a:cubicBezTo>
                <a:cubicBezTo>
                  <a:pt x="467" y="555"/>
                  <a:pt x="467" y="555"/>
                  <a:pt x="467" y="555"/>
                </a:cubicBezTo>
                <a:cubicBezTo>
                  <a:pt x="467" y="556"/>
                  <a:pt x="466" y="556"/>
                  <a:pt x="466" y="556"/>
                </a:cubicBezTo>
                <a:cubicBezTo>
                  <a:pt x="466" y="557"/>
                  <a:pt x="466" y="557"/>
                  <a:pt x="465" y="557"/>
                </a:cubicBezTo>
                <a:cubicBezTo>
                  <a:pt x="465" y="557"/>
                  <a:pt x="464" y="556"/>
                  <a:pt x="464" y="556"/>
                </a:cubicBezTo>
                <a:cubicBezTo>
                  <a:pt x="464" y="556"/>
                  <a:pt x="464" y="556"/>
                  <a:pt x="463" y="556"/>
                </a:cubicBezTo>
                <a:cubicBezTo>
                  <a:pt x="464" y="557"/>
                  <a:pt x="464" y="557"/>
                  <a:pt x="465" y="557"/>
                </a:cubicBezTo>
                <a:cubicBezTo>
                  <a:pt x="466" y="558"/>
                  <a:pt x="467" y="558"/>
                  <a:pt x="467" y="559"/>
                </a:cubicBezTo>
                <a:cubicBezTo>
                  <a:pt x="467" y="560"/>
                  <a:pt x="467" y="560"/>
                  <a:pt x="467" y="561"/>
                </a:cubicBezTo>
                <a:cubicBezTo>
                  <a:pt x="467" y="561"/>
                  <a:pt x="467" y="561"/>
                  <a:pt x="467" y="561"/>
                </a:cubicBezTo>
                <a:cubicBezTo>
                  <a:pt x="467" y="562"/>
                  <a:pt x="466" y="563"/>
                  <a:pt x="465" y="563"/>
                </a:cubicBezTo>
                <a:cubicBezTo>
                  <a:pt x="465" y="563"/>
                  <a:pt x="465" y="563"/>
                  <a:pt x="465" y="563"/>
                </a:cubicBezTo>
                <a:cubicBezTo>
                  <a:pt x="463" y="563"/>
                  <a:pt x="462" y="562"/>
                  <a:pt x="462" y="560"/>
                </a:cubicBezTo>
                <a:cubicBezTo>
                  <a:pt x="462" y="560"/>
                  <a:pt x="461" y="559"/>
                  <a:pt x="461" y="559"/>
                </a:cubicBezTo>
                <a:cubicBezTo>
                  <a:pt x="461" y="559"/>
                  <a:pt x="461" y="558"/>
                  <a:pt x="461" y="558"/>
                </a:cubicBezTo>
                <a:cubicBezTo>
                  <a:pt x="461" y="558"/>
                  <a:pt x="461" y="558"/>
                  <a:pt x="460" y="558"/>
                </a:cubicBezTo>
                <a:cubicBezTo>
                  <a:pt x="461" y="559"/>
                  <a:pt x="461" y="559"/>
                  <a:pt x="461" y="560"/>
                </a:cubicBezTo>
                <a:cubicBezTo>
                  <a:pt x="461" y="560"/>
                  <a:pt x="461" y="560"/>
                  <a:pt x="461" y="560"/>
                </a:cubicBezTo>
                <a:cubicBezTo>
                  <a:pt x="461" y="561"/>
                  <a:pt x="461" y="562"/>
                  <a:pt x="461" y="563"/>
                </a:cubicBezTo>
                <a:cubicBezTo>
                  <a:pt x="461" y="564"/>
                  <a:pt x="460" y="564"/>
                  <a:pt x="459" y="564"/>
                </a:cubicBezTo>
                <a:cubicBezTo>
                  <a:pt x="459" y="564"/>
                  <a:pt x="458" y="564"/>
                  <a:pt x="458" y="564"/>
                </a:cubicBezTo>
                <a:cubicBezTo>
                  <a:pt x="456" y="564"/>
                  <a:pt x="455" y="562"/>
                  <a:pt x="455" y="560"/>
                </a:cubicBezTo>
                <a:cubicBezTo>
                  <a:pt x="455" y="560"/>
                  <a:pt x="455" y="559"/>
                  <a:pt x="455" y="559"/>
                </a:cubicBezTo>
                <a:cubicBezTo>
                  <a:pt x="455" y="558"/>
                  <a:pt x="455" y="557"/>
                  <a:pt x="454" y="557"/>
                </a:cubicBezTo>
                <a:cubicBezTo>
                  <a:pt x="454" y="556"/>
                  <a:pt x="453" y="555"/>
                  <a:pt x="453" y="554"/>
                </a:cubicBezTo>
                <a:cubicBezTo>
                  <a:pt x="453" y="554"/>
                  <a:pt x="453" y="554"/>
                  <a:pt x="453" y="554"/>
                </a:cubicBezTo>
                <a:cubicBezTo>
                  <a:pt x="453" y="553"/>
                  <a:pt x="453" y="553"/>
                  <a:pt x="454" y="553"/>
                </a:cubicBezTo>
                <a:cubicBezTo>
                  <a:pt x="454" y="552"/>
                  <a:pt x="454" y="552"/>
                  <a:pt x="455" y="552"/>
                </a:cubicBezTo>
                <a:cubicBezTo>
                  <a:pt x="455" y="552"/>
                  <a:pt x="455" y="552"/>
                  <a:pt x="455" y="552"/>
                </a:cubicBezTo>
                <a:cubicBezTo>
                  <a:pt x="455" y="552"/>
                  <a:pt x="455" y="552"/>
                  <a:pt x="455" y="552"/>
                </a:cubicBezTo>
                <a:cubicBezTo>
                  <a:pt x="454" y="552"/>
                  <a:pt x="454" y="551"/>
                  <a:pt x="454" y="551"/>
                </a:cubicBezTo>
                <a:cubicBezTo>
                  <a:pt x="454" y="550"/>
                  <a:pt x="454" y="549"/>
                  <a:pt x="454" y="548"/>
                </a:cubicBezTo>
                <a:cubicBezTo>
                  <a:pt x="454" y="547"/>
                  <a:pt x="456" y="547"/>
                  <a:pt x="456" y="547"/>
                </a:cubicBezTo>
                <a:cubicBezTo>
                  <a:pt x="456" y="547"/>
                  <a:pt x="456" y="547"/>
                  <a:pt x="457" y="547"/>
                </a:cubicBezTo>
                <a:cubicBezTo>
                  <a:pt x="457" y="548"/>
                  <a:pt x="458" y="547"/>
                  <a:pt x="458" y="547"/>
                </a:cubicBezTo>
                <a:cubicBezTo>
                  <a:pt x="458" y="547"/>
                  <a:pt x="458" y="547"/>
                  <a:pt x="458" y="547"/>
                </a:cubicBezTo>
                <a:cubicBezTo>
                  <a:pt x="457" y="546"/>
                  <a:pt x="457" y="546"/>
                  <a:pt x="457" y="546"/>
                </a:cubicBezTo>
                <a:cubicBezTo>
                  <a:pt x="457" y="545"/>
                  <a:pt x="457" y="545"/>
                  <a:pt x="457" y="545"/>
                </a:cubicBezTo>
                <a:cubicBezTo>
                  <a:pt x="457" y="545"/>
                  <a:pt x="457" y="545"/>
                  <a:pt x="457" y="544"/>
                </a:cubicBezTo>
                <a:cubicBezTo>
                  <a:pt x="458" y="544"/>
                  <a:pt x="458" y="544"/>
                  <a:pt x="458" y="544"/>
                </a:cubicBezTo>
                <a:cubicBezTo>
                  <a:pt x="458" y="544"/>
                  <a:pt x="458" y="544"/>
                  <a:pt x="458" y="544"/>
                </a:cubicBezTo>
                <a:cubicBezTo>
                  <a:pt x="459" y="543"/>
                  <a:pt x="459" y="543"/>
                  <a:pt x="459" y="543"/>
                </a:cubicBezTo>
                <a:cubicBezTo>
                  <a:pt x="459" y="543"/>
                  <a:pt x="459" y="543"/>
                  <a:pt x="460" y="543"/>
                </a:cubicBezTo>
                <a:cubicBezTo>
                  <a:pt x="460" y="543"/>
                  <a:pt x="460" y="543"/>
                  <a:pt x="461" y="543"/>
                </a:cubicBezTo>
                <a:cubicBezTo>
                  <a:pt x="461" y="543"/>
                  <a:pt x="461" y="542"/>
                  <a:pt x="461" y="542"/>
                </a:cubicBezTo>
                <a:cubicBezTo>
                  <a:pt x="461" y="542"/>
                  <a:pt x="461" y="542"/>
                  <a:pt x="461" y="542"/>
                </a:cubicBezTo>
                <a:cubicBezTo>
                  <a:pt x="461" y="542"/>
                  <a:pt x="460" y="542"/>
                  <a:pt x="460" y="541"/>
                </a:cubicBezTo>
                <a:cubicBezTo>
                  <a:pt x="460" y="541"/>
                  <a:pt x="460" y="541"/>
                  <a:pt x="460" y="541"/>
                </a:cubicBezTo>
                <a:cubicBezTo>
                  <a:pt x="460" y="540"/>
                  <a:pt x="460" y="539"/>
                  <a:pt x="460" y="538"/>
                </a:cubicBezTo>
                <a:cubicBezTo>
                  <a:pt x="460" y="538"/>
                  <a:pt x="461" y="538"/>
                  <a:pt x="461" y="537"/>
                </a:cubicBezTo>
                <a:cubicBezTo>
                  <a:pt x="461" y="537"/>
                  <a:pt x="461" y="537"/>
                  <a:pt x="461" y="536"/>
                </a:cubicBezTo>
                <a:cubicBezTo>
                  <a:pt x="461" y="536"/>
                  <a:pt x="461" y="536"/>
                  <a:pt x="461" y="536"/>
                </a:cubicBezTo>
                <a:cubicBezTo>
                  <a:pt x="461" y="536"/>
                  <a:pt x="461" y="536"/>
                  <a:pt x="461" y="536"/>
                </a:cubicBezTo>
                <a:cubicBezTo>
                  <a:pt x="460" y="537"/>
                  <a:pt x="459" y="537"/>
                  <a:pt x="459" y="537"/>
                </a:cubicBezTo>
                <a:cubicBezTo>
                  <a:pt x="459" y="537"/>
                  <a:pt x="458" y="537"/>
                  <a:pt x="458" y="537"/>
                </a:cubicBezTo>
                <a:cubicBezTo>
                  <a:pt x="458" y="537"/>
                  <a:pt x="457" y="536"/>
                  <a:pt x="457" y="536"/>
                </a:cubicBezTo>
                <a:cubicBezTo>
                  <a:pt x="457" y="535"/>
                  <a:pt x="457" y="535"/>
                  <a:pt x="457" y="534"/>
                </a:cubicBezTo>
                <a:cubicBezTo>
                  <a:pt x="457" y="534"/>
                  <a:pt x="457" y="533"/>
                  <a:pt x="457" y="533"/>
                </a:cubicBezTo>
                <a:cubicBezTo>
                  <a:pt x="457" y="533"/>
                  <a:pt x="457" y="533"/>
                  <a:pt x="457" y="532"/>
                </a:cubicBezTo>
                <a:cubicBezTo>
                  <a:pt x="457" y="532"/>
                  <a:pt x="457" y="532"/>
                  <a:pt x="457" y="532"/>
                </a:cubicBezTo>
                <a:cubicBezTo>
                  <a:pt x="456" y="532"/>
                  <a:pt x="455" y="532"/>
                  <a:pt x="454" y="531"/>
                </a:cubicBezTo>
                <a:cubicBezTo>
                  <a:pt x="454" y="531"/>
                  <a:pt x="454" y="531"/>
                  <a:pt x="454" y="531"/>
                </a:cubicBezTo>
                <a:cubicBezTo>
                  <a:pt x="454" y="531"/>
                  <a:pt x="454" y="532"/>
                  <a:pt x="454" y="532"/>
                </a:cubicBezTo>
                <a:cubicBezTo>
                  <a:pt x="454" y="532"/>
                  <a:pt x="454" y="533"/>
                  <a:pt x="454" y="533"/>
                </a:cubicBezTo>
                <a:cubicBezTo>
                  <a:pt x="454" y="533"/>
                  <a:pt x="454" y="533"/>
                  <a:pt x="454" y="533"/>
                </a:cubicBezTo>
                <a:cubicBezTo>
                  <a:pt x="454" y="533"/>
                  <a:pt x="454" y="534"/>
                  <a:pt x="455" y="534"/>
                </a:cubicBezTo>
                <a:cubicBezTo>
                  <a:pt x="455" y="534"/>
                  <a:pt x="456" y="534"/>
                  <a:pt x="456" y="535"/>
                </a:cubicBezTo>
                <a:cubicBezTo>
                  <a:pt x="456" y="535"/>
                  <a:pt x="456" y="535"/>
                  <a:pt x="456" y="535"/>
                </a:cubicBezTo>
                <a:cubicBezTo>
                  <a:pt x="456" y="536"/>
                  <a:pt x="456" y="537"/>
                  <a:pt x="456" y="538"/>
                </a:cubicBezTo>
                <a:cubicBezTo>
                  <a:pt x="456" y="538"/>
                  <a:pt x="456" y="538"/>
                  <a:pt x="455" y="539"/>
                </a:cubicBezTo>
                <a:cubicBezTo>
                  <a:pt x="455" y="539"/>
                  <a:pt x="455" y="539"/>
                  <a:pt x="455" y="539"/>
                </a:cubicBezTo>
                <a:cubicBezTo>
                  <a:pt x="456" y="539"/>
                  <a:pt x="456" y="539"/>
                  <a:pt x="456" y="539"/>
                </a:cubicBezTo>
                <a:cubicBezTo>
                  <a:pt x="457" y="539"/>
                  <a:pt x="458" y="539"/>
                  <a:pt x="458" y="539"/>
                </a:cubicBezTo>
                <a:cubicBezTo>
                  <a:pt x="459" y="540"/>
                  <a:pt x="459" y="541"/>
                  <a:pt x="459" y="541"/>
                </a:cubicBezTo>
                <a:cubicBezTo>
                  <a:pt x="459" y="541"/>
                  <a:pt x="459" y="541"/>
                  <a:pt x="459" y="541"/>
                </a:cubicBezTo>
                <a:cubicBezTo>
                  <a:pt x="459" y="542"/>
                  <a:pt x="459" y="542"/>
                  <a:pt x="459" y="543"/>
                </a:cubicBezTo>
                <a:cubicBezTo>
                  <a:pt x="458" y="543"/>
                  <a:pt x="457" y="544"/>
                  <a:pt x="456" y="543"/>
                </a:cubicBezTo>
                <a:cubicBezTo>
                  <a:pt x="456" y="543"/>
                  <a:pt x="456" y="543"/>
                  <a:pt x="456" y="543"/>
                </a:cubicBezTo>
                <a:cubicBezTo>
                  <a:pt x="456" y="543"/>
                  <a:pt x="456" y="544"/>
                  <a:pt x="456" y="544"/>
                </a:cubicBezTo>
                <a:cubicBezTo>
                  <a:pt x="456" y="544"/>
                  <a:pt x="456" y="545"/>
                  <a:pt x="455" y="545"/>
                </a:cubicBezTo>
                <a:cubicBezTo>
                  <a:pt x="455" y="545"/>
                  <a:pt x="455" y="545"/>
                  <a:pt x="454" y="545"/>
                </a:cubicBezTo>
                <a:cubicBezTo>
                  <a:pt x="454" y="545"/>
                  <a:pt x="454" y="545"/>
                  <a:pt x="454" y="545"/>
                </a:cubicBezTo>
                <a:cubicBezTo>
                  <a:pt x="453" y="545"/>
                  <a:pt x="453" y="545"/>
                  <a:pt x="453" y="544"/>
                </a:cubicBezTo>
                <a:cubicBezTo>
                  <a:pt x="453" y="544"/>
                  <a:pt x="453" y="544"/>
                  <a:pt x="453" y="544"/>
                </a:cubicBezTo>
                <a:cubicBezTo>
                  <a:pt x="453" y="544"/>
                  <a:pt x="453" y="544"/>
                  <a:pt x="453" y="544"/>
                </a:cubicBezTo>
                <a:cubicBezTo>
                  <a:pt x="453" y="544"/>
                  <a:pt x="453" y="544"/>
                  <a:pt x="453" y="544"/>
                </a:cubicBezTo>
                <a:cubicBezTo>
                  <a:pt x="453" y="544"/>
                  <a:pt x="453" y="544"/>
                  <a:pt x="453" y="544"/>
                </a:cubicBezTo>
                <a:cubicBezTo>
                  <a:pt x="452" y="544"/>
                  <a:pt x="451" y="543"/>
                  <a:pt x="451" y="543"/>
                </a:cubicBezTo>
                <a:cubicBezTo>
                  <a:pt x="451" y="543"/>
                  <a:pt x="450" y="542"/>
                  <a:pt x="450" y="542"/>
                </a:cubicBezTo>
                <a:cubicBezTo>
                  <a:pt x="450" y="542"/>
                  <a:pt x="450" y="541"/>
                  <a:pt x="449" y="541"/>
                </a:cubicBezTo>
                <a:cubicBezTo>
                  <a:pt x="449" y="541"/>
                  <a:pt x="448" y="541"/>
                  <a:pt x="448" y="540"/>
                </a:cubicBezTo>
                <a:cubicBezTo>
                  <a:pt x="448" y="540"/>
                  <a:pt x="448" y="539"/>
                  <a:pt x="447" y="539"/>
                </a:cubicBezTo>
                <a:cubicBezTo>
                  <a:pt x="447" y="539"/>
                  <a:pt x="447" y="538"/>
                  <a:pt x="447" y="538"/>
                </a:cubicBezTo>
                <a:cubicBezTo>
                  <a:pt x="447" y="538"/>
                  <a:pt x="446" y="537"/>
                  <a:pt x="446" y="537"/>
                </a:cubicBezTo>
                <a:cubicBezTo>
                  <a:pt x="446" y="536"/>
                  <a:pt x="446" y="536"/>
                  <a:pt x="446" y="536"/>
                </a:cubicBezTo>
                <a:cubicBezTo>
                  <a:pt x="446" y="536"/>
                  <a:pt x="446" y="536"/>
                  <a:pt x="446" y="535"/>
                </a:cubicBezTo>
                <a:cubicBezTo>
                  <a:pt x="444" y="535"/>
                  <a:pt x="444" y="534"/>
                  <a:pt x="443" y="533"/>
                </a:cubicBezTo>
                <a:cubicBezTo>
                  <a:pt x="443" y="532"/>
                  <a:pt x="443" y="532"/>
                  <a:pt x="443" y="532"/>
                </a:cubicBezTo>
                <a:cubicBezTo>
                  <a:pt x="443" y="532"/>
                  <a:pt x="443" y="531"/>
                  <a:pt x="443" y="530"/>
                </a:cubicBezTo>
                <a:cubicBezTo>
                  <a:pt x="443" y="530"/>
                  <a:pt x="443" y="530"/>
                  <a:pt x="443" y="530"/>
                </a:cubicBezTo>
                <a:cubicBezTo>
                  <a:pt x="443" y="530"/>
                  <a:pt x="443" y="530"/>
                  <a:pt x="443" y="530"/>
                </a:cubicBezTo>
                <a:cubicBezTo>
                  <a:pt x="443" y="530"/>
                  <a:pt x="443" y="530"/>
                  <a:pt x="443" y="529"/>
                </a:cubicBezTo>
                <a:cubicBezTo>
                  <a:pt x="443" y="529"/>
                  <a:pt x="443" y="529"/>
                  <a:pt x="443" y="529"/>
                </a:cubicBezTo>
                <a:cubicBezTo>
                  <a:pt x="442" y="529"/>
                  <a:pt x="441" y="528"/>
                  <a:pt x="441" y="526"/>
                </a:cubicBezTo>
                <a:cubicBezTo>
                  <a:pt x="442" y="525"/>
                  <a:pt x="443" y="525"/>
                  <a:pt x="443" y="525"/>
                </a:cubicBezTo>
                <a:cubicBezTo>
                  <a:pt x="444" y="525"/>
                  <a:pt x="444" y="524"/>
                  <a:pt x="444" y="524"/>
                </a:cubicBezTo>
                <a:cubicBezTo>
                  <a:pt x="444" y="524"/>
                  <a:pt x="444" y="524"/>
                  <a:pt x="444" y="524"/>
                </a:cubicBezTo>
                <a:cubicBezTo>
                  <a:pt x="444" y="524"/>
                  <a:pt x="444" y="523"/>
                  <a:pt x="444" y="523"/>
                </a:cubicBezTo>
                <a:cubicBezTo>
                  <a:pt x="444" y="522"/>
                  <a:pt x="444" y="522"/>
                  <a:pt x="444" y="522"/>
                </a:cubicBezTo>
                <a:cubicBezTo>
                  <a:pt x="444" y="521"/>
                  <a:pt x="444" y="521"/>
                  <a:pt x="444" y="520"/>
                </a:cubicBezTo>
                <a:cubicBezTo>
                  <a:pt x="444" y="520"/>
                  <a:pt x="444" y="520"/>
                  <a:pt x="444" y="519"/>
                </a:cubicBezTo>
                <a:cubicBezTo>
                  <a:pt x="444" y="520"/>
                  <a:pt x="444" y="521"/>
                  <a:pt x="444" y="522"/>
                </a:cubicBezTo>
                <a:cubicBezTo>
                  <a:pt x="444" y="523"/>
                  <a:pt x="444" y="523"/>
                  <a:pt x="443" y="523"/>
                </a:cubicBezTo>
                <a:cubicBezTo>
                  <a:pt x="443" y="524"/>
                  <a:pt x="443" y="524"/>
                  <a:pt x="443" y="524"/>
                </a:cubicBezTo>
                <a:cubicBezTo>
                  <a:pt x="443" y="525"/>
                  <a:pt x="442" y="525"/>
                  <a:pt x="441" y="525"/>
                </a:cubicBezTo>
                <a:cubicBezTo>
                  <a:pt x="441" y="525"/>
                  <a:pt x="441" y="525"/>
                  <a:pt x="441" y="525"/>
                </a:cubicBezTo>
                <a:cubicBezTo>
                  <a:pt x="440" y="525"/>
                  <a:pt x="440" y="525"/>
                  <a:pt x="439" y="525"/>
                </a:cubicBezTo>
                <a:cubicBezTo>
                  <a:pt x="439" y="525"/>
                  <a:pt x="439" y="525"/>
                  <a:pt x="439" y="525"/>
                </a:cubicBezTo>
                <a:cubicBezTo>
                  <a:pt x="438" y="524"/>
                  <a:pt x="438" y="524"/>
                  <a:pt x="437" y="524"/>
                </a:cubicBezTo>
                <a:cubicBezTo>
                  <a:pt x="437" y="524"/>
                  <a:pt x="436" y="523"/>
                  <a:pt x="436" y="522"/>
                </a:cubicBezTo>
                <a:cubicBezTo>
                  <a:pt x="436" y="522"/>
                  <a:pt x="436" y="521"/>
                  <a:pt x="436" y="521"/>
                </a:cubicBezTo>
                <a:cubicBezTo>
                  <a:pt x="436" y="520"/>
                  <a:pt x="436" y="520"/>
                  <a:pt x="436" y="520"/>
                </a:cubicBezTo>
                <a:cubicBezTo>
                  <a:pt x="436" y="520"/>
                  <a:pt x="437" y="520"/>
                  <a:pt x="437" y="520"/>
                </a:cubicBezTo>
                <a:cubicBezTo>
                  <a:pt x="436" y="520"/>
                  <a:pt x="436" y="520"/>
                  <a:pt x="435" y="520"/>
                </a:cubicBezTo>
                <a:cubicBezTo>
                  <a:pt x="435" y="520"/>
                  <a:pt x="435" y="520"/>
                  <a:pt x="435" y="520"/>
                </a:cubicBezTo>
                <a:cubicBezTo>
                  <a:pt x="435" y="520"/>
                  <a:pt x="435" y="520"/>
                  <a:pt x="435" y="520"/>
                </a:cubicBezTo>
                <a:cubicBezTo>
                  <a:pt x="433" y="520"/>
                  <a:pt x="433" y="519"/>
                  <a:pt x="433" y="518"/>
                </a:cubicBezTo>
                <a:cubicBezTo>
                  <a:pt x="432" y="517"/>
                  <a:pt x="432" y="517"/>
                  <a:pt x="431" y="517"/>
                </a:cubicBezTo>
                <a:cubicBezTo>
                  <a:pt x="431" y="517"/>
                  <a:pt x="431" y="517"/>
                  <a:pt x="431" y="517"/>
                </a:cubicBezTo>
                <a:cubicBezTo>
                  <a:pt x="430" y="516"/>
                  <a:pt x="430" y="516"/>
                  <a:pt x="430" y="515"/>
                </a:cubicBezTo>
                <a:cubicBezTo>
                  <a:pt x="430" y="515"/>
                  <a:pt x="430" y="514"/>
                  <a:pt x="430" y="514"/>
                </a:cubicBezTo>
                <a:cubicBezTo>
                  <a:pt x="430" y="514"/>
                  <a:pt x="431" y="513"/>
                  <a:pt x="431" y="514"/>
                </a:cubicBezTo>
                <a:cubicBezTo>
                  <a:pt x="432" y="514"/>
                  <a:pt x="432" y="514"/>
                  <a:pt x="432" y="514"/>
                </a:cubicBezTo>
                <a:cubicBezTo>
                  <a:pt x="433" y="514"/>
                  <a:pt x="434" y="514"/>
                  <a:pt x="434" y="514"/>
                </a:cubicBezTo>
                <a:cubicBezTo>
                  <a:pt x="434" y="513"/>
                  <a:pt x="434" y="513"/>
                  <a:pt x="434" y="513"/>
                </a:cubicBezTo>
                <a:cubicBezTo>
                  <a:pt x="434" y="512"/>
                  <a:pt x="434" y="512"/>
                  <a:pt x="434" y="512"/>
                </a:cubicBezTo>
                <a:cubicBezTo>
                  <a:pt x="434" y="511"/>
                  <a:pt x="434" y="510"/>
                  <a:pt x="434" y="510"/>
                </a:cubicBezTo>
                <a:cubicBezTo>
                  <a:pt x="434" y="510"/>
                  <a:pt x="434" y="509"/>
                  <a:pt x="434" y="509"/>
                </a:cubicBezTo>
                <a:cubicBezTo>
                  <a:pt x="434" y="509"/>
                  <a:pt x="434" y="508"/>
                  <a:pt x="435" y="508"/>
                </a:cubicBezTo>
                <a:cubicBezTo>
                  <a:pt x="434" y="508"/>
                  <a:pt x="434" y="509"/>
                  <a:pt x="434" y="509"/>
                </a:cubicBezTo>
                <a:cubicBezTo>
                  <a:pt x="434" y="509"/>
                  <a:pt x="433" y="510"/>
                  <a:pt x="432" y="510"/>
                </a:cubicBezTo>
                <a:cubicBezTo>
                  <a:pt x="432" y="510"/>
                  <a:pt x="431" y="510"/>
                  <a:pt x="431" y="510"/>
                </a:cubicBezTo>
                <a:cubicBezTo>
                  <a:pt x="431" y="510"/>
                  <a:pt x="430" y="511"/>
                  <a:pt x="429" y="511"/>
                </a:cubicBezTo>
                <a:cubicBezTo>
                  <a:pt x="429" y="511"/>
                  <a:pt x="428" y="511"/>
                  <a:pt x="427" y="511"/>
                </a:cubicBezTo>
                <a:cubicBezTo>
                  <a:pt x="426" y="511"/>
                  <a:pt x="426" y="511"/>
                  <a:pt x="426" y="511"/>
                </a:cubicBezTo>
                <a:cubicBezTo>
                  <a:pt x="425" y="511"/>
                  <a:pt x="424" y="511"/>
                  <a:pt x="423" y="510"/>
                </a:cubicBezTo>
                <a:cubicBezTo>
                  <a:pt x="423" y="510"/>
                  <a:pt x="422" y="509"/>
                  <a:pt x="422" y="509"/>
                </a:cubicBezTo>
                <a:cubicBezTo>
                  <a:pt x="422" y="508"/>
                  <a:pt x="421" y="508"/>
                  <a:pt x="421" y="508"/>
                </a:cubicBezTo>
                <a:cubicBezTo>
                  <a:pt x="421" y="508"/>
                  <a:pt x="421" y="508"/>
                  <a:pt x="421" y="508"/>
                </a:cubicBezTo>
                <a:cubicBezTo>
                  <a:pt x="420" y="508"/>
                  <a:pt x="420" y="508"/>
                  <a:pt x="420" y="508"/>
                </a:cubicBezTo>
                <a:cubicBezTo>
                  <a:pt x="419" y="508"/>
                  <a:pt x="419" y="508"/>
                  <a:pt x="419" y="508"/>
                </a:cubicBezTo>
                <a:cubicBezTo>
                  <a:pt x="419" y="508"/>
                  <a:pt x="419" y="508"/>
                  <a:pt x="418" y="508"/>
                </a:cubicBezTo>
                <a:cubicBezTo>
                  <a:pt x="418" y="508"/>
                  <a:pt x="417" y="508"/>
                  <a:pt x="417" y="507"/>
                </a:cubicBezTo>
                <a:cubicBezTo>
                  <a:pt x="417" y="507"/>
                  <a:pt x="416" y="506"/>
                  <a:pt x="417" y="506"/>
                </a:cubicBezTo>
                <a:cubicBezTo>
                  <a:pt x="417" y="505"/>
                  <a:pt x="417" y="505"/>
                  <a:pt x="418" y="504"/>
                </a:cubicBezTo>
                <a:cubicBezTo>
                  <a:pt x="418" y="504"/>
                  <a:pt x="419" y="504"/>
                  <a:pt x="419" y="504"/>
                </a:cubicBezTo>
                <a:cubicBezTo>
                  <a:pt x="419" y="504"/>
                  <a:pt x="419" y="504"/>
                  <a:pt x="419" y="504"/>
                </a:cubicBezTo>
                <a:cubicBezTo>
                  <a:pt x="419" y="504"/>
                  <a:pt x="419" y="504"/>
                  <a:pt x="419" y="504"/>
                </a:cubicBezTo>
                <a:cubicBezTo>
                  <a:pt x="419" y="504"/>
                  <a:pt x="419" y="504"/>
                  <a:pt x="419" y="504"/>
                </a:cubicBezTo>
                <a:cubicBezTo>
                  <a:pt x="420" y="503"/>
                  <a:pt x="420" y="503"/>
                  <a:pt x="420" y="502"/>
                </a:cubicBezTo>
                <a:cubicBezTo>
                  <a:pt x="420" y="502"/>
                  <a:pt x="420" y="502"/>
                  <a:pt x="420" y="502"/>
                </a:cubicBezTo>
                <a:cubicBezTo>
                  <a:pt x="420" y="502"/>
                  <a:pt x="420" y="503"/>
                  <a:pt x="419" y="503"/>
                </a:cubicBezTo>
                <a:cubicBezTo>
                  <a:pt x="419" y="503"/>
                  <a:pt x="418" y="503"/>
                  <a:pt x="418" y="504"/>
                </a:cubicBezTo>
                <a:cubicBezTo>
                  <a:pt x="417" y="504"/>
                  <a:pt x="417" y="505"/>
                  <a:pt x="416" y="505"/>
                </a:cubicBezTo>
                <a:cubicBezTo>
                  <a:pt x="415" y="504"/>
                  <a:pt x="415" y="504"/>
                  <a:pt x="414" y="504"/>
                </a:cubicBezTo>
                <a:cubicBezTo>
                  <a:pt x="414" y="503"/>
                  <a:pt x="413" y="503"/>
                  <a:pt x="413" y="502"/>
                </a:cubicBezTo>
                <a:cubicBezTo>
                  <a:pt x="413" y="502"/>
                  <a:pt x="412" y="501"/>
                  <a:pt x="411" y="501"/>
                </a:cubicBezTo>
                <a:cubicBezTo>
                  <a:pt x="410" y="501"/>
                  <a:pt x="410" y="500"/>
                  <a:pt x="409" y="499"/>
                </a:cubicBezTo>
                <a:cubicBezTo>
                  <a:pt x="409" y="499"/>
                  <a:pt x="409" y="499"/>
                  <a:pt x="408" y="499"/>
                </a:cubicBezTo>
                <a:cubicBezTo>
                  <a:pt x="407" y="499"/>
                  <a:pt x="407" y="499"/>
                  <a:pt x="407" y="499"/>
                </a:cubicBezTo>
                <a:cubicBezTo>
                  <a:pt x="407" y="499"/>
                  <a:pt x="406" y="499"/>
                  <a:pt x="405" y="499"/>
                </a:cubicBezTo>
                <a:cubicBezTo>
                  <a:pt x="404" y="499"/>
                  <a:pt x="403" y="499"/>
                  <a:pt x="403" y="499"/>
                </a:cubicBezTo>
                <a:cubicBezTo>
                  <a:pt x="401" y="499"/>
                  <a:pt x="400" y="499"/>
                  <a:pt x="400" y="499"/>
                </a:cubicBezTo>
                <a:cubicBezTo>
                  <a:pt x="399" y="499"/>
                  <a:pt x="399" y="499"/>
                  <a:pt x="398" y="499"/>
                </a:cubicBezTo>
                <a:cubicBezTo>
                  <a:pt x="398" y="499"/>
                  <a:pt x="398" y="499"/>
                  <a:pt x="398" y="499"/>
                </a:cubicBezTo>
                <a:cubicBezTo>
                  <a:pt x="398" y="499"/>
                  <a:pt x="397" y="499"/>
                  <a:pt x="397" y="499"/>
                </a:cubicBezTo>
                <a:cubicBezTo>
                  <a:pt x="396" y="500"/>
                  <a:pt x="394" y="500"/>
                  <a:pt x="393" y="499"/>
                </a:cubicBezTo>
                <a:cubicBezTo>
                  <a:pt x="393" y="499"/>
                  <a:pt x="393" y="499"/>
                  <a:pt x="393" y="499"/>
                </a:cubicBezTo>
                <a:cubicBezTo>
                  <a:pt x="393" y="500"/>
                  <a:pt x="392" y="500"/>
                  <a:pt x="392" y="500"/>
                </a:cubicBezTo>
                <a:cubicBezTo>
                  <a:pt x="391" y="501"/>
                  <a:pt x="391" y="501"/>
                  <a:pt x="391" y="502"/>
                </a:cubicBezTo>
                <a:cubicBezTo>
                  <a:pt x="390" y="502"/>
                  <a:pt x="389" y="502"/>
                  <a:pt x="389" y="502"/>
                </a:cubicBezTo>
                <a:cubicBezTo>
                  <a:pt x="388" y="502"/>
                  <a:pt x="388" y="502"/>
                  <a:pt x="388" y="501"/>
                </a:cubicBezTo>
                <a:cubicBezTo>
                  <a:pt x="387" y="501"/>
                  <a:pt x="387" y="501"/>
                  <a:pt x="387" y="500"/>
                </a:cubicBezTo>
                <a:cubicBezTo>
                  <a:pt x="387" y="500"/>
                  <a:pt x="387" y="500"/>
                  <a:pt x="388" y="500"/>
                </a:cubicBezTo>
                <a:cubicBezTo>
                  <a:pt x="388" y="499"/>
                  <a:pt x="388" y="499"/>
                  <a:pt x="388" y="499"/>
                </a:cubicBezTo>
                <a:cubicBezTo>
                  <a:pt x="388" y="499"/>
                  <a:pt x="389" y="499"/>
                  <a:pt x="389" y="499"/>
                </a:cubicBezTo>
                <a:cubicBezTo>
                  <a:pt x="389" y="498"/>
                  <a:pt x="389" y="498"/>
                  <a:pt x="389" y="498"/>
                </a:cubicBezTo>
                <a:cubicBezTo>
                  <a:pt x="389" y="498"/>
                  <a:pt x="389" y="498"/>
                  <a:pt x="389" y="498"/>
                </a:cubicBezTo>
                <a:cubicBezTo>
                  <a:pt x="390" y="498"/>
                  <a:pt x="390" y="497"/>
                  <a:pt x="391" y="497"/>
                </a:cubicBezTo>
                <a:cubicBezTo>
                  <a:pt x="391" y="497"/>
                  <a:pt x="391" y="497"/>
                  <a:pt x="391" y="497"/>
                </a:cubicBezTo>
                <a:cubicBezTo>
                  <a:pt x="392" y="497"/>
                  <a:pt x="392" y="497"/>
                  <a:pt x="392" y="498"/>
                </a:cubicBezTo>
                <a:cubicBezTo>
                  <a:pt x="392" y="497"/>
                  <a:pt x="393" y="497"/>
                  <a:pt x="393" y="497"/>
                </a:cubicBezTo>
                <a:cubicBezTo>
                  <a:pt x="393" y="497"/>
                  <a:pt x="393" y="497"/>
                  <a:pt x="393" y="497"/>
                </a:cubicBezTo>
                <a:cubicBezTo>
                  <a:pt x="394" y="497"/>
                  <a:pt x="394" y="497"/>
                  <a:pt x="394" y="497"/>
                </a:cubicBezTo>
                <a:cubicBezTo>
                  <a:pt x="394" y="497"/>
                  <a:pt x="394" y="497"/>
                  <a:pt x="394" y="497"/>
                </a:cubicBezTo>
                <a:cubicBezTo>
                  <a:pt x="393" y="496"/>
                  <a:pt x="393" y="496"/>
                  <a:pt x="393" y="495"/>
                </a:cubicBezTo>
                <a:cubicBezTo>
                  <a:pt x="393" y="495"/>
                  <a:pt x="393" y="494"/>
                  <a:pt x="393" y="494"/>
                </a:cubicBezTo>
                <a:cubicBezTo>
                  <a:pt x="393" y="494"/>
                  <a:pt x="393" y="494"/>
                  <a:pt x="393" y="493"/>
                </a:cubicBezTo>
                <a:cubicBezTo>
                  <a:pt x="393" y="493"/>
                  <a:pt x="393" y="493"/>
                  <a:pt x="393" y="493"/>
                </a:cubicBezTo>
                <a:cubicBezTo>
                  <a:pt x="392" y="493"/>
                  <a:pt x="391" y="492"/>
                  <a:pt x="390" y="491"/>
                </a:cubicBezTo>
                <a:cubicBezTo>
                  <a:pt x="389" y="491"/>
                  <a:pt x="390" y="490"/>
                  <a:pt x="390" y="490"/>
                </a:cubicBezTo>
                <a:cubicBezTo>
                  <a:pt x="390" y="489"/>
                  <a:pt x="390" y="489"/>
                  <a:pt x="390" y="488"/>
                </a:cubicBezTo>
                <a:cubicBezTo>
                  <a:pt x="389" y="488"/>
                  <a:pt x="389" y="488"/>
                  <a:pt x="389" y="488"/>
                </a:cubicBezTo>
                <a:cubicBezTo>
                  <a:pt x="389" y="488"/>
                  <a:pt x="389" y="487"/>
                  <a:pt x="389" y="487"/>
                </a:cubicBezTo>
                <a:cubicBezTo>
                  <a:pt x="389" y="488"/>
                  <a:pt x="389" y="488"/>
                  <a:pt x="389" y="488"/>
                </a:cubicBezTo>
                <a:cubicBezTo>
                  <a:pt x="388" y="488"/>
                  <a:pt x="388" y="488"/>
                  <a:pt x="388" y="488"/>
                </a:cubicBezTo>
                <a:cubicBezTo>
                  <a:pt x="387" y="488"/>
                  <a:pt x="387" y="488"/>
                  <a:pt x="387" y="488"/>
                </a:cubicBezTo>
                <a:cubicBezTo>
                  <a:pt x="385" y="488"/>
                  <a:pt x="384" y="488"/>
                  <a:pt x="383" y="487"/>
                </a:cubicBezTo>
                <a:cubicBezTo>
                  <a:pt x="382" y="487"/>
                  <a:pt x="381" y="488"/>
                  <a:pt x="379" y="488"/>
                </a:cubicBezTo>
                <a:cubicBezTo>
                  <a:pt x="379" y="488"/>
                  <a:pt x="379" y="488"/>
                  <a:pt x="379" y="488"/>
                </a:cubicBezTo>
                <a:cubicBezTo>
                  <a:pt x="378" y="487"/>
                  <a:pt x="378" y="487"/>
                  <a:pt x="377" y="487"/>
                </a:cubicBezTo>
                <a:cubicBezTo>
                  <a:pt x="377" y="486"/>
                  <a:pt x="377" y="486"/>
                  <a:pt x="378" y="485"/>
                </a:cubicBezTo>
                <a:cubicBezTo>
                  <a:pt x="378" y="484"/>
                  <a:pt x="379" y="484"/>
                  <a:pt x="380" y="484"/>
                </a:cubicBezTo>
                <a:cubicBezTo>
                  <a:pt x="380" y="484"/>
                  <a:pt x="380" y="484"/>
                  <a:pt x="380" y="484"/>
                </a:cubicBezTo>
                <a:cubicBezTo>
                  <a:pt x="380" y="484"/>
                  <a:pt x="381" y="484"/>
                  <a:pt x="381" y="483"/>
                </a:cubicBezTo>
                <a:cubicBezTo>
                  <a:pt x="381" y="483"/>
                  <a:pt x="381" y="483"/>
                  <a:pt x="381" y="483"/>
                </a:cubicBezTo>
                <a:cubicBezTo>
                  <a:pt x="380" y="483"/>
                  <a:pt x="380" y="483"/>
                  <a:pt x="380" y="483"/>
                </a:cubicBezTo>
                <a:cubicBezTo>
                  <a:pt x="380" y="483"/>
                  <a:pt x="380" y="483"/>
                  <a:pt x="380" y="483"/>
                </a:cubicBezTo>
                <a:cubicBezTo>
                  <a:pt x="380" y="483"/>
                  <a:pt x="380" y="483"/>
                  <a:pt x="380" y="483"/>
                </a:cubicBezTo>
                <a:cubicBezTo>
                  <a:pt x="379" y="483"/>
                  <a:pt x="377" y="483"/>
                  <a:pt x="377" y="482"/>
                </a:cubicBezTo>
                <a:cubicBezTo>
                  <a:pt x="377" y="481"/>
                  <a:pt x="377" y="481"/>
                  <a:pt x="377" y="481"/>
                </a:cubicBezTo>
                <a:cubicBezTo>
                  <a:pt x="377" y="481"/>
                  <a:pt x="377" y="481"/>
                  <a:pt x="377" y="481"/>
                </a:cubicBezTo>
                <a:cubicBezTo>
                  <a:pt x="376" y="481"/>
                  <a:pt x="375" y="481"/>
                  <a:pt x="374" y="480"/>
                </a:cubicBezTo>
                <a:cubicBezTo>
                  <a:pt x="374" y="480"/>
                  <a:pt x="374" y="480"/>
                  <a:pt x="374" y="479"/>
                </a:cubicBezTo>
                <a:cubicBezTo>
                  <a:pt x="374" y="478"/>
                  <a:pt x="376" y="476"/>
                  <a:pt x="377" y="476"/>
                </a:cubicBezTo>
                <a:cubicBezTo>
                  <a:pt x="377" y="476"/>
                  <a:pt x="377" y="476"/>
                  <a:pt x="377" y="476"/>
                </a:cubicBezTo>
                <a:cubicBezTo>
                  <a:pt x="376" y="476"/>
                  <a:pt x="376" y="476"/>
                  <a:pt x="376" y="476"/>
                </a:cubicBezTo>
                <a:cubicBezTo>
                  <a:pt x="375" y="475"/>
                  <a:pt x="375" y="475"/>
                  <a:pt x="375" y="474"/>
                </a:cubicBezTo>
                <a:cubicBezTo>
                  <a:pt x="375" y="474"/>
                  <a:pt x="375" y="474"/>
                  <a:pt x="375" y="474"/>
                </a:cubicBezTo>
                <a:cubicBezTo>
                  <a:pt x="374" y="474"/>
                  <a:pt x="374" y="474"/>
                  <a:pt x="374" y="474"/>
                </a:cubicBezTo>
                <a:cubicBezTo>
                  <a:pt x="373" y="474"/>
                  <a:pt x="373" y="473"/>
                  <a:pt x="372" y="474"/>
                </a:cubicBezTo>
                <a:cubicBezTo>
                  <a:pt x="373" y="474"/>
                  <a:pt x="374" y="475"/>
                  <a:pt x="374" y="475"/>
                </a:cubicBezTo>
                <a:cubicBezTo>
                  <a:pt x="373" y="476"/>
                  <a:pt x="373" y="476"/>
                  <a:pt x="373" y="476"/>
                </a:cubicBezTo>
                <a:cubicBezTo>
                  <a:pt x="374" y="476"/>
                  <a:pt x="374" y="476"/>
                  <a:pt x="374" y="476"/>
                </a:cubicBezTo>
                <a:cubicBezTo>
                  <a:pt x="374" y="476"/>
                  <a:pt x="374" y="476"/>
                  <a:pt x="373" y="477"/>
                </a:cubicBezTo>
                <a:cubicBezTo>
                  <a:pt x="373" y="477"/>
                  <a:pt x="371" y="477"/>
                  <a:pt x="371" y="476"/>
                </a:cubicBezTo>
                <a:cubicBezTo>
                  <a:pt x="371" y="476"/>
                  <a:pt x="371" y="476"/>
                  <a:pt x="370" y="476"/>
                </a:cubicBezTo>
                <a:cubicBezTo>
                  <a:pt x="370" y="476"/>
                  <a:pt x="369" y="476"/>
                  <a:pt x="369" y="476"/>
                </a:cubicBezTo>
                <a:cubicBezTo>
                  <a:pt x="368" y="476"/>
                  <a:pt x="368" y="475"/>
                  <a:pt x="368" y="475"/>
                </a:cubicBezTo>
                <a:cubicBezTo>
                  <a:pt x="368" y="475"/>
                  <a:pt x="368" y="475"/>
                  <a:pt x="368" y="475"/>
                </a:cubicBezTo>
                <a:cubicBezTo>
                  <a:pt x="368" y="476"/>
                  <a:pt x="367" y="477"/>
                  <a:pt x="366" y="477"/>
                </a:cubicBezTo>
                <a:cubicBezTo>
                  <a:pt x="366" y="477"/>
                  <a:pt x="366" y="477"/>
                  <a:pt x="366" y="477"/>
                </a:cubicBezTo>
                <a:cubicBezTo>
                  <a:pt x="365" y="477"/>
                  <a:pt x="365" y="477"/>
                  <a:pt x="365" y="477"/>
                </a:cubicBezTo>
                <a:cubicBezTo>
                  <a:pt x="365" y="477"/>
                  <a:pt x="365" y="477"/>
                  <a:pt x="364" y="477"/>
                </a:cubicBezTo>
                <a:cubicBezTo>
                  <a:pt x="364" y="478"/>
                  <a:pt x="362" y="478"/>
                  <a:pt x="362" y="477"/>
                </a:cubicBezTo>
                <a:cubicBezTo>
                  <a:pt x="362" y="477"/>
                  <a:pt x="362" y="477"/>
                  <a:pt x="362" y="476"/>
                </a:cubicBezTo>
                <a:cubicBezTo>
                  <a:pt x="361" y="476"/>
                  <a:pt x="361" y="476"/>
                  <a:pt x="361" y="475"/>
                </a:cubicBezTo>
                <a:cubicBezTo>
                  <a:pt x="360" y="474"/>
                  <a:pt x="361" y="473"/>
                  <a:pt x="361" y="473"/>
                </a:cubicBezTo>
                <a:cubicBezTo>
                  <a:pt x="362" y="472"/>
                  <a:pt x="363" y="473"/>
                  <a:pt x="363" y="473"/>
                </a:cubicBezTo>
                <a:cubicBezTo>
                  <a:pt x="363" y="472"/>
                  <a:pt x="363" y="471"/>
                  <a:pt x="364" y="470"/>
                </a:cubicBezTo>
                <a:cubicBezTo>
                  <a:pt x="364" y="470"/>
                  <a:pt x="364" y="470"/>
                  <a:pt x="364" y="470"/>
                </a:cubicBezTo>
                <a:cubicBezTo>
                  <a:pt x="364" y="470"/>
                  <a:pt x="364" y="470"/>
                  <a:pt x="364" y="470"/>
                </a:cubicBezTo>
                <a:cubicBezTo>
                  <a:pt x="363" y="469"/>
                  <a:pt x="362" y="469"/>
                  <a:pt x="362" y="469"/>
                </a:cubicBezTo>
                <a:cubicBezTo>
                  <a:pt x="362" y="470"/>
                  <a:pt x="361" y="470"/>
                  <a:pt x="361" y="470"/>
                </a:cubicBezTo>
                <a:cubicBezTo>
                  <a:pt x="361" y="470"/>
                  <a:pt x="361" y="470"/>
                  <a:pt x="361" y="470"/>
                </a:cubicBezTo>
                <a:cubicBezTo>
                  <a:pt x="360" y="470"/>
                  <a:pt x="360" y="470"/>
                  <a:pt x="360" y="471"/>
                </a:cubicBezTo>
                <a:cubicBezTo>
                  <a:pt x="360" y="472"/>
                  <a:pt x="360" y="473"/>
                  <a:pt x="359" y="473"/>
                </a:cubicBezTo>
                <a:cubicBezTo>
                  <a:pt x="358" y="474"/>
                  <a:pt x="357" y="474"/>
                  <a:pt x="356" y="474"/>
                </a:cubicBezTo>
                <a:cubicBezTo>
                  <a:pt x="356" y="473"/>
                  <a:pt x="356" y="473"/>
                  <a:pt x="356" y="473"/>
                </a:cubicBezTo>
                <a:cubicBezTo>
                  <a:pt x="355" y="473"/>
                  <a:pt x="355" y="473"/>
                  <a:pt x="355" y="473"/>
                </a:cubicBezTo>
                <a:cubicBezTo>
                  <a:pt x="356" y="474"/>
                  <a:pt x="356" y="474"/>
                  <a:pt x="356" y="474"/>
                </a:cubicBezTo>
                <a:cubicBezTo>
                  <a:pt x="356" y="474"/>
                  <a:pt x="356" y="474"/>
                  <a:pt x="356" y="474"/>
                </a:cubicBezTo>
                <a:cubicBezTo>
                  <a:pt x="356" y="474"/>
                  <a:pt x="356" y="474"/>
                  <a:pt x="357" y="475"/>
                </a:cubicBezTo>
                <a:cubicBezTo>
                  <a:pt x="358" y="475"/>
                  <a:pt x="359" y="475"/>
                  <a:pt x="360" y="476"/>
                </a:cubicBezTo>
                <a:cubicBezTo>
                  <a:pt x="360" y="476"/>
                  <a:pt x="360" y="477"/>
                  <a:pt x="360" y="477"/>
                </a:cubicBezTo>
                <a:cubicBezTo>
                  <a:pt x="360" y="478"/>
                  <a:pt x="359" y="479"/>
                  <a:pt x="359" y="479"/>
                </a:cubicBezTo>
                <a:cubicBezTo>
                  <a:pt x="358" y="479"/>
                  <a:pt x="358" y="479"/>
                  <a:pt x="358" y="479"/>
                </a:cubicBezTo>
                <a:cubicBezTo>
                  <a:pt x="357" y="479"/>
                  <a:pt x="357" y="479"/>
                  <a:pt x="356" y="479"/>
                </a:cubicBezTo>
                <a:cubicBezTo>
                  <a:pt x="356" y="479"/>
                  <a:pt x="356" y="478"/>
                  <a:pt x="355" y="478"/>
                </a:cubicBezTo>
                <a:cubicBezTo>
                  <a:pt x="355" y="479"/>
                  <a:pt x="355" y="479"/>
                  <a:pt x="356" y="479"/>
                </a:cubicBezTo>
                <a:cubicBezTo>
                  <a:pt x="356" y="479"/>
                  <a:pt x="357" y="479"/>
                  <a:pt x="357" y="480"/>
                </a:cubicBezTo>
                <a:cubicBezTo>
                  <a:pt x="357" y="480"/>
                  <a:pt x="357" y="480"/>
                  <a:pt x="357" y="480"/>
                </a:cubicBezTo>
                <a:cubicBezTo>
                  <a:pt x="357" y="480"/>
                  <a:pt x="357" y="480"/>
                  <a:pt x="357" y="480"/>
                </a:cubicBezTo>
                <a:cubicBezTo>
                  <a:pt x="358" y="480"/>
                  <a:pt x="358" y="480"/>
                  <a:pt x="358" y="480"/>
                </a:cubicBezTo>
                <a:cubicBezTo>
                  <a:pt x="359" y="480"/>
                  <a:pt x="359" y="480"/>
                  <a:pt x="359" y="480"/>
                </a:cubicBezTo>
                <a:cubicBezTo>
                  <a:pt x="360" y="480"/>
                  <a:pt x="360" y="480"/>
                  <a:pt x="361" y="481"/>
                </a:cubicBezTo>
                <a:cubicBezTo>
                  <a:pt x="361" y="482"/>
                  <a:pt x="361" y="483"/>
                  <a:pt x="361" y="484"/>
                </a:cubicBezTo>
                <a:cubicBezTo>
                  <a:pt x="361" y="485"/>
                  <a:pt x="359" y="486"/>
                  <a:pt x="358" y="486"/>
                </a:cubicBezTo>
                <a:cubicBezTo>
                  <a:pt x="358" y="486"/>
                  <a:pt x="358" y="486"/>
                  <a:pt x="358" y="486"/>
                </a:cubicBezTo>
                <a:cubicBezTo>
                  <a:pt x="357" y="486"/>
                  <a:pt x="357" y="486"/>
                  <a:pt x="357" y="486"/>
                </a:cubicBezTo>
                <a:cubicBezTo>
                  <a:pt x="357" y="486"/>
                  <a:pt x="357" y="486"/>
                  <a:pt x="357" y="487"/>
                </a:cubicBezTo>
                <a:cubicBezTo>
                  <a:pt x="357" y="487"/>
                  <a:pt x="357" y="487"/>
                  <a:pt x="357" y="487"/>
                </a:cubicBezTo>
                <a:cubicBezTo>
                  <a:pt x="358" y="488"/>
                  <a:pt x="358" y="488"/>
                  <a:pt x="357" y="489"/>
                </a:cubicBezTo>
                <a:cubicBezTo>
                  <a:pt x="357" y="489"/>
                  <a:pt x="357" y="489"/>
                  <a:pt x="357" y="489"/>
                </a:cubicBezTo>
                <a:cubicBezTo>
                  <a:pt x="357" y="489"/>
                  <a:pt x="357" y="490"/>
                  <a:pt x="357" y="490"/>
                </a:cubicBezTo>
                <a:cubicBezTo>
                  <a:pt x="357" y="490"/>
                  <a:pt x="357" y="490"/>
                  <a:pt x="357" y="490"/>
                </a:cubicBezTo>
                <a:cubicBezTo>
                  <a:pt x="358" y="490"/>
                  <a:pt x="358" y="491"/>
                  <a:pt x="358" y="491"/>
                </a:cubicBezTo>
                <a:cubicBezTo>
                  <a:pt x="358" y="492"/>
                  <a:pt x="358" y="492"/>
                  <a:pt x="358" y="492"/>
                </a:cubicBezTo>
                <a:cubicBezTo>
                  <a:pt x="359" y="492"/>
                  <a:pt x="359" y="492"/>
                  <a:pt x="359" y="492"/>
                </a:cubicBezTo>
                <a:cubicBezTo>
                  <a:pt x="359" y="492"/>
                  <a:pt x="359" y="493"/>
                  <a:pt x="358" y="493"/>
                </a:cubicBezTo>
                <a:cubicBezTo>
                  <a:pt x="358" y="493"/>
                  <a:pt x="358" y="493"/>
                  <a:pt x="358" y="493"/>
                </a:cubicBezTo>
                <a:cubicBezTo>
                  <a:pt x="358" y="493"/>
                  <a:pt x="358" y="494"/>
                  <a:pt x="358" y="494"/>
                </a:cubicBezTo>
                <a:cubicBezTo>
                  <a:pt x="357" y="494"/>
                  <a:pt x="357" y="494"/>
                  <a:pt x="357" y="494"/>
                </a:cubicBezTo>
                <a:cubicBezTo>
                  <a:pt x="356" y="494"/>
                  <a:pt x="355" y="494"/>
                  <a:pt x="355" y="493"/>
                </a:cubicBezTo>
                <a:cubicBezTo>
                  <a:pt x="355" y="492"/>
                  <a:pt x="355" y="492"/>
                  <a:pt x="355" y="491"/>
                </a:cubicBezTo>
                <a:cubicBezTo>
                  <a:pt x="355" y="491"/>
                  <a:pt x="355" y="491"/>
                  <a:pt x="355" y="491"/>
                </a:cubicBezTo>
                <a:cubicBezTo>
                  <a:pt x="355" y="491"/>
                  <a:pt x="355" y="491"/>
                  <a:pt x="356" y="491"/>
                </a:cubicBezTo>
                <a:cubicBezTo>
                  <a:pt x="355" y="491"/>
                  <a:pt x="355" y="491"/>
                  <a:pt x="355" y="491"/>
                </a:cubicBezTo>
                <a:cubicBezTo>
                  <a:pt x="354" y="491"/>
                  <a:pt x="354" y="491"/>
                  <a:pt x="354" y="491"/>
                </a:cubicBezTo>
                <a:cubicBezTo>
                  <a:pt x="354" y="491"/>
                  <a:pt x="354" y="491"/>
                  <a:pt x="354" y="491"/>
                </a:cubicBezTo>
                <a:cubicBezTo>
                  <a:pt x="354" y="491"/>
                  <a:pt x="354" y="491"/>
                  <a:pt x="354" y="491"/>
                </a:cubicBezTo>
                <a:cubicBezTo>
                  <a:pt x="354" y="492"/>
                  <a:pt x="354" y="492"/>
                  <a:pt x="354" y="492"/>
                </a:cubicBezTo>
                <a:cubicBezTo>
                  <a:pt x="354" y="492"/>
                  <a:pt x="354" y="493"/>
                  <a:pt x="353" y="494"/>
                </a:cubicBezTo>
                <a:cubicBezTo>
                  <a:pt x="353" y="494"/>
                  <a:pt x="352" y="494"/>
                  <a:pt x="352" y="494"/>
                </a:cubicBezTo>
                <a:cubicBezTo>
                  <a:pt x="350" y="494"/>
                  <a:pt x="348" y="493"/>
                  <a:pt x="348" y="492"/>
                </a:cubicBezTo>
                <a:cubicBezTo>
                  <a:pt x="348" y="492"/>
                  <a:pt x="348" y="491"/>
                  <a:pt x="347" y="491"/>
                </a:cubicBezTo>
                <a:cubicBezTo>
                  <a:pt x="347" y="492"/>
                  <a:pt x="347" y="492"/>
                  <a:pt x="347" y="492"/>
                </a:cubicBezTo>
                <a:cubicBezTo>
                  <a:pt x="346" y="493"/>
                  <a:pt x="345" y="493"/>
                  <a:pt x="344" y="493"/>
                </a:cubicBezTo>
                <a:cubicBezTo>
                  <a:pt x="344" y="493"/>
                  <a:pt x="343" y="493"/>
                  <a:pt x="343" y="492"/>
                </a:cubicBezTo>
                <a:cubicBezTo>
                  <a:pt x="343" y="492"/>
                  <a:pt x="343" y="492"/>
                  <a:pt x="343" y="492"/>
                </a:cubicBezTo>
                <a:cubicBezTo>
                  <a:pt x="343" y="493"/>
                  <a:pt x="342" y="493"/>
                  <a:pt x="342" y="494"/>
                </a:cubicBezTo>
                <a:cubicBezTo>
                  <a:pt x="342" y="494"/>
                  <a:pt x="341" y="495"/>
                  <a:pt x="340" y="495"/>
                </a:cubicBezTo>
                <a:cubicBezTo>
                  <a:pt x="340" y="495"/>
                  <a:pt x="340" y="495"/>
                  <a:pt x="339" y="495"/>
                </a:cubicBezTo>
                <a:cubicBezTo>
                  <a:pt x="339" y="496"/>
                  <a:pt x="339" y="497"/>
                  <a:pt x="337" y="497"/>
                </a:cubicBezTo>
                <a:cubicBezTo>
                  <a:pt x="337" y="497"/>
                  <a:pt x="337" y="497"/>
                  <a:pt x="337" y="497"/>
                </a:cubicBezTo>
                <a:cubicBezTo>
                  <a:pt x="337" y="497"/>
                  <a:pt x="336" y="497"/>
                  <a:pt x="336" y="497"/>
                </a:cubicBezTo>
                <a:cubicBezTo>
                  <a:pt x="335" y="497"/>
                  <a:pt x="335" y="497"/>
                  <a:pt x="335" y="497"/>
                </a:cubicBezTo>
                <a:cubicBezTo>
                  <a:pt x="335" y="497"/>
                  <a:pt x="335" y="497"/>
                  <a:pt x="335" y="497"/>
                </a:cubicBezTo>
                <a:cubicBezTo>
                  <a:pt x="334" y="497"/>
                  <a:pt x="334" y="497"/>
                  <a:pt x="334" y="497"/>
                </a:cubicBezTo>
                <a:cubicBezTo>
                  <a:pt x="334" y="498"/>
                  <a:pt x="333" y="499"/>
                  <a:pt x="333" y="499"/>
                </a:cubicBezTo>
                <a:cubicBezTo>
                  <a:pt x="332" y="500"/>
                  <a:pt x="331" y="500"/>
                  <a:pt x="330" y="500"/>
                </a:cubicBezTo>
                <a:cubicBezTo>
                  <a:pt x="329" y="500"/>
                  <a:pt x="328" y="499"/>
                  <a:pt x="328" y="499"/>
                </a:cubicBezTo>
                <a:cubicBezTo>
                  <a:pt x="328" y="499"/>
                  <a:pt x="328" y="499"/>
                  <a:pt x="328" y="498"/>
                </a:cubicBezTo>
                <a:cubicBezTo>
                  <a:pt x="328" y="499"/>
                  <a:pt x="328" y="499"/>
                  <a:pt x="327" y="500"/>
                </a:cubicBezTo>
                <a:cubicBezTo>
                  <a:pt x="327" y="500"/>
                  <a:pt x="327" y="500"/>
                  <a:pt x="327" y="500"/>
                </a:cubicBezTo>
                <a:cubicBezTo>
                  <a:pt x="327" y="500"/>
                  <a:pt x="326" y="501"/>
                  <a:pt x="326" y="501"/>
                </a:cubicBezTo>
                <a:cubicBezTo>
                  <a:pt x="326" y="501"/>
                  <a:pt x="325" y="502"/>
                  <a:pt x="325" y="502"/>
                </a:cubicBezTo>
                <a:cubicBezTo>
                  <a:pt x="325" y="502"/>
                  <a:pt x="325" y="502"/>
                  <a:pt x="324" y="503"/>
                </a:cubicBezTo>
                <a:cubicBezTo>
                  <a:pt x="324" y="503"/>
                  <a:pt x="324" y="504"/>
                  <a:pt x="323" y="504"/>
                </a:cubicBezTo>
                <a:cubicBezTo>
                  <a:pt x="322" y="504"/>
                  <a:pt x="322" y="503"/>
                  <a:pt x="321" y="503"/>
                </a:cubicBezTo>
                <a:cubicBezTo>
                  <a:pt x="321" y="503"/>
                  <a:pt x="321" y="503"/>
                  <a:pt x="321" y="503"/>
                </a:cubicBezTo>
                <a:cubicBezTo>
                  <a:pt x="321" y="503"/>
                  <a:pt x="321" y="503"/>
                  <a:pt x="321" y="503"/>
                </a:cubicBezTo>
                <a:cubicBezTo>
                  <a:pt x="321" y="503"/>
                  <a:pt x="321" y="503"/>
                  <a:pt x="321" y="503"/>
                </a:cubicBezTo>
                <a:cubicBezTo>
                  <a:pt x="321" y="504"/>
                  <a:pt x="320" y="505"/>
                  <a:pt x="320" y="505"/>
                </a:cubicBezTo>
                <a:cubicBezTo>
                  <a:pt x="319" y="505"/>
                  <a:pt x="319" y="505"/>
                  <a:pt x="319" y="505"/>
                </a:cubicBezTo>
                <a:cubicBezTo>
                  <a:pt x="319" y="505"/>
                  <a:pt x="319" y="505"/>
                  <a:pt x="319" y="505"/>
                </a:cubicBezTo>
                <a:cubicBezTo>
                  <a:pt x="319" y="505"/>
                  <a:pt x="319" y="505"/>
                  <a:pt x="318" y="505"/>
                </a:cubicBezTo>
                <a:cubicBezTo>
                  <a:pt x="318" y="506"/>
                  <a:pt x="317" y="506"/>
                  <a:pt x="317" y="506"/>
                </a:cubicBezTo>
                <a:cubicBezTo>
                  <a:pt x="317" y="506"/>
                  <a:pt x="317" y="506"/>
                  <a:pt x="317" y="506"/>
                </a:cubicBezTo>
                <a:cubicBezTo>
                  <a:pt x="316" y="506"/>
                  <a:pt x="316" y="506"/>
                  <a:pt x="316" y="505"/>
                </a:cubicBezTo>
                <a:cubicBezTo>
                  <a:pt x="315" y="505"/>
                  <a:pt x="315" y="505"/>
                  <a:pt x="315" y="504"/>
                </a:cubicBezTo>
                <a:cubicBezTo>
                  <a:pt x="315" y="504"/>
                  <a:pt x="314" y="503"/>
                  <a:pt x="314" y="503"/>
                </a:cubicBezTo>
                <a:cubicBezTo>
                  <a:pt x="313" y="503"/>
                  <a:pt x="312" y="503"/>
                  <a:pt x="312" y="501"/>
                </a:cubicBezTo>
                <a:cubicBezTo>
                  <a:pt x="312" y="501"/>
                  <a:pt x="312" y="500"/>
                  <a:pt x="312" y="499"/>
                </a:cubicBezTo>
                <a:cubicBezTo>
                  <a:pt x="313" y="499"/>
                  <a:pt x="313" y="498"/>
                  <a:pt x="314" y="498"/>
                </a:cubicBezTo>
                <a:cubicBezTo>
                  <a:pt x="314" y="498"/>
                  <a:pt x="314" y="498"/>
                  <a:pt x="315" y="498"/>
                </a:cubicBezTo>
                <a:cubicBezTo>
                  <a:pt x="315" y="498"/>
                  <a:pt x="316" y="499"/>
                  <a:pt x="316" y="498"/>
                </a:cubicBezTo>
                <a:cubicBezTo>
                  <a:pt x="316" y="498"/>
                  <a:pt x="316" y="498"/>
                  <a:pt x="316" y="498"/>
                </a:cubicBezTo>
                <a:cubicBezTo>
                  <a:pt x="316" y="498"/>
                  <a:pt x="316" y="498"/>
                  <a:pt x="316" y="498"/>
                </a:cubicBezTo>
                <a:cubicBezTo>
                  <a:pt x="316" y="497"/>
                  <a:pt x="316" y="497"/>
                  <a:pt x="316" y="497"/>
                </a:cubicBezTo>
                <a:cubicBezTo>
                  <a:pt x="317" y="496"/>
                  <a:pt x="317" y="496"/>
                  <a:pt x="318" y="496"/>
                </a:cubicBezTo>
                <a:cubicBezTo>
                  <a:pt x="318" y="496"/>
                  <a:pt x="318" y="496"/>
                  <a:pt x="318" y="496"/>
                </a:cubicBezTo>
                <a:cubicBezTo>
                  <a:pt x="318" y="496"/>
                  <a:pt x="319" y="496"/>
                  <a:pt x="319" y="496"/>
                </a:cubicBezTo>
                <a:cubicBezTo>
                  <a:pt x="320" y="496"/>
                  <a:pt x="320" y="496"/>
                  <a:pt x="320" y="497"/>
                </a:cubicBezTo>
                <a:cubicBezTo>
                  <a:pt x="320" y="497"/>
                  <a:pt x="320" y="497"/>
                  <a:pt x="321" y="497"/>
                </a:cubicBezTo>
                <a:cubicBezTo>
                  <a:pt x="321" y="497"/>
                  <a:pt x="321" y="497"/>
                  <a:pt x="321" y="497"/>
                </a:cubicBezTo>
                <a:cubicBezTo>
                  <a:pt x="321" y="497"/>
                  <a:pt x="321" y="497"/>
                  <a:pt x="321" y="497"/>
                </a:cubicBezTo>
                <a:cubicBezTo>
                  <a:pt x="321" y="497"/>
                  <a:pt x="321" y="496"/>
                  <a:pt x="322" y="496"/>
                </a:cubicBezTo>
                <a:cubicBezTo>
                  <a:pt x="322" y="495"/>
                  <a:pt x="323" y="495"/>
                  <a:pt x="323" y="495"/>
                </a:cubicBezTo>
                <a:cubicBezTo>
                  <a:pt x="323" y="495"/>
                  <a:pt x="324" y="495"/>
                  <a:pt x="324" y="495"/>
                </a:cubicBezTo>
                <a:cubicBezTo>
                  <a:pt x="324" y="495"/>
                  <a:pt x="324" y="494"/>
                  <a:pt x="325" y="494"/>
                </a:cubicBezTo>
                <a:cubicBezTo>
                  <a:pt x="325" y="494"/>
                  <a:pt x="325" y="494"/>
                  <a:pt x="325" y="494"/>
                </a:cubicBezTo>
                <a:cubicBezTo>
                  <a:pt x="324" y="494"/>
                  <a:pt x="323" y="495"/>
                  <a:pt x="322" y="495"/>
                </a:cubicBezTo>
                <a:cubicBezTo>
                  <a:pt x="322" y="495"/>
                  <a:pt x="321" y="495"/>
                  <a:pt x="321" y="495"/>
                </a:cubicBezTo>
                <a:cubicBezTo>
                  <a:pt x="321" y="495"/>
                  <a:pt x="320" y="494"/>
                  <a:pt x="320" y="494"/>
                </a:cubicBezTo>
                <a:cubicBezTo>
                  <a:pt x="320" y="494"/>
                  <a:pt x="320" y="494"/>
                  <a:pt x="319" y="494"/>
                </a:cubicBezTo>
                <a:cubicBezTo>
                  <a:pt x="319" y="493"/>
                  <a:pt x="318" y="493"/>
                  <a:pt x="318" y="492"/>
                </a:cubicBezTo>
                <a:cubicBezTo>
                  <a:pt x="318" y="491"/>
                  <a:pt x="318" y="491"/>
                  <a:pt x="318" y="490"/>
                </a:cubicBezTo>
                <a:cubicBezTo>
                  <a:pt x="318" y="490"/>
                  <a:pt x="318" y="490"/>
                  <a:pt x="319" y="489"/>
                </a:cubicBezTo>
                <a:cubicBezTo>
                  <a:pt x="319" y="489"/>
                  <a:pt x="319" y="489"/>
                  <a:pt x="319" y="489"/>
                </a:cubicBezTo>
                <a:cubicBezTo>
                  <a:pt x="319" y="488"/>
                  <a:pt x="319" y="488"/>
                  <a:pt x="320" y="488"/>
                </a:cubicBezTo>
                <a:cubicBezTo>
                  <a:pt x="320" y="488"/>
                  <a:pt x="320" y="487"/>
                  <a:pt x="320" y="487"/>
                </a:cubicBezTo>
                <a:cubicBezTo>
                  <a:pt x="321" y="486"/>
                  <a:pt x="321" y="486"/>
                  <a:pt x="321" y="486"/>
                </a:cubicBezTo>
                <a:cubicBezTo>
                  <a:pt x="321" y="485"/>
                  <a:pt x="322" y="485"/>
                  <a:pt x="322" y="484"/>
                </a:cubicBezTo>
                <a:cubicBezTo>
                  <a:pt x="322" y="484"/>
                  <a:pt x="323" y="484"/>
                  <a:pt x="323" y="484"/>
                </a:cubicBezTo>
                <a:cubicBezTo>
                  <a:pt x="323" y="484"/>
                  <a:pt x="324" y="483"/>
                  <a:pt x="324" y="483"/>
                </a:cubicBezTo>
                <a:cubicBezTo>
                  <a:pt x="324" y="482"/>
                  <a:pt x="324" y="480"/>
                  <a:pt x="326" y="480"/>
                </a:cubicBezTo>
                <a:cubicBezTo>
                  <a:pt x="326" y="479"/>
                  <a:pt x="326" y="479"/>
                  <a:pt x="326" y="479"/>
                </a:cubicBezTo>
                <a:cubicBezTo>
                  <a:pt x="327" y="479"/>
                  <a:pt x="327" y="479"/>
                  <a:pt x="327" y="478"/>
                </a:cubicBezTo>
                <a:cubicBezTo>
                  <a:pt x="327" y="478"/>
                  <a:pt x="327" y="477"/>
                  <a:pt x="327" y="477"/>
                </a:cubicBezTo>
                <a:cubicBezTo>
                  <a:pt x="327" y="477"/>
                  <a:pt x="327" y="476"/>
                  <a:pt x="327" y="476"/>
                </a:cubicBezTo>
                <a:cubicBezTo>
                  <a:pt x="327" y="476"/>
                  <a:pt x="327" y="476"/>
                  <a:pt x="327" y="475"/>
                </a:cubicBezTo>
                <a:cubicBezTo>
                  <a:pt x="327" y="474"/>
                  <a:pt x="327" y="473"/>
                  <a:pt x="328" y="472"/>
                </a:cubicBezTo>
                <a:cubicBezTo>
                  <a:pt x="328" y="472"/>
                  <a:pt x="328" y="472"/>
                  <a:pt x="328" y="471"/>
                </a:cubicBezTo>
                <a:cubicBezTo>
                  <a:pt x="329" y="471"/>
                  <a:pt x="330" y="469"/>
                  <a:pt x="331" y="469"/>
                </a:cubicBezTo>
                <a:cubicBezTo>
                  <a:pt x="332" y="469"/>
                  <a:pt x="332" y="470"/>
                  <a:pt x="332" y="470"/>
                </a:cubicBezTo>
                <a:cubicBezTo>
                  <a:pt x="333" y="470"/>
                  <a:pt x="333" y="470"/>
                  <a:pt x="334" y="469"/>
                </a:cubicBezTo>
                <a:cubicBezTo>
                  <a:pt x="334" y="469"/>
                  <a:pt x="335" y="468"/>
                  <a:pt x="335" y="468"/>
                </a:cubicBezTo>
                <a:cubicBezTo>
                  <a:pt x="335" y="468"/>
                  <a:pt x="335" y="468"/>
                  <a:pt x="336" y="468"/>
                </a:cubicBezTo>
                <a:cubicBezTo>
                  <a:pt x="336" y="468"/>
                  <a:pt x="337" y="468"/>
                  <a:pt x="337" y="468"/>
                </a:cubicBezTo>
                <a:cubicBezTo>
                  <a:pt x="338" y="468"/>
                  <a:pt x="338" y="468"/>
                  <a:pt x="338" y="468"/>
                </a:cubicBezTo>
                <a:cubicBezTo>
                  <a:pt x="338" y="468"/>
                  <a:pt x="338" y="467"/>
                  <a:pt x="338" y="467"/>
                </a:cubicBezTo>
                <a:cubicBezTo>
                  <a:pt x="338" y="467"/>
                  <a:pt x="339" y="467"/>
                  <a:pt x="339" y="467"/>
                </a:cubicBezTo>
                <a:cubicBezTo>
                  <a:pt x="339" y="467"/>
                  <a:pt x="339" y="467"/>
                  <a:pt x="340" y="467"/>
                </a:cubicBezTo>
                <a:cubicBezTo>
                  <a:pt x="341" y="467"/>
                  <a:pt x="342" y="468"/>
                  <a:pt x="342" y="469"/>
                </a:cubicBezTo>
                <a:cubicBezTo>
                  <a:pt x="342" y="469"/>
                  <a:pt x="342" y="469"/>
                  <a:pt x="343" y="469"/>
                </a:cubicBezTo>
                <a:cubicBezTo>
                  <a:pt x="343" y="469"/>
                  <a:pt x="343" y="469"/>
                  <a:pt x="344" y="470"/>
                </a:cubicBezTo>
                <a:cubicBezTo>
                  <a:pt x="344" y="470"/>
                  <a:pt x="345" y="470"/>
                  <a:pt x="346" y="470"/>
                </a:cubicBezTo>
                <a:cubicBezTo>
                  <a:pt x="346" y="470"/>
                  <a:pt x="347" y="469"/>
                  <a:pt x="347" y="470"/>
                </a:cubicBezTo>
                <a:cubicBezTo>
                  <a:pt x="348" y="470"/>
                  <a:pt x="348" y="470"/>
                  <a:pt x="348" y="470"/>
                </a:cubicBezTo>
                <a:cubicBezTo>
                  <a:pt x="348" y="469"/>
                  <a:pt x="348" y="469"/>
                  <a:pt x="348" y="469"/>
                </a:cubicBezTo>
                <a:cubicBezTo>
                  <a:pt x="348" y="469"/>
                  <a:pt x="347" y="468"/>
                  <a:pt x="347" y="468"/>
                </a:cubicBezTo>
                <a:cubicBezTo>
                  <a:pt x="346" y="468"/>
                  <a:pt x="346" y="467"/>
                  <a:pt x="346" y="467"/>
                </a:cubicBezTo>
                <a:cubicBezTo>
                  <a:pt x="344" y="465"/>
                  <a:pt x="346" y="464"/>
                  <a:pt x="347" y="463"/>
                </a:cubicBezTo>
                <a:cubicBezTo>
                  <a:pt x="347" y="463"/>
                  <a:pt x="347" y="462"/>
                  <a:pt x="348" y="462"/>
                </a:cubicBezTo>
                <a:cubicBezTo>
                  <a:pt x="348" y="462"/>
                  <a:pt x="348" y="462"/>
                  <a:pt x="348" y="462"/>
                </a:cubicBezTo>
                <a:cubicBezTo>
                  <a:pt x="348" y="462"/>
                  <a:pt x="348" y="462"/>
                  <a:pt x="348" y="462"/>
                </a:cubicBezTo>
                <a:cubicBezTo>
                  <a:pt x="347" y="463"/>
                  <a:pt x="346" y="463"/>
                  <a:pt x="345" y="462"/>
                </a:cubicBezTo>
                <a:cubicBezTo>
                  <a:pt x="344" y="462"/>
                  <a:pt x="344" y="462"/>
                  <a:pt x="344" y="462"/>
                </a:cubicBezTo>
                <a:cubicBezTo>
                  <a:pt x="343" y="462"/>
                  <a:pt x="343" y="462"/>
                  <a:pt x="343" y="461"/>
                </a:cubicBezTo>
                <a:cubicBezTo>
                  <a:pt x="343" y="461"/>
                  <a:pt x="343" y="461"/>
                  <a:pt x="342" y="461"/>
                </a:cubicBezTo>
                <a:cubicBezTo>
                  <a:pt x="342" y="460"/>
                  <a:pt x="342" y="460"/>
                  <a:pt x="342" y="459"/>
                </a:cubicBezTo>
                <a:cubicBezTo>
                  <a:pt x="342" y="459"/>
                  <a:pt x="341" y="459"/>
                  <a:pt x="341" y="459"/>
                </a:cubicBezTo>
                <a:cubicBezTo>
                  <a:pt x="341" y="460"/>
                  <a:pt x="341" y="460"/>
                  <a:pt x="340" y="460"/>
                </a:cubicBezTo>
                <a:cubicBezTo>
                  <a:pt x="339" y="461"/>
                  <a:pt x="338" y="461"/>
                  <a:pt x="338" y="462"/>
                </a:cubicBezTo>
                <a:cubicBezTo>
                  <a:pt x="337" y="462"/>
                  <a:pt x="337" y="462"/>
                  <a:pt x="337" y="462"/>
                </a:cubicBezTo>
                <a:cubicBezTo>
                  <a:pt x="337" y="462"/>
                  <a:pt x="337" y="462"/>
                  <a:pt x="337" y="463"/>
                </a:cubicBezTo>
                <a:cubicBezTo>
                  <a:pt x="336" y="463"/>
                  <a:pt x="336" y="464"/>
                  <a:pt x="336" y="464"/>
                </a:cubicBezTo>
                <a:cubicBezTo>
                  <a:pt x="335" y="464"/>
                  <a:pt x="334" y="464"/>
                  <a:pt x="334" y="464"/>
                </a:cubicBezTo>
                <a:cubicBezTo>
                  <a:pt x="333" y="464"/>
                  <a:pt x="333" y="464"/>
                  <a:pt x="333" y="464"/>
                </a:cubicBezTo>
                <a:cubicBezTo>
                  <a:pt x="332" y="464"/>
                  <a:pt x="332" y="465"/>
                  <a:pt x="331" y="465"/>
                </a:cubicBezTo>
                <a:cubicBezTo>
                  <a:pt x="331" y="466"/>
                  <a:pt x="331" y="466"/>
                  <a:pt x="331" y="466"/>
                </a:cubicBezTo>
                <a:cubicBezTo>
                  <a:pt x="330" y="466"/>
                  <a:pt x="330" y="467"/>
                  <a:pt x="329" y="468"/>
                </a:cubicBezTo>
                <a:cubicBezTo>
                  <a:pt x="328" y="468"/>
                  <a:pt x="328" y="468"/>
                  <a:pt x="328" y="468"/>
                </a:cubicBezTo>
                <a:cubicBezTo>
                  <a:pt x="327" y="468"/>
                  <a:pt x="327" y="468"/>
                  <a:pt x="327" y="469"/>
                </a:cubicBezTo>
                <a:cubicBezTo>
                  <a:pt x="327" y="469"/>
                  <a:pt x="327" y="469"/>
                  <a:pt x="327" y="469"/>
                </a:cubicBezTo>
                <a:cubicBezTo>
                  <a:pt x="327" y="470"/>
                  <a:pt x="327" y="470"/>
                  <a:pt x="326" y="471"/>
                </a:cubicBezTo>
                <a:cubicBezTo>
                  <a:pt x="325" y="471"/>
                  <a:pt x="325" y="471"/>
                  <a:pt x="325" y="471"/>
                </a:cubicBezTo>
                <a:cubicBezTo>
                  <a:pt x="324" y="471"/>
                  <a:pt x="324" y="471"/>
                  <a:pt x="324" y="471"/>
                </a:cubicBezTo>
                <a:cubicBezTo>
                  <a:pt x="324" y="471"/>
                  <a:pt x="324" y="472"/>
                  <a:pt x="324" y="472"/>
                </a:cubicBezTo>
                <a:cubicBezTo>
                  <a:pt x="323" y="472"/>
                  <a:pt x="323" y="472"/>
                  <a:pt x="323" y="472"/>
                </a:cubicBezTo>
                <a:cubicBezTo>
                  <a:pt x="322" y="473"/>
                  <a:pt x="321" y="473"/>
                  <a:pt x="320" y="474"/>
                </a:cubicBezTo>
                <a:cubicBezTo>
                  <a:pt x="319" y="475"/>
                  <a:pt x="318" y="475"/>
                  <a:pt x="318" y="476"/>
                </a:cubicBezTo>
                <a:cubicBezTo>
                  <a:pt x="318" y="476"/>
                  <a:pt x="318" y="476"/>
                  <a:pt x="318" y="476"/>
                </a:cubicBezTo>
                <a:cubicBezTo>
                  <a:pt x="318" y="476"/>
                  <a:pt x="318" y="477"/>
                  <a:pt x="317" y="477"/>
                </a:cubicBezTo>
                <a:cubicBezTo>
                  <a:pt x="317" y="478"/>
                  <a:pt x="317" y="478"/>
                  <a:pt x="317" y="478"/>
                </a:cubicBezTo>
                <a:cubicBezTo>
                  <a:pt x="317" y="478"/>
                  <a:pt x="316" y="478"/>
                  <a:pt x="316" y="479"/>
                </a:cubicBezTo>
                <a:cubicBezTo>
                  <a:pt x="316" y="479"/>
                  <a:pt x="315" y="480"/>
                  <a:pt x="314" y="480"/>
                </a:cubicBezTo>
                <a:cubicBezTo>
                  <a:pt x="313" y="480"/>
                  <a:pt x="312" y="479"/>
                  <a:pt x="311" y="478"/>
                </a:cubicBezTo>
                <a:cubicBezTo>
                  <a:pt x="310" y="478"/>
                  <a:pt x="310" y="478"/>
                  <a:pt x="309" y="478"/>
                </a:cubicBezTo>
                <a:cubicBezTo>
                  <a:pt x="310" y="478"/>
                  <a:pt x="311" y="478"/>
                  <a:pt x="311" y="479"/>
                </a:cubicBezTo>
                <a:cubicBezTo>
                  <a:pt x="312" y="479"/>
                  <a:pt x="312" y="479"/>
                  <a:pt x="312" y="479"/>
                </a:cubicBezTo>
                <a:cubicBezTo>
                  <a:pt x="312" y="480"/>
                  <a:pt x="312" y="480"/>
                  <a:pt x="313" y="480"/>
                </a:cubicBezTo>
                <a:cubicBezTo>
                  <a:pt x="313" y="480"/>
                  <a:pt x="313" y="480"/>
                  <a:pt x="313" y="480"/>
                </a:cubicBezTo>
                <a:cubicBezTo>
                  <a:pt x="314" y="481"/>
                  <a:pt x="315" y="481"/>
                  <a:pt x="315" y="482"/>
                </a:cubicBezTo>
                <a:cubicBezTo>
                  <a:pt x="315" y="482"/>
                  <a:pt x="315" y="482"/>
                  <a:pt x="315" y="482"/>
                </a:cubicBezTo>
                <a:cubicBezTo>
                  <a:pt x="315" y="483"/>
                  <a:pt x="315" y="484"/>
                  <a:pt x="314" y="485"/>
                </a:cubicBezTo>
                <a:cubicBezTo>
                  <a:pt x="314" y="486"/>
                  <a:pt x="312" y="487"/>
                  <a:pt x="311" y="487"/>
                </a:cubicBezTo>
                <a:cubicBezTo>
                  <a:pt x="311" y="487"/>
                  <a:pt x="310" y="487"/>
                  <a:pt x="310" y="487"/>
                </a:cubicBezTo>
                <a:cubicBezTo>
                  <a:pt x="310" y="487"/>
                  <a:pt x="310" y="487"/>
                  <a:pt x="311" y="487"/>
                </a:cubicBezTo>
                <a:cubicBezTo>
                  <a:pt x="311" y="487"/>
                  <a:pt x="311" y="488"/>
                  <a:pt x="311" y="488"/>
                </a:cubicBezTo>
                <a:cubicBezTo>
                  <a:pt x="310" y="490"/>
                  <a:pt x="309" y="492"/>
                  <a:pt x="307" y="491"/>
                </a:cubicBezTo>
                <a:cubicBezTo>
                  <a:pt x="305" y="491"/>
                  <a:pt x="305" y="490"/>
                  <a:pt x="305" y="490"/>
                </a:cubicBezTo>
                <a:cubicBezTo>
                  <a:pt x="305" y="490"/>
                  <a:pt x="305" y="490"/>
                  <a:pt x="305" y="490"/>
                </a:cubicBezTo>
                <a:cubicBezTo>
                  <a:pt x="304" y="490"/>
                  <a:pt x="303" y="490"/>
                  <a:pt x="302" y="490"/>
                </a:cubicBezTo>
                <a:cubicBezTo>
                  <a:pt x="302" y="490"/>
                  <a:pt x="301" y="489"/>
                  <a:pt x="301" y="489"/>
                </a:cubicBezTo>
                <a:cubicBezTo>
                  <a:pt x="301" y="489"/>
                  <a:pt x="301" y="489"/>
                  <a:pt x="301" y="489"/>
                </a:cubicBezTo>
                <a:cubicBezTo>
                  <a:pt x="300" y="490"/>
                  <a:pt x="300" y="490"/>
                  <a:pt x="300" y="491"/>
                </a:cubicBezTo>
                <a:cubicBezTo>
                  <a:pt x="299" y="491"/>
                  <a:pt x="298" y="491"/>
                  <a:pt x="297" y="491"/>
                </a:cubicBezTo>
                <a:cubicBezTo>
                  <a:pt x="297" y="491"/>
                  <a:pt x="297" y="492"/>
                  <a:pt x="297" y="492"/>
                </a:cubicBezTo>
                <a:cubicBezTo>
                  <a:pt x="296" y="492"/>
                  <a:pt x="296" y="492"/>
                  <a:pt x="296" y="492"/>
                </a:cubicBezTo>
                <a:cubicBezTo>
                  <a:pt x="296" y="492"/>
                  <a:pt x="295" y="493"/>
                  <a:pt x="295" y="493"/>
                </a:cubicBezTo>
                <a:cubicBezTo>
                  <a:pt x="295" y="493"/>
                  <a:pt x="295" y="493"/>
                  <a:pt x="295" y="493"/>
                </a:cubicBezTo>
                <a:cubicBezTo>
                  <a:pt x="295" y="493"/>
                  <a:pt x="295" y="494"/>
                  <a:pt x="294" y="494"/>
                </a:cubicBezTo>
                <a:cubicBezTo>
                  <a:pt x="294" y="494"/>
                  <a:pt x="294" y="495"/>
                  <a:pt x="293" y="495"/>
                </a:cubicBezTo>
                <a:cubicBezTo>
                  <a:pt x="293" y="495"/>
                  <a:pt x="293" y="495"/>
                  <a:pt x="293" y="495"/>
                </a:cubicBezTo>
                <a:cubicBezTo>
                  <a:pt x="293" y="495"/>
                  <a:pt x="293" y="496"/>
                  <a:pt x="293" y="496"/>
                </a:cubicBezTo>
                <a:cubicBezTo>
                  <a:pt x="293" y="496"/>
                  <a:pt x="293" y="496"/>
                  <a:pt x="293" y="496"/>
                </a:cubicBezTo>
                <a:cubicBezTo>
                  <a:pt x="293" y="497"/>
                  <a:pt x="293" y="497"/>
                  <a:pt x="293" y="497"/>
                </a:cubicBezTo>
                <a:cubicBezTo>
                  <a:pt x="293" y="497"/>
                  <a:pt x="293" y="497"/>
                  <a:pt x="294" y="497"/>
                </a:cubicBezTo>
                <a:cubicBezTo>
                  <a:pt x="294" y="497"/>
                  <a:pt x="294" y="497"/>
                  <a:pt x="294" y="497"/>
                </a:cubicBezTo>
                <a:cubicBezTo>
                  <a:pt x="295" y="497"/>
                  <a:pt x="295" y="497"/>
                  <a:pt x="295" y="498"/>
                </a:cubicBezTo>
                <a:cubicBezTo>
                  <a:pt x="296" y="498"/>
                  <a:pt x="298" y="499"/>
                  <a:pt x="298" y="500"/>
                </a:cubicBezTo>
                <a:cubicBezTo>
                  <a:pt x="298" y="500"/>
                  <a:pt x="298" y="501"/>
                  <a:pt x="298" y="501"/>
                </a:cubicBezTo>
                <a:cubicBezTo>
                  <a:pt x="299" y="501"/>
                  <a:pt x="299" y="501"/>
                  <a:pt x="299" y="501"/>
                </a:cubicBezTo>
                <a:cubicBezTo>
                  <a:pt x="300" y="502"/>
                  <a:pt x="300" y="503"/>
                  <a:pt x="300" y="503"/>
                </a:cubicBezTo>
                <a:cubicBezTo>
                  <a:pt x="299" y="503"/>
                  <a:pt x="299" y="503"/>
                  <a:pt x="299" y="503"/>
                </a:cubicBezTo>
                <a:cubicBezTo>
                  <a:pt x="299" y="504"/>
                  <a:pt x="299" y="504"/>
                  <a:pt x="299" y="504"/>
                </a:cubicBezTo>
                <a:cubicBezTo>
                  <a:pt x="299" y="504"/>
                  <a:pt x="299" y="505"/>
                  <a:pt x="299" y="505"/>
                </a:cubicBezTo>
                <a:cubicBezTo>
                  <a:pt x="299" y="506"/>
                  <a:pt x="297" y="508"/>
                  <a:pt x="297" y="508"/>
                </a:cubicBezTo>
                <a:cubicBezTo>
                  <a:pt x="296" y="508"/>
                  <a:pt x="296" y="509"/>
                  <a:pt x="295" y="509"/>
                </a:cubicBezTo>
                <a:cubicBezTo>
                  <a:pt x="295" y="509"/>
                  <a:pt x="295" y="509"/>
                  <a:pt x="295" y="509"/>
                </a:cubicBezTo>
                <a:cubicBezTo>
                  <a:pt x="295" y="509"/>
                  <a:pt x="294" y="509"/>
                  <a:pt x="294" y="510"/>
                </a:cubicBezTo>
                <a:cubicBezTo>
                  <a:pt x="294" y="510"/>
                  <a:pt x="293" y="510"/>
                  <a:pt x="292" y="510"/>
                </a:cubicBezTo>
                <a:cubicBezTo>
                  <a:pt x="292" y="510"/>
                  <a:pt x="292" y="510"/>
                  <a:pt x="291" y="510"/>
                </a:cubicBezTo>
                <a:cubicBezTo>
                  <a:pt x="291" y="511"/>
                  <a:pt x="291" y="512"/>
                  <a:pt x="289" y="512"/>
                </a:cubicBezTo>
                <a:cubicBezTo>
                  <a:pt x="289" y="512"/>
                  <a:pt x="289" y="512"/>
                  <a:pt x="289" y="512"/>
                </a:cubicBezTo>
                <a:cubicBezTo>
                  <a:pt x="288" y="512"/>
                  <a:pt x="288" y="512"/>
                  <a:pt x="288" y="512"/>
                </a:cubicBezTo>
                <a:cubicBezTo>
                  <a:pt x="288" y="512"/>
                  <a:pt x="288" y="513"/>
                  <a:pt x="288" y="513"/>
                </a:cubicBezTo>
                <a:cubicBezTo>
                  <a:pt x="288" y="513"/>
                  <a:pt x="288" y="514"/>
                  <a:pt x="288" y="514"/>
                </a:cubicBezTo>
                <a:cubicBezTo>
                  <a:pt x="288" y="514"/>
                  <a:pt x="287" y="514"/>
                  <a:pt x="287" y="514"/>
                </a:cubicBezTo>
                <a:cubicBezTo>
                  <a:pt x="286" y="515"/>
                  <a:pt x="286" y="515"/>
                  <a:pt x="286" y="515"/>
                </a:cubicBezTo>
                <a:cubicBezTo>
                  <a:pt x="286" y="515"/>
                  <a:pt x="286" y="515"/>
                  <a:pt x="286" y="515"/>
                </a:cubicBezTo>
                <a:cubicBezTo>
                  <a:pt x="286" y="515"/>
                  <a:pt x="286" y="516"/>
                  <a:pt x="286" y="516"/>
                </a:cubicBezTo>
                <a:cubicBezTo>
                  <a:pt x="287" y="516"/>
                  <a:pt x="287" y="517"/>
                  <a:pt x="287" y="517"/>
                </a:cubicBezTo>
                <a:cubicBezTo>
                  <a:pt x="287" y="518"/>
                  <a:pt x="286" y="519"/>
                  <a:pt x="286" y="519"/>
                </a:cubicBezTo>
                <a:cubicBezTo>
                  <a:pt x="285" y="520"/>
                  <a:pt x="285" y="520"/>
                  <a:pt x="284" y="520"/>
                </a:cubicBezTo>
                <a:cubicBezTo>
                  <a:pt x="284" y="520"/>
                  <a:pt x="284" y="520"/>
                  <a:pt x="284" y="520"/>
                </a:cubicBezTo>
                <a:cubicBezTo>
                  <a:pt x="284" y="520"/>
                  <a:pt x="284" y="520"/>
                  <a:pt x="284" y="520"/>
                </a:cubicBezTo>
                <a:cubicBezTo>
                  <a:pt x="284" y="520"/>
                  <a:pt x="284" y="520"/>
                  <a:pt x="283" y="520"/>
                </a:cubicBezTo>
                <a:cubicBezTo>
                  <a:pt x="283" y="520"/>
                  <a:pt x="282" y="521"/>
                  <a:pt x="282" y="520"/>
                </a:cubicBezTo>
                <a:cubicBezTo>
                  <a:pt x="282" y="520"/>
                  <a:pt x="282" y="520"/>
                  <a:pt x="281" y="520"/>
                </a:cubicBezTo>
                <a:cubicBezTo>
                  <a:pt x="281" y="521"/>
                  <a:pt x="281" y="521"/>
                  <a:pt x="280" y="521"/>
                </a:cubicBezTo>
                <a:cubicBezTo>
                  <a:pt x="280" y="521"/>
                  <a:pt x="280" y="521"/>
                  <a:pt x="280" y="521"/>
                </a:cubicBezTo>
                <a:cubicBezTo>
                  <a:pt x="280" y="521"/>
                  <a:pt x="278" y="521"/>
                  <a:pt x="277" y="521"/>
                </a:cubicBezTo>
                <a:cubicBezTo>
                  <a:pt x="276" y="521"/>
                  <a:pt x="276" y="521"/>
                  <a:pt x="275" y="521"/>
                </a:cubicBezTo>
                <a:cubicBezTo>
                  <a:pt x="275" y="522"/>
                  <a:pt x="275" y="522"/>
                  <a:pt x="275" y="522"/>
                </a:cubicBezTo>
                <a:cubicBezTo>
                  <a:pt x="275" y="523"/>
                  <a:pt x="275" y="523"/>
                  <a:pt x="274" y="524"/>
                </a:cubicBezTo>
                <a:cubicBezTo>
                  <a:pt x="273" y="524"/>
                  <a:pt x="273" y="524"/>
                  <a:pt x="273" y="524"/>
                </a:cubicBezTo>
                <a:cubicBezTo>
                  <a:pt x="273" y="524"/>
                  <a:pt x="273" y="524"/>
                  <a:pt x="273" y="524"/>
                </a:cubicBezTo>
                <a:cubicBezTo>
                  <a:pt x="273" y="524"/>
                  <a:pt x="273" y="525"/>
                  <a:pt x="272" y="525"/>
                </a:cubicBezTo>
                <a:cubicBezTo>
                  <a:pt x="272" y="525"/>
                  <a:pt x="271" y="525"/>
                  <a:pt x="271" y="525"/>
                </a:cubicBezTo>
                <a:cubicBezTo>
                  <a:pt x="271" y="525"/>
                  <a:pt x="270" y="525"/>
                  <a:pt x="270" y="524"/>
                </a:cubicBezTo>
                <a:cubicBezTo>
                  <a:pt x="270" y="524"/>
                  <a:pt x="270" y="524"/>
                  <a:pt x="270" y="523"/>
                </a:cubicBezTo>
                <a:cubicBezTo>
                  <a:pt x="269" y="524"/>
                  <a:pt x="269" y="524"/>
                  <a:pt x="269" y="524"/>
                </a:cubicBezTo>
                <a:cubicBezTo>
                  <a:pt x="269" y="524"/>
                  <a:pt x="269" y="525"/>
                  <a:pt x="269" y="525"/>
                </a:cubicBezTo>
                <a:cubicBezTo>
                  <a:pt x="268" y="525"/>
                  <a:pt x="268" y="525"/>
                  <a:pt x="268" y="525"/>
                </a:cubicBezTo>
                <a:cubicBezTo>
                  <a:pt x="268" y="526"/>
                  <a:pt x="268" y="526"/>
                  <a:pt x="268" y="526"/>
                </a:cubicBezTo>
                <a:cubicBezTo>
                  <a:pt x="267" y="526"/>
                  <a:pt x="267" y="526"/>
                  <a:pt x="267" y="527"/>
                </a:cubicBezTo>
                <a:cubicBezTo>
                  <a:pt x="267" y="527"/>
                  <a:pt x="267" y="527"/>
                  <a:pt x="267" y="527"/>
                </a:cubicBezTo>
                <a:cubicBezTo>
                  <a:pt x="266" y="527"/>
                  <a:pt x="266" y="528"/>
                  <a:pt x="265" y="528"/>
                </a:cubicBezTo>
                <a:cubicBezTo>
                  <a:pt x="265" y="528"/>
                  <a:pt x="265" y="529"/>
                  <a:pt x="265" y="529"/>
                </a:cubicBezTo>
                <a:cubicBezTo>
                  <a:pt x="265" y="529"/>
                  <a:pt x="264" y="530"/>
                  <a:pt x="263" y="530"/>
                </a:cubicBezTo>
                <a:cubicBezTo>
                  <a:pt x="263" y="530"/>
                  <a:pt x="263" y="530"/>
                  <a:pt x="262" y="530"/>
                </a:cubicBezTo>
                <a:cubicBezTo>
                  <a:pt x="262" y="530"/>
                  <a:pt x="262" y="530"/>
                  <a:pt x="262" y="530"/>
                </a:cubicBezTo>
                <a:cubicBezTo>
                  <a:pt x="261" y="530"/>
                  <a:pt x="261" y="530"/>
                  <a:pt x="261" y="530"/>
                </a:cubicBezTo>
                <a:cubicBezTo>
                  <a:pt x="260" y="531"/>
                  <a:pt x="260" y="531"/>
                  <a:pt x="260" y="532"/>
                </a:cubicBezTo>
                <a:cubicBezTo>
                  <a:pt x="259" y="532"/>
                  <a:pt x="259" y="532"/>
                  <a:pt x="258" y="533"/>
                </a:cubicBezTo>
                <a:cubicBezTo>
                  <a:pt x="259" y="533"/>
                  <a:pt x="259" y="534"/>
                  <a:pt x="260" y="534"/>
                </a:cubicBezTo>
                <a:cubicBezTo>
                  <a:pt x="260" y="536"/>
                  <a:pt x="258" y="537"/>
                  <a:pt x="258" y="537"/>
                </a:cubicBezTo>
                <a:cubicBezTo>
                  <a:pt x="257" y="538"/>
                  <a:pt x="257" y="538"/>
                  <a:pt x="257" y="538"/>
                </a:cubicBezTo>
                <a:cubicBezTo>
                  <a:pt x="257" y="538"/>
                  <a:pt x="256" y="538"/>
                  <a:pt x="255" y="538"/>
                </a:cubicBezTo>
                <a:cubicBezTo>
                  <a:pt x="255" y="538"/>
                  <a:pt x="255" y="538"/>
                  <a:pt x="255" y="538"/>
                </a:cubicBezTo>
                <a:cubicBezTo>
                  <a:pt x="255" y="538"/>
                  <a:pt x="255" y="538"/>
                  <a:pt x="255" y="538"/>
                </a:cubicBezTo>
                <a:cubicBezTo>
                  <a:pt x="255" y="538"/>
                  <a:pt x="254" y="538"/>
                  <a:pt x="254" y="538"/>
                </a:cubicBezTo>
                <a:cubicBezTo>
                  <a:pt x="254" y="539"/>
                  <a:pt x="254" y="539"/>
                  <a:pt x="254" y="539"/>
                </a:cubicBezTo>
                <a:cubicBezTo>
                  <a:pt x="254" y="540"/>
                  <a:pt x="253" y="540"/>
                  <a:pt x="253" y="540"/>
                </a:cubicBezTo>
                <a:cubicBezTo>
                  <a:pt x="253" y="540"/>
                  <a:pt x="253" y="540"/>
                  <a:pt x="252" y="540"/>
                </a:cubicBezTo>
                <a:cubicBezTo>
                  <a:pt x="252" y="541"/>
                  <a:pt x="252" y="541"/>
                  <a:pt x="251" y="541"/>
                </a:cubicBezTo>
                <a:cubicBezTo>
                  <a:pt x="251" y="541"/>
                  <a:pt x="251" y="542"/>
                  <a:pt x="251" y="542"/>
                </a:cubicBezTo>
                <a:cubicBezTo>
                  <a:pt x="250" y="542"/>
                  <a:pt x="250" y="542"/>
                  <a:pt x="250" y="543"/>
                </a:cubicBezTo>
                <a:cubicBezTo>
                  <a:pt x="249" y="543"/>
                  <a:pt x="247" y="543"/>
                  <a:pt x="247" y="542"/>
                </a:cubicBezTo>
                <a:cubicBezTo>
                  <a:pt x="247" y="542"/>
                  <a:pt x="247" y="542"/>
                  <a:pt x="247" y="542"/>
                </a:cubicBezTo>
                <a:cubicBezTo>
                  <a:pt x="246" y="542"/>
                  <a:pt x="246" y="543"/>
                  <a:pt x="246" y="543"/>
                </a:cubicBezTo>
                <a:cubicBezTo>
                  <a:pt x="246" y="544"/>
                  <a:pt x="246" y="545"/>
                  <a:pt x="245" y="546"/>
                </a:cubicBezTo>
                <a:cubicBezTo>
                  <a:pt x="245" y="546"/>
                  <a:pt x="245" y="546"/>
                  <a:pt x="244" y="546"/>
                </a:cubicBezTo>
                <a:cubicBezTo>
                  <a:pt x="244" y="546"/>
                  <a:pt x="244" y="546"/>
                  <a:pt x="244" y="546"/>
                </a:cubicBezTo>
                <a:cubicBezTo>
                  <a:pt x="243" y="546"/>
                  <a:pt x="243" y="546"/>
                  <a:pt x="243" y="546"/>
                </a:cubicBezTo>
                <a:cubicBezTo>
                  <a:pt x="242" y="545"/>
                  <a:pt x="241" y="544"/>
                  <a:pt x="241" y="544"/>
                </a:cubicBezTo>
                <a:cubicBezTo>
                  <a:pt x="241" y="544"/>
                  <a:pt x="241" y="544"/>
                  <a:pt x="241" y="544"/>
                </a:cubicBezTo>
                <a:cubicBezTo>
                  <a:pt x="241" y="545"/>
                  <a:pt x="240" y="545"/>
                  <a:pt x="240" y="545"/>
                </a:cubicBezTo>
                <a:cubicBezTo>
                  <a:pt x="240" y="546"/>
                  <a:pt x="240" y="547"/>
                  <a:pt x="240" y="548"/>
                </a:cubicBezTo>
                <a:cubicBezTo>
                  <a:pt x="239" y="548"/>
                  <a:pt x="238" y="549"/>
                  <a:pt x="238" y="549"/>
                </a:cubicBezTo>
                <a:cubicBezTo>
                  <a:pt x="237" y="549"/>
                  <a:pt x="236" y="548"/>
                  <a:pt x="236" y="548"/>
                </a:cubicBezTo>
                <a:cubicBezTo>
                  <a:pt x="235" y="548"/>
                  <a:pt x="234" y="548"/>
                  <a:pt x="234" y="548"/>
                </a:cubicBezTo>
                <a:cubicBezTo>
                  <a:pt x="234" y="548"/>
                  <a:pt x="233" y="549"/>
                  <a:pt x="233" y="549"/>
                </a:cubicBezTo>
                <a:cubicBezTo>
                  <a:pt x="233" y="549"/>
                  <a:pt x="233" y="549"/>
                  <a:pt x="233" y="549"/>
                </a:cubicBezTo>
                <a:cubicBezTo>
                  <a:pt x="233" y="550"/>
                  <a:pt x="233" y="550"/>
                  <a:pt x="233" y="550"/>
                </a:cubicBezTo>
                <a:cubicBezTo>
                  <a:pt x="233" y="550"/>
                  <a:pt x="234" y="550"/>
                  <a:pt x="234" y="551"/>
                </a:cubicBezTo>
                <a:cubicBezTo>
                  <a:pt x="234" y="551"/>
                  <a:pt x="234" y="552"/>
                  <a:pt x="234" y="552"/>
                </a:cubicBezTo>
                <a:cubicBezTo>
                  <a:pt x="234" y="552"/>
                  <a:pt x="234" y="553"/>
                  <a:pt x="233" y="553"/>
                </a:cubicBezTo>
                <a:cubicBezTo>
                  <a:pt x="233" y="553"/>
                  <a:pt x="233" y="553"/>
                  <a:pt x="233" y="554"/>
                </a:cubicBezTo>
                <a:cubicBezTo>
                  <a:pt x="233" y="555"/>
                  <a:pt x="232" y="556"/>
                  <a:pt x="231" y="556"/>
                </a:cubicBezTo>
                <a:cubicBezTo>
                  <a:pt x="230" y="557"/>
                  <a:pt x="229" y="556"/>
                  <a:pt x="229" y="555"/>
                </a:cubicBezTo>
                <a:cubicBezTo>
                  <a:pt x="229" y="555"/>
                  <a:pt x="229" y="555"/>
                  <a:pt x="229" y="554"/>
                </a:cubicBezTo>
                <a:cubicBezTo>
                  <a:pt x="229" y="554"/>
                  <a:pt x="229" y="554"/>
                  <a:pt x="229" y="553"/>
                </a:cubicBezTo>
                <a:cubicBezTo>
                  <a:pt x="229" y="553"/>
                  <a:pt x="229" y="553"/>
                  <a:pt x="229" y="553"/>
                </a:cubicBezTo>
                <a:cubicBezTo>
                  <a:pt x="229" y="553"/>
                  <a:pt x="229" y="553"/>
                  <a:pt x="229" y="553"/>
                </a:cubicBezTo>
                <a:cubicBezTo>
                  <a:pt x="229" y="554"/>
                  <a:pt x="228" y="554"/>
                  <a:pt x="228" y="555"/>
                </a:cubicBezTo>
                <a:cubicBezTo>
                  <a:pt x="228" y="555"/>
                  <a:pt x="228" y="556"/>
                  <a:pt x="228" y="556"/>
                </a:cubicBezTo>
                <a:cubicBezTo>
                  <a:pt x="228" y="556"/>
                  <a:pt x="228" y="556"/>
                  <a:pt x="227" y="556"/>
                </a:cubicBezTo>
                <a:cubicBezTo>
                  <a:pt x="227" y="556"/>
                  <a:pt x="227" y="556"/>
                  <a:pt x="227" y="556"/>
                </a:cubicBezTo>
                <a:cubicBezTo>
                  <a:pt x="227" y="556"/>
                  <a:pt x="227" y="556"/>
                  <a:pt x="227" y="557"/>
                </a:cubicBezTo>
                <a:cubicBezTo>
                  <a:pt x="227" y="557"/>
                  <a:pt x="227" y="557"/>
                  <a:pt x="226" y="558"/>
                </a:cubicBezTo>
                <a:cubicBezTo>
                  <a:pt x="225" y="558"/>
                  <a:pt x="225" y="558"/>
                  <a:pt x="223" y="558"/>
                </a:cubicBezTo>
                <a:cubicBezTo>
                  <a:pt x="223" y="558"/>
                  <a:pt x="222" y="558"/>
                  <a:pt x="222" y="558"/>
                </a:cubicBezTo>
                <a:cubicBezTo>
                  <a:pt x="222" y="558"/>
                  <a:pt x="221" y="558"/>
                  <a:pt x="221" y="558"/>
                </a:cubicBezTo>
                <a:cubicBezTo>
                  <a:pt x="220" y="558"/>
                  <a:pt x="220" y="558"/>
                  <a:pt x="220" y="558"/>
                </a:cubicBezTo>
                <a:cubicBezTo>
                  <a:pt x="219" y="558"/>
                  <a:pt x="219" y="558"/>
                  <a:pt x="219" y="558"/>
                </a:cubicBezTo>
                <a:cubicBezTo>
                  <a:pt x="219" y="558"/>
                  <a:pt x="219" y="559"/>
                  <a:pt x="220" y="560"/>
                </a:cubicBezTo>
                <a:cubicBezTo>
                  <a:pt x="220" y="560"/>
                  <a:pt x="220" y="560"/>
                  <a:pt x="220" y="560"/>
                </a:cubicBezTo>
                <a:cubicBezTo>
                  <a:pt x="220" y="561"/>
                  <a:pt x="220" y="562"/>
                  <a:pt x="219" y="562"/>
                </a:cubicBezTo>
                <a:cubicBezTo>
                  <a:pt x="219" y="564"/>
                  <a:pt x="217" y="565"/>
                  <a:pt x="215" y="565"/>
                </a:cubicBezTo>
                <a:cubicBezTo>
                  <a:pt x="215" y="565"/>
                  <a:pt x="214" y="564"/>
                  <a:pt x="214" y="564"/>
                </a:cubicBezTo>
                <a:cubicBezTo>
                  <a:pt x="214" y="563"/>
                  <a:pt x="215" y="562"/>
                  <a:pt x="216" y="561"/>
                </a:cubicBezTo>
                <a:cubicBezTo>
                  <a:pt x="216" y="561"/>
                  <a:pt x="216" y="561"/>
                  <a:pt x="216" y="560"/>
                </a:cubicBezTo>
                <a:cubicBezTo>
                  <a:pt x="217" y="559"/>
                  <a:pt x="217" y="559"/>
                  <a:pt x="217" y="558"/>
                </a:cubicBezTo>
                <a:cubicBezTo>
                  <a:pt x="216" y="558"/>
                  <a:pt x="216" y="558"/>
                  <a:pt x="215" y="558"/>
                </a:cubicBezTo>
                <a:cubicBezTo>
                  <a:pt x="215" y="558"/>
                  <a:pt x="215" y="559"/>
                  <a:pt x="215" y="559"/>
                </a:cubicBezTo>
                <a:cubicBezTo>
                  <a:pt x="214" y="560"/>
                  <a:pt x="214" y="561"/>
                  <a:pt x="213" y="561"/>
                </a:cubicBezTo>
                <a:cubicBezTo>
                  <a:pt x="213" y="562"/>
                  <a:pt x="213" y="562"/>
                  <a:pt x="212" y="562"/>
                </a:cubicBezTo>
                <a:cubicBezTo>
                  <a:pt x="212" y="562"/>
                  <a:pt x="212" y="562"/>
                  <a:pt x="211" y="562"/>
                </a:cubicBezTo>
                <a:cubicBezTo>
                  <a:pt x="211" y="562"/>
                  <a:pt x="211" y="563"/>
                  <a:pt x="210" y="563"/>
                </a:cubicBezTo>
                <a:cubicBezTo>
                  <a:pt x="210" y="563"/>
                  <a:pt x="210" y="563"/>
                  <a:pt x="210" y="563"/>
                </a:cubicBezTo>
                <a:cubicBezTo>
                  <a:pt x="209" y="563"/>
                  <a:pt x="209" y="564"/>
                  <a:pt x="208" y="564"/>
                </a:cubicBezTo>
                <a:cubicBezTo>
                  <a:pt x="208" y="565"/>
                  <a:pt x="207" y="565"/>
                  <a:pt x="207" y="565"/>
                </a:cubicBezTo>
                <a:cubicBezTo>
                  <a:pt x="206" y="565"/>
                  <a:pt x="206" y="564"/>
                  <a:pt x="206" y="564"/>
                </a:cubicBezTo>
                <a:cubicBezTo>
                  <a:pt x="205" y="564"/>
                  <a:pt x="205" y="563"/>
                  <a:pt x="205" y="563"/>
                </a:cubicBezTo>
                <a:cubicBezTo>
                  <a:pt x="205" y="563"/>
                  <a:pt x="205" y="563"/>
                  <a:pt x="205" y="563"/>
                </a:cubicBezTo>
                <a:cubicBezTo>
                  <a:pt x="205" y="563"/>
                  <a:pt x="204" y="563"/>
                  <a:pt x="204" y="563"/>
                </a:cubicBezTo>
                <a:cubicBezTo>
                  <a:pt x="204" y="564"/>
                  <a:pt x="203" y="564"/>
                  <a:pt x="203" y="565"/>
                </a:cubicBezTo>
                <a:cubicBezTo>
                  <a:pt x="202" y="565"/>
                  <a:pt x="202" y="565"/>
                  <a:pt x="202" y="565"/>
                </a:cubicBezTo>
                <a:cubicBezTo>
                  <a:pt x="202" y="565"/>
                  <a:pt x="202" y="565"/>
                  <a:pt x="202" y="566"/>
                </a:cubicBezTo>
                <a:cubicBezTo>
                  <a:pt x="202" y="565"/>
                  <a:pt x="203" y="565"/>
                  <a:pt x="203" y="565"/>
                </a:cubicBezTo>
                <a:cubicBezTo>
                  <a:pt x="204" y="565"/>
                  <a:pt x="205" y="566"/>
                  <a:pt x="205" y="567"/>
                </a:cubicBezTo>
                <a:cubicBezTo>
                  <a:pt x="205" y="568"/>
                  <a:pt x="205" y="568"/>
                  <a:pt x="204" y="569"/>
                </a:cubicBezTo>
                <a:cubicBezTo>
                  <a:pt x="204" y="569"/>
                  <a:pt x="204" y="570"/>
                  <a:pt x="204" y="570"/>
                </a:cubicBezTo>
                <a:cubicBezTo>
                  <a:pt x="204" y="570"/>
                  <a:pt x="204" y="570"/>
                  <a:pt x="204" y="570"/>
                </a:cubicBezTo>
                <a:cubicBezTo>
                  <a:pt x="203" y="571"/>
                  <a:pt x="203" y="571"/>
                  <a:pt x="202" y="571"/>
                </a:cubicBezTo>
                <a:cubicBezTo>
                  <a:pt x="201" y="571"/>
                  <a:pt x="201" y="570"/>
                  <a:pt x="201" y="570"/>
                </a:cubicBezTo>
                <a:cubicBezTo>
                  <a:pt x="200" y="569"/>
                  <a:pt x="200" y="569"/>
                  <a:pt x="200" y="569"/>
                </a:cubicBezTo>
                <a:cubicBezTo>
                  <a:pt x="200" y="568"/>
                  <a:pt x="200" y="567"/>
                  <a:pt x="201" y="567"/>
                </a:cubicBezTo>
                <a:cubicBezTo>
                  <a:pt x="201" y="567"/>
                  <a:pt x="201" y="567"/>
                  <a:pt x="201" y="567"/>
                </a:cubicBezTo>
                <a:cubicBezTo>
                  <a:pt x="200" y="567"/>
                  <a:pt x="200" y="567"/>
                  <a:pt x="200" y="567"/>
                </a:cubicBezTo>
                <a:cubicBezTo>
                  <a:pt x="199" y="567"/>
                  <a:pt x="198" y="566"/>
                  <a:pt x="198" y="566"/>
                </a:cubicBezTo>
                <a:cubicBezTo>
                  <a:pt x="198" y="565"/>
                  <a:pt x="198" y="565"/>
                  <a:pt x="198" y="565"/>
                </a:cubicBezTo>
                <a:cubicBezTo>
                  <a:pt x="198" y="565"/>
                  <a:pt x="198" y="563"/>
                  <a:pt x="198" y="562"/>
                </a:cubicBezTo>
                <a:cubicBezTo>
                  <a:pt x="199" y="562"/>
                  <a:pt x="199" y="562"/>
                  <a:pt x="199" y="562"/>
                </a:cubicBezTo>
                <a:cubicBezTo>
                  <a:pt x="200" y="561"/>
                  <a:pt x="200" y="561"/>
                  <a:pt x="200" y="561"/>
                </a:cubicBezTo>
                <a:cubicBezTo>
                  <a:pt x="200" y="561"/>
                  <a:pt x="200" y="561"/>
                  <a:pt x="200" y="561"/>
                </a:cubicBezTo>
                <a:cubicBezTo>
                  <a:pt x="200" y="561"/>
                  <a:pt x="201" y="561"/>
                  <a:pt x="201" y="560"/>
                </a:cubicBezTo>
                <a:cubicBezTo>
                  <a:pt x="201" y="560"/>
                  <a:pt x="200" y="560"/>
                  <a:pt x="200" y="560"/>
                </a:cubicBezTo>
                <a:cubicBezTo>
                  <a:pt x="199" y="560"/>
                  <a:pt x="199" y="560"/>
                  <a:pt x="199" y="560"/>
                </a:cubicBezTo>
                <a:cubicBezTo>
                  <a:pt x="199" y="561"/>
                  <a:pt x="199" y="561"/>
                  <a:pt x="199" y="561"/>
                </a:cubicBezTo>
                <a:cubicBezTo>
                  <a:pt x="198" y="561"/>
                  <a:pt x="198" y="562"/>
                  <a:pt x="198" y="562"/>
                </a:cubicBezTo>
                <a:cubicBezTo>
                  <a:pt x="197" y="562"/>
                  <a:pt x="197" y="562"/>
                  <a:pt x="197" y="562"/>
                </a:cubicBezTo>
                <a:cubicBezTo>
                  <a:pt x="197" y="562"/>
                  <a:pt x="197" y="562"/>
                  <a:pt x="197" y="562"/>
                </a:cubicBezTo>
                <a:cubicBezTo>
                  <a:pt x="197" y="562"/>
                  <a:pt x="197" y="562"/>
                  <a:pt x="197" y="563"/>
                </a:cubicBezTo>
                <a:cubicBezTo>
                  <a:pt x="197" y="563"/>
                  <a:pt x="198" y="563"/>
                  <a:pt x="198" y="564"/>
                </a:cubicBezTo>
                <a:cubicBezTo>
                  <a:pt x="197" y="565"/>
                  <a:pt x="197" y="566"/>
                  <a:pt x="196" y="566"/>
                </a:cubicBezTo>
                <a:cubicBezTo>
                  <a:pt x="196" y="566"/>
                  <a:pt x="196" y="566"/>
                  <a:pt x="196" y="566"/>
                </a:cubicBezTo>
                <a:cubicBezTo>
                  <a:pt x="196" y="566"/>
                  <a:pt x="195" y="566"/>
                  <a:pt x="195" y="566"/>
                </a:cubicBezTo>
                <a:cubicBezTo>
                  <a:pt x="194" y="567"/>
                  <a:pt x="194" y="568"/>
                  <a:pt x="193" y="568"/>
                </a:cubicBezTo>
                <a:cubicBezTo>
                  <a:pt x="193" y="568"/>
                  <a:pt x="193" y="568"/>
                  <a:pt x="193" y="568"/>
                </a:cubicBezTo>
                <a:cubicBezTo>
                  <a:pt x="192" y="568"/>
                  <a:pt x="192" y="568"/>
                  <a:pt x="191" y="568"/>
                </a:cubicBezTo>
                <a:cubicBezTo>
                  <a:pt x="191" y="568"/>
                  <a:pt x="191" y="569"/>
                  <a:pt x="191" y="569"/>
                </a:cubicBezTo>
                <a:cubicBezTo>
                  <a:pt x="191" y="569"/>
                  <a:pt x="191" y="569"/>
                  <a:pt x="191" y="569"/>
                </a:cubicBezTo>
                <a:cubicBezTo>
                  <a:pt x="191" y="570"/>
                  <a:pt x="190" y="570"/>
                  <a:pt x="189" y="570"/>
                </a:cubicBezTo>
                <a:cubicBezTo>
                  <a:pt x="189" y="570"/>
                  <a:pt x="189" y="570"/>
                  <a:pt x="189" y="570"/>
                </a:cubicBezTo>
                <a:cubicBezTo>
                  <a:pt x="189" y="570"/>
                  <a:pt x="188" y="571"/>
                  <a:pt x="188" y="571"/>
                </a:cubicBezTo>
                <a:cubicBezTo>
                  <a:pt x="186" y="570"/>
                  <a:pt x="186" y="569"/>
                  <a:pt x="186" y="569"/>
                </a:cubicBezTo>
                <a:cubicBezTo>
                  <a:pt x="185" y="568"/>
                  <a:pt x="185" y="568"/>
                  <a:pt x="185" y="568"/>
                </a:cubicBezTo>
                <a:cubicBezTo>
                  <a:pt x="185" y="568"/>
                  <a:pt x="185" y="568"/>
                  <a:pt x="185" y="568"/>
                </a:cubicBezTo>
                <a:cubicBezTo>
                  <a:pt x="185" y="569"/>
                  <a:pt x="185" y="569"/>
                  <a:pt x="185" y="569"/>
                </a:cubicBezTo>
                <a:cubicBezTo>
                  <a:pt x="184" y="570"/>
                  <a:pt x="184" y="570"/>
                  <a:pt x="184" y="571"/>
                </a:cubicBezTo>
                <a:cubicBezTo>
                  <a:pt x="183" y="572"/>
                  <a:pt x="181" y="572"/>
                  <a:pt x="180" y="571"/>
                </a:cubicBezTo>
                <a:cubicBezTo>
                  <a:pt x="180" y="571"/>
                  <a:pt x="180" y="571"/>
                  <a:pt x="180" y="571"/>
                </a:cubicBezTo>
                <a:cubicBezTo>
                  <a:pt x="180" y="572"/>
                  <a:pt x="179" y="573"/>
                  <a:pt x="178" y="572"/>
                </a:cubicBezTo>
                <a:cubicBezTo>
                  <a:pt x="177" y="572"/>
                  <a:pt x="177" y="571"/>
                  <a:pt x="177" y="571"/>
                </a:cubicBezTo>
                <a:cubicBezTo>
                  <a:pt x="177" y="571"/>
                  <a:pt x="177" y="571"/>
                  <a:pt x="177" y="571"/>
                </a:cubicBezTo>
                <a:cubicBezTo>
                  <a:pt x="177" y="571"/>
                  <a:pt x="176" y="571"/>
                  <a:pt x="176" y="571"/>
                </a:cubicBezTo>
                <a:cubicBezTo>
                  <a:pt x="176" y="571"/>
                  <a:pt x="176" y="572"/>
                  <a:pt x="176" y="572"/>
                </a:cubicBezTo>
                <a:cubicBezTo>
                  <a:pt x="176" y="572"/>
                  <a:pt x="177" y="572"/>
                  <a:pt x="177" y="572"/>
                </a:cubicBezTo>
                <a:cubicBezTo>
                  <a:pt x="177" y="572"/>
                  <a:pt x="177" y="573"/>
                  <a:pt x="178" y="573"/>
                </a:cubicBezTo>
                <a:cubicBezTo>
                  <a:pt x="178" y="573"/>
                  <a:pt x="178" y="573"/>
                  <a:pt x="179" y="573"/>
                </a:cubicBezTo>
                <a:cubicBezTo>
                  <a:pt x="179" y="574"/>
                  <a:pt x="179" y="574"/>
                  <a:pt x="179" y="575"/>
                </a:cubicBezTo>
                <a:cubicBezTo>
                  <a:pt x="179" y="575"/>
                  <a:pt x="178" y="576"/>
                  <a:pt x="178" y="576"/>
                </a:cubicBezTo>
                <a:cubicBezTo>
                  <a:pt x="177" y="576"/>
                  <a:pt x="177" y="576"/>
                  <a:pt x="176" y="576"/>
                </a:cubicBezTo>
                <a:cubicBezTo>
                  <a:pt x="175" y="577"/>
                  <a:pt x="174" y="577"/>
                  <a:pt x="173" y="577"/>
                </a:cubicBezTo>
                <a:cubicBezTo>
                  <a:pt x="173" y="577"/>
                  <a:pt x="173" y="577"/>
                  <a:pt x="173" y="577"/>
                </a:cubicBezTo>
                <a:cubicBezTo>
                  <a:pt x="172" y="577"/>
                  <a:pt x="171" y="577"/>
                  <a:pt x="171" y="577"/>
                </a:cubicBezTo>
                <a:cubicBezTo>
                  <a:pt x="170" y="577"/>
                  <a:pt x="170" y="577"/>
                  <a:pt x="169" y="577"/>
                </a:cubicBezTo>
                <a:cubicBezTo>
                  <a:pt x="169" y="577"/>
                  <a:pt x="168" y="577"/>
                  <a:pt x="168" y="577"/>
                </a:cubicBezTo>
                <a:cubicBezTo>
                  <a:pt x="167" y="576"/>
                  <a:pt x="167" y="576"/>
                  <a:pt x="167" y="576"/>
                </a:cubicBezTo>
                <a:cubicBezTo>
                  <a:pt x="167" y="576"/>
                  <a:pt x="167" y="576"/>
                  <a:pt x="166" y="576"/>
                </a:cubicBezTo>
                <a:cubicBezTo>
                  <a:pt x="166" y="576"/>
                  <a:pt x="166" y="576"/>
                  <a:pt x="166" y="576"/>
                </a:cubicBezTo>
                <a:cubicBezTo>
                  <a:pt x="166" y="577"/>
                  <a:pt x="165" y="577"/>
                  <a:pt x="165" y="577"/>
                </a:cubicBezTo>
                <a:cubicBezTo>
                  <a:pt x="165" y="578"/>
                  <a:pt x="165" y="578"/>
                  <a:pt x="164" y="579"/>
                </a:cubicBezTo>
                <a:cubicBezTo>
                  <a:pt x="163" y="579"/>
                  <a:pt x="161" y="580"/>
                  <a:pt x="160" y="580"/>
                </a:cubicBezTo>
                <a:cubicBezTo>
                  <a:pt x="159" y="579"/>
                  <a:pt x="158" y="578"/>
                  <a:pt x="158" y="578"/>
                </a:cubicBezTo>
                <a:cubicBezTo>
                  <a:pt x="158" y="577"/>
                  <a:pt x="157" y="576"/>
                  <a:pt x="158" y="575"/>
                </a:cubicBezTo>
                <a:cubicBezTo>
                  <a:pt x="158" y="574"/>
                  <a:pt x="159" y="574"/>
                  <a:pt x="159" y="573"/>
                </a:cubicBezTo>
                <a:cubicBezTo>
                  <a:pt x="159" y="573"/>
                  <a:pt x="159" y="573"/>
                  <a:pt x="160" y="573"/>
                </a:cubicBezTo>
                <a:cubicBezTo>
                  <a:pt x="160" y="573"/>
                  <a:pt x="160" y="573"/>
                  <a:pt x="160" y="573"/>
                </a:cubicBezTo>
                <a:cubicBezTo>
                  <a:pt x="161" y="572"/>
                  <a:pt x="161" y="572"/>
                  <a:pt x="161" y="571"/>
                </a:cubicBezTo>
                <a:cubicBezTo>
                  <a:pt x="162" y="571"/>
                  <a:pt x="162" y="571"/>
                  <a:pt x="162" y="571"/>
                </a:cubicBezTo>
                <a:cubicBezTo>
                  <a:pt x="162" y="571"/>
                  <a:pt x="162" y="571"/>
                  <a:pt x="163" y="571"/>
                </a:cubicBezTo>
                <a:cubicBezTo>
                  <a:pt x="163" y="571"/>
                  <a:pt x="163" y="570"/>
                  <a:pt x="163" y="570"/>
                </a:cubicBezTo>
                <a:cubicBezTo>
                  <a:pt x="163" y="570"/>
                  <a:pt x="163" y="570"/>
                  <a:pt x="163" y="570"/>
                </a:cubicBezTo>
                <a:cubicBezTo>
                  <a:pt x="162" y="569"/>
                  <a:pt x="163" y="568"/>
                  <a:pt x="164" y="568"/>
                </a:cubicBezTo>
                <a:cubicBezTo>
                  <a:pt x="165" y="568"/>
                  <a:pt x="166" y="568"/>
                  <a:pt x="166" y="569"/>
                </a:cubicBezTo>
                <a:cubicBezTo>
                  <a:pt x="167" y="569"/>
                  <a:pt x="167" y="569"/>
                  <a:pt x="167" y="569"/>
                </a:cubicBezTo>
                <a:cubicBezTo>
                  <a:pt x="167" y="569"/>
                  <a:pt x="167" y="569"/>
                  <a:pt x="168" y="569"/>
                </a:cubicBezTo>
                <a:cubicBezTo>
                  <a:pt x="169" y="568"/>
                  <a:pt x="169" y="568"/>
                  <a:pt x="169" y="568"/>
                </a:cubicBezTo>
                <a:cubicBezTo>
                  <a:pt x="170" y="568"/>
                  <a:pt x="170" y="568"/>
                  <a:pt x="170" y="568"/>
                </a:cubicBezTo>
                <a:cubicBezTo>
                  <a:pt x="171" y="567"/>
                  <a:pt x="172" y="566"/>
                  <a:pt x="174" y="567"/>
                </a:cubicBezTo>
                <a:cubicBezTo>
                  <a:pt x="175" y="567"/>
                  <a:pt x="176" y="568"/>
                  <a:pt x="176" y="569"/>
                </a:cubicBezTo>
                <a:cubicBezTo>
                  <a:pt x="176" y="568"/>
                  <a:pt x="177" y="567"/>
                  <a:pt x="178" y="566"/>
                </a:cubicBezTo>
                <a:cubicBezTo>
                  <a:pt x="178" y="566"/>
                  <a:pt x="179" y="566"/>
                  <a:pt x="179" y="566"/>
                </a:cubicBezTo>
                <a:cubicBezTo>
                  <a:pt x="179" y="566"/>
                  <a:pt x="179" y="566"/>
                  <a:pt x="179" y="566"/>
                </a:cubicBezTo>
                <a:cubicBezTo>
                  <a:pt x="179" y="566"/>
                  <a:pt x="180" y="566"/>
                  <a:pt x="180" y="566"/>
                </a:cubicBezTo>
                <a:cubicBezTo>
                  <a:pt x="180" y="566"/>
                  <a:pt x="180" y="566"/>
                  <a:pt x="180" y="567"/>
                </a:cubicBezTo>
                <a:cubicBezTo>
                  <a:pt x="181" y="566"/>
                  <a:pt x="181" y="566"/>
                  <a:pt x="181" y="566"/>
                </a:cubicBezTo>
                <a:cubicBezTo>
                  <a:pt x="181" y="566"/>
                  <a:pt x="181" y="566"/>
                  <a:pt x="181" y="566"/>
                </a:cubicBezTo>
                <a:cubicBezTo>
                  <a:pt x="182" y="565"/>
                  <a:pt x="182" y="565"/>
                  <a:pt x="182" y="565"/>
                </a:cubicBezTo>
                <a:cubicBezTo>
                  <a:pt x="182" y="565"/>
                  <a:pt x="182" y="565"/>
                  <a:pt x="182" y="565"/>
                </a:cubicBezTo>
                <a:cubicBezTo>
                  <a:pt x="182" y="565"/>
                  <a:pt x="183" y="565"/>
                  <a:pt x="183" y="565"/>
                </a:cubicBezTo>
                <a:cubicBezTo>
                  <a:pt x="183" y="564"/>
                  <a:pt x="183" y="564"/>
                  <a:pt x="184" y="564"/>
                </a:cubicBezTo>
                <a:cubicBezTo>
                  <a:pt x="184" y="564"/>
                  <a:pt x="184" y="564"/>
                  <a:pt x="184" y="564"/>
                </a:cubicBezTo>
                <a:cubicBezTo>
                  <a:pt x="184" y="564"/>
                  <a:pt x="184" y="563"/>
                  <a:pt x="185" y="563"/>
                </a:cubicBezTo>
                <a:cubicBezTo>
                  <a:pt x="186" y="563"/>
                  <a:pt x="186" y="563"/>
                  <a:pt x="186" y="563"/>
                </a:cubicBezTo>
                <a:cubicBezTo>
                  <a:pt x="186" y="563"/>
                  <a:pt x="186" y="563"/>
                  <a:pt x="186" y="563"/>
                </a:cubicBezTo>
                <a:cubicBezTo>
                  <a:pt x="187" y="563"/>
                  <a:pt x="187" y="563"/>
                  <a:pt x="187" y="563"/>
                </a:cubicBezTo>
                <a:cubicBezTo>
                  <a:pt x="187" y="562"/>
                  <a:pt x="187" y="562"/>
                  <a:pt x="187" y="562"/>
                </a:cubicBezTo>
                <a:cubicBezTo>
                  <a:pt x="187" y="561"/>
                  <a:pt x="187" y="561"/>
                  <a:pt x="188" y="560"/>
                </a:cubicBezTo>
                <a:cubicBezTo>
                  <a:pt x="188" y="560"/>
                  <a:pt x="188" y="560"/>
                  <a:pt x="188" y="560"/>
                </a:cubicBezTo>
                <a:cubicBezTo>
                  <a:pt x="189" y="560"/>
                  <a:pt x="189" y="559"/>
                  <a:pt x="189" y="559"/>
                </a:cubicBezTo>
                <a:cubicBezTo>
                  <a:pt x="189" y="558"/>
                  <a:pt x="190" y="558"/>
                  <a:pt x="190" y="557"/>
                </a:cubicBezTo>
                <a:cubicBezTo>
                  <a:pt x="191" y="557"/>
                  <a:pt x="191" y="557"/>
                  <a:pt x="192" y="557"/>
                </a:cubicBezTo>
                <a:cubicBezTo>
                  <a:pt x="192" y="556"/>
                  <a:pt x="193" y="556"/>
                  <a:pt x="193" y="556"/>
                </a:cubicBezTo>
                <a:cubicBezTo>
                  <a:pt x="193" y="556"/>
                  <a:pt x="193" y="556"/>
                  <a:pt x="193" y="555"/>
                </a:cubicBezTo>
                <a:cubicBezTo>
                  <a:pt x="193" y="555"/>
                  <a:pt x="193" y="554"/>
                  <a:pt x="195" y="554"/>
                </a:cubicBezTo>
                <a:cubicBezTo>
                  <a:pt x="195" y="553"/>
                  <a:pt x="195" y="553"/>
                  <a:pt x="196" y="553"/>
                </a:cubicBezTo>
                <a:cubicBezTo>
                  <a:pt x="196" y="553"/>
                  <a:pt x="197" y="553"/>
                  <a:pt x="197" y="553"/>
                </a:cubicBezTo>
                <a:cubicBezTo>
                  <a:pt x="197" y="553"/>
                  <a:pt x="198" y="553"/>
                  <a:pt x="198" y="553"/>
                </a:cubicBezTo>
                <a:cubicBezTo>
                  <a:pt x="198" y="553"/>
                  <a:pt x="198" y="553"/>
                  <a:pt x="198" y="553"/>
                </a:cubicBezTo>
                <a:cubicBezTo>
                  <a:pt x="199" y="554"/>
                  <a:pt x="199" y="554"/>
                  <a:pt x="199" y="554"/>
                </a:cubicBezTo>
                <a:cubicBezTo>
                  <a:pt x="199" y="554"/>
                  <a:pt x="199" y="554"/>
                  <a:pt x="199" y="554"/>
                </a:cubicBezTo>
                <a:cubicBezTo>
                  <a:pt x="199" y="553"/>
                  <a:pt x="199" y="553"/>
                  <a:pt x="199" y="553"/>
                </a:cubicBezTo>
                <a:cubicBezTo>
                  <a:pt x="199" y="553"/>
                  <a:pt x="199" y="553"/>
                  <a:pt x="200" y="553"/>
                </a:cubicBezTo>
                <a:cubicBezTo>
                  <a:pt x="200" y="553"/>
                  <a:pt x="200" y="553"/>
                  <a:pt x="200" y="553"/>
                </a:cubicBezTo>
                <a:cubicBezTo>
                  <a:pt x="201" y="553"/>
                  <a:pt x="202" y="553"/>
                  <a:pt x="202" y="553"/>
                </a:cubicBezTo>
                <a:cubicBezTo>
                  <a:pt x="202" y="553"/>
                  <a:pt x="203" y="553"/>
                  <a:pt x="203" y="553"/>
                </a:cubicBezTo>
                <a:cubicBezTo>
                  <a:pt x="203" y="553"/>
                  <a:pt x="203" y="553"/>
                  <a:pt x="203" y="553"/>
                </a:cubicBezTo>
                <a:cubicBezTo>
                  <a:pt x="204" y="553"/>
                  <a:pt x="204" y="553"/>
                  <a:pt x="205" y="553"/>
                </a:cubicBezTo>
                <a:cubicBezTo>
                  <a:pt x="206" y="553"/>
                  <a:pt x="207" y="553"/>
                  <a:pt x="207" y="554"/>
                </a:cubicBezTo>
                <a:cubicBezTo>
                  <a:pt x="207" y="554"/>
                  <a:pt x="207" y="554"/>
                  <a:pt x="207" y="554"/>
                </a:cubicBezTo>
                <a:cubicBezTo>
                  <a:pt x="207" y="554"/>
                  <a:pt x="208" y="554"/>
                  <a:pt x="208" y="554"/>
                </a:cubicBezTo>
                <a:cubicBezTo>
                  <a:pt x="208" y="555"/>
                  <a:pt x="208" y="555"/>
                  <a:pt x="208" y="555"/>
                </a:cubicBezTo>
                <a:cubicBezTo>
                  <a:pt x="208" y="555"/>
                  <a:pt x="208" y="555"/>
                  <a:pt x="208" y="555"/>
                </a:cubicBezTo>
                <a:cubicBezTo>
                  <a:pt x="208" y="554"/>
                  <a:pt x="208" y="554"/>
                  <a:pt x="208" y="554"/>
                </a:cubicBezTo>
                <a:cubicBezTo>
                  <a:pt x="208" y="554"/>
                  <a:pt x="208" y="554"/>
                  <a:pt x="208" y="554"/>
                </a:cubicBezTo>
                <a:cubicBezTo>
                  <a:pt x="209" y="554"/>
                  <a:pt x="210" y="554"/>
                  <a:pt x="210" y="555"/>
                </a:cubicBezTo>
                <a:cubicBezTo>
                  <a:pt x="210" y="555"/>
                  <a:pt x="210" y="555"/>
                  <a:pt x="210" y="555"/>
                </a:cubicBezTo>
                <a:cubicBezTo>
                  <a:pt x="210" y="554"/>
                  <a:pt x="209" y="554"/>
                  <a:pt x="209" y="554"/>
                </a:cubicBezTo>
                <a:cubicBezTo>
                  <a:pt x="208" y="553"/>
                  <a:pt x="208" y="551"/>
                  <a:pt x="209" y="550"/>
                </a:cubicBezTo>
                <a:cubicBezTo>
                  <a:pt x="209" y="549"/>
                  <a:pt x="210" y="548"/>
                  <a:pt x="212" y="547"/>
                </a:cubicBezTo>
                <a:cubicBezTo>
                  <a:pt x="212" y="547"/>
                  <a:pt x="212" y="547"/>
                  <a:pt x="212" y="546"/>
                </a:cubicBezTo>
                <a:cubicBezTo>
                  <a:pt x="213" y="546"/>
                  <a:pt x="213" y="546"/>
                  <a:pt x="214" y="545"/>
                </a:cubicBezTo>
                <a:cubicBezTo>
                  <a:pt x="214" y="545"/>
                  <a:pt x="215" y="545"/>
                  <a:pt x="215" y="545"/>
                </a:cubicBezTo>
                <a:cubicBezTo>
                  <a:pt x="215" y="545"/>
                  <a:pt x="216" y="545"/>
                  <a:pt x="216" y="544"/>
                </a:cubicBezTo>
                <a:cubicBezTo>
                  <a:pt x="217" y="544"/>
                  <a:pt x="218" y="543"/>
                  <a:pt x="218" y="543"/>
                </a:cubicBezTo>
                <a:cubicBezTo>
                  <a:pt x="219" y="542"/>
                  <a:pt x="219" y="541"/>
                  <a:pt x="220" y="541"/>
                </a:cubicBezTo>
                <a:cubicBezTo>
                  <a:pt x="221" y="541"/>
                  <a:pt x="221" y="541"/>
                  <a:pt x="221" y="541"/>
                </a:cubicBezTo>
                <a:cubicBezTo>
                  <a:pt x="223" y="541"/>
                  <a:pt x="224" y="541"/>
                  <a:pt x="224" y="540"/>
                </a:cubicBezTo>
                <a:cubicBezTo>
                  <a:pt x="224" y="540"/>
                  <a:pt x="225" y="539"/>
                  <a:pt x="226" y="538"/>
                </a:cubicBezTo>
                <a:cubicBezTo>
                  <a:pt x="226" y="538"/>
                  <a:pt x="226" y="538"/>
                  <a:pt x="227" y="538"/>
                </a:cubicBezTo>
                <a:cubicBezTo>
                  <a:pt x="227" y="538"/>
                  <a:pt x="227" y="538"/>
                  <a:pt x="227" y="538"/>
                </a:cubicBezTo>
                <a:cubicBezTo>
                  <a:pt x="228" y="537"/>
                  <a:pt x="229" y="535"/>
                  <a:pt x="231" y="535"/>
                </a:cubicBezTo>
                <a:cubicBezTo>
                  <a:pt x="231" y="535"/>
                  <a:pt x="231" y="535"/>
                  <a:pt x="231" y="535"/>
                </a:cubicBezTo>
                <a:cubicBezTo>
                  <a:pt x="231" y="535"/>
                  <a:pt x="232" y="536"/>
                  <a:pt x="232" y="536"/>
                </a:cubicBezTo>
                <a:cubicBezTo>
                  <a:pt x="232" y="537"/>
                  <a:pt x="232" y="537"/>
                  <a:pt x="232" y="537"/>
                </a:cubicBezTo>
                <a:cubicBezTo>
                  <a:pt x="232" y="537"/>
                  <a:pt x="232" y="537"/>
                  <a:pt x="232" y="538"/>
                </a:cubicBezTo>
                <a:cubicBezTo>
                  <a:pt x="232" y="538"/>
                  <a:pt x="232" y="538"/>
                  <a:pt x="232" y="538"/>
                </a:cubicBezTo>
                <a:cubicBezTo>
                  <a:pt x="233" y="537"/>
                  <a:pt x="233" y="536"/>
                  <a:pt x="233" y="535"/>
                </a:cubicBezTo>
                <a:cubicBezTo>
                  <a:pt x="233" y="533"/>
                  <a:pt x="235" y="532"/>
                  <a:pt x="235" y="532"/>
                </a:cubicBezTo>
                <a:cubicBezTo>
                  <a:pt x="236" y="532"/>
                  <a:pt x="236" y="532"/>
                  <a:pt x="236" y="532"/>
                </a:cubicBezTo>
                <a:cubicBezTo>
                  <a:pt x="236" y="532"/>
                  <a:pt x="236" y="532"/>
                  <a:pt x="236" y="532"/>
                </a:cubicBezTo>
                <a:cubicBezTo>
                  <a:pt x="237" y="531"/>
                  <a:pt x="237" y="531"/>
                  <a:pt x="237" y="531"/>
                </a:cubicBezTo>
                <a:cubicBezTo>
                  <a:pt x="237" y="530"/>
                  <a:pt x="239" y="530"/>
                  <a:pt x="240" y="530"/>
                </a:cubicBezTo>
                <a:cubicBezTo>
                  <a:pt x="240" y="531"/>
                  <a:pt x="240" y="531"/>
                  <a:pt x="240" y="531"/>
                </a:cubicBezTo>
                <a:cubicBezTo>
                  <a:pt x="240" y="531"/>
                  <a:pt x="240" y="531"/>
                  <a:pt x="241" y="531"/>
                </a:cubicBezTo>
                <a:cubicBezTo>
                  <a:pt x="241" y="530"/>
                  <a:pt x="241" y="530"/>
                  <a:pt x="241" y="529"/>
                </a:cubicBezTo>
                <a:cubicBezTo>
                  <a:pt x="241" y="528"/>
                  <a:pt x="242" y="527"/>
                  <a:pt x="243" y="526"/>
                </a:cubicBezTo>
                <a:cubicBezTo>
                  <a:pt x="243" y="526"/>
                  <a:pt x="243" y="526"/>
                  <a:pt x="243" y="526"/>
                </a:cubicBezTo>
                <a:cubicBezTo>
                  <a:pt x="243" y="526"/>
                  <a:pt x="243" y="526"/>
                  <a:pt x="244" y="526"/>
                </a:cubicBezTo>
                <a:cubicBezTo>
                  <a:pt x="244" y="525"/>
                  <a:pt x="244" y="525"/>
                  <a:pt x="244" y="525"/>
                </a:cubicBezTo>
                <a:cubicBezTo>
                  <a:pt x="244" y="525"/>
                  <a:pt x="244" y="525"/>
                  <a:pt x="245" y="524"/>
                </a:cubicBezTo>
                <a:cubicBezTo>
                  <a:pt x="245" y="524"/>
                  <a:pt x="246" y="524"/>
                  <a:pt x="246" y="524"/>
                </a:cubicBezTo>
                <a:cubicBezTo>
                  <a:pt x="247" y="525"/>
                  <a:pt x="247" y="525"/>
                  <a:pt x="247" y="525"/>
                </a:cubicBezTo>
                <a:cubicBezTo>
                  <a:pt x="247" y="524"/>
                  <a:pt x="247" y="523"/>
                  <a:pt x="247" y="522"/>
                </a:cubicBezTo>
                <a:cubicBezTo>
                  <a:pt x="247" y="521"/>
                  <a:pt x="247" y="520"/>
                  <a:pt x="248" y="520"/>
                </a:cubicBezTo>
                <a:cubicBezTo>
                  <a:pt x="248" y="519"/>
                  <a:pt x="249" y="518"/>
                  <a:pt x="249" y="517"/>
                </a:cubicBezTo>
                <a:cubicBezTo>
                  <a:pt x="249" y="517"/>
                  <a:pt x="249" y="517"/>
                  <a:pt x="249" y="517"/>
                </a:cubicBezTo>
                <a:cubicBezTo>
                  <a:pt x="249" y="515"/>
                  <a:pt x="250" y="514"/>
                  <a:pt x="251" y="513"/>
                </a:cubicBezTo>
                <a:cubicBezTo>
                  <a:pt x="251" y="513"/>
                  <a:pt x="251" y="512"/>
                  <a:pt x="252" y="512"/>
                </a:cubicBezTo>
                <a:cubicBezTo>
                  <a:pt x="252" y="512"/>
                  <a:pt x="252" y="512"/>
                  <a:pt x="253" y="512"/>
                </a:cubicBezTo>
                <a:cubicBezTo>
                  <a:pt x="253" y="512"/>
                  <a:pt x="253" y="511"/>
                  <a:pt x="253" y="511"/>
                </a:cubicBezTo>
                <a:cubicBezTo>
                  <a:pt x="253" y="511"/>
                  <a:pt x="253" y="511"/>
                  <a:pt x="253" y="511"/>
                </a:cubicBezTo>
                <a:cubicBezTo>
                  <a:pt x="253" y="511"/>
                  <a:pt x="253" y="511"/>
                  <a:pt x="253" y="511"/>
                </a:cubicBezTo>
                <a:cubicBezTo>
                  <a:pt x="253" y="509"/>
                  <a:pt x="253" y="509"/>
                  <a:pt x="253" y="508"/>
                </a:cubicBezTo>
                <a:cubicBezTo>
                  <a:pt x="253" y="507"/>
                  <a:pt x="253" y="507"/>
                  <a:pt x="253" y="507"/>
                </a:cubicBezTo>
                <a:cubicBezTo>
                  <a:pt x="254" y="506"/>
                  <a:pt x="254" y="504"/>
                  <a:pt x="255" y="503"/>
                </a:cubicBezTo>
                <a:cubicBezTo>
                  <a:pt x="256" y="503"/>
                  <a:pt x="256" y="503"/>
                  <a:pt x="257" y="502"/>
                </a:cubicBezTo>
                <a:cubicBezTo>
                  <a:pt x="257" y="502"/>
                  <a:pt x="257" y="502"/>
                  <a:pt x="258" y="501"/>
                </a:cubicBezTo>
                <a:cubicBezTo>
                  <a:pt x="258" y="501"/>
                  <a:pt x="258" y="501"/>
                  <a:pt x="258" y="501"/>
                </a:cubicBezTo>
                <a:cubicBezTo>
                  <a:pt x="259" y="501"/>
                  <a:pt x="259" y="500"/>
                  <a:pt x="260" y="500"/>
                </a:cubicBezTo>
                <a:cubicBezTo>
                  <a:pt x="261" y="500"/>
                  <a:pt x="261" y="500"/>
                  <a:pt x="261" y="500"/>
                </a:cubicBezTo>
                <a:cubicBezTo>
                  <a:pt x="261" y="500"/>
                  <a:pt x="262" y="500"/>
                  <a:pt x="262" y="499"/>
                </a:cubicBezTo>
                <a:cubicBezTo>
                  <a:pt x="262" y="499"/>
                  <a:pt x="262" y="499"/>
                  <a:pt x="262" y="499"/>
                </a:cubicBezTo>
                <a:cubicBezTo>
                  <a:pt x="262" y="499"/>
                  <a:pt x="263" y="499"/>
                  <a:pt x="263" y="499"/>
                </a:cubicBezTo>
                <a:cubicBezTo>
                  <a:pt x="263" y="499"/>
                  <a:pt x="263" y="499"/>
                  <a:pt x="263" y="499"/>
                </a:cubicBezTo>
                <a:cubicBezTo>
                  <a:pt x="263" y="498"/>
                  <a:pt x="263" y="498"/>
                  <a:pt x="263" y="497"/>
                </a:cubicBezTo>
                <a:cubicBezTo>
                  <a:pt x="263" y="497"/>
                  <a:pt x="263" y="497"/>
                  <a:pt x="263" y="497"/>
                </a:cubicBezTo>
                <a:cubicBezTo>
                  <a:pt x="263" y="497"/>
                  <a:pt x="263" y="497"/>
                  <a:pt x="263" y="496"/>
                </a:cubicBezTo>
                <a:cubicBezTo>
                  <a:pt x="264" y="496"/>
                  <a:pt x="264" y="496"/>
                  <a:pt x="264" y="496"/>
                </a:cubicBezTo>
                <a:cubicBezTo>
                  <a:pt x="264" y="496"/>
                  <a:pt x="264" y="496"/>
                  <a:pt x="264" y="496"/>
                </a:cubicBezTo>
                <a:cubicBezTo>
                  <a:pt x="263" y="496"/>
                  <a:pt x="262" y="496"/>
                  <a:pt x="262" y="497"/>
                </a:cubicBezTo>
                <a:cubicBezTo>
                  <a:pt x="261" y="497"/>
                  <a:pt x="261" y="497"/>
                  <a:pt x="260" y="498"/>
                </a:cubicBezTo>
                <a:cubicBezTo>
                  <a:pt x="260" y="498"/>
                  <a:pt x="260" y="498"/>
                  <a:pt x="259" y="498"/>
                </a:cubicBezTo>
                <a:cubicBezTo>
                  <a:pt x="259" y="498"/>
                  <a:pt x="259" y="498"/>
                  <a:pt x="259" y="498"/>
                </a:cubicBezTo>
                <a:cubicBezTo>
                  <a:pt x="259" y="499"/>
                  <a:pt x="258" y="499"/>
                  <a:pt x="257" y="500"/>
                </a:cubicBezTo>
                <a:cubicBezTo>
                  <a:pt x="257" y="500"/>
                  <a:pt x="256" y="500"/>
                  <a:pt x="256" y="500"/>
                </a:cubicBezTo>
                <a:cubicBezTo>
                  <a:pt x="255" y="500"/>
                  <a:pt x="254" y="500"/>
                  <a:pt x="254" y="500"/>
                </a:cubicBezTo>
                <a:cubicBezTo>
                  <a:pt x="254" y="500"/>
                  <a:pt x="253" y="501"/>
                  <a:pt x="252" y="501"/>
                </a:cubicBezTo>
                <a:cubicBezTo>
                  <a:pt x="252" y="501"/>
                  <a:pt x="252" y="501"/>
                  <a:pt x="252" y="501"/>
                </a:cubicBezTo>
                <a:cubicBezTo>
                  <a:pt x="251" y="501"/>
                  <a:pt x="250" y="501"/>
                  <a:pt x="250" y="501"/>
                </a:cubicBezTo>
                <a:cubicBezTo>
                  <a:pt x="249" y="500"/>
                  <a:pt x="249" y="500"/>
                  <a:pt x="248" y="499"/>
                </a:cubicBezTo>
                <a:cubicBezTo>
                  <a:pt x="248" y="499"/>
                  <a:pt x="248" y="499"/>
                  <a:pt x="248" y="499"/>
                </a:cubicBezTo>
                <a:cubicBezTo>
                  <a:pt x="248" y="499"/>
                  <a:pt x="246" y="498"/>
                  <a:pt x="247" y="497"/>
                </a:cubicBezTo>
                <a:cubicBezTo>
                  <a:pt x="247" y="496"/>
                  <a:pt x="247" y="496"/>
                  <a:pt x="247" y="495"/>
                </a:cubicBezTo>
                <a:cubicBezTo>
                  <a:pt x="247" y="495"/>
                  <a:pt x="247" y="495"/>
                  <a:pt x="248" y="495"/>
                </a:cubicBezTo>
                <a:cubicBezTo>
                  <a:pt x="248" y="495"/>
                  <a:pt x="248" y="494"/>
                  <a:pt x="248" y="494"/>
                </a:cubicBezTo>
                <a:cubicBezTo>
                  <a:pt x="247" y="495"/>
                  <a:pt x="247" y="495"/>
                  <a:pt x="247" y="495"/>
                </a:cubicBezTo>
                <a:cubicBezTo>
                  <a:pt x="247" y="495"/>
                  <a:pt x="246" y="495"/>
                  <a:pt x="246" y="495"/>
                </a:cubicBezTo>
                <a:cubicBezTo>
                  <a:pt x="245" y="496"/>
                  <a:pt x="245" y="496"/>
                  <a:pt x="245" y="497"/>
                </a:cubicBezTo>
                <a:cubicBezTo>
                  <a:pt x="245" y="497"/>
                  <a:pt x="245" y="497"/>
                  <a:pt x="245" y="498"/>
                </a:cubicBezTo>
                <a:cubicBezTo>
                  <a:pt x="245" y="499"/>
                  <a:pt x="245" y="499"/>
                  <a:pt x="245" y="499"/>
                </a:cubicBezTo>
                <a:cubicBezTo>
                  <a:pt x="245" y="499"/>
                  <a:pt x="245" y="500"/>
                  <a:pt x="244" y="500"/>
                </a:cubicBezTo>
                <a:cubicBezTo>
                  <a:pt x="244" y="500"/>
                  <a:pt x="244" y="500"/>
                  <a:pt x="244" y="500"/>
                </a:cubicBezTo>
                <a:cubicBezTo>
                  <a:pt x="244" y="501"/>
                  <a:pt x="244" y="501"/>
                  <a:pt x="244" y="501"/>
                </a:cubicBezTo>
                <a:cubicBezTo>
                  <a:pt x="245" y="502"/>
                  <a:pt x="245" y="503"/>
                  <a:pt x="244" y="504"/>
                </a:cubicBezTo>
                <a:cubicBezTo>
                  <a:pt x="244" y="504"/>
                  <a:pt x="244" y="505"/>
                  <a:pt x="243" y="505"/>
                </a:cubicBezTo>
                <a:cubicBezTo>
                  <a:pt x="242" y="505"/>
                  <a:pt x="241" y="504"/>
                  <a:pt x="241" y="504"/>
                </a:cubicBezTo>
                <a:cubicBezTo>
                  <a:pt x="241" y="503"/>
                  <a:pt x="240" y="503"/>
                  <a:pt x="240" y="502"/>
                </a:cubicBezTo>
                <a:cubicBezTo>
                  <a:pt x="240" y="502"/>
                  <a:pt x="240" y="502"/>
                  <a:pt x="240" y="502"/>
                </a:cubicBezTo>
                <a:cubicBezTo>
                  <a:pt x="240" y="501"/>
                  <a:pt x="240" y="500"/>
                  <a:pt x="240" y="499"/>
                </a:cubicBezTo>
                <a:cubicBezTo>
                  <a:pt x="240" y="499"/>
                  <a:pt x="240" y="499"/>
                  <a:pt x="240" y="499"/>
                </a:cubicBezTo>
                <a:cubicBezTo>
                  <a:pt x="240" y="499"/>
                  <a:pt x="240" y="498"/>
                  <a:pt x="240" y="498"/>
                </a:cubicBezTo>
                <a:cubicBezTo>
                  <a:pt x="239" y="498"/>
                  <a:pt x="239" y="498"/>
                  <a:pt x="238" y="497"/>
                </a:cubicBezTo>
                <a:cubicBezTo>
                  <a:pt x="238" y="496"/>
                  <a:pt x="238" y="496"/>
                  <a:pt x="238" y="495"/>
                </a:cubicBezTo>
                <a:cubicBezTo>
                  <a:pt x="238" y="495"/>
                  <a:pt x="238" y="495"/>
                  <a:pt x="238" y="495"/>
                </a:cubicBezTo>
                <a:cubicBezTo>
                  <a:pt x="238" y="495"/>
                  <a:pt x="238" y="495"/>
                  <a:pt x="238" y="495"/>
                </a:cubicBezTo>
                <a:cubicBezTo>
                  <a:pt x="238" y="495"/>
                  <a:pt x="237" y="496"/>
                  <a:pt x="237" y="496"/>
                </a:cubicBezTo>
                <a:cubicBezTo>
                  <a:pt x="237" y="496"/>
                  <a:pt x="236" y="497"/>
                  <a:pt x="235" y="497"/>
                </a:cubicBezTo>
                <a:cubicBezTo>
                  <a:pt x="233" y="497"/>
                  <a:pt x="233" y="496"/>
                  <a:pt x="233" y="495"/>
                </a:cubicBezTo>
                <a:cubicBezTo>
                  <a:pt x="233" y="495"/>
                  <a:pt x="233" y="495"/>
                  <a:pt x="233" y="495"/>
                </a:cubicBezTo>
                <a:cubicBezTo>
                  <a:pt x="233" y="494"/>
                  <a:pt x="233" y="493"/>
                  <a:pt x="233" y="493"/>
                </a:cubicBezTo>
                <a:cubicBezTo>
                  <a:pt x="232" y="493"/>
                  <a:pt x="232" y="493"/>
                  <a:pt x="231" y="493"/>
                </a:cubicBezTo>
                <a:cubicBezTo>
                  <a:pt x="230" y="493"/>
                  <a:pt x="230" y="492"/>
                  <a:pt x="230" y="491"/>
                </a:cubicBezTo>
                <a:cubicBezTo>
                  <a:pt x="230" y="490"/>
                  <a:pt x="231" y="489"/>
                  <a:pt x="231" y="489"/>
                </a:cubicBezTo>
                <a:cubicBezTo>
                  <a:pt x="231" y="489"/>
                  <a:pt x="231" y="489"/>
                  <a:pt x="231" y="489"/>
                </a:cubicBezTo>
                <a:cubicBezTo>
                  <a:pt x="230" y="489"/>
                  <a:pt x="230" y="489"/>
                  <a:pt x="230" y="489"/>
                </a:cubicBezTo>
                <a:cubicBezTo>
                  <a:pt x="230" y="490"/>
                  <a:pt x="229" y="491"/>
                  <a:pt x="228" y="492"/>
                </a:cubicBezTo>
                <a:cubicBezTo>
                  <a:pt x="228" y="492"/>
                  <a:pt x="229" y="492"/>
                  <a:pt x="229" y="493"/>
                </a:cubicBezTo>
                <a:cubicBezTo>
                  <a:pt x="229" y="493"/>
                  <a:pt x="228" y="494"/>
                  <a:pt x="228" y="494"/>
                </a:cubicBezTo>
                <a:cubicBezTo>
                  <a:pt x="228" y="494"/>
                  <a:pt x="228" y="494"/>
                  <a:pt x="228" y="494"/>
                </a:cubicBezTo>
                <a:cubicBezTo>
                  <a:pt x="228" y="495"/>
                  <a:pt x="228" y="495"/>
                  <a:pt x="228" y="495"/>
                </a:cubicBezTo>
                <a:cubicBezTo>
                  <a:pt x="228" y="495"/>
                  <a:pt x="227" y="495"/>
                  <a:pt x="227" y="495"/>
                </a:cubicBezTo>
                <a:cubicBezTo>
                  <a:pt x="227" y="496"/>
                  <a:pt x="227" y="496"/>
                  <a:pt x="227" y="496"/>
                </a:cubicBezTo>
                <a:cubicBezTo>
                  <a:pt x="227" y="496"/>
                  <a:pt x="227" y="497"/>
                  <a:pt x="226" y="497"/>
                </a:cubicBezTo>
                <a:cubicBezTo>
                  <a:pt x="225" y="498"/>
                  <a:pt x="223" y="497"/>
                  <a:pt x="223" y="496"/>
                </a:cubicBezTo>
                <a:cubicBezTo>
                  <a:pt x="223" y="495"/>
                  <a:pt x="223" y="494"/>
                  <a:pt x="224" y="493"/>
                </a:cubicBezTo>
                <a:cubicBezTo>
                  <a:pt x="225" y="493"/>
                  <a:pt x="225" y="493"/>
                  <a:pt x="225" y="492"/>
                </a:cubicBezTo>
                <a:cubicBezTo>
                  <a:pt x="224" y="493"/>
                  <a:pt x="224" y="493"/>
                  <a:pt x="224" y="493"/>
                </a:cubicBezTo>
                <a:cubicBezTo>
                  <a:pt x="223" y="494"/>
                  <a:pt x="223" y="494"/>
                  <a:pt x="223" y="495"/>
                </a:cubicBezTo>
                <a:cubicBezTo>
                  <a:pt x="222" y="495"/>
                  <a:pt x="222" y="496"/>
                  <a:pt x="221" y="497"/>
                </a:cubicBezTo>
                <a:cubicBezTo>
                  <a:pt x="220" y="497"/>
                  <a:pt x="220" y="497"/>
                  <a:pt x="220" y="497"/>
                </a:cubicBezTo>
                <a:cubicBezTo>
                  <a:pt x="219" y="497"/>
                  <a:pt x="218" y="497"/>
                  <a:pt x="218" y="496"/>
                </a:cubicBezTo>
                <a:cubicBezTo>
                  <a:pt x="218" y="496"/>
                  <a:pt x="218" y="496"/>
                  <a:pt x="218" y="496"/>
                </a:cubicBezTo>
                <a:cubicBezTo>
                  <a:pt x="218" y="496"/>
                  <a:pt x="217" y="496"/>
                  <a:pt x="217" y="496"/>
                </a:cubicBezTo>
                <a:cubicBezTo>
                  <a:pt x="217" y="496"/>
                  <a:pt x="216" y="496"/>
                  <a:pt x="215" y="495"/>
                </a:cubicBezTo>
                <a:cubicBezTo>
                  <a:pt x="215" y="495"/>
                  <a:pt x="215" y="494"/>
                  <a:pt x="215" y="494"/>
                </a:cubicBezTo>
                <a:cubicBezTo>
                  <a:pt x="215" y="493"/>
                  <a:pt x="216" y="493"/>
                  <a:pt x="216" y="492"/>
                </a:cubicBezTo>
                <a:cubicBezTo>
                  <a:pt x="216" y="492"/>
                  <a:pt x="217" y="492"/>
                  <a:pt x="217" y="492"/>
                </a:cubicBezTo>
                <a:cubicBezTo>
                  <a:pt x="217" y="492"/>
                  <a:pt x="217" y="492"/>
                  <a:pt x="217" y="492"/>
                </a:cubicBezTo>
                <a:cubicBezTo>
                  <a:pt x="217" y="492"/>
                  <a:pt x="218" y="491"/>
                  <a:pt x="218" y="491"/>
                </a:cubicBezTo>
                <a:cubicBezTo>
                  <a:pt x="218" y="491"/>
                  <a:pt x="219" y="491"/>
                  <a:pt x="219" y="491"/>
                </a:cubicBezTo>
                <a:cubicBezTo>
                  <a:pt x="219" y="491"/>
                  <a:pt x="220" y="491"/>
                  <a:pt x="220" y="491"/>
                </a:cubicBezTo>
                <a:cubicBezTo>
                  <a:pt x="220" y="490"/>
                  <a:pt x="220" y="490"/>
                  <a:pt x="220" y="489"/>
                </a:cubicBezTo>
                <a:cubicBezTo>
                  <a:pt x="220" y="488"/>
                  <a:pt x="219" y="487"/>
                  <a:pt x="220" y="487"/>
                </a:cubicBezTo>
                <a:cubicBezTo>
                  <a:pt x="220" y="486"/>
                  <a:pt x="221" y="486"/>
                  <a:pt x="221" y="486"/>
                </a:cubicBezTo>
                <a:cubicBezTo>
                  <a:pt x="221" y="486"/>
                  <a:pt x="221" y="486"/>
                  <a:pt x="221" y="486"/>
                </a:cubicBezTo>
                <a:cubicBezTo>
                  <a:pt x="222" y="486"/>
                  <a:pt x="222" y="486"/>
                  <a:pt x="222" y="486"/>
                </a:cubicBezTo>
                <a:cubicBezTo>
                  <a:pt x="223" y="486"/>
                  <a:pt x="223" y="486"/>
                  <a:pt x="223" y="486"/>
                </a:cubicBezTo>
                <a:cubicBezTo>
                  <a:pt x="223" y="486"/>
                  <a:pt x="224" y="486"/>
                  <a:pt x="224" y="486"/>
                </a:cubicBezTo>
                <a:cubicBezTo>
                  <a:pt x="224" y="486"/>
                  <a:pt x="224" y="486"/>
                  <a:pt x="224" y="486"/>
                </a:cubicBezTo>
                <a:cubicBezTo>
                  <a:pt x="224" y="485"/>
                  <a:pt x="224" y="485"/>
                  <a:pt x="224" y="485"/>
                </a:cubicBezTo>
                <a:cubicBezTo>
                  <a:pt x="223" y="485"/>
                  <a:pt x="223" y="485"/>
                  <a:pt x="222" y="486"/>
                </a:cubicBezTo>
                <a:cubicBezTo>
                  <a:pt x="222" y="486"/>
                  <a:pt x="222" y="486"/>
                  <a:pt x="222" y="486"/>
                </a:cubicBezTo>
                <a:cubicBezTo>
                  <a:pt x="222" y="486"/>
                  <a:pt x="221" y="486"/>
                  <a:pt x="220" y="486"/>
                </a:cubicBezTo>
                <a:cubicBezTo>
                  <a:pt x="219" y="486"/>
                  <a:pt x="218" y="485"/>
                  <a:pt x="218" y="484"/>
                </a:cubicBezTo>
                <a:cubicBezTo>
                  <a:pt x="218" y="484"/>
                  <a:pt x="217" y="483"/>
                  <a:pt x="217" y="483"/>
                </a:cubicBezTo>
                <a:cubicBezTo>
                  <a:pt x="217" y="482"/>
                  <a:pt x="217" y="481"/>
                  <a:pt x="218" y="480"/>
                </a:cubicBezTo>
                <a:cubicBezTo>
                  <a:pt x="218" y="479"/>
                  <a:pt x="218" y="479"/>
                  <a:pt x="219" y="479"/>
                </a:cubicBezTo>
                <a:cubicBezTo>
                  <a:pt x="219" y="479"/>
                  <a:pt x="220" y="478"/>
                  <a:pt x="220" y="477"/>
                </a:cubicBezTo>
                <a:cubicBezTo>
                  <a:pt x="220" y="477"/>
                  <a:pt x="221" y="476"/>
                  <a:pt x="221" y="476"/>
                </a:cubicBezTo>
                <a:cubicBezTo>
                  <a:pt x="222" y="476"/>
                  <a:pt x="222" y="476"/>
                  <a:pt x="222" y="476"/>
                </a:cubicBezTo>
                <a:cubicBezTo>
                  <a:pt x="222" y="476"/>
                  <a:pt x="222" y="476"/>
                  <a:pt x="222" y="476"/>
                </a:cubicBezTo>
                <a:cubicBezTo>
                  <a:pt x="222" y="476"/>
                  <a:pt x="222" y="476"/>
                  <a:pt x="222" y="476"/>
                </a:cubicBezTo>
                <a:cubicBezTo>
                  <a:pt x="222" y="475"/>
                  <a:pt x="222" y="475"/>
                  <a:pt x="222" y="475"/>
                </a:cubicBezTo>
                <a:cubicBezTo>
                  <a:pt x="222" y="474"/>
                  <a:pt x="221" y="473"/>
                  <a:pt x="221" y="472"/>
                </a:cubicBezTo>
                <a:cubicBezTo>
                  <a:pt x="221" y="472"/>
                  <a:pt x="222" y="472"/>
                  <a:pt x="222" y="471"/>
                </a:cubicBezTo>
                <a:cubicBezTo>
                  <a:pt x="222" y="471"/>
                  <a:pt x="222" y="471"/>
                  <a:pt x="222" y="471"/>
                </a:cubicBezTo>
                <a:cubicBezTo>
                  <a:pt x="222" y="471"/>
                  <a:pt x="222" y="471"/>
                  <a:pt x="222" y="470"/>
                </a:cubicBezTo>
                <a:cubicBezTo>
                  <a:pt x="222" y="470"/>
                  <a:pt x="222" y="470"/>
                  <a:pt x="222" y="469"/>
                </a:cubicBezTo>
                <a:cubicBezTo>
                  <a:pt x="222" y="469"/>
                  <a:pt x="222" y="468"/>
                  <a:pt x="221" y="467"/>
                </a:cubicBezTo>
                <a:cubicBezTo>
                  <a:pt x="221" y="466"/>
                  <a:pt x="221" y="465"/>
                  <a:pt x="222" y="464"/>
                </a:cubicBezTo>
                <a:cubicBezTo>
                  <a:pt x="222" y="464"/>
                  <a:pt x="222" y="464"/>
                  <a:pt x="222" y="463"/>
                </a:cubicBezTo>
                <a:cubicBezTo>
                  <a:pt x="223" y="463"/>
                  <a:pt x="223" y="463"/>
                  <a:pt x="223" y="463"/>
                </a:cubicBezTo>
                <a:cubicBezTo>
                  <a:pt x="223" y="463"/>
                  <a:pt x="223" y="462"/>
                  <a:pt x="223" y="462"/>
                </a:cubicBezTo>
                <a:cubicBezTo>
                  <a:pt x="224" y="462"/>
                  <a:pt x="224" y="462"/>
                  <a:pt x="224" y="462"/>
                </a:cubicBezTo>
                <a:cubicBezTo>
                  <a:pt x="224" y="461"/>
                  <a:pt x="224" y="461"/>
                  <a:pt x="224" y="461"/>
                </a:cubicBezTo>
                <a:cubicBezTo>
                  <a:pt x="224" y="461"/>
                  <a:pt x="224" y="461"/>
                  <a:pt x="224" y="460"/>
                </a:cubicBezTo>
                <a:cubicBezTo>
                  <a:pt x="224" y="460"/>
                  <a:pt x="224" y="460"/>
                  <a:pt x="224" y="460"/>
                </a:cubicBezTo>
                <a:cubicBezTo>
                  <a:pt x="223" y="460"/>
                  <a:pt x="222" y="459"/>
                  <a:pt x="222" y="459"/>
                </a:cubicBezTo>
                <a:cubicBezTo>
                  <a:pt x="222" y="458"/>
                  <a:pt x="222" y="458"/>
                  <a:pt x="222" y="457"/>
                </a:cubicBezTo>
                <a:cubicBezTo>
                  <a:pt x="222" y="457"/>
                  <a:pt x="223" y="457"/>
                  <a:pt x="223" y="457"/>
                </a:cubicBezTo>
                <a:cubicBezTo>
                  <a:pt x="223" y="456"/>
                  <a:pt x="223" y="456"/>
                  <a:pt x="224" y="456"/>
                </a:cubicBezTo>
                <a:cubicBezTo>
                  <a:pt x="224" y="455"/>
                  <a:pt x="225" y="454"/>
                  <a:pt x="226" y="454"/>
                </a:cubicBezTo>
                <a:cubicBezTo>
                  <a:pt x="226" y="453"/>
                  <a:pt x="226" y="453"/>
                  <a:pt x="226" y="453"/>
                </a:cubicBezTo>
                <a:cubicBezTo>
                  <a:pt x="226" y="453"/>
                  <a:pt x="226" y="453"/>
                  <a:pt x="226" y="454"/>
                </a:cubicBezTo>
                <a:cubicBezTo>
                  <a:pt x="225" y="454"/>
                  <a:pt x="225" y="454"/>
                  <a:pt x="225" y="454"/>
                </a:cubicBezTo>
                <a:cubicBezTo>
                  <a:pt x="224" y="455"/>
                  <a:pt x="223" y="455"/>
                  <a:pt x="223" y="456"/>
                </a:cubicBezTo>
                <a:cubicBezTo>
                  <a:pt x="222" y="457"/>
                  <a:pt x="222" y="458"/>
                  <a:pt x="220" y="458"/>
                </a:cubicBezTo>
                <a:cubicBezTo>
                  <a:pt x="220" y="458"/>
                  <a:pt x="220" y="458"/>
                  <a:pt x="220" y="458"/>
                </a:cubicBezTo>
                <a:cubicBezTo>
                  <a:pt x="220" y="458"/>
                  <a:pt x="221" y="458"/>
                  <a:pt x="221" y="459"/>
                </a:cubicBezTo>
                <a:cubicBezTo>
                  <a:pt x="221" y="459"/>
                  <a:pt x="221" y="459"/>
                  <a:pt x="221" y="460"/>
                </a:cubicBezTo>
                <a:cubicBezTo>
                  <a:pt x="222" y="460"/>
                  <a:pt x="222" y="462"/>
                  <a:pt x="222" y="462"/>
                </a:cubicBezTo>
                <a:cubicBezTo>
                  <a:pt x="221" y="463"/>
                  <a:pt x="221" y="463"/>
                  <a:pt x="221" y="464"/>
                </a:cubicBezTo>
                <a:cubicBezTo>
                  <a:pt x="221" y="464"/>
                  <a:pt x="220" y="464"/>
                  <a:pt x="220" y="465"/>
                </a:cubicBezTo>
                <a:cubicBezTo>
                  <a:pt x="220" y="465"/>
                  <a:pt x="219" y="466"/>
                  <a:pt x="218" y="466"/>
                </a:cubicBezTo>
                <a:cubicBezTo>
                  <a:pt x="218" y="466"/>
                  <a:pt x="218" y="466"/>
                  <a:pt x="218" y="466"/>
                </a:cubicBezTo>
                <a:cubicBezTo>
                  <a:pt x="217" y="466"/>
                  <a:pt x="216" y="466"/>
                  <a:pt x="216" y="466"/>
                </a:cubicBezTo>
                <a:cubicBezTo>
                  <a:pt x="216" y="465"/>
                  <a:pt x="216" y="465"/>
                  <a:pt x="215" y="465"/>
                </a:cubicBezTo>
                <a:cubicBezTo>
                  <a:pt x="215" y="465"/>
                  <a:pt x="215" y="465"/>
                  <a:pt x="215" y="465"/>
                </a:cubicBezTo>
                <a:cubicBezTo>
                  <a:pt x="215" y="465"/>
                  <a:pt x="215" y="465"/>
                  <a:pt x="215" y="465"/>
                </a:cubicBezTo>
                <a:cubicBezTo>
                  <a:pt x="215" y="466"/>
                  <a:pt x="215" y="466"/>
                  <a:pt x="215" y="466"/>
                </a:cubicBezTo>
                <a:cubicBezTo>
                  <a:pt x="214" y="467"/>
                  <a:pt x="214" y="467"/>
                  <a:pt x="213" y="467"/>
                </a:cubicBezTo>
                <a:cubicBezTo>
                  <a:pt x="213" y="467"/>
                  <a:pt x="213" y="467"/>
                  <a:pt x="213" y="467"/>
                </a:cubicBezTo>
                <a:cubicBezTo>
                  <a:pt x="212" y="467"/>
                  <a:pt x="212" y="467"/>
                  <a:pt x="212" y="467"/>
                </a:cubicBezTo>
                <a:cubicBezTo>
                  <a:pt x="211" y="468"/>
                  <a:pt x="211" y="468"/>
                  <a:pt x="211" y="468"/>
                </a:cubicBezTo>
                <a:cubicBezTo>
                  <a:pt x="211" y="468"/>
                  <a:pt x="211" y="468"/>
                  <a:pt x="211" y="468"/>
                </a:cubicBezTo>
                <a:cubicBezTo>
                  <a:pt x="210" y="468"/>
                  <a:pt x="210" y="468"/>
                  <a:pt x="210" y="468"/>
                </a:cubicBezTo>
                <a:cubicBezTo>
                  <a:pt x="209" y="469"/>
                  <a:pt x="207" y="468"/>
                  <a:pt x="205" y="467"/>
                </a:cubicBezTo>
                <a:cubicBezTo>
                  <a:pt x="205" y="466"/>
                  <a:pt x="205" y="466"/>
                  <a:pt x="204" y="466"/>
                </a:cubicBezTo>
                <a:cubicBezTo>
                  <a:pt x="203" y="466"/>
                  <a:pt x="203" y="466"/>
                  <a:pt x="203" y="466"/>
                </a:cubicBezTo>
                <a:cubicBezTo>
                  <a:pt x="202" y="466"/>
                  <a:pt x="201" y="466"/>
                  <a:pt x="201" y="465"/>
                </a:cubicBezTo>
                <a:cubicBezTo>
                  <a:pt x="201" y="464"/>
                  <a:pt x="201" y="464"/>
                  <a:pt x="201" y="464"/>
                </a:cubicBezTo>
                <a:cubicBezTo>
                  <a:pt x="201" y="463"/>
                  <a:pt x="201" y="463"/>
                  <a:pt x="201" y="463"/>
                </a:cubicBezTo>
                <a:cubicBezTo>
                  <a:pt x="202" y="463"/>
                  <a:pt x="202" y="463"/>
                  <a:pt x="202" y="463"/>
                </a:cubicBezTo>
                <a:cubicBezTo>
                  <a:pt x="202" y="463"/>
                  <a:pt x="203" y="462"/>
                  <a:pt x="203" y="462"/>
                </a:cubicBezTo>
                <a:cubicBezTo>
                  <a:pt x="203" y="462"/>
                  <a:pt x="203" y="462"/>
                  <a:pt x="202" y="462"/>
                </a:cubicBezTo>
                <a:cubicBezTo>
                  <a:pt x="202" y="461"/>
                  <a:pt x="202" y="460"/>
                  <a:pt x="202" y="460"/>
                </a:cubicBezTo>
                <a:cubicBezTo>
                  <a:pt x="202" y="459"/>
                  <a:pt x="202" y="458"/>
                  <a:pt x="201" y="458"/>
                </a:cubicBezTo>
                <a:cubicBezTo>
                  <a:pt x="200" y="457"/>
                  <a:pt x="200" y="456"/>
                  <a:pt x="200" y="455"/>
                </a:cubicBezTo>
                <a:cubicBezTo>
                  <a:pt x="199" y="455"/>
                  <a:pt x="199" y="455"/>
                  <a:pt x="198" y="454"/>
                </a:cubicBezTo>
                <a:cubicBezTo>
                  <a:pt x="198" y="454"/>
                  <a:pt x="198" y="453"/>
                  <a:pt x="198" y="453"/>
                </a:cubicBezTo>
                <a:cubicBezTo>
                  <a:pt x="197" y="452"/>
                  <a:pt x="197" y="452"/>
                  <a:pt x="197" y="452"/>
                </a:cubicBezTo>
                <a:cubicBezTo>
                  <a:pt x="197" y="451"/>
                  <a:pt x="197" y="451"/>
                  <a:pt x="197" y="450"/>
                </a:cubicBezTo>
                <a:cubicBezTo>
                  <a:pt x="197" y="450"/>
                  <a:pt x="197" y="449"/>
                  <a:pt x="198" y="449"/>
                </a:cubicBezTo>
                <a:cubicBezTo>
                  <a:pt x="198" y="449"/>
                  <a:pt x="198" y="449"/>
                  <a:pt x="198" y="449"/>
                </a:cubicBezTo>
                <a:cubicBezTo>
                  <a:pt x="197" y="449"/>
                  <a:pt x="197" y="449"/>
                  <a:pt x="197" y="449"/>
                </a:cubicBezTo>
                <a:cubicBezTo>
                  <a:pt x="196" y="448"/>
                  <a:pt x="196" y="447"/>
                  <a:pt x="196" y="446"/>
                </a:cubicBezTo>
                <a:cubicBezTo>
                  <a:pt x="196" y="446"/>
                  <a:pt x="196" y="446"/>
                  <a:pt x="196" y="446"/>
                </a:cubicBezTo>
                <a:cubicBezTo>
                  <a:pt x="196" y="445"/>
                  <a:pt x="196" y="445"/>
                  <a:pt x="196" y="445"/>
                </a:cubicBezTo>
                <a:cubicBezTo>
                  <a:pt x="196" y="444"/>
                  <a:pt x="197" y="444"/>
                  <a:pt x="197" y="444"/>
                </a:cubicBezTo>
                <a:cubicBezTo>
                  <a:pt x="199" y="444"/>
                  <a:pt x="199" y="444"/>
                  <a:pt x="199" y="444"/>
                </a:cubicBezTo>
                <a:cubicBezTo>
                  <a:pt x="199" y="443"/>
                  <a:pt x="200" y="442"/>
                  <a:pt x="200" y="442"/>
                </a:cubicBezTo>
                <a:cubicBezTo>
                  <a:pt x="201" y="442"/>
                  <a:pt x="201" y="441"/>
                  <a:pt x="201" y="441"/>
                </a:cubicBezTo>
                <a:cubicBezTo>
                  <a:pt x="201" y="441"/>
                  <a:pt x="201" y="441"/>
                  <a:pt x="201" y="441"/>
                </a:cubicBezTo>
                <a:cubicBezTo>
                  <a:pt x="202" y="441"/>
                  <a:pt x="202" y="441"/>
                  <a:pt x="202" y="441"/>
                </a:cubicBezTo>
                <a:cubicBezTo>
                  <a:pt x="202" y="441"/>
                  <a:pt x="202" y="441"/>
                  <a:pt x="201" y="441"/>
                </a:cubicBezTo>
                <a:cubicBezTo>
                  <a:pt x="201" y="441"/>
                  <a:pt x="201" y="440"/>
                  <a:pt x="201" y="440"/>
                </a:cubicBezTo>
                <a:cubicBezTo>
                  <a:pt x="201" y="439"/>
                  <a:pt x="201" y="438"/>
                  <a:pt x="202" y="438"/>
                </a:cubicBezTo>
                <a:cubicBezTo>
                  <a:pt x="202" y="437"/>
                  <a:pt x="202" y="437"/>
                  <a:pt x="202" y="437"/>
                </a:cubicBezTo>
                <a:cubicBezTo>
                  <a:pt x="202" y="436"/>
                  <a:pt x="202" y="436"/>
                  <a:pt x="202" y="435"/>
                </a:cubicBezTo>
                <a:cubicBezTo>
                  <a:pt x="202" y="435"/>
                  <a:pt x="202" y="435"/>
                  <a:pt x="202" y="435"/>
                </a:cubicBezTo>
                <a:cubicBezTo>
                  <a:pt x="202" y="436"/>
                  <a:pt x="201" y="436"/>
                  <a:pt x="200" y="436"/>
                </a:cubicBezTo>
                <a:cubicBezTo>
                  <a:pt x="200" y="436"/>
                  <a:pt x="199" y="436"/>
                  <a:pt x="198" y="436"/>
                </a:cubicBezTo>
                <a:cubicBezTo>
                  <a:pt x="198" y="435"/>
                  <a:pt x="198" y="435"/>
                  <a:pt x="198" y="435"/>
                </a:cubicBezTo>
                <a:cubicBezTo>
                  <a:pt x="198" y="434"/>
                  <a:pt x="198" y="433"/>
                  <a:pt x="198" y="432"/>
                </a:cubicBezTo>
                <a:cubicBezTo>
                  <a:pt x="198" y="432"/>
                  <a:pt x="198" y="431"/>
                  <a:pt x="198" y="430"/>
                </a:cubicBezTo>
                <a:cubicBezTo>
                  <a:pt x="198" y="430"/>
                  <a:pt x="198" y="430"/>
                  <a:pt x="198" y="429"/>
                </a:cubicBezTo>
                <a:cubicBezTo>
                  <a:pt x="198" y="429"/>
                  <a:pt x="198" y="429"/>
                  <a:pt x="198" y="429"/>
                </a:cubicBezTo>
                <a:cubicBezTo>
                  <a:pt x="198" y="428"/>
                  <a:pt x="198" y="428"/>
                  <a:pt x="197" y="428"/>
                </a:cubicBezTo>
                <a:cubicBezTo>
                  <a:pt x="196" y="427"/>
                  <a:pt x="196" y="427"/>
                  <a:pt x="195" y="426"/>
                </a:cubicBezTo>
                <a:cubicBezTo>
                  <a:pt x="195" y="424"/>
                  <a:pt x="196" y="423"/>
                  <a:pt x="197" y="422"/>
                </a:cubicBezTo>
                <a:cubicBezTo>
                  <a:pt x="197" y="421"/>
                  <a:pt x="198" y="421"/>
                  <a:pt x="197" y="421"/>
                </a:cubicBezTo>
                <a:cubicBezTo>
                  <a:pt x="197" y="420"/>
                  <a:pt x="197" y="420"/>
                  <a:pt x="198" y="420"/>
                </a:cubicBezTo>
                <a:cubicBezTo>
                  <a:pt x="198" y="419"/>
                  <a:pt x="198" y="419"/>
                  <a:pt x="198" y="419"/>
                </a:cubicBezTo>
                <a:cubicBezTo>
                  <a:pt x="199" y="418"/>
                  <a:pt x="200" y="418"/>
                  <a:pt x="200" y="418"/>
                </a:cubicBezTo>
                <a:cubicBezTo>
                  <a:pt x="200" y="418"/>
                  <a:pt x="200" y="418"/>
                  <a:pt x="199" y="417"/>
                </a:cubicBezTo>
                <a:cubicBezTo>
                  <a:pt x="199" y="417"/>
                  <a:pt x="199" y="416"/>
                  <a:pt x="200" y="416"/>
                </a:cubicBezTo>
                <a:cubicBezTo>
                  <a:pt x="200" y="416"/>
                  <a:pt x="200" y="415"/>
                  <a:pt x="201" y="415"/>
                </a:cubicBezTo>
                <a:cubicBezTo>
                  <a:pt x="202" y="416"/>
                  <a:pt x="203" y="415"/>
                  <a:pt x="205" y="415"/>
                </a:cubicBezTo>
                <a:cubicBezTo>
                  <a:pt x="206" y="414"/>
                  <a:pt x="206" y="413"/>
                  <a:pt x="206" y="413"/>
                </a:cubicBezTo>
                <a:cubicBezTo>
                  <a:pt x="206" y="413"/>
                  <a:pt x="206" y="412"/>
                  <a:pt x="206" y="411"/>
                </a:cubicBezTo>
                <a:cubicBezTo>
                  <a:pt x="206" y="411"/>
                  <a:pt x="206" y="410"/>
                  <a:pt x="206" y="410"/>
                </a:cubicBezTo>
                <a:cubicBezTo>
                  <a:pt x="207" y="410"/>
                  <a:pt x="207" y="409"/>
                  <a:pt x="207" y="409"/>
                </a:cubicBezTo>
                <a:cubicBezTo>
                  <a:pt x="208" y="407"/>
                  <a:pt x="209" y="407"/>
                  <a:pt x="210" y="407"/>
                </a:cubicBezTo>
                <a:cubicBezTo>
                  <a:pt x="210" y="407"/>
                  <a:pt x="211" y="407"/>
                  <a:pt x="211" y="407"/>
                </a:cubicBezTo>
                <a:cubicBezTo>
                  <a:pt x="211" y="407"/>
                  <a:pt x="211" y="407"/>
                  <a:pt x="212" y="407"/>
                </a:cubicBezTo>
                <a:cubicBezTo>
                  <a:pt x="211" y="407"/>
                  <a:pt x="211" y="406"/>
                  <a:pt x="212" y="406"/>
                </a:cubicBezTo>
                <a:cubicBezTo>
                  <a:pt x="212" y="405"/>
                  <a:pt x="212" y="405"/>
                  <a:pt x="213" y="405"/>
                </a:cubicBezTo>
                <a:cubicBezTo>
                  <a:pt x="213" y="405"/>
                  <a:pt x="213" y="404"/>
                  <a:pt x="213" y="404"/>
                </a:cubicBezTo>
                <a:cubicBezTo>
                  <a:pt x="214" y="404"/>
                  <a:pt x="214" y="404"/>
                  <a:pt x="214" y="404"/>
                </a:cubicBezTo>
                <a:cubicBezTo>
                  <a:pt x="214" y="403"/>
                  <a:pt x="215" y="401"/>
                  <a:pt x="216" y="401"/>
                </a:cubicBezTo>
                <a:cubicBezTo>
                  <a:pt x="217" y="401"/>
                  <a:pt x="217" y="401"/>
                  <a:pt x="217" y="401"/>
                </a:cubicBezTo>
                <a:cubicBezTo>
                  <a:pt x="217" y="401"/>
                  <a:pt x="218" y="401"/>
                  <a:pt x="218" y="401"/>
                </a:cubicBezTo>
                <a:cubicBezTo>
                  <a:pt x="218" y="401"/>
                  <a:pt x="218" y="401"/>
                  <a:pt x="218" y="401"/>
                </a:cubicBezTo>
                <a:cubicBezTo>
                  <a:pt x="218" y="400"/>
                  <a:pt x="219" y="400"/>
                  <a:pt x="220" y="400"/>
                </a:cubicBezTo>
                <a:cubicBezTo>
                  <a:pt x="220" y="400"/>
                  <a:pt x="221" y="400"/>
                  <a:pt x="221" y="400"/>
                </a:cubicBezTo>
                <a:cubicBezTo>
                  <a:pt x="221" y="400"/>
                  <a:pt x="222" y="400"/>
                  <a:pt x="222" y="400"/>
                </a:cubicBezTo>
                <a:cubicBezTo>
                  <a:pt x="222" y="400"/>
                  <a:pt x="223" y="400"/>
                  <a:pt x="223" y="400"/>
                </a:cubicBezTo>
                <a:cubicBezTo>
                  <a:pt x="224" y="400"/>
                  <a:pt x="224" y="400"/>
                  <a:pt x="224" y="400"/>
                </a:cubicBezTo>
                <a:cubicBezTo>
                  <a:pt x="223" y="400"/>
                  <a:pt x="223" y="400"/>
                  <a:pt x="223" y="400"/>
                </a:cubicBezTo>
                <a:cubicBezTo>
                  <a:pt x="221" y="400"/>
                  <a:pt x="221" y="400"/>
                  <a:pt x="221" y="400"/>
                </a:cubicBezTo>
                <a:cubicBezTo>
                  <a:pt x="221" y="400"/>
                  <a:pt x="218" y="400"/>
                  <a:pt x="218" y="398"/>
                </a:cubicBezTo>
                <a:cubicBezTo>
                  <a:pt x="218" y="397"/>
                  <a:pt x="219" y="396"/>
                  <a:pt x="220" y="395"/>
                </a:cubicBezTo>
                <a:cubicBezTo>
                  <a:pt x="221" y="395"/>
                  <a:pt x="221" y="395"/>
                  <a:pt x="221" y="395"/>
                </a:cubicBezTo>
                <a:cubicBezTo>
                  <a:pt x="221" y="394"/>
                  <a:pt x="222" y="393"/>
                  <a:pt x="223" y="392"/>
                </a:cubicBezTo>
                <a:cubicBezTo>
                  <a:pt x="223" y="392"/>
                  <a:pt x="223" y="391"/>
                  <a:pt x="223" y="391"/>
                </a:cubicBezTo>
                <a:cubicBezTo>
                  <a:pt x="224" y="390"/>
                  <a:pt x="225" y="389"/>
                  <a:pt x="225" y="389"/>
                </a:cubicBezTo>
                <a:cubicBezTo>
                  <a:pt x="226" y="389"/>
                  <a:pt x="228" y="389"/>
                  <a:pt x="228" y="390"/>
                </a:cubicBezTo>
                <a:cubicBezTo>
                  <a:pt x="228" y="391"/>
                  <a:pt x="228" y="391"/>
                  <a:pt x="228" y="392"/>
                </a:cubicBezTo>
                <a:cubicBezTo>
                  <a:pt x="228" y="393"/>
                  <a:pt x="228" y="393"/>
                  <a:pt x="229" y="394"/>
                </a:cubicBezTo>
                <a:cubicBezTo>
                  <a:pt x="229" y="395"/>
                  <a:pt x="228" y="396"/>
                  <a:pt x="228" y="396"/>
                </a:cubicBezTo>
                <a:cubicBezTo>
                  <a:pt x="228" y="396"/>
                  <a:pt x="228" y="396"/>
                  <a:pt x="228" y="396"/>
                </a:cubicBezTo>
                <a:cubicBezTo>
                  <a:pt x="229" y="396"/>
                  <a:pt x="229" y="395"/>
                  <a:pt x="230" y="395"/>
                </a:cubicBezTo>
                <a:cubicBezTo>
                  <a:pt x="230" y="395"/>
                  <a:pt x="230" y="395"/>
                  <a:pt x="230" y="395"/>
                </a:cubicBezTo>
                <a:cubicBezTo>
                  <a:pt x="230" y="395"/>
                  <a:pt x="230" y="394"/>
                  <a:pt x="230" y="394"/>
                </a:cubicBezTo>
                <a:cubicBezTo>
                  <a:pt x="230" y="394"/>
                  <a:pt x="230" y="393"/>
                  <a:pt x="230" y="393"/>
                </a:cubicBezTo>
                <a:cubicBezTo>
                  <a:pt x="230" y="393"/>
                  <a:pt x="230" y="393"/>
                  <a:pt x="230" y="393"/>
                </a:cubicBezTo>
                <a:cubicBezTo>
                  <a:pt x="230" y="393"/>
                  <a:pt x="230" y="392"/>
                  <a:pt x="230" y="392"/>
                </a:cubicBezTo>
                <a:cubicBezTo>
                  <a:pt x="229" y="392"/>
                  <a:pt x="229" y="392"/>
                  <a:pt x="229" y="392"/>
                </a:cubicBezTo>
                <a:cubicBezTo>
                  <a:pt x="228" y="391"/>
                  <a:pt x="228" y="390"/>
                  <a:pt x="228" y="390"/>
                </a:cubicBezTo>
                <a:cubicBezTo>
                  <a:pt x="228" y="390"/>
                  <a:pt x="228" y="390"/>
                  <a:pt x="227" y="389"/>
                </a:cubicBezTo>
                <a:cubicBezTo>
                  <a:pt x="227" y="389"/>
                  <a:pt x="227" y="389"/>
                  <a:pt x="227" y="389"/>
                </a:cubicBezTo>
                <a:cubicBezTo>
                  <a:pt x="226" y="389"/>
                  <a:pt x="226" y="388"/>
                  <a:pt x="226" y="387"/>
                </a:cubicBezTo>
                <a:cubicBezTo>
                  <a:pt x="227" y="386"/>
                  <a:pt x="229" y="386"/>
                  <a:pt x="230" y="386"/>
                </a:cubicBezTo>
                <a:cubicBezTo>
                  <a:pt x="231" y="386"/>
                  <a:pt x="231" y="386"/>
                  <a:pt x="231" y="386"/>
                </a:cubicBezTo>
                <a:cubicBezTo>
                  <a:pt x="231" y="386"/>
                  <a:pt x="231" y="386"/>
                  <a:pt x="231" y="386"/>
                </a:cubicBezTo>
                <a:cubicBezTo>
                  <a:pt x="232" y="386"/>
                  <a:pt x="233" y="385"/>
                  <a:pt x="233" y="386"/>
                </a:cubicBezTo>
                <a:cubicBezTo>
                  <a:pt x="234" y="386"/>
                  <a:pt x="234" y="387"/>
                  <a:pt x="235" y="387"/>
                </a:cubicBezTo>
                <a:cubicBezTo>
                  <a:pt x="235" y="387"/>
                  <a:pt x="236" y="388"/>
                  <a:pt x="236" y="388"/>
                </a:cubicBezTo>
                <a:cubicBezTo>
                  <a:pt x="237" y="388"/>
                  <a:pt x="237" y="389"/>
                  <a:pt x="237" y="390"/>
                </a:cubicBezTo>
                <a:cubicBezTo>
                  <a:pt x="238" y="391"/>
                  <a:pt x="237" y="391"/>
                  <a:pt x="237" y="392"/>
                </a:cubicBezTo>
                <a:cubicBezTo>
                  <a:pt x="236" y="392"/>
                  <a:pt x="236" y="392"/>
                  <a:pt x="235" y="392"/>
                </a:cubicBezTo>
                <a:cubicBezTo>
                  <a:pt x="235" y="392"/>
                  <a:pt x="235" y="393"/>
                  <a:pt x="235" y="393"/>
                </a:cubicBezTo>
                <a:cubicBezTo>
                  <a:pt x="235" y="393"/>
                  <a:pt x="235" y="393"/>
                  <a:pt x="234" y="393"/>
                </a:cubicBezTo>
                <a:cubicBezTo>
                  <a:pt x="234" y="393"/>
                  <a:pt x="234" y="393"/>
                  <a:pt x="234" y="393"/>
                </a:cubicBezTo>
                <a:cubicBezTo>
                  <a:pt x="235" y="393"/>
                  <a:pt x="236" y="393"/>
                  <a:pt x="237" y="393"/>
                </a:cubicBezTo>
                <a:cubicBezTo>
                  <a:pt x="238" y="393"/>
                  <a:pt x="238" y="393"/>
                  <a:pt x="239" y="393"/>
                </a:cubicBezTo>
                <a:cubicBezTo>
                  <a:pt x="239" y="393"/>
                  <a:pt x="239" y="393"/>
                  <a:pt x="239" y="393"/>
                </a:cubicBezTo>
                <a:cubicBezTo>
                  <a:pt x="240" y="393"/>
                  <a:pt x="240" y="393"/>
                  <a:pt x="240" y="393"/>
                </a:cubicBezTo>
                <a:cubicBezTo>
                  <a:pt x="241" y="393"/>
                  <a:pt x="241" y="392"/>
                  <a:pt x="242" y="392"/>
                </a:cubicBezTo>
                <a:cubicBezTo>
                  <a:pt x="243" y="392"/>
                  <a:pt x="244" y="391"/>
                  <a:pt x="245" y="391"/>
                </a:cubicBezTo>
                <a:cubicBezTo>
                  <a:pt x="245" y="391"/>
                  <a:pt x="246" y="390"/>
                  <a:pt x="246" y="390"/>
                </a:cubicBezTo>
                <a:cubicBezTo>
                  <a:pt x="246" y="390"/>
                  <a:pt x="246" y="390"/>
                  <a:pt x="246" y="390"/>
                </a:cubicBezTo>
                <a:cubicBezTo>
                  <a:pt x="247" y="390"/>
                  <a:pt x="247" y="390"/>
                  <a:pt x="247" y="390"/>
                </a:cubicBezTo>
                <a:cubicBezTo>
                  <a:pt x="247" y="390"/>
                  <a:pt x="247" y="389"/>
                  <a:pt x="247" y="389"/>
                </a:cubicBezTo>
                <a:cubicBezTo>
                  <a:pt x="247" y="389"/>
                  <a:pt x="247" y="389"/>
                  <a:pt x="247" y="389"/>
                </a:cubicBezTo>
                <a:cubicBezTo>
                  <a:pt x="248" y="388"/>
                  <a:pt x="248" y="388"/>
                  <a:pt x="249" y="387"/>
                </a:cubicBezTo>
                <a:cubicBezTo>
                  <a:pt x="249" y="387"/>
                  <a:pt x="249" y="387"/>
                  <a:pt x="249" y="387"/>
                </a:cubicBezTo>
                <a:cubicBezTo>
                  <a:pt x="250" y="387"/>
                  <a:pt x="250" y="387"/>
                  <a:pt x="250" y="387"/>
                </a:cubicBezTo>
                <a:cubicBezTo>
                  <a:pt x="250" y="386"/>
                  <a:pt x="250" y="386"/>
                  <a:pt x="250" y="386"/>
                </a:cubicBezTo>
                <a:cubicBezTo>
                  <a:pt x="250" y="386"/>
                  <a:pt x="251" y="385"/>
                  <a:pt x="251" y="385"/>
                </a:cubicBezTo>
                <a:cubicBezTo>
                  <a:pt x="251" y="385"/>
                  <a:pt x="251" y="385"/>
                  <a:pt x="251" y="385"/>
                </a:cubicBezTo>
                <a:cubicBezTo>
                  <a:pt x="250" y="385"/>
                  <a:pt x="250" y="385"/>
                  <a:pt x="250" y="384"/>
                </a:cubicBezTo>
                <a:cubicBezTo>
                  <a:pt x="249" y="384"/>
                  <a:pt x="249" y="384"/>
                  <a:pt x="249" y="384"/>
                </a:cubicBezTo>
                <a:cubicBezTo>
                  <a:pt x="249" y="384"/>
                  <a:pt x="249" y="384"/>
                  <a:pt x="249" y="384"/>
                </a:cubicBezTo>
                <a:cubicBezTo>
                  <a:pt x="249" y="384"/>
                  <a:pt x="249" y="384"/>
                  <a:pt x="249" y="383"/>
                </a:cubicBezTo>
                <a:cubicBezTo>
                  <a:pt x="248" y="383"/>
                  <a:pt x="248" y="382"/>
                  <a:pt x="248" y="382"/>
                </a:cubicBezTo>
                <a:cubicBezTo>
                  <a:pt x="248" y="381"/>
                  <a:pt x="248" y="381"/>
                  <a:pt x="248" y="380"/>
                </a:cubicBezTo>
                <a:cubicBezTo>
                  <a:pt x="249" y="380"/>
                  <a:pt x="249" y="380"/>
                  <a:pt x="249" y="380"/>
                </a:cubicBezTo>
                <a:cubicBezTo>
                  <a:pt x="250" y="379"/>
                  <a:pt x="251" y="379"/>
                  <a:pt x="252" y="380"/>
                </a:cubicBezTo>
                <a:cubicBezTo>
                  <a:pt x="252" y="380"/>
                  <a:pt x="253" y="381"/>
                  <a:pt x="253" y="381"/>
                </a:cubicBezTo>
                <a:cubicBezTo>
                  <a:pt x="253" y="381"/>
                  <a:pt x="253" y="381"/>
                  <a:pt x="253" y="381"/>
                </a:cubicBezTo>
                <a:cubicBezTo>
                  <a:pt x="253" y="382"/>
                  <a:pt x="253" y="382"/>
                  <a:pt x="253" y="382"/>
                </a:cubicBezTo>
                <a:cubicBezTo>
                  <a:pt x="253" y="383"/>
                  <a:pt x="253" y="383"/>
                  <a:pt x="253" y="383"/>
                </a:cubicBezTo>
                <a:cubicBezTo>
                  <a:pt x="253" y="383"/>
                  <a:pt x="253" y="384"/>
                  <a:pt x="253" y="384"/>
                </a:cubicBezTo>
                <a:cubicBezTo>
                  <a:pt x="253" y="384"/>
                  <a:pt x="253" y="384"/>
                  <a:pt x="253" y="384"/>
                </a:cubicBezTo>
                <a:cubicBezTo>
                  <a:pt x="254" y="384"/>
                  <a:pt x="255" y="385"/>
                  <a:pt x="255" y="385"/>
                </a:cubicBezTo>
                <a:cubicBezTo>
                  <a:pt x="256" y="386"/>
                  <a:pt x="256" y="386"/>
                  <a:pt x="257" y="386"/>
                </a:cubicBezTo>
                <a:cubicBezTo>
                  <a:pt x="257" y="386"/>
                  <a:pt x="257" y="386"/>
                  <a:pt x="257" y="386"/>
                </a:cubicBezTo>
                <a:cubicBezTo>
                  <a:pt x="257" y="386"/>
                  <a:pt x="258" y="386"/>
                  <a:pt x="258" y="386"/>
                </a:cubicBezTo>
                <a:cubicBezTo>
                  <a:pt x="259" y="386"/>
                  <a:pt x="259" y="386"/>
                  <a:pt x="259" y="386"/>
                </a:cubicBezTo>
                <a:cubicBezTo>
                  <a:pt x="260" y="387"/>
                  <a:pt x="261" y="387"/>
                  <a:pt x="261" y="387"/>
                </a:cubicBezTo>
                <a:cubicBezTo>
                  <a:pt x="262" y="387"/>
                  <a:pt x="262" y="387"/>
                  <a:pt x="262" y="387"/>
                </a:cubicBezTo>
                <a:cubicBezTo>
                  <a:pt x="263" y="388"/>
                  <a:pt x="263" y="388"/>
                  <a:pt x="263" y="388"/>
                </a:cubicBezTo>
                <a:cubicBezTo>
                  <a:pt x="263" y="388"/>
                  <a:pt x="263" y="388"/>
                  <a:pt x="263" y="388"/>
                </a:cubicBezTo>
                <a:cubicBezTo>
                  <a:pt x="264" y="387"/>
                  <a:pt x="264" y="387"/>
                  <a:pt x="264" y="386"/>
                </a:cubicBezTo>
                <a:cubicBezTo>
                  <a:pt x="265" y="386"/>
                  <a:pt x="266" y="385"/>
                  <a:pt x="267" y="385"/>
                </a:cubicBezTo>
                <a:cubicBezTo>
                  <a:pt x="268" y="384"/>
                  <a:pt x="268" y="384"/>
                  <a:pt x="269" y="384"/>
                </a:cubicBezTo>
                <a:cubicBezTo>
                  <a:pt x="270" y="384"/>
                  <a:pt x="270" y="384"/>
                  <a:pt x="270" y="384"/>
                </a:cubicBezTo>
                <a:cubicBezTo>
                  <a:pt x="271" y="382"/>
                  <a:pt x="271" y="380"/>
                  <a:pt x="271" y="378"/>
                </a:cubicBezTo>
                <a:cubicBezTo>
                  <a:pt x="271" y="377"/>
                  <a:pt x="271" y="377"/>
                  <a:pt x="271" y="377"/>
                </a:cubicBezTo>
                <a:cubicBezTo>
                  <a:pt x="271" y="376"/>
                  <a:pt x="270" y="375"/>
                  <a:pt x="271" y="373"/>
                </a:cubicBezTo>
                <a:cubicBezTo>
                  <a:pt x="271" y="373"/>
                  <a:pt x="271" y="373"/>
                  <a:pt x="271" y="373"/>
                </a:cubicBezTo>
                <a:cubicBezTo>
                  <a:pt x="271" y="372"/>
                  <a:pt x="272" y="371"/>
                  <a:pt x="272" y="370"/>
                </a:cubicBezTo>
                <a:cubicBezTo>
                  <a:pt x="272" y="369"/>
                  <a:pt x="273" y="368"/>
                  <a:pt x="274" y="367"/>
                </a:cubicBezTo>
                <a:cubicBezTo>
                  <a:pt x="274" y="366"/>
                  <a:pt x="274" y="366"/>
                  <a:pt x="274" y="365"/>
                </a:cubicBezTo>
                <a:cubicBezTo>
                  <a:pt x="274" y="365"/>
                  <a:pt x="274" y="365"/>
                  <a:pt x="274" y="365"/>
                </a:cubicBezTo>
                <a:cubicBezTo>
                  <a:pt x="273" y="365"/>
                  <a:pt x="273" y="365"/>
                  <a:pt x="273" y="365"/>
                </a:cubicBezTo>
                <a:cubicBezTo>
                  <a:pt x="272" y="365"/>
                  <a:pt x="271" y="365"/>
                  <a:pt x="270" y="365"/>
                </a:cubicBezTo>
                <a:cubicBezTo>
                  <a:pt x="270" y="365"/>
                  <a:pt x="269" y="364"/>
                  <a:pt x="269" y="364"/>
                </a:cubicBezTo>
                <a:cubicBezTo>
                  <a:pt x="269" y="363"/>
                  <a:pt x="269" y="362"/>
                  <a:pt x="270" y="362"/>
                </a:cubicBezTo>
                <a:cubicBezTo>
                  <a:pt x="270" y="362"/>
                  <a:pt x="270" y="362"/>
                  <a:pt x="271" y="361"/>
                </a:cubicBezTo>
                <a:cubicBezTo>
                  <a:pt x="271" y="361"/>
                  <a:pt x="272" y="360"/>
                  <a:pt x="273" y="360"/>
                </a:cubicBezTo>
                <a:cubicBezTo>
                  <a:pt x="274" y="360"/>
                  <a:pt x="275" y="360"/>
                  <a:pt x="275" y="360"/>
                </a:cubicBezTo>
                <a:cubicBezTo>
                  <a:pt x="276" y="361"/>
                  <a:pt x="277" y="361"/>
                  <a:pt x="277" y="360"/>
                </a:cubicBezTo>
                <a:cubicBezTo>
                  <a:pt x="278" y="360"/>
                  <a:pt x="278" y="359"/>
                  <a:pt x="278" y="359"/>
                </a:cubicBezTo>
                <a:cubicBezTo>
                  <a:pt x="278" y="358"/>
                  <a:pt x="278" y="358"/>
                  <a:pt x="278" y="358"/>
                </a:cubicBezTo>
                <a:cubicBezTo>
                  <a:pt x="278" y="356"/>
                  <a:pt x="279" y="355"/>
                  <a:pt x="280" y="354"/>
                </a:cubicBezTo>
                <a:cubicBezTo>
                  <a:pt x="280" y="354"/>
                  <a:pt x="280" y="354"/>
                  <a:pt x="280" y="354"/>
                </a:cubicBezTo>
                <a:cubicBezTo>
                  <a:pt x="280" y="354"/>
                  <a:pt x="280" y="354"/>
                  <a:pt x="280" y="354"/>
                </a:cubicBezTo>
                <a:cubicBezTo>
                  <a:pt x="279" y="354"/>
                  <a:pt x="279" y="354"/>
                  <a:pt x="279" y="354"/>
                </a:cubicBezTo>
                <a:cubicBezTo>
                  <a:pt x="279" y="355"/>
                  <a:pt x="278" y="355"/>
                  <a:pt x="278" y="355"/>
                </a:cubicBezTo>
                <a:cubicBezTo>
                  <a:pt x="278" y="355"/>
                  <a:pt x="278" y="355"/>
                  <a:pt x="278" y="355"/>
                </a:cubicBezTo>
                <a:cubicBezTo>
                  <a:pt x="277" y="355"/>
                  <a:pt x="277" y="355"/>
                  <a:pt x="277" y="355"/>
                </a:cubicBezTo>
                <a:cubicBezTo>
                  <a:pt x="277" y="355"/>
                  <a:pt x="277" y="355"/>
                  <a:pt x="276" y="355"/>
                </a:cubicBezTo>
                <a:cubicBezTo>
                  <a:pt x="276" y="356"/>
                  <a:pt x="276" y="356"/>
                  <a:pt x="276" y="356"/>
                </a:cubicBezTo>
                <a:cubicBezTo>
                  <a:pt x="275" y="356"/>
                  <a:pt x="274" y="356"/>
                  <a:pt x="274" y="357"/>
                </a:cubicBezTo>
                <a:cubicBezTo>
                  <a:pt x="273" y="357"/>
                  <a:pt x="272" y="356"/>
                  <a:pt x="272" y="356"/>
                </a:cubicBezTo>
                <a:cubicBezTo>
                  <a:pt x="272" y="356"/>
                  <a:pt x="272" y="355"/>
                  <a:pt x="272" y="355"/>
                </a:cubicBezTo>
                <a:cubicBezTo>
                  <a:pt x="272" y="355"/>
                  <a:pt x="272" y="356"/>
                  <a:pt x="271" y="356"/>
                </a:cubicBezTo>
                <a:cubicBezTo>
                  <a:pt x="271" y="356"/>
                  <a:pt x="271" y="356"/>
                  <a:pt x="271" y="356"/>
                </a:cubicBezTo>
                <a:cubicBezTo>
                  <a:pt x="271" y="356"/>
                  <a:pt x="271" y="356"/>
                  <a:pt x="271" y="357"/>
                </a:cubicBezTo>
                <a:cubicBezTo>
                  <a:pt x="271" y="357"/>
                  <a:pt x="270" y="358"/>
                  <a:pt x="270" y="358"/>
                </a:cubicBezTo>
                <a:cubicBezTo>
                  <a:pt x="269" y="358"/>
                  <a:pt x="268" y="358"/>
                  <a:pt x="268" y="358"/>
                </a:cubicBezTo>
                <a:cubicBezTo>
                  <a:pt x="267" y="358"/>
                  <a:pt x="267" y="358"/>
                  <a:pt x="266" y="358"/>
                </a:cubicBezTo>
                <a:cubicBezTo>
                  <a:pt x="266" y="359"/>
                  <a:pt x="265" y="360"/>
                  <a:pt x="264" y="361"/>
                </a:cubicBezTo>
                <a:cubicBezTo>
                  <a:pt x="264" y="361"/>
                  <a:pt x="263" y="361"/>
                  <a:pt x="262" y="361"/>
                </a:cubicBezTo>
                <a:cubicBezTo>
                  <a:pt x="262" y="361"/>
                  <a:pt x="262" y="361"/>
                  <a:pt x="262" y="361"/>
                </a:cubicBezTo>
                <a:cubicBezTo>
                  <a:pt x="261" y="361"/>
                  <a:pt x="261" y="361"/>
                  <a:pt x="261" y="361"/>
                </a:cubicBezTo>
                <a:cubicBezTo>
                  <a:pt x="261" y="361"/>
                  <a:pt x="261" y="362"/>
                  <a:pt x="261" y="362"/>
                </a:cubicBezTo>
                <a:cubicBezTo>
                  <a:pt x="261" y="362"/>
                  <a:pt x="261" y="363"/>
                  <a:pt x="261" y="363"/>
                </a:cubicBezTo>
                <a:cubicBezTo>
                  <a:pt x="261" y="364"/>
                  <a:pt x="260" y="365"/>
                  <a:pt x="260" y="365"/>
                </a:cubicBezTo>
                <a:cubicBezTo>
                  <a:pt x="260" y="365"/>
                  <a:pt x="259" y="366"/>
                  <a:pt x="258" y="366"/>
                </a:cubicBezTo>
                <a:cubicBezTo>
                  <a:pt x="257" y="366"/>
                  <a:pt x="257" y="366"/>
                  <a:pt x="256" y="365"/>
                </a:cubicBezTo>
                <a:cubicBezTo>
                  <a:pt x="255" y="365"/>
                  <a:pt x="256" y="362"/>
                  <a:pt x="256" y="362"/>
                </a:cubicBezTo>
                <a:cubicBezTo>
                  <a:pt x="256" y="362"/>
                  <a:pt x="256" y="361"/>
                  <a:pt x="256" y="360"/>
                </a:cubicBezTo>
                <a:cubicBezTo>
                  <a:pt x="256" y="360"/>
                  <a:pt x="256" y="360"/>
                  <a:pt x="256" y="359"/>
                </a:cubicBezTo>
                <a:cubicBezTo>
                  <a:pt x="256" y="359"/>
                  <a:pt x="256" y="359"/>
                  <a:pt x="256" y="359"/>
                </a:cubicBezTo>
                <a:cubicBezTo>
                  <a:pt x="256" y="359"/>
                  <a:pt x="256" y="359"/>
                  <a:pt x="256" y="359"/>
                </a:cubicBezTo>
                <a:cubicBezTo>
                  <a:pt x="256" y="359"/>
                  <a:pt x="256" y="359"/>
                  <a:pt x="256" y="359"/>
                </a:cubicBezTo>
                <a:cubicBezTo>
                  <a:pt x="256" y="360"/>
                  <a:pt x="256" y="361"/>
                  <a:pt x="256" y="362"/>
                </a:cubicBezTo>
                <a:cubicBezTo>
                  <a:pt x="256" y="363"/>
                  <a:pt x="254" y="363"/>
                  <a:pt x="253" y="362"/>
                </a:cubicBezTo>
                <a:cubicBezTo>
                  <a:pt x="252" y="362"/>
                  <a:pt x="252" y="361"/>
                  <a:pt x="252" y="360"/>
                </a:cubicBezTo>
                <a:cubicBezTo>
                  <a:pt x="251" y="360"/>
                  <a:pt x="251" y="359"/>
                  <a:pt x="250" y="359"/>
                </a:cubicBezTo>
                <a:cubicBezTo>
                  <a:pt x="250" y="358"/>
                  <a:pt x="249" y="359"/>
                  <a:pt x="248" y="359"/>
                </a:cubicBezTo>
                <a:cubicBezTo>
                  <a:pt x="248" y="359"/>
                  <a:pt x="247" y="359"/>
                  <a:pt x="247" y="359"/>
                </a:cubicBezTo>
                <a:cubicBezTo>
                  <a:pt x="246" y="359"/>
                  <a:pt x="246" y="359"/>
                  <a:pt x="246" y="359"/>
                </a:cubicBezTo>
                <a:cubicBezTo>
                  <a:pt x="246" y="359"/>
                  <a:pt x="244" y="359"/>
                  <a:pt x="243" y="358"/>
                </a:cubicBezTo>
                <a:cubicBezTo>
                  <a:pt x="243" y="358"/>
                  <a:pt x="243" y="358"/>
                  <a:pt x="242" y="358"/>
                </a:cubicBezTo>
                <a:cubicBezTo>
                  <a:pt x="242" y="358"/>
                  <a:pt x="242" y="358"/>
                  <a:pt x="242" y="358"/>
                </a:cubicBezTo>
                <a:cubicBezTo>
                  <a:pt x="241" y="358"/>
                  <a:pt x="241" y="358"/>
                  <a:pt x="241" y="358"/>
                </a:cubicBezTo>
                <a:cubicBezTo>
                  <a:pt x="240" y="358"/>
                  <a:pt x="240" y="359"/>
                  <a:pt x="240" y="359"/>
                </a:cubicBezTo>
                <a:cubicBezTo>
                  <a:pt x="240" y="359"/>
                  <a:pt x="240" y="359"/>
                  <a:pt x="239" y="360"/>
                </a:cubicBezTo>
                <a:cubicBezTo>
                  <a:pt x="239" y="361"/>
                  <a:pt x="237" y="362"/>
                  <a:pt x="236" y="361"/>
                </a:cubicBezTo>
                <a:cubicBezTo>
                  <a:pt x="235" y="361"/>
                  <a:pt x="235" y="360"/>
                  <a:pt x="235" y="360"/>
                </a:cubicBezTo>
                <a:cubicBezTo>
                  <a:pt x="234" y="360"/>
                  <a:pt x="234" y="360"/>
                  <a:pt x="234" y="359"/>
                </a:cubicBezTo>
                <a:cubicBezTo>
                  <a:pt x="233" y="359"/>
                  <a:pt x="233" y="359"/>
                  <a:pt x="232" y="358"/>
                </a:cubicBezTo>
                <a:cubicBezTo>
                  <a:pt x="231" y="358"/>
                  <a:pt x="231" y="358"/>
                  <a:pt x="231" y="358"/>
                </a:cubicBezTo>
                <a:cubicBezTo>
                  <a:pt x="230" y="358"/>
                  <a:pt x="229" y="358"/>
                  <a:pt x="228" y="357"/>
                </a:cubicBezTo>
                <a:cubicBezTo>
                  <a:pt x="226" y="354"/>
                  <a:pt x="223" y="351"/>
                  <a:pt x="223" y="348"/>
                </a:cubicBezTo>
                <a:cubicBezTo>
                  <a:pt x="223" y="346"/>
                  <a:pt x="224" y="344"/>
                  <a:pt x="225" y="343"/>
                </a:cubicBezTo>
                <a:cubicBezTo>
                  <a:pt x="225" y="342"/>
                  <a:pt x="225" y="342"/>
                  <a:pt x="226" y="342"/>
                </a:cubicBezTo>
                <a:cubicBezTo>
                  <a:pt x="226" y="341"/>
                  <a:pt x="227" y="341"/>
                  <a:pt x="227" y="340"/>
                </a:cubicBezTo>
                <a:cubicBezTo>
                  <a:pt x="226" y="340"/>
                  <a:pt x="226" y="339"/>
                  <a:pt x="226" y="338"/>
                </a:cubicBezTo>
                <a:cubicBezTo>
                  <a:pt x="225" y="338"/>
                  <a:pt x="225" y="338"/>
                  <a:pt x="225" y="337"/>
                </a:cubicBezTo>
                <a:cubicBezTo>
                  <a:pt x="225" y="337"/>
                  <a:pt x="225" y="336"/>
                  <a:pt x="224" y="335"/>
                </a:cubicBezTo>
                <a:cubicBezTo>
                  <a:pt x="224" y="335"/>
                  <a:pt x="225" y="334"/>
                  <a:pt x="225" y="333"/>
                </a:cubicBezTo>
                <a:cubicBezTo>
                  <a:pt x="226" y="332"/>
                  <a:pt x="228" y="332"/>
                  <a:pt x="229" y="333"/>
                </a:cubicBezTo>
                <a:cubicBezTo>
                  <a:pt x="229" y="334"/>
                  <a:pt x="229" y="334"/>
                  <a:pt x="229" y="335"/>
                </a:cubicBezTo>
                <a:cubicBezTo>
                  <a:pt x="229" y="335"/>
                  <a:pt x="228" y="335"/>
                  <a:pt x="228" y="336"/>
                </a:cubicBezTo>
                <a:cubicBezTo>
                  <a:pt x="228" y="336"/>
                  <a:pt x="228" y="336"/>
                  <a:pt x="228" y="337"/>
                </a:cubicBezTo>
                <a:cubicBezTo>
                  <a:pt x="228" y="337"/>
                  <a:pt x="228" y="337"/>
                  <a:pt x="228" y="337"/>
                </a:cubicBezTo>
                <a:cubicBezTo>
                  <a:pt x="228" y="337"/>
                  <a:pt x="229" y="337"/>
                  <a:pt x="229" y="337"/>
                </a:cubicBezTo>
                <a:cubicBezTo>
                  <a:pt x="229" y="337"/>
                  <a:pt x="229" y="337"/>
                  <a:pt x="229" y="337"/>
                </a:cubicBezTo>
                <a:cubicBezTo>
                  <a:pt x="230" y="337"/>
                  <a:pt x="230" y="337"/>
                  <a:pt x="230" y="336"/>
                </a:cubicBezTo>
                <a:cubicBezTo>
                  <a:pt x="230" y="335"/>
                  <a:pt x="231" y="334"/>
                  <a:pt x="233" y="334"/>
                </a:cubicBezTo>
                <a:cubicBezTo>
                  <a:pt x="233" y="334"/>
                  <a:pt x="233" y="333"/>
                  <a:pt x="233" y="333"/>
                </a:cubicBezTo>
                <a:cubicBezTo>
                  <a:pt x="232" y="333"/>
                  <a:pt x="232" y="333"/>
                  <a:pt x="232" y="333"/>
                </a:cubicBezTo>
                <a:cubicBezTo>
                  <a:pt x="232" y="332"/>
                  <a:pt x="232" y="332"/>
                  <a:pt x="231" y="331"/>
                </a:cubicBezTo>
                <a:cubicBezTo>
                  <a:pt x="231" y="331"/>
                  <a:pt x="230" y="331"/>
                  <a:pt x="230" y="331"/>
                </a:cubicBezTo>
                <a:cubicBezTo>
                  <a:pt x="229" y="331"/>
                  <a:pt x="229" y="331"/>
                  <a:pt x="228" y="331"/>
                </a:cubicBezTo>
                <a:cubicBezTo>
                  <a:pt x="228" y="331"/>
                  <a:pt x="227" y="330"/>
                  <a:pt x="226" y="330"/>
                </a:cubicBezTo>
                <a:cubicBezTo>
                  <a:pt x="226" y="329"/>
                  <a:pt x="225" y="329"/>
                  <a:pt x="224" y="328"/>
                </a:cubicBezTo>
                <a:cubicBezTo>
                  <a:pt x="224" y="327"/>
                  <a:pt x="224" y="327"/>
                  <a:pt x="223" y="326"/>
                </a:cubicBezTo>
                <a:cubicBezTo>
                  <a:pt x="223" y="326"/>
                  <a:pt x="223" y="326"/>
                  <a:pt x="223" y="326"/>
                </a:cubicBezTo>
                <a:cubicBezTo>
                  <a:pt x="222" y="325"/>
                  <a:pt x="222" y="324"/>
                  <a:pt x="221" y="324"/>
                </a:cubicBezTo>
                <a:cubicBezTo>
                  <a:pt x="221" y="324"/>
                  <a:pt x="220" y="323"/>
                  <a:pt x="220" y="323"/>
                </a:cubicBezTo>
                <a:cubicBezTo>
                  <a:pt x="220" y="321"/>
                  <a:pt x="220" y="319"/>
                  <a:pt x="222" y="319"/>
                </a:cubicBezTo>
                <a:cubicBezTo>
                  <a:pt x="222" y="319"/>
                  <a:pt x="223" y="319"/>
                  <a:pt x="224" y="319"/>
                </a:cubicBezTo>
                <a:cubicBezTo>
                  <a:pt x="224" y="319"/>
                  <a:pt x="224" y="319"/>
                  <a:pt x="224" y="319"/>
                </a:cubicBezTo>
                <a:cubicBezTo>
                  <a:pt x="224" y="318"/>
                  <a:pt x="225" y="318"/>
                  <a:pt x="225" y="318"/>
                </a:cubicBezTo>
                <a:cubicBezTo>
                  <a:pt x="225" y="318"/>
                  <a:pt x="225" y="318"/>
                  <a:pt x="225" y="318"/>
                </a:cubicBezTo>
                <a:cubicBezTo>
                  <a:pt x="226" y="318"/>
                  <a:pt x="226" y="318"/>
                  <a:pt x="226" y="318"/>
                </a:cubicBezTo>
                <a:cubicBezTo>
                  <a:pt x="226" y="318"/>
                  <a:pt x="226" y="318"/>
                  <a:pt x="227" y="317"/>
                </a:cubicBezTo>
                <a:cubicBezTo>
                  <a:pt x="227" y="317"/>
                  <a:pt x="228" y="317"/>
                  <a:pt x="229" y="317"/>
                </a:cubicBezTo>
                <a:cubicBezTo>
                  <a:pt x="229" y="317"/>
                  <a:pt x="229" y="317"/>
                  <a:pt x="229" y="317"/>
                </a:cubicBezTo>
                <a:cubicBezTo>
                  <a:pt x="229" y="317"/>
                  <a:pt x="229" y="317"/>
                  <a:pt x="229" y="317"/>
                </a:cubicBezTo>
                <a:cubicBezTo>
                  <a:pt x="229" y="315"/>
                  <a:pt x="231" y="314"/>
                  <a:pt x="231" y="314"/>
                </a:cubicBezTo>
                <a:cubicBezTo>
                  <a:pt x="232" y="314"/>
                  <a:pt x="232" y="313"/>
                  <a:pt x="232" y="313"/>
                </a:cubicBezTo>
                <a:cubicBezTo>
                  <a:pt x="233" y="313"/>
                  <a:pt x="234" y="312"/>
                  <a:pt x="235" y="313"/>
                </a:cubicBezTo>
                <a:cubicBezTo>
                  <a:pt x="236" y="313"/>
                  <a:pt x="236" y="313"/>
                  <a:pt x="237" y="313"/>
                </a:cubicBezTo>
                <a:cubicBezTo>
                  <a:pt x="237" y="313"/>
                  <a:pt x="237" y="313"/>
                  <a:pt x="237" y="312"/>
                </a:cubicBezTo>
                <a:cubicBezTo>
                  <a:pt x="237" y="312"/>
                  <a:pt x="237" y="312"/>
                  <a:pt x="237" y="312"/>
                </a:cubicBezTo>
                <a:cubicBezTo>
                  <a:pt x="237" y="311"/>
                  <a:pt x="237" y="311"/>
                  <a:pt x="238" y="310"/>
                </a:cubicBezTo>
                <a:cubicBezTo>
                  <a:pt x="239" y="310"/>
                  <a:pt x="240" y="310"/>
                  <a:pt x="241" y="310"/>
                </a:cubicBezTo>
                <a:cubicBezTo>
                  <a:pt x="241" y="311"/>
                  <a:pt x="242" y="311"/>
                  <a:pt x="242" y="311"/>
                </a:cubicBezTo>
                <a:cubicBezTo>
                  <a:pt x="244" y="311"/>
                  <a:pt x="246" y="310"/>
                  <a:pt x="248" y="311"/>
                </a:cubicBezTo>
                <a:cubicBezTo>
                  <a:pt x="248" y="312"/>
                  <a:pt x="248" y="312"/>
                  <a:pt x="248" y="312"/>
                </a:cubicBezTo>
                <a:cubicBezTo>
                  <a:pt x="249" y="312"/>
                  <a:pt x="249" y="313"/>
                  <a:pt x="249" y="313"/>
                </a:cubicBezTo>
                <a:cubicBezTo>
                  <a:pt x="249" y="313"/>
                  <a:pt x="249" y="313"/>
                  <a:pt x="249" y="313"/>
                </a:cubicBezTo>
                <a:cubicBezTo>
                  <a:pt x="250" y="313"/>
                  <a:pt x="251" y="313"/>
                  <a:pt x="251" y="313"/>
                </a:cubicBezTo>
                <a:cubicBezTo>
                  <a:pt x="251" y="313"/>
                  <a:pt x="251" y="313"/>
                  <a:pt x="252" y="313"/>
                </a:cubicBezTo>
                <a:cubicBezTo>
                  <a:pt x="252" y="313"/>
                  <a:pt x="252" y="313"/>
                  <a:pt x="252" y="313"/>
                </a:cubicBezTo>
                <a:cubicBezTo>
                  <a:pt x="252" y="313"/>
                  <a:pt x="252" y="313"/>
                  <a:pt x="253" y="313"/>
                </a:cubicBezTo>
                <a:cubicBezTo>
                  <a:pt x="252" y="313"/>
                  <a:pt x="252" y="313"/>
                  <a:pt x="252" y="312"/>
                </a:cubicBezTo>
                <a:cubicBezTo>
                  <a:pt x="251" y="312"/>
                  <a:pt x="251" y="312"/>
                  <a:pt x="251" y="312"/>
                </a:cubicBezTo>
                <a:cubicBezTo>
                  <a:pt x="251" y="312"/>
                  <a:pt x="250" y="312"/>
                  <a:pt x="249" y="311"/>
                </a:cubicBezTo>
                <a:cubicBezTo>
                  <a:pt x="249" y="311"/>
                  <a:pt x="248" y="310"/>
                  <a:pt x="248" y="309"/>
                </a:cubicBezTo>
                <a:cubicBezTo>
                  <a:pt x="248" y="309"/>
                  <a:pt x="249" y="308"/>
                  <a:pt x="249" y="307"/>
                </a:cubicBezTo>
                <a:cubicBezTo>
                  <a:pt x="250" y="307"/>
                  <a:pt x="251" y="306"/>
                  <a:pt x="251" y="306"/>
                </a:cubicBezTo>
                <a:cubicBezTo>
                  <a:pt x="252" y="306"/>
                  <a:pt x="252" y="306"/>
                  <a:pt x="252" y="306"/>
                </a:cubicBezTo>
                <a:cubicBezTo>
                  <a:pt x="252" y="306"/>
                  <a:pt x="253" y="305"/>
                  <a:pt x="253" y="305"/>
                </a:cubicBezTo>
                <a:cubicBezTo>
                  <a:pt x="254" y="305"/>
                  <a:pt x="254" y="305"/>
                  <a:pt x="254" y="305"/>
                </a:cubicBezTo>
                <a:cubicBezTo>
                  <a:pt x="255" y="305"/>
                  <a:pt x="257" y="304"/>
                  <a:pt x="258" y="305"/>
                </a:cubicBezTo>
                <a:cubicBezTo>
                  <a:pt x="259" y="306"/>
                  <a:pt x="261" y="306"/>
                  <a:pt x="262" y="306"/>
                </a:cubicBezTo>
                <a:cubicBezTo>
                  <a:pt x="262" y="306"/>
                  <a:pt x="262" y="305"/>
                  <a:pt x="262" y="305"/>
                </a:cubicBezTo>
                <a:cubicBezTo>
                  <a:pt x="263" y="304"/>
                  <a:pt x="263" y="303"/>
                  <a:pt x="265" y="304"/>
                </a:cubicBezTo>
                <a:cubicBezTo>
                  <a:pt x="267" y="304"/>
                  <a:pt x="268" y="304"/>
                  <a:pt x="270" y="305"/>
                </a:cubicBezTo>
                <a:cubicBezTo>
                  <a:pt x="271" y="306"/>
                  <a:pt x="273" y="308"/>
                  <a:pt x="273" y="310"/>
                </a:cubicBezTo>
                <a:cubicBezTo>
                  <a:pt x="273" y="311"/>
                  <a:pt x="272" y="312"/>
                  <a:pt x="271" y="312"/>
                </a:cubicBezTo>
                <a:cubicBezTo>
                  <a:pt x="271" y="312"/>
                  <a:pt x="271" y="312"/>
                  <a:pt x="271" y="312"/>
                </a:cubicBezTo>
                <a:cubicBezTo>
                  <a:pt x="271" y="312"/>
                  <a:pt x="270" y="312"/>
                  <a:pt x="270" y="312"/>
                </a:cubicBezTo>
                <a:cubicBezTo>
                  <a:pt x="270" y="313"/>
                  <a:pt x="270" y="313"/>
                  <a:pt x="270" y="314"/>
                </a:cubicBezTo>
                <a:cubicBezTo>
                  <a:pt x="270" y="314"/>
                  <a:pt x="270" y="314"/>
                  <a:pt x="270" y="314"/>
                </a:cubicBezTo>
                <a:cubicBezTo>
                  <a:pt x="270" y="314"/>
                  <a:pt x="270" y="315"/>
                  <a:pt x="269" y="315"/>
                </a:cubicBezTo>
                <a:cubicBezTo>
                  <a:pt x="269" y="316"/>
                  <a:pt x="268" y="316"/>
                  <a:pt x="268" y="316"/>
                </a:cubicBezTo>
                <a:cubicBezTo>
                  <a:pt x="267" y="316"/>
                  <a:pt x="267" y="316"/>
                  <a:pt x="267" y="316"/>
                </a:cubicBezTo>
                <a:cubicBezTo>
                  <a:pt x="267" y="316"/>
                  <a:pt x="267" y="316"/>
                  <a:pt x="267" y="316"/>
                </a:cubicBezTo>
                <a:cubicBezTo>
                  <a:pt x="268" y="316"/>
                  <a:pt x="269" y="318"/>
                  <a:pt x="269" y="319"/>
                </a:cubicBezTo>
                <a:cubicBezTo>
                  <a:pt x="269" y="320"/>
                  <a:pt x="269" y="320"/>
                  <a:pt x="269" y="320"/>
                </a:cubicBezTo>
                <a:cubicBezTo>
                  <a:pt x="269" y="320"/>
                  <a:pt x="270" y="320"/>
                  <a:pt x="270" y="320"/>
                </a:cubicBezTo>
                <a:cubicBezTo>
                  <a:pt x="270" y="320"/>
                  <a:pt x="271" y="320"/>
                  <a:pt x="271" y="320"/>
                </a:cubicBezTo>
                <a:cubicBezTo>
                  <a:pt x="272" y="320"/>
                  <a:pt x="273" y="320"/>
                  <a:pt x="273" y="320"/>
                </a:cubicBezTo>
                <a:cubicBezTo>
                  <a:pt x="273" y="321"/>
                  <a:pt x="274" y="321"/>
                  <a:pt x="274" y="321"/>
                </a:cubicBezTo>
                <a:cubicBezTo>
                  <a:pt x="274" y="321"/>
                  <a:pt x="274" y="322"/>
                  <a:pt x="274" y="322"/>
                </a:cubicBezTo>
                <a:cubicBezTo>
                  <a:pt x="274" y="322"/>
                  <a:pt x="275" y="322"/>
                  <a:pt x="275" y="322"/>
                </a:cubicBezTo>
                <a:cubicBezTo>
                  <a:pt x="276" y="322"/>
                  <a:pt x="276" y="322"/>
                  <a:pt x="276" y="322"/>
                </a:cubicBezTo>
                <a:cubicBezTo>
                  <a:pt x="276" y="322"/>
                  <a:pt x="276" y="322"/>
                  <a:pt x="277" y="322"/>
                </a:cubicBezTo>
                <a:cubicBezTo>
                  <a:pt x="278" y="322"/>
                  <a:pt x="279" y="323"/>
                  <a:pt x="279" y="323"/>
                </a:cubicBezTo>
                <a:cubicBezTo>
                  <a:pt x="279" y="324"/>
                  <a:pt x="279" y="324"/>
                  <a:pt x="279" y="324"/>
                </a:cubicBezTo>
                <a:cubicBezTo>
                  <a:pt x="279" y="324"/>
                  <a:pt x="279" y="324"/>
                  <a:pt x="279" y="324"/>
                </a:cubicBezTo>
                <a:cubicBezTo>
                  <a:pt x="281" y="323"/>
                  <a:pt x="283" y="324"/>
                  <a:pt x="284" y="325"/>
                </a:cubicBezTo>
                <a:cubicBezTo>
                  <a:pt x="284" y="325"/>
                  <a:pt x="284" y="325"/>
                  <a:pt x="284" y="325"/>
                </a:cubicBezTo>
                <a:cubicBezTo>
                  <a:pt x="285" y="325"/>
                  <a:pt x="285" y="326"/>
                  <a:pt x="285" y="326"/>
                </a:cubicBezTo>
                <a:cubicBezTo>
                  <a:pt x="286" y="326"/>
                  <a:pt x="286" y="326"/>
                  <a:pt x="286" y="325"/>
                </a:cubicBezTo>
                <a:cubicBezTo>
                  <a:pt x="285" y="324"/>
                  <a:pt x="285" y="323"/>
                  <a:pt x="286" y="323"/>
                </a:cubicBezTo>
                <a:cubicBezTo>
                  <a:pt x="286" y="323"/>
                  <a:pt x="287" y="322"/>
                  <a:pt x="287" y="322"/>
                </a:cubicBezTo>
                <a:cubicBezTo>
                  <a:pt x="288" y="322"/>
                  <a:pt x="288" y="322"/>
                  <a:pt x="288" y="321"/>
                </a:cubicBezTo>
                <a:cubicBezTo>
                  <a:pt x="288" y="321"/>
                  <a:pt x="288" y="320"/>
                  <a:pt x="288" y="320"/>
                </a:cubicBezTo>
                <a:cubicBezTo>
                  <a:pt x="289" y="320"/>
                  <a:pt x="289" y="319"/>
                  <a:pt x="290" y="319"/>
                </a:cubicBezTo>
                <a:cubicBezTo>
                  <a:pt x="291" y="319"/>
                  <a:pt x="291" y="319"/>
                  <a:pt x="291" y="319"/>
                </a:cubicBezTo>
                <a:cubicBezTo>
                  <a:pt x="291" y="319"/>
                  <a:pt x="294" y="319"/>
                  <a:pt x="294" y="321"/>
                </a:cubicBezTo>
                <a:cubicBezTo>
                  <a:pt x="295" y="321"/>
                  <a:pt x="295" y="322"/>
                  <a:pt x="295" y="322"/>
                </a:cubicBezTo>
                <a:cubicBezTo>
                  <a:pt x="295" y="321"/>
                  <a:pt x="295" y="320"/>
                  <a:pt x="295" y="319"/>
                </a:cubicBezTo>
                <a:cubicBezTo>
                  <a:pt x="294" y="318"/>
                  <a:pt x="294" y="317"/>
                  <a:pt x="293" y="317"/>
                </a:cubicBezTo>
                <a:cubicBezTo>
                  <a:pt x="292" y="317"/>
                  <a:pt x="292" y="317"/>
                  <a:pt x="292" y="317"/>
                </a:cubicBezTo>
                <a:cubicBezTo>
                  <a:pt x="292" y="317"/>
                  <a:pt x="292" y="317"/>
                  <a:pt x="292" y="317"/>
                </a:cubicBezTo>
                <a:cubicBezTo>
                  <a:pt x="292" y="317"/>
                  <a:pt x="291" y="317"/>
                  <a:pt x="291" y="317"/>
                </a:cubicBezTo>
                <a:cubicBezTo>
                  <a:pt x="291" y="317"/>
                  <a:pt x="291" y="317"/>
                  <a:pt x="290" y="317"/>
                </a:cubicBezTo>
                <a:cubicBezTo>
                  <a:pt x="289" y="317"/>
                  <a:pt x="288" y="317"/>
                  <a:pt x="288" y="316"/>
                </a:cubicBezTo>
                <a:cubicBezTo>
                  <a:pt x="287" y="316"/>
                  <a:pt x="287" y="315"/>
                  <a:pt x="287" y="315"/>
                </a:cubicBezTo>
                <a:cubicBezTo>
                  <a:pt x="288" y="313"/>
                  <a:pt x="288" y="312"/>
                  <a:pt x="288" y="310"/>
                </a:cubicBezTo>
                <a:cubicBezTo>
                  <a:pt x="288" y="308"/>
                  <a:pt x="288" y="306"/>
                  <a:pt x="288" y="303"/>
                </a:cubicBezTo>
                <a:cubicBezTo>
                  <a:pt x="289" y="301"/>
                  <a:pt x="290" y="301"/>
                  <a:pt x="291" y="301"/>
                </a:cubicBezTo>
                <a:cubicBezTo>
                  <a:pt x="291" y="301"/>
                  <a:pt x="291" y="301"/>
                  <a:pt x="291" y="301"/>
                </a:cubicBezTo>
                <a:cubicBezTo>
                  <a:pt x="292" y="301"/>
                  <a:pt x="293" y="302"/>
                  <a:pt x="293" y="303"/>
                </a:cubicBezTo>
                <a:cubicBezTo>
                  <a:pt x="293" y="303"/>
                  <a:pt x="294" y="303"/>
                  <a:pt x="295" y="303"/>
                </a:cubicBezTo>
                <a:cubicBezTo>
                  <a:pt x="294" y="302"/>
                  <a:pt x="294" y="302"/>
                  <a:pt x="294" y="302"/>
                </a:cubicBezTo>
                <a:cubicBezTo>
                  <a:pt x="293" y="301"/>
                  <a:pt x="293" y="301"/>
                  <a:pt x="292" y="301"/>
                </a:cubicBezTo>
                <a:cubicBezTo>
                  <a:pt x="292" y="300"/>
                  <a:pt x="291" y="300"/>
                  <a:pt x="291" y="300"/>
                </a:cubicBezTo>
                <a:cubicBezTo>
                  <a:pt x="290" y="300"/>
                  <a:pt x="290" y="299"/>
                  <a:pt x="290" y="298"/>
                </a:cubicBezTo>
                <a:cubicBezTo>
                  <a:pt x="290" y="298"/>
                  <a:pt x="290" y="298"/>
                  <a:pt x="290" y="298"/>
                </a:cubicBezTo>
                <a:cubicBezTo>
                  <a:pt x="289" y="298"/>
                  <a:pt x="289" y="298"/>
                  <a:pt x="288" y="298"/>
                </a:cubicBezTo>
                <a:cubicBezTo>
                  <a:pt x="288" y="298"/>
                  <a:pt x="287" y="299"/>
                  <a:pt x="286" y="299"/>
                </a:cubicBezTo>
                <a:cubicBezTo>
                  <a:pt x="286" y="299"/>
                  <a:pt x="285" y="299"/>
                  <a:pt x="285" y="299"/>
                </a:cubicBezTo>
                <a:cubicBezTo>
                  <a:pt x="284" y="298"/>
                  <a:pt x="284" y="297"/>
                  <a:pt x="283" y="296"/>
                </a:cubicBezTo>
                <a:cubicBezTo>
                  <a:pt x="283" y="296"/>
                  <a:pt x="283" y="296"/>
                  <a:pt x="283" y="295"/>
                </a:cubicBezTo>
                <a:cubicBezTo>
                  <a:pt x="282" y="295"/>
                  <a:pt x="282" y="295"/>
                  <a:pt x="282" y="294"/>
                </a:cubicBezTo>
                <a:cubicBezTo>
                  <a:pt x="282" y="294"/>
                  <a:pt x="281" y="294"/>
                  <a:pt x="281" y="294"/>
                </a:cubicBezTo>
                <a:cubicBezTo>
                  <a:pt x="281" y="293"/>
                  <a:pt x="280" y="292"/>
                  <a:pt x="281" y="291"/>
                </a:cubicBezTo>
                <a:cubicBezTo>
                  <a:pt x="281" y="290"/>
                  <a:pt x="282" y="288"/>
                  <a:pt x="283" y="287"/>
                </a:cubicBezTo>
                <a:cubicBezTo>
                  <a:pt x="283" y="286"/>
                  <a:pt x="284" y="285"/>
                  <a:pt x="284" y="284"/>
                </a:cubicBezTo>
                <a:cubicBezTo>
                  <a:pt x="284" y="284"/>
                  <a:pt x="284" y="283"/>
                  <a:pt x="284" y="283"/>
                </a:cubicBezTo>
                <a:cubicBezTo>
                  <a:pt x="283" y="283"/>
                  <a:pt x="283" y="282"/>
                  <a:pt x="283" y="281"/>
                </a:cubicBezTo>
                <a:cubicBezTo>
                  <a:pt x="284" y="279"/>
                  <a:pt x="283" y="277"/>
                  <a:pt x="282" y="275"/>
                </a:cubicBezTo>
                <a:cubicBezTo>
                  <a:pt x="281" y="273"/>
                  <a:pt x="280" y="271"/>
                  <a:pt x="278" y="269"/>
                </a:cubicBezTo>
                <a:cubicBezTo>
                  <a:pt x="277" y="268"/>
                  <a:pt x="277" y="267"/>
                  <a:pt x="277" y="266"/>
                </a:cubicBezTo>
                <a:cubicBezTo>
                  <a:pt x="277" y="265"/>
                  <a:pt x="277" y="265"/>
                  <a:pt x="276" y="264"/>
                </a:cubicBezTo>
                <a:cubicBezTo>
                  <a:pt x="276" y="263"/>
                  <a:pt x="276" y="262"/>
                  <a:pt x="275" y="261"/>
                </a:cubicBezTo>
                <a:cubicBezTo>
                  <a:pt x="275" y="261"/>
                  <a:pt x="274" y="260"/>
                  <a:pt x="274" y="259"/>
                </a:cubicBezTo>
                <a:cubicBezTo>
                  <a:pt x="273" y="259"/>
                  <a:pt x="273" y="258"/>
                  <a:pt x="273" y="258"/>
                </a:cubicBezTo>
                <a:cubicBezTo>
                  <a:pt x="273" y="257"/>
                  <a:pt x="273" y="257"/>
                  <a:pt x="273" y="256"/>
                </a:cubicBezTo>
                <a:cubicBezTo>
                  <a:pt x="273" y="256"/>
                  <a:pt x="272" y="255"/>
                  <a:pt x="271" y="254"/>
                </a:cubicBezTo>
                <a:cubicBezTo>
                  <a:pt x="270" y="253"/>
                  <a:pt x="270" y="252"/>
                  <a:pt x="270" y="251"/>
                </a:cubicBezTo>
                <a:cubicBezTo>
                  <a:pt x="271" y="249"/>
                  <a:pt x="272" y="249"/>
                  <a:pt x="274" y="250"/>
                </a:cubicBezTo>
                <a:cubicBezTo>
                  <a:pt x="274" y="250"/>
                  <a:pt x="275" y="251"/>
                  <a:pt x="275" y="251"/>
                </a:cubicBezTo>
                <a:cubicBezTo>
                  <a:pt x="275" y="251"/>
                  <a:pt x="275" y="251"/>
                  <a:pt x="275" y="251"/>
                </a:cubicBezTo>
                <a:cubicBezTo>
                  <a:pt x="275" y="250"/>
                  <a:pt x="275" y="250"/>
                  <a:pt x="276" y="249"/>
                </a:cubicBezTo>
                <a:cubicBezTo>
                  <a:pt x="276" y="249"/>
                  <a:pt x="276" y="249"/>
                  <a:pt x="276" y="248"/>
                </a:cubicBezTo>
                <a:cubicBezTo>
                  <a:pt x="276" y="248"/>
                  <a:pt x="277" y="247"/>
                  <a:pt x="277" y="247"/>
                </a:cubicBezTo>
                <a:cubicBezTo>
                  <a:pt x="277" y="246"/>
                  <a:pt x="278" y="245"/>
                  <a:pt x="279" y="244"/>
                </a:cubicBezTo>
                <a:cubicBezTo>
                  <a:pt x="279" y="244"/>
                  <a:pt x="279" y="244"/>
                  <a:pt x="279" y="243"/>
                </a:cubicBezTo>
                <a:cubicBezTo>
                  <a:pt x="279" y="242"/>
                  <a:pt x="279" y="241"/>
                  <a:pt x="280" y="241"/>
                </a:cubicBezTo>
                <a:cubicBezTo>
                  <a:pt x="281" y="240"/>
                  <a:pt x="281" y="240"/>
                  <a:pt x="281" y="240"/>
                </a:cubicBezTo>
                <a:cubicBezTo>
                  <a:pt x="281" y="240"/>
                  <a:pt x="282" y="240"/>
                  <a:pt x="283" y="239"/>
                </a:cubicBezTo>
                <a:cubicBezTo>
                  <a:pt x="283" y="239"/>
                  <a:pt x="283" y="238"/>
                  <a:pt x="284" y="238"/>
                </a:cubicBezTo>
                <a:cubicBezTo>
                  <a:pt x="284" y="238"/>
                  <a:pt x="285" y="237"/>
                  <a:pt x="285" y="237"/>
                </a:cubicBezTo>
                <a:cubicBezTo>
                  <a:pt x="286" y="237"/>
                  <a:pt x="286" y="237"/>
                  <a:pt x="286" y="238"/>
                </a:cubicBezTo>
                <a:cubicBezTo>
                  <a:pt x="287" y="238"/>
                  <a:pt x="288" y="238"/>
                  <a:pt x="289" y="238"/>
                </a:cubicBezTo>
                <a:cubicBezTo>
                  <a:pt x="289" y="239"/>
                  <a:pt x="289" y="239"/>
                  <a:pt x="289" y="239"/>
                </a:cubicBezTo>
                <a:cubicBezTo>
                  <a:pt x="290" y="239"/>
                  <a:pt x="291" y="239"/>
                  <a:pt x="291" y="240"/>
                </a:cubicBezTo>
                <a:cubicBezTo>
                  <a:pt x="292" y="240"/>
                  <a:pt x="292" y="240"/>
                  <a:pt x="293" y="241"/>
                </a:cubicBezTo>
                <a:cubicBezTo>
                  <a:pt x="293" y="241"/>
                  <a:pt x="294" y="241"/>
                  <a:pt x="295" y="241"/>
                </a:cubicBezTo>
                <a:cubicBezTo>
                  <a:pt x="295" y="242"/>
                  <a:pt x="295" y="242"/>
                  <a:pt x="295" y="242"/>
                </a:cubicBezTo>
                <a:cubicBezTo>
                  <a:pt x="296" y="242"/>
                  <a:pt x="297" y="242"/>
                  <a:pt x="297" y="242"/>
                </a:cubicBezTo>
                <a:cubicBezTo>
                  <a:pt x="299" y="243"/>
                  <a:pt x="300" y="243"/>
                  <a:pt x="303" y="243"/>
                </a:cubicBezTo>
                <a:cubicBezTo>
                  <a:pt x="303" y="243"/>
                  <a:pt x="303" y="243"/>
                  <a:pt x="304" y="242"/>
                </a:cubicBezTo>
                <a:cubicBezTo>
                  <a:pt x="304" y="242"/>
                  <a:pt x="305" y="241"/>
                  <a:pt x="306" y="241"/>
                </a:cubicBezTo>
                <a:cubicBezTo>
                  <a:pt x="306" y="241"/>
                  <a:pt x="306" y="241"/>
                  <a:pt x="306" y="241"/>
                </a:cubicBezTo>
                <a:cubicBezTo>
                  <a:pt x="307" y="241"/>
                  <a:pt x="307" y="241"/>
                  <a:pt x="307" y="241"/>
                </a:cubicBezTo>
                <a:cubicBezTo>
                  <a:pt x="307" y="241"/>
                  <a:pt x="308" y="240"/>
                  <a:pt x="308" y="240"/>
                </a:cubicBezTo>
                <a:cubicBezTo>
                  <a:pt x="309" y="240"/>
                  <a:pt x="309" y="239"/>
                  <a:pt x="310" y="239"/>
                </a:cubicBezTo>
                <a:cubicBezTo>
                  <a:pt x="311" y="239"/>
                  <a:pt x="311" y="238"/>
                  <a:pt x="312" y="238"/>
                </a:cubicBezTo>
                <a:cubicBezTo>
                  <a:pt x="313" y="238"/>
                  <a:pt x="314" y="238"/>
                  <a:pt x="315" y="237"/>
                </a:cubicBezTo>
                <a:cubicBezTo>
                  <a:pt x="316" y="236"/>
                  <a:pt x="317" y="236"/>
                  <a:pt x="317" y="235"/>
                </a:cubicBezTo>
                <a:cubicBezTo>
                  <a:pt x="318" y="235"/>
                  <a:pt x="318" y="234"/>
                  <a:pt x="319" y="233"/>
                </a:cubicBezTo>
                <a:cubicBezTo>
                  <a:pt x="319" y="233"/>
                  <a:pt x="320" y="233"/>
                  <a:pt x="320" y="232"/>
                </a:cubicBezTo>
                <a:cubicBezTo>
                  <a:pt x="321" y="231"/>
                  <a:pt x="322" y="230"/>
                  <a:pt x="323" y="230"/>
                </a:cubicBezTo>
                <a:cubicBezTo>
                  <a:pt x="324" y="229"/>
                  <a:pt x="325" y="228"/>
                  <a:pt x="325" y="227"/>
                </a:cubicBezTo>
                <a:cubicBezTo>
                  <a:pt x="326" y="227"/>
                  <a:pt x="326" y="226"/>
                  <a:pt x="327" y="226"/>
                </a:cubicBezTo>
                <a:cubicBezTo>
                  <a:pt x="327" y="226"/>
                  <a:pt x="327" y="225"/>
                  <a:pt x="328" y="225"/>
                </a:cubicBezTo>
                <a:cubicBezTo>
                  <a:pt x="328" y="224"/>
                  <a:pt x="329" y="223"/>
                  <a:pt x="331" y="222"/>
                </a:cubicBezTo>
                <a:cubicBezTo>
                  <a:pt x="331" y="222"/>
                  <a:pt x="332" y="222"/>
                  <a:pt x="332" y="222"/>
                </a:cubicBezTo>
                <a:cubicBezTo>
                  <a:pt x="333" y="222"/>
                  <a:pt x="333" y="222"/>
                  <a:pt x="333" y="222"/>
                </a:cubicBezTo>
                <a:cubicBezTo>
                  <a:pt x="334" y="222"/>
                  <a:pt x="335" y="221"/>
                  <a:pt x="335" y="220"/>
                </a:cubicBezTo>
                <a:cubicBezTo>
                  <a:pt x="336" y="220"/>
                  <a:pt x="337" y="219"/>
                  <a:pt x="337" y="218"/>
                </a:cubicBezTo>
                <a:cubicBezTo>
                  <a:pt x="337" y="218"/>
                  <a:pt x="337" y="218"/>
                  <a:pt x="337" y="218"/>
                </a:cubicBezTo>
                <a:cubicBezTo>
                  <a:pt x="338" y="217"/>
                  <a:pt x="338" y="217"/>
                  <a:pt x="339" y="216"/>
                </a:cubicBezTo>
                <a:cubicBezTo>
                  <a:pt x="340" y="215"/>
                  <a:pt x="342" y="214"/>
                  <a:pt x="343" y="214"/>
                </a:cubicBezTo>
                <a:cubicBezTo>
                  <a:pt x="345" y="214"/>
                  <a:pt x="346" y="214"/>
                  <a:pt x="347" y="215"/>
                </a:cubicBezTo>
                <a:cubicBezTo>
                  <a:pt x="348" y="215"/>
                  <a:pt x="348" y="215"/>
                  <a:pt x="349" y="215"/>
                </a:cubicBezTo>
                <a:cubicBezTo>
                  <a:pt x="349" y="215"/>
                  <a:pt x="349" y="215"/>
                  <a:pt x="349" y="215"/>
                </a:cubicBezTo>
                <a:cubicBezTo>
                  <a:pt x="349" y="215"/>
                  <a:pt x="349" y="215"/>
                  <a:pt x="348" y="215"/>
                </a:cubicBezTo>
                <a:cubicBezTo>
                  <a:pt x="348" y="214"/>
                  <a:pt x="347" y="214"/>
                  <a:pt x="347" y="214"/>
                </a:cubicBezTo>
                <a:cubicBezTo>
                  <a:pt x="346" y="213"/>
                  <a:pt x="346" y="213"/>
                  <a:pt x="346" y="212"/>
                </a:cubicBezTo>
                <a:cubicBezTo>
                  <a:pt x="346" y="211"/>
                  <a:pt x="347" y="211"/>
                  <a:pt x="349" y="210"/>
                </a:cubicBezTo>
                <a:cubicBezTo>
                  <a:pt x="349" y="210"/>
                  <a:pt x="349" y="210"/>
                  <a:pt x="349" y="210"/>
                </a:cubicBezTo>
                <a:cubicBezTo>
                  <a:pt x="351" y="210"/>
                  <a:pt x="352" y="212"/>
                  <a:pt x="352" y="213"/>
                </a:cubicBezTo>
                <a:cubicBezTo>
                  <a:pt x="353" y="213"/>
                  <a:pt x="353" y="214"/>
                  <a:pt x="354" y="214"/>
                </a:cubicBezTo>
                <a:cubicBezTo>
                  <a:pt x="355" y="214"/>
                  <a:pt x="356" y="213"/>
                  <a:pt x="356" y="213"/>
                </a:cubicBezTo>
                <a:cubicBezTo>
                  <a:pt x="357" y="213"/>
                  <a:pt x="357" y="213"/>
                  <a:pt x="357" y="213"/>
                </a:cubicBezTo>
                <a:cubicBezTo>
                  <a:pt x="357" y="213"/>
                  <a:pt x="358" y="213"/>
                  <a:pt x="358" y="213"/>
                </a:cubicBezTo>
                <a:cubicBezTo>
                  <a:pt x="358" y="213"/>
                  <a:pt x="359" y="213"/>
                  <a:pt x="359" y="213"/>
                </a:cubicBezTo>
                <a:cubicBezTo>
                  <a:pt x="359" y="213"/>
                  <a:pt x="360" y="212"/>
                  <a:pt x="360" y="212"/>
                </a:cubicBezTo>
                <a:cubicBezTo>
                  <a:pt x="361" y="212"/>
                  <a:pt x="361" y="212"/>
                  <a:pt x="362" y="213"/>
                </a:cubicBezTo>
                <a:cubicBezTo>
                  <a:pt x="362" y="213"/>
                  <a:pt x="362" y="213"/>
                  <a:pt x="362" y="213"/>
                </a:cubicBezTo>
                <a:cubicBezTo>
                  <a:pt x="363" y="212"/>
                  <a:pt x="365" y="212"/>
                  <a:pt x="366" y="212"/>
                </a:cubicBezTo>
                <a:cubicBezTo>
                  <a:pt x="366" y="212"/>
                  <a:pt x="366" y="212"/>
                  <a:pt x="366" y="212"/>
                </a:cubicBezTo>
                <a:cubicBezTo>
                  <a:pt x="367" y="212"/>
                  <a:pt x="367" y="212"/>
                  <a:pt x="367" y="211"/>
                </a:cubicBezTo>
                <a:cubicBezTo>
                  <a:pt x="367" y="211"/>
                  <a:pt x="367" y="211"/>
                  <a:pt x="366" y="211"/>
                </a:cubicBezTo>
                <a:cubicBezTo>
                  <a:pt x="365" y="210"/>
                  <a:pt x="365" y="209"/>
                  <a:pt x="364" y="208"/>
                </a:cubicBezTo>
                <a:cubicBezTo>
                  <a:pt x="364" y="208"/>
                  <a:pt x="364" y="206"/>
                  <a:pt x="365" y="205"/>
                </a:cubicBezTo>
                <a:cubicBezTo>
                  <a:pt x="365" y="205"/>
                  <a:pt x="365" y="205"/>
                  <a:pt x="366" y="204"/>
                </a:cubicBezTo>
                <a:cubicBezTo>
                  <a:pt x="366" y="204"/>
                  <a:pt x="366" y="204"/>
                  <a:pt x="366" y="204"/>
                </a:cubicBezTo>
                <a:cubicBezTo>
                  <a:pt x="366" y="204"/>
                  <a:pt x="366" y="204"/>
                  <a:pt x="366" y="204"/>
                </a:cubicBezTo>
                <a:cubicBezTo>
                  <a:pt x="367" y="203"/>
                  <a:pt x="367" y="203"/>
                  <a:pt x="367" y="203"/>
                </a:cubicBezTo>
                <a:cubicBezTo>
                  <a:pt x="367" y="202"/>
                  <a:pt x="368" y="202"/>
                  <a:pt x="369" y="202"/>
                </a:cubicBezTo>
                <a:cubicBezTo>
                  <a:pt x="370" y="202"/>
                  <a:pt x="370" y="202"/>
                  <a:pt x="370" y="202"/>
                </a:cubicBezTo>
                <a:cubicBezTo>
                  <a:pt x="371" y="202"/>
                  <a:pt x="371" y="202"/>
                  <a:pt x="371" y="202"/>
                </a:cubicBezTo>
                <a:cubicBezTo>
                  <a:pt x="372" y="201"/>
                  <a:pt x="372" y="201"/>
                  <a:pt x="372" y="201"/>
                </a:cubicBezTo>
                <a:cubicBezTo>
                  <a:pt x="373" y="201"/>
                  <a:pt x="374" y="200"/>
                  <a:pt x="375" y="200"/>
                </a:cubicBezTo>
                <a:cubicBezTo>
                  <a:pt x="375" y="200"/>
                  <a:pt x="376" y="200"/>
                  <a:pt x="376" y="200"/>
                </a:cubicBezTo>
                <a:cubicBezTo>
                  <a:pt x="376" y="201"/>
                  <a:pt x="377" y="201"/>
                  <a:pt x="377" y="202"/>
                </a:cubicBezTo>
                <a:cubicBezTo>
                  <a:pt x="376" y="202"/>
                  <a:pt x="376" y="203"/>
                  <a:pt x="376" y="203"/>
                </a:cubicBezTo>
                <a:cubicBezTo>
                  <a:pt x="377" y="203"/>
                  <a:pt x="378" y="203"/>
                  <a:pt x="378" y="203"/>
                </a:cubicBezTo>
                <a:cubicBezTo>
                  <a:pt x="378" y="204"/>
                  <a:pt x="379" y="204"/>
                  <a:pt x="379" y="204"/>
                </a:cubicBezTo>
                <a:cubicBezTo>
                  <a:pt x="379" y="204"/>
                  <a:pt x="379" y="204"/>
                  <a:pt x="379" y="204"/>
                </a:cubicBezTo>
                <a:cubicBezTo>
                  <a:pt x="379" y="204"/>
                  <a:pt x="379" y="204"/>
                  <a:pt x="379" y="204"/>
                </a:cubicBezTo>
                <a:cubicBezTo>
                  <a:pt x="380" y="204"/>
                  <a:pt x="380" y="204"/>
                  <a:pt x="380" y="204"/>
                </a:cubicBezTo>
                <a:cubicBezTo>
                  <a:pt x="381" y="203"/>
                  <a:pt x="381" y="203"/>
                  <a:pt x="382" y="203"/>
                </a:cubicBezTo>
                <a:cubicBezTo>
                  <a:pt x="383" y="204"/>
                  <a:pt x="383" y="204"/>
                  <a:pt x="384" y="204"/>
                </a:cubicBezTo>
                <a:cubicBezTo>
                  <a:pt x="384" y="205"/>
                  <a:pt x="384" y="205"/>
                  <a:pt x="384" y="205"/>
                </a:cubicBezTo>
                <a:cubicBezTo>
                  <a:pt x="385" y="206"/>
                  <a:pt x="386" y="206"/>
                  <a:pt x="387" y="206"/>
                </a:cubicBezTo>
                <a:cubicBezTo>
                  <a:pt x="388" y="206"/>
                  <a:pt x="388" y="206"/>
                  <a:pt x="388" y="206"/>
                </a:cubicBezTo>
                <a:cubicBezTo>
                  <a:pt x="388" y="206"/>
                  <a:pt x="389" y="206"/>
                  <a:pt x="390" y="206"/>
                </a:cubicBezTo>
                <a:cubicBezTo>
                  <a:pt x="390" y="206"/>
                  <a:pt x="390" y="206"/>
                  <a:pt x="390" y="206"/>
                </a:cubicBezTo>
                <a:cubicBezTo>
                  <a:pt x="391" y="206"/>
                  <a:pt x="391" y="206"/>
                  <a:pt x="392" y="205"/>
                </a:cubicBezTo>
                <a:cubicBezTo>
                  <a:pt x="392" y="205"/>
                  <a:pt x="392" y="205"/>
                  <a:pt x="392" y="205"/>
                </a:cubicBezTo>
                <a:cubicBezTo>
                  <a:pt x="393" y="205"/>
                  <a:pt x="393" y="205"/>
                  <a:pt x="394" y="205"/>
                </a:cubicBezTo>
                <a:cubicBezTo>
                  <a:pt x="394" y="204"/>
                  <a:pt x="395" y="204"/>
                  <a:pt x="395" y="203"/>
                </a:cubicBezTo>
                <a:cubicBezTo>
                  <a:pt x="395" y="203"/>
                  <a:pt x="396" y="203"/>
                  <a:pt x="396" y="203"/>
                </a:cubicBezTo>
                <a:cubicBezTo>
                  <a:pt x="396" y="202"/>
                  <a:pt x="396" y="202"/>
                  <a:pt x="396" y="202"/>
                </a:cubicBezTo>
                <a:cubicBezTo>
                  <a:pt x="397" y="202"/>
                  <a:pt x="397" y="202"/>
                  <a:pt x="397" y="202"/>
                </a:cubicBezTo>
                <a:cubicBezTo>
                  <a:pt x="397" y="202"/>
                  <a:pt x="397" y="201"/>
                  <a:pt x="398" y="201"/>
                </a:cubicBezTo>
                <a:cubicBezTo>
                  <a:pt x="398" y="201"/>
                  <a:pt x="399" y="201"/>
                  <a:pt x="399" y="200"/>
                </a:cubicBezTo>
                <a:cubicBezTo>
                  <a:pt x="400" y="200"/>
                  <a:pt x="400" y="200"/>
                  <a:pt x="400" y="200"/>
                </a:cubicBezTo>
                <a:cubicBezTo>
                  <a:pt x="400" y="200"/>
                  <a:pt x="400" y="199"/>
                  <a:pt x="401" y="199"/>
                </a:cubicBezTo>
                <a:cubicBezTo>
                  <a:pt x="401" y="198"/>
                  <a:pt x="402" y="198"/>
                  <a:pt x="402" y="198"/>
                </a:cubicBezTo>
                <a:cubicBezTo>
                  <a:pt x="403" y="198"/>
                  <a:pt x="403" y="198"/>
                  <a:pt x="403" y="198"/>
                </a:cubicBezTo>
                <a:cubicBezTo>
                  <a:pt x="403" y="198"/>
                  <a:pt x="404" y="198"/>
                  <a:pt x="404" y="197"/>
                </a:cubicBezTo>
                <a:cubicBezTo>
                  <a:pt x="404" y="197"/>
                  <a:pt x="405" y="196"/>
                  <a:pt x="406" y="195"/>
                </a:cubicBezTo>
                <a:cubicBezTo>
                  <a:pt x="407" y="195"/>
                  <a:pt x="409" y="196"/>
                  <a:pt x="409" y="197"/>
                </a:cubicBezTo>
                <a:cubicBezTo>
                  <a:pt x="409" y="197"/>
                  <a:pt x="409" y="198"/>
                  <a:pt x="409" y="198"/>
                </a:cubicBezTo>
                <a:cubicBezTo>
                  <a:pt x="408" y="199"/>
                  <a:pt x="408" y="199"/>
                  <a:pt x="408" y="199"/>
                </a:cubicBezTo>
                <a:cubicBezTo>
                  <a:pt x="409" y="199"/>
                  <a:pt x="409" y="200"/>
                  <a:pt x="409" y="200"/>
                </a:cubicBezTo>
                <a:cubicBezTo>
                  <a:pt x="409" y="200"/>
                  <a:pt x="410" y="201"/>
                  <a:pt x="410" y="201"/>
                </a:cubicBezTo>
                <a:cubicBezTo>
                  <a:pt x="410" y="201"/>
                  <a:pt x="410" y="202"/>
                  <a:pt x="411" y="202"/>
                </a:cubicBezTo>
                <a:cubicBezTo>
                  <a:pt x="412" y="202"/>
                  <a:pt x="412" y="202"/>
                  <a:pt x="413" y="202"/>
                </a:cubicBezTo>
                <a:cubicBezTo>
                  <a:pt x="414" y="202"/>
                  <a:pt x="415" y="203"/>
                  <a:pt x="415" y="205"/>
                </a:cubicBezTo>
                <a:cubicBezTo>
                  <a:pt x="415" y="206"/>
                  <a:pt x="414" y="206"/>
                  <a:pt x="413" y="206"/>
                </a:cubicBezTo>
                <a:cubicBezTo>
                  <a:pt x="413" y="207"/>
                  <a:pt x="412" y="207"/>
                  <a:pt x="412" y="208"/>
                </a:cubicBezTo>
                <a:cubicBezTo>
                  <a:pt x="411" y="209"/>
                  <a:pt x="409" y="209"/>
                  <a:pt x="408" y="210"/>
                </a:cubicBezTo>
                <a:cubicBezTo>
                  <a:pt x="407" y="210"/>
                  <a:pt x="407" y="210"/>
                  <a:pt x="407" y="210"/>
                </a:cubicBezTo>
                <a:cubicBezTo>
                  <a:pt x="406" y="210"/>
                  <a:pt x="405" y="210"/>
                  <a:pt x="404" y="209"/>
                </a:cubicBezTo>
                <a:cubicBezTo>
                  <a:pt x="403" y="208"/>
                  <a:pt x="402" y="208"/>
                  <a:pt x="401" y="209"/>
                </a:cubicBezTo>
                <a:cubicBezTo>
                  <a:pt x="401" y="209"/>
                  <a:pt x="401" y="209"/>
                  <a:pt x="401" y="209"/>
                </a:cubicBezTo>
                <a:cubicBezTo>
                  <a:pt x="400" y="210"/>
                  <a:pt x="400" y="210"/>
                  <a:pt x="400" y="210"/>
                </a:cubicBezTo>
                <a:cubicBezTo>
                  <a:pt x="400" y="211"/>
                  <a:pt x="400" y="211"/>
                  <a:pt x="400" y="211"/>
                </a:cubicBezTo>
                <a:cubicBezTo>
                  <a:pt x="401" y="211"/>
                  <a:pt x="403" y="212"/>
                  <a:pt x="403" y="213"/>
                </a:cubicBezTo>
                <a:cubicBezTo>
                  <a:pt x="403" y="214"/>
                  <a:pt x="402" y="215"/>
                  <a:pt x="402" y="215"/>
                </a:cubicBezTo>
                <a:cubicBezTo>
                  <a:pt x="401" y="215"/>
                  <a:pt x="401" y="216"/>
                  <a:pt x="401" y="216"/>
                </a:cubicBezTo>
                <a:cubicBezTo>
                  <a:pt x="401" y="216"/>
                  <a:pt x="402" y="216"/>
                  <a:pt x="402" y="216"/>
                </a:cubicBezTo>
                <a:cubicBezTo>
                  <a:pt x="402" y="215"/>
                  <a:pt x="402" y="215"/>
                  <a:pt x="403" y="215"/>
                </a:cubicBezTo>
                <a:cubicBezTo>
                  <a:pt x="403" y="214"/>
                  <a:pt x="404" y="213"/>
                  <a:pt x="405" y="213"/>
                </a:cubicBezTo>
                <a:cubicBezTo>
                  <a:pt x="406" y="212"/>
                  <a:pt x="407" y="213"/>
                  <a:pt x="407" y="214"/>
                </a:cubicBezTo>
                <a:cubicBezTo>
                  <a:pt x="407" y="215"/>
                  <a:pt x="406" y="215"/>
                  <a:pt x="406" y="216"/>
                </a:cubicBezTo>
                <a:cubicBezTo>
                  <a:pt x="406" y="216"/>
                  <a:pt x="406" y="217"/>
                  <a:pt x="406" y="217"/>
                </a:cubicBezTo>
                <a:cubicBezTo>
                  <a:pt x="406" y="217"/>
                  <a:pt x="406" y="216"/>
                  <a:pt x="407" y="216"/>
                </a:cubicBezTo>
                <a:cubicBezTo>
                  <a:pt x="407" y="215"/>
                  <a:pt x="408" y="215"/>
                  <a:pt x="408" y="215"/>
                </a:cubicBezTo>
                <a:cubicBezTo>
                  <a:pt x="409" y="214"/>
                  <a:pt x="409" y="214"/>
                  <a:pt x="409" y="214"/>
                </a:cubicBezTo>
                <a:cubicBezTo>
                  <a:pt x="409" y="213"/>
                  <a:pt x="409" y="213"/>
                  <a:pt x="409" y="213"/>
                </a:cubicBezTo>
                <a:cubicBezTo>
                  <a:pt x="409" y="212"/>
                  <a:pt x="409" y="212"/>
                  <a:pt x="409" y="211"/>
                </a:cubicBezTo>
                <a:cubicBezTo>
                  <a:pt x="410" y="210"/>
                  <a:pt x="410" y="210"/>
                  <a:pt x="411" y="210"/>
                </a:cubicBezTo>
                <a:cubicBezTo>
                  <a:pt x="412" y="210"/>
                  <a:pt x="412" y="210"/>
                  <a:pt x="412" y="210"/>
                </a:cubicBezTo>
                <a:cubicBezTo>
                  <a:pt x="413" y="210"/>
                  <a:pt x="413" y="210"/>
                  <a:pt x="413" y="210"/>
                </a:cubicBezTo>
                <a:cubicBezTo>
                  <a:pt x="414" y="209"/>
                  <a:pt x="414" y="209"/>
                  <a:pt x="414" y="208"/>
                </a:cubicBezTo>
                <a:cubicBezTo>
                  <a:pt x="414" y="208"/>
                  <a:pt x="414" y="208"/>
                  <a:pt x="415" y="207"/>
                </a:cubicBezTo>
                <a:cubicBezTo>
                  <a:pt x="415" y="207"/>
                  <a:pt x="415" y="206"/>
                  <a:pt x="416" y="206"/>
                </a:cubicBezTo>
                <a:cubicBezTo>
                  <a:pt x="416" y="206"/>
                  <a:pt x="416" y="206"/>
                  <a:pt x="416" y="206"/>
                </a:cubicBezTo>
                <a:cubicBezTo>
                  <a:pt x="417" y="206"/>
                  <a:pt x="417" y="206"/>
                  <a:pt x="418" y="207"/>
                </a:cubicBezTo>
                <a:cubicBezTo>
                  <a:pt x="419" y="208"/>
                  <a:pt x="419" y="209"/>
                  <a:pt x="419" y="210"/>
                </a:cubicBezTo>
                <a:cubicBezTo>
                  <a:pt x="419" y="211"/>
                  <a:pt x="418" y="212"/>
                  <a:pt x="418" y="213"/>
                </a:cubicBezTo>
                <a:cubicBezTo>
                  <a:pt x="417" y="213"/>
                  <a:pt x="417" y="213"/>
                  <a:pt x="417" y="213"/>
                </a:cubicBezTo>
                <a:cubicBezTo>
                  <a:pt x="417" y="213"/>
                  <a:pt x="417" y="214"/>
                  <a:pt x="417" y="214"/>
                </a:cubicBezTo>
                <a:cubicBezTo>
                  <a:pt x="417" y="215"/>
                  <a:pt x="417" y="215"/>
                  <a:pt x="416" y="216"/>
                </a:cubicBezTo>
                <a:cubicBezTo>
                  <a:pt x="416" y="216"/>
                  <a:pt x="416" y="216"/>
                  <a:pt x="415" y="217"/>
                </a:cubicBezTo>
                <a:cubicBezTo>
                  <a:pt x="415" y="217"/>
                  <a:pt x="415" y="217"/>
                  <a:pt x="415" y="217"/>
                </a:cubicBezTo>
                <a:cubicBezTo>
                  <a:pt x="415" y="217"/>
                  <a:pt x="415" y="217"/>
                  <a:pt x="415" y="217"/>
                </a:cubicBezTo>
                <a:cubicBezTo>
                  <a:pt x="415" y="218"/>
                  <a:pt x="415" y="218"/>
                  <a:pt x="416" y="218"/>
                </a:cubicBezTo>
                <a:cubicBezTo>
                  <a:pt x="416" y="218"/>
                  <a:pt x="416" y="218"/>
                  <a:pt x="416" y="218"/>
                </a:cubicBezTo>
                <a:cubicBezTo>
                  <a:pt x="416" y="217"/>
                  <a:pt x="417" y="217"/>
                  <a:pt x="418" y="217"/>
                </a:cubicBezTo>
                <a:cubicBezTo>
                  <a:pt x="419" y="216"/>
                  <a:pt x="419" y="216"/>
                  <a:pt x="419" y="216"/>
                </a:cubicBezTo>
                <a:cubicBezTo>
                  <a:pt x="421" y="215"/>
                  <a:pt x="422" y="215"/>
                  <a:pt x="424" y="216"/>
                </a:cubicBezTo>
                <a:cubicBezTo>
                  <a:pt x="424" y="216"/>
                  <a:pt x="425" y="216"/>
                  <a:pt x="425" y="216"/>
                </a:cubicBezTo>
                <a:cubicBezTo>
                  <a:pt x="426" y="217"/>
                  <a:pt x="426" y="217"/>
                  <a:pt x="426" y="217"/>
                </a:cubicBezTo>
                <a:cubicBezTo>
                  <a:pt x="428" y="216"/>
                  <a:pt x="429" y="217"/>
                  <a:pt x="430" y="218"/>
                </a:cubicBezTo>
                <a:cubicBezTo>
                  <a:pt x="430" y="219"/>
                  <a:pt x="430" y="219"/>
                  <a:pt x="430" y="219"/>
                </a:cubicBezTo>
                <a:cubicBezTo>
                  <a:pt x="430" y="219"/>
                  <a:pt x="430" y="219"/>
                  <a:pt x="430" y="219"/>
                </a:cubicBezTo>
                <a:cubicBezTo>
                  <a:pt x="431" y="218"/>
                  <a:pt x="432" y="218"/>
                  <a:pt x="433" y="219"/>
                </a:cubicBezTo>
                <a:cubicBezTo>
                  <a:pt x="434" y="219"/>
                  <a:pt x="435" y="221"/>
                  <a:pt x="435" y="222"/>
                </a:cubicBezTo>
                <a:cubicBezTo>
                  <a:pt x="436" y="223"/>
                  <a:pt x="435" y="224"/>
                  <a:pt x="434" y="224"/>
                </a:cubicBezTo>
                <a:cubicBezTo>
                  <a:pt x="433" y="225"/>
                  <a:pt x="433" y="225"/>
                  <a:pt x="432" y="225"/>
                </a:cubicBezTo>
                <a:cubicBezTo>
                  <a:pt x="432" y="225"/>
                  <a:pt x="432" y="225"/>
                  <a:pt x="432" y="225"/>
                </a:cubicBezTo>
                <a:cubicBezTo>
                  <a:pt x="432" y="225"/>
                  <a:pt x="432" y="225"/>
                  <a:pt x="431" y="226"/>
                </a:cubicBezTo>
                <a:cubicBezTo>
                  <a:pt x="431" y="226"/>
                  <a:pt x="431" y="226"/>
                  <a:pt x="431" y="226"/>
                </a:cubicBezTo>
                <a:cubicBezTo>
                  <a:pt x="430" y="227"/>
                  <a:pt x="430" y="227"/>
                  <a:pt x="430" y="227"/>
                </a:cubicBezTo>
                <a:cubicBezTo>
                  <a:pt x="431" y="227"/>
                  <a:pt x="431" y="227"/>
                  <a:pt x="431" y="227"/>
                </a:cubicBezTo>
                <a:cubicBezTo>
                  <a:pt x="431" y="228"/>
                  <a:pt x="431" y="228"/>
                  <a:pt x="431" y="228"/>
                </a:cubicBezTo>
                <a:cubicBezTo>
                  <a:pt x="431" y="228"/>
                  <a:pt x="432" y="228"/>
                  <a:pt x="432" y="228"/>
                </a:cubicBezTo>
                <a:cubicBezTo>
                  <a:pt x="434" y="229"/>
                  <a:pt x="436" y="230"/>
                  <a:pt x="436" y="231"/>
                </a:cubicBezTo>
                <a:cubicBezTo>
                  <a:pt x="436" y="231"/>
                  <a:pt x="436" y="232"/>
                  <a:pt x="435" y="232"/>
                </a:cubicBezTo>
                <a:cubicBezTo>
                  <a:pt x="435" y="232"/>
                  <a:pt x="434" y="232"/>
                  <a:pt x="434" y="233"/>
                </a:cubicBezTo>
                <a:cubicBezTo>
                  <a:pt x="434" y="233"/>
                  <a:pt x="434" y="233"/>
                  <a:pt x="433" y="233"/>
                </a:cubicBezTo>
                <a:cubicBezTo>
                  <a:pt x="434" y="233"/>
                  <a:pt x="434" y="234"/>
                  <a:pt x="435" y="234"/>
                </a:cubicBezTo>
                <a:cubicBezTo>
                  <a:pt x="436" y="235"/>
                  <a:pt x="437" y="236"/>
                  <a:pt x="437" y="237"/>
                </a:cubicBezTo>
                <a:cubicBezTo>
                  <a:pt x="438" y="238"/>
                  <a:pt x="438" y="240"/>
                  <a:pt x="438" y="242"/>
                </a:cubicBezTo>
                <a:cubicBezTo>
                  <a:pt x="439" y="241"/>
                  <a:pt x="439" y="241"/>
                  <a:pt x="440" y="240"/>
                </a:cubicBezTo>
                <a:cubicBezTo>
                  <a:pt x="440" y="240"/>
                  <a:pt x="441" y="239"/>
                  <a:pt x="442" y="239"/>
                </a:cubicBezTo>
                <a:cubicBezTo>
                  <a:pt x="443" y="239"/>
                  <a:pt x="443" y="239"/>
                  <a:pt x="443" y="239"/>
                </a:cubicBezTo>
                <a:cubicBezTo>
                  <a:pt x="444" y="239"/>
                  <a:pt x="444" y="239"/>
                  <a:pt x="444" y="239"/>
                </a:cubicBezTo>
                <a:cubicBezTo>
                  <a:pt x="446" y="237"/>
                  <a:pt x="448" y="236"/>
                  <a:pt x="450" y="236"/>
                </a:cubicBezTo>
                <a:cubicBezTo>
                  <a:pt x="450" y="236"/>
                  <a:pt x="450" y="236"/>
                  <a:pt x="450" y="236"/>
                </a:cubicBezTo>
                <a:cubicBezTo>
                  <a:pt x="451" y="236"/>
                  <a:pt x="452" y="237"/>
                  <a:pt x="453" y="238"/>
                </a:cubicBezTo>
                <a:cubicBezTo>
                  <a:pt x="453" y="238"/>
                  <a:pt x="454" y="238"/>
                  <a:pt x="454" y="238"/>
                </a:cubicBezTo>
                <a:cubicBezTo>
                  <a:pt x="455" y="239"/>
                  <a:pt x="457" y="240"/>
                  <a:pt x="457" y="242"/>
                </a:cubicBezTo>
                <a:cubicBezTo>
                  <a:pt x="457" y="243"/>
                  <a:pt x="456" y="243"/>
                  <a:pt x="456" y="244"/>
                </a:cubicBezTo>
                <a:cubicBezTo>
                  <a:pt x="457" y="244"/>
                  <a:pt x="457" y="244"/>
                  <a:pt x="458" y="244"/>
                </a:cubicBezTo>
                <a:cubicBezTo>
                  <a:pt x="458" y="244"/>
                  <a:pt x="459" y="245"/>
                  <a:pt x="459" y="245"/>
                </a:cubicBezTo>
                <a:cubicBezTo>
                  <a:pt x="459" y="246"/>
                  <a:pt x="459" y="246"/>
                  <a:pt x="460" y="246"/>
                </a:cubicBezTo>
                <a:cubicBezTo>
                  <a:pt x="460" y="246"/>
                  <a:pt x="462" y="247"/>
                  <a:pt x="463" y="248"/>
                </a:cubicBezTo>
                <a:cubicBezTo>
                  <a:pt x="463" y="248"/>
                  <a:pt x="463" y="249"/>
                  <a:pt x="464" y="249"/>
                </a:cubicBezTo>
                <a:cubicBezTo>
                  <a:pt x="464" y="249"/>
                  <a:pt x="464" y="249"/>
                  <a:pt x="464" y="249"/>
                </a:cubicBezTo>
                <a:cubicBezTo>
                  <a:pt x="464" y="249"/>
                  <a:pt x="464" y="249"/>
                  <a:pt x="464" y="249"/>
                </a:cubicBezTo>
                <a:cubicBezTo>
                  <a:pt x="465" y="250"/>
                  <a:pt x="465" y="250"/>
                  <a:pt x="465" y="252"/>
                </a:cubicBezTo>
                <a:cubicBezTo>
                  <a:pt x="466" y="252"/>
                  <a:pt x="466" y="252"/>
                  <a:pt x="466" y="252"/>
                </a:cubicBezTo>
                <a:cubicBezTo>
                  <a:pt x="466" y="252"/>
                  <a:pt x="466" y="253"/>
                  <a:pt x="466" y="253"/>
                </a:cubicBezTo>
                <a:cubicBezTo>
                  <a:pt x="466" y="253"/>
                  <a:pt x="466" y="253"/>
                  <a:pt x="466" y="253"/>
                </a:cubicBezTo>
                <a:cubicBezTo>
                  <a:pt x="466" y="253"/>
                  <a:pt x="466" y="252"/>
                  <a:pt x="467" y="252"/>
                </a:cubicBezTo>
                <a:cubicBezTo>
                  <a:pt x="468" y="252"/>
                  <a:pt x="470" y="253"/>
                  <a:pt x="471" y="254"/>
                </a:cubicBezTo>
                <a:cubicBezTo>
                  <a:pt x="471" y="253"/>
                  <a:pt x="471" y="253"/>
                  <a:pt x="471" y="253"/>
                </a:cubicBezTo>
                <a:cubicBezTo>
                  <a:pt x="471" y="253"/>
                  <a:pt x="472" y="253"/>
                  <a:pt x="472" y="253"/>
                </a:cubicBezTo>
                <a:cubicBezTo>
                  <a:pt x="473" y="254"/>
                  <a:pt x="474" y="254"/>
                  <a:pt x="474" y="254"/>
                </a:cubicBezTo>
                <a:cubicBezTo>
                  <a:pt x="475" y="254"/>
                  <a:pt x="475" y="255"/>
                  <a:pt x="476" y="255"/>
                </a:cubicBezTo>
                <a:cubicBezTo>
                  <a:pt x="477" y="255"/>
                  <a:pt x="478" y="256"/>
                  <a:pt x="479" y="257"/>
                </a:cubicBezTo>
                <a:cubicBezTo>
                  <a:pt x="479" y="258"/>
                  <a:pt x="479" y="258"/>
                  <a:pt x="479" y="258"/>
                </a:cubicBezTo>
                <a:cubicBezTo>
                  <a:pt x="479" y="258"/>
                  <a:pt x="480" y="258"/>
                  <a:pt x="480" y="258"/>
                </a:cubicBezTo>
                <a:cubicBezTo>
                  <a:pt x="480" y="258"/>
                  <a:pt x="480" y="258"/>
                  <a:pt x="480" y="258"/>
                </a:cubicBezTo>
                <a:cubicBezTo>
                  <a:pt x="480" y="258"/>
                  <a:pt x="481" y="258"/>
                  <a:pt x="481" y="259"/>
                </a:cubicBezTo>
                <a:cubicBezTo>
                  <a:pt x="482" y="260"/>
                  <a:pt x="482" y="260"/>
                  <a:pt x="482" y="260"/>
                </a:cubicBezTo>
                <a:cubicBezTo>
                  <a:pt x="482" y="260"/>
                  <a:pt x="482" y="261"/>
                  <a:pt x="483" y="261"/>
                </a:cubicBezTo>
                <a:cubicBezTo>
                  <a:pt x="483" y="261"/>
                  <a:pt x="484" y="261"/>
                  <a:pt x="484" y="261"/>
                </a:cubicBezTo>
                <a:cubicBezTo>
                  <a:pt x="485" y="261"/>
                  <a:pt x="486" y="262"/>
                  <a:pt x="486" y="264"/>
                </a:cubicBezTo>
                <a:cubicBezTo>
                  <a:pt x="486" y="264"/>
                  <a:pt x="486" y="264"/>
                  <a:pt x="487" y="264"/>
                </a:cubicBezTo>
                <a:cubicBezTo>
                  <a:pt x="490" y="264"/>
                  <a:pt x="490" y="264"/>
                  <a:pt x="490" y="264"/>
                </a:cubicBezTo>
                <a:cubicBezTo>
                  <a:pt x="491" y="264"/>
                  <a:pt x="492" y="264"/>
                  <a:pt x="492" y="264"/>
                </a:cubicBezTo>
                <a:cubicBezTo>
                  <a:pt x="494" y="264"/>
                  <a:pt x="495" y="264"/>
                  <a:pt x="497" y="263"/>
                </a:cubicBezTo>
                <a:cubicBezTo>
                  <a:pt x="498" y="263"/>
                  <a:pt x="498" y="263"/>
                  <a:pt x="498" y="263"/>
                </a:cubicBezTo>
                <a:cubicBezTo>
                  <a:pt x="498" y="263"/>
                  <a:pt x="499" y="263"/>
                  <a:pt x="499" y="263"/>
                </a:cubicBezTo>
                <a:cubicBezTo>
                  <a:pt x="500" y="263"/>
                  <a:pt x="501" y="263"/>
                  <a:pt x="501" y="264"/>
                </a:cubicBezTo>
                <a:cubicBezTo>
                  <a:pt x="501" y="265"/>
                  <a:pt x="501" y="265"/>
                  <a:pt x="501" y="265"/>
                </a:cubicBezTo>
                <a:cubicBezTo>
                  <a:pt x="501" y="266"/>
                  <a:pt x="501" y="266"/>
                  <a:pt x="501" y="266"/>
                </a:cubicBezTo>
                <a:cubicBezTo>
                  <a:pt x="501" y="266"/>
                  <a:pt x="501" y="266"/>
                  <a:pt x="502" y="267"/>
                </a:cubicBezTo>
                <a:cubicBezTo>
                  <a:pt x="502" y="267"/>
                  <a:pt x="502" y="267"/>
                  <a:pt x="502" y="267"/>
                </a:cubicBezTo>
                <a:cubicBezTo>
                  <a:pt x="503" y="268"/>
                  <a:pt x="503" y="269"/>
                  <a:pt x="504" y="269"/>
                </a:cubicBezTo>
                <a:cubicBezTo>
                  <a:pt x="505" y="269"/>
                  <a:pt x="506" y="270"/>
                  <a:pt x="507" y="270"/>
                </a:cubicBezTo>
                <a:cubicBezTo>
                  <a:pt x="508" y="272"/>
                  <a:pt x="508" y="273"/>
                  <a:pt x="508" y="275"/>
                </a:cubicBezTo>
                <a:cubicBezTo>
                  <a:pt x="508" y="276"/>
                  <a:pt x="509" y="276"/>
                  <a:pt x="510" y="276"/>
                </a:cubicBezTo>
                <a:cubicBezTo>
                  <a:pt x="511" y="277"/>
                  <a:pt x="512" y="277"/>
                  <a:pt x="513" y="277"/>
                </a:cubicBezTo>
                <a:cubicBezTo>
                  <a:pt x="513" y="277"/>
                  <a:pt x="513" y="278"/>
                  <a:pt x="514" y="279"/>
                </a:cubicBezTo>
                <a:cubicBezTo>
                  <a:pt x="514" y="279"/>
                  <a:pt x="514" y="279"/>
                  <a:pt x="514" y="279"/>
                </a:cubicBezTo>
                <a:cubicBezTo>
                  <a:pt x="514" y="279"/>
                  <a:pt x="515" y="279"/>
                  <a:pt x="516" y="280"/>
                </a:cubicBezTo>
                <a:cubicBezTo>
                  <a:pt x="517" y="280"/>
                  <a:pt x="517" y="280"/>
                  <a:pt x="517" y="280"/>
                </a:cubicBezTo>
                <a:cubicBezTo>
                  <a:pt x="518" y="281"/>
                  <a:pt x="519" y="281"/>
                  <a:pt x="520" y="282"/>
                </a:cubicBezTo>
                <a:cubicBezTo>
                  <a:pt x="520" y="282"/>
                  <a:pt x="521" y="283"/>
                  <a:pt x="521" y="283"/>
                </a:cubicBezTo>
                <a:cubicBezTo>
                  <a:pt x="522" y="284"/>
                  <a:pt x="522" y="284"/>
                  <a:pt x="522" y="284"/>
                </a:cubicBezTo>
                <a:cubicBezTo>
                  <a:pt x="521" y="283"/>
                  <a:pt x="521" y="283"/>
                  <a:pt x="521" y="283"/>
                </a:cubicBezTo>
                <a:cubicBezTo>
                  <a:pt x="522" y="282"/>
                  <a:pt x="522" y="282"/>
                  <a:pt x="522" y="282"/>
                </a:cubicBezTo>
                <a:cubicBezTo>
                  <a:pt x="522" y="282"/>
                  <a:pt x="523" y="283"/>
                  <a:pt x="523" y="283"/>
                </a:cubicBezTo>
                <a:cubicBezTo>
                  <a:pt x="523" y="283"/>
                  <a:pt x="524" y="283"/>
                  <a:pt x="525" y="284"/>
                </a:cubicBezTo>
                <a:cubicBezTo>
                  <a:pt x="525" y="284"/>
                  <a:pt x="525" y="284"/>
                  <a:pt x="525" y="284"/>
                </a:cubicBezTo>
                <a:cubicBezTo>
                  <a:pt x="526" y="285"/>
                  <a:pt x="526" y="285"/>
                  <a:pt x="526" y="285"/>
                </a:cubicBezTo>
                <a:cubicBezTo>
                  <a:pt x="527" y="286"/>
                  <a:pt x="528" y="286"/>
                  <a:pt x="529" y="287"/>
                </a:cubicBezTo>
                <a:cubicBezTo>
                  <a:pt x="529" y="286"/>
                  <a:pt x="529" y="285"/>
                  <a:pt x="529" y="285"/>
                </a:cubicBezTo>
                <a:cubicBezTo>
                  <a:pt x="530" y="284"/>
                  <a:pt x="530" y="284"/>
                  <a:pt x="531" y="284"/>
                </a:cubicBezTo>
                <a:cubicBezTo>
                  <a:pt x="531" y="284"/>
                  <a:pt x="531" y="284"/>
                  <a:pt x="531" y="284"/>
                </a:cubicBezTo>
                <a:cubicBezTo>
                  <a:pt x="532" y="284"/>
                  <a:pt x="533" y="284"/>
                  <a:pt x="533" y="285"/>
                </a:cubicBezTo>
                <a:cubicBezTo>
                  <a:pt x="534" y="285"/>
                  <a:pt x="534" y="285"/>
                  <a:pt x="534" y="285"/>
                </a:cubicBezTo>
                <a:cubicBezTo>
                  <a:pt x="534" y="286"/>
                  <a:pt x="534" y="286"/>
                  <a:pt x="534" y="286"/>
                </a:cubicBezTo>
                <a:cubicBezTo>
                  <a:pt x="534" y="286"/>
                  <a:pt x="535" y="286"/>
                  <a:pt x="535" y="286"/>
                </a:cubicBezTo>
                <a:cubicBezTo>
                  <a:pt x="535" y="287"/>
                  <a:pt x="536" y="287"/>
                  <a:pt x="536" y="287"/>
                </a:cubicBezTo>
                <a:cubicBezTo>
                  <a:pt x="537" y="288"/>
                  <a:pt x="537" y="288"/>
                  <a:pt x="537" y="289"/>
                </a:cubicBezTo>
                <a:cubicBezTo>
                  <a:pt x="537" y="290"/>
                  <a:pt x="535" y="290"/>
                  <a:pt x="534" y="290"/>
                </a:cubicBezTo>
                <a:cubicBezTo>
                  <a:pt x="534" y="290"/>
                  <a:pt x="534" y="290"/>
                  <a:pt x="534" y="290"/>
                </a:cubicBezTo>
                <a:cubicBezTo>
                  <a:pt x="534" y="290"/>
                  <a:pt x="534" y="290"/>
                  <a:pt x="534" y="290"/>
                </a:cubicBezTo>
                <a:cubicBezTo>
                  <a:pt x="533" y="289"/>
                  <a:pt x="533" y="289"/>
                  <a:pt x="533" y="289"/>
                </a:cubicBezTo>
                <a:cubicBezTo>
                  <a:pt x="532" y="289"/>
                  <a:pt x="532" y="289"/>
                  <a:pt x="532" y="289"/>
                </a:cubicBezTo>
                <a:cubicBezTo>
                  <a:pt x="531" y="289"/>
                  <a:pt x="531" y="289"/>
                  <a:pt x="531" y="288"/>
                </a:cubicBezTo>
                <a:cubicBezTo>
                  <a:pt x="531" y="289"/>
                  <a:pt x="532" y="290"/>
                  <a:pt x="532" y="290"/>
                </a:cubicBezTo>
                <a:cubicBezTo>
                  <a:pt x="533" y="292"/>
                  <a:pt x="533" y="293"/>
                  <a:pt x="533" y="294"/>
                </a:cubicBezTo>
                <a:cubicBezTo>
                  <a:pt x="533" y="294"/>
                  <a:pt x="533" y="294"/>
                  <a:pt x="533" y="295"/>
                </a:cubicBezTo>
                <a:cubicBezTo>
                  <a:pt x="533" y="296"/>
                  <a:pt x="534" y="297"/>
                  <a:pt x="534" y="298"/>
                </a:cubicBezTo>
                <a:cubicBezTo>
                  <a:pt x="534" y="298"/>
                  <a:pt x="534" y="298"/>
                  <a:pt x="535" y="298"/>
                </a:cubicBezTo>
                <a:cubicBezTo>
                  <a:pt x="535" y="298"/>
                  <a:pt x="535" y="298"/>
                  <a:pt x="536" y="298"/>
                </a:cubicBezTo>
                <a:cubicBezTo>
                  <a:pt x="537" y="299"/>
                  <a:pt x="537" y="300"/>
                  <a:pt x="537" y="300"/>
                </a:cubicBezTo>
                <a:cubicBezTo>
                  <a:pt x="537" y="301"/>
                  <a:pt x="537" y="301"/>
                  <a:pt x="537" y="302"/>
                </a:cubicBezTo>
                <a:cubicBezTo>
                  <a:pt x="537" y="302"/>
                  <a:pt x="538" y="302"/>
                  <a:pt x="538" y="302"/>
                </a:cubicBezTo>
                <a:cubicBezTo>
                  <a:pt x="538" y="303"/>
                  <a:pt x="539" y="304"/>
                  <a:pt x="540" y="305"/>
                </a:cubicBezTo>
                <a:cubicBezTo>
                  <a:pt x="540" y="306"/>
                  <a:pt x="541" y="306"/>
                  <a:pt x="541" y="307"/>
                </a:cubicBezTo>
                <a:cubicBezTo>
                  <a:pt x="541" y="307"/>
                  <a:pt x="541" y="307"/>
                  <a:pt x="541" y="307"/>
                </a:cubicBezTo>
                <a:cubicBezTo>
                  <a:pt x="542" y="308"/>
                  <a:pt x="542" y="308"/>
                  <a:pt x="542" y="308"/>
                </a:cubicBezTo>
                <a:cubicBezTo>
                  <a:pt x="542" y="308"/>
                  <a:pt x="543" y="308"/>
                  <a:pt x="543" y="308"/>
                </a:cubicBezTo>
                <a:cubicBezTo>
                  <a:pt x="543" y="308"/>
                  <a:pt x="544" y="308"/>
                  <a:pt x="544" y="309"/>
                </a:cubicBezTo>
                <a:cubicBezTo>
                  <a:pt x="545" y="309"/>
                  <a:pt x="545" y="309"/>
                  <a:pt x="546" y="309"/>
                </a:cubicBezTo>
                <a:cubicBezTo>
                  <a:pt x="546" y="310"/>
                  <a:pt x="546" y="310"/>
                  <a:pt x="546" y="310"/>
                </a:cubicBezTo>
                <a:cubicBezTo>
                  <a:pt x="547" y="311"/>
                  <a:pt x="547" y="311"/>
                  <a:pt x="547" y="311"/>
                </a:cubicBezTo>
                <a:cubicBezTo>
                  <a:pt x="548" y="311"/>
                  <a:pt x="548" y="311"/>
                  <a:pt x="548" y="311"/>
                </a:cubicBezTo>
                <a:cubicBezTo>
                  <a:pt x="548" y="311"/>
                  <a:pt x="548" y="311"/>
                  <a:pt x="548" y="312"/>
                </a:cubicBezTo>
                <a:cubicBezTo>
                  <a:pt x="548" y="312"/>
                  <a:pt x="548" y="312"/>
                  <a:pt x="548" y="312"/>
                </a:cubicBezTo>
                <a:cubicBezTo>
                  <a:pt x="548" y="312"/>
                  <a:pt x="549" y="312"/>
                  <a:pt x="549" y="313"/>
                </a:cubicBezTo>
                <a:cubicBezTo>
                  <a:pt x="549" y="313"/>
                  <a:pt x="549" y="313"/>
                  <a:pt x="549" y="313"/>
                </a:cubicBezTo>
                <a:cubicBezTo>
                  <a:pt x="550" y="313"/>
                  <a:pt x="550" y="314"/>
                  <a:pt x="551" y="314"/>
                </a:cubicBezTo>
                <a:cubicBezTo>
                  <a:pt x="551" y="314"/>
                  <a:pt x="551" y="314"/>
                  <a:pt x="551" y="314"/>
                </a:cubicBezTo>
                <a:cubicBezTo>
                  <a:pt x="551" y="314"/>
                  <a:pt x="551" y="314"/>
                  <a:pt x="551" y="314"/>
                </a:cubicBezTo>
                <a:cubicBezTo>
                  <a:pt x="551" y="314"/>
                  <a:pt x="551" y="313"/>
                  <a:pt x="551" y="313"/>
                </a:cubicBezTo>
                <a:cubicBezTo>
                  <a:pt x="551" y="313"/>
                  <a:pt x="551" y="313"/>
                  <a:pt x="552" y="312"/>
                </a:cubicBezTo>
                <a:cubicBezTo>
                  <a:pt x="553" y="312"/>
                  <a:pt x="553" y="312"/>
                  <a:pt x="554" y="313"/>
                </a:cubicBezTo>
                <a:cubicBezTo>
                  <a:pt x="554" y="313"/>
                  <a:pt x="554" y="312"/>
                  <a:pt x="554" y="312"/>
                </a:cubicBezTo>
                <a:cubicBezTo>
                  <a:pt x="554" y="311"/>
                  <a:pt x="554" y="311"/>
                  <a:pt x="554" y="311"/>
                </a:cubicBezTo>
                <a:cubicBezTo>
                  <a:pt x="554" y="311"/>
                  <a:pt x="554" y="311"/>
                  <a:pt x="554" y="310"/>
                </a:cubicBezTo>
                <a:cubicBezTo>
                  <a:pt x="554" y="310"/>
                  <a:pt x="554" y="310"/>
                  <a:pt x="554" y="310"/>
                </a:cubicBezTo>
                <a:cubicBezTo>
                  <a:pt x="554" y="310"/>
                  <a:pt x="554" y="310"/>
                  <a:pt x="554" y="310"/>
                </a:cubicBezTo>
                <a:cubicBezTo>
                  <a:pt x="554" y="311"/>
                  <a:pt x="553" y="312"/>
                  <a:pt x="552" y="312"/>
                </a:cubicBezTo>
                <a:cubicBezTo>
                  <a:pt x="552" y="312"/>
                  <a:pt x="550" y="311"/>
                  <a:pt x="550" y="309"/>
                </a:cubicBezTo>
                <a:cubicBezTo>
                  <a:pt x="550" y="308"/>
                  <a:pt x="550" y="308"/>
                  <a:pt x="551" y="307"/>
                </a:cubicBezTo>
                <a:cubicBezTo>
                  <a:pt x="551" y="307"/>
                  <a:pt x="551" y="307"/>
                  <a:pt x="551" y="307"/>
                </a:cubicBezTo>
                <a:cubicBezTo>
                  <a:pt x="551" y="307"/>
                  <a:pt x="551" y="307"/>
                  <a:pt x="551" y="306"/>
                </a:cubicBezTo>
                <a:cubicBezTo>
                  <a:pt x="551" y="306"/>
                  <a:pt x="551" y="306"/>
                  <a:pt x="551" y="306"/>
                </a:cubicBezTo>
                <a:cubicBezTo>
                  <a:pt x="551" y="306"/>
                  <a:pt x="551" y="305"/>
                  <a:pt x="551" y="305"/>
                </a:cubicBezTo>
                <a:cubicBezTo>
                  <a:pt x="551" y="304"/>
                  <a:pt x="553" y="304"/>
                  <a:pt x="553" y="305"/>
                </a:cubicBezTo>
                <a:cubicBezTo>
                  <a:pt x="553" y="305"/>
                  <a:pt x="553" y="305"/>
                  <a:pt x="553" y="305"/>
                </a:cubicBezTo>
                <a:cubicBezTo>
                  <a:pt x="553" y="303"/>
                  <a:pt x="554" y="303"/>
                  <a:pt x="555" y="303"/>
                </a:cubicBezTo>
                <a:cubicBezTo>
                  <a:pt x="555" y="303"/>
                  <a:pt x="555" y="303"/>
                  <a:pt x="555" y="302"/>
                </a:cubicBezTo>
                <a:cubicBezTo>
                  <a:pt x="555" y="302"/>
                  <a:pt x="555" y="302"/>
                  <a:pt x="555" y="302"/>
                </a:cubicBezTo>
                <a:cubicBezTo>
                  <a:pt x="555" y="302"/>
                  <a:pt x="555" y="302"/>
                  <a:pt x="556" y="301"/>
                </a:cubicBezTo>
                <a:cubicBezTo>
                  <a:pt x="556" y="301"/>
                  <a:pt x="556" y="301"/>
                  <a:pt x="557" y="301"/>
                </a:cubicBezTo>
                <a:cubicBezTo>
                  <a:pt x="557" y="301"/>
                  <a:pt x="557" y="301"/>
                  <a:pt x="557" y="301"/>
                </a:cubicBezTo>
                <a:cubicBezTo>
                  <a:pt x="559" y="302"/>
                  <a:pt x="559" y="303"/>
                  <a:pt x="559" y="304"/>
                </a:cubicBezTo>
                <a:cubicBezTo>
                  <a:pt x="559" y="304"/>
                  <a:pt x="559" y="304"/>
                  <a:pt x="559" y="304"/>
                </a:cubicBezTo>
                <a:cubicBezTo>
                  <a:pt x="559" y="305"/>
                  <a:pt x="559" y="305"/>
                  <a:pt x="559" y="305"/>
                </a:cubicBezTo>
                <a:cubicBezTo>
                  <a:pt x="559" y="306"/>
                  <a:pt x="559" y="306"/>
                  <a:pt x="559" y="306"/>
                </a:cubicBezTo>
                <a:cubicBezTo>
                  <a:pt x="559" y="306"/>
                  <a:pt x="559" y="306"/>
                  <a:pt x="559" y="305"/>
                </a:cubicBezTo>
                <a:cubicBezTo>
                  <a:pt x="560" y="304"/>
                  <a:pt x="560" y="303"/>
                  <a:pt x="560" y="302"/>
                </a:cubicBezTo>
                <a:cubicBezTo>
                  <a:pt x="560" y="302"/>
                  <a:pt x="560" y="301"/>
                  <a:pt x="560" y="301"/>
                </a:cubicBezTo>
                <a:cubicBezTo>
                  <a:pt x="560" y="301"/>
                  <a:pt x="561" y="301"/>
                  <a:pt x="561" y="301"/>
                </a:cubicBezTo>
                <a:cubicBezTo>
                  <a:pt x="561" y="301"/>
                  <a:pt x="562" y="300"/>
                  <a:pt x="562" y="300"/>
                </a:cubicBezTo>
                <a:cubicBezTo>
                  <a:pt x="562" y="300"/>
                  <a:pt x="562" y="300"/>
                  <a:pt x="562" y="300"/>
                </a:cubicBezTo>
                <a:cubicBezTo>
                  <a:pt x="562" y="300"/>
                  <a:pt x="563" y="299"/>
                  <a:pt x="563" y="299"/>
                </a:cubicBezTo>
                <a:cubicBezTo>
                  <a:pt x="563" y="299"/>
                  <a:pt x="564" y="299"/>
                  <a:pt x="564" y="299"/>
                </a:cubicBezTo>
                <a:cubicBezTo>
                  <a:pt x="565" y="299"/>
                  <a:pt x="565" y="300"/>
                  <a:pt x="566" y="301"/>
                </a:cubicBezTo>
                <a:cubicBezTo>
                  <a:pt x="566" y="301"/>
                  <a:pt x="566" y="300"/>
                  <a:pt x="567" y="300"/>
                </a:cubicBezTo>
                <a:cubicBezTo>
                  <a:pt x="567" y="300"/>
                  <a:pt x="567" y="300"/>
                  <a:pt x="567" y="300"/>
                </a:cubicBezTo>
                <a:cubicBezTo>
                  <a:pt x="567" y="300"/>
                  <a:pt x="567" y="300"/>
                  <a:pt x="567" y="300"/>
                </a:cubicBezTo>
                <a:cubicBezTo>
                  <a:pt x="567" y="300"/>
                  <a:pt x="567" y="300"/>
                  <a:pt x="567" y="300"/>
                </a:cubicBezTo>
                <a:cubicBezTo>
                  <a:pt x="567" y="300"/>
                  <a:pt x="567" y="299"/>
                  <a:pt x="568" y="299"/>
                </a:cubicBezTo>
                <a:cubicBezTo>
                  <a:pt x="568" y="298"/>
                  <a:pt x="568" y="298"/>
                  <a:pt x="569" y="298"/>
                </a:cubicBezTo>
                <a:cubicBezTo>
                  <a:pt x="569" y="298"/>
                  <a:pt x="569" y="297"/>
                  <a:pt x="569" y="297"/>
                </a:cubicBezTo>
                <a:cubicBezTo>
                  <a:pt x="569" y="297"/>
                  <a:pt x="569" y="296"/>
                  <a:pt x="569" y="296"/>
                </a:cubicBezTo>
                <a:cubicBezTo>
                  <a:pt x="570" y="295"/>
                  <a:pt x="571" y="295"/>
                  <a:pt x="572" y="295"/>
                </a:cubicBezTo>
                <a:cubicBezTo>
                  <a:pt x="573" y="295"/>
                  <a:pt x="573" y="296"/>
                  <a:pt x="573" y="297"/>
                </a:cubicBezTo>
                <a:cubicBezTo>
                  <a:pt x="573" y="297"/>
                  <a:pt x="573" y="299"/>
                  <a:pt x="574" y="299"/>
                </a:cubicBezTo>
                <a:cubicBezTo>
                  <a:pt x="574" y="299"/>
                  <a:pt x="575" y="300"/>
                  <a:pt x="575" y="301"/>
                </a:cubicBezTo>
                <a:cubicBezTo>
                  <a:pt x="575" y="302"/>
                  <a:pt x="574" y="303"/>
                  <a:pt x="573" y="303"/>
                </a:cubicBezTo>
                <a:cubicBezTo>
                  <a:pt x="573" y="303"/>
                  <a:pt x="573" y="303"/>
                  <a:pt x="573" y="304"/>
                </a:cubicBezTo>
                <a:cubicBezTo>
                  <a:pt x="572" y="304"/>
                  <a:pt x="572" y="305"/>
                  <a:pt x="571" y="305"/>
                </a:cubicBezTo>
                <a:cubicBezTo>
                  <a:pt x="571" y="305"/>
                  <a:pt x="571" y="305"/>
                  <a:pt x="571" y="305"/>
                </a:cubicBezTo>
                <a:cubicBezTo>
                  <a:pt x="570" y="306"/>
                  <a:pt x="570" y="306"/>
                  <a:pt x="570" y="306"/>
                </a:cubicBezTo>
                <a:cubicBezTo>
                  <a:pt x="570" y="306"/>
                  <a:pt x="569" y="306"/>
                  <a:pt x="569" y="307"/>
                </a:cubicBezTo>
                <a:cubicBezTo>
                  <a:pt x="569" y="307"/>
                  <a:pt x="569" y="307"/>
                  <a:pt x="569" y="307"/>
                </a:cubicBezTo>
                <a:cubicBezTo>
                  <a:pt x="569" y="307"/>
                  <a:pt x="569" y="308"/>
                  <a:pt x="569" y="308"/>
                </a:cubicBezTo>
                <a:cubicBezTo>
                  <a:pt x="569" y="308"/>
                  <a:pt x="569" y="308"/>
                  <a:pt x="569" y="308"/>
                </a:cubicBezTo>
                <a:cubicBezTo>
                  <a:pt x="569" y="308"/>
                  <a:pt x="569" y="307"/>
                  <a:pt x="569" y="307"/>
                </a:cubicBezTo>
                <a:cubicBezTo>
                  <a:pt x="570" y="307"/>
                  <a:pt x="570" y="307"/>
                  <a:pt x="570" y="307"/>
                </a:cubicBezTo>
                <a:cubicBezTo>
                  <a:pt x="570" y="306"/>
                  <a:pt x="571" y="306"/>
                  <a:pt x="571" y="306"/>
                </a:cubicBezTo>
                <a:cubicBezTo>
                  <a:pt x="572" y="305"/>
                  <a:pt x="572" y="305"/>
                  <a:pt x="573" y="305"/>
                </a:cubicBezTo>
                <a:cubicBezTo>
                  <a:pt x="573" y="305"/>
                  <a:pt x="573" y="305"/>
                  <a:pt x="574" y="305"/>
                </a:cubicBezTo>
                <a:cubicBezTo>
                  <a:pt x="575" y="305"/>
                  <a:pt x="576" y="305"/>
                  <a:pt x="576" y="305"/>
                </a:cubicBezTo>
                <a:cubicBezTo>
                  <a:pt x="578" y="305"/>
                  <a:pt x="578" y="305"/>
                  <a:pt x="578" y="305"/>
                </a:cubicBezTo>
                <a:cubicBezTo>
                  <a:pt x="579" y="305"/>
                  <a:pt x="579" y="305"/>
                  <a:pt x="579" y="305"/>
                </a:cubicBezTo>
                <a:cubicBezTo>
                  <a:pt x="580" y="305"/>
                  <a:pt x="581" y="305"/>
                  <a:pt x="581" y="304"/>
                </a:cubicBezTo>
                <a:cubicBezTo>
                  <a:pt x="581" y="304"/>
                  <a:pt x="581" y="304"/>
                  <a:pt x="581" y="304"/>
                </a:cubicBezTo>
                <a:cubicBezTo>
                  <a:pt x="582" y="303"/>
                  <a:pt x="582" y="301"/>
                  <a:pt x="584" y="301"/>
                </a:cubicBezTo>
                <a:cubicBezTo>
                  <a:pt x="585" y="301"/>
                  <a:pt x="585" y="301"/>
                  <a:pt x="585" y="301"/>
                </a:cubicBezTo>
                <a:cubicBezTo>
                  <a:pt x="586" y="301"/>
                  <a:pt x="586" y="301"/>
                  <a:pt x="586" y="301"/>
                </a:cubicBezTo>
                <a:cubicBezTo>
                  <a:pt x="586" y="301"/>
                  <a:pt x="586" y="301"/>
                  <a:pt x="587" y="300"/>
                </a:cubicBezTo>
                <a:cubicBezTo>
                  <a:pt x="587" y="299"/>
                  <a:pt x="588" y="299"/>
                  <a:pt x="589" y="299"/>
                </a:cubicBezTo>
                <a:cubicBezTo>
                  <a:pt x="589" y="299"/>
                  <a:pt x="589" y="298"/>
                  <a:pt x="589" y="298"/>
                </a:cubicBezTo>
                <a:cubicBezTo>
                  <a:pt x="590" y="298"/>
                  <a:pt x="591" y="299"/>
                  <a:pt x="591" y="299"/>
                </a:cubicBezTo>
                <a:cubicBezTo>
                  <a:pt x="591" y="299"/>
                  <a:pt x="591" y="299"/>
                  <a:pt x="591" y="299"/>
                </a:cubicBezTo>
                <a:cubicBezTo>
                  <a:pt x="592" y="299"/>
                  <a:pt x="592" y="299"/>
                  <a:pt x="592" y="299"/>
                </a:cubicBezTo>
                <a:cubicBezTo>
                  <a:pt x="593" y="299"/>
                  <a:pt x="594" y="299"/>
                  <a:pt x="594" y="299"/>
                </a:cubicBezTo>
                <a:cubicBezTo>
                  <a:pt x="595" y="299"/>
                  <a:pt x="595" y="299"/>
                  <a:pt x="595" y="299"/>
                </a:cubicBezTo>
                <a:cubicBezTo>
                  <a:pt x="596" y="299"/>
                  <a:pt x="596" y="299"/>
                  <a:pt x="596" y="299"/>
                </a:cubicBezTo>
                <a:cubicBezTo>
                  <a:pt x="598" y="299"/>
                  <a:pt x="598" y="298"/>
                  <a:pt x="598" y="298"/>
                </a:cubicBezTo>
                <a:cubicBezTo>
                  <a:pt x="598" y="297"/>
                  <a:pt x="599" y="297"/>
                  <a:pt x="600" y="297"/>
                </a:cubicBezTo>
                <a:cubicBezTo>
                  <a:pt x="600" y="297"/>
                  <a:pt x="601" y="297"/>
                  <a:pt x="601" y="296"/>
                </a:cubicBezTo>
                <a:cubicBezTo>
                  <a:pt x="601" y="296"/>
                  <a:pt x="602" y="295"/>
                  <a:pt x="603" y="295"/>
                </a:cubicBezTo>
                <a:cubicBezTo>
                  <a:pt x="603" y="295"/>
                  <a:pt x="604" y="295"/>
                  <a:pt x="605" y="296"/>
                </a:cubicBezTo>
                <a:cubicBezTo>
                  <a:pt x="605" y="296"/>
                  <a:pt x="605" y="296"/>
                  <a:pt x="605" y="296"/>
                </a:cubicBezTo>
                <a:cubicBezTo>
                  <a:pt x="605" y="296"/>
                  <a:pt x="605" y="297"/>
                  <a:pt x="606" y="297"/>
                </a:cubicBezTo>
                <a:cubicBezTo>
                  <a:pt x="606" y="297"/>
                  <a:pt x="606" y="297"/>
                  <a:pt x="606" y="297"/>
                </a:cubicBezTo>
                <a:cubicBezTo>
                  <a:pt x="606" y="297"/>
                  <a:pt x="606" y="296"/>
                  <a:pt x="606" y="296"/>
                </a:cubicBezTo>
                <a:cubicBezTo>
                  <a:pt x="606" y="296"/>
                  <a:pt x="606" y="296"/>
                  <a:pt x="606" y="296"/>
                </a:cubicBezTo>
                <a:cubicBezTo>
                  <a:pt x="606" y="295"/>
                  <a:pt x="607" y="294"/>
                  <a:pt x="608" y="294"/>
                </a:cubicBezTo>
                <a:cubicBezTo>
                  <a:pt x="608" y="294"/>
                  <a:pt x="608" y="294"/>
                  <a:pt x="608" y="294"/>
                </a:cubicBezTo>
                <a:cubicBezTo>
                  <a:pt x="610" y="292"/>
                  <a:pt x="612" y="292"/>
                  <a:pt x="614" y="294"/>
                </a:cubicBezTo>
                <a:cubicBezTo>
                  <a:pt x="614" y="294"/>
                  <a:pt x="615" y="295"/>
                  <a:pt x="616" y="295"/>
                </a:cubicBezTo>
                <a:cubicBezTo>
                  <a:pt x="616" y="295"/>
                  <a:pt x="616" y="295"/>
                  <a:pt x="616" y="294"/>
                </a:cubicBezTo>
                <a:cubicBezTo>
                  <a:pt x="616" y="293"/>
                  <a:pt x="616" y="292"/>
                  <a:pt x="617" y="292"/>
                </a:cubicBezTo>
                <a:cubicBezTo>
                  <a:pt x="617" y="292"/>
                  <a:pt x="618" y="291"/>
                  <a:pt x="618" y="291"/>
                </a:cubicBezTo>
                <a:cubicBezTo>
                  <a:pt x="618" y="291"/>
                  <a:pt x="619" y="292"/>
                  <a:pt x="619" y="292"/>
                </a:cubicBezTo>
                <a:cubicBezTo>
                  <a:pt x="619" y="293"/>
                  <a:pt x="620" y="294"/>
                  <a:pt x="620" y="295"/>
                </a:cubicBezTo>
                <a:cubicBezTo>
                  <a:pt x="620" y="295"/>
                  <a:pt x="620" y="295"/>
                  <a:pt x="620" y="295"/>
                </a:cubicBezTo>
                <a:cubicBezTo>
                  <a:pt x="621" y="297"/>
                  <a:pt x="620" y="298"/>
                  <a:pt x="619" y="298"/>
                </a:cubicBezTo>
                <a:cubicBezTo>
                  <a:pt x="619" y="298"/>
                  <a:pt x="619" y="298"/>
                  <a:pt x="619" y="298"/>
                </a:cubicBezTo>
                <a:cubicBezTo>
                  <a:pt x="619" y="299"/>
                  <a:pt x="619" y="300"/>
                  <a:pt x="617" y="300"/>
                </a:cubicBezTo>
                <a:cubicBezTo>
                  <a:pt x="617" y="300"/>
                  <a:pt x="617" y="300"/>
                  <a:pt x="617" y="300"/>
                </a:cubicBezTo>
                <a:cubicBezTo>
                  <a:pt x="616" y="300"/>
                  <a:pt x="615" y="300"/>
                  <a:pt x="614" y="301"/>
                </a:cubicBezTo>
                <a:cubicBezTo>
                  <a:pt x="613" y="301"/>
                  <a:pt x="613" y="301"/>
                  <a:pt x="613" y="301"/>
                </a:cubicBezTo>
                <a:cubicBezTo>
                  <a:pt x="612" y="301"/>
                  <a:pt x="612" y="301"/>
                  <a:pt x="611" y="301"/>
                </a:cubicBezTo>
                <a:cubicBezTo>
                  <a:pt x="611" y="301"/>
                  <a:pt x="610" y="302"/>
                  <a:pt x="610" y="302"/>
                </a:cubicBezTo>
                <a:cubicBezTo>
                  <a:pt x="610" y="303"/>
                  <a:pt x="609" y="304"/>
                  <a:pt x="608" y="304"/>
                </a:cubicBezTo>
                <a:cubicBezTo>
                  <a:pt x="607" y="304"/>
                  <a:pt x="607" y="304"/>
                  <a:pt x="607" y="304"/>
                </a:cubicBezTo>
                <a:cubicBezTo>
                  <a:pt x="607" y="304"/>
                  <a:pt x="606" y="304"/>
                  <a:pt x="606" y="304"/>
                </a:cubicBezTo>
                <a:cubicBezTo>
                  <a:pt x="605" y="304"/>
                  <a:pt x="605" y="304"/>
                  <a:pt x="605" y="304"/>
                </a:cubicBezTo>
                <a:cubicBezTo>
                  <a:pt x="605" y="304"/>
                  <a:pt x="604" y="304"/>
                  <a:pt x="604" y="304"/>
                </a:cubicBezTo>
                <a:cubicBezTo>
                  <a:pt x="604" y="305"/>
                  <a:pt x="603" y="306"/>
                  <a:pt x="601" y="305"/>
                </a:cubicBezTo>
                <a:cubicBezTo>
                  <a:pt x="601" y="305"/>
                  <a:pt x="601" y="305"/>
                  <a:pt x="601" y="305"/>
                </a:cubicBezTo>
                <a:cubicBezTo>
                  <a:pt x="600" y="305"/>
                  <a:pt x="600" y="305"/>
                  <a:pt x="600" y="305"/>
                </a:cubicBezTo>
                <a:cubicBezTo>
                  <a:pt x="599" y="305"/>
                  <a:pt x="599" y="305"/>
                  <a:pt x="598" y="305"/>
                </a:cubicBezTo>
                <a:cubicBezTo>
                  <a:pt x="598" y="305"/>
                  <a:pt x="597" y="305"/>
                  <a:pt x="597" y="305"/>
                </a:cubicBezTo>
                <a:cubicBezTo>
                  <a:pt x="596" y="306"/>
                  <a:pt x="595" y="306"/>
                  <a:pt x="595" y="306"/>
                </a:cubicBezTo>
                <a:cubicBezTo>
                  <a:pt x="595" y="307"/>
                  <a:pt x="594" y="307"/>
                  <a:pt x="593" y="307"/>
                </a:cubicBezTo>
                <a:cubicBezTo>
                  <a:pt x="592" y="307"/>
                  <a:pt x="592" y="307"/>
                  <a:pt x="591" y="307"/>
                </a:cubicBezTo>
                <a:cubicBezTo>
                  <a:pt x="590" y="307"/>
                  <a:pt x="589" y="306"/>
                  <a:pt x="588" y="307"/>
                </a:cubicBezTo>
                <a:cubicBezTo>
                  <a:pt x="588" y="307"/>
                  <a:pt x="588" y="308"/>
                  <a:pt x="588" y="308"/>
                </a:cubicBezTo>
                <a:cubicBezTo>
                  <a:pt x="588" y="308"/>
                  <a:pt x="588" y="309"/>
                  <a:pt x="587" y="310"/>
                </a:cubicBezTo>
                <a:cubicBezTo>
                  <a:pt x="587" y="310"/>
                  <a:pt x="586" y="310"/>
                  <a:pt x="586" y="311"/>
                </a:cubicBezTo>
                <a:cubicBezTo>
                  <a:pt x="585" y="311"/>
                  <a:pt x="585" y="311"/>
                  <a:pt x="585" y="311"/>
                </a:cubicBezTo>
                <a:cubicBezTo>
                  <a:pt x="585" y="311"/>
                  <a:pt x="585" y="311"/>
                  <a:pt x="585" y="311"/>
                </a:cubicBezTo>
                <a:cubicBezTo>
                  <a:pt x="584" y="311"/>
                  <a:pt x="584" y="311"/>
                  <a:pt x="583" y="312"/>
                </a:cubicBezTo>
                <a:cubicBezTo>
                  <a:pt x="583" y="312"/>
                  <a:pt x="583" y="312"/>
                  <a:pt x="583" y="312"/>
                </a:cubicBezTo>
                <a:cubicBezTo>
                  <a:pt x="582" y="312"/>
                  <a:pt x="582" y="312"/>
                  <a:pt x="582" y="312"/>
                </a:cubicBezTo>
                <a:cubicBezTo>
                  <a:pt x="582" y="312"/>
                  <a:pt x="582" y="312"/>
                  <a:pt x="582" y="312"/>
                </a:cubicBezTo>
                <a:cubicBezTo>
                  <a:pt x="582" y="312"/>
                  <a:pt x="581" y="312"/>
                  <a:pt x="581" y="313"/>
                </a:cubicBezTo>
                <a:cubicBezTo>
                  <a:pt x="581" y="313"/>
                  <a:pt x="581" y="313"/>
                  <a:pt x="580" y="313"/>
                </a:cubicBezTo>
                <a:cubicBezTo>
                  <a:pt x="580" y="314"/>
                  <a:pt x="580" y="315"/>
                  <a:pt x="579" y="315"/>
                </a:cubicBezTo>
                <a:cubicBezTo>
                  <a:pt x="578" y="315"/>
                  <a:pt x="577" y="315"/>
                  <a:pt x="577" y="315"/>
                </a:cubicBezTo>
                <a:cubicBezTo>
                  <a:pt x="576" y="315"/>
                  <a:pt x="576" y="315"/>
                  <a:pt x="576" y="316"/>
                </a:cubicBezTo>
                <a:cubicBezTo>
                  <a:pt x="576" y="316"/>
                  <a:pt x="576" y="316"/>
                  <a:pt x="576" y="316"/>
                </a:cubicBezTo>
                <a:cubicBezTo>
                  <a:pt x="575" y="317"/>
                  <a:pt x="575" y="317"/>
                  <a:pt x="574" y="317"/>
                </a:cubicBezTo>
                <a:cubicBezTo>
                  <a:pt x="574" y="318"/>
                  <a:pt x="572" y="318"/>
                  <a:pt x="572" y="319"/>
                </a:cubicBezTo>
                <a:cubicBezTo>
                  <a:pt x="572" y="319"/>
                  <a:pt x="573" y="320"/>
                  <a:pt x="573" y="320"/>
                </a:cubicBezTo>
                <a:cubicBezTo>
                  <a:pt x="573" y="320"/>
                  <a:pt x="574" y="319"/>
                  <a:pt x="574" y="319"/>
                </a:cubicBezTo>
                <a:cubicBezTo>
                  <a:pt x="575" y="319"/>
                  <a:pt x="576" y="319"/>
                  <a:pt x="577" y="319"/>
                </a:cubicBezTo>
                <a:cubicBezTo>
                  <a:pt x="577" y="319"/>
                  <a:pt x="577" y="319"/>
                  <a:pt x="577" y="319"/>
                </a:cubicBezTo>
                <a:cubicBezTo>
                  <a:pt x="577" y="319"/>
                  <a:pt x="577" y="319"/>
                  <a:pt x="578" y="318"/>
                </a:cubicBezTo>
                <a:cubicBezTo>
                  <a:pt x="578" y="316"/>
                  <a:pt x="579" y="315"/>
                  <a:pt x="580" y="314"/>
                </a:cubicBezTo>
                <a:cubicBezTo>
                  <a:pt x="581" y="314"/>
                  <a:pt x="581" y="314"/>
                  <a:pt x="582" y="314"/>
                </a:cubicBezTo>
                <a:cubicBezTo>
                  <a:pt x="583" y="314"/>
                  <a:pt x="584" y="314"/>
                  <a:pt x="585" y="314"/>
                </a:cubicBezTo>
                <a:cubicBezTo>
                  <a:pt x="585" y="314"/>
                  <a:pt x="585" y="313"/>
                  <a:pt x="586" y="313"/>
                </a:cubicBezTo>
                <a:cubicBezTo>
                  <a:pt x="586" y="313"/>
                  <a:pt x="587" y="312"/>
                  <a:pt x="587" y="312"/>
                </a:cubicBezTo>
                <a:cubicBezTo>
                  <a:pt x="587" y="312"/>
                  <a:pt x="588" y="312"/>
                  <a:pt x="588" y="312"/>
                </a:cubicBezTo>
                <a:cubicBezTo>
                  <a:pt x="589" y="312"/>
                  <a:pt x="589" y="311"/>
                  <a:pt x="589" y="311"/>
                </a:cubicBezTo>
                <a:cubicBezTo>
                  <a:pt x="589" y="311"/>
                  <a:pt x="589" y="311"/>
                  <a:pt x="589" y="311"/>
                </a:cubicBezTo>
                <a:cubicBezTo>
                  <a:pt x="590" y="310"/>
                  <a:pt x="591" y="309"/>
                  <a:pt x="592" y="309"/>
                </a:cubicBezTo>
                <a:cubicBezTo>
                  <a:pt x="592" y="309"/>
                  <a:pt x="593" y="309"/>
                  <a:pt x="593" y="309"/>
                </a:cubicBezTo>
                <a:cubicBezTo>
                  <a:pt x="594" y="309"/>
                  <a:pt x="594" y="309"/>
                  <a:pt x="594" y="309"/>
                </a:cubicBezTo>
                <a:cubicBezTo>
                  <a:pt x="594" y="309"/>
                  <a:pt x="594" y="309"/>
                  <a:pt x="595" y="309"/>
                </a:cubicBezTo>
                <a:cubicBezTo>
                  <a:pt x="595" y="309"/>
                  <a:pt x="596" y="309"/>
                  <a:pt x="597" y="309"/>
                </a:cubicBezTo>
                <a:cubicBezTo>
                  <a:pt x="597" y="309"/>
                  <a:pt x="597" y="309"/>
                  <a:pt x="597" y="308"/>
                </a:cubicBezTo>
                <a:cubicBezTo>
                  <a:pt x="597" y="308"/>
                  <a:pt x="598" y="308"/>
                  <a:pt x="598" y="308"/>
                </a:cubicBezTo>
                <a:cubicBezTo>
                  <a:pt x="599" y="308"/>
                  <a:pt x="599" y="307"/>
                  <a:pt x="600" y="307"/>
                </a:cubicBezTo>
                <a:cubicBezTo>
                  <a:pt x="600" y="307"/>
                  <a:pt x="600" y="307"/>
                  <a:pt x="600" y="307"/>
                </a:cubicBezTo>
                <a:cubicBezTo>
                  <a:pt x="601" y="307"/>
                  <a:pt x="602" y="308"/>
                  <a:pt x="602" y="308"/>
                </a:cubicBezTo>
                <a:cubicBezTo>
                  <a:pt x="602" y="309"/>
                  <a:pt x="602" y="309"/>
                  <a:pt x="602" y="309"/>
                </a:cubicBezTo>
                <a:cubicBezTo>
                  <a:pt x="602" y="309"/>
                  <a:pt x="602" y="309"/>
                  <a:pt x="603" y="309"/>
                </a:cubicBezTo>
                <a:cubicBezTo>
                  <a:pt x="604" y="308"/>
                  <a:pt x="605" y="307"/>
                  <a:pt x="606" y="307"/>
                </a:cubicBezTo>
                <a:cubicBezTo>
                  <a:pt x="608" y="304"/>
                  <a:pt x="610" y="303"/>
                  <a:pt x="613" y="303"/>
                </a:cubicBezTo>
                <a:cubicBezTo>
                  <a:pt x="614" y="303"/>
                  <a:pt x="614" y="303"/>
                  <a:pt x="615" y="303"/>
                </a:cubicBezTo>
                <a:cubicBezTo>
                  <a:pt x="615" y="302"/>
                  <a:pt x="616" y="302"/>
                  <a:pt x="617" y="302"/>
                </a:cubicBezTo>
                <a:cubicBezTo>
                  <a:pt x="617" y="302"/>
                  <a:pt x="618" y="302"/>
                  <a:pt x="618" y="302"/>
                </a:cubicBezTo>
                <a:cubicBezTo>
                  <a:pt x="619" y="302"/>
                  <a:pt x="619" y="302"/>
                  <a:pt x="619" y="302"/>
                </a:cubicBezTo>
                <a:cubicBezTo>
                  <a:pt x="619" y="302"/>
                  <a:pt x="620" y="301"/>
                  <a:pt x="620" y="301"/>
                </a:cubicBezTo>
                <a:cubicBezTo>
                  <a:pt x="621" y="301"/>
                  <a:pt x="621" y="301"/>
                  <a:pt x="621" y="301"/>
                </a:cubicBezTo>
                <a:cubicBezTo>
                  <a:pt x="621" y="300"/>
                  <a:pt x="622" y="300"/>
                  <a:pt x="622" y="300"/>
                </a:cubicBezTo>
                <a:cubicBezTo>
                  <a:pt x="622" y="300"/>
                  <a:pt x="623" y="301"/>
                  <a:pt x="623" y="301"/>
                </a:cubicBezTo>
                <a:cubicBezTo>
                  <a:pt x="623" y="301"/>
                  <a:pt x="623" y="302"/>
                  <a:pt x="623" y="302"/>
                </a:cubicBezTo>
                <a:cubicBezTo>
                  <a:pt x="623" y="303"/>
                  <a:pt x="622" y="304"/>
                  <a:pt x="622" y="305"/>
                </a:cubicBezTo>
                <a:cubicBezTo>
                  <a:pt x="621" y="305"/>
                  <a:pt x="621" y="305"/>
                  <a:pt x="621" y="305"/>
                </a:cubicBezTo>
                <a:cubicBezTo>
                  <a:pt x="621" y="305"/>
                  <a:pt x="620" y="305"/>
                  <a:pt x="620" y="306"/>
                </a:cubicBezTo>
                <a:cubicBezTo>
                  <a:pt x="620" y="306"/>
                  <a:pt x="620" y="306"/>
                  <a:pt x="621" y="306"/>
                </a:cubicBezTo>
                <a:cubicBezTo>
                  <a:pt x="621" y="306"/>
                  <a:pt x="622" y="305"/>
                  <a:pt x="622" y="305"/>
                </a:cubicBezTo>
                <a:cubicBezTo>
                  <a:pt x="622" y="305"/>
                  <a:pt x="623" y="304"/>
                  <a:pt x="623" y="304"/>
                </a:cubicBezTo>
                <a:cubicBezTo>
                  <a:pt x="624" y="304"/>
                  <a:pt x="624" y="304"/>
                  <a:pt x="625" y="304"/>
                </a:cubicBezTo>
                <a:cubicBezTo>
                  <a:pt x="626" y="303"/>
                  <a:pt x="626" y="303"/>
                  <a:pt x="627" y="303"/>
                </a:cubicBezTo>
                <a:cubicBezTo>
                  <a:pt x="627" y="303"/>
                  <a:pt x="627" y="303"/>
                  <a:pt x="628" y="302"/>
                </a:cubicBezTo>
                <a:cubicBezTo>
                  <a:pt x="629" y="302"/>
                  <a:pt x="629" y="302"/>
                  <a:pt x="629" y="301"/>
                </a:cubicBezTo>
                <a:cubicBezTo>
                  <a:pt x="629" y="300"/>
                  <a:pt x="629" y="299"/>
                  <a:pt x="630" y="299"/>
                </a:cubicBezTo>
                <a:cubicBezTo>
                  <a:pt x="631" y="299"/>
                  <a:pt x="631" y="298"/>
                  <a:pt x="631" y="298"/>
                </a:cubicBezTo>
                <a:cubicBezTo>
                  <a:pt x="631" y="298"/>
                  <a:pt x="632" y="297"/>
                  <a:pt x="632" y="297"/>
                </a:cubicBezTo>
                <a:cubicBezTo>
                  <a:pt x="633" y="296"/>
                  <a:pt x="634" y="296"/>
                  <a:pt x="635" y="297"/>
                </a:cubicBezTo>
                <a:cubicBezTo>
                  <a:pt x="636" y="297"/>
                  <a:pt x="636" y="297"/>
                  <a:pt x="636" y="298"/>
                </a:cubicBezTo>
                <a:cubicBezTo>
                  <a:pt x="636" y="297"/>
                  <a:pt x="636" y="297"/>
                  <a:pt x="636" y="297"/>
                </a:cubicBezTo>
                <a:cubicBezTo>
                  <a:pt x="636" y="296"/>
                  <a:pt x="636" y="296"/>
                  <a:pt x="636" y="295"/>
                </a:cubicBezTo>
                <a:cubicBezTo>
                  <a:pt x="636" y="294"/>
                  <a:pt x="636" y="294"/>
                  <a:pt x="635" y="294"/>
                </a:cubicBezTo>
                <a:cubicBezTo>
                  <a:pt x="635" y="293"/>
                  <a:pt x="635" y="293"/>
                  <a:pt x="635" y="292"/>
                </a:cubicBezTo>
                <a:cubicBezTo>
                  <a:pt x="635" y="292"/>
                  <a:pt x="635" y="292"/>
                  <a:pt x="635" y="292"/>
                </a:cubicBezTo>
                <a:cubicBezTo>
                  <a:pt x="634" y="292"/>
                  <a:pt x="634" y="292"/>
                  <a:pt x="634" y="292"/>
                </a:cubicBezTo>
                <a:cubicBezTo>
                  <a:pt x="634" y="291"/>
                  <a:pt x="633" y="290"/>
                  <a:pt x="634" y="289"/>
                </a:cubicBezTo>
                <a:cubicBezTo>
                  <a:pt x="634" y="288"/>
                  <a:pt x="635" y="288"/>
                  <a:pt x="635" y="288"/>
                </a:cubicBezTo>
                <a:cubicBezTo>
                  <a:pt x="635" y="287"/>
                  <a:pt x="636" y="287"/>
                  <a:pt x="636" y="287"/>
                </a:cubicBezTo>
                <a:cubicBezTo>
                  <a:pt x="636" y="287"/>
                  <a:pt x="636" y="287"/>
                  <a:pt x="636" y="287"/>
                </a:cubicBezTo>
                <a:cubicBezTo>
                  <a:pt x="635" y="286"/>
                  <a:pt x="635" y="286"/>
                  <a:pt x="635" y="285"/>
                </a:cubicBezTo>
                <a:cubicBezTo>
                  <a:pt x="635" y="284"/>
                  <a:pt x="636" y="283"/>
                  <a:pt x="637" y="283"/>
                </a:cubicBezTo>
                <a:cubicBezTo>
                  <a:pt x="637" y="283"/>
                  <a:pt x="637" y="283"/>
                  <a:pt x="638" y="283"/>
                </a:cubicBezTo>
                <a:cubicBezTo>
                  <a:pt x="638" y="283"/>
                  <a:pt x="639" y="283"/>
                  <a:pt x="640" y="285"/>
                </a:cubicBezTo>
                <a:cubicBezTo>
                  <a:pt x="640" y="285"/>
                  <a:pt x="640" y="286"/>
                  <a:pt x="640" y="287"/>
                </a:cubicBezTo>
                <a:cubicBezTo>
                  <a:pt x="639" y="287"/>
                  <a:pt x="640" y="287"/>
                  <a:pt x="640" y="288"/>
                </a:cubicBezTo>
                <a:cubicBezTo>
                  <a:pt x="640" y="288"/>
                  <a:pt x="640" y="288"/>
                  <a:pt x="640" y="289"/>
                </a:cubicBezTo>
                <a:cubicBezTo>
                  <a:pt x="640" y="289"/>
                  <a:pt x="640" y="290"/>
                  <a:pt x="640" y="291"/>
                </a:cubicBezTo>
                <a:cubicBezTo>
                  <a:pt x="640" y="292"/>
                  <a:pt x="640" y="293"/>
                  <a:pt x="641" y="294"/>
                </a:cubicBezTo>
                <a:cubicBezTo>
                  <a:pt x="641" y="295"/>
                  <a:pt x="641" y="295"/>
                  <a:pt x="641" y="295"/>
                </a:cubicBezTo>
                <a:cubicBezTo>
                  <a:pt x="641" y="295"/>
                  <a:pt x="642" y="296"/>
                  <a:pt x="642" y="297"/>
                </a:cubicBezTo>
                <a:cubicBezTo>
                  <a:pt x="642" y="297"/>
                  <a:pt x="642" y="298"/>
                  <a:pt x="642" y="298"/>
                </a:cubicBezTo>
                <a:cubicBezTo>
                  <a:pt x="642" y="298"/>
                  <a:pt x="642" y="299"/>
                  <a:pt x="641" y="299"/>
                </a:cubicBezTo>
                <a:cubicBezTo>
                  <a:pt x="641" y="299"/>
                  <a:pt x="641" y="300"/>
                  <a:pt x="641" y="300"/>
                </a:cubicBezTo>
                <a:cubicBezTo>
                  <a:pt x="642" y="300"/>
                  <a:pt x="642" y="301"/>
                  <a:pt x="642" y="301"/>
                </a:cubicBezTo>
                <a:cubicBezTo>
                  <a:pt x="641" y="302"/>
                  <a:pt x="642" y="303"/>
                  <a:pt x="642" y="304"/>
                </a:cubicBezTo>
                <a:cubicBezTo>
                  <a:pt x="642" y="304"/>
                  <a:pt x="642" y="304"/>
                  <a:pt x="642" y="304"/>
                </a:cubicBezTo>
                <a:cubicBezTo>
                  <a:pt x="643" y="305"/>
                  <a:pt x="644" y="307"/>
                  <a:pt x="643" y="308"/>
                </a:cubicBezTo>
                <a:cubicBezTo>
                  <a:pt x="642" y="309"/>
                  <a:pt x="641" y="310"/>
                  <a:pt x="642" y="311"/>
                </a:cubicBezTo>
                <a:cubicBezTo>
                  <a:pt x="642" y="312"/>
                  <a:pt x="642" y="312"/>
                  <a:pt x="642" y="313"/>
                </a:cubicBezTo>
                <a:cubicBezTo>
                  <a:pt x="642" y="313"/>
                  <a:pt x="642" y="313"/>
                  <a:pt x="642" y="313"/>
                </a:cubicBezTo>
                <a:cubicBezTo>
                  <a:pt x="642" y="314"/>
                  <a:pt x="642" y="314"/>
                  <a:pt x="642" y="315"/>
                </a:cubicBezTo>
                <a:cubicBezTo>
                  <a:pt x="642" y="315"/>
                  <a:pt x="642" y="315"/>
                  <a:pt x="643" y="316"/>
                </a:cubicBezTo>
                <a:cubicBezTo>
                  <a:pt x="643" y="316"/>
                  <a:pt x="643" y="317"/>
                  <a:pt x="643" y="317"/>
                </a:cubicBezTo>
                <a:cubicBezTo>
                  <a:pt x="643" y="318"/>
                  <a:pt x="643" y="318"/>
                  <a:pt x="643" y="318"/>
                </a:cubicBezTo>
                <a:cubicBezTo>
                  <a:pt x="643" y="319"/>
                  <a:pt x="643" y="319"/>
                  <a:pt x="644" y="319"/>
                </a:cubicBezTo>
                <a:cubicBezTo>
                  <a:pt x="644" y="320"/>
                  <a:pt x="644" y="320"/>
                  <a:pt x="644" y="320"/>
                </a:cubicBezTo>
                <a:cubicBezTo>
                  <a:pt x="645" y="321"/>
                  <a:pt x="645" y="321"/>
                  <a:pt x="645" y="322"/>
                </a:cubicBezTo>
                <a:cubicBezTo>
                  <a:pt x="645" y="322"/>
                  <a:pt x="645" y="322"/>
                  <a:pt x="646" y="322"/>
                </a:cubicBezTo>
                <a:cubicBezTo>
                  <a:pt x="646" y="323"/>
                  <a:pt x="646" y="323"/>
                  <a:pt x="647" y="323"/>
                </a:cubicBezTo>
                <a:cubicBezTo>
                  <a:pt x="647" y="323"/>
                  <a:pt x="647" y="323"/>
                  <a:pt x="648" y="324"/>
                </a:cubicBezTo>
                <a:cubicBezTo>
                  <a:pt x="648" y="324"/>
                  <a:pt x="648" y="324"/>
                  <a:pt x="648" y="324"/>
                </a:cubicBezTo>
                <a:cubicBezTo>
                  <a:pt x="648" y="324"/>
                  <a:pt x="648" y="324"/>
                  <a:pt x="648" y="323"/>
                </a:cubicBezTo>
                <a:cubicBezTo>
                  <a:pt x="648" y="323"/>
                  <a:pt x="648" y="322"/>
                  <a:pt x="647" y="322"/>
                </a:cubicBezTo>
                <a:cubicBezTo>
                  <a:pt x="647" y="322"/>
                  <a:pt x="647" y="322"/>
                  <a:pt x="647" y="322"/>
                </a:cubicBezTo>
                <a:cubicBezTo>
                  <a:pt x="647" y="322"/>
                  <a:pt x="646" y="322"/>
                  <a:pt x="646" y="322"/>
                </a:cubicBezTo>
                <a:cubicBezTo>
                  <a:pt x="645" y="321"/>
                  <a:pt x="645" y="321"/>
                  <a:pt x="645" y="320"/>
                </a:cubicBezTo>
                <a:cubicBezTo>
                  <a:pt x="645" y="319"/>
                  <a:pt x="645" y="319"/>
                  <a:pt x="646" y="319"/>
                </a:cubicBezTo>
                <a:cubicBezTo>
                  <a:pt x="647" y="318"/>
                  <a:pt x="647" y="318"/>
                  <a:pt x="648" y="318"/>
                </a:cubicBezTo>
                <a:cubicBezTo>
                  <a:pt x="648" y="318"/>
                  <a:pt x="648" y="318"/>
                  <a:pt x="649" y="318"/>
                </a:cubicBezTo>
                <a:cubicBezTo>
                  <a:pt x="649" y="318"/>
                  <a:pt x="649" y="318"/>
                  <a:pt x="649" y="318"/>
                </a:cubicBezTo>
                <a:cubicBezTo>
                  <a:pt x="648" y="316"/>
                  <a:pt x="649" y="315"/>
                  <a:pt x="650" y="315"/>
                </a:cubicBezTo>
                <a:cubicBezTo>
                  <a:pt x="650" y="315"/>
                  <a:pt x="651" y="314"/>
                  <a:pt x="652" y="315"/>
                </a:cubicBezTo>
                <a:cubicBezTo>
                  <a:pt x="652" y="315"/>
                  <a:pt x="652" y="315"/>
                  <a:pt x="652" y="315"/>
                </a:cubicBezTo>
                <a:cubicBezTo>
                  <a:pt x="652" y="315"/>
                  <a:pt x="652" y="315"/>
                  <a:pt x="652" y="315"/>
                </a:cubicBezTo>
                <a:cubicBezTo>
                  <a:pt x="653" y="315"/>
                  <a:pt x="653" y="315"/>
                  <a:pt x="653" y="315"/>
                </a:cubicBezTo>
                <a:cubicBezTo>
                  <a:pt x="653" y="315"/>
                  <a:pt x="653" y="315"/>
                  <a:pt x="653" y="315"/>
                </a:cubicBezTo>
                <a:cubicBezTo>
                  <a:pt x="654" y="314"/>
                  <a:pt x="653" y="314"/>
                  <a:pt x="653" y="313"/>
                </a:cubicBezTo>
                <a:cubicBezTo>
                  <a:pt x="653" y="313"/>
                  <a:pt x="652" y="313"/>
                  <a:pt x="652" y="312"/>
                </a:cubicBezTo>
                <a:cubicBezTo>
                  <a:pt x="652" y="312"/>
                  <a:pt x="652" y="311"/>
                  <a:pt x="652" y="311"/>
                </a:cubicBezTo>
                <a:cubicBezTo>
                  <a:pt x="653" y="310"/>
                  <a:pt x="654" y="310"/>
                  <a:pt x="655" y="310"/>
                </a:cubicBezTo>
                <a:cubicBezTo>
                  <a:pt x="655" y="310"/>
                  <a:pt x="655" y="310"/>
                  <a:pt x="656" y="310"/>
                </a:cubicBezTo>
                <a:cubicBezTo>
                  <a:pt x="656" y="309"/>
                  <a:pt x="656" y="309"/>
                  <a:pt x="657" y="308"/>
                </a:cubicBezTo>
                <a:cubicBezTo>
                  <a:pt x="657" y="308"/>
                  <a:pt x="658" y="307"/>
                  <a:pt x="659" y="307"/>
                </a:cubicBezTo>
                <a:cubicBezTo>
                  <a:pt x="659" y="307"/>
                  <a:pt x="659" y="306"/>
                  <a:pt x="659" y="306"/>
                </a:cubicBezTo>
                <a:cubicBezTo>
                  <a:pt x="659" y="306"/>
                  <a:pt x="659" y="306"/>
                  <a:pt x="659" y="306"/>
                </a:cubicBezTo>
                <a:cubicBezTo>
                  <a:pt x="659" y="306"/>
                  <a:pt x="659" y="305"/>
                  <a:pt x="659" y="305"/>
                </a:cubicBezTo>
                <a:cubicBezTo>
                  <a:pt x="659" y="305"/>
                  <a:pt x="658" y="305"/>
                  <a:pt x="658" y="304"/>
                </a:cubicBezTo>
                <a:cubicBezTo>
                  <a:pt x="658" y="304"/>
                  <a:pt x="658" y="303"/>
                  <a:pt x="659" y="303"/>
                </a:cubicBezTo>
                <a:cubicBezTo>
                  <a:pt x="659" y="302"/>
                  <a:pt x="659" y="302"/>
                  <a:pt x="660" y="302"/>
                </a:cubicBezTo>
                <a:cubicBezTo>
                  <a:pt x="661" y="302"/>
                  <a:pt x="661" y="302"/>
                  <a:pt x="662" y="303"/>
                </a:cubicBezTo>
                <a:cubicBezTo>
                  <a:pt x="662" y="303"/>
                  <a:pt x="662" y="304"/>
                  <a:pt x="662" y="305"/>
                </a:cubicBezTo>
                <a:cubicBezTo>
                  <a:pt x="662" y="305"/>
                  <a:pt x="662" y="305"/>
                  <a:pt x="662" y="305"/>
                </a:cubicBezTo>
                <a:cubicBezTo>
                  <a:pt x="662" y="305"/>
                  <a:pt x="662" y="306"/>
                  <a:pt x="662" y="306"/>
                </a:cubicBezTo>
                <a:cubicBezTo>
                  <a:pt x="662" y="306"/>
                  <a:pt x="662" y="307"/>
                  <a:pt x="661" y="307"/>
                </a:cubicBezTo>
                <a:cubicBezTo>
                  <a:pt x="661" y="307"/>
                  <a:pt x="661" y="307"/>
                  <a:pt x="660" y="307"/>
                </a:cubicBezTo>
                <a:cubicBezTo>
                  <a:pt x="660" y="307"/>
                  <a:pt x="660" y="307"/>
                  <a:pt x="660" y="307"/>
                </a:cubicBezTo>
                <a:cubicBezTo>
                  <a:pt x="662" y="309"/>
                  <a:pt x="662" y="310"/>
                  <a:pt x="660" y="313"/>
                </a:cubicBezTo>
                <a:cubicBezTo>
                  <a:pt x="660" y="313"/>
                  <a:pt x="660" y="313"/>
                  <a:pt x="660" y="313"/>
                </a:cubicBezTo>
                <a:cubicBezTo>
                  <a:pt x="660" y="313"/>
                  <a:pt x="659" y="314"/>
                  <a:pt x="659" y="314"/>
                </a:cubicBezTo>
                <a:cubicBezTo>
                  <a:pt x="659" y="314"/>
                  <a:pt x="659" y="315"/>
                  <a:pt x="659" y="315"/>
                </a:cubicBezTo>
                <a:cubicBezTo>
                  <a:pt x="659" y="315"/>
                  <a:pt x="659" y="316"/>
                  <a:pt x="659" y="316"/>
                </a:cubicBezTo>
                <a:cubicBezTo>
                  <a:pt x="659" y="316"/>
                  <a:pt x="659" y="316"/>
                  <a:pt x="658" y="316"/>
                </a:cubicBezTo>
                <a:cubicBezTo>
                  <a:pt x="659" y="316"/>
                  <a:pt x="659" y="316"/>
                  <a:pt x="659" y="316"/>
                </a:cubicBezTo>
                <a:cubicBezTo>
                  <a:pt x="660" y="317"/>
                  <a:pt x="661" y="317"/>
                  <a:pt x="661" y="318"/>
                </a:cubicBezTo>
                <a:cubicBezTo>
                  <a:pt x="661" y="319"/>
                  <a:pt x="661" y="320"/>
                  <a:pt x="660" y="320"/>
                </a:cubicBezTo>
                <a:cubicBezTo>
                  <a:pt x="660" y="320"/>
                  <a:pt x="659" y="320"/>
                  <a:pt x="659" y="321"/>
                </a:cubicBezTo>
                <a:cubicBezTo>
                  <a:pt x="658" y="321"/>
                  <a:pt x="657" y="321"/>
                  <a:pt x="657" y="322"/>
                </a:cubicBezTo>
                <a:cubicBezTo>
                  <a:pt x="657" y="322"/>
                  <a:pt x="657" y="322"/>
                  <a:pt x="656" y="323"/>
                </a:cubicBezTo>
                <a:cubicBezTo>
                  <a:pt x="656" y="323"/>
                  <a:pt x="656" y="324"/>
                  <a:pt x="655" y="325"/>
                </a:cubicBezTo>
                <a:cubicBezTo>
                  <a:pt x="655" y="325"/>
                  <a:pt x="656" y="325"/>
                  <a:pt x="656" y="325"/>
                </a:cubicBezTo>
                <a:cubicBezTo>
                  <a:pt x="656" y="325"/>
                  <a:pt x="656" y="325"/>
                  <a:pt x="656" y="325"/>
                </a:cubicBezTo>
                <a:cubicBezTo>
                  <a:pt x="657" y="325"/>
                  <a:pt x="657" y="325"/>
                  <a:pt x="658" y="325"/>
                </a:cubicBezTo>
                <a:cubicBezTo>
                  <a:pt x="658" y="325"/>
                  <a:pt x="659" y="326"/>
                  <a:pt x="660" y="326"/>
                </a:cubicBezTo>
                <a:cubicBezTo>
                  <a:pt x="660" y="326"/>
                  <a:pt x="661" y="327"/>
                  <a:pt x="661" y="327"/>
                </a:cubicBezTo>
                <a:cubicBezTo>
                  <a:pt x="662" y="327"/>
                  <a:pt x="662" y="327"/>
                  <a:pt x="662" y="327"/>
                </a:cubicBezTo>
                <a:cubicBezTo>
                  <a:pt x="662" y="327"/>
                  <a:pt x="662" y="327"/>
                  <a:pt x="663" y="327"/>
                </a:cubicBezTo>
                <a:cubicBezTo>
                  <a:pt x="663" y="326"/>
                  <a:pt x="663" y="326"/>
                  <a:pt x="663" y="326"/>
                </a:cubicBezTo>
                <a:cubicBezTo>
                  <a:pt x="664" y="325"/>
                  <a:pt x="665" y="325"/>
                  <a:pt x="665" y="325"/>
                </a:cubicBezTo>
                <a:cubicBezTo>
                  <a:pt x="665" y="325"/>
                  <a:pt x="665" y="325"/>
                  <a:pt x="665" y="325"/>
                </a:cubicBezTo>
                <a:cubicBezTo>
                  <a:pt x="666" y="325"/>
                  <a:pt x="666" y="325"/>
                  <a:pt x="666" y="324"/>
                </a:cubicBezTo>
                <a:cubicBezTo>
                  <a:pt x="666" y="324"/>
                  <a:pt x="666" y="324"/>
                  <a:pt x="666" y="324"/>
                </a:cubicBezTo>
                <a:cubicBezTo>
                  <a:pt x="666" y="324"/>
                  <a:pt x="666" y="323"/>
                  <a:pt x="666" y="323"/>
                </a:cubicBezTo>
                <a:cubicBezTo>
                  <a:pt x="667" y="322"/>
                  <a:pt x="667" y="321"/>
                  <a:pt x="668" y="321"/>
                </a:cubicBezTo>
                <a:cubicBezTo>
                  <a:pt x="669" y="320"/>
                  <a:pt x="669" y="320"/>
                  <a:pt x="669" y="320"/>
                </a:cubicBezTo>
                <a:cubicBezTo>
                  <a:pt x="669" y="320"/>
                  <a:pt x="669" y="319"/>
                  <a:pt x="670" y="319"/>
                </a:cubicBezTo>
                <a:cubicBezTo>
                  <a:pt x="670" y="319"/>
                  <a:pt x="671" y="318"/>
                  <a:pt x="672" y="318"/>
                </a:cubicBezTo>
                <a:cubicBezTo>
                  <a:pt x="673" y="318"/>
                  <a:pt x="673" y="318"/>
                  <a:pt x="673" y="318"/>
                </a:cubicBezTo>
                <a:cubicBezTo>
                  <a:pt x="674" y="319"/>
                  <a:pt x="675" y="319"/>
                  <a:pt x="675" y="319"/>
                </a:cubicBezTo>
                <a:cubicBezTo>
                  <a:pt x="675" y="319"/>
                  <a:pt x="675" y="319"/>
                  <a:pt x="675" y="319"/>
                </a:cubicBezTo>
                <a:cubicBezTo>
                  <a:pt x="676" y="319"/>
                  <a:pt x="677" y="319"/>
                  <a:pt x="677" y="319"/>
                </a:cubicBezTo>
                <a:cubicBezTo>
                  <a:pt x="678" y="319"/>
                  <a:pt x="678" y="319"/>
                  <a:pt x="678" y="320"/>
                </a:cubicBezTo>
                <a:cubicBezTo>
                  <a:pt x="679" y="320"/>
                  <a:pt x="679" y="320"/>
                  <a:pt x="679" y="320"/>
                </a:cubicBezTo>
                <a:cubicBezTo>
                  <a:pt x="679" y="320"/>
                  <a:pt x="679" y="320"/>
                  <a:pt x="679" y="320"/>
                </a:cubicBezTo>
                <a:cubicBezTo>
                  <a:pt x="679" y="320"/>
                  <a:pt x="679" y="320"/>
                  <a:pt x="679" y="320"/>
                </a:cubicBezTo>
                <a:cubicBezTo>
                  <a:pt x="679" y="320"/>
                  <a:pt x="680" y="320"/>
                  <a:pt x="680" y="320"/>
                </a:cubicBezTo>
                <a:cubicBezTo>
                  <a:pt x="681" y="320"/>
                  <a:pt x="682" y="320"/>
                  <a:pt x="684" y="321"/>
                </a:cubicBezTo>
                <a:cubicBezTo>
                  <a:pt x="684" y="321"/>
                  <a:pt x="684" y="321"/>
                  <a:pt x="684" y="322"/>
                </a:cubicBezTo>
                <a:cubicBezTo>
                  <a:pt x="685" y="322"/>
                  <a:pt x="686" y="323"/>
                  <a:pt x="686" y="325"/>
                </a:cubicBezTo>
                <a:cubicBezTo>
                  <a:pt x="686" y="325"/>
                  <a:pt x="686" y="326"/>
                  <a:pt x="687" y="327"/>
                </a:cubicBezTo>
                <a:cubicBezTo>
                  <a:pt x="688" y="327"/>
                  <a:pt x="688" y="328"/>
                  <a:pt x="688" y="329"/>
                </a:cubicBezTo>
                <a:cubicBezTo>
                  <a:pt x="688" y="329"/>
                  <a:pt x="688" y="329"/>
                  <a:pt x="688" y="330"/>
                </a:cubicBezTo>
                <a:cubicBezTo>
                  <a:pt x="688" y="330"/>
                  <a:pt x="688" y="331"/>
                  <a:pt x="688" y="331"/>
                </a:cubicBezTo>
                <a:cubicBezTo>
                  <a:pt x="688" y="332"/>
                  <a:pt x="688" y="332"/>
                  <a:pt x="688" y="332"/>
                </a:cubicBezTo>
                <a:cubicBezTo>
                  <a:pt x="688" y="332"/>
                  <a:pt x="688" y="332"/>
                  <a:pt x="688" y="332"/>
                </a:cubicBezTo>
                <a:cubicBezTo>
                  <a:pt x="689" y="332"/>
                  <a:pt x="689" y="332"/>
                  <a:pt x="689" y="332"/>
                </a:cubicBezTo>
                <a:cubicBezTo>
                  <a:pt x="689" y="332"/>
                  <a:pt x="689" y="332"/>
                  <a:pt x="689" y="333"/>
                </a:cubicBezTo>
                <a:cubicBezTo>
                  <a:pt x="690" y="333"/>
                  <a:pt x="690" y="333"/>
                  <a:pt x="690" y="333"/>
                </a:cubicBezTo>
                <a:cubicBezTo>
                  <a:pt x="690" y="334"/>
                  <a:pt x="691" y="334"/>
                  <a:pt x="691" y="335"/>
                </a:cubicBezTo>
                <a:cubicBezTo>
                  <a:pt x="692" y="335"/>
                  <a:pt x="692" y="336"/>
                  <a:pt x="692" y="336"/>
                </a:cubicBezTo>
                <a:cubicBezTo>
                  <a:pt x="693" y="337"/>
                  <a:pt x="693" y="337"/>
                  <a:pt x="695" y="337"/>
                </a:cubicBezTo>
                <a:cubicBezTo>
                  <a:pt x="696" y="338"/>
                  <a:pt x="697" y="339"/>
                  <a:pt x="699" y="340"/>
                </a:cubicBezTo>
                <a:cubicBezTo>
                  <a:pt x="699" y="340"/>
                  <a:pt x="699" y="340"/>
                  <a:pt x="699" y="341"/>
                </a:cubicBezTo>
                <a:cubicBezTo>
                  <a:pt x="699" y="341"/>
                  <a:pt x="700" y="341"/>
                  <a:pt x="700" y="341"/>
                </a:cubicBezTo>
                <a:cubicBezTo>
                  <a:pt x="700" y="341"/>
                  <a:pt x="700" y="341"/>
                  <a:pt x="700" y="341"/>
                </a:cubicBezTo>
                <a:cubicBezTo>
                  <a:pt x="701" y="342"/>
                  <a:pt x="701" y="342"/>
                  <a:pt x="701" y="342"/>
                </a:cubicBezTo>
                <a:cubicBezTo>
                  <a:pt x="703" y="342"/>
                  <a:pt x="703" y="343"/>
                  <a:pt x="704" y="343"/>
                </a:cubicBezTo>
                <a:cubicBezTo>
                  <a:pt x="704" y="343"/>
                  <a:pt x="705" y="344"/>
                  <a:pt x="705" y="344"/>
                </a:cubicBezTo>
                <a:cubicBezTo>
                  <a:pt x="705" y="344"/>
                  <a:pt x="705" y="344"/>
                  <a:pt x="705" y="344"/>
                </a:cubicBezTo>
                <a:cubicBezTo>
                  <a:pt x="706" y="344"/>
                  <a:pt x="706" y="345"/>
                  <a:pt x="706" y="345"/>
                </a:cubicBezTo>
                <a:cubicBezTo>
                  <a:pt x="706" y="345"/>
                  <a:pt x="707" y="345"/>
                  <a:pt x="707" y="346"/>
                </a:cubicBezTo>
                <a:cubicBezTo>
                  <a:pt x="707" y="346"/>
                  <a:pt x="707" y="346"/>
                  <a:pt x="708" y="346"/>
                </a:cubicBezTo>
                <a:cubicBezTo>
                  <a:pt x="708" y="346"/>
                  <a:pt x="709" y="346"/>
                  <a:pt x="709" y="346"/>
                </a:cubicBezTo>
                <a:cubicBezTo>
                  <a:pt x="710" y="347"/>
                  <a:pt x="710" y="347"/>
                  <a:pt x="710" y="348"/>
                </a:cubicBezTo>
                <a:cubicBezTo>
                  <a:pt x="711" y="349"/>
                  <a:pt x="711" y="349"/>
                  <a:pt x="712" y="349"/>
                </a:cubicBezTo>
                <a:cubicBezTo>
                  <a:pt x="713" y="349"/>
                  <a:pt x="714" y="349"/>
                  <a:pt x="714" y="350"/>
                </a:cubicBezTo>
                <a:cubicBezTo>
                  <a:pt x="715" y="350"/>
                  <a:pt x="715" y="351"/>
                  <a:pt x="716" y="351"/>
                </a:cubicBezTo>
                <a:cubicBezTo>
                  <a:pt x="716" y="351"/>
                  <a:pt x="716" y="351"/>
                  <a:pt x="717" y="351"/>
                </a:cubicBezTo>
                <a:cubicBezTo>
                  <a:pt x="717" y="351"/>
                  <a:pt x="717" y="351"/>
                  <a:pt x="717" y="351"/>
                </a:cubicBezTo>
                <a:cubicBezTo>
                  <a:pt x="717" y="351"/>
                  <a:pt x="718" y="351"/>
                  <a:pt x="718" y="352"/>
                </a:cubicBezTo>
                <a:cubicBezTo>
                  <a:pt x="718" y="351"/>
                  <a:pt x="718" y="351"/>
                  <a:pt x="718" y="350"/>
                </a:cubicBezTo>
                <a:cubicBezTo>
                  <a:pt x="718" y="350"/>
                  <a:pt x="718" y="350"/>
                  <a:pt x="718" y="349"/>
                </a:cubicBezTo>
                <a:cubicBezTo>
                  <a:pt x="719" y="349"/>
                  <a:pt x="719" y="349"/>
                  <a:pt x="719" y="349"/>
                </a:cubicBezTo>
                <a:cubicBezTo>
                  <a:pt x="720" y="349"/>
                  <a:pt x="721" y="350"/>
                  <a:pt x="722" y="351"/>
                </a:cubicBezTo>
                <a:cubicBezTo>
                  <a:pt x="722" y="352"/>
                  <a:pt x="722" y="352"/>
                  <a:pt x="722" y="352"/>
                </a:cubicBezTo>
                <a:cubicBezTo>
                  <a:pt x="723" y="351"/>
                  <a:pt x="724" y="350"/>
                  <a:pt x="725" y="350"/>
                </a:cubicBezTo>
                <a:cubicBezTo>
                  <a:pt x="725" y="350"/>
                  <a:pt x="725" y="351"/>
                  <a:pt x="725" y="351"/>
                </a:cubicBezTo>
                <a:cubicBezTo>
                  <a:pt x="726" y="351"/>
                  <a:pt x="727" y="351"/>
                  <a:pt x="727" y="352"/>
                </a:cubicBezTo>
                <a:cubicBezTo>
                  <a:pt x="727" y="352"/>
                  <a:pt x="728" y="352"/>
                  <a:pt x="728" y="352"/>
                </a:cubicBezTo>
                <a:cubicBezTo>
                  <a:pt x="728" y="352"/>
                  <a:pt x="728" y="352"/>
                  <a:pt x="729" y="353"/>
                </a:cubicBezTo>
                <a:cubicBezTo>
                  <a:pt x="729" y="353"/>
                  <a:pt x="730" y="354"/>
                  <a:pt x="730" y="355"/>
                </a:cubicBezTo>
                <a:cubicBezTo>
                  <a:pt x="730" y="356"/>
                  <a:pt x="731" y="356"/>
                  <a:pt x="731" y="356"/>
                </a:cubicBezTo>
                <a:cubicBezTo>
                  <a:pt x="731" y="357"/>
                  <a:pt x="732" y="357"/>
                  <a:pt x="732" y="358"/>
                </a:cubicBezTo>
                <a:cubicBezTo>
                  <a:pt x="732" y="358"/>
                  <a:pt x="732" y="359"/>
                  <a:pt x="733" y="359"/>
                </a:cubicBezTo>
                <a:cubicBezTo>
                  <a:pt x="733" y="360"/>
                  <a:pt x="734" y="360"/>
                  <a:pt x="734" y="361"/>
                </a:cubicBezTo>
                <a:cubicBezTo>
                  <a:pt x="735" y="363"/>
                  <a:pt x="736" y="365"/>
                  <a:pt x="735" y="367"/>
                </a:cubicBezTo>
                <a:cubicBezTo>
                  <a:pt x="735" y="367"/>
                  <a:pt x="735" y="367"/>
                  <a:pt x="735" y="368"/>
                </a:cubicBezTo>
                <a:cubicBezTo>
                  <a:pt x="735" y="369"/>
                  <a:pt x="735" y="370"/>
                  <a:pt x="734" y="370"/>
                </a:cubicBezTo>
                <a:cubicBezTo>
                  <a:pt x="732" y="371"/>
                  <a:pt x="730" y="371"/>
                  <a:pt x="729" y="370"/>
                </a:cubicBezTo>
                <a:cubicBezTo>
                  <a:pt x="729" y="370"/>
                  <a:pt x="728" y="370"/>
                  <a:pt x="728" y="370"/>
                </a:cubicBezTo>
                <a:cubicBezTo>
                  <a:pt x="728" y="370"/>
                  <a:pt x="728" y="370"/>
                  <a:pt x="728" y="370"/>
                </a:cubicBezTo>
                <a:cubicBezTo>
                  <a:pt x="727" y="370"/>
                  <a:pt x="727" y="369"/>
                  <a:pt x="726" y="369"/>
                </a:cubicBezTo>
                <a:cubicBezTo>
                  <a:pt x="726" y="369"/>
                  <a:pt x="726" y="369"/>
                  <a:pt x="726" y="369"/>
                </a:cubicBezTo>
                <a:cubicBezTo>
                  <a:pt x="726" y="370"/>
                  <a:pt x="725" y="370"/>
                  <a:pt x="725" y="370"/>
                </a:cubicBezTo>
                <a:cubicBezTo>
                  <a:pt x="725" y="370"/>
                  <a:pt x="725" y="371"/>
                  <a:pt x="724" y="371"/>
                </a:cubicBezTo>
                <a:cubicBezTo>
                  <a:pt x="723" y="371"/>
                  <a:pt x="722" y="371"/>
                  <a:pt x="722" y="371"/>
                </a:cubicBezTo>
                <a:cubicBezTo>
                  <a:pt x="722" y="371"/>
                  <a:pt x="721" y="371"/>
                  <a:pt x="721" y="371"/>
                </a:cubicBezTo>
                <a:cubicBezTo>
                  <a:pt x="721" y="371"/>
                  <a:pt x="721" y="371"/>
                  <a:pt x="721" y="371"/>
                </a:cubicBezTo>
                <a:cubicBezTo>
                  <a:pt x="721" y="372"/>
                  <a:pt x="720" y="372"/>
                  <a:pt x="720" y="372"/>
                </a:cubicBezTo>
                <a:cubicBezTo>
                  <a:pt x="720" y="372"/>
                  <a:pt x="720" y="372"/>
                  <a:pt x="720" y="372"/>
                </a:cubicBezTo>
                <a:cubicBezTo>
                  <a:pt x="720" y="374"/>
                  <a:pt x="719" y="375"/>
                  <a:pt x="717" y="375"/>
                </a:cubicBezTo>
                <a:cubicBezTo>
                  <a:pt x="717" y="375"/>
                  <a:pt x="717" y="375"/>
                  <a:pt x="717" y="375"/>
                </a:cubicBezTo>
                <a:cubicBezTo>
                  <a:pt x="716" y="375"/>
                  <a:pt x="715" y="375"/>
                  <a:pt x="715" y="376"/>
                </a:cubicBezTo>
                <a:cubicBezTo>
                  <a:pt x="715" y="376"/>
                  <a:pt x="715" y="376"/>
                  <a:pt x="716" y="376"/>
                </a:cubicBezTo>
                <a:cubicBezTo>
                  <a:pt x="717" y="376"/>
                  <a:pt x="718" y="376"/>
                  <a:pt x="719" y="378"/>
                </a:cubicBezTo>
                <a:cubicBezTo>
                  <a:pt x="719" y="378"/>
                  <a:pt x="719" y="378"/>
                  <a:pt x="719" y="378"/>
                </a:cubicBezTo>
                <a:cubicBezTo>
                  <a:pt x="719" y="378"/>
                  <a:pt x="719" y="378"/>
                  <a:pt x="719" y="378"/>
                </a:cubicBezTo>
                <a:cubicBezTo>
                  <a:pt x="720" y="378"/>
                  <a:pt x="720" y="378"/>
                  <a:pt x="720" y="378"/>
                </a:cubicBezTo>
                <a:cubicBezTo>
                  <a:pt x="720" y="378"/>
                  <a:pt x="721" y="378"/>
                  <a:pt x="721" y="378"/>
                </a:cubicBezTo>
                <a:cubicBezTo>
                  <a:pt x="721" y="379"/>
                  <a:pt x="722" y="379"/>
                  <a:pt x="722" y="379"/>
                </a:cubicBezTo>
                <a:cubicBezTo>
                  <a:pt x="722" y="379"/>
                  <a:pt x="722" y="379"/>
                  <a:pt x="723" y="379"/>
                </a:cubicBezTo>
                <a:cubicBezTo>
                  <a:pt x="723" y="380"/>
                  <a:pt x="724" y="381"/>
                  <a:pt x="724" y="381"/>
                </a:cubicBezTo>
                <a:cubicBezTo>
                  <a:pt x="724" y="382"/>
                  <a:pt x="724" y="382"/>
                  <a:pt x="725" y="382"/>
                </a:cubicBezTo>
                <a:cubicBezTo>
                  <a:pt x="725" y="382"/>
                  <a:pt x="725" y="382"/>
                  <a:pt x="726" y="383"/>
                </a:cubicBezTo>
                <a:cubicBezTo>
                  <a:pt x="726" y="383"/>
                  <a:pt x="726" y="383"/>
                  <a:pt x="726" y="383"/>
                </a:cubicBezTo>
                <a:cubicBezTo>
                  <a:pt x="726" y="383"/>
                  <a:pt x="726" y="383"/>
                  <a:pt x="726" y="383"/>
                </a:cubicBezTo>
                <a:cubicBezTo>
                  <a:pt x="727" y="383"/>
                  <a:pt x="727" y="383"/>
                  <a:pt x="727" y="383"/>
                </a:cubicBezTo>
                <a:cubicBezTo>
                  <a:pt x="728" y="383"/>
                  <a:pt x="728" y="383"/>
                  <a:pt x="728" y="383"/>
                </a:cubicBezTo>
                <a:cubicBezTo>
                  <a:pt x="728" y="383"/>
                  <a:pt x="729" y="383"/>
                  <a:pt x="729" y="382"/>
                </a:cubicBezTo>
                <a:cubicBezTo>
                  <a:pt x="730" y="382"/>
                  <a:pt x="730" y="382"/>
                  <a:pt x="730" y="382"/>
                </a:cubicBezTo>
                <a:cubicBezTo>
                  <a:pt x="731" y="382"/>
                  <a:pt x="731" y="383"/>
                  <a:pt x="732" y="383"/>
                </a:cubicBezTo>
                <a:cubicBezTo>
                  <a:pt x="733" y="384"/>
                  <a:pt x="733" y="384"/>
                  <a:pt x="734" y="384"/>
                </a:cubicBezTo>
                <a:cubicBezTo>
                  <a:pt x="734" y="384"/>
                  <a:pt x="734" y="384"/>
                  <a:pt x="734" y="384"/>
                </a:cubicBezTo>
                <a:cubicBezTo>
                  <a:pt x="736" y="384"/>
                  <a:pt x="737" y="385"/>
                  <a:pt x="738" y="385"/>
                </a:cubicBezTo>
                <a:cubicBezTo>
                  <a:pt x="738" y="386"/>
                  <a:pt x="738" y="386"/>
                  <a:pt x="738" y="386"/>
                </a:cubicBezTo>
                <a:cubicBezTo>
                  <a:pt x="739" y="386"/>
                  <a:pt x="740" y="386"/>
                  <a:pt x="740" y="386"/>
                </a:cubicBezTo>
                <a:cubicBezTo>
                  <a:pt x="740" y="386"/>
                  <a:pt x="740" y="386"/>
                  <a:pt x="740" y="386"/>
                </a:cubicBezTo>
                <a:cubicBezTo>
                  <a:pt x="741" y="386"/>
                  <a:pt x="741" y="385"/>
                  <a:pt x="741" y="385"/>
                </a:cubicBezTo>
                <a:cubicBezTo>
                  <a:pt x="742" y="385"/>
                  <a:pt x="743" y="385"/>
                  <a:pt x="743" y="385"/>
                </a:cubicBezTo>
                <a:cubicBezTo>
                  <a:pt x="744" y="385"/>
                  <a:pt x="744" y="386"/>
                  <a:pt x="745" y="386"/>
                </a:cubicBezTo>
                <a:cubicBezTo>
                  <a:pt x="745" y="386"/>
                  <a:pt x="745" y="386"/>
                  <a:pt x="745" y="386"/>
                </a:cubicBezTo>
                <a:cubicBezTo>
                  <a:pt x="745" y="386"/>
                  <a:pt x="745" y="386"/>
                  <a:pt x="746" y="386"/>
                </a:cubicBezTo>
                <a:cubicBezTo>
                  <a:pt x="746" y="386"/>
                  <a:pt x="746" y="385"/>
                  <a:pt x="747" y="385"/>
                </a:cubicBezTo>
                <a:cubicBezTo>
                  <a:pt x="748" y="385"/>
                  <a:pt x="748" y="385"/>
                  <a:pt x="749" y="385"/>
                </a:cubicBezTo>
                <a:cubicBezTo>
                  <a:pt x="749" y="385"/>
                  <a:pt x="749" y="385"/>
                  <a:pt x="749" y="385"/>
                </a:cubicBezTo>
                <a:cubicBezTo>
                  <a:pt x="749" y="385"/>
                  <a:pt x="749" y="385"/>
                  <a:pt x="749" y="385"/>
                </a:cubicBezTo>
                <a:cubicBezTo>
                  <a:pt x="750" y="384"/>
                  <a:pt x="751" y="384"/>
                  <a:pt x="753" y="385"/>
                </a:cubicBezTo>
                <a:cubicBezTo>
                  <a:pt x="753" y="385"/>
                  <a:pt x="753" y="385"/>
                  <a:pt x="754" y="385"/>
                </a:cubicBezTo>
                <a:cubicBezTo>
                  <a:pt x="755" y="385"/>
                  <a:pt x="756" y="384"/>
                  <a:pt x="757" y="384"/>
                </a:cubicBezTo>
                <a:cubicBezTo>
                  <a:pt x="757" y="383"/>
                  <a:pt x="757" y="383"/>
                  <a:pt x="757" y="383"/>
                </a:cubicBezTo>
                <a:cubicBezTo>
                  <a:pt x="758" y="383"/>
                  <a:pt x="758" y="383"/>
                  <a:pt x="759" y="383"/>
                </a:cubicBezTo>
                <a:cubicBezTo>
                  <a:pt x="759" y="383"/>
                  <a:pt x="759" y="383"/>
                  <a:pt x="759" y="383"/>
                </a:cubicBezTo>
                <a:cubicBezTo>
                  <a:pt x="760" y="383"/>
                  <a:pt x="761" y="382"/>
                  <a:pt x="762" y="382"/>
                </a:cubicBezTo>
                <a:cubicBezTo>
                  <a:pt x="762" y="382"/>
                  <a:pt x="762" y="382"/>
                  <a:pt x="762" y="382"/>
                </a:cubicBezTo>
                <a:cubicBezTo>
                  <a:pt x="762" y="382"/>
                  <a:pt x="763" y="382"/>
                  <a:pt x="763" y="382"/>
                </a:cubicBezTo>
                <a:cubicBezTo>
                  <a:pt x="763" y="382"/>
                  <a:pt x="763" y="381"/>
                  <a:pt x="764" y="381"/>
                </a:cubicBezTo>
                <a:cubicBezTo>
                  <a:pt x="764" y="381"/>
                  <a:pt x="765" y="382"/>
                  <a:pt x="765" y="382"/>
                </a:cubicBezTo>
                <a:cubicBezTo>
                  <a:pt x="765" y="383"/>
                  <a:pt x="765" y="383"/>
                  <a:pt x="765" y="384"/>
                </a:cubicBezTo>
                <a:cubicBezTo>
                  <a:pt x="765" y="385"/>
                  <a:pt x="765" y="385"/>
                  <a:pt x="765" y="385"/>
                </a:cubicBezTo>
                <a:cubicBezTo>
                  <a:pt x="765" y="386"/>
                  <a:pt x="765" y="386"/>
                  <a:pt x="765" y="386"/>
                </a:cubicBezTo>
                <a:cubicBezTo>
                  <a:pt x="765" y="387"/>
                  <a:pt x="765" y="387"/>
                  <a:pt x="766" y="387"/>
                </a:cubicBezTo>
                <a:cubicBezTo>
                  <a:pt x="766" y="388"/>
                  <a:pt x="766" y="388"/>
                  <a:pt x="766" y="388"/>
                </a:cubicBezTo>
                <a:cubicBezTo>
                  <a:pt x="766" y="388"/>
                  <a:pt x="766" y="389"/>
                  <a:pt x="766" y="389"/>
                </a:cubicBezTo>
                <a:cubicBezTo>
                  <a:pt x="766" y="389"/>
                  <a:pt x="766" y="389"/>
                  <a:pt x="767" y="389"/>
                </a:cubicBezTo>
                <a:cubicBezTo>
                  <a:pt x="767" y="389"/>
                  <a:pt x="766" y="389"/>
                  <a:pt x="766" y="389"/>
                </a:cubicBezTo>
                <a:cubicBezTo>
                  <a:pt x="766" y="388"/>
                  <a:pt x="766" y="388"/>
                  <a:pt x="767" y="387"/>
                </a:cubicBezTo>
                <a:cubicBezTo>
                  <a:pt x="767" y="387"/>
                  <a:pt x="767" y="386"/>
                  <a:pt x="767" y="386"/>
                </a:cubicBezTo>
                <a:cubicBezTo>
                  <a:pt x="767" y="386"/>
                  <a:pt x="768" y="386"/>
                  <a:pt x="768" y="386"/>
                </a:cubicBezTo>
                <a:cubicBezTo>
                  <a:pt x="768" y="386"/>
                  <a:pt x="768" y="386"/>
                  <a:pt x="768" y="386"/>
                </a:cubicBezTo>
                <a:cubicBezTo>
                  <a:pt x="768" y="386"/>
                  <a:pt x="768" y="386"/>
                  <a:pt x="768" y="386"/>
                </a:cubicBezTo>
                <a:cubicBezTo>
                  <a:pt x="769" y="386"/>
                  <a:pt x="770" y="386"/>
                  <a:pt x="770" y="386"/>
                </a:cubicBezTo>
                <a:cubicBezTo>
                  <a:pt x="771" y="387"/>
                  <a:pt x="771" y="388"/>
                  <a:pt x="771" y="388"/>
                </a:cubicBezTo>
                <a:cubicBezTo>
                  <a:pt x="771" y="389"/>
                  <a:pt x="771" y="389"/>
                  <a:pt x="770" y="389"/>
                </a:cubicBezTo>
                <a:cubicBezTo>
                  <a:pt x="770" y="390"/>
                  <a:pt x="770" y="390"/>
                  <a:pt x="769" y="390"/>
                </a:cubicBezTo>
                <a:cubicBezTo>
                  <a:pt x="769" y="390"/>
                  <a:pt x="769" y="390"/>
                  <a:pt x="769" y="390"/>
                </a:cubicBezTo>
                <a:cubicBezTo>
                  <a:pt x="770" y="391"/>
                  <a:pt x="769" y="391"/>
                  <a:pt x="769" y="392"/>
                </a:cubicBezTo>
                <a:cubicBezTo>
                  <a:pt x="769" y="392"/>
                  <a:pt x="769" y="393"/>
                  <a:pt x="769" y="394"/>
                </a:cubicBezTo>
                <a:cubicBezTo>
                  <a:pt x="769" y="394"/>
                  <a:pt x="769" y="395"/>
                  <a:pt x="769" y="395"/>
                </a:cubicBezTo>
                <a:cubicBezTo>
                  <a:pt x="769" y="395"/>
                  <a:pt x="769" y="395"/>
                  <a:pt x="769" y="395"/>
                </a:cubicBezTo>
                <a:cubicBezTo>
                  <a:pt x="769" y="395"/>
                  <a:pt x="769" y="395"/>
                  <a:pt x="769" y="395"/>
                </a:cubicBezTo>
                <a:cubicBezTo>
                  <a:pt x="769" y="394"/>
                  <a:pt x="770" y="393"/>
                  <a:pt x="771" y="393"/>
                </a:cubicBezTo>
                <a:cubicBezTo>
                  <a:pt x="771" y="393"/>
                  <a:pt x="772" y="393"/>
                  <a:pt x="772" y="394"/>
                </a:cubicBezTo>
                <a:cubicBezTo>
                  <a:pt x="772" y="394"/>
                  <a:pt x="773" y="394"/>
                  <a:pt x="773" y="395"/>
                </a:cubicBezTo>
                <a:cubicBezTo>
                  <a:pt x="772" y="396"/>
                  <a:pt x="772" y="397"/>
                  <a:pt x="771" y="398"/>
                </a:cubicBezTo>
                <a:cubicBezTo>
                  <a:pt x="771" y="398"/>
                  <a:pt x="771" y="398"/>
                  <a:pt x="771" y="398"/>
                </a:cubicBezTo>
                <a:cubicBezTo>
                  <a:pt x="772" y="398"/>
                  <a:pt x="772" y="397"/>
                  <a:pt x="772" y="397"/>
                </a:cubicBezTo>
                <a:cubicBezTo>
                  <a:pt x="773" y="397"/>
                  <a:pt x="774" y="398"/>
                  <a:pt x="774" y="398"/>
                </a:cubicBezTo>
                <a:cubicBezTo>
                  <a:pt x="775" y="399"/>
                  <a:pt x="775" y="400"/>
                  <a:pt x="775" y="401"/>
                </a:cubicBezTo>
                <a:cubicBezTo>
                  <a:pt x="775" y="401"/>
                  <a:pt x="775" y="401"/>
                  <a:pt x="775" y="401"/>
                </a:cubicBezTo>
                <a:cubicBezTo>
                  <a:pt x="775" y="401"/>
                  <a:pt x="775" y="402"/>
                  <a:pt x="774" y="403"/>
                </a:cubicBezTo>
                <a:cubicBezTo>
                  <a:pt x="774" y="403"/>
                  <a:pt x="774" y="403"/>
                  <a:pt x="774" y="403"/>
                </a:cubicBezTo>
                <a:cubicBezTo>
                  <a:pt x="774" y="404"/>
                  <a:pt x="774" y="404"/>
                  <a:pt x="774" y="404"/>
                </a:cubicBezTo>
                <a:cubicBezTo>
                  <a:pt x="774" y="405"/>
                  <a:pt x="773" y="405"/>
                  <a:pt x="772" y="406"/>
                </a:cubicBezTo>
                <a:cubicBezTo>
                  <a:pt x="772" y="406"/>
                  <a:pt x="772" y="405"/>
                  <a:pt x="771" y="405"/>
                </a:cubicBezTo>
                <a:cubicBezTo>
                  <a:pt x="772" y="406"/>
                  <a:pt x="773" y="406"/>
                  <a:pt x="773" y="407"/>
                </a:cubicBezTo>
                <a:cubicBezTo>
                  <a:pt x="773" y="408"/>
                  <a:pt x="773" y="409"/>
                  <a:pt x="773" y="410"/>
                </a:cubicBezTo>
                <a:cubicBezTo>
                  <a:pt x="773" y="411"/>
                  <a:pt x="773" y="411"/>
                  <a:pt x="773" y="411"/>
                </a:cubicBezTo>
                <a:cubicBezTo>
                  <a:pt x="773" y="411"/>
                  <a:pt x="772" y="411"/>
                  <a:pt x="772" y="412"/>
                </a:cubicBezTo>
                <a:cubicBezTo>
                  <a:pt x="773" y="412"/>
                  <a:pt x="773" y="412"/>
                  <a:pt x="773" y="412"/>
                </a:cubicBezTo>
                <a:cubicBezTo>
                  <a:pt x="773" y="412"/>
                  <a:pt x="773" y="412"/>
                  <a:pt x="774" y="413"/>
                </a:cubicBezTo>
                <a:cubicBezTo>
                  <a:pt x="774" y="413"/>
                  <a:pt x="774" y="413"/>
                  <a:pt x="774" y="413"/>
                </a:cubicBezTo>
                <a:cubicBezTo>
                  <a:pt x="774" y="413"/>
                  <a:pt x="774" y="412"/>
                  <a:pt x="774" y="412"/>
                </a:cubicBezTo>
                <a:cubicBezTo>
                  <a:pt x="774" y="412"/>
                  <a:pt x="774" y="411"/>
                  <a:pt x="774" y="411"/>
                </a:cubicBezTo>
                <a:cubicBezTo>
                  <a:pt x="775" y="409"/>
                  <a:pt x="775" y="408"/>
                  <a:pt x="776" y="408"/>
                </a:cubicBezTo>
                <a:cubicBezTo>
                  <a:pt x="777" y="408"/>
                  <a:pt x="778" y="408"/>
                  <a:pt x="778" y="409"/>
                </a:cubicBezTo>
                <a:cubicBezTo>
                  <a:pt x="778" y="409"/>
                  <a:pt x="778" y="410"/>
                  <a:pt x="778" y="410"/>
                </a:cubicBezTo>
                <a:cubicBezTo>
                  <a:pt x="778" y="411"/>
                  <a:pt x="779" y="411"/>
                  <a:pt x="779" y="411"/>
                </a:cubicBezTo>
                <a:cubicBezTo>
                  <a:pt x="779" y="411"/>
                  <a:pt x="779" y="411"/>
                  <a:pt x="779" y="411"/>
                </a:cubicBezTo>
                <a:cubicBezTo>
                  <a:pt x="779" y="411"/>
                  <a:pt x="779" y="410"/>
                  <a:pt x="779" y="410"/>
                </a:cubicBezTo>
                <a:cubicBezTo>
                  <a:pt x="779" y="409"/>
                  <a:pt x="779" y="409"/>
                  <a:pt x="778" y="409"/>
                </a:cubicBezTo>
                <a:cubicBezTo>
                  <a:pt x="778" y="408"/>
                  <a:pt x="777" y="407"/>
                  <a:pt x="777" y="406"/>
                </a:cubicBezTo>
                <a:cubicBezTo>
                  <a:pt x="777" y="405"/>
                  <a:pt x="778" y="405"/>
                  <a:pt x="778" y="404"/>
                </a:cubicBezTo>
                <a:cubicBezTo>
                  <a:pt x="778" y="404"/>
                  <a:pt x="779" y="404"/>
                  <a:pt x="779" y="404"/>
                </a:cubicBezTo>
                <a:cubicBezTo>
                  <a:pt x="779" y="404"/>
                  <a:pt x="779" y="404"/>
                  <a:pt x="779" y="404"/>
                </a:cubicBezTo>
                <a:cubicBezTo>
                  <a:pt x="779" y="404"/>
                  <a:pt x="779" y="404"/>
                  <a:pt x="779" y="403"/>
                </a:cubicBezTo>
                <a:cubicBezTo>
                  <a:pt x="778" y="402"/>
                  <a:pt x="778" y="402"/>
                  <a:pt x="778" y="401"/>
                </a:cubicBezTo>
                <a:cubicBezTo>
                  <a:pt x="777" y="400"/>
                  <a:pt x="778" y="400"/>
                  <a:pt x="778" y="399"/>
                </a:cubicBezTo>
                <a:cubicBezTo>
                  <a:pt x="778" y="398"/>
                  <a:pt x="778" y="397"/>
                  <a:pt x="778" y="396"/>
                </a:cubicBezTo>
                <a:cubicBezTo>
                  <a:pt x="778" y="395"/>
                  <a:pt x="778" y="395"/>
                  <a:pt x="778" y="395"/>
                </a:cubicBezTo>
                <a:cubicBezTo>
                  <a:pt x="779" y="394"/>
                  <a:pt x="779" y="392"/>
                  <a:pt x="778" y="391"/>
                </a:cubicBezTo>
                <a:cubicBezTo>
                  <a:pt x="778" y="389"/>
                  <a:pt x="779" y="388"/>
                  <a:pt x="780" y="387"/>
                </a:cubicBezTo>
                <a:cubicBezTo>
                  <a:pt x="781" y="387"/>
                  <a:pt x="782" y="387"/>
                  <a:pt x="782" y="386"/>
                </a:cubicBezTo>
                <a:cubicBezTo>
                  <a:pt x="783" y="386"/>
                  <a:pt x="783" y="385"/>
                  <a:pt x="784" y="385"/>
                </a:cubicBezTo>
                <a:cubicBezTo>
                  <a:pt x="785" y="385"/>
                  <a:pt x="786" y="385"/>
                  <a:pt x="786" y="385"/>
                </a:cubicBezTo>
                <a:cubicBezTo>
                  <a:pt x="787" y="385"/>
                  <a:pt x="787" y="385"/>
                  <a:pt x="787" y="384"/>
                </a:cubicBezTo>
                <a:cubicBezTo>
                  <a:pt x="787" y="384"/>
                  <a:pt x="788" y="384"/>
                  <a:pt x="788" y="384"/>
                </a:cubicBezTo>
                <a:cubicBezTo>
                  <a:pt x="789" y="383"/>
                  <a:pt x="790" y="383"/>
                  <a:pt x="790" y="383"/>
                </a:cubicBezTo>
                <a:cubicBezTo>
                  <a:pt x="791" y="383"/>
                  <a:pt x="791" y="383"/>
                  <a:pt x="792" y="383"/>
                </a:cubicBezTo>
                <a:cubicBezTo>
                  <a:pt x="792" y="382"/>
                  <a:pt x="792" y="382"/>
                  <a:pt x="792" y="382"/>
                </a:cubicBezTo>
                <a:cubicBezTo>
                  <a:pt x="794" y="381"/>
                  <a:pt x="795" y="381"/>
                  <a:pt x="796" y="382"/>
                </a:cubicBezTo>
                <a:cubicBezTo>
                  <a:pt x="796" y="382"/>
                  <a:pt x="796" y="382"/>
                  <a:pt x="797" y="382"/>
                </a:cubicBezTo>
                <a:cubicBezTo>
                  <a:pt x="796" y="382"/>
                  <a:pt x="796" y="382"/>
                  <a:pt x="796" y="381"/>
                </a:cubicBezTo>
                <a:cubicBezTo>
                  <a:pt x="796" y="380"/>
                  <a:pt x="796" y="380"/>
                  <a:pt x="797" y="379"/>
                </a:cubicBezTo>
                <a:cubicBezTo>
                  <a:pt x="797" y="379"/>
                  <a:pt x="798" y="378"/>
                  <a:pt x="799" y="378"/>
                </a:cubicBezTo>
                <a:cubicBezTo>
                  <a:pt x="800" y="378"/>
                  <a:pt x="801" y="378"/>
                  <a:pt x="801" y="378"/>
                </a:cubicBezTo>
                <a:cubicBezTo>
                  <a:pt x="802" y="378"/>
                  <a:pt x="802" y="378"/>
                  <a:pt x="802" y="378"/>
                </a:cubicBezTo>
                <a:cubicBezTo>
                  <a:pt x="802" y="378"/>
                  <a:pt x="803" y="378"/>
                  <a:pt x="803" y="378"/>
                </a:cubicBezTo>
                <a:cubicBezTo>
                  <a:pt x="804" y="378"/>
                  <a:pt x="804" y="378"/>
                  <a:pt x="804" y="378"/>
                </a:cubicBezTo>
                <a:cubicBezTo>
                  <a:pt x="805" y="379"/>
                  <a:pt x="805" y="379"/>
                  <a:pt x="805" y="379"/>
                </a:cubicBezTo>
                <a:cubicBezTo>
                  <a:pt x="805" y="379"/>
                  <a:pt x="805" y="379"/>
                  <a:pt x="805" y="379"/>
                </a:cubicBezTo>
                <a:cubicBezTo>
                  <a:pt x="804" y="378"/>
                  <a:pt x="804" y="378"/>
                  <a:pt x="804" y="378"/>
                </a:cubicBezTo>
                <a:cubicBezTo>
                  <a:pt x="805" y="378"/>
                  <a:pt x="805" y="377"/>
                  <a:pt x="805" y="377"/>
                </a:cubicBezTo>
                <a:cubicBezTo>
                  <a:pt x="805" y="376"/>
                  <a:pt x="805" y="375"/>
                  <a:pt x="806" y="375"/>
                </a:cubicBezTo>
                <a:cubicBezTo>
                  <a:pt x="806" y="375"/>
                  <a:pt x="806" y="375"/>
                  <a:pt x="806" y="374"/>
                </a:cubicBezTo>
                <a:cubicBezTo>
                  <a:pt x="806" y="374"/>
                  <a:pt x="806" y="374"/>
                  <a:pt x="806" y="374"/>
                </a:cubicBezTo>
                <a:cubicBezTo>
                  <a:pt x="806" y="374"/>
                  <a:pt x="806" y="374"/>
                  <a:pt x="805" y="374"/>
                </a:cubicBezTo>
                <a:cubicBezTo>
                  <a:pt x="805" y="374"/>
                  <a:pt x="805" y="374"/>
                  <a:pt x="805" y="374"/>
                </a:cubicBezTo>
                <a:cubicBezTo>
                  <a:pt x="804" y="374"/>
                  <a:pt x="804" y="374"/>
                  <a:pt x="803" y="374"/>
                </a:cubicBezTo>
                <a:cubicBezTo>
                  <a:pt x="803" y="374"/>
                  <a:pt x="803" y="374"/>
                  <a:pt x="803" y="374"/>
                </a:cubicBezTo>
                <a:cubicBezTo>
                  <a:pt x="802" y="374"/>
                  <a:pt x="801" y="374"/>
                  <a:pt x="801" y="374"/>
                </a:cubicBezTo>
                <a:cubicBezTo>
                  <a:pt x="800" y="374"/>
                  <a:pt x="800" y="374"/>
                  <a:pt x="800" y="374"/>
                </a:cubicBezTo>
                <a:cubicBezTo>
                  <a:pt x="799" y="374"/>
                  <a:pt x="799" y="375"/>
                  <a:pt x="798" y="376"/>
                </a:cubicBezTo>
                <a:cubicBezTo>
                  <a:pt x="798" y="377"/>
                  <a:pt x="797" y="378"/>
                  <a:pt x="796" y="378"/>
                </a:cubicBezTo>
                <a:cubicBezTo>
                  <a:pt x="796" y="378"/>
                  <a:pt x="795" y="378"/>
                  <a:pt x="795" y="378"/>
                </a:cubicBezTo>
                <a:cubicBezTo>
                  <a:pt x="794" y="378"/>
                  <a:pt x="794" y="378"/>
                  <a:pt x="794" y="378"/>
                </a:cubicBezTo>
                <a:cubicBezTo>
                  <a:pt x="794" y="378"/>
                  <a:pt x="794" y="378"/>
                  <a:pt x="793" y="378"/>
                </a:cubicBezTo>
                <a:cubicBezTo>
                  <a:pt x="793" y="378"/>
                  <a:pt x="793" y="378"/>
                  <a:pt x="792" y="378"/>
                </a:cubicBezTo>
                <a:cubicBezTo>
                  <a:pt x="791" y="378"/>
                  <a:pt x="791" y="378"/>
                  <a:pt x="791" y="378"/>
                </a:cubicBezTo>
                <a:cubicBezTo>
                  <a:pt x="790" y="378"/>
                  <a:pt x="790" y="377"/>
                  <a:pt x="789" y="377"/>
                </a:cubicBezTo>
                <a:cubicBezTo>
                  <a:pt x="789" y="377"/>
                  <a:pt x="788" y="378"/>
                  <a:pt x="788" y="378"/>
                </a:cubicBezTo>
                <a:cubicBezTo>
                  <a:pt x="788" y="378"/>
                  <a:pt x="788" y="378"/>
                  <a:pt x="787" y="378"/>
                </a:cubicBezTo>
                <a:cubicBezTo>
                  <a:pt x="788" y="378"/>
                  <a:pt x="788" y="378"/>
                  <a:pt x="788" y="378"/>
                </a:cubicBezTo>
                <a:cubicBezTo>
                  <a:pt x="788" y="378"/>
                  <a:pt x="788" y="378"/>
                  <a:pt x="788" y="378"/>
                </a:cubicBezTo>
                <a:cubicBezTo>
                  <a:pt x="788" y="379"/>
                  <a:pt x="789" y="380"/>
                  <a:pt x="788" y="380"/>
                </a:cubicBezTo>
                <a:cubicBezTo>
                  <a:pt x="788" y="381"/>
                  <a:pt x="787" y="383"/>
                  <a:pt x="785" y="382"/>
                </a:cubicBezTo>
                <a:cubicBezTo>
                  <a:pt x="785" y="382"/>
                  <a:pt x="784" y="381"/>
                  <a:pt x="784" y="381"/>
                </a:cubicBezTo>
                <a:cubicBezTo>
                  <a:pt x="784" y="381"/>
                  <a:pt x="784" y="381"/>
                  <a:pt x="784" y="380"/>
                </a:cubicBezTo>
                <a:cubicBezTo>
                  <a:pt x="783" y="380"/>
                  <a:pt x="783" y="381"/>
                  <a:pt x="783" y="381"/>
                </a:cubicBezTo>
                <a:cubicBezTo>
                  <a:pt x="783" y="381"/>
                  <a:pt x="783" y="380"/>
                  <a:pt x="782" y="380"/>
                </a:cubicBezTo>
                <a:cubicBezTo>
                  <a:pt x="782" y="380"/>
                  <a:pt x="781" y="380"/>
                  <a:pt x="780" y="379"/>
                </a:cubicBezTo>
                <a:cubicBezTo>
                  <a:pt x="780" y="378"/>
                  <a:pt x="780" y="378"/>
                  <a:pt x="781" y="377"/>
                </a:cubicBezTo>
                <a:cubicBezTo>
                  <a:pt x="781" y="377"/>
                  <a:pt x="781" y="377"/>
                  <a:pt x="781" y="377"/>
                </a:cubicBezTo>
                <a:cubicBezTo>
                  <a:pt x="781" y="377"/>
                  <a:pt x="781" y="377"/>
                  <a:pt x="781" y="377"/>
                </a:cubicBezTo>
                <a:cubicBezTo>
                  <a:pt x="780" y="377"/>
                  <a:pt x="780" y="377"/>
                  <a:pt x="779" y="376"/>
                </a:cubicBezTo>
                <a:cubicBezTo>
                  <a:pt x="779" y="376"/>
                  <a:pt x="778" y="375"/>
                  <a:pt x="778" y="375"/>
                </a:cubicBezTo>
                <a:cubicBezTo>
                  <a:pt x="778" y="374"/>
                  <a:pt x="779" y="373"/>
                  <a:pt x="780" y="373"/>
                </a:cubicBezTo>
                <a:cubicBezTo>
                  <a:pt x="780" y="372"/>
                  <a:pt x="781" y="372"/>
                  <a:pt x="781" y="372"/>
                </a:cubicBezTo>
                <a:cubicBezTo>
                  <a:pt x="781" y="371"/>
                  <a:pt x="782" y="371"/>
                  <a:pt x="782" y="371"/>
                </a:cubicBezTo>
                <a:cubicBezTo>
                  <a:pt x="782" y="371"/>
                  <a:pt x="783" y="370"/>
                  <a:pt x="783" y="370"/>
                </a:cubicBezTo>
                <a:cubicBezTo>
                  <a:pt x="784" y="369"/>
                  <a:pt x="784" y="369"/>
                  <a:pt x="784" y="369"/>
                </a:cubicBezTo>
                <a:cubicBezTo>
                  <a:pt x="785" y="368"/>
                  <a:pt x="786" y="368"/>
                  <a:pt x="787" y="369"/>
                </a:cubicBezTo>
                <a:cubicBezTo>
                  <a:pt x="788" y="369"/>
                  <a:pt x="788" y="369"/>
                  <a:pt x="788" y="369"/>
                </a:cubicBezTo>
                <a:cubicBezTo>
                  <a:pt x="789" y="369"/>
                  <a:pt x="789" y="370"/>
                  <a:pt x="790" y="370"/>
                </a:cubicBezTo>
                <a:cubicBezTo>
                  <a:pt x="791" y="370"/>
                  <a:pt x="791" y="369"/>
                  <a:pt x="792" y="369"/>
                </a:cubicBezTo>
                <a:cubicBezTo>
                  <a:pt x="792" y="369"/>
                  <a:pt x="792" y="369"/>
                  <a:pt x="793" y="369"/>
                </a:cubicBezTo>
                <a:cubicBezTo>
                  <a:pt x="793" y="368"/>
                  <a:pt x="794" y="368"/>
                  <a:pt x="795" y="368"/>
                </a:cubicBezTo>
                <a:cubicBezTo>
                  <a:pt x="796" y="368"/>
                  <a:pt x="797" y="368"/>
                  <a:pt x="798" y="368"/>
                </a:cubicBezTo>
                <a:cubicBezTo>
                  <a:pt x="798" y="368"/>
                  <a:pt x="799" y="368"/>
                  <a:pt x="799" y="367"/>
                </a:cubicBezTo>
                <a:cubicBezTo>
                  <a:pt x="800" y="367"/>
                  <a:pt x="800" y="367"/>
                  <a:pt x="800" y="367"/>
                </a:cubicBezTo>
                <a:cubicBezTo>
                  <a:pt x="801" y="367"/>
                  <a:pt x="801" y="367"/>
                  <a:pt x="801" y="367"/>
                </a:cubicBezTo>
                <a:cubicBezTo>
                  <a:pt x="802" y="367"/>
                  <a:pt x="802" y="367"/>
                  <a:pt x="803" y="367"/>
                </a:cubicBezTo>
                <a:cubicBezTo>
                  <a:pt x="804" y="366"/>
                  <a:pt x="805" y="367"/>
                  <a:pt x="806" y="367"/>
                </a:cubicBezTo>
                <a:cubicBezTo>
                  <a:pt x="807" y="368"/>
                  <a:pt x="807" y="368"/>
                  <a:pt x="807" y="368"/>
                </a:cubicBezTo>
                <a:cubicBezTo>
                  <a:pt x="807" y="368"/>
                  <a:pt x="808" y="368"/>
                  <a:pt x="808" y="368"/>
                </a:cubicBezTo>
                <a:cubicBezTo>
                  <a:pt x="808" y="369"/>
                  <a:pt x="809" y="369"/>
                  <a:pt x="809" y="369"/>
                </a:cubicBezTo>
                <a:cubicBezTo>
                  <a:pt x="809" y="369"/>
                  <a:pt x="809" y="369"/>
                  <a:pt x="809" y="369"/>
                </a:cubicBezTo>
                <a:cubicBezTo>
                  <a:pt x="809" y="368"/>
                  <a:pt x="809" y="368"/>
                  <a:pt x="809" y="367"/>
                </a:cubicBezTo>
                <a:cubicBezTo>
                  <a:pt x="809" y="367"/>
                  <a:pt x="810" y="366"/>
                  <a:pt x="811" y="366"/>
                </a:cubicBezTo>
                <a:cubicBezTo>
                  <a:pt x="812" y="366"/>
                  <a:pt x="813" y="366"/>
                  <a:pt x="813" y="365"/>
                </a:cubicBezTo>
                <a:cubicBezTo>
                  <a:pt x="813" y="365"/>
                  <a:pt x="812" y="366"/>
                  <a:pt x="812" y="366"/>
                </a:cubicBezTo>
                <a:cubicBezTo>
                  <a:pt x="812" y="366"/>
                  <a:pt x="811" y="365"/>
                  <a:pt x="810" y="365"/>
                </a:cubicBezTo>
                <a:cubicBezTo>
                  <a:pt x="810" y="364"/>
                  <a:pt x="810" y="364"/>
                  <a:pt x="810" y="364"/>
                </a:cubicBezTo>
                <a:cubicBezTo>
                  <a:pt x="810" y="364"/>
                  <a:pt x="810" y="364"/>
                  <a:pt x="810" y="364"/>
                </a:cubicBezTo>
                <a:cubicBezTo>
                  <a:pt x="809" y="364"/>
                  <a:pt x="809" y="364"/>
                  <a:pt x="808" y="363"/>
                </a:cubicBezTo>
                <a:cubicBezTo>
                  <a:pt x="808" y="363"/>
                  <a:pt x="808" y="363"/>
                  <a:pt x="807" y="363"/>
                </a:cubicBezTo>
                <a:cubicBezTo>
                  <a:pt x="807" y="363"/>
                  <a:pt x="806" y="363"/>
                  <a:pt x="805" y="363"/>
                </a:cubicBezTo>
                <a:cubicBezTo>
                  <a:pt x="805" y="363"/>
                  <a:pt x="805" y="363"/>
                  <a:pt x="805" y="362"/>
                </a:cubicBezTo>
                <a:cubicBezTo>
                  <a:pt x="804" y="362"/>
                  <a:pt x="804" y="362"/>
                  <a:pt x="804" y="362"/>
                </a:cubicBezTo>
                <a:cubicBezTo>
                  <a:pt x="803" y="360"/>
                  <a:pt x="804" y="359"/>
                  <a:pt x="804" y="358"/>
                </a:cubicBezTo>
                <a:cubicBezTo>
                  <a:pt x="804" y="358"/>
                  <a:pt x="804" y="358"/>
                  <a:pt x="804" y="358"/>
                </a:cubicBezTo>
                <a:cubicBezTo>
                  <a:pt x="805" y="357"/>
                  <a:pt x="805" y="356"/>
                  <a:pt x="805" y="356"/>
                </a:cubicBezTo>
                <a:cubicBezTo>
                  <a:pt x="805" y="355"/>
                  <a:pt x="805" y="355"/>
                  <a:pt x="804" y="354"/>
                </a:cubicBezTo>
                <a:cubicBezTo>
                  <a:pt x="804" y="354"/>
                  <a:pt x="804" y="354"/>
                  <a:pt x="804" y="354"/>
                </a:cubicBezTo>
                <a:cubicBezTo>
                  <a:pt x="804" y="355"/>
                  <a:pt x="804" y="355"/>
                  <a:pt x="803" y="356"/>
                </a:cubicBezTo>
                <a:cubicBezTo>
                  <a:pt x="803" y="356"/>
                  <a:pt x="802" y="356"/>
                  <a:pt x="801" y="356"/>
                </a:cubicBezTo>
                <a:cubicBezTo>
                  <a:pt x="801" y="356"/>
                  <a:pt x="801" y="356"/>
                  <a:pt x="801" y="356"/>
                </a:cubicBezTo>
                <a:cubicBezTo>
                  <a:pt x="801" y="356"/>
                  <a:pt x="801" y="356"/>
                  <a:pt x="801" y="356"/>
                </a:cubicBezTo>
                <a:cubicBezTo>
                  <a:pt x="801" y="356"/>
                  <a:pt x="801" y="356"/>
                  <a:pt x="801" y="356"/>
                </a:cubicBezTo>
                <a:cubicBezTo>
                  <a:pt x="801" y="356"/>
                  <a:pt x="801" y="356"/>
                  <a:pt x="801" y="356"/>
                </a:cubicBezTo>
                <a:cubicBezTo>
                  <a:pt x="801" y="356"/>
                  <a:pt x="801" y="356"/>
                  <a:pt x="801" y="357"/>
                </a:cubicBezTo>
                <a:cubicBezTo>
                  <a:pt x="800" y="358"/>
                  <a:pt x="798" y="359"/>
                  <a:pt x="797" y="360"/>
                </a:cubicBezTo>
                <a:cubicBezTo>
                  <a:pt x="797" y="360"/>
                  <a:pt x="797" y="360"/>
                  <a:pt x="797" y="360"/>
                </a:cubicBezTo>
                <a:cubicBezTo>
                  <a:pt x="796" y="360"/>
                  <a:pt x="796" y="361"/>
                  <a:pt x="796" y="361"/>
                </a:cubicBezTo>
                <a:cubicBezTo>
                  <a:pt x="796" y="361"/>
                  <a:pt x="796" y="361"/>
                  <a:pt x="796" y="361"/>
                </a:cubicBezTo>
                <a:cubicBezTo>
                  <a:pt x="795" y="362"/>
                  <a:pt x="794" y="363"/>
                  <a:pt x="794" y="363"/>
                </a:cubicBezTo>
                <a:cubicBezTo>
                  <a:pt x="793" y="363"/>
                  <a:pt x="793" y="363"/>
                  <a:pt x="793" y="363"/>
                </a:cubicBezTo>
                <a:cubicBezTo>
                  <a:pt x="792" y="363"/>
                  <a:pt x="792" y="363"/>
                  <a:pt x="792" y="363"/>
                </a:cubicBezTo>
                <a:cubicBezTo>
                  <a:pt x="790" y="364"/>
                  <a:pt x="788" y="364"/>
                  <a:pt x="787" y="363"/>
                </a:cubicBezTo>
                <a:cubicBezTo>
                  <a:pt x="786" y="363"/>
                  <a:pt x="786" y="363"/>
                  <a:pt x="786" y="363"/>
                </a:cubicBezTo>
                <a:cubicBezTo>
                  <a:pt x="786" y="363"/>
                  <a:pt x="785" y="363"/>
                  <a:pt x="785" y="363"/>
                </a:cubicBezTo>
                <a:cubicBezTo>
                  <a:pt x="785" y="363"/>
                  <a:pt x="785" y="363"/>
                  <a:pt x="784" y="363"/>
                </a:cubicBezTo>
                <a:cubicBezTo>
                  <a:pt x="784" y="363"/>
                  <a:pt x="784" y="363"/>
                  <a:pt x="784" y="363"/>
                </a:cubicBezTo>
                <a:cubicBezTo>
                  <a:pt x="784" y="363"/>
                  <a:pt x="783" y="363"/>
                  <a:pt x="783" y="363"/>
                </a:cubicBezTo>
                <a:cubicBezTo>
                  <a:pt x="782" y="363"/>
                  <a:pt x="781" y="364"/>
                  <a:pt x="780" y="364"/>
                </a:cubicBezTo>
                <a:cubicBezTo>
                  <a:pt x="779" y="364"/>
                  <a:pt x="779" y="365"/>
                  <a:pt x="778" y="365"/>
                </a:cubicBezTo>
                <a:cubicBezTo>
                  <a:pt x="778" y="365"/>
                  <a:pt x="778" y="365"/>
                  <a:pt x="778" y="366"/>
                </a:cubicBezTo>
                <a:cubicBezTo>
                  <a:pt x="778" y="366"/>
                  <a:pt x="778" y="366"/>
                  <a:pt x="777" y="366"/>
                </a:cubicBezTo>
                <a:cubicBezTo>
                  <a:pt x="776" y="367"/>
                  <a:pt x="775" y="368"/>
                  <a:pt x="774" y="368"/>
                </a:cubicBezTo>
                <a:cubicBezTo>
                  <a:pt x="773" y="368"/>
                  <a:pt x="773" y="369"/>
                  <a:pt x="772" y="369"/>
                </a:cubicBezTo>
                <a:cubicBezTo>
                  <a:pt x="772" y="369"/>
                  <a:pt x="771" y="369"/>
                  <a:pt x="771" y="370"/>
                </a:cubicBezTo>
                <a:cubicBezTo>
                  <a:pt x="771" y="370"/>
                  <a:pt x="770" y="370"/>
                  <a:pt x="770" y="370"/>
                </a:cubicBezTo>
                <a:cubicBezTo>
                  <a:pt x="770" y="370"/>
                  <a:pt x="769" y="370"/>
                  <a:pt x="769" y="371"/>
                </a:cubicBezTo>
                <a:cubicBezTo>
                  <a:pt x="768" y="371"/>
                  <a:pt x="768" y="371"/>
                  <a:pt x="767" y="371"/>
                </a:cubicBezTo>
                <a:cubicBezTo>
                  <a:pt x="767" y="371"/>
                  <a:pt x="767" y="371"/>
                  <a:pt x="767" y="371"/>
                </a:cubicBezTo>
                <a:cubicBezTo>
                  <a:pt x="767" y="371"/>
                  <a:pt x="766" y="370"/>
                  <a:pt x="765" y="369"/>
                </a:cubicBezTo>
                <a:cubicBezTo>
                  <a:pt x="765" y="369"/>
                  <a:pt x="765" y="369"/>
                  <a:pt x="765" y="369"/>
                </a:cubicBezTo>
                <a:cubicBezTo>
                  <a:pt x="765" y="369"/>
                  <a:pt x="765" y="369"/>
                  <a:pt x="765" y="369"/>
                </a:cubicBezTo>
                <a:cubicBezTo>
                  <a:pt x="764" y="369"/>
                  <a:pt x="764" y="369"/>
                  <a:pt x="763" y="369"/>
                </a:cubicBezTo>
                <a:cubicBezTo>
                  <a:pt x="763" y="369"/>
                  <a:pt x="762" y="369"/>
                  <a:pt x="762" y="368"/>
                </a:cubicBezTo>
                <a:cubicBezTo>
                  <a:pt x="762" y="368"/>
                  <a:pt x="762" y="368"/>
                  <a:pt x="762" y="368"/>
                </a:cubicBezTo>
                <a:cubicBezTo>
                  <a:pt x="761" y="368"/>
                  <a:pt x="761" y="368"/>
                  <a:pt x="760" y="368"/>
                </a:cubicBezTo>
                <a:cubicBezTo>
                  <a:pt x="760" y="368"/>
                  <a:pt x="760" y="368"/>
                  <a:pt x="760" y="368"/>
                </a:cubicBezTo>
                <a:cubicBezTo>
                  <a:pt x="759" y="369"/>
                  <a:pt x="758" y="368"/>
                  <a:pt x="757" y="368"/>
                </a:cubicBezTo>
                <a:cubicBezTo>
                  <a:pt x="757" y="368"/>
                  <a:pt x="757" y="368"/>
                  <a:pt x="756" y="368"/>
                </a:cubicBezTo>
                <a:cubicBezTo>
                  <a:pt x="756" y="368"/>
                  <a:pt x="755" y="368"/>
                  <a:pt x="755" y="368"/>
                </a:cubicBezTo>
                <a:cubicBezTo>
                  <a:pt x="755" y="368"/>
                  <a:pt x="754" y="369"/>
                  <a:pt x="753" y="368"/>
                </a:cubicBezTo>
                <a:cubicBezTo>
                  <a:pt x="752" y="368"/>
                  <a:pt x="752" y="368"/>
                  <a:pt x="752" y="368"/>
                </a:cubicBezTo>
                <a:cubicBezTo>
                  <a:pt x="751" y="368"/>
                  <a:pt x="750" y="368"/>
                  <a:pt x="749" y="368"/>
                </a:cubicBezTo>
                <a:cubicBezTo>
                  <a:pt x="749" y="368"/>
                  <a:pt x="749" y="368"/>
                  <a:pt x="749" y="368"/>
                </a:cubicBezTo>
                <a:cubicBezTo>
                  <a:pt x="748" y="368"/>
                  <a:pt x="748" y="368"/>
                  <a:pt x="747" y="368"/>
                </a:cubicBezTo>
                <a:cubicBezTo>
                  <a:pt x="747" y="369"/>
                  <a:pt x="747" y="369"/>
                  <a:pt x="746" y="369"/>
                </a:cubicBezTo>
                <a:cubicBezTo>
                  <a:pt x="746" y="369"/>
                  <a:pt x="746" y="369"/>
                  <a:pt x="746" y="369"/>
                </a:cubicBezTo>
                <a:cubicBezTo>
                  <a:pt x="746" y="369"/>
                  <a:pt x="746" y="368"/>
                  <a:pt x="745" y="368"/>
                </a:cubicBezTo>
                <a:cubicBezTo>
                  <a:pt x="745" y="368"/>
                  <a:pt x="745" y="368"/>
                  <a:pt x="745" y="368"/>
                </a:cubicBezTo>
                <a:cubicBezTo>
                  <a:pt x="744" y="368"/>
                  <a:pt x="744" y="368"/>
                  <a:pt x="744" y="368"/>
                </a:cubicBezTo>
                <a:cubicBezTo>
                  <a:pt x="744" y="368"/>
                  <a:pt x="743" y="368"/>
                  <a:pt x="743" y="368"/>
                </a:cubicBezTo>
                <a:cubicBezTo>
                  <a:pt x="742" y="368"/>
                  <a:pt x="741" y="368"/>
                  <a:pt x="740" y="368"/>
                </a:cubicBezTo>
                <a:cubicBezTo>
                  <a:pt x="739" y="368"/>
                  <a:pt x="739" y="367"/>
                  <a:pt x="739" y="367"/>
                </a:cubicBezTo>
                <a:cubicBezTo>
                  <a:pt x="739" y="367"/>
                  <a:pt x="739" y="366"/>
                  <a:pt x="739" y="366"/>
                </a:cubicBezTo>
                <a:cubicBezTo>
                  <a:pt x="739" y="365"/>
                  <a:pt x="740" y="365"/>
                  <a:pt x="740" y="365"/>
                </a:cubicBezTo>
                <a:cubicBezTo>
                  <a:pt x="740" y="365"/>
                  <a:pt x="740" y="365"/>
                  <a:pt x="740" y="365"/>
                </a:cubicBezTo>
                <a:cubicBezTo>
                  <a:pt x="740" y="364"/>
                  <a:pt x="740" y="364"/>
                  <a:pt x="740" y="364"/>
                </a:cubicBezTo>
                <a:cubicBezTo>
                  <a:pt x="740" y="363"/>
                  <a:pt x="740" y="363"/>
                  <a:pt x="740" y="363"/>
                </a:cubicBezTo>
                <a:cubicBezTo>
                  <a:pt x="739" y="363"/>
                  <a:pt x="739" y="362"/>
                  <a:pt x="739" y="361"/>
                </a:cubicBezTo>
                <a:cubicBezTo>
                  <a:pt x="739" y="361"/>
                  <a:pt x="739" y="361"/>
                  <a:pt x="739" y="361"/>
                </a:cubicBezTo>
                <a:cubicBezTo>
                  <a:pt x="738" y="361"/>
                  <a:pt x="738" y="361"/>
                  <a:pt x="738" y="360"/>
                </a:cubicBezTo>
                <a:cubicBezTo>
                  <a:pt x="737" y="360"/>
                  <a:pt x="737" y="358"/>
                  <a:pt x="738" y="357"/>
                </a:cubicBezTo>
                <a:cubicBezTo>
                  <a:pt x="738" y="357"/>
                  <a:pt x="738" y="357"/>
                  <a:pt x="738" y="356"/>
                </a:cubicBezTo>
                <a:cubicBezTo>
                  <a:pt x="739" y="356"/>
                  <a:pt x="739" y="356"/>
                  <a:pt x="739" y="356"/>
                </a:cubicBezTo>
                <a:cubicBezTo>
                  <a:pt x="739" y="355"/>
                  <a:pt x="739" y="355"/>
                  <a:pt x="740" y="354"/>
                </a:cubicBezTo>
                <a:cubicBezTo>
                  <a:pt x="740" y="354"/>
                  <a:pt x="740" y="353"/>
                  <a:pt x="741" y="353"/>
                </a:cubicBezTo>
                <a:cubicBezTo>
                  <a:pt x="741" y="352"/>
                  <a:pt x="741" y="351"/>
                  <a:pt x="742" y="350"/>
                </a:cubicBezTo>
                <a:cubicBezTo>
                  <a:pt x="742" y="350"/>
                  <a:pt x="742" y="350"/>
                  <a:pt x="742" y="350"/>
                </a:cubicBezTo>
                <a:cubicBezTo>
                  <a:pt x="742" y="350"/>
                  <a:pt x="743" y="349"/>
                  <a:pt x="743" y="349"/>
                </a:cubicBezTo>
                <a:cubicBezTo>
                  <a:pt x="742" y="349"/>
                  <a:pt x="742" y="349"/>
                  <a:pt x="742" y="348"/>
                </a:cubicBezTo>
                <a:cubicBezTo>
                  <a:pt x="741" y="348"/>
                  <a:pt x="741" y="348"/>
                  <a:pt x="741" y="348"/>
                </a:cubicBezTo>
                <a:cubicBezTo>
                  <a:pt x="741" y="347"/>
                  <a:pt x="740" y="347"/>
                  <a:pt x="739" y="347"/>
                </a:cubicBezTo>
                <a:cubicBezTo>
                  <a:pt x="739" y="347"/>
                  <a:pt x="738" y="346"/>
                  <a:pt x="737" y="346"/>
                </a:cubicBezTo>
                <a:cubicBezTo>
                  <a:pt x="737" y="346"/>
                  <a:pt x="736" y="345"/>
                  <a:pt x="736" y="345"/>
                </a:cubicBezTo>
                <a:cubicBezTo>
                  <a:pt x="736" y="345"/>
                  <a:pt x="735" y="345"/>
                  <a:pt x="735" y="345"/>
                </a:cubicBezTo>
                <a:cubicBezTo>
                  <a:pt x="735" y="345"/>
                  <a:pt x="735" y="345"/>
                  <a:pt x="735" y="345"/>
                </a:cubicBezTo>
                <a:cubicBezTo>
                  <a:pt x="735" y="346"/>
                  <a:pt x="734" y="346"/>
                  <a:pt x="734" y="346"/>
                </a:cubicBezTo>
                <a:cubicBezTo>
                  <a:pt x="733" y="346"/>
                  <a:pt x="733" y="346"/>
                  <a:pt x="733" y="346"/>
                </a:cubicBezTo>
                <a:cubicBezTo>
                  <a:pt x="733" y="345"/>
                  <a:pt x="733" y="345"/>
                  <a:pt x="733" y="345"/>
                </a:cubicBezTo>
                <a:cubicBezTo>
                  <a:pt x="733" y="346"/>
                  <a:pt x="733" y="346"/>
                  <a:pt x="733" y="346"/>
                </a:cubicBezTo>
                <a:cubicBezTo>
                  <a:pt x="732" y="346"/>
                  <a:pt x="731" y="346"/>
                  <a:pt x="730" y="345"/>
                </a:cubicBezTo>
                <a:cubicBezTo>
                  <a:pt x="730" y="345"/>
                  <a:pt x="730" y="345"/>
                  <a:pt x="730" y="345"/>
                </a:cubicBezTo>
                <a:cubicBezTo>
                  <a:pt x="730" y="345"/>
                  <a:pt x="729" y="345"/>
                  <a:pt x="729" y="345"/>
                </a:cubicBezTo>
                <a:cubicBezTo>
                  <a:pt x="728" y="345"/>
                  <a:pt x="728" y="345"/>
                  <a:pt x="728" y="345"/>
                </a:cubicBezTo>
                <a:cubicBezTo>
                  <a:pt x="728" y="345"/>
                  <a:pt x="728" y="345"/>
                  <a:pt x="727" y="345"/>
                </a:cubicBezTo>
                <a:cubicBezTo>
                  <a:pt x="727" y="345"/>
                  <a:pt x="727" y="345"/>
                  <a:pt x="726" y="345"/>
                </a:cubicBezTo>
                <a:cubicBezTo>
                  <a:pt x="725" y="344"/>
                  <a:pt x="724" y="343"/>
                  <a:pt x="724" y="342"/>
                </a:cubicBezTo>
                <a:cubicBezTo>
                  <a:pt x="724" y="342"/>
                  <a:pt x="724" y="341"/>
                  <a:pt x="723" y="341"/>
                </a:cubicBezTo>
                <a:cubicBezTo>
                  <a:pt x="722" y="341"/>
                  <a:pt x="722" y="340"/>
                  <a:pt x="721" y="340"/>
                </a:cubicBezTo>
                <a:cubicBezTo>
                  <a:pt x="721" y="339"/>
                  <a:pt x="720" y="338"/>
                  <a:pt x="720" y="337"/>
                </a:cubicBezTo>
                <a:cubicBezTo>
                  <a:pt x="720" y="337"/>
                  <a:pt x="720" y="337"/>
                  <a:pt x="720" y="336"/>
                </a:cubicBezTo>
                <a:cubicBezTo>
                  <a:pt x="720" y="336"/>
                  <a:pt x="720" y="335"/>
                  <a:pt x="720" y="335"/>
                </a:cubicBezTo>
                <a:cubicBezTo>
                  <a:pt x="720" y="334"/>
                  <a:pt x="719" y="333"/>
                  <a:pt x="719" y="332"/>
                </a:cubicBezTo>
                <a:cubicBezTo>
                  <a:pt x="719" y="332"/>
                  <a:pt x="719" y="332"/>
                  <a:pt x="719" y="332"/>
                </a:cubicBezTo>
                <a:cubicBezTo>
                  <a:pt x="718" y="330"/>
                  <a:pt x="717" y="328"/>
                  <a:pt x="719" y="326"/>
                </a:cubicBezTo>
                <a:cubicBezTo>
                  <a:pt x="719" y="326"/>
                  <a:pt x="719" y="326"/>
                  <a:pt x="719" y="326"/>
                </a:cubicBezTo>
                <a:cubicBezTo>
                  <a:pt x="719" y="326"/>
                  <a:pt x="719" y="325"/>
                  <a:pt x="719" y="325"/>
                </a:cubicBezTo>
                <a:cubicBezTo>
                  <a:pt x="719" y="325"/>
                  <a:pt x="719" y="324"/>
                  <a:pt x="719" y="324"/>
                </a:cubicBezTo>
                <a:cubicBezTo>
                  <a:pt x="719" y="323"/>
                  <a:pt x="720" y="322"/>
                  <a:pt x="720" y="322"/>
                </a:cubicBezTo>
                <a:cubicBezTo>
                  <a:pt x="721" y="321"/>
                  <a:pt x="722" y="321"/>
                  <a:pt x="723" y="320"/>
                </a:cubicBezTo>
                <a:cubicBezTo>
                  <a:pt x="723" y="320"/>
                  <a:pt x="724" y="320"/>
                  <a:pt x="725" y="320"/>
                </a:cubicBezTo>
                <a:cubicBezTo>
                  <a:pt x="725" y="320"/>
                  <a:pt x="726" y="319"/>
                  <a:pt x="726" y="319"/>
                </a:cubicBezTo>
                <a:cubicBezTo>
                  <a:pt x="727" y="319"/>
                  <a:pt x="727" y="319"/>
                  <a:pt x="727" y="319"/>
                </a:cubicBezTo>
                <a:cubicBezTo>
                  <a:pt x="728" y="319"/>
                  <a:pt x="729" y="319"/>
                  <a:pt x="731" y="319"/>
                </a:cubicBezTo>
                <a:cubicBezTo>
                  <a:pt x="732" y="318"/>
                  <a:pt x="734" y="318"/>
                  <a:pt x="735" y="319"/>
                </a:cubicBezTo>
                <a:cubicBezTo>
                  <a:pt x="735" y="319"/>
                  <a:pt x="737" y="319"/>
                  <a:pt x="737" y="319"/>
                </a:cubicBezTo>
                <a:cubicBezTo>
                  <a:pt x="738" y="319"/>
                  <a:pt x="738" y="319"/>
                  <a:pt x="738" y="319"/>
                </a:cubicBezTo>
                <a:cubicBezTo>
                  <a:pt x="739" y="319"/>
                  <a:pt x="739" y="319"/>
                  <a:pt x="739" y="319"/>
                </a:cubicBezTo>
                <a:cubicBezTo>
                  <a:pt x="740" y="319"/>
                  <a:pt x="741" y="319"/>
                  <a:pt x="742" y="319"/>
                </a:cubicBezTo>
                <a:cubicBezTo>
                  <a:pt x="743" y="318"/>
                  <a:pt x="745" y="319"/>
                  <a:pt x="746" y="319"/>
                </a:cubicBezTo>
                <a:cubicBezTo>
                  <a:pt x="746" y="319"/>
                  <a:pt x="746" y="319"/>
                  <a:pt x="746" y="319"/>
                </a:cubicBezTo>
                <a:cubicBezTo>
                  <a:pt x="747" y="319"/>
                  <a:pt x="748" y="319"/>
                  <a:pt x="748" y="320"/>
                </a:cubicBezTo>
                <a:cubicBezTo>
                  <a:pt x="748" y="321"/>
                  <a:pt x="749" y="321"/>
                  <a:pt x="749" y="321"/>
                </a:cubicBezTo>
                <a:cubicBezTo>
                  <a:pt x="749" y="321"/>
                  <a:pt x="749" y="321"/>
                  <a:pt x="749" y="321"/>
                </a:cubicBezTo>
                <a:cubicBezTo>
                  <a:pt x="750" y="321"/>
                  <a:pt x="750" y="322"/>
                  <a:pt x="751" y="322"/>
                </a:cubicBezTo>
                <a:cubicBezTo>
                  <a:pt x="751" y="322"/>
                  <a:pt x="752" y="322"/>
                  <a:pt x="752" y="322"/>
                </a:cubicBezTo>
                <a:cubicBezTo>
                  <a:pt x="753" y="322"/>
                  <a:pt x="753" y="322"/>
                  <a:pt x="753" y="323"/>
                </a:cubicBezTo>
                <a:cubicBezTo>
                  <a:pt x="754" y="322"/>
                  <a:pt x="755" y="322"/>
                  <a:pt x="756" y="323"/>
                </a:cubicBezTo>
                <a:cubicBezTo>
                  <a:pt x="756" y="323"/>
                  <a:pt x="757" y="324"/>
                  <a:pt x="757" y="324"/>
                </a:cubicBezTo>
                <a:cubicBezTo>
                  <a:pt x="758" y="324"/>
                  <a:pt x="758" y="324"/>
                  <a:pt x="759" y="324"/>
                </a:cubicBezTo>
                <a:cubicBezTo>
                  <a:pt x="759" y="324"/>
                  <a:pt x="759" y="325"/>
                  <a:pt x="760" y="325"/>
                </a:cubicBezTo>
                <a:cubicBezTo>
                  <a:pt x="760" y="325"/>
                  <a:pt x="761" y="326"/>
                  <a:pt x="761" y="326"/>
                </a:cubicBezTo>
                <a:cubicBezTo>
                  <a:pt x="762" y="326"/>
                  <a:pt x="762" y="326"/>
                  <a:pt x="762" y="326"/>
                </a:cubicBezTo>
                <a:cubicBezTo>
                  <a:pt x="763" y="326"/>
                  <a:pt x="763" y="326"/>
                  <a:pt x="763" y="326"/>
                </a:cubicBezTo>
                <a:cubicBezTo>
                  <a:pt x="763" y="326"/>
                  <a:pt x="764" y="326"/>
                  <a:pt x="765" y="326"/>
                </a:cubicBezTo>
                <a:cubicBezTo>
                  <a:pt x="765" y="326"/>
                  <a:pt x="766" y="326"/>
                  <a:pt x="767" y="326"/>
                </a:cubicBezTo>
                <a:cubicBezTo>
                  <a:pt x="768" y="326"/>
                  <a:pt x="768" y="326"/>
                  <a:pt x="768" y="326"/>
                </a:cubicBezTo>
                <a:cubicBezTo>
                  <a:pt x="769" y="326"/>
                  <a:pt x="770" y="326"/>
                  <a:pt x="771" y="326"/>
                </a:cubicBezTo>
                <a:cubicBezTo>
                  <a:pt x="771" y="326"/>
                  <a:pt x="772" y="326"/>
                  <a:pt x="772" y="327"/>
                </a:cubicBezTo>
                <a:cubicBezTo>
                  <a:pt x="772" y="326"/>
                  <a:pt x="772" y="326"/>
                  <a:pt x="771" y="326"/>
                </a:cubicBezTo>
                <a:cubicBezTo>
                  <a:pt x="771" y="325"/>
                  <a:pt x="771" y="325"/>
                  <a:pt x="771" y="325"/>
                </a:cubicBezTo>
                <a:cubicBezTo>
                  <a:pt x="770" y="324"/>
                  <a:pt x="769" y="323"/>
                  <a:pt x="769" y="323"/>
                </a:cubicBezTo>
                <a:cubicBezTo>
                  <a:pt x="768" y="322"/>
                  <a:pt x="767" y="321"/>
                  <a:pt x="767" y="320"/>
                </a:cubicBezTo>
                <a:cubicBezTo>
                  <a:pt x="767" y="319"/>
                  <a:pt x="766" y="318"/>
                  <a:pt x="765" y="318"/>
                </a:cubicBezTo>
                <a:cubicBezTo>
                  <a:pt x="765" y="318"/>
                  <a:pt x="764" y="318"/>
                  <a:pt x="764" y="318"/>
                </a:cubicBezTo>
                <a:cubicBezTo>
                  <a:pt x="764" y="318"/>
                  <a:pt x="763" y="318"/>
                  <a:pt x="763" y="317"/>
                </a:cubicBezTo>
                <a:cubicBezTo>
                  <a:pt x="763" y="317"/>
                  <a:pt x="763" y="317"/>
                  <a:pt x="763" y="317"/>
                </a:cubicBezTo>
                <a:cubicBezTo>
                  <a:pt x="763" y="317"/>
                  <a:pt x="763" y="317"/>
                  <a:pt x="762" y="317"/>
                </a:cubicBezTo>
                <a:cubicBezTo>
                  <a:pt x="762" y="317"/>
                  <a:pt x="761" y="316"/>
                  <a:pt x="760" y="316"/>
                </a:cubicBezTo>
                <a:cubicBezTo>
                  <a:pt x="760" y="316"/>
                  <a:pt x="760" y="315"/>
                  <a:pt x="760" y="315"/>
                </a:cubicBezTo>
                <a:cubicBezTo>
                  <a:pt x="759" y="314"/>
                  <a:pt x="759" y="314"/>
                  <a:pt x="758" y="314"/>
                </a:cubicBezTo>
                <a:cubicBezTo>
                  <a:pt x="758" y="313"/>
                  <a:pt x="757" y="313"/>
                  <a:pt x="757" y="313"/>
                </a:cubicBezTo>
                <a:cubicBezTo>
                  <a:pt x="756" y="312"/>
                  <a:pt x="754" y="311"/>
                  <a:pt x="753" y="311"/>
                </a:cubicBezTo>
                <a:cubicBezTo>
                  <a:pt x="752" y="312"/>
                  <a:pt x="751" y="312"/>
                  <a:pt x="750" y="312"/>
                </a:cubicBezTo>
                <a:cubicBezTo>
                  <a:pt x="750" y="312"/>
                  <a:pt x="749" y="312"/>
                  <a:pt x="749" y="312"/>
                </a:cubicBezTo>
                <a:cubicBezTo>
                  <a:pt x="748" y="312"/>
                  <a:pt x="748" y="311"/>
                  <a:pt x="748" y="312"/>
                </a:cubicBezTo>
                <a:cubicBezTo>
                  <a:pt x="747" y="312"/>
                  <a:pt x="746" y="312"/>
                  <a:pt x="745" y="312"/>
                </a:cubicBezTo>
                <a:cubicBezTo>
                  <a:pt x="744" y="312"/>
                  <a:pt x="744" y="311"/>
                  <a:pt x="743" y="311"/>
                </a:cubicBezTo>
                <a:cubicBezTo>
                  <a:pt x="743" y="312"/>
                  <a:pt x="743" y="312"/>
                  <a:pt x="743" y="312"/>
                </a:cubicBezTo>
                <a:cubicBezTo>
                  <a:pt x="742" y="312"/>
                  <a:pt x="741" y="312"/>
                  <a:pt x="740" y="311"/>
                </a:cubicBezTo>
                <a:cubicBezTo>
                  <a:pt x="740" y="311"/>
                  <a:pt x="739" y="311"/>
                  <a:pt x="738" y="311"/>
                </a:cubicBezTo>
                <a:cubicBezTo>
                  <a:pt x="737" y="310"/>
                  <a:pt x="737" y="310"/>
                  <a:pt x="737" y="310"/>
                </a:cubicBezTo>
                <a:cubicBezTo>
                  <a:pt x="737" y="311"/>
                  <a:pt x="737" y="311"/>
                  <a:pt x="737" y="311"/>
                </a:cubicBezTo>
                <a:cubicBezTo>
                  <a:pt x="736" y="311"/>
                  <a:pt x="736" y="310"/>
                  <a:pt x="735" y="310"/>
                </a:cubicBezTo>
                <a:cubicBezTo>
                  <a:pt x="734" y="309"/>
                  <a:pt x="734" y="309"/>
                  <a:pt x="733" y="308"/>
                </a:cubicBezTo>
                <a:cubicBezTo>
                  <a:pt x="733" y="308"/>
                  <a:pt x="733" y="308"/>
                  <a:pt x="732" y="308"/>
                </a:cubicBezTo>
                <a:cubicBezTo>
                  <a:pt x="732" y="308"/>
                  <a:pt x="732" y="308"/>
                  <a:pt x="732" y="308"/>
                </a:cubicBezTo>
                <a:cubicBezTo>
                  <a:pt x="732" y="308"/>
                  <a:pt x="731" y="308"/>
                  <a:pt x="731" y="308"/>
                </a:cubicBezTo>
                <a:cubicBezTo>
                  <a:pt x="731" y="309"/>
                  <a:pt x="730" y="309"/>
                  <a:pt x="729" y="309"/>
                </a:cubicBezTo>
                <a:cubicBezTo>
                  <a:pt x="729" y="309"/>
                  <a:pt x="729" y="309"/>
                  <a:pt x="729" y="309"/>
                </a:cubicBezTo>
                <a:cubicBezTo>
                  <a:pt x="729" y="309"/>
                  <a:pt x="728" y="309"/>
                  <a:pt x="728" y="309"/>
                </a:cubicBezTo>
                <a:cubicBezTo>
                  <a:pt x="728" y="309"/>
                  <a:pt x="728" y="309"/>
                  <a:pt x="728" y="309"/>
                </a:cubicBezTo>
                <a:cubicBezTo>
                  <a:pt x="727" y="308"/>
                  <a:pt x="727" y="308"/>
                  <a:pt x="727" y="308"/>
                </a:cubicBezTo>
                <a:cubicBezTo>
                  <a:pt x="727" y="308"/>
                  <a:pt x="727" y="308"/>
                  <a:pt x="727" y="308"/>
                </a:cubicBezTo>
                <a:cubicBezTo>
                  <a:pt x="726" y="308"/>
                  <a:pt x="726" y="308"/>
                  <a:pt x="726" y="308"/>
                </a:cubicBezTo>
                <a:cubicBezTo>
                  <a:pt x="726" y="308"/>
                  <a:pt x="726" y="308"/>
                  <a:pt x="726" y="308"/>
                </a:cubicBezTo>
                <a:cubicBezTo>
                  <a:pt x="725" y="308"/>
                  <a:pt x="725" y="308"/>
                  <a:pt x="725" y="308"/>
                </a:cubicBezTo>
                <a:cubicBezTo>
                  <a:pt x="724" y="308"/>
                  <a:pt x="723" y="307"/>
                  <a:pt x="723" y="306"/>
                </a:cubicBezTo>
                <a:cubicBezTo>
                  <a:pt x="722" y="306"/>
                  <a:pt x="722" y="305"/>
                  <a:pt x="723" y="304"/>
                </a:cubicBezTo>
                <a:cubicBezTo>
                  <a:pt x="723" y="303"/>
                  <a:pt x="723" y="303"/>
                  <a:pt x="723" y="302"/>
                </a:cubicBezTo>
                <a:cubicBezTo>
                  <a:pt x="723" y="301"/>
                  <a:pt x="722" y="301"/>
                  <a:pt x="722" y="300"/>
                </a:cubicBezTo>
                <a:cubicBezTo>
                  <a:pt x="721" y="299"/>
                  <a:pt x="721" y="298"/>
                  <a:pt x="721" y="297"/>
                </a:cubicBezTo>
                <a:cubicBezTo>
                  <a:pt x="720" y="296"/>
                  <a:pt x="721" y="294"/>
                  <a:pt x="722" y="293"/>
                </a:cubicBezTo>
                <a:cubicBezTo>
                  <a:pt x="723" y="293"/>
                  <a:pt x="723" y="293"/>
                  <a:pt x="723" y="293"/>
                </a:cubicBezTo>
                <a:cubicBezTo>
                  <a:pt x="723" y="293"/>
                  <a:pt x="724" y="293"/>
                  <a:pt x="724" y="293"/>
                </a:cubicBezTo>
                <a:cubicBezTo>
                  <a:pt x="725" y="292"/>
                  <a:pt x="725" y="292"/>
                  <a:pt x="726" y="291"/>
                </a:cubicBezTo>
                <a:cubicBezTo>
                  <a:pt x="728" y="290"/>
                  <a:pt x="729" y="290"/>
                  <a:pt x="730" y="290"/>
                </a:cubicBezTo>
                <a:cubicBezTo>
                  <a:pt x="732" y="290"/>
                  <a:pt x="732" y="290"/>
                  <a:pt x="732" y="290"/>
                </a:cubicBezTo>
                <a:cubicBezTo>
                  <a:pt x="732" y="290"/>
                  <a:pt x="732" y="290"/>
                  <a:pt x="732" y="290"/>
                </a:cubicBezTo>
                <a:cubicBezTo>
                  <a:pt x="732" y="290"/>
                  <a:pt x="733" y="290"/>
                  <a:pt x="733" y="290"/>
                </a:cubicBezTo>
                <a:cubicBezTo>
                  <a:pt x="734" y="290"/>
                  <a:pt x="734" y="290"/>
                  <a:pt x="735" y="290"/>
                </a:cubicBezTo>
                <a:cubicBezTo>
                  <a:pt x="735" y="290"/>
                  <a:pt x="735" y="290"/>
                  <a:pt x="736" y="290"/>
                </a:cubicBezTo>
                <a:cubicBezTo>
                  <a:pt x="736" y="291"/>
                  <a:pt x="736" y="291"/>
                  <a:pt x="736" y="291"/>
                </a:cubicBezTo>
                <a:cubicBezTo>
                  <a:pt x="736" y="291"/>
                  <a:pt x="737" y="291"/>
                  <a:pt x="737" y="291"/>
                </a:cubicBezTo>
                <a:cubicBezTo>
                  <a:pt x="737" y="291"/>
                  <a:pt x="737" y="291"/>
                  <a:pt x="737" y="291"/>
                </a:cubicBezTo>
                <a:cubicBezTo>
                  <a:pt x="738" y="290"/>
                  <a:pt x="738" y="290"/>
                  <a:pt x="738" y="290"/>
                </a:cubicBezTo>
                <a:cubicBezTo>
                  <a:pt x="739" y="290"/>
                  <a:pt x="739" y="290"/>
                  <a:pt x="739" y="290"/>
                </a:cubicBezTo>
                <a:cubicBezTo>
                  <a:pt x="740" y="290"/>
                  <a:pt x="741" y="289"/>
                  <a:pt x="742" y="289"/>
                </a:cubicBezTo>
                <a:cubicBezTo>
                  <a:pt x="742" y="289"/>
                  <a:pt x="742" y="289"/>
                  <a:pt x="742" y="289"/>
                </a:cubicBezTo>
                <a:cubicBezTo>
                  <a:pt x="743" y="289"/>
                  <a:pt x="744" y="290"/>
                  <a:pt x="744" y="290"/>
                </a:cubicBezTo>
                <a:cubicBezTo>
                  <a:pt x="744" y="290"/>
                  <a:pt x="745" y="290"/>
                  <a:pt x="745" y="290"/>
                </a:cubicBezTo>
                <a:cubicBezTo>
                  <a:pt x="745" y="290"/>
                  <a:pt x="745" y="289"/>
                  <a:pt x="745" y="289"/>
                </a:cubicBezTo>
                <a:cubicBezTo>
                  <a:pt x="745" y="289"/>
                  <a:pt x="746" y="288"/>
                  <a:pt x="747" y="288"/>
                </a:cubicBezTo>
                <a:cubicBezTo>
                  <a:pt x="749" y="288"/>
                  <a:pt x="751" y="288"/>
                  <a:pt x="751" y="289"/>
                </a:cubicBezTo>
                <a:cubicBezTo>
                  <a:pt x="752" y="289"/>
                  <a:pt x="752" y="289"/>
                  <a:pt x="752" y="289"/>
                </a:cubicBezTo>
                <a:cubicBezTo>
                  <a:pt x="752" y="289"/>
                  <a:pt x="752" y="289"/>
                  <a:pt x="752" y="289"/>
                </a:cubicBezTo>
                <a:cubicBezTo>
                  <a:pt x="751" y="289"/>
                  <a:pt x="751" y="288"/>
                  <a:pt x="751" y="288"/>
                </a:cubicBezTo>
                <a:cubicBezTo>
                  <a:pt x="751" y="288"/>
                  <a:pt x="751" y="288"/>
                  <a:pt x="751" y="288"/>
                </a:cubicBezTo>
                <a:cubicBezTo>
                  <a:pt x="750" y="287"/>
                  <a:pt x="750" y="287"/>
                  <a:pt x="750" y="287"/>
                </a:cubicBezTo>
                <a:cubicBezTo>
                  <a:pt x="749" y="287"/>
                  <a:pt x="748" y="287"/>
                  <a:pt x="748" y="287"/>
                </a:cubicBezTo>
                <a:cubicBezTo>
                  <a:pt x="747" y="287"/>
                  <a:pt x="746" y="287"/>
                  <a:pt x="746" y="287"/>
                </a:cubicBezTo>
                <a:cubicBezTo>
                  <a:pt x="745" y="287"/>
                  <a:pt x="745" y="287"/>
                  <a:pt x="745" y="287"/>
                </a:cubicBezTo>
                <a:cubicBezTo>
                  <a:pt x="744" y="287"/>
                  <a:pt x="744" y="287"/>
                  <a:pt x="744" y="287"/>
                </a:cubicBezTo>
                <a:cubicBezTo>
                  <a:pt x="743" y="287"/>
                  <a:pt x="743" y="287"/>
                  <a:pt x="743" y="287"/>
                </a:cubicBezTo>
                <a:cubicBezTo>
                  <a:pt x="743" y="287"/>
                  <a:pt x="743" y="287"/>
                  <a:pt x="742" y="287"/>
                </a:cubicBezTo>
                <a:cubicBezTo>
                  <a:pt x="742" y="287"/>
                  <a:pt x="742" y="287"/>
                  <a:pt x="742" y="287"/>
                </a:cubicBezTo>
                <a:cubicBezTo>
                  <a:pt x="742" y="287"/>
                  <a:pt x="741" y="287"/>
                  <a:pt x="741" y="288"/>
                </a:cubicBezTo>
                <a:cubicBezTo>
                  <a:pt x="741" y="288"/>
                  <a:pt x="740" y="288"/>
                  <a:pt x="739" y="288"/>
                </a:cubicBezTo>
                <a:cubicBezTo>
                  <a:pt x="739" y="288"/>
                  <a:pt x="738" y="288"/>
                  <a:pt x="738" y="288"/>
                </a:cubicBezTo>
                <a:cubicBezTo>
                  <a:pt x="737" y="288"/>
                  <a:pt x="736" y="287"/>
                  <a:pt x="735" y="287"/>
                </a:cubicBezTo>
                <a:cubicBezTo>
                  <a:pt x="735" y="286"/>
                  <a:pt x="734" y="286"/>
                  <a:pt x="734" y="286"/>
                </a:cubicBezTo>
                <a:cubicBezTo>
                  <a:pt x="734" y="286"/>
                  <a:pt x="734" y="286"/>
                  <a:pt x="734" y="287"/>
                </a:cubicBezTo>
                <a:cubicBezTo>
                  <a:pt x="734" y="287"/>
                  <a:pt x="733" y="287"/>
                  <a:pt x="732" y="287"/>
                </a:cubicBezTo>
                <a:cubicBezTo>
                  <a:pt x="731" y="287"/>
                  <a:pt x="730" y="286"/>
                  <a:pt x="728" y="285"/>
                </a:cubicBezTo>
                <a:cubicBezTo>
                  <a:pt x="727" y="285"/>
                  <a:pt x="727" y="285"/>
                  <a:pt x="727" y="285"/>
                </a:cubicBezTo>
                <a:cubicBezTo>
                  <a:pt x="726" y="285"/>
                  <a:pt x="726" y="284"/>
                  <a:pt x="726" y="284"/>
                </a:cubicBezTo>
                <a:cubicBezTo>
                  <a:pt x="726" y="283"/>
                  <a:pt x="726" y="283"/>
                  <a:pt x="726" y="283"/>
                </a:cubicBezTo>
                <a:cubicBezTo>
                  <a:pt x="727" y="282"/>
                  <a:pt x="727" y="282"/>
                  <a:pt x="727" y="282"/>
                </a:cubicBezTo>
                <a:cubicBezTo>
                  <a:pt x="727" y="282"/>
                  <a:pt x="727" y="282"/>
                  <a:pt x="727" y="282"/>
                </a:cubicBezTo>
                <a:cubicBezTo>
                  <a:pt x="726" y="282"/>
                  <a:pt x="726" y="282"/>
                  <a:pt x="726" y="281"/>
                </a:cubicBezTo>
                <a:cubicBezTo>
                  <a:pt x="726" y="281"/>
                  <a:pt x="726" y="281"/>
                  <a:pt x="726" y="280"/>
                </a:cubicBezTo>
                <a:cubicBezTo>
                  <a:pt x="726" y="280"/>
                  <a:pt x="726" y="280"/>
                  <a:pt x="726" y="280"/>
                </a:cubicBezTo>
                <a:cubicBezTo>
                  <a:pt x="725" y="280"/>
                  <a:pt x="725" y="280"/>
                  <a:pt x="724" y="280"/>
                </a:cubicBezTo>
                <a:cubicBezTo>
                  <a:pt x="724" y="279"/>
                  <a:pt x="722" y="278"/>
                  <a:pt x="723" y="276"/>
                </a:cubicBezTo>
                <a:cubicBezTo>
                  <a:pt x="723" y="275"/>
                  <a:pt x="724" y="275"/>
                  <a:pt x="724" y="275"/>
                </a:cubicBezTo>
                <a:cubicBezTo>
                  <a:pt x="725" y="274"/>
                  <a:pt x="725" y="274"/>
                  <a:pt x="725" y="274"/>
                </a:cubicBezTo>
                <a:cubicBezTo>
                  <a:pt x="725" y="274"/>
                  <a:pt x="725" y="273"/>
                  <a:pt x="726" y="273"/>
                </a:cubicBezTo>
                <a:cubicBezTo>
                  <a:pt x="726" y="273"/>
                  <a:pt x="726" y="272"/>
                  <a:pt x="726" y="271"/>
                </a:cubicBezTo>
                <a:cubicBezTo>
                  <a:pt x="727" y="271"/>
                  <a:pt x="727" y="270"/>
                  <a:pt x="727" y="269"/>
                </a:cubicBezTo>
                <a:cubicBezTo>
                  <a:pt x="728" y="269"/>
                  <a:pt x="728" y="269"/>
                  <a:pt x="729" y="268"/>
                </a:cubicBezTo>
                <a:cubicBezTo>
                  <a:pt x="729" y="268"/>
                  <a:pt x="730" y="268"/>
                  <a:pt x="730" y="268"/>
                </a:cubicBezTo>
                <a:cubicBezTo>
                  <a:pt x="730" y="268"/>
                  <a:pt x="731" y="268"/>
                  <a:pt x="731" y="268"/>
                </a:cubicBezTo>
                <a:cubicBezTo>
                  <a:pt x="731" y="268"/>
                  <a:pt x="731" y="268"/>
                  <a:pt x="732" y="268"/>
                </a:cubicBezTo>
                <a:cubicBezTo>
                  <a:pt x="732" y="268"/>
                  <a:pt x="732" y="268"/>
                  <a:pt x="732" y="268"/>
                </a:cubicBezTo>
                <a:cubicBezTo>
                  <a:pt x="732" y="268"/>
                  <a:pt x="732" y="267"/>
                  <a:pt x="732" y="267"/>
                </a:cubicBezTo>
                <a:cubicBezTo>
                  <a:pt x="732" y="267"/>
                  <a:pt x="732" y="267"/>
                  <a:pt x="733" y="267"/>
                </a:cubicBezTo>
                <a:cubicBezTo>
                  <a:pt x="733" y="266"/>
                  <a:pt x="733" y="266"/>
                  <a:pt x="734" y="265"/>
                </a:cubicBezTo>
                <a:cubicBezTo>
                  <a:pt x="735" y="265"/>
                  <a:pt x="735" y="265"/>
                  <a:pt x="736" y="265"/>
                </a:cubicBezTo>
                <a:cubicBezTo>
                  <a:pt x="736" y="266"/>
                  <a:pt x="736" y="266"/>
                  <a:pt x="736" y="266"/>
                </a:cubicBezTo>
                <a:cubicBezTo>
                  <a:pt x="736" y="265"/>
                  <a:pt x="736" y="265"/>
                  <a:pt x="736" y="265"/>
                </a:cubicBezTo>
                <a:cubicBezTo>
                  <a:pt x="736" y="265"/>
                  <a:pt x="737" y="265"/>
                  <a:pt x="737" y="265"/>
                </a:cubicBezTo>
                <a:cubicBezTo>
                  <a:pt x="736" y="265"/>
                  <a:pt x="735" y="264"/>
                  <a:pt x="735" y="263"/>
                </a:cubicBezTo>
                <a:cubicBezTo>
                  <a:pt x="734" y="261"/>
                  <a:pt x="735" y="260"/>
                  <a:pt x="735" y="260"/>
                </a:cubicBezTo>
                <a:cubicBezTo>
                  <a:pt x="736" y="260"/>
                  <a:pt x="736" y="260"/>
                  <a:pt x="736" y="260"/>
                </a:cubicBezTo>
                <a:cubicBezTo>
                  <a:pt x="737" y="259"/>
                  <a:pt x="737" y="259"/>
                  <a:pt x="737" y="259"/>
                </a:cubicBezTo>
                <a:cubicBezTo>
                  <a:pt x="737" y="259"/>
                  <a:pt x="738" y="259"/>
                  <a:pt x="738" y="259"/>
                </a:cubicBezTo>
                <a:cubicBezTo>
                  <a:pt x="740" y="258"/>
                  <a:pt x="741" y="257"/>
                  <a:pt x="742" y="257"/>
                </a:cubicBezTo>
                <a:cubicBezTo>
                  <a:pt x="743" y="257"/>
                  <a:pt x="743" y="257"/>
                  <a:pt x="743" y="257"/>
                </a:cubicBezTo>
                <a:cubicBezTo>
                  <a:pt x="743" y="256"/>
                  <a:pt x="744" y="256"/>
                  <a:pt x="745" y="256"/>
                </a:cubicBezTo>
                <a:cubicBezTo>
                  <a:pt x="745" y="256"/>
                  <a:pt x="745" y="256"/>
                  <a:pt x="745" y="256"/>
                </a:cubicBezTo>
                <a:cubicBezTo>
                  <a:pt x="745" y="255"/>
                  <a:pt x="745" y="255"/>
                  <a:pt x="746" y="255"/>
                </a:cubicBezTo>
                <a:cubicBezTo>
                  <a:pt x="747" y="254"/>
                  <a:pt x="747" y="254"/>
                  <a:pt x="748" y="254"/>
                </a:cubicBezTo>
                <a:cubicBezTo>
                  <a:pt x="749" y="254"/>
                  <a:pt x="749" y="254"/>
                  <a:pt x="750" y="254"/>
                </a:cubicBezTo>
                <a:cubicBezTo>
                  <a:pt x="750" y="253"/>
                  <a:pt x="750" y="253"/>
                  <a:pt x="751" y="253"/>
                </a:cubicBezTo>
                <a:cubicBezTo>
                  <a:pt x="751" y="252"/>
                  <a:pt x="752" y="252"/>
                  <a:pt x="752" y="252"/>
                </a:cubicBezTo>
                <a:cubicBezTo>
                  <a:pt x="753" y="251"/>
                  <a:pt x="754" y="251"/>
                  <a:pt x="754" y="251"/>
                </a:cubicBezTo>
                <a:cubicBezTo>
                  <a:pt x="755" y="251"/>
                  <a:pt x="755" y="250"/>
                  <a:pt x="756" y="250"/>
                </a:cubicBezTo>
                <a:cubicBezTo>
                  <a:pt x="756" y="250"/>
                  <a:pt x="757" y="250"/>
                  <a:pt x="757" y="250"/>
                </a:cubicBezTo>
                <a:cubicBezTo>
                  <a:pt x="758" y="249"/>
                  <a:pt x="758" y="249"/>
                  <a:pt x="759" y="249"/>
                </a:cubicBezTo>
                <a:cubicBezTo>
                  <a:pt x="760" y="248"/>
                  <a:pt x="760" y="248"/>
                  <a:pt x="760" y="248"/>
                </a:cubicBezTo>
                <a:cubicBezTo>
                  <a:pt x="760" y="248"/>
                  <a:pt x="761" y="248"/>
                  <a:pt x="761" y="248"/>
                </a:cubicBezTo>
                <a:cubicBezTo>
                  <a:pt x="761" y="248"/>
                  <a:pt x="761" y="248"/>
                  <a:pt x="762" y="248"/>
                </a:cubicBezTo>
                <a:cubicBezTo>
                  <a:pt x="762" y="247"/>
                  <a:pt x="762" y="247"/>
                  <a:pt x="763" y="247"/>
                </a:cubicBezTo>
                <a:cubicBezTo>
                  <a:pt x="763" y="247"/>
                  <a:pt x="763" y="247"/>
                  <a:pt x="763" y="247"/>
                </a:cubicBezTo>
                <a:cubicBezTo>
                  <a:pt x="764" y="246"/>
                  <a:pt x="765" y="246"/>
                  <a:pt x="766" y="246"/>
                </a:cubicBezTo>
                <a:cubicBezTo>
                  <a:pt x="767" y="246"/>
                  <a:pt x="768" y="246"/>
                  <a:pt x="768" y="246"/>
                </a:cubicBezTo>
                <a:cubicBezTo>
                  <a:pt x="768" y="246"/>
                  <a:pt x="768" y="246"/>
                  <a:pt x="768" y="246"/>
                </a:cubicBezTo>
                <a:cubicBezTo>
                  <a:pt x="769" y="246"/>
                  <a:pt x="769" y="245"/>
                  <a:pt x="770" y="245"/>
                </a:cubicBezTo>
                <a:cubicBezTo>
                  <a:pt x="770" y="245"/>
                  <a:pt x="771" y="245"/>
                  <a:pt x="771" y="245"/>
                </a:cubicBezTo>
                <a:cubicBezTo>
                  <a:pt x="772" y="244"/>
                  <a:pt x="772" y="244"/>
                  <a:pt x="773" y="244"/>
                </a:cubicBezTo>
                <a:cubicBezTo>
                  <a:pt x="774" y="244"/>
                  <a:pt x="774" y="244"/>
                  <a:pt x="775" y="244"/>
                </a:cubicBezTo>
                <a:cubicBezTo>
                  <a:pt x="775" y="244"/>
                  <a:pt x="775" y="244"/>
                  <a:pt x="775" y="244"/>
                </a:cubicBezTo>
                <a:cubicBezTo>
                  <a:pt x="776" y="244"/>
                  <a:pt x="776" y="243"/>
                  <a:pt x="777" y="243"/>
                </a:cubicBezTo>
                <a:cubicBezTo>
                  <a:pt x="777" y="243"/>
                  <a:pt x="777" y="243"/>
                  <a:pt x="777" y="243"/>
                </a:cubicBezTo>
                <a:cubicBezTo>
                  <a:pt x="778" y="243"/>
                  <a:pt x="778" y="243"/>
                  <a:pt x="779" y="242"/>
                </a:cubicBezTo>
                <a:cubicBezTo>
                  <a:pt x="779" y="242"/>
                  <a:pt x="779" y="242"/>
                  <a:pt x="779" y="242"/>
                </a:cubicBezTo>
                <a:cubicBezTo>
                  <a:pt x="779" y="242"/>
                  <a:pt x="779" y="242"/>
                  <a:pt x="780" y="242"/>
                </a:cubicBezTo>
                <a:cubicBezTo>
                  <a:pt x="780" y="242"/>
                  <a:pt x="780" y="242"/>
                  <a:pt x="780" y="242"/>
                </a:cubicBezTo>
                <a:cubicBezTo>
                  <a:pt x="780" y="242"/>
                  <a:pt x="781" y="242"/>
                  <a:pt x="781" y="242"/>
                </a:cubicBezTo>
                <a:cubicBezTo>
                  <a:pt x="782" y="242"/>
                  <a:pt x="783" y="243"/>
                  <a:pt x="783" y="244"/>
                </a:cubicBezTo>
                <a:cubicBezTo>
                  <a:pt x="783" y="245"/>
                  <a:pt x="783" y="246"/>
                  <a:pt x="783" y="246"/>
                </a:cubicBezTo>
                <a:cubicBezTo>
                  <a:pt x="783" y="247"/>
                  <a:pt x="783" y="247"/>
                  <a:pt x="783" y="248"/>
                </a:cubicBezTo>
                <a:cubicBezTo>
                  <a:pt x="783" y="249"/>
                  <a:pt x="783" y="251"/>
                  <a:pt x="782" y="252"/>
                </a:cubicBezTo>
                <a:cubicBezTo>
                  <a:pt x="781" y="252"/>
                  <a:pt x="781" y="253"/>
                  <a:pt x="781" y="253"/>
                </a:cubicBezTo>
                <a:cubicBezTo>
                  <a:pt x="780" y="253"/>
                  <a:pt x="780" y="253"/>
                  <a:pt x="780" y="254"/>
                </a:cubicBezTo>
                <a:cubicBezTo>
                  <a:pt x="780" y="254"/>
                  <a:pt x="780" y="254"/>
                  <a:pt x="780" y="255"/>
                </a:cubicBezTo>
                <a:cubicBezTo>
                  <a:pt x="780" y="255"/>
                  <a:pt x="780" y="255"/>
                  <a:pt x="780" y="256"/>
                </a:cubicBezTo>
                <a:cubicBezTo>
                  <a:pt x="780" y="257"/>
                  <a:pt x="779" y="258"/>
                  <a:pt x="778" y="259"/>
                </a:cubicBezTo>
                <a:cubicBezTo>
                  <a:pt x="778" y="259"/>
                  <a:pt x="778" y="259"/>
                  <a:pt x="778" y="259"/>
                </a:cubicBezTo>
                <a:cubicBezTo>
                  <a:pt x="777" y="259"/>
                  <a:pt x="776" y="259"/>
                  <a:pt x="776" y="259"/>
                </a:cubicBezTo>
                <a:cubicBezTo>
                  <a:pt x="776" y="259"/>
                  <a:pt x="776" y="259"/>
                  <a:pt x="776" y="259"/>
                </a:cubicBezTo>
                <a:cubicBezTo>
                  <a:pt x="775" y="260"/>
                  <a:pt x="775" y="260"/>
                  <a:pt x="775" y="260"/>
                </a:cubicBezTo>
                <a:cubicBezTo>
                  <a:pt x="774" y="261"/>
                  <a:pt x="774" y="261"/>
                  <a:pt x="773" y="261"/>
                </a:cubicBezTo>
                <a:cubicBezTo>
                  <a:pt x="773" y="262"/>
                  <a:pt x="772" y="262"/>
                  <a:pt x="772" y="262"/>
                </a:cubicBezTo>
                <a:cubicBezTo>
                  <a:pt x="772" y="263"/>
                  <a:pt x="772" y="263"/>
                  <a:pt x="772" y="263"/>
                </a:cubicBezTo>
                <a:cubicBezTo>
                  <a:pt x="772" y="263"/>
                  <a:pt x="772" y="263"/>
                  <a:pt x="772" y="263"/>
                </a:cubicBezTo>
                <a:cubicBezTo>
                  <a:pt x="772" y="263"/>
                  <a:pt x="772" y="263"/>
                  <a:pt x="773" y="263"/>
                </a:cubicBezTo>
                <a:cubicBezTo>
                  <a:pt x="773" y="263"/>
                  <a:pt x="773" y="263"/>
                  <a:pt x="773" y="263"/>
                </a:cubicBezTo>
                <a:cubicBezTo>
                  <a:pt x="773" y="263"/>
                  <a:pt x="774" y="263"/>
                  <a:pt x="774" y="263"/>
                </a:cubicBezTo>
                <a:cubicBezTo>
                  <a:pt x="774" y="262"/>
                  <a:pt x="776" y="261"/>
                  <a:pt x="776" y="261"/>
                </a:cubicBezTo>
                <a:cubicBezTo>
                  <a:pt x="777" y="261"/>
                  <a:pt x="777" y="261"/>
                  <a:pt x="777" y="261"/>
                </a:cubicBezTo>
                <a:cubicBezTo>
                  <a:pt x="777" y="261"/>
                  <a:pt x="778" y="261"/>
                  <a:pt x="779" y="262"/>
                </a:cubicBezTo>
                <a:cubicBezTo>
                  <a:pt x="779" y="262"/>
                  <a:pt x="780" y="262"/>
                  <a:pt x="780" y="262"/>
                </a:cubicBezTo>
                <a:cubicBezTo>
                  <a:pt x="781" y="262"/>
                  <a:pt x="781" y="262"/>
                  <a:pt x="781" y="262"/>
                </a:cubicBezTo>
                <a:cubicBezTo>
                  <a:pt x="781" y="261"/>
                  <a:pt x="781" y="261"/>
                  <a:pt x="782" y="260"/>
                </a:cubicBezTo>
                <a:cubicBezTo>
                  <a:pt x="782" y="260"/>
                  <a:pt x="782" y="260"/>
                  <a:pt x="782" y="260"/>
                </a:cubicBezTo>
                <a:cubicBezTo>
                  <a:pt x="781" y="260"/>
                  <a:pt x="781" y="260"/>
                  <a:pt x="781" y="259"/>
                </a:cubicBezTo>
                <a:cubicBezTo>
                  <a:pt x="781" y="258"/>
                  <a:pt x="782" y="258"/>
                  <a:pt x="783" y="258"/>
                </a:cubicBezTo>
                <a:cubicBezTo>
                  <a:pt x="783" y="258"/>
                  <a:pt x="783" y="258"/>
                  <a:pt x="783" y="257"/>
                </a:cubicBezTo>
                <a:cubicBezTo>
                  <a:pt x="783" y="257"/>
                  <a:pt x="783" y="257"/>
                  <a:pt x="784" y="257"/>
                </a:cubicBezTo>
                <a:cubicBezTo>
                  <a:pt x="784" y="256"/>
                  <a:pt x="784" y="256"/>
                  <a:pt x="785" y="256"/>
                </a:cubicBezTo>
                <a:cubicBezTo>
                  <a:pt x="785" y="256"/>
                  <a:pt x="785" y="255"/>
                  <a:pt x="786" y="255"/>
                </a:cubicBezTo>
                <a:cubicBezTo>
                  <a:pt x="786" y="255"/>
                  <a:pt x="786" y="255"/>
                  <a:pt x="786" y="255"/>
                </a:cubicBezTo>
                <a:cubicBezTo>
                  <a:pt x="787" y="254"/>
                  <a:pt x="787" y="254"/>
                  <a:pt x="788" y="254"/>
                </a:cubicBezTo>
                <a:cubicBezTo>
                  <a:pt x="788" y="253"/>
                  <a:pt x="789" y="253"/>
                  <a:pt x="789" y="253"/>
                </a:cubicBezTo>
                <a:cubicBezTo>
                  <a:pt x="792" y="253"/>
                  <a:pt x="794" y="256"/>
                  <a:pt x="795" y="258"/>
                </a:cubicBezTo>
                <a:cubicBezTo>
                  <a:pt x="795" y="258"/>
                  <a:pt x="795" y="258"/>
                  <a:pt x="796" y="258"/>
                </a:cubicBezTo>
                <a:cubicBezTo>
                  <a:pt x="797" y="259"/>
                  <a:pt x="798" y="259"/>
                  <a:pt x="798" y="260"/>
                </a:cubicBezTo>
                <a:cubicBezTo>
                  <a:pt x="799" y="260"/>
                  <a:pt x="799" y="261"/>
                  <a:pt x="799" y="261"/>
                </a:cubicBezTo>
                <a:cubicBezTo>
                  <a:pt x="799" y="261"/>
                  <a:pt x="799" y="262"/>
                  <a:pt x="800" y="262"/>
                </a:cubicBezTo>
                <a:cubicBezTo>
                  <a:pt x="800" y="263"/>
                  <a:pt x="801" y="263"/>
                  <a:pt x="801" y="264"/>
                </a:cubicBezTo>
                <a:cubicBezTo>
                  <a:pt x="801" y="266"/>
                  <a:pt x="802" y="267"/>
                  <a:pt x="801" y="269"/>
                </a:cubicBezTo>
                <a:cubicBezTo>
                  <a:pt x="800" y="270"/>
                  <a:pt x="798" y="270"/>
                  <a:pt x="797" y="270"/>
                </a:cubicBezTo>
                <a:cubicBezTo>
                  <a:pt x="797" y="270"/>
                  <a:pt x="797" y="270"/>
                  <a:pt x="797" y="270"/>
                </a:cubicBezTo>
                <a:cubicBezTo>
                  <a:pt x="797" y="271"/>
                  <a:pt x="797" y="271"/>
                  <a:pt x="796" y="271"/>
                </a:cubicBezTo>
                <a:cubicBezTo>
                  <a:pt x="796" y="271"/>
                  <a:pt x="795" y="272"/>
                  <a:pt x="795" y="272"/>
                </a:cubicBezTo>
                <a:cubicBezTo>
                  <a:pt x="794" y="272"/>
                  <a:pt x="793" y="272"/>
                  <a:pt x="793" y="272"/>
                </a:cubicBezTo>
                <a:cubicBezTo>
                  <a:pt x="791" y="272"/>
                  <a:pt x="790" y="272"/>
                  <a:pt x="790" y="273"/>
                </a:cubicBezTo>
                <a:cubicBezTo>
                  <a:pt x="791" y="273"/>
                  <a:pt x="791" y="273"/>
                  <a:pt x="792" y="273"/>
                </a:cubicBezTo>
                <a:cubicBezTo>
                  <a:pt x="792" y="273"/>
                  <a:pt x="792" y="273"/>
                  <a:pt x="792" y="273"/>
                </a:cubicBezTo>
                <a:cubicBezTo>
                  <a:pt x="792" y="273"/>
                  <a:pt x="793" y="273"/>
                  <a:pt x="793" y="273"/>
                </a:cubicBezTo>
                <a:cubicBezTo>
                  <a:pt x="793" y="273"/>
                  <a:pt x="794" y="273"/>
                  <a:pt x="794" y="273"/>
                </a:cubicBezTo>
                <a:cubicBezTo>
                  <a:pt x="795" y="273"/>
                  <a:pt x="796" y="272"/>
                  <a:pt x="797" y="273"/>
                </a:cubicBezTo>
                <a:cubicBezTo>
                  <a:pt x="798" y="273"/>
                  <a:pt x="798" y="274"/>
                  <a:pt x="798" y="274"/>
                </a:cubicBezTo>
                <a:cubicBezTo>
                  <a:pt x="798" y="274"/>
                  <a:pt x="798" y="274"/>
                  <a:pt x="798" y="274"/>
                </a:cubicBezTo>
                <a:cubicBezTo>
                  <a:pt x="799" y="274"/>
                  <a:pt x="799" y="274"/>
                  <a:pt x="799" y="273"/>
                </a:cubicBezTo>
                <a:cubicBezTo>
                  <a:pt x="799" y="273"/>
                  <a:pt x="799" y="273"/>
                  <a:pt x="799" y="273"/>
                </a:cubicBezTo>
                <a:cubicBezTo>
                  <a:pt x="800" y="272"/>
                  <a:pt x="801" y="272"/>
                  <a:pt x="802" y="272"/>
                </a:cubicBezTo>
                <a:cubicBezTo>
                  <a:pt x="802" y="272"/>
                  <a:pt x="802" y="272"/>
                  <a:pt x="802" y="272"/>
                </a:cubicBezTo>
                <a:cubicBezTo>
                  <a:pt x="803" y="272"/>
                  <a:pt x="803" y="272"/>
                  <a:pt x="803" y="273"/>
                </a:cubicBezTo>
                <a:cubicBezTo>
                  <a:pt x="803" y="273"/>
                  <a:pt x="803" y="273"/>
                  <a:pt x="803" y="274"/>
                </a:cubicBezTo>
                <a:cubicBezTo>
                  <a:pt x="803" y="274"/>
                  <a:pt x="803" y="274"/>
                  <a:pt x="803" y="275"/>
                </a:cubicBezTo>
                <a:cubicBezTo>
                  <a:pt x="804" y="275"/>
                  <a:pt x="804" y="275"/>
                  <a:pt x="804" y="275"/>
                </a:cubicBezTo>
                <a:cubicBezTo>
                  <a:pt x="804" y="275"/>
                  <a:pt x="804" y="275"/>
                  <a:pt x="804" y="275"/>
                </a:cubicBezTo>
                <a:cubicBezTo>
                  <a:pt x="804" y="275"/>
                  <a:pt x="804" y="274"/>
                  <a:pt x="804" y="274"/>
                </a:cubicBezTo>
                <a:cubicBezTo>
                  <a:pt x="804" y="273"/>
                  <a:pt x="805" y="273"/>
                  <a:pt x="806" y="274"/>
                </a:cubicBezTo>
                <a:cubicBezTo>
                  <a:pt x="806" y="274"/>
                  <a:pt x="807" y="274"/>
                  <a:pt x="807" y="274"/>
                </a:cubicBezTo>
                <a:cubicBezTo>
                  <a:pt x="807" y="274"/>
                  <a:pt x="807" y="275"/>
                  <a:pt x="808" y="275"/>
                </a:cubicBezTo>
                <a:cubicBezTo>
                  <a:pt x="808" y="274"/>
                  <a:pt x="808" y="274"/>
                  <a:pt x="809" y="274"/>
                </a:cubicBezTo>
                <a:cubicBezTo>
                  <a:pt x="809" y="274"/>
                  <a:pt x="809" y="274"/>
                  <a:pt x="809" y="274"/>
                </a:cubicBezTo>
                <a:cubicBezTo>
                  <a:pt x="809" y="274"/>
                  <a:pt x="809" y="274"/>
                  <a:pt x="809" y="274"/>
                </a:cubicBezTo>
                <a:cubicBezTo>
                  <a:pt x="809" y="274"/>
                  <a:pt x="809" y="274"/>
                  <a:pt x="809" y="273"/>
                </a:cubicBezTo>
                <a:cubicBezTo>
                  <a:pt x="809" y="273"/>
                  <a:pt x="808" y="273"/>
                  <a:pt x="808" y="272"/>
                </a:cubicBezTo>
                <a:cubicBezTo>
                  <a:pt x="808" y="272"/>
                  <a:pt x="808" y="272"/>
                  <a:pt x="808" y="272"/>
                </a:cubicBezTo>
                <a:cubicBezTo>
                  <a:pt x="808" y="271"/>
                  <a:pt x="808" y="271"/>
                  <a:pt x="807" y="270"/>
                </a:cubicBezTo>
                <a:cubicBezTo>
                  <a:pt x="807" y="270"/>
                  <a:pt x="807" y="269"/>
                  <a:pt x="808" y="268"/>
                </a:cubicBezTo>
                <a:cubicBezTo>
                  <a:pt x="808" y="267"/>
                  <a:pt x="810" y="267"/>
                  <a:pt x="811" y="268"/>
                </a:cubicBezTo>
                <a:cubicBezTo>
                  <a:pt x="811" y="268"/>
                  <a:pt x="811" y="267"/>
                  <a:pt x="811" y="267"/>
                </a:cubicBezTo>
                <a:cubicBezTo>
                  <a:pt x="811" y="267"/>
                  <a:pt x="811" y="267"/>
                  <a:pt x="811" y="267"/>
                </a:cubicBezTo>
                <a:cubicBezTo>
                  <a:pt x="810" y="267"/>
                  <a:pt x="810" y="266"/>
                  <a:pt x="810" y="266"/>
                </a:cubicBezTo>
                <a:cubicBezTo>
                  <a:pt x="809" y="265"/>
                  <a:pt x="808" y="265"/>
                  <a:pt x="808" y="263"/>
                </a:cubicBezTo>
                <a:cubicBezTo>
                  <a:pt x="808" y="261"/>
                  <a:pt x="811" y="261"/>
                  <a:pt x="812" y="261"/>
                </a:cubicBezTo>
                <a:cubicBezTo>
                  <a:pt x="814" y="260"/>
                  <a:pt x="815" y="261"/>
                  <a:pt x="815" y="262"/>
                </a:cubicBezTo>
                <a:cubicBezTo>
                  <a:pt x="815" y="263"/>
                  <a:pt x="816" y="263"/>
                  <a:pt x="816" y="263"/>
                </a:cubicBezTo>
                <a:cubicBezTo>
                  <a:pt x="816" y="264"/>
                  <a:pt x="817" y="265"/>
                  <a:pt x="817" y="265"/>
                </a:cubicBezTo>
                <a:cubicBezTo>
                  <a:pt x="817" y="266"/>
                  <a:pt x="817" y="266"/>
                  <a:pt x="817" y="266"/>
                </a:cubicBezTo>
                <a:cubicBezTo>
                  <a:pt x="817" y="266"/>
                  <a:pt x="817" y="266"/>
                  <a:pt x="817" y="266"/>
                </a:cubicBezTo>
                <a:cubicBezTo>
                  <a:pt x="817" y="266"/>
                  <a:pt x="817" y="266"/>
                  <a:pt x="817" y="266"/>
                </a:cubicBezTo>
                <a:cubicBezTo>
                  <a:pt x="817" y="266"/>
                  <a:pt x="817" y="266"/>
                  <a:pt x="817" y="266"/>
                </a:cubicBezTo>
                <a:cubicBezTo>
                  <a:pt x="817" y="266"/>
                  <a:pt x="817" y="266"/>
                  <a:pt x="817" y="267"/>
                </a:cubicBezTo>
                <a:cubicBezTo>
                  <a:pt x="817" y="268"/>
                  <a:pt x="817" y="268"/>
                  <a:pt x="817" y="268"/>
                </a:cubicBezTo>
                <a:cubicBezTo>
                  <a:pt x="817" y="269"/>
                  <a:pt x="818" y="270"/>
                  <a:pt x="818" y="270"/>
                </a:cubicBezTo>
                <a:cubicBezTo>
                  <a:pt x="818" y="271"/>
                  <a:pt x="818" y="271"/>
                  <a:pt x="818" y="271"/>
                </a:cubicBezTo>
                <a:cubicBezTo>
                  <a:pt x="818" y="272"/>
                  <a:pt x="818" y="272"/>
                  <a:pt x="818" y="273"/>
                </a:cubicBezTo>
                <a:cubicBezTo>
                  <a:pt x="818" y="273"/>
                  <a:pt x="818" y="274"/>
                  <a:pt x="818" y="274"/>
                </a:cubicBezTo>
                <a:cubicBezTo>
                  <a:pt x="817" y="275"/>
                  <a:pt x="817" y="275"/>
                  <a:pt x="817" y="275"/>
                </a:cubicBezTo>
                <a:cubicBezTo>
                  <a:pt x="817" y="276"/>
                  <a:pt x="817" y="277"/>
                  <a:pt x="817" y="277"/>
                </a:cubicBezTo>
                <a:cubicBezTo>
                  <a:pt x="817" y="277"/>
                  <a:pt x="818" y="277"/>
                  <a:pt x="818" y="277"/>
                </a:cubicBezTo>
                <a:cubicBezTo>
                  <a:pt x="818" y="278"/>
                  <a:pt x="819" y="278"/>
                  <a:pt x="819" y="279"/>
                </a:cubicBezTo>
                <a:cubicBezTo>
                  <a:pt x="820" y="280"/>
                  <a:pt x="818" y="281"/>
                  <a:pt x="818" y="281"/>
                </a:cubicBezTo>
                <a:cubicBezTo>
                  <a:pt x="817" y="281"/>
                  <a:pt x="817" y="282"/>
                  <a:pt x="817" y="282"/>
                </a:cubicBezTo>
                <a:cubicBezTo>
                  <a:pt x="817" y="282"/>
                  <a:pt x="817" y="282"/>
                  <a:pt x="817" y="282"/>
                </a:cubicBezTo>
                <a:cubicBezTo>
                  <a:pt x="817" y="283"/>
                  <a:pt x="817" y="283"/>
                  <a:pt x="817" y="284"/>
                </a:cubicBezTo>
                <a:cubicBezTo>
                  <a:pt x="817" y="284"/>
                  <a:pt x="817" y="284"/>
                  <a:pt x="816" y="285"/>
                </a:cubicBezTo>
                <a:cubicBezTo>
                  <a:pt x="816" y="285"/>
                  <a:pt x="816" y="285"/>
                  <a:pt x="816" y="285"/>
                </a:cubicBezTo>
                <a:cubicBezTo>
                  <a:pt x="816" y="286"/>
                  <a:pt x="816" y="286"/>
                  <a:pt x="816" y="286"/>
                </a:cubicBezTo>
                <a:cubicBezTo>
                  <a:pt x="816" y="287"/>
                  <a:pt x="816" y="287"/>
                  <a:pt x="816" y="288"/>
                </a:cubicBezTo>
                <a:cubicBezTo>
                  <a:pt x="816" y="289"/>
                  <a:pt x="816" y="289"/>
                  <a:pt x="815" y="290"/>
                </a:cubicBezTo>
                <a:cubicBezTo>
                  <a:pt x="815" y="290"/>
                  <a:pt x="815" y="290"/>
                  <a:pt x="815" y="290"/>
                </a:cubicBezTo>
                <a:cubicBezTo>
                  <a:pt x="815" y="290"/>
                  <a:pt x="815" y="290"/>
                  <a:pt x="815" y="291"/>
                </a:cubicBezTo>
                <a:cubicBezTo>
                  <a:pt x="815" y="291"/>
                  <a:pt x="815" y="291"/>
                  <a:pt x="815" y="292"/>
                </a:cubicBezTo>
                <a:cubicBezTo>
                  <a:pt x="815" y="293"/>
                  <a:pt x="815" y="293"/>
                  <a:pt x="815" y="293"/>
                </a:cubicBezTo>
                <a:cubicBezTo>
                  <a:pt x="814" y="294"/>
                  <a:pt x="814" y="294"/>
                  <a:pt x="814" y="294"/>
                </a:cubicBezTo>
                <a:cubicBezTo>
                  <a:pt x="814" y="295"/>
                  <a:pt x="814" y="296"/>
                  <a:pt x="814" y="297"/>
                </a:cubicBezTo>
                <a:cubicBezTo>
                  <a:pt x="814" y="298"/>
                  <a:pt x="814" y="298"/>
                  <a:pt x="815" y="299"/>
                </a:cubicBezTo>
                <a:cubicBezTo>
                  <a:pt x="815" y="299"/>
                  <a:pt x="815" y="299"/>
                  <a:pt x="815" y="299"/>
                </a:cubicBezTo>
                <a:cubicBezTo>
                  <a:pt x="815" y="300"/>
                  <a:pt x="815" y="301"/>
                  <a:pt x="815" y="302"/>
                </a:cubicBezTo>
                <a:cubicBezTo>
                  <a:pt x="815" y="302"/>
                  <a:pt x="815" y="303"/>
                  <a:pt x="815" y="303"/>
                </a:cubicBezTo>
                <a:cubicBezTo>
                  <a:pt x="815" y="303"/>
                  <a:pt x="815" y="303"/>
                  <a:pt x="815" y="303"/>
                </a:cubicBezTo>
                <a:cubicBezTo>
                  <a:pt x="815" y="302"/>
                  <a:pt x="816" y="301"/>
                  <a:pt x="816" y="301"/>
                </a:cubicBezTo>
                <a:cubicBezTo>
                  <a:pt x="817" y="300"/>
                  <a:pt x="817" y="300"/>
                  <a:pt x="818" y="300"/>
                </a:cubicBezTo>
                <a:cubicBezTo>
                  <a:pt x="818" y="300"/>
                  <a:pt x="819" y="300"/>
                  <a:pt x="819" y="300"/>
                </a:cubicBezTo>
                <a:cubicBezTo>
                  <a:pt x="819" y="299"/>
                  <a:pt x="820" y="299"/>
                  <a:pt x="820" y="299"/>
                </a:cubicBezTo>
                <a:cubicBezTo>
                  <a:pt x="820" y="299"/>
                  <a:pt x="821" y="299"/>
                  <a:pt x="821" y="299"/>
                </a:cubicBezTo>
                <a:cubicBezTo>
                  <a:pt x="821" y="299"/>
                  <a:pt x="821" y="299"/>
                  <a:pt x="821" y="299"/>
                </a:cubicBezTo>
                <a:cubicBezTo>
                  <a:pt x="821" y="298"/>
                  <a:pt x="821" y="298"/>
                  <a:pt x="821" y="298"/>
                </a:cubicBezTo>
                <a:cubicBezTo>
                  <a:pt x="821" y="298"/>
                  <a:pt x="820" y="298"/>
                  <a:pt x="820" y="297"/>
                </a:cubicBezTo>
                <a:cubicBezTo>
                  <a:pt x="820" y="296"/>
                  <a:pt x="820" y="295"/>
                  <a:pt x="821" y="295"/>
                </a:cubicBezTo>
                <a:cubicBezTo>
                  <a:pt x="821" y="295"/>
                  <a:pt x="821" y="294"/>
                  <a:pt x="821" y="293"/>
                </a:cubicBezTo>
                <a:cubicBezTo>
                  <a:pt x="821" y="293"/>
                  <a:pt x="821" y="292"/>
                  <a:pt x="821" y="292"/>
                </a:cubicBezTo>
                <a:cubicBezTo>
                  <a:pt x="821" y="291"/>
                  <a:pt x="821" y="291"/>
                  <a:pt x="821" y="291"/>
                </a:cubicBezTo>
                <a:cubicBezTo>
                  <a:pt x="822" y="290"/>
                  <a:pt x="822" y="290"/>
                  <a:pt x="822" y="289"/>
                </a:cubicBezTo>
                <a:cubicBezTo>
                  <a:pt x="822" y="289"/>
                  <a:pt x="822" y="289"/>
                  <a:pt x="822" y="288"/>
                </a:cubicBezTo>
                <a:cubicBezTo>
                  <a:pt x="822" y="288"/>
                  <a:pt x="822" y="288"/>
                  <a:pt x="821" y="287"/>
                </a:cubicBezTo>
                <a:cubicBezTo>
                  <a:pt x="821" y="287"/>
                  <a:pt x="821" y="286"/>
                  <a:pt x="821" y="285"/>
                </a:cubicBezTo>
                <a:cubicBezTo>
                  <a:pt x="821" y="284"/>
                  <a:pt x="822" y="283"/>
                  <a:pt x="823" y="282"/>
                </a:cubicBezTo>
                <a:cubicBezTo>
                  <a:pt x="823" y="282"/>
                  <a:pt x="823" y="282"/>
                  <a:pt x="823" y="282"/>
                </a:cubicBezTo>
                <a:cubicBezTo>
                  <a:pt x="824" y="282"/>
                  <a:pt x="824" y="281"/>
                  <a:pt x="824" y="281"/>
                </a:cubicBezTo>
                <a:cubicBezTo>
                  <a:pt x="824" y="281"/>
                  <a:pt x="824" y="281"/>
                  <a:pt x="824" y="281"/>
                </a:cubicBezTo>
                <a:cubicBezTo>
                  <a:pt x="824" y="281"/>
                  <a:pt x="824" y="280"/>
                  <a:pt x="824" y="280"/>
                </a:cubicBezTo>
                <a:cubicBezTo>
                  <a:pt x="824" y="278"/>
                  <a:pt x="825" y="277"/>
                  <a:pt x="825" y="276"/>
                </a:cubicBezTo>
                <a:cubicBezTo>
                  <a:pt x="826" y="276"/>
                  <a:pt x="826" y="276"/>
                  <a:pt x="826" y="275"/>
                </a:cubicBezTo>
                <a:cubicBezTo>
                  <a:pt x="826" y="275"/>
                  <a:pt x="826" y="274"/>
                  <a:pt x="826" y="274"/>
                </a:cubicBezTo>
                <a:cubicBezTo>
                  <a:pt x="826" y="273"/>
                  <a:pt x="827" y="273"/>
                  <a:pt x="827" y="272"/>
                </a:cubicBezTo>
                <a:cubicBezTo>
                  <a:pt x="827" y="272"/>
                  <a:pt x="827" y="271"/>
                  <a:pt x="827" y="271"/>
                </a:cubicBezTo>
                <a:cubicBezTo>
                  <a:pt x="827" y="270"/>
                  <a:pt x="827" y="270"/>
                  <a:pt x="827" y="269"/>
                </a:cubicBezTo>
                <a:cubicBezTo>
                  <a:pt x="827" y="269"/>
                  <a:pt x="827" y="269"/>
                  <a:pt x="827" y="269"/>
                </a:cubicBezTo>
                <a:cubicBezTo>
                  <a:pt x="827" y="269"/>
                  <a:pt x="826" y="268"/>
                  <a:pt x="827" y="268"/>
                </a:cubicBezTo>
                <a:cubicBezTo>
                  <a:pt x="827" y="267"/>
                  <a:pt x="827" y="267"/>
                  <a:pt x="827" y="267"/>
                </a:cubicBezTo>
                <a:cubicBezTo>
                  <a:pt x="827" y="266"/>
                  <a:pt x="827" y="266"/>
                  <a:pt x="827" y="266"/>
                </a:cubicBezTo>
                <a:cubicBezTo>
                  <a:pt x="828" y="265"/>
                  <a:pt x="828" y="265"/>
                  <a:pt x="828" y="264"/>
                </a:cubicBezTo>
                <a:cubicBezTo>
                  <a:pt x="829" y="263"/>
                  <a:pt x="829" y="263"/>
                  <a:pt x="829" y="262"/>
                </a:cubicBezTo>
                <a:cubicBezTo>
                  <a:pt x="829" y="262"/>
                  <a:pt x="829" y="262"/>
                  <a:pt x="829" y="261"/>
                </a:cubicBezTo>
                <a:cubicBezTo>
                  <a:pt x="829" y="261"/>
                  <a:pt x="829" y="260"/>
                  <a:pt x="829" y="259"/>
                </a:cubicBezTo>
                <a:cubicBezTo>
                  <a:pt x="830" y="258"/>
                  <a:pt x="831" y="258"/>
                  <a:pt x="832" y="258"/>
                </a:cubicBezTo>
                <a:cubicBezTo>
                  <a:pt x="832" y="258"/>
                  <a:pt x="832" y="258"/>
                  <a:pt x="832" y="257"/>
                </a:cubicBezTo>
                <a:cubicBezTo>
                  <a:pt x="831" y="256"/>
                  <a:pt x="831" y="255"/>
                  <a:pt x="832" y="255"/>
                </a:cubicBezTo>
                <a:cubicBezTo>
                  <a:pt x="833" y="254"/>
                  <a:pt x="834" y="254"/>
                  <a:pt x="835" y="255"/>
                </a:cubicBezTo>
                <a:cubicBezTo>
                  <a:pt x="835" y="256"/>
                  <a:pt x="835" y="256"/>
                  <a:pt x="835" y="256"/>
                </a:cubicBezTo>
                <a:cubicBezTo>
                  <a:pt x="835" y="256"/>
                  <a:pt x="836" y="256"/>
                  <a:pt x="836" y="256"/>
                </a:cubicBezTo>
                <a:cubicBezTo>
                  <a:pt x="836" y="256"/>
                  <a:pt x="837" y="256"/>
                  <a:pt x="838" y="257"/>
                </a:cubicBezTo>
                <a:cubicBezTo>
                  <a:pt x="838" y="257"/>
                  <a:pt x="838" y="258"/>
                  <a:pt x="838" y="258"/>
                </a:cubicBezTo>
                <a:cubicBezTo>
                  <a:pt x="838" y="259"/>
                  <a:pt x="838" y="259"/>
                  <a:pt x="838" y="259"/>
                </a:cubicBezTo>
                <a:cubicBezTo>
                  <a:pt x="838" y="258"/>
                  <a:pt x="839" y="258"/>
                  <a:pt x="839" y="258"/>
                </a:cubicBezTo>
                <a:cubicBezTo>
                  <a:pt x="839" y="257"/>
                  <a:pt x="840" y="257"/>
                  <a:pt x="841" y="257"/>
                </a:cubicBezTo>
                <a:cubicBezTo>
                  <a:pt x="842" y="257"/>
                  <a:pt x="842" y="257"/>
                  <a:pt x="843" y="258"/>
                </a:cubicBezTo>
                <a:cubicBezTo>
                  <a:pt x="843" y="258"/>
                  <a:pt x="843" y="258"/>
                  <a:pt x="843" y="258"/>
                </a:cubicBezTo>
                <a:cubicBezTo>
                  <a:pt x="843" y="258"/>
                  <a:pt x="844" y="259"/>
                  <a:pt x="844" y="259"/>
                </a:cubicBezTo>
                <a:cubicBezTo>
                  <a:pt x="844" y="259"/>
                  <a:pt x="844" y="259"/>
                  <a:pt x="844" y="259"/>
                </a:cubicBezTo>
                <a:cubicBezTo>
                  <a:pt x="846" y="259"/>
                  <a:pt x="846" y="262"/>
                  <a:pt x="846" y="262"/>
                </a:cubicBezTo>
                <a:cubicBezTo>
                  <a:pt x="846" y="263"/>
                  <a:pt x="846" y="263"/>
                  <a:pt x="846" y="263"/>
                </a:cubicBezTo>
                <a:cubicBezTo>
                  <a:pt x="846" y="264"/>
                  <a:pt x="846" y="264"/>
                  <a:pt x="846" y="264"/>
                </a:cubicBezTo>
                <a:cubicBezTo>
                  <a:pt x="847" y="265"/>
                  <a:pt x="847" y="265"/>
                  <a:pt x="847" y="266"/>
                </a:cubicBezTo>
                <a:cubicBezTo>
                  <a:pt x="847" y="266"/>
                  <a:pt x="847" y="266"/>
                  <a:pt x="847" y="266"/>
                </a:cubicBezTo>
                <a:cubicBezTo>
                  <a:pt x="848" y="266"/>
                  <a:pt x="848" y="266"/>
                  <a:pt x="848" y="266"/>
                </a:cubicBezTo>
                <a:cubicBezTo>
                  <a:pt x="848" y="265"/>
                  <a:pt x="848" y="264"/>
                  <a:pt x="848" y="263"/>
                </a:cubicBezTo>
                <a:cubicBezTo>
                  <a:pt x="847" y="262"/>
                  <a:pt x="847" y="262"/>
                  <a:pt x="847" y="262"/>
                </a:cubicBezTo>
                <a:cubicBezTo>
                  <a:pt x="847" y="262"/>
                  <a:pt x="847" y="262"/>
                  <a:pt x="847" y="261"/>
                </a:cubicBezTo>
                <a:cubicBezTo>
                  <a:pt x="847" y="261"/>
                  <a:pt x="847" y="260"/>
                  <a:pt x="847" y="260"/>
                </a:cubicBezTo>
                <a:cubicBezTo>
                  <a:pt x="847" y="260"/>
                  <a:pt x="847" y="260"/>
                  <a:pt x="847" y="260"/>
                </a:cubicBezTo>
                <a:cubicBezTo>
                  <a:pt x="847" y="259"/>
                  <a:pt x="847" y="259"/>
                  <a:pt x="847" y="258"/>
                </a:cubicBezTo>
                <a:cubicBezTo>
                  <a:pt x="847" y="257"/>
                  <a:pt x="846" y="257"/>
                  <a:pt x="846" y="256"/>
                </a:cubicBezTo>
                <a:cubicBezTo>
                  <a:pt x="845" y="256"/>
                  <a:pt x="844" y="255"/>
                  <a:pt x="844" y="255"/>
                </a:cubicBezTo>
                <a:cubicBezTo>
                  <a:pt x="843" y="254"/>
                  <a:pt x="842" y="254"/>
                  <a:pt x="842" y="253"/>
                </a:cubicBezTo>
                <a:cubicBezTo>
                  <a:pt x="842" y="252"/>
                  <a:pt x="842" y="252"/>
                  <a:pt x="843" y="251"/>
                </a:cubicBezTo>
                <a:cubicBezTo>
                  <a:pt x="843" y="251"/>
                  <a:pt x="844" y="250"/>
                  <a:pt x="844" y="250"/>
                </a:cubicBezTo>
                <a:cubicBezTo>
                  <a:pt x="845" y="250"/>
                  <a:pt x="845" y="250"/>
                  <a:pt x="846" y="249"/>
                </a:cubicBezTo>
                <a:cubicBezTo>
                  <a:pt x="846" y="248"/>
                  <a:pt x="846" y="248"/>
                  <a:pt x="846" y="248"/>
                </a:cubicBezTo>
                <a:cubicBezTo>
                  <a:pt x="847" y="248"/>
                  <a:pt x="847" y="248"/>
                  <a:pt x="847" y="247"/>
                </a:cubicBezTo>
                <a:cubicBezTo>
                  <a:pt x="848" y="247"/>
                  <a:pt x="848" y="247"/>
                  <a:pt x="849" y="247"/>
                </a:cubicBezTo>
                <a:cubicBezTo>
                  <a:pt x="849" y="247"/>
                  <a:pt x="849" y="247"/>
                  <a:pt x="849" y="247"/>
                </a:cubicBezTo>
                <a:cubicBezTo>
                  <a:pt x="850" y="246"/>
                  <a:pt x="851" y="246"/>
                  <a:pt x="851" y="246"/>
                </a:cubicBezTo>
                <a:cubicBezTo>
                  <a:pt x="852" y="246"/>
                  <a:pt x="852" y="246"/>
                  <a:pt x="852" y="246"/>
                </a:cubicBezTo>
                <a:cubicBezTo>
                  <a:pt x="852" y="246"/>
                  <a:pt x="852" y="246"/>
                  <a:pt x="852" y="246"/>
                </a:cubicBezTo>
                <a:cubicBezTo>
                  <a:pt x="853" y="246"/>
                  <a:pt x="854" y="246"/>
                  <a:pt x="854" y="246"/>
                </a:cubicBezTo>
                <a:cubicBezTo>
                  <a:pt x="855" y="246"/>
                  <a:pt x="855" y="246"/>
                  <a:pt x="855" y="247"/>
                </a:cubicBezTo>
                <a:cubicBezTo>
                  <a:pt x="856" y="247"/>
                  <a:pt x="856" y="247"/>
                  <a:pt x="857" y="247"/>
                </a:cubicBezTo>
                <a:cubicBezTo>
                  <a:pt x="857" y="247"/>
                  <a:pt x="857" y="247"/>
                  <a:pt x="857" y="247"/>
                </a:cubicBezTo>
                <a:cubicBezTo>
                  <a:pt x="858" y="247"/>
                  <a:pt x="858" y="247"/>
                  <a:pt x="858" y="247"/>
                </a:cubicBezTo>
                <a:cubicBezTo>
                  <a:pt x="859" y="247"/>
                  <a:pt x="859" y="247"/>
                  <a:pt x="860" y="247"/>
                </a:cubicBezTo>
                <a:cubicBezTo>
                  <a:pt x="860" y="247"/>
                  <a:pt x="861" y="247"/>
                  <a:pt x="861" y="247"/>
                </a:cubicBezTo>
                <a:cubicBezTo>
                  <a:pt x="862" y="247"/>
                  <a:pt x="862" y="246"/>
                  <a:pt x="863" y="246"/>
                </a:cubicBezTo>
                <a:cubicBezTo>
                  <a:pt x="864" y="246"/>
                  <a:pt x="865" y="247"/>
                  <a:pt x="865" y="248"/>
                </a:cubicBezTo>
                <a:cubicBezTo>
                  <a:pt x="865" y="248"/>
                  <a:pt x="865" y="248"/>
                  <a:pt x="865" y="248"/>
                </a:cubicBezTo>
                <a:cubicBezTo>
                  <a:pt x="865" y="249"/>
                  <a:pt x="865" y="249"/>
                  <a:pt x="865" y="249"/>
                </a:cubicBezTo>
                <a:cubicBezTo>
                  <a:pt x="866" y="250"/>
                  <a:pt x="866" y="250"/>
                  <a:pt x="866" y="250"/>
                </a:cubicBezTo>
                <a:cubicBezTo>
                  <a:pt x="866" y="250"/>
                  <a:pt x="867" y="251"/>
                  <a:pt x="867" y="251"/>
                </a:cubicBezTo>
                <a:cubicBezTo>
                  <a:pt x="867" y="252"/>
                  <a:pt x="867" y="253"/>
                  <a:pt x="867" y="253"/>
                </a:cubicBezTo>
                <a:cubicBezTo>
                  <a:pt x="867" y="254"/>
                  <a:pt x="867" y="254"/>
                  <a:pt x="867" y="254"/>
                </a:cubicBezTo>
                <a:cubicBezTo>
                  <a:pt x="867" y="254"/>
                  <a:pt x="867" y="254"/>
                  <a:pt x="867" y="255"/>
                </a:cubicBezTo>
                <a:cubicBezTo>
                  <a:pt x="868" y="255"/>
                  <a:pt x="868" y="256"/>
                  <a:pt x="868" y="257"/>
                </a:cubicBezTo>
                <a:cubicBezTo>
                  <a:pt x="868" y="257"/>
                  <a:pt x="868" y="258"/>
                  <a:pt x="867" y="258"/>
                </a:cubicBezTo>
                <a:cubicBezTo>
                  <a:pt x="867" y="258"/>
                  <a:pt x="867" y="258"/>
                  <a:pt x="867" y="259"/>
                </a:cubicBezTo>
                <a:cubicBezTo>
                  <a:pt x="867" y="259"/>
                  <a:pt x="867" y="259"/>
                  <a:pt x="867" y="260"/>
                </a:cubicBezTo>
                <a:cubicBezTo>
                  <a:pt x="867" y="260"/>
                  <a:pt x="866" y="260"/>
                  <a:pt x="866" y="261"/>
                </a:cubicBezTo>
                <a:cubicBezTo>
                  <a:pt x="866" y="261"/>
                  <a:pt x="866" y="261"/>
                  <a:pt x="865" y="262"/>
                </a:cubicBezTo>
                <a:cubicBezTo>
                  <a:pt x="864" y="262"/>
                  <a:pt x="864" y="263"/>
                  <a:pt x="863" y="264"/>
                </a:cubicBezTo>
                <a:cubicBezTo>
                  <a:pt x="863" y="264"/>
                  <a:pt x="863" y="264"/>
                  <a:pt x="862" y="264"/>
                </a:cubicBezTo>
                <a:cubicBezTo>
                  <a:pt x="862" y="265"/>
                  <a:pt x="861" y="265"/>
                  <a:pt x="861" y="266"/>
                </a:cubicBezTo>
                <a:cubicBezTo>
                  <a:pt x="860" y="266"/>
                  <a:pt x="860" y="266"/>
                  <a:pt x="860" y="266"/>
                </a:cubicBezTo>
                <a:cubicBezTo>
                  <a:pt x="859" y="267"/>
                  <a:pt x="858" y="268"/>
                  <a:pt x="857" y="269"/>
                </a:cubicBezTo>
                <a:cubicBezTo>
                  <a:pt x="857" y="269"/>
                  <a:pt x="856" y="270"/>
                  <a:pt x="856" y="270"/>
                </a:cubicBezTo>
                <a:cubicBezTo>
                  <a:pt x="855" y="270"/>
                  <a:pt x="855" y="270"/>
                  <a:pt x="855" y="270"/>
                </a:cubicBezTo>
                <a:cubicBezTo>
                  <a:pt x="855" y="270"/>
                  <a:pt x="855" y="270"/>
                  <a:pt x="855" y="270"/>
                </a:cubicBezTo>
                <a:cubicBezTo>
                  <a:pt x="855" y="271"/>
                  <a:pt x="854" y="272"/>
                  <a:pt x="854" y="273"/>
                </a:cubicBezTo>
                <a:cubicBezTo>
                  <a:pt x="854" y="273"/>
                  <a:pt x="854" y="273"/>
                  <a:pt x="854" y="273"/>
                </a:cubicBezTo>
                <a:cubicBezTo>
                  <a:pt x="854" y="274"/>
                  <a:pt x="854" y="274"/>
                  <a:pt x="853" y="274"/>
                </a:cubicBezTo>
                <a:cubicBezTo>
                  <a:pt x="853" y="274"/>
                  <a:pt x="853" y="274"/>
                  <a:pt x="853" y="274"/>
                </a:cubicBezTo>
                <a:cubicBezTo>
                  <a:pt x="852" y="274"/>
                  <a:pt x="852" y="274"/>
                  <a:pt x="851" y="273"/>
                </a:cubicBezTo>
                <a:cubicBezTo>
                  <a:pt x="851" y="273"/>
                  <a:pt x="851" y="272"/>
                  <a:pt x="851" y="272"/>
                </a:cubicBezTo>
                <a:cubicBezTo>
                  <a:pt x="851" y="272"/>
                  <a:pt x="851" y="272"/>
                  <a:pt x="851" y="272"/>
                </a:cubicBezTo>
                <a:cubicBezTo>
                  <a:pt x="850" y="271"/>
                  <a:pt x="850" y="271"/>
                  <a:pt x="850" y="270"/>
                </a:cubicBezTo>
                <a:cubicBezTo>
                  <a:pt x="850" y="270"/>
                  <a:pt x="849" y="269"/>
                  <a:pt x="849" y="269"/>
                </a:cubicBezTo>
                <a:cubicBezTo>
                  <a:pt x="849" y="268"/>
                  <a:pt x="849" y="268"/>
                  <a:pt x="849" y="267"/>
                </a:cubicBezTo>
                <a:cubicBezTo>
                  <a:pt x="849" y="267"/>
                  <a:pt x="849" y="267"/>
                  <a:pt x="849" y="267"/>
                </a:cubicBezTo>
                <a:cubicBezTo>
                  <a:pt x="849" y="267"/>
                  <a:pt x="849" y="267"/>
                  <a:pt x="849" y="267"/>
                </a:cubicBezTo>
                <a:cubicBezTo>
                  <a:pt x="849" y="267"/>
                  <a:pt x="849" y="268"/>
                  <a:pt x="849" y="268"/>
                </a:cubicBezTo>
                <a:cubicBezTo>
                  <a:pt x="849" y="269"/>
                  <a:pt x="849" y="270"/>
                  <a:pt x="849" y="270"/>
                </a:cubicBezTo>
                <a:cubicBezTo>
                  <a:pt x="850" y="272"/>
                  <a:pt x="850" y="273"/>
                  <a:pt x="850" y="274"/>
                </a:cubicBezTo>
                <a:cubicBezTo>
                  <a:pt x="850" y="274"/>
                  <a:pt x="850" y="274"/>
                  <a:pt x="850" y="274"/>
                </a:cubicBezTo>
                <a:cubicBezTo>
                  <a:pt x="850" y="275"/>
                  <a:pt x="850" y="275"/>
                  <a:pt x="850" y="275"/>
                </a:cubicBezTo>
                <a:cubicBezTo>
                  <a:pt x="849" y="276"/>
                  <a:pt x="849" y="276"/>
                  <a:pt x="849" y="276"/>
                </a:cubicBezTo>
                <a:cubicBezTo>
                  <a:pt x="849" y="278"/>
                  <a:pt x="849" y="279"/>
                  <a:pt x="848" y="280"/>
                </a:cubicBezTo>
                <a:cubicBezTo>
                  <a:pt x="848" y="281"/>
                  <a:pt x="848" y="281"/>
                  <a:pt x="848" y="281"/>
                </a:cubicBezTo>
                <a:cubicBezTo>
                  <a:pt x="848" y="282"/>
                  <a:pt x="848" y="282"/>
                  <a:pt x="847" y="283"/>
                </a:cubicBezTo>
                <a:cubicBezTo>
                  <a:pt x="847" y="283"/>
                  <a:pt x="847" y="283"/>
                  <a:pt x="847" y="283"/>
                </a:cubicBezTo>
                <a:cubicBezTo>
                  <a:pt x="847" y="283"/>
                  <a:pt x="847" y="283"/>
                  <a:pt x="847" y="284"/>
                </a:cubicBezTo>
                <a:cubicBezTo>
                  <a:pt x="847" y="284"/>
                  <a:pt x="847" y="285"/>
                  <a:pt x="847" y="286"/>
                </a:cubicBezTo>
                <a:cubicBezTo>
                  <a:pt x="847" y="286"/>
                  <a:pt x="847" y="287"/>
                  <a:pt x="847" y="287"/>
                </a:cubicBezTo>
                <a:cubicBezTo>
                  <a:pt x="847" y="288"/>
                  <a:pt x="847" y="288"/>
                  <a:pt x="847" y="289"/>
                </a:cubicBezTo>
                <a:cubicBezTo>
                  <a:pt x="847" y="289"/>
                  <a:pt x="847" y="289"/>
                  <a:pt x="847" y="289"/>
                </a:cubicBezTo>
                <a:cubicBezTo>
                  <a:pt x="847" y="290"/>
                  <a:pt x="846" y="290"/>
                  <a:pt x="846" y="291"/>
                </a:cubicBezTo>
                <a:cubicBezTo>
                  <a:pt x="846" y="291"/>
                  <a:pt x="846" y="291"/>
                  <a:pt x="846" y="291"/>
                </a:cubicBezTo>
                <a:cubicBezTo>
                  <a:pt x="845" y="292"/>
                  <a:pt x="845" y="292"/>
                  <a:pt x="845" y="292"/>
                </a:cubicBezTo>
                <a:cubicBezTo>
                  <a:pt x="845" y="293"/>
                  <a:pt x="845" y="293"/>
                  <a:pt x="845" y="294"/>
                </a:cubicBezTo>
                <a:cubicBezTo>
                  <a:pt x="844" y="294"/>
                  <a:pt x="844" y="294"/>
                  <a:pt x="844" y="295"/>
                </a:cubicBezTo>
                <a:cubicBezTo>
                  <a:pt x="844" y="295"/>
                  <a:pt x="844" y="296"/>
                  <a:pt x="844" y="296"/>
                </a:cubicBezTo>
                <a:cubicBezTo>
                  <a:pt x="844" y="297"/>
                  <a:pt x="843" y="297"/>
                  <a:pt x="843" y="297"/>
                </a:cubicBezTo>
                <a:cubicBezTo>
                  <a:pt x="843" y="297"/>
                  <a:pt x="843" y="297"/>
                  <a:pt x="843" y="297"/>
                </a:cubicBezTo>
                <a:cubicBezTo>
                  <a:pt x="843" y="297"/>
                  <a:pt x="842" y="298"/>
                  <a:pt x="842" y="299"/>
                </a:cubicBezTo>
                <a:cubicBezTo>
                  <a:pt x="842" y="300"/>
                  <a:pt x="843" y="301"/>
                  <a:pt x="843" y="301"/>
                </a:cubicBezTo>
                <a:cubicBezTo>
                  <a:pt x="844" y="302"/>
                  <a:pt x="844" y="304"/>
                  <a:pt x="844" y="306"/>
                </a:cubicBezTo>
                <a:cubicBezTo>
                  <a:pt x="844" y="306"/>
                  <a:pt x="844" y="306"/>
                  <a:pt x="844" y="306"/>
                </a:cubicBezTo>
                <a:cubicBezTo>
                  <a:pt x="844" y="306"/>
                  <a:pt x="844" y="307"/>
                  <a:pt x="844" y="307"/>
                </a:cubicBezTo>
                <a:cubicBezTo>
                  <a:pt x="844" y="308"/>
                  <a:pt x="844" y="308"/>
                  <a:pt x="843" y="308"/>
                </a:cubicBezTo>
                <a:cubicBezTo>
                  <a:pt x="843" y="309"/>
                  <a:pt x="843" y="309"/>
                  <a:pt x="843" y="309"/>
                </a:cubicBezTo>
                <a:cubicBezTo>
                  <a:pt x="843" y="309"/>
                  <a:pt x="843" y="309"/>
                  <a:pt x="843" y="309"/>
                </a:cubicBezTo>
                <a:cubicBezTo>
                  <a:pt x="843" y="310"/>
                  <a:pt x="843" y="312"/>
                  <a:pt x="842" y="312"/>
                </a:cubicBezTo>
                <a:cubicBezTo>
                  <a:pt x="842" y="313"/>
                  <a:pt x="841" y="313"/>
                  <a:pt x="840" y="313"/>
                </a:cubicBezTo>
                <a:cubicBezTo>
                  <a:pt x="840" y="313"/>
                  <a:pt x="840" y="313"/>
                  <a:pt x="840" y="313"/>
                </a:cubicBezTo>
                <a:cubicBezTo>
                  <a:pt x="840" y="313"/>
                  <a:pt x="840" y="313"/>
                  <a:pt x="840" y="313"/>
                </a:cubicBezTo>
                <a:cubicBezTo>
                  <a:pt x="840" y="313"/>
                  <a:pt x="840" y="313"/>
                  <a:pt x="840" y="314"/>
                </a:cubicBezTo>
                <a:cubicBezTo>
                  <a:pt x="839" y="314"/>
                  <a:pt x="839" y="315"/>
                  <a:pt x="838" y="315"/>
                </a:cubicBezTo>
                <a:cubicBezTo>
                  <a:pt x="838" y="315"/>
                  <a:pt x="837" y="315"/>
                  <a:pt x="837" y="315"/>
                </a:cubicBezTo>
                <a:cubicBezTo>
                  <a:pt x="837" y="315"/>
                  <a:pt x="837" y="315"/>
                  <a:pt x="837" y="316"/>
                </a:cubicBezTo>
                <a:cubicBezTo>
                  <a:pt x="837" y="316"/>
                  <a:pt x="837" y="316"/>
                  <a:pt x="837" y="316"/>
                </a:cubicBezTo>
                <a:cubicBezTo>
                  <a:pt x="838" y="317"/>
                  <a:pt x="838" y="318"/>
                  <a:pt x="839" y="318"/>
                </a:cubicBezTo>
                <a:cubicBezTo>
                  <a:pt x="839" y="319"/>
                  <a:pt x="839" y="319"/>
                  <a:pt x="839" y="319"/>
                </a:cubicBezTo>
                <a:cubicBezTo>
                  <a:pt x="839" y="319"/>
                  <a:pt x="839" y="319"/>
                  <a:pt x="839" y="319"/>
                </a:cubicBezTo>
                <a:cubicBezTo>
                  <a:pt x="839" y="320"/>
                  <a:pt x="839" y="321"/>
                  <a:pt x="840" y="321"/>
                </a:cubicBezTo>
                <a:cubicBezTo>
                  <a:pt x="840" y="322"/>
                  <a:pt x="841" y="322"/>
                  <a:pt x="841" y="323"/>
                </a:cubicBezTo>
                <a:cubicBezTo>
                  <a:pt x="842" y="324"/>
                  <a:pt x="842" y="325"/>
                  <a:pt x="842" y="325"/>
                </a:cubicBezTo>
                <a:cubicBezTo>
                  <a:pt x="842" y="326"/>
                  <a:pt x="842" y="327"/>
                  <a:pt x="843" y="328"/>
                </a:cubicBezTo>
                <a:cubicBezTo>
                  <a:pt x="843" y="328"/>
                  <a:pt x="843" y="328"/>
                  <a:pt x="843" y="329"/>
                </a:cubicBezTo>
                <a:cubicBezTo>
                  <a:pt x="844" y="329"/>
                  <a:pt x="844" y="330"/>
                  <a:pt x="844" y="330"/>
                </a:cubicBezTo>
                <a:cubicBezTo>
                  <a:pt x="844" y="330"/>
                  <a:pt x="844" y="330"/>
                  <a:pt x="844" y="330"/>
                </a:cubicBezTo>
                <a:cubicBezTo>
                  <a:pt x="845" y="330"/>
                  <a:pt x="845" y="330"/>
                  <a:pt x="845" y="330"/>
                </a:cubicBezTo>
                <a:cubicBezTo>
                  <a:pt x="845" y="330"/>
                  <a:pt x="845" y="330"/>
                  <a:pt x="845" y="329"/>
                </a:cubicBezTo>
                <a:cubicBezTo>
                  <a:pt x="845" y="329"/>
                  <a:pt x="846" y="329"/>
                  <a:pt x="846" y="329"/>
                </a:cubicBezTo>
                <a:cubicBezTo>
                  <a:pt x="847" y="329"/>
                  <a:pt x="849" y="329"/>
                  <a:pt x="850" y="330"/>
                </a:cubicBezTo>
                <a:cubicBezTo>
                  <a:pt x="850" y="331"/>
                  <a:pt x="850" y="332"/>
                  <a:pt x="850" y="332"/>
                </a:cubicBezTo>
                <a:cubicBezTo>
                  <a:pt x="850" y="333"/>
                  <a:pt x="850" y="333"/>
                  <a:pt x="850" y="333"/>
                </a:cubicBezTo>
                <a:cubicBezTo>
                  <a:pt x="849" y="333"/>
                  <a:pt x="849" y="333"/>
                  <a:pt x="849" y="334"/>
                </a:cubicBezTo>
                <a:cubicBezTo>
                  <a:pt x="849" y="334"/>
                  <a:pt x="849" y="335"/>
                  <a:pt x="850" y="336"/>
                </a:cubicBezTo>
                <a:cubicBezTo>
                  <a:pt x="850" y="336"/>
                  <a:pt x="850" y="336"/>
                  <a:pt x="850" y="336"/>
                </a:cubicBezTo>
                <a:cubicBezTo>
                  <a:pt x="850" y="336"/>
                  <a:pt x="850" y="337"/>
                  <a:pt x="851" y="337"/>
                </a:cubicBezTo>
                <a:cubicBezTo>
                  <a:pt x="851" y="338"/>
                  <a:pt x="851" y="338"/>
                  <a:pt x="851" y="339"/>
                </a:cubicBezTo>
                <a:cubicBezTo>
                  <a:pt x="851" y="339"/>
                  <a:pt x="851" y="339"/>
                  <a:pt x="851" y="340"/>
                </a:cubicBezTo>
                <a:cubicBezTo>
                  <a:pt x="851" y="340"/>
                  <a:pt x="851" y="340"/>
                  <a:pt x="851" y="340"/>
                </a:cubicBezTo>
                <a:cubicBezTo>
                  <a:pt x="852" y="340"/>
                  <a:pt x="852" y="341"/>
                  <a:pt x="852" y="341"/>
                </a:cubicBezTo>
                <a:cubicBezTo>
                  <a:pt x="852" y="341"/>
                  <a:pt x="852" y="341"/>
                  <a:pt x="853" y="342"/>
                </a:cubicBezTo>
                <a:cubicBezTo>
                  <a:pt x="853" y="342"/>
                  <a:pt x="853" y="342"/>
                  <a:pt x="853" y="342"/>
                </a:cubicBezTo>
                <a:cubicBezTo>
                  <a:pt x="854" y="342"/>
                  <a:pt x="855" y="342"/>
                  <a:pt x="856" y="343"/>
                </a:cubicBezTo>
                <a:cubicBezTo>
                  <a:pt x="856" y="344"/>
                  <a:pt x="856" y="345"/>
                  <a:pt x="856" y="345"/>
                </a:cubicBezTo>
                <a:cubicBezTo>
                  <a:pt x="856" y="345"/>
                  <a:pt x="857" y="345"/>
                  <a:pt x="857" y="345"/>
                </a:cubicBezTo>
                <a:cubicBezTo>
                  <a:pt x="858" y="345"/>
                  <a:pt x="858" y="345"/>
                  <a:pt x="858" y="345"/>
                </a:cubicBezTo>
                <a:cubicBezTo>
                  <a:pt x="858" y="345"/>
                  <a:pt x="858" y="345"/>
                  <a:pt x="858" y="345"/>
                </a:cubicBezTo>
                <a:cubicBezTo>
                  <a:pt x="859" y="345"/>
                  <a:pt x="860" y="346"/>
                  <a:pt x="860" y="346"/>
                </a:cubicBezTo>
                <a:cubicBezTo>
                  <a:pt x="860" y="347"/>
                  <a:pt x="860" y="348"/>
                  <a:pt x="859" y="348"/>
                </a:cubicBezTo>
                <a:cubicBezTo>
                  <a:pt x="859" y="349"/>
                  <a:pt x="859" y="350"/>
                  <a:pt x="859" y="351"/>
                </a:cubicBezTo>
                <a:cubicBezTo>
                  <a:pt x="860" y="352"/>
                  <a:pt x="860" y="352"/>
                  <a:pt x="860" y="352"/>
                </a:cubicBezTo>
                <a:cubicBezTo>
                  <a:pt x="860" y="353"/>
                  <a:pt x="859" y="353"/>
                  <a:pt x="859" y="354"/>
                </a:cubicBezTo>
                <a:cubicBezTo>
                  <a:pt x="859" y="354"/>
                  <a:pt x="859" y="354"/>
                  <a:pt x="859" y="354"/>
                </a:cubicBezTo>
                <a:cubicBezTo>
                  <a:pt x="858" y="355"/>
                  <a:pt x="858" y="355"/>
                  <a:pt x="858" y="356"/>
                </a:cubicBezTo>
                <a:cubicBezTo>
                  <a:pt x="857" y="356"/>
                  <a:pt x="857" y="357"/>
                  <a:pt x="857" y="357"/>
                </a:cubicBezTo>
                <a:cubicBezTo>
                  <a:pt x="857" y="358"/>
                  <a:pt x="856" y="359"/>
                  <a:pt x="854" y="359"/>
                </a:cubicBezTo>
                <a:cubicBezTo>
                  <a:pt x="853" y="359"/>
                  <a:pt x="853" y="359"/>
                  <a:pt x="852" y="358"/>
                </a:cubicBezTo>
                <a:cubicBezTo>
                  <a:pt x="851" y="358"/>
                  <a:pt x="851" y="357"/>
                  <a:pt x="851" y="356"/>
                </a:cubicBezTo>
                <a:cubicBezTo>
                  <a:pt x="851" y="356"/>
                  <a:pt x="851" y="355"/>
                  <a:pt x="851" y="355"/>
                </a:cubicBezTo>
                <a:cubicBezTo>
                  <a:pt x="851" y="355"/>
                  <a:pt x="851" y="355"/>
                  <a:pt x="851" y="355"/>
                </a:cubicBezTo>
                <a:cubicBezTo>
                  <a:pt x="851" y="355"/>
                  <a:pt x="851" y="355"/>
                  <a:pt x="851" y="355"/>
                </a:cubicBezTo>
                <a:cubicBezTo>
                  <a:pt x="851" y="355"/>
                  <a:pt x="851" y="355"/>
                  <a:pt x="851" y="356"/>
                </a:cubicBezTo>
                <a:cubicBezTo>
                  <a:pt x="851" y="356"/>
                  <a:pt x="851" y="357"/>
                  <a:pt x="850" y="357"/>
                </a:cubicBezTo>
                <a:cubicBezTo>
                  <a:pt x="850" y="357"/>
                  <a:pt x="850" y="358"/>
                  <a:pt x="849" y="358"/>
                </a:cubicBezTo>
                <a:cubicBezTo>
                  <a:pt x="849" y="358"/>
                  <a:pt x="849" y="358"/>
                  <a:pt x="849" y="358"/>
                </a:cubicBezTo>
                <a:cubicBezTo>
                  <a:pt x="848" y="358"/>
                  <a:pt x="848" y="358"/>
                  <a:pt x="848" y="358"/>
                </a:cubicBezTo>
                <a:cubicBezTo>
                  <a:pt x="847" y="358"/>
                  <a:pt x="847" y="357"/>
                  <a:pt x="846" y="356"/>
                </a:cubicBezTo>
                <a:cubicBezTo>
                  <a:pt x="846" y="356"/>
                  <a:pt x="846" y="356"/>
                  <a:pt x="846" y="356"/>
                </a:cubicBezTo>
                <a:cubicBezTo>
                  <a:pt x="846" y="355"/>
                  <a:pt x="845" y="354"/>
                  <a:pt x="846" y="353"/>
                </a:cubicBezTo>
                <a:cubicBezTo>
                  <a:pt x="846" y="353"/>
                  <a:pt x="846" y="352"/>
                  <a:pt x="846" y="352"/>
                </a:cubicBezTo>
                <a:cubicBezTo>
                  <a:pt x="846" y="352"/>
                  <a:pt x="845" y="352"/>
                  <a:pt x="845" y="352"/>
                </a:cubicBezTo>
                <a:cubicBezTo>
                  <a:pt x="845" y="352"/>
                  <a:pt x="845" y="352"/>
                  <a:pt x="845" y="352"/>
                </a:cubicBezTo>
                <a:cubicBezTo>
                  <a:pt x="844" y="353"/>
                  <a:pt x="844" y="353"/>
                  <a:pt x="844" y="353"/>
                </a:cubicBezTo>
                <a:cubicBezTo>
                  <a:pt x="844" y="353"/>
                  <a:pt x="843" y="354"/>
                  <a:pt x="843" y="354"/>
                </a:cubicBezTo>
                <a:cubicBezTo>
                  <a:pt x="843" y="354"/>
                  <a:pt x="843" y="354"/>
                  <a:pt x="843" y="354"/>
                </a:cubicBezTo>
                <a:cubicBezTo>
                  <a:pt x="842" y="354"/>
                  <a:pt x="841" y="354"/>
                  <a:pt x="841" y="354"/>
                </a:cubicBezTo>
                <a:cubicBezTo>
                  <a:pt x="841" y="355"/>
                  <a:pt x="841" y="356"/>
                  <a:pt x="841" y="356"/>
                </a:cubicBezTo>
                <a:cubicBezTo>
                  <a:pt x="841" y="357"/>
                  <a:pt x="840" y="357"/>
                  <a:pt x="840" y="357"/>
                </a:cubicBezTo>
                <a:cubicBezTo>
                  <a:pt x="840" y="357"/>
                  <a:pt x="840" y="357"/>
                  <a:pt x="840" y="357"/>
                </a:cubicBezTo>
                <a:cubicBezTo>
                  <a:pt x="840" y="357"/>
                  <a:pt x="840" y="358"/>
                  <a:pt x="840" y="358"/>
                </a:cubicBezTo>
                <a:cubicBezTo>
                  <a:pt x="839" y="358"/>
                  <a:pt x="839" y="358"/>
                  <a:pt x="838" y="358"/>
                </a:cubicBezTo>
                <a:cubicBezTo>
                  <a:pt x="837" y="358"/>
                  <a:pt x="837" y="358"/>
                  <a:pt x="837" y="358"/>
                </a:cubicBezTo>
                <a:cubicBezTo>
                  <a:pt x="837" y="358"/>
                  <a:pt x="836" y="358"/>
                  <a:pt x="835" y="357"/>
                </a:cubicBezTo>
                <a:cubicBezTo>
                  <a:pt x="835" y="356"/>
                  <a:pt x="835" y="356"/>
                  <a:pt x="835" y="356"/>
                </a:cubicBezTo>
                <a:cubicBezTo>
                  <a:pt x="834" y="354"/>
                  <a:pt x="834" y="354"/>
                  <a:pt x="833" y="354"/>
                </a:cubicBezTo>
                <a:cubicBezTo>
                  <a:pt x="833" y="354"/>
                  <a:pt x="833" y="354"/>
                  <a:pt x="833" y="354"/>
                </a:cubicBezTo>
                <a:cubicBezTo>
                  <a:pt x="833" y="354"/>
                  <a:pt x="833" y="355"/>
                  <a:pt x="833" y="355"/>
                </a:cubicBezTo>
                <a:cubicBezTo>
                  <a:pt x="833" y="356"/>
                  <a:pt x="834" y="357"/>
                  <a:pt x="833" y="357"/>
                </a:cubicBezTo>
                <a:cubicBezTo>
                  <a:pt x="833" y="358"/>
                  <a:pt x="833" y="358"/>
                  <a:pt x="833" y="358"/>
                </a:cubicBezTo>
                <a:cubicBezTo>
                  <a:pt x="833" y="358"/>
                  <a:pt x="833" y="358"/>
                  <a:pt x="833" y="359"/>
                </a:cubicBezTo>
                <a:cubicBezTo>
                  <a:pt x="833" y="359"/>
                  <a:pt x="833" y="359"/>
                  <a:pt x="833" y="359"/>
                </a:cubicBezTo>
                <a:cubicBezTo>
                  <a:pt x="833" y="359"/>
                  <a:pt x="834" y="359"/>
                  <a:pt x="834" y="359"/>
                </a:cubicBezTo>
                <a:cubicBezTo>
                  <a:pt x="834" y="360"/>
                  <a:pt x="834" y="360"/>
                  <a:pt x="834" y="360"/>
                </a:cubicBezTo>
                <a:cubicBezTo>
                  <a:pt x="835" y="360"/>
                  <a:pt x="835" y="360"/>
                  <a:pt x="836" y="360"/>
                </a:cubicBezTo>
                <a:cubicBezTo>
                  <a:pt x="837" y="360"/>
                  <a:pt x="837" y="360"/>
                  <a:pt x="838" y="360"/>
                </a:cubicBezTo>
                <a:cubicBezTo>
                  <a:pt x="838" y="360"/>
                  <a:pt x="838" y="361"/>
                  <a:pt x="838" y="361"/>
                </a:cubicBezTo>
                <a:cubicBezTo>
                  <a:pt x="838" y="361"/>
                  <a:pt x="838" y="360"/>
                  <a:pt x="838" y="360"/>
                </a:cubicBezTo>
                <a:cubicBezTo>
                  <a:pt x="838" y="360"/>
                  <a:pt x="839" y="360"/>
                  <a:pt x="839" y="360"/>
                </a:cubicBezTo>
                <a:cubicBezTo>
                  <a:pt x="839" y="359"/>
                  <a:pt x="840" y="359"/>
                  <a:pt x="840" y="359"/>
                </a:cubicBezTo>
                <a:cubicBezTo>
                  <a:pt x="841" y="359"/>
                  <a:pt x="841" y="359"/>
                  <a:pt x="841" y="359"/>
                </a:cubicBezTo>
                <a:cubicBezTo>
                  <a:pt x="842" y="358"/>
                  <a:pt x="842" y="358"/>
                  <a:pt x="842" y="358"/>
                </a:cubicBezTo>
                <a:cubicBezTo>
                  <a:pt x="843" y="358"/>
                  <a:pt x="843" y="358"/>
                  <a:pt x="843" y="358"/>
                </a:cubicBezTo>
                <a:cubicBezTo>
                  <a:pt x="843" y="358"/>
                  <a:pt x="844" y="359"/>
                  <a:pt x="844" y="359"/>
                </a:cubicBezTo>
                <a:cubicBezTo>
                  <a:pt x="845" y="360"/>
                  <a:pt x="845" y="360"/>
                  <a:pt x="844" y="361"/>
                </a:cubicBezTo>
                <a:cubicBezTo>
                  <a:pt x="844" y="361"/>
                  <a:pt x="844" y="362"/>
                  <a:pt x="843" y="362"/>
                </a:cubicBezTo>
                <a:cubicBezTo>
                  <a:pt x="843" y="362"/>
                  <a:pt x="843" y="362"/>
                  <a:pt x="843" y="364"/>
                </a:cubicBezTo>
                <a:cubicBezTo>
                  <a:pt x="843" y="364"/>
                  <a:pt x="843" y="364"/>
                  <a:pt x="843" y="364"/>
                </a:cubicBezTo>
                <a:cubicBezTo>
                  <a:pt x="843" y="364"/>
                  <a:pt x="843" y="364"/>
                  <a:pt x="843" y="364"/>
                </a:cubicBezTo>
                <a:cubicBezTo>
                  <a:pt x="844" y="365"/>
                  <a:pt x="844" y="365"/>
                  <a:pt x="844" y="366"/>
                </a:cubicBezTo>
                <a:cubicBezTo>
                  <a:pt x="844" y="367"/>
                  <a:pt x="844" y="368"/>
                  <a:pt x="843" y="369"/>
                </a:cubicBezTo>
                <a:cubicBezTo>
                  <a:pt x="843" y="370"/>
                  <a:pt x="843" y="370"/>
                  <a:pt x="843" y="371"/>
                </a:cubicBezTo>
                <a:cubicBezTo>
                  <a:pt x="843" y="371"/>
                  <a:pt x="843" y="372"/>
                  <a:pt x="843" y="372"/>
                </a:cubicBezTo>
                <a:cubicBezTo>
                  <a:pt x="843" y="373"/>
                  <a:pt x="842" y="373"/>
                  <a:pt x="841" y="373"/>
                </a:cubicBezTo>
                <a:cubicBezTo>
                  <a:pt x="841" y="373"/>
                  <a:pt x="840" y="373"/>
                  <a:pt x="840" y="373"/>
                </a:cubicBezTo>
                <a:cubicBezTo>
                  <a:pt x="840" y="373"/>
                  <a:pt x="839" y="373"/>
                  <a:pt x="839" y="373"/>
                </a:cubicBezTo>
                <a:cubicBezTo>
                  <a:pt x="839" y="373"/>
                  <a:pt x="839" y="373"/>
                  <a:pt x="839" y="372"/>
                </a:cubicBezTo>
                <a:cubicBezTo>
                  <a:pt x="839" y="373"/>
                  <a:pt x="838" y="373"/>
                  <a:pt x="838" y="374"/>
                </a:cubicBezTo>
                <a:cubicBezTo>
                  <a:pt x="838" y="374"/>
                  <a:pt x="837" y="374"/>
                  <a:pt x="837" y="374"/>
                </a:cubicBezTo>
                <a:cubicBezTo>
                  <a:pt x="837" y="375"/>
                  <a:pt x="837" y="375"/>
                  <a:pt x="836" y="375"/>
                </a:cubicBezTo>
                <a:cubicBezTo>
                  <a:pt x="836" y="375"/>
                  <a:pt x="836" y="375"/>
                  <a:pt x="836" y="375"/>
                </a:cubicBezTo>
                <a:cubicBezTo>
                  <a:pt x="836" y="375"/>
                  <a:pt x="835" y="374"/>
                  <a:pt x="835" y="374"/>
                </a:cubicBezTo>
                <a:cubicBezTo>
                  <a:pt x="835" y="374"/>
                  <a:pt x="835" y="374"/>
                  <a:pt x="835" y="374"/>
                </a:cubicBezTo>
                <a:cubicBezTo>
                  <a:pt x="834" y="375"/>
                  <a:pt x="833" y="376"/>
                  <a:pt x="832" y="376"/>
                </a:cubicBezTo>
                <a:cubicBezTo>
                  <a:pt x="832" y="376"/>
                  <a:pt x="832" y="376"/>
                  <a:pt x="831" y="376"/>
                </a:cubicBezTo>
                <a:cubicBezTo>
                  <a:pt x="830" y="375"/>
                  <a:pt x="830" y="374"/>
                  <a:pt x="830" y="373"/>
                </a:cubicBezTo>
                <a:cubicBezTo>
                  <a:pt x="830" y="373"/>
                  <a:pt x="829" y="373"/>
                  <a:pt x="829" y="373"/>
                </a:cubicBezTo>
                <a:cubicBezTo>
                  <a:pt x="828" y="374"/>
                  <a:pt x="827" y="375"/>
                  <a:pt x="826" y="374"/>
                </a:cubicBezTo>
                <a:cubicBezTo>
                  <a:pt x="826" y="374"/>
                  <a:pt x="825" y="374"/>
                  <a:pt x="825" y="374"/>
                </a:cubicBezTo>
                <a:cubicBezTo>
                  <a:pt x="824" y="374"/>
                  <a:pt x="824" y="374"/>
                  <a:pt x="824" y="374"/>
                </a:cubicBezTo>
                <a:cubicBezTo>
                  <a:pt x="824" y="374"/>
                  <a:pt x="823" y="374"/>
                  <a:pt x="823" y="373"/>
                </a:cubicBezTo>
                <a:cubicBezTo>
                  <a:pt x="823" y="373"/>
                  <a:pt x="822" y="373"/>
                  <a:pt x="822" y="373"/>
                </a:cubicBezTo>
                <a:cubicBezTo>
                  <a:pt x="822" y="373"/>
                  <a:pt x="822" y="373"/>
                  <a:pt x="822" y="373"/>
                </a:cubicBezTo>
                <a:cubicBezTo>
                  <a:pt x="822" y="372"/>
                  <a:pt x="822" y="372"/>
                  <a:pt x="822" y="372"/>
                </a:cubicBezTo>
                <a:cubicBezTo>
                  <a:pt x="822" y="372"/>
                  <a:pt x="822" y="372"/>
                  <a:pt x="822" y="372"/>
                </a:cubicBezTo>
                <a:cubicBezTo>
                  <a:pt x="822" y="372"/>
                  <a:pt x="822" y="372"/>
                  <a:pt x="822" y="372"/>
                </a:cubicBezTo>
                <a:cubicBezTo>
                  <a:pt x="821" y="373"/>
                  <a:pt x="821" y="373"/>
                  <a:pt x="820" y="373"/>
                </a:cubicBezTo>
                <a:cubicBezTo>
                  <a:pt x="820" y="373"/>
                  <a:pt x="819" y="373"/>
                  <a:pt x="819" y="372"/>
                </a:cubicBezTo>
                <a:cubicBezTo>
                  <a:pt x="819" y="372"/>
                  <a:pt x="819" y="372"/>
                  <a:pt x="818" y="372"/>
                </a:cubicBezTo>
                <a:cubicBezTo>
                  <a:pt x="818" y="372"/>
                  <a:pt x="818" y="371"/>
                  <a:pt x="818" y="371"/>
                </a:cubicBezTo>
                <a:cubicBezTo>
                  <a:pt x="818" y="371"/>
                  <a:pt x="817" y="371"/>
                  <a:pt x="817" y="370"/>
                </a:cubicBezTo>
                <a:cubicBezTo>
                  <a:pt x="817" y="371"/>
                  <a:pt x="817" y="371"/>
                  <a:pt x="817" y="371"/>
                </a:cubicBezTo>
                <a:cubicBezTo>
                  <a:pt x="816" y="372"/>
                  <a:pt x="815" y="372"/>
                  <a:pt x="815" y="372"/>
                </a:cubicBezTo>
                <a:cubicBezTo>
                  <a:pt x="814" y="371"/>
                  <a:pt x="814" y="371"/>
                  <a:pt x="814" y="371"/>
                </a:cubicBezTo>
                <a:cubicBezTo>
                  <a:pt x="814" y="371"/>
                  <a:pt x="813" y="371"/>
                  <a:pt x="813" y="371"/>
                </a:cubicBezTo>
                <a:cubicBezTo>
                  <a:pt x="813" y="371"/>
                  <a:pt x="813" y="371"/>
                  <a:pt x="812" y="371"/>
                </a:cubicBezTo>
                <a:cubicBezTo>
                  <a:pt x="811" y="371"/>
                  <a:pt x="811" y="371"/>
                  <a:pt x="811" y="371"/>
                </a:cubicBezTo>
                <a:cubicBezTo>
                  <a:pt x="811" y="371"/>
                  <a:pt x="811" y="371"/>
                  <a:pt x="811" y="371"/>
                </a:cubicBezTo>
                <a:cubicBezTo>
                  <a:pt x="811" y="371"/>
                  <a:pt x="811" y="371"/>
                  <a:pt x="811" y="371"/>
                </a:cubicBezTo>
                <a:cubicBezTo>
                  <a:pt x="811" y="372"/>
                  <a:pt x="811" y="372"/>
                  <a:pt x="811" y="373"/>
                </a:cubicBezTo>
                <a:cubicBezTo>
                  <a:pt x="811" y="374"/>
                  <a:pt x="811" y="374"/>
                  <a:pt x="811" y="375"/>
                </a:cubicBezTo>
                <a:cubicBezTo>
                  <a:pt x="811" y="375"/>
                  <a:pt x="811" y="375"/>
                  <a:pt x="811" y="376"/>
                </a:cubicBezTo>
                <a:cubicBezTo>
                  <a:pt x="811" y="377"/>
                  <a:pt x="810" y="378"/>
                  <a:pt x="810" y="378"/>
                </a:cubicBezTo>
                <a:cubicBezTo>
                  <a:pt x="810" y="378"/>
                  <a:pt x="810" y="378"/>
                  <a:pt x="809" y="378"/>
                </a:cubicBezTo>
                <a:cubicBezTo>
                  <a:pt x="809" y="379"/>
                  <a:pt x="810" y="379"/>
                  <a:pt x="810" y="379"/>
                </a:cubicBezTo>
                <a:cubicBezTo>
                  <a:pt x="810" y="380"/>
                  <a:pt x="810" y="380"/>
                  <a:pt x="810" y="380"/>
                </a:cubicBezTo>
                <a:cubicBezTo>
                  <a:pt x="810" y="381"/>
                  <a:pt x="810" y="381"/>
                  <a:pt x="810" y="381"/>
                </a:cubicBezTo>
                <a:cubicBezTo>
                  <a:pt x="810" y="382"/>
                  <a:pt x="810" y="383"/>
                  <a:pt x="811" y="383"/>
                </a:cubicBezTo>
                <a:cubicBezTo>
                  <a:pt x="811" y="383"/>
                  <a:pt x="811" y="383"/>
                  <a:pt x="811" y="383"/>
                </a:cubicBezTo>
                <a:cubicBezTo>
                  <a:pt x="812" y="383"/>
                  <a:pt x="813" y="383"/>
                  <a:pt x="813" y="385"/>
                </a:cubicBezTo>
                <a:cubicBezTo>
                  <a:pt x="814" y="386"/>
                  <a:pt x="813" y="387"/>
                  <a:pt x="813" y="388"/>
                </a:cubicBezTo>
                <a:cubicBezTo>
                  <a:pt x="813" y="388"/>
                  <a:pt x="813" y="388"/>
                  <a:pt x="812" y="388"/>
                </a:cubicBezTo>
                <a:cubicBezTo>
                  <a:pt x="812" y="388"/>
                  <a:pt x="812" y="388"/>
                  <a:pt x="812" y="388"/>
                </a:cubicBezTo>
                <a:cubicBezTo>
                  <a:pt x="813" y="389"/>
                  <a:pt x="814" y="389"/>
                  <a:pt x="814" y="389"/>
                </a:cubicBezTo>
                <a:cubicBezTo>
                  <a:pt x="815" y="389"/>
                  <a:pt x="816" y="389"/>
                  <a:pt x="816" y="389"/>
                </a:cubicBezTo>
                <a:cubicBezTo>
                  <a:pt x="817" y="390"/>
                  <a:pt x="817" y="390"/>
                  <a:pt x="817" y="390"/>
                </a:cubicBezTo>
                <a:cubicBezTo>
                  <a:pt x="818" y="390"/>
                  <a:pt x="819" y="391"/>
                  <a:pt x="819" y="391"/>
                </a:cubicBezTo>
                <a:cubicBezTo>
                  <a:pt x="820" y="391"/>
                  <a:pt x="820" y="391"/>
                  <a:pt x="820" y="391"/>
                </a:cubicBezTo>
                <a:cubicBezTo>
                  <a:pt x="821" y="391"/>
                  <a:pt x="821" y="391"/>
                  <a:pt x="822" y="391"/>
                </a:cubicBezTo>
                <a:cubicBezTo>
                  <a:pt x="823" y="391"/>
                  <a:pt x="824" y="392"/>
                  <a:pt x="824" y="392"/>
                </a:cubicBezTo>
                <a:cubicBezTo>
                  <a:pt x="824" y="392"/>
                  <a:pt x="824" y="393"/>
                  <a:pt x="825" y="393"/>
                </a:cubicBezTo>
                <a:cubicBezTo>
                  <a:pt x="826" y="394"/>
                  <a:pt x="827" y="395"/>
                  <a:pt x="827" y="396"/>
                </a:cubicBezTo>
                <a:cubicBezTo>
                  <a:pt x="827" y="396"/>
                  <a:pt x="827" y="397"/>
                  <a:pt x="827" y="397"/>
                </a:cubicBezTo>
                <a:cubicBezTo>
                  <a:pt x="828" y="398"/>
                  <a:pt x="830" y="400"/>
                  <a:pt x="831" y="401"/>
                </a:cubicBezTo>
                <a:cubicBezTo>
                  <a:pt x="831" y="401"/>
                  <a:pt x="831" y="401"/>
                  <a:pt x="832" y="401"/>
                </a:cubicBezTo>
                <a:cubicBezTo>
                  <a:pt x="832" y="401"/>
                  <a:pt x="833" y="401"/>
                  <a:pt x="834" y="402"/>
                </a:cubicBezTo>
                <a:cubicBezTo>
                  <a:pt x="834" y="402"/>
                  <a:pt x="834" y="402"/>
                  <a:pt x="834" y="402"/>
                </a:cubicBezTo>
                <a:cubicBezTo>
                  <a:pt x="834" y="403"/>
                  <a:pt x="835" y="403"/>
                  <a:pt x="835" y="403"/>
                </a:cubicBezTo>
                <a:cubicBezTo>
                  <a:pt x="836" y="403"/>
                  <a:pt x="836" y="403"/>
                  <a:pt x="836" y="403"/>
                </a:cubicBezTo>
                <a:cubicBezTo>
                  <a:pt x="836" y="403"/>
                  <a:pt x="837" y="403"/>
                  <a:pt x="837" y="403"/>
                </a:cubicBezTo>
                <a:cubicBezTo>
                  <a:pt x="838" y="403"/>
                  <a:pt x="839" y="403"/>
                  <a:pt x="840" y="403"/>
                </a:cubicBezTo>
                <a:cubicBezTo>
                  <a:pt x="840" y="403"/>
                  <a:pt x="840" y="403"/>
                  <a:pt x="840" y="403"/>
                </a:cubicBezTo>
                <a:cubicBezTo>
                  <a:pt x="841" y="403"/>
                  <a:pt x="841" y="403"/>
                  <a:pt x="841" y="403"/>
                </a:cubicBezTo>
                <a:cubicBezTo>
                  <a:pt x="841" y="403"/>
                  <a:pt x="841" y="403"/>
                  <a:pt x="841" y="403"/>
                </a:cubicBezTo>
                <a:cubicBezTo>
                  <a:pt x="841" y="403"/>
                  <a:pt x="841" y="403"/>
                  <a:pt x="841" y="403"/>
                </a:cubicBezTo>
                <a:cubicBezTo>
                  <a:pt x="841" y="402"/>
                  <a:pt x="841" y="402"/>
                  <a:pt x="842" y="402"/>
                </a:cubicBezTo>
                <a:cubicBezTo>
                  <a:pt x="842" y="401"/>
                  <a:pt x="842" y="401"/>
                  <a:pt x="843" y="400"/>
                </a:cubicBezTo>
                <a:cubicBezTo>
                  <a:pt x="844" y="400"/>
                  <a:pt x="845" y="400"/>
                  <a:pt x="845" y="400"/>
                </a:cubicBezTo>
                <a:cubicBezTo>
                  <a:pt x="846" y="400"/>
                  <a:pt x="848" y="400"/>
                  <a:pt x="848" y="400"/>
                </a:cubicBezTo>
                <a:cubicBezTo>
                  <a:pt x="849" y="400"/>
                  <a:pt x="849" y="400"/>
                  <a:pt x="849" y="400"/>
                </a:cubicBezTo>
                <a:cubicBezTo>
                  <a:pt x="850" y="401"/>
                  <a:pt x="850" y="401"/>
                  <a:pt x="851" y="401"/>
                </a:cubicBezTo>
                <a:cubicBezTo>
                  <a:pt x="851" y="401"/>
                  <a:pt x="852" y="401"/>
                  <a:pt x="853" y="401"/>
                </a:cubicBezTo>
                <a:cubicBezTo>
                  <a:pt x="853" y="402"/>
                  <a:pt x="853" y="402"/>
                  <a:pt x="854" y="402"/>
                </a:cubicBezTo>
                <a:cubicBezTo>
                  <a:pt x="855" y="403"/>
                  <a:pt x="856" y="403"/>
                  <a:pt x="856" y="404"/>
                </a:cubicBezTo>
                <a:cubicBezTo>
                  <a:pt x="857" y="403"/>
                  <a:pt x="857" y="403"/>
                  <a:pt x="857" y="403"/>
                </a:cubicBezTo>
                <a:cubicBezTo>
                  <a:pt x="858" y="403"/>
                  <a:pt x="858" y="403"/>
                  <a:pt x="859" y="403"/>
                </a:cubicBezTo>
                <a:cubicBezTo>
                  <a:pt x="860" y="403"/>
                  <a:pt x="860" y="403"/>
                  <a:pt x="861" y="404"/>
                </a:cubicBezTo>
                <a:cubicBezTo>
                  <a:pt x="861" y="404"/>
                  <a:pt x="861" y="404"/>
                  <a:pt x="861" y="404"/>
                </a:cubicBezTo>
                <a:cubicBezTo>
                  <a:pt x="862" y="404"/>
                  <a:pt x="863" y="404"/>
                  <a:pt x="863" y="404"/>
                </a:cubicBezTo>
                <a:cubicBezTo>
                  <a:pt x="863" y="404"/>
                  <a:pt x="863" y="404"/>
                  <a:pt x="862" y="403"/>
                </a:cubicBezTo>
                <a:cubicBezTo>
                  <a:pt x="862" y="403"/>
                  <a:pt x="862" y="403"/>
                  <a:pt x="862" y="403"/>
                </a:cubicBezTo>
                <a:cubicBezTo>
                  <a:pt x="862" y="403"/>
                  <a:pt x="861" y="402"/>
                  <a:pt x="861" y="402"/>
                </a:cubicBezTo>
                <a:cubicBezTo>
                  <a:pt x="860" y="401"/>
                  <a:pt x="860" y="400"/>
                  <a:pt x="860" y="400"/>
                </a:cubicBezTo>
                <a:cubicBezTo>
                  <a:pt x="860" y="399"/>
                  <a:pt x="860" y="399"/>
                  <a:pt x="860" y="399"/>
                </a:cubicBezTo>
                <a:cubicBezTo>
                  <a:pt x="860" y="399"/>
                  <a:pt x="860" y="398"/>
                  <a:pt x="860" y="398"/>
                </a:cubicBezTo>
                <a:cubicBezTo>
                  <a:pt x="860" y="398"/>
                  <a:pt x="860" y="398"/>
                  <a:pt x="859" y="398"/>
                </a:cubicBezTo>
                <a:cubicBezTo>
                  <a:pt x="859" y="398"/>
                  <a:pt x="858" y="398"/>
                  <a:pt x="858" y="397"/>
                </a:cubicBezTo>
                <a:cubicBezTo>
                  <a:pt x="858" y="397"/>
                  <a:pt x="857" y="396"/>
                  <a:pt x="857" y="396"/>
                </a:cubicBezTo>
                <a:cubicBezTo>
                  <a:pt x="857" y="395"/>
                  <a:pt x="858" y="394"/>
                  <a:pt x="859" y="394"/>
                </a:cubicBezTo>
                <a:cubicBezTo>
                  <a:pt x="859" y="394"/>
                  <a:pt x="859" y="394"/>
                  <a:pt x="859" y="394"/>
                </a:cubicBezTo>
                <a:cubicBezTo>
                  <a:pt x="860" y="394"/>
                  <a:pt x="860" y="394"/>
                  <a:pt x="860" y="394"/>
                </a:cubicBezTo>
                <a:cubicBezTo>
                  <a:pt x="860" y="394"/>
                  <a:pt x="861" y="394"/>
                  <a:pt x="861" y="395"/>
                </a:cubicBezTo>
                <a:cubicBezTo>
                  <a:pt x="861" y="395"/>
                  <a:pt x="861" y="395"/>
                  <a:pt x="861" y="396"/>
                </a:cubicBezTo>
                <a:cubicBezTo>
                  <a:pt x="861" y="396"/>
                  <a:pt x="861" y="396"/>
                  <a:pt x="861" y="396"/>
                </a:cubicBezTo>
                <a:cubicBezTo>
                  <a:pt x="862" y="396"/>
                  <a:pt x="862" y="396"/>
                  <a:pt x="862" y="396"/>
                </a:cubicBezTo>
                <a:cubicBezTo>
                  <a:pt x="862" y="396"/>
                  <a:pt x="862" y="396"/>
                  <a:pt x="862" y="396"/>
                </a:cubicBezTo>
                <a:cubicBezTo>
                  <a:pt x="863" y="396"/>
                  <a:pt x="863" y="396"/>
                  <a:pt x="863" y="396"/>
                </a:cubicBezTo>
                <a:cubicBezTo>
                  <a:pt x="863" y="396"/>
                  <a:pt x="864" y="395"/>
                  <a:pt x="864" y="395"/>
                </a:cubicBezTo>
                <a:cubicBezTo>
                  <a:pt x="865" y="395"/>
                  <a:pt x="866" y="394"/>
                  <a:pt x="866" y="395"/>
                </a:cubicBezTo>
                <a:cubicBezTo>
                  <a:pt x="866" y="395"/>
                  <a:pt x="867" y="395"/>
                  <a:pt x="867" y="395"/>
                </a:cubicBezTo>
                <a:cubicBezTo>
                  <a:pt x="867" y="395"/>
                  <a:pt x="867" y="395"/>
                  <a:pt x="867" y="394"/>
                </a:cubicBezTo>
                <a:cubicBezTo>
                  <a:pt x="866" y="394"/>
                  <a:pt x="866" y="393"/>
                  <a:pt x="866" y="393"/>
                </a:cubicBezTo>
                <a:cubicBezTo>
                  <a:pt x="865" y="392"/>
                  <a:pt x="865" y="392"/>
                  <a:pt x="865" y="391"/>
                </a:cubicBezTo>
                <a:cubicBezTo>
                  <a:pt x="866" y="390"/>
                  <a:pt x="867" y="389"/>
                  <a:pt x="868" y="389"/>
                </a:cubicBezTo>
                <a:cubicBezTo>
                  <a:pt x="868" y="389"/>
                  <a:pt x="868" y="389"/>
                  <a:pt x="868" y="389"/>
                </a:cubicBezTo>
                <a:cubicBezTo>
                  <a:pt x="870" y="389"/>
                  <a:pt x="870" y="390"/>
                  <a:pt x="871" y="391"/>
                </a:cubicBezTo>
                <a:cubicBezTo>
                  <a:pt x="871" y="391"/>
                  <a:pt x="871" y="391"/>
                  <a:pt x="871" y="391"/>
                </a:cubicBezTo>
                <a:cubicBezTo>
                  <a:pt x="871" y="391"/>
                  <a:pt x="872" y="391"/>
                  <a:pt x="872" y="391"/>
                </a:cubicBezTo>
                <a:cubicBezTo>
                  <a:pt x="872" y="390"/>
                  <a:pt x="872" y="390"/>
                  <a:pt x="872" y="389"/>
                </a:cubicBezTo>
                <a:cubicBezTo>
                  <a:pt x="873" y="388"/>
                  <a:pt x="874" y="388"/>
                  <a:pt x="874" y="388"/>
                </a:cubicBezTo>
                <a:cubicBezTo>
                  <a:pt x="875" y="388"/>
                  <a:pt x="876" y="388"/>
                  <a:pt x="876" y="389"/>
                </a:cubicBezTo>
                <a:cubicBezTo>
                  <a:pt x="877" y="389"/>
                  <a:pt x="877" y="390"/>
                  <a:pt x="877" y="391"/>
                </a:cubicBezTo>
                <a:cubicBezTo>
                  <a:pt x="877" y="391"/>
                  <a:pt x="877" y="391"/>
                  <a:pt x="878" y="391"/>
                </a:cubicBezTo>
                <a:cubicBezTo>
                  <a:pt x="879" y="391"/>
                  <a:pt x="879" y="392"/>
                  <a:pt x="879" y="393"/>
                </a:cubicBezTo>
                <a:cubicBezTo>
                  <a:pt x="880" y="395"/>
                  <a:pt x="879" y="395"/>
                  <a:pt x="879" y="396"/>
                </a:cubicBezTo>
                <a:cubicBezTo>
                  <a:pt x="879" y="397"/>
                  <a:pt x="879" y="397"/>
                  <a:pt x="879" y="397"/>
                </a:cubicBezTo>
                <a:cubicBezTo>
                  <a:pt x="880" y="397"/>
                  <a:pt x="880" y="396"/>
                  <a:pt x="880" y="396"/>
                </a:cubicBezTo>
                <a:cubicBezTo>
                  <a:pt x="882" y="396"/>
                  <a:pt x="882" y="397"/>
                  <a:pt x="882" y="398"/>
                </a:cubicBezTo>
                <a:cubicBezTo>
                  <a:pt x="883" y="399"/>
                  <a:pt x="881" y="400"/>
                  <a:pt x="881" y="401"/>
                </a:cubicBezTo>
                <a:cubicBezTo>
                  <a:pt x="881" y="401"/>
                  <a:pt x="880" y="401"/>
                  <a:pt x="880" y="401"/>
                </a:cubicBezTo>
                <a:cubicBezTo>
                  <a:pt x="880" y="401"/>
                  <a:pt x="880" y="401"/>
                  <a:pt x="880" y="401"/>
                </a:cubicBezTo>
                <a:cubicBezTo>
                  <a:pt x="881" y="401"/>
                  <a:pt x="882" y="401"/>
                  <a:pt x="882" y="401"/>
                </a:cubicBezTo>
                <a:cubicBezTo>
                  <a:pt x="882" y="401"/>
                  <a:pt x="882" y="400"/>
                  <a:pt x="882" y="400"/>
                </a:cubicBezTo>
                <a:cubicBezTo>
                  <a:pt x="882" y="399"/>
                  <a:pt x="883" y="399"/>
                  <a:pt x="883" y="398"/>
                </a:cubicBezTo>
                <a:cubicBezTo>
                  <a:pt x="883" y="398"/>
                  <a:pt x="885" y="397"/>
                  <a:pt x="887" y="397"/>
                </a:cubicBezTo>
                <a:cubicBezTo>
                  <a:pt x="888" y="397"/>
                  <a:pt x="888" y="397"/>
                  <a:pt x="889" y="398"/>
                </a:cubicBezTo>
                <a:cubicBezTo>
                  <a:pt x="889" y="399"/>
                  <a:pt x="888" y="400"/>
                  <a:pt x="888" y="400"/>
                </a:cubicBezTo>
                <a:cubicBezTo>
                  <a:pt x="887" y="400"/>
                  <a:pt x="887" y="401"/>
                  <a:pt x="887" y="401"/>
                </a:cubicBezTo>
                <a:cubicBezTo>
                  <a:pt x="887" y="401"/>
                  <a:pt x="887" y="401"/>
                  <a:pt x="887" y="402"/>
                </a:cubicBezTo>
                <a:cubicBezTo>
                  <a:pt x="887" y="402"/>
                  <a:pt x="886" y="403"/>
                  <a:pt x="886" y="404"/>
                </a:cubicBezTo>
                <a:cubicBezTo>
                  <a:pt x="885" y="404"/>
                  <a:pt x="884" y="405"/>
                  <a:pt x="884" y="405"/>
                </a:cubicBezTo>
                <a:cubicBezTo>
                  <a:pt x="884" y="405"/>
                  <a:pt x="884" y="406"/>
                  <a:pt x="884" y="406"/>
                </a:cubicBezTo>
                <a:cubicBezTo>
                  <a:pt x="884" y="406"/>
                  <a:pt x="883" y="407"/>
                  <a:pt x="883" y="407"/>
                </a:cubicBezTo>
                <a:cubicBezTo>
                  <a:pt x="883" y="407"/>
                  <a:pt x="882" y="408"/>
                  <a:pt x="882" y="408"/>
                </a:cubicBezTo>
                <a:cubicBezTo>
                  <a:pt x="881" y="409"/>
                  <a:pt x="881" y="409"/>
                  <a:pt x="881" y="410"/>
                </a:cubicBezTo>
                <a:cubicBezTo>
                  <a:pt x="880" y="411"/>
                  <a:pt x="880" y="411"/>
                  <a:pt x="879" y="412"/>
                </a:cubicBezTo>
                <a:cubicBezTo>
                  <a:pt x="879" y="412"/>
                  <a:pt x="879" y="412"/>
                  <a:pt x="879" y="412"/>
                </a:cubicBezTo>
                <a:cubicBezTo>
                  <a:pt x="879" y="412"/>
                  <a:pt x="879" y="413"/>
                  <a:pt x="879" y="413"/>
                </a:cubicBezTo>
                <a:cubicBezTo>
                  <a:pt x="879" y="413"/>
                  <a:pt x="879" y="413"/>
                  <a:pt x="879" y="414"/>
                </a:cubicBezTo>
                <a:cubicBezTo>
                  <a:pt x="879" y="415"/>
                  <a:pt x="879" y="415"/>
                  <a:pt x="879" y="415"/>
                </a:cubicBezTo>
                <a:cubicBezTo>
                  <a:pt x="879" y="414"/>
                  <a:pt x="879" y="414"/>
                  <a:pt x="879" y="414"/>
                </a:cubicBezTo>
                <a:cubicBezTo>
                  <a:pt x="879" y="414"/>
                  <a:pt x="880" y="414"/>
                  <a:pt x="880" y="414"/>
                </a:cubicBezTo>
                <a:cubicBezTo>
                  <a:pt x="881" y="415"/>
                  <a:pt x="880" y="416"/>
                  <a:pt x="880" y="417"/>
                </a:cubicBezTo>
                <a:cubicBezTo>
                  <a:pt x="880" y="417"/>
                  <a:pt x="880" y="417"/>
                  <a:pt x="880" y="417"/>
                </a:cubicBezTo>
                <a:cubicBezTo>
                  <a:pt x="880" y="417"/>
                  <a:pt x="880" y="417"/>
                  <a:pt x="880" y="417"/>
                </a:cubicBezTo>
                <a:cubicBezTo>
                  <a:pt x="880" y="417"/>
                  <a:pt x="880" y="417"/>
                  <a:pt x="880" y="417"/>
                </a:cubicBezTo>
                <a:cubicBezTo>
                  <a:pt x="880" y="417"/>
                  <a:pt x="881" y="417"/>
                  <a:pt x="881" y="417"/>
                </a:cubicBezTo>
                <a:cubicBezTo>
                  <a:pt x="881" y="417"/>
                  <a:pt x="882" y="416"/>
                  <a:pt x="882" y="416"/>
                </a:cubicBezTo>
                <a:cubicBezTo>
                  <a:pt x="882" y="416"/>
                  <a:pt x="883" y="416"/>
                  <a:pt x="883" y="416"/>
                </a:cubicBezTo>
                <a:cubicBezTo>
                  <a:pt x="885" y="418"/>
                  <a:pt x="884" y="419"/>
                  <a:pt x="884" y="419"/>
                </a:cubicBezTo>
                <a:cubicBezTo>
                  <a:pt x="884" y="419"/>
                  <a:pt x="883" y="420"/>
                  <a:pt x="883" y="420"/>
                </a:cubicBezTo>
                <a:cubicBezTo>
                  <a:pt x="883" y="420"/>
                  <a:pt x="883" y="420"/>
                  <a:pt x="883" y="420"/>
                </a:cubicBezTo>
                <a:cubicBezTo>
                  <a:pt x="884" y="420"/>
                  <a:pt x="885" y="420"/>
                  <a:pt x="885" y="421"/>
                </a:cubicBezTo>
                <a:cubicBezTo>
                  <a:pt x="885" y="422"/>
                  <a:pt x="885" y="423"/>
                  <a:pt x="885" y="424"/>
                </a:cubicBezTo>
                <a:cubicBezTo>
                  <a:pt x="885" y="424"/>
                  <a:pt x="885" y="423"/>
                  <a:pt x="885" y="423"/>
                </a:cubicBezTo>
                <a:cubicBezTo>
                  <a:pt x="885" y="423"/>
                  <a:pt x="886" y="422"/>
                  <a:pt x="886" y="422"/>
                </a:cubicBezTo>
                <a:cubicBezTo>
                  <a:pt x="886" y="422"/>
                  <a:pt x="886" y="422"/>
                  <a:pt x="885" y="421"/>
                </a:cubicBezTo>
                <a:cubicBezTo>
                  <a:pt x="885" y="421"/>
                  <a:pt x="885" y="420"/>
                  <a:pt x="885" y="419"/>
                </a:cubicBezTo>
                <a:cubicBezTo>
                  <a:pt x="885" y="419"/>
                  <a:pt x="885" y="418"/>
                  <a:pt x="886" y="418"/>
                </a:cubicBezTo>
                <a:cubicBezTo>
                  <a:pt x="886" y="418"/>
                  <a:pt x="887" y="418"/>
                  <a:pt x="887" y="418"/>
                </a:cubicBezTo>
                <a:cubicBezTo>
                  <a:pt x="887" y="418"/>
                  <a:pt x="887" y="417"/>
                  <a:pt x="886" y="417"/>
                </a:cubicBezTo>
                <a:cubicBezTo>
                  <a:pt x="886" y="416"/>
                  <a:pt x="887" y="415"/>
                  <a:pt x="887" y="414"/>
                </a:cubicBezTo>
                <a:cubicBezTo>
                  <a:pt x="887" y="414"/>
                  <a:pt x="888" y="414"/>
                  <a:pt x="888" y="413"/>
                </a:cubicBezTo>
                <a:cubicBezTo>
                  <a:pt x="887" y="413"/>
                  <a:pt x="887" y="413"/>
                  <a:pt x="887" y="413"/>
                </a:cubicBezTo>
                <a:cubicBezTo>
                  <a:pt x="887" y="412"/>
                  <a:pt x="886" y="412"/>
                  <a:pt x="886" y="411"/>
                </a:cubicBezTo>
                <a:cubicBezTo>
                  <a:pt x="886" y="410"/>
                  <a:pt x="886" y="409"/>
                  <a:pt x="887" y="408"/>
                </a:cubicBezTo>
                <a:cubicBezTo>
                  <a:pt x="887" y="408"/>
                  <a:pt x="887" y="408"/>
                  <a:pt x="887" y="407"/>
                </a:cubicBezTo>
                <a:cubicBezTo>
                  <a:pt x="888" y="407"/>
                  <a:pt x="888" y="407"/>
                  <a:pt x="888" y="406"/>
                </a:cubicBezTo>
                <a:cubicBezTo>
                  <a:pt x="888" y="406"/>
                  <a:pt x="888" y="406"/>
                  <a:pt x="888" y="405"/>
                </a:cubicBezTo>
                <a:cubicBezTo>
                  <a:pt x="888" y="405"/>
                  <a:pt x="888" y="404"/>
                  <a:pt x="888" y="404"/>
                </a:cubicBezTo>
                <a:cubicBezTo>
                  <a:pt x="888" y="403"/>
                  <a:pt x="890" y="401"/>
                  <a:pt x="891" y="401"/>
                </a:cubicBezTo>
                <a:cubicBezTo>
                  <a:pt x="891" y="401"/>
                  <a:pt x="891" y="401"/>
                  <a:pt x="891" y="401"/>
                </a:cubicBezTo>
                <a:cubicBezTo>
                  <a:pt x="892" y="401"/>
                  <a:pt x="892" y="401"/>
                  <a:pt x="892" y="402"/>
                </a:cubicBezTo>
                <a:cubicBezTo>
                  <a:pt x="893" y="401"/>
                  <a:pt x="893" y="401"/>
                  <a:pt x="894" y="401"/>
                </a:cubicBezTo>
                <a:cubicBezTo>
                  <a:pt x="894" y="401"/>
                  <a:pt x="895" y="402"/>
                  <a:pt x="895" y="402"/>
                </a:cubicBezTo>
                <a:cubicBezTo>
                  <a:pt x="895" y="402"/>
                  <a:pt x="896" y="402"/>
                  <a:pt x="896" y="402"/>
                </a:cubicBezTo>
                <a:cubicBezTo>
                  <a:pt x="896" y="402"/>
                  <a:pt x="896" y="402"/>
                  <a:pt x="897" y="402"/>
                </a:cubicBezTo>
                <a:cubicBezTo>
                  <a:pt x="898" y="401"/>
                  <a:pt x="898" y="400"/>
                  <a:pt x="900" y="400"/>
                </a:cubicBezTo>
                <a:cubicBezTo>
                  <a:pt x="900" y="399"/>
                  <a:pt x="901" y="399"/>
                  <a:pt x="901" y="399"/>
                </a:cubicBezTo>
                <a:cubicBezTo>
                  <a:pt x="901" y="399"/>
                  <a:pt x="902" y="399"/>
                  <a:pt x="902" y="399"/>
                </a:cubicBezTo>
                <a:cubicBezTo>
                  <a:pt x="902" y="399"/>
                  <a:pt x="902" y="398"/>
                  <a:pt x="903" y="398"/>
                </a:cubicBezTo>
                <a:cubicBezTo>
                  <a:pt x="903" y="398"/>
                  <a:pt x="903" y="398"/>
                  <a:pt x="903" y="398"/>
                </a:cubicBezTo>
                <a:cubicBezTo>
                  <a:pt x="903" y="397"/>
                  <a:pt x="903" y="396"/>
                  <a:pt x="905" y="395"/>
                </a:cubicBezTo>
                <a:cubicBezTo>
                  <a:pt x="905" y="395"/>
                  <a:pt x="905" y="395"/>
                  <a:pt x="906" y="394"/>
                </a:cubicBezTo>
                <a:cubicBezTo>
                  <a:pt x="906" y="394"/>
                  <a:pt x="906" y="393"/>
                  <a:pt x="907" y="393"/>
                </a:cubicBezTo>
                <a:cubicBezTo>
                  <a:pt x="907" y="393"/>
                  <a:pt x="908" y="393"/>
                  <a:pt x="909" y="393"/>
                </a:cubicBezTo>
                <a:cubicBezTo>
                  <a:pt x="909" y="393"/>
                  <a:pt x="909" y="393"/>
                  <a:pt x="909" y="393"/>
                </a:cubicBezTo>
                <a:cubicBezTo>
                  <a:pt x="909" y="392"/>
                  <a:pt x="909" y="392"/>
                  <a:pt x="908" y="392"/>
                </a:cubicBezTo>
                <a:cubicBezTo>
                  <a:pt x="908" y="391"/>
                  <a:pt x="908" y="390"/>
                  <a:pt x="909" y="389"/>
                </a:cubicBezTo>
                <a:cubicBezTo>
                  <a:pt x="909" y="389"/>
                  <a:pt x="909" y="388"/>
                  <a:pt x="909" y="388"/>
                </a:cubicBezTo>
                <a:cubicBezTo>
                  <a:pt x="910" y="388"/>
                  <a:pt x="910" y="387"/>
                  <a:pt x="910" y="387"/>
                </a:cubicBezTo>
                <a:cubicBezTo>
                  <a:pt x="910" y="386"/>
                  <a:pt x="910" y="386"/>
                  <a:pt x="911" y="385"/>
                </a:cubicBezTo>
                <a:cubicBezTo>
                  <a:pt x="911" y="385"/>
                  <a:pt x="910" y="384"/>
                  <a:pt x="910" y="384"/>
                </a:cubicBezTo>
                <a:cubicBezTo>
                  <a:pt x="910" y="384"/>
                  <a:pt x="910" y="384"/>
                  <a:pt x="910" y="385"/>
                </a:cubicBezTo>
                <a:cubicBezTo>
                  <a:pt x="910" y="385"/>
                  <a:pt x="910" y="386"/>
                  <a:pt x="910" y="386"/>
                </a:cubicBezTo>
                <a:cubicBezTo>
                  <a:pt x="910" y="387"/>
                  <a:pt x="909" y="388"/>
                  <a:pt x="908" y="388"/>
                </a:cubicBezTo>
                <a:cubicBezTo>
                  <a:pt x="908" y="388"/>
                  <a:pt x="907" y="388"/>
                  <a:pt x="906" y="388"/>
                </a:cubicBezTo>
                <a:cubicBezTo>
                  <a:pt x="906" y="388"/>
                  <a:pt x="906" y="388"/>
                  <a:pt x="906" y="388"/>
                </a:cubicBezTo>
                <a:cubicBezTo>
                  <a:pt x="905" y="388"/>
                  <a:pt x="905" y="388"/>
                  <a:pt x="905" y="388"/>
                </a:cubicBezTo>
                <a:cubicBezTo>
                  <a:pt x="904" y="388"/>
                  <a:pt x="904" y="388"/>
                  <a:pt x="903" y="387"/>
                </a:cubicBezTo>
                <a:cubicBezTo>
                  <a:pt x="902" y="387"/>
                  <a:pt x="901" y="386"/>
                  <a:pt x="902" y="385"/>
                </a:cubicBezTo>
                <a:cubicBezTo>
                  <a:pt x="902" y="384"/>
                  <a:pt x="903" y="383"/>
                  <a:pt x="903" y="383"/>
                </a:cubicBezTo>
                <a:cubicBezTo>
                  <a:pt x="903" y="383"/>
                  <a:pt x="903" y="383"/>
                  <a:pt x="904" y="383"/>
                </a:cubicBezTo>
                <a:cubicBezTo>
                  <a:pt x="904" y="383"/>
                  <a:pt x="904" y="383"/>
                  <a:pt x="904" y="382"/>
                </a:cubicBezTo>
                <a:cubicBezTo>
                  <a:pt x="904" y="382"/>
                  <a:pt x="904" y="381"/>
                  <a:pt x="905" y="381"/>
                </a:cubicBezTo>
                <a:cubicBezTo>
                  <a:pt x="905" y="381"/>
                  <a:pt x="906" y="381"/>
                  <a:pt x="906" y="381"/>
                </a:cubicBezTo>
                <a:cubicBezTo>
                  <a:pt x="907" y="380"/>
                  <a:pt x="907" y="380"/>
                  <a:pt x="907" y="380"/>
                </a:cubicBezTo>
                <a:cubicBezTo>
                  <a:pt x="908" y="380"/>
                  <a:pt x="908" y="379"/>
                  <a:pt x="908" y="379"/>
                </a:cubicBezTo>
                <a:cubicBezTo>
                  <a:pt x="907" y="378"/>
                  <a:pt x="907" y="378"/>
                  <a:pt x="907" y="377"/>
                </a:cubicBezTo>
                <a:cubicBezTo>
                  <a:pt x="908" y="376"/>
                  <a:pt x="909" y="376"/>
                  <a:pt x="909" y="375"/>
                </a:cubicBezTo>
                <a:cubicBezTo>
                  <a:pt x="909" y="375"/>
                  <a:pt x="910" y="375"/>
                  <a:pt x="910" y="375"/>
                </a:cubicBezTo>
                <a:cubicBezTo>
                  <a:pt x="911" y="374"/>
                  <a:pt x="912" y="374"/>
                  <a:pt x="913" y="374"/>
                </a:cubicBezTo>
                <a:cubicBezTo>
                  <a:pt x="913" y="374"/>
                  <a:pt x="914" y="374"/>
                  <a:pt x="914" y="374"/>
                </a:cubicBezTo>
                <a:cubicBezTo>
                  <a:pt x="914" y="374"/>
                  <a:pt x="915" y="375"/>
                  <a:pt x="915" y="375"/>
                </a:cubicBezTo>
                <a:cubicBezTo>
                  <a:pt x="915" y="376"/>
                  <a:pt x="914" y="377"/>
                  <a:pt x="914" y="378"/>
                </a:cubicBezTo>
                <a:cubicBezTo>
                  <a:pt x="914" y="377"/>
                  <a:pt x="915" y="377"/>
                  <a:pt x="915" y="376"/>
                </a:cubicBezTo>
                <a:cubicBezTo>
                  <a:pt x="916" y="376"/>
                  <a:pt x="916" y="374"/>
                  <a:pt x="916" y="373"/>
                </a:cubicBezTo>
                <a:cubicBezTo>
                  <a:pt x="916" y="373"/>
                  <a:pt x="916" y="373"/>
                  <a:pt x="916" y="373"/>
                </a:cubicBezTo>
                <a:cubicBezTo>
                  <a:pt x="916" y="373"/>
                  <a:pt x="916" y="373"/>
                  <a:pt x="915" y="373"/>
                </a:cubicBezTo>
                <a:cubicBezTo>
                  <a:pt x="915" y="373"/>
                  <a:pt x="915" y="373"/>
                  <a:pt x="915" y="373"/>
                </a:cubicBezTo>
                <a:cubicBezTo>
                  <a:pt x="915" y="373"/>
                  <a:pt x="915" y="373"/>
                  <a:pt x="915" y="373"/>
                </a:cubicBezTo>
                <a:cubicBezTo>
                  <a:pt x="913" y="373"/>
                  <a:pt x="912" y="372"/>
                  <a:pt x="912" y="372"/>
                </a:cubicBezTo>
                <a:cubicBezTo>
                  <a:pt x="911" y="372"/>
                  <a:pt x="911" y="372"/>
                  <a:pt x="911" y="372"/>
                </a:cubicBezTo>
                <a:cubicBezTo>
                  <a:pt x="910" y="371"/>
                  <a:pt x="910" y="371"/>
                  <a:pt x="910" y="371"/>
                </a:cubicBezTo>
                <a:cubicBezTo>
                  <a:pt x="910" y="372"/>
                  <a:pt x="909" y="372"/>
                  <a:pt x="908" y="372"/>
                </a:cubicBezTo>
                <a:cubicBezTo>
                  <a:pt x="908" y="372"/>
                  <a:pt x="907" y="371"/>
                  <a:pt x="907" y="371"/>
                </a:cubicBezTo>
                <a:cubicBezTo>
                  <a:pt x="907" y="371"/>
                  <a:pt x="907" y="371"/>
                  <a:pt x="907" y="371"/>
                </a:cubicBezTo>
                <a:cubicBezTo>
                  <a:pt x="906" y="370"/>
                  <a:pt x="906" y="370"/>
                  <a:pt x="906" y="369"/>
                </a:cubicBezTo>
                <a:cubicBezTo>
                  <a:pt x="905" y="369"/>
                  <a:pt x="905" y="368"/>
                  <a:pt x="905" y="368"/>
                </a:cubicBezTo>
                <a:cubicBezTo>
                  <a:pt x="905" y="368"/>
                  <a:pt x="905" y="368"/>
                  <a:pt x="905" y="368"/>
                </a:cubicBezTo>
                <a:cubicBezTo>
                  <a:pt x="904" y="368"/>
                  <a:pt x="903" y="368"/>
                  <a:pt x="902" y="367"/>
                </a:cubicBezTo>
                <a:cubicBezTo>
                  <a:pt x="902" y="367"/>
                  <a:pt x="902" y="367"/>
                  <a:pt x="901" y="367"/>
                </a:cubicBezTo>
                <a:cubicBezTo>
                  <a:pt x="901" y="366"/>
                  <a:pt x="900" y="366"/>
                  <a:pt x="900" y="365"/>
                </a:cubicBezTo>
                <a:cubicBezTo>
                  <a:pt x="900" y="365"/>
                  <a:pt x="900" y="365"/>
                  <a:pt x="900" y="364"/>
                </a:cubicBezTo>
                <a:cubicBezTo>
                  <a:pt x="900" y="364"/>
                  <a:pt x="899" y="363"/>
                  <a:pt x="899" y="363"/>
                </a:cubicBezTo>
                <a:cubicBezTo>
                  <a:pt x="899" y="363"/>
                  <a:pt x="899" y="363"/>
                  <a:pt x="899" y="363"/>
                </a:cubicBezTo>
                <a:cubicBezTo>
                  <a:pt x="898" y="363"/>
                  <a:pt x="897" y="363"/>
                  <a:pt x="897" y="361"/>
                </a:cubicBezTo>
                <a:cubicBezTo>
                  <a:pt x="896" y="361"/>
                  <a:pt x="896" y="361"/>
                  <a:pt x="896" y="361"/>
                </a:cubicBezTo>
                <a:cubicBezTo>
                  <a:pt x="896" y="360"/>
                  <a:pt x="895" y="359"/>
                  <a:pt x="895" y="359"/>
                </a:cubicBezTo>
                <a:cubicBezTo>
                  <a:pt x="895" y="358"/>
                  <a:pt x="896" y="358"/>
                  <a:pt x="896" y="357"/>
                </a:cubicBezTo>
                <a:cubicBezTo>
                  <a:pt x="896" y="357"/>
                  <a:pt x="896" y="357"/>
                  <a:pt x="896" y="357"/>
                </a:cubicBezTo>
                <a:cubicBezTo>
                  <a:pt x="896" y="356"/>
                  <a:pt x="896" y="355"/>
                  <a:pt x="896" y="355"/>
                </a:cubicBezTo>
                <a:cubicBezTo>
                  <a:pt x="896" y="355"/>
                  <a:pt x="896" y="355"/>
                  <a:pt x="895" y="354"/>
                </a:cubicBezTo>
                <a:cubicBezTo>
                  <a:pt x="895" y="353"/>
                  <a:pt x="895" y="353"/>
                  <a:pt x="895" y="352"/>
                </a:cubicBezTo>
                <a:cubicBezTo>
                  <a:pt x="895" y="350"/>
                  <a:pt x="895" y="349"/>
                  <a:pt x="896" y="348"/>
                </a:cubicBezTo>
                <a:cubicBezTo>
                  <a:pt x="897" y="347"/>
                  <a:pt x="898" y="346"/>
                  <a:pt x="899" y="345"/>
                </a:cubicBezTo>
                <a:cubicBezTo>
                  <a:pt x="899" y="345"/>
                  <a:pt x="900" y="345"/>
                  <a:pt x="900" y="344"/>
                </a:cubicBezTo>
                <a:cubicBezTo>
                  <a:pt x="900" y="344"/>
                  <a:pt x="900" y="344"/>
                  <a:pt x="900" y="344"/>
                </a:cubicBezTo>
                <a:cubicBezTo>
                  <a:pt x="901" y="344"/>
                  <a:pt x="901" y="343"/>
                  <a:pt x="902" y="343"/>
                </a:cubicBezTo>
                <a:cubicBezTo>
                  <a:pt x="902" y="343"/>
                  <a:pt x="902" y="343"/>
                  <a:pt x="903" y="343"/>
                </a:cubicBezTo>
                <a:cubicBezTo>
                  <a:pt x="903" y="343"/>
                  <a:pt x="903" y="343"/>
                  <a:pt x="904" y="343"/>
                </a:cubicBezTo>
                <a:cubicBezTo>
                  <a:pt x="904" y="343"/>
                  <a:pt x="904" y="343"/>
                  <a:pt x="904" y="343"/>
                </a:cubicBezTo>
                <a:cubicBezTo>
                  <a:pt x="905" y="343"/>
                  <a:pt x="905" y="343"/>
                  <a:pt x="906" y="342"/>
                </a:cubicBezTo>
                <a:cubicBezTo>
                  <a:pt x="906" y="342"/>
                  <a:pt x="906" y="342"/>
                  <a:pt x="906" y="342"/>
                </a:cubicBezTo>
                <a:cubicBezTo>
                  <a:pt x="905" y="342"/>
                  <a:pt x="904" y="342"/>
                  <a:pt x="904" y="343"/>
                </a:cubicBezTo>
                <a:cubicBezTo>
                  <a:pt x="903" y="343"/>
                  <a:pt x="903" y="343"/>
                  <a:pt x="903" y="343"/>
                </a:cubicBezTo>
                <a:cubicBezTo>
                  <a:pt x="902" y="343"/>
                  <a:pt x="901" y="342"/>
                  <a:pt x="900" y="341"/>
                </a:cubicBezTo>
                <a:cubicBezTo>
                  <a:pt x="900" y="340"/>
                  <a:pt x="900" y="340"/>
                  <a:pt x="901" y="339"/>
                </a:cubicBezTo>
                <a:cubicBezTo>
                  <a:pt x="901" y="339"/>
                  <a:pt x="901" y="339"/>
                  <a:pt x="901" y="339"/>
                </a:cubicBezTo>
                <a:cubicBezTo>
                  <a:pt x="901" y="338"/>
                  <a:pt x="901" y="338"/>
                  <a:pt x="901" y="337"/>
                </a:cubicBezTo>
                <a:cubicBezTo>
                  <a:pt x="901" y="337"/>
                  <a:pt x="901" y="337"/>
                  <a:pt x="901" y="337"/>
                </a:cubicBezTo>
                <a:cubicBezTo>
                  <a:pt x="900" y="335"/>
                  <a:pt x="901" y="334"/>
                  <a:pt x="902" y="334"/>
                </a:cubicBezTo>
                <a:cubicBezTo>
                  <a:pt x="903" y="333"/>
                  <a:pt x="904" y="333"/>
                  <a:pt x="904" y="332"/>
                </a:cubicBezTo>
                <a:cubicBezTo>
                  <a:pt x="904" y="332"/>
                  <a:pt x="904" y="332"/>
                  <a:pt x="904" y="332"/>
                </a:cubicBezTo>
                <a:cubicBezTo>
                  <a:pt x="904" y="331"/>
                  <a:pt x="904" y="330"/>
                  <a:pt x="904" y="330"/>
                </a:cubicBezTo>
                <a:cubicBezTo>
                  <a:pt x="904" y="329"/>
                  <a:pt x="905" y="328"/>
                  <a:pt x="905" y="328"/>
                </a:cubicBezTo>
                <a:cubicBezTo>
                  <a:pt x="906" y="327"/>
                  <a:pt x="906" y="327"/>
                  <a:pt x="906" y="327"/>
                </a:cubicBezTo>
                <a:cubicBezTo>
                  <a:pt x="907" y="326"/>
                  <a:pt x="907" y="325"/>
                  <a:pt x="908" y="325"/>
                </a:cubicBezTo>
                <a:cubicBezTo>
                  <a:pt x="908" y="325"/>
                  <a:pt x="908" y="325"/>
                  <a:pt x="908" y="325"/>
                </a:cubicBezTo>
                <a:cubicBezTo>
                  <a:pt x="909" y="325"/>
                  <a:pt x="909" y="324"/>
                  <a:pt x="910" y="324"/>
                </a:cubicBezTo>
                <a:cubicBezTo>
                  <a:pt x="910" y="324"/>
                  <a:pt x="910" y="323"/>
                  <a:pt x="911" y="323"/>
                </a:cubicBezTo>
                <a:cubicBezTo>
                  <a:pt x="911" y="323"/>
                  <a:pt x="911" y="323"/>
                  <a:pt x="912" y="323"/>
                </a:cubicBezTo>
                <a:cubicBezTo>
                  <a:pt x="912" y="322"/>
                  <a:pt x="912" y="322"/>
                  <a:pt x="913" y="322"/>
                </a:cubicBezTo>
                <a:cubicBezTo>
                  <a:pt x="913" y="322"/>
                  <a:pt x="913" y="322"/>
                  <a:pt x="913" y="322"/>
                </a:cubicBezTo>
                <a:cubicBezTo>
                  <a:pt x="914" y="322"/>
                  <a:pt x="914" y="322"/>
                  <a:pt x="914" y="323"/>
                </a:cubicBezTo>
                <a:cubicBezTo>
                  <a:pt x="915" y="323"/>
                  <a:pt x="915" y="324"/>
                  <a:pt x="915" y="325"/>
                </a:cubicBezTo>
                <a:cubicBezTo>
                  <a:pt x="915" y="325"/>
                  <a:pt x="915" y="325"/>
                  <a:pt x="915" y="325"/>
                </a:cubicBezTo>
                <a:cubicBezTo>
                  <a:pt x="915" y="325"/>
                  <a:pt x="915" y="325"/>
                  <a:pt x="915" y="325"/>
                </a:cubicBezTo>
                <a:cubicBezTo>
                  <a:pt x="915" y="325"/>
                  <a:pt x="915" y="324"/>
                  <a:pt x="915" y="324"/>
                </a:cubicBezTo>
                <a:cubicBezTo>
                  <a:pt x="916" y="324"/>
                  <a:pt x="916" y="324"/>
                  <a:pt x="916" y="324"/>
                </a:cubicBezTo>
                <a:cubicBezTo>
                  <a:pt x="916" y="323"/>
                  <a:pt x="916" y="323"/>
                  <a:pt x="916" y="323"/>
                </a:cubicBezTo>
                <a:cubicBezTo>
                  <a:pt x="916" y="323"/>
                  <a:pt x="916" y="323"/>
                  <a:pt x="916" y="322"/>
                </a:cubicBezTo>
                <a:cubicBezTo>
                  <a:pt x="916" y="322"/>
                  <a:pt x="916" y="322"/>
                  <a:pt x="916" y="322"/>
                </a:cubicBezTo>
                <a:cubicBezTo>
                  <a:pt x="916" y="322"/>
                  <a:pt x="916" y="322"/>
                  <a:pt x="916" y="322"/>
                </a:cubicBezTo>
                <a:cubicBezTo>
                  <a:pt x="915" y="322"/>
                  <a:pt x="914" y="321"/>
                  <a:pt x="913" y="320"/>
                </a:cubicBezTo>
                <a:cubicBezTo>
                  <a:pt x="912" y="319"/>
                  <a:pt x="912" y="318"/>
                  <a:pt x="912" y="317"/>
                </a:cubicBezTo>
                <a:cubicBezTo>
                  <a:pt x="913" y="317"/>
                  <a:pt x="913" y="316"/>
                  <a:pt x="913" y="316"/>
                </a:cubicBezTo>
                <a:cubicBezTo>
                  <a:pt x="914" y="316"/>
                  <a:pt x="915" y="316"/>
                  <a:pt x="916" y="316"/>
                </a:cubicBezTo>
                <a:cubicBezTo>
                  <a:pt x="916" y="316"/>
                  <a:pt x="916" y="316"/>
                  <a:pt x="916" y="316"/>
                </a:cubicBezTo>
                <a:cubicBezTo>
                  <a:pt x="916" y="315"/>
                  <a:pt x="917" y="315"/>
                  <a:pt x="917" y="315"/>
                </a:cubicBezTo>
                <a:cubicBezTo>
                  <a:pt x="917" y="315"/>
                  <a:pt x="918" y="315"/>
                  <a:pt x="918" y="314"/>
                </a:cubicBezTo>
                <a:cubicBezTo>
                  <a:pt x="918" y="314"/>
                  <a:pt x="918" y="314"/>
                  <a:pt x="919" y="314"/>
                </a:cubicBezTo>
                <a:cubicBezTo>
                  <a:pt x="919" y="314"/>
                  <a:pt x="920" y="314"/>
                  <a:pt x="920" y="313"/>
                </a:cubicBezTo>
                <a:cubicBezTo>
                  <a:pt x="921" y="312"/>
                  <a:pt x="922" y="312"/>
                  <a:pt x="923" y="312"/>
                </a:cubicBezTo>
                <a:cubicBezTo>
                  <a:pt x="923" y="312"/>
                  <a:pt x="923" y="312"/>
                  <a:pt x="923" y="312"/>
                </a:cubicBezTo>
                <a:cubicBezTo>
                  <a:pt x="923" y="312"/>
                  <a:pt x="923" y="312"/>
                  <a:pt x="923" y="312"/>
                </a:cubicBezTo>
                <a:cubicBezTo>
                  <a:pt x="924" y="312"/>
                  <a:pt x="925" y="312"/>
                  <a:pt x="926" y="312"/>
                </a:cubicBezTo>
                <a:cubicBezTo>
                  <a:pt x="926" y="312"/>
                  <a:pt x="927" y="312"/>
                  <a:pt x="927" y="313"/>
                </a:cubicBezTo>
                <a:cubicBezTo>
                  <a:pt x="927" y="313"/>
                  <a:pt x="927" y="313"/>
                  <a:pt x="927" y="313"/>
                </a:cubicBezTo>
                <a:cubicBezTo>
                  <a:pt x="928" y="313"/>
                  <a:pt x="928" y="314"/>
                  <a:pt x="929" y="314"/>
                </a:cubicBezTo>
                <a:cubicBezTo>
                  <a:pt x="929" y="315"/>
                  <a:pt x="929" y="316"/>
                  <a:pt x="929" y="316"/>
                </a:cubicBezTo>
                <a:cubicBezTo>
                  <a:pt x="929" y="316"/>
                  <a:pt x="929" y="316"/>
                  <a:pt x="929" y="316"/>
                </a:cubicBezTo>
                <a:cubicBezTo>
                  <a:pt x="929" y="316"/>
                  <a:pt x="929" y="316"/>
                  <a:pt x="930" y="316"/>
                </a:cubicBezTo>
                <a:cubicBezTo>
                  <a:pt x="930" y="317"/>
                  <a:pt x="931" y="317"/>
                  <a:pt x="931" y="317"/>
                </a:cubicBezTo>
                <a:cubicBezTo>
                  <a:pt x="932" y="318"/>
                  <a:pt x="932" y="318"/>
                  <a:pt x="932" y="318"/>
                </a:cubicBezTo>
                <a:cubicBezTo>
                  <a:pt x="933" y="319"/>
                  <a:pt x="934" y="320"/>
                  <a:pt x="933" y="321"/>
                </a:cubicBezTo>
                <a:cubicBezTo>
                  <a:pt x="933" y="322"/>
                  <a:pt x="933" y="322"/>
                  <a:pt x="932" y="322"/>
                </a:cubicBezTo>
                <a:cubicBezTo>
                  <a:pt x="932" y="322"/>
                  <a:pt x="932" y="322"/>
                  <a:pt x="933" y="323"/>
                </a:cubicBezTo>
                <a:cubicBezTo>
                  <a:pt x="933" y="323"/>
                  <a:pt x="933" y="323"/>
                  <a:pt x="933" y="323"/>
                </a:cubicBezTo>
                <a:cubicBezTo>
                  <a:pt x="933" y="324"/>
                  <a:pt x="933" y="324"/>
                  <a:pt x="933" y="324"/>
                </a:cubicBezTo>
                <a:cubicBezTo>
                  <a:pt x="934" y="324"/>
                  <a:pt x="934" y="325"/>
                  <a:pt x="934" y="325"/>
                </a:cubicBezTo>
                <a:cubicBezTo>
                  <a:pt x="935" y="326"/>
                  <a:pt x="935" y="327"/>
                  <a:pt x="935" y="328"/>
                </a:cubicBezTo>
                <a:cubicBezTo>
                  <a:pt x="935" y="329"/>
                  <a:pt x="935" y="329"/>
                  <a:pt x="935" y="329"/>
                </a:cubicBezTo>
                <a:cubicBezTo>
                  <a:pt x="935" y="330"/>
                  <a:pt x="935" y="331"/>
                  <a:pt x="935" y="332"/>
                </a:cubicBezTo>
                <a:cubicBezTo>
                  <a:pt x="935" y="332"/>
                  <a:pt x="936" y="333"/>
                  <a:pt x="935" y="334"/>
                </a:cubicBezTo>
                <a:cubicBezTo>
                  <a:pt x="935" y="334"/>
                  <a:pt x="935" y="334"/>
                  <a:pt x="935" y="334"/>
                </a:cubicBezTo>
                <a:cubicBezTo>
                  <a:pt x="935" y="335"/>
                  <a:pt x="935" y="335"/>
                  <a:pt x="934" y="336"/>
                </a:cubicBezTo>
                <a:cubicBezTo>
                  <a:pt x="934" y="336"/>
                  <a:pt x="934" y="337"/>
                  <a:pt x="934" y="338"/>
                </a:cubicBezTo>
                <a:cubicBezTo>
                  <a:pt x="934" y="339"/>
                  <a:pt x="934" y="339"/>
                  <a:pt x="933" y="340"/>
                </a:cubicBezTo>
                <a:cubicBezTo>
                  <a:pt x="933" y="340"/>
                  <a:pt x="933" y="340"/>
                  <a:pt x="933" y="341"/>
                </a:cubicBezTo>
                <a:cubicBezTo>
                  <a:pt x="933" y="341"/>
                  <a:pt x="933" y="342"/>
                  <a:pt x="933" y="343"/>
                </a:cubicBezTo>
                <a:cubicBezTo>
                  <a:pt x="933" y="343"/>
                  <a:pt x="933" y="343"/>
                  <a:pt x="933" y="344"/>
                </a:cubicBezTo>
                <a:cubicBezTo>
                  <a:pt x="933" y="344"/>
                  <a:pt x="933" y="345"/>
                  <a:pt x="934" y="345"/>
                </a:cubicBezTo>
                <a:cubicBezTo>
                  <a:pt x="934" y="346"/>
                  <a:pt x="934" y="346"/>
                  <a:pt x="934" y="346"/>
                </a:cubicBezTo>
                <a:cubicBezTo>
                  <a:pt x="934" y="347"/>
                  <a:pt x="934" y="347"/>
                  <a:pt x="935" y="347"/>
                </a:cubicBezTo>
                <a:cubicBezTo>
                  <a:pt x="936" y="348"/>
                  <a:pt x="936" y="349"/>
                  <a:pt x="936" y="350"/>
                </a:cubicBezTo>
                <a:cubicBezTo>
                  <a:pt x="936" y="351"/>
                  <a:pt x="936" y="351"/>
                  <a:pt x="936" y="351"/>
                </a:cubicBezTo>
                <a:cubicBezTo>
                  <a:pt x="936" y="352"/>
                  <a:pt x="937" y="353"/>
                  <a:pt x="936" y="354"/>
                </a:cubicBezTo>
                <a:cubicBezTo>
                  <a:pt x="936" y="354"/>
                  <a:pt x="936" y="354"/>
                  <a:pt x="936" y="354"/>
                </a:cubicBezTo>
                <a:cubicBezTo>
                  <a:pt x="936" y="355"/>
                  <a:pt x="936" y="355"/>
                  <a:pt x="936" y="355"/>
                </a:cubicBezTo>
                <a:cubicBezTo>
                  <a:pt x="936" y="355"/>
                  <a:pt x="937" y="356"/>
                  <a:pt x="937" y="356"/>
                </a:cubicBezTo>
                <a:cubicBezTo>
                  <a:pt x="938" y="357"/>
                  <a:pt x="939" y="358"/>
                  <a:pt x="938" y="359"/>
                </a:cubicBezTo>
                <a:cubicBezTo>
                  <a:pt x="938" y="360"/>
                  <a:pt x="937" y="361"/>
                  <a:pt x="935" y="362"/>
                </a:cubicBezTo>
                <a:cubicBezTo>
                  <a:pt x="933" y="362"/>
                  <a:pt x="932" y="361"/>
                  <a:pt x="931" y="360"/>
                </a:cubicBezTo>
                <a:cubicBezTo>
                  <a:pt x="931" y="360"/>
                  <a:pt x="931" y="360"/>
                  <a:pt x="931" y="360"/>
                </a:cubicBezTo>
                <a:cubicBezTo>
                  <a:pt x="931" y="360"/>
                  <a:pt x="931" y="361"/>
                  <a:pt x="930" y="361"/>
                </a:cubicBezTo>
                <a:cubicBezTo>
                  <a:pt x="930" y="361"/>
                  <a:pt x="930" y="361"/>
                  <a:pt x="930" y="361"/>
                </a:cubicBezTo>
                <a:cubicBezTo>
                  <a:pt x="930" y="361"/>
                  <a:pt x="930" y="361"/>
                  <a:pt x="930" y="361"/>
                </a:cubicBezTo>
                <a:cubicBezTo>
                  <a:pt x="930" y="361"/>
                  <a:pt x="930" y="361"/>
                  <a:pt x="931" y="361"/>
                </a:cubicBezTo>
                <a:cubicBezTo>
                  <a:pt x="931" y="362"/>
                  <a:pt x="932" y="362"/>
                  <a:pt x="932" y="363"/>
                </a:cubicBezTo>
                <a:cubicBezTo>
                  <a:pt x="932" y="363"/>
                  <a:pt x="932" y="364"/>
                  <a:pt x="932" y="365"/>
                </a:cubicBezTo>
                <a:cubicBezTo>
                  <a:pt x="931" y="365"/>
                  <a:pt x="931" y="366"/>
                  <a:pt x="930" y="366"/>
                </a:cubicBezTo>
                <a:cubicBezTo>
                  <a:pt x="930" y="366"/>
                  <a:pt x="929" y="366"/>
                  <a:pt x="929" y="366"/>
                </a:cubicBezTo>
                <a:cubicBezTo>
                  <a:pt x="929" y="367"/>
                  <a:pt x="929" y="367"/>
                  <a:pt x="929" y="367"/>
                </a:cubicBezTo>
                <a:cubicBezTo>
                  <a:pt x="928" y="367"/>
                  <a:pt x="928" y="368"/>
                  <a:pt x="927" y="368"/>
                </a:cubicBezTo>
                <a:cubicBezTo>
                  <a:pt x="927" y="369"/>
                  <a:pt x="927" y="369"/>
                  <a:pt x="926" y="369"/>
                </a:cubicBezTo>
                <a:cubicBezTo>
                  <a:pt x="926" y="369"/>
                  <a:pt x="926" y="369"/>
                  <a:pt x="926" y="369"/>
                </a:cubicBezTo>
                <a:cubicBezTo>
                  <a:pt x="925" y="370"/>
                  <a:pt x="925" y="370"/>
                  <a:pt x="925" y="370"/>
                </a:cubicBezTo>
                <a:cubicBezTo>
                  <a:pt x="925" y="370"/>
                  <a:pt x="925" y="370"/>
                  <a:pt x="925" y="370"/>
                </a:cubicBezTo>
                <a:cubicBezTo>
                  <a:pt x="925" y="371"/>
                  <a:pt x="925" y="371"/>
                  <a:pt x="926" y="371"/>
                </a:cubicBezTo>
                <a:cubicBezTo>
                  <a:pt x="926" y="371"/>
                  <a:pt x="927" y="371"/>
                  <a:pt x="927" y="372"/>
                </a:cubicBezTo>
                <a:cubicBezTo>
                  <a:pt x="928" y="372"/>
                  <a:pt x="928" y="373"/>
                  <a:pt x="929" y="374"/>
                </a:cubicBezTo>
                <a:cubicBezTo>
                  <a:pt x="929" y="375"/>
                  <a:pt x="929" y="374"/>
                  <a:pt x="930" y="374"/>
                </a:cubicBezTo>
                <a:cubicBezTo>
                  <a:pt x="931" y="374"/>
                  <a:pt x="931" y="374"/>
                  <a:pt x="932" y="373"/>
                </a:cubicBezTo>
                <a:cubicBezTo>
                  <a:pt x="933" y="373"/>
                  <a:pt x="933" y="372"/>
                  <a:pt x="934" y="372"/>
                </a:cubicBezTo>
                <a:cubicBezTo>
                  <a:pt x="934" y="372"/>
                  <a:pt x="935" y="373"/>
                  <a:pt x="935" y="373"/>
                </a:cubicBezTo>
                <a:cubicBezTo>
                  <a:pt x="936" y="374"/>
                  <a:pt x="936" y="374"/>
                  <a:pt x="936" y="375"/>
                </a:cubicBezTo>
                <a:cubicBezTo>
                  <a:pt x="936" y="375"/>
                  <a:pt x="937" y="376"/>
                  <a:pt x="937" y="376"/>
                </a:cubicBezTo>
                <a:cubicBezTo>
                  <a:pt x="938" y="376"/>
                  <a:pt x="938" y="376"/>
                  <a:pt x="938" y="376"/>
                </a:cubicBezTo>
                <a:cubicBezTo>
                  <a:pt x="938" y="376"/>
                  <a:pt x="939" y="376"/>
                  <a:pt x="939" y="376"/>
                </a:cubicBezTo>
                <a:cubicBezTo>
                  <a:pt x="940" y="376"/>
                  <a:pt x="940" y="377"/>
                  <a:pt x="941" y="377"/>
                </a:cubicBezTo>
                <a:cubicBezTo>
                  <a:pt x="941" y="378"/>
                  <a:pt x="941" y="378"/>
                  <a:pt x="941" y="378"/>
                </a:cubicBezTo>
                <a:cubicBezTo>
                  <a:pt x="941" y="378"/>
                  <a:pt x="941" y="378"/>
                  <a:pt x="941" y="378"/>
                </a:cubicBezTo>
                <a:cubicBezTo>
                  <a:pt x="941" y="378"/>
                  <a:pt x="941" y="378"/>
                  <a:pt x="941" y="378"/>
                </a:cubicBezTo>
                <a:cubicBezTo>
                  <a:pt x="942" y="378"/>
                  <a:pt x="943" y="379"/>
                  <a:pt x="943" y="380"/>
                </a:cubicBezTo>
                <a:cubicBezTo>
                  <a:pt x="943" y="380"/>
                  <a:pt x="943" y="381"/>
                  <a:pt x="943" y="382"/>
                </a:cubicBezTo>
                <a:cubicBezTo>
                  <a:pt x="942" y="383"/>
                  <a:pt x="942" y="383"/>
                  <a:pt x="941" y="383"/>
                </a:cubicBezTo>
                <a:cubicBezTo>
                  <a:pt x="941" y="383"/>
                  <a:pt x="941" y="383"/>
                  <a:pt x="941" y="383"/>
                </a:cubicBezTo>
                <a:cubicBezTo>
                  <a:pt x="941" y="383"/>
                  <a:pt x="941" y="383"/>
                  <a:pt x="941" y="384"/>
                </a:cubicBezTo>
                <a:cubicBezTo>
                  <a:pt x="941" y="384"/>
                  <a:pt x="940" y="384"/>
                  <a:pt x="940" y="384"/>
                </a:cubicBezTo>
                <a:cubicBezTo>
                  <a:pt x="940" y="384"/>
                  <a:pt x="939" y="384"/>
                  <a:pt x="939" y="384"/>
                </a:cubicBezTo>
                <a:cubicBezTo>
                  <a:pt x="938" y="384"/>
                  <a:pt x="938" y="383"/>
                  <a:pt x="937" y="383"/>
                </a:cubicBezTo>
                <a:cubicBezTo>
                  <a:pt x="937" y="382"/>
                  <a:pt x="937" y="381"/>
                  <a:pt x="937" y="380"/>
                </a:cubicBezTo>
                <a:cubicBezTo>
                  <a:pt x="937" y="380"/>
                  <a:pt x="937" y="380"/>
                  <a:pt x="937" y="380"/>
                </a:cubicBezTo>
                <a:cubicBezTo>
                  <a:pt x="937" y="380"/>
                  <a:pt x="937" y="380"/>
                  <a:pt x="936" y="380"/>
                </a:cubicBezTo>
                <a:cubicBezTo>
                  <a:pt x="936" y="381"/>
                  <a:pt x="935" y="381"/>
                  <a:pt x="934" y="380"/>
                </a:cubicBezTo>
                <a:cubicBezTo>
                  <a:pt x="934" y="381"/>
                  <a:pt x="935" y="381"/>
                  <a:pt x="935" y="382"/>
                </a:cubicBezTo>
                <a:cubicBezTo>
                  <a:pt x="935" y="383"/>
                  <a:pt x="935" y="383"/>
                  <a:pt x="936" y="384"/>
                </a:cubicBezTo>
                <a:cubicBezTo>
                  <a:pt x="936" y="384"/>
                  <a:pt x="936" y="385"/>
                  <a:pt x="936" y="385"/>
                </a:cubicBezTo>
                <a:cubicBezTo>
                  <a:pt x="936" y="385"/>
                  <a:pt x="936" y="385"/>
                  <a:pt x="936" y="386"/>
                </a:cubicBezTo>
                <a:cubicBezTo>
                  <a:pt x="937" y="388"/>
                  <a:pt x="937" y="389"/>
                  <a:pt x="937" y="390"/>
                </a:cubicBezTo>
                <a:cubicBezTo>
                  <a:pt x="937" y="391"/>
                  <a:pt x="937" y="391"/>
                  <a:pt x="937" y="392"/>
                </a:cubicBezTo>
                <a:cubicBezTo>
                  <a:pt x="937" y="393"/>
                  <a:pt x="938" y="394"/>
                  <a:pt x="937" y="395"/>
                </a:cubicBezTo>
                <a:cubicBezTo>
                  <a:pt x="937" y="395"/>
                  <a:pt x="937" y="396"/>
                  <a:pt x="937" y="396"/>
                </a:cubicBezTo>
                <a:cubicBezTo>
                  <a:pt x="936" y="396"/>
                  <a:pt x="936" y="397"/>
                  <a:pt x="936" y="397"/>
                </a:cubicBezTo>
                <a:cubicBezTo>
                  <a:pt x="936" y="398"/>
                  <a:pt x="936" y="399"/>
                  <a:pt x="936" y="400"/>
                </a:cubicBezTo>
                <a:cubicBezTo>
                  <a:pt x="936" y="401"/>
                  <a:pt x="936" y="402"/>
                  <a:pt x="936" y="402"/>
                </a:cubicBezTo>
                <a:cubicBezTo>
                  <a:pt x="935" y="403"/>
                  <a:pt x="935" y="403"/>
                  <a:pt x="935" y="403"/>
                </a:cubicBezTo>
                <a:cubicBezTo>
                  <a:pt x="935" y="403"/>
                  <a:pt x="936" y="403"/>
                  <a:pt x="936" y="402"/>
                </a:cubicBezTo>
                <a:cubicBezTo>
                  <a:pt x="936" y="402"/>
                  <a:pt x="936" y="402"/>
                  <a:pt x="937" y="402"/>
                </a:cubicBezTo>
                <a:cubicBezTo>
                  <a:pt x="937" y="401"/>
                  <a:pt x="938" y="401"/>
                  <a:pt x="938" y="401"/>
                </a:cubicBezTo>
                <a:cubicBezTo>
                  <a:pt x="938" y="401"/>
                  <a:pt x="938" y="401"/>
                  <a:pt x="939" y="401"/>
                </a:cubicBezTo>
                <a:cubicBezTo>
                  <a:pt x="939" y="401"/>
                  <a:pt x="939" y="401"/>
                  <a:pt x="939" y="400"/>
                </a:cubicBezTo>
                <a:cubicBezTo>
                  <a:pt x="939" y="400"/>
                  <a:pt x="939" y="399"/>
                  <a:pt x="940" y="399"/>
                </a:cubicBezTo>
                <a:cubicBezTo>
                  <a:pt x="940" y="399"/>
                  <a:pt x="940" y="398"/>
                  <a:pt x="940" y="398"/>
                </a:cubicBezTo>
                <a:cubicBezTo>
                  <a:pt x="940" y="398"/>
                  <a:pt x="940" y="397"/>
                  <a:pt x="940" y="397"/>
                </a:cubicBezTo>
                <a:cubicBezTo>
                  <a:pt x="941" y="396"/>
                  <a:pt x="942" y="396"/>
                  <a:pt x="942" y="396"/>
                </a:cubicBezTo>
                <a:cubicBezTo>
                  <a:pt x="942" y="396"/>
                  <a:pt x="942" y="396"/>
                  <a:pt x="942" y="396"/>
                </a:cubicBezTo>
                <a:cubicBezTo>
                  <a:pt x="942" y="395"/>
                  <a:pt x="942" y="395"/>
                  <a:pt x="942" y="394"/>
                </a:cubicBezTo>
                <a:cubicBezTo>
                  <a:pt x="941" y="394"/>
                  <a:pt x="941" y="393"/>
                  <a:pt x="941" y="391"/>
                </a:cubicBezTo>
                <a:cubicBezTo>
                  <a:pt x="942" y="390"/>
                  <a:pt x="942" y="389"/>
                  <a:pt x="943" y="388"/>
                </a:cubicBezTo>
                <a:cubicBezTo>
                  <a:pt x="943" y="388"/>
                  <a:pt x="944" y="388"/>
                  <a:pt x="944" y="387"/>
                </a:cubicBezTo>
                <a:cubicBezTo>
                  <a:pt x="944" y="387"/>
                  <a:pt x="944" y="387"/>
                  <a:pt x="945" y="386"/>
                </a:cubicBezTo>
                <a:cubicBezTo>
                  <a:pt x="945" y="386"/>
                  <a:pt x="945" y="385"/>
                  <a:pt x="946" y="385"/>
                </a:cubicBezTo>
                <a:cubicBezTo>
                  <a:pt x="946" y="384"/>
                  <a:pt x="947" y="384"/>
                  <a:pt x="947" y="384"/>
                </a:cubicBezTo>
                <a:cubicBezTo>
                  <a:pt x="947" y="383"/>
                  <a:pt x="947" y="383"/>
                  <a:pt x="947" y="382"/>
                </a:cubicBezTo>
                <a:cubicBezTo>
                  <a:pt x="947" y="382"/>
                  <a:pt x="947" y="381"/>
                  <a:pt x="949" y="381"/>
                </a:cubicBezTo>
                <a:cubicBezTo>
                  <a:pt x="949" y="381"/>
                  <a:pt x="950" y="381"/>
                  <a:pt x="950" y="381"/>
                </a:cubicBezTo>
                <a:cubicBezTo>
                  <a:pt x="951" y="382"/>
                  <a:pt x="951" y="383"/>
                  <a:pt x="951" y="384"/>
                </a:cubicBezTo>
                <a:cubicBezTo>
                  <a:pt x="951" y="384"/>
                  <a:pt x="951" y="384"/>
                  <a:pt x="952" y="385"/>
                </a:cubicBezTo>
                <a:cubicBezTo>
                  <a:pt x="952" y="385"/>
                  <a:pt x="952" y="385"/>
                  <a:pt x="952" y="385"/>
                </a:cubicBezTo>
                <a:cubicBezTo>
                  <a:pt x="952" y="385"/>
                  <a:pt x="952" y="385"/>
                  <a:pt x="952" y="386"/>
                </a:cubicBezTo>
                <a:cubicBezTo>
                  <a:pt x="953" y="386"/>
                  <a:pt x="953" y="387"/>
                  <a:pt x="953" y="388"/>
                </a:cubicBezTo>
                <a:cubicBezTo>
                  <a:pt x="953" y="389"/>
                  <a:pt x="953" y="389"/>
                  <a:pt x="953" y="389"/>
                </a:cubicBezTo>
                <a:cubicBezTo>
                  <a:pt x="953" y="389"/>
                  <a:pt x="953" y="390"/>
                  <a:pt x="953" y="390"/>
                </a:cubicBezTo>
                <a:cubicBezTo>
                  <a:pt x="953" y="390"/>
                  <a:pt x="954" y="390"/>
                  <a:pt x="954" y="390"/>
                </a:cubicBezTo>
                <a:cubicBezTo>
                  <a:pt x="954" y="390"/>
                  <a:pt x="954" y="390"/>
                  <a:pt x="954" y="390"/>
                </a:cubicBezTo>
                <a:cubicBezTo>
                  <a:pt x="957" y="391"/>
                  <a:pt x="956" y="393"/>
                  <a:pt x="956" y="395"/>
                </a:cubicBezTo>
                <a:cubicBezTo>
                  <a:pt x="956" y="395"/>
                  <a:pt x="956" y="396"/>
                  <a:pt x="956" y="396"/>
                </a:cubicBezTo>
                <a:cubicBezTo>
                  <a:pt x="956" y="397"/>
                  <a:pt x="956" y="398"/>
                  <a:pt x="956" y="399"/>
                </a:cubicBezTo>
                <a:cubicBezTo>
                  <a:pt x="956" y="399"/>
                  <a:pt x="956" y="400"/>
                  <a:pt x="956" y="400"/>
                </a:cubicBezTo>
                <a:cubicBezTo>
                  <a:pt x="956" y="401"/>
                  <a:pt x="956" y="401"/>
                  <a:pt x="956" y="402"/>
                </a:cubicBezTo>
                <a:cubicBezTo>
                  <a:pt x="956" y="402"/>
                  <a:pt x="956" y="402"/>
                  <a:pt x="956" y="402"/>
                </a:cubicBezTo>
                <a:cubicBezTo>
                  <a:pt x="955" y="403"/>
                  <a:pt x="955" y="404"/>
                  <a:pt x="954" y="404"/>
                </a:cubicBezTo>
                <a:cubicBezTo>
                  <a:pt x="954" y="404"/>
                  <a:pt x="954" y="404"/>
                  <a:pt x="954" y="404"/>
                </a:cubicBezTo>
                <a:cubicBezTo>
                  <a:pt x="953" y="404"/>
                  <a:pt x="953" y="404"/>
                  <a:pt x="952" y="403"/>
                </a:cubicBezTo>
                <a:cubicBezTo>
                  <a:pt x="952" y="403"/>
                  <a:pt x="951" y="403"/>
                  <a:pt x="951" y="403"/>
                </a:cubicBezTo>
                <a:cubicBezTo>
                  <a:pt x="951" y="404"/>
                  <a:pt x="951" y="404"/>
                  <a:pt x="951" y="404"/>
                </a:cubicBezTo>
                <a:cubicBezTo>
                  <a:pt x="951" y="405"/>
                  <a:pt x="951" y="405"/>
                  <a:pt x="951" y="405"/>
                </a:cubicBezTo>
                <a:cubicBezTo>
                  <a:pt x="951" y="406"/>
                  <a:pt x="951" y="406"/>
                  <a:pt x="951" y="406"/>
                </a:cubicBezTo>
                <a:cubicBezTo>
                  <a:pt x="951" y="407"/>
                  <a:pt x="952" y="408"/>
                  <a:pt x="951" y="408"/>
                </a:cubicBezTo>
                <a:cubicBezTo>
                  <a:pt x="951" y="408"/>
                  <a:pt x="951" y="409"/>
                  <a:pt x="951" y="409"/>
                </a:cubicBezTo>
                <a:cubicBezTo>
                  <a:pt x="950" y="410"/>
                  <a:pt x="949" y="411"/>
                  <a:pt x="949" y="412"/>
                </a:cubicBezTo>
                <a:cubicBezTo>
                  <a:pt x="951" y="413"/>
                  <a:pt x="952" y="414"/>
                  <a:pt x="952" y="415"/>
                </a:cubicBezTo>
                <a:cubicBezTo>
                  <a:pt x="952" y="416"/>
                  <a:pt x="952" y="416"/>
                  <a:pt x="952" y="417"/>
                </a:cubicBezTo>
                <a:cubicBezTo>
                  <a:pt x="952" y="418"/>
                  <a:pt x="951" y="419"/>
                  <a:pt x="952" y="419"/>
                </a:cubicBezTo>
                <a:cubicBezTo>
                  <a:pt x="952" y="420"/>
                  <a:pt x="952" y="421"/>
                  <a:pt x="953" y="422"/>
                </a:cubicBezTo>
                <a:cubicBezTo>
                  <a:pt x="953" y="422"/>
                  <a:pt x="953" y="423"/>
                  <a:pt x="953" y="423"/>
                </a:cubicBezTo>
                <a:cubicBezTo>
                  <a:pt x="954" y="424"/>
                  <a:pt x="954" y="425"/>
                  <a:pt x="954" y="425"/>
                </a:cubicBezTo>
                <a:cubicBezTo>
                  <a:pt x="954" y="426"/>
                  <a:pt x="954" y="426"/>
                  <a:pt x="954" y="426"/>
                </a:cubicBezTo>
                <a:cubicBezTo>
                  <a:pt x="954" y="426"/>
                  <a:pt x="954" y="427"/>
                  <a:pt x="955" y="427"/>
                </a:cubicBezTo>
                <a:cubicBezTo>
                  <a:pt x="955" y="427"/>
                  <a:pt x="955" y="427"/>
                  <a:pt x="955" y="428"/>
                </a:cubicBezTo>
                <a:cubicBezTo>
                  <a:pt x="955" y="428"/>
                  <a:pt x="955" y="428"/>
                  <a:pt x="955" y="428"/>
                </a:cubicBezTo>
                <a:cubicBezTo>
                  <a:pt x="955" y="427"/>
                  <a:pt x="955" y="426"/>
                  <a:pt x="955" y="425"/>
                </a:cubicBezTo>
                <a:cubicBezTo>
                  <a:pt x="956" y="425"/>
                  <a:pt x="956" y="425"/>
                  <a:pt x="957" y="424"/>
                </a:cubicBezTo>
                <a:cubicBezTo>
                  <a:pt x="957" y="424"/>
                  <a:pt x="958" y="424"/>
                  <a:pt x="958" y="424"/>
                </a:cubicBezTo>
                <a:cubicBezTo>
                  <a:pt x="959" y="424"/>
                  <a:pt x="960" y="424"/>
                  <a:pt x="960" y="425"/>
                </a:cubicBezTo>
                <a:cubicBezTo>
                  <a:pt x="960" y="425"/>
                  <a:pt x="960" y="425"/>
                  <a:pt x="960" y="425"/>
                </a:cubicBezTo>
                <a:cubicBezTo>
                  <a:pt x="961" y="424"/>
                  <a:pt x="961" y="423"/>
                  <a:pt x="962" y="423"/>
                </a:cubicBezTo>
                <a:cubicBezTo>
                  <a:pt x="962" y="423"/>
                  <a:pt x="963" y="422"/>
                  <a:pt x="963" y="422"/>
                </a:cubicBezTo>
                <a:cubicBezTo>
                  <a:pt x="963" y="422"/>
                  <a:pt x="963" y="422"/>
                  <a:pt x="962" y="422"/>
                </a:cubicBezTo>
                <a:cubicBezTo>
                  <a:pt x="962" y="422"/>
                  <a:pt x="962" y="422"/>
                  <a:pt x="962" y="421"/>
                </a:cubicBezTo>
                <a:cubicBezTo>
                  <a:pt x="961" y="420"/>
                  <a:pt x="961" y="420"/>
                  <a:pt x="961" y="419"/>
                </a:cubicBezTo>
                <a:cubicBezTo>
                  <a:pt x="961" y="419"/>
                  <a:pt x="961" y="419"/>
                  <a:pt x="961" y="418"/>
                </a:cubicBezTo>
                <a:cubicBezTo>
                  <a:pt x="961" y="418"/>
                  <a:pt x="961" y="418"/>
                  <a:pt x="961" y="418"/>
                </a:cubicBezTo>
                <a:cubicBezTo>
                  <a:pt x="960" y="418"/>
                  <a:pt x="959" y="418"/>
                  <a:pt x="959" y="417"/>
                </a:cubicBezTo>
                <a:cubicBezTo>
                  <a:pt x="959" y="416"/>
                  <a:pt x="960" y="415"/>
                  <a:pt x="960" y="415"/>
                </a:cubicBezTo>
                <a:cubicBezTo>
                  <a:pt x="960" y="415"/>
                  <a:pt x="960" y="415"/>
                  <a:pt x="960" y="415"/>
                </a:cubicBezTo>
                <a:cubicBezTo>
                  <a:pt x="960" y="415"/>
                  <a:pt x="960" y="415"/>
                  <a:pt x="960" y="415"/>
                </a:cubicBezTo>
                <a:cubicBezTo>
                  <a:pt x="960" y="415"/>
                  <a:pt x="960" y="415"/>
                  <a:pt x="960" y="415"/>
                </a:cubicBezTo>
                <a:cubicBezTo>
                  <a:pt x="959" y="414"/>
                  <a:pt x="959" y="414"/>
                  <a:pt x="959" y="413"/>
                </a:cubicBezTo>
                <a:cubicBezTo>
                  <a:pt x="959" y="413"/>
                  <a:pt x="959" y="413"/>
                  <a:pt x="959" y="412"/>
                </a:cubicBezTo>
                <a:cubicBezTo>
                  <a:pt x="960" y="412"/>
                  <a:pt x="960" y="412"/>
                  <a:pt x="960" y="412"/>
                </a:cubicBezTo>
                <a:cubicBezTo>
                  <a:pt x="960" y="412"/>
                  <a:pt x="960" y="412"/>
                  <a:pt x="960" y="412"/>
                </a:cubicBezTo>
                <a:cubicBezTo>
                  <a:pt x="960" y="412"/>
                  <a:pt x="960" y="411"/>
                  <a:pt x="960" y="411"/>
                </a:cubicBezTo>
                <a:cubicBezTo>
                  <a:pt x="960" y="411"/>
                  <a:pt x="960" y="410"/>
                  <a:pt x="960" y="409"/>
                </a:cubicBezTo>
                <a:cubicBezTo>
                  <a:pt x="961" y="409"/>
                  <a:pt x="961" y="409"/>
                  <a:pt x="961" y="408"/>
                </a:cubicBezTo>
                <a:cubicBezTo>
                  <a:pt x="961" y="408"/>
                  <a:pt x="962" y="408"/>
                  <a:pt x="962" y="408"/>
                </a:cubicBezTo>
                <a:cubicBezTo>
                  <a:pt x="962" y="408"/>
                  <a:pt x="962" y="408"/>
                  <a:pt x="962" y="408"/>
                </a:cubicBezTo>
                <a:cubicBezTo>
                  <a:pt x="962" y="408"/>
                  <a:pt x="963" y="407"/>
                  <a:pt x="963" y="407"/>
                </a:cubicBezTo>
                <a:cubicBezTo>
                  <a:pt x="963" y="407"/>
                  <a:pt x="963" y="407"/>
                  <a:pt x="964" y="407"/>
                </a:cubicBezTo>
                <a:cubicBezTo>
                  <a:pt x="965" y="407"/>
                  <a:pt x="965" y="407"/>
                  <a:pt x="965" y="408"/>
                </a:cubicBezTo>
                <a:cubicBezTo>
                  <a:pt x="965" y="410"/>
                  <a:pt x="965" y="411"/>
                  <a:pt x="965" y="413"/>
                </a:cubicBezTo>
                <a:cubicBezTo>
                  <a:pt x="966" y="414"/>
                  <a:pt x="965" y="415"/>
                  <a:pt x="964" y="415"/>
                </a:cubicBezTo>
                <a:cubicBezTo>
                  <a:pt x="964" y="415"/>
                  <a:pt x="964" y="415"/>
                  <a:pt x="964" y="415"/>
                </a:cubicBezTo>
                <a:cubicBezTo>
                  <a:pt x="964" y="415"/>
                  <a:pt x="964" y="415"/>
                  <a:pt x="964" y="415"/>
                </a:cubicBezTo>
                <a:cubicBezTo>
                  <a:pt x="964" y="416"/>
                  <a:pt x="964" y="416"/>
                  <a:pt x="964" y="416"/>
                </a:cubicBezTo>
                <a:cubicBezTo>
                  <a:pt x="964" y="416"/>
                  <a:pt x="964" y="416"/>
                  <a:pt x="964" y="416"/>
                </a:cubicBezTo>
                <a:cubicBezTo>
                  <a:pt x="964" y="416"/>
                  <a:pt x="964" y="417"/>
                  <a:pt x="964" y="417"/>
                </a:cubicBezTo>
                <a:cubicBezTo>
                  <a:pt x="964" y="416"/>
                  <a:pt x="964" y="416"/>
                  <a:pt x="964" y="416"/>
                </a:cubicBezTo>
                <a:cubicBezTo>
                  <a:pt x="964" y="416"/>
                  <a:pt x="965" y="415"/>
                  <a:pt x="965" y="415"/>
                </a:cubicBezTo>
                <a:cubicBezTo>
                  <a:pt x="965" y="414"/>
                  <a:pt x="967" y="413"/>
                  <a:pt x="968" y="413"/>
                </a:cubicBezTo>
                <a:cubicBezTo>
                  <a:pt x="969" y="412"/>
                  <a:pt x="969" y="412"/>
                  <a:pt x="969" y="412"/>
                </a:cubicBezTo>
                <a:cubicBezTo>
                  <a:pt x="969" y="412"/>
                  <a:pt x="969" y="412"/>
                  <a:pt x="969" y="412"/>
                </a:cubicBezTo>
                <a:cubicBezTo>
                  <a:pt x="969" y="412"/>
                  <a:pt x="969" y="412"/>
                  <a:pt x="969" y="412"/>
                </a:cubicBezTo>
                <a:cubicBezTo>
                  <a:pt x="969" y="412"/>
                  <a:pt x="969" y="412"/>
                  <a:pt x="969" y="411"/>
                </a:cubicBezTo>
                <a:cubicBezTo>
                  <a:pt x="970" y="411"/>
                  <a:pt x="970" y="411"/>
                  <a:pt x="970" y="411"/>
                </a:cubicBezTo>
                <a:cubicBezTo>
                  <a:pt x="970" y="410"/>
                  <a:pt x="970" y="409"/>
                  <a:pt x="971" y="408"/>
                </a:cubicBezTo>
                <a:cubicBezTo>
                  <a:pt x="971" y="408"/>
                  <a:pt x="972" y="407"/>
                  <a:pt x="972" y="406"/>
                </a:cubicBezTo>
                <a:cubicBezTo>
                  <a:pt x="973" y="405"/>
                  <a:pt x="973" y="405"/>
                  <a:pt x="973" y="405"/>
                </a:cubicBezTo>
                <a:cubicBezTo>
                  <a:pt x="973" y="404"/>
                  <a:pt x="974" y="403"/>
                  <a:pt x="974" y="403"/>
                </a:cubicBezTo>
                <a:cubicBezTo>
                  <a:pt x="974" y="402"/>
                  <a:pt x="974" y="402"/>
                  <a:pt x="974" y="402"/>
                </a:cubicBezTo>
                <a:cubicBezTo>
                  <a:pt x="974" y="400"/>
                  <a:pt x="975" y="398"/>
                  <a:pt x="977" y="398"/>
                </a:cubicBezTo>
                <a:cubicBezTo>
                  <a:pt x="977" y="398"/>
                  <a:pt x="977" y="398"/>
                  <a:pt x="977" y="398"/>
                </a:cubicBezTo>
                <a:cubicBezTo>
                  <a:pt x="979" y="398"/>
                  <a:pt x="979" y="398"/>
                  <a:pt x="980" y="399"/>
                </a:cubicBezTo>
                <a:cubicBezTo>
                  <a:pt x="980" y="399"/>
                  <a:pt x="980" y="399"/>
                  <a:pt x="981" y="399"/>
                </a:cubicBezTo>
                <a:cubicBezTo>
                  <a:pt x="981" y="399"/>
                  <a:pt x="981" y="399"/>
                  <a:pt x="981" y="399"/>
                </a:cubicBezTo>
                <a:cubicBezTo>
                  <a:pt x="980" y="398"/>
                  <a:pt x="980" y="398"/>
                  <a:pt x="979" y="397"/>
                </a:cubicBezTo>
                <a:cubicBezTo>
                  <a:pt x="979" y="397"/>
                  <a:pt x="979" y="396"/>
                  <a:pt x="979" y="396"/>
                </a:cubicBezTo>
                <a:cubicBezTo>
                  <a:pt x="979" y="395"/>
                  <a:pt x="979" y="395"/>
                  <a:pt x="980" y="395"/>
                </a:cubicBezTo>
                <a:cubicBezTo>
                  <a:pt x="980" y="395"/>
                  <a:pt x="980" y="395"/>
                  <a:pt x="980" y="395"/>
                </a:cubicBezTo>
                <a:cubicBezTo>
                  <a:pt x="981" y="394"/>
                  <a:pt x="982" y="394"/>
                  <a:pt x="983" y="394"/>
                </a:cubicBezTo>
                <a:cubicBezTo>
                  <a:pt x="983" y="394"/>
                  <a:pt x="983" y="394"/>
                  <a:pt x="984" y="395"/>
                </a:cubicBezTo>
                <a:cubicBezTo>
                  <a:pt x="984" y="395"/>
                  <a:pt x="985" y="395"/>
                  <a:pt x="985" y="395"/>
                </a:cubicBezTo>
                <a:cubicBezTo>
                  <a:pt x="985" y="394"/>
                  <a:pt x="985" y="394"/>
                  <a:pt x="985" y="394"/>
                </a:cubicBezTo>
                <a:cubicBezTo>
                  <a:pt x="985" y="394"/>
                  <a:pt x="985" y="394"/>
                  <a:pt x="985" y="394"/>
                </a:cubicBezTo>
                <a:cubicBezTo>
                  <a:pt x="985" y="394"/>
                  <a:pt x="985" y="394"/>
                  <a:pt x="984" y="393"/>
                </a:cubicBezTo>
                <a:cubicBezTo>
                  <a:pt x="984" y="393"/>
                  <a:pt x="984" y="393"/>
                  <a:pt x="984" y="393"/>
                </a:cubicBezTo>
                <a:cubicBezTo>
                  <a:pt x="984" y="392"/>
                  <a:pt x="984" y="392"/>
                  <a:pt x="983" y="392"/>
                </a:cubicBezTo>
                <a:cubicBezTo>
                  <a:pt x="983" y="392"/>
                  <a:pt x="983" y="392"/>
                  <a:pt x="982" y="391"/>
                </a:cubicBezTo>
                <a:cubicBezTo>
                  <a:pt x="981" y="390"/>
                  <a:pt x="981" y="388"/>
                  <a:pt x="982" y="387"/>
                </a:cubicBezTo>
                <a:cubicBezTo>
                  <a:pt x="982" y="387"/>
                  <a:pt x="982" y="387"/>
                  <a:pt x="982" y="386"/>
                </a:cubicBezTo>
                <a:cubicBezTo>
                  <a:pt x="982" y="386"/>
                  <a:pt x="982" y="385"/>
                  <a:pt x="983" y="384"/>
                </a:cubicBezTo>
                <a:cubicBezTo>
                  <a:pt x="983" y="384"/>
                  <a:pt x="984" y="384"/>
                  <a:pt x="984" y="384"/>
                </a:cubicBezTo>
                <a:cubicBezTo>
                  <a:pt x="984" y="384"/>
                  <a:pt x="984" y="383"/>
                  <a:pt x="984" y="383"/>
                </a:cubicBezTo>
                <a:cubicBezTo>
                  <a:pt x="983" y="382"/>
                  <a:pt x="983" y="382"/>
                  <a:pt x="983" y="381"/>
                </a:cubicBezTo>
                <a:cubicBezTo>
                  <a:pt x="983" y="381"/>
                  <a:pt x="984" y="380"/>
                  <a:pt x="984" y="380"/>
                </a:cubicBezTo>
                <a:cubicBezTo>
                  <a:pt x="984" y="380"/>
                  <a:pt x="984" y="380"/>
                  <a:pt x="984" y="380"/>
                </a:cubicBezTo>
                <a:cubicBezTo>
                  <a:pt x="984" y="380"/>
                  <a:pt x="984" y="380"/>
                  <a:pt x="984" y="380"/>
                </a:cubicBezTo>
                <a:cubicBezTo>
                  <a:pt x="984" y="379"/>
                  <a:pt x="984" y="379"/>
                  <a:pt x="984" y="378"/>
                </a:cubicBezTo>
                <a:cubicBezTo>
                  <a:pt x="985" y="378"/>
                  <a:pt x="985" y="378"/>
                  <a:pt x="986" y="378"/>
                </a:cubicBezTo>
                <a:cubicBezTo>
                  <a:pt x="985" y="377"/>
                  <a:pt x="985" y="377"/>
                  <a:pt x="985" y="376"/>
                </a:cubicBezTo>
                <a:cubicBezTo>
                  <a:pt x="984" y="376"/>
                  <a:pt x="984" y="376"/>
                  <a:pt x="984" y="375"/>
                </a:cubicBezTo>
                <a:cubicBezTo>
                  <a:pt x="984" y="374"/>
                  <a:pt x="985" y="374"/>
                  <a:pt x="985" y="374"/>
                </a:cubicBezTo>
                <a:cubicBezTo>
                  <a:pt x="985" y="374"/>
                  <a:pt x="985" y="374"/>
                  <a:pt x="985" y="374"/>
                </a:cubicBezTo>
                <a:cubicBezTo>
                  <a:pt x="987" y="374"/>
                  <a:pt x="988" y="374"/>
                  <a:pt x="989" y="375"/>
                </a:cubicBezTo>
                <a:cubicBezTo>
                  <a:pt x="990" y="375"/>
                  <a:pt x="990" y="375"/>
                  <a:pt x="992" y="375"/>
                </a:cubicBezTo>
                <a:cubicBezTo>
                  <a:pt x="992" y="375"/>
                  <a:pt x="992" y="375"/>
                  <a:pt x="992" y="375"/>
                </a:cubicBezTo>
                <a:cubicBezTo>
                  <a:pt x="993" y="375"/>
                  <a:pt x="993" y="375"/>
                  <a:pt x="993" y="375"/>
                </a:cubicBezTo>
                <a:cubicBezTo>
                  <a:pt x="994" y="375"/>
                  <a:pt x="995" y="376"/>
                  <a:pt x="995" y="377"/>
                </a:cubicBezTo>
                <a:cubicBezTo>
                  <a:pt x="995" y="377"/>
                  <a:pt x="995" y="377"/>
                  <a:pt x="996" y="377"/>
                </a:cubicBezTo>
                <a:cubicBezTo>
                  <a:pt x="996" y="377"/>
                  <a:pt x="996" y="377"/>
                  <a:pt x="996" y="378"/>
                </a:cubicBezTo>
                <a:cubicBezTo>
                  <a:pt x="996" y="378"/>
                  <a:pt x="997" y="378"/>
                  <a:pt x="997" y="378"/>
                </a:cubicBezTo>
                <a:cubicBezTo>
                  <a:pt x="997" y="378"/>
                  <a:pt x="997" y="378"/>
                  <a:pt x="997" y="378"/>
                </a:cubicBezTo>
                <a:cubicBezTo>
                  <a:pt x="998" y="378"/>
                  <a:pt x="998" y="379"/>
                  <a:pt x="999" y="379"/>
                </a:cubicBezTo>
                <a:cubicBezTo>
                  <a:pt x="999" y="379"/>
                  <a:pt x="998" y="379"/>
                  <a:pt x="998" y="379"/>
                </a:cubicBezTo>
                <a:cubicBezTo>
                  <a:pt x="998" y="378"/>
                  <a:pt x="998" y="378"/>
                  <a:pt x="999" y="377"/>
                </a:cubicBezTo>
                <a:cubicBezTo>
                  <a:pt x="999" y="377"/>
                  <a:pt x="1000" y="377"/>
                  <a:pt x="1001" y="377"/>
                </a:cubicBezTo>
                <a:cubicBezTo>
                  <a:pt x="1001" y="377"/>
                  <a:pt x="1001" y="377"/>
                  <a:pt x="1001" y="377"/>
                </a:cubicBezTo>
                <a:cubicBezTo>
                  <a:pt x="1002" y="377"/>
                  <a:pt x="1002" y="378"/>
                  <a:pt x="1002" y="378"/>
                </a:cubicBezTo>
                <a:cubicBezTo>
                  <a:pt x="1002" y="378"/>
                  <a:pt x="1002" y="379"/>
                  <a:pt x="1002" y="379"/>
                </a:cubicBezTo>
                <a:cubicBezTo>
                  <a:pt x="1002" y="380"/>
                  <a:pt x="1001" y="380"/>
                  <a:pt x="1001" y="380"/>
                </a:cubicBezTo>
                <a:cubicBezTo>
                  <a:pt x="1001" y="380"/>
                  <a:pt x="1001" y="380"/>
                  <a:pt x="1001" y="380"/>
                </a:cubicBezTo>
                <a:cubicBezTo>
                  <a:pt x="1000" y="380"/>
                  <a:pt x="1000" y="380"/>
                  <a:pt x="1000" y="380"/>
                </a:cubicBezTo>
                <a:cubicBezTo>
                  <a:pt x="1000" y="380"/>
                  <a:pt x="1000" y="380"/>
                  <a:pt x="1000" y="380"/>
                </a:cubicBezTo>
                <a:cubicBezTo>
                  <a:pt x="1000" y="380"/>
                  <a:pt x="1001" y="380"/>
                  <a:pt x="1001" y="380"/>
                </a:cubicBezTo>
                <a:cubicBezTo>
                  <a:pt x="1002" y="380"/>
                  <a:pt x="1003" y="380"/>
                  <a:pt x="1004" y="380"/>
                </a:cubicBezTo>
                <a:cubicBezTo>
                  <a:pt x="1005" y="381"/>
                  <a:pt x="1006" y="381"/>
                  <a:pt x="1007" y="382"/>
                </a:cubicBezTo>
                <a:cubicBezTo>
                  <a:pt x="1008" y="382"/>
                  <a:pt x="1008" y="382"/>
                  <a:pt x="1008" y="383"/>
                </a:cubicBezTo>
                <a:cubicBezTo>
                  <a:pt x="1008" y="383"/>
                  <a:pt x="1009" y="383"/>
                  <a:pt x="1009" y="383"/>
                </a:cubicBezTo>
                <a:cubicBezTo>
                  <a:pt x="1009" y="384"/>
                  <a:pt x="1009" y="384"/>
                  <a:pt x="1009" y="384"/>
                </a:cubicBezTo>
                <a:cubicBezTo>
                  <a:pt x="1009" y="384"/>
                  <a:pt x="1009" y="385"/>
                  <a:pt x="1009" y="385"/>
                </a:cubicBezTo>
                <a:cubicBezTo>
                  <a:pt x="1009" y="386"/>
                  <a:pt x="1008" y="386"/>
                  <a:pt x="1008" y="386"/>
                </a:cubicBezTo>
                <a:cubicBezTo>
                  <a:pt x="1007" y="386"/>
                  <a:pt x="1007" y="386"/>
                  <a:pt x="1007" y="386"/>
                </a:cubicBezTo>
                <a:cubicBezTo>
                  <a:pt x="1007" y="386"/>
                  <a:pt x="1007" y="386"/>
                  <a:pt x="1007" y="386"/>
                </a:cubicBezTo>
                <a:cubicBezTo>
                  <a:pt x="1007" y="386"/>
                  <a:pt x="1007" y="387"/>
                  <a:pt x="1007" y="387"/>
                </a:cubicBezTo>
                <a:cubicBezTo>
                  <a:pt x="1008" y="387"/>
                  <a:pt x="1008" y="387"/>
                  <a:pt x="1008" y="387"/>
                </a:cubicBezTo>
                <a:cubicBezTo>
                  <a:pt x="1009" y="388"/>
                  <a:pt x="1009" y="388"/>
                  <a:pt x="1010" y="388"/>
                </a:cubicBezTo>
                <a:cubicBezTo>
                  <a:pt x="1011" y="389"/>
                  <a:pt x="1011" y="391"/>
                  <a:pt x="1010" y="392"/>
                </a:cubicBezTo>
                <a:cubicBezTo>
                  <a:pt x="1010" y="392"/>
                  <a:pt x="1011" y="392"/>
                  <a:pt x="1011" y="392"/>
                </a:cubicBezTo>
                <a:cubicBezTo>
                  <a:pt x="1011" y="391"/>
                  <a:pt x="1012" y="391"/>
                  <a:pt x="1013" y="391"/>
                </a:cubicBezTo>
                <a:cubicBezTo>
                  <a:pt x="1013" y="391"/>
                  <a:pt x="1013" y="391"/>
                  <a:pt x="1013" y="391"/>
                </a:cubicBezTo>
                <a:cubicBezTo>
                  <a:pt x="1014" y="391"/>
                  <a:pt x="1015" y="392"/>
                  <a:pt x="1016" y="392"/>
                </a:cubicBezTo>
                <a:cubicBezTo>
                  <a:pt x="1016" y="392"/>
                  <a:pt x="1017" y="393"/>
                  <a:pt x="1017" y="393"/>
                </a:cubicBezTo>
                <a:cubicBezTo>
                  <a:pt x="1017" y="393"/>
                  <a:pt x="1018" y="393"/>
                  <a:pt x="1018" y="394"/>
                </a:cubicBezTo>
                <a:cubicBezTo>
                  <a:pt x="1018" y="395"/>
                  <a:pt x="1017" y="396"/>
                  <a:pt x="1016" y="397"/>
                </a:cubicBezTo>
                <a:cubicBezTo>
                  <a:pt x="1015" y="397"/>
                  <a:pt x="1014" y="398"/>
                  <a:pt x="1014" y="398"/>
                </a:cubicBezTo>
                <a:cubicBezTo>
                  <a:pt x="1013" y="399"/>
                  <a:pt x="1013" y="399"/>
                  <a:pt x="1012" y="400"/>
                </a:cubicBezTo>
                <a:cubicBezTo>
                  <a:pt x="1012" y="400"/>
                  <a:pt x="1012" y="400"/>
                  <a:pt x="1012" y="400"/>
                </a:cubicBezTo>
                <a:cubicBezTo>
                  <a:pt x="1012" y="400"/>
                  <a:pt x="1012" y="400"/>
                  <a:pt x="1013" y="400"/>
                </a:cubicBezTo>
                <a:cubicBezTo>
                  <a:pt x="1013" y="400"/>
                  <a:pt x="1013" y="400"/>
                  <a:pt x="1013" y="400"/>
                </a:cubicBezTo>
                <a:cubicBezTo>
                  <a:pt x="1013" y="400"/>
                  <a:pt x="1013" y="400"/>
                  <a:pt x="1013" y="400"/>
                </a:cubicBezTo>
                <a:cubicBezTo>
                  <a:pt x="1014" y="400"/>
                  <a:pt x="1014" y="400"/>
                  <a:pt x="1014" y="401"/>
                </a:cubicBezTo>
                <a:cubicBezTo>
                  <a:pt x="1014" y="401"/>
                  <a:pt x="1014" y="401"/>
                  <a:pt x="1015" y="402"/>
                </a:cubicBezTo>
                <a:cubicBezTo>
                  <a:pt x="1016" y="402"/>
                  <a:pt x="1017" y="402"/>
                  <a:pt x="1017" y="403"/>
                </a:cubicBezTo>
                <a:cubicBezTo>
                  <a:pt x="1017" y="404"/>
                  <a:pt x="1016" y="405"/>
                  <a:pt x="1015" y="406"/>
                </a:cubicBezTo>
                <a:cubicBezTo>
                  <a:pt x="1014" y="406"/>
                  <a:pt x="1014" y="406"/>
                  <a:pt x="1014" y="407"/>
                </a:cubicBezTo>
                <a:cubicBezTo>
                  <a:pt x="1014" y="407"/>
                  <a:pt x="1014" y="408"/>
                  <a:pt x="1013" y="408"/>
                </a:cubicBezTo>
                <a:cubicBezTo>
                  <a:pt x="1013" y="408"/>
                  <a:pt x="1013" y="408"/>
                  <a:pt x="1013" y="408"/>
                </a:cubicBezTo>
                <a:cubicBezTo>
                  <a:pt x="1012" y="408"/>
                  <a:pt x="1011" y="409"/>
                  <a:pt x="1011" y="409"/>
                </a:cubicBezTo>
                <a:cubicBezTo>
                  <a:pt x="1010" y="409"/>
                  <a:pt x="1010" y="409"/>
                  <a:pt x="1010" y="409"/>
                </a:cubicBezTo>
                <a:cubicBezTo>
                  <a:pt x="1010" y="409"/>
                  <a:pt x="1010" y="409"/>
                  <a:pt x="1010" y="409"/>
                </a:cubicBezTo>
                <a:cubicBezTo>
                  <a:pt x="1010" y="409"/>
                  <a:pt x="1009" y="410"/>
                  <a:pt x="1009" y="410"/>
                </a:cubicBezTo>
                <a:cubicBezTo>
                  <a:pt x="1008" y="410"/>
                  <a:pt x="1008" y="410"/>
                  <a:pt x="1008" y="410"/>
                </a:cubicBezTo>
                <a:cubicBezTo>
                  <a:pt x="1007" y="410"/>
                  <a:pt x="1005" y="410"/>
                  <a:pt x="1005" y="409"/>
                </a:cubicBezTo>
                <a:cubicBezTo>
                  <a:pt x="1004" y="409"/>
                  <a:pt x="1004" y="409"/>
                  <a:pt x="1004" y="409"/>
                </a:cubicBezTo>
                <a:cubicBezTo>
                  <a:pt x="1004" y="408"/>
                  <a:pt x="1003" y="407"/>
                  <a:pt x="1003" y="407"/>
                </a:cubicBezTo>
                <a:cubicBezTo>
                  <a:pt x="1002" y="407"/>
                  <a:pt x="1002" y="407"/>
                  <a:pt x="1002" y="407"/>
                </a:cubicBezTo>
                <a:cubicBezTo>
                  <a:pt x="1002" y="408"/>
                  <a:pt x="1002" y="408"/>
                  <a:pt x="1002" y="408"/>
                </a:cubicBezTo>
                <a:cubicBezTo>
                  <a:pt x="1002" y="408"/>
                  <a:pt x="1002" y="408"/>
                  <a:pt x="1002" y="408"/>
                </a:cubicBezTo>
                <a:cubicBezTo>
                  <a:pt x="1003" y="408"/>
                  <a:pt x="1003" y="408"/>
                  <a:pt x="1003" y="408"/>
                </a:cubicBezTo>
                <a:cubicBezTo>
                  <a:pt x="1004" y="409"/>
                  <a:pt x="1004" y="409"/>
                  <a:pt x="1004" y="409"/>
                </a:cubicBezTo>
                <a:cubicBezTo>
                  <a:pt x="1004" y="411"/>
                  <a:pt x="1004" y="411"/>
                  <a:pt x="1003" y="412"/>
                </a:cubicBezTo>
                <a:cubicBezTo>
                  <a:pt x="1003" y="412"/>
                  <a:pt x="1003" y="412"/>
                  <a:pt x="1003" y="412"/>
                </a:cubicBezTo>
                <a:cubicBezTo>
                  <a:pt x="1003" y="412"/>
                  <a:pt x="1002" y="413"/>
                  <a:pt x="1002" y="413"/>
                </a:cubicBezTo>
                <a:cubicBezTo>
                  <a:pt x="1003" y="413"/>
                  <a:pt x="1003" y="414"/>
                  <a:pt x="1003" y="414"/>
                </a:cubicBezTo>
                <a:cubicBezTo>
                  <a:pt x="1003" y="414"/>
                  <a:pt x="1004" y="414"/>
                  <a:pt x="1004" y="414"/>
                </a:cubicBezTo>
                <a:cubicBezTo>
                  <a:pt x="1004" y="414"/>
                  <a:pt x="1004" y="414"/>
                  <a:pt x="1004" y="414"/>
                </a:cubicBezTo>
                <a:cubicBezTo>
                  <a:pt x="1004" y="414"/>
                  <a:pt x="1005" y="414"/>
                  <a:pt x="1005" y="415"/>
                </a:cubicBezTo>
                <a:cubicBezTo>
                  <a:pt x="1005" y="415"/>
                  <a:pt x="1005" y="415"/>
                  <a:pt x="1005" y="416"/>
                </a:cubicBezTo>
                <a:cubicBezTo>
                  <a:pt x="1005" y="417"/>
                  <a:pt x="1004" y="417"/>
                  <a:pt x="1003" y="418"/>
                </a:cubicBezTo>
                <a:cubicBezTo>
                  <a:pt x="1003" y="418"/>
                  <a:pt x="1002" y="418"/>
                  <a:pt x="1002" y="418"/>
                </a:cubicBezTo>
                <a:cubicBezTo>
                  <a:pt x="1002" y="418"/>
                  <a:pt x="1002" y="418"/>
                  <a:pt x="1002" y="418"/>
                </a:cubicBezTo>
                <a:cubicBezTo>
                  <a:pt x="1002" y="419"/>
                  <a:pt x="1002" y="419"/>
                  <a:pt x="1002" y="419"/>
                </a:cubicBezTo>
                <a:cubicBezTo>
                  <a:pt x="1002" y="419"/>
                  <a:pt x="1002" y="419"/>
                  <a:pt x="1002" y="419"/>
                </a:cubicBezTo>
                <a:cubicBezTo>
                  <a:pt x="1003" y="421"/>
                  <a:pt x="1003" y="421"/>
                  <a:pt x="1003" y="421"/>
                </a:cubicBezTo>
                <a:cubicBezTo>
                  <a:pt x="1004" y="421"/>
                  <a:pt x="1005" y="421"/>
                  <a:pt x="1005" y="423"/>
                </a:cubicBezTo>
                <a:cubicBezTo>
                  <a:pt x="1006" y="423"/>
                  <a:pt x="1005" y="424"/>
                  <a:pt x="1005" y="425"/>
                </a:cubicBezTo>
                <a:cubicBezTo>
                  <a:pt x="1005" y="425"/>
                  <a:pt x="1005" y="425"/>
                  <a:pt x="1005" y="425"/>
                </a:cubicBezTo>
                <a:cubicBezTo>
                  <a:pt x="1005" y="426"/>
                  <a:pt x="1006" y="426"/>
                  <a:pt x="1006" y="426"/>
                </a:cubicBezTo>
                <a:cubicBezTo>
                  <a:pt x="1007" y="427"/>
                  <a:pt x="1008" y="428"/>
                  <a:pt x="1008" y="429"/>
                </a:cubicBezTo>
                <a:cubicBezTo>
                  <a:pt x="1008" y="430"/>
                  <a:pt x="1008" y="431"/>
                  <a:pt x="1007" y="431"/>
                </a:cubicBezTo>
                <a:cubicBezTo>
                  <a:pt x="1007" y="431"/>
                  <a:pt x="1007" y="431"/>
                  <a:pt x="1007" y="431"/>
                </a:cubicBezTo>
                <a:cubicBezTo>
                  <a:pt x="1007" y="432"/>
                  <a:pt x="1006" y="433"/>
                  <a:pt x="1006" y="433"/>
                </a:cubicBezTo>
                <a:cubicBezTo>
                  <a:pt x="1005" y="433"/>
                  <a:pt x="1005" y="433"/>
                  <a:pt x="1005" y="433"/>
                </a:cubicBezTo>
                <a:cubicBezTo>
                  <a:pt x="1005" y="434"/>
                  <a:pt x="1005" y="434"/>
                  <a:pt x="1005" y="435"/>
                </a:cubicBezTo>
                <a:cubicBezTo>
                  <a:pt x="1005" y="435"/>
                  <a:pt x="1005" y="436"/>
                  <a:pt x="1005" y="436"/>
                </a:cubicBezTo>
                <a:cubicBezTo>
                  <a:pt x="1005" y="438"/>
                  <a:pt x="1004" y="438"/>
                  <a:pt x="1004" y="438"/>
                </a:cubicBezTo>
                <a:cubicBezTo>
                  <a:pt x="1003" y="438"/>
                  <a:pt x="1002" y="438"/>
                  <a:pt x="1002" y="438"/>
                </a:cubicBezTo>
                <a:cubicBezTo>
                  <a:pt x="1001" y="438"/>
                  <a:pt x="1001" y="438"/>
                  <a:pt x="1001" y="438"/>
                </a:cubicBezTo>
                <a:cubicBezTo>
                  <a:pt x="1000" y="438"/>
                  <a:pt x="998" y="438"/>
                  <a:pt x="997" y="439"/>
                </a:cubicBezTo>
                <a:cubicBezTo>
                  <a:pt x="997" y="439"/>
                  <a:pt x="997" y="439"/>
                  <a:pt x="997" y="439"/>
                </a:cubicBezTo>
                <a:cubicBezTo>
                  <a:pt x="997" y="440"/>
                  <a:pt x="998" y="441"/>
                  <a:pt x="997" y="442"/>
                </a:cubicBezTo>
                <a:cubicBezTo>
                  <a:pt x="996" y="442"/>
                  <a:pt x="996" y="442"/>
                  <a:pt x="996" y="442"/>
                </a:cubicBezTo>
                <a:cubicBezTo>
                  <a:pt x="995" y="442"/>
                  <a:pt x="995" y="442"/>
                  <a:pt x="995" y="443"/>
                </a:cubicBezTo>
                <a:cubicBezTo>
                  <a:pt x="995" y="443"/>
                  <a:pt x="995" y="443"/>
                  <a:pt x="995" y="443"/>
                </a:cubicBezTo>
                <a:cubicBezTo>
                  <a:pt x="994" y="444"/>
                  <a:pt x="993" y="444"/>
                  <a:pt x="993" y="445"/>
                </a:cubicBezTo>
                <a:cubicBezTo>
                  <a:pt x="993" y="445"/>
                  <a:pt x="992" y="445"/>
                  <a:pt x="992" y="445"/>
                </a:cubicBezTo>
                <a:cubicBezTo>
                  <a:pt x="992" y="445"/>
                  <a:pt x="992" y="445"/>
                  <a:pt x="992" y="446"/>
                </a:cubicBezTo>
                <a:cubicBezTo>
                  <a:pt x="991" y="446"/>
                  <a:pt x="991" y="446"/>
                  <a:pt x="991" y="446"/>
                </a:cubicBezTo>
                <a:cubicBezTo>
                  <a:pt x="991" y="447"/>
                  <a:pt x="991" y="447"/>
                  <a:pt x="991" y="447"/>
                </a:cubicBezTo>
                <a:cubicBezTo>
                  <a:pt x="990" y="447"/>
                  <a:pt x="990" y="448"/>
                  <a:pt x="989" y="448"/>
                </a:cubicBezTo>
                <a:cubicBezTo>
                  <a:pt x="989" y="448"/>
                  <a:pt x="988" y="448"/>
                  <a:pt x="988" y="448"/>
                </a:cubicBezTo>
                <a:cubicBezTo>
                  <a:pt x="988" y="448"/>
                  <a:pt x="988" y="448"/>
                  <a:pt x="988" y="448"/>
                </a:cubicBezTo>
                <a:cubicBezTo>
                  <a:pt x="988" y="448"/>
                  <a:pt x="988" y="448"/>
                  <a:pt x="988" y="448"/>
                </a:cubicBezTo>
                <a:cubicBezTo>
                  <a:pt x="988" y="448"/>
                  <a:pt x="988" y="449"/>
                  <a:pt x="987" y="449"/>
                </a:cubicBezTo>
                <a:cubicBezTo>
                  <a:pt x="987" y="449"/>
                  <a:pt x="987" y="449"/>
                  <a:pt x="986" y="449"/>
                </a:cubicBezTo>
                <a:cubicBezTo>
                  <a:pt x="985" y="449"/>
                  <a:pt x="985" y="449"/>
                  <a:pt x="984" y="450"/>
                </a:cubicBezTo>
                <a:cubicBezTo>
                  <a:pt x="984" y="450"/>
                  <a:pt x="984" y="450"/>
                  <a:pt x="983" y="450"/>
                </a:cubicBezTo>
                <a:cubicBezTo>
                  <a:pt x="983" y="450"/>
                  <a:pt x="984" y="450"/>
                  <a:pt x="984" y="450"/>
                </a:cubicBezTo>
                <a:cubicBezTo>
                  <a:pt x="984" y="450"/>
                  <a:pt x="985" y="450"/>
                  <a:pt x="985" y="451"/>
                </a:cubicBezTo>
                <a:cubicBezTo>
                  <a:pt x="985" y="451"/>
                  <a:pt x="986" y="451"/>
                  <a:pt x="986" y="451"/>
                </a:cubicBezTo>
                <a:cubicBezTo>
                  <a:pt x="986" y="451"/>
                  <a:pt x="987" y="451"/>
                  <a:pt x="987" y="451"/>
                </a:cubicBezTo>
                <a:cubicBezTo>
                  <a:pt x="988" y="452"/>
                  <a:pt x="988" y="452"/>
                  <a:pt x="988" y="453"/>
                </a:cubicBezTo>
                <a:cubicBezTo>
                  <a:pt x="988" y="454"/>
                  <a:pt x="987" y="454"/>
                  <a:pt x="986" y="454"/>
                </a:cubicBezTo>
                <a:cubicBezTo>
                  <a:pt x="986" y="454"/>
                  <a:pt x="986" y="454"/>
                  <a:pt x="986" y="454"/>
                </a:cubicBezTo>
                <a:cubicBezTo>
                  <a:pt x="986" y="454"/>
                  <a:pt x="986" y="454"/>
                  <a:pt x="985" y="454"/>
                </a:cubicBezTo>
                <a:cubicBezTo>
                  <a:pt x="985" y="454"/>
                  <a:pt x="983" y="454"/>
                  <a:pt x="983" y="453"/>
                </a:cubicBezTo>
                <a:cubicBezTo>
                  <a:pt x="982" y="453"/>
                  <a:pt x="982" y="452"/>
                  <a:pt x="982" y="451"/>
                </a:cubicBezTo>
                <a:cubicBezTo>
                  <a:pt x="982" y="451"/>
                  <a:pt x="983" y="451"/>
                  <a:pt x="983" y="451"/>
                </a:cubicBezTo>
                <a:cubicBezTo>
                  <a:pt x="983" y="451"/>
                  <a:pt x="983" y="451"/>
                  <a:pt x="983" y="451"/>
                </a:cubicBezTo>
                <a:cubicBezTo>
                  <a:pt x="982" y="451"/>
                  <a:pt x="982" y="451"/>
                  <a:pt x="982" y="451"/>
                </a:cubicBezTo>
                <a:cubicBezTo>
                  <a:pt x="981" y="451"/>
                  <a:pt x="980" y="451"/>
                  <a:pt x="980" y="450"/>
                </a:cubicBezTo>
                <a:cubicBezTo>
                  <a:pt x="980" y="450"/>
                  <a:pt x="980" y="449"/>
                  <a:pt x="980" y="449"/>
                </a:cubicBezTo>
                <a:cubicBezTo>
                  <a:pt x="980" y="449"/>
                  <a:pt x="980" y="449"/>
                  <a:pt x="980" y="448"/>
                </a:cubicBezTo>
                <a:cubicBezTo>
                  <a:pt x="980" y="448"/>
                  <a:pt x="980" y="448"/>
                  <a:pt x="980" y="448"/>
                </a:cubicBezTo>
                <a:cubicBezTo>
                  <a:pt x="980" y="448"/>
                  <a:pt x="979" y="448"/>
                  <a:pt x="979" y="448"/>
                </a:cubicBezTo>
                <a:cubicBezTo>
                  <a:pt x="979" y="448"/>
                  <a:pt x="979" y="448"/>
                  <a:pt x="979" y="449"/>
                </a:cubicBezTo>
                <a:cubicBezTo>
                  <a:pt x="979" y="449"/>
                  <a:pt x="979" y="449"/>
                  <a:pt x="979" y="449"/>
                </a:cubicBezTo>
                <a:cubicBezTo>
                  <a:pt x="979" y="450"/>
                  <a:pt x="979" y="451"/>
                  <a:pt x="979" y="452"/>
                </a:cubicBezTo>
                <a:cubicBezTo>
                  <a:pt x="979" y="452"/>
                  <a:pt x="979" y="453"/>
                  <a:pt x="978" y="453"/>
                </a:cubicBezTo>
                <a:cubicBezTo>
                  <a:pt x="977" y="453"/>
                  <a:pt x="976" y="452"/>
                  <a:pt x="975" y="451"/>
                </a:cubicBezTo>
                <a:cubicBezTo>
                  <a:pt x="975" y="451"/>
                  <a:pt x="975" y="451"/>
                  <a:pt x="974" y="450"/>
                </a:cubicBezTo>
                <a:cubicBezTo>
                  <a:pt x="974" y="450"/>
                  <a:pt x="974" y="450"/>
                  <a:pt x="974" y="450"/>
                </a:cubicBezTo>
                <a:cubicBezTo>
                  <a:pt x="974" y="450"/>
                  <a:pt x="974" y="450"/>
                  <a:pt x="974" y="450"/>
                </a:cubicBezTo>
                <a:cubicBezTo>
                  <a:pt x="973" y="451"/>
                  <a:pt x="973" y="451"/>
                  <a:pt x="973" y="451"/>
                </a:cubicBezTo>
                <a:cubicBezTo>
                  <a:pt x="972" y="451"/>
                  <a:pt x="972" y="451"/>
                  <a:pt x="972" y="451"/>
                </a:cubicBezTo>
                <a:cubicBezTo>
                  <a:pt x="972" y="451"/>
                  <a:pt x="971" y="451"/>
                  <a:pt x="970" y="450"/>
                </a:cubicBezTo>
                <a:cubicBezTo>
                  <a:pt x="970" y="450"/>
                  <a:pt x="969" y="450"/>
                  <a:pt x="969" y="450"/>
                </a:cubicBezTo>
                <a:cubicBezTo>
                  <a:pt x="969" y="450"/>
                  <a:pt x="968" y="450"/>
                  <a:pt x="968" y="450"/>
                </a:cubicBezTo>
                <a:cubicBezTo>
                  <a:pt x="967" y="450"/>
                  <a:pt x="967" y="450"/>
                  <a:pt x="967" y="450"/>
                </a:cubicBezTo>
                <a:cubicBezTo>
                  <a:pt x="966" y="450"/>
                  <a:pt x="965" y="449"/>
                  <a:pt x="965" y="449"/>
                </a:cubicBezTo>
                <a:cubicBezTo>
                  <a:pt x="965" y="448"/>
                  <a:pt x="965" y="448"/>
                  <a:pt x="966" y="447"/>
                </a:cubicBezTo>
                <a:cubicBezTo>
                  <a:pt x="966" y="447"/>
                  <a:pt x="966" y="447"/>
                  <a:pt x="966" y="447"/>
                </a:cubicBezTo>
                <a:cubicBezTo>
                  <a:pt x="966" y="446"/>
                  <a:pt x="966" y="446"/>
                  <a:pt x="966" y="446"/>
                </a:cubicBezTo>
                <a:cubicBezTo>
                  <a:pt x="966" y="445"/>
                  <a:pt x="966" y="445"/>
                  <a:pt x="966" y="445"/>
                </a:cubicBezTo>
                <a:cubicBezTo>
                  <a:pt x="966" y="445"/>
                  <a:pt x="966" y="445"/>
                  <a:pt x="966" y="445"/>
                </a:cubicBezTo>
                <a:cubicBezTo>
                  <a:pt x="966" y="445"/>
                  <a:pt x="965" y="446"/>
                  <a:pt x="964" y="446"/>
                </a:cubicBezTo>
                <a:cubicBezTo>
                  <a:pt x="964" y="446"/>
                  <a:pt x="964" y="446"/>
                  <a:pt x="964" y="446"/>
                </a:cubicBezTo>
                <a:cubicBezTo>
                  <a:pt x="963" y="446"/>
                  <a:pt x="963" y="446"/>
                  <a:pt x="963" y="446"/>
                </a:cubicBezTo>
                <a:cubicBezTo>
                  <a:pt x="963" y="445"/>
                  <a:pt x="962" y="445"/>
                  <a:pt x="962" y="445"/>
                </a:cubicBezTo>
                <a:cubicBezTo>
                  <a:pt x="962" y="445"/>
                  <a:pt x="961" y="445"/>
                  <a:pt x="961" y="445"/>
                </a:cubicBezTo>
                <a:cubicBezTo>
                  <a:pt x="960" y="445"/>
                  <a:pt x="960" y="445"/>
                  <a:pt x="959" y="445"/>
                </a:cubicBezTo>
                <a:cubicBezTo>
                  <a:pt x="959" y="445"/>
                  <a:pt x="959" y="445"/>
                  <a:pt x="959" y="444"/>
                </a:cubicBezTo>
                <a:cubicBezTo>
                  <a:pt x="959" y="444"/>
                  <a:pt x="959" y="444"/>
                  <a:pt x="959" y="444"/>
                </a:cubicBezTo>
                <a:cubicBezTo>
                  <a:pt x="959" y="444"/>
                  <a:pt x="958" y="444"/>
                  <a:pt x="958" y="444"/>
                </a:cubicBezTo>
                <a:cubicBezTo>
                  <a:pt x="958" y="444"/>
                  <a:pt x="958" y="444"/>
                  <a:pt x="957" y="444"/>
                </a:cubicBezTo>
                <a:cubicBezTo>
                  <a:pt x="957" y="444"/>
                  <a:pt x="957" y="444"/>
                  <a:pt x="957" y="444"/>
                </a:cubicBezTo>
                <a:cubicBezTo>
                  <a:pt x="957" y="444"/>
                  <a:pt x="957" y="444"/>
                  <a:pt x="957" y="444"/>
                </a:cubicBezTo>
                <a:cubicBezTo>
                  <a:pt x="957" y="445"/>
                  <a:pt x="956" y="445"/>
                  <a:pt x="956" y="446"/>
                </a:cubicBezTo>
                <a:cubicBezTo>
                  <a:pt x="956" y="446"/>
                  <a:pt x="956" y="447"/>
                  <a:pt x="955" y="447"/>
                </a:cubicBezTo>
                <a:cubicBezTo>
                  <a:pt x="956" y="448"/>
                  <a:pt x="956" y="448"/>
                  <a:pt x="956" y="448"/>
                </a:cubicBezTo>
                <a:cubicBezTo>
                  <a:pt x="957" y="448"/>
                  <a:pt x="957" y="448"/>
                  <a:pt x="957" y="448"/>
                </a:cubicBezTo>
                <a:cubicBezTo>
                  <a:pt x="958" y="449"/>
                  <a:pt x="958" y="449"/>
                  <a:pt x="958" y="449"/>
                </a:cubicBezTo>
                <a:cubicBezTo>
                  <a:pt x="959" y="449"/>
                  <a:pt x="960" y="449"/>
                  <a:pt x="960" y="450"/>
                </a:cubicBezTo>
                <a:cubicBezTo>
                  <a:pt x="961" y="452"/>
                  <a:pt x="960" y="453"/>
                  <a:pt x="959" y="454"/>
                </a:cubicBezTo>
                <a:cubicBezTo>
                  <a:pt x="959" y="454"/>
                  <a:pt x="959" y="454"/>
                  <a:pt x="959" y="454"/>
                </a:cubicBezTo>
                <a:cubicBezTo>
                  <a:pt x="958" y="455"/>
                  <a:pt x="957" y="456"/>
                  <a:pt x="956" y="456"/>
                </a:cubicBezTo>
                <a:cubicBezTo>
                  <a:pt x="955" y="457"/>
                  <a:pt x="954" y="458"/>
                  <a:pt x="953" y="458"/>
                </a:cubicBezTo>
                <a:cubicBezTo>
                  <a:pt x="953" y="459"/>
                  <a:pt x="953" y="460"/>
                  <a:pt x="952" y="460"/>
                </a:cubicBezTo>
                <a:cubicBezTo>
                  <a:pt x="952" y="461"/>
                  <a:pt x="951" y="462"/>
                  <a:pt x="950" y="463"/>
                </a:cubicBezTo>
                <a:cubicBezTo>
                  <a:pt x="950" y="463"/>
                  <a:pt x="950" y="464"/>
                  <a:pt x="949" y="464"/>
                </a:cubicBezTo>
                <a:cubicBezTo>
                  <a:pt x="949" y="464"/>
                  <a:pt x="948" y="464"/>
                  <a:pt x="948" y="464"/>
                </a:cubicBezTo>
                <a:cubicBezTo>
                  <a:pt x="948" y="465"/>
                  <a:pt x="947" y="465"/>
                  <a:pt x="947" y="466"/>
                </a:cubicBezTo>
                <a:cubicBezTo>
                  <a:pt x="947" y="466"/>
                  <a:pt x="947" y="466"/>
                  <a:pt x="947" y="466"/>
                </a:cubicBezTo>
                <a:cubicBezTo>
                  <a:pt x="947" y="468"/>
                  <a:pt x="946" y="468"/>
                  <a:pt x="945" y="468"/>
                </a:cubicBezTo>
                <a:cubicBezTo>
                  <a:pt x="944" y="468"/>
                  <a:pt x="943" y="468"/>
                  <a:pt x="942" y="467"/>
                </a:cubicBezTo>
                <a:cubicBezTo>
                  <a:pt x="941" y="467"/>
                  <a:pt x="940" y="467"/>
                  <a:pt x="939" y="467"/>
                </a:cubicBezTo>
                <a:cubicBezTo>
                  <a:pt x="939" y="466"/>
                  <a:pt x="939" y="466"/>
                  <a:pt x="939" y="466"/>
                </a:cubicBezTo>
                <a:cubicBezTo>
                  <a:pt x="939" y="467"/>
                  <a:pt x="939" y="467"/>
                  <a:pt x="939" y="467"/>
                </a:cubicBezTo>
                <a:cubicBezTo>
                  <a:pt x="938" y="467"/>
                  <a:pt x="936" y="466"/>
                  <a:pt x="935" y="465"/>
                </a:cubicBezTo>
                <a:cubicBezTo>
                  <a:pt x="935" y="465"/>
                  <a:pt x="935" y="465"/>
                  <a:pt x="935" y="465"/>
                </a:cubicBezTo>
                <a:cubicBezTo>
                  <a:pt x="935" y="464"/>
                  <a:pt x="934" y="463"/>
                  <a:pt x="934" y="463"/>
                </a:cubicBezTo>
                <a:cubicBezTo>
                  <a:pt x="933" y="463"/>
                  <a:pt x="933" y="463"/>
                  <a:pt x="933" y="463"/>
                </a:cubicBezTo>
                <a:cubicBezTo>
                  <a:pt x="932" y="463"/>
                  <a:pt x="932" y="462"/>
                  <a:pt x="932" y="462"/>
                </a:cubicBezTo>
                <a:cubicBezTo>
                  <a:pt x="930" y="461"/>
                  <a:pt x="930" y="461"/>
                  <a:pt x="930" y="460"/>
                </a:cubicBezTo>
                <a:cubicBezTo>
                  <a:pt x="930" y="460"/>
                  <a:pt x="930" y="459"/>
                  <a:pt x="930" y="459"/>
                </a:cubicBezTo>
                <a:cubicBezTo>
                  <a:pt x="930" y="459"/>
                  <a:pt x="930" y="459"/>
                  <a:pt x="930" y="459"/>
                </a:cubicBezTo>
                <a:cubicBezTo>
                  <a:pt x="930" y="458"/>
                  <a:pt x="929" y="458"/>
                  <a:pt x="929" y="458"/>
                </a:cubicBezTo>
                <a:cubicBezTo>
                  <a:pt x="928" y="457"/>
                  <a:pt x="928" y="457"/>
                  <a:pt x="928" y="457"/>
                </a:cubicBezTo>
                <a:cubicBezTo>
                  <a:pt x="928" y="457"/>
                  <a:pt x="928" y="457"/>
                  <a:pt x="927" y="457"/>
                </a:cubicBezTo>
                <a:cubicBezTo>
                  <a:pt x="927" y="456"/>
                  <a:pt x="926" y="456"/>
                  <a:pt x="926" y="456"/>
                </a:cubicBezTo>
                <a:cubicBezTo>
                  <a:pt x="925" y="455"/>
                  <a:pt x="925" y="454"/>
                  <a:pt x="925" y="454"/>
                </a:cubicBezTo>
                <a:cubicBezTo>
                  <a:pt x="925" y="454"/>
                  <a:pt x="924" y="453"/>
                  <a:pt x="924" y="453"/>
                </a:cubicBezTo>
                <a:cubicBezTo>
                  <a:pt x="924" y="454"/>
                  <a:pt x="925" y="454"/>
                  <a:pt x="925" y="454"/>
                </a:cubicBezTo>
                <a:cubicBezTo>
                  <a:pt x="925" y="455"/>
                  <a:pt x="925" y="455"/>
                  <a:pt x="924" y="455"/>
                </a:cubicBezTo>
                <a:cubicBezTo>
                  <a:pt x="924" y="455"/>
                  <a:pt x="924" y="456"/>
                  <a:pt x="924" y="456"/>
                </a:cubicBezTo>
                <a:cubicBezTo>
                  <a:pt x="924" y="456"/>
                  <a:pt x="924" y="456"/>
                  <a:pt x="923" y="456"/>
                </a:cubicBezTo>
                <a:cubicBezTo>
                  <a:pt x="923" y="457"/>
                  <a:pt x="924" y="457"/>
                  <a:pt x="924" y="458"/>
                </a:cubicBezTo>
                <a:cubicBezTo>
                  <a:pt x="925" y="458"/>
                  <a:pt x="925" y="459"/>
                  <a:pt x="925" y="459"/>
                </a:cubicBezTo>
                <a:cubicBezTo>
                  <a:pt x="925" y="459"/>
                  <a:pt x="926" y="460"/>
                  <a:pt x="926" y="460"/>
                </a:cubicBezTo>
                <a:cubicBezTo>
                  <a:pt x="926" y="461"/>
                  <a:pt x="927" y="461"/>
                  <a:pt x="927" y="462"/>
                </a:cubicBezTo>
                <a:cubicBezTo>
                  <a:pt x="927" y="462"/>
                  <a:pt x="927" y="462"/>
                  <a:pt x="927" y="463"/>
                </a:cubicBezTo>
                <a:cubicBezTo>
                  <a:pt x="928" y="463"/>
                  <a:pt x="928" y="463"/>
                  <a:pt x="928" y="464"/>
                </a:cubicBezTo>
                <a:cubicBezTo>
                  <a:pt x="928" y="464"/>
                  <a:pt x="928" y="464"/>
                  <a:pt x="929" y="465"/>
                </a:cubicBezTo>
                <a:cubicBezTo>
                  <a:pt x="929" y="465"/>
                  <a:pt x="929" y="465"/>
                  <a:pt x="929" y="465"/>
                </a:cubicBezTo>
                <a:cubicBezTo>
                  <a:pt x="930" y="466"/>
                  <a:pt x="930" y="466"/>
                  <a:pt x="930" y="466"/>
                </a:cubicBezTo>
                <a:cubicBezTo>
                  <a:pt x="931" y="467"/>
                  <a:pt x="931" y="467"/>
                  <a:pt x="931" y="467"/>
                </a:cubicBezTo>
                <a:cubicBezTo>
                  <a:pt x="932" y="467"/>
                  <a:pt x="933" y="467"/>
                  <a:pt x="934" y="467"/>
                </a:cubicBezTo>
                <a:cubicBezTo>
                  <a:pt x="934" y="468"/>
                  <a:pt x="935" y="468"/>
                  <a:pt x="935" y="468"/>
                </a:cubicBezTo>
                <a:cubicBezTo>
                  <a:pt x="936" y="468"/>
                  <a:pt x="937" y="469"/>
                  <a:pt x="939" y="469"/>
                </a:cubicBezTo>
                <a:cubicBezTo>
                  <a:pt x="940" y="469"/>
                  <a:pt x="940" y="469"/>
                  <a:pt x="940" y="469"/>
                </a:cubicBezTo>
                <a:cubicBezTo>
                  <a:pt x="941" y="469"/>
                  <a:pt x="942" y="469"/>
                  <a:pt x="944" y="469"/>
                </a:cubicBezTo>
                <a:cubicBezTo>
                  <a:pt x="945" y="469"/>
                  <a:pt x="946" y="471"/>
                  <a:pt x="946" y="472"/>
                </a:cubicBezTo>
                <a:cubicBezTo>
                  <a:pt x="946" y="473"/>
                  <a:pt x="944" y="474"/>
                  <a:pt x="944" y="474"/>
                </a:cubicBezTo>
                <a:cubicBezTo>
                  <a:pt x="943" y="474"/>
                  <a:pt x="943" y="475"/>
                  <a:pt x="943" y="475"/>
                </a:cubicBezTo>
                <a:cubicBezTo>
                  <a:pt x="942" y="475"/>
                  <a:pt x="942" y="476"/>
                  <a:pt x="942" y="476"/>
                </a:cubicBezTo>
                <a:cubicBezTo>
                  <a:pt x="941" y="477"/>
                  <a:pt x="941" y="477"/>
                  <a:pt x="941" y="477"/>
                </a:cubicBezTo>
                <a:cubicBezTo>
                  <a:pt x="941" y="477"/>
                  <a:pt x="941" y="478"/>
                  <a:pt x="940" y="478"/>
                </a:cubicBezTo>
                <a:cubicBezTo>
                  <a:pt x="940" y="479"/>
                  <a:pt x="940" y="479"/>
                  <a:pt x="940" y="479"/>
                </a:cubicBezTo>
                <a:cubicBezTo>
                  <a:pt x="940" y="479"/>
                  <a:pt x="940" y="479"/>
                  <a:pt x="939" y="480"/>
                </a:cubicBezTo>
                <a:cubicBezTo>
                  <a:pt x="939" y="480"/>
                  <a:pt x="938" y="480"/>
                  <a:pt x="938" y="480"/>
                </a:cubicBezTo>
                <a:cubicBezTo>
                  <a:pt x="937" y="480"/>
                  <a:pt x="937" y="480"/>
                  <a:pt x="937" y="480"/>
                </a:cubicBezTo>
                <a:cubicBezTo>
                  <a:pt x="936" y="481"/>
                  <a:pt x="934" y="483"/>
                  <a:pt x="934" y="484"/>
                </a:cubicBezTo>
                <a:cubicBezTo>
                  <a:pt x="933" y="485"/>
                  <a:pt x="933" y="485"/>
                  <a:pt x="933" y="485"/>
                </a:cubicBezTo>
                <a:cubicBezTo>
                  <a:pt x="933" y="485"/>
                  <a:pt x="933" y="485"/>
                  <a:pt x="933" y="486"/>
                </a:cubicBezTo>
                <a:cubicBezTo>
                  <a:pt x="932" y="487"/>
                  <a:pt x="932" y="488"/>
                  <a:pt x="931" y="489"/>
                </a:cubicBezTo>
                <a:cubicBezTo>
                  <a:pt x="930" y="489"/>
                  <a:pt x="930" y="490"/>
                  <a:pt x="929" y="490"/>
                </a:cubicBezTo>
                <a:cubicBezTo>
                  <a:pt x="929" y="490"/>
                  <a:pt x="929" y="490"/>
                  <a:pt x="928" y="490"/>
                </a:cubicBezTo>
                <a:cubicBezTo>
                  <a:pt x="928" y="491"/>
                  <a:pt x="928" y="491"/>
                  <a:pt x="927" y="491"/>
                </a:cubicBezTo>
                <a:cubicBezTo>
                  <a:pt x="927" y="492"/>
                  <a:pt x="927" y="492"/>
                  <a:pt x="927" y="492"/>
                </a:cubicBezTo>
                <a:cubicBezTo>
                  <a:pt x="926" y="493"/>
                  <a:pt x="925" y="493"/>
                  <a:pt x="923" y="493"/>
                </a:cubicBezTo>
                <a:cubicBezTo>
                  <a:pt x="923" y="493"/>
                  <a:pt x="923" y="493"/>
                  <a:pt x="923" y="492"/>
                </a:cubicBezTo>
                <a:cubicBezTo>
                  <a:pt x="922" y="492"/>
                  <a:pt x="922" y="492"/>
                  <a:pt x="922" y="492"/>
                </a:cubicBezTo>
                <a:cubicBezTo>
                  <a:pt x="922" y="492"/>
                  <a:pt x="922" y="492"/>
                  <a:pt x="921" y="492"/>
                </a:cubicBezTo>
                <a:cubicBezTo>
                  <a:pt x="921" y="492"/>
                  <a:pt x="920" y="493"/>
                  <a:pt x="920" y="492"/>
                </a:cubicBezTo>
                <a:cubicBezTo>
                  <a:pt x="919" y="492"/>
                  <a:pt x="919" y="492"/>
                  <a:pt x="918" y="492"/>
                </a:cubicBezTo>
                <a:cubicBezTo>
                  <a:pt x="918" y="491"/>
                  <a:pt x="918" y="491"/>
                  <a:pt x="918" y="491"/>
                </a:cubicBezTo>
                <a:cubicBezTo>
                  <a:pt x="918" y="491"/>
                  <a:pt x="918" y="491"/>
                  <a:pt x="917" y="491"/>
                </a:cubicBezTo>
                <a:cubicBezTo>
                  <a:pt x="917" y="491"/>
                  <a:pt x="917" y="491"/>
                  <a:pt x="917" y="491"/>
                </a:cubicBezTo>
                <a:cubicBezTo>
                  <a:pt x="917" y="491"/>
                  <a:pt x="916" y="491"/>
                  <a:pt x="916" y="491"/>
                </a:cubicBezTo>
                <a:cubicBezTo>
                  <a:pt x="916" y="491"/>
                  <a:pt x="915" y="491"/>
                  <a:pt x="915" y="491"/>
                </a:cubicBezTo>
                <a:cubicBezTo>
                  <a:pt x="915" y="490"/>
                  <a:pt x="915" y="489"/>
                  <a:pt x="916" y="489"/>
                </a:cubicBezTo>
                <a:cubicBezTo>
                  <a:pt x="916" y="489"/>
                  <a:pt x="916" y="489"/>
                  <a:pt x="916" y="489"/>
                </a:cubicBezTo>
                <a:cubicBezTo>
                  <a:pt x="916" y="488"/>
                  <a:pt x="916" y="488"/>
                  <a:pt x="916" y="488"/>
                </a:cubicBezTo>
                <a:cubicBezTo>
                  <a:pt x="915" y="487"/>
                  <a:pt x="915" y="487"/>
                  <a:pt x="914" y="487"/>
                </a:cubicBezTo>
                <a:cubicBezTo>
                  <a:pt x="914" y="488"/>
                  <a:pt x="914" y="488"/>
                  <a:pt x="913" y="488"/>
                </a:cubicBezTo>
                <a:cubicBezTo>
                  <a:pt x="913" y="489"/>
                  <a:pt x="912" y="489"/>
                  <a:pt x="912" y="489"/>
                </a:cubicBezTo>
                <a:cubicBezTo>
                  <a:pt x="911" y="490"/>
                  <a:pt x="910" y="489"/>
                  <a:pt x="910" y="489"/>
                </a:cubicBezTo>
                <a:cubicBezTo>
                  <a:pt x="910" y="489"/>
                  <a:pt x="910" y="488"/>
                  <a:pt x="910" y="488"/>
                </a:cubicBezTo>
                <a:cubicBezTo>
                  <a:pt x="910" y="488"/>
                  <a:pt x="910" y="488"/>
                  <a:pt x="910" y="488"/>
                </a:cubicBezTo>
                <a:cubicBezTo>
                  <a:pt x="910" y="488"/>
                  <a:pt x="909" y="487"/>
                  <a:pt x="909" y="487"/>
                </a:cubicBezTo>
                <a:cubicBezTo>
                  <a:pt x="909" y="488"/>
                  <a:pt x="909" y="488"/>
                  <a:pt x="909" y="488"/>
                </a:cubicBezTo>
                <a:cubicBezTo>
                  <a:pt x="909" y="489"/>
                  <a:pt x="909" y="489"/>
                  <a:pt x="910" y="490"/>
                </a:cubicBezTo>
                <a:cubicBezTo>
                  <a:pt x="911" y="490"/>
                  <a:pt x="911" y="491"/>
                  <a:pt x="911" y="491"/>
                </a:cubicBezTo>
                <a:cubicBezTo>
                  <a:pt x="912" y="492"/>
                  <a:pt x="912" y="493"/>
                  <a:pt x="911" y="494"/>
                </a:cubicBezTo>
                <a:cubicBezTo>
                  <a:pt x="911" y="494"/>
                  <a:pt x="911" y="495"/>
                  <a:pt x="911" y="495"/>
                </a:cubicBezTo>
                <a:cubicBezTo>
                  <a:pt x="911" y="496"/>
                  <a:pt x="911" y="497"/>
                  <a:pt x="910" y="497"/>
                </a:cubicBezTo>
                <a:cubicBezTo>
                  <a:pt x="909" y="498"/>
                  <a:pt x="908" y="498"/>
                  <a:pt x="907" y="497"/>
                </a:cubicBezTo>
                <a:cubicBezTo>
                  <a:pt x="907" y="498"/>
                  <a:pt x="906" y="499"/>
                  <a:pt x="906" y="500"/>
                </a:cubicBezTo>
                <a:cubicBezTo>
                  <a:pt x="905" y="501"/>
                  <a:pt x="905" y="501"/>
                  <a:pt x="904" y="501"/>
                </a:cubicBezTo>
                <a:cubicBezTo>
                  <a:pt x="902" y="501"/>
                  <a:pt x="900" y="498"/>
                  <a:pt x="900" y="498"/>
                </a:cubicBezTo>
                <a:cubicBezTo>
                  <a:pt x="899" y="496"/>
                  <a:pt x="897" y="495"/>
                  <a:pt x="895" y="494"/>
                </a:cubicBezTo>
                <a:cubicBezTo>
                  <a:pt x="894" y="493"/>
                  <a:pt x="893" y="493"/>
                  <a:pt x="893" y="492"/>
                </a:cubicBezTo>
                <a:cubicBezTo>
                  <a:pt x="892" y="492"/>
                  <a:pt x="891" y="491"/>
                  <a:pt x="890" y="491"/>
                </a:cubicBezTo>
                <a:cubicBezTo>
                  <a:pt x="889" y="491"/>
                  <a:pt x="889" y="491"/>
                  <a:pt x="889" y="491"/>
                </a:cubicBezTo>
                <a:cubicBezTo>
                  <a:pt x="889" y="490"/>
                  <a:pt x="889" y="490"/>
                  <a:pt x="889" y="490"/>
                </a:cubicBezTo>
                <a:cubicBezTo>
                  <a:pt x="889" y="490"/>
                  <a:pt x="889" y="491"/>
                  <a:pt x="889" y="491"/>
                </a:cubicBezTo>
                <a:cubicBezTo>
                  <a:pt x="890" y="491"/>
                  <a:pt x="890" y="491"/>
                  <a:pt x="890" y="491"/>
                </a:cubicBezTo>
                <a:cubicBezTo>
                  <a:pt x="890" y="491"/>
                  <a:pt x="891" y="492"/>
                  <a:pt x="891" y="492"/>
                </a:cubicBezTo>
                <a:cubicBezTo>
                  <a:pt x="891" y="492"/>
                  <a:pt x="892" y="492"/>
                  <a:pt x="892" y="492"/>
                </a:cubicBezTo>
                <a:cubicBezTo>
                  <a:pt x="893" y="493"/>
                  <a:pt x="894" y="493"/>
                  <a:pt x="894" y="494"/>
                </a:cubicBezTo>
                <a:cubicBezTo>
                  <a:pt x="894" y="495"/>
                  <a:pt x="894" y="495"/>
                  <a:pt x="894" y="495"/>
                </a:cubicBezTo>
                <a:cubicBezTo>
                  <a:pt x="894" y="495"/>
                  <a:pt x="894" y="495"/>
                  <a:pt x="894" y="495"/>
                </a:cubicBezTo>
                <a:cubicBezTo>
                  <a:pt x="896" y="495"/>
                  <a:pt x="896" y="496"/>
                  <a:pt x="897" y="497"/>
                </a:cubicBezTo>
                <a:cubicBezTo>
                  <a:pt x="897" y="497"/>
                  <a:pt x="898" y="497"/>
                  <a:pt x="898" y="498"/>
                </a:cubicBezTo>
                <a:cubicBezTo>
                  <a:pt x="898" y="498"/>
                  <a:pt x="899" y="498"/>
                  <a:pt x="899" y="498"/>
                </a:cubicBezTo>
                <a:cubicBezTo>
                  <a:pt x="899" y="498"/>
                  <a:pt x="900" y="499"/>
                  <a:pt x="900" y="500"/>
                </a:cubicBezTo>
                <a:cubicBezTo>
                  <a:pt x="900" y="500"/>
                  <a:pt x="900" y="500"/>
                  <a:pt x="900" y="501"/>
                </a:cubicBezTo>
                <a:cubicBezTo>
                  <a:pt x="900" y="501"/>
                  <a:pt x="900" y="501"/>
                  <a:pt x="900" y="501"/>
                </a:cubicBezTo>
                <a:cubicBezTo>
                  <a:pt x="900" y="501"/>
                  <a:pt x="900" y="501"/>
                  <a:pt x="900" y="501"/>
                </a:cubicBezTo>
                <a:cubicBezTo>
                  <a:pt x="901" y="502"/>
                  <a:pt x="901" y="502"/>
                  <a:pt x="902" y="502"/>
                </a:cubicBezTo>
                <a:cubicBezTo>
                  <a:pt x="902" y="502"/>
                  <a:pt x="903" y="503"/>
                  <a:pt x="903" y="505"/>
                </a:cubicBezTo>
                <a:cubicBezTo>
                  <a:pt x="902" y="507"/>
                  <a:pt x="901" y="508"/>
                  <a:pt x="900" y="509"/>
                </a:cubicBezTo>
                <a:cubicBezTo>
                  <a:pt x="900" y="509"/>
                  <a:pt x="899" y="509"/>
                  <a:pt x="899" y="510"/>
                </a:cubicBezTo>
                <a:cubicBezTo>
                  <a:pt x="899" y="511"/>
                  <a:pt x="898" y="512"/>
                  <a:pt x="897" y="512"/>
                </a:cubicBezTo>
                <a:cubicBezTo>
                  <a:pt x="895" y="512"/>
                  <a:pt x="894" y="512"/>
                  <a:pt x="892" y="511"/>
                </a:cubicBezTo>
                <a:cubicBezTo>
                  <a:pt x="891" y="510"/>
                  <a:pt x="891" y="510"/>
                  <a:pt x="890" y="510"/>
                </a:cubicBezTo>
                <a:cubicBezTo>
                  <a:pt x="890" y="510"/>
                  <a:pt x="890" y="510"/>
                  <a:pt x="889" y="510"/>
                </a:cubicBezTo>
                <a:cubicBezTo>
                  <a:pt x="888" y="510"/>
                  <a:pt x="888" y="510"/>
                  <a:pt x="888" y="510"/>
                </a:cubicBezTo>
                <a:cubicBezTo>
                  <a:pt x="888" y="510"/>
                  <a:pt x="887" y="510"/>
                  <a:pt x="887" y="510"/>
                </a:cubicBezTo>
                <a:cubicBezTo>
                  <a:pt x="887" y="510"/>
                  <a:pt x="886" y="509"/>
                  <a:pt x="886" y="509"/>
                </a:cubicBezTo>
                <a:cubicBezTo>
                  <a:pt x="886" y="509"/>
                  <a:pt x="886" y="509"/>
                  <a:pt x="886" y="509"/>
                </a:cubicBezTo>
                <a:cubicBezTo>
                  <a:pt x="886" y="510"/>
                  <a:pt x="886" y="510"/>
                  <a:pt x="886" y="510"/>
                </a:cubicBezTo>
                <a:cubicBezTo>
                  <a:pt x="886" y="511"/>
                  <a:pt x="886" y="512"/>
                  <a:pt x="886" y="512"/>
                </a:cubicBezTo>
                <a:cubicBezTo>
                  <a:pt x="887" y="512"/>
                  <a:pt x="887" y="513"/>
                  <a:pt x="887" y="513"/>
                </a:cubicBezTo>
                <a:cubicBezTo>
                  <a:pt x="887" y="513"/>
                  <a:pt x="888" y="514"/>
                  <a:pt x="888" y="514"/>
                </a:cubicBezTo>
                <a:cubicBezTo>
                  <a:pt x="888" y="515"/>
                  <a:pt x="888" y="516"/>
                  <a:pt x="888" y="516"/>
                </a:cubicBezTo>
                <a:cubicBezTo>
                  <a:pt x="887" y="517"/>
                  <a:pt x="886" y="517"/>
                  <a:pt x="885" y="517"/>
                </a:cubicBezTo>
                <a:cubicBezTo>
                  <a:pt x="885" y="517"/>
                  <a:pt x="885" y="518"/>
                  <a:pt x="885" y="518"/>
                </a:cubicBezTo>
                <a:cubicBezTo>
                  <a:pt x="885" y="518"/>
                  <a:pt x="884" y="518"/>
                  <a:pt x="884" y="518"/>
                </a:cubicBezTo>
                <a:cubicBezTo>
                  <a:pt x="884" y="518"/>
                  <a:pt x="884" y="518"/>
                  <a:pt x="884" y="518"/>
                </a:cubicBezTo>
                <a:cubicBezTo>
                  <a:pt x="884" y="518"/>
                  <a:pt x="884" y="518"/>
                  <a:pt x="884" y="518"/>
                </a:cubicBezTo>
                <a:cubicBezTo>
                  <a:pt x="884" y="519"/>
                  <a:pt x="884" y="519"/>
                  <a:pt x="884" y="519"/>
                </a:cubicBezTo>
                <a:cubicBezTo>
                  <a:pt x="884" y="520"/>
                  <a:pt x="884" y="520"/>
                  <a:pt x="884" y="521"/>
                </a:cubicBezTo>
                <a:cubicBezTo>
                  <a:pt x="883" y="522"/>
                  <a:pt x="882" y="522"/>
                  <a:pt x="882" y="522"/>
                </a:cubicBezTo>
                <a:cubicBezTo>
                  <a:pt x="882" y="522"/>
                  <a:pt x="881" y="522"/>
                  <a:pt x="881" y="522"/>
                </a:cubicBezTo>
                <a:cubicBezTo>
                  <a:pt x="881" y="522"/>
                  <a:pt x="881" y="522"/>
                  <a:pt x="880" y="522"/>
                </a:cubicBezTo>
                <a:cubicBezTo>
                  <a:pt x="880" y="522"/>
                  <a:pt x="880" y="522"/>
                  <a:pt x="880" y="522"/>
                </a:cubicBezTo>
                <a:cubicBezTo>
                  <a:pt x="879" y="522"/>
                  <a:pt x="879" y="522"/>
                  <a:pt x="879" y="523"/>
                </a:cubicBezTo>
                <a:cubicBezTo>
                  <a:pt x="879" y="523"/>
                  <a:pt x="878" y="523"/>
                  <a:pt x="878" y="523"/>
                </a:cubicBezTo>
                <a:cubicBezTo>
                  <a:pt x="877" y="523"/>
                  <a:pt x="877" y="523"/>
                  <a:pt x="877" y="523"/>
                </a:cubicBezTo>
                <a:cubicBezTo>
                  <a:pt x="877" y="523"/>
                  <a:pt x="876" y="523"/>
                  <a:pt x="876" y="523"/>
                </a:cubicBezTo>
                <a:cubicBezTo>
                  <a:pt x="876" y="523"/>
                  <a:pt x="876" y="524"/>
                  <a:pt x="876" y="524"/>
                </a:cubicBezTo>
                <a:cubicBezTo>
                  <a:pt x="876" y="525"/>
                  <a:pt x="876" y="526"/>
                  <a:pt x="876" y="527"/>
                </a:cubicBezTo>
                <a:cubicBezTo>
                  <a:pt x="875" y="528"/>
                  <a:pt x="874" y="528"/>
                  <a:pt x="874" y="527"/>
                </a:cubicBezTo>
                <a:cubicBezTo>
                  <a:pt x="873" y="527"/>
                  <a:pt x="873" y="527"/>
                  <a:pt x="873" y="527"/>
                </a:cubicBezTo>
                <a:cubicBezTo>
                  <a:pt x="873" y="526"/>
                  <a:pt x="873" y="526"/>
                  <a:pt x="872" y="525"/>
                </a:cubicBezTo>
                <a:cubicBezTo>
                  <a:pt x="872" y="525"/>
                  <a:pt x="872" y="525"/>
                  <a:pt x="872" y="525"/>
                </a:cubicBezTo>
                <a:cubicBezTo>
                  <a:pt x="872" y="525"/>
                  <a:pt x="872" y="525"/>
                  <a:pt x="872" y="525"/>
                </a:cubicBezTo>
                <a:cubicBezTo>
                  <a:pt x="872" y="525"/>
                  <a:pt x="871" y="525"/>
                  <a:pt x="871" y="525"/>
                </a:cubicBezTo>
                <a:cubicBezTo>
                  <a:pt x="871" y="525"/>
                  <a:pt x="871" y="525"/>
                  <a:pt x="871" y="525"/>
                </a:cubicBezTo>
                <a:cubicBezTo>
                  <a:pt x="871" y="525"/>
                  <a:pt x="871" y="525"/>
                  <a:pt x="871" y="525"/>
                </a:cubicBezTo>
                <a:cubicBezTo>
                  <a:pt x="872" y="526"/>
                  <a:pt x="873" y="527"/>
                  <a:pt x="873" y="528"/>
                </a:cubicBezTo>
                <a:cubicBezTo>
                  <a:pt x="873" y="529"/>
                  <a:pt x="872" y="530"/>
                  <a:pt x="871" y="531"/>
                </a:cubicBezTo>
                <a:cubicBezTo>
                  <a:pt x="871" y="531"/>
                  <a:pt x="870" y="531"/>
                  <a:pt x="870" y="531"/>
                </a:cubicBezTo>
                <a:cubicBezTo>
                  <a:pt x="869" y="531"/>
                  <a:pt x="869" y="532"/>
                  <a:pt x="869" y="532"/>
                </a:cubicBezTo>
                <a:cubicBezTo>
                  <a:pt x="869" y="532"/>
                  <a:pt x="868" y="533"/>
                  <a:pt x="868" y="533"/>
                </a:cubicBezTo>
                <a:cubicBezTo>
                  <a:pt x="868" y="534"/>
                  <a:pt x="868" y="535"/>
                  <a:pt x="867" y="535"/>
                </a:cubicBezTo>
                <a:cubicBezTo>
                  <a:pt x="866" y="536"/>
                  <a:pt x="866" y="536"/>
                  <a:pt x="865" y="536"/>
                </a:cubicBezTo>
                <a:cubicBezTo>
                  <a:pt x="865" y="536"/>
                  <a:pt x="865" y="537"/>
                  <a:pt x="865" y="538"/>
                </a:cubicBezTo>
                <a:cubicBezTo>
                  <a:pt x="864" y="539"/>
                  <a:pt x="863" y="540"/>
                  <a:pt x="863" y="541"/>
                </a:cubicBezTo>
                <a:cubicBezTo>
                  <a:pt x="862" y="541"/>
                  <a:pt x="861" y="542"/>
                  <a:pt x="861" y="542"/>
                </a:cubicBezTo>
                <a:cubicBezTo>
                  <a:pt x="861" y="543"/>
                  <a:pt x="860" y="543"/>
                  <a:pt x="860" y="544"/>
                </a:cubicBezTo>
                <a:cubicBezTo>
                  <a:pt x="860" y="544"/>
                  <a:pt x="859" y="545"/>
                  <a:pt x="859" y="545"/>
                </a:cubicBezTo>
                <a:cubicBezTo>
                  <a:pt x="859" y="545"/>
                  <a:pt x="859" y="545"/>
                  <a:pt x="859" y="546"/>
                </a:cubicBezTo>
                <a:cubicBezTo>
                  <a:pt x="858" y="546"/>
                  <a:pt x="858" y="547"/>
                  <a:pt x="857" y="548"/>
                </a:cubicBezTo>
                <a:cubicBezTo>
                  <a:pt x="857" y="548"/>
                  <a:pt x="856" y="548"/>
                  <a:pt x="855" y="548"/>
                </a:cubicBezTo>
                <a:cubicBezTo>
                  <a:pt x="855" y="548"/>
                  <a:pt x="855" y="548"/>
                  <a:pt x="854" y="548"/>
                </a:cubicBezTo>
                <a:cubicBezTo>
                  <a:pt x="855" y="549"/>
                  <a:pt x="855" y="551"/>
                  <a:pt x="855" y="552"/>
                </a:cubicBezTo>
                <a:cubicBezTo>
                  <a:pt x="854" y="553"/>
                  <a:pt x="854" y="553"/>
                  <a:pt x="854" y="553"/>
                </a:cubicBezTo>
                <a:cubicBezTo>
                  <a:pt x="854" y="553"/>
                  <a:pt x="853" y="554"/>
                  <a:pt x="853" y="554"/>
                </a:cubicBezTo>
                <a:cubicBezTo>
                  <a:pt x="853" y="555"/>
                  <a:pt x="853" y="556"/>
                  <a:pt x="853" y="556"/>
                </a:cubicBezTo>
                <a:cubicBezTo>
                  <a:pt x="853" y="557"/>
                  <a:pt x="853" y="557"/>
                  <a:pt x="853" y="557"/>
                </a:cubicBezTo>
                <a:cubicBezTo>
                  <a:pt x="853" y="558"/>
                  <a:pt x="853" y="560"/>
                  <a:pt x="851" y="561"/>
                </a:cubicBezTo>
                <a:cubicBezTo>
                  <a:pt x="851" y="561"/>
                  <a:pt x="851" y="561"/>
                  <a:pt x="851" y="561"/>
                </a:cubicBezTo>
                <a:cubicBezTo>
                  <a:pt x="851" y="561"/>
                  <a:pt x="851" y="561"/>
                  <a:pt x="851" y="561"/>
                </a:cubicBezTo>
                <a:cubicBezTo>
                  <a:pt x="851" y="562"/>
                  <a:pt x="851" y="562"/>
                  <a:pt x="851" y="562"/>
                </a:cubicBezTo>
                <a:cubicBezTo>
                  <a:pt x="851" y="562"/>
                  <a:pt x="850" y="562"/>
                  <a:pt x="850" y="562"/>
                </a:cubicBezTo>
                <a:cubicBezTo>
                  <a:pt x="850" y="562"/>
                  <a:pt x="850" y="562"/>
                  <a:pt x="850" y="562"/>
                </a:cubicBezTo>
                <a:cubicBezTo>
                  <a:pt x="850" y="562"/>
                  <a:pt x="850" y="562"/>
                  <a:pt x="850" y="562"/>
                </a:cubicBezTo>
                <a:cubicBezTo>
                  <a:pt x="850" y="563"/>
                  <a:pt x="850" y="563"/>
                  <a:pt x="850" y="564"/>
                </a:cubicBezTo>
                <a:cubicBezTo>
                  <a:pt x="850" y="564"/>
                  <a:pt x="850" y="564"/>
                  <a:pt x="850" y="564"/>
                </a:cubicBezTo>
                <a:cubicBezTo>
                  <a:pt x="849" y="565"/>
                  <a:pt x="849" y="565"/>
                  <a:pt x="850" y="566"/>
                </a:cubicBezTo>
                <a:cubicBezTo>
                  <a:pt x="850" y="567"/>
                  <a:pt x="850" y="567"/>
                  <a:pt x="850" y="568"/>
                </a:cubicBezTo>
                <a:cubicBezTo>
                  <a:pt x="850" y="569"/>
                  <a:pt x="850" y="571"/>
                  <a:pt x="849" y="572"/>
                </a:cubicBezTo>
                <a:cubicBezTo>
                  <a:pt x="849" y="572"/>
                  <a:pt x="849" y="573"/>
                  <a:pt x="848" y="574"/>
                </a:cubicBezTo>
                <a:cubicBezTo>
                  <a:pt x="848" y="574"/>
                  <a:pt x="848" y="574"/>
                  <a:pt x="847" y="574"/>
                </a:cubicBezTo>
                <a:cubicBezTo>
                  <a:pt x="847" y="574"/>
                  <a:pt x="847" y="575"/>
                  <a:pt x="847" y="575"/>
                </a:cubicBezTo>
                <a:cubicBezTo>
                  <a:pt x="847" y="575"/>
                  <a:pt x="847" y="575"/>
                  <a:pt x="847" y="575"/>
                </a:cubicBezTo>
                <a:cubicBezTo>
                  <a:pt x="848" y="575"/>
                  <a:pt x="849" y="576"/>
                  <a:pt x="849" y="577"/>
                </a:cubicBezTo>
                <a:cubicBezTo>
                  <a:pt x="849" y="577"/>
                  <a:pt x="849" y="578"/>
                  <a:pt x="849" y="578"/>
                </a:cubicBezTo>
                <a:cubicBezTo>
                  <a:pt x="849" y="578"/>
                  <a:pt x="849" y="579"/>
                  <a:pt x="849" y="579"/>
                </a:cubicBezTo>
                <a:cubicBezTo>
                  <a:pt x="850" y="579"/>
                  <a:pt x="850" y="580"/>
                  <a:pt x="850" y="581"/>
                </a:cubicBezTo>
                <a:cubicBezTo>
                  <a:pt x="850" y="581"/>
                  <a:pt x="850" y="582"/>
                  <a:pt x="850" y="582"/>
                </a:cubicBezTo>
                <a:cubicBezTo>
                  <a:pt x="850" y="582"/>
                  <a:pt x="850" y="583"/>
                  <a:pt x="850" y="583"/>
                </a:cubicBezTo>
                <a:cubicBezTo>
                  <a:pt x="850" y="584"/>
                  <a:pt x="850" y="584"/>
                  <a:pt x="850" y="584"/>
                </a:cubicBezTo>
                <a:cubicBezTo>
                  <a:pt x="850" y="583"/>
                  <a:pt x="850" y="582"/>
                  <a:pt x="851" y="582"/>
                </a:cubicBezTo>
                <a:cubicBezTo>
                  <a:pt x="851" y="581"/>
                  <a:pt x="852" y="580"/>
                  <a:pt x="854" y="580"/>
                </a:cubicBezTo>
                <a:cubicBezTo>
                  <a:pt x="854" y="580"/>
                  <a:pt x="855" y="581"/>
                  <a:pt x="856" y="581"/>
                </a:cubicBezTo>
                <a:cubicBezTo>
                  <a:pt x="856" y="581"/>
                  <a:pt x="856" y="581"/>
                  <a:pt x="857" y="581"/>
                </a:cubicBezTo>
                <a:cubicBezTo>
                  <a:pt x="858" y="581"/>
                  <a:pt x="860" y="581"/>
                  <a:pt x="860" y="583"/>
                </a:cubicBezTo>
                <a:cubicBezTo>
                  <a:pt x="861" y="584"/>
                  <a:pt x="861" y="585"/>
                  <a:pt x="861" y="586"/>
                </a:cubicBezTo>
                <a:cubicBezTo>
                  <a:pt x="861" y="586"/>
                  <a:pt x="861" y="586"/>
                  <a:pt x="861" y="586"/>
                </a:cubicBezTo>
                <a:cubicBezTo>
                  <a:pt x="861" y="587"/>
                  <a:pt x="861" y="588"/>
                  <a:pt x="862" y="589"/>
                </a:cubicBezTo>
                <a:cubicBezTo>
                  <a:pt x="862" y="590"/>
                  <a:pt x="863" y="591"/>
                  <a:pt x="863" y="593"/>
                </a:cubicBezTo>
                <a:cubicBezTo>
                  <a:pt x="862" y="593"/>
                  <a:pt x="862" y="594"/>
                  <a:pt x="862" y="594"/>
                </a:cubicBezTo>
                <a:cubicBezTo>
                  <a:pt x="862" y="594"/>
                  <a:pt x="862" y="595"/>
                  <a:pt x="862" y="595"/>
                </a:cubicBezTo>
                <a:cubicBezTo>
                  <a:pt x="861" y="595"/>
                  <a:pt x="861" y="596"/>
                  <a:pt x="861" y="596"/>
                </a:cubicBezTo>
                <a:cubicBezTo>
                  <a:pt x="861" y="597"/>
                  <a:pt x="861" y="597"/>
                  <a:pt x="861" y="598"/>
                </a:cubicBezTo>
                <a:cubicBezTo>
                  <a:pt x="861" y="598"/>
                  <a:pt x="861" y="598"/>
                  <a:pt x="861" y="598"/>
                </a:cubicBezTo>
                <a:cubicBezTo>
                  <a:pt x="862" y="598"/>
                  <a:pt x="862" y="598"/>
                  <a:pt x="862" y="598"/>
                </a:cubicBezTo>
                <a:cubicBezTo>
                  <a:pt x="862" y="600"/>
                  <a:pt x="862" y="601"/>
                  <a:pt x="863" y="601"/>
                </a:cubicBezTo>
                <a:cubicBezTo>
                  <a:pt x="863" y="602"/>
                  <a:pt x="863" y="602"/>
                  <a:pt x="863" y="602"/>
                </a:cubicBezTo>
                <a:cubicBezTo>
                  <a:pt x="864" y="603"/>
                  <a:pt x="864" y="603"/>
                  <a:pt x="864" y="604"/>
                </a:cubicBezTo>
                <a:cubicBezTo>
                  <a:pt x="864" y="605"/>
                  <a:pt x="864" y="606"/>
                  <a:pt x="863" y="607"/>
                </a:cubicBezTo>
                <a:cubicBezTo>
                  <a:pt x="863" y="607"/>
                  <a:pt x="863" y="607"/>
                  <a:pt x="863" y="607"/>
                </a:cubicBezTo>
                <a:cubicBezTo>
                  <a:pt x="862" y="608"/>
                  <a:pt x="862" y="609"/>
                  <a:pt x="861" y="609"/>
                </a:cubicBezTo>
                <a:cubicBezTo>
                  <a:pt x="860" y="609"/>
                  <a:pt x="860" y="609"/>
                  <a:pt x="860" y="610"/>
                </a:cubicBezTo>
                <a:cubicBezTo>
                  <a:pt x="860" y="610"/>
                  <a:pt x="859" y="610"/>
                  <a:pt x="859" y="610"/>
                </a:cubicBezTo>
                <a:cubicBezTo>
                  <a:pt x="859" y="611"/>
                  <a:pt x="859" y="611"/>
                  <a:pt x="858" y="612"/>
                </a:cubicBezTo>
                <a:cubicBezTo>
                  <a:pt x="860" y="611"/>
                  <a:pt x="861" y="611"/>
                  <a:pt x="863" y="611"/>
                </a:cubicBezTo>
                <a:cubicBezTo>
                  <a:pt x="863" y="610"/>
                  <a:pt x="864" y="610"/>
                  <a:pt x="864" y="610"/>
                </a:cubicBezTo>
                <a:cubicBezTo>
                  <a:pt x="865" y="609"/>
                  <a:pt x="865" y="609"/>
                  <a:pt x="866" y="609"/>
                </a:cubicBezTo>
                <a:cubicBezTo>
                  <a:pt x="866" y="608"/>
                  <a:pt x="867" y="608"/>
                  <a:pt x="868" y="608"/>
                </a:cubicBezTo>
                <a:cubicBezTo>
                  <a:pt x="868" y="608"/>
                  <a:pt x="868" y="608"/>
                  <a:pt x="869" y="608"/>
                </a:cubicBezTo>
                <a:cubicBezTo>
                  <a:pt x="869" y="608"/>
                  <a:pt x="870" y="607"/>
                  <a:pt x="871" y="607"/>
                </a:cubicBezTo>
                <a:cubicBezTo>
                  <a:pt x="872" y="606"/>
                  <a:pt x="875" y="607"/>
                  <a:pt x="876" y="608"/>
                </a:cubicBezTo>
                <a:cubicBezTo>
                  <a:pt x="877" y="608"/>
                  <a:pt x="877" y="608"/>
                  <a:pt x="877" y="608"/>
                </a:cubicBezTo>
                <a:cubicBezTo>
                  <a:pt x="879" y="609"/>
                  <a:pt x="880" y="609"/>
                  <a:pt x="881" y="611"/>
                </a:cubicBezTo>
                <a:cubicBezTo>
                  <a:pt x="883" y="612"/>
                  <a:pt x="884" y="613"/>
                  <a:pt x="886" y="613"/>
                </a:cubicBezTo>
                <a:cubicBezTo>
                  <a:pt x="886" y="613"/>
                  <a:pt x="886" y="613"/>
                  <a:pt x="886" y="613"/>
                </a:cubicBezTo>
                <a:cubicBezTo>
                  <a:pt x="888" y="613"/>
                  <a:pt x="889" y="613"/>
                  <a:pt x="890" y="614"/>
                </a:cubicBezTo>
                <a:cubicBezTo>
                  <a:pt x="890" y="615"/>
                  <a:pt x="890" y="615"/>
                  <a:pt x="890" y="615"/>
                </a:cubicBezTo>
                <a:cubicBezTo>
                  <a:pt x="891" y="615"/>
                  <a:pt x="891" y="616"/>
                  <a:pt x="892" y="616"/>
                </a:cubicBezTo>
                <a:cubicBezTo>
                  <a:pt x="892" y="617"/>
                  <a:pt x="893" y="617"/>
                  <a:pt x="894" y="618"/>
                </a:cubicBezTo>
                <a:cubicBezTo>
                  <a:pt x="896" y="618"/>
                  <a:pt x="897" y="618"/>
                  <a:pt x="899" y="620"/>
                </a:cubicBezTo>
                <a:cubicBezTo>
                  <a:pt x="899" y="620"/>
                  <a:pt x="900" y="621"/>
                  <a:pt x="900" y="622"/>
                </a:cubicBezTo>
                <a:cubicBezTo>
                  <a:pt x="900" y="622"/>
                  <a:pt x="900" y="623"/>
                  <a:pt x="901" y="623"/>
                </a:cubicBezTo>
                <a:cubicBezTo>
                  <a:pt x="901" y="624"/>
                  <a:pt x="901" y="624"/>
                  <a:pt x="901" y="624"/>
                </a:cubicBezTo>
                <a:cubicBezTo>
                  <a:pt x="902" y="625"/>
                  <a:pt x="903" y="626"/>
                  <a:pt x="903" y="627"/>
                </a:cubicBezTo>
                <a:cubicBezTo>
                  <a:pt x="903" y="628"/>
                  <a:pt x="903" y="629"/>
                  <a:pt x="903" y="629"/>
                </a:cubicBezTo>
                <a:cubicBezTo>
                  <a:pt x="905" y="629"/>
                  <a:pt x="906" y="630"/>
                  <a:pt x="907" y="631"/>
                </a:cubicBezTo>
                <a:cubicBezTo>
                  <a:pt x="907" y="631"/>
                  <a:pt x="907" y="631"/>
                  <a:pt x="907" y="631"/>
                </a:cubicBezTo>
                <a:cubicBezTo>
                  <a:pt x="908" y="632"/>
                  <a:pt x="910" y="632"/>
                  <a:pt x="911" y="633"/>
                </a:cubicBezTo>
                <a:cubicBezTo>
                  <a:pt x="912" y="633"/>
                  <a:pt x="912" y="633"/>
                  <a:pt x="913" y="633"/>
                </a:cubicBezTo>
                <a:cubicBezTo>
                  <a:pt x="914" y="634"/>
                  <a:pt x="916" y="635"/>
                  <a:pt x="917" y="636"/>
                </a:cubicBezTo>
                <a:cubicBezTo>
                  <a:pt x="918" y="636"/>
                  <a:pt x="918" y="637"/>
                  <a:pt x="919" y="637"/>
                </a:cubicBezTo>
                <a:cubicBezTo>
                  <a:pt x="920" y="637"/>
                  <a:pt x="921" y="638"/>
                  <a:pt x="921" y="638"/>
                </a:cubicBezTo>
                <a:cubicBezTo>
                  <a:pt x="922" y="639"/>
                  <a:pt x="922" y="640"/>
                  <a:pt x="922" y="641"/>
                </a:cubicBezTo>
                <a:cubicBezTo>
                  <a:pt x="923" y="641"/>
                  <a:pt x="923" y="641"/>
                  <a:pt x="923" y="642"/>
                </a:cubicBezTo>
                <a:cubicBezTo>
                  <a:pt x="924" y="642"/>
                  <a:pt x="924" y="642"/>
                  <a:pt x="924" y="642"/>
                </a:cubicBezTo>
                <a:cubicBezTo>
                  <a:pt x="924" y="642"/>
                  <a:pt x="924" y="642"/>
                  <a:pt x="924" y="643"/>
                </a:cubicBezTo>
                <a:cubicBezTo>
                  <a:pt x="924" y="643"/>
                  <a:pt x="924" y="643"/>
                  <a:pt x="924" y="643"/>
                </a:cubicBezTo>
                <a:cubicBezTo>
                  <a:pt x="925" y="643"/>
                  <a:pt x="925" y="643"/>
                  <a:pt x="925" y="643"/>
                </a:cubicBezTo>
                <a:cubicBezTo>
                  <a:pt x="925" y="643"/>
                  <a:pt x="925" y="643"/>
                  <a:pt x="925" y="643"/>
                </a:cubicBezTo>
                <a:cubicBezTo>
                  <a:pt x="925" y="643"/>
                  <a:pt x="925" y="643"/>
                  <a:pt x="925" y="643"/>
                </a:cubicBezTo>
                <a:cubicBezTo>
                  <a:pt x="926" y="643"/>
                  <a:pt x="926" y="643"/>
                  <a:pt x="927" y="643"/>
                </a:cubicBezTo>
                <a:cubicBezTo>
                  <a:pt x="927" y="643"/>
                  <a:pt x="928" y="643"/>
                  <a:pt x="928" y="643"/>
                </a:cubicBezTo>
                <a:cubicBezTo>
                  <a:pt x="929" y="643"/>
                  <a:pt x="930" y="643"/>
                  <a:pt x="931" y="643"/>
                </a:cubicBezTo>
                <a:cubicBezTo>
                  <a:pt x="933" y="643"/>
                  <a:pt x="934" y="643"/>
                  <a:pt x="935" y="643"/>
                </a:cubicBezTo>
                <a:cubicBezTo>
                  <a:pt x="936" y="644"/>
                  <a:pt x="936" y="644"/>
                  <a:pt x="936" y="644"/>
                </a:cubicBezTo>
                <a:cubicBezTo>
                  <a:pt x="937" y="644"/>
                  <a:pt x="937" y="644"/>
                  <a:pt x="938" y="644"/>
                </a:cubicBezTo>
                <a:cubicBezTo>
                  <a:pt x="938" y="644"/>
                  <a:pt x="939" y="645"/>
                  <a:pt x="940" y="645"/>
                </a:cubicBezTo>
                <a:cubicBezTo>
                  <a:pt x="940" y="645"/>
                  <a:pt x="941" y="645"/>
                  <a:pt x="942" y="645"/>
                </a:cubicBezTo>
                <a:cubicBezTo>
                  <a:pt x="943" y="645"/>
                  <a:pt x="943" y="645"/>
                  <a:pt x="943" y="645"/>
                </a:cubicBezTo>
                <a:cubicBezTo>
                  <a:pt x="943" y="645"/>
                  <a:pt x="944" y="645"/>
                  <a:pt x="944" y="645"/>
                </a:cubicBezTo>
                <a:cubicBezTo>
                  <a:pt x="944" y="645"/>
                  <a:pt x="944" y="644"/>
                  <a:pt x="945" y="644"/>
                </a:cubicBezTo>
                <a:cubicBezTo>
                  <a:pt x="946" y="644"/>
                  <a:pt x="947" y="644"/>
                  <a:pt x="948" y="644"/>
                </a:cubicBezTo>
                <a:cubicBezTo>
                  <a:pt x="949" y="645"/>
                  <a:pt x="950" y="646"/>
                  <a:pt x="950" y="647"/>
                </a:cubicBezTo>
                <a:cubicBezTo>
                  <a:pt x="950" y="648"/>
                  <a:pt x="950" y="649"/>
                  <a:pt x="949" y="650"/>
                </a:cubicBezTo>
                <a:cubicBezTo>
                  <a:pt x="948" y="651"/>
                  <a:pt x="948" y="651"/>
                  <a:pt x="948" y="651"/>
                </a:cubicBezTo>
                <a:cubicBezTo>
                  <a:pt x="948" y="651"/>
                  <a:pt x="948" y="651"/>
                  <a:pt x="948" y="652"/>
                </a:cubicBezTo>
                <a:cubicBezTo>
                  <a:pt x="947" y="652"/>
                  <a:pt x="947" y="652"/>
                  <a:pt x="947" y="653"/>
                </a:cubicBezTo>
                <a:cubicBezTo>
                  <a:pt x="947" y="653"/>
                  <a:pt x="947" y="654"/>
                  <a:pt x="947" y="654"/>
                </a:cubicBezTo>
                <a:cubicBezTo>
                  <a:pt x="947" y="654"/>
                  <a:pt x="947" y="655"/>
                  <a:pt x="946" y="656"/>
                </a:cubicBezTo>
                <a:cubicBezTo>
                  <a:pt x="945" y="657"/>
                  <a:pt x="945" y="657"/>
                  <a:pt x="946" y="658"/>
                </a:cubicBezTo>
                <a:cubicBezTo>
                  <a:pt x="947" y="659"/>
                  <a:pt x="947" y="660"/>
                  <a:pt x="947" y="661"/>
                </a:cubicBezTo>
                <a:cubicBezTo>
                  <a:pt x="947" y="661"/>
                  <a:pt x="947" y="661"/>
                  <a:pt x="947" y="661"/>
                </a:cubicBezTo>
                <a:cubicBezTo>
                  <a:pt x="947" y="662"/>
                  <a:pt x="947" y="662"/>
                  <a:pt x="947" y="662"/>
                </a:cubicBezTo>
                <a:cubicBezTo>
                  <a:pt x="947" y="663"/>
                  <a:pt x="947" y="665"/>
                  <a:pt x="947" y="666"/>
                </a:cubicBezTo>
                <a:cubicBezTo>
                  <a:pt x="947" y="667"/>
                  <a:pt x="946" y="668"/>
                  <a:pt x="945" y="669"/>
                </a:cubicBezTo>
                <a:cubicBezTo>
                  <a:pt x="945" y="669"/>
                  <a:pt x="945" y="670"/>
                  <a:pt x="945" y="671"/>
                </a:cubicBezTo>
                <a:cubicBezTo>
                  <a:pt x="945" y="671"/>
                  <a:pt x="945" y="672"/>
                  <a:pt x="945" y="672"/>
                </a:cubicBezTo>
                <a:cubicBezTo>
                  <a:pt x="944" y="673"/>
                  <a:pt x="944" y="674"/>
                  <a:pt x="943" y="674"/>
                </a:cubicBezTo>
                <a:cubicBezTo>
                  <a:pt x="943" y="674"/>
                  <a:pt x="943" y="674"/>
                  <a:pt x="943" y="675"/>
                </a:cubicBezTo>
                <a:cubicBezTo>
                  <a:pt x="943" y="676"/>
                  <a:pt x="943" y="676"/>
                  <a:pt x="943" y="676"/>
                </a:cubicBezTo>
                <a:cubicBezTo>
                  <a:pt x="943" y="677"/>
                  <a:pt x="943" y="678"/>
                  <a:pt x="943" y="678"/>
                </a:cubicBezTo>
                <a:cubicBezTo>
                  <a:pt x="943" y="679"/>
                  <a:pt x="944" y="680"/>
                  <a:pt x="945" y="681"/>
                </a:cubicBezTo>
                <a:cubicBezTo>
                  <a:pt x="945" y="681"/>
                  <a:pt x="945" y="682"/>
                  <a:pt x="946" y="682"/>
                </a:cubicBezTo>
                <a:cubicBezTo>
                  <a:pt x="946" y="683"/>
                  <a:pt x="946" y="683"/>
                  <a:pt x="946" y="684"/>
                </a:cubicBezTo>
                <a:cubicBezTo>
                  <a:pt x="946" y="684"/>
                  <a:pt x="946" y="684"/>
                  <a:pt x="946" y="684"/>
                </a:cubicBezTo>
                <a:cubicBezTo>
                  <a:pt x="947" y="685"/>
                  <a:pt x="947" y="685"/>
                  <a:pt x="948" y="686"/>
                </a:cubicBezTo>
                <a:cubicBezTo>
                  <a:pt x="948" y="686"/>
                  <a:pt x="949" y="687"/>
                  <a:pt x="949" y="688"/>
                </a:cubicBezTo>
                <a:cubicBezTo>
                  <a:pt x="949" y="689"/>
                  <a:pt x="949" y="689"/>
                  <a:pt x="950" y="690"/>
                </a:cubicBezTo>
                <a:cubicBezTo>
                  <a:pt x="952" y="690"/>
                  <a:pt x="953" y="691"/>
                  <a:pt x="954" y="692"/>
                </a:cubicBezTo>
                <a:cubicBezTo>
                  <a:pt x="955" y="693"/>
                  <a:pt x="956" y="695"/>
                  <a:pt x="956" y="696"/>
                </a:cubicBezTo>
                <a:cubicBezTo>
                  <a:pt x="956" y="697"/>
                  <a:pt x="956" y="697"/>
                  <a:pt x="957" y="698"/>
                </a:cubicBezTo>
                <a:cubicBezTo>
                  <a:pt x="957" y="699"/>
                  <a:pt x="958" y="700"/>
                  <a:pt x="957" y="701"/>
                </a:cubicBezTo>
                <a:cubicBezTo>
                  <a:pt x="957" y="701"/>
                  <a:pt x="957" y="702"/>
                  <a:pt x="957" y="702"/>
                </a:cubicBezTo>
                <a:cubicBezTo>
                  <a:pt x="957" y="702"/>
                  <a:pt x="958" y="702"/>
                  <a:pt x="959" y="702"/>
                </a:cubicBezTo>
                <a:cubicBezTo>
                  <a:pt x="959" y="702"/>
                  <a:pt x="959" y="702"/>
                  <a:pt x="960" y="702"/>
                </a:cubicBezTo>
                <a:cubicBezTo>
                  <a:pt x="960" y="702"/>
                  <a:pt x="960" y="702"/>
                  <a:pt x="960" y="702"/>
                </a:cubicBezTo>
                <a:cubicBezTo>
                  <a:pt x="961" y="702"/>
                  <a:pt x="961" y="702"/>
                  <a:pt x="961" y="702"/>
                </a:cubicBezTo>
                <a:cubicBezTo>
                  <a:pt x="962" y="702"/>
                  <a:pt x="962" y="702"/>
                  <a:pt x="963" y="702"/>
                </a:cubicBezTo>
                <a:cubicBezTo>
                  <a:pt x="963" y="703"/>
                  <a:pt x="963" y="703"/>
                  <a:pt x="964" y="703"/>
                </a:cubicBezTo>
                <a:cubicBezTo>
                  <a:pt x="964" y="703"/>
                  <a:pt x="964" y="703"/>
                  <a:pt x="964" y="703"/>
                </a:cubicBezTo>
                <a:cubicBezTo>
                  <a:pt x="964" y="701"/>
                  <a:pt x="964" y="701"/>
                  <a:pt x="964" y="700"/>
                </a:cubicBezTo>
                <a:cubicBezTo>
                  <a:pt x="964" y="699"/>
                  <a:pt x="964" y="699"/>
                  <a:pt x="965" y="699"/>
                </a:cubicBezTo>
                <a:cubicBezTo>
                  <a:pt x="965" y="698"/>
                  <a:pt x="965" y="698"/>
                  <a:pt x="965" y="697"/>
                </a:cubicBezTo>
                <a:cubicBezTo>
                  <a:pt x="965" y="697"/>
                  <a:pt x="965" y="697"/>
                  <a:pt x="965" y="697"/>
                </a:cubicBezTo>
                <a:cubicBezTo>
                  <a:pt x="965" y="697"/>
                  <a:pt x="965" y="697"/>
                  <a:pt x="965" y="697"/>
                </a:cubicBezTo>
                <a:cubicBezTo>
                  <a:pt x="965" y="697"/>
                  <a:pt x="965" y="697"/>
                  <a:pt x="965" y="697"/>
                </a:cubicBezTo>
                <a:cubicBezTo>
                  <a:pt x="965" y="697"/>
                  <a:pt x="965" y="697"/>
                  <a:pt x="965" y="697"/>
                </a:cubicBezTo>
                <a:cubicBezTo>
                  <a:pt x="966" y="697"/>
                  <a:pt x="966" y="697"/>
                  <a:pt x="967" y="697"/>
                </a:cubicBezTo>
                <a:cubicBezTo>
                  <a:pt x="967" y="697"/>
                  <a:pt x="967" y="697"/>
                  <a:pt x="967" y="697"/>
                </a:cubicBezTo>
                <a:cubicBezTo>
                  <a:pt x="968" y="697"/>
                  <a:pt x="968" y="698"/>
                  <a:pt x="968" y="698"/>
                </a:cubicBezTo>
                <a:cubicBezTo>
                  <a:pt x="969" y="699"/>
                  <a:pt x="969" y="699"/>
                  <a:pt x="969" y="699"/>
                </a:cubicBezTo>
                <a:cubicBezTo>
                  <a:pt x="969" y="700"/>
                  <a:pt x="969" y="700"/>
                  <a:pt x="969" y="700"/>
                </a:cubicBezTo>
                <a:cubicBezTo>
                  <a:pt x="969" y="701"/>
                  <a:pt x="970" y="701"/>
                  <a:pt x="970" y="701"/>
                </a:cubicBezTo>
                <a:cubicBezTo>
                  <a:pt x="970" y="701"/>
                  <a:pt x="970" y="700"/>
                  <a:pt x="970" y="700"/>
                </a:cubicBezTo>
                <a:cubicBezTo>
                  <a:pt x="971" y="699"/>
                  <a:pt x="971" y="698"/>
                  <a:pt x="970" y="698"/>
                </a:cubicBezTo>
                <a:cubicBezTo>
                  <a:pt x="970" y="697"/>
                  <a:pt x="970" y="697"/>
                  <a:pt x="970" y="696"/>
                </a:cubicBezTo>
                <a:cubicBezTo>
                  <a:pt x="970" y="696"/>
                  <a:pt x="970" y="695"/>
                  <a:pt x="970" y="695"/>
                </a:cubicBezTo>
                <a:cubicBezTo>
                  <a:pt x="971" y="695"/>
                  <a:pt x="971" y="695"/>
                  <a:pt x="971" y="695"/>
                </a:cubicBezTo>
                <a:cubicBezTo>
                  <a:pt x="971" y="694"/>
                  <a:pt x="972" y="694"/>
                  <a:pt x="972" y="693"/>
                </a:cubicBezTo>
                <a:cubicBezTo>
                  <a:pt x="972" y="693"/>
                  <a:pt x="972" y="692"/>
                  <a:pt x="972" y="691"/>
                </a:cubicBezTo>
                <a:cubicBezTo>
                  <a:pt x="973" y="691"/>
                  <a:pt x="973" y="690"/>
                  <a:pt x="973" y="690"/>
                </a:cubicBezTo>
                <a:cubicBezTo>
                  <a:pt x="974" y="690"/>
                  <a:pt x="974" y="690"/>
                  <a:pt x="974" y="689"/>
                </a:cubicBezTo>
                <a:cubicBezTo>
                  <a:pt x="974" y="689"/>
                  <a:pt x="974" y="689"/>
                  <a:pt x="974" y="689"/>
                </a:cubicBezTo>
                <a:cubicBezTo>
                  <a:pt x="973" y="688"/>
                  <a:pt x="973" y="687"/>
                  <a:pt x="973" y="687"/>
                </a:cubicBezTo>
                <a:cubicBezTo>
                  <a:pt x="973" y="687"/>
                  <a:pt x="973" y="686"/>
                  <a:pt x="973" y="686"/>
                </a:cubicBezTo>
                <a:cubicBezTo>
                  <a:pt x="972" y="686"/>
                  <a:pt x="972" y="685"/>
                  <a:pt x="972" y="685"/>
                </a:cubicBezTo>
                <a:cubicBezTo>
                  <a:pt x="971" y="684"/>
                  <a:pt x="972" y="683"/>
                  <a:pt x="972" y="682"/>
                </a:cubicBezTo>
                <a:cubicBezTo>
                  <a:pt x="973" y="682"/>
                  <a:pt x="972" y="682"/>
                  <a:pt x="972" y="681"/>
                </a:cubicBezTo>
                <a:cubicBezTo>
                  <a:pt x="971" y="680"/>
                  <a:pt x="970" y="679"/>
                  <a:pt x="971" y="677"/>
                </a:cubicBezTo>
                <a:cubicBezTo>
                  <a:pt x="971" y="676"/>
                  <a:pt x="971" y="676"/>
                  <a:pt x="971" y="675"/>
                </a:cubicBezTo>
                <a:cubicBezTo>
                  <a:pt x="971" y="675"/>
                  <a:pt x="971" y="675"/>
                  <a:pt x="971" y="675"/>
                </a:cubicBezTo>
                <a:cubicBezTo>
                  <a:pt x="970" y="674"/>
                  <a:pt x="971" y="673"/>
                  <a:pt x="971" y="672"/>
                </a:cubicBezTo>
                <a:cubicBezTo>
                  <a:pt x="971" y="672"/>
                  <a:pt x="971" y="672"/>
                  <a:pt x="971" y="671"/>
                </a:cubicBezTo>
                <a:cubicBezTo>
                  <a:pt x="971" y="671"/>
                  <a:pt x="971" y="670"/>
                  <a:pt x="972" y="670"/>
                </a:cubicBezTo>
                <a:cubicBezTo>
                  <a:pt x="972" y="669"/>
                  <a:pt x="972" y="668"/>
                  <a:pt x="971" y="667"/>
                </a:cubicBezTo>
                <a:cubicBezTo>
                  <a:pt x="971" y="664"/>
                  <a:pt x="971" y="664"/>
                  <a:pt x="971" y="664"/>
                </a:cubicBezTo>
                <a:cubicBezTo>
                  <a:pt x="971" y="664"/>
                  <a:pt x="971" y="663"/>
                  <a:pt x="971" y="663"/>
                </a:cubicBezTo>
                <a:cubicBezTo>
                  <a:pt x="971" y="663"/>
                  <a:pt x="971" y="663"/>
                  <a:pt x="971" y="663"/>
                </a:cubicBezTo>
                <a:cubicBezTo>
                  <a:pt x="971" y="662"/>
                  <a:pt x="971" y="662"/>
                  <a:pt x="971" y="661"/>
                </a:cubicBezTo>
                <a:cubicBezTo>
                  <a:pt x="970" y="661"/>
                  <a:pt x="970" y="660"/>
                  <a:pt x="970" y="660"/>
                </a:cubicBezTo>
                <a:cubicBezTo>
                  <a:pt x="970" y="659"/>
                  <a:pt x="970" y="659"/>
                  <a:pt x="970" y="658"/>
                </a:cubicBezTo>
                <a:cubicBezTo>
                  <a:pt x="971" y="658"/>
                  <a:pt x="971" y="658"/>
                  <a:pt x="971" y="658"/>
                </a:cubicBezTo>
                <a:cubicBezTo>
                  <a:pt x="970" y="658"/>
                  <a:pt x="970" y="658"/>
                  <a:pt x="970" y="658"/>
                </a:cubicBezTo>
                <a:cubicBezTo>
                  <a:pt x="969" y="657"/>
                  <a:pt x="969" y="656"/>
                  <a:pt x="969" y="656"/>
                </a:cubicBezTo>
                <a:cubicBezTo>
                  <a:pt x="968" y="656"/>
                  <a:pt x="968" y="655"/>
                  <a:pt x="968" y="654"/>
                </a:cubicBezTo>
                <a:cubicBezTo>
                  <a:pt x="968" y="653"/>
                  <a:pt x="970" y="652"/>
                  <a:pt x="971" y="652"/>
                </a:cubicBezTo>
                <a:cubicBezTo>
                  <a:pt x="971" y="652"/>
                  <a:pt x="971" y="652"/>
                  <a:pt x="971" y="652"/>
                </a:cubicBezTo>
                <a:cubicBezTo>
                  <a:pt x="972" y="651"/>
                  <a:pt x="973" y="651"/>
                  <a:pt x="974" y="650"/>
                </a:cubicBezTo>
                <a:cubicBezTo>
                  <a:pt x="974" y="650"/>
                  <a:pt x="975" y="649"/>
                  <a:pt x="976" y="649"/>
                </a:cubicBezTo>
                <a:cubicBezTo>
                  <a:pt x="977" y="648"/>
                  <a:pt x="978" y="648"/>
                  <a:pt x="979" y="648"/>
                </a:cubicBezTo>
                <a:cubicBezTo>
                  <a:pt x="980" y="648"/>
                  <a:pt x="981" y="648"/>
                  <a:pt x="981" y="648"/>
                </a:cubicBezTo>
                <a:cubicBezTo>
                  <a:pt x="982" y="647"/>
                  <a:pt x="983" y="647"/>
                  <a:pt x="984" y="646"/>
                </a:cubicBezTo>
                <a:cubicBezTo>
                  <a:pt x="985" y="646"/>
                  <a:pt x="986" y="645"/>
                  <a:pt x="986" y="645"/>
                </a:cubicBezTo>
                <a:cubicBezTo>
                  <a:pt x="987" y="645"/>
                  <a:pt x="987" y="645"/>
                  <a:pt x="987" y="645"/>
                </a:cubicBezTo>
                <a:cubicBezTo>
                  <a:pt x="987" y="644"/>
                  <a:pt x="988" y="644"/>
                  <a:pt x="989" y="643"/>
                </a:cubicBezTo>
                <a:cubicBezTo>
                  <a:pt x="990" y="643"/>
                  <a:pt x="990" y="643"/>
                  <a:pt x="991" y="642"/>
                </a:cubicBezTo>
                <a:cubicBezTo>
                  <a:pt x="992" y="641"/>
                  <a:pt x="993" y="640"/>
                  <a:pt x="994" y="640"/>
                </a:cubicBezTo>
                <a:cubicBezTo>
                  <a:pt x="995" y="640"/>
                  <a:pt x="995" y="640"/>
                  <a:pt x="995" y="640"/>
                </a:cubicBezTo>
                <a:cubicBezTo>
                  <a:pt x="996" y="639"/>
                  <a:pt x="996" y="639"/>
                  <a:pt x="996" y="639"/>
                </a:cubicBezTo>
                <a:cubicBezTo>
                  <a:pt x="996" y="639"/>
                  <a:pt x="996" y="638"/>
                  <a:pt x="996" y="638"/>
                </a:cubicBezTo>
                <a:cubicBezTo>
                  <a:pt x="997" y="637"/>
                  <a:pt x="997" y="637"/>
                  <a:pt x="998" y="636"/>
                </a:cubicBezTo>
                <a:cubicBezTo>
                  <a:pt x="999" y="635"/>
                  <a:pt x="999" y="634"/>
                  <a:pt x="1000" y="633"/>
                </a:cubicBezTo>
                <a:cubicBezTo>
                  <a:pt x="1000" y="633"/>
                  <a:pt x="1000" y="633"/>
                  <a:pt x="1000" y="632"/>
                </a:cubicBezTo>
                <a:cubicBezTo>
                  <a:pt x="1000" y="632"/>
                  <a:pt x="1001" y="632"/>
                  <a:pt x="1002" y="632"/>
                </a:cubicBezTo>
                <a:cubicBezTo>
                  <a:pt x="1002" y="632"/>
                  <a:pt x="1003" y="632"/>
                  <a:pt x="1003" y="632"/>
                </a:cubicBezTo>
                <a:cubicBezTo>
                  <a:pt x="1003" y="632"/>
                  <a:pt x="1004" y="632"/>
                  <a:pt x="1004" y="632"/>
                </a:cubicBezTo>
                <a:cubicBezTo>
                  <a:pt x="1005" y="631"/>
                  <a:pt x="1005" y="631"/>
                  <a:pt x="1004" y="630"/>
                </a:cubicBezTo>
                <a:cubicBezTo>
                  <a:pt x="1004" y="630"/>
                  <a:pt x="1004" y="630"/>
                  <a:pt x="1004" y="630"/>
                </a:cubicBezTo>
                <a:cubicBezTo>
                  <a:pt x="1004" y="630"/>
                  <a:pt x="1004" y="630"/>
                  <a:pt x="1004" y="630"/>
                </a:cubicBezTo>
                <a:cubicBezTo>
                  <a:pt x="1003" y="630"/>
                  <a:pt x="1003" y="630"/>
                  <a:pt x="1002" y="630"/>
                </a:cubicBezTo>
                <a:cubicBezTo>
                  <a:pt x="1002" y="629"/>
                  <a:pt x="1002" y="628"/>
                  <a:pt x="1002" y="628"/>
                </a:cubicBezTo>
                <a:cubicBezTo>
                  <a:pt x="1002" y="628"/>
                  <a:pt x="1002" y="628"/>
                  <a:pt x="1002" y="628"/>
                </a:cubicBezTo>
                <a:cubicBezTo>
                  <a:pt x="1002" y="627"/>
                  <a:pt x="1002" y="626"/>
                  <a:pt x="1003" y="626"/>
                </a:cubicBezTo>
                <a:cubicBezTo>
                  <a:pt x="1003" y="625"/>
                  <a:pt x="1003" y="624"/>
                  <a:pt x="1003" y="623"/>
                </a:cubicBezTo>
                <a:cubicBezTo>
                  <a:pt x="1003" y="622"/>
                  <a:pt x="1003" y="621"/>
                  <a:pt x="1003" y="620"/>
                </a:cubicBezTo>
                <a:cubicBezTo>
                  <a:pt x="1003" y="619"/>
                  <a:pt x="1003" y="619"/>
                  <a:pt x="1003" y="618"/>
                </a:cubicBezTo>
                <a:cubicBezTo>
                  <a:pt x="1003" y="617"/>
                  <a:pt x="1003" y="617"/>
                  <a:pt x="1003" y="617"/>
                </a:cubicBezTo>
                <a:cubicBezTo>
                  <a:pt x="1002" y="615"/>
                  <a:pt x="1002" y="614"/>
                  <a:pt x="1002" y="612"/>
                </a:cubicBezTo>
                <a:cubicBezTo>
                  <a:pt x="1002" y="611"/>
                  <a:pt x="1002" y="608"/>
                  <a:pt x="1002" y="607"/>
                </a:cubicBezTo>
                <a:cubicBezTo>
                  <a:pt x="1002" y="606"/>
                  <a:pt x="1002" y="605"/>
                  <a:pt x="1001" y="604"/>
                </a:cubicBezTo>
                <a:cubicBezTo>
                  <a:pt x="1000" y="603"/>
                  <a:pt x="1000" y="603"/>
                  <a:pt x="1000" y="602"/>
                </a:cubicBezTo>
                <a:cubicBezTo>
                  <a:pt x="999" y="602"/>
                  <a:pt x="999" y="601"/>
                  <a:pt x="999" y="601"/>
                </a:cubicBezTo>
                <a:cubicBezTo>
                  <a:pt x="999" y="600"/>
                  <a:pt x="999" y="600"/>
                  <a:pt x="998" y="599"/>
                </a:cubicBezTo>
                <a:cubicBezTo>
                  <a:pt x="997" y="599"/>
                  <a:pt x="997" y="599"/>
                  <a:pt x="997" y="599"/>
                </a:cubicBezTo>
                <a:cubicBezTo>
                  <a:pt x="997" y="599"/>
                  <a:pt x="997" y="598"/>
                  <a:pt x="996" y="598"/>
                </a:cubicBezTo>
                <a:cubicBezTo>
                  <a:pt x="996" y="598"/>
                  <a:pt x="995" y="597"/>
                  <a:pt x="995" y="597"/>
                </a:cubicBezTo>
                <a:cubicBezTo>
                  <a:pt x="994" y="596"/>
                  <a:pt x="994" y="596"/>
                  <a:pt x="994" y="596"/>
                </a:cubicBezTo>
                <a:cubicBezTo>
                  <a:pt x="993" y="596"/>
                  <a:pt x="993" y="596"/>
                  <a:pt x="992" y="595"/>
                </a:cubicBezTo>
                <a:cubicBezTo>
                  <a:pt x="991" y="595"/>
                  <a:pt x="990" y="593"/>
                  <a:pt x="991" y="591"/>
                </a:cubicBezTo>
                <a:cubicBezTo>
                  <a:pt x="991" y="590"/>
                  <a:pt x="991" y="590"/>
                  <a:pt x="992" y="589"/>
                </a:cubicBezTo>
                <a:cubicBezTo>
                  <a:pt x="992" y="589"/>
                  <a:pt x="992" y="589"/>
                  <a:pt x="992" y="589"/>
                </a:cubicBezTo>
                <a:cubicBezTo>
                  <a:pt x="993" y="588"/>
                  <a:pt x="993" y="588"/>
                  <a:pt x="993" y="587"/>
                </a:cubicBezTo>
                <a:cubicBezTo>
                  <a:pt x="994" y="587"/>
                  <a:pt x="995" y="586"/>
                  <a:pt x="995" y="586"/>
                </a:cubicBezTo>
                <a:cubicBezTo>
                  <a:pt x="996" y="585"/>
                  <a:pt x="996" y="585"/>
                  <a:pt x="997" y="584"/>
                </a:cubicBezTo>
                <a:cubicBezTo>
                  <a:pt x="997" y="583"/>
                  <a:pt x="998" y="582"/>
                  <a:pt x="999" y="581"/>
                </a:cubicBezTo>
                <a:cubicBezTo>
                  <a:pt x="1000" y="581"/>
                  <a:pt x="1000" y="581"/>
                  <a:pt x="1000" y="581"/>
                </a:cubicBezTo>
                <a:cubicBezTo>
                  <a:pt x="1001" y="581"/>
                  <a:pt x="1001" y="581"/>
                  <a:pt x="1002" y="580"/>
                </a:cubicBezTo>
                <a:cubicBezTo>
                  <a:pt x="1002" y="580"/>
                  <a:pt x="1002" y="580"/>
                  <a:pt x="1002" y="580"/>
                </a:cubicBezTo>
                <a:cubicBezTo>
                  <a:pt x="1001" y="580"/>
                  <a:pt x="1000" y="579"/>
                  <a:pt x="1000" y="579"/>
                </a:cubicBezTo>
                <a:cubicBezTo>
                  <a:pt x="1000" y="578"/>
                  <a:pt x="1000" y="577"/>
                  <a:pt x="1000" y="576"/>
                </a:cubicBezTo>
                <a:cubicBezTo>
                  <a:pt x="1001" y="575"/>
                  <a:pt x="1002" y="575"/>
                  <a:pt x="1003" y="575"/>
                </a:cubicBezTo>
                <a:cubicBezTo>
                  <a:pt x="1003" y="575"/>
                  <a:pt x="1003" y="575"/>
                  <a:pt x="1003" y="575"/>
                </a:cubicBezTo>
                <a:cubicBezTo>
                  <a:pt x="1004" y="575"/>
                  <a:pt x="1004" y="575"/>
                  <a:pt x="1005" y="576"/>
                </a:cubicBezTo>
                <a:cubicBezTo>
                  <a:pt x="1005" y="576"/>
                  <a:pt x="1005" y="576"/>
                  <a:pt x="1005" y="576"/>
                </a:cubicBezTo>
                <a:cubicBezTo>
                  <a:pt x="1005" y="576"/>
                  <a:pt x="1005" y="577"/>
                  <a:pt x="1005" y="577"/>
                </a:cubicBezTo>
                <a:cubicBezTo>
                  <a:pt x="1005" y="577"/>
                  <a:pt x="1005" y="577"/>
                  <a:pt x="1005" y="577"/>
                </a:cubicBezTo>
                <a:cubicBezTo>
                  <a:pt x="1005" y="576"/>
                  <a:pt x="1005" y="576"/>
                  <a:pt x="1005" y="576"/>
                </a:cubicBezTo>
                <a:cubicBezTo>
                  <a:pt x="1004" y="574"/>
                  <a:pt x="1006" y="573"/>
                  <a:pt x="1007" y="572"/>
                </a:cubicBezTo>
                <a:cubicBezTo>
                  <a:pt x="1007" y="572"/>
                  <a:pt x="1007" y="572"/>
                  <a:pt x="1008" y="571"/>
                </a:cubicBezTo>
                <a:cubicBezTo>
                  <a:pt x="1008" y="571"/>
                  <a:pt x="1008" y="571"/>
                  <a:pt x="1008" y="570"/>
                </a:cubicBezTo>
                <a:cubicBezTo>
                  <a:pt x="1008" y="570"/>
                  <a:pt x="1008" y="570"/>
                  <a:pt x="1008" y="569"/>
                </a:cubicBezTo>
                <a:cubicBezTo>
                  <a:pt x="1008" y="569"/>
                  <a:pt x="1008" y="569"/>
                  <a:pt x="1008" y="569"/>
                </a:cubicBezTo>
                <a:cubicBezTo>
                  <a:pt x="1007" y="569"/>
                  <a:pt x="1007" y="568"/>
                  <a:pt x="1006" y="568"/>
                </a:cubicBezTo>
                <a:cubicBezTo>
                  <a:pt x="1006" y="567"/>
                  <a:pt x="1006" y="567"/>
                  <a:pt x="1006" y="566"/>
                </a:cubicBezTo>
                <a:cubicBezTo>
                  <a:pt x="1006" y="566"/>
                  <a:pt x="1007" y="566"/>
                  <a:pt x="1006" y="565"/>
                </a:cubicBezTo>
                <a:cubicBezTo>
                  <a:pt x="1005" y="564"/>
                  <a:pt x="1005" y="564"/>
                  <a:pt x="1005" y="563"/>
                </a:cubicBezTo>
                <a:cubicBezTo>
                  <a:pt x="1005" y="562"/>
                  <a:pt x="1006" y="561"/>
                  <a:pt x="1006" y="561"/>
                </a:cubicBezTo>
                <a:cubicBezTo>
                  <a:pt x="1006" y="561"/>
                  <a:pt x="1007" y="561"/>
                  <a:pt x="1007" y="561"/>
                </a:cubicBezTo>
                <a:cubicBezTo>
                  <a:pt x="1007" y="560"/>
                  <a:pt x="1006" y="560"/>
                  <a:pt x="1006" y="560"/>
                </a:cubicBezTo>
                <a:cubicBezTo>
                  <a:pt x="1006" y="559"/>
                  <a:pt x="1006" y="558"/>
                  <a:pt x="1006" y="557"/>
                </a:cubicBezTo>
                <a:cubicBezTo>
                  <a:pt x="1006" y="557"/>
                  <a:pt x="1006" y="556"/>
                  <a:pt x="1006" y="556"/>
                </a:cubicBezTo>
                <a:cubicBezTo>
                  <a:pt x="1006" y="556"/>
                  <a:pt x="1006" y="556"/>
                  <a:pt x="1006" y="556"/>
                </a:cubicBezTo>
                <a:cubicBezTo>
                  <a:pt x="1006" y="556"/>
                  <a:pt x="1005" y="556"/>
                  <a:pt x="1004" y="556"/>
                </a:cubicBezTo>
                <a:cubicBezTo>
                  <a:pt x="1003" y="556"/>
                  <a:pt x="1002" y="556"/>
                  <a:pt x="1001" y="556"/>
                </a:cubicBezTo>
                <a:cubicBezTo>
                  <a:pt x="1001" y="555"/>
                  <a:pt x="1001" y="554"/>
                  <a:pt x="1001" y="554"/>
                </a:cubicBezTo>
                <a:cubicBezTo>
                  <a:pt x="1001" y="553"/>
                  <a:pt x="1002" y="553"/>
                  <a:pt x="1002" y="552"/>
                </a:cubicBezTo>
                <a:cubicBezTo>
                  <a:pt x="1003" y="552"/>
                  <a:pt x="1003" y="551"/>
                  <a:pt x="1004" y="551"/>
                </a:cubicBezTo>
                <a:cubicBezTo>
                  <a:pt x="1004" y="550"/>
                  <a:pt x="1004" y="549"/>
                  <a:pt x="1005" y="549"/>
                </a:cubicBezTo>
                <a:cubicBezTo>
                  <a:pt x="1006" y="548"/>
                  <a:pt x="1006" y="548"/>
                  <a:pt x="1006" y="548"/>
                </a:cubicBezTo>
                <a:cubicBezTo>
                  <a:pt x="1006" y="548"/>
                  <a:pt x="1007" y="547"/>
                  <a:pt x="1007" y="547"/>
                </a:cubicBezTo>
                <a:cubicBezTo>
                  <a:pt x="1008" y="546"/>
                  <a:pt x="1008" y="546"/>
                  <a:pt x="1008" y="545"/>
                </a:cubicBezTo>
                <a:cubicBezTo>
                  <a:pt x="1008" y="544"/>
                  <a:pt x="1009" y="543"/>
                  <a:pt x="1009" y="543"/>
                </a:cubicBezTo>
                <a:cubicBezTo>
                  <a:pt x="1010" y="543"/>
                  <a:pt x="1010" y="543"/>
                  <a:pt x="1010" y="542"/>
                </a:cubicBezTo>
                <a:cubicBezTo>
                  <a:pt x="1010" y="542"/>
                  <a:pt x="1009" y="542"/>
                  <a:pt x="1009" y="542"/>
                </a:cubicBezTo>
                <a:cubicBezTo>
                  <a:pt x="1009" y="542"/>
                  <a:pt x="1009" y="541"/>
                  <a:pt x="1008" y="541"/>
                </a:cubicBezTo>
                <a:cubicBezTo>
                  <a:pt x="1008" y="541"/>
                  <a:pt x="1007" y="540"/>
                  <a:pt x="1007" y="539"/>
                </a:cubicBezTo>
                <a:cubicBezTo>
                  <a:pt x="1007" y="539"/>
                  <a:pt x="1007" y="539"/>
                  <a:pt x="1007" y="539"/>
                </a:cubicBezTo>
                <a:cubicBezTo>
                  <a:pt x="1006" y="538"/>
                  <a:pt x="1005" y="536"/>
                  <a:pt x="1006" y="535"/>
                </a:cubicBezTo>
                <a:cubicBezTo>
                  <a:pt x="1006" y="534"/>
                  <a:pt x="1007" y="534"/>
                  <a:pt x="1007" y="534"/>
                </a:cubicBezTo>
                <a:cubicBezTo>
                  <a:pt x="1007" y="533"/>
                  <a:pt x="1007" y="533"/>
                  <a:pt x="1007" y="533"/>
                </a:cubicBezTo>
                <a:cubicBezTo>
                  <a:pt x="1008" y="532"/>
                  <a:pt x="1008" y="532"/>
                  <a:pt x="1008" y="531"/>
                </a:cubicBezTo>
                <a:cubicBezTo>
                  <a:pt x="1008" y="531"/>
                  <a:pt x="1008" y="531"/>
                  <a:pt x="1008" y="530"/>
                </a:cubicBezTo>
                <a:cubicBezTo>
                  <a:pt x="1008" y="530"/>
                  <a:pt x="1008" y="528"/>
                  <a:pt x="1009" y="527"/>
                </a:cubicBezTo>
                <a:cubicBezTo>
                  <a:pt x="1010" y="527"/>
                  <a:pt x="1010" y="527"/>
                  <a:pt x="1011" y="527"/>
                </a:cubicBezTo>
                <a:cubicBezTo>
                  <a:pt x="1010" y="527"/>
                  <a:pt x="1010" y="527"/>
                  <a:pt x="1011" y="527"/>
                </a:cubicBezTo>
                <a:cubicBezTo>
                  <a:pt x="1011" y="526"/>
                  <a:pt x="1011" y="526"/>
                  <a:pt x="1011" y="526"/>
                </a:cubicBezTo>
                <a:cubicBezTo>
                  <a:pt x="1011" y="525"/>
                  <a:pt x="1011" y="524"/>
                  <a:pt x="1013" y="524"/>
                </a:cubicBezTo>
                <a:cubicBezTo>
                  <a:pt x="1013" y="524"/>
                  <a:pt x="1013" y="524"/>
                  <a:pt x="1014" y="524"/>
                </a:cubicBezTo>
                <a:cubicBezTo>
                  <a:pt x="1014" y="524"/>
                  <a:pt x="1014" y="525"/>
                  <a:pt x="1014" y="525"/>
                </a:cubicBezTo>
                <a:cubicBezTo>
                  <a:pt x="1015" y="524"/>
                  <a:pt x="1015" y="524"/>
                  <a:pt x="1015" y="524"/>
                </a:cubicBezTo>
                <a:cubicBezTo>
                  <a:pt x="1015" y="524"/>
                  <a:pt x="1016" y="524"/>
                  <a:pt x="1016" y="524"/>
                </a:cubicBezTo>
                <a:cubicBezTo>
                  <a:pt x="1017" y="524"/>
                  <a:pt x="1018" y="525"/>
                  <a:pt x="1019" y="525"/>
                </a:cubicBezTo>
                <a:cubicBezTo>
                  <a:pt x="1020" y="526"/>
                  <a:pt x="1021" y="526"/>
                  <a:pt x="1022" y="527"/>
                </a:cubicBezTo>
                <a:cubicBezTo>
                  <a:pt x="1023" y="527"/>
                  <a:pt x="1023" y="527"/>
                  <a:pt x="1024" y="527"/>
                </a:cubicBezTo>
                <a:cubicBezTo>
                  <a:pt x="1024" y="527"/>
                  <a:pt x="1025" y="528"/>
                  <a:pt x="1025" y="528"/>
                </a:cubicBezTo>
                <a:cubicBezTo>
                  <a:pt x="1025" y="528"/>
                  <a:pt x="1026" y="528"/>
                  <a:pt x="1026" y="528"/>
                </a:cubicBezTo>
                <a:cubicBezTo>
                  <a:pt x="1027" y="528"/>
                  <a:pt x="1029" y="528"/>
                  <a:pt x="1030" y="529"/>
                </a:cubicBezTo>
                <a:cubicBezTo>
                  <a:pt x="1031" y="530"/>
                  <a:pt x="1032" y="530"/>
                  <a:pt x="1032" y="531"/>
                </a:cubicBezTo>
                <a:cubicBezTo>
                  <a:pt x="1032" y="531"/>
                  <a:pt x="1032" y="532"/>
                  <a:pt x="1032" y="532"/>
                </a:cubicBezTo>
                <a:cubicBezTo>
                  <a:pt x="1032" y="532"/>
                  <a:pt x="1033" y="531"/>
                  <a:pt x="1033" y="531"/>
                </a:cubicBezTo>
                <a:cubicBezTo>
                  <a:pt x="1033" y="530"/>
                  <a:pt x="1034" y="530"/>
                  <a:pt x="1035" y="530"/>
                </a:cubicBezTo>
                <a:cubicBezTo>
                  <a:pt x="1035" y="530"/>
                  <a:pt x="1036" y="530"/>
                  <a:pt x="1036" y="530"/>
                </a:cubicBezTo>
                <a:cubicBezTo>
                  <a:pt x="1037" y="530"/>
                  <a:pt x="1037" y="530"/>
                  <a:pt x="1037" y="530"/>
                </a:cubicBezTo>
                <a:cubicBezTo>
                  <a:pt x="1037" y="531"/>
                  <a:pt x="1038" y="531"/>
                  <a:pt x="1038" y="531"/>
                </a:cubicBezTo>
                <a:cubicBezTo>
                  <a:pt x="1039" y="531"/>
                  <a:pt x="1039" y="531"/>
                  <a:pt x="1040" y="532"/>
                </a:cubicBezTo>
                <a:cubicBezTo>
                  <a:pt x="1040" y="532"/>
                  <a:pt x="1041" y="532"/>
                  <a:pt x="1041" y="532"/>
                </a:cubicBezTo>
                <a:cubicBezTo>
                  <a:pt x="1041" y="532"/>
                  <a:pt x="1041" y="531"/>
                  <a:pt x="1041" y="531"/>
                </a:cubicBezTo>
                <a:cubicBezTo>
                  <a:pt x="1042" y="530"/>
                  <a:pt x="1042" y="530"/>
                  <a:pt x="1043" y="530"/>
                </a:cubicBezTo>
                <a:cubicBezTo>
                  <a:pt x="1044" y="530"/>
                  <a:pt x="1044" y="529"/>
                  <a:pt x="1045" y="529"/>
                </a:cubicBezTo>
                <a:cubicBezTo>
                  <a:pt x="1046" y="528"/>
                  <a:pt x="1046" y="528"/>
                  <a:pt x="1047" y="528"/>
                </a:cubicBezTo>
                <a:cubicBezTo>
                  <a:pt x="1048" y="528"/>
                  <a:pt x="1049" y="529"/>
                  <a:pt x="1050" y="530"/>
                </a:cubicBezTo>
                <a:cubicBezTo>
                  <a:pt x="1051" y="530"/>
                  <a:pt x="1051" y="531"/>
                  <a:pt x="1052" y="532"/>
                </a:cubicBezTo>
                <a:cubicBezTo>
                  <a:pt x="1052" y="533"/>
                  <a:pt x="1052" y="533"/>
                  <a:pt x="1053" y="534"/>
                </a:cubicBezTo>
                <a:cubicBezTo>
                  <a:pt x="1053" y="534"/>
                  <a:pt x="1054" y="534"/>
                  <a:pt x="1054" y="535"/>
                </a:cubicBezTo>
                <a:cubicBezTo>
                  <a:pt x="1055" y="535"/>
                  <a:pt x="1056" y="535"/>
                  <a:pt x="1057" y="537"/>
                </a:cubicBezTo>
                <a:cubicBezTo>
                  <a:pt x="1057" y="538"/>
                  <a:pt x="1057" y="539"/>
                  <a:pt x="1056" y="539"/>
                </a:cubicBezTo>
                <a:cubicBezTo>
                  <a:pt x="1057" y="539"/>
                  <a:pt x="1057" y="539"/>
                  <a:pt x="1057" y="539"/>
                </a:cubicBezTo>
                <a:cubicBezTo>
                  <a:pt x="1058" y="540"/>
                  <a:pt x="1059" y="541"/>
                  <a:pt x="1060" y="542"/>
                </a:cubicBezTo>
                <a:cubicBezTo>
                  <a:pt x="1060" y="542"/>
                  <a:pt x="1060" y="543"/>
                  <a:pt x="1060" y="544"/>
                </a:cubicBezTo>
                <a:cubicBezTo>
                  <a:pt x="1060" y="544"/>
                  <a:pt x="1060" y="544"/>
                  <a:pt x="1060" y="544"/>
                </a:cubicBezTo>
                <a:cubicBezTo>
                  <a:pt x="1061" y="544"/>
                  <a:pt x="1062" y="544"/>
                  <a:pt x="1063" y="544"/>
                </a:cubicBezTo>
                <a:cubicBezTo>
                  <a:pt x="1063" y="545"/>
                  <a:pt x="1064" y="545"/>
                  <a:pt x="1064" y="546"/>
                </a:cubicBezTo>
                <a:cubicBezTo>
                  <a:pt x="1064" y="547"/>
                  <a:pt x="1063" y="547"/>
                  <a:pt x="1063" y="547"/>
                </a:cubicBezTo>
                <a:cubicBezTo>
                  <a:pt x="1062" y="548"/>
                  <a:pt x="1062" y="548"/>
                  <a:pt x="1062" y="548"/>
                </a:cubicBezTo>
                <a:cubicBezTo>
                  <a:pt x="1061" y="548"/>
                  <a:pt x="1061" y="548"/>
                  <a:pt x="1061" y="548"/>
                </a:cubicBezTo>
                <a:cubicBezTo>
                  <a:pt x="1061" y="548"/>
                  <a:pt x="1061" y="549"/>
                  <a:pt x="1061" y="549"/>
                </a:cubicBezTo>
                <a:cubicBezTo>
                  <a:pt x="1061" y="549"/>
                  <a:pt x="1061" y="549"/>
                  <a:pt x="1060" y="549"/>
                </a:cubicBezTo>
                <a:cubicBezTo>
                  <a:pt x="1061" y="549"/>
                  <a:pt x="1061" y="550"/>
                  <a:pt x="1062" y="551"/>
                </a:cubicBezTo>
                <a:cubicBezTo>
                  <a:pt x="1062" y="551"/>
                  <a:pt x="1062" y="551"/>
                  <a:pt x="1062" y="551"/>
                </a:cubicBezTo>
                <a:cubicBezTo>
                  <a:pt x="1062" y="552"/>
                  <a:pt x="1063" y="552"/>
                  <a:pt x="1063" y="552"/>
                </a:cubicBezTo>
                <a:cubicBezTo>
                  <a:pt x="1063" y="552"/>
                  <a:pt x="1063" y="552"/>
                  <a:pt x="1063" y="552"/>
                </a:cubicBezTo>
                <a:cubicBezTo>
                  <a:pt x="1063" y="552"/>
                  <a:pt x="1064" y="551"/>
                  <a:pt x="1064" y="551"/>
                </a:cubicBezTo>
                <a:cubicBezTo>
                  <a:pt x="1064" y="551"/>
                  <a:pt x="1065" y="551"/>
                  <a:pt x="1065" y="551"/>
                </a:cubicBezTo>
                <a:cubicBezTo>
                  <a:pt x="1066" y="551"/>
                  <a:pt x="1067" y="552"/>
                  <a:pt x="1067" y="553"/>
                </a:cubicBezTo>
                <a:cubicBezTo>
                  <a:pt x="1067" y="553"/>
                  <a:pt x="1067" y="553"/>
                  <a:pt x="1068" y="553"/>
                </a:cubicBezTo>
                <a:cubicBezTo>
                  <a:pt x="1068" y="554"/>
                  <a:pt x="1068" y="554"/>
                  <a:pt x="1069" y="554"/>
                </a:cubicBezTo>
                <a:cubicBezTo>
                  <a:pt x="1069" y="554"/>
                  <a:pt x="1070" y="554"/>
                  <a:pt x="1070" y="554"/>
                </a:cubicBezTo>
                <a:cubicBezTo>
                  <a:pt x="1070" y="555"/>
                  <a:pt x="1070" y="555"/>
                  <a:pt x="1070" y="555"/>
                </a:cubicBezTo>
                <a:cubicBezTo>
                  <a:pt x="1071" y="554"/>
                  <a:pt x="1071" y="554"/>
                  <a:pt x="1071" y="554"/>
                </a:cubicBezTo>
                <a:cubicBezTo>
                  <a:pt x="1072" y="554"/>
                  <a:pt x="1073" y="553"/>
                  <a:pt x="1073" y="554"/>
                </a:cubicBezTo>
                <a:cubicBezTo>
                  <a:pt x="1074" y="554"/>
                  <a:pt x="1076" y="555"/>
                  <a:pt x="1076" y="555"/>
                </a:cubicBezTo>
                <a:cubicBezTo>
                  <a:pt x="1077" y="556"/>
                  <a:pt x="1077" y="556"/>
                  <a:pt x="1077" y="557"/>
                </a:cubicBezTo>
                <a:cubicBezTo>
                  <a:pt x="1077" y="557"/>
                  <a:pt x="1077" y="556"/>
                  <a:pt x="1077" y="556"/>
                </a:cubicBezTo>
                <a:cubicBezTo>
                  <a:pt x="1078" y="556"/>
                  <a:pt x="1078" y="556"/>
                  <a:pt x="1078" y="556"/>
                </a:cubicBezTo>
                <a:cubicBezTo>
                  <a:pt x="1078" y="555"/>
                  <a:pt x="1078" y="554"/>
                  <a:pt x="1079" y="554"/>
                </a:cubicBezTo>
                <a:cubicBezTo>
                  <a:pt x="1080" y="554"/>
                  <a:pt x="1081" y="554"/>
                  <a:pt x="1081" y="555"/>
                </a:cubicBezTo>
                <a:cubicBezTo>
                  <a:pt x="1081" y="556"/>
                  <a:pt x="1081" y="557"/>
                  <a:pt x="1081" y="558"/>
                </a:cubicBezTo>
                <a:cubicBezTo>
                  <a:pt x="1081" y="559"/>
                  <a:pt x="1081" y="559"/>
                  <a:pt x="1081" y="560"/>
                </a:cubicBezTo>
                <a:cubicBezTo>
                  <a:pt x="1081" y="562"/>
                  <a:pt x="1080" y="563"/>
                  <a:pt x="1079" y="563"/>
                </a:cubicBezTo>
                <a:cubicBezTo>
                  <a:pt x="1079" y="563"/>
                  <a:pt x="1079" y="564"/>
                  <a:pt x="1078" y="564"/>
                </a:cubicBezTo>
                <a:cubicBezTo>
                  <a:pt x="1077" y="564"/>
                  <a:pt x="1077" y="564"/>
                  <a:pt x="1077" y="565"/>
                </a:cubicBezTo>
                <a:cubicBezTo>
                  <a:pt x="1077" y="565"/>
                  <a:pt x="1078" y="566"/>
                  <a:pt x="1078" y="566"/>
                </a:cubicBezTo>
                <a:cubicBezTo>
                  <a:pt x="1078" y="567"/>
                  <a:pt x="1078" y="567"/>
                  <a:pt x="1078" y="567"/>
                </a:cubicBezTo>
                <a:cubicBezTo>
                  <a:pt x="1078" y="568"/>
                  <a:pt x="1079" y="570"/>
                  <a:pt x="1078" y="571"/>
                </a:cubicBezTo>
                <a:cubicBezTo>
                  <a:pt x="1077" y="572"/>
                  <a:pt x="1076" y="572"/>
                  <a:pt x="1075" y="571"/>
                </a:cubicBezTo>
                <a:cubicBezTo>
                  <a:pt x="1075" y="572"/>
                  <a:pt x="1075" y="572"/>
                  <a:pt x="1075" y="572"/>
                </a:cubicBezTo>
                <a:cubicBezTo>
                  <a:pt x="1075" y="573"/>
                  <a:pt x="1074" y="573"/>
                  <a:pt x="1074" y="573"/>
                </a:cubicBezTo>
                <a:cubicBezTo>
                  <a:pt x="1074" y="574"/>
                  <a:pt x="1074" y="574"/>
                  <a:pt x="1073" y="574"/>
                </a:cubicBezTo>
                <a:cubicBezTo>
                  <a:pt x="1073" y="574"/>
                  <a:pt x="1073" y="574"/>
                  <a:pt x="1074" y="574"/>
                </a:cubicBezTo>
                <a:cubicBezTo>
                  <a:pt x="1074" y="574"/>
                  <a:pt x="1074" y="574"/>
                  <a:pt x="1075" y="575"/>
                </a:cubicBezTo>
                <a:cubicBezTo>
                  <a:pt x="1076" y="575"/>
                  <a:pt x="1076" y="576"/>
                  <a:pt x="1076" y="577"/>
                </a:cubicBezTo>
                <a:cubicBezTo>
                  <a:pt x="1076" y="577"/>
                  <a:pt x="1076" y="577"/>
                  <a:pt x="1076" y="577"/>
                </a:cubicBezTo>
                <a:cubicBezTo>
                  <a:pt x="1077" y="579"/>
                  <a:pt x="1077" y="580"/>
                  <a:pt x="1076" y="581"/>
                </a:cubicBezTo>
                <a:cubicBezTo>
                  <a:pt x="1076" y="581"/>
                  <a:pt x="1076" y="582"/>
                  <a:pt x="1076" y="582"/>
                </a:cubicBezTo>
                <a:cubicBezTo>
                  <a:pt x="1076" y="582"/>
                  <a:pt x="1076" y="583"/>
                  <a:pt x="1075" y="584"/>
                </a:cubicBezTo>
                <a:cubicBezTo>
                  <a:pt x="1074" y="585"/>
                  <a:pt x="1074" y="586"/>
                  <a:pt x="1075" y="588"/>
                </a:cubicBezTo>
                <a:cubicBezTo>
                  <a:pt x="1075" y="588"/>
                  <a:pt x="1075" y="588"/>
                  <a:pt x="1075" y="588"/>
                </a:cubicBezTo>
                <a:cubicBezTo>
                  <a:pt x="1075" y="589"/>
                  <a:pt x="1075" y="589"/>
                  <a:pt x="1075" y="589"/>
                </a:cubicBezTo>
                <a:cubicBezTo>
                  <a:pt x="1076" y="589"/>
                  <a:pt x="1076" y="590"/>
                  <a:pt x="1076" y="590"/>
                </a:cubicBezTo>
                <a:cubicBezTo>
                  <a:pt x="1076" y="591"/>
                  <a:pt x="1076" y="591"/>
                  <a:pt x="1076" y="591"/>
                </a:cubicBezTo>
                <a:cubicBezTo>
                  <a:pt x="1076" y="592"/>
                  <a:pt x="1077" y="592"/>
                  <a:pt x="1077" y="593"/>
                </a:cubicBezTo>
                <a:cubicBezTo>
                  <a:pt x="1077" y="593"/>
                  <a:pt x="1077" y="593"/>
                  <a:pt x="1077" y="593"/>
                </a:cubicBezTo>
                <a:cubicBezTo>
                  <a:pt x="1077" y="592"/>
                  <a:pt x="1077" y="592"/>
                  <a:pt x="1077" y="592"/>
                </a:cubicBezTo>
                <a:cubicBezTo>
                  <a:pt x="1078" y="591"/>
                  <a:pt x="1078" y="591"/>
                  <a:pt x="1079" y="591"/>
                </a:cubicBezTo>
                <a:cubicBezTo>
                  <a:pt x="1080" y="591"/>
                  <a:pt x="1081" y="592"/>
                  <a:pt x="1082" y="593"/>
                </a:cubicBezTo>
                <a:cubicBezTo>
                  <a:pt x="1083" y="594"/>
                  <a:pt x="1083" y="594"/>
                  <a:pt x="1083" y="595"/>
                </a:cubicBezTo>
                <a:cubicBezTo>
                  <a:pt x="1083" y="595"/>
                  <a:pt x="1083" y="596"/>
                  <a:pt x="1083" y="596"/>
                </a:cubicBezTo>
                <a:cubicBezTo>
                  <a:pt x="1083" y="596"/>
                  <a:pt x="1084" y="597"/>
                  <a:pt x="1084" y="597"/>
                </a:cubicBezTo>
                <a:cubicBezTo>
                  <a:pt x="1084" y="598"/>
                  <a:pt x="1084" y="598"/>
                  <a:pt x="1084" y="598"/>
                </a:cubicBezTo>
                <a:cubicBezTo>
                  <a:pt x="1084" y="598"/>
                  <a:pt x="1084" y="599"/>
                  <a:pt x="1084" y="599"/>
                </a:cubicBezTo>
                <a:cubicBezTo>
                  <a:pt x="1083" y="599"/>
                  <a:pt x="1083" y="599"/>
                  <a:pt x="1083" y="599"/>
                </a:cubicBezTo>
                <a:cubicBezTo>
                  <a:pt x="1083" y="600"/>
                  <a:pt x="1083" y="601"/>
                  <a:pt x="1082" y="602"/>
                </a:cubicBezTo>
                <a:cubicBezTo>
                  <a:pt x="1083" y="602"/>
                  <a:pt x="1083" y="602"/>
                  <a:pt x="1083" y="602"/>
                </a:cubicBezTo>
                <a:cubicBezTo>
                  <a:pt x="1084" y="601"/>
                  <a:pt x="1084" y="600"/>
                  <a:pt x="1085" y="599"/>
                </a:cubicBezTo>
                <a:cubicBezTo>
                  <a:pt x="1085" y="599"/>
                  <a:pt x="1086" y="598"/>
                  <a:pt x="1087" y="598"/>
                </a:cubicBezTo>
                <a:cubicBezTo>
                  <a:pt x="1087" y="598"/>
                  <a:pt x="1088" y="598"/>
                  <a:pt x="1088" y="598"/>
                </a:cubicBezTo>
                <a:cubicBezTo>
                  <a:pt x="1089" y="599"/>
                  <a:pt x="1089" y="600"/>
                  <a:pt x="1089" y="601"/>
                </a:cubicBezTo>
                <a:cubicBezTo>
                  <a:pt x="1089" y="601"/>
                  <a:pt x="1089" y="601"/>
                  <a:pt x="1089" y="601"/>
                </a:cubicBezTo>
                <a:cubicBezTo>
                  <a:pt x="1089" y="601"/>
                  <a:pt x="1089" y="601"/>
                  <a:pt x="1089" y="601"/>
                </a:cubicBezTo>
                <a:cubicBezTo>
                  <a:pt x="1089" y="601"/>
                  <a:pt x="1090" y="601"/>
                  <a:pt x="1090" y="601"/>
                </a:cubicBezTo>
                <a:cubicBezTo>
                  <a:pt x="1090" y="601"/>
                  <a:pt x="1091" y="601"/>
                  <a:pt x="1091" y="601"/>
                </a:cubicBezTo>
                <a:cubicBezTo>
                  <a:pt x="1091" y="601"/>
                  <a:pt x="1092" y="601"/>
                  <a:pt x="1092" y="600"/>
                </a:cubicBezTo>
                <a:cubicBezTo>
                  <a:pt x="1092" y="600"/>
                  <a:pt x="1092" y="600"/>
                  <a:pt x="1092" y="600"/>
                </a:cubicBezTo>
                <a:cubicBezTo>
                  <a:pt x="1092" y="600"/>
                  <a:pt x="1093" y="599"/>
                  <a:pt x="1094" y="599"/>
                </a:cubicBezTo>
                <a:cubicBezTo>
                  <a:pt x="1094" y="599"/>
                  <a:pt x="1094" y="599"/>
                  <a:pt x="1094" y="599"/>
                </a:cubicBezTo>
                <a:cubicBezTo>
                  <a:pt x="1095" y="599"/>
                  <a:pt x="1095" y="599"/>
                  <a:pt x="1095" y="600"/>
                </a:cubicBezTo>
                <a:cubicBezTo>
                  <a:pt x="1095" y="600"/>
                  <a:pt x="1096" y="599"/>
                  <a:pt x="1096" y="599"/>
                </a:cubicBezTo>
                <a:cubicBezTo>
                  <a:pt x="1096" y="599"/>
                  <a:pt x="1096" y="599"/>
                  <a:pt x="1096" y="599"/>
                </a:cubicBezTo>
                <a:cubicBezTo>
                  <a:pt x="1096" y="599"/>
                  <a:pt x="1097" y="599"/>
                  <a:pt x="1097" y="599"/>
                </a:cubicBezTo>
                <a:cubicBezTo>
                  <a:pt x="1097" y="599"/>
                  <a:pt x="1097" y="599"/>
                  <a:pt x="1097" y="599"/>
                </a:cubicBezTo>
                <a:cubicBezTo>
                  <a:pt x="1097" y="598"/>
                  <a:pt x="1097" y="598"/>
                  <a:pt x="1097" y="598"/>
                </a:cubicBezTo>
                <a:cubicBezTo>
                  <a:pt x="1098" y="597"/>
                  <a:pt x="1099" y="595"/>
                  <a:pt x="1100" y="594"/>
                </a:cubicBezTo>
                <a:cubicBezTo>
                  <a:pt x="1101" y="593"/>
                  <a:pt x="1103" y="594"/>
                  <a:pt x="1103" y="594"/>
                </a:cubicBezTo>
                <a:cubicBezTo>
                  <a:pt x="1103" y="594"/>
                  <a:pt x="1104" y="595"/>
                  <a:pt x="1104" y="595"/>
                </a:cubicBezTo>
                <a:cubicBezTo>
                  <a:pt x="1104" y="595"/>
                  <a:pt x="1104" y="594"/>
                  <a:pt x="1104" y="594"/>
                </a:cubicBezTo>
                <a:cubicBezTo>
                  <a:pt x="1104" y="594"/>
                  <a:pt x="1104" y="594"/>
                  <a:pt x="1104" y="594"/>
                </a:cubicBezTo>
                <a:cubicBezTo>
                  <a:pt x="1104" y="593"/>
                  <a:pt x="1105" y="593"/>
                  <a:pt x="1105" y="592"/>
                </a:cubicBezTo>
                <a:cubicBezTo>
                  <a:pt x="1105" y="591"/>
                  <a:pt x="1105" y="591"/>
                  <a:pt x="1106" y="591"/>
                </a:cubicBezTo>
                <a:cubicBezTo>
                  <a:pt x="1106" y="590"/>
                  <a:pt x="1106" y="590"/>
                  <a:pt x="1107" y="590"/>
                </a:cubicBezTo>
                <a:cubicBezTo>
                  <a:pt x="1107" y="590"/>
                  <a:pt x="1107" y="590"/>
                  <a:pt x="1107" y="590"/>
                </a:cubicBezTo>
                <a:cubicBezTo>
                  <a:pt x="1107" y="589"/>
                  <a:pt x="1107" y="588"/>
                  <a:pt x="1107" y="588"/>
                </a:cubicBezTo>
                <a:cubicBezTo>
                  <a:pt x="1108" y="587"/>
                  <a:pt x="1108" y="587"/>
                  <a:pt x="1109" y="587"/>
                </a:cubicBezTo>
                <a:cubicBezTo>
                  <a:pt x="1109" y="587"/>
                  <a:pt x="1109" y="587"/>
                  <a:pt x="1109" y="587"/>
                </a:cubicBezTo>
                <a:cubicBezTo>
                  <a:pt x="1109" y="587"/>
                  <a:pt x="1109" y="586"/>
                  <a:pt x="1109" y="586"/>
                </a:cubicBezTo>
                <a:cubicBezTo>
                  <a:pt x="1109" y="586"/>
                  <a:pt x="1110" y="585"/>
                  <a:pt x="1110" y="585"/>
                </a:cubicBezTo>
                <a:cubicBezTo>
                  <a:pt x="1110" y="585"/>
                  <a:pt x="1110" y="584"/>
                  <a:pt x="1111" y="584"/>
                </a:cubicBezTo>
                <a:cubicBezTo>
                  <a:pt x="1110" y="583"/>
                  <a:pt x="1110" y="583"/>
                  <a:pt x="1110" y="582"/>
                </a:cubicBezTo>
                <a:cubicBezTo>
                  <a:pt x="1110" y="582"/>
                  <a:pt x="1110" y="581"/>
                  <a:pt x="1111" y="581"/>
                </a:cubicBezTo>
                <a:cubicBezTo>
                  <a:pt x="1111" y="581"/>
                  <a:pt x="1111" y="581"/>
                  <a:pt x="1111" y="581"/>
                </a:cubicBezTo>
                <a:cubicBezTo>
                  <a:pt x="1111" y="580"/>
                  <a:pt x="1112" y="579"/>
                  <a:pt x="1112" y="579"/>
                </a:cubicBezTo>
                <a:cubicBezTo>
                  <a:pt x="1112" y="578"/>
                  <a:pt x="1113" y="578"/>
                  <a:pt x="1113" y="578"/>
                </a:cubicBezTo>
                <a:cubicBezTo>
                  <a:pt x="1113" y="578"/>
                  <a:pt x="1113" y="578"/>
                  <a:pt x="1113" y="578"/>
                </a:cubicBezTo>
                <a:cubicBezTo>
                  <a:pt x="1113" y="577"/>
                  <a:pt x="1114" y="576"/>
                  <a:pt x="1114" y="575"/>
                </a:cubicBezTo>
                <a:cubicBezTo>
                  <a:pt x="1115" y="575"/>
                  <a:pt x="1115" y="575"/>
                  <a:pt x="1115" y="574"/>
                </a:cubicBezTo>
                <a:cubicBezTo>
                  <a:pt x="1115" y="573"/>
                  <a:pt x="1116" y="571"/>
                  <a:pt x="1117" y="570"/>
                </a:cubicBezTo>
                <a:cubicBezTo>
                  <a:pt x="1117" y="570"/>
                  <a:pt x="1117" y="570"/>
                  <a:pt x="1117" y="569"/>
                </a:cubicBezTo>
                <a:cubicBezTo>
                  <a:pt x="1117" y="569"/>
                  <a:pt x="1117" y="567"/>
                  <a:pt x="1118" y="567"/>
                </a:cubicBezTo>
                <a:cubicBezTo>
                  <a:pt x="1119" y="566"/>
                  <a:pt x="1121" y="565"/>
                  <a:pt x="1122" y="566"/>
                </a:cubicBezTo>
                <a:cubicBezTo>
                  <a:pt x="1123" y="566"/>
                  <a:pt x="1123" y="567"/>
                  <a:pt x="1123" y="567"/>
                </a:cubicBezTo>
                <a:cubicBezTo>
                  <a:pt x="1123" y="567"/>
                  <a:pt x="1123" y="568"/>
                  <a:pt x="1123" y="568"/>
                </a:cubicBezTo>
                <a:cubicBezTo>
                  <a:pt x="1124" y="568"/>
                  <a:pt x="1124" y="569"/>
                  <a:pt x="1124" y="569"/>
                </a:cubicBezTo>
                <a:cubicBezTo>
                  <a:pt x="1124" y="570"/>
                  <a:pt x="1123" y="570"/>
                  <a:pt x="1123" y="570"/>
                </a:cubicBezTo>
                <a:cubicBezTo>
                  <a:pt x="1123" y="571"/>
                  <a:pt x="1123" y="571"/>
                  <a:pt x="1123" y="571"/>
                </a:cubicBezTo>
                <a:cubicBezTo>
                  <a:pt x="1123" y="571"/>
                  <a:pt x="1123" y="571"/>
                  <a:pt x="1123" y="572"/>
                </a:cubicBezTo>
                <a:cubicBezTo>
                  <a:pt x="1123" y="572"/>
                  <a:pt x="1123" y="573"/>
                  <a:pt x="1123" y="573"/>
                </a:cubicBezTo>
                <a:cubicBezTo>
                  <a:pt x="1124" y="574"/>
                  <a:pt x="1124" y="574"/>
                  <a:pt x="1124" y="575"/>
                </a:cubicBezTo>
                <a:cubicBezTo>
                  <a:pt x="1124" y="575"/>
                  <a:pt x="1124" y="575"/>
                  <a:pt x="1124" y="576"/>
                </a:cubicBezTo>
                <a:cubicBezTo>
                  <a:pt x="1124" y="576"/>
                  <a:pt x="1124" y="576"/>
                  <a:pt x="1124" y="576"/>
                </a:cubicBezTo>
                <a:cubicBezTo>
                  <a:pt x="1124" y="576"/>
                  <a:pt x="1125" y="576"/>
                  <a:pt x="1125" y="577"/>
                </a:cubicBezTo>
                <a:cubicBezTo>
                  <a:pt x="1126" y="578"/>
                  <a:pt x="1126" y="578"/>
                  <a:pt x="1125" y="579"/>
                </a:cubicBezTo>
                <a:cubicBezTo>
                  <a:pt x="1125" y="579"/>
                  <a:pt x="1125" y="580"/>
                  <a:pt x="1125" y="580"/>
                </a:cubicBezTo>
                <a:cubicBezTo>
                  <a:pt x="1124" y="580"/>
                  <a:pt x="1124" y="580"/>
                  <a:pt x="1124" y="580"/>
                </a:cubicBezTo>
                <a:cubicBezTo>
                  <a:pt x="1124" y="581"/>
                  <a:pt x="1125" y="581"/>
                  <a:pt x="1125" y="581"/>
                </a:cubicBezTo>
                <a:cubicBezTo>
                  <a:pt x="1126" y="582"/>
                  <a:pt x="1127" y="583"/>
                  <a:pt x="1126" y="584"/>
                </a:cubicBezTo>
                <a:cubicBezTo>
                  <a:pt x="1126" y="586"/>
                  <a:pt x="1125" y="587"/>
                  <a:pt x="1125" y="587"/>
                </a:cubicBezTo>
                <a:cubicBezTo>
                  <a:pt x="1125" y="587"/>
                  <a:pt x="1125" y="587"/>
                  <a:pt x="1125" y="587"/>
                </a:cubicBezTo>
                <a:cubicBezTo>
                  <a:pt x="1125" y="587"/>
                  <a:pt x="1125" y="587"/>
                  <a:pt x="1126" y="587"/>
                </a:cubicBezTo>
                <a:cubicBezTo>
                  <a:pt x="1126" y="587"/>
                  <a:pt x="1126" y="587"/>
                  <a:pt x="1126" y="587"/>
                </a:cubicBezTo>
                <a:cubicBezTo>
                  <a:pt x="1126" y="587"/>
                  <a:pt x="1126" y="587"/>
                  <a:pt x="1127" y="587"/>
                </a:cubicBezTo>
                <a:cubicBezTo>
                  <a:pt x="1127" y="587"/>
                  <a:pt x="1128" y="587"/>
                  <a:pt x="1129" y="589"/>
                </a:cubicBezTo>
                <a:cubicBezTo>
                  <a:pt x="1129" y="590"/>
                  <a:pt x="1129" y="591"/>
                  <a:pt x="1128" y="592"/>
                </a:cubicBezTo>
                <a:cubicBezTo>
                  <a:pt x="1129" y="592"/>
                  <a:pt x="1130" y="592"/>
                  <a:pt x="1131" y="592"/>
                </a:cubicBezTo>
                <a:cubicBezTo>
                  <a:pt x="1131" y="592"/>
                  <a:pt x="1131" y="593"/>
                  <a:pt x="1131" y="593"/>
                </a:cubicBezTo>
                <a:cubicBezTo>
                  <a:pt x="1131" y="594"/>
                  <a:pt x="1131" y="595"/>
                  <a:pt x="1130" y="595"/>
                </a:cubicBezTo>
                <a:cubicBezTo>
                  <a:pt x="1130" y="595"/>
                  <a:pt x="1130" y="595"/>
                  <a:pt x="1130" y="596"/>
                </a:cubicBezTo>
                <a:cubicBezTo>
                  <a:pt x="1130" y="596"/>
                  <a:pt x="1130" y="596"/>
                  <a:pt x="1130" y="596"/>
                </a:cubicBezTo>
                <a:cubicBezTo>
                  <a:pt x="1131" y="596"/>
                  <a:pt x="1131" y="596"/>
                  <a:pt x="1131" y="596"/>
                </a:cubicBezTo>
                <a:cubicBezTo>
                  <a:pt x="1131" y="596"/>
                  <a:pt x="1131" y="596"/>
                  <a:pt x="1131" y="596"/>
                </a:cubicBezTo>
                <a:cubicBezTo>
                  <a:pt x="1132" y="596"/>
                  <a:pt x="1132" y="596"/>
                  <a:pt x="1132" y="596"/>
                </a:cubicBezTo>
                <a:cubicBezTo>
                  <a:pt x="1133" y="597"/>
                  <a:pt x="1133" y="597"/>
                  <a:pt x="1133" y="598"/>
                </a:cubicBezTo>
                <a:cubicBezTo>
                  <a:pt x="1133" y="599"/>
                  <a:pt x="1132" y="600"/>
                  <a:pt x="1131" y="601"/>
                </a:cubicBezTo>
                <a:cubicBezTo>
                  <a:pt x="1131" y="601"/>
                  <a:pt x="1131" y="601"/>
                  <a:pt x="1132" y="601"/>
                </a:cubicBezTo>
                <a:cubicBezTo>
                  <a:pt x="1132" y="601"/>
                  <a:pt x="1132" y="601"/>
                  <a:pt x="1132" y="601"/>
                </a:cubicBezTo>
                <a:cubicBezTo>
                  <a:pt x="1133" y="601"/>
                  <a:pt x="1134" y="601"/>
                  <a:pt x="1134" y="601"/>
                </a:cubicBezTo>
                <a:cubicBezTo>
                  <a:pt x="1135" y="601"/>
                  <a:pt x="1135" y="602"/>
                  <a:pt x="1135" y="602"/>
                </a:cubicBezTo>
                <a:cubicBezTo>
                  <a:pt x="1135" y="603"/>
                  <a:pt x="1134" y="604"/>
                  <a:pt x="1134" y="604"/>
                </a:cubicBezTo>
                <a:cubicBezTo>
                  <a:pt x="1133" y="605"/>
                  <a:pt x="1133" y="605"/>
                  <a:pt x="1133" y="605"/>
                </a:cubicBezTo>
                <a:cubicBezTo>
                  <a:pt x="1133" y="605"/>
                  <a:pt x="1132" y="606"/>
                  <a:pt x="1131" y="606"/>
                </a:cubicBezTo>
                <a:cubicBezTo>
                  <a:pt x="1131" y="606"/>
                  <a:pt x="1131" y="606"/>
                  <a:pt x="1130" y="606"/>
                </a:cubicBezTo>
                <a:cubicBezTo>
                  <a:pt x="1130" y="606"/>
                  <a:pt x="1130" y="606"/>
                  <a:pt x="1130" y="606"/>
                </a:cubicBezTo>
                <a:cubicBezTo>
                  <a:pt x="1130" y="606"/>
                  <a:pt x="1130" y="606"/>
                  <a:pt x="1130" y="606"/>
                </a:cubicBezTo>
                <a:cubicBezTo>
                  <a:pt x="1130" y="606"/>
                  <a:pt x="1131" y="606"/>
                  <a:pt x="1131" y="607"/>
                </a:cubicBezTo>
                <a:cubicBezTo>
                  <a:pt x="1132" y="607"/>
                  <a:pt x="1132" y="607"/>
                  <a:pt x="1132" y="607"/>
                </a:cubicBezTo>
                <a:cubicBezTo>
                  <a:pt x="1132" y="607"/>
                  <a:pt x="1132" y="607"/>
                  <a:pt x="1132" y="607"/>
                </a:cubicBezTo>
                <a:cubicBezTo>
                  <a:pt x="1133" y="607"/>
                  <a:pt x="1133" y="607"/>
                  <a:pt x="1134" y="607"/>
                </a:cubicBezTo>
                <a:cubicBezTo>
                  <a:pt x="1135" y="607"/>
                  <a:pt x="1135" y="608"/>
                  <a:pt x="1135" y="608"/>
                </a:cubicBezTo>
                <a:cubicBezTo>
                  <a:pt x="1135" y="609"/>
                  <a:pt x="1135" y="610"/>
                  <a:pt x="1134" y="610"/>
                </a:cubicBezTo>
                <a:cubicBezTo>
                  <a:pt x="1135" y="610"/>
                  <a:pt x="1136" y="610"/>
                  <a:pt x="1137" y="611"/>
                </a:cubicBezTo>
                <a:cubicBezTo>
                  <a:pt x="1138" y="611"/>
                  <a:pt x="1138" y="613"/>
                  <a:pt x="1139" y="613"/>
                </a:cubicBezTo>
                <a:cubicBezTo>
                  <a:pt x="1139" y="615"/>
                  <a:pt x="1139" y="616"/>
                  <a:pt x="1138" y="616"/>
                </a:cubicBezTo>
                <a:cubicBezTo>
                  <a:pt x="1137" y="617"/>
                  <a:pt x="1136" y="617"/>
                  <a:pt x="1135" y="617"/>
                </a:cubicBezTo>
                <a:cubicBezTo>
                  <a:pt x="1135" y="617"/>
                  <a:pt x="1135" y="618"/>
                  <a:pt x="1135" y="618"/>
                </a:cubicBezTo>
                <a:cubicBezTo>
                  <a:pt x="1135" y="618"/>
                  <a:pt x="1135" y="618"/>
                  <a:pt x="1135" y="618"/>
                </a:cubicBezTo>
                <a:cubicBezTo>
                  <a:pt x="1135" y="618"/>
                  <a:pt x="1136" y="618"/>
                  <a:pt x="1136" y="618"/>
                </a:cubicBezTo>
                <a:cubicBezTo>
                  <a:pt x="1137" y="618"/>
                  <a:pt x="1138" y="618"/>
                  <a:pt x="1139" y="618"/>
                </a:cubicBezTo>
                <a:cubicBezTo>
                  <a:pt x="1140" y="618"/>
                  <a:pt x="1140" y="619"/>
                  <a:pt x="1140" y="619"/>
                </a:cubicBezTo>
                <a:cubicBezTo>
                  <a:pt x="1140" y="620"/>
                  <a:pt x="1140" y="620"/>
                  <a:pt x="1140" y="621"/>
                </a:cubicBezTo>
                <a:cubicBezTo>
                  <a:pt x="1140" y="621"/>
                  <a:pt x="1141" y="621"/>
                  <a:pt x="1141" y="621"/>
                </a:cubicBezTo>
                <a:cubicBezTo>
                  <a:pt x="1141" y="622"/>
                  <a:pt x="1141" y="622"/>
                  <a:pt x="1141" y="622"/>
                </a:cubicBezTo>
                <a:cubicBezTo>
                  <a:pt x="1142" y="622"/>
                  <a:pt x="1143" y="622"/>
                  <a:pt x="1143" y="623"/>
                </a:cubicBezTo>
                <a:cubicBezTo>
                  <a:pt x="1143" y="624"/>
                  <a:pt x="1143" y="624"/>
                  <a:pt x="1143" y="625"/>
                </a:cubicBezTo>
                <a:cubicBezTo>
                  <a:pt x="1143" y="626"/>
                  <a:pt x="1142" y="626"/>
                  <a:pt x="1142" y="627"/>
                </a:cubicBezTo>
                <a:cubicBezTo>
                  <a:pt x="1141" y="627"/>
                  <a:pt x="1141" y="627"/>
                  <a:pt x="1141" y="627"/>
                </a:cubicBezTo>
                <a:cubicBezTo>
                  <a:pt x="1141" y="628"/>
                  <a:pt x="1140" y="628"/>
                  <a:pt x="1139" y="629"/>
                </a:cubicBezTo>
                <a:cubicBezTo>
                  <a:pt x="1139" y="629"/>
                  <a:pt x="1139" y="629"/>
                  <a:pt x="1138" y="629"/>
                </a:cubicBezTo>
                <a:cubicBezTo>
                  <a:pt x="1139" y="629"/>
                  <a:pt x="1139" y="630"/>
                  <a:pt x="1139" y="631"/>
                </a:cubicBezTo>
                <a:cubicBezTo>
                  <a:pt x="1139" y="631"/>
                  <a:pt x="1139" y="632"/>
                  <a:pt x="1138" y="632"/>
                </a:cubicBezTo>
                <a:cubicBezTo>
                  <a:pt x="1137" y="632"/>
                  <a:pt x="1136" y="632"/>
                  <a:pt x="1135" y="631"/>
                </a:cubicBezTo>
                <a:cubicBezTo>
                  <a:pt x="1135" y="631"/>
                  <a:pt x="1135" y="631"/>
                  <a:pt x="1135" y="631"/>
                </a:cubicBezTo>
                <a:cubicBezTo>
                  <a:pt x="1135" y="632"/>
                  <a:pt x="1135" y="632"/>
                  <a:pt x="1135" y="633"/>
                </a:cubicBezTo>
                <a:cubicBezTo>
                  <a:pt x="1135" y="633"/>
                  <a:pt x="1136" y="634"/>
                  <a:pt x="1136" y="634"/>
                </a:cubicBezTo>
                <a:cubicBezTo>
                  <a:pt x="1136" y="634"/>
                  <a:pt x="1137" y="634"/>
                  <a:pt x="1137" y="636"/>
                </a:cubicBezTo>
                <a:cubicBezTo>
                  <a:pt x="1137" y="636"/>
                  <a:pt x="1137" y="637"/>
                  <a:pt x="1136" y="637"/>
                </a:cubicBezTo>
                <a:cubicBezTo>
                  <a:pt x="1136" y="637"/>
                  <a:pt x="1136" y="637"/>
                  <a:pt x="1136" y="638"/>
                </a:cubicBezTo>
                <a:cubicBezTo>
                  <a:pt x="1135" y="638"/>
                  <a:pt x="1135" y="638"/>
                  <a:pt x="1135" y="638"/>
                </a:cubicBezTo>
                <a:cubicBezTo>
                  <a:pt x="1135" y="638"/>
                  <a:pt x="1135" y="638"/>
                  <a:pt x="1135" y="638"/>
                </a:cubicBezTo>
                <a:cubicBezTo>
                  <a:pt x="1135" y="638"/>
                  <a:pt x="1135" y="638"/>
                  <a:pt x="1135" y="638"/>
                </a:cubicBezTo>
                <a:cubicBezTo>
                  <a:pt x="1136" y="638"/>
                  <a:pt x="1136" y="638"/>
                  <a:pt x="1136" y="638"/>
                </a:cubicBezTo>
                <a:cubicBezTo>
                  <a:pt x="1136" y="637"/>
                  <a:pt x="1137" y="637"/>
                  <a:pt x="1137" y="637"/>
                </a:cubicBezTo>
                <a:cubicBezTo>
                  <a:pt x="1138" y="636"/>
                  <a:pt x="1140" y="636"/>
                  <a:pt x="1141" y="637"/>
                </a:cubicBezTo>
                <a:cubicBezTo>
                  <a:pt x="1141" y="638"/>
                  <a:pt x="1141" y="638"/>
                  <a:pt x="1142" y="639"/>
                </a:cubicBezTo>
                <a:cubicBezTo>
                  <a:pt x="1142" y="639"/>
                  <a:pt x="1142" y="640"/>
                  <a:pt x="1142" y="640"/>
                </a:cubicBezTo>
                <a:cubicBezTo>
                  <a:pt x="1143" y="641"/>
                  <a:pt x="1143" y="642"/>
                  <a:pt x="1143" y="642"/>
                </a:cubicBezTo>
                <a:cubicBezTo>
                  <a:pt x="1143" y="642"/>
                  <a:pt x="1143" y="642"/>
                  <a:pt x="1143" y="642"/>
                </a:cubicBezTo>
                <a:cubicBezTo>
                  <a:pt x="1143" y="642"/>
                  <a:pt x="1143" y="642"/>
                  <a:pt x="1144" y="642"/>
                </a:cubicBezTo>
                <a:cubicBezTo>
                  <a:pt x="1144" y="642"/>
                  <a:pt x="1144" y="642"/>
                  <a:pt x="1144" y="642"/>
                </a:cubicBezTo>
                <a:cubicBezTo>
                  <a:pt x="1145" y="642"/>
                  <a:pt x="1146" y="643"/>
                  <a:pt x="1147" y="643"/>
                </a:cubicBezTo>
                <a:cubicBezTo>
                  <a:pt x="1147" y="644"/>
                  <a:pt x="1147" y="644"/>
                  <a:pt x="1147" y="644"/>
                </a:cubicBezTo>
                <a:cubicBezTo>
                  <a:pt x="1147" y="644"/>
                  <a:pt x="1147" y="644"/>
                  <a:pt x="1147" y="644"/>
                </a:cubicBezTo>
                <a:cubicBezTo>
                  <a:pt x="1148" y="644"/>
                  <a:pt x="1148" y="644"/>
                  <a:pt x="1148" y="644"/>
                </a:cubicBezTo>
                <a:cubicBezTo>
                  <a:pt x="1149" y="644"/>
                  <a:pt x="1149" y="646"/>
                  <a:pt x="1150" y="646"/>
                </a:cubicBezTo>
                <a:cubicBezTo>
                  <a:pt x="1150" y="646"/>
                  <a:pt x="1150" y="646"/>
                  <a:pt x="1150" y="646"/>
                </a:cubicBezTo>
                <a:cubicBezTo>
                  <a:pt x="1150" y="646"/>
                  <a:pt x="1150" y="646"/>
                  <a:pt x="1150" y="647"/>
                </a:cubicBezTo>
                <a:cubicBezTo>
                  <a:pt x="1151" y="648"/>
                  <a:pt x="1151" y="648"/>
                  <a:pt x="1150" y="649"/>
                </a:cubicBezTo>
                <a:cubicBezTo>
                  <a:pt x="1149" y="649"/>
                  <a:pt x="1149" y="650"/>
                  <a:pt x="1149" y="650"/>
                </a:cubicBezTo>
                <a:cubicBezTo>
                  <a:pt x="1148" y="650"/>
                  <a:pt x="1148" y="650"/>
                  <a:pt x="1148" y="650"/>
                </a:cubicBezTo>
                <a:cubicBezTo>
                  <a:pt x="1147" y="651"/>
                  <a:pt x="1147" y="651"/>
                  <a:pt x="1147" y="651"/>
                </a:cubicBezTo>
                <a:cubicBezTo>
                  <a:pt x="1147" y="651"/>
                  <a:pt x="1148" y="651"/>
                  <a:pt x="1148" y="651"/>
                </a:cubicBezTo>
                <a:cubicBezTo>
                  <a:pt x="1148" y="651"/>
                  <a:pt x="1148" y="651"/>
                  <a:pt x="1149" y="651"/>
                </a:cubicBezTo>
                <a:cubicBezTo>
                  <a:pt x="1149" y="651"/>
                  <a:pt x="1149" y="651"/>
                  <a:pt x="1149" y="651"/>
                </a:cubicBezTo>
                <a:cubicBezTo>
                  <a:pt x="1150" y="650"/>
                  <a:pt x="1151" y="649"/>
                  <a:pt x="1152" y="649"/>
                </a:cubicBezTo>
                <a:cubicBezTo>
                  <a:pt x="1153" y="649"/>
                  <a:pt x="1153" y="649"/>
                  <a:pt x="1153" y="649"/>
                </a:cubicBezTo>
                <a:cubicBezTo>
                  <a:pt x="1154" y="649"/>
                  <a:pt x="1155" y="649"/>
                  <a:pt x="1155" y="650"/>
                </a:cubicBezTo>
                <a:cubicBezTo>
                  <a:pt x="1155" y="650"/>
                  <a:pt x="1155" y="650"/>
                  <a:pt x="1155" y="651"/>
                </a:cubicBezTo>
                <a:cubicBezTo>
                  <a:pt x="1155" y="651"/>
                  <a:pt x="1155" y="651"/>
                  <a:pt x="1155" y="652"/>
                </a:cubicBezTo>
                <a:cubicBezTo>
                  <a:pt x="1155" y="652"/>
                  <a:pt x="1155" y="652"/>
                  <a:pt x="1155" y="652"/>
                </a:cubicBezTo>
                <a:cubicBezTo>
                  <a:pt x="1156" y="652"/>
                  <a:pt x="1156" y="652"/>
                  <a:pt x="1156" y="653"/>
                </a:cubicBezTo>
                <a:cubicBezTo>
                  <a:pt x="1156" y="652"/>
                  <a:pt x="1157" y="652"/>
                  <a:pt x="1158" y="652"/>
                </a:cubicBezTo>
                <a:cubicBezTo>
                  <a:pt x="1158" y="652"/>
                  <a:pt x="1158" y="652"/>
                  <a:pt x="1159" y="652"/>
                </a:cubicBezTo>
                <a:cubicBezTo>
                  <a:pt x="1159" y="651"/>
                  <a:pt x="1160" y="651"/>
                  <a:pt x="1160" y="652"/>
                </a:cubicBezTo>
                <a:cubicBezTo>
                  <a:pt x="1161" y="652"/>
                  <a:pt x="1161" y="652"/>
                  <a:pt x="1161" y="653"/>
                </a:cubicBezTo>
                <a:cubicBezTo>
                  <a:pt x="1161" y="654"/>
                  <a:pt x="1161" y="654"/>
                  <a:pt x="1161" y="654"/>
                </a:cubicBezTo>
                <a:cubicBezTo>
                  <a:pt x="1161" y="654"/>
                  <a:pt x="1161" y="655"/>
                  <a:pt x="1161" y="655"/>
                </a:cubicBezTo>
                <a:cubicBezTo>
                  <a:pt x="1161" y="656"/>
                  <a:pt x="1161" y="656"/>
                  <a:pt x="1161" y="657"/>
                </a:cubicBezTo>
                <a:cubicBezTo>
                  <a:pt x="1161" y="657"/>
                  <a:pt x="1161" y="657"/>
                  <a:pt x="1161" y="657"/>
                </a:cubicBezTo>
                <a:cubicBezTo>
                  <a:pt x="1162" y="657"/>
                  <a:pt x="1162" y="657"/>
                  <a:pt x="1162" y="657"/>
                </a:cubicBezTo>
                <a:cubicBezTo>
                  <a:pt x="1162" y="657"/>
                  <a:pt x="1162" y="657"/>
                  <a:pt x="1163" y="657"/>
                </a:cubicBezTo>
                <a:cubicBezTo>
                  <a:pt x="1163" y="657"/>
                  <a:pt x="1163" y="658"/>
                  <a:pt x="1163" y="658"/>
                </a:cubicBezTo>
                <a:cubicBezTo>
                  <a:pt x="1163" y="658"/>
                  <a:pt x="1163" y="658"/>
                  <a:pt x="1164" y="658"/>
                </a:cubicBezTo>
                <a:cubicBezTo>
                  <a:pt x="1164" y="658"/>
                  <a:pt x="1164" y="658"/>
                  <a:pt x="1164" y="658"/>
                </a:cubicBezTo>
                <a:cubicBezTo>
                  <a:pt x="1164" y="657"/>
                  <a:pt x="1165" y="657"/>
                  <a:pt x="1165" y="656"/>
                </a:cubicBezTo>
                <a:cubicBezTo>
                  <a:pt x="1166" y="656"/>
                  <a:pt x="1166" y="656"/>
                  <a:pt x="1166" y="656"/>
                </a:cubicBezTo>
                <a:cubicBezTo>
                  <a:pt x="1166" y="656"/>
                  <a:pt x="1166" y="655"/>
                  <a:pt x="1167" y="655"/>
                </a:cubicBezTo>
                <a:cubicBezTo>
                  <a:pt x="1167" y="655"/>
                  <a:pt x="1168" y="654"/>
                  <a:pt x="1169" y="655"/>
                </a:cubicBezTo>
                <a:cubicBezTo>
                  <a:pt x="1170" y="655"/>
                  <a:pt x="1170" y="656"/>
                  <a:pt x="1170" y="656"/>
                </a:cubicBezTo>
                <a:cubicBezTo>
                  <a:pt x="1170" y="657"/>
                  <a:pt x="1170" y="658"/>
                  <a:pt x="1169" y="659"/>
                </a:cubicBezTo>
                <a:cubicBezTo>
                  <a:pt x="1169" y="659"/>
                  <a:pt x="1170" y="659"/>
                  <a:pt x="1170" y="659"/>
                </a:cubicBezTo>
                <a:cubicBezTo>
                  <a:pt x="1170" y="659"/>
                  <a:pt x="1170" y="659"/>
                  <a:pt x="1171" y="659"/>
                </a:cubicBezTo>
                <a:cubicBezTo>
                  <a:pt x="1172" y="659"/>
                  <a:pt x="1174" y="659"/>
                  <a:pt x="1174" y="661"/>
                </a:cubicBezTo>
                <a:cubicBezTo>
                  <a:pt x="1174" y="662"/>
                  <a:pt x="1173" y="663"/>
                  <a:pt x="1172" y="663"/>
                </a:cubicBezTo>
                <a:cubicBezTo>
                  <a:pt x="1172" y="663"/>
                  <a:pt x="1172" y="663"/>
                  <a:pt x="1171" y="663"/>
                </a:cubicBezTo>
                <a:cubicBezTo>
                  <a:pt x="1171" y="663"/>
                  <a:pt x="1171" y="663"/>
                  <a:pt x="1171" y="663"/>
                </a:cubicBezTo>
                <a:cubicBezTo>
                  <a:pt x="1170" y="663"/>
                  <a:pt x="1170" y="664"/>
                  <a:pt x="1170" y="664"/>
                </a:cubicBezTo>
                <a:cubicBezTo>
                  <a:pt x="1169" y="664"/>
                  <a:pt x="1169" y="664"/>
                  <a:pt x="1168" y="664"/>
                </a:cubicBezTo>
                <a:cubicBezTo>
                  <a:pt x="1167" y="664"/>
                  <a:pt x="1167" y="664"/>
                  <a:pt x="1167" y="664"/>
                </a:cubicBezTo>
                <a:cubicBezTo>
                  <a:pt x="1166" y="664"/>
                  <a:pt x="1165" y="664"/>
                  <a:pt x="1165" y="664"/>
                </a:cubicBezTo>
                <a:cubicBezTo>
                  <a:pt x="1164" y="665"/>
                  <a:pt x="1164" y="665"/>
                  <a:pt x="1163" y="666"/>
                </a:cubicBezTo>
                <a:cubicBezTo>
                  <a:pt x="1163" y="666"/>
                  <a:pt x="1162" y="666"/>
                  <a:pt x="1162" y="667"/>
                </a:cubicBezTo>
                <a:cubicBezTo>
                  <a:pt x="1162" y="667"/>
                  <a:pt x="1162" y="667"/>
                  <a:pt x="1161" y="667"/>
                </a:cubicBezTo>
                <a:cubicBezTo>
                  <a:pt x="1161" y="667"/>
                  <a:pt x="1161" y="667"/>
                  <a:pt x="1161" y="668"/>
                </a:cubicBezTo>
                <a:cubicBezTo>
                  <a:pt x="1162" y="668"/>
                  <a:pt x="1162" y="668"/>
                  <a:pt x="1162" y="667"/>
                </a:cubicBezTo>
                <a:cubicBezTo>
                  <a:pt x="1162" y="667"/>
                  <a:pt x="1163" y="667"/>
                  <a:pt x="1164" y="667"/>
                </a:cubicBezTo>
                <a:cubicBezTo>
                  <a:pt x="1164" y="667"/>
                  <a:pt x="1164" y="667"/>
                  <a:pt x="1164" y="667"/>
                </a:cubicBezTo>
                <a:cubicBezTo>
                  <a:pt x="1164" y="665"/>
                  <a:pt x="1167" y="665"/>
                  <a:pt x="1168" y="665"/>
                </a:cubicBezTo>
                <a:cubicBezTo>
                  <a:pt x="1168" y="665"/>
                  <a:pt x="1168" y="665"/>
                  <a:pt x="1168" y="665"/>
                </a:cubicBezTo>
                <a:cubicBezTo>
                  <a:pt x="1169" y="665"/>
                  <a:pt x="1170" y="665"/>
                  <a:pt x="1170" y="665"/>
                </a:cubicBezTo>
                <a:cubicBezTo>
                  <a:pt x="1171" y="666"/>
                  <a:pt x="1171" y="666"/>
                  <a:pt x="1171" y="666"/>
                </a:cubicBezTo>
                <a:cubicBezTo>
                  <a:pt x="1172" y="666"/>
                  <a:pt x="1173" y="666"/>
                  <a:pt x="1174" y="667"/>
                </a:cubicBezTo>
                <a:cubicBezTo>
                  <a:pt x="1174" y="668"/>
                  <a:pt x="1174" y="668"/>
                  <a:pt x="1174" y="669"/>
                </a:cubicBezTo>
                <a:cubicBezTo>
                  <a:pt x="1174" y="669"/>
                  <a:pt x="1174" y="669"/>
                  <a:pt x="1174" y="669"/>
                </a:cubicBezTo>
                <a:cubicBezTo>
                  <a:pt x="1175" y="669"/>
                  <a:pt x="1175" y="669"/>
                  <a:pt x="1175" y="669"/>
                </a:cubicBezTo>
                <a:cubicBezTo>
                  <a:pt x="1176" y="670"/>
                  <a:pt x="1176" y="670"/>
                  <a:pt x="1175" y="672"/>
                </a:cubicBezTo>
                <a:cubicBezTo>
                  <a:pt x="1175" y="673"/>
                  <a:pt x="1173" y="673"/>
                  <a:pt x="1173" y="674"/>
                </a:cubicBezTo>
                <a:cubicBezTo>
                  <a:pt x="1172" y="674"/>
                  <a:pt x="1172" y="674"/>
                  <a:pt x="1172" y="674"/>
                </a:cubicBezTo>
                <a:cubicBezTo>
                  <a:pt x="1171" y="674"/>
                  <a:pt x="1171" y="674"/>
                  <a:pt x="1171" y="675"/>
                </a:cubicBezTo>
                <a:cubicBezTo>
                  <a:pt x="1171" y="675"/>
                  <a:pt x="1172" y="675"/>
                  <a:pt x="1172" y="675"/>
                </a:cubicBezTo>
                <a:cubicBezTo>
                  <a:pt x="1172" y="675"/>
                  <a:pt x="1173" y="675"/>
                  <a:pt x="1173" y="675"/>
                </a:cubicBezTo>
                <a:cubicBezTo>
                  <a:pt x="1173" y="675"/>
                  <a:pt x="1173" y="675"/>
                  <a:pt x="1173" y="675"/>
                </a:cubicBezTo>
                <a:cubicBezTo>
                  <a:pt x="1173" y="675"/>
                  <a:pt x="1173" y="675"/>
                  <a:pt x="1173" y="675"/>
                </a:cubicBezTo>
                <a:cubicBezTo>
                  <a:pt x="1173" y="674"/>
                  <a:pt x="1174" y="673"/>
                  <a:pt x="1174" y="673"/>
                </a:cubicBezTo>
                <a:cubicBezTo>
                  <a:pt x="1174" y="673"/>
                  <a:pt x="1175" y="673"/>
                  <a:pt x="1175" y="673"/>
                </a:cubicBezTo>
                <a:cubicBezTo>
                  <a:pt x="1175" y="672"/>
                  <a:pt x="1176" y="672"/>
                  <a:pt x="1177" y="672"/>
                </a:cubicBezTo>
                <a:cubicBezTo>
                  <a:pt x="1178" y="672"/>
                  <a:pt x="1178" y="672"/>
                  <a:pt x="1178" y="672"/>
                </a:cubicBezTo>
                <a:cubicBezTo>
                  <a:pt x="1178" y="672"/>
                  <a:pt x="1178" y="672"/>
                  <a:pt x="1179" y="672"/>
                </a:cubicBezTo>
                <a:cubicBezTo>
                  <a:pt x="1180" y="672"/>
                  <a:pt x="1180" y="672"/>
                  <a:pt x="1180" y="673"/>
                </a:cubicBezTo>
                <a:cubicBezTo>
                  <a:pt x="1181" y="673"/>
                  <a:pt x="1181" y="674"/>
                  <a:pt x="1181" y="674"/>
                </a:cubicBezTo>
                <a:cubicBezTo>
                  <a:pt x="1181" y="674"/>
                  <a:pt x="1181" y="674"/>
                  <a:pt x="1182" y="674"/>
                </a:cubicBezTo>
                <a:cubicBezTo>
                  <a:pt x="1182" y="674"/>
                  <a:pt x="1183" y="674"/>
                  <a:pt x="1183" y="675"/>
                </a:cubicBezTo>
                <a:cubicBezTo>
                  <a:pt x="1183" y="675"/>
                  <a:pt x="1184" y="675"/>
                  <a:pt x="1184" y="675"/>
                </a:cubicBezTo>
                <a:cubicBezTo>
                  <a:pt x="1184" y="675"/>
                  <a:pt x="1184" y="675"/>
                  <a:pt x="1184" y="675"/>
                </a:cubicBezTo>
                <a:cubicBezTo>
                  <a:pt x="1185" y="675"/>
                  <a:pt x="1185" y="676"/>
                  <a:pt x="1185" y="676"/>
                </a:cubicBezTo>
                <a:cubicBezTo>
                  <a:pt x="1185" y="677"/>
                  <a:pt x="1185" y="677"/>
                  <a:pt x="1185" y="677"/>
                </a:cubicBezTo>
                <a:cubicBezTo>
                  <a:pt x="1185" y="677"/>
                  <a:pt x="1185" y="677"/>
                  <a:pt x="1185" y="677"/>
                </a:cubicBezTo>
                <a:cubicBezTo>
                  <a:pt x="1185" y="678"/>
                  <a:pt x="1186" y="678"/>
                  <a:pt x="1186" y="678"/>
                </a:cubicBezTo>
                <a:cubicBezTo>
                  <a:pt x="1187" y="679"/>
                  <a:pt x="1187" y="680"/>
                  <a:pt x="1187" y="681"/>
                </a:cubicBezTo>
                <a:cubicBezTo>
                  <a:pt x="1187" y="681"/>
                  <a:pt x="1187" y="682"/>
                  <a:pt x="1187" y="682"/>
                </a:cubicBezTo>
                <a:cubicBezTo>
                  <a:pt x="1186" y="682"/>
                  <a:pt x="1186" y="682"/>
                  <a:pt x="1185" y="683"/>
                </a:cubicBezTo>
                <a:cubicBezTo>
                  <a:pt x="1185" y="683"/>
                  <a:pt x="1185" y="683"/>
                  <a:pt x="1184" y="683"/>
                </a:cubicBezTo>
                <a:cubicBezTo>
                  <a:pt x="1184" y="683"/>
                  <a:pt x="1185" y="683"/>
                  <a:pt x="1185" y="683"/>
                </a:cubicBezTo>
                <a:cubicBezTo>
                  <a:pt x="1185" y="684"/>
                  <a:pt x="1185" y="684"/>
                  <a:pt x="1185" y="685"/>
                </a:cubicBezTo>
                <a:cubicBezTo>
                  <a:pt x="1185" y="686"/>
                  <a:pt x="1184" y="686"/>
                  <a:pt x="1183" y="687"/>
                </a:cubicBezTo>
                <a:cubicBezTo>
                  <a:pt x="1183" y="687"/>
                  <a:pt x="1183" y="687"/>
                  <a:pt x="1183" y="687"/>
                </a:cubicBezTo>
                <a:cubicBezTo>
                  <a:pt x="1183" y="687"/>
                  <a:pt x="1182" y="687"/>
                  <a:pt x="1182" y="688"/>
                </a:cubicBezTo>
                <a:cubicBezTo>
                  <a:pt x="1182" y="688"/>
                  <a:pt x="1182" y="688"/>
                  <a:pt x="1182" y="688"/>
                </a:cubicBezTo>
                <a:cubicBezTo>
                  <a:pt x="1182" y="688"/>
                  <a:pt x="1183" y="688"/>
                  <a:pt x="1183" y="688"/>
                </a:cubicBezTo>
                <a:cubicBezTo>
                  <a:pt x="1184" y="688"/>
                  <a:pt x="1185" y="688"/>
                  <a:pt x="1185" y="689"/>
                </a:cubicBezTo>
                <a:cubicBezTo>
                  <a:pt x="1185" y="689"/>
                  <a:pt x="1186" y="690"/>
                  <a:pt x="1186" y="691"/>
                </a:cubicBezTo>
                <a:cubicBezTo>
                  <a:pt x="1186" y="691"/>
                  <a:pt x="1185" y="692"/>
                  <a:pt x="1185" y="692"/>
                </a:cubicBezTo>
                <a:cubicBezTo>
                  <a:pt x="1185" y="692"/>
                  <a:pt x="1186" y="692"/>
                  <a:pt x="1186" y="693"/>
                </a:cubicBezTo>
                <a:cubicBezTo>
                  <a:pt x="1186" y="694"/>
                  <a:pt x="1186" y="694"/>
                  <a:pt x="1186" y="695"/>
                </a:cubicBezTo>
                <a:cubicBezTo>
                  <a:pt x="1186" y="695"/>
                  <a:pt x="1186" y="695"/>
                  <a:pt x="1186" y="695"/>
                </a:cubicBezTo>
                <a:cubicBezTo>
                  <a:pt x="1185" y="696"/>
                  <a:pt x="1185" y="697"/>
                  <a:pt x="1184" y="697"/>
                </a:cubicBezTo>
                <a:cubicBezTo>
                  <a:pt x="1184" y="697"/>
                  <a:pt x="1183" y="698"/>
                  <a:pt x="1183" y="698"/>
                </a:cubicBezTo>
                <a:cubicBezTo>
                  <a:pt x="1183" y="698"/>
                  <a:pt x="1182" y="699"/>
                  <a:pt x="1182" y="699"/>
                </a:cubicBezTo>
                <a:cubicBezTo>
                  <a:pt x="1182" y="699"/>
                  <a:pt x="1182" y="699"/>
                  <a:pt x="1182" y="699"/>
                </a:cubicBezTo>
                <a:cubicBezTo>
                  <a:pt x="1181" y="700"/>
                  <a:pt x="1181" y="700"/>
                  <a:pt x="1181" y="700"/>
                </a:cubicBezTo>
                <a:cubicBezTo>
                  <a:pt x="1180" y="701"/>
                  <a:pt x="1179" y="701"/>
                  <a:pt x="1178" y="701"/>
                </a:cubicBezTo>
                <a:cubicBezTo>
                  <a:pt x="1177" y="701"/>
                  <a:pt x="1177" y="701"/>
                  <a:pt x="1176" y="702"/>
                </a:cubicBezTo>
                <a:cubicBezTo>
                  <a:pt x="1176" y="702"/>
                  <a:pt x="1175" y="703"/>
                  <a:pt x="1174" y="703"/>
                </a:cubicBezTo>
                <a:cubicBezTo>
                  <a:pt x="1174" y="703"/>
                  <a:pt x="1174" y="703"/>
                  <a:pt x="1174" y="703"/>
                </a:cubicBezTo>
                <a:cubicBezTo>
                  <a:pt x="1174" y="704"/>
                  <a:pt x="1174" y="704"/>
                  <a:pt x="1174" y="704"/>
                </a:cubicBezTo>
                <a:cubicBezTo>
                  <a:pt x="1174" y="704"/>
                  <a:pt x="1174" y="704"/>
                  <a:pt x="1174" y="704"/>
                </a:cubicBezTo>
                <a:cubicBezTo>
                  <a:pt x="1174" y="704"/>
                  <a:pt x="1174" y="704"/>
                  <a:pt x="1173" y="704"/>
                </a:cubicBezTo>
                <a:cubicBezTo>
                  <a:pt x="1173" y="705"/>
                  <a:pt x="1171" y="705"/>
                  <a:pt x="1170" y="704"/>
                </a:cubicBezTo>
                <a:cubicBezTo>
                  <a:pt x="1169" y="704"/>
                  <a:pt x="1169" y="704"/>
                  <a:pt x="1169" y="705"/>
                </a:cubicBezTo>
                <a:cubicBezTo>
                  <a:pt x="1169" y="705"/>
                  <a:pt x="1168" y="706"/>
                  <a:pt x="1167" y="706"/>
                </a:cubicBezTo>
                <a:cubicBezTo>
                  <a:pt x="1167" y="705"/>
                  <a:pt x="1166" y="705"/>
                  <a:pt x="1166" y="705"/>
                </a:cubicBezTo>
                <a:cubicBezTo>
                  <a:pt x="1166" y="705"/>
                  <a:pt x="1165" y="705"/>
                  <a:pt x="1165" y="705"/>
                </a:cubicBezTo>
                <a:cubicBezTo>
                  <a:pt x="1164" y="706"/>
                  <a:pt x="1163" y="707"/>
                  <a:pt x="1162" y="706"/>
                </a:cubicBezTo>
                <a:cubicBezTo>
                  <a:pt x="1161" y="706"/>
                  <a:pt x="1161" y="705"/>
                  <a:pt x="1161" y="705"/>
                </a:cubicBezTo>
                <a:cubicBezTo>
                  <a:pt x="1160" y="705"/>
                  <a:pt x="1160" y="705"/>
                  <a:pt x="1160" y="705"/>
                </a:cubicBezTo>
                <a:cubicBezTo>
                  <a:pt x="1160" y="705"/>
                  <a:pt x="1160" y="706"/>
                  <a:pt x="1160" y="706"/>
                </a:cubicBezTo>
                <a:cubicBezTo>
                  <a:pt x="1160" y="706"/>
                  <a:pt x="1159" y="706"/>
                  <a:pt x="1158" y="706"/>
                </a:cubicBezTo>
                <a:cubicBezTo>
                  <a:pt x="1158" y="707"/>
                  <a:pt x="1158" y="708"/>
                  <a:pt x="1157" y="708"/>
                </a:cubicBezTo>
                <a:cubicBezTo>
                  <a:pt x="1157" y="709"/>
                  <a:pt x="1157" y="709"/>
                  <a:pt x="1157" y="709"/>
                </a:cubicBezTo>
                <a:cubicBezTo>
                  <a:pt x="1156" y="709"/>
                  <a:pt x="1156" y="710"/>
                  <a:pt x="1155" y="710"/>
                </a:cubicBezTo>
                <a:cubicBezTo>
                  <a:pt x="1155" y="711"/>
                  <a:pt x="1155" y="712"/>
                  <a:pt x="1154" y="713"/>
                </a:cubicBezTo>
                <a:cubicBezTo>
                  <a:pt x="1154" y="713"/>
                  <a:pt x="1153" y="713"/>
                  <a:pt x="1153" y="713"/>
                </a:cubicBezTo>
                <a:cubicBezTo>
                  <a:pt x="1153" y="714"/>
                  <a:pt x="1153" y="714"/>
                  <a:pt x="1153" y="713"/>
                </a:cubicBezTo>
                <a:cubicBezTo>
                  <a:pt x="1153" y="714"/>
                  <a:pt x="1152" y="714"/>
                  <a:pt x="1152" y="714"/>
                </a:cubicBezTo>
                <a:cubicBezTo>
                  <a:pt x="1152" y="715"/>
                  <a:pt x="1151" y="715"/>
                  <a:pt x="1151" y="716"/>
                </a:cubicBezTo>
                <a:cubicBezTo>
                  <a:pt x="1151" y="716"/>
                  <a:pt x="1151" y="716"/>
                  <a:pt x="1150" y="717"/>
                </a:cubicBezTo>
                <a:cubicBezTo>
                  <a:pt x="1150" y="717"/>
                  <a:pt x="1149" y="718"/>
                  <a:pt x="1148" y="718"/>
                </a:cubicBezTo>
                <a:cubicBezTo>
                  <a:pt x="1147" y="718"/>
                  <a:pt x="1147" y="718"/>
                  <a:pt x="1146" y="718"/>
                </a:cubicBezTo>
                <a:cubicBezTo>
                  <a:pt x="1146" y="718"/>
                  <a:pt x="1145" y="718"/>
                  <a:pt x="1145" y="718"/>
                </a:cubicBezTo>
                <a:cubicBezTo>
                  <a:pt x="1145" y="718"/>
                  <a:pt x="1145" y="719"/>
                  <a:pt x="1144" y="719"/>
                </a:cubicBezTo>
                <a:cubicBezTo>
                  <a:pt x="1144" y="719"/>
                  <a:pt x="1143" y="720"/>
                  <a:pt x="1142" y="720"/>
                </a:cubicBezTo>
                <a:cubicBezTo>
                  <a:pt x="1142" y="720"/>
                  <a:pt x="1142" y="720"/>
                  <a:pt x="1142" y="720"/>
                </a:cubicBezTo>
                <a:cubicBezTo>
                  <a:pt x="1141" y="720"/>
                  <a:pt x="1141" y="720"/>
                  <a:pt x="1140" y="720"/>
                </a:cubicBezTo>
                <a:cubicBezTo>
                  <a:pt x="1140" y="720"/>
                  <a:pt x="1140" y="720"/>
                  <a:pt x="1139" y="720"/>
                </a:cubicBezTo>
                <a:cubicBezTo>
                  <a:pt x="1139" y="720"/>
                  <a:pt x="1138" y="720"/>
                  <a:pt x="1138" y="719"/>
                </a:cubicBezTo>
                <a:cubicBezTo>
                  <a:pt x="1138" y="719"/>
                  <a:pt x="1137" y="719"/>
                  <a:pt x="1137" y="719"/>
                </a:cubicBezTo>
                <a:cubicBezTo>
                  <a:pt x="1137" y="719"/>
                  <a:pt x="1137" y="719"/>
                  <a:pt x="1137" y="719"/>
                </a:cubicBezTo>
                <a:cubicBezTo>
                  <a:pt x="1137" y="719"/>
                  <a:pt x="1137" y="719"/>
                  <a:pt x="1137" y="719"/>
                </a:cubicBezTo>
                <a:cubicBezTo>
                  <a:pt x="1137" y="719"/>
                  <a:pt x="1137" y="719"/>
                  <a:pt x="1136" y="720"/>
                </a:cubicBezTo>
                <a:cubicBezTo>
                  <a:pt x="1136" y="720"/>
                  <a:pt x="1135" y="720"/>
                  <a:pt x="1134" y="720"/>
                </a:cubicBezTo>
                <a:cubicBezTo>
                  <a:pt x="1134" y="720"/>
                  <a:pt x="1134" y="720"/>
                  <a:pt x="1134" y="720"/>
                </a:cubicBezTo>
                <a:cubicBezTo>
                  <a:pt x="1133" y="720"/>
                  <a:pt x="1133" y="721"/>
                  <a:pt x="1132" y="721"/>
                </a:cubicBezTo>
                <a:cubicBezTo>
                  <a:pt x="1132" y="721"/>
                  <a:pt x="1131" y="722"/>
                  <a:pt x="1130" y="722"/>
                </a:cubicBezTo>
                <a:cubicBezTo>
                  <a:pt x="1130" y="722"/>
                  <a:pt x="1130" y="722"/>
                  <a:pt x="1130" y="722"/>
                </a:cubicBezTo>
                <a:cubicBezTo>
                  <a:pt x="1129" y="721"/>
                  <a:pt x="1127" y="721"/>
                  <a:pt x="1127" y="720"/>
                </a:cubicBezTo>
                <a:cubicBezTo>
                  <a:pt x="1127" y="720"/>
                  <a:pt x="1127" y="720"/>
                  <a:pt x="1126" y="720"/>
                </a:cubicBezTo>
                <a:cubicBezTo>
                  <a:pt x="1127" y="720"/>
                  <a:pt x="1126" y="720"/>
                  <a:pt x="1126" y="720"/>
                </a:cubicBezTo>
                <a:cubicBezTo>
                  <a:pt x="1126" y="720"/>
                  <a:pt x="1125" y="721"/>
                  <a:pt x="1124" y="721"/>
                </a:cubicBezTo>
                <a:cubicBezTo>
                  <a:pt x="1124" y="721"/>
                  <a:pt x="1124" y="721"/>
                  <a:pt x="1124" y="721"/>
                </a:cubicBezTo>
                <a:cubicBezTo>
                  <a:pt x="1123" y="721"/>
                  <a:pt x="1122" y="721"/>
                  <a:pt x="1122" y="720"/>
                </a:cubicBezTo>
                <a:cubicBezTo>
                  <a:pt x="1121" y="720"/>
                  <a:pt x="1120" y="720"/>
                  <a:pt x="1120" y="720"/>
                </a:cubicBezTo>
                <a:cubicBezTo>
                  <a:pt x="1119" y="720"/>
                  <a:pt x="1118" y="720"/>
                  <a:pt x="1118" y="720"/>
                </a:cubicBezTo>
                <a:cubicBezTo>
                  <a:pt x="1117" y="720"/>
                  <a:pt x="1116" y="720"/>
                  <a:pt x="1115" y="719"/>
                </a:cubicBezTo>
                <a:cubicBezTo>
                  <a:pt x="1114" y="719"/>
                  <a:pt x="1114" y="719"/>
                  <a:pt x="1114" y="719"/>
                </a:cubicBezTo>
                <a:cubicBezTo>
                  <a:pt x="1114" y="719"/>
                  <a:pt x="1114" y="719"/>
                  <a:pt x="1114" y="719"/>
                </a:cubicBezTo>
                <a:cubicBezTo>
                  <a:pt x="1113" y="719"/>
                  <a:pt x="1113" y="720"/>
                  <a:pt x="1112" y="720"/>
                </a:cubicBezTo>
                <a:cubicBezTo>
                  <a:pt x="1111" y="720"/>
                  <a:pt x="1109" y="720"/>
                  <a:pt x="1108" y="719"/>
                </a:cubicBezTo>
                <a:cubicBezTo>
                  <a:pt x="1108" y="719"/>
                  <a:pt x="1107" y="719"/>
                  <a:pt x="1107" y="718"/>
                </a:cubicBezTo>
                <a:cubicBezTo>
                  <a:pt x="1107" y="719"/>
                  <a:pt x="1107" y="719"/>
                  <a:pt x="1106" y="720"/>
                </a:cubicBezTo>
                <a:cubicBezTo>
                  <a:pt x="1105" y="720"/>
                  <a:pt x="1103" y="720"/>
                  <a:pt x="1102" y="719"/>
                </a:cubicBezTo>
                <a:cubicBezTo>
                  <a:pt x="1102" y="719"/>
                  <a:pt x="1102" y="719"/>
                  <a:pt x="1102" y="719"/>
                </a:cubicBezTo>
                <a:cubicBezTo>
                  <a:pt x="1102" y="719"/>
                  <a:pt x="1102" y="719"/>
                  <a:pt x="1102" y="719"/>
                </a:cubicBezTo>
                <a:cubicBezTo>
                  <a:pt x="1102" y="719"/>
                  <a:pt x="1101" y="719"/>
                  <a:pt x="1101" y="720"/>
                </a:cubicBezTo>
                <a:cubicBezTo>
                  <a:pt x="1101" y="720"/>
                  <a:pt x="1100" y="720"/>
                  <a:pt x="1099" y="720"/>
                </a:cubicBezTo>
                <a:cubicBezTo>
                  <a:pt x="1099" y="720"/>
                  <a:pt x="1099" y="720"/>
                  <a:pt x="1098" y="720"/>
                </a:cubicBezTo>
                <a:cubicBezTo>
                  <a:pt x="1098" y="720"/>
                  <a:pt x="1097" y="720"/>
                  <a:pt x="1097" y="719"/>
                </a:cubicBezTo>
                <a:cubicBezTo>
                  <a:pt x="1097" y="719"/>
                  <a:pt x="1096" y="719"/>
                  <a:pt x="1096" y="719"/>
                </a:cubicBezTo>
                <a:cubicBezTo>
                  <a:pt x="1096" y="719"/>
                  <a:pt x="1096" y="719"/>
                  <a:pt x="1096" y="719"/>
                </a:cubicBezTo>
                <a:cubicBezTo>
                  <a:pt x="1095" y="719"/>
                  <a:pt x="1095" y="719"/>
                  <a:pt x="1095" y="719"/>
                </a:cubicBezTo>
                <a:cubicBezTo>
                  <a:pt x="1094" y="719"/>
                  <a:pt x="1094" y="719"/>
                  <a:pt x="1094" y="719"/>
                </a:cubicBezTo>
                <a:cubicBezTo>
                  <a:pt x="1093" y="719"/>
                  <a:pt x="1092" y="719"/>
                  <a:pt x="1091" y="719"/>
                </a:cubicBezTo>
                <a:cubicBezTo>
                  <a:pt x="1091" y="719"/>
                  <a:pt x="1091" y="719"/>
                  <a:pt x="1090" y="719"/>
                </a:cubicBezTo>
                <a:cubicBezTo>
                  <a:pt x="1090" y="719"/>
                  <a:pt x="1089" y="719"/>
                  <a:pt x="1089" y="719"/>
                </a:cubicBezTo>
                <a:cubicBezTo>
                  <a:pt x="1088" y="718"/>
                  <a:pt x="1088" y="718"/>
                  <a:pt x="1087" y="718"/>
                </a:cubicBezTo>
                <a:cubicBezTo>
                  <a:pt x="1086" y="718"/>
                  <a:pt x="1086" y="718"/>
                  <a:pt x="1086" y="718"/>
                </a:cubicBezTo>
                <a:cubicBezTo>
                  <a:pt x="1086" y="718"/>
                  <a:pt x="1086" y="718"/>
                  <a:pt x="1086" y="718"/>
                </a:cubicBezTo>
                <a:cubicBezTo>
                  <a:pt x="1086" y="718"/>
                  <a:pt x="1086" y="718"/>
                  <a:pt x="1086" y="718"/>
                </a:cubicBezTo>
                <a:cubicBezTo>
                  <a:pt x="1086" y="718"/>
                  <a:pt x="1086" y="718"/>
                  <a:pt x="1085" y="718"/>
                </a:cubicBezTo>
                <a:cubicBezTo>
                  <a:pt x="1085" y="718"/>
                  <a:pt x="1085" y="718"/>
                  <a:pt x="1085" y="718"/>
                </a:cubicBezTo>
                <a:cubicBezTo>
                  <a:pt x="1085" y="718"/>
                  <a:pt x="1085" y="719"/>
                  <a:pt x="1085" y="719"/>
                </a:cubicBezTo>
                <a:cubicBezTo>
                  <a:pt x="1085" y="720"/>
                  <a:pt x="1084" y="721"/>
                  <a:pt x="1083" y="721"/>
                </a:cubicBezTo>
                <a:cubicBezTo>
                  <a:pt x="1082" y="721"/>
                  <a:pt x="1082" y="722"/>
                  <a:pt x="1081" y="722"/>
                </a:cubicBezTo>
                <a:cubicBezTo>
                  <a:pt x="1081" y="723"/>
                  <a:pt x="1081" y="723"/>
                  <a:pt x="1081" y="723"/>
                </a:cubicBezTo>
                <a:cubicBezTo>
                  <a:pt x="1081" y="723"/>
                  <a:pt x="1081" y="724"/>
                  <a:pt x="1080" y="724"/>
                </a:cubicBezTo>
                <a:cubicBezTo>
                  <a:pt x="1080" y="724"/>
                  <a:pt x="1079" y="724"/>
                  <a:pt x="1079" y="724"/>
                </a:cubicBezTo>
                <a:cubicBezTo>
                  <a:pt x="1079" y="725"/>
                  <a:pt x="1079" y="725"/>
                  <a:pt x="1078" y="725"/>
                </a:cubicBezTo>
                <a:cubicBezTo>
                  <a:pt x="1078" y="725"/>
                  <a:pt x="1078" y="725"/>
                  <a:pt x="1078" y="726"/>
                </a:cubicBezTo>
                <a:cubicBezTo>
                  <a:pt x="1078" y="726"/>
                  <a:pt x="1078" y="726"/>
                  <a:pt x="1078" y="726"/>
                </a:cubicBezTo>
                <a:cubicBezTo>
                  <a:pt x="1078" y="727"/>
                  <a:pt x="1078" y="727"/>
                  <a:pt x="1078" y="728"/>
                </a:cubicBezTo>
                <a:cubicBezTo>
                  <a:pt x="1078" y="728"/>
                  <a:pt x="1077" y="729"/>
                  <a:pt x="1077" y="729"/>
                </a:cubicBezTo>
                <a:cubicBezTo>
                  <a:pt x="1077" y="729"/>
                  <a:pt x="1077" y="729"/>
                  <a:pt x="1077" y="729"/>
                </a:cubicBezTo>
                <a:cubicBezTo>
                  <a:pt x="1077" y="730"/>
                  <a:pt x="1077" y="731"/>
                  <a:pt x="1077" y="731"/>
                </a:cubicBezTo>
                <a:cubicBezTo>
                  <a:pt x="1076" y="732"/>
                  <a:pt x="1075" y="732"/>
                  <a:pt x="1074" y="733"/>
                </a:cubicBezTo>
                <a:cubicBezTo>
                  <a:pt x="1073" y="733"/>
                  <a:pt x="1073" y="733"/>
                  <a:pt x="1073" y="733"/>
                </a:cubicBezTo>
                <a:cubicBezTo>
                  <a:pt x="1073" y="733"/>
                  <a:pt x="1072" y="733"/>
                  <a:pt x="1072" y="733"/>
                </a:cubicBezTo>
                <a:cubicBezTo>
                  <a:pt x="1072" y="733"/>
                  <a:pt x="1071" y="733"/>
                  <a:pt x="1071" y="733"/>
                </a:cubicBezTo>
                <a:cubicBezTo>
                  <a:pt x="1071" y="733"/>
                  <a:pt x="1070" y="733"/>
                  <a:pt x="1070" y="733"/>
                </a:cubicBezTo>
                <a:cubicBezTo>
                  <a:pt x="1070" y="733"/>
                  <a:pt x="1070" y="733"/>
                  <a:pt x="1070" y="733"/>
                </a:cubicBezTo>
                <a:cubicBezTo>
                  <a:pt x="1069" y="733"/>
                  <a:pt x="1069" y="733"/>
                  <a:pt x="1069" y="733"/>
                </a:cubicBezTo>
                <a:cubicBezTo>
                  <a:pt x="1068" y="733"/>
                  <a:pt x="1068" y="733"/>
                  <a:pt x="1068" y="733"/>
                </a:cubicBezTo>
                <a:cubicBezTo>
                  <a:pt x="1068" y="733"/>
                  <a:pt x="1068" y="733"/>
                  <a:pt x="1067" y="734"/>
                </a:cubicBezTo>
                <a:cubicBezTo>
                  <a:pt x="1067" y="734"/>
                  <a:pt x="1066" y="735"/>
                  <a:pt x="1065" y="736"/>
                </a:cubicBezTo>
                <a:cubicBezTo>
                  <a:pt x="1065" y="736"/>
                  <a:pt x="1065" y="736"/>
                  <a:pt x="1065" y="736"/>
                </a:cubicBezTo>
                <a:cubicBezTo>
                  <a:pt x="1065" y="736"/>
                  <a:pt x="1064" y="736"/>
                  <a:pt x="1064" y="735"/>
                </a:cubicBezTo>
                <a:cubicBezTo>
                  <a:pt x="1064" y="736"/>
                  <a:pt x="1064" y="736"/>
                  <a:pt x="1063" y="736"/>
                </a:cubicBezTo>
                <a:cubicBezTo>
                  <a:pt x="1063" y="737"/>
                  <a:pt x="1063" y="737"/>
                  <a:pt x="1063" y="737"/>
                </a:cubicBezTo>
                <a:cubicBezTo>
                  <a:pt x="1062" y="738"/>
                  <a:pt x="1062" y="738"/>
                  <a:pt x="1061" y="738"/>
                </a:cubicBezTo>
                <a:cubicBezTo>
                  <a:pt x="1061" y="739"/>
                  <a:pt x="1060" y="739"/>
                  <a:pt x="1060" y="739"/>
                </a:cubicBezTo>
                <a:cubicBezTo>
                  <a:pt x="1060" y="739"/>
                  <a:pt x="1060" y="740"/>
                  <a:pt x="1059" y="740"/>
                </a:cubicBezTo>
                <a:cubicBezTo>
                  <a:pt x="1059" y="740"/>
                  <a:pt x="1059" y="740"/>
                  <a:pt x="1058" y="740"/>
                </a:cubicBezTo>
                <a:cubicBezTo>
                  <a:pt x="1058" y="740"/>
                  <a:pt x="1058" y="741"/>
                  <a:pt x="1058" y="741"/>
                </a:cubicBezTo>
                <a:cubicBezTo>
                  <a:pt x="1057" y="741"/>
                  <a:pt x="1057" y="741"/>
                  <a:pt x="1057" y="741"/>
                </a:cubicBezTo>
                <a:cubicBezTo>
                  <a:pt x="1057" y="742"/>
                  <a:pt x="1057" y="742"/>
                  <a:pt x="1057" y="742"/>
                </a:cubicBezTo>
                <a:cubicBezTo>
                  <a:pt x="1057" y="742"/>
                  <a:pt x="1056" y="743"/>
                  <a:pt x="1056" y="743"/>
                </a:cubicBezTo>
                <a:cubicBezTo>
                  <a:pt x="1056" y="743"/>
                  <a:pt x="1056" y="743"/>
                  <a:pt x="1056" y="743"/>
                </a:cubicBezTo>
                <a:cubicBezTo>
                  <a:pt x="1056" y="744"/>
                  <a:pt x="1055" y="744"/>
                  <a:pt x="1055" y="744"/>
                </a:cubicBezTo>
                <a:cubicBezTo>
                  <a:pt x="1055" y="745"/>
                  <a:pt x="1055" y="745"/>
                  <a:pt x="1055" y="745"/>
                </a:cubicBezTo>
                <a:cubicBezTo>
                  <a:pt x="1054" y="746"/>
                  <a:pt x="1054" y="746"/>
                  <a:pt x="1053" y="746"/>
                </a:cubicBezTo>
                <a:cubicBezTo>
                  <a:pt x="1053" y="746"/>
                  <a:pt x="1053" y="746"/>
                  <a:pt x="1053" y="747"/>
                </a:cubicBezTo>
                <a:cubicBezTo>
                  <a:pt x="1053" y="747"/>
                  <a:pt x="1052" y="747"/>
                  <a:pt x="1052" y="747"/>
                </a:cubicBezTo>
                <a:cubicBezTo>
                  <a:pt x="1052" y="747"/>
                  <a:pt x="1052" y="747"/>
                  <a:pt x="1051" y="748"/>
                </a:cubicBezTo>
                <a:cubicBezTo>
                  <a:pt x="1052" y="748"/>
                  <a:pt x="1052" y="748"/>
                  <a:pt x="1052" y="748"/>
                </a:cubicBezTo>
                <a:cubicBezTo>
                  <a:pt x="1052" y="749"/>
                  <a:pt x="1051" y="749"/>
                  <a:pt x="1051" y="750"/>
                </a:cubicBezTo>
                <a:cubicBezTo>
                  <a:pt x="1051" y="750"/>
                  <a:pt x="1052" y="749"/>
                  <a:pt x="1052" y="749"/>
                </a:cubicBezTo>
                <a:cubicBezTo>
                  <a:pt x="1054" y="747"/>
                  <a:pt x="1057" y="745"/>
                  <a:pt x="1060" y="743"/>
                </a:cubicBezTo>
                <a:cubicBezTo>
                  <a:pt x="1061" y="742"/>
                  <a:pt x="1061" y="742"/>
                  <a:pt x="1062" y="742"/>
                </a:cubicBezTo>
                <a:cubicBezTo>
                  <a:pt x="1062" y="741"/>
                  <a:pt x="1062" y="741"/>
                  <a:pt x="1062" y="741"/>
                </a:cubicBezTo>
                <a:cubicBezTo>
                  <a:pt x="1062" y="741"/>
                  <a:pt x="1062" y="741"/>
                  <a:pt x="1063" y="741"/>
                </a:cubicBezTo>
                <a:cubicBezTo>
                  <a:pt x="1063" y="741"/>
                  <a:pt x="1063" y="740"/>
                  <a:pt x="1064" y="740"/>
                </a:cubicBezTo>
                <a:cubicBezTo>
                  <a:pt x="1064" y="740"/>
                  <a:pt x="1065" y="740"/>
                  <a:pt x="1066" y="740"/>
                </a:cubicBezTo>
                <a:cubicBezTo>
                  <a:pt x="1066" y="740"/>
                  <a:pt x="1068" y="740"/>
                  <a:pt x="1068" y="739"/>
                </a:cubicBezTo>
                <a:cubicBezTo>
                  <a:pt x="1070" y="738"/>
                  <a:pt x="1073" y="737"/>
                  <a:pt x="1076" y="737"/>
                </a:cubicBezTo>
                <a:cubicBezTo>
                  <a:pt x="1077" y="737"/>
                  <a:pt x="1078" y="736"/>
                  <a:pt x="1079" y="736"/>
                </a:cubicBezTo>
                <a:cubicBezTo>
                  <a:pt x="1080" y="736"/>
                  <a:pt x="1081" y="736"/>
                  <a:pt x="1081" y="735"/>
                </a:cubicBezTo>
                <a:cubicBezTo>
                  <a:pt x="1082" y="735"/>
                  <a:pt x="1083" y="734"/>
                  <a:pt x="1084" y="734"/>
                </a:cubicBezTo>
                <a:cubicBezTo>
                  <a:pt x="1086" y="733"/>
                  <a:pt x="1087" y="733"/>
                  <a:pt x="1089" y="733"/>
                </a:cubicBezTo>
                <a:cubicBezTo>
                  <a:pt x="1089" y="733"/>
                  <a:pt x="1089" y="733"/>
                  <a:pt x="1090" y="733"/>
                </a:cubicBezTo>
                <a:cubicBezTo>
                  <a:pt x="1091" y="733"/>
                  <a:pt x="1095" y="733"/>
                  <a:pt x="1097" y="735"/>
                </a:cubicBezTo>
                <a:cubicBezTo>
                  <a:pt x="1098" y="735"/>
                  <a:pt x="1098" y="735"/>
                  <a:pt x="1098" y="736"/>
                </a:cubicBezTo>
                <a:cubicBezTo>
                  <a:pt x="1099" y="736"/>
                  <a:pt x="1099" y="736"/>
                  <a:pt x="1099" y="736"/>
                </a:cubicBezTo>
                <a:cubicBezTo>
                  <a:pt x="1100" y="736"/>
                  <a:pt x="1100" y="737"/>
                  <a:pt x="1100" y="737"/>
                </a:cubicBezTo>
                <a:cubicBezTo>
                  <a:pt x="1100" y="738"/>
                  <a:pt x="1100" y="738"/>
                  <a:pt x="1100" y="738"/>
                </a:cubicBezTo>
                <a:cubicBezTo>
                  <a:pt x="1100" y="738"/>
                  <a:pt x="1101" y="739"/>
                  <a:pt x="1101" y="739"/>
                </a:cubicBezTo>
                <a:cubicBezTo>
                  <a:pt x="1102" y="740"/>
                  <a:pt x="1102" y="740"/>
                  <a:pt x="1102" y="741"/>
                </a:cubicBezTo>
                <a:cubicBezTo>
                  <a:pt x="1102" y="741"/>
                  <a:pt x="1102" y="742"/>
                  <a:pt x="1102" y="742"/>
                </a:cubicBezTo>
                <a:cubicBezTo>
                  <a:pt x="1102" y="742"/>
                  <a:pt x="1102" y="742"/>
                  <a:pt x="1101" y="743"/>
                </a:cubicBezTo>
                <a:cubicBezTo>
                  <a:pt x="1101" y="744"/>
                  <a:pt x="1101" y="745"/>
                  <a:pt x="1099" y="746"/>
                </a:cubicBezTo>
                <a:cubicBezTo>
                  <a:pt x="1099" y="746"/>
                  <a:pt x="1099" y="746"/>
                  <a:pt x="1098" y="746"/>
                </a:cubicBezTo>
                <a:cubicBezTo>
                  <a:pt x="1098" y="746"/>
                  <a:pt x="1098" y="746"/>
                  <a:pt x="1098" y="746"/>
                </a:cubicBezTo>
                <a:cubicBezTo>
                  <a:pt x="1098" y="746"/>
                  <a:pt x="1098" y="746"/>
                  <a:pt x="1098" y="746"/>
                </a:cubicBezTo>
                <a:cubicBezTo>
                  <a:pt x="1097" y="746"/>
                  <a:pt x="1097" y="746"/>
                  <a:pt x="1097" y="747"/>
                </a:cubicBezTo>
                <a:cubicBezTo>
                  <a:pt x="1097" y="747"/>
                  <a:pt x="1096" y="747"/>
                  <a:pt x="1096" y="747"/>
                </a:cubicBezTo>
                <a:cubicBezTo>
                  <a:pt x="1095" y="747"/>
                  <a:pt x="1095" y="748"/>
                  <a:pt x="1095" y="748"/>
                </a:cubicBezTo>
                <a:cubicBezTo>
                  <a:pt x="1094" y="748"/>
                  <a:pt x="1094" y="748"/>
                  <a:pt x="1094" y="748"/>
                </a:cubicBezTo>
                <a:cubicBezTo>
                  <a:pt x="1094" y="749"/>
                  <a:pt x="1092" y="749"/>
                  <a:pt x="1091" y="749"/>
                </a:cubicBezTo>
                <a:cubicBezTo>
                  <a:pt x="1091" y="749"/>
                  <a:pt x="1090" y="749"/>
                  <a:pt x="1089" y="748"/>
                </a:cubicBezTo>
                <a:cubicBezTo>
                  <a:pt x="1088" y="748"/>
                  <a:pt x="1088" y="748"/>
                  <a:pt x="1087" y="748"/>
                </a:cubicBezTo>
                <a:cubicBezTo>
                  <a:pt x="1086" y="748"/>
                  <a:pt x="1086" y="747"/>
                  <a:pt x="1086" y="748"/>
                </a:cubicBezTo>
                <a:cubicBezTo>
                  <a:pt x="1085" y="749"/>
                  <a:pt x="1085" y="749"/>
                  <a:pt x="1084" y="749"/>
                </a:cubicBezTo>
                <a:cubicBezTo>
                  <a:pt x="1084" y="749"/>
                  <a:pt x="1084" y="749"/>
                  <a:pt x="1084" y="749"/>
                </a:cubicBezTo>
                <a:cubicBezTo>
                  <a:pt x="1084" y="749"/>
                  <a:pt x="1084" y="749"/>
                  <a:pt x="1084" y="749"/>
                </a:cubicBezTo>
                <a:cubicBezTo>
                  <a:pt x="1084" y="749"/>
                  <a:pt x="1084" y="749"/>
                  <a:pt x="1084" y="749"/>
                </a:cubicBezTo>
                <a:cubicBezTo>
                  <a:pt x="1084" y="749"/>
                  <a:pt x="1084" y="749"/>
                  <a:pt x="1084" y="749"/>
                </a:cubicBezTo>
                <a:cubicBezTo>
                  <a:pt x="1085" y="749"/>
                  <a:pt x="1085" y="749"/>
                  <a:pt x="1085" y="749"/>
                </a:cubicBezTo>
                <a:cubicBezTo>
                  <a:pt x="1087" y="749"/>
                  <a:pt x="1088" y="750"/>
                  <a:pt x="1088" y="751"/>
                </a:cubicBezTo>
                <a:cubicBezTo>
                  <a:pt x="1088" y="751"/>
                  <a:pt x="1088" y="751"/>
                  <a:pt x="1088" y="751"/>
                </a:cubicBezTo>
                <a:cubicBezTo>
                  <a:pt x="1088" y="751"/>
                  <a:pt x="1088" y="751"/>
                  <a:pt x="1088" y="751"/>
                </a:cubicBezTo>
                <a:cubicBezTo>
                  <a:pt x="1088" y="752"/>
                  <a:pt x="1088" y="752"/>
                  <a:pt x="1089" y="752"/>
                </a:cubicBezTo>
                <a:cubicBezTo>
                  <a:pt x="1090" y="752"/>
                  <a:pt x="1090" y="752"/>
                  <a:pt x="1090" y="751"/>
                </a:cubicBezTo>
                <a:cubicBezTo>
                  <a:pt x="1090" y="751"/>
                  <a:pt x="1091" y="751"/>
                  <a:pt x="1091" y="751"/>
                </a:cubicBezTo>
                <a:cubicBezTo>
                  <a:pt x="1092" y="750"/>
                  <a:pt x="1093" y="749"/>
                  <a:pt x="1095" y="750"/>
                </a:cubicBezTo>
                <a:cubicBezTo>
                  <a:pt x="1095" y="750"/>
                  <a:pt x="1096" y="750"/>
                  <a:pt x="1096" y="751"/>
                </a:cubicBezTo>
                <a:cubicBezTo>
                  <a:pt x="1096" y="751"/>
                  <a:pt x="1096" y="751"/>
                  <a:pt x="1096" y="751"/>
                </a:cubicBezTo>
                <a:cubicBezTo>
                  <a:pt x="1097" y="751"/>
                  <a:pt x="1097" y="751"/>
                  <a:pt x="1097" y="751"/>
                </a:cubicBezTo>
                <a:cubicBezTo>
                  <a:pt x="1097" y="751"/>
                  <a:pt x="1098" y="751"/>
                  <a:pt x="1098" y="752"/>
                </a:cubicBezTo>
                <a:cubicBezTo>
                  <a:pt x="1098" y="752"/>
                  <a:pt x="1098" y="753"/>
                  <a:pt x="1098" y="753"/>
                </a:cubicBezTo>
                <a:cubicBezTo>
                  <a:pt x="1098" y="753"/>
                  <a:pt x="1098" y="754"/>
                  <a:pt x="1097" y="754"/>
                </a:cubicBezTo>
                <a:cubicBezTo>
                  <a:pt x="1097" y="754"/>
                  <a:pt x="1097" y="754"/>
                  <a:pt x="1097" y="754"/>
                </a:cubicBezTo>
                <a:cubicBezTo>
                  <a:pt x="1097" y="755"/>
                  <a:pt x="1096" y="755"/>
                  <a:pt x="1096" y="755"/>
                </a:cubicBezTo>
                <a:cubicBezTo>
                  <a:pt x="1096" y="756"/>
                  <a:pt x="1095" y="756"/>
                  <a:pt x="1095" y="757"/>
                </a:cubicBezTo>
                <a:cubicBezTo>
                  <a:pt x="1095" y="758"/>
                  <a:pt x="1094" y="759"/>
                  <a:pt x="1093" y="760"/>
                </a:cubicBezTo>
                <a:cubicBezTo>
                  <a:pt x="1093" y="760"/>
                  <a:pt x="1093" y="760"/>
                  <a:pt x="1092" y="760"/>
                </a:cubicBezTo>
                <a:cubicBezTo>
                  <a:pt x="1092" y="760"/>
                  <a:pt x="1092" y="760"/>
                  <a:pt x="1092" y="760"/>
                </a:cubicBezTo>
                <a:cubicBezTo>
                  <a:pt x="1093" y="760"/>
                  <a:pt x="1094" y="760"/>
                  <a:pt x="1095" y="760"/>
                </a:cubicBezTo>
                <a:cubicBezTo>
                  <a:pt x="1096" y="761"/>
                  <a:pt x="1096" y="761"/>
                  <a:pt x="1096" y="762"/>
                </a:cubicBezTo>
                <a:cubicBezTo>
                  <a:pt x="1096" y="762"/>
                  <a:pt x="1096" y="763"/>
                  <a:pt x="1095" y="763"/>
                </a:cubicBezTo>
                <a:cubicBezTo>
                  <a:pt x="1095" y="763"/>
                  <a:pt x="1095" y="763"/>
                  <a:pt x="1095" y="763"/>
                </a:cubicBezTo>
                <a:cubicBezTo>
                  <a:pt x="1095" y="763"/>
                  <a:pt x="1095" y="763"/>
                  <a:pt x="1095" y="763"/>
                </a:cubicBezTo>
                <a:cubicBezTo>
                  <a:pt x="1095" y="764"/>
                  <a:pt x="1096" y="764"/>
                  <a:pt x="1096" y="764"/>
                </a:cubicBezTo>
                <a:cubicBezTo>
                  <a:pt x="1096" y="765"/>
                  <a:pt x="1096" y="766"/>
                  <a:pt x="1096" y="767"/>
                </a:cubicBezTo>
                <a:cubicBezTo>
                  <a:pt x="1096" y="767"/>
                  <a:pt x="1096" y="768"/>
                  <a:pt x="1096" y="768"/>
                </a:cubicBezTo>
                <a:cubicBezTo>
                  <a:pt x="1097" y="768"/>
                  <a:pt x="1097" y="768"/>
                  <a:pt x="1097" y="769"/>
                </a:cubicBezTo>
                <a:cubicBezTo>
                  <a:pt x="1097" y="769"/>
                  <a:pt x="1097" y="769"/>
                  <a:pt x="1097" y="769"/>
                </a:cubicBezTo>
                <a:cubicBezTo>
                  <a:pt x="1097" y="769"/>
                  <a:pt x="1098" y="769"/>
                  <a:pt x="1098" y="770"/>
                </a:cubicBezTo>
                <a:cubicBezTo>
                  <a:pt x="1098" y="770"/>
                  <a:pt x="1098" y="770"/>
                  <a:pt x="1098" y="770"/>
                </a:cubicBezTo>
                <a:cubicBezTo>
                  <a:pt x="1098" y="770"/>
                  <a:pt x="1098" y="770"/>
                  <a:pt x="1098" y="771"/>
                </a:cubicBezTo>
                <a:cubicBezTo>
                  <a:pt x="1099" y="771"/>
                  <a:pt x="1100" y="771"/>
                  <a:pt x="1102" y="771"/>
                </a:cubicBezTo>
                <a:cubicBezTo>
                  <a:pt x="1103" y="771"/>
                  <a:pt x="1103" y="771"/>
                  <a:pt x="1103" y="771"/>
                </a:cubicBezTo>
                <a:cubicBezTo>
                  <a:pt x="1103" y="771"/>
                  <a:pt x="1104" y="772"/>
                  <a:pt x="1104" y="773"/>
                </a:cubicBezTo>
                <a:cubicBezTo>
                  <a:pt x="1104" y="773"/>
                  <a:pt x="1103" y="774"/>
                  <a:pt x="1103" y="774"/>
                </a:cubicBezTo>
                <a:cubicBezTo>
                  <a:pt x="1104" y="775"/>
                  <a:pt x="1104" y="775"/>
                  <a:pt x="1105" y="775"/>
                </a:cubicBezTo>
                <a:cubicBezTo>
                  <a:pt x="1106" y="775"/>
                  <a:pt x="1106" y="775"/>
                  <a:pt x="1106" y="775"/>
                </a:cubicBezTo>
                <a:cubicBezTo>
                  <a:pt x="1107" y="775"/>
                  <a:pt x="1107" y="775"/>
                  <a:pt x="1108" y="775"/>
                </a:cubicBezTo>
                <a:cubicBezTo>
                  <a:pt x="1108" y="775"/>
                  <a:pt x="1108" y="775"/>
                  <a:pt x="1108" y="775"/>
                </a:cubicBezTo>
                <a:cubicBezTo>
                  <a:pt x="1108" y="775"/>
                  <a:pt x="1108" y="775"/>
                  <a:pt x="1108" y="775"/>
                </a:cubicBezTo>
                <a:cubicBezTo>
                  <a:pt x="1109" y="775"/>
                  <a:pt x="1111" y="775"/>
                  <a:pt x="1112" y="775"/>
                </a:cubicBezTo>
                <a:cubicBezTo>
                  <a:pt x="1113" y="776"/>
                  <a:pt x="1113" y="776"/>
                  <a:pt x="1113" y="777"/>
                </a:cubicBezTo>
                <a:cubicBezTo>
                  <a:pt x="1113" y="777"/>
                  <a:pt x="1114" y="777"/>
                  <a:pt x="1114" y="777"/>
                </a:cubicBezTo>
                <a:cubicBezTo>
                  <a:pt x="1115" y="777"/>
                  <a:pt x="1115" y="777"/>
                  <a:pt x="1116" y="776"/>
                </a:cubicBezTo>
                <a:cubicBezTo>
                  <a:pt x="1117" y="776"/>
                  <a:pt x="1118" y="775"/>
                  <a:pt x="1119" y="775"/>
                </a:cubicBezTo>
                <a:cubicBezTo>
                  <a:pt x="1120" y="775"/>
                  <a:pt x="1121" y="775"/>
                  <a:pt x="1121" y="776"/>
                </a:cubicBezTo>
                <a:cubicBezTo>
                  <a:pt x="1121" y="776"/>
                  <a:pt x="1121" y="776"/>
                  <a:pt x="1121" y="776"/>
                </a:cubicBezTo>
                <a:cubicBezTo>
                  <a:pt x="1121" y="776"/>
                  <a:pt x="1122" y="776"/>
                  <a:pt x="1122" y="776"/>
                </a:cubicBezTo>
                <a:cubicBezTo>
                  <a:pt x="1123" y="776"/>
                  <a:pt x="1123" y="776"/>
                  <a:pt x="1124" y="777"/>
                </a:cubicBezTo>
                <a:cubicBezTo>
                  <a:pt x="1124" y="777"/>
                  <a:pt x="1124" y="778"/>
                  <a:pt x="1124" y="778"/>
                </a:cubicBezTo>
                <a:cubicBezTo>
                  <a:pt x="1124" y="777"/>
                  <a:pt x="1124" y="776"/>
                  <a:pt x="1124" y="776"/>
                </a:cubicBezTo>
                <a:cubicBezTo>
                  <a:pt x="1124" y="775"/>
                  <a:pt x="1124" y="775"/>
                  <a:pt x="1124" y="775"/>
                </a:cubicBezTo>
                <a:cubicBezTo>
                  <a:pt x="1124" y="775"/>
                  <a:pt x="1124" y="775"/>
                  <a:pt x="1124" y="775"/>
                </a:cubicBezTo>
                <a:cubicBezTo>
                  <a:pt x="1123" y="774"/>
                  <a:pt x="1123" y="774"/>
                  <a:pt x="1123" y="774"/>
                </a:cubicBezTo>
                <a:cubicBezTo>
                  <a:pt x="1123" y="773"/>
                  <a:pt x="1123" y="773"/>
                  <a:pt x="1123" y="772"/>
                </a:cubicBezTo>
                <a:cubicBezTo>
                  <a:pt x="1124" y="772"/>
                  <a:pt x="1125" y="771"/>
                  <a:pt x="1125" y="771"/>
                </a:cubicBezTo>
                <a:cubicBezTo>
                  <a:pt x="1125" y="771"/>
                  <a:pt x="1126" y="771"/>
                  <a:pt x="1126" y="771"/>
                </a:cubicBezTo>
                <a:cubicBezTo>
                  <a:pt x="1126" y="770"/>
                  <a:pt x="1127" y="770"/>
                  <a:pt x="1127" y="770"/>
                </a:cubicBezTo>
                <a:cubicBezTo>
                  <a:pt x="1127" y="770"/>
                  <a:pt x="1127" y="769"/>
                  <a:pt x="1127" y="769"/>
                </a:cubicBezTo>
                <a:cubicBezTo>
                  <a:pt x="1128" y="768"/>
                  <a:pt x="1128" y="768"/>
                  <a:pt x="1128" y="768"/>
                </a:cubicBezTo>
                <a:cubicBezTo>
                  <a:pt x="1129" y="768"/>
                  <a:pt x="1129" y="767"/>
                  <a:pt x="1129" y="766"/>
                </a:cubicBezTo>
                <a:cubicBezTo>
                  <a:pt x="1129" y="765"/>
                  <a:pt x="1129" y="765"/>
                  <a:pt x="1130" y="764"/>
                </a:cubicBezTo>
                <a:cubicBezTo>
                  <a:pt x="1130" y="764"/>
                  <a:pt x="1131" y="764"/>
                  <a:pt x="1131" y="764"/>
                </a:cubicBezTo>
                <a:cubicBezTo>
                  <a:pt x="1131" y="763"/>
                  <a:pt x="1131" y="763"/>
                  <a:pt x="1131" y="763"/>
                </a:cubicBezTo>
                <a:cubicBezTo>
                  <a:pt x="1132" y="763"/>
                  <a:pt x="1132" y="763"/>
                  <a:pt x="1132" y="762"/>
                </a:cubicBezTo>
                <a:cubicBezTo>
                  <a:pt x="1132" y="762"/>
                  <a:pt x="1133" y="760"/>
                  <a:pt x="1135" y="760"/>
                </a:cubicBezTo>
                <a:cubicBezTo>
                  <a:pt x="1135" y="760"/>
                  <a:pt x="1135" y="760"/>
                  <a:pt x="1135" y="761"/>
                </a:cubicBezTo>
                <a:cubicBezTo>
                  <a:pt x="1136" y="761"/>
                  <a:pt x="1136" y="762"/>
                  <a:pt x="1136" y="762"/>
                </a:cubicBezTo>
                <a:cubicBezTo>
                  <a:pt x="1137" y="763"/>
                  <a:pt x="1137" y="763"/>
                  <a:pt x="1137" y="764"/>
                </a:cubicBezTo>
                <a:cubicBezTo>
                  <a:pt x="1138" y="764"/>
                  <a:pt x="1137" y="765"/>
                  <a:pt x="1137" y="766"/>
                </a:cubicBezTo>
                <a:cubicBezTo>
                  <a:pt x="1137" y="766"/>
                  <a:pt x="1136" y="766"/>
                  <a:pt x="1136" y="766"/>
                </a:cubicBezTo>
                <a:cubicBezTo>
                  <a:pt x="1136" y="766"/>
                  <a:pt x="1136" y="766"/>
                  <a:pt x="1136" y="766"/>
                </a:cubicBezTo>
                <a:cubicBezTo>
                  <a:pt x="1136" y="767"/>
                  <a:pt x="1135" y="768"/>
                  <a:pt x="1135" y="768"/>
                </a:cubicBezTo>
                <a:cubicBezTo>
                  <a:pt x="1134" y="768"/>
                  <a:pt x="1134" y="769"/>
                  <a:pt x="1134" y="769"/>
                </a:cubicBezTo>
                <a:cubicBezTo>
                  <a:pt x="1134" y="769"/>
                  <a:pt x="1134" y="769"/>
                  <a:pt x="1134" y="769"/>
                </a:cubicBezTo>
                <a:cubicBezTo>
                  <a:pt x="1135" y="769"/>
                  <a:pt x="1135" y="769"/>
                  <a:pt x="1135" y="769"/>
                </a:cubicBezTo>
                <a:cubicBezTo>
                  <a:pt x="1135" y="769"/>
                  <a:pt x="1135" y="769"/>
                  <a:pt x="1135" y="769"/>
                </a:cubicBezTo>
                <a:cubicBezTo>
                  <a:pt x="1136" y="770"/>
                  <a:pt x="1137" y="771"/>
                  <a:pt x="1137" y="771"/>
                </a:cubicBezTo>
                <a:cubicBezTo>
                  <a:pt x="1137" y="771"/>
                  <a:pt x="1137" y="771"/>
                  <a:pt x="1137" y="771"/>
                </a:cubicBezTo>
                <a:cubicBezTo>
                  <a:pt x="1137" y="771"/>
                  <a:pt x="1137" y="770"/>
                  <a:pt x="1138" y="770"/>
                </a:cubicBezTo>
                <a:cubicBezTo>
                  <a:pt x="1140" y="770"/>
                  <a:pt x="1141" y="771"/>
                  <a:pt x="1141" y="772"/>
                </a:cubicBezTo>
                <a:cubicBezTo>
                  <a:pt x="1142" y="772"/>
                  <a:pt x="1142" y="774"/>
                  <a:pt x="1142" y="774"/>
                </a:cubicBezTo>
                <a:cubicBezTo>
                  <a:pt x="1141" y="775"/>
                  <a:pt x="1141" y="775"/>
                  <a:pt x="1140" y="775"/>
                </a:cubicBezTo>
                <a:cubicBezTo>
                  <a:pt x="1140" y="776"/>
                  <a:pt x="1139" y="776"/>
                  <a:pt x="1139" y="776"/>
                </a:cubicBezTo>
                <a:cubicBezTo>
                  <a:pt x="1138" y="777"/>
                  <a:pt x="1137" y="777"/>
                  <a:pt x="1137" y="777"/>
                </a:cubicBezTo>
                <a:cubicBezTo>
                  <a:pt x="1136" y="777"/>
                  <a:pt x="1136" y="777"/>
                  <a:pt x="1136" y="777"/>
                </a:cubicBezTo>
                <a:cubicBezTo>
                  <a:pt x="1135" y="777"/>
                  <a:pt x="1135" y="778"/>
                  <a:pt x="1135" y="778"/>
                </a:cubicBezTo>
                <a:cubicBezTo>
                  <a:pt x="1135" y="778"/>
                  <a:pt x="1134" y="778"/>
                  <a:pt x="1134" y="779"/>
                </a:cubicBezTo>
                <a:cubicBezTo>
                  <a:pt x="1134" y="779"/>
                  <a:pt x="1133" y="779"/>
                  <a:pt x="1133" y="779"/>
                </a:cubicBezTo>
                <a:cubicBezTo>
                  <a:pt x="1133" y="779"/>
                  <a:pt x="1132" y="779"/>
                  <a:pt x="1132" y="779"/>
                </a:cubicBezTo>
                <a:cubicBezTo>
                  <a:pt x="1132" y="779"/>
                  <a:pt x="1131" y="779"/>
                  <a:pt x="1131" y="779"/>
                </a:cubicBezTo>
                <a:cubicBezTo>
                  <a:pt x="1131" y="779"/>
                  <a:pt x="1130" y="779"/>
                  <a:pt x="1130" y="779"/>
                </a:cubicBezTo>
                <a:cubicBezTo>
                  <a:pt x="1130" y="780"/>
                  <a:pt x="1128" y="780"/>
                  <a:pt x="1127" y="779"/>
                </a:cubicBezTo>
                <a:cubicBezTo>
                  <a:pt x="1127" y="779"/>
                  <a:pt x="1127" y="779"/>
                  <a:pt x="1127" y="779"/>
                </a:cubicBezTo>
                <a:cubicBezTo>
                  <a:pt x="1126" y="779"/>
                  <a:pt x="1126" y="779"/>
                  <a:pt x="1126" y="779"/>
                </a:cubicBezTo>
                <a:cubicBezTo>
                  <a:pt x="1126" y="779"/>
                  <a:pt x="1126" y="779"/>
                  <a:pt x="1126" y="779"/>
                </a:cubicBezTo>
                <a:cubicBezTo>
                  <a:pt x="1126" y="779"/>
                  <a:pt x="1126" y="779"/>
                  <a:pt x="1126" y="779"/>
                </a:cubicBezTo>
                <a:cubicBezTo>
                  <a:pt x="1126" y="779"/>
                  <a:pt x="1126" y="779"/>
                  <a:pt x="1125" y="779"/>
                </a:cubicBezTo>
                <a:cubicBezTo>
                  <a:pt x="1126" y="779"/>
                  <a:pt x="1126" y="779"/>
                  <a:pt x="1126" y="780"/>
                </a:cubicBezTo>
                <a:cubicBezTo>
                  <a:pt x="1126" y="780"/>
                  <a:pt x="1126" y="780"/>
                  <a:pt x="1126" y="781"/>
                </a:cubicBezTo>
                <a:cubicBezTo>
                  <a:pt x="1127" y="781"/>
                  <a:pt x="1127" y="781"/>
                  <a:pt x="1127" y="781"/>
                </a:cubicBezTo>
                <a:cubicBezTo>
                  <a:pt x="1127" y="781"/>
                  <a:pt x="1127" y="781"/>
                  <a:pt x="1127" y="781"/>
                </a:cubicBezTo>
                <a:cubicBezTo>
                  <a:pt x="1128" y="781"/>
                  <a:pt x="1128" y="781"/>
                  <a:pt x="1128" y="781"/>
                </a:cubicBezTo>
                <a:cubicBezTo>
                  <a:pt x="1128" y="781"/>
                  <a:pt x="1128" y="781"/>
                  <a:pt x="1128" y="781"/>
                </a:cubicBezTo>
                <a:cubicBezTo>
                  <a:pt x="1129" y="781"/>
                  <a:pt x="1129" y="782"/>
                  <a:pt x="1129" y="782"/>
                </a:cubicBezTo>
                <a:cubicBezTo>
                  <a:pt x="1129" y="783"/>
                  <a:pt x="1128" y="783"/>
                  <a:pt x="1128" y="783"/>
                </a:cubicBezTo>
                <a:cubicBezTo>
                  <a:pt x="1128" y="784"/>
                  <a:pt x="1128" y="784"/>
                  <a:pt x="1128" y="784"/>
                </a:cubicBezTo>
                <a:cubicBezTo>
                  <a:pt x="1127" y="784"/>
                  <a:pt x="1127" y="784"/>
                  <a:pt x="1127" y="784"/>
                </a:cubicBezTo>
                <a:cubicBezTo>
                  <a:pt x="1127" y="784"/>
                  <a:pt x="1127" y="784"/>
                  <a:pt x="1127" y="784"/>
                </a:cubicBezTo>
                <a:cubicBezTo>
                  <a:pt x="1127" y="784"/>
                  <a:pt x="1126" y="784"/>
                  <a:pt x="1126" y="784"/>
                </a:cubicBezTo>
                <a:cubicBezTo>
                  <a:pt x="1126" y="784"/>
                  <a:pt x="1125" y="784"/>
                  <a:pt x="1125" y="783"/>
                </a:cubicBezTo>
                <a:cubicBezTo>
                  <a:pt x="1125" y="783"/>
                  <a:pt x="1125" y="783"/>
                  <a:pt x="1125" y="783"/>
                </a:cubicBezTo>
                <a:cubicBezTo>
                  <a:pt x="1124" y="784"/>
                  <a:pt x="1124" y="784"/>
                  <a:pt x="1123" y="784"/>
                </a:cubicBezTo>
                <a:cubicBezTo>
                  <a:pt x="1123" y="784"/>
                  <a:pt x="1123" y="784"/>
                  <a:pt x="1123" y="784"/>
                </a:cubicBezTo>
                <a:cubicBezTo>
                  <a:pt x="1122" y="784"/>
                  <a:pt x="1121" y="785"/>
                  <a:pt x="1121" y="785"/>
                </a:cubicBezTo>
                <a:cubicBezTo>
                  <a:pt x="1120" y="785"/>
                  <a:pt x="1119" y="786"/>
                  <a:pt x="1118" y="786"/>
                </a:cubicBezTo>
                <a:cubicBezTo>
                  <a:pt x="1118" y="786"/>
                  <a:pt x="1117" y="787"/>
                  <a:pt x="1116" y="787"/>
                </a:cubicBezTo>
                <a:cubicBezTo>
                  <a:pt x="1115" y="787"/>
                  <a:pt x="1114" y="787"/>
                  <a:pt x="1113" y="788"/>
                </a:cubicBezTo>
                <a:cubicBezTo>
                  <a:pt x="1113" y="788"/>
                  <a:pt x="1113" y="788"/>
                  <a:pt x="1113" y="788"/>
                </a:cubicBezTo>
                <a:cubicBezTo>
                  <a:pt x="1112" y="788"/>
                  <a:pt x="1112" y="788"/>
                  <a:pt x="1111" y="789"/>
                </a:cubicBezTo>
                <a:cubicBezTo>
                  <a:pt x="1111" y="789"/>
                  <a:pt x="1110" y="789"/>
                  <a:pt x="1109" y="789"/>
                </a:cubicBezTo>
                <a:cubicBezTo>
                  <a:pt x="1109" y="789"/>
                  <a:pt x="1109" y="789"/>
                  <a:pt x="1109" y="789"/>
                </a:cubicBezTo>
                <a:cubicBezTo>
                  <a:pt x="1109" y="789"/>
                  <a:pt x="1108" y="790"/>
                  <a:pt x="1108" y="790"/>
                </a:cubicBezTo>
                <a:cubicBezTo>
                  <a:pt x="1108" y="790"/>
                  <a:pt x="1107" y="790"/>
                  <a:pt x="1107" y="791"/>
                </a:cubicBezTo>
                <a:cubicBezTo>
                  <a:pt x="1106" y="791"/>
                  <a:pt x="1106" y="791"/>
                  <a:pt x="1105" y="791"/>
                </a:cubicBezTo>
                <a:cubicBezTo>
                  <a:pt x="1104" y="791"/>
                  <a:pt x="1104" y="792"/>
                  <a:pt x="1103" y="792"/>
                </a:cubicBezTo>
                <a:cubicBezTo>
                  <a:pt x="1102" y="792"/>
                  <a:pt x="1101" y="791"/>
                  <a:pt x="1101" y="791"/>
                </a:cubicBezTo>
                <a:cubicBezTo>
                  <a:pt x="1100" y="791"/>
                  <a:pt x="1100" y="790"/>
                  <a:pt x="1100" y="790"/>
                </a:cubicBezTo>
                <a:cubicBezTo>
                  <a:pt x="1100" y="790"/>
                  <a:pt x="1100" y="790"/>
                  <a:pt x="1100" y="790"/>
                </a:cubicBezTo>
                <a:cubicBezTo>
                  <a:pt x="1100" y="790"/>
                  <a:pt x="1099" y="791"/>
                  <a:pt x="1099" y="791"/>
                </a:cubicBezTo>
                <a:cubicBezTo>
                  <a:pt x="1099" y="791"/>
                  <a:pt x="1099" y="791"/>
                  <a:pt x="1098" y="792"/>
                </a:cubicBezTo>
                <a:cubicBezTo>
                  <a:pt x="1098" y="792"/>
                  <a:pt x="1098" y="792"/>
                  <a:pt x="1098" y="792"/>
                </a:cubicBezTo>
                <a:cubicBezTo>
                  <a:pt x="1098" y="792"/>
                  <a:pt x="1099" y="792"/>
                  <a:pt x="1099" y="792"/>
                </a:cubicBezTo>
                <a:cubicBezTo>
                  <a:pt x="1099" y="793"/>
                  <a:pt x="1099" y="793"/>
                  <a:pt x="1098" y="793"/>
                </a:cubicBezTo>
                <a:cubicBezTo>
                  <a:pt x="1098" y="794"/>
                  <a:pt x="1098" y="794"/>
                  <a:pt x="1098" y="794"/>
                </a:cubicBezTo>
                <a:cubicBezTo>
                  <a:pt x="1098" y="794"/>
                  <a:pt x="1098" y="794"/>
                  <a:pt x="1097" y="794"/>
                </a:cubicBezTo>
                <a:cubicBezTo>
                  <a:pt x="1097" y="794"/>
                  <a:pt x="1097" y="795"/>
                  <a:pt x="1097" y="795"/>
                </a:cubicBezTo>
                <a:cubicBezTo>
                  <a:pt x="1097" y="795"/>
                  <a:pt x="1097" y="795"/>
                  <a:pt x="1097" y="795"/>
                </a:cubicBezTo>
                <a:cubicBezTo>
                  <a:pt x="1096" y="795"/>
                  <a:pt x="1095" y="796"/>
                  <a:pt x="1095" y="796"/>
                </a:cubicBezTo>
                <a:cubicBezTo>
                  <a:pt x="1095" y="796"/>
                  <a:pt x="1095" y="797"/>
                  <a:pt x="1095" y="797"/>
                </a:cubicBezTo>
                <a:cubicBezTo>
                  <a:pt x="1094" y="798"/>
                  <a:pt x="1094" y="798"/>
                  <a:pt x="1093" y="799"/>
                </a:cubicBezTo>
                <a:cubicBezTo>
                  <a:pt x="1092" y="799"/>
                  <a:pt x="1092" y="799"/>
                  <a:pt x="1091" y="800"/>
                </a:cubicBezTo>
                <a:cubicBezTo>
                  <a:pt x="1091" y="800"/>
                  <a:pt x="1090" y="801"/>
                  <a:pt x="1090" y="801"/>
                </a:cubicBezTo>
                <a:cubicBezTo>
                  <a:pt x="1089" y="801"/>
                  <a:pt x="1089" y="801"/>
                  <a:pt x="1089" y="801"/>
                </a:cubicBezTo>
                <a:cubicBezTo>
                  <a:pt x="1088" y="801"/>
                  <a:pt x="1088" y="801"/>
                  <a:pt x="1088" y="801"/>
                </a:cubicBezTo>
                <a:cubicBezTo>
                  <a:pt x="1088" y="801"/>
                  <a:pt x="1088" y="802"/>
                  <a:pt x="1088" y="802"/>
                </a:cubicBezTo>
                <a:cubicBezTo>
                  <a:pt x="1088" y="802"/>
                  <a:pt x="1088" y="802"/>
                  <a:pt x="1088" y="802"/>
                </a:cubicBezTo>
                <a:cubicBezTo>
                  <a:pt x="1088" y="802"/>
                  <a:pt x="1088" y="803"/>
                  <a:pt x="1087" y="803"/>
                </a:cubicBezTo>
                <a:cubicBezTo>
                  <a:pt x="1087" y="803"/>
                  <a:pt x="1087" y="804"/>
                  <a:pt x="1086" y="804"/>
                </a:cubicBezTo>
                <a:cubicBezTo>
                  <a:pt x="1086" y="804"/>
                  <a:pt x="1085" y="804"/>
                  <a:pt x="1084" y="804"/>
                </a:cubicBezTo>
                <a:cubicBezTo>
                  <a:pt x="1083" y="804"/>
                  <a:pt x="1083" y="804"/>
                  <a:pt x="1083" y="804"/>
                </a:cubicBezTo>
                <a:cubicBezTo>
                  <a:pt x="1081" y="803"/>
                  <a:pt x="1081" y="802"/>
                  <a:pt x="1081" y="801"/>
                </a:cubicBezTo>
                <a:cubicBezTo>
                  <a:pt x="1081" y="801"/>
                  <a:pt x="1081" y="801"/>
                  <a:pt x="1080" y="801"/>
                </a:cubicBezTo>
                <a:cubicBezTo>
                  <a:pt x="1081" y="801"/>
                  <a:pt x="1080" y="801"/>
                  <a:pt x="1080" y="801"/>
                </a:cubicBezTo>
                <a:cubicBezTo>
                  <a:pt x="1080" y="801"/>
                  <a:pt x="1079" y="801"/>
                  <a:pt x="1079" y="800"/>
                </a:cubicBezTo>
                <a:cubicBezTo>
                  <a:pt x="1079" y="800"/>
                  <a:pt x="1078" y="800"/>
                  <a:pt x="1078" y="799"/>
                </a:cubicBezTo>
                <a:cubicBezTo>
                  <a:pt x="1079" y="799"/>
                  <a:pt x="1078" y="798"/>
                  <a:pt x="1078" y="797"/>
                </a:cubicBezTo>
                <a:cubicBezTo>
                  <a:pt x="1078" y="797"/>
                  <a:pt x="1078" y="796"/>
                  <a:pt x="1078" y="795"/>
                </a:cubicBezTo>
                <a:cubicBezTo>
                  <a:pt x="1078" y="795"/>
                  <a:pt x="1078" y="795"/>
                  <a:pt x="1078" y="795"/>
                </a:cubicBezTo>
                <a:cubicBezTo>
                  <a:pt x="1078" y="793"/>
                  <a:pt x="1078" y="792"/>
                  <a:pt x="1080" y="791"/>
                </a:cubicBezTo>
                <a:cubicBezTo>
                  <a:pt x="1080" y="790"/>
                  <a:pt x="1080" y="790"/>
                  <a:pt x="1081" y="789"/>
                </a:cubicBezTo>
                <a:cubicBezTo>
                  <a:pt x="1081" y="789"/>
                  <a:pt x="1081" y="789"/>
                  <a:pt x="1081" y="789"/>
                </a:cubicBezTo>
                <a:cubicBezTo>
                  <a:pt x="1081" y="788"/>
                  <a:pt x="1082" y="788"/>
                  <a:pt x="1082" y="788"/>
                </a:cubicBezTo>
                <a:cubicBezTo>
                  <a:pt x="1083" y="787"/>
                  <a:pt x="1083" y="787"/>
                  <a:pt x="1083" y="787"/>
                </a:cubicBezTo>
                <a:cubicBezTo>
                  <a:pt x="1083" y="787"/>
                  <a:pt x="1083" y="787"/>
                  <a:pt x="1083" y="787"/>
                </a:cubicBezTo>
                <a:cubicBezTo>
                  <a:pt x="1083" y="787"/>
                  <a:pt x="1084" y="787"/>
                  <a:pt x="1084" y="786"/>
                </a:cubicBezTo>
                <a:cubicBezTo>
                  <a:pt x="1084" y="786"/>
                  <a:pt x="1084" y="786"/>
                  <a:pt x="1085" y="786"/>
                </a:cubicBezTo>
                <a:cubicBezTo>
                  <a:pt x="1085" y="785"/>
                  <a:pt x="1086" y="785"/>
                  <a:pt x="1086" y="785"/>
                </a:cubicBezTo>
                <a:cubicBezTo>
                  <a:pt x="1087" y="785"/>
                  <a:pt x="1087" y="785"/>
                  <a:pt x="1087" y="785"/>
                </a:cubicBezTo>
                <a:cubicBezTo>
                  <a:pt x="1088" y="785"/>
                  <a:pt x="1088" y="784"/>
                  <a:pt x="1089" y="784"/>
                </a:cubicBezTo>
                <a:cubicBezTo>
                  <a:pt x="1089" y="784"/>
                  <a:pt x="1090" y="784"/>
                  <a:pt x="1091" y="784"/>
                </a:cubicBezTo>
                <a:cubicBezTo>
                  <a:pt x="1091" y="784"/>
                  <a:pt x="1091" y="784"/>
                  <a:pt x="1091" y="783"/>
                </a:cubicBezTo>
                <a:cubicBezTo>
                  <a:pt x="1091" y="783"/>
                  <a:pt x="1091" y="783"/>
                  <a:pt x="1092" y="783"/>
                </a:cubicBezTo>
                <a:cubicBezTo>
                  <a:pt x="1092" y="783"/>
                  <a:pt x="1091" y="782"/>
                  <a:pt x="1091" y="782"/>
                </a:cubicBezTo>
                <a:cubicBezTo>
                  <a:pt x="1091" y="782"/>
                  <a:pt x="1091" y="781"/>
                  <a:pt x="1091" y="781"/>
                </a:cubicBezTo>
                <a:cubicBezTo>
                  <a:pt x="1091" y="781"/>
                  <a:pt x="1091" y="781"/>
                  <a:pt x="1091" y="781"/>
                </a:cubicBezTo>
                <a:cubicBezTo>
                  <a:pt x="1091" y="781"/>
                  <a:pt x="1091" y="781"/>
                  <a:pt x="1091" y="781"/>
                </a:cubicBezTo>
                <a:cubicBezTo>
                  <a:pt x="1090" y="781"/>
                  <a:pt x="1090" y="781"/>
                  <a:pt x="1090" y="781"/>
                </a:cubicBezTo>
                <a:cubicBezTo>
                  <a:pt x="1090" y="782"/>
                  <a:pt x="1089" y="782"/>
                  <a:pt x="1089" y="782"/>
                </a:cubicBezTo>
                <a:cubicBezTo>
                  <a:pt x="1089" y="782"/>
                  <a:pt x="1088" y="782"/>
                  <a:pt x="1088" y="783"/>
                </a:cubicBezTo>
                <a:cubicBezTo>
                  <a:pt x="1088" y="783"/>
                  <a:pt x="1087" y="783"/>
                  <a:pt x="1087" y="783"/>
                </a:cubicBezTo>
                <a:cubicBezTo>
                  <a:pt x="1087" y="783"/>
                  <a:pt x="1086" y="783"/>
                  <a:pt x="1086" y="783"/>
                </a:cubicBezTo>
                <a:cubicBezTo>
                  <a:pt x="1086" y="783"/>
                  <a:pt x="1086" y="783"/>
                  <a:pt x="1086" y="783"/>
                </a:cubicBezTo>
                <a:cubicBezTo>
                  <a:pt x="1085" y="783"/>
                  <a:pt x="1085" y="783"/>
                  <a:pt x="1085" y="784"/>
                </a:cubicBezTo>
                <a:cubicBezTo>
                  <a:pt x="1085" y="784"/>
                  <a:pt x="1085" y="784"/>
                  <a:pt x="1084" y="784"/>
                </a:cubicBezTo>
                <a:cubicBezTo>
                  <a:pt x="1084" y="784"/>
                  <a:pt x="1084" y="784"/>
                  <a:pt x="1084" y="784"/>
                </a:cubicBezTo>
                <a:cubicBezTo>
                  <a:pt x="1083" y="784"/>
                  <a:pt x="1082" y="784"/>
                  <a:pt x="1081" y="783"/>
                </a:cubicBezTo>
                <a:cubicBezTo>
                  <a:pt x="1081" y="783"/>
                  <a:pt x="1081" y="783"/>
                  <a:pt x="1081" y="783"/>
                </a:cubicBezTo>
                <a:cubicBezTo>
                  <a:pt x="1081" y="783"/>
                  <a:pt x="1081" y="783"/>
                  <a:pt x="1081" y="783"/>
                </a:cubicBezTo>
                <a:cubicBezTo>
                  <a:pt x="1081" y="784"/>
                  <a:pt x="1081" y="784"/>
                  <a:pt x="1081" y="784"/>
                </a:cubicBezTo>
                <a:cubicBezTo>
                  <a:pt x="1080" y="784"/>
                  <a:pt x="1080" y="784"/>
                  <a:pt x="1080" y="784"/>
                </a:cubicBezTo>
                <a:cubicBezTo>
                  <a:pt x="1080" y="784"/>
                  <a:pt x="1080" y="785"/>
                  <a:pt x="1079" y="785"/>
                </a:cubicBezTo>
                <a:cubicBezTo>
                  <a:pt x="1079" y="785"/>
                  <a:pt x="1079" y="785"/>
                  <a:pt x="1078" y="785"/>
                </a:cubicBezTo>
                <a:cubicBezTo>
                  <a:pt x="1078" y="784"/>
                  <a:pt x="1077" y="785"/>
                  <a:pt x="1077" y="785"/>
                </a:cubicBezTo>
                <a:cubicBezTo>
                  <a:pt x="1077" y="785"/>
                  <a:pt x="1077" y="786"/>
                  <a:pt x="1075" y="786"/>
                </a:cubicBezTo>
                <a:cubicBezTo>
                  <a:pt x="1075" y="786"/>
                  <a:pt x="1075" y="786"/>
                  <a:pt x="1075" y="786"/>
                </a:cubicBezTo>
                <a:cubicBezTo>
                  <a:pt x="1074" y="785"/>
                  <a:pt x="1073" y="785"/>
                  <a:pt x="1073" y="784"/>
                </a:cubicBezTo>
                <a:cubicBezTo>
                  <a:pt x="1072" y="784"/>
                  <a:pt x="1072" y="784"/>
                  <a:pt x="1071" y="784"/>
                </a:cubicBezTo>
                <a:cubicBezTo>
                  <a:pt x="1071" y="784"/>
                  <a:pt x="1071" y="783"/>
                  <a:pt x="1070" y="783"/>
                </a:cubicBezTo>
                <a:cubicBezTo>
                  <a:pt x="1070" y="783"/>
                  <a:pt x="1070" y="784"/>
                  <a:pt x="1070" y="784"/>
                </a:cubicBezTo>
                <a:cubicBezTo>
                  <a:pt x="1070" y="784"/>
                  <a:pt x="1070" y="784"/>
                  <a:pt x="1070" y="784"/>
                </a:cubicBezTo>
                <a:cubicBezTo>
                  <a:pt x="1070" y="784"/>
                  <a:pt x="1071" y="784"/>
                  <a:pt x="1071" y="784"/>
                </a:cubicBezTo>
                <a:cubicBezTo>
                  <a:pt x="1072" y="784"/>
                  <a:pt x="1072" y="784"/>
                  <a:pt x="1073" y="785"/>
                </a:cubicBezTo>
                <a:cubicBezTo>
                  <a:pt x="1074" y="785"/>
                  <a:pt x="1074" y="787"/>
                  <a:pt x="1074" y="788"/>
                </a:cubicBezTo>
                <a:cubicBezTo>
                  <a:pt x="1074" y="787"/>
                  <a:pt x="1074" y="787"/>
                  <a:pt x="1075" y="787"/>
                </a:cubicBezTo>
                <a:cubicBezTo>
                  <a:pt x="1075" y="787"/>
                  <a:pt x="1075" y="787"/>
                  <a:pt x="1075" y="787"/>
                </a:cubicBezTo>
                <a:cubicBezTo>
                  <a:pt x="1076" y="787"/>
                  <a:pt x="1076" y="787"/>
                  <a:pt x="1076" y="787"/>
                </a:cubicBezTo>
                <a:cubicBezTo>
                  <a:pt x="1077" y="788"/>
                  <a:pt x="1077" y="788"/>
                  <a:pt x="1077" y="788"/>
                </a:cubicBezTo>
                <a:cubicBezTo>
                  <a:pt x="1076" y="791"/>
                  <a:pt x="1074" y="791"/>
                  <a:pt x="1073" y="791"/>
                </a:cubicBezTo>
                <a:cubicBezTo>
                  <a:pt x="1073" y="791"/>
                  <a:pt x="1073" y="791"/>
                  <a:pt x="1073" y="791"/>
                </a:cubicBezTo>
                <a:cubicBezTo>
                  <a:pt x="1073" y="791"/>
                  <a:pt x="1073" y="791"/>
                  <a:pt x="1073" y="791"/>
                </a:cubicBezTo>
                <a:cubicBezTo>
                  <a:pt x="1072" y="791"/>
                  <a:pt x="1072" y="791"/>
                  <a:pt x="1072" y="791"/>
                </a:cubicBezTo>
                <a:cubicBezTo>
                  <a:pt x="1072" y="792"/>
                  <a:pt x="1071" y="792"/>
                  <a:pt x="1070" y="792"/>
                </a:cubicBezTo>
                <a:cubicBezTo>
                  <a:pt x="1070" y="792"/>
                  <a:pt x="1070" y="792"/>
                  <a:pt x="1070" y="792"/>
                </a:cubicBezTo>
                <a:cubicBezTo>
                  <a:pt x="1069" y="792"/>
                  <a:pt x="1069" y="792"/>
                  <a:pt x="1069" y="792"/>
                </a:cubicBezTo>
                <a:cubicBezTo>
                  <a:pt x="1068" y="792"/>
                  <a:pt x="1068" y="793"/>
                  <a:pt x="1067" y="793"/>
                </a:cubicBezTo>
                <a:cubicBezTo>
                  <a:pt x="1067" y="793"/>
                  <a:pt x="1066" y="793"/>
                  <a:pt x="1066" y="793"/>
                </a:cubicBezTo>
                <a:cubicBezTo>
                  <a:pt x="1065" y="793"/>
                  <a:pt x="1065" y="793"/>
                  <a:pt x="1065" y="793"/>
                </a:cubicBezTo>
                <a:cubicBezTo>
                  <a:pt x="1065" y="793"/>
                  <a:pt x="1065" y="793"/>
                  <a:pt x="1065" y="793"/>
                </a:cubicBezTo>
                <a:cubicBezTo>
                  <a:pt x="1065" y="793"/>
                  <a:pt x="1064" y="793"/>
                  <a:pt x="1064" y="794"/>
                </a:cubicBezTo>
                <a:cubicBezTo>
                  <a:pt x="1064" y="794"/>
                  <a:pt x="1063" y="795"/>
                  <a:pt x="1062" y="795"/>
                </a:cubicBezTo>
                <a:cubicBezTo>
                  <a:pt x="1062" y="795"/>
                  <a:pt x="1062" y="795"/>
                  <a:pt x="1062" y="795"/>
                </a:cubicBezTo>
                <a:cubicBezTo>
                  <a:pt x="1062" y="795"/>
                  <a:pt x="1062" y="795"/>
                  <a:pt x="1061" y="795"/>
                </a:cubicBezTo>
                <a:cubicBezTo>
                  <a:pt x="1061" y="795"/>
                  <a:pt x="1061" y="794"/>
                  <a:pt x="1061" y="793"/>
                </a:cubicBezTo>
                <a:cubicBezTo>
                  <a:pt x="1061" y="793"/>
                  <a:pt x="1061" y="793"/>
                  <a:pt x="1061" y="793"/>
                </a:cubicBezTo>
                <a:cubicBezTo>
                  <a:pt x="1061" y="793"/>
                  <a:pt x="1060" y="793"/>
                  <a:pt x="1060" y="793"/>
                </a:cubicBezTo>
                <a:cubicBezTo>
                  <a:pt x="1060" y="793"/>
                  <a:pt x="1059" y="793"/>
                  <a:pt x="1059" y="793"/>
                </a:cubicBezTo>
                <a:cubicBezTo>
                  <a:pt x="1059" y="793"/>
                  <a:pt x="1059" y="793"/>
                  <a:pt x="1059" y="794"/>
                </a:cubicBezTo>
                <a:cubicBezTo>
                  <a:pt x="1058" y="794"/>
                  <a:pt x="1058" y="795"/>
                  <a:pt x="1058" y="795"/>
                </a:cubicBezTo>
                <a:cubicBezTo>
                  <a:pt x="1056" y="796"/>
                  <a:pt x="1056" y="796"/>
                  <a:pt x="1055" y="795"/>
                </a:cubicBezTo>
                <a:cubicBezTo>
                  <a:pt x="1055" y="795"/>
                  <a:pt x="1055" y="794"/>
                  <a:pt x="1055" y="794"/>
                </a:cubicBezTo>
                <a:cubicBezTo>
                  <a:pt x="1055" y="793"/>
                  <a:pt x="1055" y="793"/>
                  <a:pt x="1055" y="793"/>
                </a:cubicBezTo>
                <a:cubicBezTo>
                  <a:pt x="1055" y="793"/>
                  <a:pt x="1055" y="793"/>
                  <a:pt x="1055" y="793"/>
                </a:cubicBezTo>
                <a:cubicBezTo>
                  <a:pt x="1054" y="794"/>
                  <a:pt x="1054" y="795"/>
                  <a:pt x="1054" y="795"/>
                </a:cubicBezTo>
                <a:cubicBezTo>
                  <a:pt x="1054" y="795"/>
                  <a:pt x="1053" y="796"/>
                  <a:pt x="1053" y="796"/>
                </a:cubicBezTo>
                <a:cubicBezTo>
                  <a:pt x="1053" y="796"/>
                  <a:pt x="1053" y="797"/>
                  <a:pt x="1052" y="797"/>
                </a:cubicBezTo>
                <a:cubicBezTo>
                  <a:pt x="1052" y="798"/>
                  <a:pt x="1052" y="798"/>
                  <a:pt x="1051" y="799"/>
                </a:cubicBezTo>
                <a:cubicBezTo>
                  <a:pt x="1051" y="799"/>
                  <a:pt x="1051" y="799"/>
                  <a:pt x="1051" y="799"/>
                </a:cubicBezTo>
                <a:cubicBezTo>
                  <a:pt x="1051" y="799"/>
                  <a:pt x="1050" y="799"/>
                  <a:pt x="1050" y="799"/>
                </a:cubicBezTo>
                <a:cubicBezTo>
                  <a:pt x="1049" y="800"/>
                  <a:pt x="1048" y="800"/>
                  <a:pt x="1047" y="799"/>
                </a:cubicBezTo>
                <a:cubicBezTo>
                  <a:pt x="1047" y="799"/>
                  <a:pt x="1047" y="800"/>
                  <a:pt x="1047" y="800"/>
                </a:cubicBezTo>
                <a:cubicBezTo>
                  <a:pt x="1047" y="800"/>
                  <a:pt x="1047" y="800"/>
                  <a:pt x="1046" y="801"/>
                </a:cubicBezTo>
                <a:cubicBezTo>
                  <a:pt x="1046" y="801"/>
                  <a:pt x="1045" y="801"/>
                  <a:pt x="1044" y="800"/>
                </a:cubicBezTo>
                <a:cubicBezTo>
                  <a:pt x="1044" y="800"/>
                  <a:pt x="1044" y="800"/>
                  <a:pt x="1044" y="800"/>
                </a:cubicBezTo>
                <a:cubicBezTo>
                  <a:pt x="1044" y="801"/>
                  <a:pt x="1044" y="801"/>
                  <a:pt x="1043" y="801"/>
                </a:cubicBezTo>
                <a:cubicBezTo>
                  <a:pt x="1043" y="802"/>
                  <a:pt x="1043" y="802"/>
                  <a:pt x="1042" y="802"/>
                </a:cubicBezTo>
                <a:cubicBezTo>
                  <a:pt x="1042" y="802"/>
                  <a:pt x="1042" y="802"/>
                  <a:pt x="1042" y="802"/>
                </a:cubicBezTo>
                <a:cubicBezTo>
                  <a:pt x="1042" y="802"/>
                  <a:pt x="1042" y="802"/>
                  <a:pt x="1042" y="802"/>
                </a:cubicBezTo>
                <a:cubicBezTo>
                  <a:pt x="1042" y="802"/>
                  <a:pt x="1042" y="802"/>
                  <a:pt x="1042" y="803"/>
                </a:cubicBezTo>
                <a:cubicBezTo>
                  <a:pt x="1042" y="803"/>
                  <a:pt x="1042" y="803"/>
                  <a:pt x="1042" y="804"/>
                </a:cubicBezTo>
                <a:cubicBezTo>
                  <a:pt x="1041" y="805"/>
                  <a:pt x="1041" y="805"/>
                  <a:pt x="1040" y="805"/>
                </a:cubicBezTo>
                <a:cubicBezTo>
                  <a:pt x="1040" y="806"/>
                  <a:pt x="1039" y="806"/>
                  <a:pt x="1039" y="806"/>
                </a:cubicBezTo>
                <a:cubicBezTo>
                  <a:pt x="1039" y="806"/>
                  <a:pt x="1039" y="806"/>
                  <a:pt x="1039" y="806"/>
                </a:cubicBezTo>
                <a:cubicBezTo>
                  <a:pt x="1039" y="807"/>
                  <a:pt x="1039" y="807"/>
                  <a:pt x="1038" y="807"/>
                </a:cubicBezTo>
                <a:cubicBezTo>
                  <a:pt x="1038" y="808"/>
                  <a:pt x="1038" y="808"/>
                  <a:pt x="1038" y="809"/>
                </a:cubicBezTo>
                <a:cubicBezTo>
                  <a:pt x="1038" y="809"/>
                  <a:pt x="1038" y="810"/>
                  <a:pt x="1037" y="811"/>
                </a:cubicBezTo>
                <a:cubicBezTo>
                  <a:pt x="1037" y="811"/>
                  <a:pt x="1037" y="811"/>
                  <a:pt x="1037" y="812"/>
                </a:cubicBezTo>
                <a:cubicBezTo>
                  <a:pt x="1036" y="812"/>
                  <a:pt x="1036" y="812"/>
                  <a:pt x="1036" y="812"/>
                </a:cubicBezTo>
                <a:cubicBezTo>
                  <a:pt x="1036" y="812"/>
                  <a:pt x="1036" y="812"/>
                  <a:pt x="1036" y="812"/>
                </a:cubicBezTo>
                <a:cubicBezTo>
                  <a:pt x="1036" y="813"/>
                  <a:pt x="1035" y="813"/>
                  <a:pt x="1035" y="813"/>
                </a:cubicBezTo>
                <a:cubicBezTo>
                  <a:pt x="1035" y="813"/>
                  <a:pt x="1035" y="813"/>
                  <a:pt x="1035" y="814"/>
                </a:cubicBezTo>
                <a:cubicBezTo>
                  <a:pt x="1035" y="814"/>
                  <a:pt x="1036" y="814"/>
                  <a:pt x="1036" y="814"/>
                </a:cubicBezTo>
                <a:cubicBezTo>
                  <a:pt x="1037" y="814"/>
                  <a:pt x="1037" y="815"/>
                  <a:pt x="1037" y="816"/>
                </a:cubicBezTo>
                <a:cubicBezTo>
                  <a:pt x="1036" y="816"/>
                  <a:pt x="1036" y="817"/>
                  <a:pt x="1035" y="818"/>
                </a:cubicBezTo>
                <a:cubicBezTo>
                  <a:pt x="1035" y="818"/>
                  <a:pt x="1034" y="818"/>
                  <a:pt x="1034" y="819"/>
                </a:cubicBezTo>
                <a:cubicBezTo>
                  <a:pt x="1034" y="819"/>
                  <a:pt x="1034" y="819"/>
                  <a:pt x="1033" y="819"/>
                </a:cubicBezTo>
                <a:cubicBezTo>
                  <a:pt x="1033" y="819"/>
                  <a:pt x="1033" y="819"/>
                  <a:pt x="1033" y="819"/>
                </a:cubicBezTo>
                <a:cubicBezTo>
                  <a:pt x="1034" y="819"/>
                  <a:pt x="1034" y="819"/>
                  <a:pt x="1034" y="820"/>
                </a:cubicBezTo>
                <a:cubicBezTo>
                  <a:pt x="1035" y="820"/>
                  <a:pt x="1035" y="820"/>
                  <a:pt x="1035" y="820"/>
                </a:cubicBezTo>
                <a:cubicBezTo>
                  <a:pt x="1035" y="820"/>
                  <a:pt x="1035" y="820"/>
                  <a:pt x="1035" y="821"/>
                </a:cubicBezTo>
                <a:cubicBezTo>
                  <a:pt x="1035" y="821"/>
                  <a:pt x="1036" y="821"/>
                  <a:pt x="1036" y="821"/>
                </a:cubicBezTo>
                <a:cubicBezTo>
                  <a:pt x="1037" y="821"/>
                  <a:pt x="1038" y="822"/>
                  <a:pt x="1038" y="823"/>
                </a:cubicBezTo>
                <a:cubicBezTo>
                  <a:pt x="1038" y="823"/>
                  <a:pt x="1038" y="823"/>
                  <a:pt x="1038" y="823"/>
                </a:cubicBezTo>
                <a:cubicBezTo>
                  <a:pt x="1038" y="824"/>
                  <a:pt x="1038" y="824"/>
                  <a:pt x="1038" y="824"/>
                </a:cubicBezTo>
                <a:cubicBezTo>
                  <a:pt x="1039" y="824"/>
                  <a:pt x="1039" y="824"/>
                  <a:pt x="1039" y="824"/>
                </a:cubicBezTo>
                <a:cubicBezTo>
                  <a:pt x="1039" y="824"/>
                  <a:pt x="1040" y="824"/>
                  <a:pt x="1040" y="823"/>
                </a:cubicBezTo>
                <a:cubicBezTo>
                  <a:pt x="1040" y="822"/>
                  <a:pt x="1040" y="821"/>
                  <a:pt x="1040" y="820"/>
                </a:cubicBezTo>
                <a:cubicBezTo>
                  <a:pt x="1041" y="820"/>
                  <a:pt x="1041" y="820"/>
                  <a:pt x="1042" y="820"/>
                </a:cubicBezTo>
                <a:cubicBezTo>
                  <a:pt x="1042" y="820"/>
                  <a:pt x="1042" y="820"/>
                  <a:pt x="1043" y="821"/>
                </a:cubicBezTo>
                <a:cubicBezTo>
                  <a:pt x="1043" y="821"/>
                  <a:pt x="1043" y="822"/>
                  <a:pt x="1043" y="822"/>
                </a:cubicBezTo>
                <a:cubicBezTo>
                  <a:pt x="1043" y="823"/>
                  <a:pt x="1043" y="823"/>
                  <a:pt x="1043" y="823"/>
                </a:cubicBezTo>
                <a:cubicBezTo>
                  <a:pt x="1044" y="824"/>
                  <a:pt x="1044" y="825"/>
                  <a:pt x="1043" y="826"/>
                </a:cubicBezTo>
                <a:cubicBezTo>
                  <a:pt x="1042" y="827"/>
                  <a:pt x="1042" y="827"/>
                  <a:pt x="1041" y="827"/>
                </a:cubicBezTo>
                <a:cubicBezTo>
                  <a:pt x="1041" y="827"/>
                  <a:pt x="1041" y="827"/>
                  <a:pt x="1041" y="827"/>
                </a:cubicBezTo>
                <a:cubicBezTo>
                  <a:pt x="1041" y="827"/>
                  <a:pt x="1041" y="827"/>
                  <a:pt x="1040" y="828"/>
                </a:cubicBezTo>
                <a:cubicBezTo>
                  <a:pt x="1040" y="828"/>
                  <a:pt x="1040" y="828"/>
                  <a:pt x="1040" y="828"/>
                </a:cubicBezTo>
                <a:cubicBezTo>
                  <a:pt x="1039" y="828"/>
                  <a:pt x="1039" y="828"/>
                  <a:pt x="1039" y="828"/>
                </a:cubicBezTo>
                <a:cubicBezTo>
                  <a:pt x="1038" y="828"/>
                  <a:pt x="1038" y="828"/>
                  <a:pt x="1038" y="829"/>
                </a:cubicBezTo>
                <a:cubicBezTo>
                  <a:pt x="1038" y="829"/>
                  <a:pt x="1038" y="829"/>
                  <a:pt x="1038" y="829"/>
                </a:cubicBezTo>
                <a:cubicBezTo>
                  <a:pt x="1037" y="829"/>
                  <a:pt x="1037" y="829"/>
                  <a:pt x="1037" y="829"/>
                </a:cubicBezTo>
                <a:cubicBezTo>
                  <a:pt x="1037" y="829"/>
                  <a:pt x="1037" y="829"/>
                  <a:pt x="1037" y="829"/>
                </a:cubicBezTo>
                <a:cubicBezTo>
                  <a:pt x="1038" y="829"/>
                  <a:pt x="1038" y="830"/>
                  <a:pt x="1038" y="830"/>
                </a:cubicBezTo>
                <a:cubicBezTo>
                  <a:pt x="1038" y="830"/>
                  <a:pt x="1038" y="830"/>
                  <a:pt x="1038" y="830"/>
                </a:cubicBezTo>
                <a:cubicBezTo>
                  <a:pt x="1038" y="830"/>
                  <a:pt x="1038" y="830"/>
                  <a:pt x="1038" y="830"/>
                </a:cubicBezTo>
                <a:cubicBezTo>
                  <a:pt x="1038" y="831"/>
                  <a:pt x="1038" y="832"/>
                  <a:pt x="1037" y="832"/>
                </a:cubicBezTo>
                <a:cubicBezTo>
                  <a:pt x="1037" y="832"/>
                  <a:pt x="1037" y="832"/>
                  <a:pt x="1036" y="832"/>
                </a:cubicBezTo>
                <a:cubicBezTo>
                  <a:pt x="1036" y="832"/>
                  <a:pt x="1036" y="832"/>
                  <a:pt x="1036" y="833"/>
                </a:cubicBezTo>
                <a:cubicBezTo>
                  <a:pt x="1035" y="833"/>
                  <a:pt x="1035" y="833"/>
                  <a:pt x="1035" y="833"/>
                </a:cubicBezTo>
                <a:cubicBezTo>
                  <a:pt x="1034" y="833"/>
                  <a:pt x="1033" y="832"/>
                  <a:pt x="1033" y="831"/>
                </a:cubicBezTo>
                <a:cubicBezTo>
                  <a:pt x="1033" y="830"/>
                  <a:pt x="1034" y="829"/>
                  <a:pt x="1035" y="829"/>
                </a:cubicBezTo>
                <a:cubicBezTo>
                  <a:pt x="1035" y="829"/>
                  <a:pt x="1035" y="829"/>
                  <a:pt x="1035" y="829"/>
                </a:cubicBezTo>
                <a:cubicBezTo>
                  <a:pt x="1035" y="829"/>
                  <a:pt x="1035" y="829"/>
                  <a:pt x="1034" y="829"/>
                </a:cubicBezTo>
                <a:cubicBezTo>
                  <a:pt x="1034" y="829"/>
                  <a:pt x="1034" y="828"/>
                  <a:pt x="1034" y="828"/>
                </a:cubicBezTo>
                <a:cubicBezTo>
                  <a:pt x="1034" y="828"/>
                  <a:pt x="1034" y="828"/>
                  <a:pt x="1034" y="828"/>
                </a:cubicBezTo>
                <a:cubicBezTo>
                  <a:pt x="1033" y="829"/>
                  <a:pt x="1033" y="829"/>
                  <a:pt x="1033" y="829"/>
                </a:cubicBezTo>
                <a:cubicBezTo>
                  <a:pt x="1032" y="830"/>
                  <a:pt x="1032" y="831"/>
                  <a:pt x="1031" y="831"/>
                </a:cubicBezTo>
                <a:cubicBezTo>
                  <a:pt x="1031" y="831"/>
                  <a:pt x="1031" y="831"/>
                  <a:pt x="1030" y="831"/>
                </a:cubicBezTo>
                <a:cubicBezTo>
                  <a:pt x="1030" y="831"/>
                  <a:pt x="1029" y="831"/>
                  <a:pt x="1029" y="831"/>
                </a:cubicBezTo>
                <a:cubicBezTo>
                  <a:pt x="1029" y="831"/>
                  <a:pt x="1029" y="831"/>
                  <a:pt x="1029" y="831"/>
                </a:cubicBezTo>
                <a:cubicBezTo>
                  <a:pt x="1028" y="832"/>
                  <a:pt x="1027" y="832"/>
                  <a:pt x="1026" y="832"/>
                </a:cubicBezTo>
                <a:cubicBezTo>
                  <a:pt x="1025" y="832"/>
                  <a:pt x="1025" y="832"/>
                  <a:pt x="1025" y="832"/>
                </a:cubicBezTo>
                <a:cubicBezTo>
                  <a:pt x="1024" y="832"/>
                  <a:pt x="1023" y="832"/>
                  <a:pt x="1022" y="832"/>
                </a:cubicBezTo>
                <a:cubicBezTo>
                  <a:pt x="1021" y="832"/>
                  <a:pt x="1021" y="832"/>
                  <a:pt x="1021" y="832"/>
                </a:cubicBezTo>
                <a:cubicBezTo>
                  <a:pt x="1021" y="832"/>
                  <a:pt x="1021" y="832"/>
                  <a:pt x="1021" y="832"/>
                </a:cubicBezTo>
                <a:cubicBezTo>
                  <a:pt x="1021" y="832"/>
                  <a:pt x="1021" y="832"/>
                  <a:pt x="1021" y="832"/>
                </a:cubicBezTo>
                <a:cubicBezTo>
                  <a:pt x="1021" y="832"/>
                  <a:pt x="1020" y="832"/>
                  <a:pt x="1020" y="832"/>
                </a:cubicBezTo>
                <a:cubicBezTo>
                  <a:pt x="1019" y="832"/>
                  <a:pt x="1019" y="833"/>
                  <a:pt x="1019" y="833"/>
                </a:cubicBezTo>
                <a:cubicBezTo>
                  <a:pt x="1017" y="833"/>
                  <a:pt x="1016" y="833"/>
                  <a:pt x="1015" y="833"/>
                </a:cubicBezTo>
                <a:cubicBezTo>
                  <a:pt x="1014" y="832"/>
                  <a:pt x="1014" y="832"/>
                  <a:pt x="1014" y="832"/>
                </a:cubicBezTo>
                <a:cubicBezTo>
                  <a:pt x="1014" y="832"/>
                  <a:pt x="1013" y="832"/>
                  <a:pt x="1013" y="833"/>
                </a:cubicBezTo>
                <a:cubicBezTo>
                  <a:pt x="1012" y="833"/>
                  <a:pt x="1012" y="833"/>
                  <a:pt x="1012" y="834"/>
                </a:cubicBezTo>
                <a:cubicBezTo>
                  <a:pt x="1011" y="834"/>
                  <a:pt x="1011" y="835"/>
                  <a:pt x="1010" y="835"/>
                </a:cubicBezTo>
                <a:cubicBezTo>
                  <a:pt x="1011" y="835"/>
                  <a:pt x="1011" y="835"/>
                  <a:pt x="1011" y="835"/>
                </a:cubicBezTo>
                <a:cubicBezTo>
                  <a:pt x="1012" y="835"/>
                  <a:pt x="1012" y="835"/>
                  <a:pt x="1013" y="835"/>
                </a:cubicBezTo>
                <a:cubicBezTo>
                  <a:pt x="1013" y="835"/>
                  <a:pt x="1013" y="835"/>
                  <a:pt x="1013" y="835"/>
                </a:cubicBezTo>
                <a:cubicBezTo>
                  <a:pt x="1014" y="835"/>
                  <a:pt x="1015" y="835"/>
                  <a:pt x="1016" y="835"/>
                </a:cubicBezTo>
                <a:cubicBezTo>
                  <a:pt x="1016" y="835"/>
                  <a:pt x="1016" y="834"/>
                  <a:pt x="1016" y="834"/>
                </a:cubicBezTo>
                <a:cubicBezTo>
                  <a:pt x="1017" y="834"/>
                  <a:pt x="1017" y="833"/>
                  <a:pt x="1018" y="833"/>
                </a:cubicBezTo>
                <a:cubicBezTo>
                  <a:pt x="1018" y="833"/>
                  <a:pt x="1018" y="833"/>
                  <a:pt x="1019" y="833"/>
                </a:cubicBezTo>
                <a:cubicBezTo>
                  <a:pt x="1019" y="833"/>
                  <a:pt x="1020" y="833"/>
                  <a:pt x="1020" y="834"/>
                </a:cubicBezTo>
                <a:cubicBezTo>
                  <a:pt x="1020" y="834"/>
                  <a:pt x="1020" y="834"/>
                  <a:pt x="1020" y="834"/>
                </a:cubicBezTo>
                <a:cubicBezTo>
                  <a:pt x="1020" y="834"/>
                  <a:pt x="1020" y="834"/>
                  <a:pt x="1020" y="834"/>
                </a:cubicBezTo>
                <a:cubicBezTo>
                  <a:pt x="1021" y="834"/>
                  <a:pt x="1021" y="834"/>
                  <a:pt x="1021" y="834"/>
                </a:cubicBezTo>
                <a:cubicBezTo>
                  <a:pt x="1021" y="834"/>
                  <a:pt x="1021" y="834"/>
                  <a:pt x="1021" y="834"/>
                </a:cubicBezTo>
                <a:cubicBezTo>
                  <a:pt x="1022" y="834"/>
                  <a:pt x="1022" y="835"/>
                  <a:pt x="1023" y="835"/>
                </a:cubicBezTo>
                <a:cubicBezTo>
                  <a:pt x="1023" y="835"/>
                  <a:pt x="1023" y="836"/>
                  <a:pt x="1022" y="836"/>
                </a:cubicBezTo>
                <a:cubicBezTo>
                  <a:pt x="1022" y="837"/>
                  <a:pt x="1021" y="837"/>
                  <a:pt x="1021" y="837"/>
                </a:cubicBezTo>
                <a:cubicBezTo>
                  <a:pt x="1021" y="837"/>
                  <a:pt x="1021" y="837"/>
                  <a:pt x="1021" y="837"/>
                </a:cubicBezTo>
                <a:cubicBezTo>
                  <a:pt x="1020" y="838"/>
                  <a:pt x="1020" y="838"/>
                  <a:pt x="1020" y="838"/>
                </a:cubicBezTo>
                <a:cubicBezTo>
                  <a:pt x="1019" y="838"/>
                  <a:pt x="1019" y="838"/>
                  <a:pt x="1018" y="838"/>
                </a:cubicBezTo>
                <a:cubicBezTo>
                  <a:pt x="1018" y="839"/>
                  <a:pt x="1017" y="839"/>
                  <a:pt x="1016" y="839"/>
                </a:cubicBezTo>
                <a:cubicBezTo>
                  <a:pt x="1016" y="839"/>
                  <a:pt x="1016" y="839"/>
                  <a:pt x="1016" y="839"/>
                </a:cubicBezTo>
                <a:cubicBezTo>
                  <a:pt x="1015" y="839"/>
                  <a:pt x="1015" y="838"/>
                  <a:pt x="1015" y="838"/>
                </a:cubicBezTo>
                <a:cubicBezTo>
                  <a:pt x="1015" y="838"/>
                  <a:pt x="1015" y="838"/>
                  <a:pt x="1014" y="839"/>
                </a:cubicBezTo>
                <a:cubicBezTo>
                  <a:pt x="1014" y="839"/>
                  <a:pt x="1013" y="839"/>
                  <a:pt x="1012" y="839"/>
                </a:cubicBezTo>
                <a:cubicBezTo>
                  <a:pt x="1012" y="839"/>
                  <a:pt x="1012" y="839"/>
                  <a:pt x="1011" y="839"/>
                </a:cubicBezTo>
                <a:cubicBezTo>
                  <a:pt x="1011" y="839"/>
                  <a:pt x="1010" y="839"/>
                  <a:pt x="1010" y="839"/>
                </a:cubicBezTo>
                <a:cubicBezTo>
                  <a:pt x="1009" y="840"/>
                  <a:pt x="1009" y="840"/>
                  <a:pt x="1008" y="840"/>
                </a:cubicBezTo>
                <a:cubicBezTo>
                  <a:pt x="1008" y="840"/>
                  <a:pt x="1008" y="840"/>
                  <a:pt x="1008" y="840"/>
                </a:cubicBezTo>
                <a:cubicBezTo>
                  <a:pt x="1007" y="840"/>
                  <a:pt x="1007" y="840"/>
                  <a:pt x="1007" y="840"/>
                </a:cubicBezTo>
                <a:cubicBezTo>
                  <a:pt x="1006" y="841"/>
                  <a:pt x="1006" y="841"/>
                  <a:pt x="1005" y="841"/>
                </a:cubicBezTo>
                <a:cubicBezTo>
                  <a:pt x="1005" y="841"/>
                  <a:pt x="1005" y="841"/>
                  <a:pt x="1005" y="841"/>
                </a:cubicBezTo>
                <a:cubicBezTo>
                  <a:pt x="1005" y="841"/>
                  <a:pt x="1004" y="841"/>
                  <a:pt x="1004" y="841"/>
                </a:cubicBezTo>
                <a:cubicBezTo>
                  <a:pt x="1004" y="841"/>
                  <a:pt x="1003" y="840"/>
                  <a:pt x="1003" y="840"/>
                </a:cubicBezTo>
                <a:cubicBezTo>
                  <a:pt x="1003" y="840"/>
                  <a:pt x="1003" y="840"/>
                  <a:pt x="1003" y="840"/>
                </a:cubicBezTo>
                <a:cubicBezTo>
                  <a:pt x="1003" y="840"/>
                  <a:pt x="1003" y="840"/>
                  <a:pt x="1003" y="840"/>
                </a:cubicBezTo>
                <a:cubicBezTo>
                  <a:pt x="1002" y="841"/>
                  <a:pt x="1001" y="841"/>
                  <a:pt x="1001" y="842"/>
                </a:cubicBezTo>
                <a:cubicBezTo>
                  <a:pt x="1001" y="842"/>
                  <a:pt x="1001" y="842"/>
                  <a:pt x="1001" y="842"/>
                </a:cubicBezTo>
                <a:cubicBezTo>
                  <a:pt x="1001" y="842"/>
                  <a:pt x="1001" y="842"/>
                  <a:pt x="1001" y="842"/>
                </a:cubicBezTo>
                <a:cubicBezTo>
                  <a:pt x="1001" y="842"/>
                  <a:pt x="1001" y="842"/>
                  <a:pt x="1001" y="842"/>
                </a:cubicBezTo>
                <a:cubicBezTo>
                  <a:pt x="1002" y="842"/>
                  <a:pt x="1003" y="843"/>
                  <a:pt x="1003" y="845"/>
                </a:cubicBezTo>
                <a:cubicBezTo>
                  <a:pt x="1003" y="845"/>
                  <a:pt x="1003" y="846"/>
                  <a:pt x="1003" y="846"/>
                </a:cubicBezTo>
                <a:cubicBezTo>
                  <a:pt x="1003" y="846"/>
                  <a:pt x="1002" y="847"/>
                  <a:pt x="1002" y="847"/>
                </a:cubicBezTo>
                <a:cubicBezTo>
                  <a:pt x="1002" y="847"/>
                  <a:pt x="1002" y="848"/>
                  <a:pt x="1002" y="848"/>
                </a:cubicBezTo>
                <a:cubicBezTo>
                  <a:pt x="1001" y="848"/>
                  <a:pt x="1001" y="848"/>
                  <a:pt x="1001" y="848"/>
                </a:cubicBezTo>
                <a:cubicBezTo>
                  <a:pt x="1001" y="848"/>
                  <a:pt x="1001" y="848"/>
                  <a:pt x="1001" y="848"/>
                </a:cubicBezTo>
                <a:cubicBezTo>
                  <a:pt x="1002" y="848"/>
                  <a:pt x="1002" y="849"/>
                  <a:pt x="1001" y="849"/>
                </a:cubicBezTo>
                <a:cubicBezTo>
                  <a:pt x="1001" y="849"/>
                  <a:pt x="1001" y="850"/>
                  <a:pt x="1001" y="850"/>
                </a:cubicBezTo>
                <a:cubicBezTo>
                  <a:pt x="1001" y="851"/>
                  <a:pt x="1001" y="852"/>
                  <a:pt x="1001" y="852"/>
                </a:cubicBezTo>
                <a:cubicBezTo>
                  <a:pt x="1001" y="853"/>
                  <a:pt x="1000" y="853"/>
                  <a:pt x="1000" y="853"/>
                </a:cubicBezTo>
                <a:cubicBezTo>
                  <a:pt x="999" y="853"/>
                  <a:pt x="999" y="853"/>
                  <a:pt x="999" y="855"/>
                </a:cubicBezTo>
                <a:cubicBezTo>
                  <a:pt x="999" y="856"/>
                  <a:pt x="999" y="857"/>
                  <a:pt x="998" y="858"/>
                </a:cubicBezTo>
                <a:cubicBezTo>
                  <a:pt x="997" y="858"/>
                  <a:pt x="997" y="858"/>
                  <a:pt x="997" y="858"/>
                </a:cubicBezTo>
                <a:cubicBezTo>
                  <a:pt x="997" y="858"/>
                  <a:pt x="997" y="858"/>
                  <a:pt x="997" y="858"/>
                </a:cubicBezTo>
                <a:cubicBezTo>
                  <a:pt x="996" y="858"/>
                  <a:pt x="996" y="858"/>
                  <a:pt x="996" y="859"/>
                </a:cubicBezTo>
                <a:cubicBezTo>
                  <a:pt x="996" y="859"/>
                  <a:pt x="996" y="859"/>
                  <a:pt x="995" y="859"/>
                </a:cubicBezTo>
                <a:cubicBezTo>
                  <a:pt x="995" y="859"/>
                  <a:pt x="995" y="860"/>
                  <a:pt x="995" y="860"/>
                </a:cubicBezTo>
                <a:cubicBezTo>
                  <a:pt x="995" y="860"/>
                  <a:pt x="995" y="861"/>
                  <a:pt x="993" y="861"/>
                </a:cubicBezTo>
                <a:cubicBezTo>
                  <a:pt x="993" y="861"/>
                  <a:pt x="993" y="861"/>
                  <a:pt x="993" y="861"/>
                </a:cubicBezTo>
                <a:cubicBezTo>
                  <a:pt x="993" y="861"/>
                  <a:pt x="992" y="861"/>
                  <a:pt x="992" y="861"/>
                </a:cubicBezTo>
                <a:cubicBezTo>
                  <a:pt x="992" y="860"/>
                  <a:pt x="992" y="860"/>
                  <a:pt x="992" y="859"/>
                </a:cubicBezTo>
                <a:cubicBezTo>
                  <a:pt x="992" y="859"/>
                  <a:pt x="992" y="859"/>
                  <a:pt x="992" y="859"/>
                </a:cubicBezTo>
                <a:cubicBezTo>
                  <a:pt x="992" y="859"/>
                  <a:pt x="991" y="859"/>
                  <a:pt x="991" y="859"/>
                </a:cubicBezTo>
                <a:cubicBezTo>
                  <a:pt x="990" y="859"/>
                  <a:pt x="990" y="858"/>
                  <a:pt x="990" y="858"/>
                </a:cubicBezTo>
                <a:cubicBezTo>
                  <a:pt x="990" y="857"/>
                  <a:pt x="990" y="857"/>
                  <a:pt x="989" y="857"/>
                </a:cubicBezTo>
                <a:cubicBezTo>
                  <a:pt x="989" y="857"/>
                  <a:pt x="988" y="857"/>
                  <a:pt x="988" y="856"/>
                </a:cubicBezTo>
                <a:cubicBezTo>
                  <a:pt x="988" y="856"/>
                  <a:pt x="988" y="856"/>
                  <a:pt x="988" y="856"/>
                </a:cubicBezTo>
                <a:cubicBezTo>
                  <a:pt x="987" y="855"/>
                  <a:pt x="987" y="855"/>
                  <a:pt x="987" y="855"/>
                </a:cubicBezTo>
                <a:cubicBezTo>
                  <a:pt x="987" y="855"/>
                  <a:pt x="987" y="855"/>
                  <a:pt x="987" y="855"/>
                </a:cubicBezTo>
                <a:cubicBezTo>
                  <a:pt x="987" y="856"/>
                  <a:pt x="988" y="856"/>
                  <a:pt x="988" y="857"/>
                </a:cubicBezTo>
                <a:cubicBezTo>
                  <a:pt x="988" y="858"/>
                  <a:pt x="988" y="858"/>
                  <a:pt x="988" y="858"/>
                </a:cubicBezTo>
                <a:cubicBezTo>
                  <a:pt x="988" y="858"/>
                  <a:pt x="988" y="859"/>
                  <a:pt x="988" y="859"/>
                </a:cubicBezTo>
                <a:cubicBezTo>
                  <a:pt x="988" y="859"/>
                  <a:pt x="988" y="859"/>
                  <a:pt x="988" y="859"/>
                </a:cubicBezTo>
                <a:cubicBezTo>
                  <a:pt x="989" y="860"/>
                  <a:pt x="990" y="860"/>
                  <a:pt x="990" y="861"/>
                </a:cubicBezTo>
                <a:cubicBezTo>
                  <a:pt x="990" y="861"/>
                  <a:pt x="990" y="861"/>
                  <a:pt x="990" y="861"/>
                </a:cubicBezTo>
                <a:cubicBezTo>
                  <a:pt x="990" y="862"/>
                  <a:pt x="990" y="863"/>
                  <a:pt x="991" y="863"/>
                </a:cubicBezTo>
                <a:cubicBezTo>
                  <a:pt x="991" y="864"/>
                  <a:pt x="991" y="865"/>
                  <a:pt x="991" y="866"/>
                </a:cubicBezTo>
                <a:cubicBezTo>
                  <a:pt x="991" y="867"/>
                  <a:pt x="991" y="867"/>
                  <a:pt x="991" y="868"/>
                </a:cubicBezTo>
                <a:cubicBezTo>
                  <a:pt x="991" y="868"/>
                  <a:pt x="991" y="868"/>
                  <a:pt x="991" y="868"/>
                </a:cubicBezTo>
                <a:cubicBezTo>
                  <a:pt x="991" y="868"/>
                  <a:pt x="991" y="868"/>
                  <a:pt x="991" y="868"/>
                </a:cubicBezTo>
                <a:cubicBezTo>
                  <a:pt x="991" y="868"/>
                  <a:pt x="991" y="868"/>
                  <a:pt x="991" y="868"/>
                </a:cubicBezTo>
                <a:cubicBezTo>
                  <a:pt x="991" y="868"/>
                  <a:pt x="991" y="868"/>
                  <a:pt x="991" y="868"/>
                </a:cubicBezTo>
                <a:cubicBezTo>
                  <a:pt x="990" y="868"/>
                  <a:pt x="990" y="868"/>
                  <a:pt x="990" y="868"/>
                </a:cubicBezTo>
                <a:cubicBezTo>
                  <a:pt x="990" y="869"/>
                  <a:pt x="990" y="869"/>
                  <a:pt x="990" y="869"/>
                </a:cubicBezTo>
                <a:cubicBezTo>
                  <a:pt x="990" y="870"/>
                  <a:pt x="989" y="870"/>
                  <a:pt x="989" y="871"/>
                </a:cubicBezTo>
                <a:cubicBezTo>
                  <a:pt x="988" y="871"/>
                  <a:pt x="988" y="871"/>
                  <a:pt x="988" y="871"/>
                </a:cubicBezTo>
                <a:cubicBezTo>
                  <a:pt x="988" y="871"/>
                  <a:pt x="988" y="871"/>
                  <a:pt x="988" y="871"/>
                </a:cubicBezTo>
                <a:cubicBezTo>
                  <a:pt x="987" y="872"/>
                  <a:pt x="987" y="872"/>
                  <a:pt x="987" y="872"/>
                </a:cubicBezTo>
                <a:cubicBezTo>
                  <a:pt x="987" y="872"/>
                  <a:pt x="987" y="872"/>
                  <a:pt x="987" y="873"/>
                </a:cubicBezTo>
                <a:cubicBezTo>
                  <a:pt x="987" y="873"/>
                  <a:pt x="987" y="873"/>
                  <a:pt x="987" y="873"/>
                </a:cubicBezTo>
                <a:cubicBezTo>
                  <a:pt x="987" y="873"/>
                  <a:pt x="987" y="873"/>
                  <a:pt x="987" y="873"/>
                </a:cubicBezTo>
                <a:cubicBezTo>
                  <a:pt x="987" y="873"/>
                  <a:pt x="987" y="873"/>
                  <a:pt x="987" y="873"/>
                </a:cubicBezTo>
                <a:cubicBezTo>
                  <a:pt x="987" y="873"/>
                  <a:pt x="987" y="873"/>
                  <a:pt x="987" y="873"/>
                </a:cubicBezTo>
                <a:cubicBezTo>
                  <a:pt x="987" y="873"/>
                  <a:pt x="987" y="873"/>
                  <a:pt x="987" y="873"/>
                </a:cubicBezTo>
                <a:cubicBezTo>
                  <a:pt x="987" y="874"/>
                  <a:pt x="987" y="874"/>
                  <a:pt x="987" y="874"/>
                </a:cubicBezTo>
                <a:cubicBezTo>
                  <a:pt x="987" y="874"/>
                  <a:pt x="987" y="875"/>
                  <a:pt x="987" y="875"/>
                </a:cubicBezTo>
                <a:cubicBezTo>
                  <a:pt x="987" y="875"/>
                  <a:pt x="987" y="875"/>
                  <a:pt x="987" y="875"/>
                </a:cubicBezTo>
                <a:cubicBezTo>
                  <a:pt x="987" y="876"/>
                  <a:pt x="987" y="876"/>
                  <a:pt x="987" y="876"/>
                </a:cubicBezTo>
                <a:cubicBezTo>
                  <a:pt x="987" y="876"/>
                  <a:pt x="986" y="877"/>
                  <a:pt x="986" y="878"/>
                </a:cubicBezTo>
                <a:cubicBezTo>
                  <a:pt x="985" y="878"/>
                  <a:pt x="985" y="879"/>
                  <a:pt x="985" y="880"/>
                </a:cubicBezTo>
                <a:cubicBezTo>
                  <a:pt x="985" y="881"/>
                  <a:pt x="984" y="882"/>
                  <a:pt x="982" y="882"/>
                </a:cubicBezTo>
                <a:cubicBezTo>
                  <a:pt x="982" y="882"/>
                  <a:pt x="982" y="882"/>
                  <a:pt x="982" y="882"/>
                </a:cubicBezTo>
                <a:cubicBezTo>
                  <a:pt x="981" y="882"/>
                  <a:pt x="981" y="882"/>
                  <a:pt x="981" y="881"/>
                </a:cubicBezTo>
                <a:cubicBezTo>
                  <a:pt x="981" y="880"/>
                  <a:pt x="981" y="880"/>
                  <a:pt x="981" y="879"/>
                </a:cubicBezTo>
                <a:cubicBezTo>
                  <a:pt x="981" y="878"/>
                  <a:pt x="981" y="878"/>
                  <a:pt x="981" y="878"/>
                </a:cubicBezTo>
                <a:cubicBezTo>
                  <a:pt x="982" y="877"/>
                  <a:pt x="982" y="877"/>
                  <a:pt x="982" y="877"/>
                </a:cubicBezTo>
                <a:cubicBezTo>
                  <a:pt x="982" y="877"/>
                  <a:pt x="982" y="877"/>
                  <a:pt x="982" y="876"/>
                </a:cubicBezTo>
                <a:cubicBezTo>
                  <a:pt x="982" y="876"/>
                  <a:pt x="982" y="875"/>
                  <a:pt x="982" y="875"/>
                </a:cubicBezTo>
                <a:cubicBezTo>
                  <a:pt x="983" y="874"/>
                  <a:pt x="983" y="874"/>
                  <a:pt x="983" y="874"/>
                </a:cubicBezTo>
                <a:cubicBezTo>
                  <a:pt x="983" y="873"/>
                  <a:pt x="983" y="873"/>
                  <a:pt x="983" y="873"/>
                </a:cubicBezTo>
                <a:cubicBezTo>
                  <a:pt x="983" y="873"/>
                  <a:pt x="983" y="873"/>
                  <a:pt x="983" y="873"/>
                </a:cubicBezTo>
                <a:cubicBezTo>
                  <a:pt x="982" y="873"/>
                  <a:pt x="981" y="873"/>
                  <a:pt x="981" y="872"/>
                </a:cubicBezTo>
                <a:cubicBezTo>
                  <a:pt x="980" y="871"/>
                  <a:pt x="980" y="871"/>
                  <a:pt x="980" y="870"/>
                </a:cubicBezTo>
                <a:cubicBezTo>
                  <a:pt x="980" y="870"/>
                  <a:pt x="980" y="870"/>
                  <a:pt x="980" y="870"/>
                </a:cubicBezTo>
                <a:cubicBezTo>
                  <a:pt x="979" y="870"/>
                  <a:pt x="978" y="870"/>
                  <a:pt x="978" y="869"/>
                </a:cubicBezTo>
                <a:cubicBezTo>
                  <a:pt x="978" y="870"/>
                  <a:pt x="978" y="870"/>
                  <a:pt x="977" y="871"/>
                </a:cubicBezTo>
                <a:cubicBezTo>
                  <a:pt x="977" y="871"/>
                  <a:pt x="976" y="871"/>
                  <a:pt x="976" y="871"/>
                </a:cubicBezTo>
                <a:cubicBezTo>
                  <a:pt x="976" y="871"/>
                  <a:pt x="976" y="871"/>
                  <a:pt x="976" y="871"/>
                </a:cubicBezTo>
                <a:cubicBezTo>
                  <a:pt x="976" y="871"/>
                  <a:pt x="977" y="872"/>
                  <a:pt x="977" y="872"/>
                </a:cubicBezTo>
                <a:cubicBezTo>
                  <a:pt x="978" y="872"/>
                  <a:pt x="978" y="873"/>
                  <a:pt x="978" y="873"/>
                </a:cubicBezTo>
                <a:cubicBezTo>
                  <a:pt x="979" y="874"/>
                  <a:pt x="979" y="874"/>
                  <a:pt x="979" y="875"/>
                </a:cubicBezTo>
                <a:cubicBezTo>
                  <a:pt x="979" y="875"/>
                  <a:pt x="979" y="875"/>
                  <a:pt x="979" y="875"/>
                </a:cubicBezTo>
                <a:cubicBezTo>
                  <a:pt x="979" y="876"/>
                  <a:pt x="979" y="877"/>
                  <a:pt x="978" y="877"/>
                </a:cubicBezTo>
                <a:cubicBezTo>
                  <a:pt x="978" y="877"/>
                  <a:pt x="978" y="877"/>
                  <a:pt x="978" y="877"/>
                </a:cubicBezTo>
                <a:cubicBezTo>
                  <a:pt x="979" y="878"/>
                  <a:pt x="979" y="878"/>
                  <a:pt x="979" y="879"/>
                </a:cubicBezTo>
                <a:cubicBezTo>
                  <a:pt x="979" y="880"/>
                  <a:pt x="978" y="881"/>
                  <a:pt x="978" y="881"/>
                </a:cubicBezTo>
                <a:cubicBezTo>
                  <a:pt x="978" y="881"/>
                  <a:pt x="979" y="882"/>
                  <a:pt x="979" y="883"/>
                </a:cubicBezTo>
                <a:cubicBezTo>
                  <a:pt x="979" y="884"/>
                  <a:pt x="978" y="884"/>
                  <a:pt x="977" y="884"/>
                </a:cubicBezTo>
                <a:cubicBezTo>
                  <a:pt x="977" y="884"/>
                  <a:pt x="977" y="884"/>
                  <a:pt x="977" y="884"/>
                </a:cubicBezTo>
                <a:cubicBezTo>
                  <a:pt x="977" y="884"/>
                  <a:pt x="977" y="884"/>
                  <a:pt x="977" y="884"/>
                </a:cubicBezTo>
                <a:cubicBezTo>
                  <a:pt x="978" y="884"/>
                  <a:pt x="978" y="884"/>
                  <a:pt x="978" y="884"/>
                </a:cubicBezTo>
                <a:cubicBezTo>
                  <a:pt x="979" y="884"/>
                  <a:pt x="979" y="884"/>
                  <a:pt x="979" y="884"/>
                </a:cubicBezTo>
                <a:cubicBezTo>
                  <a:pt x="979" y="884"/>
                  <a:pt x="979" y="884"/>
                  <a:pt x="980" y="884"/>
                </a:cubicBezTo>
                <a:cubicBezTo>
                  <a:pt x="981" y="884"/>
                  <a:pt x="982" y="884"/>
                  <a:pt x="982" y="885"/>
                </a:cubicBezTo>
                <a:cubicBezTo>
                  <a:pt x="982" y="886"/>
                  <a:pt x="982" y="886"/>
                  <a:pt x="982" y="887"/>
                </a:cubicBezTo>
                <a:cubicBezTo>
                  <a:pt x="982" y="887"/>
                  <a:pt x="982" y="887"/>
                  <a:pt x="982" y="887"/>
                </a:cubicBezTo>
                <a:cubicBezTo>
                  <a:pt x="982" y="887"/>
                  <a:pt x="982" y="888"/>
                  <a:pt x="982" y="888"/>
                </a:cubicBezTo>
                <a:cubicBezTo>
                  <a:pt x="982" y="888"/>
                  <a:pt x="982" y="888"/>
                  <a:pt x="982" y="888"/>
                </a:cubicBezTo>
                <a:cubicBezTo>
                  <a:pt x="982" y="888"/>
                  <a:pt x="982" y="888"/>
                  <a:pt x="982" y="889"/>
                </a:cubicBezTo>
                <a:cubicBezTo>
                  <a:pt x="982" y="890"/>
                  <a:pt x="981" y="890"/>
                  <a:pt x="981" y="891"/>
                </a:cubicBezTo>
                <a:cubicBezTo>
                  <a:pt x="981" y="891"/>
                  <a:pt x="981" y="891"/>
                  <a:pt x="981" y="891"/>
                </a:cubicBezTo>
                <a:cubicBezTo>
                  <a:pt x="981" y="891"/>
                  <a:pt x="981" y="891"/>
                  <a:pt x="981" y="891"/>
                </a:cubicBezTo>
                <a:cubicBezTo>
                  <a:pt x="982" y="891"/>
                  <a:pt x="983" y="892"/>
                  <a:pt x="981" y="893"/>
                </a:cubicBezTo>
                <a:cubicBezTo>
                  <a:pt x="981" y="894"/>
                  <a:pt x="980" y="894"/>
                  <a:pt x="980" y="894"/>
                </a:cubicBezTo>
                <a:cubicBezTo>
                  <a:pt x="980" y="894"/>
                  <a:pt x="979" y="894"/>
                  <a:pt x="979" y="895"/>
                </a:cubicBezTo>
                <a:cubicBezTo>
                  <a:pt x="979" y="895"/>
                  <a:pt x="978" y="895"/>
                  <a:pt x="978" y="895"/>
                </a:cubicBezTo>
                <a:cubicBezTo>
                  <a:pt x="977" y="895"/>
                  <a:pt x="977" y="896"/>
                  <a:pt x="976" y="896"/>
                </a:cubicBezTo>
                <a:cubicBezTo>
                  <a:pt x="976" y="896"/>
                  <a:pt x="976" y="897"/>
                  <a:pt x="976" y="897"/>
                </a:cubicBezTo>
                <a:cubicBezTo>
                  <a:pt x="976" y="897"/>
                  <a:pt x="976" y="897"/>
                  <a:pt x="976" y="897"/>
                </a:cubicBezTo>
                <a:cubicBezTo>
                  <a:pt x="976" y="897"/>
                  <a:pt x="976" y="897"/>
                  <a:pt x="976" y="897"/>
                </a:cubicBezTo>
                <a:cubicBezTo>
                  <a:pt x="977" y="897"/>
                  <a:pt x="977" y="896"/>
                  <a:pt x="977" y="896"/>
                </a:cubicBezTo>
                <a:cubicBezTo>
                  <a:pt x="979" y="895"/>
                  <a:pt x="980" y="896"/>
                  <a:pt x="980" y="896"/>
                </a:cubicBezTo>
                <a:cubicBezTo>
                  <a:pt x="981" y="897"/>
                  <a:pt x="981" y="897"/>
                  <a:pt x="981" y="897"/>
                </a:cubicBezTo>
                <a:cubicBezTo>
                  <a:pt x="981" y="897"/>
                  <a:pt x="981" y="896"/>
                  <a:pt x="982" y="896"/>
                </a:cubicBezTo>
                <a:cubicBezTo>
                  <a:pt x="983" y="896"/>
                  <a:pt x="984" y="896"/>
                  <a:pt x="984" y="897"/>
                </a:cubicBezTo>
                <a:cubicBezTo>
                  <a:pt x="984" y="898"/>
                  <a:pt x="984" y="900"/>
                  <a:pt x="983" y="901"/>
                </a:cubicBezTo>
                <a:cubicBezTo>
                  <a:pt x="983" y="902"/>
                  <a:pt x="982" y="902"/>
                  <a:pt x="981" y="902"/>
                </a:cubicBezTo>
                <a:cubicBezTo>
                  <a:pt x="981" y="902"/>
                  <a:pt x="981" y="902"/>
                  <a:pt x="981" y="902"/>
                </a:cubicBezTo>
                <a:cubicBezTo>
                  <a:pt x="981" y="902"/>
                  <a:pt x="981" y="903"/>
                  <a:pt x="981" y="903"/>
                </a:cubicBezTo>
                <a:cubicBezTo>
                  <a:pt x="981" y="903"/>
                  <a:pt x="981" y="903"/>
                  <a:pt x="981" y="904"/>
                </a:cubicBezTo>
                <a:cubicBezTo>
                  <a:pt x="981" y="904"/>
                  <a:pt x="980" y="904"/>
                  <a:pt x="980" y="904"/>
                </a:cubicBezTo>
                <a:cubicBezTo>
                  <a:pt x="979" y="904"/>
                  <a:pt x="979" y="904"/>
                  <a:pt x="979" y="904"/>
                </a:cubicBezTo>
                <a:cubicBezTo>
                  <a:pt x="978" y="904"/>
                  <a:pt x="978" y="904"/>
                  <a:pt x="978" y="904"/>
                </a:cubicBezTo>
                <a:cubicBezTo>
                  <a:pt x="978" y="904"/>
                  <a:pt x="977" y="904"/>
                  <a:pt x="976" y="904"/>
                </a:cubicBezTo>
                <a:cubicBezTo>
                  <a:pt x="976" y="904"/>
                  <a:pt x="976" y="904"/>
                  <a:pt x="976" y="903"/>
                </a:cubicBezTo>
                <a:cubicBezTo>
                  <a:pt x="976" y="903"/>
                  <a:pt x="975" y="903"/>
                  <a:pt x="975" y="904"/>
                </a:cubicBezTo>
                <a:cubicBezTo>
                  <a:pt x="975" y="904"/>
                  <a:pt x="975" y="904"/>
                  <a:pt x="975" y="904"/>
                </a:cubicBezTo>
                <a:cubicBezTo>
                  <a:pt x="975" y="904"/>
                  <a:pt x="975" y="905"/>
                  <a:pt x="975" y="905"/>
                </a:cubicBezTo>
                <a:cubicBezTo>
                  <a:pt x="976" y="905"/>
                  <a:pt x="976" y="906"/>
                  <a:pt x="975" y="907"/>
                </a:cubicBezTo>
                <a:cubicBezTo>
                  <a:pt x="975" y="907"/>
                  <a:pt x="975" y="907"/>
                  <a:pt x="975" y="907"/>
                </a:cubicBezTo>
                <a:cubicBezTo>
                  <a:pt x="975" y="907"/>
                  <a:pt x="975" y="907"/>
                  <a:pt x="976" y="907"/>
                </a:cubicBezTo>
                <a:cubicBezTo>
                  <a:pt x="977" y="907"/>
                  <a:pt x="977" y="907"/>
                  <a:pt x="977" y="908"/>
                </a:cubicBezTo>
                <a:cubicBezTo>
                  <a:pt x="977" y="909"/>
                  <a:pt x="977" y="910"/>
                  <a:pt x="977" y="910"/>
                </a:cubicBezTo>
                <a:cubicBezTo>
                  <a:pt x="976" y="911"/>
                  <a:pt x="976" y="911"/>
                  <a:pt x="975" y="911"/>
                </a:cubicBezTo>
                <a:cubicBezTo>
                  <a:pt x="975" y="911"/>
                  <a:pt x="975" y="911"/>
                  <a:pt x="975" y="911"/>
                </a:cubicBezTo>
                <a:cubicBezTo>
                  <a:pt x="974" y="911"/>
                  <a:pt x="973" y="911"/>
                  <a:pt x="973" y="911"/>
                </a:cubicBezTo>
                <a:cubicBezTo>
                  <a:pt x="973" y="911"/>
                  <a:pt x="973" y="911"/>
                  <a:pt x="973" y="911"/>
                </a:cubicBezTo>
                <a:cubicBezTo>
                  <a:pt x="972" y="911"/>
                  <a:pt x="972" y="911"/>
                  <a:pt x="971" y="911"/>
                </a:cubicBezTo>
                <a:cubicBezTo>
                  <a:pt x="971" y="911"/>
                  <a:pt x="970" y="911"/>
                  <a:pt x="970" y="911"/>
                </a:cubicBezTo>
                <a:cubicBezTo>
                  <a:pt x="970" y="912"/>
                  <a:pt x="969" y="912"/>
                  <a:pt x="969" y="912"/>
                </a:cubicBezTo>
                <a:cubicBezTo>
                  <a:pt x="968" y="912"/>
                  <a:pt x="968" y="913"/>
                  <a:pt x="968" y="913"/>
                </a:cubicBezTo>
                <a:cubicBezTo>
                  <a:pt x="967" y="913"/>
                  <a:pt x="966" y="914"/>
                  <a:pt x="965" y="915"/>
                </a:cubicBezTo>
                <a:cubicBezTo>
                  <a:pt x="965" y="915"/>
                  <a:pt x="965" y="915"/>
                  <a:pt x="965" y="915"/>
                </a:cubicBezTo>
                <a:cubicBezTo>
                  <a:pt x="964" y="916"/>
                  <a:pt x="964" y="916"/>
                  <a:pt x="963" y="917"/>
                </a:cubicBezTo>
                <a:cubicBezTo>
                  <a:pt x="963" y="917"/>
                  <a:pt x="963" y="918"/>
                  <a:pt x="963" y="918"/>
                </a:cubicBezTo>
                <a:cubicBezTo>
                  <a:pt x="962" y="918"/>
                  <a:pt x="962" y="919"/>
                  <a:pt x="962" y="919"/>
                </a:cubicBezTo>
                <a:cubicBezTo>
                  <a:pt x="962" y="919"/>
                  <a:pt x="962" y="919"/>
                  <a:pt x="962" y="919"/>
                </a:cubicBezTo>
                <a:cubicBezTo>
                  <a:pt x="962" y="920"/>
                  <a:pt x="961" y="921"/>
                  <a:pt x="961" y="921"/>
                </a:cubicBezTo>
                <a:cubicBezTo>
                  <a:pt x="961" y="921"/>
                  <a:pt x="961" y="921"/>
                  <a:pt x="960" y="921"/>
                </a:cubicBezTo>
                <a:cubicBezTo>
                  <a:pt x="960" y="921"/>
                  <a:pt x="960" y="922"/>
                  <a:pt x="959" y="922"/>
                </a:cubicBezTo>
                <a:cubicBezTo>
                  <a:pt x="959" y="922"/>
                  <a:pt x="959" y="922"/>
                  <a:pt x="959" y="922"/>
                </a:cubicBezTo>
                <a:cubicBezTo>
                  <a:pt x="958" y="922"/>
                  <a:pt x="958" y="921"/>
                  <a:pt x="957" y="921"/>
                </a:cubicBezTo>
                <a:cubicBezTo>
                  <a:pt x="957" y="921"/>
                  <a:pt x="956" y="921"/>
                  <a:pt x="956" y="921"/>
                </a:cubicBezTo>
                <a:cubicBezTo>
                  <a:pt x="956" y="921"/>
                  <a:pt x="956" y="921"/>
                  <a:pt x="956" y="921"/>
                </a:cubicBezTo>
                <a:cubicBezTo>
                  <a:pt x="956" y="921"/>
                  <a:pt x="956" y="921"/>
                  <a:pt x="956" y="921"/>
                </a:cubicBezTo>
                <a:cubicBezTo>
                  <a:pt x="955" y="922"/>
                  <a:pt x="955" y="922"/>
                  <a:pt x="954" y="923"/>
                </a:cubicBezTo>
                <a:cubicBezTo>
                  <a:pt x="953" y="923"/>
                  <a:pt x="952" y="924"/>
                  <a:pt x="952" y="925"/>
                </a:cubicBezTo>
                <a:cubicBezTo>
                  <a:pt x="952" y="925"/>
                  <a:pt x="952" y="926"/>
                  <a:pt x="952" y="926"/>
                </a:cubicBezTo>
                <a:cubicBezTo>
                  <a:pt x="952" y="927"/>
                  <a:pt x="952" y="927"/>
                  <a:pt x="951" y="928"/>
                </a:cubicBezTo>
                <a:cubicBezTo>
                  <a:pt x="951" y="928"/>
                  <a:pt x="951" y="928"/>
                  <a:pt x="951" y="929"/>
                </a:cubicBezTo>
                <a:cubicBezTo>
                  <a:pt x="951" y="929"/>
                  <a:pt x="951" y="929"/>
                  <a:pt x="950" y="929"/>
                </a:cubicBezTo>
                <a:cubicBezTo>
                  <a:pt x="950" y="929"/>
                  <a:pt x="950" y="930"/>
                  <a:pt x="950" y="930"/>
                </a:cubicBezTo>
                <a:cubicBezTo>
                  <a:pt x="950" y="930"/>
                  <a:pt x="949" y="930"/>
                  <a:pt x="949" y="930"/>
                </a:cubicBezTo>
                <a:cubicBezTo>
                  <a:pt x="949" y="930"/>
                  <a:pt x="949" y="930"/>
                  <a:pt x="949" y="930"/>
                </a:cubicBezTo>
                <a:cubicBezTo>
                  <a:pt x="949" y="930"/>
                  <a:pt x="949" y="930"/>
                  <a:pt x="949" y="930"/>
                </a:cubicBezTo>
                <a:cubicBezTo>
                  <a:pt x="948" y="931"/>
                  <a:pt x="947" y="932"/>
                  <a:pt x="947" y="932"/>
                </a:cubicBezTo>
                <a:cubicBezTo>
                  <a:pt x="946" y="933"/>
                  <a:pt x="946" y="933"/>
                  <a:pt x="946" y="933"/>
                </a:cubicBezTo>
                <a:cubicBezTo>
                  <a:pt x="946" y="933"/>
                  <a:pt x="946" y="933"/>
                  <a:pt x="946" y="933"/>
                </a:cubicBezTo>
                <a:cubicBezTo>
                  <a:pt x="945" y="933"/>
                  <a:pt x="945" y="933"/>
                  <a:pt x="945" y="933"/>
                </a:cubicBezTo>
                <a:cubicBezTo>
                  <a:pt x="945" y="933"/>
                  <a:pt x="945" y="933"/>
                  <a:pt x="944" y="933"/>
                </a:cubicBezTo>
                <a:cubicBezTo>
                  <a:pt x="943" y="934"/>
                  <a:pt x="943" y="934"/>
                  <a:pt x="942" y="934"/>
                </a:cubicBezTo>
                <a:cubicBezTo>
                  <a:pt x="942" y="934"/>
                  <a:pt x="942" y="934"/>
                  <a:pt x="942" y="934"/>
                </a:cubicBezTo>
                <a:cubicBezTo>
                  <a:pt x="941" y="934"/>
                  <a:pt x="941" y="934"/>
                  <a:pt x="941" y="934"/>
                </a:cubicBezTo>
                <a:cubicBezTo>
                  <a:pt x="940" y="935"/>
                  <a:pt x="940" y="935"/>
                  <a:pt x="939" y="935"/>
                </a:cubicBezTo>
                <a:cubicBezTo>
                  <a:pt x="939" y="935"/>
                  <a:pt x="939" y="935"/>
                  <a:pt x="938" y="935"/>
                </a:cubicBezTo>
                <a:cubicBezTo>
                  <a:pt x="938" y="935"/>
                  <a:pt x="938" y="935"/>
                  <a:pt x="938" y="935"/>
                </a:cubicBezTo>
                <a:cubicBezTo>
                  <a:pt x="938" y="935"/>
                  <a:pt x="938" y="935"/>
                  <a:pt x="937" y="936"/>
                </a:cubicBezTo>
                <a:cubicBezTo>
                  <a:pt x="937" y="936"/>
                  <a:pt x="937" y="936"/>
                  <a:pt x="937" y="936"/>
                </a:cubicBezTo>
                <a:cubicBezTo>
                  <a:pt x="937" y="936"/>
                  <a:pt x="937" y="936"/>
                  <a:pt x="937" y="936"/>
                </a:cubicBezTo>
                <a:cubicBezTo>
                  <a:pt x="936" y="937"/>
                  <a:pt x="936" y="937"/>
                  <a:pt x="935" y="938"/>
                </a:cubicBezTo>
                <a:cubicBezTo>
                  <a:pt x="934" y="938"/>
                  <a:pt x="934" y="937"/>
                  <a:pt x="934" y="937"/>
                </a:cubicBezTo>
                <a:cubicBezTo>
                  <a:pt x="934" y="937"/>
                  <a:pt x="934" y="937"/>
                  <a:pt x="934" y="937"/>
                </a:cubicBezTo>
                <a:cubicBezTo>
                  <a:pt x="934" y="937"/>
                  <a:pt x="934" y="938"/>
                  <a:pt x="934" y="938"/>
                </a:cubicBezTo>
                <a:cubicBezTo>
                  <a:pt x="934" y="938"/>
                  <a:pt x="934" y="939"/>
                  <a:pt x="934" y="940"/>
                </a:cubicBezTo>
                <a:cubicBezTo>
                  <a:pt x="933" y="940"/>
                  <a:pt x="933" y="941"/>
                  <a:pt x="932" y="941"/>
                </a:cubicBezTo>
                <a:cubicBezTo>
                  <a:pt x="932" y="941"/>
                  <a:pt x="932" y="941"/>
                  <a:pt x="932" y="941"/>
                </a:cubicBezTo>
                <a:cubicBezTo>
                  <a:pt x="932" y="942"/>
                  <a:pt x="931" y="943"/>
                  <a:pt x="930" y="943"/>
                </a:cubicBezTo>
                <a:cubicBezTo>
                  <a:pt x="930" y="943"/>
                  <a:pt x="930" y="943"/>
                  <a:pt x="929" y="943"/>
                </a:cubicBezTo>
                <a:cubicBezTo>
                  <a:pt x="929" y="943"/>
                  <a:pt x="929" y="944"/>
                  <a:pt x="929" y="944"/>
                </a:cubicBezTo>
                <a:cubicBezTo>
                  <a:pt x="928" y="945"/>
                  <a:pt x="928" y="946"/>
                  <a:pt x="928" y="946"/>
                </a:cubicBezTo>
                <a:cubicBezTo>
                  <a:pt x="928" y="947"/>
                  <a:pt x="927" y="948"/>
                  <a:pt x="927" y="948"/>
                </a:cubicBezTo>
                <a:cubicBezTo>
                  <a:pt x="927" y="949"/>
                  <a:pt x="927" y="949"/>
                  <a:pt x="927" y="950"/>
                </a:cubicBezTo>
                <a:cubicBezTo>
                  <a:pt x="927" y="950"/>
                  <a:pt x="927" y="950"/>
                  <a:pt x="927" y="951"/>
                </a:cubicBezTo>
                <a:cubicBezTo>
                  <a:pt x="927" y="951"/>
                  <a:pt x="927" y="952"/>
                  <a:pt x="928" y="952"/>
                </a:cubicBezTo>
                <a:cubicBezTo>
                  <a:pt x="928" y="953"/>
                  <a:pt x="927" y="953"/>
                  <a:pt x="927" y="953"/>
                </a:cubicBezTo>
                <a:cubicBezTo>
                  <a:pt x="928" y="953"/>
                  <a:pt x="928" y="953"/>
                  <a:pt x="928" y="953"/>
                </a:cubicBezTo>
                <a:cubicBezTo>
                  <a:pt x="928" y="954"/>
                  <a:pt x="928" y="955"/>
                  <a:pt x="928" y="956"/>
                </a:cubicBezTo>
                <a:cubicBezTo>
                  <a:pt x="928" y="958"/>
                  <a:pt x="928" y="958"/>
                  <a:pt x="928" y="958"/>
                </a:cubicBezTo>
                <a:cubicBezTo>
                  <a:pt x="928" y="959"/>
                  <a:pt x="928" y="959"/>
                  <a:pt x="928" y="959"/>
                </a:cubicBezTo>
                <a:cubicBezTo>
                  <a:pt x="929" y="960"/>
                  <a:pt x="929" y="961"/>
                  <a:pt x="929" y="962"/>
                </a:cubicBezTo>
                <a:cubicBezTo>
                  <a:pt x="928" y="962"/>
                  <a:pt x="928" y="963"/>
                  <a:pt x="928" y="963"/>
                </a:cubicBezTo>
                <a:cubicBezTo>
                  <a:pt x="928" y="964"/>
                  <a:pt x="928" y="964"/>
                  <a:pt x="928" y="964"/>
                </a:cubicBezTo>
                <a:cubicBezTo>
                  <a:pt x="928" y="964"/>
                  <a:pt x="928" y="964"/>
                  <a:pt x="928" y="964"/>
                </a:cubicBezTo>
                <a:cubicBezTo>
                  <a:pt x="928" y="964"/>
                  <a:pt x="929" y="964"/>
                  <a:pt x="929" y="965"/>
                </a:cubicBezTo>
                <a:cubicBezTo>
                  <a:pt x="929" y="965"/>
                  <a:pt x="929" y="965"/>
                  <a:pt x="929" y="966"/>
                </a:cubicBezTo>
                <a:cubicBezTo>
                  <a:pt x="929" y="966"/>
                  <a:pt x="929" y="966"/>
                  <a:pt x="929" y="967"/>
                </a:cubicBezTo>
                <a:cubicBezTo>
                  <a:pt x="930" y="969"/>
                  <a:pt x="930" y="969"/>
                  <a:pt x="930" y="969"/>
                </a:cubicBezTo>
                <a:cubicBezTo>
                  <a:pt x="930" y="969"/>
                  <a:pt x="930" y="969"/>
                  <a:pt x="931" y="970"/>
                </a:cubicBezTo>
                <a:cubicBezTo>
                  <a:pt x="931" y="970"/>
                  <a:pt x="931" y="971"/>
                  <a:pt x="931" y="971"/>
                </a:cubicBezTo>
                <a:cubicBezTo>
                  <a:pt x="931" y="971"/>
                  <a:pt x="931" y="972"/>
                  <a:pt x="931" y="972"/>
                </a:cubicBezTo>
                <a:cubicBezTo>
                  <a:pt x="931" y="972"/>
                  <a:pt x="931" y="972"/>
                  <a:pt x="931" y="972"/>
                </a:cubicBezTo>
                <a:cubicBezTo>
                  <a:pt x="931" y="972"/>
                  <a:pt x="931" y="973"/>
                  <a:pt x="931" y="973"/>
                </a:cubicBezTo>
                <a:cubicBezTo>
                  <a:pt x="931" y="973"/>
                  <a:pt x="932" y="974"/>
                  <a:pt x="932" y="974"/>
                </a:cubicBezTo>
                <a:cubicBezTo>
                  <a:pt x="932" y="974"/>
                  <a:pt x="932" y="974"/>
                  <a:pt x="932" y="974"/>
                </a:cubicBezTo>
                <a:cubicBezTo>
                  <a:pt x="933" y="975"/>
                  <a:pt x="933" y="975"/>
                  <a:pt x="933" y="976"/>
                </a:cubicBezTo>
                <a:cubicBezTo>
                  <a:pt x="933" y="976"/>
                  <a:pt x="933" y="976"/>
                  <a:pt x="933" y="976"/>
                </a:cubicBezTo>
                <a:cubicBezTo>
                  <a:pt x="934" y="976"/>
                  <a:pt x="934" y="977"/>
                  <a:pt x="934" y="977"/>
                </a:cubicBezTo>
                <a:cubicBezTo>
                  <a:pt x="934" y="977"/>
                  <a:pt x="934" y="978"/>
                  <a:pt x="935" y="978"/>
                </a:cubicBezTo>
                <a:cubicBezTo>
                  <a:pt x="936" y="979"/>
                  <a:pt x="936" y="980"/>
                  <a:pt x="935" y="982"/>
                </a:cubicBezTo>
                <a:cubicBezTo>
                  <a:pt x="935" y="982"/>
                  <a:pt x="935" y="983"/>
                  <a:pt x="935" y="984"/>
                </a:cubicBezTo>
                <a:cubicBezTo>
                  <a:pt x="935" y="984"/>
                  <a:pt x="935" y="984"/>
                  <a:pt x="935" y="984"/>
                </a:cubicBezTo>
                <a:cubicBezTo>
                  <a:pt x="935" y="985"/>
                  <a:pt x="935" y="985"/>
                  <a:pt x="935" y="986"/>
                </a:cubicBezTo>
                <a:cubicBezTo>
                  <a:pt x="935" y="986"/>
                  <a:pt x="935" y="986"/>
                  <a:pt x="935" y="987"/>
                </a:cubicBezTo>
                <a:cubicBezTo>
                  <a:pt x="936" y="987"/>
                  <a:pt x="936" y="988"/>
                  <a:pt x="936" y="988"/>
                </a:cubicBezTo>
                <a:cubicBezTo>
                  <a:pt x="936" y="988"/>
                  <a:pt x="936" y="988"/>
                  <a:pt x="936" y="988"/>
                </a:cubicBezTo>
                <a:cubicBezTo>
                  <a:pt x="936" y="989"/>
                  <a:pt x="937" y="989"/>
                  <a:pt x="937" y="989"/>
                </a:cubicBezTo>
                <a:cubicBezTo>
                  <a:pt x="937" y="990"/>
                  <a:pt x="937" y="990"/>
                  <a:pt x="937" y="990"/>
                </a:cubicBezTo>
                <a:cubicBezTo>
                  <a:pt x="937" y="990"/>
                  <a:pt x="937" y="990"/>
                  <a:pt x="937" y="991"/>
                </a:cubicBezTo>
                <a:cubicBezTo>
                  <a:pt x="937" y="991"/>
                  <a:pt x="937" y="991"/>
                  <a:pt x="937" y="991"/>
                </a:cubicBezTo>
                <a:cubicBezTo>
                  <a:pt x="937" y="991"/>
                  <a:pt x="937" y="991"/>
                  <a:pt x="937" y="991"/>
                </a:cubicBezTo>
                <a:cubicBezTo>
                  <a:pt x="938" y="991"/>
                  <a:pt x="938" y="991"/>
                  <a:pt x="938" y="991"/>
                </a:cubicBezTo>
                <a:cubicBezTo>
                  <a:pt x="939" y="992"/>
                  <a:pt x="939" y="992"/>
                  <a:pt x="939" y="993"/>
                </a:cubicBezTo>
                <a:cubicBezTo>
                  <a:pt x="940" y="993"/>
                  <a:pt x="940" y="994"/>
                  <a:pt x="940" y="994"/>
                </a:cubicBezTo>
                <a:cubicBezTo>
                  <a:pt x="941" y="995"/>
                  <a:pt x="940" y="997"/>
                  <a:pt x="940" y="998"/>
                </a:cubicBezTo>
                <a:cubicBezTo>
                  <a:pt x="940" y="998"/>
                  <a:pt x="940" y="998"/>
                  <a:pt x="940" y="998"/>
                </a:cubicBezTo>
                <a:cubicBezTo>
                  <a:pt x="939" y="999"/>
                  <a:pt x="940" y="1000"/>
                  <a:pt x="940" y="1000"/>
                </a:cubicBezTo>
                <a:cubicBezTo>
                  <a:pt x="940" y="1001"/>
                  <a:pt x="940" y="1001"/>
                  <a:pt x="940" y="1001"/>
                </a:cubicBezTo>
                <a:cubicBezTo>
                  <a:pt x="940" y="1002"/>
                  <a:pt x="939" y="1002"/>
                  <a:pt x="939" y="1003"/>
                </a:cubicBezTo>
                <a:cubicBezTo>
                  <a:pt x="939" y="1003"/>
                  <a:pt x="939" y="1003"/>
                  <a:pt x="939" y="1003"/>
                </a:cubicBezTo>
                <a:cubicBezTo>
                  <a:pt x="939" y="1003"/>
                  <a:pt x="939" y="1004"/>
                  <a:pt x="939" y="1004"/>
                </a:cubicBezTo>
                <a:cubicBezTo>
                  <a:pt x="938" y="1005"/>
                  <a:pt x="938" y="1005"/>
                  <a:pt x="938" y="1006"/>
                </a:cubicBezTo>
                <a:cubicBezTo>
                  <a:pt x="938" y="1006"/>
                  <a:pt x="938" y="1006"/>
                  <a:pt x="938" y="1007"/>
                </a:cubicBezTo>
                <a:cubicBezTo>
                  <a:pt x="938" y="1007"/>
                  <a:pt x="938" y="1007"/>
                  <a:pt x="938" y="1008"/>
                </a:cubicBezTo>
                <a:cubicBezTo>
                  <a:pt x="937" y="1008"/>
                  <a:pt x="937" y="1009"/>
                  <a:pt x="937" y="1009"/>
                </a:cubicBezTo>
                <a:cubicBezTo>
                  <a:pt x="936" y="1010"/>
                  <a:pt x="936" y="1010"/>
                  <a:pt x="936" y="1011"/>
                </a:cubicBezTo>
                <a:cubicBezTo>
                  <a:pt x="936" y="1011"/>
                  <a:pt x="936" y="1011"/>
                  <a:pt x="936" y="1011"/>
                </a:cubicBezTo>
                <a:cubicBezTo>
                  <a:pt x="936" y="1012"/>
                  <a:pt x="936" y="1012"/>
                  <a:pt x="936" y="1013"/>
                </a:cubicBezTo>
                <a:cubicBezTo>
                  <a:pt x="935" y="1013"/>
                  <a:pt x="935" y="1013"/>
                  <a:pt x="935" y="1013"/>
                </a:cubicBezTo>
                <a:cubicBezTo>
                  <a:pt x="935" y="1013"/>
                  <a:pt x="934" y="1013"/>
                  <a:pt x="933" y="1014"/>
                </a:cubicBezTo>
                <a:cubicBezTo>
                  <a:pt x="933" y="1014"/>
                  <a:pt x="933" y="1014"/>
                  <a:pt x="933" y="1014"/>
                </a:cubicBezTo>
                <a:cubicBezTo>
                  <a:pt x="933" y="1014"/>
                  <a:pt x="932" y="1013"/>
                  <a:pt x="932" y="1013"/>
                </a:cubicBezTo>
                <a:cubicBezTo>
                  <a:pt x="932" y="1013"/>
                  <a:pt x="932" y="1013"/>
                  <a:pt x="932" y="1013"/>
                </a:cubicBezTo>
                <a:cubicBezTo>
                  <a:pt x="931" y="1013"/>
                  <a:pt x="931" y="1013"/>
                  <a:pt x="930" y="1013"/>
                </a:cubicBezTo>
                <a:cubicBezTo>
                  <a:pt x="930" y="1013"/>
                  <a:pt x="930" y="1013"/>
                  <a:pt x="929" y="1013"/>
                </a:cubicBezTo>
                <a:cubicBezTo>
                  <a:pt x="929" y="1013"/>
                  <a:pt x="929" y="1013"/>
                  <a:pt x="929" y="1012"/>
                </a:cubicBezTo>
                <a:cubicBezTo>
                  <a:pt x="928" y="1012"/>
                  <a:pt x="928" y="1012"/>
                  <a:pt x="927" y="1012"/>
                </a:cubicBezTo>
                <a:cubicBezTo>
                  <a:pt x="927" y="1011"/>
                  <a:pt x="927" y="1011"/>
                  <a:pt x="927" y="1011"/>
                </a:cubicBezTo>
                <a:cubicBezTo>
                  <a:pt x="927" y="1010"/>
                  <a:pt x="926" y="1010"/>
                  <a:pt x="926" y="1010"/>
                </a:cubicBezTo>
                <a:cubicBezTo>
                  <a:pt x="925" y="1009"/>
                  <a:pt x="925" y="1008"/>
                  <a:pt x="924" y="1007"/>
                </a:cubicBezTo>
                <a:cubicBezTo>
                  <a:pt x="924" y="1007"/>
                  <a:pt x="924" y="1007"/>
                  <a:pt x="924" y="1007"/>
                </a:cubicBezTo>
                <a:cubicBezTo>
                  <a:pt x="923" y="1007"/>
                  <a:pt x="923" y="1006"/>
                  <a:pt x="922" y="1006"/>
                </a:cubicBezTo>
                <a:cubicBezTo>
                  <a:pt x="922" y="1005"/>
                  <a:pt x="922" y="1005"/>
                  <a:pt x="922" y="1005"/>
                </a:cubicBezTo>
                <a:cubicBezTo>
                  <a:pt x="922" y="1005"/>
                  <a:pt x="922" y="1004"/>
                  <a:pt x="922" y="1004"/>
                </a:cubicBezTo>
                <a:cubicBezTo>
                  <a:pt x="921" y="1004"/>
                  <a:pt x="921" y="1004"/>
                  <a:pt x="921" y="1003"/>
                </a:cubicBezTo>
                <a:cubicBezTo>
                  <a:pt x="921" y="1003"/>
                  <a:pt x="921" y="1002"/>
                  <a:pt x="921" y="1002"/>
                </a:cubicBezTo>
                <a:cubicBezTo>
                  <a:pt x="921" y="1002"/>
                  <a:pt x="921" y="1002"/>
                  <a:pt x="921" y="1002"/>
                </a:cubicBezTo>
                <a:cubicBezTo>
                  <a:pt x="921" y="1001"/>
                  <a:pt x="921" y="1001"/>
                  <a:pt x="921" y="1001"/>
                </a:cubicBezTo>
                <a:cubicBezTo>
                  <a:pt x="920" y="1001"/>
                  <a:pt x="920" y="1001"/>
                  <a:pt x="920" y="1001"/>
                </a:cubicBezTo>
                <a:cubicBezTo>
                  <a:pt x="920" y="1001"/>
                  <a:pt x="919" y="1001"/>
                  <a:pt x="919" y="999"/>
                </a:cubicBezTo>
                <a:cubicBezTo>
                  <a:pt x="919" y="999"/>
                  <a:pt x="919" y="999"/>
                  <a:pt x="919" y="998"/>
                </a:cubicBezTo>
                <a:cubicBezTo>
                  <a:pt x="919" y="998"/>
                  <a:pt x="919" y="998"/>
                  <a:pt x="919" y="998"/>
                </a:cubicBezTo>
                <a:cubicBezTo>
                  <a:pt x="918" y="997"/>
                  <a:pt x="919" y="996"/>
                  <a:pt x="919" y="996"/>
                </a:cubicBezTo>
                <a:cubicBezTo>
                  <a:pt x="920" y="996"/>
                  <a:pt x="920" y="995"/>
                  <a:pt x="920" y="995"/>
                </a:cubicBezTo>
                <a:cubicBezTo>
                  <a:pt x="919" y="996"/>
                  <a:pt x="919" y="996"/>
                  <a:pt x="918" y="996"/>
                </a:cubicBezTo>
                <a:cubicBezTo>
                  <a:pt x="918" y="996"/>
                  <a:pt x="918" y="996"/>
                  <a:pt x="918" y="996"/>
                </a:cubicBezTo>
                <a:cubicBezTo>
                  <a:pt x="918" y="996"/>
                  <a:pt x="917" y="996"/>
                  <a:pt x="917" y="996"/>
                </a:cubicBezTo>
                <a:cubicBezTo>
                  <a:pt x="916" y="996"/>
                  <a:pt x="916" y="996"/>
                  <a:pt x="915" y="995"/>
                </a:cubicBezTo>
                <a:cubicBezTo>
                  <a:pt x="914" y="994"/>
                  <a:pt x="914" y="994"/>
                  <a:pt x="914" y="993"/>
                </a:cubicBezTo>
                <a:cubicBezTo>
                  <a:pt x="914" y="993"/>
                  <a:pt x="914" y="992"/>
                  <a:pt x="914" y="992"/>
                </a:cubicBezTo>
                <a:cubicBezTo>
                  <a:pt x="913" y="991"/>
                  <a:pt x="913" y="990"/>
                  <a:pt x="913" y="989"/>
                </a:cubicBezTo>
                <a:cubicBezTo>
                  <a:pt x="913" y="989"/>
                  <a:pt x="913" y="988"/>
                  <a:pt x="913" y="988"/>
                </a:cubicBezTo>
                <a:cubicBezTo>
                  <a:pt x="913" y="988"/>
                  <a:pt x="913" y="988"/>
                  <a:pt x="913" y="988"/>
                </a:cubicBezTo>
                <a:cubicBezTo>
                  <a:pt x="913" y="988"/>
                  <a:pt x="913" y="989"/>
                  <a:pt x="911" y="989"/>
                </a:cubicBezTo>
                <a:cubicBezTo>
                  <a:pt x="911" y="989"/>
                  <a:pt x="911" y="989"/>
                  <a:pt x="911" y="989"/>
                </a:cubicBezTo>
                <a:cubicBezTo>
                  <a:pt x="911" y="989"/>
                  <a:pt x="910" y="988"/>
                  <a:pt x="910" y="988"/>
                </a:cubicBezTo>
                <a:cubicBezTo>
                  <a:pt x="910" y="988"/>
                  <a:pt x="910" y="988"/>
                  <a:pt x="910" y="987"/>
                </a:cubicBezTo>
                <a:cubicBezTo>
                  <a:pt x="910" y="987"/>
                  <a:pt x="910" y="987"/>
                  <a:pt x="909" y="986"/>
                </a:cubicBezTo>
                <a:cubicBezTo>
                  <a:pt x="909" y="986"/>
                  <a:pt x="909" y="985"/>
                  <a:pt x="909" y="985"/>
                </a:cubicBezTo>
                <a:cubicBezTo>
                  <a:pt x="909" y="984"/>
                  <a:pt x="909" y="983"/>
                  <a:pt x="911" y="982"/>
                </a:cubicBezTo>
                <a:cubicBezTo>
                  <a:pt x="912" y="981"/>
                  <a:pt x="912" y="981"/>
                  <a:pt x="912" y="980"/>
                </a:cubicBezTo>
                <a:cubicBezTo>
                  <a:pt x="912" y="979"/>
                  <a:pt x="912" y="979"/>
                  <a:pt x="912" y="978"/>
                </a:cubicBezTo>
                <a:cubicBezTo>
                  <a:pt x="912" y="978"/>
                  <a:pt x="912" y="977"/>
                  <a:pt x="912" y="976"/>
                </a:cubicBezTo>
                <a:cubicBezTo>
                  <a:pt x="912" y="976"/>
                  <a:pt x="912" y="975"/>
                  <a:pt x="912" y="975"/>
                </a:cubicBezTo>
                <a:cubicBezTo>
                  <a:pt x="912" y="975"/>
                  <a:pt x="912" y="975"/>
                  <a:pt x="912" y="975"/>
                </a:cubicBezTo>
                <a:cubicBezTo>
                  <a:pt x="912" y="974"/>
                  <a:pt x="912" y="974"/>
                  <a:pt x="912" y="974"/>
                </a:cubicBezTo>
                <a:cubicBezTo>
                  <a:pt x="912" y="974"/>
                  <a:pt x="912" y="974"/>
                  <a:pt x="912" y="974"/>
                </a:cubicBezTo>
                <a:cubicBezTo>
                  <a:pt x="911" y="973"/>
                  <a:pt x="910" y="973"/>
                  <a:pt x="909" y="972"/>
                </a:cubicBezTo>
                <a:cubicBezTo>
                  <a:pt x="909" y="972"/>
                  <a:pt x="909" y="972"/>
                  <a:pt x="909" y="972"/>
                </a:cubicBezTo>
                <a:cubicBezTo>
                  <a:pt x="909" y="971"/>
                  <a:pt x="909" y="971"/>
                  <a:pt x="909" y="971"/>
                </a:cubicBezTo>
                <a:cubicBezTo>
                  <a:pt x="907" y="971"/>
                  <a:pt x="906" y="970"/>
                  <a:pt x="906" y="970"/>
                </a:cubicBezTo>
                <a:cubicBezTo>
                  <a:pt x="906" y="969"/>
                  <a:pt x="906" y="969"/>
                  <a:pt x="906" y="968"/>
                </a:cubicBezTo>
                <a:cubicBezTo>
                  <a:pt x="906" y="968"/>
                  <a:pt x="906" y="968"/>
                  <a:pt x="906" y="968"/>
                </a:cubicBezTo>
                <a:cubicBezTo>
                  <a:pt x="906" y="968"/>
                  <a:pt x="906" y="968"/>
                  <a:pt x="906" y="968"/>
                </a:cubicBezTo>
                <a:cubicBezTo>
                  <a:pt x="905" y="967"/>
                  <a:pt x="905" y="967"/>
                  <a:pt x="905" y="967"/>
                </a:cubicBezTo>
                <a:cubicBezTo>
                  <a:pt x="904" y="967"/>
                  <a:pt x="903" y="967"/>
                  <a:pt x="903" y="966"/>
                </a:cubicBezTo>
                <a:cubicBezTo>
                  <a:pt x="903" y="966"/>
                  <a:pt x="902" y="965"/>
                  <a:pt x="902" y="965"/>
                </a:cubicBezTo>
                <a:cubicBezTo>
                  <a:pt x="902" y="964"/>
                  <a:pt x="902" y="964"/>
                  <a:pt x="902" y="964"/>
                </a:cubicBezTo>
                <a:cubicBezTo>
                  <a:pt x="902" y="964"/>
                  <a:pt x="901" y="964"/>
                  <a:pt x="901" y="964"/>
                </a:cubicBezTo>
                <a:cubicBezTo>
                  <a:pt x="901" y="964"/>
                  <a:pt x="900" y="964"/>
                  <a:pt x="900" y="964"/>
                </a:cubicBezTo>
                <a:cubicBezTo>
                  <a:pt x="899" y="964"/>
                  <a:pt x="899" y="964"/>
                  <a:pt x="899" y="964"/>
                </a:cubicBezTo>
                <a:cubicBezTo>
                  <a:pt x="899" y="964"/>
                  <a:pt x="899" y="964"/>
                  <a:pt x="898" y="964"/>
                </a:cubicBezTo>
                <a:cubicBezTo>
                  <a:pt x="898" y="964"/>
                  <a:pt x="898" y="964"/>
                  <a:pt x="898" y="964"/>
                </a:cubicBezTo>
                <a:cubicBezTo>
                  <a:pt x="898" y="964"/>
                  <a:pt x="898" y="964"/>
                  <a:pt x="897" y="964"/>
                </a:cubicBezTo>
                <a:cubicBezTo>
                  <a:pt x="897" y="964"/>
                  <a:pt x="897" y="964"/>
                  <a:pt x="897" y="964"/>
                </a:cubicBezTo>
                <a:cubicBezTo>
                  <a:pt x="897" y="964"/>
                  <a:pt x="897" y="964"/>
                  <a:pt x="897" y="964"/>
                </a:cubicBezTo>
                <a:cubicBezTo>
                  <a:pt x="896" y="965"/>
                  <a:pt x="896" y="965"/>
                  <a:pt x="896" y="965"/>
                </a:cubicBezTo>
                <a:cubicBezTo>
                  <a:pt x="895" y="966"/>
                  <a:pt x="895" y="967"/>
                  <a:pt x="894" y="967"/>
                </a:cubicBezTo>
                <a:cubicBezTo>
                  <a:pt x="894" y="967"/>
                  <a:pt x="893" y="967"/>
                  <a:pt x="893" y="967"/>
                </a:cubicBezTo>
                <a:cubicBezTo>
                  <a:pt x="893" y="967"/>
                  <a:pt x="893" y="967"/>
                  <a:pt x="893" y="967"/>
                </a:cubicBezTo>
                <a:cubicBezTo>
                  <a:pt x="893" y="967"/>
                  <a:pt x="893" y="968"/>
                  <a:pt x="892" y="968"/>
                </a:cubicBezTo>
                <a:cubicBezTo>
                  <a:pt x="892" y="968"/>
                  <a:pt x="891" y="968"/>
                  <a:pt x="890" y="967"/>
                </a:cubicBezTo>
                <a:cubicBezTo>
                  <a:pt x="889" y="967"/>
                  <a:pt x="889" y="967"/>
                  <a:pt x="889" y="966"/>
                </a:cubicBezTo>
                <a:cubicBezTo>
                  <a:pt x="889" y="966"/>
                  <a:pt x="889" y="966"/>
                  <a:pt x="889" y="966"/>
                </a:cubicBezTo>
                <a:cubicBezTo>
                  <a:pt x="889" y="966"/>
                  <a:pt x="889" y="966"/>
                  <a:pt x="889" y="966"/>
                </a:cubicBezTo>
                <a:cubicBezTo>
                  <a:pt x="888" y="966"/>
                  <a:pt x="888" y="966"/>
                  <a:pt x="888" y="966"/>
                </a:cubicBezTo>
                <a:cubicBezTo>
                  <a:pt x="888" y="965"/>
                  <a:pt x="888" y="965"/>
                  <a:pt x="888" y="965"/>
                </a:cubicBezTo>
                <a:cubicBezTo>
                  <a:pt x="887" y="965"/>
                  <a:pt x="886" y="965"/>
                  <a:pt x="886" y="964"/>
                </a:cubicBezTo>
                <a:cubicBezTo>
                  <a:pt x="886" y="964"/>
                  <a:pt x="886" y="963"/>
                  <a:pt x="886" y="963"/>
                </a:cubicBezTo>
                <a:cubicBezTo>
                  <a:pt x="885" y="963"/>
                  <a:pt x="885" y="962"/>
                  <a:pt x="885" y="962"/>
                </a:cubicBezTo>
                <a:cubicBezTo>
                  <a:pt x="885" y="962"/>
                  <a:pt x="885" y="962"/>
                  <a:pt x="885" y="962"/>
                </a:cubicBezTo>
                <a:cubicBezTo>
                  <a:pt x="885" y="962"/>
                  <a:pt x="884" y="962"/>
                  <a:pt x="884" y="962"/>
                </a:cubicBezTo>
                <a:cubicBezTo>
                  <a:pt x="884" y="963"/>
                  <a:pt x="884" y="963"/>
                  <a:pt x="883" y="963"/>
                </a:cubicBezTo>
                <a:cubicBezTo>
                  <a:pt x="883" y="963"/>
                  <a:pt x="883" y="963"/>
                  <a:pt x="883" y="963"/>
                </a:cubicBezTo>
                <a:cubicBezTo>
                  <a:pt x="882" y="963"/>
                  <a:pt x="882" y="962"/>
                  <a:pt x="882" y="962"/>
                </a:cubicBezTo>
                <a:cubicBezTo>
                  <a:pt x="881" y="962"/>
                  <a:pt x="881" y="962"/>
                  <a:pt x="881" y="962"/>
                </a:cubicBezTo>
                <a:cubicBezTo>
                  <a:pt x="880" y="962"/>
                  <a:pt x="880" y="961"/>
                  <a:pt x="879" y="961"/>
                </a:cubicBezTo>
                <a:cubicBezTo>
                  <a:pt x="879" y="961"/>
                  <a:pt x="878" y="961"/>
                  <a:pt x="878" y="960"/>
                </a:cubicBezTo>
                <a:cubicBezTo>
                  <a:pt x="878" y="960"/>
                  <a:pt x="878" y="960"/>
                  <a:pt x="878" y="960"/>
                </a:cubicBezTo>
                <a:cubicBezTo>
                  <a:pt x="877" y="960"/>
                  <a:pt x="877" y="960"/>
                  <a:pt x="876" y="961"/>
                </a:cubicBezTo>
                <a:cubicBezTo>
                  <a:pt x="875" y="961"/>
                  <a:pt x="875" y="962"/>
                  <a:pt x="874" y="962"/>
                </a:cubicBezTo>
                <a:cubicBezTo>
                  <a:pt x="873" y="962"/>
                  <a:pt x="873" y="961"/>
                  <a:pt x="872" y="961"/>
                </a:cubicBezTo>
                <a:cubicBezTo>
                  <a:pt x="872" y="961"/>
                  <a:pt x="872" y="961"/>
                  <a:pt x="872" y="961"/>
                </a:cubicBezTo>
                <a:cubicBezTo>
                  <a:pt x="871" y="961"/>
                  <a:pt x="870" y="961"/>
                  <a:pt x="870" y="961"/>
                </a:cubicBezTo>
                <a:cubicBezTo>
                  <a:pt x="870" y="961"/>
                  <a:pt x="870" y="961"/>
                  <a:pt x="870" y="961"/>
                </a:cubicBezTo>
                <a:cubicBezTo>
                  <a:pt x="869" y="961"/>
                  <a:pt x="869" y="961"/>
                  <a:pt x="869" y="961"/>
                </a:cubicBezTo>
                <a:cubicBezTo>
                  <a:pt x="868" y="961"/>
                  <a:pt x="868" y="961"/>
                  <a:pt x="868" y="961"/>
                </a:cubicBezTo>
                <a:cubicBezTo>
                  <a:pt x="867" y="961"/>
                  <a:pt x="867" y="961"/>
                  <a:pt x="866" y="962"/>
                </a:cubicBezTo>
                <a:cubicBezTo>
                  <a:pt x="866" y="962"/>
                  <a:pt x="866" y="962"/>
                  <a:pt x="866" y="962"/>
                </a:cubicBezTo>
                <a:cubicBezTo>
                  <a:pt x="865" y="962"/>
                  <a:pt x="865" y="962"/>
                  <a:pt x="865" y="962"/>
                </a:cubicBezTo>
                <a:cubicBezTo>
                  <a:pt x="865" y="962"/>
                  <a:pt x="865" y="962"/>
                  <a:pt x="864" y="962"/>
                </a:cubicBezTo>
                <a:cubicBezTo>
                  <a:pt x="864" y="962"/>
                  <a:pt x="863" y="962"/>
                  <a:pt x="863" y="962"/>
                </a:cubicBezTo>
                <a:cubicBezTo>
                  <a:pt x="863" y="962"/>
                  <a:pt x="863" y="962"/>
                  <a:pt x="863" y="962"/>
                </a:cubicBezTo>
                <a:cubicBezTo>
                  <a:pt x="862" y="962"/>
                  <a:pt x="862" y="961"/>
                  <a:pt x="861" y="961"/>
                </a:cubicBezTo>
                <a:cubicBezTo>
                  <a:pt x="861" y="961"/>
                  <a:pt x="861" y="961"/>
                  <a:pt x="861" y="961"/>
                </a:cubicBezTo>
                <a:cubicBezTo>
                  <a:pt x="861" y="961"/>
                  <a:pt x="861" y="961"/>
                  <a:pt x="860" y="961"/>
                </a:cubicBezTo>
                <a:cubicBezTo>
                  <a:pt x="860" y="961"/>
                  <a:pt x="859" y="961"/>
                  <a:pt x="859" y="961"/>
                </a:cubicBezTo>
                <a:cubicBezTo>
                  <a:pt x="859" y="961"/>
                  <a:pt x="859" y="961"/>
                  <a:pt x="859" y="961"/>
                </a:cubicBezTo>
                <a:cubicBezTo>
                  <a:pt x="858" y="961"/>
                  <a:pt x="858" y="961"/>
                  <a:pt x="858" y="961"/>
                </a:cubicBezTo>
                <a:cubicBezTo>
                  <a:pt x="858" y="961"/>
                  <a:pt x="858" y="961"/>
                  <a:pt x="858" y="961"/>
                </a:cubicBezTo>
                <a:cubicBezTo>
                  <a:pt x="858" y="961"/>
                  <a:pt x="858" y="961"/>
                  <a:pt x="858" y="961"/>
                </a:cubicBezTo>
                <a:cubicBezTo>
                  <a:pt x="857" y="961"/>
                  <a:pt x="857" y="961"/>
                  <a:pt x="857" y="961"/>
                </a:cubicBezTo>
                <a:cubicBezTo>
                  <a:pt x="856" y="961"/>
                  <a:pt x="856" y="961"/>
                  <a:pt x="856" y="961"/>
                </a:cubicBezTo>
                <a:cubicBezTo>
                  <a:pt x="855" y="961"/>
                  <a:pt x="855" y="961"/>
                  <a:pt x="855" y="961"/>
                </a:cubicBezTo>
                <a:cubicBezTo>
                  <a:pt x="854" y="961"/>
                  <a:pt x="852" y="961"/>
                  <a:pt x="851" y="962"/>
                </a:cubicBezTo>
                <a:cubicBezTo>
                  <a:pt x="850" y="962"/>
                  <a:pt x="850" y="963"/>
                  <a:pt x="849" y="963"/>
                </a:cubicBezTo>
                <a:cubicBezTo>
                  <a:pt x="849" y="963"/>
                  <a:pt x="849" y="963"/>
                  <a:pt x="849" y="963"/>
                </a:cubicBezTo>
                <a:cubicBezTo>
                  <a:pt x="849" y="963"/>
                  <a:pt x="849" y="963"/>
                  <a:pt x="849" y="963"/>
                </a:cubicBezTo>
                <a:cubicBezTo>
                  <a:pt x="849" y="963"/>
                  <a:pt x="849" y="963"/>
                  <a:pt x="849" y="963"/>
                </a:cubicBezTo>
                <a:cubicBezTo>
                  <a:pt x="849" y="963"/>
                  <a:pt x="849" y="963"/>
                  <a:pt x="849" y="963"/>
                </a:cubicBezTo>
                <a:cubicBezTo>
                  <a:pt x="848" y="963"/>
                  <a:pt x="848" y="963"/>
                  <a:pt x="848" y="963"/>
                </a:cubicBezTo>
                <a:cubicBezTo>
                  <a:pt x="847" y="963"/>
                  <a:pt x="847" y="963"/>
                  <a:pt x="846" y="964"/>
                </a:cubicBezTo>
                <a:cubicBezTo>
                  <a:pt x="846" y="965"/>
                  <a:pt x="846" y="965"/>
                  <a:pt x="845" y="966"/>
                </a:cubicBezTo>
                <a:cubicBezTo>
                  <a:pt x="845" y="966"/>
                  <a:pt x="845" y="966"/>
                  <a:pt x="845" y="966"/>
                </a:cubicBezTo>
                <a:cubicBezTo>
                  <a:pt x="844" y="967"/>
                  <a:pt x="844" y="967"/>
                  <a:pt x="844" y="967"/>
                </a:cubicBezTo>
                <a:cubicBezTo>
                  <a:pt x="844" y="967"/>
                  <a:pt x="844" y="967"/>
                  <a:pt x="844" y="967"/>
                </a:cubicBezTo>
                <a:cubicBezTo>
                  <a:pt x="845" y="966"/>
                  <a:pt x="845" y="966"/>
                  <a:pt x="845" y="966"/>
                </a:cubicBezTo>
                <a:cubicBezTo>
                  <a:pt x="846" y="966"/>
                  <a:pt x="847" y="966"/>
                  <a:pt x="848" y="966"/>
                </a:cubicBezTo>
                <a:cubicBezTo>
                  <a:pt x="848" y="966"/>
                  <a:pt x="848" y="966"/>
                  <a:pt x="848" y="966"/>
                </a:cubicBezTo>
                <a:cubicBezTo>
                  <a:pt x="849" y="967"/>
                  <a:pt x="849" y="967"/>
                  <a:pt x="850" y="969"/>
                </a:cubicBezTo>
                <a:cubicBezTo>
                  <a:pt x="850" y="969"/>
                  <a:pt x="849" y="970"/>
                  <a:pt x="849" y="970"/>
                </a:cubicBezTo>
                <a:cubicBezTo>
                  <a:pt x="848" y="970"/>
                  <a:pt x="848" y="970"/>
                  <a:pt x="847" y="970"/>
                </a:cubicBezTo>
                <a:cubicBezTo>
                  <a:pt x="847" y="970"/>
                  <a:pt x="846" y="970"/>
                  <a:pt x="846" y="971"/>
                </a:cubicBezTo>
                <a:cubicBezTo>
                  <a:pt x="846" y="971"/>
                  <a:pt x="846" y="971"/>
                  <a:pt x="846" y="971"/>
                </a:cubicBezTo>
                <a:cubicBezTo>
                  <a:pt x="846" y="972"/>
                  <a:pt x="846" y="972"/>
                  <a:pt x="847" y="972"/>
                </a:cubicBezTo>
                <a:cubicBezTo>
                  <a:pt x="848" y="972"/>
                  <a:pt x="848" y="972"/>
                  <a:pt x="848" y="972"/>
                </a:cubicBezTo>
                <a:cubicBezTo>
                  <a:pt x="848" y="972"/>
                  <a:pt x="849" y="972"/>
                  <a:pt x="849" y="973"/>
                </a:cubicBezTo>
                <a:cubicBezTo>
                  <a:pt x="850" y="973"/>
                  <a:pt x="850" y="973"/>
                  <a:pt x="851" y="973"/>
                </a:cubicBezTo>
                <a:cubicBezTo>
                  <a:pt x="851" y="974"/>
                  <a:pt x="851" y="974"/>
                  <a:pt x="851" y="974"/>
                </a:cubicBezTo>
                <a:cubicBezTo>
                  <a:pt x="852" y="974"/>
                  <a:pt x="852" y="974"/>
                  <a:pt x="852" y="975"/>
                </a:cubicBezTo>
                <a:cubicBezTo>
                  <a:pt x="853" y="975"/>
                  <a:pt x="853" y="976"/>
                  <a:pt x="852" y="976"/>
                </a:cubicBezTo>
                <a:cubicBezTo>
                  <a:pt x="852" y="977"/>
                  <a:pt x="852" y="977"/>
                  <a:pt x="851" y="977"/>
                </a:cubicBezTo>
                <a:cubicBezTo>
                  <a:pt x="851" y="977"/>
                  <a:pt x="851" y="977"/>
                  <a:pt x="851" y="977"/>
                </a:cubicBezTo>
                <a:cubicBezTo>
                  <a:pt x="850" y="977"/>
                  <a:pt x="849" y="977"/>
                  <a:pt x="848" y="977"/>
                </a:cubicBezTo>
                <a:cubicBezTo>
                  <a:pt x="848" y="977"/>
                  <a:pt x="848" y="976"/>
                  <a:pt x="847" y="976"/>
                </a:cubicBezTo>
                <a:cubicBezTo>
                  <a:pt x="846" y="976"/>
                  <a:pt x="845" y="976"/>
                  <a:pt x="844" y="975"/>
                </a:cubicBezTo>
                <a:cubicBezTo>
                  <a:pt x="844" y="974"/>
                  <a:pt x="844" y="974"/>
                  <a:pt x="844" y="974"/>
                </a:cubicBezTo>
                <a:cubicBezTo>
                  <a:pt x="844" y="975"/>
                  <a:pt x="844" y="975"/>
                  <a:pt x="844" y="976"/>
                </a:cubicBezTo>
                <a:cubicBezTo>
                  <a:pt x="843" y="977"/>
                  <a:pt x="841" y="977"/>
                  <a:pt x="840" y="976"/>
                </a:cubicBezTo>
                <a:cubicBezTo>
                  <a:pt x="840" y="976"/>
                  <a:pt x="839" y="976"/>
                  <a:pt x="839" y="975"/>
                </a:cubicBezTo>
                <a:cubicBezTo>
                  <a:pt x="839" y="975"/>
                  <a:pt x="839" y="975"/>
                  <a:pt x="839" y="975"/>
                </a:cubicBezTo>
                <a:cubicBezTo>
                  <a:pt x="839" y="975"/>
                  <a:pt x="838" y="975"/>
                  <a:pt x="838" y="975"/>
                </a:cubicBezTo>
                <a:cubicBezTo>
                  <a:pt x="838" y="975"/>
                  <a:pt x="838" y="975"/>
                  <a:pt x="838" y="976"/>
                </a:cubicBezTo>
                <a:cubicBezTo>
                  <a:pt x="838" y="976"/>
                  <a:pt x="837" y="977"/>
                  <a:pt x="836" y="977"/>
                </a:cubicBezTo>
                <a:cubicBezTo>
                  <a:pt x="836" y="977"/>
                  <a:pt x="835" y="977"/>
                  <a:pt x="835" y="977"/>
                </a:cubicBezTo>
                <a:cubicBezTo>
                  <a:pt x="835" y="977"/>
                  <a:pt x="834" y="977"/>
                  <a:pt x="834" y="976"/>
                </a:cubicBezTo>
                <a:cubicBezTo>
                  <a:pt x="834" y="976"/>
                  <a:pt x="834" y="976"/>
                  <a:pt x="834" y="976"/>
                </a:cubicBezTo>
                <a:cubicBezTo>
                  <a:pt x="833" y="976"/>
                  <a:pt x="833" y="976"/>
                  <a:pt x="832" y="976"/>
                </a:cubicBezTo>
                <a:cubicBezTo>
                  <a:pt x="832" y="976"/>
                  <a:pt x="832" y="976"/>
                  <a:pt x="832" y="976"/>
                </a:cubicBezTo>
                <a:cubicBezTo>
                  <a:pt x="831" y="976"/>
                  <a:pt x="830" y="976"/>
                  <a:pt x="829" y="976"/>
                </a:cubicBezTo>
                <a:cubicBezTo>
                  <a:pt x="829" y="976"/>
                  <a:pt x="829" y="976"/>
                  <a:pt x="828" y="975"/>
                </a:cubicBezTo>
                <a:cubicBezTo>
                  <a:pt x="828" y="975"/>
                  <a:pt x="828" y="974"/>
                  <a:pt x="829" y="974"/>
                </a:cubicBezTo>
                <a:cubicBezTo>
                  <a:pt x="829" y="974"/>
                  <a:pt x="829" y="974"/>
                  <a:pt x="829" y="974"/>
                </a:cubicBezTo>
                <a:cubicBezTo>
                  <a:pt x="829" y="973"/>
                  <a:pt x="830" y="973"/>
                  <a:pt x="830" y="973"/>
                </a:cubicBezTo>
                <a:cubicBezTo>
                  <a:pt x="830" y="973"/>
                  <a:pt x="830" y="972"/>
                  <a:pt x="830" y="972"/>
                </a:cubicBezTo>
                <a:cubicBezTo>
                  <a:pt x="829" y="973"/>
                  <a:pt x="829" y="973"/>
                  <a:pt x="829" y="973"/>
                </a:cubicBezTo>
                <a:cubicBezTo>
                  <a:pt x="829" y="973"/>
                  <a:pt x="828" y="973"/>
                  <a:pt x="828" y="973"/>
                </a:cubicBezTo>
                <a:cubicBezTo>
                  <a:pt x="828" y="972"/>
                  <a:pt x="827" y="972"/>
                  <a:pt x="827" y="972"/>
                </a:cubicBezTo>
                <a:cubicBezTo>
                  <a:pt x="827" y="971"/>
                  <a:pt x="826" y="971"/>
                  <a:pt x="826" y="971"/>
                </a:cubicBezTo>
                <a:cubicBezTo>
                  <a:pt x="826" y="971"/>
                  <a:pt x="826" y="971"/>
                  <a:pt x="826" y="971"/>
                </a:cubicBezTo>
                <a:cubicBezTo>
                  <a:pt x="826" y="971"/>
                  <a:pt x="826" y="971"/>
                  <a:pt x="826" y="971"/>
                </a:cubicBezTo>
                <a:cubicBezTo>
                  <a:pt x="825" y="971"/>
                  <a:pt x="825" y="970"/>
                  <a:pt x="824" y="970"/>
                </a:cubicBezTo>
                <a:cubicBezTo>
                  <a:pt x="824" y="970"/>
                  <a:pt x="824" y="970"/>
                  <a:pt x="824" y="970"/>
                </a:cubicBezTo>
                <a:cubicBezTo>
                  <a:pt x="823" y="970"/>
                  <a:pt x="823" y="971"/>
                  <a:pt x="823" y="971"/>
                </a:cubicBezTo>
                <a:cubicBezTo>
                  <a:pt x="823" y="971"/>
                  <a:pt x="822" y="972"/>
                  <a:pt x="822" y="972"/>
                </a:cubicBezTo>
                <a:cubicBezTo>
                  <a:pt x="821" y="972"/>
                  <a:pt x="821" y="972"/>
                  <a:pt x="821" y="972"/>
                </a:cubicBezTo>
                <a:cubicBezTo>
                  <a:pt x="819" y="972"/>
                  <a:pt x="819" y="972"/>
                  <a:pt x="819" y="972"/>
                </a:cubicBezTo>
                <a:cubicBezTo>
                  <a:pt x="819" y="972"/>
                  <a:pt x="818" y="972"/>
                  <a:pt x="818" y="972"/>
                </a:cubicBezTo>
                <a:cubicBezTo>
                  <a:pt x="818" y="972"/>
                  <a:pt x="818" y="972"/>
                  <a:pt x="818" y="972"/>
                </a:cubicBezTo>
                <a:cubicBezTo>
                  <a:pt x="817" y="972"/>
                  <a:pt x="816" y="972"/>
                  <a:pt x="816" y="972"/>
                </a:cubicBezTo>
                <a:cubicBezTo>
                  <a:pt x="815" y="972"/>
                  <a:pt x="814" y="971"/>
                  <a:pt x="814" y="971"/>
                </a:cubicBezTo>
                <a:cubicBezTo>
                  <a:pt x="814" y="971"/>
                  <a:pt x="814" y="971"/>
                  <a:pt x="813" y="971"/>
                </a:cubicBezTo>
                <a:cubicBezTo>
                  <a:pt x="813" y="970"/>
                  <a:pt x="812" y="970"/>
                  <a:pt x="811" y="970"/>
                </a:cubicBezTo>
                <a:cubicBezTo>
                  <a:pt x="810" y="970"/>
                  <a:pt x="810" y="970"/>
                  <a:pt x="810" y="970"/>
                </a:cubicBezTo>
                <a:cubicBezTo>
                  <a:pt x="809" y="970"/>
                  <a:pt x="808" y="970"/>
                  <a:pt x="807" y="970"/>
                </a:cubicBezTo>
                <a:cubicBezTo>
                  <a:pt x="807" y="971"/>
                  <a:pt x="807" y="971"/>
                  <a:pt x="807" y="971"/>
                </a:cubicBezTo>
                <a:cubicBezTo>
                  <a:pt x="807" y="971"/>
                  <a:pt x="807" y="971"/>
                  <a:pt x="806" y="971"/>
                </a:cubicBezTo>
                <a:cubicBezTo>
                  <a:pt x="806" y="971"/>
                  <a:pt x="806" y="971"/>
                  <a:pt x="806" y="971"/>
                </a:cubicBezTo>
                <a:cubicBezTo>
                  <a:pt x="805" y="972"/>
                  <a:pt x="804" y="972"/>
                  <a:pt x="804" y="972"/>
                </a:cubicBezTo>
                <a:cubicBezTo>
                  <a:pt x="803" y="972"/>
                  <a:pt x="803" y="972"/>
                  <a:pt x="803" y="972"/>
                </a:cubicBezTo>
                <a:cubicBezTo>
                  <a:pt x="802" y="973"/>
                  <a:pt x="802" y="973"/>
                  <a:pt x="801" y="974"/>
                </a:cubicBezTo>
                <a:cubicBezTo>
                  <a:pt x="801" y="974"/>
                  <a:pt x="801" y="974"/>
                  <a:pt x="800" y="974"/>
                </a:cubicBezTo>
                <a:cubicBezTo>
                  <a:pt x="799" y="974"/>
                  <a:pt x="799" y="974"/>
                  <a:pt x="799" y="974"/>
                </a:cubicBezTo>
                <a:cubicBezTo>
                  <a:pt x="799" y="974"/>
                  <a:pt x="799" y="974"/>
                  <a:pt x="799" y="974"/>
                </a:cubicBezTo>
                <a:cubicBezTo>
                  <a:pt x="798" y="974"/>
                  <a:pt x="798" y="974"/>
                  <a:pt x="797" y="973"/>
                </a:cubicBezTo>
                <a:cubicBezTo>
                  <a:pt x="797" y="972"/>
                  <a:pt x="797" y="972"/>
                  <a:pt x="797" y="971"/>
                </a:cubicBezTo>
                <a:cubicBezTo>
                  <a:pt x="797" y="970"/>
                  <a:pt x="797" y="970"/>
                  <a:pt x="797" y="969"/>
                </a:cubicBezTo>
                <a:cubicBezTo>
                  <a:pt x="797" y="970"/>
                  <a:pt x="796" y="970"/>
                  <a:pt x="796" y="970"/>
                </a:cubicBezTo>
                <a:cubicBezTo>
                  <a:pt x="796" y="971"/>
                  <a:pt x="796" y="971"/>
                  <a:pt x="796" y="971"/>
                </a:cubicBezTo>
                <a:cubicBezTo>
                  <a:pt x="796" y="971"/>
                  <a:pt x="796" y="971"/>
                  <a:pt x="796" y="971"/>
                </a:cubicBezTo>
                <a:cubicBezTo>
                  <a:pt x="796" y="972"/>
                  <a:pt x="796" y="972"/>
                  <a:pt x="796" y="972"/>
                </a:cubicBezTo>
                <a:cubicBezTo>
                  <a:pt x="796" y="972"/>
                  <a:pt x="797" y="973"/>
                  <a:pt x="797" y="973"/>
                </a:cubicBezTo>
                <a:cubicBezTo>
                  <a:pt x="797" y="975"/>
                  <a:pt x="797" y="976"/>
                  <a:pt x="797" y="977"/>
                </a:cubicBezTo>
                <a:cubicBezTo>
                  <a:pt x="796" y="977"/>
                  <a:pt x="796" y="978"/>
                  <a:pt x="794" y="978"/>
                </a:cubicBezTo>
                <a:cubicBezTo>
                  <a:pt x="794" y="978"/>
                  <a:pt x="794" y="978"/>
                  <a:pt x="794" y="978"/>
                </a:cubicBezTo>
                <a:cubicBezTo>
                  <a:pt x="793" y="978"/>
                  <a:pt x="793" y="978"/>
                  <a:pt x="793" y="978"/>
                </a:cubicBezTo>
                <a:cubicBezTo>
                  <a:pt x="792" y="978"/>
                  <a:pt x="792" y="978"/>
                  <a:pt x="792" y="979"/>
                </a:cubicBezTo>
                <a:cubicBezTo>
                  <a:pt x="792" y="979"/>
                  <a:pt x="792" y="979"/>
                  <a:pt x="792" y="979"/>
                </a:cubicBezTo>
                <a:cubicBezTo>
                  <a:pt x="791" y="980"/>
                  <a:pt x="790" y="981"/>
                  <a:pt x="789" y="981"/>
                </a:cubicBezTo>
                <a:cubicBezTo>
                  <a:pt x="789" y="981"/>
                  <a:pt x="788" y="982"/>
                  <a:pt x="788" y="982"/>
                </a:cubicBezTo>
                <a:cubicBezTo>
                  <a:pt x="787" y="982"/>
                  <a:pt x="787" y="982"/>
                  <a:pt x="787" y="982"/>
                </a:cubicBezTo>
                <a:cubicBezTo>
                  <a:pt x="787" y="982"/>
                  <a:pt x="786" y="982"/>
                  <a:pt x="786" y="982"/>
                </a:cubicBezTo>
                <a:cubicBezTo>
                  <a:pt x="786" y="983"/>
                  <a:pt x="786" y="983"/>
                  <a:pt x="786" y="983"/>
                </a:cubicBezTo>
                <a:cubicBezTo>
                  <a:pt x="785" y="983"/>
                  <a:pt x="785" y="984"/>
                  <a:pt x="783" y="983"/>
                </a:cubicBezTo>
                <a:cubicBezTo>
                  <a:pt x="783" y="983"/>
                  <a:pt x="783" y="983"/>
                  <a:pt x="782" y="983"/>
                </a:cubicBezTo>
                <a:cubicBezTo>
                  <a:pt x="782" y="982"/>
                  <a:pt x="782" y="982"/>
                  <a:pt x="783" y="982"/>
                </a:cubicBezTo>
                <a:cubicBezTo>
                  <a:pt x="783" y="981"/>
                  <a:pt x="783" y="981"/>
                  <a:pt x="783" y="981"/>
                </a:cubicBezTo>
                <a:cubicBezTo>
                  <a:pt x="783" y="981"/>
                  <a:pt x="782" y="981"/>
                  <a:pt x="782" y="981"/>
                </a:cubicBezTo>
                <a:cubicBezTo>
                  <a:pt x="782" y="981"/>
                  <a:pt x="782" y="981"/>
                  <a:pt x="782" y="981"/>
                </a:cubicBezTo>
                <a:cubicBezTo>
                  <a:pt x="781" y="981"/>
                  <a:pt x="781" y="981"/>
                  <a:pt x="781" y="982"/>
                </a:cubicBezTo>
                <a:cubicBezTo>
                  <a:pt x="780" y="982"/>
                  <a:pt x="780" y="982"/>
                  <a:pt x="780" y="983"/>
                </a:cubicBezTo>
                <a:cubicBezTo>
                  <a:pt x="780" y="983"/>
                  <a:pt x="779" y="984"/>
                  <a:pt x="778" y="984"/>
                </a:cubicBezTo>
                <a:cubicBezTo>
                  <a:pt x="778" y="984"/>
                  <a:pt x="778" y="984"/>
                  <a:pt x="778" y="984"/>
                </a:cubicBezTo>
                <a:cubicBezTo>
                  <a:pt x="778" y="984"/>
                  <a:pt x="778" y="984"/>
                  <a:pt x="778" y="985"/>
                </a:cubicBezTo>
                <a:cubicBezTo>
                  <a:pt x="778" y="985"/>
                  <a:pt x="778" y="985"/>
                  <a:pt x="778" y="986"/>
                </a:cubicBezTo>
                <a:cubicBezTo>
                  <a:pt x="778" y="986"/>
                  <a:pt x="778" y="986"/>
                  <a:pt x="778" y="986"/>
                </a:cubicBezTo>
                <a:cubicBezTo>
                  <a:pt x="779" y="986"/>
                  <a:pt x="779" y="986"/>
                  <a:pt x="779" y="986"/>
                </a:cubicBezTo>
                <a:cubicBezTo>
                  <a:pt x="780" y="987"/>
                  <a:pt x="780" y="987"/>
                  <a:pt x="779" y="988"/>
                </a:cubicBezTo>
                <a:cubicBezTo>
                  <a:pt x="779" y="988"/>
                  <a:pt x="779" y="989"/>
                  <a:pt x="779" y="989"/>
                </a:cubicBezTo>
                <a:cubicBezTo>
                  <a:pt x="778" y="990"/>
                  <a:pt x="778" y="990"/>
                  <a:pt x="777" y="991"/>
                </a:cubicBezTo>
                <a:cubicBezTo>
                  <a:pt x="777" y="991"/>
                  <a:pt x="776" y="991"/>
                  <a:pt x="776" y="991"/>
                </a:cubicBezTo>
                <a:cubicBezTo>
                  <a:pt x="776" y="991"/>
                  <a:pt x="775" y="991"/>
                  <a:pt x="775" y="990"/>
                </a:cubicBezTo>
                <a:cubicBezTo>
                  <a:pt x="775" y="990"/>
                  <a:pt x="775" y="989"/>
                  <a:pt x="775" y="989"/>
                </a:cubicBezTo>
                <a:cubicBezTo>
                  <a:pt x="776" y="989"/>
                  <a:pt x="776" y="988"/>
                  <a:pt x="776" y="987"/>
                </a:cubicBezTo>
                <a:cubicBezTo>
                  <a:pt x="777" y="987"/>
                  <a:pt x="777" y="987"/>
                  <a:pt x="777" y="987"/>
                </a:cubicBezTo>
                <a:cubicBezTo>
                  <a:pt x="777" y="987"/>
                  <a:pt x="776" y="987"/>
                  <a:pt x="776" y="987"/>
                </a:cubicBezTo>
                <a:cubicBezTo>
                  <a:pt x="776" y="987"/>
                  <a:pt x="776" y="987"/>
                  <a:pt x="776" y="987"/>
                </a:cubicBezTo>
                <a:cubicBezTo>
                  <a:pt x="775" y="988"/>
                  <a:pt x="775" y="988"/>
                  <a:pt x="775" y="988"/>
                </a:cubicBezTo>
                <a:cubicBezTo>
                  <a:pt x="775" y="988"/>
                  <a:pt x="774" y="988"/>
                  <a:pt x="774" y="988"/>
                </a:cubicBezTo>
                <a:cubicBezTo>
                  <a:pt x="774" y="989"/>
                  <a:pt x="774" y="989"/>
                  <a:pt x="774" y="990"/>
                </a:cubicBezTo>
                <a:cubicBezTo>
                  <a:pt x="774" y="990"/>
                  <a:pt x="774" y="990"/>
                  <a:pt x="774" y="990"/>
                </a:cubicBezTo>
                <a:cubicBezTo>
                  <a:pt x="774" y="990"/>
                  <a:pt x="774" y="991"/>
                  <a:pt x="774" y="991"/>
                </a:cubicBezTo>
                <a:cubicBezTo>
                  <a:pt x="774" y="991"/>
                  <a:pt x="773" y="991"/>
                  <a:pt x="773" y="991"/>
                </a:cubicBezTo>
                <a:cubicBezTo>
                  <a:pt x="773" y="992"/>
                  <a:pt x="772" y="992"/>
                  <a:pt x="772" y="992"/>
                </a:cubicBezTo>
                <a:cubicBezTo>
                  <a:pt x="772" y="992"/>
                  <a:pt x="772" y="992"/>
                  <a:pt x="772" y="992"/>
                </a:cubicBezTo>
                <a:cubicBezTo>
                  <a:pt x="772" y="993"/>
                  <a:pt x="772" y="993"/>
                  <a:pt x="773" y="994"/>
                </a:cubicBezTo>
                <a:cubicBezTo>
                  <a:pt x="773" y="994"/>
                  <a:pt x="773" y="994"/>
                  <a:pt x="773" y="994"/>
                </a:cubicBezTo>
                <a:cubicBezTo>
                  <a:pt x="773" y="993"/>
                  <a:pt x="773" y="993"/>
                  <a:pt x="773" y="993"/>
                </a:cubicBezTo>
                <a:cubicBezTo>
                  <a:pt x="773" y="993"/>
                  <a:pt x="773" y="992"/>
                  <a:pt x="773" y="992"/>
                </a:cubicBezTo>
                <a:cubicBezTo>
                  <a:pt x="774" y="991"/>
                  <a:pt x="776" y="992"/>
                  <a:pt x="776" y="993"/>
                </a:cubicBezTo>
                <a:cubicBezTo>
                  <a:pt x="776" y="994"/>
                  <a:pt x="775" y="994"/>
                  <a:pt x="775" y="995"/>
                </a:cubicBezTo>
                <a:cubicBezTo>
                  <a:pt x="775" y="995"/>
                  <a:pt x="775" y="995"/>
                  <a:pt x="775" y="995"/>
                </a:cubicBezTo>
                <a:cubicBezTo>
                  <a:pt x="775" y="995"/>
                  <a:pt x="775" y="995"/>
                  <a:pt x="775" y="996"/>
                </a:cubicBezTo>
                <a:cubicBezTo>
                  <a:pt x="775" y="996"/>
                  <a:pt x="775" y="996"/>
                  <a:pt x="774" y="997"/>
                </a:cubicBezTo>
                <a:cubicBezTo>
                  <a:pt x="774" y="997"/>
                  <a:pt x="774" y="997"/>
                  <a:pt x="773" y="997"/>
                </a:cubicBezTo>
                <a:cubicBezTo>
                  <a:pt x="773" y="997"/>
                  <a:pt x="773" y="997"/>
                  <a:pt x="772" y="996"/>
                </a:cubicBezTo>
                <a:cubicBezTo>
                  <a:pt x="772" y="996"/>
                  <a:pt x="772" y="997"/>
                  <a:pt x="772" y="997"/>
                </a:cubicBezTo>
                <a:cubicBezTo>
                  <a:pt x="772" y="997"/>
                  <a:pt x="772" y="997"/>
                  <a:pt x="772" y="997"/>
                </a:cubicBezTo>
                <a:cubicBezTo>
                  <a:pt x="772" y="998"/>
                  <a:pt x="772" y="998"/>
                  <a:pt x="772" y="998"/>
                </a:cubicBezTo>
                <a:cubicBezTo>
                  <a:pt x="772" y="998"/>
                  <a:pt x="773" y="998"/>
                  <a:pt x="773" y="998"/>
                </a:cubicBezTo>
                <a:cubicBezTo>
                  <a:pt x="773" y="999"/>
                  <a:pt x="773" y="999"/>
                  <a:pt x="773" y="999"/>
                </a:cubicBezTo>
                <a:cubicBezTo>
                  <a:pt x="773" y="1000"/>
                  <a:pt x="774" y="1000"/>
                  <a:pt x="774" y="1001"/>
                </a:cubicBezTo>
                <a:cubicBezTo>
                  <a:pt x="774" y="1002"/>
                  <a:pt x="774" y="1003"/>
                  <a:pt x="774" y="1004"/>
                </a:cubicBezTo>
                <a:cubicBezTo>
                  <a:pt x="774" y="1004"/>
                  <a:pt x="774" y="1004"/>
                  <a:pt x="774" y="1004"/>
                </a:cubicBezTo>
                <a:cubicBezTo>
                  <a:pt x="774" y="1004"/>
                  <a:pt x="774" y="1004"/>
                  <a:pt x="774" y="1005"/>
                </a:cubicBezTo>
                <a:cubicBezTo>
                  <a:pt x="774" y="1006"/>
                  <a:pt x="774" y="1006"/>
                  <a:pt x="774" y="1006"/>
                </a:cubicBezTo>
                <a:cubicBezTo>
                  <a:pt x="774" y="1006"/>
                  <a:pt x="774" y="1007"/>
                  <a:pt x="774" y="1007"/>
                </a:cubicBezTo>
                <a:cubicBezTo>
                  <a:pt x="774" y="1007"/>
                  <a:pt x="773" y="1007"/>
                  <a:pt x="773" y="1007"/>
                </a:cubicBezTo>
                <a:cubicBezTo>
                  <a:pt x="773" y="1007"/>
                  <a:pt x="772" y="1007"/>
                  <a:pt x="772" y="1007"/>
                </a:cubicBezTo>
                <a:cubicBezTo>
                  <a:pt x="772" y="1008"/>
                  <a:pt x="773" y="1009"/>
                  <a:pt x="772" y="1010"/>
                </a:cubicBezTo>
                <a:cubicBezTo>
                  <a:pt x="772" y="1010"/>
                  <a:pt x="772" y="1010"/>
                  <a:pt x="772" y="1010"/>
                </a:cubicBezTo>
                <a:cubicBezTo>
                  <a:pt x="772" y="1010"/>
                  <a:pt x="773" y="1010"/>
                  <a:pt x="773" y="1010"/>
                </a:cubicBezTo>
                <a:cubicBezTo>
                  <a:pt x="773" y="1009"/>
                  <a:pt x="774" y="1009"/>
                  <a:pt x="774" y="1009"/>
                </a:cubicBezTo>
                <a:cubicBezTo>
                  <a:pt x="774" y="1009"/>
                  <a:pt x="775" y="1010"/>
                  <a:pt x="775" y="1010"/>
                </a:cubicBezTo>
                <a:cubicBezTo>
                  <a:pt x="775" y="1010"/>
                  <a:pt x="775" y="1011"/>
                  <a:pt x="775" y="1011"/>
                </a:cubicBezTo>
                <a:cubicBezTo>
                  <a:pt x="775" y="1011"/>
                  <a:pt x="775" y="1012"/>
                  <a:pt x="775" y="1012"/>
                </a:cubicBezTo>
                <a:cubicBezTo>
                  <a:pt x="774" y="1013"/>
                  <a:pt x="774" y="1014"/>
                  <a:pt x="774" y="1016"/>
                </a:cubicBezTo>
                <a:cubicBezTo>
                  <a:pt x="773" y="1016"/>
                  <a:pt x="773" y="1017"/>
                  <a:pt x="773" y="1017"/>
                </a:cubicBezTo>
                <a:cubicBezTo>
                  <a:pt x="773" y="1017"/>
                  <a:pt x="773" y="1017"/>
                  <a:pt x="772" y="1018"/>
                </a:cubicBezTo>
                <a:cubicBezTo>
                  <a:pt x="772" y="1018"/>
                  <a:pt x="772" y="1019"/>
                  <a:pt x="772" y="1019"/>
                </a:cubicBezTo>
                <a:cubicBezTo>
                  <a:pt x="772" y="1019"/>
                  <a:pt x="772" y="1020"/>
                  <a:pt x="772" y="1020"/>
                </a:cubicBezTo>
                <a:cubicBezTo>
                  <a:pt x="772" y="1020"/>
                  <a:pt x="772" y="1021"/>
                  <a:pt x="771" y="1021"/>
                </a:cubicBezTo>
                <a:cubicBezTo>
                  <a:pt x="771" y="1021"/>
                  <a:pt x="771" y="1021"/>
                  <a:pt x="771" y="1021"/>
                </a:cubicBezTo>
                <a:cubicBezTo>
                  <a:pt x="771" y="1021"/>
                  <a:pt x="771" y="1022"/>
                  <a:pt x="771" y="1022"/>
                </a:cubicBezTo>
                <a:cubicBezTo>
                  <a:pt x="771" y="1022"/>
                  <a:pt x="771" y="1022"/>
                  <a:pt x="771" y="1022"/>
                </a:cubicBezTo>
                <a:cubicBezTo>
                  <a:pt x="771" y="1023"/>
                  <a:pt x="771" y="1023"/>
                  <a:pt x="771" y="1023"/>
                </a:cubicBezTo>
                <a:cubicBezTo>
                  <a:pt x="771" y="1023"/>
                  <a:pt x="770" y="1023"/>
                  <a:pt x="770" y="1023"/>
                </a:cubicBezTo>
                <a:cubicBezTo>
                  <a:pt x="770" y="1023"/>
                  <a:pt x="770" y="1024"/>
                  <a:pt x="770" y="1024"/>
                </a:cubicBezTo>
                <a:cubicBezTo>
                  <a:pt x="770" y="1024"/>
                  <a:pt x="770" y="1024"/>
                  <a:pt x="770" y="1025"/>
                </a:cubicBezTo>
                <a:cubicBezTo>
                  <a:pt x="770" y="1025"/>
                  <a:pt x="770" y="1025"/>
                  <a:pt x="770" y="1025"/>
                </a:cubicBezTo>
                <a:cubicBezTo>
                  <a:pt x="770" y="1025"/>
                  <a:pt x="770" y="1025"/>
                  <a:pt x="770" y="1025"/>
                </a:cubicBezTo>
                <a:cubicBezTo>
                  <a:pt x="770" y="1026"/>
                  <a:pt x="770" y="1026"/>
                  <a:pt x="770" y="1026"/>
                </a:cubicBezTo>
                <a:cubicBezTo>
                  <a:pt x="770" y="1027"/>
                  <a:pt x="770" y="1027"/>
                  <a:pt x="769" y="1027"/>
                </a:cubicBezTo>
                <a:cubicBezTo>
                  <a:pt x="769" y="1027"/>
                  <a:pt x="769" y="1027"/>
                  <a:pt x="769" y="1027"/>
                </a:cubicBezTo>
                <a:cubicBezTo>
                  <a:pt x="769" y="1027"/>
                  <a:pt x="769" y="1027"/>
                  <a:pt x="769" y="1027"/>
                </a:cubicBezTo>
                <a:cubicBezTo>
                  <a:pt x="769" y="1027"/>
                  <a:pt x="769" y="1028"/>
                  <a:pt x="769" y="1028"/>
                </a:cubicBezTo>
                <a:cubicBezTo>
                  <a:pt x="770" y="1028"/>
                  <a:pt x="770" y="1028"/>
                  <a:pt x="770" y="1028"/>
                </a:cubicBezTo>
                <a:cubicBezTo>
                  <a:pt x="770" y="1029"/>
                  <a:pt x="770" y="1030"/>
                  <a:pt x="770" y="1030"/>
                </a:cubicBezTo>
                <a:cubicBezTo>
                  <a:pt x="770" y="1031"/>
                  <a:pt x="770" y="1031"/>
                  <a:pt x="770" y="1031"/>
                </a:cubicBezTo>
                <a:cubicBezTo>
                  <a:pt x="770" y="1032"/>
                  <a:pt x="770" y="1032"/>
                  <a:pt x="770" y="1032"/>
                </a:cubicBezTo>
                <a:cubicBezTo>
                  <a:pt x="770" y="1033"/>
                  <a:pt x="770" y="1033"/>
                  <a:pt x="770" y="1033"/>
                </a:cubicBezTo>
                <a:cubicBezTo>
                  <a:pt x="770" y="1034"/>
                  <a:pt x="770" y="1034"/>
                  <a:pt x="769" y="1035"/>
                </a:cubicBezTo>
                <a:cubicBezTo>
                  <a:pt x="769" y="1035"/>
                  <a:pt x="769" y="1035"/>
                  <a:pt x="769" y="1035"/>
                </a:cubicBezTo>
                <a:cubicBezTo>
                  <a:pt x="769" y="1036"/>
                  <a:pt x="769" y="1036"/>
                  <a:pt x="770" y="1036"/>
                </a:cubicBezTo>
                <a:cubicBezTo>
                  <a:pt x="770" y="1037"/>
                  <a:pt x="770" y="1037"/>
                  <a:pt x="770" y="1038"/>
                </a:cubicBezTo>
                <a:cubicBezTo>
                  <a:pt x="770" y="1039"/>
                  <a:pt x="770" y="1040"/>
                  <a:pt x="769" y="1040"/>
                </a:cubicBezTo>
                <a:cubicBezTo>
                  <a:pt x="769" y="1040"/>
                  <a:pt x="769" y="1041"/>
                  <a:pt x="769" y="1042"/>
                </a:cubicBezTo>
                <a:cubicBezTo>
                  <a:pt x="769" y="1042"/>
                  <a:pt x="769" y="1043"/>
                  <a:pt x="769" y="1043"/>
                </a:cubicBezTo>
                <a:cubicBezTo>
                  <a:pt x="769" y="1044"/>
                  <a:pt x="769" y="1044"/>
                  <a:pt x="769" y="1044"/>
                </a:cubicBezTo>
                <a:cubicBezTo>
                  <a:pt x="769" y="1044"/>
                  <a:pt x="769" y="1044"/>
                  <a:pt x="768" y="1045"/>
                </a:cubicBezTo>
                <a:cubicBezTo>
                  <a:pt x="768" y="1045"/>
                  <a:pt x="768" y="1045"/>
                  <a:pt x="768" y="1045"/>
                </a:cubicBezTo>
                <a:cubicBezTo>
                  <a:pt x="768" y="1045"/>
                  <a:pt x="768" y="1045"/>
                  <a:pt x="768" y="1045"/>
                </a:cubicBezTo>
                <a:cubicBezTo>
                  <a:pt x="768" y="1045"/>
                  <a:pt x="768" y="1045"/>
                  <a:pt x="768" y="1045"/>
                </a:cubicBezTo>
                <a:cubicBezTo>
                  <a:pt x="768" y="1045"/>
                  <a:pt x="768" y="1045"/>
                  <a:pt x="768" y="1045"/>
                </a:cubicBezTo>
                <a:cubicBezTo>
                  <a:pt x="768" y="1046"/>
                  <a:pt x="768" y="1046"/>
                  <a:pt x="769" y="1046"/>
                </a:cubicBezTo>
                <a:cubicBezTo>
                  <a:pt x="769" y="1046"/>
                  <a:pt x="769" y="1046"/>
                  <a:pt x="769" y="1046"/>
                </a:cubicBezTo>
                <a:cubicBezTo>
                  <a:pt x="769" y="1046"/>
                  <a:pt x="770" y="1047"/>
                  <a:pt x="770" y="1049"/>
                </a:cubicBezTo>
                <a:cubicBezTo>
                  <a:pt x="770" y="1049"/>
                  <a:pt x="770" y="1049"/>
                  <a:pt x="770" y="1049"/>
                </a:cubicBezTo>
                <a:cubicBezTo>
                  <a:pt x="770" y="1049"/>
                  <a:pt x="770" y="1049"/>
                  <a:pt x="770" y="1049"/>
                </a:cubicBezTo>
                <a:cubicBezTo>
                  <a:pt x="770" y="1049"/>
                  <a:pt x="770" y="1049"/>
                  <a:pt x="770" y="1049"/>
                </a:cubicBezTo>
                <a:cubicBezTo>
                  <a:pt x="770" y="1049"/>
                  <a:pt x="770" y="1049"/>
                  <a:pt x="770" y="1049"/>
                </a:cubicBezTo>
                <a:cubicBezTo>
                  <a:pt x="770" y="1049"/>
                  <a:pt x="770" y="1050"/>
                  <a:pt x="770" y="1050"/>
                </a:cubicBezTo>
                <a:cubicBezTo>
                  <a:pt x="771" y="1051"/>
                  <a:pt x="771" y="1052"/>
                  <a:pt x="771" y="1052"/>
                </a:cubicBezTo>
                <a:cubicBezTo>
                  <a:pt x="771" y="1052"/>
                  <a:pt x="771" y="1052"/>
                  <a:pt x="771" y="1052"/>
                </a:cubicBezTo>
                <a:cubicBezTo>
                  <a:pt x="771" y="1053"/>
                  <a:pt x="772" y="1053"/>
                  <a:pt x="772" y="1053"/>
                </a:cubicBezTo>
                <a:cubicBezTo>
                  <a:pt x="772" y="1054"/>
                  <a:pt x="773" y="1054"/>
                  <a:pt x="773" y="1055"/>
                </a:cubicBezTo>
                <a:cubicBezTo>
                  <a:pt x="773" y="1055"/>
                  <a:pt x="773" y="1055"/>
                  <a:pt x="773" y="1055"/>
                </a:cubicBezTo>
                <a:cubicBezTo>
                  <a:pt x="773" y="1055"/>
                  <a:pt x="773" y="1056"/>
                  <a:pt x="773" y="1056"/>
                </a:cubicBezTo>
                <a:cubicBezTo>
                  <a:pt x="773" y="1057"/>
                  <a:pt x="773" y="1057"/>
                  <a:pt x="773" y="1058"/>
                </a:cubicBezTo>
                <a:cubicBezTo>
                  <a:pt x="773" y="1058"/>
                  <a:pt x="773" y="1058"/>
                  <a:pt x="772" y="1058"/>
                </a:cubicBezTo>
                <a:cubicBezTo>
                  <a:pt x="773" y="1058"/>
                  <a:pt x="773" y="1059"/>
                  <a:pt x="773" y="1059"/>
                </a:cubicBezTo>
                <a:cubicBezTo>
                  <a:pt x="773" y="1060"/>
                  <a:pt x="773" y="1061"/>
                  <a:pt x="773" y="1062"/>
                </a:cubicBezTo>
                <a:cubicBezTo>
                  <a:pt x="773" y="1062"/>
                  <a:pt x="773" y="1063"/>
                  <a:pt x="774" y="1063"/>
                </a:cubicBezTo>
                <a:cubicBezTo>
                  <a:pt x="774" y="1064"/>
                  <a:pt x="774" y="1064"/>
                  <a:pt x="775" y="1064"/>
                </a:cubicBezTo>
                <a:cubicBezTo>
                  <a:pt x="775" y="1064"/>
                  <a:pt x="775" y="1065"/>
                  <a:pt x="775" y="1065"/>
                </a:cubicBezTo>
                <a:cubicBezTo>
                  <a:pt x="775" y="1065"/>
                  <a:pt x="776" y="1065"/>
                  <a:pt x="776" y="1066"/>
                </a:cubicBezTo>
                <a:cubicBezTo>
                  <a:pt x="776" y="1066"/>
                  <a:pt x="777" y="1067"/>
                  <a:pt x="778" y="1067"/>
                </a:cubicBezTo>
                <a:cubicBezTo>
                  <a:pt x="779" y="1068"/>
                  <a:pt x="780" y="1068"/>
                  <a:pt x="781" y="1070"/>
                </a:cubicBezTo>
                <a:cubicBezTo>
                  <a:pt x="781" y="1070"/>
                  <a:pt x="781" y="1070"/>
                  <a:pt x="781" y="1071"/>
                </a:cubicBezTo>
                <a:cubicBezTo>
                  <a:pt x="782" y="1071"/>
                  <a:pt x="782" y="1071"/>
                  <a:pt x="782" y="1072"/>
                </a:cubicBezTo>
                <a:cubicBezTo>
                  <a:pt x="783" y="1072"/>
                  <a:pt x="783" y="1073"/>
                  <a:pt x="783" y="1073"/>
                </a:cubicBezTo>
                <a:cubicBezTo>
                  <a:pt x="783" y="1073"/>
                  <a:pt x="783" y="1074"/>
                  <a:pt x="784" y="1074"/>
                </a:cubicBezTo>
                <a:cubicBezTo>
                  <a:pt x="784" y="1075"/>
                  <a:pt x="785" y="1076"/>
                  <a:pt x="785" y="1077"/>
                </a:cubicBezTo>
                <a:cubicBezTo>
                  <a:pt x="785" y="1077"/>
                  <a:pt x="785" y="1077"/>
                  <a:pt x="785" y="1077"/>
                </a:cubicBezTo>
                <a:cubicBezTo>
                  <a:pt x="785" y="1078"/>
                  <a:pt x="785" y="1078"/>
                  <a:pt x="786" y="1079"/>
                </a:cubicBezTo>
                <a:cubicBezTo>
                  <a:pt x="787" y="1079"/>
                  <a:pt x="787" y="1079"/>
                  <a:pt x="787" y="1080"/>
                </a:cubicBezTo>
                <a:cubicBezTo>
                  <a:pt x="788" y="1080"/>
                  <a:pt x="789" y="1081"/>
                  <a:pt x="790" y="1081"/>
                </a:cubicBezTo>
                <a:cubicBezTo>
                  <a:pt x="790" y="1081"/>
                  <a:pt x="791" y="1081"/>
                  <a:pt x="792" y="1081"/>
                </a:cubicBezTo>
                <a:cubicBezTo>
                  <a:pt x="792" y="1081"/>
                  <a:pt x="793" y="1081"/>
                  <a:pt x="793" y="1082"/>
                </a:cubicBezTo>
                <a:cubicBezTo>
                  <a:pt x="794" y="1082"/>
                  <a:pt x="794" y="1082"/>
                  <a:pt x="795" y="1083"/>
                </a:cubicBezTo>
                <a:cubicBezTo>
                  <a:pt x="796" y="1083"/>
                  <a:pt x="798" y="1084"/>
                  <a:pt x="798" y="1084"/>
                </a:cubicBezTo>
                <a:cubicBezTo>
                  <a:pt x="799" y="1085"/>
                  <a:pt x="799" y="1085"/>
                  <a:pt x="799" y="1085"/>
                </a:cubicBezTo>
                <a:cubicBezTo>
                  <a:pt x="799" y="1086"/>
                  <a:pt x="799" y="1086"/>
                  <a:pt x="800" y="1086"/>
                </a:cubicBezTo>
                <a:cubicBezTo>
                  <a:pt x="800" y="1086"/>
                  <a:pt x="800" y="1086"/>
                  <a:pt x="800" y="1086"/>
                </a:cubicBezTo>
                <a:cubicBezTo>
                  <a:pt x="801" y="1086"/>
                  <a:pt x="801" y="1087"/>
                  <a:pt x="801" y="1087"/>
                </a:cubicBezTo>
                <a:cubicBezTo>
                  <a:pt x="801" y="1088"/>
                  <a:pt x="801" y="1088"/>
                  <a:pt x="802" y="1088"/>
                </a:cubicBezTo>
                <a:cubicBezTo>
                  <a:pt x="802" y="1088"/>
                  <a:pt x="803" y="1087"/>
                  <a:pt x="804" y="1087"/>
                </a:cubicBezTo>
                <a:cubicBezTo>
                  <a:pt x="804" y="1086"/>
                  <a:pt x="804" y="1086"/>
                  <a:pt x="805" y="1086"/>
                </a:cubicBezTo>
                <a:cubicBezTo>
                  <a:pt x="805" y="1086"/>
                  <a:pt x="805" y="1086"/>
                  <a:pt x="805" y="1086"/>
                </a:cubicBezTo>
                <a:cubicBezTo>
                  <a:pt x="805" y="1086"/>
                  <a:pt x="805" y="1086"/>
                  <a:pt x="805" y="1086"/>
                </a:cubicBezTo>
                <a:cubicBezTo>
                  <a:pt x="805" y="1086"/>
                  <a:pt x="805" y="1086"/>
                  <a:pt x="805" y="1086"/>
                </a:cubicBezTo>
                <a:cubicBezTo>
                  <a:pt x="805" y="1086"/>
                  <a:pt x="805" y="1086"/>
                  <a:pt x="805" y="1086"/>
                </a:cubicBezTo>
                <a:cubicBezTo>
                  <a:pt x="806" y="1086"/>
                  <a:pt x="806" y="1086"/>
                  <a:pt x="806" y="1087"/>
                </a:cubicBezTo>
                <a:cubicBezTo>
                  <a:pt x="806" y="1087"/>
                  <a:pt x="806" y="1087"/>
                  <a:pt x="807" y="1087"/>
                </a:cubicBezTo>
                <a:cubicBezTo>
                  <a:pt x="807" y="1087"/>
                  <a:pt x="807" y="1087"/>
                  <a:pt x="807" y="1087"/>
                </a:cubicBezTo>
                <a:cubicBezTo>
                  <a:pt x="807" y="1087"/>
                  <a:pt x="808" y="1087"/>
                  <a:pt x="808" y="1087"/>
                </a:cubicBezTo>
                <a:cubicBezTo>
                  <a:pt x="809" y="1086"/>
                  <a:pt x="809" y="1086"/>
                  <a:pt x="810" y="1086"/>
                </a:cubicBezTo>
                <a:cubicBezTo>
                  <a:pt x="810" y="1085"/>
                  <a:pt x="811" y="1085"/>
                  <a:pt x="811" y="1085"/>
                </a:cubicBezTo>
                <a:cubicBezTo>
                  <a:pt x="811" y="1083"/>
                  <a:pt x="813" y="1083"/>
                  <a:pt x="813" y="1083"/>
                </a:cubicBezTo>
                <a:cubicBezTo>
                  <a:pt x="814" y="1083"/>
                  <a:pt x="814" y="1083"/>
                  <a:pt x="814" y="1083"/>
                </a:cubicBezTo>
                <a:cubicBezTo>
                  <a:pt x="814" y="1083"/>
                  <a:pt x="815" y="1084"/>
                  <a:pt x="815" y="1084"/>
                </a:cubicBezTo>
                <a:cubicBezTo>
                  <a:pt x="815" y="1084"/>
                  <a:pt x="816" y="1084"/>
                  <a:pt x="816" y="1084"/>
                </a:cubicBezTo>
                <a:cubicBezTo>
                  <a:pt x="816" y="1084"/>
                  <a:pt x="817" y="1084"/>
                  <a:pt x="817" y="1083"/>
                </a:cubicBezTo>
                <a:cubicBezTo>
                  <a:pt x="817" y="1083"/>
                  <a:pt x="817" y="1083"/>
                  <a:pt x="818" y="1083"/>
                </a:cubicBezTo>
                <a:cubicBezTo>
                  <a:pt x="818" y="1083"/>
                  <a:pt x="818" y="1083"/>
                  <a:pt x="819" y="1083"/>
                </a:cubicBezTo>
                <a:cubicBezTo>
                  <a:pt x="819" y="1083"/>
                  <a:pt x="819" y="1082"/>
                  <a:pt x="819" y="1082"/>
                </a:cubicBezTo>
                <a:cubicBezTo>
                  <a:pt x="820" y="1082"/>
                  <a:pt x="820" y="1082"/>
                  <a:pt x="821" y="1082"/>
                </a:cubicBezTo>
                <a:cubicBezTo>
                  <a:pt x="821" y="1082"/>
                  <a:pt x="821" y="1082"/>
                  <a:pt x="821" y="1082"/>
                </a:cubicBezTo>
                <a:cubicBezTo>
                  <a:pt x="822" y="1082"/>
                  <a:pt x="822" y="1082"/>
                  <a:pt x="823" y="1082"/>
                </a:cubicBezTo>
                <a:cubicBezTo>
                  <a:pt x="823" y="1082"/>
                  <a:pt x="823" y="1082"/>
                  <a:pt x="823" y="1082"/>
                </a:cubicBezTo>
                <a:cubicBezTo>
                  <a:pt x="823" y="1082"/>
                  <a:pt x="823" y="1082"/>
                  <a:pt x="824" y="1082"/>
                </a:cubicBezTo>
                <a:cubicBezTo>
                  <a:pt x="824" y="1081"/>
                  <a:pt x="824" y="1081"/>
                  <a:pt x="825" y="1081"/>
                </a:cubicBezTo>
                <a:cubicBezTo>
                  <a:pt x="825" y="1081"/>
                  <a:pt x="825" y="1081"/>
                  <a:pt x="825" y="1081"/>
                </a:cubicBezTo>
                <a:cubicBezTo>
                  <a:pt x="826" y="1081"/>
                  <a:pt x="826" y="1081"/>
                  <a:pt x="826" y="1081"/>
                </a:cubicBezTo>
                <a:cubicBezTo>
                  <a:pt x="826" y="1081"/>
                  <a:pt x="827" y="1081"/>
                  <a:pt x="828" y="1082"/>
                </a:cubicBezTo>
                <a:cubicBezTo>
                  <a:pt x="828" y="1082"/>
                  <a:pt x="828" y="1083"/>
                  <a:pt x="828" y="1083"/>
                </a:cubicBezTo>
                <a:cubicBezTo>
                  <a:pt x="828" y="1084"/>
                  <a:pt x="828" y="1084"/>
                  <a:pt x="827" y="1084"/>
                </a:cubicBezTo>
                <a:cubicBezTo>
                  <a:pt x="827" y="1084"/>
                  <a:pt x="827" y="1084"/>
                  <a:pt x="827" y="1084"/>
                </a:cubicBezTo>
                <a:cubicBezTo>
                  <a:pt x="828" y="1085"/>
                  <a:pt x="829" y="1085"/>
                  <a:pt x="830" y="1084"/>
                </a:cubicBezTo>
                <a:cubicBezTo>
                  <a:pt x="830" y="1084"/>
                  <a:pt x="830" y="1084"/>
                  <a:pt x="830" y="1084"/>
                </a:cubicBezTo>
                <a:cubicBezTo>
                  <a:pt x="831" y="1083"/>
                  <a:pt x="831" y="1083"/>
                  <a:pt x="832" y="1083"/>
                </a:cubicBezTo>
                <a:cubicBezTo>
                  <a:pt x="832" y="1082"/>
                  <a:pt x="832" y="1082"/>
                  <a:pt x="832" y="1081"/>
                </a:cubicBezTo>
                <a:cubicBezTo>
                  <a:pt x="832" y="1081"/>
                  <a:pt x="832" y="1081"/>
                  <a:pt x="832" y="1081"/>
                </a:cubicBezTo>
                <a:cubicBezTo>
                  <a:pt x="832" y="1081"/>
                  <a:pt x="832" y="1080"/>
                  <a:pt x="832" y="1080"/>
                </a:cubicBezTo>
                <a:cubicBezTo>
                  <a:pt x="832" y="1080"/>
                  <a:pt x="832" y="1080"/>
                  <a:pt x="832" y="1080"/>
                </a:cubicBezTo>
                <a:cubicBezTo>
                  <a:pt x="832" y="1079"/>
                  <a:pt x="832" y="1078"/>
                  <a:pt x="832" y="1078"/>
                </a:cubicBezTo>
                <a:cubicBezTo>
                  <a:pt x="833" y="1078"/>
                  <a:pt x="833" y="1077"/>
                  <a:pt x="834" y="1077"/>
                </a:cubicBezTo>
                <a:cubicBezTo>
                  <a:pt x="835" y="1077"/>
                  <a:pt x="835" y="1077"/>
                  <a:pt x="836" y="1076"/>
                </a:cubicBezTo>
                <a:cubicBezTo>
                  <a:pt x="836" y="1075"/>
                  <a:pt x="837" y="1075"/>
                  <a:pt x="836" y="1074"/>
                </a:cubicBezTo>
                <a:cubicBezTo>
                  <a:pt x="836" y="1073"/>
                  <a:pt x="836" y="1072"/>
                  <a:pt x="836" y="1071"/>
                </a:cubicBezTo>
                <a:cubicBezTo>
                  <a:pt x="836" y="1071"/>
                  <a:pt x="837" y="1070"/>
                  <a:pt x="837" y="1070"/>
                </a:cubicBezTo>
                <a:cubicBezTo>
                  <a:pt x="838" y="1070"/>
                  <a:pt x="838" y="1070"/>
                  <a:pt x="838" y="1070"/>
                </a:cubicBezTo>
                <a:cubicBezTo>
                  <a:pt x="838" y="1069"/>
                  <a:pt x="838" y="1069"/>
                  <a:pt x="838" y="1069"/>
                </a:cubicBezTo>
                <a:cubicBezTo>
                  <a:pt x="838" y="1069"/>
                  <a:pt x="839" y="1068"/>
                  <a:pt x="839" y="1068"/>
                </a:cubicBezTo>
                <a:cubicBezTo>
                  <a:pt x="839" y="1067"/>
                  <a:pt x="839" y="1066"/>
                  <a:pt x="839" y="1065"/>
                </a:cubicBezTo>
                <a:cubicBezTo>
                  <a:pt x="839" y="1065"/>
                  <a:pt x="839" y="1065"/>
                  <a:pt x="839" y="1065"/>
                </a:cubicBezTo>
                <a:cubicBezTo>
                  <a:pt x="839" y="1065"/>
                  <a:pt x="839" y="1065"/>
                  <a:pt x="839" y="1065"/>
                </a:cubicBezTo>
                <a:cubicBezTo>
                  <a:pt x="839" y="1065"/>
                  <a:pt x="839" y="1065"/>
                  <a:pt x="839" y="1065"/>
                </a:cubicBezTo>
                <a:cubicBezTo>
                  <a:pt x="839" y="1065"/>
                  <a:pt x="839" y="1065"/>
                  <a:pt x="839" y="1065"/>
                </a:cubicBezTo>
                <a:cubicBezTo>
                  <a:pt x="839" y="1064"/>
                  <a:pt x="839" y="1064"/>
                  <a:pt x="839" y="1063"/>
                </a:cubicBezTo>
                <a:cubicBezTo>
                  <a:pt x="839" y="1062"/>
                  <a:pt x="840" y="1062"/>
                  <a:pt x="840" y="1062"/>
                </a:cubicBezTo>
                <a:cubicBezTo>
                  <a:pt x="840" y="1062"/>
                  <a:pt x="840" y="1062"/>
                  <a:pt x="840" y="1061"/>
                </a:cubicBezTo>
                <a:cubicBezTo>
                  <a:pt x="840" y="1061"/>
                  <a:pt x="840" y="1061"/>
                  <a:pt x="840" y="1061"/>
                </a:cubicBezTo>
                <a:cubicBezTo>
                  <a:pt x="840" y="1060"/>
                  <a:pt x="840" y="1060"/>
                  <a:pt x="841" y="1059"/>
                </a:cubicBezTo>
                <a:cubicBezTo>
                  <a:pt x="841" y="1059"/>
                  <a:pt x="841" y="1059"/>
                  <a:pt x="841" y="1059"/>
                </a:cubicBezTo>
                <a:cubicBezTo>
                  <a:pt x="841" y="1059"/>
                  <a:pt x="841" y="1059"/>
                  <a:pt x="841" y="1059"/>
                </a:cubicBezTo>
                <a:cubicBezTo>
                  <a:pt x="841" y="1059"/>
                  <a:pt x="840" y="1059"/>
                  <a:pt x="840" y="1058"/>
                </a:cubicBezTo>
                <a:cubicBezTo>
                  <a:pt x="840" y="1058"/>
                  <a:pt x="840" y="1057"/>
                  <a:pt x="840" y="1057"/>
                </a:cubicBezTo>
                <a:cubicBezTo>
                  <a:pt x="840" y="1056"/>
                  <a:pt x="840" y="1056"/>
                  <a:pt x="841" y="1055"/>
                </a:cubicBezTo>
                <a:cubicBezTo>
                  <a:pt x="842" y="1055"/>
                  <a:pt x="843" y="1055"/>
                  <a:pt x="843" y="1055"/>
                </a:cubicBezTo>
                <a:cubicBezTo>
                  <a:pt x="844" y="1055"/>
                  <a:pt x="844" y="1055"/>
                  <a:pt x="845" y="1054"/>
                </a:cubicBezTo>
                <a:cubicBezTo>
                  <a:pt x="846" y="1054"/>
                  <a:pt x="848" y="1054"/>
                  <a:pt x="850" y="1054"/>
                </a:cubicBezTo>
                <a:cubicBezTo>
                  <a:pt x="851" y="1053"/>
                  <a:pt x="851" y="1053"/>
                  <a:pt x="852" y="1053"/>
                </a:cubicBezTo>
                <a:cubicBezTo>
                  <a:pt x="853" y="1054"/>
                  <a:pt x="854" y="1054"/>
                  <a:pt x="855" y="1053"/>
                </a:cubicBezTo>
                <a:cubicBezTo>
                  <a:pt x="855" y="1053"/>
                  <a:pt x="855" y="1053"/>
                  <a:pt x="855" y="1053"/>
                </a:cubicBezTo>
                <a:cubicBezTo>
                  <a:pt x="855" y="1053"/>
                  <a:pt x="856" y="1052"/>
                  <a:pt x="857" y="1051"/>
                </a:cubicBezTo>
                <a:cubicBezTo>
                  <a:pt x="858" y="1051"/>
                  <a:pt x="858" y="1051"/>
                  <a:pt x="859" y="1052"/>
                </a:cubicBezTo>
                <a:cubicBezTo>
                  <a:pt x="860" y="1052"/>
                  <a:pt x="861" y="1052"/>
                  <a:pt x="861" y="1052"/>
                </a:cubicBezTo>
                <a:cubicBezTo>
                  <a:pt x="861" y="1050"/>
                  <a:pt x="862" y="1050"/>
                  <a:pt x="863" y="1049"/>
                </a:cubicBezTo>
                <a:cubicBezTo>
                  <a:pt x="863" y="1049"/>
                  <a:pt x="863" y="1049"/>
                  <a:pt x="863" y="1049"/>
                </a:cubicBezTo>
                <a:cubicBezTo>
                  <a:pt x="864" y="1049"/>
                  <a:pt x="865" y="1049"/>
                  <a:pt x="866" y="1049"/>
                </a:cubicBezTo>
                <a:cubicBezTo>
                  <a:pt x="866" y="1050"/>
                  <a:pt x="866" y="1050"/>
                  <a:pt x="867" y="1050"/>
                </a:cubicBezTo>
                <a:cubicBezTo>
                  <a:pt x="867" y="1050"/>
                  <a:pt x="867" y="1050"/>
                  <a:pt x="868" y="1050"/>
                </a:cubicBezTo>
                <a:cubicBezTo>
                  <a:pt x="868" y="1050"/>
                  <a:pt x="868" y="1050"/>
                  <a:pt x="868" y="1050"/>
                </a:cubicBezTo>
                <a:cubicBezTo>
                  <a:pt x="868" y="1050"/>
                  <a:pt x="868" y="1050"/>
                  <a:pt x="868" y="1050"/>
                </a:cubicBezTo>
                <a:cubicBezTo>
                  <a:pt x="868" y="1050"/>
                  <a:pt x="869" y="1050"/>
                  <a:pt x="869" y="1050"/>
                </a:cubicBezTo>
                <a:cubicBezTo>
                  <a:pt x="869" y="1050"/>
                  <a:pt x="869" y="1050"/>
                  <a:pt x="869" y="1050"/>
                </a:cubicBezTo>
                <a:cubicBezTo>
                  <a:pt x="869" y="1050"/>
                  <a:pt x="870" y="1050"/>
                  <a:pt x="870" y="1050"/>
                </a:cubicBezTo>
                <a:cubicBezTo>
                  <a:pt x="870" y="1050"/>
                  <a:pt x="870" y="1050"/>
                  <a:pt x="870" y="1050"/>
                </a:cubicBezTo>
                <a:cubicBezTo>
                  <a:pt x="870" y="1050"/>
                  <a:pt x="871" y="1050"/>
                  <a:pt x="871" y="1050"/>
                </a:cubicBezTo>
                <a:cubicBezTo>
                  <a:pt x="871" y="1049"/>
                  <a:pt x="871" y="1049"/>
                  <a:pt x="872" y="1049"/>
                </a:cubicBezTo>
                <a:cubicBezTo>
                  <a:pt x="872" y="1049"/>
                  <a:pt x="873" y="1049"/>
                  <a:pt x="873" y="1049"/>
                </a:cubicBezTo>
                <a:cubicBezTo>
                  <a:pt x="873" y="1049"/>
                  <a:pt x="873" y="1049"/>
                  <a:pt x="873" y="1049"/>
                </a:cubicBezTo>
                <a:cubicBezTo>
                  <a:pt x="874" y="1050"/>
                  <a:pt x="876" y="1051"/>
                  <a:pt x="876" y="1052"/>
                </a:cubicBezTo>
                <a:cubicBezTo>
                  <a:pt x="877" y="1053"/>
                  <a:pt x="878" y="1055"/>
                  <a:pt x="877" y="1056"/>
                </a:cubicBezTo>
                <a:cubicBezTo>
                  <a:pt x="876" y="1057"/>
                  <a:pt x="876" y="1058"/>
                  <a:pt x="875" y="1060"/>
                </a:cubicBezTo>
                <a:cubicBezTo>
                  <a:pt x="875" y="1060"/>
                  <a:pt x="874" y="1060"/>
                  <a:pt x="874" y="1060"/>
                </a:cubicBezTo>
                <a:cubicBezTo>
                  <a:pt x="874" y="1061"/>
                  <a:pt x="874" y="1061"/>
                  <a:pt x="874" y="1061"/>
                </a:cubicBezTo>
                <a:cubicBezTo>
                  <a:pt x="874" y="1061"/>
                  <a:pt x="874" y="1061"/>
                  <a:pt x="874" y="1061"/>
                </a:cubicBezTo>
                <a:cubicBezTo>
                  <a:pt x="874" y="1061"/>
                  <a:pt x="874" y="1062"/>
                  <a:pt x="873" y="1062"/>
                </a:cubicBezTo>
                <a:cubicBezTo>
                  <a:pt x="873" y="1063"/>
                  <a:pt x="872" y="1064"/>
                  <a:pt x="871" y="1065"/>
                </a:cubicBezTo>
                <a:cubicBezTo>
                  <a:pt x="870" y="1065"/>
                  <a:pt x="870" y="1065"/>
                  <a:pt x="870" y="1066"/>
                </a:cubicBezTo>
                <a:cubicBezTo>
                  <a:pt x="870" y="1066"/>
                  <a:pt x="871" y="1067"/>
                  <a:pt x="871" y="1067"/>
                </a:cubicBezTo>
                <a:cubicBezTo>
                  <a:pt x="871" y="1068"/>
                  <a:pt x="870" y="1068"/>
                  <a:pt x="870" y="1069"/>
                </a:cubicBezTo>
                <a:cubicBezTo>
                  <a:pt x="869" y="1070"/>
                  <a:pt x="869" y="1070"/>
                  <a:pt x="868" y="1070"/>
                </a:cubicBezTo>
                <a:cubicBezTo>
                  <a:pt x="868" y="1070"/>
                  <a:pt x="868" y="1071"/>
                  <a:pt x="869" y="1071"/>
                </a:cubicBezTo>
                <a:cubicBezTo>
                  <a:pt x="869" y="1071"/>
                  <a:pt x="869" y="1071"/>
                  <a:pt x="870" y="1071"/>
                </a:cubicBezTo>
                <a:cubicBezTo>
                  <a:pt x="870" y="1071"/>
                  <a:pt x="871" y="1072"/>
                  <a:pt x="870" y="1072"/>
                </a:cubicBezTo>
                <a:cubicBezTo>
                  <a:pt x="870" y="1073"/>
                  <a:pt x="870" y="1074"/>
                  <a:pt x="869" y="1074"/>
                </a:cubicBezTo>
                <a:cubicBezTo>
                  <a:pt x="869" y="1074"/>
                  <a:pt x="869" y="1074"/>
                  <a:pt x="869" y="1075"/>
                </a:cubicBezTo>
                <a:cubicBezTo>
                  <a:pt x="870" y="1074"/>
                  <a:pt x="871" y="1075"/>
                  <a:pt x="871" y="1075"/>
                </a:cubicBezTo>
                <a:cubicBezTo>
                  <a:pt x="871" y="1076"/>
                  <a:pt x="871" y="1076"/>
                  <a:pt x="871" y="1077"/>
                </a:cubicBezTo>
                <a:cubicBezTo>
                  <a:pt x="871" y="1076"/>
                  <a:pt x="871" y="1077"/>
                  <a:pt x="871" y="1077"/>
                </a:cubicBezTo>
                <a:cubicBezTo>
                  <a:pt x="871" y="1077"/>
                  <a:pt x="870" y="1077"/>
                  <a:pt x="870" y="1078"/>
                </a:cubicBezTo>
                <a:cubicBezTo>
                  <a:pt x="870" y="1078"/>
                  <a:pt x="870" y="1078"/>
                  <a:pt x="870" y="1079"/>
                </a:cubicBezTo>
                <a:cubicBezTo>
                  <a:pt x="870" y="1079"/>
                  <a:pt x="870" y="1079"/>
                  <a:pt x="870" y="1079"/>
                </a:cubicBezTo>
                <a:cubicBezTo>
                  <a:pt x="869" y="1079"/>
                  <a:pt x="870" y="1080"/>
                  <a:pt x="870" y="1080"/>
                </a:cubicBezTo>
                <a:cubicBezTo>
                  <a:pt x="870" y="1080"/>
                  <a:pt x="870" y="1080"/>
                  <a:pt x="870" y="1081"/>
                </a:cubicBezTo>
                <a:cubicBezTo>
                  <a:pt x="870" y="1081"/>
                  <a:pt x="870" y="1082"/>
                  <a:pt x="869" y="1082"/>
                </a:cubicBezTo>
                <a:cubicBezTo>
                  <a:pt x="869" y="1082"/>
                  <a:pt x="869" y="1082"/>
                  <a:pt x="869" y="1082"/>
                </a:cubicBezTo>
                <a:cubicBezTo>
                  <a:pt x="869" y="1083"/>
                  <a:pt x="869" y="1084"/>
                  <a:pt x="869" y="1084"/>
                </a:cubicBezTo>
                <a:cubicBezTo>
                  <a:pt x="869" y="1084"/>
                  <a:pt x="869" y="1084"/>
                  <a:pt x="869" y="1084"/>
                </a:cubicBezTo>
                <a:cubicBezTo>
                  <a:pt x="868" y="1085"/>
                  <a:pt x="868" y="1086"/>
                  <a:pt x="867" y="1086"/>
                </a:cubicBezTo>
                <a:cubicBezTo>
                  <a:pt x="867" y="1086"/>
                  <a:pt x="867" y="1086"/>
                  <a:pt x="867" y="1086"/>
                </a:cubicBezTo>
                <a:cubicBezTo>
                  <a:pt x="866" y="1086"/>
                  <a:pt x="866" y="1086"/>
                  <a:pt x="865" y="1085"/>
                </a:cubicBezTo>
                <a:cubicBezTo>
                  <a:pt x="865" y="1085"/>
                  <a:pt x="865" y="1084"/>
                  <a:pt x="863" y="1084"/>
                </a:cubicBezTo>
                <a:cubicBezTo>
                  <a:pt x="863" y="1086"/>
                  <a:pt x="863" y="1087"/>
                  <a:pt x="863" y="1089"/>
                </a:cubicBezTo>
                <a:cubicBezTo>
                  <a:pt x="863" y="1090"/>
                  <a:pt x="863" y="1090"/>
                  <a:pt x="863" y="1090"/>
                </a:cubicBezTo>
                <a:cubicBezTo>
                  <a:pt x="863" y="1090"/>
                  <a:pt x="863" y="1090"/>
                  <a:pt x="863" y="1090"/>
                </a:cubicBezTo>
                <a:cubicBezTo>
                  <a:pt x="863" y="1090"/>
                  <a:pt x="863" y="1090"/>
                  <a:pt x="863" y="1090"/>
                </a:cubicBezTo>
                <a:cubicBezTo>
                  <a:pt x="863" y="1091"/>
                  <a:pt x="862" y="1092"/>
                  <a:pt x="862" y="1092"/>
                </a:cubicBezTo>
                <a:cubicBezTo>
                  <a:pt x="862" y="1093"/>
                  <a:pt x="862" y="1093"/>
                  <a:pt x="862" y="1093"/>
                </a:cubicBezTo>
                <a:cubicBezTo>
                  <a:pt x="862" y="1093"/>
                  <a:pt x="863" y="1094"/>
                  <a:pt x="863" y="1094"/>
                </a:cubicBezTo>
                <a:cubicBezTo>
                  <a:pt x="864" y="1095"/>
                  <a:pt x="864" y="1096"/>
                  <a:pt x="864" y="1096"/>
                </a:cubicBezTo>
                <a:cubicBezTo>
                  <a:pt x="864" y="1096"/>
                  <a:pt x="864" y="1096"/>
                  <a:pt x="864" y="1097"/>
                </a:cubicBezTo>
                <a:cubicBezTo>
                  <a:pt x="864" y="1098"/>
                  <a:pt x="865" y="1099"/>
                  <a:pt x="863" y="1100"/>
                </a:cubicBezTo>
                <a:cubicBezTo>
                  <a:pt x="863" y="1100"/>
                  <a:pt x="863" y="1101"/>
                  <a:pt x="862" y="1102"/>
                </a:cubicBezTo>
                <a:cubicBezTo>
                  <a:pt x="862" y="1102"/>
                  <a:pt x="861" y="1103"/>
                  <a:pt x="861" y="1104"/>
                </a:cubicBezTo>
                <a:cubicBezTo>
                  <a:pt x="860" y="1104"/>
                  <a:pt x="859" y="1105"/>
                  <a:pt x="859" y="1105"/>
                </a:cubicBezTo>
                <a:cubicBezTo>
                  <a:pt x="858" y="1105"/>
                  <a:pt x="858" y="1105"/>
                  <a:pt x="858" y="1105"/>
                </a:cubicBezTo>
                <a:cubicBezTo>
                  <a:pt x="858" y="1106"/>
                  <a:pt x="858" y="1106"/>
                  <a:pt x="858" y="1106"/>
                </a:cubicBezTo>
                <a:cubicBezTo>
                  <a:pt x="858" y="1106"/>
                  <a:pt x="858" y="1106"/>
                  <a:pt x="858" y="1106"/>
                </a:cubicBezTo>
                <a:cubicBezTo>
                  <a:pt x="859" y="1106"/>
                  <a:pt x="860" y="1106"/>
                  <a:pt x="860" y="1107"/>
                </a:cubicBezTo>
                <a:cubicBezTo>
                  <a:pt x="860" y="1107"/>
                  <a:pt x="860" y="1107"/>
                  <a:pt x="860" y="1107"/>
                </a:cubicBezTo>
                <a:cubicBezTo>
                  <a:pt x="861" y="1106"/>
                  <a:pt x="862" y="1106"/>
                  <a:pt x="862" y="1106"/>
                </a:cubicBezTo>
                <a:cubicBezTo>
                  <a:pt x="863" y="1106"/>
                  <a:pt x="863" y="1106"/>
                  <a:pt x="863" y="1106"/>
                </a:cubicBezTo>
                <a:cubicBezTo>
                  <a:pt x="864" y="1106"/>
                  <a:pt x="865" y="1107"/>
                  <a:pt x="865" y="1107"/>
                </a:cubicBezTo>
                <a:cubicBezTo>
                  <a:pt x="865" y="1107"/>
                  <a:pt x="865" y="1107"/>
                  <a:pt x="865" y="1107"/>
                </a:cubicBezTo>
                <a:cubicBezTo>
                  <a:pt x="866" y="1107"/>
                  <a:pt x="867" y="1107"/>
                  <a:pt x="867" y="1107"/>
                </a:cubicBezTo>
                <a:cubicBezTo>
                  <a:pt x="868" y="1106"/>
                  <a:pt x="869" y="1106"/>
                  <a:pt x="870" y="1106"/>
                </a:cubicBezTo>
                <a:cubicBezTo>
                  <a:pt x="872" y="1106"/>
                  <a:pt x="874" y="1106"/>
                  <a:pt x="875" y="1106"/>
                </a:cubicBezTo>
                <a:cubicBezTo>
                  <a:pt x="876" y="1106"/>
                  <a:pt x="876" y="1106"/>
                  <a:pt x="877" y="1106"/>
                </a:cubicBezTo>
                <a:cubicBezTo>
                  <a:pt x="877" y="1106"/>
                  <a:pt x="878" y="1106"/>
                  <a:pt x="878" y="1106"/>
                </a:cubicBezTo>
                <a:cubicBezTo>
                  <a:pt x="878" y="1106"/>
                  <a:pt x="879" y="1105"/>
                  <a:pt x="879" y="1105"/>
                </a:cubicBezTo>
                <a:cubicBezTo>
                  <a:pt x="879" y="1105"/>
                  <a:pt x="879" y="1105"/>
                  <a:pt x="879" y="1105"/>
                </a:cubicBezTo>
                <a:cubicBezTo>
                  <a:pt x="880" y="1104"/>
                  <a:pt x="881" y="1105"/>
                  <a:pt x="882" y="1105"/>
                </a:cubicBezTo>
                <a:cubicBezTo>
                  <a:pt x="882" y="1105"/>
                  <a:pt x="882" y="1105"/>
                  <a:pt x="883" y="1105"/>
                </a:cubicBezTo>
                <a:cubicBezTo>
                  <a:pt x="883" y="1105"/>
                  <a:pt x="883" y="1105"/>
                  <a:pt x="883" y="1105"/>
                </a:cubicBezTo>
                <a:cubicBezTo>
                  <a:pt x="883" y="1104"/>
                  <a:pt x="883" y="1104"/>
                  <a:pt x="883" y="1104"/>
                </a:cubicBezTo>
                <a:cubicBezTo>
                  <a:pt x="883" y="1103"/>
                  <a:pt x="884" y="1102"/>
                  <a:pt x="885" y="1103"/>
                </a:cubicBezTo>
                <a:cubicBezTo>
                  <a:pt x="885" y="1103"/>
                  <a:pt x="885" y="1103"/>
                  <a:pt x="885" y="1103"/>
                </a:cubicBezTo>
                <a:cubicBezTo>
                  <a:pt x="886" y="1103"/>
                  <a:pt x="887" y="1103"/>
                  <a:pt x="888" y="1104"/>
                </a:cubicBezTo>
                <a:cubicBezTo>
                  <a:pt x="888" y="1104"/>
                  <a:pt x="889" y="1104"/>
                  <a:pt x="889" y="1104"/>
                </a:cubicBezTo>
                <a:cubicBezTo>
                  <a:pt x="889" y="1105"/>
                  <a:pt x="889" y="1105"/>
                  <a:pt x="890" y="1105"/>
                </a:cubicBezTo>
                <a:cubicBezTo>
                  <a:pt x="890" y="1105"/>
                  <a:pt x="890" y="1105"/>
                  <a:pt x="891" y="1105"/>
                </a:cubicBezTo>
                <a:cubicBezTo>
                  <a:pt x="891" y="1105"/>
                  <a:pt x="891" y="1105"/>
                  <a:pt x="892" y="1105"/>
                </a:cubicBezTo>
                <a:cubicBezTo>
                  <a:pt x="892" y="1105"/>
                  <a:pt x="892" y="1105"/>
                  <a:pt x="892" y="1105"/>
                </a:cubicBezTo>
                <a:cubicBezTo>
                  <a:pt x="892" y="1105"/>
                  <a:pt x="893" y="1105"/>
                  <a:pt x="893" y="1105"/>
                </a:cubicBezTo>
                <a:cubicBezTo>
                  <a:pt x="894" y="1105"/>
                  <a:pt x="894" y="1105"/>
                  <a:pt x="895" y="1105"/>
                </a:cubicBezTo>
                <a:cubicBezTo>
                  <a:pt x="896" y="1105"/>
                  <a:pt x="897" y="1105"/>
                  <a:pt x="897" y="1106"/>
                </a:cubicBezTo>
                <a:cubicBezTo>
                  <a:pt x="897" y="1106"/>
                  <a:pt x="897" y="1106"/>
                  <a:pt x="898" y="1106"/>
                </a:cubicBezTo>
                <a:cubicBezTo>
                  <a:pt x="898" y="1106"/>
                  <a:pt x="898" y="1105"/>
                  <a:pt x="898" y="1105"/>
                </a:cubicBezTo>
                <a:cubicBezTo>
                  <a:pt x="898" y="1105"/>
                  <a:pt x="898" y="1105"/>
                  <a:pt x="899" y="1104"/>
                </a:cubicBezTo>
                <a:cubicBezTo>
                  <a:pt x="900" y="1104"/>
                  <a:pt x="901" y="1104"/>
                  <a:pt x="902" y="1105"/>
                </a:cubicBezTo>
                <a:cubicBezTo>
                  <a:pt x="903" y="1105"/>
                  <a:pt x="904" y="1106"/>
                  <a:pt x="905" y="1106"/>
                </a:cubicBezTo>
                <a:cubicBezTo>
                  <a:pt x="906" y="1106"/>
                  <a:pt x="906" y="1106"/>
                  <a:pt x="906" y="1106"/>
                </a:cubicBezTo>
                <a:cubicBezTo>
                  <a:pt x="906" y="1107"/>
                  <a:pt x="907" y="1107"/>
                  <a:pt x="907" y="1108"/>
                </a:cubicBezTo>
                <a:cubicBezTo>
                  <a:pt x="907" y="1108"/>
                  <a:pt x="907" y="1109"/>
                  <a:pt x="907" y="1109"/>
                </a:cubicBezTo>
                <a:cubicBezTo>
                  <a:pt x="907" y="1109"/>
                  <a:pt x="907" y="1109"/>
                  <a:pt x="908" y="1109"/>
                </a:cubicBezTo>
                <a:cubicBezTo>
                  <a:pt x="908" y="1109"/>
                  <a:pt x="908" y="1109"/>
                  <a:pt x="908" y="1109"/>
                </a:cubicBezTo>
                <a:cubicBezTo>
                  <a:pt x="908" y="1109"/>
                  <a:pt x="908" y="1109"/>
                  <a:pt x="908" y="1108"/>
                </a:cubicBezTo>
                <a:cubicBezTo>
                  <a:pt x="908" y="1108"/>
                  <a:pt x="908" y="1108"/>
                  <a:pt x="908" y="1107"/>
                </a:cubicBezTo>
                <a:cubicBezTo>
                  <a:pt x="909" y="1107"/>
                  <a:pt x="909" y="1107"/>
                  <a:pt x="909" y="1107"/>
                </a:cubicBezTo>
                <a:cubicBezTo>
                  <a:pt x="910" y="1107"/>
                  <a:pt x="910" y="1107"/>
                  <a:pt x="910" y="1107"/>
                </a:cubicBezTo>
                <a:cubicBezTo>
                  <a:pt x="911" y="1108"/>
                  <a:pt x="911" y="1108"/>
                  <a:pt x="912" y="1109"/>
                </a:cubicBezTo>
                <a:cubicBezTo>
                  <a:pt x="912" y="1109"/>
                  <a:pt x="913" y="1110"/>
                  <a:pt x="913" y="1110"/>
                </a:cubicBezTo>
                <a:cubicBezTo>
                  <a:pt x="913" y="1110"/>
                  <a:pt x="913" y="1110"/>
                  <a:pt x="913" y="1110"/>
                </a:cubicBezTo>
                <a:cubicBezTo>
                  <a:pt x="914" y="1111"/>
                  <a:pt x="915" y="1112"/>
                  <a:pt x="914" y="1113"/>
                </a:cubicBezTo>
                <a:cubicBezTo>
                  <a:pt x="914" y="1114"/>
                  <a:pt x="914" y="1114"/>
                  <a:pt x="914" y="1114"/>
                </a:cubicBezTo>
                <a:cubicBezTo>
                  <a:pt x="914" y="1114"/>
                  <a:pt x="914" y="1114"/>
                  <a:pt x="914" y="1114"/>
                </a:cubicBezTo>
                <a:cubicBezTo>
                  <a:pt x="914" y="1114"/>
                  <a:pt x="914" y="1114"/>
                  <a:pt x="914" y="1114"/>
                </a:cubicBezTo>
                <a:cubicBezTo>
                  <a:pt x="914" y="1114"/>
                  <a:pt x="914" y="1114"/>
                  <a:pt x="914" y="1114"/>
                </a:cubicBezTo>
                <a:cubicBezTo>
                  <a:pt x="914" y="1114"/>
                  <a:pt x="914" y="1114"/>
                  <a:pt x="914" y="1114"/>
                </a:cubicBezTo>
                <a:cubicBezTo>
                  <a:pt x="914" y="1114"/>
                  <a:pt x="914" y="1114"/>
                  <a:pt x="914" y="1114"/>
                </a:cubicBezTo>
                <a:cubicBezTo>
                  <a:pt x="913" y="1115"/>
                  <a:pt x="913" y="1115"/>
                  <a:pt x="913" y="1115"/>
                </a:cubicBezTo>
                <a:cubicBezTo>
                  <a:pt x="914" y="1115"/>
                  <a:pt x="914" y="1115"/>
                  <a:pt x="914" y="1115"/>
                </a:cubicBezTo>
                <a:cubicBezTo>
                  <a:pt x="914" y="1116"/>
                  <a:pt x="914" y="1116"/>
                  <a:pt x="914" y="1117"/>
                </a:cubicBezTo>
                <a:cubicBezTo>
                  <a:pt x="914" y="1118"/>
                  <a:pt x="914" y="1118"/>
                  <a:pt x="914" y="1119"/>
                </a:cubicBezTo>
                <a:cubicBezTo>
                  <a:pt x="914" y="1119"/>
                  <a:pt x="913" y="1120"/>
                  <a:pt x="913" y="1120"/>
                </a:cubicBezTo>
                <a:cubicBezTo>
                  <a:pt x="913" y="1120"/>
                  <a:pt x="913" y="1120"/>
                  <a:pt x="914" y="1120"/>
                </a:cubicBezTo>
                <a:cubicBezTo>
                  <a:pt x="914" y="1121"/>
                  <a:pt x="915" y="1122"/>
                  <a:pt x="914" y="1123"/>
                </a:cubicBezTo>
                <a:cubicBezTo>
                  <a:pt x="914" y="1124"/>
                  <a:pt x="913" y="1124"/>
                  <a:pt x="913" y="1125"/>
                </a:cubicBezTo>
                <a:cubicBezTo>
                  <a:pt x="913" y="1125"/>
                  <a:pt x="913" y="1125"/>
                  <a:pt x="913" y="1125"/>
                </a:cubicBezTo>
                <a:cubicBezTo>
                  <a:pt x="913" y="1126"/>
                  <a:pt x="913" y="1126"/>
                  <a:pt x="912" y="1126"/>
                </a:cubicBezTo>
                <a:cubicBezTo>
                  <a:pt x="912" y="1127"/>
                  <a:pt x="911" y="1127"/>
                  <a:pt x="910" y="1127"/>
                </a:cubicBezTo>
                <a:cubicBezTo>
                  <a:pt x="910" y="1127"/>
                  <a:pt x="910" y="1127"/>
                  <a:pt x="910" y="1127"/>
                </a:cubicBezTo>
                <a:cubicBezTo>
                  <a:pt x="910" y="1127"/>
                  <a:pt x="910" y="1127"/>
                  <a:pt x="911" y="1127"/>
                </a:cubicBezTo>
                <a:cubicBezTo>
                  <a:pt x="911" y="1128"/>
                  <a:pt x="912" y="1128"/>
                  <a:pt x="912" y="1129"/>
                </a:cubicBezTo>
                <a:cubicBezTo>
                  <a:pt x="912" y="1130"/>
                  <a:pt x="913" y="1130"/>
                  <a:pt x="913" y="1131"/>
                </a:cubicBezTo>
                <a:cubicBezTo>
                  <a:pt x="913" y="1131"/>
                  <a:pt x="913" y="1132"/>
                  <a:pt x="913" y="1132"/>
                </a:cubicBezTo>
                <a:cubicBezTo>
                  <a:pt x="913" y="1133"/>
                  <a:pt x="913" y="1133"/>
                  <a:pt x="913" y="1133"/>
                </a:cubicBezTo>
                <a:cubicBezTo>
                  <a:pt x="913" y="1134"/>
                  <a:pt x="913" y="1134"/>
                  <a:pt x="913" y="1135"/>
                </a:cubicBezTo>
                <a:cubicBezTo>
                  <a:pt x="913" y="1135"/>
                  <a:pt x="913" y="1135"/>
                  <a:pt x="913" y="1135"/>
                </a:cubicBezTo>
                <a:cubicBezTo>
                  <a:pt x="913" y="1136"/>
                  <a:pt x="913" y="1136"/>
                  <a:pt x="913" y="1136"/>
                </a:cubicBezTo>
                <a:cubicBezTo>
                  <a:pt x="913" y="1137"/>
                  <a:pt x="913" y="1138"/>
                  <a:pt x="912" y="1138"/>
                </a:cubicBezTo>
                <a:cubicBezTo>
                  <a:pt x="911" y="1139"/>
                  <a:pt x="910" y="1139"/>
                  <a:pt x="909" y="1138"/>
                </a:cubicBezTo>
                <a:cubicBezTo>
                  <a:pt x="909" y="1137"/>
                  <a:pt x="909" y="1137"/>
                  <a:pt x="909" y="1137"/>
                </a:cubicBezTo>
                <a:cubicBezTo>
                  <a:pt x="909" y="1137"/>
                  <a:pt x="909" y="1138"/>
                  <a:pt x="909" y="1138"/>
                </a:cubicBezTo>
                <a:cubicBezTo>
                  <a:pt x="909" y="1139"/>
                  <a:pt x="910" y="1140"/>
                  <a:pt x="909" y="1141"/>
                </a:cubicBezTo>
                <a:cubicBezTo>
                  <a:pt x="909" y="1141"/>
                  <a:pt x="909" y="1141"/>
                  <a:pt x="910" y="1141"/>
                </a:cubicBezTo>
                <a:cubicBezTo>
                  <a:pt x="910" y="1141"/>
                  <a:pt x="911" y="1141"/>
                  <a:pt x="911" y="1141"/>
                </a:cubicBezTo>
                <a:cubicBezTo>
                  <a:pt x="911" y="1141"/>
                  <a:pt x="911" y="1142"/>
                  <a:pt x="911" y="1142"/>
                </a:cubicBezTo>
                <a:cubicBezTo>
                  <a:pt x="911" y="1143"/>
                  <a:pt x="910" y="1145"/>
                  <a:pt x="910" y="1146"/>
                </a:cubicBezTo>
                <a:cubicBezTo>
                  <a:pt x="909" y="1146"/>
                  <a:pt x="909" y="1147"/>
                  <a:pt x="910" y="1148"/>
                </a:cubicBezTo>
                <a:cubicBezTo>
                  <a:pt x="911" y="1148"/>
                  <a:pt x="911" y="1149"/>
                  <a:pt x="911" y="1149"/>
                </a:cubicBezTo>
                <a:cubicBezTo>
                  <a:pt x="912" y="1150"/>
                  <a:pt x="912" y="1152"/>
                  <a:pt x="911" y="1152"/>
                </a:cubicBezTo>
                <a:cubicBezTo>
                  <a:pt x="911" y="1152"/>
                  <a:pt x="911" y="1152"/>
                  <a:pt x="911" y="1152"/>
                </a:cubicBezTo>
                <a:cubicBezTo>
                  <a:pt x="911" y="1151"/>
                  <a:pt x="912" y="1150"/>
                  <a:pt x="912" y="1150"/>
                </a:cubicBezTo>
                <a:cubicBezTo>
                  <a:pt x="913" y="1150"/>
                  <a:pt x="913" y="1151"/>
                  <a:pt x="913" y="1151"/>
                </a:cubicBezTo>
                <a:cubicBezTo>
                  <a:pt x="914" y="1151"/>
                  <a:pt x="914" y="1151"/>
                  <a:pt x="914" y="1151"/>
                </a:cubicBezTo>
                <a:cubicBezTo>
                  <a:pt x="914" y="1151"/>
                  <a:pt x="915" y="1152"/>
                  <a:pt x="915" y="1153"/>
                </a:cubicBezTo>
                <a:cubicBezTo>
                  <a:pt x="916" y="1153"/>
                  <a:pt x="915" y="1154"/>
                  <a:pt x="915" y="1154"/>
                </a:cubicBezTo>
                <a:cubicBezTo>
                  <a:pt x="915" y="1154"/>
                  <a:pt x="915" y="1154"/>
                  <a:pt x="915" y="1154"/>
                </a:cubicBezTo>
                <a:cubicBezTo>
                  <a:pt x="915" y="1155"/>
                  <a:pt x="916" y="1155"/>
                  <a:pt x="917" y="1156"/>
                </a:cubicBezTo>
                <a:cubicBezTo>
                  <a:pt x="917" y="1157"/>
                  <a:pt x="918" y="1157"/>
                  <a:pt x="919" y="1158"/>
                </a:cubicBezTo>
                <a:cubicBezTo>
                  <a:pt x="919" y="1159"/>
                  <a:pt x="919" y="1159"/>
                  <a:pt x="919" y="1159"/>
                </a:cubicBezTo>
                <a:cubicBezTo>
                  <a:pt x="920" y="1159"/>
                  <a:pt x="920" y="1159"/>
                  <a:pt x="921" y="1160"/>
                </a:cubicBezTo>
                <a:cubicBezTo>
                  <a:pt x="922" y="1160"/>
                  <a:pt x="922" y="1161"/>
                  <a:pt x="923" y="1161"/>
                </a:cubicBezTo>
                <a:cubicBezTo>
                  <a:pt x="923" y="1161"/>
                  <a:pt x="923" y="1162"/>
                  <a:pt x="923" y="1162"/>
                </a:cubicBezTo>
                <a:cubicBezTo>
                  <a:pt x="923" y="1162"/>
                  <a:pt x="923" y="1162"/>
                  <a:pt x="923" y="1162"/>
                </a:cubicBezTo>
                <a:cubicBezTo>
                  <a:pt x="924" y="1162"/>
                  <a:pt x="924" y="1163"/>
                  <a:pt x="924" y="1163"/>
                </a:cubicBezTo>
                <a:cubicBezTo>
                  <a:pt x="925" y="1163"/>
                  <a:pt x="925" y="1163"/>
                  <a:pt x="925" y="1163"/>
                </a:cubicBezTo>
                <a:cubicBezTo>
                  <a:pt x="925" y="1164"/>
                  <a:pt x="926" y="1164"/>
                  <a:pt x="927" y="1164"/>
                </a:cubicBezTo>
                <a:cubicBezTo>
                  <a:pt x="927" y="1165"/>
                  <a:pt x="927" y="1165"/>
                  <a:pt x="928" y="1165"/>
                </a:cubicBezTo>
                <a:cubicBezTo>
                  <a:pt x="928" y="1165"/>
                  <a:pt x="928" y="1165"/>
                  <a:pt x="929" y="1165"/>
                </a:cubicBezTo>
                <a:cubicBezTo>
                  <a:pt x="929" y="1165"/>
                  <a:pt x="929" y="1165"/>
                  <a:pt x="929" y="1165"/>
                </a:cubicBezTo>
                <a:cubicBezTo>
                  <a:pt x="929" y="1165"/>
                  <a:pt x="929" y="1165"/>
                  <a:pt x="929" y="1165"/>
                </a:cubicBezTo>
                <a:cubicBezTo>
                  <a:pt x="929" y="1165"/>
                  <a:pt x="929" y="1164"/>
                  <a:pt x="929" y="1164"/>
                </a:cubicBezTo>
                <a:cubicBezTo>
                  <a:pt x="929" y="1164"/>
                  <a:pt x="930" y="1164"/>
                  <a:pt x="930" y="1164"/>
                </a:cubicBezTo>
                <a:cubicBezTo>
                  <a:pt x="930" y="1164"/>
                  <a:pt x="931" y="1164"/>
                  <a:pt x="931" y="1164"/>
                </a:cubicBezTo>
                <a:cubicBezTo>
                  <a:pt x="931" y="1164"/>
                  <a:pt x="932" y="1164"/>
                  <a:pt x="932" y="1164"/>
                </a:cubicBezTo>
                <a:cubicBezTo>
                  <a:pt x="932" y="1165"/>
                  <a:pt x="932" y="1165"/>
                  <a:pt x="933" y="1165"/>
                </a:cubicBezTo>
                <a:cubicBezTo>
                  <a:pt x="934" y="1165"/>
                  <a:pt x="935" y="1166"/>
                  <a:pt x="935" y="1166"/>
                </a:cubicBezTo>
                <a:cubicBezTo>
                  <a:pt x="936" y="1167"/>
                  <a:pt x="937" y="1167"/>
                  <a:pt x="938" y="1167"/>
                </a:cubicBezTo>
                <a:cubicBezTo>
                  <a:pt x="938" y="1167"/>
                  <a:pt x="938" y="1167"/>
                  <a:pt x="938" y="1167"/>
                </a:cubicBezTo>
                <a:cubicBezTo>
                  <a:pt x="939" y="1167"/>
                  <a:pt x="939" y="1166"/>
                  <a:pt x="939" y="1166"/>
                </a:cubicBezTo>
                <a:cubicBezTo>
                  <a:pt x="939" y="1165"/>
                  <a:pt x="940" y="1165"/>
                  <a:pt x="940" y="1164"/>
                </a:cubicBezTo>
                <a:cubicBezTo>
                  <a:pt x="941" y="1164"/>
                  <a:pt x="941" y="1163"/>
                  <a:pt x="942" y="1163"/>
                </a:cubicBezTo>
                <a:cubicBezTo>
                  <a:pt x="942" y="1163"/>
                  <a:pt x="942" y="1163"/>
                  <a:pt x="943" y="1163"/>
                </a:cubicBezTo>
                <a:cubicBezTo>
                  <a:pt x="943" y="1163"/>
                  <a:pt x="943" y="1163"/>
                  <a:pt x="943" y="1162"/>
                </a:cubicBezTo>
                <a:cubicBezTo>
                  <a:pt x="944" y="1162"/>
                  <a:pt x="944" y="1162"/>
                  <a:pt x="945" y="1161"/>
                </a:cubicBezTo>
                <a:cubicBezTo>
                  <a:pt x="946" y="1161"/>
                  <a:pt x="947" y="1161"/>
                  <a:pt x="948" y="1161"/>
                </a:cubicBezTo>
                <a:cubicBezTo>
                  <a:pt x="948" y="1161"/>
                  <a:pt x="948" y="1161"/>
                  <a:pt x="949" y="1161"/>
                </a:cubicBezTo>
                <a:cubicBezTo>
                  <a:pt x="949" y="1161"/>
                  <a:pt x="949" y="1161"/>
                  <a:pt x="949" y="1160"/>
                </a:cubicBezTo>
                <a:cubicBezTo>
                  <a:pt x="950" y="1160"/>
                  <a:pt x="950" y="1160"/>
                  <a:pt x="950" y="1160"/>
                </a:cubicBezTo>
                <a:cubicBezTo>
                  <a:pt x="951" y="1159"/>
                  <a:pt x="951" y="1159"/>
                  <a:pt x="951" y="1159"/>
                </a:cubicBezTo>
                <a:cubicBezTo>
                  <a:pt x="952" y="1159"/>
                  <a:pt x="952" y="1159"/>
                  <a:pt x="952" y="1159"/>
                </a:cubicBezTo>
                <a:cubicBezTo>
                  <a:pt x="953" y="1159"/>
                  <a:pt x="954" y="1159"/>
                  <a:pt x="955" y="1160"/>
                </a:cubicBezTo>
                <a:cubicBezTo>
                  <a:pt x="955" y="1160"/>
                  <a:pt x="955" y="1160"/>
                  <a:pt x="956" y="1160"/>
                </a:cubicBezTo>
                <a:cubicBezTo>
                  <a:pt x="956" y="1160"/>
                  <a:pt x="956" y="1160"/>
                  <a:pt x="956" y="1160"/>
                </a:cubicBezTo>
                <a:cubicBezTo>
                  <a:pt x="956" y="1160"/>
                  <a:pt x="957" y="1160"/>
                  <a:pt x="957" y="1160"/>
                </a:cubicBezTo>
                <a:cubicBezTo>
                  <a:pt x="959" y="1160"/>
                  <a:pt x="959" y="1160"/>
                  <a:pt x="959" y="1160"/>
                </a:cubicBezTo>
                <a:cubicBezTo>
                  <a:pt x="959" y="1160"/>
                  <a:pt x="960" y="1160"/>
                  <a:pt x="961" y="1160"/>
                </a:cubicBezTo>
                <a:cubicBezTo>
                  <a:pt x="961" y="1160"/>
                  <a:pt x="962" y="1160"/>
                  <a:pt x="962" y="1160"/>
                </a:cubicBezTo>
                <a:cubicBezTo>
                  <a:pt x="963" y="1161"/>
                  <a:pt x="963" y="1161"/>
                  <a:pt x="963" y="1161"/>
                </a:cubicBezTo>
                <a:cubicBezTo>
                  <a:pt x="965" y="1161"/>
                  <a:pt x="966" y="1162"/>
                  <a:pt x="967" y="1163"/>
                </a:cubicBezTo>
                <a:cubicBezTo>
                  <a:pt x="967" y="1163"/>
                  <a:pt x="968" y="1163"/>
                  <a:pt x="968" y="1164"/>
                </a:cubicBezTo>
                <a:cubicBezTo>
                  <a:pt x="969" y="1164"/>
                  <a:pt x="969" y="1164"/>
                  <a:pt x="969" y="1165"/>
                </a:cubicBezTo>
                <a:cubicBezTo>
                  <a:pt x="970" y="1165"/>
                  <a:pt x="970" y="1165"/>
                  <a:pt x="971" y="1165"/>
                </a:cubicBezTo>
                <a:cubicBezTo>
                  <a:pt x="971" y="1165"/>
                  <a:pt x="971" y="1166"/>
                  <a:pt x="971" y="1166"/>
                </a:cubicBezTo>
                <a:cubicBezTo>
                  <a:pt x="972" y="1166"/>
                  <a:pt x="972" y="1166"/>
                  <a:pt x="972" y="1166"/>
                </a:cubicBezTo>
                <a:cubicBezTo>
                  <a:pt x="972" y="1166"/>
                  <a:pt x="972" y="1166"/>
                  <a:pt x="972" y="1166"/>
                </a:cubicBezTo>
                <a:cubicBezTo>
                  <a:pt x="972" y="1166"/>
                  <a:pt x="972" y="1166"/>
                  <a:pt x="972" y="1166"/>
                </a:cubicBezTo>
                <a:cubicBezTo>
                  <a:pt x="972" y="1166"/>
                  <a:pt x="973" y="1167"/>
                  <a:pt x="973" y="1167"/>
                </a:cubicBezTo>
                <a:cubicBezTo>
                  <a:pt x="973" y="1167"/>
                  <a:pt x="974" y="1167"/>
                  <a:pt x="974" y="1167"/>
                </a:cubicBezTo>
                <a:cubicBezTo>
                  <a:pt x="975" y="1168"/>
                  <a:pt x="975" y="1168"/>
                  <a:pt x="975" y="1168"/>
                </a:cubicBezTo>
                <a:cubicBezTo>
                  <a:pt x="975" y="1169"/>
                  <a:pt x="975" y="1169"/>
                  <a:pt x="975" y="1169"/>
                </a:cubicBezTo>
                <a:cubicBezTo>
                  <a:pt x="975" y="1169"/>
                  <a:pt x="975" y="1169"/>
                  <a:pt x="976" y="1169"/>
                </a:cubicBezTo>
                <a:cubicBezTo>
                  <a:pt x="976" y="1169"/>
                  <a:pt x="977" y="1170"/>
                  <a:pt x="977" y="1171"/>
                </a:cubicBezTo>
                <a:cubicBezTo>
                  <a:pt x="977" y="1171"/>
                  <a:pt x="977" y="1171"/>
                  <a:pt x="977" y="1171"/>
                </a:cubicBezTo>
                <a:cubicBezTo>
                  <a:pt x="977" y="1172"/>
                  <a:pt x="977" y="1172"/>
                  <a:pt x="977" y="1172"/>
                </a:cubicBezTo>
                <a:cubicBezTo>
                  <a:pt x="977" y="1172"/>
                  <a:pt x="977" y="1172"/>
                  <a:pt x="977" y="1172"/>
                </a:cubicBezTo>
                <a:cubicBezTo>
                  <a:pt x="977" y="1172"/>
                  <a:pt x="978" y="1172"/>
                  <a:pt x="978" y="1172"/>
                </a:cubicBezTo>
                <a:cubicBezTo>
                  <a:pt x="978" y="1172"/>
                  <a:pt x="978" y="1172"/>
                  <a:pt x="978" y="1171"/>
                </a:cubicBezTo>
                <a:cubicBezTo>
                  <a:pt x="978" y="1171"/>
                  <a:pt x="978" y="1170"/>
                  <a:pt x="978" y="1170"/>
                </a:cubicBezTo>
                <a:cubicBezTo>
                  <a:pt x="978" y="1170"/>
                  <a:pt x="978" y="1170"/>
                  <a:pt x="977" y="1170"/>
                </a:cubicBezTo>
                <a:cubicBezTo>
                  <a:pt x="977" y="1169"/>
                  <a:pt x="977" y="1169"/>
                  <a:pt x="977" y="1169"/>
                </a:cubicBezTo>
                <a:cubicBezTo>
                  <a:pt x="976" y="1169"/>
                  <a:pt x="976" y="1168"/>
                  <a:pt x="976" y="1167"/>
                </a:cubicBezTo>
                <a:cubicBezTo>
                  <a:pt x="976" y="1167"/>
                  <a:pt x="976" y="1166"/>
                  <a:pt x="976" y="1166"/>
                </a:cubicBezTo>
                <a:cubicBezTo>
                  <a:pt x="977" y="1165"/>
                  <a:pt x="978" y="1165"/>
                  <a:pt x="978" y="1165"/>
                </a:cubicBezTo>
                <a:cubicBezTo>
                  <a:pt x="978" y="1165"/>
                  <a:pt x="978" y="1165"/>
                  <a:pt x="978" y="1165"/>
                </a:cubicBezTo>
                <a:cubicBezTo>
                  <a:pt x="979" y="1165"/>
                  <a:pt x="979" y="1165"/>
                  <a:pt x="979" y="1164"/>
                </a:cubicBezTo>
                <a:cubicBezTo>
                  <a:pt x="979" y="1164"/>
                  <a:pt x="980" y="1164"/>
                  <a:pt x="980" y="1163"/>
                </a:cubicBezTo>
                <a:cubicBezTo>
                  <a:pt x="981" y="1162"/>
                  <a:pt x="982" y="1161"/>
                  <a:pt x="983" y="1161"/>
                </a:cubicBezTo>
                <a:cubicBezTo>
                  <a:pt x="983" y="1160"/>
                  <a:pt x="983" y="1160"/>
                  <a:pt x="984" y="1160"/>
                </a:cubicBezTo>
                <a:cubicBezTo>
                  <a:pt x="984" y="1160"/>
                  <a:pt x="984" y="1159"/>
                  <a:pt x="984" y="1159"/>
                </a:cubicBezTo>
                <a:cubicBezTo>
                  <a:pt x="985" y="1158"/>
                  <a:pt x="985" y="1158"/>
                  <a:pt x="986" y="1158"/>
                </a:cubicBezTo>
                <a:cubicBezTo>
                  <a:pt x="986" y="1159"/>
                  <a:pt x="986" y="1159"/>
                  <a:pt x="986" y="1159"/>
                </a:cubicBezTo>
                <a:cubicBezTo>
                  <a:pt x="986" y="1158"/>
                  <a:pt x="986" y="1158"/>
                  <a:pt x="986" y="1158"/>
                </a:cubicBezTo>
                <a:cubicBezTo>
                  <a:pt x="987" y="1158"/>
                  <a:pt x="987" y="1158"/>
                  <a:pt x="988" y="1158"/>
                </a:cubicBezTo>
                <a:cubicBezTo>
                  <a:pt x="988" y="1158"/>
                  <a:pt x="988" y="1157"/>
                  <a:pt x="988" y="1157"/>
                </a:cubicBezTo>
                <a:cubicBezTo>
                  <a:pt x="988" y="1156"/>
                  <a:pt x="987" y="1156"/>
                  <a:pt x="987" y="1156"/>
                </a:cubicBezTo>
                <a:cubicBezTo>
                  <a:pt x="986" y="1156"/>
                  <a:pt x="986" y="1156"/>
                  <a:pt x="986" y="1155"/>
                </a:cubicBezTo>
                <a:cubicBezTo>
                  <a:pt x="986" y="1153"/>
                  <a:pt x="987" y="1152"/>
                  <a:pt x="988" y="1151"/>
                </a:cubicBezTo>
                <a:cubicBezTo>
                  <a:pt x="988" y="1151"/>
                  <a:pt x="988" y="1151"/>
                  <a:pt x="988" y="1151"/>
                </a:cubicBezTo>
                <a:cubicBezTo>
                  <a:pt x="989" y="1150"/>
                  <a:pt x="989" y="1149"/>
                  <a:pt x="990" y="1148"/>
                </a:cubicBezTo>
                <a:cubicBezTo>
                  <a:pt x="990" y="1147"/>
                  <a:pt x="991" y="1146"/>
                  <a:pt x="992" y="1145"/>
                </a:cubicBezTo>
                <a:cubicBezTo>
                  <a:pt x="993" y="1144"/>
                  <a:pt x="995" y="1144"/>
                  <a:pt x="997" y="1144"/>
                </a:cubicBezTo>
                <a:cubicBezTo>
                  <a:pt x="997" y="1143"/>
                  <a:pt x="997" y="1143"/>
                  <a:pt x="997" y="1143"/>
                </a:cubicBezTo>
                <a:cubicBezTo>
                  <a:pt x="1000" y="1143"/>
                  <a:pt x="1000" y="1145"/>
                  <a:pt x="1000" y="1146"/>
                </a:cubicBezTo>
                <a:cubicBezTo>
                  <a:pt x="1001" y="1146"/>
                  <a:pt x="1001" y="1145"/>
                  <a:pt x="1001" y="1145"/>
                </a:cubicBezTo>
                <a:cubicBezTo>
                  <a:pt x="1001" y="1145"/>
                  <a:pt x="1001" y="1145"/>
                  <a:pt x="1001" y="1145"/>
                </a:cubicBezTo>
                <a:cubicBezTo>
                  <a:pt x="1001" y="1145"/>
                  <a:pt x="1000" y="1145"/>
                  <a:pt x="1000" y="1144"/>
                </a:cubicBezTo>
                <a:cubicBezTo>
                  <a:pt x="1000" y="1144"/>
                  <a:pt x="1000" y="1144"/>
                  <a:pt x="1000" y="1144"/>
                </a:cubicBezTo>
                <a:cubicBezTo>
                  <a:pt x="1000" y="1143"/>
                  <a:pt x="1000" y="1142"/>
                  <a:pt x="1001" y="1141"/>
                </a:cubicBezTo>
                <a:cubicBezTo>
                  <a:pt x="1001" y="1141"/>
                  <a:pt x="1002" y="1140"/>
                  <a:pt x="1003" y="1140"/>
                </a:cubicBezTo>
                <a:cubicBezTo>
                  <a:pt x="1003" y="1140"/>
                  <a:pt x="1004" y="1140"/>
                  <a:pt x="1004" y="1140"/>
                </a:cubicBezTo>
                <a:cubicBezTo>
                  <a:pt x="1006" y="1141"/>
                  <a:pt x="1007" y="1140"/>
                  <a:pt x="1009" y="1140"/>
                </a:cubicBezTo>
                <a:cubicBezTo>
                  <a:pt x="1010" y="1140"/>
                  <a:pt x="1011" y="1140"/>
                  <a:pt x="1012" y="1139"/>
                </a:cubicBezTo>
                <a:cubicBezTo>
                  <a:pt x="1013" y="1139"/>
                  <a:pt x="1013" y="1139"/>
                  <a:pt x="1013" y="1139"/>
                </a:cubicBezTo>
                <a:cubicBezTo>
                  <a:pt x="1013" y="1139"/>
                  <a:pt x="1014" y="1138"/>
                  <a:pt x="1014" y="1138"/>
                </a:cubicBezTo>
                <a:cubicBezTo>
                  <a:pt x="1015" y="1137"/>
                  <a:pt x="1015" y="1137"/>
                  <a:pt x="1016" y="1136"/>
                </a:cubicBezTo>
                <a:cubicBezTo>
                  <a:pt x="1016" y="1136"/>
                  <a:pt x="1017" y="1136"/>
                  <a:pt x="1017" y="1136"/>
                </a:cubicBezTo>
                <a:cubicBezTo>
                  <a:pt x="1017" y="1136"/>
                  <a:pt x="1018" y="1135"/>
                  <a:pt x="1018" y="1135"/>
                </a:cubicBezTo>
                <a:cubicBezTo>
                  <a:pt x="1018" y="1135"/>
                  <a:pt x="1018" y="1135"/>
                  <a:pt x="1018" y="1135"/>
                </a:cubicBezTo>
                <a:cubicBezTo>
                  <a:pt x="1018" y="1135"/>
                  <a:pt x="1018" y="1134"/>
                  <a:pt x="1018" y="1134"/>
                </a:cubicBezTo>
                <a:cubicBezTo>
                  <a:pt x="1018" y="1134"/>
                  <a:pt x="1018" y="1133"/>
                  <a:pt x="1018" y="1133"/>
                </a:cubicBezTo>
                <a:cubicBezTo>
                  <a:pt x="1019" y="1132"/>
                  <a:pt x="1019" y="1132"/>
                  <a:pt x="1020" y="1132"/>
                </a:cubicBezTo>
                <a:cubicBezTo>
                  <a:pt x="1020" y="1132"/>
                  <a:pt x="1020" y="1132"/>
                  <a:pt x="1020" y="1132"/>
                </a:cubicBezTo>
                <a:cubicBezTo>
                  <a:pt x="1021" y="1132"/>
                  <a:pt x="1022" y="1132"/>
                  <a:pt x="1022" y="1132"/>
                </a:cubicBezTo>
                <a:cubicBezTo>
                  <a:pt x="1022" y="1131"/>
                  <a:pt x="1023" y="1131"/>
                  <a:pt x="1023" y="1131"/>
                </a:cubicBezTo>
                <a:cubicBezTo>
                  <a:pt x="1024" y="1131"/>
                  <a:pt x="1024" y="1131"/>
                  <a:pt x="1024" y="1131"/>
                </a:cubicBezTo>
                <a:cubicBezTo>
                  <a:pt x="1024" y="1131"/>
                  <a:pt x="1024" y="1130"/>
                  <a:pt x="1025" y="1129"/>
                </a:cubicBezTo>
                <a:cubicBezTo>
                  <a:pt x="1025" y="1129"/>
                  <a:pt x="1026" y="1129"/>
                  <a:pt x="1027" y="1129"/>
                </a:cubicBezTo>
                <a:cubicBezTo>
                  <a:pt x="1027" y="1129"/>
                  <a:pt x="1027" y="1130"/>
                  <a:pt x="1027" y="1130"/>
                </a:cubicBezTo>
                <a:cubicBezTo>
                  <a:pt x="1027" y="1130"/>
                  <a:pt x="1028" y="1130"/>
                  <a:pt x="1028" y="1130"/>
                </a:cubicBezTo>
                <a:cubicBezTo>
                  <a:pt x="1028" y="1130"/>
                  <a:pt x="1028" y="1130"/>
                  <a:pt x="1028" y="1130"/>
                </a:cubicBezTo>
                <a:cubicBezTo>
                  <a:pt x="1028" y="1130"/>
                  <a:pt x="1029" y="1130"/>
                  <a:pt x="1029" y="1130"/>
                </a:cubicBezTo>
                <a:cubicBezTo>
                  <a:pt x="1030" y="1130"/>
                  <a:pt x="1031" y="1130"/>
                  <a:pt x="1031" y="1131"/>
                </a:cubicBezTo>
                <a:cubicBezTo>
                  <a:pt x="1032" y="1132"/>
                  <a:pt x="1032" y="1134"/>
                  <a:pt x="1031" y="1135"/>
                </a:cubicBezTo>
                <a:cubicBezTo>
                  <a:pt x="1031" y="1135"/>
                  <a:pt x="1031" y="1135"/>
                  <a:pt x="1030" y="1135"/>
                </a:cubicBezTo>
                <a:cubicBezTo>
                  <a:pt x="1030" y="1135"/>
                  <a:pt x="1030" y="1135"/>
                  <a:pt x="1030" y="1135"/>
                </a:cubicBezTo>
                <a:cubicBezTo>
                  <a:pt x="1030" y="1135"/>
                  <a:pt x="1030" y="1135"/>
                  <a:pt x="1030" y="1135"/>
                </a:cubicBezTo>
                <a:cubicBezTo>
                  <a:pt x="1030" y="1135"/>
                  <a:pt x="1030" y="1135"/>
                  <a:pt x="1030" y="1135"/>
                </a:cubicBezTo>
                <a:cubicBezTo>
                  <a:pt x="1030" y="1135"/>
                  <a:pt x="1030" y="1135"/>
                  <a:pt x="1030" y="1135"/>
                </a:cubicBezTo>
                <a:cubicBezTo>
                  <a:pt x="1030" y="1135"/>
                  <a:pt x="1030" y="1135"/>
                  <a:pt x="1030" y="1135"/>
                </a:cubicBezTo>
                <a:cubicBezTo>
                  <a:pt x="1030" y="1136"/>
                  <a:pt x="1030" y="1136"/>
                  <a:pt x="1029" y="1136"/>
                </a:cubicBezTo>
                <a:cubicBezTo>
                  <a:pt x="1029" y="1136"/>
                  <a:pt x="1028" y="1137"/>
                  <a:pt x="1028" y="1138"/>
                </a:cubicBezTo>
                <a:cubicBezTo>
                  <a:pt x="1027" y="1139"/>
                  <a:pt x="1026" y="1139"/>
                  <a:pt x="1026" y="1139"/>
                </a:cubicBezTo>
                <a:cubicBezTo>
                  <a:pt x="1025" y="1139"/>
                  <a:pt x="1025" y="1139"/>
                  <a:pt x="1024" y="1139"/>
                </a:cubicBezTo>
                <a:cubicBezTo>
                  <a:pt x="1024" y="1140"/>
                  <a:pt x="1024" y="1140"/>
                  <a:pt x="1024" y="1140"/>
                </a:cubicBezTo>
                <a:cubicBezTo>
                  <a:pt x="1024" y="1140"/>
                  <a:pt x="1024" y="1140"/>
                  <a:pt x="1024" y="1140"/>
                </a:cubicBezTo>
                <a:cubicBezTo>
                  <a:pt x="1024" y="1140"/>
                  <a:pt x="1024" y="1141"/>
                  <a:pt x="1024" y="1141"/>
                </a:cubicBezTo>
                <a:cubicBezTo>
                  <a:pt x="1025" y="1142"/>
                  <a:pt x="1025" y="1142"/>
                  <a:pt x="1025" y="1142"/>
                </a:cubicBezTo>
                <a:cubicBezTo>
                  <a:pt x="1026" y="1142"/>
                  <a:pt x="1026" y="1143"/>
                  <a:pt x="1026" y="1143"/>
                </a:cubicBezTo>
                <a:cubicBezTo>
                  <a:pt x="1027" y="1144"/>
                  <a:pt x="1027" y="1144"/>
                  <a:pt x="1027" y="1145"/>
                </a:cubicBezTo>
                <a:cubicBezTo>
                  <a:pt x="1027" y="1145"/>
                  <a:pt x="1027" y="1144"/>
                  <a:pt x="1028" y="1143"/>
                </a:cubicBezTo>
                <a:cubicBezTo>
                  <a:pt x="1028" y="1143"/>
                  <a:pt x="1029" y="1143"/>
                  <a:pt x="1030" y="1142"/>
                </a:cubicBezTo>
                <a:cubicBezTo>
                  <a:pt x="1031" y="1142"/>
                  <a:pt x="1031" y="1142"/>
                  <a:pt x="1032" y="1142"/>
                </a:cubicBezTo>
                <a:cubicBezTo>
                  <a:pt x="1032" y="1142"/>
                  <a:pt x="1033" y="1141"/>
                  <a:pt x="1033" y="1141"/>
                </a:cubicBezTo>
                <a:cubicBezTo>
                  <a:pt x="1034" y="1141"/>
                  <a:pt x="1034" y="1141"/>
                  <a:pt x="1034" y="1141"/>
                </a:cubicBezTo>
                <a:cubicBezTo>
                  <a:pt x="1035" y="1140"/>
                  <a:pt x="1035" y="1140"/>
                  <a:pt x="1036" y="1140"/>
                </a:cubicBezTo>
                <a:cubicBezTo>
                  <a:pt x="1036" y="1140"/>
                  <a:pt x="1036" y="1140"/>
                  <a:pt x="1037" y="1140"/>
                </a:cubicBezTo>
                <a:cubicBezTo>
                  <a:pt x="1037" y="1140"/>
                  <a:pt x="1037" y="1140"/>
                  <a:pt x="1037" y="1140"/>
                </a:cubicBezTo>
                <a:cubicBezTo>
                  <a:pt x="1038" y="1140"/>
                  <a:pt x="1038" y="1140"/>
                  <a:pt x="1038" y="1139"/>
                </a:cubicBezTo>
                <a:cubicBezTo>
                  <a:pt x="1038" y="1139"/>
                  <a:pt x="1038" y="1139"/>
                  <a:pt x="1039" y="1138"/>
                </a:cubicBezTo>
                <a:cubicBezTo>
                  <a:pt x="1038" y="1138"/>
                  <a:pt x="1038" y="1138"/>
                  <a:pt x="1038" y="1138"/>
                </a:cubicBezTo>
                <a:cubicBezTo>
                  <a:pt x="1037" y="1138"/>
                  <a:pt x="1037" y="1138"/>
                  <a:pt x="1036" y="1137"/>
                </a:cubicBezTo>
                <a:cubicBezTo>
                  <a:pt x="1036" y="1136"/>
                  <a:pt x="1036" y="1136"/>
                  <a:pt x="1036" y="1135"/>
                </a:cubicBezTo>
                <a:cubicBezTo>
                  <a:pt x="1036" y="1135"/>
                  <a:pt x="1036" y="1135"/>
                  <a:pt x="1037" y="1135"/>
                </a:cubicBezTo>
                <a:cubicBezTo>
                  <a:pt x="1037" y="1134"/>
                  <a:pt x="1037" y="1134"/>
                  <a:pt x="1037" y="1134"/>
                </a:cubicBezTo>
                <a:cubicBezTo>
                  <a:pt x="1037" y="1133"/>
                  <a:pt x="1037" y="1133"/>
                  <a:pt x="1037" y="1133"/>
                </a:cubicBezTo>
                <a:cubicBezTo>
                  <a:pt x="1037" y="1133"/>
                  <a:pt x="1038" y="1132"/>
                  <a:pt x="1038" y="1132"/>
                </a:cubicBezTo>
                <a:cubicBezTo>
                  <a:pt x="1039" y="1131"/>
                  <a:pt x="1039" y="1131"/>
                  <a:pt x="1039" y="1131"/>
                </a:cubicBezTo>
                <a:cubicBezTo>
                  <a:pt x="1039" y="1131"/>
                  <a:pt x="1040" y="1131"/>
                  <a:pt x="1040" y="1131"/>
                </a:cubicBezTo>
                <a:cubicBezTo>
                  <a:pt x="1039" y="1130"/>
                  <a:pt x="1038" y="1129"/>
                  <a:pt x="1038" y="1129"/>
                </a:cubicBezTo>
                <a:cubicBezTo>
                  <a:pt x="1038" y="1128"/>
                  <a:pt x="1038" y="1128"/>
                  <a:pt x="1039" y="1127"/>
                </a:cubicBezTo>
                <a:cubicBezTo>
                  <a:pt x="1039" y="1127"/>
                  <a:pt x="1040" y="1127"/>
                  <a:pt x="1040" y="1127"/>
                </a:cubicBezTo>
                <a:cubicBezTo>
                  <a:pt x="1040" y="1127"/>
                  <a:pt x="1041" y="1127"/>
                  <a:pt x="1041" y="1127"/>
                </a:cubicBezTo>
                <a:cubicBezTo>
                  <a:pt x="1041" y="1127"/>
                  <a:pt x="1041" y="1127"/>
                  <a:pt x="1041" y="1127"/>
                </a:cubicBezTo>
                <a:cubicBezTo>
                  <a:pt x="1041" y="1127"/>
                  <a:pt x="1041" y="1127"/>
                  <a:pt x="1042" y="1127"/>
                </a:cubicBezTo>
                <a:cubicBezTo>
                  <a:pt x="1042" y="1127"/>
                  <a:pt x="1042" y="1127"/>
                  <a:pt x="1043" y="1127"/>
                </a:cubicBezTo>
                <a:cubicBezTo>
                  <a:pt x="1043" y="1128"/>
                  <a:pt x="1044" y="1128"/>
                  <a:pt x="1044" y="1129"/>
                </a:cubicBezTo>
                <a:cubicBezTo>
                  <a:pt x="1044" y="1130"/>
                  <a:pt x="1044" y="1130"/>
                  <a:pt x="1043" y="1131"/>
                </a:cubicBezTo>
                <a:cubicBezTo>
                  <a:pt x="1043" y="1131"/>
                  <a:pt x="1044" y="1131"/>
                  <a:pt x="1044" y="1132"/>
                </a:cubicBezTo>
                <a:cubicBezTo>
                  <a:pt x="1044" y="1133"/>
                  <a:pt x="1044" y="1133"/>
                  <a:pt x="1045" y="1134"/>
                </a:cubicBezTo>
                <a:cubicBezTo>
                  <a:pt x="1045" y="1135"/>
                  <a:pt x="1045" y="1136"/>
                  <a:pt x="1045" y="1137"/>
                </a:cubicBezTo>
                <a:cubicBezTo>
                  <a:pt x="1046" y="1137"/>
                  <a:pt x="1046" y="1138"/>
                  <a:pt x="1046" y="1138"/>
                </a:cubicBezTo>
                <a:cubicBezTo>
                  <a:pt x="1047" y="1138"/>
                  <a:pt x="1047" y="1138"/>
                  <a:pt x="1048" y="1138"/>
                </a:cubicBezTo>
                <a:cubicBezTo>
                  <a:pt x="1048" y="1137"/>
                  <a:pt x="1048" y="1137"/>
                  <a:pt x="1048" y="1137"/>
                </a:cubicBezTo>
                <a:cubicBezTo>
                  <a:pt x="1049" y="1137"/>
                  <a:pt x="1050" y="1138"/>
                  <a:pt x="1050" y="1138"/>
                </a:cubicBezTo>
                <a:cubicBezTo>
                  <a:pt x="1051" y="1138"/>
                  <a:pt x="1052" y="1138"/>
                  <a:pt x="1054" y="1138"/>
                </a:cubicBezTo>
                <a:cubicBezTo>
                  <a:pt x="1055" y="1138"/>
                  <a:pt x="1056" y="1138"/>
                  <a:pt x="1057" y="1138"/>
                </a:cubicBezTo>
                <a:cubicBezTo>
                  <a:pt x="1058" y="1138"/>
                  <a:pt x="1058" y="1139"/>
                  <a:pt x="1058" y="1139"/>
                </a:cubicBezTo>
                <a:cubicBezTo>
                  <a:pt x="1059" y="1139"/>
                  <a:pt x="1059" y="1140"/>
                  <a:pt x="1059" y="1140"/>
                </a:cubicBezTo>
                <a:cubicBezTo>
                  <a:pt x="1060" y="1140"/>
                  <a:pt x="1060" y="1140"/>
                  <a:pt x="1060" y="1140"/>
                </a:cubicBezTo>
                <a:cubicBezTo>
                  <a:pt x="1060" y="1141"/>
                  <a:pt x="1060" y="1141"/>
                  <a:pt x="1060" y="1142"/>
                </a:cubicBezTo>
                <a:cubicBezTo>
                  <a:pt x="1059" y="1142"/>
                  <a:pt x="1059" y="1142"/>
                  <a:pt x="1059" y="1142"/>
                </a:cubicBezTo>
                <a:cubicBezTo>
                  <a:pt x="1059" y="1142"/>
                  <a:pt x="1059" y="1142"/>
                  <a:pt x="1059" y="1142"/>
                </a:cubicBezTo>
                <a:cubicBezTo>
                  <a:pt x="1060" y="1142"/>
                  <a:pt x="1060" y="1142"/>
                  <a:pt x="1060" y="1142"/>
                </a:cubicBezTo>
                <a:cubicBezTo>
                  <a:pt x="1060" y="1142"/>
                  <a:pt x="1060" y="1143"/>
                  <a:pt x="1060" y="1144"/>
                </a:cubicBezTo>
                <a:cubicBezTo>
                  <a:pt x="1060" y="1144"/>
                  <a:pt x="1060" y="1144"/>
                  <a:pt x="1060" y="1144"/>
                </a:cubicBezTo>
                <a:cubicBezTo>
                  <a:pt x="1060" y="1144"/>
                  <a:pt x="1060" y="1144"/>
                  <a:pt x="1060" y="1144"/>
                </a:cubicBezTo>
                <a:cubicBezTo>
                  <a:pt x="1060" y="1145"/>
                  <a:pt x="1060" y="1145"/>
                  <a:pt x="1060" y="1145"/>
                </a:cubicBezTo>
                <a:cubicBezTo>
                  <a:pt x="1060" y="1145"/>
                  <a:pt x="1060" y="1145"/>
                  <a:pt x="1060" y="1146"/>
                </a:cubicBezTo>
                <a:cubicBezTo>
                  <a:pt x="1061" y="1146"/>
                  <a:pt x="1061" y="1146"/>
                  <a:pt x="1062" y="1146"/>
                </a:cubicBezTo>
                <a:cubicBezTo>
                  <a:pt x="1063" y="1146"/>
                  <a:pt x="1064" y="1146"/>
                  <a:pt x="1064" y="1146"/>
                </a:cubicBezTo>
                <a:cubicBezTo>
                  <a:pt x="1065" y="1146"/>
                  <a:pt x="1066" y="1145"/>
                  <a:pt x="1067" y="1145"/>
                </a:cubicBezTo>
                <a:cubicBezTo>
                  <a:pt x="1067" y="1145"/>
                  <a:pt x="1068" y="1145"/>
                  <a:pt x="1069" y="1145"/>
                </a:cubicBezTo>
                <a:cubicBezTo>
                  <a:pt x="1069" y="1145"/>
                  <a:pt x="1069" y="1145"/>
                  <a:pt x="1069" y="1145"/>
                </a:cubicBezTo>
                <a:cubicBezTo>
                  <a:pt x="1070" y="1145"/>
                  <a:pt x="1070" y="1145"/>
                  <a:pt x="1071" y="1144"/>
                </a:cubicBezTo>
                <a:cubicBezTo>
                  <a:pt x="1071" y="1144"/>
                  <a:pt x="1072" y="1144"/>
                  <a:pt x="1073" y="1144"/>
                </a:cubicBezTo>
                <a:cubicBezTo>
                  <a:pt x="1074" y="1144"/>
                  <a:pt x="1074" y="1144"/>
                  <a:pt x="1074" y="1144"/>
                </a:cubicBezTo>
                <a:cubicBezTo>
                  <a:pt x="1075" y="1144"/>
                  <a:pt x="1077" y="1144"/>
                  <a:pt x="1079" y="1144"/>
                </a:cubicBezTo>
                <a:cubicBezTo>
                  <a:pt x="1079" y="1144"/>
                  <a:pt x="1080" y="1144"/>
                  <a:pt x="1081" y="1144"/>
                </a:cubicBezTo>
                <a:cubicBezTo>
                  <a:pt x="1081" y="1144"/>
                  <a:pt x="1081" y="1144"/>
                  <a:pt x="1081" y="1144"/>
                </a:cubicBezTo>
                <a:cubicBezTo>
                  <a:pt x="1081" y="1144"/>
                  <a:pt x="1081" y="1144"/>
                  <a:pt x="1081" y="1144"/>
                </a:cubicBezTo>
                <a:cubicBezTo>
                  <a:pt x="1082" y="1144"/>
                  <a:pt x="1082" y="1144"/>
                  <a:pt x="1083" y="1145"/>
                </a:cubicBezTo>
                <a:cubicBezTo>
                  <a:pt x="1083" y="1145"/>
                  <a:pt x="1083" y="1145"/>
                  <a:pt x="1083" y="1145"/>
                </a:cubicBezTo>
                <a:cubicBezTo>
                  <a:pt x="1083" y="1145"/>
                  <a:pt x="1083" y="1146"/>
                  <a:pt x="1084" y="1146"/>
                </a:cubicBezTo>
                <a:cubicBezTo>
                  <a:pt x="1084" y="1146"/>
                  <a:pt x="1084" y="1146"/>
                  <a:pt x="1084" y="1146"/>
                </a:cubicBezTo>
                <a:cubicBezTo>
                  <a:pt x="1085" y="1146"/>
                  <a:pt x="1085" y="1146"/>
                  <a:pt x="1086" y="1147"/>
                </a:cubicBezTo>
                <a:cubicBezTo>
                  <a:pt x="1086" y="1147"/>
                  <a:pt x="1086" y="1147"/>
                  <a:pt x="1086" y="1147"/>
                </a:cubicBezTo>
                <a:cubicBezTo>
                  <a:pt x="1087" y="1148"/>
                  <a:pt x="1087" y="1148"/>
                  <a:pt x="1087" y="1148"/>
                </a:cubicBezTo>
                <a:cubicBezTo>
                  <a:pt x="1088" y="1148"/>
                  <a:pt x="1088" y="1148"/>
                  <a:pt x="1088" y="1148"/>
                </a:cubicBezTo>
                <a:cubicBezTo>
                  <a:pt x="1088" y="1148"/>
                  <a:pt x="1089" y="1148"/>
                  <a:pt x="1089" y="1147"/>
                </a:cubicBezTo>
                <a:cubicBezTo>
                  <a:pt x="1089" y="1147"/>
                  <a:pt x="1089" y="1147"/>
                  <a:pt x="1089" y="1147"/>
                </a:cubicBezTo>
                <a:cubicBezTo>
                  <a:pt x="1090" y="1147"/>
                  <a:pt x="1090" y="1147"/>
                  <a:pt x="1091" y="1147"/>
                </a:cubicBezTo>
                <a:cubicBezTo>
                  <a:pt x="1091" y="1146"/>
                  <a:pt x="1091" y="1146"/>
                  <a:pt x="1092" y="1146"/>
                </a:cubicBezTo>
                <a:cubicBezTo>
                  <a:pt x="1092" y="1146"/>
                  <a:pt x="1092" y="1146"/>
                  <a:pt x="1092" y="1146"/>
                </a:cubicBezTo>
                <a:cubicBezTo>
                  <a:pt x="1093" y="1145"/>
                  <a:pt x="1093" y="1145"/>
                  <a:pt x="1093" y="1145"/>
                </a:cubicBezTo>
                <a:cubicBezTo>
                  <a:pt x="1094" y="1144"/>
                  <a:pt x="1094" y="1144"/>
                  <a:pt x="1095" y="1144"/>
                </a:cubicBezTo>
                <a:cubicBezTo>
                  <a:pt x="1097" y="1144"/>
                  <a:pt x="1098" y="1143"/>
                  <a:pt x="1099" y="1142"/>
                </a:cubicBezTo>
                <a:cubicBezTo>
                  <a:pt x="1100" y="1141"/>
                  <a:pt x="1101" y="1142"/>
                  <a:pt x="1102" y="1142"/>
                </a:cubicBezTo>
                <a:cubicBezTo>
                  <a:pt x="1102" y="1142"/>
                  <a:pt x="1103" y="1142"/>
                  <a:pt x="1103" y="1142"/>
                </a:cubicBezTo>
                <a:cubicBezTo>
                  <a:pt x="1103" y="1142"/>
                  <a:pt x="1104" y="1142"/>
                  <a:pt x="1104" y="1141"/>
                </a:cubicBezTo>
                <a:cubicBezTo>
                  <a:pt x="1104" y="1141"/>
                  <a:pt x="1105" y="1141"/>
                  <a:pt x="1105" y="1141"/>
                </a:cubicBezTo>
                <a:cubicBezTo>
                  <a:pt x="1105" y="1140"/>
                  <a:pt x="1106" y="1140"/>
                  <a:pt x="1107" y="1140"/>
                </a:cubicBezTo>
                <a:cubicBezTo>
                  <a:pt x="1108" y="1140"/>
                  <a:pt x="1108" y="1140"/>
                  <a:pt x="1108" y="1140"/>
                </a:cubicBezTo>
                <a:cubicBezTo>
                  <a:pt x="1108" y="1140"/>
                  <a:pt x="1109" y="1140"/>
                  <a:pt x="1109" y="1140"/>
                </a:cubicBezTo>
                <a:cubicBezTo>
                  <a:pt x="1110" y="1140"/>
                  <a:pt x="1110" y="1140"/>
                  <a:pt x="1110" y="1140"/>
                </a:cubicBezTo>
                <a:cubicBezTo>
                  <a:pt x="1110" y="1140"/>
                  <a:pt x="1110" y="1140"/>
                  <a:pt x="1111" y="1140"/>
                </a:cubicBezTo>
                <a:cubicBezTo>
                  <a:pt x="1111" y="1139"/>
                  <a:pt x="1112" y="1140"/>
                  <a:pt x="1113" y="1140"/>
                </a:cubicBezTo>
                <a:cubicBezTo>
                  <a:pt x="1114" y="1140"/>
                  <a:pt x="1114" y="1140"/>
                  <a:pt x="1114" y="1140"/>
                </a:cubicBezTo>
                <a:cubicBezTo>
                  <a:pt x="1115" y="1140"/>
                  <a:pt x="1115" y="1140"/>
                  <a:pt x="1115" y="1140"/>
                </a:cubicBezTo>
                <a:cubicBezTo>
                  <a:pt x="1116" y="1140"/>
                  <a:pt x="1117" y="1139"/>
                  <a:pt x="1117" y="1139"/>
                </a:cubicBezTo>
                <a:cubicBezTo>
                  <a:pt x="1118" y="1139"/>
                  <a:pt x="1119" y="1140"/>
                  <a:pt x="1119" y="1140"/>
                </a:cubicBezTo>
                <a:cubicBezTo>
                  <a:pt x="1119" y="1140"/>
                  <a:pt x="1119" y="1141"/>
                  <a:pt x="1119" y="1142"/>
                </a:cubicBezTo>
                <a:cubicBezTo>
                  <a:pt x="1120" y="1142"/>
                  <a:pt x="1120" y="1141"/>
                  <a:pt x="1120" y="1141"/>
                </a:cubicBezTo>
                <a:cubicBezTo>
                  <a:pt x="1120" y="1141"/>
                  <a:pt x="1121" y="1141"/>
                  <a:pt x="1121" y="1141"/>
                </a:cubicBezTo>
                <a:cubicBezTo>
                  <a:pt x="1121" y="1141"/>
                  <a:pt x="1122" y="1141"/>
                  <a:pt x="1122" y="1141"/>
                </a:cubicBezTo>
                <a:cubicBezTo>
                  <a:pt x="1122" y="1141"/>
                  <a:pt x="1123" y="1140"/>
                  <a:pt x="1123" y="1140"/>
                </a:cubicBezTo>
                <a:cubicBezTo>
                  <a:pt x="1123" y="1140"/>
                  <a:pt x="1124" y="1140"/>
                  <a:pt x="1124" y="1140"/>
                </a:cubicBezTo>
                <a:cubicBezTo>
                  <a:pt x="1124" y="1140"/>
                  <a:pt x="1125" y="1140"/>
                  <a:pt x="1125" y="1140"/>
                </a:cubicBezTo>
                <a:cubicBezTo>
                  <a:pt x="1126" y="1140"/>
                  <a:pt x="1126" y="1140"/>
                  <a:pt x="1127" y="1140"/>
                </a:cubicBezTo>
                <a:cubicBezTo>
                  <a:pt x="1127" y="1140"/>
                  <a:pt x="1128" y="1140"/>
                  <a:pt x="1128" y="1141"/>
                </a:cubicBezTo>
                <a:cubicBezTo>
                  <a:pt x="1128" y="1142"/>
                  <a:pt x="1128" y="1142"/>
                  <a:pt x="1127" y="1143"/>
                </a:cubicBezTo>
                <a:cubicBezTo>
                  <a:pt x="1127" y="1143"/>
                  <a:pt x="1127" y="1143"/>
                  <a:pt x="1127" y="1143"/>
                </a:cubicBezTo>
                <a:cubicBezTo>
                  <a:pt x="1127" y="1143"/>
                  <a:pt x="1127" y="1144"/>
                  <a:pt x="1127" y="1144"/>
                </a:cubicBezTo>
                <a:cubicBezTo>
                  <a:pt x="1127" y="1144"/>
                  <a:pt x="1127" y="1144"/>
                  <a:pt x="1127" y="1144"/>
                </a:cubicBezTo>
                <a:cubicBezTo>
                  <a:pt x="1127" y="1144"/>
                  <a:pt x="1127" y="1144"/>
                  <a:pt x="1127" y="1145"/>
                </a:cubicBezTo>
                <a:cubicBezTo>
                  <a:pt x="1128" y="1145"/>
                  <a:pt x="1128" y="1145"/>
                  <a:pt x="1128" y="1145"/>
                </a:cubicBezTo>
                <a:cubicBezTo>
                  <a:pt x="1128" y="1146"/>
                  <a:pt x="1129" y="1146"/>
                  <a:pt x="1129" y="1147"/>
                </a:cubicBezTo>
                <a:cubicBezTo>
                  <a:pt x="1129" y="1147"/>
                  <a:pt x="1128" y="1148"/>
                  <a:pt x="1128" y="1148"/>
                </a:cubicBezTo>
                <a:cubicBezTo>
                  <a:pt x="1128" y="1148"/>
                  <a:pt x="1128" y="1148"/>
                  <a:pt x="1128" y="1148"/>
                </a:cubicBezTo>
                <a:cubicBezTo>
                  <a:pt x="1127" y="1149"/>
                  <a:pt x="1126" y="1149"/>
                  <a:pt x="1125" y="1149"/>
                </a:cubicBezTo>
                <a:cubicBezTo>
                  <a:pt x="1125" y="1149"/>
                  <a:pt x="1124" y="1149"/>
                  <a:pt x="1124" y="1149"/>
                </a:cubicBezTo>
                <a:cubicBezTo>
                  <a:pt x="1124" y="1149"/>
                  <a:pt x="1124" y="1149"/>
                  <a:pt x="1123" y="1149"/>
                </a:cubicBezTo>
                <a:cubicBezTo>
                  <a:pt x="1123" y="1149"/>
                  <a:pt x="1123" y="1149"/>
                  <a:pt x="1123" y="1149"/>
                </a:cubicBezTo>
                <a:cubicBezTo>
                  <a:pt x="1123" y="1149"/>
                  <a:pt x="1123" y="1149"/>
                  <a:pt x="1123" y="1149"/>
                </a:cubicBezTo>
                <a:cubicBezTo>
                  <a:pt x="1122" y="1149"/>
                  <a:pt x="1122" y="1149"/>
                  <a:pt x="1121" y="1149"/>
                </a:cubicBezTo>
                <a:cubicBezTo>
                  <a:pt x="1121" y="1149"/>
                  <a:pt x="1121" y="1149"/>
                  <a:pt x="1121" y="1149"/>
                </a:cubicBezTo>
                <a:cubicBezTo>
                  <a:pt x="1121" y="1149"/>
                  <a:pt x="1121" y="1149"/>
                  <a:pt x="1121" y="1149"/>
                </a:cubicBezTo>
                <a:cubicBezTo>
                  <a:pt x="1121" y="1149"/>
                  <a:pt x="1121" y="1149"/>
                  <a:pt x="1121" y="1149"/>
                </a:cubicBezTo>
                <a:cubicBezTo>
                  <a:pt x="1121" y="1149"/>
                  <a:pt x="1121" y="1150"/>
                  <a:pt x="1121" y="1150"/>
                </a:cubicBezTo>
                <a:cubicBezTo>
                  <a:pt x="1122" y="1150"/>
                  <a:pt x="1123" y="1150"/>
                  <a:pt x="1124" y="1151"/>
                </a:cubicBezTo>
                <a:cubicBezTo>
                  <a:pt x="1124" y="1151"/>
                  <a:pt x="1125" y="1151"/>
                  <a:pt x="1125" y="1151"/>
                </a:cubicBezTo>
                <a:cubicBezTo>
                  <a:pt x="1125" y="1151"/>
                  <a:pt x="1126" y="1151"/>
                  <a:pt x="1126" y="1151"/>
                </a:cubicBezTo>
                <a:cubicBezTo>
                  <a:pt x="1127" y="1151"/>
                  <a:pt x="1127" y="1152"/>
                  <a:pt x="1128" y="1153"/>
                </a:cubicBezTo>
                <a:cubicBezTo>
                  <a:pt x="1128" y="1153"/>
                  <a:pt x="1128" y="1153"/>
                  <a:pt x="1128" y="1153"/>
                </a:cubicBezTo>
                <a:cubicBezTo>
                  <a:pt x="1128" y="1153"/>
                  <a:pt x="1128" y="1153"/>
                  <a:pt x="1128" y="1154"/>
                </a:cubicBezTo>
                <a:cubicBezTo>
                  <a:pt x="1128" y="1154"/>
                  <a:pt x="1128" y="1154"/>
                  <a:pt x="1128" y="1154"/>
                </a:cubicBezTo>
                <a:cubicBezTo>
                  <a:pt x="1129" y="1154"/>
                  <a:pt x="1129" y="1154"/>
                  <a:pt x="1130" y="1155"/>
                </a:cubicBezTo>
                <a:cubicBezTo>
                  <a:pt x="1130" y="1155"/>
                  <a:pt x="1130" y="1156"/>
                  <a:pt x="1130" y="1156"/>
                </a:cubicBezTo>
                <a:cubicBezTo>
                  <a:pt x="1129" y="1158"/>
                  <a:pt x="1128" y="1158"/>
                  <a:pt x="1127" y="1158"/>
                </a:cubicBezTo>
                <a:cubicBezTo>
                  <a:pt x="1127" y="1158"/>
                  <a:pt x="1127" y="1158"/>
                  <a:pt x="1127" y="1158"/>
                </a:cubicBezTo>
                <a:cubicBezTo>
                  <a:pt x="1127" y="1159"/>
                  <a:pt x="1127" y="1159"/>
                  <a:pt x="1127" y="1159"/>
                </a:cubicBezTo>
                <a:cubicBezTo>
                  <a:pt x="1127" y="1159"/>
                  <a:pt x="1127" y="1159"/>
                  <a:pt x="1127" y="1159"/>
                </a:cubicBezTo>
                <a:cubicBezTo>
                  <a:pt x="1127" y="1159"/>
                  <a:pt x="1127" y="1159"/>
                  <a:pt x="1127" y="1159"/>
                </a:cubicBezTo>
                <a:cubicBezTo>
                  <a:pt x="1127" y="1159"/>
                  <a:pt x="1127" y="1159"/>
                  <a:pt x="1128" y="1159"/>
                </a:cubicBezTo>
                <a:cubicBezTo>
                  <a:pt x="1128" y="1159"/>
                  <a:pt x="1129" y="1159"/>
                  <a:pt x="1129" y="1158"/>
                </a:cubicBezTo>
                <a:cubicBezTo>
                  <a:pt x="1130" y="1158"/>
                  <a:pt x="1131" y="1158"/>
                  <a:pt x="1132" y="1158"/>
                </a:cubicBezTo>
                <a:cubicBezTo>
                  <a:pt x="1132" y="1158"/>
                  <a:pt x="1132" y="1158"/>
                  <a:pt x="1132" y="1158"/>
                </a:cubicBezTo>
                <a:cubicBezTo>
                  <a:pt x="1132" y="1158"/>
                  <a:pt x="1133" y="1158"/>
                  <a:pt x="1133" y="1158"/>
                </a:cubicBezTo>
                <a:cubicBezTo>
                  <a:pt x="1135" y="1157"/>
                  <a:pt x="1136" y="1157"/>
                  <a:pt x="1137" y="1158"/>
                </a:cubicBezTo>
                <a:cubicBezTo>
                  <a:pt x="1138" y="1158"/>
                  <a:pt x="1138" y="1158"/>
                  <a:pt x="1138" y="1158"/>
                </a:cubicBezTo>
                <a:cubicBezTo>
                  <a:pt x="1139" y="1159"/>
                  <a:pt x="1139" y="1159"/>
                  <a:pt x="1139" y="1159"/>
                </a:cubicBezTo>
                <a:cubicBezTo>
                  <a:pt x="1140" y="1159"/>
                  <a:pt x="1140" y="1159"/>
                  <a:pt x="1140" y="1159"/>
                </a:cubicBezTo>
                <a:cubicBezTo>
                  <a:pt x="1141" y="1159"/>
                  <a:pt x="1141" y="1159"/>
                  <a:pt x="1141" y="1159"/>
                </a:cubicBezTo>
                <a:cubicBezTo>
                  <a:pt x="1141" y="1159"/>
                  <a:pt x="1141" y="1159"/>
                  <a:pt x="1141" y="1159"/>
                </a:cubicBezTo>
                <a:cubicBezTo>
                  <a:pt x="1141" y="1159"/>
                  <a:pt x="1141" y="1159"/>
                  <a:pt x="1141" y="1159"/>
                </a:cubicBezTo>
                <a:cubicBezTo>
                  <a:pt x="1141" y="1159"/>
                  <a:pt x="1141" y="1159"/>
                  <a:pt x="1141" y="1159"/>
                </a:cubicBezTo>
                <a:cubicBezTo>
                  <a:pt x="1141" y="1159"/>
                  <a:pt x="1141" y="1159"/>
                  <a:pt x="1141" y="1159"/>
                </a:cubicBezTo>
                <a:cubicBezTo>
                  <a:pt x="1141" y="1159"/>
                  <a:pt x="1142" y="1160"/>
                  <a:pt x="1142" y="1160"/>
                </a:cubicBezTo>
                <a:cubicBezTo>
                  <a:pt x="1142" y="1160"/>
                  <a:pt x="1143" y="1160"/>
                  <a:pt x="1143" y="1160"/>
                </a:cubicBezTo>
                <a:cubicBezTo>
                  <a:pt x="1143" y="1161"/>
                  <a:pt x="1144" y="1161"/>
                  <a:pt x="1145" y="1161"/>
                </a:cubicBezTo>
                <a:cubicBezTo>
                  <a:pt x="1145" y="1162"/>
                  <a:pt x="1145" y="1163"/>
                  <a:pt x="1145" y="1163"/>
                </a:cubicBezTo>
                <a:cubicBezTo>
                  <a:pt x="1145" y="1164"/>
                  <a:pt x="1146" y="1164"/>
                  <a:pt x="1146" y="1164"/>
                </a:cubicBezTo>
                <a:cubicBezTo>
                  <a:pt x="1147" y="1165"/>
                  <a:pt x="1148" y="1165"/>
                  <a:pt x="1149" y="1166"/>
                </a:cubicBezTo>
                <a:cubicBezTo>
                  <a:pt x="1150" y="1167"/>
                  <a:pt x="1151" y="1167"/>
                  <a:pt x="1151" y="1168"/>
                </a:cubicBezTo>
                <a:cubicBezTo>
                  <a:pt x="1152" y="1168"/>
                  <a:pt x="1153" y="1169"/>
                  <a:pt x="1153" y="1169"/>
                </a:cubicBezTo>
                <a:cubicBezTo>
                  <a:pt x="1153" y="1169"/>
                  <a:pt x="1153" y="1170"/>
                  <a:pt x="1154" y="1170"/>
                </a:cubicBezTo>
                <a:cubicBezTo>
                  <a:pt x="1154" y="1171"/>
                  <a:pt x="1154" y="1172"/>
                  <a:pt x="1154" y="1173"/>
                </a:cubicBezTo>
                <a:cubicBezTo>
                  <a:pt x="1154" y="1173"/>
                  <a:pt x="1154" y="1174"/>
                  <a:pt x="1153" y="1174"/>
                </a:cubicBezTo>
                <a:cubicBezTo>
                  <a:pt x="1153" y="1174"/>
                  <a:pt x="1153" y="1174"/>
                  <a:pt x="1153" y="1175"/>
                </a:cubicBezTo>
                <a:cubicBezTo>
                  <a:pt x="1154" y="1175"/>
                  <a:pt x="1154" y="1175"/>
                  <a:pt x="1154" y="1175"/>
                </a:cubicBezTo>
                <a:cubicBezTo>
                  <a:pt x="1154" y="1175"/>
                  <a:pt x="1154" y="1175"/>
                  <a:pt x="1154" y="1175"/>
                </a:cubicBezTo>
                <a:cubicBezTo>
                  <a:pt x="1154" y="1175"/>
                  <a:pt x="1154" y="1174"/>
                  <a:pt x="1155" y="1174"/>
                </a:cubicBezTo>
                <a:cubicBezTo>
                  <a:pt x="1155" y="1174"/>
                  <a:pt x="1156" y="1174"/>
                  <a:pt x="1156" y="1174"/>
                </a:cubicBezTo>
                <a:cubicBezTo>
                  <a:pt x="1156" y="1174"/>
                  <a:pt x="1156" y="1174"/>
                  <a:pt x="1156" y="1174"/>
                </a:cubicBezTo>
                <a:cubicBezTo>
                  <a:pt x="1157" y="1174"/>
                  <a:pt x="1158" y="1173"/>
                  <a:pt x="1159" y="1173"/>
                </a:cubicBezTo>
                <a:cubicBezTo>
                  <a:pt x="1159" y="1174"/>
                  <a:pt x="1160" y="1174"/>
                  <a:pt x="1160" y="1174"/>
                </a:cubicBezTo>
                <a:cubicBezTo>
                  <a:pt x="1160" y="1174"/>
                  <a:pt x="1160" y="1174"/>
                  <a:pt x="1160" y="1174"/>
                </a:cubicBezTo>
                <a:cubicBezTo>
                  <a:pt x="1161" y="1175"/>
                  <a:pt x="1161" y="1175"/>
                  <a:pt x="1162" y="1175"/>
                </a:cubicBezTo>
                <a:cubicBezTo>
                  <a:pt x="1162" y="1176"/>
                  <a:pt x="1162" y="1176"/>
                  <a:pt x="1162" y="1176"/>
                </a:cubicBezTo>
                <a:cubicBezTo>
                  <a:pt x="1163" y="1176"/>
                  <a:pt x="1163" y="1177"/>
                  <a:pt x="1163" y="1177"/>
                </a:cubicBezTo>
                <a:cubicBezTo>
                  <a:pt x="1164" y="1177"/>
                  <a:pt x="1164" y="1177"/>
                  <a:pt x="1164" y="1177"/>
                </a:cubicBezTo>
                <a:cubicBezTo>
                  <a:pt x="1164" y="1178"/>
                  <a:pt x="1164" y="1178"/>
                  <a:pt x="1165" y="1178"/>
                </a:cubicBezTo>
                <a:cubicBezTo>
                  <a:pt x="1165" y="1178"/>
                  <a:pt x="1165" y="1178"/>
                  <a:pt x="1165" y="1178"/>
                </a:cubicBezTo>
                <a:cubicBezTo>
                  <a:pt x="1166" y="1178"/>
                  <a:pt x="1167" y="1178"/>
                  <a:pt x="1168" y="1179"/>
                </a:cubicBezTo>
                <a:cubicBezTo>
                  <a:pt x="1168" y="1179"/>
                  <a:pt x="1168" y="1180"/>
                  <a:pt x="1169" y="1180"/>
                </a:cubicBezTo>
                <a:cubicBezTo>
                  <a:pt x="1169" y="1180"/>
                  <a:pt x="1169" y="1180"/>
                  <a:pt x="1169" y="1180"/>
                </a:cubicBezTo>
                <a:cubicBezTo>
                  <a:pt x="1170" y="1179"/>
                  <a:pt x="1171" y="1180"/>
                  <a:pt x="1171" y="1180"/>
                </a:cubicBezTo>
                <a:cubicBezTo>
                  <a:pt x="1172" y="1180"/>
                  <a:pt x="1172" y="1180"/>
                  <a:pt x="1172" y="1180"/>
                </a:cubicBezTo>
                <a:cubicBezTo>
                  <a:pt x="1172" y="1181"/>
                  <a:pt x="1172" y="1181"/>
                  <a:pt x="1172" y="1181"/>
                </a:cubicBezTo>
                <a:cubicBezTo>
                  <a:pt x="1172" y="1180"/>
                  <a:pt x="1172" y="1180"/>
                  <a:pt x="1172" y="1180"/>
                </a:cubicBezTo>
                <a:cubicBezTo>
                  <a:pt x="1174" y="1180"/>
                  <a:pt x="1175" y="1180"/>
                  <a:pt x="1176" y="1180"/>
                </a:cubicBezTo>
                <a:cubicBezTo>
                  <a:pt x="1177" y="1180"/>
                  <a:pt x="1178" y="1180"/>
                  <a:pt x="1179" y="1180"/>
                </a:cubicBezTo>
                <a:cubicBezTo>
                  <a:pt x="1179" y="1180"/>
                  <a:pt x="1180" y="1180"/>
                  <a:pt x="1180" y="1180"/>
                </a:cubicBezTo>
                <a:cubicBezTo>
                  <a:pt x="1181" y="1179"/>
                  <a:pt x="1182" y="1179"/>
                  <a:pt x="1184" y="1179"/>
                </a:cubicBezTo>
                <a:cubicBezTo>
                  <a:pt x="1184" y="1179"/>
                  <a:pt x="1185" y="1180"/>
                  <a:pt x="1186" y="1179"/>
                </a:cubicBezTo>
                <a:cubicBezTo>
                  <a:pt x="1186" y="1179"/>
                  <a:pt x="1186" y="1179"/>
                  <a:pt x="1186" y="1179"/>
                </a:cubicBezTo>
                <a:cubicBezTo>
                  <a:pt x="1187" y="1179"/>
                  <a:pt x="1187" y="1178"/>
                  <a:pt x="1188" y="1178"/>
                </a:cubicBezTo>
                <a:cubicBezTo>
                  <a:pt x="1188" y="1178"/>
                  <a:pt x="1189" y="1178"/>
                  <a:pt x="1190" y="1179"/>
                </a:cubicBezTo>
                <a:cubicBezTo>
                  <a:pt x="1191" y="1179"/>
                  <a:pt x="1192" y="1179"/>
                  <a:pt x="1192" y="1179"/>
                </a:cubicBezTo>
                <a:cubicBezTo>
                  <a:pt x="1193" y="1179"/>
                  <a:pt x="1193" y="1179"/>
                  <a:pt x="1193" y="1179"/>
                </a:cubicBezTo>
                <a:cubicBezTo>
                  <a:pt x="1193" y="1179"/>
                  <a:pt x="1194" y="1180"/>
                  <a:pt x="1195" y="1180"/>
                </a:cubicBezTo>
                <a:cubicBezTo>
                  <a:pt x="1195" y="1180"/>
                  <a:pt x="1195" y="1180"/>
                  <a:pt x="1195" y="1180"/>
                </a:cubicBezTo>
                <a:cubicBezTo>
                  <a:pt x="1195" y="1180"/>
                  <a:pt x="1195" y="1180"/>
                  <a:pt x="1195" y="1180"/>
                </a:cubicBezTo>
                <a:cubicBezTo>
                  <a:pt x="1196" y="1180"/>
                  <a:pt x="1196" y="1180"/>
                  <a:pt x="1196" y="1180"/>
                </a:cubicBezTo>
                <a:cubicBezTo>
                  <a:pt x="1196" y="1180"/>
                  <a:pt x="1197" y="1180"/>
                  <a:pt x="1198" y="1180"/>
                </a:cubicBezTo>
                <a:cubicBezTo>
                  <a:pt x="1198" y="1181"/>
                  <a:pt x="1198" y="1181"/>
                  <a:pt x="1199" y="1182"/>
                </a:cubicBezTo>
                <a:cubicBezTo>
                  <a:pt x="1199" y="1182"/>
                  <a:pt x="1199" y="1182"/>
                  <a:pt x="1199" y="1182"/>
                </a:cubicBezTo>
                <a:cubicBezTo>
                  <a:pt x="1200" y="1182"/>
                  <a:pt x="1201" y="1182"/>
                  <a:pt x="1201" y="1182"/>
                </a:cubicBezTo>
                <a:cubicBezTo>
                  <a:pt x="1202" y="1182"/>
                  <a:pt x="1202" y="1182"/>
                  <a:pt x="1203" y="1182"/>
                </a:cubicBezTo>
                <a:cubicBezTo>
                  <a:pt x="1203" y="1183"/>
                  <a:pt x="1204" y="1183"/>
                  <a:pt x="1204" y="1183"/>
                </a:cubicBezTo>
                <a:cubicBezTo>
                  <a:pt x="1205" y="1183"/>
                  <a:pt x="1206" y="1183"/>
                  <a:pt x="1206" y="1183"/>
                </a:cubicBezTo>
                <a:cubicBezTo>
                  <a:pt x="1206" y="1183"/>
                  <a:pt x="1206" y="1183"/>
                  <a:pt x="1207" y="1183"/>
                </a:cubicBezTo>
                <a:cubicBezTo>
                  <a:pt x="1208" y="1183"/>
                  <a:pt x="1208" y="1183"/>
                  <a:pt x="1209" y="1184"/>
                </a:cubicBezTo>
                <a:cubicBezTo>
                  <a:pt x="1210" y="1184"/>
                  <a:pt x="1210" y="1184"/>
                  <a:pt x="1211" y="1185"/>
                </a:cubicBezTo>
                <a:cubicBezTo>
                  <a:pt x="1212" y="1185"/>
                  <a:pt x="1213" y="1185"/>
                  <a:pt x="1214" y="1186"/>
                </a:cubicBezTo>
                <a:cubicBezTo>
                  <a:pt x="1214" y="1187"/>
                  <a:pt x="1215" y="1187"/>
                  <a:pt x="1216" y="1188"/>
                </a:cubicBezTo>
                <a:cubicBezTo>
                  <a:pt x="1216" y="1188"/>
                  <a:pt x="1217" y="1188"/>
                  <a:pt x="1217" y="1189"/>
                </a:cubicBezTo>
                <a:cubicBezTo>
                  <a:pt x="1217" y="1189"/>
                  <a:pt x="1217" y="1189"/>
                  <a:pt x="1217" y="1189"/>
                </a:cubicBezTo>
                <a:cubicBezTo>
                  <a:pt x="1218" y="1190"/>
                  <a:pt x="1218" y="1190"/>
                  <a:pt x="1218" y="1190"/>
                </a:cubicBezTo>
                <a:cubicBezTo>
                  <a:pt x="1218" y="1191"/>
                  <a:pt x="1218" y="1191"/>
                  <a:pt x="1219" y="1191"/>
                </a:cubicBezTo>
                <a:cubicBezTo>
                  <a:pt x="1219" y="1191"/>
                  <a:pt x="1219" y="1191"/>
                  <a:pt x="1219" y="1191"/>
                </a:cubicBezTo>
                <a:cubicBezTo>
                  <a:pt x="1219" y="1191"/>
                  <a:pt x="1219" y="1191"/>
                  <a:pt x="1219" y="1191"/>
                </a:cubicBezTo>
                <a:cubicBezTo>
                  <a:pt x="1220" y="1191"/>
                  <a:pt x="1220" y="1192"/>
                  <a:pt x="1221" y="1192"/>
                </a:cubicBezTo>
                <a:cubicBezTo>
                  <a:pt x="1221" y="1192"/>
                  <a:pt x="1221" y="1192"/>
                  <a:pt x="1221" y="1192"/>
                </a:cubicBezTo>
                <a:cubicBezTo>
                  <a:pt x="1221" y="1193"/>
                  <a:pt x="1221" y="1193"/>
                  <a:pt x="1222" y="1193"/>
                </a:cubicBezTo>
                <a:cubicBezTo>
                  <a:pt x="1222" y="1193"/>
                  <a:pt x="1222" y="1193"/>
                  <a:pt x="1222" y="1193"/>
                </a:cubicBezTo>
                <a:cubicBezTo>
                  <a:pt x="1222" y="1193"/>
                  <a:pt x="1222" y="1193"/>
                  <a:pt x="1222" y="1193"/>
                </a:cubicBezTo>
                <a:cubicBezTo>
                  <a:pt x="1222" y="1193"/>
                  <a:pt x="1222" y="1193"/>
                  <a:pt x="1223" y="1193"/>
                </a:cubicBezTo>
                <a:cubicBezTo>
                  <a:pt x="1223" y="1193"/>
                  <a:pt x="1224" y="1193"/>
                  <a:pt x="1224" y="1193"/>
                </a:cubicBezTo>
                <a:cubicBezTo>
                  <a:pt x="1224" y="1194"/>
                  <a:pt x="1225" y="1195"/>
                  <a:pt x="1225" y="1195"/>
                </a:cubicBezTo>
                <a:cubicBezTo>
                  <a:pt x="1225" y="1195"/>
                  <a:pt x="1225" y="1196"/>
                  <a:pt x="1225" y="1196"/>
                </a:cubicBezTo>
                <a:cubicBezTo>
                  <a:pt x="1225" y="1197"/>
                  <a:pt x="1225" y="1197"/>
                  <a:pt x="1226" y="1198"/>
                </a:cubicBezTo>
                <a:cubicBezTo>
                  <a:pt x="1226" y="1198"/>
                  <a:pt x="1226" y="1199"/>
                  <a:pt x="1226" y="1199"/>
                </a:cubicBezTo>
                <a:cubicBezTo>
                  <a:pt x="1227" y="1200"/>
                  <a:pt x="1227" y="1200"/>
                  <a:pt x="1227" y="1200"/>
                </a:cubicBezTo>
                <a:cubicBezTo>
                  <a:pt x="1227" y="1201"/>
                  <a:pt x="1227" y="1201"/>
                  <a:pt x="1227" y="1201"/>
                </a:cubicBezTo>
                <a:cubicBezTo>
                  <a:pt x="1227" y="1201"/>
                  <a:pt x="1227" y="1201"/>
                  <a:pt x="1227" y="1202"/>
                </a:cubicBezTo>
                <a:cubicBezTo>
                  <a:pt x="1227" y="1202"/>
                  <a:pt x="1227" y="1202"/>
                  <a:pt x="1227" y="1202"/>
                </a:cubicBezTo>
                <a:cubicBezTo>
                  <a:pt x="1227" y="1202"/>
                  <a:pt x="1228" y="1203"/>
                  <a:pt x="1228" y="1203"/>
                </a:cubicBezTo>
                <a:cubicBezTo>
                  <a:pt x="1228" y="1203"/>
                  <a:pt x="1228" y="1203"/>
                  <a:pt x="1228" y="1203"/>
                </a:cubicBezTo>
                <a:cubicBezTo>
                  <a:pt x="1228" y="1204"/>
                  <a:pt x="1228" y="1204"/>
                  <a:pt x="1229" y="1204"/>
                </a:cubicBezTo>
                <a:cubicBezTo>
                  <a:pt x="1229" y="1204"/>
                  <a:pt x="1229" y="1205"/>
                  <a:pt x="1229" y="1205"/>
                </a:cubicBezTo>
                <a:cubicBezTo>
                  <a:pt x="1230" y="1205"/>
                  <a:pt x="1230" y="1206"/>
                  <a:pt x="1231" y="1206"/>
                </a:cubicBezTo>
                <a:cubicBezTo>
                  <a:pt x="1231" y="1207"/>
                  <a:pt x="1232" y="1208"/>
                  <a:pt x="1232" y="1208"/>
                </a:cubicBezTo>
                <a:cubicBezTo>
                  <a:pt x="1232" y="1209"/>
                  <a:pt x="1232" y="1209"/>
                  <a:pt x="1232" y="1210"/>
                </a:cubicBezTo>
                <a:cubicBezTo>
                  <a:pt x="1232" y="1210"/>
                  <a:pt x="1233" y="1211"/>
                  <a:pt x="1233" y="1211"/>
                </a:cubicBezTo>
                <a:cubicBezTo>
                  <a:pt x="1233" y="1211"/>
                  <a:pt x="1233" y="1211"/>
                  <a:pt x="1233" y="1211"/>
                </a:cubicBezTo>
                <a:cubicBezTo>
                  <a:pt x="1233" y="1211"/>
                  <a:pt x="1234" y="1210"/>
                  <a:pt x="1234" y="1210"/>
                </a:cubicBezTo>
                <a:cubicBezTo>
                  <a:pt x="1235" y="1210"/>
                  <a:pt x="1235" y="1210"/>
                  <a:pt x="1235" y="1210"/>
                </a:cubicBezTo>
                <a:cubicBezTo>
                  <a:pt x="1236" y="1210"/>
                  <a:pt x="1237" y="1211"/>
                  <a:pt x="1237" y="1212"/>
                </a:cubicBezTo>
                <a:cubicBezTo>
                  <a:pt x="1237" y="1212"/>
                  <a:pt x="1237" y="1212"/>
                  <a:pt x="1237" y="1212"/>
                </a:cubicBezTo>
                <a:cubicBezTo>
                  <a:pt x="1237" y="1212"/>
                  <a:pt x="1237" y="1212"/>
                  <a:pt x="1237" y="1212"/>
                </a:cubicBezTo>
                <a:cubicBezTo>
                  <a:pt x="1238" y="1212"/>
                  <a:pt x="1238" y="1212"/>
                  <a:pt x="1238" y="1212"/>
                </a:cubicBezTo>
                <a:cubicBezTo>
                  <a:pt x="1239" y="1213"/>
                  <a:pt x="1239" y="1213"/>
                  <a:pt x="1239" y="1214"/>
                </a:cubicBezTo>
                <a:cubicBezTo>
                  <a:pt x="1239" y="1215"/>
                  <a:pt x="1239" y="1215"/>
                  <a:pt x="1238" y="1215"/>
                </a:cubicBezTo>
                <a:cubicBezTo>
                  <a:pt x="1238" y="1215"/>
                  <a:pt x="1238" y="1215"/>
                  <a:pt x="1238" y="1215"/>
                </a:cubicBezTo>
                <a:cubicBezTo>
                  <a:pt x="1238" y="1215"/>
                  <a:pt x="1238" y="1215"/>
                  <a:pt x="1238" y="1215"/>
                </a:cubicBezTo>
                <a:cubicBezTo>
                  <a:pt x="1239" y="1216"/>
                  <a:pt x="1239" y="1216"/>
                  <a:pt x="1239" y="1216"/>
                </a:cubicBezTo>
                <a:cubicBezTo>
                  <a:pt x="1239" y="1216"/>
                  <a:pt x="1239" y="1216"/>
                  <a:pt x="1239" y="1216"/>
                </a:cubicBezTo>
                <a:cubicBezTo>
                  <a:pt x="1240" y="1217"/>
                  <a:pt x="1239" y="1218"/>
                  <a:pt x="1239" y="1218"/>
                </a:cubicBezTo>
                <a:cubicBezTo>
                  <a:pt x="1239" y="1219"/>
                  <a:pt x="1239" y="1219"/>
                  <a:pt x="1239" y="1219"/>
                </a:cubicBezTo>
                <a:cubicBezTo>
                  <a:pt x="1239" y="1220"/>
                  <a:pt x="1239" y="1220"/>
                  <a:pt x="1239" y="1220"/>
                </a:cubicBezTo>
                <a:cubicBezTo>
                  <a:pt x="1239" y="1221"/>
                  <a:pt x="1239" y="1222"/>
                  <a:pt x="1238" y="1223"/>
                </a:cubicBezTo>
                <a:cubicBezTo>
                  <a:pt x="1238" y="1223"/>
                  <a:pt x="1238" y="1223"/>
                  <a:pt x="1238" y="1223"/>
                </a:cubicBezTo>
                <a:cubicBezTo>
                  <a:pt x="1238" y="1223"/>
                  <a:pt x="1238" y="1223"/>
                  <a:pt x="1238" y="1224"/>
                </a:cubicBezTo>
                <a:cubicBezTo>
                  <a:pt x="1238" y="1224"/>
                  <a:pt x="1237" y="1225"/>
                  <a:pt x="1237" y="1225"/>
                </a:cubicBezTo>
                <a:cubicBezTo>
                  <a:pt x="1237" y="1225"/>
                  <a:pt x="1237" y="1225"/>
                  <a:pt x="1238" y="1225"/>
                </a:cubicBezTo>
                <a:cubicBezTo>
                  <a:pt x="1238" y="1225"/>
                  <a:pt x="1238" y="1225"/>
                  <a:pt x="1238" y="1225"/>
                </a:cubicBezTo>
                <a:cubicBezTo>
                  <a:pt x="1239" y="1225"/>
                  <a:pt x="1239" y="1226"/>
                  <a:pt x="1239" y="1226"/>
                </a:cubicBezTo>
                <a:cubicBezTo>
                  <a:pt x="1240" y="1227"/>
                  <a:pt x="1239" y="1227"/>
                  <a:pt x="1239" y="1228"/>
                </a:cubicBezTo>
                <a:cubicBezTo>
                  <a:pt x="1238" y="1228"/>
                  <a:pt x="1238" y="1228"/>
                  <a:pt x="1238" y="1229"/>
                </a:cubicBezTo>
                <a:cubicBezTo>
                  <a:pt x="1238" y="1229"/>
                  <a:pt x="1238" y="1229"/>
                  <a:pt x="1238" y="1229"/>
                </a:cubicBezTo>
                <a:cubicBezTo>
                  <a:pt x="1238" y="1228"/>
                  <a:pt x="1238" y="1228"/>
                  <a:pt x="1239" y="1228"/>
                </a:cubicBezTo>
                <a:cubicBezTo>
                  <a:pt x="1239" y="1228"/>
                  <a:pt x="1239" y="1228"/>
                  <a:pt x="1240" y="1228"/>
                </a:cubicBezTo>
                <a:cubicBezTo>
                  <a:pt x="1240" y="1228"/>
                  <a:pt x="1240" y="1228"/>
                  <a:pt x="1240" y="1228"/>
                </a:cubicBezTo>
                <a:cubicBezTo>
                  <a:pt x="1241" y="1228"/>
                  <a:pt x="1242" y="1228"/>
                  <a:pt x="1242" y="1229"/>
                </a:cubicBezTo>
                <a:cubicBezTo>
                  <a:pt x="1243" y="1229"/>
                  <a:pt x="1243" y="1230"/>
                  <a:pt x="1243" y="1230"/>
                </a:cubicBezTo>
                <a:cubicBezTo>
                  <a:pt x="1242" y="1231"/>
                  <a:pt x="1242" y="1231"/>
                  <a:pt x="1242" y="1231"/>
                </a:cubicBezTo>
                <a:cubicBezTo>
                  <a:pt x="1241" y="1231"/>
                  <a:pt x="1240" y="1231"/>
                  <a:pt x="1240" y="1231"/>
                </a:cubicBezTo>
                <a:cubicBezTo>
                  <a:pt x="1239" y="1231"/>
                  <a:pt x="1239" y="1231"/>
                  <a:pt x="1239" y="1231"/>
                </a:cubicBezTo>
                <a:cubicBezTo>
                  <a:pt x="1239" y="1232"/>
                  <a:pt x="1238" y="1232"/>
                  <a:pt x="1238" y="1232"/>
                </a:cubicBezTo>
                <a:cubicBezTo>
                  <a:pt x="1238" y="1232"/>
                  <a:pt x="1238" y="1232"/>
                  <a:pt x="1238" y="1232"/>
                </a:cubicBezTo>
                <a:cubicBezTo>
                  <a:pt x="1238" y="1232"/>
                  <a:pt x="1237" y="1232"/>
                  <a:pt x="1237" y="1231"/>
                </a:cubicBezTo>
                <a:cubicBezTo>
                  <a:pt x="1237" y="1232"/>
                  <a:pt x="1237" y="1232"/>
                  <a:pt x="1237" y="1232"/>
                </a:cubicBezTo>
                <a:cubicBezTo>
                  <a:pt x="1238" y="1232"/>
                  <a:pt x="1239" y="1232"/>
                  <a:pt x="1240" y="1232"/>
                </a:cubicBezTo>
                <a:cubicBezTo>
                  <a:pt x="1241" y="1232"/>
                  <a:pt x="1241" y="1232"/>
                  <a:pt x="1241" y="1233"/>
                </a:cubicBezTo>
                <a:cubicBezTo>
                  <a:pt x="1242" y="1233"/>
                  <a:pt x="1242" y="1233"/>
                  <a:pt x="1242" y="1233"/>
                </a:cubicBezTo>
                <a:cubicBezTo>
                  <a:pt x="1242" y="1233"/>
                  <a:pt x="1242" y="1233"/>
                  <a:pt x="1243" y="1233"/>
                </a:cubicBezTo>
                <a:cubicBezTo>
                  <a:pt x="1242" y="1233"/>
                  <a:pt x="1242" y="1233"/>
                  <a:pt x="1242" y="1232"/>
                </a:cubicBezTo>
                <a:cubicBezTo>
                  <a:pt x="1242" y="1232"/>
                  <a:pt x="1242" y="1232"/>
                  <a:pt x="1242" y="1231"/>
                </a:cubicBezTo>
                <a:cubicBezTo>
                  <a:pt x="1242" y="1231"/>
                  <a:pt x="1243" y="1231"/>
                  <a:pt x="1243" y="1231"/>
                </a:cubicBezTo>
                <a:cubicBezTo>
                  <a:pt x="1243" y="1230"/>
                  <a:pt x="1244" y="1230"/>
                  <a:pt x="1244" y="1230"/>
                </a:cubicBezTo>
                <a:cubicBezTo>
                  <a:pt x="1245" y="1229"/>
                  <a:pt x="1246" y="1230"/>
                  <a:pt x="1246" y="1231"/>
                </a:cubicBezTo>
                <a:cubicBezTo>
                  <a:pt x="1247" y="1231"/>
                  <a:pt x="1247" y="1231"/>
                  <a:pt x="1247" y="1231"/>
                </a:cubicBezTo>
                <a:cubicBezTo>
                  <a:pt x="1247" y="1231"/>
                  <a:pt x="1247" y="1231"/>
                  <a:pt x="1247" y="1231"/>
                </a:cubicBezTo>
                <a:cubicBezTo>
                  <a:pt x="1247" y="1232"/>
                  <a:pt x="1247" y="1232"/>
                  <a:pt x="1247" y="1232"/>
                </a:cubicBezTo>
                <a:cubicBezTo>
                  <a:pt x="1247" y="1231"/>
                  <a:pt x="1248" y="1231"/>
                  <a:pt x="1249" y="1231"/>
                </a:cubicBezTo>
                <a:cubicBezTo>
                  <a:pt x="1249" y="1231"/>
                  <a:pt x="1249" y="1231"/>
                  <a:pt x="1249" y="1231"/>
                </a:cubicBezTo>
                <a:cubicBezTo>
                  <a:pt x="1250" y="1231"/>
                  <a:pt x="1250" y="1231"/>
                  <a:pt x="1251" y="1232"/>
                </a:cubicBezTo>
                <a:cubicBezTo>
                  <a:pt x="1251" y="1232"/>
                  <a:pt x="1251" y="1232"/>
                  <a:pt x="1251" y="1232"/>
                </a:cubicBezTo>
                <a:cubicBezTo>
                  <a:pt x="1252" y="1232"/>
                  <a:pt x="1252" y="1232"/>
                  <a:pt x="1252" y="1232"/>
                </a:cubicBezTo>
                <a:cubicBezTo>
                  <a:pt x="1253" y="1232"/>
                  <a:pt x="1253" y="1232"/>
                  <a:pt x="1253" y="1232"/>
                </a:cubicBezTo>
                <a:cubicBezTo>
                  <a:pt x="1253" y="1232"/>
                  <a:pt x="1254" y="1232"/>
                  <a:pt x="1254" y="1232"/>
                </a:cubicBezTo>
                <a:cubicBezTo>
                  <a:pt x="1256" y="1233"/>
                  <a:pt x="1256" y="1234"/>
                  <a:pt x="1256" y="1235"/>
                </a:cubicBezTo>
                <a:cubicBezTo>
                  <a:pt x="1256" y="1235"/>
                  <a:pt x="1255" y="1236"/>
                  <a:pt x="1255" y="1236"/>
                </a:cubicBezTo>
                <a:cubicBezTo>
                  <a:pt x="1254" y="1236"/>
                  <a:pt x="1254" y="1238"/>
                  <a:pt x="1254" y="1238"/>
                </a:cubicBezTo>
                <a:cubicBezTo>
                  <a:pt x="1254" y="1239"/>
                  <a:pt x="1254" y="1239"/>
                  <a:pt x="1254" y="1240"/>
                </a:cubicBezTo>
                <a:cubicBezTo>
                  <a:pt x="1253" y="1240"/>
                  <a:pt x="1253" y="1240"/>
                  <a:pt x="1253" y="1240"/>
                </a:cubicBezTo>
                <a:cubicBezTo>
                  <a:pt x="1253" y="1241"/>
                  <a:pt x="1253" y="1241"/>
                  <a:pt x="1253" y="1241"/>
                </a:cubicBezTo>
                <a:cubicBezTo>
                  <a:pt x="1253" y="1241"/>
                  <a:pt x="1253" y="1241"/>
                  <a:pt x="1253" y="1241"/>
                </a:cubicBezTo>
                <a:cubicBezTo>
                  <a:pt x="1253" y="1241"/>
                  <a:pt x="1253" y="1242"/>
                  <a:pt x="1253" y="1242"/>
                </a:cubicBezTo>
                <a:cubicBezTo>
                  <a:pt x="1253" y="1242"/>
                  <a:pt x="1253" y="1242"/>
                  <a:pt x="1253" y="1242"/>
                </a:cubicBezTo>
                <a:cubicBezTo>
                  <a:pt x="1254" y="1242"/>
                  <a:pt x="1254" y="1242"/>
                  <a:pt x="1254" y="1242"/>
                </a:cubicBezTo>
                <a:cubicBezTo>
                  <a:pt x="1255" y="1241"/>
                  <a:pt x="1255" y="1240"/>
                  <a:pt x="1256" y="1239"/>
                </a:cubicBezTo>
                <a:cubicBezTo>
                  <a:pt x="1256" y="1239"/>
                  <a:pt x="1256" y="1239"/>
                  <a:pt x="1256" y="1239"/>
                </a:cubicBezTo>
                <a:cubicBezTo>
                  <a:pt x="1256" y="1238"/>
                  <a:pt x="1256" y="1237"/>
                  <a:pt x="1257" y="1237"/>
                </a:cubicBezTo>
                <a:cubicBezTo>
                  <a:pt x="1258" y="1236"/>
                  <a:pt x="1259" y="1236"/>
                  <a:pt x="1260" y="1236"/>
                </a:cubicBezTo>
                <a:cubicBezTo>
                  <a:pt x="1261" y="1235"/>
                  <a:pt x="1262" y="1235"/>
                  <a:pt x="1262" y="1236"/>
                </a:cubicBezTo>
                <a:cubicBezTo>
                  <a:pt x="1263" y="1236"/>
                  <a:pt x="1263" y="1236"/>
                  <a:pt x="1263" y="1236"/>
                </a:cubicBezTo>
                <a:cubicBezTo>
                  <a:pt x="1263" y="1236"/>
                  <a:pt x="1263" y="1236"/>
                  <a:pt x="1263" y="1236"/>
                </a:cubicBezTo>
                <a:cubicBezTo>
                  <a:pt x="1263" y="1236"/>
                  <a:pt x="1263" y="1236"/>
                  <a:pt x="1264" y="1236"/>
                </a:cubicBezTo>
                <a:cubicBezTo>
                  <a:pt x="1264" y="1235"/>
                  <a:pt x="1265" y="1235"/>
                  <a:pt x="1266" y="1236"/>
                </a:cubicBezTo>
                <a:cubicBezTo>
                  <a:pt x="1266" y="1236"/>
                  <a:pt x="1266" y="1236"/>
                  <a:pt x="1266" y="1236"/>
                </a:cubicBezTo>
                <a:cubicBezTo>
                  <a:pt x="1266" y="1236"/>
                  <a:pt x="1266" y="1236"/>
                  <a:pt x="1266" y="1236"/>
                </a:cubicBezTo>
                <a:cubicBezTo>
                  <a:pt x="1266" y="1236"/>
                  <a:pt x="1267" y="1235"/>
                  <a:pt x="1267" y="1235"/>
                </a:cubicBezTo>
                <a:cubicBezTo>
                  <a:pt x="1267" y="1235"/>
                  <a:pt x="1268" y="1235"/>
                  <a:pt x="1268" y="1235"/>
                </a:cubicBezTo>
                <a:cubicBezTo>
                  <a:pt x="1269" y="1236"/>
                  <a:pt x="1269" y="1236"/>
                  <a:pt x="1270" y="1236"/>
                </a:cubicBezTo>
                <a:cubicBezTo>
                  <a:pt x="1270" y="1237"/>
                  <a:pt x="1271" y="1237"/>
                  <a:pt x="1271" y="1237"/>
                </a:cubicBezTo>
                <a:cubicBezTo>
                  <a:pt x="1272" y="1238"/>
                  <a:pt x="1272" y="1238"/>
                  <a:pt x="1272" y="1238"/>
                </a:cubicBezTo>
                <a:cubicBezTo>
                  <a:pt x="1272" y="1238"/>
                  <a:pt x="1273" y="1238"/>
                  <a:pt x="1273" y="1237"/>
                </a:cubicBezTo>
                <a:cubicBezTo>
                  <a:pt x="1274" y="1237"/>
                  <a:pt x="1274" y="1237"/>
                  <a:pt x="1275" y="1238"/>
                </a:cubicBezTo>
                <a:cubicBezTo>
                  <a:pt x="1275" y="1238"/>
                  <a:pt x="1275" y="1238"/>
                  <a:pt x="1275" y="1238"/>
                </a:cubicBezTo>
                <a:cubicBezTo>
                  <a:pt x="1275" y="1238"/>
                  <a:pt x="1276" y="1239"/>
                  <a:pt x="1276" y="1239"/>
                </a:cubicBezTo>
                <a:cubicBezTo>
                  <a:pt x="1276" y="1239"/>
                  <a:pt x="1276" y="1238"/>
                  <a:pt x="1277" y="1238"/>
                </a:cubicBezTo>
                <a:cubicBezTo>
                  <a:pt x="1277" y="1238"/>
                  <a:pt x="1277" y="1238"/>
                  <a:pt x="1277" y="1238"/>
                </a:cubicBezTo>
                <a:cubicBezTo>
                  <a:pt x="1277" y="1238"/>
                  <a:pt x="1277" y="1238"/>
                  <a:pt x="1277" y="1239"/>
                </a:cubicBezTo>
                <a:cubicBezTo>
                  <a:pt x="1277" y="1239"/>
                  <a:pt x="1278" y="1239"/>
                  <a:pt x="1278" y="1239"/>
                </a:cubicBezTo>
                <a:cubicBezTo>
                  <a:pt x="1278" y="1239"/>
                  <a:pt x="1278" y="1239"/>
                  <a:pt x="1279" y="1239"/>
                </a:cubicBezTo>
                <a:cubicBezTo>
                  <a:pt x="1279" y="1239"/>
                  <a:pt x="1280" y="1239"/>
                  <a:pt x="1280" y="1240"/>
                </a:cubicBezTo>
                <a:cubicBezTo>
                  <a:pt x="1281" y="1240"/>
                  <a:pt x="1281" y="1240"/>
                  <a:pt x="1281" y="1241"/>
                </a:cubicBezTo>
                <a:cubicBezTo>
                  <a:pt x="1281" y="1241"/>
                  <a:pt x="1281" y="1241"/>
                  <a:pt x="1282" y="1241"/>
                </a:cubicBezTo>
                <a:cubicBezTo>
                  <a:pt x="1282" y="1241"/>
                  <a:pt x="1282" y="1242"/>
                  <a:pt x="1283" y="1242"/>
                </a:cubicBezTo>
                <a:cubicBezTo>
                  <a:pt x="1283" y="1242"/>
                  <a:pt x="1283" y="1242"/>
                  <a:pt x="1283" y="1242"/>
                </a:cubicBezTo>
                <a:cubicBezTo>
                  <a:pt x="1283" y="1241"/>
                  <a:pt x="1284" y="1241"/>
                  <a:pt x="1285" y="1241"/>
                </a:cubicBezTo>
                <a:cubicBezTo>
                  <a:pt x="1286" y="1241"/>
                  <a:pt x="1287" y="1241"/>
                  <a:pt x="1287" y="1241"/>
                </a:cubicBezTo>
                <a:cubicBezTo>
                  <a:pt x="1287" y="1241"/>
                  <a:pt x="1288" y="1241"/>
                  <a:pt x="1288" y="1241"/>
                </a:cubicBezTo>
                <a:cubicBezTo>
                  <a:pt x="1289" y="1241"/>
                  <a:pt x="1290" y="1241"/>
                  <a:pt x="1290" y="1242"/>
                </a:cubicBezTo>
                <a:cubicBezTo>
                  <a:pt x="1290" y="1243"/>
                  <a:pt x="1291" y="1244"/>
                  <a:pt x="1292" y="1244"/>
                </a:cubicBezTo>
                <a:cubicBezTo>
                  <a:pt x="1292" y="1244"/>
                  <a:pt x="1293" y="1245"/>
                  <a:pt x="1293" y="1246"/>
                </a:cubicBezTo>
                <a:cubicBezTo>
                  <a:pt x="1294" y="1247"/>
                  <a:pt x="1294" y="1248"/>
                  <a:pt x="1293" y="1248"/>
                </a:cubicBezTo>
                <a:cubicBezTo>
                  <a:pt x="1293" y="1248"/>
                  <a:pt x="1293" y="1248"/>
                  <a:pt x="1293" y="1248"/>
                </a:cubicBezTo>
                <a:cubicBezTo>
                  <a:pt x="1293" y="1248"/>
                  <a:pt x="1293" y="1248"/>
                  <a:pt x="1293" y="1248"/>
                </a:cubicBezTo>
                <a:cubicBezTo>
                  <a:pt x="1294" y="1249"/>
                  <a:pt x="1294" y="1249"/>
                  <a:pt x="1294" y="1249"/>
                </a:cubicBezTo>
                <a:cubicBezTo>
                  <a:pt x="1294" y="1250"/>
                  <a:pt x="1294" y="1251"/>
                  <a:pt x="1293" y="1251"/>
                </a:cubicBezTo>
                <a:cubicBezTo>
                  <a:pt x="1293" y="1251"/>
                  <a:pt x="1293" y="1251"/>
                  <a:pt x="1293" y="1251"/>
                </a:cubicBezTo>
                <a:cubicBezTo>
                  <a:pt x="1293" y="1251"/>
                  <a:pt x="1294" y="1251"/>
                  <a:pt x="1294" y="1251"/>
                </a:cubicBezTo>
                <a:cubicBezTo>
                  <a:pt x="1294" y="1251"/>
                  <a:pt x="1295" y="1251"/>
                  <a:pt x="1295" y="1252"/>
                </a:cubicBezTo>
                <a:cubicBezTo>
                  <a:pt x="1295" y="1252"/>
                  <a:pt x="1296" y="1252"/>
                  <a:pt x="1296" y="1252"/>
                </a:cubicBezTo>
                <a:cubicBezTo>
                  <a:pt x="1296" y="1252"/>
                  <a:pt x="1296" y="1252"/>
                  <a:pt x="1296" y="1252"/>
                </a:cubicBezTo>
                <a:cubicBezTo>
                  <a:pt x="1296" y="1252"/>
                  <a:pt x="1296" y="1251"/>
                  <a:pt x="1297" y="1250"/>
                </a:cubicBezTo>
                <a:cubicBezTo>
                  <a:pt x="1297" y="1250"/>
                  <a:pt x="1298" y="1250"/>
                  <a:pt x="1298" y="1250"/>
                </a:cubicBezTo>
                <a:cubicBezTo>
                  <a:pt x="1298" y="1250"/>
                  <a:pt x="1298" y="1250"/>
                  <a:pt x="1298" y="1250"/>
                </a:cubicBezTo>
                <a:cubicBezTo>
                  <a:pt x="1298" y="1250"/>
                  <a:pt x="1298" y="1250"/>
                  <a:pt x="1298" y="1250"/>
                </a:cubicBezTo>
                <a:cubicBezTo>
                  <a:pt x="1299" y="1249"/>
                  <a:pt x="1299" y="1249"/>
                  <a:pt x="1300" y="1249"/>
                </a:cubicBezTo>
                <a:cubicBezTo>
                  <a:pt x="1300" y="1249"/>
                  <a:pt x="1300" y="1249"/>
                  <a:pt x="1300" y="1249"/>
                </a:cubicBezTo>
                <a:cubicBezTo>
                  <a:pt x="1300" y="1249"/>
                  <a:pt x="1300" y="1249"/>
                  <a:pt x="1300" y="1249"/>
                </a:cubicBezTo>
                <a:cubicBezTo>
                  <a:pt x="1300" y="1248"/>
                  <a:pt x="1300" y="1248"/>
                  <a:pt x="1300" y="1248"/>
                </a:cubicBezTo>
                <a:cubicBezTo>
                  <a:pt x="1300" y="1247"/>
                  <a:pt x="1301" y="1247"/>
                  <a:pt x="1302" y="1247"/>
                </a:cubicBezTo>
                <a:cubicBezTo>
                  <a:pt x="1302" y="1247"/>
                  <a:pt x="1303" y="1247"/>
                  <a:pt x="1303" y="1247"/>
                </a:cubicBezTo>
                <a:cubicBezTo>
                  <a:pt x="1303" y="1247"/>
                  <a:pt x="1303" y="1247"/>
                  <a:pt x="1304" y="1247"/>
                </a:cubicBezTo>
                <a:cubicBezTo>
                  <a:pt x="1304" y="1247"/>
                  <a:pt x="1305" y="1247"/>
                  <a:pt x="1305" y="1247"/>
                </a:cubicBezTo>
                <a:cubicBezTo>
                  <a:pt x="1306" y="1248"/>
                  <a:pt x="1307" y="1249"/>
                  <a:pt x="1308" y="1249"/>
                </a:cubicBezTo>
                <a:cubicBezTo>
                  <a:pt x="1308" y="1249"/>
                  <a:pt x="1308" y="1249"/>
                  <a:pt x="1309" y="1249"/>
                </a:cubicBezTo>
                <a:cubicBezTo>
                  <a:pt x="1309" y="1249"/>
                  <a:pt x="1309" y="1249"/>
                  <a:pt x="1309" y="1249"/>
                </a:cubicBezTo>
                <a:cubicBezTo>
                  <a:pt x="1310" y="1249"/>
                  <a:pt x="1311" y="1249"/>
                  <a:pt x="1311" y="1249"/>
                </a:cubicBezTo>
                <a:cubicBezTo>
                  <a:pt x="1312" y="1249"/>
                  <a:pt x="1312" y="1249"/>
                  <a:pt x="1312" y="1249"/>
                </a:cubicBezTo>
                <a:cubicBezTo>
                  <a:pt x="1312" y="1249"/>
                  <a:pt x="1313" y="1250"/>
                  <a:pt x="1313" y="1250"/>
                </a:cubicBezTo>
                <a:cubicBezTo>
                  <a:pt x="1313" y="1250"/>
                  <a:pt x="1313" y="1250"/>
                  <a:pt x="1313" y="1250"/>
                </a:cubicBezTo>
                <a:cubicBezTo>
                  <a:pt x="1313" y="1249"/>
                  <a:pt x="1314" y="1249"/>
                  <a:pt x="1314" y="1249"/>
                </a:cubicBezTo>
                <a:cubicBezTo>
                  <a:pt x="1315" y="1249"/>
                  <a:pt x="1316" y="1249"/>
                  <a:pt x="1316" y="1250"/>
                </a:cubicBezTo>
                <a:cubicBezTo>
                  <a:pt x="1316" y="1250"/>
                  <a:pt x="1316" y="1250"/>
                  <a:pt x="1317" y="1251"/>
                </a:cubicBezTo>
                <a:cubicBezTo>
                  <a:pt x="1317" y="1251"/>
                  <a:pt x="1317" y="1251"/>
                  <a:pt x="1317" y="1251"/>
                </a:cubicBezTo>
                <a:cubicBezTo>
                  <a:pt x="1317" y="1251"/>
                  <a:pt x="1317" y="1250"/>
                  <a:pt x="1317" y="1250"/>
                </a:cubicBezTo>
                <a:cubicBezTo>
                  <a:pt x="1317" y="1250"/>
                  <a:pt x="1317" y="1250"/>
                  <a:pt x="1317" y="1250"/>
                </a:cubicBezTo>
                <a:cubicBezTo>
                  <a:pt x="1318" y="1250"/>
                  <a:pt x="1318" y="1249"/>
                  <a:pt x="1319" y="1249"/>
                </a:cubicBezTo>
                <a:cubicBezTo>
                  <a:pt x="1319" y="1249"/>
                  <a:pt x="1320" y="1249"/>
                  <a:pt x="1320" y="1249"/>
                </a:cubicBezTo>
                <a:cubicBezTo>
                  <a:pt x="1321" y="1249"/>
                  <a:pt x="1321" y="1250"/>
                  <a:pt x="1322" y="1250"/>
                </a:cubicBezTo>
                <a:cubicBezTo>
                  <a:pt x="1322" y="1250"/>
                  <a:pt x="1322" y="1250"/>
                  <a:pt x="1322" y="1250"/>
                </a:cubicBezTo>
                <a:cubicBezTo>
                  <a:pt x="1322" y="1250"/>
                  <a:pt x="1322" y="1250"/>
                  <a:pt x="1323" y="1250"/>
                </a:cubicBezTo>
                <a:cubicBezTo>
                  <a:pt x="1323" y="1251"/>
                  <a:pt x="1323" y="1251"/>
                  <a:pt x="1323" y="1251"/>
                </a:cubicBezTo>
                <a:cubicBezTo>
                  <a:pt x="1323" y="1251"/>
                  <a:pt x="1323" y="1251"/>
                  <a:pt x="1323" y="1251"/>
                </a:cubicBezTo>
                <a:cubicBezTo>
                  <a:pt x="1323" y="1251"/>
                  <a:pt x="1323" y="1250"/>
                  <a:pt x="1323" y="1250"/>
                </a:cubicBezTo>
                <a:cubicBezTo>
                  <a:pt x="1323" y="1250"/>
                  <a:pt x="1323" y="1250"/>
                  <a:pt x="1323" y="1250"/>
                </a:cubicBezTo>
                <a:cubicBezTo>
                  <a:pt x="1323" y="1250"/>
                  <a:pt x="1323" y="1250"/>
                  <a:pt x="1324" y="1250"/>
                </a:cubicBezTo>
                <a:cubicBezTo>
                  <a:pt x="1324" y="1250"/>
                  <a:pt x="1324" y="1250"/>
                  <a:pt x="1324" y="1250"/>
                </a:cubicBezTo>
                <a:cubicBezTo>
                  <a:pt x="1324" y="1250"/>
                  <a:pt x="1324" y="1250"/>
                  <a:pt x="1324" y="1250"/>
                </a:cubicBezTo>
                <a:cubicBezTo>
                  <a:pt x="1324" y="1250"/>
                  <a:pt x="1324" y="1250"/>
                  <a:pt x="1324" y="1250"/>
                </a:cubicBezTo>
                <a:cubicBezTo>
                  <a:pt x="1324" y="1250"/>
                  <a:pt x="1324" y="1250"/>
                  <a:pt x="1324" y="1250"/>
                </a:cubicBezTo>
                <a:cubicBezTo>
                  <a:pt x="1324" y="1249"/>
                  <a:pt x="1324" y="1249"/>
                  <a:pt x="1324" y="1249"/>
                </a:cubicBezTo>
                <a:cubicBezTo>
                  <a:pt x="1324" y="1249"/>
                  <a:pt x="1325" y="1249"/>
                  <a:pt x="1325" y="1249"/>
                </a:cubicBezTo>
                <a:cubicBezTo>
                  <a:pt x="1326" y="1249"/>
                  <a:pt x="1326" y="1249"/>
                  <a:pt x="1326" y="1249"/>
                </a:cubicBezTo>
                <a:cubicBezTo>
                  <a:pt x="1326" y="1249"/>
                  <a:pt x="1326" y="1249"/>
                  <a:pt x="1326" y="1249"/>
                </a:cubicBezTo>
                <a:cubicBezTo>
                  <a:pt x="1327" y="1249"/>
                  <a:pt x="1328" y="1249"/>
                  <a:pt x="1328" y="1250"/>
                </a:cubicBezTo>
                <a:cubicBezTo>
                  <a:pt x="1328" y="1250"/>
                  <a:pt x="1328" y="1250"/>
                  <a:pt x="1329" y="1250"/>
                </a:cubicBezTo>
                <a:cubicBezTo>
                  <a:pt x="1329" y="1250"/>
                  <a:pt x="1329" y="1250"/>
                  <a:pt x="1329" y="1250"/>
                </a:cubicBezTo>
                <a:cubicBezTo>
                  <a:pt x="1329" y="1250"/>
                  <a:pt x="1329" y="1250"/>
                  <a:pt x="1329" y="1250"/>
                </a:cubicBezTo>
                <a:cubicBezTo>
                  <a:pt x="1330" y="1249"/>
                  <a:pt x="1330" y="1249"/>
                  <a:pt x="1331" y="1249"/>
                </a:cubicBezTo>
                <a:cubicBezTo>
                  <a:pt x="1332" y="1249"/>
                  <a:pt x="1332" y="1249"/>
                  <a:pt x="1332" y="1249"/>
                </a:cubicBezTo>
                <a:cubicBezTo>
                  <a:pt x="1333" y="1249"/>
                  <a:pt x="1333" y="1249"/>
                  <a:pt x="1333" y="1249"/>
                </a:cubicBezTo>
                <a:cubicBezTo>
                  <a:pt x="1334" y="1249"/>
                  <a:pt x="1334" y="1249"/>
                  <a:pt x="1334" y="1249"/>
                </a:cubicBezTo>
                <a:cubicBezTo>
                  <a:pt x="1334" y="1250"/>
                  <a:pt x="1335" y="1250"/>
                  <a:pt x="1335" y="1250"/>
                </a:cubicBezTo>
                <a:cubicBezTo>
                  <a:pt x="1335" y="1250"/>
                  <a:pt x="1336" y="1250"/>
                  <a:pt x="1336" y="1249"/>
                </a:cubicBezTo>
                <a:cubicBezTo>
                  <a:pt x="1336" y="1249"/>
                  <a:pt x="1336" y="1249"/>
                  <a:pt x="1336" y="1249"/>
                </a:cubicBezTo>
                <a:cubicBezTo>
                  <a:pt x="1338" y="1249"/>
                  <a:pt x="1339" y="1250"/>
                  <a:pt x="1340" y="1251"/>
                </a:cubicBezTo>
                <a:cubicBezTo>
                  <a:pt x="1340" y="1252"/>
                  <a:pt x="1341" y="1252"/>
                  <a:pt x="1341" y="1252"/>
                </a:cubicBezTo>
                <a:cubicBezTo>
                  <a:pt x="1342" y="1252"/>
                  <a:pt x="1343" y="1253"/>
                  <a:pt x="1343" y="1253"/>
                </a:cubicBezTo>
                <a:cubicBezTo>
                  <a:pt x="1343" y="1253"/>
                  <a:pt x="1343" y="1253"/>
                  <a:pt x="1344" y="1253"/>
                </a:cubicBezTo>
                <a:cubicBezTo>
                  <a:pt x="1344" y="1252"/>
                  <a:pt x="1344" y="1253"/>
                  <a:pt x="1345" y="1252"/>
                </a:cubicBezTo>
                <a:cubicBezTo>
                  <a:pt x="1345" y="1252"/>
                  <a:pt x="1346" y="1253"/>
                  <a:pt x="1346" y="1253"/>
                </a:cubicBezTo>
                <a:cubicBezTo>
                  <a:pt x="1347" y="1254"/>
                  <a:pt x="1347" y="1254"/>
                  <a:pt x="1348" y="1255"/>
                </a:cubicBezTo>
                <a:cubicBezTo>
                  <a:pt x="1350" y="1255"/>
                  <a:pt x="1351" y="1256"/>
                  <a:pt x="1352" y="1256"/>
                </a:cubicBezTo>
                <a:cubicBezTo>
                  <a:pt x="1352" y="1257"/>
                  <a:pt x="1352" y="1257"/>
                  <a:pt x="1352" y="1257"/>
                </a:cubicBezTo>
                <a:cubicBezTo>
                  <a:pt x="1353" y="1258"/>
                  <a:pt x="1353" y="1258"/>
                  <a:pt x="1353" y="1258"/>
                </a:cubicBezTo>
                <a:cubicBezTo>
                  <a:pt x="1353" y="1258"/>
                  <a:pt x="1353" y="1258"/>
                  <a:pt x="1353" y="1258"/>
                </a:cubicBezTo>
                <a:cubicBezTo>
                  <a:pt x="1354" y="1259"/>
                  <a:pt x="1354" y="1259"/>
                  <a:pt x="1355" y="1260"/>
                </a:cubicBezTo>
                <a:cubicBezTo>
                  <a:pt x="1356" y="1260"/>
                  <a:pt x="1356" y="1261"/>
                  <a:pt x="1357" y="1262"/>
                </a:cubicBezTo>
                <a:cubicBezTo>
                  <a:pt x="1357" y="1262"/>
                  <a:pt x="1357" y="1262"/>
                  <a:pt x="1358" y="1263"/>
                </a:cubicBezTo>
                <a:cubicBezTo>
                  <a:pt x="1358" y="1263"/>
                  <a:pt x="1358" y="1263"/>
                  <a:pt x="1358" y="1263"/>
                </a:cubicBezTo>
                <a:cubicBezTo>
                  <a:pt x="1359" y="1263"/>
                  <a:pt x="1359" y="1263"/>
                  <a:pt x="1360" y="1263"/>
                </a:cubicBezTo>
                <a:cubicBezTo>
                  <a:pt x="1360" y="1264"/>
                  <a:pt x="1361" y="1264"/>
                  <a:pt x="1362" y="1264"/>
                </a:cubicBezTo>
                <a:cubicBezTo>
                  <a:pt x="1362" y="1264"/>
                  <a:pt x="1362" y="1265"/>
                  <a:pt x="1362" y="1265"/>
                </a:cubicBezTo>
                <a:cubicBezTo>
                  <a:pt x="1362" y="1265"/>
                  <a:pt x="1363" y="1265"/>
                  <a:pt x="1363" y="1265"/>
                </a:cubicBezTo>
                <a:cubicBezTo>
                  <a:pt x="1363" y="1265"/>
                  <a:pt x="1363" y="1265"/>
                  <a:pt x="1363" y="1265"/>
                </a:cubicBezTo>
                <a:cubicBezTo>
                  <a:pt x="1363" y="1265"/>
                  <a:pt x="1363" y="1265"/>
                  <a:pt x="1363" y="1265"/>
                </a:cubicBezTo>
                <a:cubicBezTo>
                  <a:pt x="1364" y="1266"/>
                  <a:pt x="1364" y="1266"/>
                  <a:pt x="1364" y="1266"/>
                </a:cubicBezTo>
                <a:cubicBezTo>
                  <a:pt x="1364" y="1266"/>
                  <a:pt x="1364" y="1266"/>
                  <a:pt x="1365" y="1266"/>
                </a:cubicBezTo>
                <a:cubicBezTo>
                  <a:pt x="1365" y="1266"/>
                  <a:pt x="1365" y="1266"/>
                  <a:pt x="1366" y="1266"/>
                </a:cubicBezTo>
                <a:cubicBezTo>
                  <a:pt x="1366" y="1266"/>
                  <a:pt x="1366" y="1266"/>
                  <a:pt x="1366" y="1266"/>
                </a:cubicBezTo>
                <a:cubicBezTo>
                  <a:pt x="1367" y="1266"/>
                  <a:pt x="1367" y="1267"/>
                  <a:pt x="1367" y="1267"/>
                </a:cubicBezTo>
                <a:cubicBezTo>
                  <a:pt x="1367" y="1267"/>
                  <a:pt x="1368" y="1267"/>
                  <a:pt x="1368" y="1268"/>
                </a:cubicBezTo>
                <a:cubicBezTo>
                  <a:pt x="1368" y="1268"/>
                  <a:pt x="1368" y="1268"/>
                  <a:pt x="1368" y="1268"/>
                </a:cubicBezTo>
                <a:cubicBezTo>
                  <a:pt x="1368" y="1267"/>
                  <a:pt x="1368" y="1267"/>
                  <a:pt x="1369" y="1267"/>
                </a:cubicBezTo>
                <a:cubicBezTo>
                  <a:pt x="1369" y="1267"/>
                  <a:pt x="1370" y="1267"/>
                  <a:pt x="1371" y="1267"/>
                </a:cubicBezTo>
                <a:cubicBezTo>
                  <a:pt x="1371" y="1267"/>
                  <a:pt x="1371" y="1267"/>
                  <a:pt x="1372" y="1267"/>
                </a:cubicBezTo>
                <a:cubicBezTo>
                  <a:pt x="1372" y="1267"/>
                  <a:pt x="1372" y="1267"/>
                  <a:pt x="1372" y="1267"/>
                </a:cubicBezTo>
                <a:cubicBezTo>
                  <a:pt x="1373" y="1267"/>
                  <a:pt x="1374" y="1267"/>
                  <a:pt x="1375" y="1267"/>
                </a:cubicBezTo>
                <a:cubicBezTo>
                  <a:pt x="1375" y="1268"/>
                  <a:pt x="1376" y="1268"/>
                  <a:pt x="1377" y="1268"/>
                </a:cubicBezTo>
                <a:cubicBezTo>
                  <a:pt x="1377" y="1268"/>
                  <a:pt x="1377" y="1268"/>
                  <a:pt x="1377" y="1269"/>
                </a:cubicBezTo>
                <a:cubicBezTo>
                  <a:pt x="1378" y="1269"/>
                  <a:pt x="1378" y="1269"/>
                  <a:pt x="1378" y="1269"/>
                </a:cubicBezTo>
                <a:cubicBezTo>
                  <a:pt x="1378" y="1269"/>
                  <a:pt x="1379" y="1269"/>
                  <a:pt x="1379" y="1269"/>
                </a:cubicBezTo>
                <a:cubicBezTo>
                  <a:pt x="1379" y="1269"/>
                  <a:pt x="1379" y="1269"/>
                  <a:pt x="1379" y="1269"/>
                </a:cubicBezTo>
                <a:cubicBezTo>
                  <a:pt x="1380" y="1269"/>
                  <a:pt x="1380" y="1269"/>
                  <a:pt x="1381" y="1270"/>
                </a:cubicBezTo>
                <a:cubicBezTo>
                  <a:pt x="1381" y="1270"/>
                  <a:pt x="1381" y="1270"/>
                  <a:pt x="1381" y="1271"/>
                </a:cubicBezTo>
                <a:cubicBezTo>
                  <a:pt x="1381" y="1271"/>
                  <a:pt x="1382" y="1272"/>
                  <a:pt x="1382" y="1272"/>
                </a:cubicBezTo>
                <a:cubicBezTo>
                  <a:pt x="1382" y="1272"/>
                  <a:pt x="1382" y="1273"/>
                  <a:pt x="1382" y="1273"/>
                </a:cubicBezTo>
                <a:cubicBezTo>
                  <a:pt x="1382" y="1274"/>
                  <a:pt x="1382" y="1274"/>
                  <a:pt x="1382" y="1274"/>
                </a:cubicBezTo>
                <a:cubicBezTo>
                  <a:pt x="1382" y="1275"/>
                  <a:pt x="1383" y="1277"/>
                  <a:pt x="1383" y="1278"/>
                </a:cubicBezTo>
                <a:cubicBezTo>
                  <a:pt x="1384" y="1278"/>
                  <a:pt x="1385" y="1279"/>
                  <a:pt x="1385" y="1280"/>
                </a:cubicBezTo>
                <a:cubicBezTo>
                  <a:pt x="1385" y="1280"/>
                  <a:pt x="1385" y="1281"/>
                  <a:pt x="1385" y="1281"/>
                </a:cubicBezTo>
                <a:cubicBezTo>
                  <a:pt x="1385" y="1281"/>
                  <a:pt x="1385" y="1281"/>
                  <a:pt x="1385" y="1281"/>
                </a:cubicBezTo>
                <a:cubicBezTo>
                  <a:pt x="1385" y="1281"/>
                  <a:pt x="1385" y="1282"/>
                  <a:pt x="1385" y="1282"/>
                </a:cubicBezTo>
                <a:cubicBezTo>
                  <a:pt x="1385" y="1282"/>
                  <a:pt x="1386" y="1282"/>
                  <a:pt x="1386" y="1283"/>
                </a:cubicBezTo>
                <a:cubicBezTo>
                  <a:pt x="1386" y="1283"/>
                  <a:pt x="1386" y="1284"/>
                  <a:pt x="1386" y="1284"/>
                </a:cubicBezTo>
                <a:cubicBezTo>
                  <a:pt x="1386" y="1284"/>
                  <a:pt x="1386" y="1284"/>
                  <a:pt x="1386" y="1285"/>
                </a:cubicBezTo>
                <a:cubicBezTo>
                  <a:pt x="1387" y="1285"/>
                  <a:pt x="1387" y="1285"/>
                  <a:pt x="1387" y="1286"/>
                </a:cubicBezTo>
                <a:cubicBezTo>
                  <a:pt x="1387" y="1286"/>
                  <a:pt x="1387" y="1287"/>
                  <a:pt x="1387" y="1288"/>
                </a:cubicBezTo>
                <a:cubicBezTo>
                  <a:pt x="1387" y="1288"/>
                  <a:pt x="1387" y="1289"/>
                  <a:pt x="1387" y="1289"/>
                </a:cubicBezTo>
                <a:cubicBezTo>
                  <a:pt x="1387" y="1289"/>
                  <a:pt x="1387" y="1289"/>
                  <a:pt x="1387" y="1289"/>
                </a:cubicBezTo>
                <a:cubicBezTo>
                  <a:pt x="1387" y="1289"/>
                  <a:pt x="1387" y="1289"/>
                  <a:pt x="1387" y="1289"/>
                </a:cubicBezTo>
                <a:cubicBezTo>
                  <a:pt x="1387" y="1289"/>
                  <a:pt x="1387" y="1289"/>
                  <a:pt x="1387" y="1289"/>
                </a:cubicBezTo>
                <a:cubicBezTo>
                  <a:pt x="1387" y="1289"/>
                  <a:pt x="1387" y="1289"/>
                  <a:pt x="1387" y="1289"/>
                </a:cubicBezTo>
                <a:cubicBezTo>
                  <a:pt x="1387" y="1290"/>
                  <a:pt x="1387" y="1290"/>
                  <a:pt x="1386" y="1290"/>
                </a:cubicBezTo>
                <a:cubicBezTo>
                  <a:pt x="1386" y="1291"/>
                  <a:pt x="1386" y="1291"/>
                  <a:pt x="1387" y="1292"/>
                </a:cubicBezTo>
                <a:close/>
                <a:moveTo>
                  <a:pt x="862" y="1082"/>
                </a:moveTo>
                <a:cubicBezTo>
                  <a:pt x="862" y="1082"/>
                  <a:pt x="862" y="1082"/>
                  <a:pt x="862" y="1082"/>
                </a:cubicBezTo>
                <a:cubicBezTo>
                  <a:pt x="862" y="1082"/>
                  <a:pt x="862" y="1082"/>
                  <a:pt x="862" y="1082"/>
                </a:cubicBezTo>
                <a:cubicBezTo>
                  <a:pt x="862" y="1082"/>
                  <a:pt x="862" y="1082"/>
                  <a:pt x="862" y="1082"/>
                </a:cubicBezTo>
                <a:cubicBezTo>
                  <a:pt x="862" y="1082"/>
                  <a:pt x="862" y="1082"/>
                  <a:pt x="862" y="1082"/>
                </a:cubicBezTo>
                <a:cubicBezTo>
                  <a:pt x="862" y="1082"/>
                  <a:pt x="862" y="1082"/>
                  <a:pt x="862" y="1082"/>
                </a:cubicBezTo>
                <a:close/>
                <a:moveTo>
                  <a:pt x="956" y="814"/>
                </a:moveTo>
                <a:cubicBezTo>
                  <a:pt x="956" y="814"/>
                  <a:pt x="956" y="814"/>
                  <a:pt x="956" y="814"/>
                </a:cubicBezTo>
                <a:cubicBezTo>
                  <a:pt x="956" y="814"/>
                  <a:pt x="956" y="814"/>
                  <a:pt x="956" y="814"/>
                </a:cubicBezTo>
                <a:cubicBezTo>
                  <a:pt x="956" y="814"/>
                  <a:pt x="956" y="814"/>
                  <a:pt x="956" y="814"/>
                </a:cubicBezTo>
                <a:cubicBezTo>
                  <a:pt x="956" y="814"/>
                  <a:pt x="956" y="814"/>
                  <a:pt x="956" y="814"/>
                </a:cubicBezTo>
                <a:cubicBezTo>
                  <a:pt x="956" y="814"/>
                  <a:pt x="956" y="814"/>
                  <a:pt x="956" y="814"/>
                </a:cubicBezTo>
                <a:cubicBezTo>
                  <a:pt x="956" y="814"/>
                  <a:pt x="955" y="814"/>
                  <a:pt x="955" y="814"/>
                </a:cubicBezTo>
                <a:cubicBezTo>
                  <a:pt x="954" y="814"/>
                  <a:pt x="954" y="814"/>
                  <a:pt x="954" y="814"/>
                </a:cubicBezTo>
                <a:cubicBezTo>
                  <a:pt x="951" y="813"/>
                  <a:pt x="949" y="813"/>
                  <a:pt x="947" y="814"/>
                </a:cubicBezTo>
                <a:cubicBezTo>
                  <a:pt x="947" y="815"/>
                  <a:pt x="946" y="815"/>
                  <a:pt x="946" y="815"/>
                </a:cubicBezTo>
                <a:cubicBezTo>
                  <a:pt x="945" y="816"/>
                  <a:pt x="944" y="816"/>
                  <a:pt x="944" y="817"/>
                </a:cubicBezTo>
                <a:cubicBezTo>
                  <a:pt x="943" y="817"/>
                  <a:pt x="943" y="817"/>
                  <a:pt x="943" y="817"/>
                </a:cubicBezTo>
                <a:cubicBezTo>
                  <a:pt x="943" y="818"/>
                  <a:pt x="942" y="818"/>
                  <a:pt x="942" y="818"/>
                </a:cubicBezTo>
                <a:cubicBezTo>
                  <a:pt x="942" y="818"/>
                  <a:pt x="941" y="818"/>
                  <a:pt x="941" y="817"/>
                </a:cubicBezTo>
                <a:cubicBezTo>
                  <a:pt x="940" y="817"/>
                  <a:pt x="939" y="817"/>
                  <a:pt x="938" y="817"/>
                </a:cubicBezTo>
                <a:cubicBezTo>
                  <a:pt x="938" y="817"/>
                  <a:pt x="938" y="817"/>
                  <a:pt x="938" y="817"/>
                </a:cubicBezTo>
                <a:cubicBezTo>
                  <a:pt x="937" y="816"/>
                  <a:pt x="937" y="816"/>
                  <a:pt x="936" y="816"/>
                </a:cubicBezTo>
                <a:cubicBezTo>
                  <a:pt x="934" y="817"/>
                  <a:pt x="934" y="817"/>
                  <a:pt x="934" y="817"/>
                </a:cubicBezTo>
                <a:cubicBezTo>
                  <a:pt x="933" y="818"/>
                  <a:pt x="933" y="818"/>
                  <a:pt x="933" y="818"/>
                </a:cubicBezTo>
                <a:cubicBezTo>
                  <a:pt x="933" y="819"/>
                  <a:pt x="932" y="819"/>
                  <a:pt x="932" y="819"/>
                </a:cubicBezTo>
                <a:cubicBezTo>
                  <a:pt x="931" y="820"/>
                  <a:pt x="930" y="820"/>
                  <a:pt x="930" y="821"/>
                </a:cubicBezTo>
                <a:cubicBezTo>
                  <a:pt x="929" y="821"/>
                  <a:pt x="929" y="821"/>
                  <a:pt x="929" y="821"/>
                </a:cubicBezTo>
                <a:cubicBezTo>
                  <a:pt x="929" y="821"/>
                  <a:pt x="929" y="821"/>
                  <a:pt x="929" y="821"/>
                </a:cubicBezTo>
                <a:cubicBezTo>
                  <a:pt x="928" y="822"/>
                  <a:pt x="927" y="822"/>
                  <a:pt x="926" y="823"/>
                </a:cubicBezTo>
                <a:cubicBezTo>
                  <a:pt x="925" y="823"/>
                  <a:pt x="923" y="824"/>
                  <a:pt x="922" y="824"/>
                </a:cubicBezTo>
                <a:cubicBezTo>
                  <a:pt x="921" y="824"/>
                  <a:pt x="921" y="824"/>
                  <a:pt x="920" y="824"/>
                </a:cubicBezTo>
                <a:cubicBezTo>
                  <a:pt x="920" y="824"/>
                  <a:pt x="920" y="824"/>
                  <a:pt x="920" y="824"/>
                </a:cubicBezTo>
                <a:cubicBezTo>
                  <a:pt x="919" y="823"/>
                  <a:pt x="919" y="823"/>
                  <a:pt x="919" y="823"/>
                </a:cubicBezTo>
                <a:cubicBezTo>
                  <a:pt x="918" y="823"/>
                  <a:pt x="918" y="823"/>
                  <a:pt x="918" y="823"/>
                </a:cubicBezTo>
                <a:cubicBezTo>
                  <a:pt x="918" y="823"/>
                  <a:pt x="918" y="823"/>
                  <a:pt x="918" y="823"/>
                </a:cubicBezTo>
                <a:cubicBezTo>
                  <a:pt x="918" y="823"/>
                  <a:pt x="917" y="823"/>
                  <a:pt x="917" y="824"/>
                </a:cubicBezTo>
                <a:cubicBezTo>
                  <a:pt x="917" y="825"/>
                  <a:pt x="917" y="826"/>
                  <a:pt x="917" y="827"/>
                </a:cubicBezTo>
                <a:cubicBezTo>
                  <a:pt x="917" y="827"/>
                  <a:pt x="917" y="827"/>
                  <a:pt x="917" y="827"/>
                </a:cubicBezTo>
                <a:cubicBezTo>
                  <a:pt x="917" y="827"/>
                  <a:pt x="917" y="827"/>
                  <a:pt x="917" y="827"/>
                </a:cubicBezTo>
                <a:cubicBezTo>
                  <a:pt x="917" y="827"/>
                  <a:pt x="917" y="827"/>
                  <a:pt x="916" y="827"/>
                </a:cubicBezTo>
                <a:cubicBezTo>
                  <a:pt x="916" y="827"/>
                  <a:pt x="916" y="827"/>
                  <a:pt x="916" y="827"/>
                </a:cubicBezTo>
                <a:cubicBezTo>
                  <a:pt x="916" y="827"/>
                  <a:pt x="916" y="827"/>
                  <a:pt x="916" y="827"/>
                </a:cubicBezTo>
                <a:cubicBezTo>
                  <a:pt x="916" y="828"/>
                  <a:pt x="916" y="828"/>
                  <a:pt x="916" y="828"/>
                </a:cubicBezTo>
                <a:cubicBezTo>
                  <a:pt x="916" y="828"/>
                  <a:pt x="916" y="829"/>
                  <a:pt x="916" y="829"/>
                </a:cubicBezTo>
                <a:cubicBezTo>
                  <a:pt x="917" y="829"/>
                  <a:pt x="917" y="829"/>
                  <a:pt x="917" y="829"/>
                </a:cubicBezTo>
                <a:cubicBezTo>
                  <a:pt x="918" y="830"/>
                  <a:pt x="918" y="830"/>
                  <a:pt x="919" y="830"/>
                </a:cubicBezTo>
                <a:cubicBezTo>
                  <a:pt x="919" y="831"/>
                  <a:pt x="919" y="831"/>
                  <a:pt x="919" y="831"/>
                </a:cubicBezTo>
                <a:cubicBezTo>
                  <a:pt x="920" y="831"/>
                  <a:pt x="921" y="831"/>
                  <a:pt x="922" y="831"/>
                </a:cubicBezTo>
                <a:cubicBezTo>
                  <a:pt x="922" y="831"/>
                  <a:pt x="923" y="831"/>
                  <a:pt x="923" y="831"/>
                </a:cubicBezTo>
                <a:cubicBezTo>
                  <a:pt x="923" y="831"/>
                  <a:pt x="923" y="831"/>
                  <a:pt x="924" y="830"/>
                </a:cubicBezTo>
                <a:cubicBezTo>
                  <a:pt x="924" y="830"/>
                  <a:pt x="925" y="830"/>
                  <a:pt x="926" y="829"/>
                </a:cubicBezTo>
                <a:cubicBezTo>
                  <a:pt x="926" y="829"/>
                  <a:pt x="927" y="829"/>
                  <a:pt x="928" y="829"/>
                </a:cubicBezTo>
                <a:cubicBezTo>
                  <a:pt x="928" y="829"/>
                  <a:pt x="929" y="829"/>
                  <a:pt x="930" y="829"/>
                </a:cubicBezTo>
                <a:cubicBezTo>
                  <a:pt x="930" y="829"/>
                  <a:pt x="930" y="829"/>
                  <a:pt x="930" y="828"/>
                </a:cubicBezTo>
                <a:cubicBezTo>
                  <a:pt x="931" y="828"/>
                  <a:pt x="931" y="828"/>
                  <a:pt x="931" y="828"/>
                </a:cubicBezTo>
                <a:cubicBezTo>
                  <a:pt x="932" y="827"/>
                  <a:pt x="932" y="827"/>
                  <a:pt x="932" y="827"/>
                </a:cubicBezTo>
                <a:cubicBezTo>
                  <a:pt x="933" y="826"/>
                  <a:pt x="935" y="825"/>
                  <a:pt x="936" y="825"/>
                </a:cubicBezTo>
                <a:cubicBezTo>
                  <a:pt x="936" y="825"/>
                  <a:pt x="937" y="825"/>
                  <a:pt x="937" y="825"/>
                </a:cubicBezTo>
                <a:cubicBezTo>
                  <a:pt x="938" y="825"/>
                  <a:pt x="938" y="825"/>
                  <a:pt x="938" y="825"/>
                </a:cubicBezTo>
                <a:cubicBezTo>
                  <a:pt x="939" y="825"/>
                  <a:pt x="939" y="825"/>
                  <a:pt x="939" y="824"/>
                </a:cubicBezTo>
                <a:cubicBezTo>
                  <a:pt x="939" y="824"/>
                  <a:pt x="939" y="824"/>
                  <a:pt x="939" y="824"/>
                </a:cubicBezTo>
                <a:cubicBezTo>
                  <a:pt x="939" y="824"/>
                  <a:pt x="939" y="824"/>
                  <a:pt x="939" y="824"/>
                </a:cubicBezTo>
                <a:cubicBezTo>
                  <a:pt x="939" y="824"/>
                  <a:pt x="939" y="824"/>
                  <a:pt x="939" y="824"/>
                </a:cubicBezTo>
                <a:cubicBezTo>
                  <a:pt x="939" y="824"/>
                  <a:pt x="939" y="824"/>
                  <a:pt x="939" y="824"/>
                </a:cubicBezTo>
                <a:cubicBezTo>
                  <a:pt x="939" y="824"/>
                  <a:pt x="939" y="824"/>
                  <a:pt x="940" y="824"/>
                </a:cubicBezTo>
                <a:cubicBezTo>
                  <a:pt x="940" y="824"/>
                  <a:pt x="941" y="824"/>
                  <a:pt x="941" y="824"/>
                </a:cubicBezTo>
                <a:cubicBezTo>
                  <a:pt x="942" y="823"/>
                  <a:pt x="942" y="823"/>
                  <a:pt x="942" y="823"/>
                </a:cubicBezTo>
                <a:cubicBezTo>
                  <a:pt x="942" y="823"/>
                  <a:pt x="942" y="823"/>
                  <a:pt x="943" y="822"/>
                </a:cubicBezTo>
                <a:cubicBezTo>
                  <a:pt x="943" y="822"/>
                  <a:pt x="943" y="822"/>
                  <a:pt x="943" y="822"/>
                </a:cubicBezTo>
                <a:cubicBezTo>
                  <a:pt x="944" y="821"/>
                  <a:pt x="945" y="821"/>
                  <a:pt x="946" y="821"/>
                </a:cubicBezTo>
                <a:cubicBezTo>
                  <a:pt x="948" y="820"/>
                  <a:pt x="949" y="820"/>
                  <a:pt x="950" y="819"/>
                </a:cubicBezTo>
                <a:cubicBezTo>
                  <a:pt x="951" y="818"/>
                  <a:pt x="952" y="818"/>
                  <a:pt x="952" y="817"/>
                </a:cubicBezTo>
                <a:cubicBezTo>
                  <a:pt x="953" y="817"/>
                  <a:pt x="953" y="817"/>
                  <a:pt x="954" y="817"/>
                </a:cubicBezTo>
                <a:cubicBezTo>
                  <a:pt x="954" y="817"/>
                  <a:pt x="954" y="816"/>
                  <a:pt x="954" y="816"/>
                </a:cubicBezTo>
                <a:cubicBezTo>
                  <a:pt x="955" y="816"/>
                  <a:pt x="956" y="815"/>
                  <a:pt x="956" y="815"/>
                </a:cubicBezTo>
                <a:cubicBezTo>
                  <a:pt x="957" y="814"/>
                  <a:pt x="957" y="814"/>
                  <a:pt x="956" y="814"/>
                </a:cubicBezTo>
                <a:close/>
                <a:moveTo>
                  <a:pt x="921" y="819"/>
                </a:moveTo>
                <a:cubicBezTo>
                  <a:pt x="921" y="819"/>
                  <a:pt x="921" y="819"/>
                  <a:pt x="922" y="819"/>
                </a:cubicBezTo>
                <a:cubicBezTo>
                  <a:pt x="922" y="819"/>
                  <a:pt x="922" y="819"/>
                  <a:pt x="922" y="819"/>
                </a:cubicBezTo>
                <a:cubicBezTo>
                  <a:pt x="923" y="819"/>
                  <a:pt x="923" y="819"/>
                  <a:pt x="923" y="819"/>
                </a:cubicBezTo>
                <a:cubicBezTo>
                  <a:pt x="924" y="819"/>
                  <a:pt x="924" y="819"/>
                  <a:pt x="924" y="819"/>
                </a:cubicBezTo>
                <a:cubicBezTo>
                  <a:pt x="924" y="818"/>
                  <a:pt x="924" y="818"/>
                  <a:pt x="924" y="818"/>
                </a:cubicBezTo>
                <a:cubicBezTo>
                  <a:pt x="924" y="818"/>
                  <a:pt x="924" y="818"/>
                  <a:pt x="924" y="818"/>
                </a:cubicBezTo>
                <a:cubicBezTo>
                  <a:pt x="924" y="818"/>
                  <a:pt x="924" y="818"/>
                  <a:pt x="924" y="817"/>
                </a:cubicBezTo>
                <a:cubicBezTo>
                  <a:pt x="924" y="817"/>
                  <a:pt x="924" y="817"/>
                  <a:pt x="924" y="817"/>
                </a:cubicBezTo>
                <a:cubicBezTo>
                  <a:pt x="923" y="817"/>
                  <a:pt x="923" y="817"/>
                  <a:pt x="923" y="817"/>
                </a:cubicBezTo>
                <a:cubicBezTo>
                  <a:pt x="923" y="817"/>
                  <a:pt x="923" y="817"/>
                  <a:pt x="923" y="817"/>
                </a:cubicBezTo>
                <a:cubicBezTo>
                  <a:pt x="922" y="817"/>
                  <a:pt x="922" y="817"/>
                  <a:pt x="922" y="817"/>
                </a:cubicBezTo>
                <a:cubicBezTo>
                  <a:pt x="921" y="818"/>
                  <a:pt x="921" y="818"/>
                  <a:pt x="920" y="819"/>
                </a:cubicBezTo>
                <a:cubicBezTo>
                  <a:pt x="920" y="819"/>
                  <a:pt x="920" y="819"/>
                  <a:pt x="920" y="819"/>
                </a:cubicBezTo>
                <a:cubicBezTo>
                  <a:pt x="920" y="819"/>
                  <a:pt x="920" y="819"/>
                  <a:pt x="921" y="819"/>
                </a:cubicBezTo>
                <a:close/>
                <a:moveTo>
                  <a:pt x="952" y="807"/>
                </a:moveTo>
                <a:cubicBezTo>
                  <a:pt x="952" y="807"/>
                  <a:pt x="953" y="807"/>
                  <a:pt x="954" y="808"/>
                </a:cubicBezTo>
                <a:cubicBezTo>
                  <a:pt x="954" y="808"/>
                  <a:pt x="955" y="808"/>
                  <a:pt x="955" y="808"/>
                </a:cubicBezTo>
                <a:cubicBezTo>
                  <a:pt x="956" y="808"/>
                  <a:pt x="956" y="808"/>
                  <a:pt x="956" y="808"/>
                </a:cubicBezTo>
                <a:cubicBezTo>
                  <a:pt x="956" y="808"/>
                  <a:pt x="956" y="808"/>
                  <a:pt x="956" y="808"/>
                </a:cubicBezTo>
                <a:cubicBezTo>
                  <a:pt x="956" y="808"/>
                  <a:pt x="957" y="809"/>
                  <a:pt x="957" y="809"/>
                </a:cubicBezTo>
                <a:cubicBezTo>
                  <a:pt x="957" y="809"/>
                  <a:pt x="957" y="809"/>
                  <a:pt x="957" y="809"/>
                </a:cubicBezTo>
                <a:cubicBezTo>
                  <a:pt x="957" y="808"/>
                  <a:pt x="957" y="809"/>
                  <a:pt x="957" y="809"/>
                </a:cubicBezTo>
                <a:cubicBezTo>
                  <a:pt x="957" y="809"/>
                  <a:pt x="957" y="808"/>
                  <a:pt x="957" y="808"/>
                </a:cubicBezTo>
                <a:cubicBezTo>
                  <a:pt x="958" y="808"/>
                  <a:pt x="959" y="808"/>
                  <a:pt x="959" y="808"/>
                </a:cubicBezTo>
                <a:cubicBezTo>
                  <a:pt x="959" y="808"/>
                  <a:pt x="960" y="808"/>
                  <a:pt x="960" y="808"/>
                </a:cubicBezTo>
                <a:cubicBezTo>
                  <a:pt x="961" y="807"/>
                  <a:pt x="961" y="807"/>
                  <a:pt x="962" y="807"/>
                </a:cubicBezTo>
                <a:cubicBezTo>
                  <a:pt x="963" y="807"/>
                  <a:pt x="964" y="807"/>
                  <a:pt x="965" y="806"/>
                </a:cubicBezTo>
                <a:cubicBezTo>
                  <a:pt x="966" y="806"/>
                  <a:pt x="966" y="806"/>
                  <a:pt x="966" y="806"/>
                </a:cubicBezTo>
                <a:cubicBezTo>
                  <a:pt x="966" y="806"/>
                  <a:pt x="966" y="806"/>
                  <a:pt x="967" y="806"/>
                </a:cubicBezTo>
                <a:cubicBezTo>
                  <a:pt x="967" y="806"/>
                  <a:pt x="968" y="805"/>
                  <a:pt x="969" y="806"/>
                </a:cubicBezTo>
                <a:cubicBezTo>
                  <a:pt x="970" y="806"/>
                  <a:pt x="970" y="806"/>
                  <a:pt x="970" y="806"/>
                </a:cubicBezTo>
                <a:cubicBezTo>
                  <a:pt x="971" y="806"/>
                  <a:pt x="971" y="806"/>
                  <a:pt x="972" y="806"/>
                </a:cubicBezTo>
                <a:cubicBezTo>
                  <a:pt x="973" y="807"/>
                  <a:pt x="974" y="807"/>
                  <a:pt x="975" y="807"/>
                </a:cubicBezTo>
                <a:cubicBezTo>
                  <a:pt x="976" y="807"/>
                  <a:pt x="976" y="807"/>
                  <a:pt x="976" y="807"/>
                </a:cubicBezTo>
                <a:cubicBezTo>
                  <a:pt x="977" y="808"/>
                  <a:pt x="977" y="808"/>
                  <a:pt x="977" y="808"/>
                </a:cubicBezTo>
                <a:cubicBezTo>
                  <a:pt x="977" y="808"/>
                  <a:pt x="977" y="808"/>
                  <a:pt x="977" y="808"/>
                </a:cubicBezTo>
                <a:cubicBezTo>
                  <a:pt x="977" y="807"/>
                  <a:pt x="977" y="807"/>
                  <a:pt x="977" y="807"/>
                </a:cubicBezTo>
                <a:cubicBezTo>
                  <a:pt x="977" y="807"/>
                  <a:pt x="978" y="807"/>
                  <a:pt x="979" y="807"/>
                </a:cubicBezTo>
                <a:cubicBezTo>
                  <a:pt x="979" y="807"/>
                  <a:pt x="980" y="807"/>
                  <a:pt x="980" y="806"/>
                </a:cubicBezTo>
                <a:cubicBezTo>
                  <a:pt x="980" y="806"/>
                  <a:pt x="980" y="806"/>
                  <a:pt x="981" y="806"/>
                </a:cubicBezTo>
                <a:cubicBezTo>
                  <a:pt x="981" y="805"/>
                  <a:pt x="981" y="805"/>
                  <a:pt x="981" y="804"/>
                </a:cubicBezTo>
                <a:cubicBezTo>
                  <a:pt x="982" y="804"/>
                  <a:pt x="982" y="804"/>
                  <a:pt x="983" y="804"/>
                </a:cubicBezTo>
                <a:cubicBezTo>
                  <a:pt x="983" y="804"/>
                  <a:pt x="984" y="803"/>
                  <a:pt x="984" y="803"/>
                </a:cubicBezTo>
                <a:cubicBezTo>
                  <a:pt x="984" y="803"/>
                  <a:pt x="984" y="803"/>
                  <a:pt x="984" y="802"/>
                </a:cubicBezTo>
                <a:cubicBezTo>
                  <a:pt x="984" y="801"/>
                  <a:pt x="984" y="801"/>
                  <a:pt x="984" y="800"/>
                </a:cubicBezTo>
                <a:cubicBezTo>
                  <a:pt x="984" y="800"/>
                  <a:pt x="984" y="800"/>
                  <a:pt x="984" y="799"/>
                </a:cubicBezTo>
                <a:cubicBezTo>
                  <a:pt x="984" y="799"/>
                  <a:pt x="984" y="799"/>
                  <a:pt x="984" y="799"/>
                </a:cubicBezTo>
                <a:cubicBezTo>
                  <a:pt x="984" y="798"/>
                  <a:pt x="983" y="798"/>
                  <a:pt x="983" y="798"/>
                </a:cubicBezTo>
                <a:cubicBezTo>
                  <a:pt x="983" y="797"/>
                  <a:pt x="983" y="796"/>
                  <a:pt x="984" y="796"/>
                </a:cubicBezTo>
                <a:cubicBezTo>
                  <a:pt x="984" y="796"/>
                  <a:pt x="984" y="795"/>
                  <a:pt x="984" y="795"/>
                </a:cubicBezTo>
                <a:cubicBezTo>
                  <a:pt x="983" y="795"/>
                  <a:pt x="982" y="795"/>
                  <a:pt x="981" y="795"/>
                </a:cubicBezTo>
                <a:cubicBezTo>
                  <a:pt x="980" y="795"/>
                  <a:pt x="979" y="796"/>
                  <a:pt x="979" y="796"/>
                </a:cubicBezTo>
                <a:cubicBezTo>
                  <a:pt x="979" y="796"/>
                  <a:pt x="979" y="797"/>
                  <a:pt x="979" y="797"/>
                </a:cubicBezTo>
                <a:cubicBezTo>
                  <a:pt x="978" y="798"/>
                  <a:pt x="978" y="800"/>
                  <a:pt x="976" y="801"/>
                </a:cubicBezTo>
                <a:cubicBezTo>
                  <a:pt x="975" y="801"/>
                  <a:pt x="974" y="800"/>
                  <a:pt x="973" y="800"/>
                </a:cubicBezTo>
                <a:cubicBezTo>
                  <a:pt x="973" y="800"/>
                  <a:pt x="972" y="799"/>
                  <a:pt x="972" y="799"/>
                </a:cubicBezTo>
                <a:cubicBezTo>
                  <a:pt x="972" y="799"/>
                  <a:pt x="972" y="799"/>
                  <a:pt x="972" y="799"/>
                </a:cubicBezTo>
                <a:cubicBezTo>
                  <a:pt x="971" y="799"/>
                  <a:pt x="970" y="799"/>
                  <a:pt x="970" y="799"/>
                </a:cubicBezTo>
                <a:cubicBezTo>
                  <a:pt x="969" y="799"/>
                  <a:pt x="968" y="799"/>
                  <a:pt x="968" y="799"/>
                </a:cubicBezTo>
                <a:cubicBezTo>
                  <a:pt x="968" y="799"/>
                  <a:pt x="968" y="799"/>
                  <a:pt x="968" y="800"/>
                </a:cubicBezTo>
                <a:cubicBezTo>
                  <a:pt x="967" y="800"/>
                  <a:pt x="967" y="800"/>
                  <a:pt x="966" y="800"/>
                </a:cubicBezTo>
                <a:cubicBezTo>
                  <a:pt x="965" y="800"/>
                  <a:pt x="965" y="800"/>
                  <a:pt x="964" y="800"/>
                </a:cubicBezTo>
                <a:cubicBezTo>
                  <a:pt x="963" y="800"/>
                  <a:pt x="963" y="800"/>
                  <a:pt x="963" y="800"/>
                </a:cubicBezTo>
                <a:cubicBezTo>
                  <a:pt x="963" y="800"/>
                  <a:pt x="963" y="800"/>
                  <a:pt x="963" y="801"/>
                </a:cubicBezTo>
                <a:cubicBezTo>
                  <a:pt x="962" y="801"/>
                  <a:pt x="960" y="801"/>
                  <a:pt x="959" y="801"/>
                </a:cubicBezTo>
                <a:cubicBezTo>
                  <a:pt x="958" y="801"/>
                  <a:pt x="957" y="802"/>
                  <a:pt x="956" y="802"/>
                </a:cubicBezTo>
                <a:cubicBezTo>
                  <a:pt x="956" y="803"/>
                  <a:pt x="956" y="803"/>
                  <a:pt x="956" y="803"/>
                </a:cubicBezTo>
                <a:cubicBezTo>
                  <a:pt x="956" y="803"/>
                  <a:pt x="955" y="803"/>
                  <a:pt x="954" y="803"/>
                </a:cubicBezTo>
                <a:cubicBezTo>
                  <a:pt x="954" y="803"/>
                  <a:pt x="954" y="804"/>
                  <a:pt x="954" y="804"/>
                </a:cubicBezTo>
                <a:cubicBezTo>
                  <a:pt x="953" y="804"/>
                  <a:pt x="953" y="804"/>
                  <a:pt x="953" y="804"/>
                </a:cubicBezTo>
                <a:cubicBezTo>
                  <a:pt x="953" y="805"/>
                  <a:pt x="953" y="805"/>
                  <a:pt x="953" y="805"/>
                </a:cubicBezTo>
                <a:cubicBezTo>
                  <a:pt x="953" y="805"/>
                  <a:pt x="953" y="806"/>
                  <a:pt x="953" y="807"/>
                </a:cubicBezTo>
                <a:cubicBezTo>
                  <a:pt x="952" y="807"/>
                  <a:pt x="952" y="807"/>
                  <a:pt x="952" y="807"/>
                </a:cubicBezTo>
                <a:close/>
                <a:moveTo>
                  <a:pt x="839" y="761"/>
                </a:moveTo>
                <a:cubicBezTo>
                  <a:pt x="839" y="761"/>
                  <a:pt x="839" y="762"/>
                  <a:pt x="839" y="762"/>
                </a:cubicBezTo>
                <a:cubicBezTo>
                  <a:pt x="839" y="762"/>
                  <a:pt x="839" y="762"/>
                  <a:pt x="840" y="762"/>
                </a:cubicBezTo>
                <a:cubicBezTo>
                  <a:pt x="840" y="762"/>
                  <a:pt x="840" y="762"/>
                  <a:pt x="840" y="762"/>
                </a:cubicBezTo>
                <a:cubicBezTo>
                  <a:pt x="840" y="762"/>
                  <a:pt x="841" y="762"/>
                  <a:pt x="841" y="762"/>
                </a:cubicBezTo>
                <a:cubicBezTo>
                  <a:pt x="842" y="762"/>
                  <a:pt x="842" y="762"/>
                  <a:pt x="842" y="761"/>
                </a:cubicBezTo>
                <a:cubicBezTo>
                  <a:pt x="842" y="761"/>
                  <a:pt x="842" y="761"/>
                  <a:pt x="843" y="761"/>
                </a:cubicBezTo>
                <a:cubicBezTo>
                  <a:pt x="843" y="761"/>
                  <a:pt x="843" y="760"/>
                  <a:pt x="844" y="760"/>
                </a:cubicBezTo>
                <a:cubicBezTo>
                  <a:pt x="844" y="760"/>
                  <a:pt x="845" y="760"/>
                  <a:pt x="845" y="760"/>
                </a:cubicBezTo>
                <a:cubicBezTo>
                  <a:pt x="845" y="760"/>
                  <a:pt x="845" y="760"/>
                  <a:pt x="845" y="760"/>
                </a:cubicBezTo>
                <a:cubicBezTo>
                  <a:pt x="845" y="760"/>
                  <a:pt x="846" y="759"/>
                  <a:pt x="846" y="759"/>
                </a:cubicBezTo>
                <a:cubicBezTo>
                  <a:pt x="847" y="758"/>
                  <a:pt x="848" y="758"/>
                  <a:pt x="850" y="758"/>
                </a:cubicBezTo>
                <a:cubicBezTo>
                  <a:pt x="850" y="758"/>
                  <a:pt x="851" y="758"/>
                  <a:pt x="851" y="759"/>
                </a:cubicBezTo>
                <a:cubicBezTo>
                  <a:pt x="851" y="759"/>
                  <a:pt x="851" y="759"/>
                  <a:pt x="851" y="759"/>
                </a:cubicBezTo>
                <a:cubicBezTo>
                  <a:pt x="851" y="760"/>
                  <a:pt x="851" y="761"/>
                  <a:pt x="850" y="762"/>
                </a:cubicBezTo>
                <a:cubicBezTo>
                  <a:pt x="850" y="762"/>
                  <a:pt x="850" y="762"/>
                  <a:pt x="850" y="762"/>
                </a:cubicBezTo>
                <a:cubicBezTo>
                  <a:pt x="850" y="763"/>
                  <a:pt x="850" y="763"/>
                  <a:pt x="851" y="763"/>
                </a:cubicBezTo>
                <a:cubicBezTo>
                  <a:pt x="852" y="763"/>
                  <a:pt x="852" y="763"/>
                  <a:pt x="852" y="763"/>
                </a:cubicBezTo>
                <a:cubicBezTo>
                  <a:pt x="853" y="763"/>
                  <a:pt x="853" y="763"/>
                  <a:pt x="853" y="763"/>
                </a:cubicBezTo>
                <a:cubicBezTo>
                  <a:pt x="854" y="763"/>
                  <a:pt x="854" y="764"/>
                  <a:pt x="855" y="764"/>
                </a:cubicBezTo>
                <a:cubicBezTo>
                  <a:pt x="855" y="764"/>
                  <a:pt x="855" y="764"/>
                  <a:pt x="855" y="764"/>
                </a:cubicBezTo>
                <a:cubicBezTo>
                  <a:pt x="855" y="764"/>
                  <a:pt x="855" y="764"/>
                  <a:pt x="855" y="764"/>
                </a:cubicBezTo>
                <a:cubicBezTo>
                  <a:pt x="855" y="764"/>
                  <a:pt x="856" y="764"/>
                  <a:pt x="856" y="764"/>
                </a:cubicBezTo>
                <a:cubicBezTo>
                  <a:pt x="856" y="764"/>
                  <a:pt x="856" y="763"/>
                  <a:pt x="857" y="763"/>
                </a:cubicBezTo>
                <a:cubicBezTo>
                  <a:pt x="857" y="763"/>
                  <a:pt x="857" y="763"/>
                  <a:pt x="858" y="762"/>
                </a:cubicBezTo>
                <a:cubicBezTo>
                  <a:pt x="858" y="762"/>
                  <a:pt x="858" y="762"/>
                  <a:pt x="858" y="762"/>
                </a:cubicBezTo>
                <a:cubicBezTo>
                  <a:pt x="858" y="762"/>
                  <a:pt x="859" y="762"/>
                  <a:pt x="859" y="762"/>
                </a:cubicBezTo>
                <a:cubicBezTo>
                  <a:pt x="859" y="761"/>
                  <a:pt x="859" y="761"/>
                  <a:pt x="859" y="761"/>
                </a:cubicBezTo>
                <a:cubicBezTo>
                  <a:pt x="859" y="761"/>
                  <a:pt x="860" y="761"/>
                  <a:pt x="860" y="760"/>
                </a:cubicBezTo>
                <a:cubicBezTo>
                  <a:pt x="861" y="760"/>
                  <a:pt x="862" y="760"/>
                  <a:pt x="863" y="760"/>
                </a:cubicBezTo>
                <a:cubicBezTo>
                  <a:pt x="863" y="760"/>
                  <a:pt x="863" y="760"/>
                  <a:pt x="864" y="760"/>
                </a:cubicBezTo>
                <a:cubicBezTo>
                  <a:pt x="864" y="760"/>
                  <a:pt x="865" y="760"/>
                  <a:pt x="865" y="760"/>
                </a:cubicBezTo>
                <a:cubicBezTo>
                  <a:pt x="865" y="759"/>
                  <a:pt x="866" y="759"/>
                  <a:pt x="866" y="759"/>
                </a:cubicBezTo>
                <a:cubicBezTo>
                  <a:pt x="866" y="759"/>
                  <a:pt x="867" y="759"/>
                  <a:pt x="867" y="759"/>
                </a:cubicBezTo>
                <a:cubicBezTo>
                  <a:pt x="867" y="759"/>
                  <a:pt x="868" y="758"/>
                  <a:pt x="868" y="758"/>
                </a:cubicBezTo>
                <a:cubicBezTo>
                  <a:pt x="869" y="758"/>
                  <a:pt x="869" y="757"/>
                  <a:pt x="869" y="757"/>
                </a:cubicBezTo>
                <a:cubicBezTo>
                  <a:pt x="870" y="757"/>
                  <a:pt x="870" y="756"/>
                  <a:pt x="870" y="756"/>
                </a:cubicBezTo>
                <a:cubicBezTo>
                  <a:pt x="871" y="756"/>
                  <a:pt x="871" y="756"/>
                  <a:pt x="871" y="756"/>
                </a:cubicBezTo>
                <a:cubicBezTo>
                  <a:pt x="871" y="755"/>
                  <a:pt x="872" y="755"/>
                  <a:pt x="872" y="755"/>
                </a:cubicBezTo>
                <a:cubicBezTo>
                  <a:pt x="872" y="755"/>
                  <a:pt x="873" y="754"/>
                  <a:pt x="873" y="754"/>
                </a:cubicBezTo>
                <a:cubicBezTo>
                  <a:pt x="874" y="754"/>
                  <a:pt x="874" y="754"/>
                  <a:pt x="874" y="754"/>
                </a:cubicBezTo>
                <a:cubicBezTo>
                  <a:pt x="875" y="753"/>
                  <a:pt x="876" y="752"/>
                  <a:pt x="878" y="752"/>
                </a:cubicBezTo>
                <a:cubicBezTo>
                  <a:pt x="879" y="752"/>
                  <a:pt x="880" y="752"/>
                  <a:pt x="881" y="752"/>
                </a:cubicBezTo>
                <a:cubicBezTo>
                  <a:pt x="881" y="752"/>
                  <a:pt x="881" y="753"/>
                  <a:pt x="881" y="753"/>
                </a:cubicBezTo>
                <a:cubicBezTo>
                  <a:pt x="881" y="753"/>
                  <a:pt x="881" y="754"/>
                  <a:pt x="881" y="754"/>
                </a:cubicBezTo>
                <a:cubicBezTo>
                  <a:pt x="881" y="755"/>
                  <a:pt x="880" y="755"/>
                  <a:pt x="879" y="756"/>
                </a:cubicBezTo>
                <a:cubicBezTo>
                  <a:pt x="879" y="756"/>
                  <a:pt x="878" y="757"/>
                  <a:pt x="878" y="757"/>
                </a:cubicBezTo>
                <a:cubicBezTo>
                  <a:pt x="877" y="758"/>
                  <a:pt x="877" y="758"/>
                  <a:pt x="876" y="758"/>
                </a:cubicBezTo>
                <a:cubicBezTo>
                  <a:pt x="876" y="758"/>
                  <a:pt x="875" y="759"/>
                  <a:pt x="875" y="759"/>
                </a:cubicBezTo>
                <a:cubicBezTo>
                  <a:pt x="875" y="759"/>
                  <a:pt x="875" y="760"/>
                  <a:pt x="876" y="761"/>
                </a:cubicBezTo>
                <a:cubicBezTo>
                  <a:pt x="876" y="761"/>
                  <a:pt x="876" y="761"/>
                  <a:pt x="876" y="761"/>
                </a:cubicBezTo>
                <a:cubicBezTo>
                  <a:pt x="877" y="760"/>
                  <a:pt x="878" y="759"/>
                  <a:pt x="878" y="759"/>
                </a:cubicBezTo>
                <a:cubicBezTo>
                  <a:pt x="880" y="759"/>
                  <a:pt x="882" y="761"/>
                  <a:pt x="883" y="763"/>
                </a:cubicBezTo>
                <a:cubicBezTo>
                  <a:pt x="883" y="763"/>
                  <a:pt x="883" y="763"/>
                  <a:pt x="883" y="763"/>
                </a:cubicBezTo>
                <a:cubicBezTo>
                  <a:pt x="884" y="764"/>
                  <a:pt x="884" y="765"/>
                  <a:pt x="884" y="765"/>
                </a:cubicBezTo>
                <a:cubicBezTo>
                  <a:pt x="885" y="765"/>
                  <a:pt x="885" y="765"/>
                  <a:pt x="885" y="765"/>
                </a:cubicBezTo>
                <a:cubicBezTo>
                  <a:pt x="885" y="765"/>
                  <a:pt x="886" y="765"/>
                  <a:pt x="886" y="765"/>
                </a:cubicBezTo>
                <a:cubicBezTo>
                  <a:pt x="886" y="765"/>
                  <a:pt x="886" y="765"/>
                  <a:pt x="886" y="765"/>
                </a:cubicBezTo>
                <a:cubicBezTo>
                  <a:pt x="887" y="765"/>
                  <a:pt x="888" y="765"/>
                  <a:pt x="888" y="766"/>
                </a:cubicBezTo>
                <a:cubicBezTo>
                  <a:pt x="889" y="766"/>
                  <a:pt x="890" y="765"/>
                  <a:pt x="890" y="765"/>
                </a:cubicBezTo>
                <a:cubicBezTo>
                  <a:pt x="890" y="765"/>
                  <a:pt x="890" y="765"/>
                  <a:pt x="890" y="765"/>
                </a:cubicBezTo>
                <a:cubicBezTo>
                  <a:pt x="891" y="764"/>
                  <a:pt x="892" y="763"/>
                  <a:pt x="894" y="763"/>
                </a:cubicBezTo>
                <a:cubicBezTo>
                  <a:pt x="895" y="763"/>
                  <a:pt x="896" y="763"/>
                  <a:pt x="897" y="763"/>
                </a:cubicBezTo>
                <a:cubicBezTo>
                  <a:pt x="899" y="763"/>
                  <a:pt x="900" y="763"/>
                  <a:pt x="901" y="763"/>
                </a:cubicBezTo>
                <a:cubicBezTo>
                  <a:pt x="902" y="763"/>
                  <a:pt x="902" y="763"/>
                  <a:pt x="902" y="762"/>
                </a:cubicBezTo>
                <a:cubicBezTo>
                  <a:pt x="903" y="762"/>
                  <a:pt x="903" y="762"/>
                  <a:pt x="904" y="762"/>
                </a:cubicBezTo>
                <a:cubicBezTo>
                  <a:pt x="904" y="762"/>
                  <a:pt x="904" y="762"/>
                  <a:pt x="905" y="762"/>
                </a:cubicBezTo>
                <a:cubicBezTo>
                  <a:pt x="905" y="762"/>
                  <a:pt x="905" y="763"/>
                  <a:pt x="906" y="763"/>
                </a:cubicBezTo>
                <a:cubicBezTo>
                  <a:pt x="906" y="764"/>
                  <a:pt x="906" y="765"/>
                  <a:pt x="905" y="765"/>
                </a:cubicBezTo>
                <a:cubicBezTo>
                  <a:pt x="905" y="765"/>
                  <a:pt x="905" y="765"/>
                  <a:pt x="905" y="765"/>
                </a:cubicBezTo>
                <a:cubicBezTo>
                  <a:pt x="905" y="765"/>
                  <a:pt x="906" y="766"/>
                  <a:pt x="906" y="766"/>
                </a:cubicBezTo>
                <a:cubicBezTo>
                  <a:pt x="907" y="766"/>
                  <a:pt x="907" y="766"/>
                  <a:pt x="908" y="766"/>
                </a:cubicBezTo>
                <a:cubicBezTo>
                  <a:pt x="909" y="766"/>
                  <a:pt x="911" y="766"/>
                  <a:pt x="911" y="767"/>
                </a:cubicBezTo>
                <a:cubicBezTo>
                  <a:pt x="912" y="768"/>
                  <a:pt x="912" y="768"/>
                  <a:pt x="912" y="768"/>
                </a:cubicBezTo>
                <a:cubicBezTo>
                  <a:pt x="912" y="769"/>
                  <a:pt x="913" y="769"/>
                  <a:pt x="913" y="770"/>
                </a:cubicBezTo>
                <a:cubicBezTo>
                  <a:pt x="913" y="770"/>
                  <a:pt x="913" y="770"/>
                  <a:pt x="914" y="770"/>
                </a:cubicBezTo>
                <a:cubicBezTo>
                  <a:pt x="914" y="771"/>
                  <a:pt x="915" y="771"/>
                  <a:pt x="914" y="772"/>
                </a:cubicBezTo>
                <a:cubicBezTo>
                  <a:pt x="914" y="773"/>
                  <a:pt x="914" y="773"/>
                  <a:pt x="913" y="773"/>
                </a:cubicBezTo>
                <a:cubicBezTo>
                  <a:pt x="912" y="773"/>
                  <a:pt x="912" y="773"/>
                  <a:pt x="912" y="773"/>
                </a:cubicBezTo>
                <a:cubicBezTo>
                  <a:pt x="912" y="773"/>
                  <a:pt x="912" y="773"/>
                  <a:pt x="912" y="773"/>
                </a:cubicBezTo>
                <a:cubicBezTo>
                  <a:pt x="911" y="773"/>
                  <a:pt x="911" y="773"/>
                  <a:pt x="910" y="773"/>
                </a:cubicBezTo>
                <a:cubicBezTo>
                  <a:pt x="910" y="773"/>
                  <a:pt x="910" y="773"/>
                  <a:pt x="910" y="773"/>
                </a:cubicBezTo>
                <a:cubicBezTo>
                  <a:pt x="909" y="773"/>
                  <a:pt x="909" y="773"/>
                  <a:pt x="909" y="773"/>
                </a:cubicBezTo>
                <a:cubicBezTo>
                  <a:pt x="908" y="773"/>
                  <a:pt x="908" y="773"/>
                  <a:pt x="908" y="773"/>
                </a:cubicBezTo>
                <a:cubicBezTo>
                  <a:pt x="908" y="773"/>
                  <a:pt x="908" y="773"/>
                  <a:pt x="908" y="773"/>
                </a:cubicBezTo>
                <a:cubicBezTo>
                  <a:pt x="908" y="774"/>
                  <a:pt x="907" y="775"/>
                  <a:pt x="906" y="775"/>
                </a:cubicBezTo>
                <a:cubicBezTo>
                  <a:pt x="905" y="775"/>
                  <a:pt x="905" y="774"/>
                  <a:pt x="904" y="774"/>
                </a:cubicBezTo>
                <a:cubicBezTo>
                  <a:pt x="904" y="773"/>
                  <a:pt x="904" y="773"/>
                  <a:pt x="904" y="773"/>
                </a:cubicBezTo>
                <a:cubicBezTo>
                  <a:pt x="904" y="773"/>
                  <a:pt x="903" y="773"/>
                  <a:pt x="903" y="773"/>
                </a:cubicBezTo>
                <a:cubicBezTo>
                  <a:pt x="903" y="772"/>
                  <a:pt x="902" y="772"/>
                  <a:pt x="901" y="772"/>
                </a:cubicBezTo>
                <a:cubicBezTo>
                  <a:pt x="900" y="772"/>
                  <a:pt x="900" y="772"/>
                  <a:pt x="900" y="772"/>
                </a:cubicBezTo>
                <a:cubicBezTo>
                  <a:pt x="899" y="772"/>
                  <a:pt x="899" y="773"/>
                  <a:pt x="898" y="773"/>
                </a:cubicBezTo>
                <a:cubicBezTo>
                  <a:pt x="897" y="773"/>
                  <a:pt x="897" y="773"/>
                  <a:pt x="897" y="773"/>
                </a:cubicBezTo>
                <a:cubicBezTo>
                  <a:pt x="896" y="773"/>
                  <a:pt x="896" y="773"/>
                  <a:pt x="895" y="773"/>
                </a:cubicBezTo>
                <a:cubicBezTo>
                  <a:pt x="894" y="773"/>
                  <a:pt x="894" y="772"/>
                  <a:pt x="893" y="772"/>
                </a:cubicBezTo>
                <a:cubicBezTo>
                  <a:pt x="893" y="772"/>
                  <a:pt x="893" y="772"/>
                  <a:pt x="892" y="772"/>
                </a:cubicBezTo>
                <a:cubicBezTo>
                  <a:pt x="892" y="772"/>
                  <a:pt x="891" y="772"/>
                  <a:pt x="891" y="772"/>
                </a:cubicBezTo>
                <a:cubicBezTo>
                  <a:pt x="890" y="772"/>
                  <a:pt x="890" y="772"/>
                  <a:pt x="890" y="773"/>
                </a:cubicBezTo>
                <a:cubicBezTo>
                  <a:pt x="890" y="773"/>
                  <a:pt x="890" y="774"/>
                  <a:pt x="890" y="774"/>
                </a:cubicBezTo>
                <a:cubicBezTo>
                  <a:pt x="889" y="775"/>
                  <a:pt x="888" y="775"/>
                  <a:pt x="887" y="774"/>
                </a:cubicBezTo>
                <a:cubicBezTo>
                  <a:pt x="887" y="774"/>
                  <a:pt x="887" y="775"/>
                  <a:pt x="887" y="775"/>
                </a:cubicBezTo>
                <a:cubicBezTo>
                  <a:pt x="887" y="775"/>
                  <a:pt x="887" y="775"/>
                  <a:pt x="886" y="775"/>
                </a:cubicBezTo>
                <a:cubicBezTo>
                  <a:pt x="886" y="775"/>
                  <a:pt x="886" y="775"/>
                  <a:pt x="886" y="775"/>
                </a:cubicBezTo>
                <a:cubicBezTo>
                  <a:pt x="886" y="775"/>
                  <a:pt x="886" y="775"/>
                  <a:pt x="886" y="775"/>
                </a:cubicBezTo>
                <a:cubicBezTo>
                  <a:pt x="886" y="775"/>
                  <a:pt x="886" y="775"/>
                  <a:pt x="886" y="776"/>
                </a:cubicBezTo>
                <a:cubicBezTo>
                  <a:pt x="886" y="776"/>
                  <a:pt x="886" y="776"/>
                  <a:pt x="885" y="776"/>
                </a:cubicBezTo>
                <a:cubicBezTo>
                  <a:pt x="885" y="777"/>
                  <a:pt x="885" y="777"/>
                  <a:pt x="884" y="777"/>
                </a:cubicBezTo>
                <a:cubicBezTo>
                  <a:pt x="884" y="777"/>
                  <a:pt x="884" y="777"/>
                  <a:pt x="884" y="778"/>
                </a:cubicBezTo>
                <a:cubicBezTo>
                  <a:pt x="884" y="778"/>
                  <a:pt x="883" y="778"/>
                  <a:pt x="883" y="779"/>
                </a:cubicBezTo>
                <a:cubicBezTo>
                  <a:pt x="883" y="779"/>
                  <a:pt x="883" y="779"/>
                  <a:pt x="882" y="780"/>
                </a:cubicBezTo>
                <a:cubicBezTo>
                  <a:pt x="882" y="780"/>
                  <a:pt x="882" y="780"/>
                  <a:pt x="882" y="781"/>
                </a:cubicBezTo>
                <a:cubicBezTo>
                  <a:pt x="881" y="781"/>
                  <a:pt x="881" y="781"/>
                  <a:pt x="881" y="781"/>
                </a:cubicBezTo>
                <a:cubicBezTo>
                  <a:pt x="881" y="781"/>
                  <a:pt x="881" y="781"/>
                  <a:pt x="881" y="781"/>
                </a:cubicBezTo>
                <a:cubicBezTo>
                  <a:pt x="881" y="781"/>
                  <a:pt x="881" y="782"/>
                  <a:pt x="881" y="782"/>
                </a:cubicBezTo>
                <a:cubicBezTo>
                  <a:pt x="880" y="782"/>
                  <a:pt x="880" y="782"/>
                  <a:pt x="880" y="783"/>
                </a:cubicBezTo>
                <a:cubicBezTo>
                  <a:pt x="880" y="783"/>
                  <a:pt x="879" y="784"/>
                  <a:pt x="879" y="784"/>
                </a:cubicBezTo>
                <a:cubicBezTo>
                  <a:pt x="878" y="785"/>
                  <a:pt x="878" y="785"/>
                  <a:pt x="878" y="785"/>
                </a:cubicBezTo>
                <a:cubicBezTo>
                  <a:pt x="878" y="785"/>
                  <a:pt x="877" y="786"/>
                  <a:pt x="877" y="786"/>
                </a:cubicBezTo>
                <a:cubicBezTo>
                  <a:pt x="876" y="787"/>
                  <a:pt x="876" y="787"/>
                  <a:pt x="876" y="787"/>
                </a:cubicBezTo>
                <a:cubicBezTo>
                  <a:pt x="876" y="788"/>
                  <a:pt x="876" y="788"/>
                  <a:pt x="876" y="789"/>
                </a:cubicBezTo>
                <a:cubicBezTo>
                  <a:pt x="875" y="789"/>
                  <a:pt x="875" y="789"/>
                  <a:pt x="875" y="789"/>
                </a:cubicBezTo>
                <a:cubicBezTo>
                  <a:pt x="876" y="789"/>
                  <a:pt x="876" y="789"/>
                  <a:pt x="876" y="789"/>
                </a:cubicBezTo>
                <a:cubicBezTo>
                  <a:pt x="876" y="789"/>
                  <a:pt x="876" y="788"/>
                  <a:pt x="876" y="788"/>
                </a:cubicBezTo>
                <a:cubicBezTo>
                  <a:pt x="877" y="787"/>
                  <a:pt x="877" y="787"/>
                  <a:pt x="878" y="787"/>
                </a:cubicBezTo>
                <a:cubicBezTo>
                  <a:pt x="878" y="787"/>
                  <a:pt x="879" y="788"/>
                  <a:pt x="879" y="788"/>
                </a:cubicBezTo>
                <a:cubicBezTo>
                  <a:pt x="879" y="790"/>
                  <a:pt x="879" y="791"/>
                  <a:pt x="879" y="792"/>
                </a:cubicBezTo>
                <a:cubicBezTo>
                  <a:pt x="879" y="792"/>
                  <a:pt x="879" y="793"/>
                  <a:pt x="878" y="793"/>
                </a:cubicBezTo>
                <a:cubicBezTo>
                  <a:pt x="878" y="794"/>
                  <a:pt x="878" y="795"/>
                  <a:pt x="878" y="796"/>
                </a:cubicBezTo>
                <a:cubicBezTo>
                  <a:pt x="877" y="797"/>
                  <a:pt x="877" y="798"/>
                  <a:pt x="877" y="799"/>
                </a:cubicBezTo>
                <a:cubicBezTo>
                  <a:pt x="877" y="800"/>
                  <a:pt x="877" y="800"/>
                  <a:pt x="877" y="800"/>
                </a:cubicBezTo>
                <a:cubicBezTo>
                  <a:pt x="877" y="800"/>
                  <a:pt x="877" y="801"/>
                  <a:pt x="877" y="802"/>
                </a:cubicBezTo>
                <a:cubicBezTo>
                  <a:pt x="877" y="803"/>
                  <a:pt x="876" y="804"/>
                  <a:pt x="875" y="805"/>
                </a:cubicBezTo>
                <a:cubicBezTo>
                  <a:pt x="875" y="805"/>
                  <a:pt x="875" y="806"/>
                  <a:pt x="874" y="806"/>
                </a:cubicBezTo>
                <a:cubicBezTo>
                  <a:pt x="874" y="806"/>
                  <a:pt x="874" y="806"/>
                  <a:pt x="874" y="806"/>
                </a:cubicBezTo>
                <a:cubicBezTo>
                  <a:pt x="874" y="807"/>
                  <a:pt x="874" y="807"/>
                  <a:pt x="874" y="807"/>
                </a:cubicBezTo>
                <a:cubicBezTo>
                  <a:pt x="874" y="807"/>
                  <a:pt x="874" y="808"/>
                  <a:pt x="874" y="808"/>
                </a:cubicBezTo>
                <a:cubicBezTo>
                  <a:pt x="874" y="808"/>
                  <a:pt x="874" y="808"/>
                  <a:pt x="874" y="808"/>
                </a:cubicBezTo>
                <a:cubicBezTo>
                  <a:pt x="874" y="809"/>
                  <a:pt x="874" y="809"/>
                  <a:pt x="874" y="810"/>
                </a:cubicBezTo>
                <a:cubicBezTo>
                  <a:pt x="874" y="810"/>
                  <a:pt x="874" y="810"/>
                  <a:pt x="874" y="811"/>
                </a:cubicBezTo>
                <a:cubicBezTo>
                  <a:pt x="874" y="811"/>
                  <a:pt x="874" y="811"/>
                  <a:pt x="874" y="812"/>
                </a:cubicBezTo>
                <a:cubicBezTo>
                  <a:pt x="874" y="812"/>
                  <a:pt x="874" y="813"/>
                  <a:pt x="874" y="813"/>
                </a:cubicBezTo>
                <a:cubicBezTo>
                  <a:pt x="874" y="813"/>
                  <a:pt x="874" y="814"/>
                  <a:pt x="874" y="814"/>
                </a:cubicBezTo>
                <a:cubicBezTo>
                  <a:pt x="875" y="815"/>
                  <a:pt x="875" y="816"/>
                  <a:pt x="874" y="818"/>
                </a:cubicBezTo>
                <a:cubicBezTo>
                  <a:pt x="874" y="818"/>
                  <a:pt x="874" y="818"/>
                  <a:pt x="874" y="818"/>
                </a:cubicBezTo>
                <a:cubicBezTo>
                  <a:pt x="874" y="819"/>
                  <a:pt x="874" y="820"/>
                  <a:pt x="875" y="820"/>
                </a:cubicBezTo>
                <a:cubicBezTo>
                  <a:pt x="875" y="821"/>
                  <a:pt x="875" y="822"/>
                  <a:pt x="875" y="823"/>
                </a:cubicBezTo>
                <a:cubicBezTo>
                  <a:pt x="875" y="823"/>
                  <a:pt x="875" y="823"/>
                  <a:pt x="875" y="823"/>
                </a:cubicBezTo>
                <a:cubicBezTo>
                  <a:pt x="875" y="824"/>
                  <a:pt x="875" y="824"/>
                  <a:pt x="875" y="825"/>
                </a:cubicBezTo>
                <a:cubicBezTo>
                  <a:pt x="875" y="825"/>
                  <a:pt x="875" y="825"/>
                  <a:pt x="875" y="825"/>
                </a:cubicBezTo>
                <a:cubicBezTo>
                  <a:pt x="875" y="825"/>
                  <a:pt x="875" y="825"/>
                  <a:pt x="876" y="825"/>
                </a:cubicBezTo>
                <a:cubicBezTo>
                  <a:pt x="876" y="825"/>
                  <a:pt x="876" y="825"/>
                  <a:pt x="876" y="825"/>
                </a:cubicBezTo>
                <a:cubicBezTo>
                  <a:pt x="876" y="825"/>
                  <a:pt x="876" y="825"/>
                  <a:pt x="876" y="825"/>
                </a:cubicBezTo>
                <a:cubicBezTo>
                  <a:pt x="876" y="825"/>
                  <a:pt x="876" y="825"/>
                  <a:pt x="876" y="825"/>
                </a:cubicBezTo>
                <a:cubicBezTo>
                  <a:pt x="876" y="825"/>
                  <a:pt x="876" y="825"/>
                  <a:pt x="876" y="825"/>
                </a:cubicBezTo>
                <a:cubicBezTo>
                  <a:pt x="876" y="825"/>
                  <a:pt x="876" y="825"/>
                  <a:pt x="876" y="826"/>
                </a:cubicBezTo>
                <a:cubicBezTo>
                  <a:pt x="876" y="826"/>
                  <a:pt x="876" y="826"/>
                  <a:pt x="876" y="826"/>
                </a:cubicBezTo>
                <a:cubicBezTo>
                  <a:pt x="877" y="827"/>
                  <a:pt x="877" y="827"/>
                  <a:pt x="878" y="826"/>
                </a:cubicBezTo>
                <a:cubicBezTo>
                  <a:pt x="879" y="826"/>
                  <a:pt x="879" y="826"/>
                  <a:pt x="879" y="826"/>
                </a:cubicBezTo>
                <a:cubicBezTo>
                  <a:pt x="879" y="826"/>
                  <a:pt x="880" y="826"/>
                  <a:pt x="880" y="826"/>
                </a:cubicBezTo>
                <a:cubicBezTo>
                  <a:pt x="880" y="826"/>
                  <a:pt x="880" y="826"/>
                  <a:pt x="880" y="826"/>
                </a:cubicBezTo>
                <a:cubicBezTo>
                  <a:pt x="881" y="825"/>
                  <a:pt x="881" y="825"/>
                  <a:pt x="881" y="825"/>
                </a:cubicBezTo>
                <a:cubicBezTo>
                  <a:pt x="881" y="825"/>
                  <a:pt x="881" y="825"/>
                  <a:pt x="881" y="825"/>
                </a:cubicBezTo>
                <a:cubicBezTo>
                  <a:pt x="881" y="825"/>
                  <a:pt x="882" y="825"/>
                  <a:pt x="882" y="825"/>
                </a:cubicBezTo>
                <a:cubicBezTo>
                  <a:pt x="882" y="824"/>
                  <a:pt x="882" y="824"/>
                  <a:pt x="883" y="823"/>
                </a:cubicBezTo>
                <a:cubicBezTo>
                  <a:pt x="883" y="823"/>
                  <a:pt x="883" y="823"/>
                  <a:pt x="883" y="823"/>
                </a:cubicBezTo>
                <a:cubicBezTo>
                  <a:pt x="884" y="822"/>
                  <a:pt x="884" y="822"/>
                  <a:pt x="884" y="821"/>
                </a:cubicBezTo>
                <a:cubicBezTo>
                  <a:pt x="884" y="821"/>
                  <a:pt x="885" y="820"/>
                  <a:pt x="885" y="820"/>
                </a:cubicBezTo>
                <a:cubicBezTo>
                  <a:pt x="885" y="820"/>
                  <a:pt x="885" y="820"/>
                  <a:pt x="885" y="819"/>
                </a:cubicBezTo>
                <a:cubicBezTo>
                  <a:pt x="886" y="819"/>
                  <a:pt x="886" y="818"/>
                  <a:pt x="886" y="818"/>
                </a:cubicBezTo>
                <a:cubicBezTo>
                  <a:pt x="887" y="817"/>
                  <a:pt x="887" y="817"/>
                  <a:pt x="887" y="817"/>
                </a:cubicBezTo>
                <a:cubicBezTo>
                  <a:pt x="887" y="817"/>
                  <a:pt x="887" y="817"/>
                  <a:pt x="887" y="817"/>
                </a:cubicBezTo>
                <a:cubicBezTo>
                  <a:pt x="887" y="816"/>
                  <a:pt x="887" y="816"/>
                  <a:pt x="888" y="816"/>
                </a:cubicBezTo>
                <a:cubicBezTo>
                  <a:pt x="888" y="816"/>
                  <a:pt x="888" y="815"/>
                  <a:pt x="888" y="815"/>
                </a:cubicBezTo>
                <a:cubicBezTo>
                  <a:pt x="888" y="815"/>
                  <a:pt x="888" y="815"/>
                  <a:pt x="888" y="815"/>
                </a:cubicBezTo>
                <a:cubicBezTo>
                  <a:pt x="888" y="815"/>
                  <a:pt x="888" y="815"/>
                  <a:pt x="888" y="815"/>
                </a:cubicBezTo>
                <a:cubicBezTo>
                  <a:pt x="888" y="814"/>
                  <a:pt x="888" y="813"/>
                  <a:pt x="888" y="813"/>
                </a:cubicBezTo>
                <a:cubicBezTo>
                  <a:pt x="889" y="812"/>
                  <a:pt x="889" y="812"/>
                  <a:pt x="889" y="812"/>
                </a:cubicBezTo>
                <a:cubicBezTo>
                  <a:pt x="889" y="811"/>
                  <a:pt x="889" y="811"/>
                  <a:pt x="889" y="811"/>
                </a:cubicBezTo>
                <a:cubicBezTo>
                  <a:pt x="889" y="810"/>
                  <a:pt x="889" y="810"/>
                  <a:pt x="889" y="809"/>
                </a:cubicBezTo>
                <a:cubicBezTo>
                  <a:pt x="888" y="809"/>
                  <a:pt x="888" y="809"/>
                  <a:pt x="888" y="809"/>
                </a:cubicBezTo>
                <a:cubicBezTo>
                  <a:pt x="888" y="808"/>
                  <a:pt x="888" y="808"/>
                  <a:pt x="888" y="808"/>
                </a:cubicBezTo>
                <a:cubicBezTo>
                  <a:pt x="887" y="806"/>
                  <a:pt x="887" y="805"/>
                  <a:pt x="887" y="804"/>
                </a:cubicBezTo>
                <a:cubicBezTo>
                  <a:pt x="887" y="804"/>
                  <a:pt x="887" y="804"/>
                  <a:pt x="887" y="804"/>
                </a:cubicBezTo>
                <a:cubicBezTo>
                  <a:pt x="887" y="804"/>
                  <a:pt x="887" y="803"/>
                  <a:pt x="887" y="803"/>
                </a:cubicBezTo>
                <a:cubicBezTo>
                  <a:pt x="887" y="803"/>
                  <a:pt x="887" y="802"/>
                  <a:pt x="887" y="802"/>
                </a:cubicBezTo>
                <a:cubicBezTo>
                  <a:pt x="888" y="801"/>
                  <a:pt x="888" y="800"/>
                  <a:pt x="889" y="799"/>
                </a:cubicBezTo>
                <a:cubicBezTo>
                  <a:pt x="889" y="799"/>
                  <a:pt x="889" y="799"/>
                  <a:pt x="889" y="799"/>
                </a:cubicBezTo>
                <a:cubicBezTo>
                  <a:pt x="889" y="797"/>
                  <a:pt x="889" y="796"/>
                  <a:pt x="889" y="795"/>
                </a:cubicBezTo>
                <a:cubicBezTo>
                  <a:pt x="889" y="794"/>
                  <a:pt x="889" y="794"/>
                  <a:pt x="889" y="794"/>
                </a:cubicBezTo>
                <a:cubicBezTo>
                  <a:pt x="889" y="794"/>
                  <a:pt x="889" y="794"/>
                  <a:pt x="889" y="794"/>
                </a:cubicBezTo>
                <a:cubicBezTo>
                  <a:pt x="889" y="793"/>
                  <a:pt x="890" y="792"/>
                  <a:pt x="890" y="791"/>
                </a:cubicBezTo>
                <a:cubicBezTo>
                  <a:pt x="891" y="791"/>
                  <a:pt x="891" y="791"/>
                  <a:pt x="891" y="791"/>
                </a:cubicBezTo>
                <a:cubicBezTo>
                  <a:pt x="891" y="791"/>
                  <a:pt x="891" y="790"/>
                  <a:pt x="891" y="790"/>
                </a:cubicBezTo>
                <a:cubicBezTo>
                  <a:pt x="890" y="789"/>
                  <a:pt x="891" y="789"/>
                  <a:pt x="891" y="788"/>
                </a:cubicBezTo>
                <a:cubicBezTo>
                  <a:pt x="891" y="788"/>
                  <a:pt x="891" y="788"/>
                  <a:pt x="891" y="788"/>
                </a:cubicBezTo>
                <a:cubicBezTo>
                  <a:pt x="892" y="788"/>
                  <a:pt x="892" y="788"/>
                  <a:pt x="892" y="788"/>
                </a:cubicBezTo>
                <a:cubicBezTo>
                  <a:pt x="892" y="787"/>
                  <a:pt x="892" y="787"/>
                  <a:pt x="892" y="787"/>
                </a:cubicBezTo>
                <a:cubicBezTo>
                  <a:pt x="892" y="787"/>
                  <a:pt x="892" y="787"/>
                  <a:pt x="892" y="787"/>
                </a:cubicBezTo>
                <a:cubicBezTo>
                  <a:pt x="892" y="786"/>
                  <a:pt x="892" y="785"/>
                  <a:pt x="894" y="784"/>
                </a:cubicBezTo>
                <a:cubicBezTo>
                  <a:pt x="894" y="784"/>
                  <a:pt x="894" y="784"/>
                  <a:pt x="894" y="784"/>
                </a:cubicBezTo>
                <a:cubicBezTo>
                  <a:pt x="894" y="784"/>
                  <a:pt x="895" y="784"/>
                  <a:pt x="895" y="784"/>
                </a:cubicBezTo>
                <a:cubicBezTo>
                  <a:pt x="895" y="783"/>
                  <a:pt x="896" y="783"/>
                  <a:pt x="897" y="783"/>
                </a:cubicBezTo>
                <a:cubicBezTo>
                  <a:pt x="897" y="783"/>
                  <a:pt x="897" y="783"/>
                  <a:pt x="897" y="783"/>
                </a:cubicBezTo>
                <a:cubicBezTo>
                  <a:pt x="897" y="783"/>
                  <a:pt x="898" y="783"/>
                  <a:pt x="898" y="784"/>
                </a:cubicBezTo>
                <a:cubicBezTo>
                  <a:pt x="898" y="784"/>
                  <a:pt x="898" y="784"/>
                  <a:pt x="898" y="784"/>
                </a:cubicBezTo>
                <a:cubicBezTo>
                  <a:pt x="898" y="785"/>
                  <a:pt x="898" y="785"/>
                  <a:pt x="898" y="785"/>
                </a:cubicBezTo>
                <a:cubicBezTo>
                  <a:pt x="898" y="785"/>
                  <a:pt x="898" y="785"/>
                  <a:pt x="898" y="785"/>
                </a:cubicBezTo>
                <a:cubicBezTo>
                  <a:pt x="898" y="785"/>
                  <a:pt x="898" y="785"/>
                  <a:pt x="899" y="785"/>
                </a:cubicBezTo>
                <a:cubicBezTo>
                  <a:pt x="899" y="785"/>
                  <a:pt x="899" y="785"/>
                  <a:pt x="899" y="785"/>
                </a:cubicBezTo>
                <a:cubicBezTo>
                  <a:pt x="899" y="785"/>
                  <a:pt x="899" y="785"/>
                  <a:pt x="899" y="785"/>
                </a:cubicBezTo>
                <a:cubicBezTo>
                  <a:pt x="899" y="784"/>
                  <a:pt x="899" y="784"/>
                  <a:pt x="899" y="784"/>
                </a:cubicBezTo>
                <a:cubicBezTo>
                  <a:pt x="899" y="784"/>
                  <a:pt x="899" y="783"/>
                  <a:pt x="900" y="782"/>
                </a:cubicBezTo>
                <a:cubicBezTo>
                  <a:pt x="900" y="782"/>
                  <a:pt x="900" y="782"/>
                  <a:pt x="900" y="782"/>
                </a:cubicBezTo>
                <a:cubicBezTo>
                  <a:pt x="900" y="781"/>
                  <a:pt x="901" y="780"/>
                  <a:pt x="902" y="780"/>
                </a:cubicBezTo>
                <a:cubicBezTo>
                  <a:pt x="902" y="780"/>
                  <a:pt x="902" y="780"/>
                  <a:pt x="902" y="780"/>
                </a:cubicBezTo>
                <a:cubicBezTo>
                  <a:pt x="902" y="780"/>
                  <a:pt x="902" y="780"/>
                  <a:pt x="902" y="780"/>
                </a:cubicBezTo>
                <a:cubicBezTo>
                  <a:pt x="902" y="779"/>
                  <a:pt x="901" y="779"/>
                  <a:pt x="902" y="778"/>
                </a:cubicBezTo>
                <a:cubicBezTo>
                  <a:pt x="902" y="777"/>
                  <a:pt x="903" y="777"/>
                  <a:pt x="903" y="776"/>
                </a:cubicBezTo>
                <a:cubicBezTo>
                  <a:pt x="904" y="776"/>
                  <a:pt x="905" y="776"/>
                  <a:pt x="906" y="776"/>
                </a:cubicBezTo>
                <a:cubicBezTo>
                  <a:pt x="906" y="777"/>
                  <a:pt x="906" y="777"/>
                  <a:pt x="906" y="777"/>
                </a:cubicBezTo>
                <a:cubicBezTo>
                  <a:pt x="908" y="777"/>
                  <a:pt x="909" y="778"/>
                  <a:pt x="910" y="778"/>
                </a:cubicBezTo>
                <a:cubicBezTo>
                  <a:pt x="911" y="779"/>
                  <a:pt x="911" y="779"/>
                  <a:pt x="912" y="779"/>
                </a:cubicBezTo>
                <a:cubicBezTo>
                  <a:pt x="913" y="779"/>
                  <a:pt x="913" y="779"/>
                  <a:pt x="914" y="780"/>
                </a:cubicBezTo>
                <a:cubicBezTo>
                  <a:pt x="914" y="780"/>
                  <a:pt x="914" y="780"/>
                  <a:pt x="915" y="780"/>
                </a:cubicBezTo>
                <a:cubicBezTo>
                  <a:pt x="915" y="781"/>
                  <a:pt x="916" y="781"/>
                  <a:pt x="917" y="782"/>
                </a:cubicBezTo>
                <a:cubicBezTo>
                  <a:pt x="917" y="782"/>
                  <a:pt x="917" y="782"/>
                  <a:pt x="917" y="782"/>
                </a:cubicBezTo>
                <a:cubicBezTo>
                  <a:pt x="917" y="783"/>
                  <a:pt x="917" y="783"/>
                  <a:pt x="917" y="783"/>
                </a:cubicBezTo>
                <a:cubicBezTo>
                  <a:pt x="918" y="784"/>
                  <a:pt x="918" y="785"/>
                  <a:pt x="918" y="786"/>
                </a:cubicBezTo>
                <a:cubicBezTo>
                  <a:pt x="918" y="786"/>
                  <a:pt x="918" y="787"/>
                  <a:pt x="918" y="787"/>
                </a:cubicBezTo>
                <a:cubicBezTo>
                  <a:pt x="919" y="789"/>
                  <a:pt x="919" y="790"/>
                  <a:pt x="919" y="791"/>
                </a:cubicBezTo>
                <a:cubicBezTo>
                  <a:pt x="919" y="791"/>
                  <a:pt x="919" y="791"/>
                  <a:pt x="919" y="792"/>
                </a:cubicBezTo>
                <a:cubicBezTo>
                  <a:pt x="918" y="792"/>
                  <a:pt x="918" y="792"/>
                  <a:pt x="918" y="792"/>
                </a:cubicBezTo>
                <a:cubicBezTo>
                  <a:pt x="918" y="793"/>
                  <a:pt x="918" y="794"/>
                  <a:pt x="917" y="794"/>
                </a:cubicBezTo>
                <a:cubicBezTo>
                  <a:pt x="917" y="795"/>
                  <a:pt x="917" y="795"/>
                  <a:pt x="917" y="795"/>
                </a:cubicBezTo>
                <a:cubicBezTo>
                  <a:pt x="917" y="796"/>
                  <a:pt x="916" y="796"/>
                  <a:pt x="916" y="796"/>
                </a:cubicBezTo>
                <a:cubicBezTo>
                  <a:pt x="916" y="796"/>
                  <a:pt x="916" y="797"/>
                  <a:pt x="916" y="797"/>
                </a:cubicBezTo>
                <a:cubicBezTo>
                  <a:pt x="916" y="798"/>
                  <a:pt x="916" y="799"/>
                  <a:pt x="915" y="799"/>
                </a:cubicBezTo>
                <a:cubicBezTo>
                  <a:pt x="914" y="799"/>
                  <a:pt x="914" y="799"/>
                  <a:pt x="914" y="799"/>
                </a:cubicBezTo>
                <a:cubicBezTo>
                  <a:pt x="914" y="800"/>
                  <a:pt x="913" y="800"/>
                  <a:pt x="913" y="801"/>
                </a:cubicBezTo>
                <a:cubicBezTo>
                  <a:pt x="913" y="801"/>
                  <a:pt x="913" y="802"/>
                  <a:pt x="914" y="802"/>
                </a:cubicBezTo>
                <a:cubicBezTo>
                  <a:pt x="914" y="802"/>
                  <a:pt x="914" y="802"/>
                  <a:pt x="914" y="802"/>
                </a:cubicBezTo>
                <a:cubicBezTo>
                  <a:pt x="914" y="801"/>
                  <a:pt x="915" y="801"/>
                  <a:pt x="915" y="801"/>
                </a:cubicBezTo>
                <a:cubicBezTo>
                  <a:pt x="916" y="801"/>
                  <a:pt x="916" y="801"/>
                  <a:pt x="916" y="801"/>
                </a:cubicBezTo>
                <a:cubicBezTo>
                  <a:pt x="916" y="801"/>
                  <a:pt x="916" y="801"/>
                  <a:pt x="916" y="801"/>
                </a:cubicBezTo>
                <a:cubicBezTo>
                  <a:pt x="917" y="800"/>
                  <a:pt x="917" y="799"/>
                  <a:pt x="918" y="799"/>
                </a:cubicBezTo>
                <a:cubicBezTo>
                  <a:pt x="918" y="798"/>
                  <a:pt x="919" y="798"/>
                  <a:pt x="919" y="798"/>
                </a:cubicBezTo>
                <a:cubicBezTo>
                  <a:pt x="919" y="799"/>
                  <a:pt x="919" y="799"/>
                  <a:pt x="919" y="799"/>
                </a:cubicBezTo>
                <a:cubicBezTo>
                  <a:pt x="919" y="799"/>
                  <a:pt x="919" y="799"/>
                  <a:pt x="919" y="799"/>
                </a:cubicBezTo>
                <a:cubicBezTo>
                  <a:pt x="919" y="798"/>
                  <a:pt x="919" y="798"/>
                  <a:pt x="919" y="798"/>
                </a:cubicBezTo>
                <a:cubicBezTo>
                  <a:pt x="919" y="798"/>
                  <a:pt x="920" y="797"/>
                  <a:pt x="920" y="797"/>
                </a:cubicBezTo>
                <a:cubicBezTo>
                  <a:pt x="921" y="797"/>
                  <a:pt x="921" y="797"/>
                  <a:pt x="921" y="797"/>
                </a:cubicBezTo>
                <a:cubicBezTo>
                  <a:pt x="921" y="797"/>
                  <a:pt x="922" y="797"/>
                  <a:pt x="922" y="797"/>
                </a:cubicBezTo>
                <a:cubicBezTo>
                  <a:pt x="924" y="797"/>
                  <a:pt x="924" y="799"/>
                  <a:pt x="924" y="800"/>
                </a:cubicBezTo>
                <a:cubicBezTo>
                  <a:pt x="924" y="800"/>
                  <a:pt x="924" y="801"/>
                  <a:pt x="924" y="801"/>
                </a:cubicBezTo>
                <a:cubicBezTo>
                  <a:pt x="924" y="801"/>
                  <a:pt x="924" y="802"/>
                  <a:pt x="924" y="802"/>
                </a:cubicBezTo>
                <a:cubicBezTo>
                  <a:pt x="924" y="802"/>
                  <a:pt x="924" y="802"/>
                  <a:pt x="924" y="802"/>
                </a:cubicBezTo>
                <a:cubicBezTo>
                  <a:pt x="925" y="802"/>
                  <a:pt x="925" y="803"/>
                  <a:pt x="925" y="803"/>
                </a:cubicBezTo>
                <a:cubicBezTo>
                  <a:pt x="925" y="803"/>
                  <a:pt x="926" y="804"/>
                  <a:pt x="926" y="806"/>
                </a:cubicBezTo>
                <a:cubicBezTo>
                  <a:pt x="926" y="807"/>
                  <a:pt x="925" y="808"/>
                  <a:pt x="926" y="809"/>
                </a:cubicBezTo>
                <a:cubicBezTo>
                  <a:pt x="926" y="810"/>
                  <a:pt x="926" y="810"/>
                  <a:pt x="926" y="811"/>
                </a:cubicBezTo>
                <a:cubicBezTo>
                  <a:pt x="926" y="810"/>
                  <a:pt x="927" y="810"/>
                  <a:pt x="927" y="810"/>
                </a:cubicBezTo>
                <a:cubicBezTo>
                  <a:pt x="927" y="810"/>
                  <a:pt x="927" y="810"/>
                  <a:pt x="927" y="810"/>
                </a:cubicBezTo>
                <a:cubicBezTo>
                  <a:pt x="927" y="810"/>
                  <a:pt x="927" y="809"/>
                  <a:pt x="928" y="809"/>
                </a:cubicBezTo>
                <a:cubicBezTo>
                  <a:pt x="928" y="809"/>
                  <a:pt x="928" y="808"/>
                  <a:pt x="929" y="808"/>
                </a:cubicBezTo>
                <a:cubicBezTo>
                  <a:pt x="929" y="808"/>
                  <a:pt x="930" y="808"/>
                  <a:pt x="930" y="808"/>
                </a:cubicBezTo>
                <a:cubicBezTo>
                  <a:pt x="930" y="807"/>
                  <a:pt x="931" y="807"/>
                  <a:pt x="931" y="807"/>
                </a:cubicBezTo>
                <a:cubicBezTo>
                  <a:pt x="931" y="807"/>
                  <a:pt x="932" y="807"/>
                  <a:pt x="932" y="807"/>
                </a:cubicBezTo>
                <a:cubicBezTo>
                  <a:pt x="932" y="805"/>
                  <a:pt x="932" y="804"/>
                  <a:pt x="932" y="803"/>
                </a:cubicBezTo>
                <a:cubicBezTo>
                  <a:pt x="933" y="802"/>
                  <a:pt x="932" y="801"/>
                  <a:pt x="932" y="800"/>
                </a:cubicBezTo>
                <a:cubicBezTo>
                  <a:pt x="932" y="800"/>
                  <a:pt x="932" y="800"/>
                  <a:pt x="932" y="799"/>
                </a:cubicBezTo>
                <a:cubicBezTo>
                  <a:pt x="932" y="798"/>
                  <a:pt x="932" y="798"/>
                  <a:pt x="933" y="797"/>
                </a:cubicBezTo>
                <a:cubicBezTo>
                  <a:pt x="933" y="796"/>
                  <a:pt x="933" y="796"/>
                  <a:pt x="933" y="796"/>
                </a:cubicBezTo>
                <a:cubicBezTo>
                  <a:pt x="933" y="795"/>
                  <a:pt x="934" y="794"/>
                  <a:pt x="934" y="794"/>
                </a:cubicBezTo>
                <a:cubicBezTo>
                  <a:pt x="934" y="794"/>
                  <a:pt x="934" y="794"/>
                  <a:pt x="934" y="793"/>
                </a:cubicBezTo>
                <a:cubicBezTo>
                  <a:pt x="934" y="793"/>
                  <a:pt x="935" y="793"/>
                  <a:pt x="935" y="793"/>
                </a:cubicBezTo>
                <a:cubicBezTo>
                  <a:pt x="935" y="792"/>
                  <a:pt x="935" y="792"/>
                  <a:pt x="936" y="791"/>
                </a:cubicBezTo>
                <a:cubicBezTo>
                  <a:pt x="936" y="791"/>
                  <a:pt x="936" y="791"/>
                  <a:pt x="936" y="791"/>
                </a:cubicBezTo>
                <a:cubicBezTo>
                  <a:pt x="936" y="790"/>
                  <a:pt x="937" y="790"/>
                  <a:pt x="937" y="790"/>
                </a:cubicBezTo>
                <a:cubicBezTo>
                  <a:pt x="937" y="790"/>
                  <a:pt x="937" y="789"/>
                  <a:pt x="937" y="789"/>
                </a:cubicBezTo>
                <a:cubicBezTo>
                  <a:pt x="937" y="789"/>
                  <a:pt x="937" y="788"/>
                  <a:pt x="937" y="788"/>
                </a:cubicBezTo>
                <a:cubicBezTo>
                  <a:pt x="936" y="788"/>
                  <a:pt x="936" y="787"/>
                  <a:pt x="936" y="787"/>
                </a:cubicBezTo>
                <a:cubicBezTo>
                  <a:pt x="936" y="787"/>
                  <a:pt x="936" y="787"/>
                  <a:pt x="936" y="786"/>
                </a:cubicBezTo>
                <a:cubicBezTo>
                  <a:pt x="936" y="786"/>
                  <a:pt x="935" y="786"/>
                  <a:pt x="935" y="785"/>
                </a:cubicBezTo>
                <a:cubicBezTo>
                  <a:pt x="935" y="785"/>
                  <a:pt x="935" y="784"/>
                  <a:pt x="935" y="783"/>
                </a:cubicBezTo>
                <a:cubicBezTo>
                  <a:pt x="935" y="782"/>
                  <a:pt x="936" y="782"/>
                  <a:pt x="937" y="783"/>
                </a:cubicBezTo>
                <a:cubicBezTo>
                  <a:pt x="937" y="783"/>
                  <a:pt x="938" y="783"/>
                  <a:pt x="938" y="783"/>
                </a:cubicBezTo>
                <a:cubicBezTo>
                  <a:pt x="939" y="784"/>
                  <a:pt x="940" y="785"/>
                  <a:pt x="941" y="786"/>
                </a:cubicBezTo>
                <a:cubicBezTo>
                  <a:pt x="941" y="787"/>
                  <a:pt x="941" y="787"/>
                  <a:pt x="941" y="788"/>
                </a:cubicBezTo>
                <a:cubicBezTo>
                  <a:pt x="941" y="788"/>
                  <a:pt x="941" y="788"/>
                  <a:pt x="941" y="788"/>
                </a:cubicBezTo>
                <a:cubicBezTo>
                  <a:pt x="941" y="789"/>
                  <a:pt x="942" y="789"/>
                  <a:pt x="942" y="789"/>
                </a:cubicBezTo>
                <a:cubicBezTo>
                  <a:pt x="942" y="789"/>
                  <a:pt x="942" y="789"/>
                  <a:pt x="942" y="789"/>
                </a:cubicBezTo>
                <a:cubicBezTo>
                  <a:pt x="943" y="788"/>
                  <a:pt x="943" y="788"/>
                  <a:pt x="944" y="789"/>
                </a:cubicBezTo>
                <a:cubicBezTo>
                  <a:pt x="944" y="789"/>
                  <a:pt x="944" y="789"/>
                  <a:pt x="945" y="789"/>
                </a:cubicBezTo>
                <a:cubicBezTo>
                  <a:pt x="945" y="789"/>
                  <a:pt x="945" y="789"/>
                  <a:pt x="945" y="789"/>
                </a:cubicBezTo>
                <a:cubicBezTo>
                  <a:pt x="945" y="789"/>
                  <a:pt x="945" y="790"/>
                  <a:pt x="946" y="790"/>
                </a:cubicBezTo>
                <a:cubicBezTo>
                  <a:pt x="946" y="790"/>
                  <a:pt x="947" y="790"/>
                  <a:pt x="947" y="790"/>
                </a:cubicBezTo>
                <a:cubicBezTo>
                  <a:pt x="947" y="790"/>
                  <a:pt x="947" y="791"/>
                  <a:pt x="947" y="791"/>
                </a:cubicBezTo>
                <a:cubicBezTo>
                  <a:pt x="948" y="791"/>
                  <a:pt x="948" y="791"/>
                  <a:pt x="948" y="792"/>
                </a:cubicBezTo>
                <a:cubicBezTo>
                  <a:pt x="948" y="792"/>
                  <a:pt x="948" y="792"/>
                  <a:pt x="949" y="791"/>
                </a:cubicBezTo>
                <a:cubicBezTo>
                  <a:pt x="949" y="791"/>
                  <a:pt x="949" y="791"/>
                  <a:pt x="949" y="791"/>
                </a:cubicBezTo>
                <a:cubicBezTo>
                  <a:pt x="949" y="790"/>
                  <a:pt x="949" y="790"/>
                  <a:pt x="949" y="789"/>
                </a:cubicBezTo>
                <a:cubicBezTo>
                  <a:pt x="949" y="789"/>
                  <a:pt x="949" y="789"/>
                  <a:pt x="949" y="788"/>
                </a:cubicBezTo>
                <a:cubicBezTo>
                  <a:pt x="949" y="788"/>
                  <a:pt x="949" y="788"/>
                  <a:pt x="949" y="788"/>
                </a:cubicBezTo>
                <a:cubicBezTo>
                  <a:pt x="949" y="787"/>
                  <a:pt x="949" y="787"/>
                  <a:pt x="950" y="787"/>
                </a:cubicBezTo>
                <a:cubicBezTo>
                  <a:pt x="950" y="786"/>
                  <a:pt x="950" y="786"/>
                  <a:pt x="950" y="786"/>
                </a:cubicBezTo>
                <a:cubicBezTo>
                  <a:pt x="951" y="786"/>
                  <a:pt x="951" y="786"/>
                  <a:pt x="951" y="786"/>
                </a:cubicBezTo>
                <a:cubicBezTo>
                  <a:pt x="951" y="786"/>
                  <a:pt x="951" y="785"/>
                  <a:pt x="950" y="785"/>
                </a:cubicBezTo>
                <a:cubicBezTo>
                  <a:pt x="950" y="785"/>
                  <a:pt x="950" y="784"/>
                  <a:pt x="949" y="784"/>
                </a:cubicBezTo>
                <a:cubicBezTo>
                  <a:pt x="949" y="783"/>
                  <a:pt x="949" y="783"/>
                  <a:pt x="948" y="782"/>
                </a:cubicBezTo>
                <a:cubicBezTo>
                  <a:pt x="948" y="782"/>
                  <a:pt x="948" y="782"/>
                  <a:pt x="948" y="782"/>
                </a:cubicBezTo>
                <a:cubicBezTo>
                  <a:pt x="948" y="781"/>
                  <a:pt x="947" y="781"/>
                  <a:pt x="947" y="781"/>
                </a:cubicBezTo>
                <a:cubicBezTo>
                  <a:pt x="946" y="780"/>
                  <a:pt x="945" y="779"/>
                  <a:pt x="945" y="778"/>
                </a:cubicBezTo>
                <a:cubicBezTo>
                  <a:pt x="945" y="778"/>
                  <a:pt x="945" y="778"/>
                  <a:pt x="945" y="778"/>
                </a:cubicBezTo>
                <a:cubicBezTo>
                  <a:pt x="945" y="777"/>
                  <a:pt x="945" y="777"/>
                  <a:pt x="945" y="777"/>
                </a:cubicBezTo>
                <a:cubicBezTo>
                  <a:pt x="945" y="777"/>
                  <a:pt x="945" y="777"/>
                  <a:pt x="944" y="776"/>
                </a:cubicBezTo>
                <a:cubicBezTo>
                  <a:pt x="944" y="776"/>
                  <a:pt x="943" y="775"/>
                  <a:pt x="943" y="774"/>
                </a:cubicBezTo>
                <a:cubicBezTo>
                  <a:pt x="943" y="774"/>
                  <a:pt x="942" y="773"/>
                  <a:pt x="942" y="773"/>
                </a:cubicBezTo>
                <a:cubicBezTo>
                  <a:pt x="942" y="773"/>
                  <a:pt x="942" y="773"/>
                  <a:pt x="942" y="773"/>
                </a:cubicBezTo>
                <a:cubicBezTo>
                  <a:pt x="942" y="773"/>
                  <a:pt x="941" y="773"/>
                  <a:pt x="941" y="773"/>
                </a:cubicBezTo>
                <a:cubicBezTo>
                  <a:pt x="940" y="773"/>
                  <a:pt x="940" y="773"/>
                  <a:pt x="940" y="773"/>
                </a:cubicBezTo>
                <a:cubicBezTo>
                  <a:pt x="939" y="773"/>
                  <a:pt x="939" y="773"/>
                  <a:pt x="939" y="773"/>
                </a:cubicBezTo>
                <a:cubicBezTo>
                  <a:pt x="939" y="773"/>
                  <a:pt x="939" y="773"/>
                  <a:pt x="939" y="773"/>
                </a:cubicBezTo>
                <a:cubicBezTo>
                  <a:pt x="938" y="773"/>
                  <a:pt x="938" y="773"/>
                  <a:pt x="937" y="773"/>
                </a:cubicBezTo>
                <a:cubicBezTo>
                  <a:pt x="937" y="773"/>
                  <a:pt x="937" y="773"/>
                  <a:pt x="936" y="773"/>
                </a:cubicBezTo>
                <a:cubicBezTo>
                  <a:pt x="936" y="773"/>
                  <a:pt x="936" y="773"/>
                  <a:pt x="935" y="773"/>
                </a:cubicBezTo>
                <a:cubicBezTo>
                  <a:pt x="935" y="773"/>
                  <a:pt x="934" y="773"/>
                  <a:pt x="933" y="773"/>
                </a:cubicBezTo>
                <a:cubicBezTo>
                  <a:pt x="933" y="773"/>
                  <a:pt x="932" y="773"/>
                  <a:pt x="931" y="772"/>
                </a:cubicBezTo>
                <a:cubicBezTo>
                  <a:pt x="930" y="772"/>
                  <a:pt x="930" y="772"/>
                  <a:pt x="930" y="772"/>
                </a:cubicBezTo>
                <a:cubicBezTo>
                  <a:pt x="930" y="772"/>
                  <a:pt x="930" y="771"/>
                  <a:pt x="929" y="771"/>
                </a:cubicBezTo>
                <a:cubicBezTo>
                  <a:pt x="929" y="771"/>
                  <a:pt x="928" y="771"/>
                  <a:pt x="928" y="770"/>
                </a:cubicBezTo>
                <a:cubicBezTo>
                  <a:pt x="927" y="770"/>
                  <a:pt x="926" y="770"/>
                  <a:pt x="925" y="770"/>
                </a:cubicBezTo>
                <a:cubicBezTo>
                  <a:pt x="924" y="770"/>
                  <a:pt x="924" y="770"/>
                  <a:pt x="924" y="770"/>
                </a:cubicBezTo>
                <a:cubicBezTo>
                  <a:pt x="923" y="770"/>
                  <a:pt x="923" y="770"/>
                  <a:pt x="922" y="770"/>
                </a:cubicBezTo>
                <a:cubicBezTo>
                  <a:pt x="922" y="770"/>
                  <a:pt x="922" y="770"/>
                  <a:pt x="921" y="770"/>
                </a:cubicBezTo>
                <a:cubicBezTo>
                  <a:pt x="920" y="770"/>
                  <a:pt x="919" y="770"/>
                  <a:pt x="919" y="769"/>
                </a:cubicBezTo>
                <a:cubicBezTo>
                  <a:pt x="919" y="769"/>
                  <a:pt x="918" y="769"/>
                  <a:pt x="918" y="769"/>
                </a:cubicBezTo>
                <a:cubicBezTo>
                  <a:pt x="918" y="769"/>
                  <a:pt x="917" y="769"/>
                  <a:pt x="917" y="769"/>
                </a:cubicBezTo>
                <a:cubicBezTo>
                  <a:pt x="916" y="769"/>
                  <a:pt x="916" y="769"/>
                  <a:pt x="916" y="769"/>
                </a:cubicBezTo>
                <a:cubicBezTo>
                  <a:pt x="915" y="769"/>
                  <a:pt x="914" y="768"/>
                  <a:pt x="914" y="768"/>
                </a:cubicBezTo>
                <a:cubicBezTo>
                  <a:pt x="913" y="768"/>
                  <a:pt x="913" y="768"/>
                  <a:pt x="913" y="767"/>
                </a:cubicBezTo>
                <a:cubicBezTo>
                  <a:pt x="912" y="767"/>
                  <a:pt x="912" y="767"/>
                  <a:pt x="912" y="767"/>
                </a:cubicBezTo>
                <a:cubicBezTo>
                  <a:pt x="911" y="767"/>
                  <a:pt x="911" y="766"/>
                  <a:pt x="911" y="766"/>
                </a:cubicBezTo>
                <a:cubicBezTo>
                  <a:pt x="911" y="766"/>
                  <a:pt x="910" y="766"/>
                  <a:pt x="910" y="765"/>
                </a:cubicBezTo>
                <a:cubicBezTo>
                  <a:pt x="909" y="765"/>
                  <a:pt x="909" y="764"/>
                  <a:pt x="909" y="764"/>
                </a:cubicBezTo>
                <a:cubicBezTo>
                  <a:pt x="909" y="763"/>
                  <a:pt x="909" y="762"/>
                  <a:pt x="910" y="762"/>
                </a:cubicBezTo>
                <a:cubicBezTo>
                  <a:pt x="910" y="762"/>
                  <a:pt x="910" y="762"/>
                  <a:pt x="910" y="762"/>
                </a:cubicBezTo>
                <a:cubicBezTo>
                  <a:pt x="910" y="761"/>
                  <a:pt x="910" y="761"/>
                  <a:pt x="910" y="761"/>
                </a:cubicBezTo>
                <a:cubicBezTo>
                  <a:pt x="910" y="761"/>
                  <a:pt x="909" y="761"/>
                  <a:pt x="909" y="760"/>
                </a:cubicBezTo>
                <a:cubicBezTo>
                  <a:pt x="909" y="760"/>
                  <a:pt x="908" y="760"/>
                  <a:pt x="908" y="760"/>
                </a:cubicBezTo>
                <a:cubicBezTo>
                  <a:pt x="908" y="760"/>
                  <a:pt x="907" y="760"/>
                  <a:pt x="907" y="760"/>
                </a:cubicBezTo>
                <a:cubicBezTo>
                  <a:pt x="907" y="759"/>
                  <a:pt x="907" y="759"/>
                  <a:pt x="907" y="758"/>
                </a:cubicBezTo>
                <a:cubicBezTo>
                  <a:pt x="907" y="758"/>
                  <a:pt x="907" y="758"/>
                  <a:pt x="907" y="758"/>
                </a:cubicBezTo>
                <a:cubicBezTo>
                  <a:pt x="908" y="757"/>
                  <a:pt x="908" y="757"/>
                  <a:pt x="908" y="757"/>
                </a:cubicBezTo>
                <a:cubicBezTo>
                  <a:pt x="909" y="756"/>
                  <a:pt x="909" y="756"/>
                  <a:pt x="909" y="756"/>
                </a:cubicBezTo>
                <a:cubicBezTo>
                  <a:pt x="909" y="755"/>
                  <a:pt x="908" y="755"/>
                  <a:pt x="908" y="754"/>
                </a:cubicBezTo>
                <a:cubicBezTo>
                  <a:pt x="907" y="754"/>
                  <a:pt x="907" y="753"/>
                  <a:pt x="907" y="753"/>
                </a:cubicBezTo>
                <a:cubicBezTo>
                  <a:pt x="907" y="753"/>
                  <a:pt x="907" y="753"/>
                  <a:pt x="907" y="753"/>
                </a:cubicBezTo>
                <a:cubicBezTo>
                  <a:pt x="906" y="751"/>
                  <a:pt x="906" y="750"/>
                  <a:pt x="907" y="749"/>
                </a:cubicBezTo>
                <a:cubicBezTo>
                  <a:pt x="907" y="749"/>
                  <a:pt x="907" y="748"/>
                  <a:pt x="907" y="748"/>
                </a:cubicBezTo>
                <a:cubicBezTo>
                  <a:pt x="907" y="748"/>
                  <a:pt x="907" y="748"/>
                  <a:pt x="908" y="748"/>
                </a:cubicBezTo>
                <a:cubicBezTo>
                  <a:pt x="908" y="748"/>
                  <a:pt x="908" y="748"/>
                  <a:pt x="908" y="747"/>
                </a:cubicBezTo>
                <a:cubicBezTo>
                  <a:pt x="907" y="747"/>
                  <a:pt x="907" y="747"/>
                  <a:pt x="907" y="747"/>
                </a:cubicBezTo>
                <a:cubicBezTo>
                  <a:pt x="906" y="748"/>
                  <a:pt x="905" y="748"/>
                  <a:pt x="904" y="748"/>
                </a:cubicBezTo>
                <a:cubicBezTo>
                  <a:pt x="903" y="748"/>
                  <a:pt x="902" y="748"/>
                  <a:pt x="901" y="748"/>
                </a:cubicBezTo>
                <a:cubicBezTo>
                  <a:pt x="900" y="748"/>
                  <a:pt x="900" y="748"/>
                  <a:pt x="900" y="748"/>
                </a:cubicBezTo>
                <a:cubicBezTo>
                  <a:pt x="900" y="748"/>
                  <a:pt x="900" y="748"/>
                  <a:pt x="900" y="748"/>
                </a:cubicBezTo>
                <a:cubicBezTo>
                  <a:pt x="899" y="747"/>
                  <a:pt x="898" y="747"/>
                  <a:pt x="897" y="746"/>
                </a:cubicBezTo>
                <a:cubicBezTo>
                  <a:pt x="897" y="746"/>
                  <a:pt x="897" y="746"/>
                  <a:pt x="897" y="745"/>
                </a:cubicBezTo>
                <a:cubicBezTo>
                  <a:pt x="897" y="745"/>
                  <a:pt x="897" y="745"/>
                  <a:pt x="897" y="745"/>
                </a:cubicBezTo>
                <a:cubicBezTo>
                  <a:pt x="897" y="745"/>
                  <a:pt x="897" y="745"/>
                  <a:pt x="897" y="745"/>
                </a:cubicBezTo>
                <a:cubicBezTo>
                  <a:pt x="897" y="745"/>
                  <a:pt x="897" y="744"/>
                  <a:pt x="897" y="744"/>
                </a:cubicBezTo>
                <a:cubicBezTo>
                  <a:pt x="897" y="744"/>
                  <a:pt x="897" y="743"/>
                  <a:pt x="897" y="743"/>
                </a:cubicBezTo>
                <a:cubicBezTo>
                  <a:pt x="897" y="743"/>
                  <a:pt x="897" y="743"/>
                  <a:pt x="897" y="743"/>
                </a:cubicBezTo>
                <a:cubicBezTo>
                  <a:pt x="896" y="743"/>
                  <a:pt x="896" y="742"/>
                  <a:pt x="896" y="742"/>
                </a:cubicBezTo>
                <a:cubicBezTo>
                  <a:pt x="895" y="741"/>
                  <a:pt x="896" y="740"/>
                  <a:pt x="896" y="739"/>
                </a:cubicBezTo>
                <a:cubicBezTo>
                  <a:pt x="896" y="739"/>
                  <a:pt x="896" y="739"/>
                  <a:pt x="896" y="739"/>
                </a:cubicBezTo>
                <a:cubicBezTo>
                  <a:pt x="896" y="738"/>
                  <a:pt x="896" y="738"/>
                  <a:pt x="896" y="738"/>
                </a:cubicBezTo>
                <a:cubicBezTo>
                  <a:pt x="895" y="738"/>
                  <a:pt x="895" y="738"/>
                  <a:pt x="894" y="738"/>
                </a:cubicBezTo>
                <a:cubicBezTo>
                  <a:pt x="893" y="738"/>
                  <a:pt x="892" y="737"/>
                  <a:pt x="892" y="737"/>
                </a:cubicBezTo>
                <a:cubicBezTo>
                  <a:pt x="892" y="737"/>
                  <a:pt x="891" y="736"/>
                  <a:pt x="890" y="736"/>
                </a:cubicBezTo>
                <a:cubicBezTo>
                  <a:pt x="890" y="736"/>
                  <a:pt x="890" y="736"/>
                  <a:pt x="890" y="736"/>
                </a:cubicBezTo>
                <a:cubicBezTo>
                  <a:pt x="889" y="736"/>
                  <a:pt x="889" y="736"/>
                  <a:pt x="889" y="736"/>
                </a:cubicBezTo>
                <a:cubicBezTo>
                  <a:pt x="888" y="736"/>
                  <a:pt x="888" y="736"/>
                  <a:pt x="887" y="736"/>
                </a:cubicBezTo>
                <a:cubicBezTo>
                  <a:pt x="887" y="736"/>
                  <a:pt x="886" y="736"/>
                  <a:pt x="886" y="735"/>
                </a:cubicBezTo>
                <a:cubicBezTo>
                  <a:pt x="886" y="735"/>
                  <a:pt x="886" y="735"/>
                  <a:pt x="885" y="735"/>
                </a:cubicBezTo>
                <a:cubicBezTo>
                  <a:pt x="885" y="735"/>
                  <a:pt x="884" y="735"/>
                  <a:pt x="884" y="735"/>
                </a:cubicBezTo>
                <a:cubicBezTo>
                  <a:pt x="882" y="735"/>
                  <a:pt x="881" y="735"/>
                  <a:pt x="880" y="733"/>
                </a:cubicBezTo>
                <a:cubicBezTo>
                  <a:pt x="879" y="733"/>
                  <a:pt x="879" y="734"/>
                  <a:pt x="879" y="734"/>
                </a:cubicBezTo>
                <a:cubicBezTo>
                  <a:pt x="879" y="734"/>
                  <a:pt x="879" y="735"/>
                  <a:pt x="879" y="735"/>
                </a:cubicBezTo>
                <a:cubicBezTo>
                  <a:pt x="879" y="735"/>
                  <a:pt x="879" y="736"/>
                  <a:pt x="879" y="736"/>
                </a:cubicBezTo>
                <a:cubicBezTo>
                  <a:pt x="879" y="736"/>
                  <a:pt x="879" y="737"/>
                  <a:pt x="879" y="738"/>
                </a:cubicBezTo>
                <a:cubicBezTo>
                  <a:pt x="879" y="738"/>
                  <a:pt x="878" y="740"/>
                  <a:pt x="876" y="740"/>
                </a:cubicBezTo>
                <a:cubicBezTo>
                  <a:pt x="876" y="740"/>
                  <a:pt x="876" y="740"/>
                  <a:pt x="876" y="740"/>
                </a:cubicBezTo>
                <a:cubicBezTo>
                  <a:pt x="876" y="739"/>
                  <a:pt x="875" y="739"/>
                  <a:pt x="875" y="739"/>
                </a:cubicBezTo>
                <a:cubicBezTo>
                  <a:pt x="875" y="739"/>
                  <a:pt x="875" y="739"/>
                  <a:pt x="875" y="739"/>
                </a:cubicBezTo>
                <a:cubicBezTo>
                  <a:pt x="875" y="739"/>
                  <a:pt x="875" y="739"/>
                  <a:pt x="875" y="739"/>
                </a:cubicBezTo>
                <a:cubicBezTo>
                  <a:pt x="874" y="739"/>
                  <a:pt x="874" y="740"/>
                  <a:pt x="874" y="740"/>
                </a:cubicBezTo>
                <a:cubicBezTo>
                  <a:pt x="874" y="741"/>
                  <a:pt x="874" y="741"/>
                  <a:pt x="874" y="741"/>
                </a:cubicBezTo>
                <a:cubicBezTo>
                  <a:pt x="874" y="741"/>
                  <a:pt x="873" y="742"/>
                  <a:pt x="873" y="742"/>
                </a:cubicBezTo>
                <a:cubicBezTo>
                  <a:pt x="872" y="742"/>
                  <a:pt x="871" y="742"/>
                  <a:pt x="871" y="741"/>
                </a:cubicBezTo>
                <a:cubicBezTo>
                  <a:pt x="871" y="741"/>
                  <a:pt x="871" y="741"/>
                  <a:pt x="871" y="740"/>
                </a:cubicBezTo>
                <a:cubicBezTo>
                  <a:pt x="871" y="741"/>
                  <a:pt x="870" y="741"/>
                  <a:pt x="870" y="741"/>
                </a:cubicBezTo>
                <a:cubicBezTo>
                  <a:pt x="869" y="742"/>
                  <a:pt x="869" y="742"/>
                  <a:pt x="869" y="742"/>
                </a:cubicBezTo>
                <a:cubicBezTo>
                  <a:pt x="868" y="743"/>
                  <a:pt x="867" y="744"/>
                  <a:pt x="866" y="744"/>
                </a:cubicBezTo>
                <a:cubicBezTo>
                  <a:pt x="866" y="744"/>
                  <a:pt x="866" y="744"/>
                  <a:pt x="866" y="745"/>
                </a:cubicBezTo>
                <a:cubicBezTo>
                  <a:pt x="865" y="745"/>
                  <a:pt x="865" y="745"/>
                  <a:pt x="865" y="745"/>
                </a:cubicBezTo>
                <a:cubicBezTo>
                  <a:pt x="864" y="745"/>
                  <a:pt x="864" y="745"/>
                  <a:pt x="863" y="745"/>
                </a:cubicBezTo>
                <a:cubicBezTo>
                  <a:pt x="863" y="745"/>
                  <a:pt x="863" y="745"/>
                  <a:pt x="863" y="745"/>
                </a:cubicBezTo>
                <a:cubicBezTo>
                  <a:pt x="862" y="745"/>
                  <a:pt x="862" y="746"/>
                  <a:pt x="862" y="746"/>
                </a:cubicBezTo>
                <a:cubicBezTo>
                  <a:pt x="861" y="746"/>
                  <a:pt x="861" y="746"/>
                  <a:pt x="861" y="746"/>
                </a:cubicBezTo>
                <a:cubicBezTo>
                  <a:pt x="861" y="746"/>
                  <a:pt x="861" y="746"/>
                  <a:pt x="861" y="746"/>
                </a:cubicBezTo>
                <a:cubicBezTo>
                  <a:pt x="860" y="748"/>
                  <a:pt x="858" y="749"/>
                  <a:pt x="856" y="749"/>
                </a:cubicBezTo>
                <a:cubicBezTo>
                  <a:pt x="856" y="749"/>
                  <a:pt x="856" y="749"/>
                  <a:pt x="856" y="749"/>
                </a:cubicBezTo>
                <a:cubicBezTo>
                  <a:pt x="855" y="750"/>
                  <a:pt x="855" y="750"/>
                  <a:pt x="854" y="750"/>
                </a:cubicBezTo>
                <a:cubicBezTo>
                  <a:pt x="853" y="750"/>
                  <a:pt x="853" y="750"/>
                  <a:pt x="853" y="750"/>
                </a:cubicBezTo>
                <a:cubicBezTo>
                  <a:pt x="851" y="751"/>
                  <a:pt x="849" y="753"/>
                  <a:pt x="848" y="755"/>
                </a:cubicBezTo>
                <a:cubicBezTo>
                  <a:pt x="847" y="756"/>
                  <a:pt x="846" y="756"/>
                  <a:pt x="845" y="757"/>
                </a:cubicBezTo>
                <a:cubicBezTo>
                  <a:pt x="844" y="757"/>
                  <a:pt x="844" y="757"/>
                  <a:pt x="844" y="757"/>
                </a:cubicBezTo>
                <a:cubicBezTo>
                  <a:pt x="843" y="758"/>
                  <a:pt x="843" y="758"/>
                  <a:pt x="843" y="758"/>
                </a:cubicBezTo>
                <a:cubicBezTo>
                  <a:pt x="843" y="759"/>
                  <a:pt x="842" y="759"/>
                  <a:pt x="842" y="760"/>
                </a:cubicBezTo>
                <a:cubicBezTo>
                  <a:pt x="842" y="760"/>
                  <a:pt x="841" y="760"/>
                  <a:pt x="840" y="760"/>
                </a:cubicBezTo>
                <a:cubicBezTo>
                  <a:pt x="840" y="760"/>
                  <a:pt x="840" y="761"/>
                  <a:pt x="840" y="761"/>
                </a:cubicBezTo>
                <a:cubicBezTo>
                  <a:pt x="840" y="761"/>
                  <a:pt x="840" y="761"/>
                  <a:pt x="839" y="761"/>
                </a:cubicBezTo>
                <a:cubicBezTo>
                  <a:pt x="839" y="761"/>
                  <a:pt x="839" y="761"/>
                  <a:pt x="839" y="761"/>
                </a:cubicBezTo>
                <a:cubicBezTo>
                  <a:pt x="839" y="761"/>
                  <a:pt x="839" y="761"/>
                  <a:pt x="839" y="761"/>
                </a:cubicBezTo>
                <a:close/>
                <a:moveTo>
                  <a:pt x="815" y="730"/>
                </a:moveTo>
                <a:cubicBezTo>
                  <a:pt x="816" y="730"/>
                  <a:pt x="816" y="730"/>
                  <a:pt x="817" y="730"/>
                </a:cubicBezTo>
                <a:cubicBezTo>
                  <a:pt x="817" y="730"/>
                  <a:pt x="817" y="730"/>
                  <a:pt x="817" y="730"/>
                </a:cubicBezTo>
                <a:cubicBezTo>
                  <a:pt x="818" y="730"/>
                  <a:pt x="818" y="730"/>
                  <a:pt x="818" y="730"/>
                </a:cubicBezTo>
                <a:cubicBezTo>
                  <a:pt x="818" y="730"/>
                  <a:pt x="818" y="731"/>
                  <a:pt x="818" y="731"/>
                </a:cubicBezTo>
                <a:cubicBezTo>
                  <a:pt x="819" y="731"/>
                  <a:pt x="819" y="731"/>
                  <a:pt x="819" y="731"/>
                </a:cubicBezTo>
                <a:cubicBezTo>
                  <a:pt x="819" y="731"/>
                  <a:pt x="819" y="731"/>
                  <a:pt x="819" y="731"/>
                </a:cubicBezTo>
                <a:cubicBezTo>
                  <a:pt x="819" y="731"/>
                  <a:pt x="819" y="732"/>
                  <a:pt x="819" y="732"/>
                </a:cubicBezTo>
                <a:cubicBezTo>
                  <a:pt x="819" y="731"/>
                  <a:pt x="820" y="730"/>
                  <a:pt x="822" y="729"/>
                </a:cubicBezTo>
                <a:cubicBezTo>
                  <a:pt x="822" y="729"/>
                  <a:pt x="823" y="728"/>
                  <a:pt x="823" y="728"/>
                </a:cubicBezTo>
                <a:cubicBezTo>
                  <a:pt x="823" y="728"/>
                  <a:pt x="823" y="728"/>
                  <a:pt x="822" y="728"/>
                </a:cubicBezTo>
                <a:cubicBezTo>
                  <a:pt x="822" y="728"/>
                  <a:pt x="822" y="728"/>
                  <a:pt x="822" y="728"/>
                </a:cubicBezTo>
                <a:cubicBezTo>
                  <a:pt x="822" y="728"/>
                  <a:pt x="821" y="727"/>
                  <a:pt x="821" y="727"/>
                </a:cubicBezTo>
                <a:cubicBezTo>
                  <a:pt x="819" y="726"/>
                  <a:pt x="820" y="725"/>
                  <a:pt x="820" y="724"/>
                </a:cubicBezTo>
                <a:cubicBezTo>
                  <a:pt x="821" y="723"/>
                  <a:pt x="822" y="723"/>
                  <a:pt x="822" y="723"/>
                </a:cubicBezTo>
                <a:cubicBezTo>
                  <a:pt x="821" y="722"/>
                  <a:pt x="821" y="722"/>
                  <a:pt x="821" y="722"/>
                </a:cubicBezTo>
                <a:cubicBezTo>
                  <a:pt x="821" y="721"/>
                  <a:pt x="821" y="721"/>
                  <a:pt x="821" y="721"/>
                </a:cubicBezTo>
                <a:cubicBezTo>
                  <a:pt x="821" y="721"/>
                  <a:pt x="821" y="721"/>
                  <a:pt x="821" y="721"/>
                </a:cubicBezTo>
                <a:cubicBezTo>
                  <a:pt x="820" y="722"/>
                  <a:pt x="819" y="722"/>
                  <a:pt x="818" y="722"/>
                </a:cubicBezTo>
                <a:cubicBezTo>
                  <a:pt x="818" y="722"/>
                  <a:pt x="818" y="722"/>
                  <a:pt x="818" y="722"/>
                </a:cubicBezTo>
                <a:cubicBezTo>
                  <a:pt x="818" y="722"/>
                  <a:pt x="818" y="722"/>
                  <a:pt x="818" y="722"/>
                </a:cubicBezTo>
                <a:cubicBezTo>
                  <a:pt x="818" y="722"/>
                  <a:pt x="818" y="722"/>
                  <a:pt x="818" y="722"/>
                </a:cubicBezTo>
                <a:cubicBezTo>
                  <a:pt x="818" y="722"/>
                  <a:pt x="818" y="722"/>
                  <a:pt x="818" y="722"/>
                </a:cubicBezTo>
                <a:cubicBezTo>
                  <a:pt x="818" y="722"/>
                  <a:pt x="818" y="722"/>
                  <a:pt x="818" y="722"/>
                </a:cubicBezTo>
                <a:cubicBezTo>
                  <a:pt x="817" y="723"/>
                  <a:pt x="817" y="723"/>
                  <a:pt x="816" y="723"/>
                </a:cubicBezTo>
                <a:cubicBezTo>
                  <a:pt x="817" y="723"/>
                  <a:pt x="817" y="723"/>
                  <a:pt x="817" y="724"/>
                </a:cubicBezTo>
                <a:cubicBezTo>
                  <a:pt x="818" y="724"/>
                  <a:pt x="817" y="725"/>
                  <a:pt x="817" y="726"/>
                </a:cubicBezTo>
                <a:cubicBezTo>
                  <a:pt x="817" y="726"/>
                  <a:pt x="817" y="726"/>
                  <a:pt x="817" y="726"/>
                </a:cubicBezTo>
                <a:cubicBezTo>
                  <a:pt x="818" y="728"/>
                  <a:pt x="817" y="728"/>
                  <a:pt x="816" y="729"/>
                </a:cubicBezTo>
                <a:cubicBezTo>
                  <a:pt x="815" y="729"/>
                  <a:pt x="815" y="730"/>
                  <a:pt x="815" y="730"/>
                </a:cubicBezTo>
                <a:close/>
                <a:moveTo>
                  <a:pt x="771" y="1002"/>
                </a:moveTo>
                <a:cubicBezTo>
                  <a:pt x="771" y="1002"/>
                  <a:pt x="771" y="1002"/>
                  <a:pt x="771" y="1002"/>
                </a:cubicBezTo>
                <a:cubicBezTo>
                  <a:pt x="771" y="1002"/>
                  <a:pt x="771" y="1002"/>
                  <a:pt x="771" y="1001"/>
                </a:cubicBezTo>
                <a:cubicBezTo>
                  <a:pt x="771" y="1001"/>
                  <a:pt x="771" y="1001"/>
                  <a:pt x="771" y="1001"/>
                </a:cubicBezTo>
                <a:cubicBezTo>
                  <a:pt x="771" y="1001"/>
                  <a:pt x="771" y="1001"/>
                  <a:pt x="771" y="1001"/>
                </a:cubicBezTo>
                <a:cubicBezTo>
                  <a:pt x="771" y="1001"/>
                  <a:pt x="771" y="1002"/>
                  <a:pt x="771" y="1002"/>
                </a:cubicBezTo>
                <a:close/>
                <a:moveTo>
                  <a:pt x="294" y="314"/>
                </a:moveTo>
                <a:cubicBezTo>
                  <a:pt x="294" y="314"/>
                  <a:pt x="294" y="314"/>
                  <a:pt x="293" y="313"/>
                </a:cubicBezTo>
                <a:cubicBezTo>
                  <a:pt x="293" y="312"/>
                  <a:pt x="293" y="311"/>
                  <a:pt x="293" y="311"/>
                </a:cubicBezTo>
                <a:cubicBezTo>
                  <a:pt x="293" y="310"/>
                  <a:pt x="293" y="310"/>
                  <a:pt x="293" y="310"/>
                </a:cubicBezTo>
                <a:cubicBezTo>
                  <a:pt x="294" y="309"/>
                  <a:pt x="293" y="309"/>
                  <a:pt x="293" y="308"/>
                </a:cubicBezTo>
                <a:cubicBezTo>
                  <a:pt x="293" y="308"/>
                  <a:pt x="293" y="308"/>
                  <a:pt x="293" y="308"/>
                </a:cubicBezTo>
                <a:cubicBezTo>
                  <a:pt x="293" y="307"/>
                  <a:pt x="293" y="307"/>
                  <a:pt x="293" y="307"/>
                </a:cubicBezTo>
                <a:cubicBezTo>
                  <a:pt x="293" y="308"/>
                  <a:pt x="292" y="308"/>
                  <a:pt x="292" y="309"/>
                </a:cubicBezTo>
                <a:cubicBezTo>
                  <a:pt x="292" y="309"/>
                  <a:pt x="292" y="310"/>
                  <a:pt x="291" y="311"/>
                </a:cubicBezTo>
                <a:cubicBezTo>
                  <a:pt x="291" y="312"/>
                  <a:pt x="292" y="313"/>
                  <a:pt x="294" y="314"/>
                </a:cubicBezTo>
                <a:close/>
                <a:moveTo>
                  <a:pt x="240" y="339"/>
                </a:moveTo>
                <a:cubicBezTo>
                  <a:pt x="240" y="339"/>
                  <a:pt x="239" y="338"/>
                  <a:pt x="238" y="338"/>
                </a:cubicBezTo>
                <a:cubicBezTo>
                  <a:pt x="238" y="338"/>
                  <a:pt x="238" y="338"/>
                  <a:pt x="238" y="338"/>
                </a:cubicBezTo>
                <a:cubicBezTo>
                  <a:pt x="238" y="339"/>
                  <a:pt x="239" y="339"/>
                  <a:pt x="239" y="339"/>
                </a:cubicBezTo>
                <a:cubicBezTo>
                  <a:pt x="239" y="339"/>
                  <a:pt x="239" y="339"/>
                  <a:pt x="239" y="339"/>
                </a:cubicBezTo>
                <a:cubicBezTo>
                  <a:pt x="240" y="339"/>
                  <a:pt x="240" y="339"/>
                  <a:pt x="240" y="339"/>
                </a:cubicBezTo>
                <a:cubicBezTo>
                  <a:pt x="240" y="339"/>
                  <a:pt x="240" y="339"/>
                  <a:pt x="240" y="339"/>
                </a:cubicBezTo>
                <a:close/>
                <a:moveTo>
                  <a:pt x="209" y="442"/>
                </a:moveTo>
                <a:cubicBezTo>
                  <a:pt x="209" y="442"/>
                  <a:pt x="209" y="442"/>
                  <a:pt x="209" y="442"/>
                </a:cubicBezTo>
                <a:cubicBezTo>
                  <a:pt x="209" y="441"/>
                  <a:pt x="209" y="441"/>
                  <a:pt x="209" y="441"/>
                </a:cubicBezTo>
                <a:cubicBezTo>
                  <a:pt x="208" y="441"/>
                  <a:pt x="208" y="441"/>
                  <a:pt x="208" y="442"/>
                </a:cubicBezTo>
                <a:cubicBezTo>
                  <a:pt x="207" y="442"/>
                  <a:pt x="207" y="441"/>
                  <a:pt x="206" y="441"/>
                </a:cubicBezTo>
                <a:cubicBezTo>
                  <a:pt x="206" y="441"/>
                  <a:pt x="205" y="440"/>
                  <a:pt x="205" y="440"/>
                </a:cubicBezTo>
                <a:cubicBezTo>
                  <a:pt x="205" y="440"/>
                  <a:pt x="205" y="440"/>
                  <a:pt x="205" y="441"/>
                </a:cubicBezTo>
                <a:cubicBezTo>
                  <a:pt x="204" y="441"/>
                  <a:pt x="204" y="441"/>
                  <a:pt x="204" y="441"/>
                </a:cubicBezTo>
                <a:cubicBezTo>
                  <a:pt x="205" y="441"/>
                  <a:pt x="205" y="441"/>
                  <a:pt x="205" y="441"/>
                </a:cubicBezTo>
                <a:cubicBezTo>
                  <a:pt x="205" y="441"/>
                  <a:pt x="206" y="441"/>
                  <a:pt x="207" y="442"/>
                </a:cubicBezTo>
                <a:cubicBezTo>
                  <a:pt x="207" y="442"/>
                  <a:pt x="207" y="442"/>
                  <a:pt x="207" y="442"/>
                </a:cubicBezTo>
                <a:cubicBezTo>
                  <a:pt x="208" y="442"/>
                  <a:pt x="208" y="442"/>
                  <a:pt x="208" y="442"/>
                </a:cubicBezTo>
                <a:cubicBezTo>
                  <a:pt x="208" y="442"/>
                  <a:pt x="208" y="442"/>
                  <a:pt x="209" y="442"/>
                </a:cubicBezTo>
                <a:cubicBezTo>
                  <a:pt x="209" y="442"/>
                  <a:pt x="209" y="442"/>
                  <a:pt x="209" y="442"/>
                </a:cubicBezTo>
                <a:close/>
                <a:moveTo>
                  <a:pt x="211" y="467"/>
                </a:moveTo>
                <a:cubicBezTo>
                  <a:pt x="211" y="467"/>
                  <a:pt x="211" y="467"/>
                  <a:pt x="211" y="467"/>
                </a:cubicBezTo>
                <a:cubicBezTo>
                  <a:pt x="211" y="467"/>
                  <a:pt x="211" y="467"/>
                  <a:pt x="211" y="467"/>
                </a:cubicBezTo>
                <a:close/>
                <a:moveTo>
                  <a:pt x="216" y="445"/>
                </a:moveTo>
                <a:cubicBezTo>
                  <a:pt x="216" y="445"/>
                  <a:pt x="216" y="444"/>
                  <a:pt x="215" y="444"/>
                </a:cubicBezTo>
                <a:cubicBezTo>
                  <a:pt x="215" y="444"/>
                  <a:pt x="215" y="443"/>
                  <a:pt x="214" y="443"/>
                </a:cubicBezTo>
                <a:cubicBezTo>
                  <a:pt x="214" y="442"/>
                  <a:pt x="214" y="442"/>
                  <a:pt x="214" y="442"/>
                </a:cubicBezTo>
                <a:cubicBezTo>
                  <a:pt x="214" y="442"/>
                  <a:pt x="213" y="443"/>
                  <a:pt x="212" y="443"/>
                </a:cubicBezTo>
                <a:cubicBezTo>
                  <a:pt x="212" y="443"/>
                  <a:pt x="212" y="443"/>
                  <a:pt x="212" y="443"/>
                </a:cubicBezTo>
                <a:cubicBezTo>
                  <a:pt x="212" y="443"/>
                  <a:pt x="212" y="443"/>
                  <a:pt x="212" y="443"/>
                </a:cubicBezTo>
                <a:cubicBezTo>
                  <a:pt x="213" y="444"/>
                  <a:pt x="214" y="444"/>
                  <a:pt x="214" y="445"/>
                </a:cubicBezTo>
                <a:cubicBezTo>
                  <a:pt x="214" y="445"/>
                  <a:pt x="214" y="446"/>
                  <a:pt x="214" y="446"/>
                </a:cubicBezTo>
                <a:cubicBezTo>
                  <a:pt x="214" y="446"/>
                  <a:pt x="214" y="446"/>
                  <a:pt x="214" y="446"/>
                </a:cubicBezTo>
                <a:cubicBezTo>
                  <a:pt x="215" y="447"/>
                  <a:pt x="216" y="447"/>
                  <a:pt x="216" y="446"/>
                </a:cubicBezTo>
                <a:cubicBezTo>
                  <a:pt x="216" y="446"/>
                  <a:pt x="216" y="445"/>
                  <a:pt x="216" y="445"/>
                </a:cubicBezTo>
                <a:close/>
                <a:moveTo>
                  <a:pt x="218" y="436"/>
                </a:moveTo>
                <a:cubicBezTo>
                  <a:pt x="218" y="436"/>
                  <a:pt x="218" y="436"/>
                  <a:pt x="218" y="436"/>
                </a:cubicBezTo>
                <a:cubicBezTo>
                  <a:pt x="218" y="436"/>
                  <a:pt x="217" y="436"/>
                  <a:pt x="217" y="436"/>
                </a:cubicBezTo>
                <a:cubicBezTo>
                  <a:pt x="216" y="436"/>
                  <a:pt x="215" y="436"/>
                  <a:pt x="215" y="436"/>
                </a:cubicBezTo>
                <a:cubicBezTo>
                  <a:pt x="214" y="437"/>
                  <a:pt x="214" y="437"/>
                  <a:pt x="215" y="438"/>
                </a:cubicBezTo>
                <a:cubicBezTo>
                  <a:pt x="215" y="438"/>
                  <a:pt x="215" y="439"/>
                  <a:pt x="215" y="439"/>
                </a:cubicBezTo>
                <a:cubicBezTo>
                  <a:pt x="215" y="438"/>
                  <a:pt x="216" y="437"/>
                  <a:pt x="216" y="437"/>
                </a:cubicBezTo>
                <a:cubicBezTo>
                  <a:pt x="217" y="437"/>
                  <a:pt x="217" y="436"/>
                  <a:pt x="218" y="436"/>
                </a:cubicBezTo>
                <a:cubicBezTo>
                  <a:pt x="218" y="436"/>
                  <a:pt x="218" y="436"/>
                  <a:pt x="218" y="436"/>
                </a:cubicBezTo>
                <a:close/>
                <a:moveTo>
                  <a:pt x="255" y="537"/>
                </a:moveTo>
                <a:cubicBezTo>
                  <a:pt x="255" y="537"/>
                  <a:pt x="255" y="537"/>
                  <a:pt x="255" y="537"/>
                </a:cubicBezTo>
                <a:cubicBezTo>
                  <a:pt x="255" y="537"/>
                  <a:pt x="255" y="537"/>
                  <a:pt x="255" y="537"/>
                </a:cubicBezTo>
                <a:close/>
                <a:moveTo>
                  <a:pt x="309" y="320"/>
                </a:moveTo>
                <a:cubicBezTo>
                  <a:pt x="309" y="319"/>
                  <a:pt x="309" y="319"/>
                  <a:pt x="309" y="319"/>
                </a:cubicBezTo>
                <a:cubicBezTo>
                  <a:pt x="308" y="318"/>
                  <a:pt x="308" y="317"/>
                  <a:pt x="308" y="317"/>
                </a:cubicBezTo>
                <a:cubicBezTo>
                  <a:pt x="308" y="316"/>
                  <a:pt x="308" y="316"/>
                  <a:pt x="308" y="315"/>
                </a:cubicBezTo>
                <a:cubicBezTo>
                  <a:pt x="309" y="315"/>
                  <a:pt x="309" y="315"/>
                  <a:pt x="309" y="315"/>
                </a:cubicBezTo>
                <a:cubicBezTo>
                  <a:pt x="309" y="315"/>
                  <a:pt x="309" y="315"/>
                  <a:pt x="309" y="315"/>
                </a:cubicBezTo>
                <a:cubicBezTo>
                  <a:pt x="308" y="315"/>
                  <a:pt x="308" y="315"/>
                  <a:pt x="307" y="315"/>
                </a:cubicBezTo>
                <a:cubicBezTo>
                  <a:pt x="307" y="314"/>
                  <a:pt x="307" y="314"/>
                  <a:pt x="306" y="314"/>
                </a:cubicBezTo>
                <a:cubicBezTo>
                  <a:pt x="306" y="314"/>
                  <a:pt x="306" y="314"/>
                  <a:pt x="306" y="314"/>
                </a:cubicBezTo>
                <a:cubicBezTo>
                  <a:pt x="306" y="314"/>
                  <a:pt x="305" y="314"/>
                  <a:pt x="305" y="314"/>
                </a:cubicBezTo>
                <a:cubicBezTo>
                  <a:pt x="305" y="314"/>
                  <a:pt x="304" y="314"/>
                  <a:pt x="304" y="314"/>
                </a:cubicBezTo>
                <a:cubicBezTo>
                  <a:pt x="304" y="313"/>
                  <a:pt x="304" y="313"/>
                  <a:pt x="303" y="313"/>
                </a:cubicBezTo>
                <a:cubicBezTo>
                  <a:pt x="303" y="313"/>
                  <a:pt x="303" y="313"/>
                  <a:pt x="303" y="313"/>
                </a:cubicBezTo>
                <a:cubicBezTo>
                  <a:pt x="303" y="314"/>
                  <a:pt x="302" y="314"/>
                  <a:pt x="302" y="314"/>
                </a:cubicBezTo>
                <a:cubicBezTo>
                  <a:pt x="301" y="314"/>
                  <a:pt x="301" y="314"/>
                  <a:pt x="300" y="313"/>
                </a:cubicBezTo>
                <a:cubicBezTo>
                  <a:pt x="300" y="313"/>
                  <a:pt x="299" y="313"/>
                  <a:pt x="299" y="312"/>
                </a:cubicBezTo>
                <a:cubicBezTo>
                  <a:pt x="299" y="312"/>
                  <a:pt x="299" y="312"/>
                  <a:pt x="299" y="312"/>
                </a:cubicBezTo>
                <a:cubicBezTo>
                  <a:pt x="298" y="312"/>
                  <a:pt x="297" y="313"/>
                  <a:pt x="297" y="313"/>
                </a:cubicBezTo>
                <a:cubicBezTo>
                  <a:pt x="297" y="314"/>
                  <a:pt x="297" y="314"/>
                  <a:pt x="296" y="314"/>
                </a:cubicBezTo>
                <a:cubicBezTo>
                  <a:pt x="296" y="314"/>
                  <a:pt x="296" y="314"/>
                  <a:pt x="296" y="314"/>
                </a:cubicBezTo>
                <a:cubicBezTo>
                  <a:pt x="296" y="314"/>
                  <a:pt x="296" y="315"/>
                  <a:pt x="296" y="315"/>
                </a:cubicBezTo>
                <a:cubicBezTo>
                  <a:pt x="297" y="315"/>
                  <a:pt x="300" y="316"/>
                  <a:pt x="300" y="318"/>
                </a:cubicBezTo>
                <a:cubicBezTo>
                  <a:pt x="300" y="318"/>
                  <a:pt x="300" y="319"/>
                  <a:pt x="302" y="319"/>
                </a:cubicBezTo>
                <a:cubicBezTo>
                  <a:pt x="302" y="319"/>
                  <a:pt x="302" y="319"/>
                  <a:pt x="303" y="319"/>
                </a:cubicBezTo>
                <a:cubicBezTo>
                  <a:pt x="303" y="319"/>
                  <a:pt x="304" y="319"/>
                  <a:pt x="305" y="319"/>
                </a:cubicBezTo>
                <a:cubicBezTo>
                  <a:pt x="305" y="319"/>
                  <a:pt x="305" y="319"/>
                  <a:pt x="306" y="319"/>
                </a:cubicBezTo>
                <a:cubicBezTo>
                  <a:pt x="306" y="319"/>
                  <a:pt x="306" y="319"/>
                  <a:pt x="306" y="319"/>
                </a:cubicBezTo>
                <a:cubicBezTo>
                  <a:pt x="306" y="319"/>
                  <a:pt x="306" y="319"/>
                  <a:pt x="306" y="319"/>
                </a:cubicBezTo>
                <a:cubicBezTo>
                  <a:pt x="307" y="319"/>
                  <a:pt x="307" y="319"/>
                  <a:pt x="307" y="320"/>
                </a:cubicBezTo>
                <a:cubicBezTo>
                  <a:pt x="307" y="320"/>
                  <a:pt x="307" y="321"/>
                  <a:pt x="308" y="321"/>
                </a:cubicBezTo>
                <a:cubicBezTo>
                  <a:pt x="308" y="321"/>
                  <a:pt x="309" y="321"/>
                  <a:pt x="309" y="320"/>
                </a:cubicBezTo>
                <a:cubicBezTo>
                  <a:pt x="309" y="320"/>
                  <a:pt x="309" y="320"/>
                  <a:pt x="309" y="320"/>
                </a:cubicBezTo>
                <a:close/>
                <a:moveTo>
                  <a:pt x="345" y="488"/>
                </a:moveTo>
                <a:cubicBezTo>
                  <a:pt x="344" y="489"/>
                  <a:pt x="344" y="489"/>
                  <a:pt x="344" y="489"/>
                </a:cubicBezTo>
                <a:cubicBezTo>
                  <a:pt x="344" y="489"/>
                  <a:pt x="343" y="490"/>
                  <a:pt x="343" y="490"/>
                </a:cubicBezTo>
                <a:cubicBezTo>
                  <a:pt x="343" y="491"/>
                  <a:pt x="343" y="491"/>
                  <a:pt x="343" y="491"/>
                </a:cubicBezTo>
                <a:cubicBezTo>
                  <a:pt x="344" y="490"/>
                  <a:pt x="344" y="490"/>
                  <a:pt x="344" y="490"/>
                </a:cubicBezTo>
                <a:cubicBezTo>
                  <a:pt x="344" y="489"/>
                  <a:pt x="344" y="489"/>
                  <a:pt x="344" y="489"/>
                </a:cubicBezTo>
                <a:cubicBezTo>
                  <a:pt x="344" y="489"/>
                  <a:pt x="344" y="489"/>
                  <a:pt x="345" y="488"/>
                </a:cubicBezTo>
                <a:close/>
                <a:moveTo>
                  <a:pt x="360" y="219"/>
                </a:moveTo>
                <a:cubicBezTo>
                  <a:pt x="360" y="219"/>
                  <a:pt x="360" y="218"/>
                  <a:pt x="360" y="218"/>
                </a:cubicBezTo>
                <a:cubicBezTo>
                  <a:pt x="360" y="219"/>
                  <a:pt x="359" y="220"/>
                  <a:pt x="360" y="221"/>
                </a:cubicBezTo>
                <a:cubicBezTo>
                  <a:pt x="360" y="221"/>
                  <a:pt x="360" y="221"/>
                  <a:pt x="360" y="221"/>
                </a:cubicBezTo>
                <a:cubicBezTo>
                  <a:pt x="360" y="220"/>
                  <a:pt x="360" y="219"/>
                  <a:pt x="360" y="219"/>
                </a:cubicBezTo>
                <a:close/>
                <a:moveTo>
                  <a:pt x="381" y="477"/>
                </a:moveTo>
                <a:cubicBezTo>
                  <a:pt x="380" y="477"/>
                  <a:pt x="380" y="477"/>
                  <a:pt x="380" y="477"/>
                </a:cubicBezTo>
                <a:cubicBezTo>
                  <a:pt x="380" y="476"/>
                  <a:pt x="379" y="476"/>
                  <a:pt x="378" y="476"/>
                </a:cubicBezTo>
                <a:cubicBezTo>
                  <a:pt x="378" y="476"/>
                  <a:pt x="378" y="476"/>
                  <a:pt x="378" y="476"/>
                </a:cubicBezTo>
                <a:cubicBezTo>
                  <a:pt x="378" y="476"/>
                  <a:pt x="379" y="476"/>
                  <a:pt x="379" y="477"/>
                </a:cubicBezTo>
                <a:cubicBezTo>
                  <a:pt x="379" y="477"/>
                  <a:pt x="380" y="477"/>
                  <a:pt x="381" y="477"/>
                </a:cubicBezTo>
                <a:close/>
                <a:moveTo>
                  <a:pt x="436" y="508"/>
                </a:moveTo>
                <a:cubicBezTo>
                  <a:pt x="436" y="508"/>
                  <a:pt x="436" y="508"/>
                  <a:pt x="436" y="508"/>
                </a:cubicBezTo>
                <a:cubicBezTo>
                  <a:pt x="436" y="508"/>
                  <a:pt x="436" y="508"/>
                  <a:pt x="436" y="508"/>
                </a:cubicBezTo>
                <a:cubicBezTo>
                  <a:pt x="436" y="508"/>
                  <a:pt x="436" y="508"/>
                  <a:pt x="436" y="508"/>
                </a:cubicBezTo>
                <a:close/>
                <a:moveTo>
                  <a:pt x="458" y="563"/>
                </a:moveTo>
                <a:cubicBezTo>
                  <a:pt x="458" y="563"/>
                  <a:pt x="458" y="563"/>
                  <a:pt x="458" y="563"/>
                </a:cubicBezTo>
                <a:cubicBezTo>
                  <a:pt x="458" y="563"/>
                  <a:pt x="458" y="563"/>
                  <a:pt x="458" y="563"/>
                </a:cubicBezTo>
                <a:close/>
                <a:moveTo>
                  <a:pt x="492" y="588"/>
                </a:moveTo>
                <a:cubicBezTo>
                  <a:pt x="492" y="588"/>
                  <a:pt x="492" y="588"/>
                  <a:pt x="492" y="588"/>
                </a:cubicBezTo>
                <a:cubicBezTo>
                  <a:pt x="491" y="588"/>
                  <a:pt x="491" y="588"/>
                  <a:pt x="491" y="588"/>
                </a:cubicBezTo>
                <a:cubicBezTo>
                  <a:pt x="491" y="588"/>
                  <a:pt x="491" y="588"/>
                  <a:pt x="491" y="588"/>
                </a:cubicBezTo>
                <a:cubicBezTo>
                  <a:pt x="490" y="588"/>
                  <a:pt x="489" y="588"/>
                  <a:pt x="488" y="587"/>
                </a:cubicBezTo>
                <a:cubicBezTo>
                  <a:pt x="488" y="588"/>
                  <a:pt x="488" y="588"/>
                  <a:pt x="488" y="588"/>
                </a:cubicBezTo>
                <a:cubicBezTo>
                  <a:pt x="488" y="588"/>
                  <a:pt x="488" y="588"/>
                  <a:pt x="488" y="588"/>
                </a:cubicBezTo>
                <a:cubicBezTo>
                  <a:pt x="489" y="588"/>
                  <a:pt x="489" y="588"/>
                  <a:pt x="489" y="588"/>
                </a:cubicBezTo>
                <a:cubicBezTo>
                  <a:pt x="490" y="588"/>
                  <a:pt x="490" y="588"/>
                  <a:pt x="491" y="588"/>
                </a:cubicBezTo>
                <a:cubicBezTo>
                  <a:pt x="491" y="588"/>
                  <a:pt x="491" y="588"/>
                  <a:pt x="492" y="588"/>
                </a:cubicBezTo>
                <a:close/>
                <a:moveTo>
                  <a:pt x="489" y="603"/>
                </a:moveTo>
                <a:cubicBezTo>
                  <a:pt x="489" y="603"/>
                  <a:pt x="489" y="603"/>
                  <a:pt x="489" y="603"/>
                </a:cubicBezTo>
                <a:cubicBezTo>
                  <a:pt x="489" y="603"/>
                  <a:pt x="489" y="603"/>
                  <a:pt x="489" y="603"/>
                </a:cubicBezTo>
                <a:cubicBezTo>
                  <a:pt x="489" y="604"/>
                  <a:pt x="487" y="605"/>
                  <a:pt x="487" y="604"/>
                </a:cubicBezTo>
                <a:cubicBezTo>
                  <a:pt x="487" y="604"/>
                  <a:pt x="487" y="604"/>
                  <a:pt x="487" y="604"/>
                </a:cubicBezTo>
                <a:cubicBezTo>
                  <a:pt x="487" y="604"/>
                  <a:pt x="487" y="604"/>
                  <a:pt x="487" y="604"/>
                </a:cubicBezTo>
                <a:cubicBezTo>
                  <a:pt x="487" y="604"/>
                  <a:pt x="487" y="605"/>
                  <a:pt x="487" y="605"/>
                </a:cubicBezTo>
                <a:cubicBezTo>
                  <a:pt x="487" y="605"/>
                  <a:pt x="487" y="605"/>
                  <a:pt x="487" y="605"/>
                </a:cubicBezTo>
                <a:cubicBezTo>
                  <a:pt x="487" y="605"/>
                  <a:pt x="487" y="605"/>
                  <a:pt x="487" y="605"/>
                </a:cubicBezTo>
                <a:cubicBezTo>
                  <a:pt x="487" y="605"/>
                  <a:pt x="487" y="606"/>
                  <a:pt x="487" y="606"/>
                </a:cubicBezTo>
                <a:cubicBezTo>
                  <a:pt x="487" y="606"/>
                  <a:pt x="486" y="606"/>
                  <a:pt x="486" y="606"/>
                </a:cubicBezTo>
                <a:cubicBezTo>
                  <a:pt x="487" y="606"/>
                  <a:pt x="487" y="606"/>
                  <a:pt x="487" y="606"/>
                </a:cubicBezTo>
                <a:cubicBezTo>
                  <a:pt x="487" y="606"/>
                  <a:pt x="488" y="606"/>
                  <a:pt x="488" y="607"/>
                </a:cubicBezTo>
                <a:cubicBezTo>
                  <a:pt x="488" y="606"/>
                  <a:pt x="488" y="605"/>
                  <a:pt x="489" y="604"/>
                </a:cubicBezTo>
                <a:cubicBezTo>
                  <a:pt x="489" y="604"/>
                  <a:pt x="489" y="603"/>
                  <a:pt x="489" y="603"/>
                </a:cubicBezTo>
                <a:close/>
                <a:moveTo>
                  <a:pt x="496" y="599"/>
                </a:moveTo>
                <a:cubicBezTo>
                  <a:pt x="495" y="599"/>
                  <a:pt x="495" y="599"/>
                  <a:pt x="495" y="599"/>
                </a:cubicBezTo>
                <a:cubicBezTo>
                  <a:pt x="495" y="599"/>
                  <a:pt x="495" y="599"/>
                  <a:pt x="495" y="598"/>
                </a:cubicBezTo>
                <a:cubicBezTo>
                  <a:pt x="495" y="597"/>
                  <a:pt x="495" y="597"/>
                  <a:pt x="495" y="596"/>
                </a:cubicBezTo>
                <a:cubicBezTo>
                  <a:pt x="495" y="596"/>
                  <a:pt x="495" y="596"/>
                  <a:pt x="495" y="596"/>
                </a:cubicBezTo>
                <a:cubicBezTo>
                  <a:pt x="495" y="596"/>
                  <a:pt x="494" y="596"/>
                  <a:pt x="494" y="596"/>
                </a:cubicBezTo>
                <a:cubicBezTo>
                  <a:pt x="494" y="596"/>
                  <a:pt x="494" y="597"/>
                  <a:pt x="494" y="598"/>
                </a:cubicBezTo>
                <a:cubicBezTo>
                  <a:pt x="494" y="598"/>
                  <a:pt x="494" y="599"/>
                  <a:pt x="494" y="599"/>
                </a:cubicBezTo>
                <a:cubicBezTo>
                  <a:pt x="494" y="600"/>
                  <a:pt x="494" y="601"/>
                  <a:pt x="494" y="602"/>
                </a:cubicBezTo>
                <a:cubicBezTo>
                  <a:pt x="494" y="603"/>
                  <a:pt x="493" y="604"/>
                  <a:pt x="493" y="605"/>
                </a:cubicBezTo>
                <a:cubicBezTo>
                  <a:pt x="493" y="605"/>
                  <a:pt x="493" y="605"/>
                  <a:pt x="494" y="605"/>
                </a:cubicBezTo>
                <a:cubicBezTo>
                  <a:pt x="494" y="605"/>
                  <a:pt x="494" y="605"/>
                  <a:pt x="494" y="605"/>
                </a:cubicBezTo>
                <a:cubicBezTo>
                  <a:pt x="494" y="604"/>
                  <a:pt x="494" y="604"/>
                  <a:pt x="494" y="603"/>
                </a:cubicBezTo>
                <a:cubicBezTo>
                  <a:pt x="494" y="602"/>
                  <a:pt x="494" y="602"/>
                  <a:pt x="495" y="601"/>
                </a:cubicBezTo>
                <a:cubicBezTo>
                  <a:pt x="495" y="601"/>
                  <a:pt x="495" y="601"/>
                  <a:pt x="495" y="600"/>
                </a:cubicBezTo>
                <a:cubicBezTo>
                  <a:pt x="495" y="600"/>
                  <a:pt x="495" y="600"/>
                  <a:pt x="495" y="600"/>
                </a:cubicBezTo>
                <a:cubicBezTo>
                  <a:pt x="496" y="599"/>
                  <a:pt x="496" y="599"/>
                  <a:pt x="496" y="599"/>
                </a:cubicBezTo>
                <a:close/>
                <a:moveTo>
                  <a:pt x="694" y="1069"/>
                </a:moveTo>
                <a:cubicBezTo>
                  <a:pt x="694" y="1069"/>
                  <a:pt x="694" y="1069"/>
                  <a:pt x="694" y="1069"/>
                </a:cubicBezTo>
                <a:cubicBezTo>
                  <a:pt x="694" y="1069"/>
                  <a:pt x="694" y="1068"/>
                  <a:pt x="693" y="1068"/>
                </a:cubicBezTo>
                <a:lnTo>
                  <a:pt x="694" y="1069"/>
                </a:lnTo>
                <a:close/>
                <a:moveTo>
                  <a:pt x="755" y="1004"/>
                </a:moveTo>
                <a:cubicBezTo>
                  <a:pt x="755" y="1004"/>
                  <a:pt x="755" y="1004"/>
                  <a:pt x="755" y="1004"/>
                </a:cubicBezTo>
                <a:cubicBezTo>
                  <a:pt x="755" y="1003"/>
                  <a:pt x="754" y="1003"/>
                  <a:pt x="754" y="1003"/>
                </a:cubicBezTo>
                <a:cubicBezTo>
                  <a:pt x="754" y="1003"/>
                  <a:pt x="753" y="1002"/>
                  <a:pt x="753" y="1001"/>
                </a:cubicBezTo>
                <a:cubicBezTo>
                  <a:pt x="754" y="1001"/>
                  <a:pt x="754" y="1001"/>
                  <a:pt x="753" y="1001"/>
                </a:cubicBezTo>
                <a:cubicBezTo>
                  <a:pt x="753" y="1000"/>
                  <a:pt x="753" y="1000"/>
                  <a:pt x="753" y="1000"/>
                </a:cubicBezTo>
                <a:cubicBezTo>
                  <a:pt x="753" y="1000"/>
                  <a:pt x="753" y="1001"/>
                  <a:pt x="753" y="1001"/>
                </a:cubicBezTo>
                <a:cubicBezTo>
                  <a:pt x="753" y="1001"/>
                  <a:pt x="753" y="1001"/>
                  <a:pt x="753" y="1001"/>
                </a:cubicBezTo>
                <a:cubicBezTo>
                  <a:pt x="753" y="1002"/>
                  <a:pt x="753" y="1002"/>
                  <a:pt x="753" y="1002"/>
                </a:cubicBezTo>
                <a:cubicBezTo>
                  <a:pt x="753" y="1002"/>
                  <a:pt x="753" y="1002"/>
                  <a:pt x="753" y="1002"/>
                </a:cubicBezTo>
                <a:cubicBezTo>
                  <a:pt x="753" y="1003"/>
                  <a:pt x="754" y="1003"/>
                  <a:pt x="754" y="1003"/>
                </a:cubicBezTo>
                <a:cubicBezTo>
                  <a:pt x="754" y="1003"/>
                  <a:pt x="754" y="1003"/>
                  <a:pt x="755" y="1004"/>
                </a:cubicBezTo>
                <a:cubicBezTo>
                  <a:pt x="755" y="1004"/>
                  <a:pt x="755" y="1005"/>
                  <a:pt x="754" y="1005"/>
                </a:cubicBezTo>
                <a:cubicBezTo>
                  <a:pt x="754" y="1005"/>
                  <a:pt x="754" y="1005"/>
                  <a:pt x="754" y="1006"/>
                </a:cubicBezTo>
                <a:cubicBezTo>
                  <a:pt x="754" y="1005"/>
                  <a:pt x="755" y="1005"/>
                  <a:pt x="755" y="1005"/>
                </a:cubicBezTo>
                <a:cubicBezTo>
                  <a:pt x="755" y="1005"/>
                  <a:pt x="755" y="1005"/>
                  <a:pt x="755" y="1005"/>
                </a:cubicBezTo>
                <a:cubicBezTo>
                  <a:pt x="755" y="1005"/>
                  <a:pt x="755" y="1005"/>
                  <a:pt x="755" y="1005"/>
                </a:cubicBezTo>
                <a:cubicBezTo>
                  <a:pt x="755" y="1005"/>
                  <a:pt x="755" y="1005"/>
                  <a:pt x="755" y="1005"/>
                </a:cubicBezTo>
                <a:cubicBezTo>
                  <a:pt x="755" y="1005"/>
                  <a:pt x="755" y="1005"/>
                  <a:pt x="755" y="1005"/>
                </a:cubicBezTo>
                <a:cubicBezTo>
                  <a:pt x="755" y="1005"/>
                  <a:pt x="755" y="1004"/>
                  <a:pt x="755" y="1004"/>
                </a:cubicBezTo>
                <a:cubicBezTo>
                  <a:pt x="755" y="1004"/>
                  <a:pt x="755" y="1004"/>
                  <a:pt x="755" y="1004"/>
                </a:cubicBezTo>
                <a:close/>
                <a:moveTo>
                  <a:pt x="895" y="1142"/>
                </a:moveTo>
                <a:cubicBezTo>
                  <a:pt x="895" y="1142"/>
                  <a:pt x="895" y="1142"/>
                  <a:pt x="895" y="1142"/>
                </a:cubicBezTo>
                <a:cubicBezTo>
                  <a:pt x="895" y="1142"/>
                  <a:pt x="895" y="1142"/>
                  <a:pt x="895" y="1142"/>
                </a:cubicBezTo>
                <a:close/>
                <a:moveTo>
                  <a:pt x="898" y="1149"/>
                </a:moveTo>
                <a:cubicBezTo>
                  <a:pt x="898" y="1149"/>
                  <a:pt x="898" y="1149"/>
                  <a:pt x="898" y="1149"/>
                </a:cubicBezTo>
                <a:cubicBezTo>
                  <a:pt x="898" y="1149"/>
                  <a:pt x="898" y="1149"/>
                  <a:pt x="898" y="1149"/>
                </a:cubicBezTo>
                <a:cubicBezTo>
                  <a:pt x="898" y="1148"/>
                  <a:pt x="898" y="1148"/>
                  <a:pt x="898" y="1147"/>
                </a:cubicBezTo>
                <a:cubicBezTo>
                  <a:pt x="898" y="1147"/>
                  <a:pt x="898" y="1147"/>
                  <a:pt x="898" y="1147"/>
                </a:cubicBezTo>
                <a:cubicBezTo>
                  <a:pt x="898" y="1147"/>
                  <a:pt x="898" y="1147"/>
                  <a:pt x="898" y="1147"/>
                </a:cubicBezTo>
                <a:cubicBezTo>
                  <a:pt x="897" y="1146"/>
                  <a:pt x="897" y="1145"/>
                  <a:pt x="897" y="1144"/>
                </a:cubicBezTo>
                <a:cubicBezTo>
                  <a:pt x="897" y="1144"/>
                  <a:pt x="897" y="1144"/>
                  <a:pt x="897" y="1144"/>
                </a:cubicBezTo>
                <a:cubicBezTo>
                  <a:pt x="896" y="1144"/>
                  <a:pt x="896" y="1144"/>
                  <a:pt x="896" y="1144"/>
                </a:cubicBezTo>
                <a:cubicBezTo>
                  <a:pt x="896" y="1144"/>
                  <a:pt x="895" y="1143"/>
                  <a:pt x="895" y="1143"/>
                </a:cubicBezTo>
                <a:cubicBezTo>
                  <a:pt x="894" y="1142"/>
                  <a:pt x="894" y="1142"/>
                  <a:pt x="894" y="1142"/>
                </a:cubicBezTo>
                <a:cubicBezTo>
                  <a:pt x="894" y="1143"/>
                  <a:pt x="894" y="1143"/>
                  <a:pt x="894" y="1143"/>
                </a:cubicBezTo>
                <a:cubicBezTo>
                  <a:pt x="893" y="1143"/>
                  <a:pt x="893" y="1144"/>
                  <a:pt x="892" y="1143"/>
                </a:cubicBezTo>
                <a:cubicBezTo>
                  <a:pt x="891" y="1143"/>
                  <a:pt x="891" y="1143"/>
                  <a:pt x="890" y="1142"/>
                </a:cubicBezTo>
                <a:cubicBezTo>
                  <a:pt x="890" y="1142"/>
                  <a:pt x="890" y="1142"/>
                  <a:pt x="890" y="1142"/>
                </a:cubicBezTo>
                <a:cubicBezTo>
                  <a:pt x="890" y="1142"/>
                  <a:pt x="890" y="1142"/>
                  <a:pt x="889" y="1142"/>
                </a:cubicBezTo>
                <a:cubicBezTo>
                  <a:pt x="890" y="1142"/>
                  <a:pt x="890" y="1142"/>
                  <a:pt x="890" y="1143"/>
                </a:cubicBezTo>
                <a:cubicBezTo>
                  <a:pt x="890" y="1143"/>
                  <a:pt x="890" y="1143"/>
                  <a:pt x="890" y="1143"/>
                </a:cubicBezTo>
                <a:cubicBezTo>
                  <a:pt x="890" y="1143"/>
                  <a:pt x="890" y="1143"/>
                  <a:pt x="890" y="1143"/>
                </a:cubicBezTo>
                <a:cubicBezTo>
                  <a:pt x="891" y="1144"/>
                  <a:pt x="891" y="1145"/>
                  <a:pt x="891" y="1145"/>
                </a:cubicBezTo>
                <a:cubicBezTo>
                  <a:pt x="891" y="1146"/>
                  <a:pt x="892" y="1146"/>
                  <a:pt x="892" y="1147"/>
                </a:cubicBezTo>
                <a:cubicBezTo>
                  <a:pt x="892" y="1147"/>
                  <a:pt x="892" y="1147"/>
                  <a:pt x="892" y="1147"/>
                </a:cubicBezTo>
                <a:cubicBezTo>
                  <a:pt x="893" y="1147"/>
                  <a:pt x="893" y="1147"/>
                  <a:pt x="893" y="1147"/>
                </a:cubicBezTo>
                <a:cubicBezTo>
                  <a:pt x="893" y="1147"/>
                  <a:pt x="893" y="1147"/>
                  <a:pt x="893" y="1147"/>
                </a:cubicBezTo>
                <a:cubicBezTo>
                  <a:pt x="894" y="1147"/>
                  <a:pt x="894" y="1148"/>
                  <a:pt x="894" y="1148"/>
                </a:cubicBezTo>
                <a:cubicBezTo>
                  <a:pt x="895" y="1148"/>
                  <a:pt x="895" y="1148"/>
                  <a:pt x="896" y="1149"/>
                </a:cubicBezTo>
                <a:cubicBezTo>
                  <a:pt x="897" y="1149"/>
                  <a:pt x="897" y="1149"/>
                  <a:pt x="897" y="1149"/>
                </a:cubicBezTo>
                <a:cubicBezTo>
                  <a:pt x="898" y="1149"/>
                  <a:pt x="898" y="1149"/>
                  <a:pt x="898" y="1149"/>
                </a:cubicBezTo>
                <a:close/>
                <a:moveTo>
                  <a:pt x="899" y="1160"/>
                </a:moveTo>
                <a:cubicBezTo>
                  <a:pt x="899" y="1160"/>
                  <a:pt x="899" y="1160"/>
                  <a:pt x="899" y="1160"/>
                </a:cubicBezTo>
                <a:cubicBezTo>
                  <a:pt x="899" y="1159"/>
                  <a:pt x="899" y="1159"/>
                  <a:pt x="898" y="1159"/>
                </a:cubicBezTo>
                <a:cubicBezTo>
                  <a:pt x="898" y="1159"/>
                  <a:pt x="898" y="1159"/>
                  <a:pt x="898" y="1159"/>
                </a:cubicBezTo>
                <a:cubicBezTo>
                  <a:pt x="898" y="1159"/>
                  <a:pt x="898" y="1159"/>
                  <a:pt x="898" y="1159"/>
                </a:cubicBezTo>
                <a:cubicBezTo>
                  <a:pt x="898" y="1159"/>
                  <a:pt x="898" y="1159"/>
                  <a:pt x="898" y="1159"/>
                </a:cubicBezTo>
                <a:cubicBezTo>
                  <a:pt x="898" y="1159"/>
                  <a:pt x="899" y="1160"/>
                  <a:pt x="899" y="1160"/>
                </a:cubicBezTo>
                <a:cubicBezTo>
                  <a:pt x="899" y="1160"/>
                  <a:pt x="899" y="1160"/>
                  <a:pt x="899" y="1160"/>
                </a:cubicBezTo>
                <a:close/>
                <a:moveTo>
                  <a:pt x="903" y="1109"/>
                </a:moveTo>
                <a:cubicBezTo>
                  <a:pt x="903" y="1108"/>
                  <a:pt x="902" y="1108"/>
                  <a:pt x="902" y="1108"/>
                </a:cubicBezTo>
                <a:cubicBezTo>
                  <a:pt x="902" y="1108"/>
                  <a:pt x="902" y="1108"/>
                  <a:pt x="901" y="1108"/>
                </a:cubicBezTo>
                <a:cubicBezTo>
                  <a:pt x="901" y="1108"/>
                  <a:pt x="901" y="1108"/>
                  <a:pt x="901" y="1108"/>
                </a:cubicBezTo>
                <a:cubicBezTo>
                  <a:pt x="901" y="1108"/>
                  <a:pt x="901" y="1109"/>
                  <a:pt x="901" y="1109"/>
                </a:cubicBezTo>
                <a:cubicBezTo>
                  <a:pt x="902" y="1109"/>
                  <a:pt x="902" y="1109"/>
                  <a:pt x="903" y="1109"/>
                </a:cubicBezTo>
                <a:close/>
                <a:moveTo>
                  <a:pt x="1030" y="1157"/>
                </a:moveTo>
                <a:cubicBezTo>
                  <a:pt x="1030" y="1157"/>
                  <a:pt x="1030" y="1157"/>
                  <a:pt x="1030" y="1157"/>
                </a:cubicBezTo>
                <a:cubicBezTo>
                  <a:pt x="1030" y="1157"/>
                  <a:pt x="1029" y="1157"/>
                  <a:pt x="1029" y="1156"/>
                </a:cubicBezTo>
                <a:cubicBezTo>
                  <a:pt x="1029" y="1156"/>
                  <a:pt x="1029" y="1156"/>
                  <a:pt x="1029" y="1156"/>
                </a:cubicBezTo>
                <a:cubicBezTo>
                  <a:pt x="1029" y="1155"/>
                  <a:pt x="1028" y="1154"/>
                  <a:pt x="1028" y="1154"/>
                </a:cubicBezTo>
                <a:cubicBezTo>
                  <a:pt x="1028" y="1153"/>
                  <a:pt x="1028" y="1152"/>
                  <a:pt x="1028" y="1151"/>
                </a:cubicBezTo>
                <a:cubicBezTo>
                  <a:pt x="1028" y="1150"/>
                  <a:pt x="1028" y="1150"/>
                  <a:pt x="1028" y="1150"/>
                </a:cubicBezTo>
                <a:cubicBezTo>
                  <a:pt x="1028" y="1149"/>
                  <a:pt x="1028" y="1149"/>
                  <a:pt x="1027" y="1149"/>
                </a:cubicBezTo>
                <a:cubicBezTo>
                  <a:pt x="1027" y="1149"/>
                  <a:pt x="1027" y="1149"/>
                  <a:pt x="1027" y="1149"/>
                </a:cubicBezTo>
                <a:cubicBezTo>
                  <a:pt x="1027" y="1149"/>
                  <a:pt x="1027" y="1150"/>
                  <a:pt x="1026" y="1150"/>
                </a:cubicBezTo>
                <a:cubicBezTo>
                  <a:pt x="1026" y="1150"/>
                  <a:pt x="1026" y="1150"/>
                  <a:pt x="1026" y="1150"/>
                </a:cubicBezTo>
                <a:cubicBezTo>
                  <a:pt x="1026" y="1151"/>
                  <a:pt x="1026" y="1151"/>
                  <a:pt x="1025" y="1151"/>
                </a:cubicBezTo>
                <a:cubicBezTo>
                  <a:pt x="1025" y="1152"/>
                  <a:pt x="1025" y="1152"/>
                  <a:pt x="1024" y="1152"/>
                </a:cubicBezTo>
                <a:cubicBezTo>
                  <a:pt x="1024" y="1152"/>
                  <a:pt x="1024" y="1153"/>
                  <a:pt x="1024" y="1153"/>
                </a:cubicBezTo>
                <a:cubicBezTo>
                  <a:pt x="1024" y="1154"/>
                  <a:pt x="1024" y="1154"/>
                  <a:pt x="1023" y="1155"/>
                </a:cubicBezTo>
                <a:cubicBezTo>
                  <a:pt x="1023" y="1155"/>
                  <a:pt x="1023" y="1155"/>
                  <a:pt x="1023" y="1155"/>
                </a:cubicBezTo>
                <a:cubicBezTo>
                  <a:pt x="1023" y="1155"/>
                  <a:pt x="1023" y="1155"/>
                  <a:pt x="1023" y="1155"/>
                </a:cubicBezTo>
                <a:cubicBezTo>
                  <a:pt x="1023" y="1155"/>
                  <a:pt x="1023" y="1155"/>
                  <a:pt x="1023" y="1155"/>
                </a:cubicBezTo>
                <a:cubicBezTo>
                  <a:pt x="1023" y="1155"/>
                  <a:pt x="1023" y="1156"/>
                  <a:pt x="1024" y="1156"/>
                </a:cubicBezTo>
                <a:cubicBezTo>
                  <a:pt x="1024" y="1157"/>
                  <a:pt x="1024" y="1157"/>
                  <a:pt x="1025" y="1157"/>
                </a:cubicBezTo>
                <a:cubicBezTo>
                  <a:pt x="1026" y="1158"/>
                  <a:pt x="1026" y="1159"/>
                  <a:pt x="1026" y="1159"/>
                </a:cubicBezTo>
                <a:cubicBezTo>
                  <a:pt x="1026" y="1160"/>
                  <a:pt x="1026" y="1160"/>
                  <a:pt x="1026" y="1160"/>
                </a:cubicBezTo>
                <a:cubicBezTo>
                  <a:pt x="1026" y="1160"/>
                  <a:pt x="1026" y="1160"/>
                  <a:pt x="1026" y="1160"/>
                </a:cubicBezTo>
                <a:cubicBezTo>
                  <a:pt x="1026" y="1161"/>
                  <a:pt x="1026" y="1161"/>
                  <a:pt x="1026" y="1160"/>
                </a:cubicBezTo>
                <a:cubicBezTo>
                  <a:pt x="1027" y="1160"/>
                  <a:pt x="1027" y="1160"/>
                  <a:pt x="1027" y="1160"/>
                </a:cubicBezTo>
                <a:cubicBezTo>
                  <a:pt x="1028" y="1159"/>
                  <a:pt x="1028" y="1159"/>
                  <a:pt x="1028" y="1159"/>
                </a:cubicBezTo>
                <a:cubicBezTo>
                  <a:pt x="1028" y="1158"/>
                  <a:pt x="1029" y="1158"/>
                  <a:pt x="1030" y="1157"/>
                </a:cubicBezTo>
                <a:close/>
                <a:moveTo>
                  <a:pt x="1080" y="1382"/>
                </a:moveTo>
                <a:cubicBezTo>
                  <a:pt x="1079" y="1383"/>
                  <a:pt x="1079" y="1383"/>
                  <a:pt x="1079" y="1383"/>
                </a:cubicBezTo>
                <a:cubicBezTo>
                  <a:pt x="1079" y="1382"/>
                  <a:pt x="1078" y="1382"/>
                  <a:pt x="1078" y="1381"/>
                </a:cubicBezTo>
                <a:cubicBezTo>
                  <a:pt x="1078" y="1381"/>
                  <a:pt x="1078" y="1381"/>
                  <a:pt x="1078" y="1381"/>
                </a:cubicBezTo>
                <a:cubicBezTo>
                  <a:pt x="1078" y="1381"/>
                  <a:pt x="1077" y="1381"/>
                  <a:pt x="1077" y="1381"/>
                </a:cubicBezTo>
                <a:cubicBezTo>
                  <a:pt x="1077" y="1381"/>
                  <a:pt x="1077" y="1381"/>
                  <a:pt x="1077" y="1381"/>
                </a:cubicBezTo>
                <a:cubicBezTo>
                  <a:pt x="1077" y="1381"/>
                  <a:pt x="1077" y="1381"/>
                  <a:pt x="1077" y="1381"/>
                </a:cubicBezTo>
                <a:cubicBezTo>
                  <a:pt x="1076" y="1381"/>
                  <a:pt x="1076" y="1381"/>
                  <a:pt x="1076" y="1381"/>
                </a:cubicBezTo>
                <a:cubicBezTo>
                  <a:pt x="1076" y="1381"/>
                  <a:pt x="1076" y="1380"/>
                  <a:pt x="1076" y="1380"/>
                </a:cubicBezTo>
                <a:cubicBezTo>
                  <a:pt x="1076" y="1380"/>
                  <a:pt x="1076" y="1380"/>
                  <a:pt x="1075" y="1380"/>
                </a:cubicBezTo>
                <a:cubicBezTo>
                  <a:pt x="1075" y="1380"/>
                  <a:pt x="1075" y="1380"/>
                  <a:pt x="1075" y="1380"/>
                </a:cubicBezTo>
                <a:cubicBezTo>
                  <a:pt x="1075" y="1379"/>
                  <a:pt x="1075" y="1379"/>
                  <a:pt x="1075" y="1379"/>
                </a:cubicBezTo>
                <a:cubicBezTo>
                  <a:pt x="1075" y="1379"/>
                  <a:pt x="1074" y="1379"/>
                  <a:pt x="1074" y="1379"/>
                </a:cubicBezTo>
                <a:cubicBezTo>
                  <a:pt x="1074" y="1379"/>
                  <a:pt x="1074" y="1379"/>
                  <a:pt x="1074" y="1379"/>
                </a:cubicBezTo>
                <a:cubicBezTo>
                  <a:pt x="1073" y="1379"/>
                  <a:pt x="1073" y="1379"/>
                  <a:pt x="1073" y="1379"/>
                </a:cubicBezTo>
                <a:cubicBezTo>
                  <a:pt x="1072" y="1378"/>
                  <a:pt x="1072" y="1377"/>
                  <a:pt x="1072" y="1377"/>
                </a:cubicBezTo>
                <a:cubicBezTo>
                  <a:pt x="1072" y="1377"/>
                  <a:pt x="1072" y="1376"/>
                  <a:pt x="1072" y="1376"/>
                </a:cubicBezTo>
                <a:cubicBezTo>
                  <a:pt x="1072" y="1376"/>
                  <a:pt x="1072" y="1376"/>
                  <a:pt x="1072" y="1376"/>
                </a:cubicBezTo>
                <a:cubicBezTo>
                  <a:pt x="1072" y="1376"/>
                  <a:pt x="1071" y="1376"/>
                  <a:pt x="1071" y="1375"/>
                </a:cubicBezTo>
                <a:cubicBezTo>
                  <a:pt x="1070" y="1375"/>
                  <a:pt x="1070" y="1375"/>
                  <a:pt x="1070" y="1375"/>
                </a:cubicBezTo>
                <a:cubicBezTo>
                  <a:pt x="1070" y="1375"/>
                  <a:pt x="1070" y="1376"/>
                  <a:pt x="1069" y="1376"/>
                </a:cubicBezTo>
                <a:cubicBezTo>
                  <a:pt x="1069" y="1376"/>
                  <a:pt x="1069" y="1376"/>
                  <a:pt x="1069" y="1376"/>
                </a:cubicBezTo>
                <a:cubicBezTo>
                  <a:pt x="1070" y="1377"/>
                  <a:pt x="1070" y="1377"/>
                  <a:pt x="1070" y="1377"/>
                </a:cubicBezTo>
                <a:cubicBezTo>
                  <a:pt x="1070" y="1378"/>
                  <a:pt x="1071" y="1378"/>
                  <a:pt x="1070" y="1379"/>
                </a:cubicBezTo>
                <a:cubicBezTo>
                  <a:pt x="1070" y="1379"/>
                  <a:pt x="1070" y="1379"/>
                  <a:pt x="1070" y="1379"/>
                </a:cubicBezTo>
                <a:cubicBezTo>
                  <a:pt x="1070" y="1379"/>
                  <a:pt x="1070" y="1379"/>
                  <a:pt x="1070" y="1379"/>
                </a:cubicBezTo>
                <a:cubicBezTo>
                  <a:pt x="1071" y="1379"/>
                  <a:pt x="1071" y="1379"/>
                  <a:pt x="1071" y="1379"/>
                </a:cubicBezTo>
                <a:cubicBezTo>
                  <a:pt x="1072" y="1379"/>
                  <a:pt x="1073" y="1380"/>
                  <a:pt x="1073" y="1381"/>
                </a:cubicBezTo>
                <a:cubicBezTo>
                  <a:pt x="1074" y="1381"/>
                  <a:pt x="1074" y="1381"/>
                  <a:pt x="1074" y="1381"/>
                </a:cubicBezTo>
                <a:cubicBezTo>
                  <a:pt x="1074" y="1381"/>
                  <a:pt x="1075" y="1381"/>
                  <a:pt x="1075" y="1381"/>
                </a:cubicBezTo>
                <a:cubicBezTo>
                  <a:pt x="1075" y="1381"/>
                  <a:pt x="1075" y="1382"/>
                  <a:pt x="1075" y="1382"/>
                </a:cubicBezTo>
                <a:cubicBezTo>
                  <a:pt x="1076" y="1381"/>
                  <a:pt x="1076" y="1381"/>
                  <a:pt x="1076" y="1381"/>
                </a:cubicBezTo>
                <a:cubicBezTo>
                  <a:pt x="1076" y="1381"/>
                  <a:pt x="1077" y="1381"/>
                  <a:pt x="1077" y="1381"/>
                </a:cubicBezTo>
                <a:cubicBezTo>
                  <a:pt x="1077" y="1381"/>
                  <a:pt x="1078" y="1382"/>
                  <a:pt x="1078" y="1382"/>
                </a:cubicBezTo>
                <a:cubicBezTo>
                  <a:pt x="1079" y="1382"/>
                  <a:pt x="1079" y="1383"/>
                  <a:pt x="1079" y="1383"/>
                </a:cubicBezTo>
                <a:cubicBezTo>
                  <a:pt x="1079" y="1383"/>
                  <a:pt x="1079" y="1383"/>
                  <a:pt x="1079" y="1383"/>
                </a:cubicBezTo>
                <a:cubicBezTo>
                  <a:pt x="1079" y="1383"/>
                  <a:pt x="1079" y="1383"/>
                  <a:pt x="1079" y="1383"/>
                </a:cubicBezTo>
                <a:cubicBezTo>
                  <a:pt x="1079" y="1383"/>
                  <a:pt x="1079" y="1383"/>
                  <a:pt x="1079" y="1383"/>
                </a:cubicBezTo>
                <a:cubicBezTo>
                  <a:pt x="1080" y="1382"/>
                  <a:pt x="1080" y="1382"/>
                  <a:pt x="1080" y="1382"/>
                </a:cubicBezTo>
                <a:close/>
                <a:moveTo>
                  <a:pt x="1106" y="1655"/>
                </a:moveTo>
                <a:cubicBezTo>
                  <a:pt x="1106" y="1654"/>
                  <a:pt x="1106" y="1654"/>
                  <a:pt x="1106" y="1653"/>
                </a:cubicBezTo>
                <a:cubicBezTo>
                  <a:pt x="1106" y="1652"/>
                  <a:pt x="1106" y="1652"/>
                  <a:pt x="1106" y="1652"/>
                </a:cubicBezTo>
                <a:cubicBezTo>
                  <a:pt x="1105" y="1652"/>
                  <a:pt x="1105" y="1652"/>
                  <a:pt x="1105" y="1652"/>
                </a:cubicBezTo>
                <a:cubicBezTo>
                  <a:pt x="1105" y="1652"/>
                  <a:pt x="1105" y="1652"/>
                  <a:pt x="1105" y="1652"/>
                </a:cubicBezTo>
                <a:cubicBezTo>
                  <a:pt x="1104" y="1652"/>
                  <a:pt x="1104" y="1652"/>
                  <a:pt x="1103" y="1651"/>
                </a:cubicBezTo>
                <a:cubicBezTo>
                  <a:pt x="1103" y="1651"/>
                  <a:pt x="1103" y="1650"/>
                  <a:pt x="1102" y="1650"/>
                </a:cubicBezTo>
                <a:cubicBezTo>
                  <a:pt x="1102" y="1650"/>
                  <a:pt x="1102" y="1650"/>
                  <a:pt x="1102" y="1650"/>
                </a:cubicBezTo>
                <a:cubicBezTo>
                  <a:pt x="1102" y="1650"/>
                  <a:pt x="1102" y="1650"/>
                  <a:pt x="1102" y="1650"/>
                </a:cubicBezTo>
                <a:cubicBezTo>
                  <a:pt x="1102" y="1650"/>
                  <a:pt x="1102" y="1650"/>
                  <a:pt x="1102" y="1650"/>
                </a:cubicBezTo>
                <a:cubicBezTo>
                  <a:pt x="1102" y="1651"/>
                  <a:pt x="1101" y="1651"/>
                  <a:pt x="1100" y="1651"/>
                </a:cubicBezTo>
                <a:cubicBezTo>
                  <a:pt x="1100" y="1651"/>
                  <a:pt x="1100" y="1651"/>
                  <a:pt x="1100" y="1651"/>
                </a:cubicBezTo>
                <a:cubicBezTo>
                  <a:pt x="1099" y="1651"/>
                  <a:pt x="1098" y="1650"/>
                  <a:pt x="1098" y="1650"/>
                </a:cubicBezTo>
                <a:cubicBezTo>
                  <a:pt x="1098" y="1649"/>
                  <a:pt x="1099" y="1649"/>
                  <a:pt x="1099" y="1648"/>
                </a:cubicBezTo>
                <a:cubicBezTo>
                  <a:pt x="1099" y="1648"/>
                  <a:pt x="1099" y="1648"/>
                  <a:pt x="1099" y="1648"/>
                </a:cubicBezTo>
                <a:cubicBezTo>
                  <a:pt x="1099" y="1648"/>
                  <a:pt x="1099" y="1648"/>
                  <a:pt x="1099" y="1648"/>
                </a:cubicBezTo>
                <a:cubicBezTo>
                  <a:pt x="1099" y="1648"/>
                  <a:pt x="1099" y="1648"/>
                  <a:pt x="1099" y="1648"/>
                </a:cubicBezTo>
                <a:cubicBezTo>
                  <a:pt x="1099" y="1648"/>
                  <a:pt x="1098" y="1648"/>
                  <a:pt x="1098" y="1647"/>
                </a:cubicBezTo>
                <a:cubicBezTo>
                  <a:pt x="1098" y="1648"/>
                  <a:pt x="1098" y="1648"/>
                  <a:pt x="1098" y="1649"/>
                </a:cubicBezTo>
                <a:cubicBezTo>
                  <a:pt x="1098" y="1649"/>
                  <a:pt x="1098" y="1649"/>
                  <a:pt x="1098" y="1649"/>
                </a:cubicBezTo>
                <a:cubicBezTo>
                  <a:pt x="1097" y="1650"/>
                  <a:pt x="1096" y="1650"/>
                  <a:pt x="1095" y="1649"/>
                </a:cubicBezTo>
                <a:cubicBezTo>
                  <a:pt x="1095" y="1649"/>
                  <a:pt x="1095" y="1649"/>
                  <a:pt x="1095" y="1648"/>
                </a:cubicBezTo>
                <a:cubicBezTo>
                  <a:pt x="1095" y="1648"/>
                  <a:pt x="1095" y="1648"/>
                  <a:pt x="1095" y="1648"/>
                </a:cubicBezTo>
                <a:cubicBezTo>
                  <a:pt x="1094" y="1648"/>
                  <a:pt x="1094" y="1648"/>
                  <a:pt x="1094" y="1647"/>
                </a:cubicBezTo>
                <a:cubicBezTo>
                  <a:pt x="1094" y="1647"/>
                  <a:pt x="1094" y="1647"/>
                  <a:pt x="1094" y="1647"/>
                </a:cubicBezTo>
                <a:cubicBezTo>
                  <a:pt x="1094" y="1647"/>
                  <a:pt x="1094" y="1647"/>
                  <a:pt x="1093" y="1647"/>
                </a:cubicBezTo>
                <a:cubicBezTo>
                  <a:pt x="1094" y="1647"/>
                  <a:pt x="1095" y="1648"/>
                  <a:pt x="1095" y="1648"/>
                </a:cubicBezTo>
                <a:cubicBezTo>
                  <a:pt x="1095" y="1649"/>
                  <a:pt x="1095" y="1649"/>
                  <a:pt x="1094" y="1650"/>
                </a:cubicBezTo>
                <a:cubicBezTo>
                  <a:pt x="1094" y="1650"/>
                  <a:pt x="1094" y="1650"/>
                  <a:pt x="1093" y="1650"/>
                </a:cubicBezTo>
                <a:cubicBezTo>
                  <a:pt x="1093" y="1650"/>
                  <a:pt x="1093" y="1650"/>
                  <a:pt x="1093" y="1650"/>
                </a:cubicBezTo>
                <a:cubicBezTo>
                  <a:pt x="1093" y="1650"/>
                  <a:pt x="1093" y="1650"/>
                  <a:pt x="1093" y="1651"/>
                </a:cubicBezTo>
                <a:cubicBezTo>
                  <a:pt x="1093" y="1651"/>
                  <a:pt x="1093" y="1652"/>
                  <a:pt x="1093" y="1652"/>
                </a:cubicBezTo>
                <a:cubicBezTo>
                  <a:pt x="1093" y="1652"/>
                  <a:pt x="1093" y="1652"/>
                  <a:pt x="1093" y="1652"/>
                </a:cubicBezTo>
                <a:cubicBezTo>
                  <a:pt x="1093" y="1652"/>
                  <a:pt x="1093" y="1652"/>
                  <a:pt x="1093" y="1652"/>
                </a:cubicBezTo>
                <a:cubicBezTo>
                  <a:pt x="1093" y="1653"/>
                  <a:pt x="1094" y="1653"/>
                  <a:pt x="1094" y="1654"/>
                </a:cubicBezTo>
                <a:cubicBezTo>
                  <a:pt x="1094" y="1654"/>
                  <a:pt x="1094" y="1654"/>
                  <a:pt x="1094" y="1654"/>
                </a:cubicBezTo>
                <a:cubicBezTo>
                  <a:pt x="1094" y="1654"/>
                  <a:pt x="1094" y="1654"/>
                  <a:pt x="1094" y="1654"/>
                </a:cubicBezTo>
                <a:cubicBezTo>
                  <a:pt x="1094" y="1653"/>
                  <a:pt x="1094" y="1653"/>
                  <a:pt x="1094" y="1653"/>
                </a:cubicBezTo>
                <a:cubicBezTo>
                  <a:pt x="1094" y="1653"/>
                  <a:pt x="1094" y="1652"/>
                  <a:pt x="1094" y="1652"/>
                </a:cubicBezTo>
                <a:cubicBezTo>
                  <a:pt x="1094" y="1652"/>
                  <a:pt x="1094" y="1651"/>
                  <a:pt x="1094" y="1651"/>
                </a:cubicBezTo>
                <a:cubicBezTo>
                  <a:pt x="1094" y="1651"/>
                  <a:pt x="1095" y="1651"/>
                  <a:pt x="1095" y="1651"/>
                </a:cubicBezTo>
                <a:cubicBezTo>
                  <a:pt x="1096" y="1651"/>
                  <a:pt x="1096" y="1651"/>
                  <a:pt x="1097" y="1652"/>
                </a:cubicBezTo>
                <a:cubicBezTo>
                  <a:pt x="1097" y="1652"/>
                  <a:pt x="1097" y="1652"/>
                  <a:pt x="1097" y="1652"/>
                </a:cubicBezTo>
                <a:cubicBezTo>
                  <a:pt x="1097" y="1652"/>
                  <a:pt x="1097" y="1652"/>
                  <a:pt x="1097" y="1652"/>
                </a:cubicBezTo>
                <a:cubicBezTo>
                  <a:pt x="1098" y="1652"/>
                  <a:pt x="1098" y="1652"/>
                  <a:pt x="1098" y="1652"/>
                </a:cubicBezTo>
                <a:cubicBezTo>
                  <a:pt x="1099" y="1652"/>
                  <a:pt x="1099" y="1653"/>
                  <a:pt x="1099" y="1653"/>
                </a:cubicBezTo>
                <a:cubicBezTo>
                  <a:pt x="1100" y="1653"/>
                  <a:pt x="1100" y="1654"/>
                  <a:pt x="1099" y="1654"/>
                </a:cubicBezTo>
                <a:cubicBezTo>
                  <a:pt x="1099" y="1655"/>
                  <a:pt x="1099" y="1655"/>
                  <a:pt x="1099" y="1655"/>
                </a:cubicBezTo>
                <a:cubicBezTo>
                  <a:pt x="1098" y="1656"/>
                  <a:pt x="1097" y="1656"/>
                  <a:pt x="1097" y="1655"/>
                </a:cubicBezTo>
                <a:cubicBezTo>
                  <a:pt x="1097" y="1655"/>
                  <a:pt x="1097" y="1655"/>
                  <a:pt x="1097" y="1655"/>
                </a:cubicBezTo>
                <a:cubicBezTo>
                  <a:pt x="1096" y="1656"/>
                  <a:pt x="1096" y="1657"/>
                  <a:pt x="1095" y="1657"/>
                </a:cubicBezTo>
                <a:cubicBezTo>
                  <a:pt x="1095" y="1657"/>
                  <a:pt x="1095" y="1657"/>
                  <a:pt x="1095" y="1657"/>
                </a:cubicBezTo>
                <a:cubicBezTo>
                  <a:pt x="1096" y="1657"/>
                  <a:pt x="1096" y="1657"/>
                  <a:pt x="1097" y="1657"/>
                </a:cubicBezTo>
                <a:cubicBezTo>
                  <a:pt x="1097" y="1657"/>
                  <a:pt x="1098" y="1658"/>
                  <a:pt x="1098" y="1658"/>
                </a:cubicBezTo>
                <a:cubicBezTo>
                  <a:pt x="1098" y="1658"/>
                  <a:pt x="1098" y="1659"/>
                  <a:pt x="1098" y="1659"/>
                </a:cubicBezTo>
                <a:cubicBezTo>
                  <a:pt x="1099" y="1659"/>
                  <a:pt x="1100" y="1659"/>
                  <a:pt x="1100" y="1661"/>
                </a:cubicBezTo>
                <a:cubicBezTo>
                  <a:pt x="1100" y="1661"/>
                  <a:pt x="1100" y="1661"/>
                  <a:pt x="1100" y="1662"/>
                </a:cubicBezTo>
                <a:cubicBezTo>
                  <a:pt x="1100" y="1662"/>
                  <a:pt x="1100" y="1662"/>
                  <a:pt x="1100" y="1663"/>
                </a:cubicBezTo>
                <a:cubicBezTo>
                  <a:pt x="1100" y="1663"/>
                  <a:pt x="1100" y="1663"/>
                  <a:pt x="1099" y="1664"/>
                </a:cubicBezTo>
                <a:cubicBezTo>
                  <a:pt x="1099" y="1664"/>
                  <a:pt x="1099" y="1664"/>
                  <a:pt x="1099" y="1664"/>
                </a:cubicBezTo>
                <a:cubicBezTo>
                  <a:pt x="1099" y="1664"/>
                  <a:pt x="1099" y="1664"/>
                  <a:pt x="1099" y="1664"/>
                </a:cubicBezTo>
                <a:cubicBezTo>
                  <a:pt x="1099" y="1665"/>
                  <a:pt x="1099" y="1666"/>
                  <a:pt x="1098" y="1666"/>
                </a:cubicBezTo>
                <a:cubicBezTo>
                  <a:pt x="1098" y="1666"/>
                  <a:pt x="1098" y="1666"/>
                  <a:pt x="1098" y="1666"/>
                </a:cubicBezTo>
                <a:cubicBezTo>
                  <a:pt x="1097" y="1666"/>
                  <a:pt x="1097" y="1666"/>
                  <a:pt x="1097" y="1666"/>
                </a:cubicBezTo>
                <a:cubicBezTo>
                  <a:pt x="1097" y="1666"/>
                  <a:pt x="1097" y="1666"/>
                  <a:pt x="1097" y="1666"/>
                </a:cubicBezTo>
                <a:cubicBezTo>
                  <a:pt x="1097" y="1666"/>
                  <a:pt x="1098" y="1666"/>
                  <a:pt x="1098" y="1666"/>
                </a:cubicBezTo>
                <a:cubicBezTo>
                  <a:pt x="1098" y="1666"/>
                  <a:pt x="1099" y="1666"/>
                  <a:pt x="1099" y="1667"/>
                </a:cubicBezTo>
                <a:cubicBezTo>
                  <a:pt x="1099" y="1667"/>
                  <a:pt x="1099" y="1668"/>
                  <a:pt x="1098" y="1668"/>
                </a:cubicBezTo>
                <a:cubicBezTo>
                  <a:pt x="1099" y="1669"/>
                  <a:pt x="1099" y="1669"/>
                  <a:pt x="1098" y="1669"/>
                </a:cubicBezTo>
                <a:cubicBezTo>
                  <a:pt x="1098" y="1669"/>
                  <a:pt x="1098" y="1670"/>
                  <a:pt x="1098" y="1670"/>
                </a:cubicBezTo>
                <a:cubicBezTo>
                  <a:pt x="1099" y="1669"/>
                  <a:pt x="1100" y="1669"/>
                  <a:pt x="1100" y="1669"/>
                </a:cubicBezTo>
                <a:cubicBezTo>
                  <a:pt x="1101" y="1669"/>
                  <a:pt x="1101" y="1669"/>
                  <a:pt x="1102" y="1669"/>
                </a:cubicBezTo>
                <a:cubicBezTo>
                  <a:pt x="1102" y="1669"/>
                  <a:pt x="1102" y="1669"/>
                  <a:pt x="1102" y="1669"/>
                </a:cubicBezTo>
                <a:cubicBezTo>
                  <a:pt x="1101" y="1669"/>
                  <a:pt x="1101" y="1669"/>
                  <a:pt x="1101" y="1668"/>
                </a:cubicBezTo>
                <a:cubicBezTo>
                  <a:pt x="1100" y="1668"/>
                  <a:pt x="1100" y="1667"/>
                  <a:pt x="1100" y="1667"/>
                </a:cubicBezTo>
                <a:cubicBezTo>
                  <a:pt x="1102" y="1666"/>
                  <a:pt x="1102" y="1666"/>
                  <a:pt x="1102" y="1666"/>
                </a:cubicBezTo>
                <a:cubicBezTo>
                  <a:pt x="1101" y="1666"/>
                  <a:pt x="1101" y="1666"/>
                  <a:pt x="1101" y="1666"/>
                </a:cubicBezTo>
                <a:cubicBezTo>
                  <a:pt x="1101" y="1666"/>
                  <a:pt x="1101" y="1666"/>
                  <a:pt x="1101" y="1665"/>
                </a:cubicBezTo>
                <a:cubicBezTo>
                  <a:pt x="1101" y="1665"/>
                  <a:pt x="1101" y="1664"/>
                  <a:pt x="1102" y="1664"/>
                </a:cubicBezTo>
                <a:cubicBezTo>
                  <a:pt x="1102" y="1664"/>
                  <a:pt x="1102" y="1664"/>
                  <a:pt x="1102" y="1664"/>
                </a:cubicBezTo>
                <a:cubicBezTo>
                  <a:pt x="1102" y="1664"/>
                  <a:pt x="1102" y="1663"/>
                  <a:pt x="1102" y="1663"/>
                </a:cubicBezTo>
                <a:cubicBezTo>
                  <a:pt x="1102" y="1663"/>
                  <a:pt x="1102" y="1663"/>
                  <a:pt x="1102" y="1663"/>
                </a:cubicBezTo>
                <a:cubicBezTo>
                  <a:pt x="1102" y="1663"/>
                  <a:pt x="1102" y="1662"/>
                  <a:pt x="1102" y="1662"/>
                </a:cubicBezTo>
                <a:cubicBezTo>
                  <a:pt x="1102" y="1662"/>
                  <a:pt x="1102" y="1662"/>
                  <a:pt x="1102" y="1662"/>
                </a:cubicBezTo>
                <a:cubicBezTo>
                  <a:pt x="1102" y="1661"/>
                  <a:pt x="1102" y="1661"/>
                  <a:pt x="1102" y="1661"/>
                </a:cubicBezTo>
                <a:cubicBezTo>
                  <a:pt x="1102" y="1660"/>
                  <a:pt x="1102" y="1660"/>
                  <a:pt x="1102" y="1659"/>
                </a:cubicBezTo>
                <a:cubicBezTo>
                  <a:pt x="1102" y="1659"/>
                  <a:pt x="1102" y="1659"/>
                  <a:pt x="1102" y="1659"/>
                </a:cubicBezTo>
                <a:cubicBezTo>
                  <a:pt x="1102" y="1658"/>
                  <a:pt x="1102" y="1657"/>
                  <a:pt x="1102" y="1657"/>
                </a:cubicBezTo>
                <a:cubicBezTo>
                  <a:pt x="1103" y="1657"/>
                  <a:pt x="1103" y="1656"/>
                  <a:pt x="1104" y="1656"/>
                </a:cubicBezTo>
                <a:cubicBezTo>
                  <a:pt x="1104" y="1656"/>
                  <a:pt x="1104" y="1656"/>
                  <a:pt x="1104" y="1656"/>
                </a:cubicBezTo>
                <a:cubicBezTo>
                  <a:pt x="1104" y="1656"/>
                  <a:pt x="1105" y="1656"/>
                  <a:pt x="1105" y="1656"/>
                </a:cubicBezTo>
                <a:cubicBezTo>
                  <a:pt x="1106" y="1656"/>
                  <a:pt x="1106" y="1655"/>
                  <a:pt x="1106" y="1655"/>
                </a:cubicBezTo>
                <a:close/>
                <a:moveTo>
                  <a:pt x="1120" y="1146"/>
                </a:moveTo>
                <a:cubicBezTo>
                  <a:pt x="1120" y="1146"/>
                  <a:pt x="1120" y="1145"/>
                  <a:pt x="1120" y="1145"/>
                </a:cubicBezTo>
                <a:cubicBezTo>
                  <a:pt x="1120" y="1145"/>
                  <a:pt x="1120" y="1145"/>
                  <a:pt x="1120" y="1145"/>
                </a:cubicBezTo>
                <a:cubicBezTo>
                  <a:pt x="1119" y="1145"/>
                  <a:pt x="1119" y="1145"/>
                  <a:pt x="1119" y="1145"/>
                </a:cubicBezTo>
                <a:cubicBezTo>
                  <a:pt x="1119" y="1144"/>
                  <a:pt x="1118" y="1144"/>
                  <a:pt x="1118" y="1144"/>
                </a:cubicBezTo>
                <a:cubicBezTo>
                  <a:pt x="1118" y="1144"/>
                  <a:pt x="1118" y="1144"/>
                  <a:pt x="1118" y="1144"/>
                </a:cubicBezTo>
                <a:cubicBezTo>
                  <a:pt x="1118" y="1144"/>
                  <a:pt x="1118" y="1144"/>
                  <a:pt x="1118" y="1144"/>
                </a:cubicBezTo>
                <a:cubicBezTo>
                  <a:pt x="1118" y="1144"/>
                  <a:pt x="1118" y="1144"/>
                  <a:pt x="1117" y="1144"/>
                </a:cubicBezTo>
                <a:cubicBezTo>
                  <a:pt x="1117" y="1144"/>
                  <a:pt x="1117" y="1144"/>
                  <a:pt x="1117" y="1144"/>
                </a:cubicBezTo>
                <a:cubicBezTo>
                  <a:pt x="1117" y="1143"/>
                  <a:pt x="1117" y="1143"/>
                  <a:pt x="1117" y="1143"/>
                </a:cubicBezTo>
                <a:cubicBezTo>
                  <a:pt x="1117" y="1143"/>
                  <a:pt x="1117" y="1143"/>
                  <a:pt x="1117" y="1143"/>
                </a:cubicBezTo>
                <a:cubicBezTo>
                  <a:pt x="1117" y="1144"/>
                  <a:pt x="1117" y="1144"/>
                  <a:pt x="1117" y="1144"/>
                </a:cubicBezTo>
                <a:cubicBezTo>
                  <a:pt x="1116" y="1144"/>
                  <a:pt x="1116" y="1144"/>
                  <a:pt x="1115" y="1144"/>
                </a:cubicBezTo>
                <a:cubicBezTo>
                  <a:pt x="1115" y="1144"/>
                  <a:pt x="1115" y="1144"/>
                  <a:pt x="1114" y="1145"/>
                </a:cubicBezTo>
                <a:cubicBezTo>
                  <a:pt x="1114" y="1145"/>
                  <a:pt x="1113" y="1145"/>
                  <a:pt x="1113" y="1145"/>
                </a:cubicBezTo>
                <a:cubicBezTo>
                  <a:pt x="1112" y="1144"/>
                  <a:pt x="1112" y="1144"/>
                  <a:pt x="1111" y="1144"/>
                </a:cubicBezTo>
                <a:cubicBezTo>
                  <a:pt x="1111" y="1145"/>
                  <a:pt x="1111" y="1145"/>
                  <a:pt x="1111" y="1145"/>
                </a:cubicBezTo>
                <a:cubicBezTo>
                  <a:pt x="1111" y="1145"/>
                  <a:pt x="1112" y="1145"/>
                  <a:pt x="1112" y="1146"/>
                </a:cubicBezTo>
                <a:cubicBezTo>
                  <a:pt x="1112" y="1146"/>
                  <a:pt x="1112" y="1146"/>
                  <a:pt x="1113" y="1147"/>
                </a:cubicBezTo>
                <a:cubicBezTo>
                  <a:pt x="1113" y="1147"/>
                  <a:pt x="1113" y="1147"/>
                  <a:pt x="1113" y="1147"/>
                </a:cubicBezTo>
                <a:cubicBezTo>
                  <a:pt x="1114" y="1147"/>
                  <a:pt x="1114" y="1147"/>
                  <a:pt x="1115" y="1147"/>
                </a:cubicBezTo>
                <a:cubicBezTo>
                  <a:pt x="1115" y="1147"/>
                  <a:pt x="1115" y="1147"/>
                  <a:pt x="1115" y="1147"/>
                </a:cubicBezTo>
                <a:cubicBezTo>
                  <a:pt x="1116" y="1147"/>
                  <a:pt x="1117" y="1148"/>
                  <a:pt x="1117" y="1148"/>
                </a:cubicBezTo>
                <a:cubicBezTo>
                  <a:pt x="1117" y="1147"/>
                  <a:pt x="1118" y="1147"/>
                  <a:pt x="1118" y="1147"/>
                </a:cubicBezTo>
                <a:cubicBezTo>
                  <a:pt x="1118" y="1147"/>
                  <a:pt x="1119" y="1147"/>
                  <a:pt x="1119" y="1146"/>
                </a:cubicBezTo>
                <a:cubicBezTo>
                  <a:pt x="1119" y="1146"/>
                  <a:pt x="1119" y="1146"/>
                  <a:pt x="1120" y="1146"/>
                </a:cubicBezTo>
                <a:cubicBezTo>
                  <a:pt x="1120" y="1146"/>
                  <a:pt x="1120" y="1146"/>
                  <a:pt x="1120" y="1146"/>
                </a:cubicBezTo>
                <a:cubicBezTo>
                  <a:pt x="1120" y="1146"/>
                  <a:pt x="1120" y="1146"/>
                  <a:pt x="1120" y="1146"/>
                </a:cubicBezTo>
                <a:close/>
                <a:moveTo>
                  <a:pt x="1234" y="1232"/>
                </a:moveTo>
                <a:cubicBezTo>
                  <a:pt x="1234" y="1232"/>
                  <a:pt x="1234" y="1232"/>
                  <a:pt x="1234" y="1232"/>
                </a:cubicBezTo>
                <a:cubicBezTo>
                  <a:pt x="1234" y="1231"/>
                  <a:pt x="1234" y="1231"/>
                  <a:pt x="1234" y="1231"/>
                </a:cubicBezTo>
                <a:cubicBezTo>
                  <a:pt x="1234" y="1229"/>
                  <a:pt x="1234" y="1229"/>
                  <a:pt x="1234" y="1229"/>
                </a:cubicBezTo>
                <a:cubicBezTo>
                  <a:pt x="1234" y="1229"/>
                  <a:pt x="1234" y="1228"/>
                  <a:pt x="1234" y="1228"/>
                </a:cubicBezTo>
                <a:cubicBezTo>
                  <a:pt x="1234" y="1228"/>
                  <a:pt x="1233" y="1228"/>
                  <a:pt x="1233" y="1228"/>
                </a:cubicBezTo>
                <a:cubicBezTo>
                  <a:pt x="1234" y="1229"/>
                  <a:pt x="1233" y="1229"/>
                  <a:pt x="1233" y="1230"/>
                </a:cubicBezTo>
                <a:cubicBezTo>
                  <a:pt x="1232" y="1230"/>
                  <a:pt x="1232" y="1230"/>
                  <a:pt x="1232" y="1230"/>
                </a:cubicBezTo>
                <a:cubicBezTo>
                  <a:pt x="1231" y="1231"/>
                  <a:pt x="1231" y="1231"/>
                  <a:pt x="1231" y="1231"/>
                </a:cubicBezTo>
                <a:cubicBezTo>
                  <a:pt x="1230" y="1231"/>
                  <a:pt x="1230" y="1232"/>
                  <a:pt x="1229" y="1232"/>
                </a:cubicBezTo>
                <a:cubicBezTo>
                  <a:pt x="1229" y="1232"/>
                  <a:pt x="1228" y="1233"/>
                  <a:pt x="1228" y="1233"/>
                </a:cubicBezTo>
                <a:cubicBezTo>
                  <a:pt x="1227" y="1234"/>
                  <a:pt x="1227" y="1235"/>
                  <a:pt x="1226" y="1236"/>
                </a:cubicBezTo>
                <a:cubicBezTo>
                  <a:pt x="1226" y="1236"/>
                  <a:pt x="1226" y="1236"/>
                  <a:pt x="1226" y="1237"/>
                </a:cubicBezTo>
                <a:cubicBezTo>
                  <a:pt x="1226" y="1237"/>
                  <a:pt x="1225" y="1238"/>
                  <a:pt x="1225" y="1239"/>
                </a:cubicBezTo>
                <a:cubicBezTo>
                  <a:pt x="1225" y="1239"/>
                  <a:pt x="1225" y="1239"/>
                  <a:pt x="1225" y="1239"/>
                </a:cubicBezTo>
                <a:cubicBezTo>
                  <a:pt x="1226" y="1238"/>
                  <a:pt x="1226" y="1238"/>
                  <a:pt x="1227" y="1238"/>
                </a:cubicBezTo>
                <a:cubicBezTo>
                  <a:pt x="1227" y="1238"/>
                  <a:pt x="1227" y="1238"/>
                  <a:pt x="1227" y="1238"/>
                </a:cubicBezTo>
                <a:cubicBezTo>
                  <a:pt x="1228" y="1238"/>
                  <a:pt x="1228" y="1238"/>
                  <a:pt x="1228" y="1238"/>
                </a:cubicBezTo>
                <a:cubicBezTo>
                  <a:pt x="1228" y="1239"/>
                  <a:pt x="1229" y="1239"/>
                  <a:pt x="1229" y="1239"/>
                </a:cubicBezTo>
                <a:cubicBezTo>
                  <a:pt x="1229" y="1239"/>
                  <a:pt x="1229" y="1239"/>
                  <a:pt x="1229" y="1239"/>
                </a:cubicBezTo>
                <a:cubicBezTo>
                  <a:pt x="1229" y="1239"/>
                  <a:pt x="1229" y="1238"/>
                  <a:pt x="1230" y="1238"/>
                </a:cubicBezTo>
                <a:cubicBezTo>
                  <a:pt x="1229" y="1238"/>
                  <a:pt x="1228" y="1237"/>
                  <a:pt x="1228" y="1237"/>
                </a:cubicBezTo>
                <a:cubicBezTo>
                  <a:pt x="1228" y="1237"/>
                  <a:pt x="1228" y="1237"/>
                  <a:pt x="1228" y="1237"/>
                </a:cubicBezTo>
                <a:cubicBezTo>
                  <a:pt x="1228" y="1236"/>
                  <a:pt x="1228" y="1236"/>
                  <a:pt x="1228" y="1236"/>
                </a:cubicBezTo>
                <a:cubicBezTo>
                  <a:pt x="1228" y="1236"/>
                  <a:pt x="1228" y="1236"/>
                  <a:pt x="1228" y="1235"/>
                </a:cubicBezTo>
                <a:cubicBezTo>
                  <a:pt x="1228" y="1235"/>
                  <a:pt x="1228" y="1234"/>
                  <a:pt x="1228" y="1234"/>
                </a:cubicBezTo>
                <a:cubicBezTo>
                  <a:pt x="1229" y="1233"/>
                  <a:pt x="1230" y="1232"/>
                  <a:pt x="1230" y="1232"/>
                </a:cubicBezTo>
                <a:cubicBezTo>
                  <a:pt x="1231" y="1232"/>
                  <a:pt x="1231" y="1232"/>
                  <a:pt x="1231" y="1232"/>
                </a:cubicBezTo>
                <a:cubicBezTo>
                  <a:pt x="1231" y="1232"/>
                  <a:pt x="1232" y="1232"/>
                  <a:pt x="1232" y="1232"/>
                </a:cubicBezTo>
                <a:cubicBezTo>
                  <a:pt x="1232" y="1232"/>
                  <a:pt x="1232" y="1232"/>
                  <a:pt x="1233" y="1232"/>
                </a:cubicBezTo>
                <a:cubicBezTo>
                  <a:pt x="1233" y="1232"/>
                  <a:pt x="1233" y="1233"/>
                  <a:pt x="1233" y="1233"/>
                </a:cubicBezTo>
                <a:cubicBezTo>
                  <a:pt x="1233" y="1234"/>
                  <a:pt x="1232" y="1235"/>
                  <a:pt x="1232" y="1235"/>
                </a:cubicBezTo>
                <a:cubicBezTo>
                  <a:pt x="1232" y="1235"/>
                  <a:pt x="1232" y="1235"/>
                  <a:pt x="1232" y="1235"/>
                </a:cubicBezTo>
                <a:cubicBezTo>
                  <a:pt x="1232" y="1235"/>
                  <a:pt x="1232" y="1236"/>
                  <a:pt x="1233" y="1236"/>
                </a:cubicBezTo>
                <a:cubicBezTo>
                  <a:pt x="1233" y="1235"/>
                  <a:pt x="1233" y="1234"/>
                  <a:pt x="1233" y="1234"/>
                </a:cubicBezTo>
                <a:cubicBezTo>
                  <a:pt x="1234" y="1234"/>
                  <a:pt x="1234" y="1234"/>
                  <a:pt x="1234" y="1234"/>
                </a:cubicBezTo>
                <a:cubicBezTo>
                  <a:pt x="1234" y="1233"/>
                  <a:pt x="1234" y="1233"/>
                  <a:pt x="1234" y="1232"/>
                </a:cubicBezTo>
                <a:close/>
                <a:moveTo>
                  <a:pt x="1247" y="1404"/>
                </a:moveTo>
                <a:cubicBezTo>
                  <a:pt x="1247" y="1404"/>
                  <a:pt x="1247" y="1404"/>
                  <a:pt x="1247" y="1405"/>
                </a:cubicBezTo>
                <a:cubicBezTo>
                  <a:pt x="1246" y="1405"/>
                  <a:pt x="1246" y="1405"/>
                  <a:pt x="1246" y="1405"/>
                </a:cubicBezTo>
                <a:cubicBezTo>
                  <a:pt x="1246" y="1405"/>
                  <a:pt x="1245" y="1406"/>
                  <a:pt x="1245" y="1406"/>
                </a:cubicBezTo>
                <a:cubicBezTo>
                  <a:pt x="1244" y="1406"/>
                  <a:pt x="1244" y="1407"/>
                  <a:pt x="1244" y="1407"/>
                </a:cubicBezTo>
                <a:cubicBezTo>
                  <a:pt x="1244" y="1407"/>
                  <a:pt x="1244" y="1407"/>
                  <a:pt x="1243" y="1407"/>
                </a:cubicBezTo>
                <a:cubicBezTo>
                  <a:pt x="1243" y="1408"/>
                  <a:pt x="1243" y="1409"/>
                  <a:pt x="1242" y="1410"/>
                </a:cubicBezTo>
                <a:cubicBezTo>
                  <a:pt x="1242" y="1410"/>
                  <a:pt x="1242" y="1410"/>
                  <a:pt x="1243" y="1410"/>
                </a:cubicBezTo>
                <a:cubicBezTo>
                  <a:pt x="1243" y="1411"/>
                  <a:pt x="1243" y="1411"/>
                  <a:pt x="1243" y="1411"/>
                </a:cubicBezTo>
                <a:cubicBezTo>
                  <a:pt x="1243" y="1412"/>
                  <a:pt x="1242" y="1413"/>
                  <a:pt x="1241" y="1414"/>
                </a:cubicBezTo>
                <a:cubicBezTo>
                  <a:pt x="1241" y="1414"/>
                  <a:pt x="1241" y="1414"/>
                  <a:pt x="1241" y="1414"/>
                </a:cubicBezTo>
                <a:cubicBezTo>
                  <a:pt x="1241" y="1414"/>
                  <a:pt x="1241" y="1414"/>
                  <a:pt x="1241" y="1414"/>
                </a:cubicBezTo>
                <a:cubicBezTo>
                  <a:pt x="1241" y="1414"/>
                  <a:pt x="1240" y="1415"/>
                  <a:pt x="1239" y="1415"/>
                </a:cubicBezTo>
                <a:cubicBezTo>
                  <a:pt x="1238" y="1415"/>
                  <a:pt x="1238" y="1415"/>
                  <a:pt x="1238" y="1415"/>
                </a:cubicBezTo>
                <a:cubicBezTo>
                  <a:pt x="1238" y="1415"/>
                  <a:pt x="1238" y="1415"/>
                  <a:pt x="1238" y="1415"/>
                </a:cubicBezTo>
                <a:cubicBezTo>
                  <a:pt x="1239" y="1416"/>
                  <a:pt x="1239" y="1416"/>
                  <a:pt x="1239" y="1416"/>
                </a:cubicBezTo>
                <a:cubicBezTo>
                  <a:pt x="1239" y="1416"/>
                  <a:pt x="1239" y="1416"/>
                  <a:pt x="1239" y="1416"/>
                </a:cubicBezTo>
                <a:cubicBezTo>
                  <a:pt x="1240" y="1417"/>
                  <a:pt x="1240" y="1418"/>
                  <a:pt x="1239" y="1419"/>
                </a:cubicBezTo>
                <a:cubicBezTo>
                  <a:pt x="1239" y="1419"/>
                  <a:pt x="1240" y="1419"/>
                  <a:pt x="1240" y="1419"/>
                </a:cubicBezTo>
                <a:cubicBezTo>
                  <a:pt x="1240" y="1419"/>
                  <a:pt x="1241" y="1419"/>
                  <a:pt x="1241" y="1419"/>
                </a:cubicBezTo>
                <a:cubicBezTo>
                  <a:pt x="1241" y="1419"/>
                  <a:pt x="1241" y="1419"/>
                  <a:pt x="1241" y="1419"/>
                </a:cubicBezTo>
                <a:cubicBezTo>
                  <a:pt x="1240" y="1418"/>
                  <a:pt x="1240" y="1418"/>
                  <a:pt x="1240" y="1417"/>
                </a:cubicBezTo>
                <a:cubicBezTo>
                  <a:pt x="1240" y="1417"/>
                  <a:pt x="1240" y="1417"/>
                  <a:pt x="1240" y="1416"/>
                </a:cubicBezTo>
                <a:cubicBezTo>
                  <a:pt x="1240" y="1416"/>
                  <a:pt x="1240" y="1416"/>
                  <a:pt x="1240" y="1416"/>
                </a:cubicBezTo>
                <a:cubicBezTo>
                  <a:pt x="1240" y="1416"/>
                  <a:pt x="1240" y="1416"/>
                  <a:pt x="1240" y="1416"/>
                </a:cubicBezTo>
                <a:cubicBezTo>
                  <a:pt x="1240" y="1416"/>
                  <a:pt x="1240" y="1416"/>
                  <a:pt x="1241" y="1416"/>
                </a:cubicBezTo>
                <a:cubicBezTo>
                  <a:pt x="1241" y="1415"/>
                  <a:pt x="1241" y="1415"/>
                  <a:pt x="1241" y="1415"/>
                </a:cubicBezTo>
                <a:cubicBezTo>
                  <a:pt x="1241" y="1415"/>
                  <a:pt x="1241" y="1415"/>
                  <a:pt x="1241" y="1415"/>
                </a:cubicBezTo>
                <a:cubicBezTo>
                  <a:pt x="1241" y="1415"/>
                  <a:pt x="1241" y="1415"/>
                  <a:pt x="1241" y="1415"/>
                </a:cubicBezTo>
                <a:cubicBezTo>
                  <a:pt x="1242" y="1414"/>
                  <a:pt x="1242" y="1413"/>
                  <a:pt x="1242" y="1413"/>
                </a:cubicBezTo>
                <a:cubicBezTo>
                  <a:pt x="1243" y="1413"/>
                  <a:pt x="1243" y="1412"/>
                  <a:pt x="1243" y="1412"/>
                </a:cubicBezTo>
                <a:cubicBezTo>
                  <a:pt x="1243" y="1412"/>
                  <a:pt x="1243" y="1411"/>
                  <a:pt x="1243" y="1411"/>
                </a:cubicBezTo>
                <a:cubicBezTo>
                  <a:pt x="1243" y="1411"/>
                  <a:pt x="1243" y="1411"/>
                  <a:pt x="1243" y="1411"/>
                </a:cubicBezTo>
                <a:cubicBezTo>
                  <a:pt x="1243" y="1411"/>
                  <a:pt x="1243" y="1410"/>
                  <a:pt x="1244" y="1410"/>
                </a:cubicBezTo>
                <a:cubicBezTo>
                  <a:pt x="1243" y="1410"/>
                  <a:pt x="1243" y="1410"/>
                  <a:pt x="1243" y="1410"/>
                </a:cubicBezTo>
                <a:cubicBezTo>
                  <a:pt x="1245" y="1409"/>
                  <a:pt x="1245" y="1408"/>
                  <a:pt x="1245" y="1408"/>
                </a:cubicBezTo>
                <a:cubicBezTo>
                  <a:pt x="1245" y="1407"/>
                  <a:pt x="1245" y="1406"/>
                  <a:pt x="1246" y="1405"/>
                </a:cubicBezTo>
                <a:cubicBezTo>
                  <a:pt x="1246" y="1405"/>
                  <a:pt x="1246" y="1405"/>
                  <a:pt x="1246" y="1405"/>
                </a:cubicBezTo>
                <a:cubicBezTo>
                  <a:pt x="1246" y="1405"/>
                  <a:pt x="1246" y="1405"/>
                  <a:pt x="1247" y="1405"/>
                </a:cubicBezTo>
                <a:cubicBezTo>
                  <a:pt x="1247" y="1405"/>
                  <a:pt x="1247" y="1405"/>
                  <a:pt x="1247" y="1405"/>
                </a:cubicBezTo>
                <a:cubicBezTo>
                  <a:pt x="1247" y="1405"/>
                  <a:pt x="1247" y="1405"/>
                  <a:pt x="1247" y="1405"/>
                </a:cubicBezTo>
                <a:cubicBezTo>
                  <a:pt x="1247" y="1404"/>
                  <a:pt x="1247" y="1404"/>
                  <a:pt x="1247" y="1404"/>
                </a:cubicBezTo>
                <a:close/>
                <a:moveTo>
                  <a:pt x="1249" y="1269"/>
                </a:moveTo>
                <a:cubicBezTo>
                  <a:pt x="1249" y="1269"/>
                  <a:pt x="1249" y="1268"/>
                  <a:pt x="1249" y="1268"/>
                </a:cubicBezTo>
                <a:cubicBezTo>
                  <a:pt x="1249" y="1268"/>
                  <a:pt x="1249" y="1268"/>
                  <a:pt x="1249" y="1268"/>
                </a:cubicBezTo>
                <a:cubicBezTo>
                  <a:pt x="1249" y="1268"/>
                  <a:pt x="1249" y="1268"/>
                  <a:pt x="1249" y="1268"/>
                </a:cubicBezTo>
                <a:cubicBezTo>
                  <a:pt x="1248" y="1268"/>
                  <a:pt x="1248" y="1267"/>
                  <a:pt x="1248" y="1267"/>
                </a:cubicBezTo>
                <a:cubicBezTo>
                  <a:pt x="1248" y="1267"/>
                  <a:pt x="1248" y="1267"/>
                  <a:pt x="1248" y="1267"/>
                </a:cubicBezTo>
                <a:cubicBezTo>
                  <a:pt x="1247" y="1267"/>
                  <a:pt x="1247" y="1267"/>
                  <a:pt x="1246" y="1266"/>
                </a:cubicBezTo>
                <a:cubicBezTo>
                  <a:pt x="1246" y="1267"/>
                  <a:pt x="1245" y="1267"/>
                  <a:pt x="1245" y="1267"/>
                </a:cubicBezTo>
                <a:cubicBezTo>
                  <a:pt x="1245" y="1267"/>
                  <a:pt x="1246" y="1267"/>
                  <a:pt x="1246" y="1268"/>
                </a:cubicBezTo>
                <a:cubicBezTo>
                  <a:pt x="1247" y="1268"/>
                  <a:pt x="1247" y="1268"/>
                  <a:pt x="1248" y="1269"/>
                </a:cubicBezTo>
                <a:cubicBezTo>
                  <a:pt x="1248" y="1269"/>
                  <a:pt x="1248" y="1269"/>
                  <a:pt x="1249" y="1270"/>
                </a:cubicBezTo>
                <a:cubicBezTo>
                  <a:pt x="1249" y="1269"/>
                  <a:pt x="1248" y="1269"/>
                  <a:pt x="1249" y="1269"/>
                </a:cubicBezTo>
                <a:close/>
                <a:moveTo>
                  <a:pt x="1266" y="1498"/>
                </a:moveTo>
                <a:cubicBezTo>
                  <a:pt x="1265" y="1498"/>
                  <a:pt x="1264" y="1498"/>
                  <a:pt x="1263" y="1497"/>
                </a:cubicBezTo>
                <a:cubicBezTo>
                  <a:pt x="1263" y="1496"/>
                  <a:pt x="1263" y="1496"/>
                  <a:pt x="1262" y="1496"/>
                </a:cubicBezTo>
                <a:cubicBezTo>
                  <a:pt x="1262" y="1495"/>
                  <a:pt x="1262" y="1495"/>
                  <a:pt x="1262" y="1495"/>
                </a:cubicBezTo>
                <a:cubicBezTo>
                  <a:pt x="1261" y="1495"/>
                  <a:pt x="1261" y="1495"/>
                  <a:pt x="1261" y="1494"/>
                </a:cubicBezTo>
                <a:cubicBezTo>
                  <a:pt x="1261" y="1495"/>
                  <a:pt x="1261" y="1495"/>
                  <a:pt x="1261" y="1495"/>
                </a:cubicBezTo>
                <a:cubicBezTo>
                  <a:pt x="1262" y="1495"/>
                  <a:pt x="1262" y="1496"/>
                  <a:pt x="1262" y="1496"/>
                </a:cubicBezTo>
                <a:cubicBezTo>
                  <a:pt x="1262" y="1496"/>
                  <a:pt x="1263" y="1497"/>
                  <a:pt x="1263" y="1497"/>
                </a:cubicBezTo>
                <a:cubicBezTo>
                  <a:pt x="1263" y="1498"/>
                  <a:pt x="1263" y="1498"/>
                  <a:pt x="1263" y="1499"/>
                </a:cubicBezTo>
                <a:cubicBezTo>
                  <a:pt x="1263" y="1499"/>
                  <a:pt x="1263" y="1499"/>
                  <a:pt x="1263" y="1499"/>
                </a:cubicBezTo>
                <a:cubicBezTo>
                  <a:pt x="1263" y="1499"/>
                  <a:pt x="1263" y="1500"/>
                  <a:pt x="1262" y="1500"/>
                </a:cubicBezTo>
                <a:cubicBezTo>
                  <a:pt x="1262" y="1500"/>
                  <a:pt x="1262" y="1501"/>
                  <a:pt x="1262" y="1501"/>
                </a:cubicBezTo>
                <a:cubicBezTo>
                  <a:pt x="1261" y="1501"/>
                  <a:pt x="1261" y="1501"/>
                  <a:pt x="1261" y="1502"/>
                </a:cubicBezTo>
                <a:cubicBezTo>
                  <a:pt x="1261" y="1502"/>
                  <a:pt x="1261" y="1502"/>
                  <a:pt x="1261" y="1502"/>
                </a:cubicBezTo>
                <a:cubicBezTo>
                  <a:pt x="1261" y="1503"/>
                  <a:pt x="1261" y="1503"/>
                  <a:pt x="1261" y="1504"/>
                </a:cubicBezTo>
                <a:cubicBezTo>
                  <a:pt x="1261" y="1504"/>
                  <a:pt x="1261" y="1504"/>
                  <a:pt x="1261" y="1504"/>
                </a:cubicBezTo>
                <a:cubicBezTo>
                  <a:pt x="1260" y="1505"/>
                  <a:pt x="1259" y="1507"/>
                  <a:pt x="1258" y="1507"/>
                </a:cubicBezTo>
                <a:cubicBezTo>
                  <a:pt x="1258" y="1507"/>
                  <a:pt x="1257" y="1507"/>
                  <a:pt x="1257" y="1507"/>
                </a:cubicBezTo>
                <a:cubicBezTo>
                  <a:pt x="1257" y="1508"/>
                  <a:pt x="1257" y="1508"/>
                  <a:pt x="1256" y="1508"/>
                </a:cubicBezTo>
                <a:cubicBezTo>
                  <a:pt x="1256" y="1509"/>
                  <a:pt x="1256" y="1509"/>
                  <a:pt x="1256" y="1509"/>
                </a:cubicBezTo>
                <a:cubicBezTo>
                  <a:pt x="1256" y="1509"/>
                  <a:pt x="1255" y="1510"/>
                  <a:pt x="1255" y="1510"/>
                </a:cubicBezTo>
                <a:cubicBezTo>
                  <a:pt x="1255" y="1511"/>
                  <a:pt x="1254" y="1511"/>
                  <a:pt x="1254" y="1511"/>
                </a:cubicBezTo>
                <a:cubicBezTo>
                  <a:pt x="1254" y="1511"/>
                  <a:pt x="1254" y="1511"/>
                  <a:pt x="1254" y="1511"/>
                </a:cubicBezTo>
                <a:cubicBezTo>
                  <a:pt x="1254" y="1511"/>
                  <a:pt x="1254" y="1512"/>
                  <a:pt x="1255" y="1513"/>
                </a:cubicBezTo>
                <a:cubicBezTo>
                  <a:pt x="1255" y="1513"/>
                  <a:pt x="1255" y="1513"/>
                  <a:pt x="1255" y="1513"/>
                </a:cubicBezTo>
                <a:cubicBezTo>
                  <a:pt x="1255" y="1513"/>
                  <a:pt x="1255" y="1513"/>
                  <a:pt x="1255" y="1513"/>
                </a:cubicBezTo>
                <a:cubicBezTo>
                  <a:pt x="1255" y="1513"/>
                  <a:pt x="1255" y="1513"/>
                  <a:pt x="1255" y="1513"/>
                </a:cubicBezTo>
                <a:cubicBezTo>
                  <a:pt x="1255" y="1513"/>
                  <a:pt x="1255" y="1512"/>
                  <a:pt x="1255" y="1512"/>
                </a:cubicBezTo>
                <a:cubicBezTo>
                  <a:pt x="1256" y="1512"/>
                  <a:pt x="1256" y="1511"/>
                  <a:pt x="1257" y="1511"/>
                </a:cubicBezTo>
                <a:cubicBezTo>
                  <a:pt x="1257" y="1511"/>
                  <a:pt x="1257" y="1511"/>
                  <a:pt x="1257" y="1510"/>
                </a:cubicBezTo>
                <a:cubicBezTo>
                  <a:pt x="1257" y="1509"/>
                  <a:pt x="1259" y="1508"/>
                  <a:pt x="1259" y="1508"/>
                </a:cubicBezTo>
                <a:cubicBezTo>
                  <a:pt x="1259" y="1508"/>
                  <a:pt x="1259" y="1508"/>
                  <a:pt x="1259" y="1508"/>
                </a:cubicBezTo>
                <a:cubicBezTo>
                  <a:pt x="1260" y="1508"/>
                  <a:pt x="1260" y="1508"/>
                  <a:pt x="1260" y="1508"/>
                </a:cubicBezTo>
                <a:cubicBezTo>
                  <a:pt x="1261" y="1507"/>
                  <a:pt x="1261" y="1507"/>
                  <a:pt x="1261" y="1507"/>
                </a:cubicBezTo>
                <a:cubicBezTo>
                  <a:pt x="1261" y="1506"/>
                  <a:pt x="1261" y="1506"/>
                  <a:pt x="1261" y="1506"/>
                </a:cubicBezTo>
                <a:cubicBezTo>
                  <a:pt x="1261" y="1506"/>
                  <a:pt x="1261" y="1506"/>
                  <a:pt x="1261" y="1506"/>
                </a:cubicBezTo>
                <a:cubicBezTo>
                  <a:pt x="1261" y="1505"/>
                  <a:pt x="1261" y="1505"/>
                  <a:pt x="1261" y="1505"/>
                </a:cubicBezTo>
                <a:cubicBezTo>
                  <a:pt x="1262" y="1504"/>
                  <a:pt x="1262" y="1504"/>
                  <a:pt x="1263" y="1504"/>
                </a:cubicBezTo>
                <a:cubicBezTo>
                  <a:pt x="1263" y="1503"/>
                  <a:pt x="1263" y="1503"/>
                  <a:pt x="1264" y="1503"/>
                </a:cubicBezTo>
                <a:cubicBezTo>
                  <a:pt x="1264" y="1502"/>
                  <a:pt x="1265" y="1501"/>
                  <a:pt x="1265" y="1500"/>
                </a:cubicBezTo>
                <a:cubicBezTo>
                  <a:pt x="1265" y="1500"/>
                  <a:pt x="1265" y="1500"/>
                  <a:pt x="1265" y="1500"/>
                </a:cubicBezTo>
                <a:cubicBezTo>
                  <a:pt x="1266" y="1499"/>
                  <a:pt x="1266" y="1499"/>
                  <a:pt x="1266" y="1498"/>
                </a:cubicBezTo>
                <a:cubicBezTo>
                  <a:pt x="1266" y="1498"/>
                  <a:pt x="1266" y="1498"/>
                  <a:pt x="1266" y="1498"/>
                </a:cubicBezTo>
                <a:close/>
                <a:moveTo>
                  <a:pt x="1216" y="1752"/>
                </a:moveTo>
                <a:cubicBezTo>
                  <a:pt x="1216" y="1752"/>
                  <a:pt x="1216" y="1752"/>
                  <a:pt x="1215" y="1752"/>
                </a:cubicBezTo>
                <a:cubicBezTo>
                  <a:pt x="1215" y="1752"/>
                  <a:pt x="1215" y="1752"/>
                  <a:pt x="1215" y="1753"/>
                </a:cubicBezTo>
                <a:cubicBezTo>
                  <a:pt x="1214" y="1753"/>
                  <a:pt x="1214" y="1753"/>
                  <a:pt x="1214" y="1753"/>
                </a:cubicBezTo>
                <a:cubicBezTo>
                  <a:pt x="1213" y="1753"/>
                  <a:pt x="1213" y="1753"/>
                  <a:pt x="1213" y="1753"/>
                </a:cubicBezTo>
                <a:cubicBezTo>
                  <a:pt x="1213" y="1753"/>
                  <a:pt x="1212" y="1753"/>
                  <a:pt x="1211" y="1753"/>
                </a:cubicBezTo>
                <a:cubicBezTo>
                  <a:pt x="1210" y="1753"/>
                  <a:pt x="1210" y="1755"/>
                  <a:pt x="1210" y="1755"/>
                </a:cubicBezTo>
                <a:cubicBezTo>
                  <a:pt x="1209" y="1756"/>
                  <a:pt x="1210" y="1756"/>
                  <a:pt x="1210" y="1757"/>
                </a:cubicBezTo>
                <a:cubicBezTo>
                  <a:pt x="1210" y="1757"/>
                  <a:pt x="1211" y="1757"/>
                  <a:pt x="1211" y="1757"/>
                </a:cubicBezTo>
                <a:cubicBezTo>
                  <a:pt x="1211" y="1757"/>
                  <a:pt x="1212" y="1757"/>
                  <a:pt x="1212" y="1757"/>
                </a:cubicBezTo>
                <a:cubicBezTo>
                  <a:pt x="1212" y="1757"/>
                  <a:pt x="1212" y="1757"/>
                  <a:pt x="1213" y="1757"/>
                </a:cubicBezTo>
                <a:cubicBezTo>
                  <a:pt x="1213" y="1757"/>
                  <a:pt x="1213" y="1757"/>
                  <a:pt x="1213" y="1757"/>
                </a:cubicBezTo>
                <a:cubicBezTo>
                  <a:pt x="1213" y="1757"/>
                  <a:pt x="1213" y="1757"/>
                  <a:pt x="1213" y="1757"/>
                </a:cubicBezTo>
                <a:cubicBezTo>
                  <a:pt x="1214" y="1757"/>
                  <a:pt x="1214" y="1757"/>
                  <a:pt x="1214" y="1757"/>
                </a:cubicBezTo>
                <a:cubicBezTo>
                  <a:pt x="1215" y="1756"/>
                  <a:pt x="1216" y="1756"/>
                  <a:pt x="1217" y="1755"/>
                </a:cubicBezTo>
                <a:cubicBezTo>
                  <a:pt x="1217" y="1755"/>
                  <a:pt x="1217" y="1754"/>
                  <a:pt x="1218" y="1754"/>
                </a:cubicBezTo>
                <a:cubicBezTo>
                  <a:pt x="1218" y="1753"/>
                  <a:pt x="1217" y="1753"/>
                  <a:pt x="1217" y="1753"/>
                </a:cubicBezTo>
                <a:cubicBezTo>
                  <a:pt x="1217" y="1752"/>
                  <a:pt x="1216" y="1752"/>
                  <a:pt x="1216" y="1752"/>
                </a:cubicBezTo>
                <a:close/>
                <a:moveTo>
                  <a:pt x="1051" y="1130"/>
                </a:moveTo>
                <a:cubicBezTo>
                  <a:pt x="1051" y="1130"/>
                  <a:pt x="1051" y="1130"/>
                  <a:pt x="1051" y="1130"/>
                </a:cubicBezTo>
                <a:cubicBezTo>
                  <a:pt x="1051" y="1130"/>
                  <a:pt x="1051" y="1130"/>
                  <a:pt x="1050" y="1130"/>
                </a:cubicBezTo>
                <a:cubicBezTo>
                  <a:pt x="1050" y="1130"/>
                  <a:pt x="1050" y="1130"/>
                  <a:pt x="1050" y="1130"/>
                </a:cubicBezTo>
                <a:cubicBezTo>
                  <a:pt x="1050" y="1130"/>
                  <a:pt x="1050" y="1129"/>
                  <a:pt x="1050" y="1129"/>
                </a:cubicBezTo>
                <a:cubicBezTo>
                  <a:pt x="1049" y="1129"/>
                  <a:pt x="1048" y="1129"/>
                  <a:pt x="1047" y="1130"/>
                </a:cubicBezTo>
                <a:cubicBezTo>
                  <a:pt x="1047" y="1131"/>
                  <a:pt x="1047" y="1131"/>
                  <a:pt x="1048" y="1132"/>
                </a:cubicBezTo>
                <a:cubicBezTo>
                  <a:pt x="1048" y="1132"/>
                  <a:pt x="1048" y="1132"/>
                  <a:pt x="1048" y="1132"/>
                </a:cubicBezTo>
                <a:cubicBezTo>
                  <a:pt x="1048" y="1133"/>
                  <a:pt x="1049" y="1133"/>
                  <a:pt x="1049" y="1133"/>
                </a:cubicBezTo>
                <a:cubicBezTo>
                  <a:pt x="1049" y="1133"/>
                  <a:pt x="1049" y="1133"/>
                  <a:pt x="1049" y="1133"/>
                </a:cubicBezTo>
                <a:cubicBezTo>
                  <a:pt x="1049" y="1133"/>
                  <a:pt x="1050" y="1133"/>
                  <a:pt x="1050" y="1133"/>
                </a:cubicBezTo>
                <a:cubicBezTo>
                  <a:pt x="1050" y="1133"/>
                  <a:pt x="1051" y="1134"/>
                  <a:pt x="1051" y="1134"/>
                </a:cubicBezTo>
                <a:cubicBezTo>
                  <a:pt x="1051" y="1134"/>
                  <a:pt x="1051" y="1134"/>
                  <a:pt x="1052" y="1134"/>
                </a:cubicBezTo>
                <a:cubicBezTo>
                  <a:pt x="1052" y="1134"/>
                  <a:pt x="1053" y="1133"/>
                  <a:pt x="1053" y="1133"/>
                </a:cubicBezTo>
                <a:cubicBezTo>
                  <a:pt x="1053" y="1132"/>
                  <a:pt x="1053" y="1131"/>
                  <a:pt x="1052" y="1130"/>
                </a:cubicBezTo>
                <a:cubicBezTo>
                  <a:pt x="1052" y="1130"/>
                  <a:pt x="1052" y="1130"/>
                  <a:pt x="1051" y="1130"/>
                </a:cubicBezTo>
                <a:close/>
              </a:path>
            </a:pathLst>
          </a:custGeom>
          <a:solidFill>
            <a:schemeClr val="bg1">
              <a:lumMod val="75000"/>
              <a:alpha val="50000"/>
            </a:schemeClr>
          </a:solidFill>
          <a:ln w="3175">
            <a:solidFill>
              <a:schemeClr val="bg1">
                <a:alpha val="30000"/>
              </a:schemeClr>
            </a:solidFill>
          </a:ln>
        </p:spPr>
        <p:txBody>
          <a:bodyPr vert="horz" wrap="square" lIns="68580" tIns="34290" rIns="68580" bIns="34290" numCol="1" anchor="t" anchorCtr="0" compatLnSpc="1">
            <a:prstTxWarp prst="textNoShape">
              <a:avLst/>
            </a:prstTxWarp>
          </a:bodyPr>
          <a:lstStyle/>
          <a:p>
            <a:endParaRPr lang="en-US" sz="1350"/>
          </a:p>
        </p:txBody>
      </p:sp>
      <p:sp>
        <p:nvSpPr>
          <p:cNvPr id="18" name="Oval 17"/>
          <p:cNvSpPr/>
          <p:nvPr/>
        </p:nvSpPr>
        <p:spPr>
          <a:xfrm>
            <a:off x="4128607" y="3624178"/>
            <a:ext cx="70382" cy="70382"/>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9" name="Straight Connector 18"/>
          <p:cNvCxnSpPr>
            <a:stCxn id="18" idx="6"/>
            <a:endCxn id="21" idx="2"/>
          </p:cNvCxnSpPr>
          <p:nvPr/>
        </p:nvCxnSpPr>
        <p:spPr>
          <a:xfrm flipV="1">
            <a:off x="4198988" y="3438230"/>
            <a:ext cx="1772244" cy="221139"/>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5006900" y="4565182"/>
            <a:ext cx="70382" cy="70382"/>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Oval 20"/>
          <p:cNvSpPr/>
          <p:nvPr/>
        </p:nvSpPr>
        <p:spPr>
          <a:xfrm>
            <a:off x="5971233" y="3403039"/>
            <a:ext cx="70382" cy="70382"/>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Oval 21"/>
          <p:cNvSpPr/>
          <p:nvPr/>
        </p:nvSpPr>
        <p:spPr>
          <a:xfrm>
            <a:off x="7137442" y="3746182"/>
            <a:ext cx="70382" cy="70382"/>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p:cNvSpPr/>
          <p:nvPr/>
        </p:nvSpPr>
        <p:spPr>
          <a:xfrm>
            <a:off x="7612855" y="2915074"/>
            <a:ext cx="70382" cy="70382"/>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Oval 23"/>
          <p:cNvSpPr/>
          <p:nvPr/>
        </p:nvSpPr>
        <p:spPr>
          <a:xfrm>
            <a:off x="7908265" y="4815173"/>
            <a:ext cx="70382" cy="70382"/>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25" name="Straight Connector 24"/>
          <p:cNvCxnSpPr>
            <a:stCxn id="18" idx="5"/>
            <a:endCxn id="20" idx="2"/>
          </p:cNvCxnSpPr>
          <p:nvPr/>
        </p:nvCxnSpPr>
        <p:spPr>
          <a:xfrm>
            <a:off x="4188681" y="3684253"/>
            <a:ext cx="818219" cy="916120"/>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20" idx="5"/>
            <a:endCxn id="22" idx="3"/>
          </p:cNvCxnSpPr>
          <p:nvPr/>
        </p:nvCxnSpPr>
        <p:spPr>
          <a:xfrm flipV="1">
            <a:off x="5066975" y="3806257"/>
            <a:ext cx="2080774" cy="818999"/>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a:stCxn id="21" idx="6"/>
            <a:endCxn id="23" idx="2"/>
          </p:cNvCxnSpPr>
          <p:nvPr/>
        </p:nvCxnSpPr>
        <p:spPr>
          <a:xfrm flipV="1">
            <a:off x="6041615" y="2950265"/>
            <a:ext cx="1571240" cy="487966"/>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23" idx="5"/>
            <a:endCxn id="24" idx="0"/>
          </p:cNvCxnSpPr>
          <p:nvPr/>
        </p:nvCxnSpPr>
        <p:spPr>
          <a:xfrm>
            <a:off x="7672930" y="2975148"/>
            <a:ext cx="270527" cy="1840025"/>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a:stCxn id="22" idx="5"/>
            <a:endCxn id="24" idx="1"/>
          </p:cNvCxnSpPr>
          <p:nvPr/>
        </p:nvCxnSpPr>
        <p:spPr>
          <a:xfrm>
            <a:off x="7197516" y="3806257"/>
            <a:ext cx="721056" cy="1019223"/>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22" idx="7"/>
            <a:endCxn id="23" idx="3"/>
          </p:cNvCxnSpPr>
          <p:nvPr/>
        </p:nvCxnSpPr>
        <p:spPr>
          <a:xfrm flipV="1">
            <a:off x="7197516" y="2975148"/>
            <a:ext cx="425646" cy="781341"/>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stCxn id="21" idx="5"/>
            <a:endCxn id="22" idx="1"/>
          </p:cNvCxnSpPr>
          <p:nvPr/>
        </p:nvCxnSpPr>
        <p:spPr>
          <a:xfrm>
            <a:off x="6031307" y="3463114"/>
            <a:ext cx="1116441" cy="293375"/>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21" idx="3"/>
            <a:endCxn id="20" idx="7"/>
          </p:cNvCxnSpPr>
          <p:nvPr/>
        </p:nvCxnSpPr>
        <p:spPr>
          <a:xfrm flipH="1">
            <a:off x="5066975" y="3463114"/>
            <a:ext cx="914565" cy="1112375"/>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33" name="Group 32"/>
          <p:cNvGrpSpPr/>
          <p:nvPr/>
        </p:nvGrpSpPr>
        <p:grpSpPr>
          <a:xfrm>
            <a:off x="3573906" y="3146209"/>
            <a:ext cx="714209" cy="499639"/>
            <a:chOff x="8304925" y="3344607"/>
            <a:chExt cx="1202282" cy="841080"/>
          </a:xfrm>
        </p:grpSpPr>
        <p:grpSp>
          <p:nvGrpSpPr>
            <p:cNvPr id="34" name="Group 33"/>
            <p:cNvGrpSpPr/>
            <p:nvPr/>
          </p:nvGrpSpPr>
          <p:grpSpPr>
            <a:xfrm>
              <a:off x="8304925" y="3764833"/>
              <a:ext cx="1202276" cy="420854"/>
              <a:chOff x="8304925" y="3764833"/>
              <a:chExt cx="1202276" cy="420854"/>
            </a:xfrm>
          </p:grpSpPr>
          <p:sp>
            <p:nvSpPr>
              <p:cNvPr id="40" name="Freeform 27"/>
              <p:cNvSpPr>
                <a:spLocks/>
              </p:cNvSpPr>
              <p:nvPr/>
            </p:nvSpPr>
            <p:spPr bwMode="auto">
              <a:xfrm flipH="1">
                <a:off x="8304925" y="3764833"/>
                <a:ext cx="1202276"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41" name="Freeform 28"/>
              <p:cNvSpPr/>
              <p:nvPr/>
            </p:nvSpPr>
            <p:spPr>
              <a:xfrm>
                <a:off x="9173893"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35" name="Freeform 22"/>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36" name="TextBox 35"/>
            <p:cNvSpPr txBox="1"/>
            <p:nvPr/>
          </p:nvSpPr>
          <p:spPr>
            <a:xfrm flipH="1">
              <a:off x="8602448" y="3757059"/>
              <a:ext cx="607239" cy="305507"/>
            </a:xfrm>
            <a:prstGeom prst="rect">
              <a:avLst/>
            </a:prstGeom>
            <a:noFill/>
          </p:spPr>
          <p:txBody>
            <a:bodyPr wrap="none" lIns="54000" tIns="27000" rIns="54000" bIns="27000" rtlCol="0" anchor="t">
              <a:spAutoFit/>
            </a:bodyPr>
            <a:lstStyle/>
            <a:p>
              <a:pPr algn="ctr"/>
              <a:r>
                <a:rPr lang="en-US" sz="825" dirty="0">
                  <a:solidFill>
                    <a:schemeClr val="bg1"/>
                  </a:solidFill>
                </a:rPr>
                <a:t>U.S.A.</a:t>
              </a:r>
            </a:p>
          </p:txBody>
        </p:sp>
        <p:sp>
          <p:nvSpPr>
            <p:cNvPr id="37" name="Oval 36"/>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22%</a:t>
              </a:r>
            </a:p>
          </p:txBody>
        </p:sp>
        <p:sp>
          <p:nvSpPr>
            <p:cNvPr id="38" name="Oval 37"/>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34%</a:t>
              </a:r>
            </a:p>
          </p:txBody>
        </p:sp>
        <p:sp>
          <p:nvSpPr>
            <p:cNvPr id="39" name="Oval 38"/>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31%</a:t>
              </a:r>
            </a:p>
          </p:txBody>
        </p:sp>
      </p:grpSp>
      <p:grpSp>
        <p:nvGrpSpPr>
          <p:cNvPr id="42" name="Group 41"/>
          <p:cNvGrpSpPr/>
          <p:nvPr/>
        </p:nvGrpSpPr>
        <p:grpSpPr>
          <a:xfrm>
            <a:off x="4681927" y="4089185"/>
            <a:ext cx="731021" cy="499639"/>
            <a:chOff x="8290778" y="3344607"/>
            <a:chExt cx="1230585" cy="841080"/>
          </a:xfrm>
        </p:grpSpPr>
        <p:grpSp>
          <p:nvGrpSpPr>
            <p:cNvPr id="43" name="Group 42"/>
            <p:cNvGrpSpPr/>
            <p:nvPr/>
          </p:nvGrpSpPr>
          <p:grpSpPr>
            <a:xfrm>
              <a:off x="8304928" y="3764829"/>
              <a:ext cx="1202277" cy="420858"/>
              <a:chOff x="8304928" y="3764829"/>
              <a:chExt cx="1202277" cy="420858"/>
            </a:xfrm>
          </p:grpSpPr>
          <p:sp>
            <p:nvSpPr>
              <p:cNvPr id="49" name="Freeform 36"/>
              <p:cNvSpPr>
                <a:spLocks/>
              </p:cNvSpPr>
              <p:nvPr/>
            </p:nvSpPr>
            <p:spPr bwMode="auto">
              <a:xfrm flipH="1">
                <a:off x="8304928" y="3764829"/>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50" name="Freeform 37"/>
              <p:cNvSpPr/>
              <p:nvPr/>
            </p:nvSpPr>
            <p:spPr>
              <a:xfrm>
                <a:off x="8753066"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44" name="Freeform 31"/>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45" name="TextBox 44"/>
            <p:cNvSpPr txBox="1"/>
            <p:nvPr/>
          </p:nvSpPr>
          <p:spPr>
            <a:xfrm flipH="1">
              <a:off x="8290778" y="3757059"/>
              <a:ext cx="1230585" cy="305507"/>
            </a:xfrm>
            <a:prstGeom prst="rect">
              <a:avLst/>
            </a:prstGeom>
            <a:noFill/>
          </p:spPr>
          <p:txBody>
            <a:bodyPr wrap="none" lIns="54000" tIns="27000" rIns="54000" bIns="27000" rtlCol="0" anchor="t">
              <a:spAutoFit/>
            </a:bodyPr>
            <a:lstStyle/>
            <a:p>
              <a:pPr algn="ctr"/>
              <a:r>
                <a:rPr lang="en-US" sz="825" dirty="0">
                  <a:solidFill>
                    <a:schemeClr val="bg1"/>
                  </a:solidFill>
                </a:rPr>
                <a:t>South America</a:t>
              </a:r>
            </a:p>
          </p:txBody>
        </p:sp>
        <p:sp>
          <p:nvSpPr>
            <p:cNvPr id="46" name="Oval 45"/>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22%</a:t>
              </a:r>
            </a:p>
          </p:txBody>
        </p:sp>
        <p:sp>
          <p:nvSpPr>
            <p:cNvPr id="47" name="Oval 46"/>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34%</a:t>
              </a:r>
            </a:p>
          </p:txBody>
        </p:sp>
        <p:sp>
          <p:nvSpPr>
            <p:cNvPr id="48" name="Oval 47"/>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31%</a:t>
              </a:r>
            </a:p>
          </p:txBody>
        </p:sp>
      </p:grpSp>
      <p:grpSp>
        <p:nvGrpSpPr>
          <p:cNvPr id="51" name="Group 50"/>
          <p:cNvGrpSpPr/>
          <p:nvPr/>
        </p:nvGrpSpPr>
        <p:grpSpPr>
          <a:xfrm>
            <a:off x="5362333" y="2948325"/>
            <a:ext cx="721853" cy="499639"/>
            <a:chOff x="8304928" y="3344607"/>
            <a:chExt cx="1215150" cy="841080"/>
          </a:xfrm>
        </p:grpSpPr>
        <p:grpSp>
          <p:nvGrpSpPr>
            <p:cNvPr id="52" name="Group 51"/>
            <p:cNvGrpSpPr/>
            <p:nvPr/>
          </p:nvGrpSpPr>
          <p:grpSpPr>
            <a:xfrm>
              <a:off x="8304928" y="3764830"/>
              <a:ext cx="1215150" cy="420857"/>
              <a:chOff x="8304928" y="3764830"/>
              <a:chExt cx="1215150" cy="420857"/>
            </a:xfrm>
          </p:grpSpPr>
          <p:sp>
            <p:nvSpPr>
              <p:cNvPr id="58" name="Freeform 45"/>
              <p:cNvSpPr>
                <a:spLocks/>
              </p:cNvSpPr>
              <p:nvPr/>
            </p:nvSpPr>
            <p:spPr bwMode="auto">
              <a:xfrm flipH="1">
                <a:off x="8304928" y="3764830"/>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59" name="Freeform 46"/>
              <p:cNvSpPr/>
              <p:nvPr/>
            </p:nvSpPr>
            <p:spPr>
              <a:xfrm>
                <a:off x="9232078"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53" name="Freeform 40"/>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54" name="TextBox 53"/>
            <p:cNvSpPr txBox="1"/>
            <p:nvPr/>
          </p:nvSpPr>
          <p:spPr>
            <a:xfrm flipH="1">
              <a:off x="8555231" y="3757059"/>
              <a:ext cx="701683" cy="305507"/>
            </a:xfrm>
            <a:prstGeom prst="rect">
              <a:avLst/>
            </a:prstGeom>
            <a:noFill/>
          </p:spPr>
          <p:txBody>
            <a:bodyPr wrap="square" lIns="54000" tIns="27000" rIns="54000" bIns="27000" rtlCol="0" anchor="t">
              <a:spAutoFit/>
            </a:bodyPr>
            <a:lstStyle/>
            <a:p>
              <a:pPr algn="ctr"/>
              <a:r>
                <a:rPr lang="en-US" sz="825" dirty="0">
                  <a:solidFill>
                    <a:schemeClr val="bg1"/>
                  </a:solidFill>
                </a:rPr>
                <a:t>Europe</a:t>
              </a:r>
            </a:p>
          </p:txBody>
        </p:sp>
        <p:sp>
          <p:nvSpPr>
            <p:cNvPr id="55" name="Oval 54"/>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22%</a:t>
              </a:r>
            </a:p>
          </p:txBody>
        </p:sp>
        <p:sp>
          <p:nvSpPr>
            <p:cNvPr id="56" name="Oval 55"/>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34%</a:t>
              </a:r>
            </a:p>
          </p:txBody>
        </p:sp>
        <p:sp>
          <p:nvSpPr>
            <p:cNvPr id="57" name="Oval 56"/>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31%</a:t>
              </a:r>
            </a:p>
          </p:txBody>
        </p:sp>
      </p:grpSp>
      <p:grpSp>
        <p:nvGrpSpPr>
          <p:cNvPr id="60" name="Group 59"/>
          <p:cNvGrpSpPr/>
          <p:nvPr/>
        </p:nvGrpSpPr>
        <p:grpSpPr>
          <a:xfrm>
            <a:off x="6939010" y="3259079"/>
            <a:ext cx="714206" cy="499639"/>
            <a:chOff x="8304928" y="3344607"/>
            <a:chExt cx="1202279" cy="841080"/>
          </a:xfrm>
        </p:grpSpPr>
        <p:grpSp>
          <p:nvGrpSpPr>
            <p:cNvPr id="61" name="Group 60"/>
            <p:cNvGrpSpPr/>
            <p:nvPr/>
          </p:nvGrpSpPr>
          <p:grpSpPr>
            <a:xfrm>
              <a:off x="8304928" y="3764829"/>
              <a:ext cx="1202277" cy="420858"/>
              <a:chOff x="8304928" y="3764829"/>
              <a:chExt cx="1202277" cy="420858"/>
            </a:xfrm>
          </p:grpSpPr>
          <p:sp>
            <p:nvSpPr>
              <p:cNvPr id="67" name="Freeform 54"/>
              <p:cNvSpPr>
                <a:spLocks/>
              </p:cNvSpPr>
              <p:nvPr/>
            </p:nvSpPr>
            <p:spPr bwMode="auto">
              <a:xfrm flipH="1">
                <a:off x="8304928" y="3764829"/>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68" name="Freeform 55"/>
              <p:cNvSpPr/>
              <p:nvPr/>
            </p:nvSpPr>
            <p:spPr>
              <a:xfrm>
                <a:off x="8567911"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62" name="Freeform 49"/>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63" name="TextBox 62"/>
            <p:cNvSpPr txBox="1"/>
            <p:nvPr/>
          </p:nvSpPr>
          <p:spPr>
            <a:xfrm flipH="1">
              <a:off x="8667218" y="3749045"/>
              <a:ext cx="477714" cy="305507"/>
            </a:xfrm>
            <a:prstGeom prst="rect">
              <a:avLst/>
            </a:prstGeom>
            <a:noFill/>
          </p:spPr>
          <p:txBody>
            <a:bodyPr wrap="none" lIns="54000" tIns="27000" rIns="54000" bIns="27000" rtlCol="0" anchor="t">
              <a:spAutoFit/>
            </a:bodyPr>
            <a:lstStyle/>
            <a:p>
              <a:pPr algn="ctr"/>
              <a:r>
                <a:rPr lang="en-US" sz="825" dirty="0">
                  <a:solidFill>
                    <a:schemeClr val="bg1"/>
                  </a:solidFill>
                </a:rPr>
                <a:t>Asia</a:t>
              </a:r>
            </a:p>
          </p:txBody>
        </p:sp>
        <p:sp>
          <p:nvSpPr>
            <p:cNvPr id="64" name="Oval 63"/>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22%</a:t>
              </a:r>
            </a:p>
          </p:txBody>
        </p:sp>
        <p:sp>
          <p:nvSpPr>
            <p:cNvPr id="65" name="Oval 64"/>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34%</a:t>
              </a:r>
            </a:p>
          </p:txBody>
        </p:sp>
        <p:sp>
          <p:nvSpPr>
            <p:cNvPr id="66" name="Oval 65"/>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31%</a:t>
              </a:r>
            </a:p>
          </p:txBody>
        </p:sp>
      </p:grpSp>
      <p:grpSp>
        <p:nvGrpSpPr>
          <p:cNvPr id="69" name="Group 68"/>
          <p:cNvGrpSpPr/>
          <p:nvPr/>
        </p:nvGrpSpPr>
        <p:grpSpPr>
          <a:xfrm>
            <a:off x="7527402" y="2444889"/>
            <a:ext cx="714206" cy="499639"/>
            <a:chOff x="8304928" y="3344607"/>
            <a:chExt cx="1202279" cy="841080"/>
          </a:xfrm>
        </p:grpSpPr>
        <p:grpSp>
          <p:nvGrpSpPr>
            <p:cNvPr id="70" name="Group 69"/>
            <p:cNvGrpSpPr/>
            <p:nvPr/>
          </p:nvGrpSpPr>
          <p:grpSpPr>
            <a:xfrm>
              <a:off x="8304928" y="3764829"/>
              <a:ext cx="1202277" cy="420858"/>
              <a:chOff x="8304928" y="3764829"/>
              <a:chExt cx="1202277" cy="420858"/>
            </a:xfrm>
          </p:grpSpPr>
          <p:sp>
            <p:nvSpPr>
              <p:cNvPr id="76" name="Freeform 63"/>
              <p:cNvSpPr>
                <a:spLocks/>
              </p:cNvSpPr>
              <p:nvPr/>
            </p:nvSpPr>
            <p:spPr bwMode="auto">
              <a:xfrm flipH="1">
                <a:off x="8304928" y="3764829"/>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77" name="Freeform 64"/>
              <p:cNvSpPr/>
              <p:nvPr/>
            </p:nvSpPr>
            <p:spPr>
              <a:xfrm>
                <a:off x="8375547"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71" name="Freeform 58"/>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72" name="TextBox 71"/>
            <p:cNvSpPr txBox="1"/>
            <p:nvPr/>
          </p:nvSpPr>
          <p:spPr>
            <a:xfrm flipH="1">
              <a:off x="8588963" y="3759069"/>
              <a:ext cx="634225" cy="305507"/>
            </a:xfrm>
            <a:prstGeom prst="rect">
              <a:avLst/>
            </a:prstGeom>
            <a:noFill/>
          </p:spPr>
          <p:txBody>
            <a:bodyPr wrap="none" lIns="54000" tIns="27000" rIns="54000" bIns="27000" rtlCol="0" anchor="t">
              <a:spAutoFit/>
            </a:bodyPr>
            <a:lstStyle/>
            <a:p>
              <a:pPr algn="ctr"/>
              <a:r>
                <a:rPr lang="en-US" sz="825" dirty="0">
                  <a:solidFill>
                    <a:schemeClr val="bg1"/>
                  </a:solidFill>
                </a:rPr>
                <a:t>Russia</a:t>
              </a:r>
            </a:p>
          </p:txBody>
        </p:sp>
        <p:sp>
          <p:nvSpPr>
            <p:cNvPr id="73" name="Oval 72"/>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22%</a:t>
              </a:r>
            </a:p>
          </p:txBody>
        </p:sp>
        <p:sp>
          <p:nvSpPr>
            <p:cNvPr id="74" name="Oval 73"/>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34%</a:t>
              </a:r>
            </a:p>
          </p:txBody>
        </p:sp>
        <p:sp>
          <p:nvSpPr>
            <p:cNvPr id="75" name="Oval 74"/>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31%</a:t>
              </a:r>
            </a:p>
          </p:txBody>
        </p:sp>
      </p:grpSp>
      <p:grpSp>
        <p:nvGrpSpPr>
          <p:cNvPr id="78" name="Group 77"/>
          <p:cNvGrpSpPr/>
          <p:nvPr/>
        </p:nvGrpSpPr>
        <p:grpSpPr>
          <a:xfrm>
            <a:off x="7827905" y="4310217"/>
            <a:ext cx="714206" cy="499639"/>
            <a:chOff x="8304928" y="3344607"/>
            <a:chExt cx="1202279" cy="841080"/>
          </a:xfrm>
        </p:grpSpPr>
        <p:grpSp>
          <p:nvGrpSpPr>
            <p:cNvPr id="79" name="Group 78"/>
            <p:cNvGrpSpPr/>
            <p:nvPr/>
          </p:nvGrpSpPr>
          <p:grpSpPr>
            <a:xfrm>
              <a:off x="8304928" y="3764829"/>
              <a:ext cx="1202277" cy="420858"/>
              <a:chOff x="8304928" y="3764829"/>
              <a:chExt cx="1202277" cy="420858"/>
            </a:xfrm>
          </p:grpSpPr>
          <p:sp>
            <p:nvSpPr>
              <p:cNvPr id="85" name="Freeform 72"/>
              <p:cNvSpPr>
                <a:spLocks/>
              </p:cNvSpPr>
              <p:nvPr/>
            </p:nvSpPr>
            <p:spPr bwMode="auto">
              <a:xfrm flipH="1">
                <a:off x="8304928" y="3764829"/>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86" name="Freeform 73"/>
              <p:cNvSpPr/>
              <p:nvPr/>
            </p:nvSpPr>
            <p:spPr>
              <a:xfrm>
                <a:off x="8375547"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80" name="Freeform 67"/>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81" name="TextBox 80"/>
            <p:cNvSpPr txBox="1"/>
            <p:nvPr/>
          </p:nvSpPr>
          <p:spPr>
            <a:xfrm flipH="1">
              <a:off x="8498567" y="3757059"/>
              <a:ext cx="815019" cy="305507"/>
            </a:xfrm>
            <a:prstGeom prst="rect">
              <a:avLst/>
            </a:prstGeom>
            <a:noFill/>
          </p:spPr>
          <p:txBody>
            <a:bodyPr wrap="none" lIns="54000" tIns="27000" rIns="54000" bIns="27000" rtlCol="0" anchor="t">
              <a:spAutoFit/>
            </a:bodyPr>
            <a:lstStyle/>
            <a:p>
              <a:pPr algn="ctr"/>
              <a:r>
                <a:rPr lang="en-US" sz="825" dirty="0">
                  <a:solidFill>
                    <a:schemeClr val="bg1"/>
                  </a:solidFill>
                </a:rPr>
                <a:t>Australia</a:t>
              </a:r>
            </a:p>
          </p:txBody>
        </p:sp>
        <p:sp>
          <p:nvSpPr>
            <p:cNvPr id="82" name="Oval 81"/>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22%</a:t>
              </a:r>
            </a:p>
          </p:txBody>
        </p:sp>
        <p:sp>
          <p:nvSpPr>
            <p:cNvPr id="83" name="Oval 82"/>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34%</a:t>
              </a:r>
            </a:p>
          </p:txBody>
        </p:sp>
        <p:sp>
          <p:nvSpPr>
            <p:cNvPr id="84" name="Oval 83"/>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31%</a:t>
              </a:r>
            </a:p>
          </p:txBody>
        </p:sp>
      </p:grpSp>
      <p:sp>
        <p:nvSpPr>
          <p:cNvPr id="87" name="TextBox 86"/>
          <p:cNvSpPr txBox="1"/>
          <p:nvPr/>
        </p:nvSpPr>
        <p:spPr>
          <a:xfrm flipH="1">
            <a:off x="1196923" y="3068113"/>
            <a:ext cx="723005" cy="193027"/>
          </a:xfrm>
          <a:prstGeom prst="rect">
            <a:avLst/>
          </a:prstGeom>
          <a:noFill/>
        </p:spPr>
        <p:txBody>
          <a:bodyPr wrap="none" lIns="54000" tIns="27000" rIns="54000" bIns="27000" rtlCol="0" anchor="t">
            <a:spAutoFit/>
          </a:bodyPr>
          <a:lstStyle/>
          <a:p>
            <a:r>
              <a:rPr lang="en-US" sz="900" dirty="0">
                <a:solidFill>
                  <a:schemeClr val="bg1">
                    <a:lumMod val="50000"/>
                  </a:schemeClr>
                </a:solidFill>
              </a:rPr>
              <a:t>Mobile Users</a:t>
            </a:r>
          </a:p>
        </p:txBody>
      </p:sp>
      <p:sp>
        <p:nvSpPr>
          <p:cNvPr id="88" name="Oval 87"/>
          <p:cNvSpPr>
            <a:spLocks noChangeAspect="1"/>
          </p:cNvSpPr>
          <p:nvPr/>
        </p:nvSpPr>
        <p:spPr>
          <a:xfrm flipH="1">
            <a:off x="803234" y="3002625"/>
            <a:ext cx="324000" cy="324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9" name="TextBox 88"/>
          <p:cNvSpPr txBox="1"/>
          <p:nvPr/>
        </p:nvSpPr>
        <p:spPr>
          <a:xfrm flipH="1">
            <a:off x="1196923" y="2682935"/>
            <a:ext cx="985898" cy="193027"/>
          </a:xfrm>
          <a:prstGeom prst="rect">
            <a:avLst/>
          </a:prstGeom>
          <a:noFill/>
        </p:spPr>
        <p:txBody>
          <a:bodyPr wrap="none" lIns="54000" tIns="27000" rIns="54000" bIns="27000" rtlCol="0" anchor="t">
            <a:spAutoFit/>
          </a:bodyPr>
          <a:lstStyle/>
          <a:p>
            <a:r>
              <a:rPr lang="en-US" sz="900" dirty="0">
                <a:solidFill>
                  <a:schemeClr val="bg1">
                    <a:lumMod val="50000"/>
                  </a:schemeClr>
                </a:solidFill>
              </a:rPr>
              <a:t>Social Media Users</a:t>
            </a:r>
          </a:p>
        </p:txBody>
      </p:sp>
      <p:sp>
        <p:nvSpPr>
          <p:cNvPr id="90" name="Oval 89"/>
          <p:cNvSpPr>
            <a:spLocks noChangeAspect="1"/>
          </p:cNvSpPr>
          <p:nvPr/>
        </p:nvSpPr>
        <p:spPr>
          <a:xfrm flipH="1">
            <a:off x="803234" y="2617448"/>
            <a:ext cx="324000" cy="324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1" name="TextBox 90"/>
          <p:cNvSpPr txBox="1"/>
          <p:nvPr/>
        </p:nvSpPr>
        <p:spPr>
          <a:xfrm flipH="1">
            <a:off x="1196923" y="2297758"/>
            <a:ext cx="775904" cy="193027"/>
          </a:xfrm>
          <a:prstGeom prst="rect">
            <a:avLst/>
          </a:prstGeom>
          <a:noFill/>
        </p:spPr>
        <p:txBody>
          <a:bodyPr wrap="none" lIns="54000" tIns="27000" rIns="54000" bIns="27000" rtlCol="0" anchor="t">
            <a:spAutoFit/>
          </a:bodyPr>
          <a:lstStyle/>
          <a:p>
            <a:r>
              <a:rPr lang="en-US" sz="900" dirty="0">
                <a:solidFill>
                  <a:schemeClr val="bg1">
                    <a:lumMod val="50000"/>
                  </a:schemeClr>
                </a:solidFill>
              </a:rPr>
              <a:t>Internet Users</a:t>
            </a:r>
          </a:p>
        </p:txBody>
      </p:sp>
      <p:sp>
        <p:nvSpPr>
          <p:cNvPr id="92" name="Oval 91"/>
          <p:cNvSpPr>
            <a:spLocks noChangeAspect="1"/>
          </p:cNvSpPr>
          <p:nvPr/>
        </p:nvSpPr>
        <p:spPr>
          <a:xfrm flipH="1">
            <a:off x="803234" y="2232270"/>
            <a:ext cx="324000" cy="32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3" name="TextBox 92"/>
          <p:cNvSpPr txBox="1"/>
          <p:nvPr/>
        </p:nvSpPr>
        <p:spPr>
          <a:xfrm>
            <a:off x="1303741" y="4944689"/>
            <a:ext cx="1471275" cy="413600"/>
          </a:xfrm>
          <a:prstGeom prst="rect">
            <a:avLst/>
          </a:prstGeom>
          <a:noFill/>
        </p:spPr>
        <p:txBody>
          <a:bodyPr wrap="square" lIns="54000" tIns="27000" rIns="54000" bIns="27000" rtlCol="0" anchor="t">
            <a:spAutoFit/>
          </a:bodyPr>
          <a:lstStyle/>
          <a:p>
            <a:pPr algn="ctr">
              <a:lnSpc>
                <a:spcPts val="1350"/>
              </a:lnSpc>
            </a:pPr>
            <a:r>
              <a:rPr lang="en-US" sz="900" dirty="0">
                <a:solidFill>
                  <a:schemeClr val="bg1">
                    <a:lumMod val="50000"/>
                  </a:schemeClr>
                </a:solidFill>
              </a:rPr>
              <a:t>We recommend you to put a little words for this awesome</a:t>
            </a:r>
          </a:p>
        </p:txBody>
      </p:sp>
      <p:sp>
        <p:nvSpPr>
          <p:cNvPr id="94" name="Oval 93"/>
          <p:cNvSpPr/>
          <p:nvPr/>
        </p:nvSpPr>
        <p:spPr>
          <a:xfrm flipH="1">
            <a:off x="799891" y="4930234"/>
            <a:ext cx="429686" cy="42968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350" b="1" dirty="0"/>
              <a:t>89%</a:t>
            </a:r>
          </a:p>
        </p:txBody>
      </p:sp>
      <p:sp>
        <p:nvSpPr>
          <p:cNvPr id="95" name="TextBox 94"/>
          <p:cNvSpPr txBox="1"/>
          <p:nvPr/>
        </p:nvSpPr>
        <p:spPr>
          <a:xfrm>
            <a:off x="1303741" y="4439015"/>
            <a:ext cx="1471275" cy="413600"/>
          </a:xfrm>
          <a:prstGeom prst="rect">
            <a:avLst/>
          </a:prstGeom>
          <a:noFill/>
        </p:spPr>
        <p:txBody>
          <a:bodyPr wrap="square" lIns="54000" tIns="27000" rIns="54000" bIns="27000" rtlCol="0" anchor="t">
            <a:spAutoFit/>
          </a:bodyPr>
          <a:lstStyle/>
          <a:p>
            <a:pPr algn="ctr">
              <a:lnSpc>
                <a:spcPts val="1350"/>
              </a:lnSpc>
            </a:pPr>
            <a:r>
              <a:rPr lang="en-US" sz="900" dirty="0">
                <a:solidFill>
                  <a:schemeClr val="bg1">
                    <a:lumMod val="50000"/>
                  </a:schemeClr>
                </a:solidFill>
              </a:rPr>
              <a:t>We recommend you to put a little words for this awesome</a:t>
            </a:r>
          </a:p>
        </p:txBody>
      </p:sp>
      <p:sp>
        <p:nvSpPr>
          <p:cNvPr id="96" name="Oval 95"/>
          <p:cNvSpPr/>
          <p:nvPr/>
        </p:nvSpPr>
        <p:spPr>
          <a:xfrm flipH="1">
            <a:off x="799891" y="4414828"/>
            <a:ext cx="429686" cy="42968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350" b="1" dirty="0"/>
              <a:t>67%</a:t>
            </a:r>
          </a:p>
        </p:txBody>
      </p:sp>
      <p:sp>
        <p:nvSpPr>
          <p:cNvPr id="97" name="TextBox 96"/>
          <p:cNvSpPr txBox="1"/>
          <p:nvPr/>
        </p:nvSpPr>
        <p:spPr>
          <a:xfrm>
            <a:off x="1303741" y="3933341"/>
            <a:ext cx="1471275" cy="413600"/>
          </a:xfrm>
          <a:prstGeom prst="rect">
            <a:avLst/>
          </a:prstGeom>
          <a:noFill/>
        </p:spPr>
        <p:txBody>
          <a:bodyPr wrap="square" lIns="54000" tIns="27000" rIns="54000" bIns="27000" rtlCol="0" anchor="t">
            <a:spAutoFit/>
          </a:bodyPr>
          <a:lstStyle/>
          <a:p>
            <a:pPr algn="ctr">
              <a:lnSpc>
                <a:spcPts val="1350"/>
              </a:lnSpc>
            </a:pPr>
            <a:r>
              <a:rPr lang="en-US" sz="900" dirty="0">
                <a:solidFill>
                  <a:schemeClr val="bg1">
                    <a:lumMod val="50000"/>
                  </a:schemeClr>
                </a:solidFill>
              </a:rPr>
              <a:t>We recommend you to put a little words for this awesome</a:t>
            </a:r>
          </a:p>
        </p:txBody>
      </p:sp>
      <p:sp>
        <p:nvSpPr>
          <p:cNvPr id="98" name="Oval 97"/>
          <p:cNvSpPr/>
          <p:nvPr/>
        </p:nvSpPr>
        <p:spPr>
          <a:xfrm flipH="1">
            <a:off x="799891" y="3918886"/>
            <a:ext cx="429686" cy="42968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350" b="1" dirty="0"/>
              <a:t>55%</a:t>
            </a:r>
          </a:p>
        </p:txBody>
      </p:sp>
      <p:sp>
        <p:nvSpPr>
          <p:cNvPr id="99" name="TextBox 98"/>
          <p:cNvSpPr txBox="1"/>
          <p:nvPr/>
        </p:nvSpPr>
        <p:spPr>
          <a:xfrm flipH="1">
            <a:off x="799892" y="3620562"/>
            <a:ext cx="1369015" cy="239193"/>
          </a:xfrm>
          <a:prstGeom prst="rect">
            <a:avLst/>
          </a:prstGeom>
          <a:noFill/>
        </p:spPr>
        <p:txBody>
          <a:bodyPr wrap="none" lIns="54000" tIns="27000" rIns="54000" bIns="27000" rtlCol="0" anchor="t">
            <a:spAutoFit/>
          </a:bodyPr>
          <a:lstStyle/>
          <a:p>
            <a:r>
              <a:rPr lang="en-US" sz="1200" b="1" dirty="0">
                <a:solidFill>
                  <a:schemeClr val="tx2"/>
                </a:solidFill>
                <a:latin typeface="+mj-lt"/>
              </a:rPr>
              <a:t>Total Calculation</a:t>
            </a:r>
          </a:p>
        </p:txBody>
      </p:sp>
      <p:sp>
        <p:nvSpPr>
          <p:cNvPr id="100" name="Freeform 449"/>
          <p:cNvSpPr>
            <a:spLocks noEditPoints="1"/>
          </p:cNvSpPr>
          <p:nvPr/>
        </p:nvSpPr>
        <p:spPr bwMode="auto">
          <a:xfrm>
            <a:off x="870392" y="2323524"/>
            <a:ext cx="189685" cy="141493"/>
          </a:xfrm>
          <a:custGeom>
            <a:avLst/>
            <a:gdLst>
              <a:gd name="T0" fmla="*/ 190 w 205"/>
              <a:gd name="T1" fmla="*/ 0 h 152"/>
              <a:gd name="T2" fmla="*/ 15 w 205"/>
              <a:gd name="T3" fmla="*/ 0 h 152"/>
              <a:gd name="T4" fmla="*/ 0 w 205"/>
              <a:gd name="T5" fmla="*/ 15 h 152"/>
              <a:gd name="T6" fmla="*/ 0 w 205"/>
              <a:gd name="T7" fmla="*/ 137 h 152"/>
              <a:gd name="T8" fmla="*/ 15 w 205"/>
              <a:gd name="T9" fmla="*/ 152 h 152"/>
              <a:gd name="T10" fmla="*/ 190 w 205"/>
              <a:gd name="T11" fmla="*/ 152 h 152"/>
              <a:gd name="T12" fmla="*/ 205 w 205"/>
              <a:gd name="T13" fmla="*/ 137 h 152"/>
              <a:gd name="T14" fmla="*/ 205 w 205"/>
              <a:gd name="T15" fmla="*/ 15 h 152"/>
              <a:gd name="T16" fmla="*/ 190 w 205"/>
              <a:gd name="T17" fmla="*/ 0 h 152"/>
              <a:gd name="T18" fmla="*/ 54 w 205"/>
              <a:gd name="T19" fmla="*/ 8 h 152"/>
              <a:gd name="T20" fmla="*/ 59 w 205"/>
              <a:gd name="T21" fmla="*/ 13 h 152"/>
              <a:gd name="T22" fmla="*/ 54 w 205"/>
              <a:gd name="T23" fmla="*/ 17 h 152"/>
              <a:gd name="T24" fmla="*/ 50 w 205"/>
              <a:gd name="T25" fmla="*/ 13 h 152"/>
              <a:gd name="T26" fmla="*/ 54 w 205"/>
              <a:gd name="T27" fmla="*/ 8 h 152"/>
              <a:gd name="T28" fmla="*/ 38 w 205"/>
              <a:gd name="T29" fmla="*/ 8 h 152"/>
              <a:gd name="T30" fmla="*/ 43 w 205"/>
              <a:gd name="T31" fmla="*/ 13 h 152"/>
              <a:gd name="T32" fmla="*/ 38 w 205"/>
              <a:gd name="T33" fmla="*/ 17 h 152"/>
              <a:gd name="T34" fmla="*/ 34 w 205"/>
              <a:gd name="T35" fmla="*/ 13 h 152"/>
              <a:gd name="T36" fmla="*/ 38 w 205"/>
              <a:gd name="T37" fmla="*/ 8 h 152"/>
              <a:gd name="T38" fmla="*/ 23 w 205"/>
              <a:gd name="T39" fmla="*/ 8 h 152"/>
              <a:gd name="T40" fmla="*/ 27 w 205"/>
              <a:gd name="T41" fmla="*/ 13 h 152"/>
              <a:gd name="T42" fmla="*/ 23 w 205"/>
              <a:gd name="T43" fmla="*/ 17 h 152"/>
              <a:gd name="T44" fmla="*/ 18 w 205"/>
              <a:gd name="T45" fmla="*/ 13 h 152"/>
              <a:gd name="T46" fmla="*/ 23 w 205"/>
              <a:gd name="T47" fmla="*/ 8 h 152"/>
              <a:gd name="T48" fmla="*/ 193 w 205"/>
              <a:gd name="T49" fmla="*/ 129 h 152"/>
              <a:gd name="T50" fmla="*/ 13 w 205"/>
              <a:gd name="T51" fmla="*/ 129 h 152"/>
              <a:gd name="T52" fmla="*/ 13 w 205"/>
              <a:gd name="T53" fmla="*/ 21 h 152"/>
              <a:gd name="T54" fmla="*/ 193 w 205"/>
              <a:gd name="T55" fmla="*/ 21 h 152"/>
              <a:gd name="T56" fmla="*/ 193 w 205"/>
              <a:gd name="T57" fmla="*/ 129 h 152"/>
              <a:gd name="T58" fmla="*/ 129 w 205"/>
              <a:gd name="T59" fmla="*/ 113 h 152"/>
              <a:gd name="T60" fmla="*/ 42 w 205"/>
              <a:gd name="T61" fmla="*/ 113 h 152"/>
              <a:gd name="T62" fmla="*/ 42 w 205"/>
              <a:gd name="T63" fmla="*/ 98 h 152"/>
              <a:gd name="T64" fmla="*/ 129 w 205"/>
              <a:gd name="T65" fmla="*/ 98 h 152"/>
              <a:gd name="T66" fmla="*/ 129 w 205"/>
              <a:gd name="T67" fmla="*/ 113 h 152"/>
              <a:gd name="T68" fmla="*/ 164 w 205"/>
              <a:gd name="T69" fmla="*/ 113 h 152"/>
              <a:gd name="T70" fmla="*/ 139 w 205"/>
              <a:gd name="T71" fmla="*/ 113 h 152"/>
              <a:gd name="T72" fmla="*/ 139 w 205"/>
              <a:gd name="T73" fmla="*/ 98 h 152"/>
              <a:gd name="T74" fmla="*/ 164 w 205"/>
              <a:gd name="T75" fmla="*/ 98 h 152"/>
              <a:gd name="T76" fmla="*/ 164 w 205"/>
              <a:gd name="T77" fmla="*/ 113 h 152"/>
              <a:gd name="T78" fmla="*/ 80 w 205"/>
              <a:gd name="T79" fmla="*/ 65 h 152"/>
              <a:gd name="T80" fmla="*/ 103 w 205"/>
              <a:gd name="T81" fmla="*/ 42 h 152"/>
              <a:gd name="T82" fmla="*/ 126 w 205"/>
              <a:gd name="T83" fmla="*/ 65 h 152"/>
              <a:gd name="T84" fmla="*/ 103 w 205"/>
              <a:gd name="T85" fmla="*/ 88 h 152"/>
              <a:gd name="T86" fmla="*/ 80 w 205"/>
              <a:gd name="T87" fmla="*/ 65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5" h="152">
                <a:moveTo>
                  <a:pt x="190" y="0"/>
                </a:moveTo>
                <a:cubicBezTo>
                  <a:pt x="15" y="0"/>
                  <a:pt x="15" y="0"/>
                  <a:pt x="15" y="0"/>
                </a:cubicBezTo>
                <a:cubicBezTo>
                  <a:pt x="7" y="0"/>
                  <a:pt x="0" y="7"/>
                  <a:pt x="0" y="15"/>
                </a:cubicBezTo>
                <a:cubicBezTo>
                  <a:pt x="0" y="137"/>
                  <a:pt x="0" y="137"/>
                  <a:pt x="0" y="137"/>
                </a:cubicBezTo>
                <a:cubicBezTo>
                  <a:pt x="0" y="145"/>
                  <a:pt x="7" y="152"/>
                  <a:pt x="15" y="152"/>
                </a:cubicBezTo>
                <a:cubicBezTo>
                  <a:pt x="190" y="152"/>
                  <a:pt x="190" y="152"/>
                  <a:pt x="190" y="152"/>
                </a:cubicBezTo>
                <a:cubicBezTo>
                  <a:pt x="198" y="152"/>
                  <a:pt x="205" y="145"/>
                  <a:pt x="205" y="137"/>
                </a:cubicBezTo>
                <a:cubicBezTo>
                  <a:pt x="205" y="15"/>
                  <a:pt x="205" y="15"/>
                  <a:pt x="205" y="15"/>
                </a:cubicBezTo>
                <a:cubicBezTo>
                  <a:pt x="205" y="7"/>
                  <a:pt x="198" y="0"/>
                  <a:pt x="190" y="0"/>
                </a:cubicBezTo>
                <a:close/>
                <a:moveTo>
                  <a:pt x="54" y="8"/>
                </a:moveTo>
                <a:cubicBezTo>
                  <a:pt x="57" y="8"/>
                  <a:pt x="59" y="10"/>
                  <a:pt x="59" y="13"/>
                </a:cubicBezTo>
                <a:cubicBezTo>
                  <a:pt x="59" y="15"/>
                  <a:pt x="57" y="17"/>
                  <a:pt x="54" y="17"/>
                </a:cubicBezTo>
                <a:cubicBezTo>
                  <a:pt x="52" y="17"/>
                  <a:pt x="50" y="15"/>
                  <a:pt x="50" y="13"/>
                </a:cubicBezTo>
                <a:cubicBezTo>
                  <a:pt x="50" y="10"/>
                  <a:pt x="52" y="8"/>
                  <a:pt x="54" y="8"/>
                </a:cubicBezTo>
                <a:close/>
                <a:moveTo>
                  <a:pt x="38" y="8"/>
                </a:moveTo>
                <a:cubicBezTo>
                  <a:pt x="41" y="8"/>
                  <a:pt x="43" y="10"/>
                  <a:pt x="43" y="13"/>
                </a:cubicBezTo>
                <a:cubicBezTo>
                  <a:pt x="43" y="15"/>
                  <a:pt x="41" y="17"/>
                  <a:pt x="38" y="17"/>
                </a:cubicBezTo>
                <a:cubicBezTo>
                  <a:pt x="36" y="17"/>
                  <a:pt x="34" y="15"/>
                  <a:pt x="34" y="13"/>
                </a:cubicBezTo>
                <a:cubicBezTo>
                  <a:pt x="34" y="10"/>
                  <a:pt x="36" y="8"/>
                  <a:pt x="38" y="8"/>
                </a:cubicBezTo>
                <a:close/>
                <a:moveTo>
                  <a:pt x="23" y="8"/>
                </a:moveTo>
                <a:cubicBezTo>
                  <a:pt x="25" y="8"/>
                  <a:pt x="27" y="10"/>
                  <a:pt x="27" y="13"/>
                </a:cubicBezTo>
                <a:cubicBezTo>
                  <a:pt x="27" y="15"/>
                  <a:pt x="25" y="17"/>
                  <a:pt x="23" y="17"/>
                </a:cubicBezTo>
                <a:cubicBezTo>
                  <a:pt x="20" y="17"/>
                  <a:pt x="18" y="15"/>
                  <a:pt x="18" y="13"/>
                </a:cubicBezTo>
                <a:cubicBezTo>
                  <a:pt x="18" y="10"/>
                  <a:pt x="20" y="8"/>
                  <a:pt x="23" y="8"/>
                </a:cubicBezTo>
                <a:close/>
                <a:moveTo>
                  <a:pt x="193" y="129"/>
                </a:moveTo>
                <a:cubicBezTo>
                  <a:pt x="13" y="129"/>
                  <a:pt x="13" y="129"/>
                  <a:pt x="13" y="129"/>
                </a:cubicBezTo>
                <a:cubicBezTo>
                  <a:pt x="13" y="21"/>
                  <a:pt x="13" y="21"/>
                  <a:pt x="13" y="21"/>
                </a:cubicBezTo>
                <a:cubicBezTo>
                  <a:pt x="193" y="21"/>
                  <a:pt x="193" y="21"/>
                  <a:pt x="193" y="21"/>
                </a:cubicBezTo>
                <a:lnTo>
                  <a:pt x="193" y="129"/>
                </a:lnTo>
                <a:close/>
                <a:moveTo>
                  <a:pt x="129" y="113"/>
                </a:moveTo>
                <a:cubicBezTo>
                  <a:pt x="42" y="113"/>
                  <a:pt x="42" y="113"/>
                  <a:pt x="42" y="113"/>
                </a:cubicBezTo>
                <a:cubicBezTo>
                  <a:pt x="42" y="98"/>
                  <a:pt x="42" y="98"/>
                  <a:pt x="42" y="98"/>
                </a:cubicBezTo>
                <a:cubicBezTo>
                  <a:pt x="129" y="98"/>
                  <a:pt x="129" y="98"/>
                  <a:pt x="129" y="98"/>
                </a:cubicBezTo>
                <a:lnTo>
                  <a:pt x="129" y="113"/>
                </a:lnTo>
                <a:close/>
                <a:moveTo>
                  <a:pt x="164" y="113"/>
                </a:moveTo>
                <a:cubicBezTo>
                  <a:pt x="139" y="113"/>
                  <a:pt x="139" y="113"/>
                  <a:pt x="139" y="113"/>
                </a:cubicBezTo>
                <a:cubicBezTo>
                  <a:pt x="139" y="98"/>
                  <a:pt x="139" y="98"/>
                  <a:pt x="139" y="98"/>
                </a:cubicBezTo>
                <a:cubicBezTo>
                  <a:pt x="164" y="98"/>
                  <a:pt x="164" y="98"/>
                  <a:pt x="164" y="98"/>
                </a:cubicBezTo>
                <a:lnTo>
                  <a:pt x="164" y="113"/>
                </a:lnTo>
                <a:close/>
                <a:moveTo>
                  <a:pt x="80" y="65"/>
                </a:moveTo>
                <a:cubicBezTo>
                  <a:pt x="80" y="52"/>
                  <a:pt x="90" y="42"/>
                  <a:pt x="103" y="42"/>
                </a:cubicBezTo>
                <a:cubicBezTo>
                  <a:pt x="115" y="42"/>
                  <a:pt x="126" y="52"/>
                  <a:pt x="126" y="65"/>
                </a:cubicBezTo>
                <a:cubicBezTo>
                  <a:pt x="126" y="78"/>
                  <a:pt x="115" y="88"/>
                  <a:pt x="103" y="88"/>
                </a:cubicBezTo>
                <a:cubicBezTo>
                  <a:pt x="90" y="88"/>
                  <a:pt x="80" y="78"/>
                  <a:pt x="80"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1" name="Freeform 497"/>
          <p:cNvSpPr>
            <a:spLocks noEditPoints="1"/>
          </p:cNvSpPr>
          <p:nvPr/>
        </p:nvSpPr>
        <p:spPr bwMode="auto">
          <a:xfrm>
            <a:off x="870392" y="2709164"/>
            <a:ext cx="189685" cy="140567"/>
          </a:xfrm>
          <a:custGeom>
            <a:avLst/>
            <a:gdLst>
              <a:gd name="T0" fmla="*/ 15 w 198"/>
              <a:gd name="T1" fmla="*/ 0 h 146"/>
              <a:gd name="T2" fmla="*/ 0 w 198"/>
              <a:gd name="T3" fmla="*/ 132 h 146"/>
              <a:gd name="T4" fmla="*/ 184 w 198"/>
              <a:gd name="T5" fmla="*/ 146 h 146"/>
              <a:gd name="T6" fmla="*/ 198 w 198"/>
              <a:gd name="T7" fmla="*/ 14 h 146"/>
              <a:gd name="T8" fmla="*/ 52 w 198"/>
              <a:gd name="T9" fmla="*/ 7 h 146"/>
              <a:gd name="T10" fmla="*/ 52 w 198"/>
              <a:gd name="T11" fmla="*/ 16 h 146"/>
              <a:gd name="T12" fmla="*/ 52 w 198"/>
              <a:gd name="T13" fmla="*/ 7 h 146"/>
              <a:gd name="T14" fmla="*/ 42 w 198"/>
              <a:gd name="T15" fmla="*/ 12 h 146"/>
              <a:gd name="T16" fmla="*/ 33 w 198"/>
              <a:gd name="T17" fmla="*/ 12 h 146"/>
              <a:gd name="T18" fmla="*/ 22 w 198"/>
              <a:gd name="T19" fmla="*/ 7 h 146"/>
              <a:gd name="T20" fmla="*/ 22 w 198"/>
              <a:gd name="T21" fmla="*/ 16 h 146"/>
              <a:gd name="T22" fmla="*/ 22 w 198"/>
              <a:gd name="T23" fmla="*/ 7 h 146"/>
              <a:gd name="T24" fmla="*/ 12 w 198"/>
              <a:gd name="T25" fmla="*/ 125 h 146"/>
              <a:gd name="T26" fmla="*/ 186 w 198"/>
              <a:gd name="T27" fmla="*/ 20 h 146"/>
              <a:gd name="T28" fmla="*/ 54 w 198"/>
              <a:gd name="T29" fmla="*/ 76 h 146"/>
              <a:gd name="T30" fmla="*/ 71 w 198"/>
              <a:gd name="T31" fmla="*/ 73 h 146"/>
              <a:gd name="T32" fmla="*/ 94 w 198"/>
              <a:gd name="T33" fmla="*/ 66 h 146"/>
              <a:gd name="T34" fmla="*/ 81 w 198"/>
              <a:gd name="T35" fmla="*/ 49 h 146"/>
              <a:gd name="T36" fmla="*/ 81 w 198"/>
              <a:gd name="T37" fmla="*/ 33 h 146"/>
              <a:gd name="T38" fmla="*/ 87 w 198"/>
              <a:gd name="T39" fmla="*/ 47 h 146"/>
              <a:gd name="T40" fmla="*/ 99 w 198"/>
              <a:gd name="T41" fmla="*/ 64 h 146"/>
              <a:gd name="T42" fmla="*/ 121 w 198"/>
              <a:gd name="T43" fmla="*/ 55 h 146"/>
              <a:gd name="T44" fmla="*/ 131 w 198"/>
              <a:gd name="T45" fmla="*/ 36 h 146"/>
              <a:gd name="T46" fmla="*/ 131 w 198"/>
              <a:gd name="T47" fmla="*/ 61 h 146"/>
              <a:gd name="T48" fmla="*/ 106 w 198"/>
              <a:gd name="T49" fmla="*/ 69 h 146"/>
              <a:gd name="T50" fmla="*/ 105 w 198"/>
              <a:gd name="T51" fmla="*/ 76 h 146"/>
              <a:gd name="T52" fmla="*/ 128 w 198"/>
              <a:gd name="T53" fmla="*/ 91 h 146"/>
              <a:gd name="T54" fmla="*/ 128 w 198"/>
              <a:gd name="T55" fmla="*/ 110 h 146"/>
              <a:gd name="T56" fmla="*/ 120 w 198"/>
              <a:gd name="T57" fmla="*/ 95 h 146"/>
              <a:gd name="T58" fmla="*/ 99 w 198"/>
              <a:gd name="T59" fmla="*/ 80 h 146"/>
              <a:gd name="T60" fmla="*/ 83 w 198"/>
              <a:gd name="T61" fmla="*/ 98 h 146"/>
              <a:gd name="T62" fmla="*/ 77 w 198"/>
              <a:gd name="T63" fmla="*/ 115 h 146"/>
              <a:gd name="T64" fmla="*/ 77 w 198"/>
              <a:gd name="T65" fmla="*/ 96 h 146"/>
              <a:gd name="T66" fmla="*/ 93 w 198"/>
              <a:gd name="T67" fmla="*/ 77 h 146"/>
              <a:gd name="T68" fmla="*/ 71 w 198"/>
              <a:gd name="T69" fmla="*/ 76 h 146"/>
              <a:gd name="T70" fmla="*/ 54 w 198"/>
              <a:gd name="T71" fmla="*/ 7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8" h="146">
                <a:moveTo>
                  <a:pt x="184" y="0"/>
                </a:moveTo>
                <a:cubicBezTo>
                  <a:pt x="15" y="0"/>
                  <a:pt x="15" y="0"/>
                  <a:pt x="15" y="0"/>
                </a:cubicBezTo>
                <a:cubicBezTo>
                  <a:pt x="7" y="0"/>
                  <a:pt x="0" y="6"/>
                  <a:pt x="0" y="14"/>
                </a:cubicBezTo>
                <a:cubicBezTo>
                  <a:pt x="0" y="132"/>
                  <a:pt x="0" y="132"/>
                  <a:pt x="0" y="132"/>
                </a:cubicBezTo>
                <a:cubicBezTo>
                  <a:pt x="0" y="140"/>
                  <a:pt x="7" y="146"/>
                  <a:pt x="15" y="146"/>
                </a:cubicBezTo>
                <a:cubicBezTo>
                  <a:pt x="184" y="146"/>
                  <a:pt x="184" y="146"/>
                  <a:pt x="184" y="146"/>
                </a:cubicBezTo>
                <a:cubicBezTo>
                  <a:pt x="192" y="146"/>
                  <a:pt x="198" y="140"/>
                  <a:pt x="198" y="132"/>
                </a:cubicBezTo>
                <a:cubicBezTo>
                  <a:pt x="198" y="14"/>
                  <a:pt x="198" y="14"/>
                  <a:pt x="198" y="14"/>
                </a:cubicBezTo>
                <a:cubicBezTo>
                  <a:pt x="198" y="6"/>
                  <a:pt x="192" y="0"/>
                  <a:pt x="184" y="0"/>
                </a:cubicBezTo>
                <a:close/>
                <a:moveTo>
                  <a:pt x="52" y="7"/>
                </a:moveTo>
                <a:cubicBezTo>
                  <a:pt x="55" y="7"/>
                  <a:pt x="57" y="9"/>
                  <a:pt x="57" y="12"/>
                </a:cubicBezTo>
                <a:cubicBezTo>
                  <a:pt x="57" y="14"/>
                  <a:pt x="55" y="16"/>
                  <a:pt x="52" y="16"/>
                </a:cubicBezTo>
                <a:cubicBezTo>
                  <a:pt x="50" y="16"/>
                  <a:pt x="48" y="14"/>
                  <a:pt x="48" y="12"/>
                </a:cubicBezTo>
                <a:cubicBezTo>
                  <a:pt x="48" y="9"/>
                  <a:pt x="50" y="7"/>
                  <a:pt x="52" y="7"/>
                </a:cubicBezTo>
                <a:close/>
                <a:moveTo>
                  <a:pt x="37" y="7"/>
                </a:moveTo>
                <a:cubicBezTo>
                  <a:pt x="40" y="7"/>
                  <a:pt x="42" y="9"/>
                  <a:pt x="42" y="12"/>
                </a:cubicBezTo>
                <a:cubicBezTo>
                  <a:pt x="42" y="14"/>
                  <a:pt x="40" y="16"/>
                  <a:pt x="37" y="16"/>
                </a:cubicBezTo>
                <a:cubicBezTo>
                  <a:pt x="35" y="16"/>
                  <a:pt x="33" y="14"/>
                  <a:pt x="33" y="12"/>
                </a:cubicBezTo>
                <a:cubicBezTo>
                  <a:pt x="33" y="9"/>
                  <a:pt x="35" y="7"/>
                  <a:pt x="37" y="7"/>
                </a:cubicBezTo>
                <a:close/>
                <a:moveTo>
                  <a:pt x="22" y="7"/>
                </a:moveTo>
                <a:cubicBezTo>
                  <a:pt x="24" y="7"/>
                  <a:pt x="26" y="9"/>
                  <a:pt x="26" y="12"/>
                </a:cubicBezTo>
                <a:cubicBezTo>
                  <a:pt x="26" y="14"/>
                  <a:pt x="24" y="16"/>
                  <a:pt x="22" y="16"/>
                </a:cubicBezTo>
                <a:cubicBezTo>
                  <a:pt x="20" y="16"/>
                  <a:pt x="18" y="14"/>
                  <a:pt x="18" y="12"/>
                </a:cubicBezTo>
                <a:cubicBezTo>
                  <a:pt x="18" y="9"/>
                  <a:pt x="20" y="7"/>
                  <a:pt x="22" y="7"/>
                </a:cubicBezTo>
                <a:close/>
                <a:moveTo>
                  <a:pt x="186" y="125"/>
                </a:moveTo>
                <a:cubicBezTo>
                  <a:pt x="12" y="125"/>
                  <a:pt x="12" y="125"/>
                  <a:pt x="12" y="125"/>
                </a:cubicBezTo>
                <a:cubicBezTo>
                  <a:pt x="12" y="20"/>
                  <a:pt x="12" y="20"/>
                  <a:pt x="12" y="20"/>
                </a:cubicBezTo>
                <a:cubicBezTo>
                  <a:pt x="186" y="20"/>
                  <a:pt x="186" y="20"/>
                  <a:pt x="186" y="20"/>
                </a:cubicBezTo>
                <a:lnTo>
                  <a:pt x="186" y="125"/>
                </a:lnTo>
                <a:close/>
                <a:moveTo>
                  <a:pt x="54" y="76"/>
                </a:moveTo>
                <a:cubicBezTo>
                  <a:pt x="54" y="71"/>
                  <a:pt x="58" y="68"/>
                  <a:pt x="62" y="68"/>
                </a:cubicBezTo>
                <a:cubicBezTo>
                  <a:pt x="67" y="68"/>
                  <a:pt x="70" y="70"/>
                  <a:pt x="71" y="73"/>
                </a:cubicBezTo>
                <a:cubicBezTo>
                  <a:pt x="71" y="73"/>
                  <a:pt x="71" y="73"/>
                  <a:pt x="92" y="71"/>
                </a:cubicBezTo>
                <a:cubicBezTo>
                  <a:pt x="92" y="69"/>
                  <a:pt x="92" y="68"/>
                  <a:pt x="94" y="66"/>
                </a:cubicBezTo>
                <a:cubicBezTo>
                  <a:pt x="94" y="66"/>
                  <a:pt x="94" y="66"/>
                  <a:pt x="84" y="48"/>
                </a:cubicBezTo>
                <a:cubicBezTo>
                  <a:pt x="83" y="49"/>
                  <a:pt x="83" y="49"/>
                  <a:pt x="81" y="49"/>
                </a:cubicBezTo>
                <a:cubicBezTo>
                  <a:pt x="77" y="49"/>
                  <a:pt x="74" y="46"/>
                  <a:pt x="74" y="42"/>
                </a:cubicBezTo>
                <a:cubicBezTo>
                  <a:pt x="74" y="37"/>
                  <a:pt x="77" y="33"/>
                  <a:pt x="81" y="33"/>
                </a:cubicBezTo>
                <a:cubicBezTo>
                  <a:pt x="86" y="33"/>
                  <a:pt x="89" y="37"/>
                  <a:pt x="89" y="42"/>
                </a:cubicBezTo>
                <a:cubicBezTo>
                  <a:pt x="89" y="43"/>
                  <a:pt x="88" y="46"/>
                  <a:pt x="87" y="47"/>
                </a:cubicBezTo>
                <a:cubicBezTo>
                  <a:pt x="87" y="47"/>
                  <a:pt x="87" y="47"/>
                  <a:pt x="96" y="64"/>
                </a:cubicBezTo>
                <a:cubicBezTo>
                  <a:pt x="97" y="64"/>
                  <a:pt x="98" y="64"/>
                  <a:pt x="99" y="64"/>
                </a:cubicBezTo>
                <a:cubicBezTo>
                  <a:pt x="100" y="64"/>
                  <a:pt x="103" y="65"/>
                  <a:pt x="104" y="67"/>
                </a:cubicBezTo>
                <a:cubicBezTo>
                  <a:pt x="104" y="67"/>
                  <a:pt x="104" y="67"/>
                  <a:pt x="121" y="55"/>
                </a:cubicBezTo>
                <a:cubicBezTo>
                  <a:pt x="120" y="53"/>
                  <a:pt x="119" y="51"/>
                  <a:pt x="119" y="49"/>
                </a:cubicBezTo>
                <a:cubicBezTo>
                  <a:pt x="119" y="42"/>
                  <a:pt x="125" y="36"/>
                  <a:pt x="131" y="36"/>
                </a:cubicBezTo>
                <a:cubicBezTo>
                  <a:pt x="138" y="36"/>
                  <a:pt x="144" y="42"/>
                  <a:pt x="144" y="49"/>
                </a:cubicBezTo>
                <a:cubicBezTo>
                  <a:pt x="144" y="55"/>
                  <a:pt x="138" y="61"/>
                  <a:pt x="131" y="61"/>
                </a:cubicBezTo>
                <a:cubicBezTo>
                  <a:pt x="128" y="61"/>
                  <a:pt x="125" y="59"/>
                  <a:pt x="122" y="57"/>
                </a:cubicBezTo>
                <a:cubicBezTo>
                  <a:pt x="122" y="57"/>
                  <a:pt x="122" y="57"/>
                  <a:pt x="106" y="69"/>
                </a:cubicBezTo>
                <a:cubicBezTo>
                  <a:pt x="106" y="70"/>
                  <a:pt x="106" y="71"/>
                  <a:pt x="106" y="72"/>
                </a:cubicBezTo>
                <a:cubicBezTo>
                  <a:pt x="106" y="73"/>
                  <a:pt x="106" y="75"/>
                  <a:pt x="105" y="76"/>
                </a:cubicBezTo>
                <a:cubicBezTo>
                  <a:pt x="105" y="76"/>
                  <a:pt x="105" y="76"/>
                  <a:pt x="122" y="93"/>
                </a:cubicBezTo>
                <a:cubicBezTo>
                  <a:pt x="124" y="92"/>
                  <a:pt x="125" y="91"/>
                  <a:pt x="128" y="91"/>
                </a:cubicBezTo>
                <a:cubicBezTo>
                  <a:pt x="133" y="91"/>
                  <a:pt x="137" y="96"/>
                  <a:pt x="137" y="101"/>
                </a:cubicBezTo>
                <a:cubicBezTo>
                  <a:pt x="137" y="106"/>
                  <a:pt x="133" y="110"/>
                  <a:pt x="128" y="110"/>
                </a:cubicBezTo>
                <a:cubicBezTo>
                  <a:pt x="122" y="110"/>
                  <a:pt x="118" y="106"/>
                  <a:pt x="118" y="101"/>
                </a:cubicBezTo>
                <a:cubicBezTo>
                  <a:pt x="118" y="98"/>
                  <a:pt x="119" y="97"/>
                  <a:pt x="120" y="95"/>
                </a:cubicBezTo>
                <a:cubicBezTo>
                  <a:pt x="120" y="95"/>
                  <a:pt x="120" y="95"/>
                  <a:pt x="103" y="78"/>
                </a:cubicBezTo>
                <a:cubicBezTo>
                  <a:pt x="102" y="79"/>
                  <a:pt x="100" y="80"/>
                  <a:pt x="99" y="80"/>
                </a:cubicBezTo>
                <a:cubicBezTo>
                  <a:pt x="98" y="80"/>
                  <a:pt x="97" y="79"/>
                  <a:pt x="96" y="79"/>
                </a:cubicBezTo>
                <a:cubicBezTo>
                  <a:pt x="96" y="79"/>
                  <a:pt x="96" y="79"/>
                  <a:pt x="83" y="98"/>
                </a:cubicBezTo>
                <a:cubicBezTo>
                  <a:pt x="85" y="100"/>
                  <a:pt x="86" y="102"/>
                  <a:pt x="86" y="105"/>
                </a:cubicBezTo>
                <a:cubicBezTo>
                  <a:pt x="86" y="110"/>
                  <a:pt x="82" y="115"/>
                  <a:pt x="77" y="115"/>
                </a:cubicBezTo>
                <a:cubicBezTo>
                  <a:pt x="71" y="115"/>
                  <a:pt x="67" y="110"/>
                  <a:pt x="67" y="105"/>
                </a:cubicBezTo>
                <a:cubicBezTo>
                  <a:pt x="67" y="100"/>
                  <a:pt x="71" y="96"/>
                  <a:pt x="77" y="96"/>
                </a:cubicBezTo>
                <a:cubicBezTo>
                  <a:pt x="78" y="96"/>
                  <a:pt x="79" y="96"/>
                  <a:pt x="80" y="97"/>
                </a:cubicBezTo>
                <a:cubicBezTo>
                  <a:pt x="80" y="97"/>
                  <a:pt x="80" y="97"/>
                  <a:pt x="93" y="77"/>
                </a:cubicBezTo>
                <a:cubicBezTo>
                  <a:pt x="92" y="76"/>
                  <a:pt x="92" y="76"/>
                  <a:pt x="92" y="74"/>
                </a:cubicBezTo>
                <a:cubicBezTo>
                  <a:pt x="92" y="74"/>
                  <a:pt x="92" y="74"/>
                  <a:pt x="71" y="76"/>
                </a:cubicBezTo>
                <a:cubicBezTo>
                  <a:pt x="71" y="80"/>
                  <a:pt x="67" y="85"/>
                  <a:pt x="62" y="85"/>
                </a:cubicBezTo>
                <a:cubicBezTo>
                  <a:pt x="58" y="85"/>
                  <a:pt x="54" y="80"/>
                  <a:pt x="54" y="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2" name="Freeform 15"/>
          <p:cNvSpPr>
            <a:spLocks noEditPoints="1"/>
          </p:cNvSpPr>
          <p:nvPr/>
        </p:nvSpPr>
        <p:spPr bwMode="auto">
          <a:xfrm>
            <a:off x="901692" y="3062353"/>
            <a:ext cx="127084" cy="204545"/>
          </a:xfrm>
          <a:custGeom>
            <a:avLst/>
            <a:gdLst>
              <a:gd name="T0" fmla="*/ 117 w 133"/>
              <a:gd name="T1" fmla="*/ 0 h 214"/>
              <a:gd name="T2" fmla="*/ 17 w 133"/>
              <a:gd name="T3" fmla="*/ 0 h 214"/>
              <a:gd name="T4" fmla="*/ 0 w 133"/>
              <a:gd name="T5" fmla="*/ 16 h 214"/>
              <a:gd name="T6" fmla="*/ 0 w 133"/>
              <a:gd name="T7" fmla="*/ 198 h 214"/>
              <a:gd name="T8" fmla="*/ 17 w 133"/>
              <a:gd name="T9" fmla="*/ 214 h 214"/>
              <a:gd name="T10" fmla="*/ 117 w 133"/>
              <a:gd name="T11" fmla="*/ 214 h 214"/>
              <a:gd name="T12" fmla="*/ 133 w 133"/>
              <a:gd name="T13" fmla="*/ 198 h 214"/>
              <a:gd name="T14" fmla="*/ 133 w 133"/>
              <a:gd name="T15" fmla="*/ 16 h 214"/>
              <a:gd name="T16" fmla="*/ 117 w 133"/>
              <a:gd name="T17" fmla="*/ 0 h 214"/>
              <a:gd name="T18" fmla="*/ 67 w 133"/>
              <a:gd name="T19" fmla="*/ 208 h 214"/>
              <a:gd name="T20" fmla="*/ 62 w 133"/>
              <a:gd name="T21" fmla="*/ 203 h 214"/>
              <a:gd name="T22" fmla="*/ 67 w 133"/>
              <a:gd name="T23" fmla="*/ 198 h 214"/>
              <a:gd name="T24" fmla="*/ 72 w 133"/>
              <a:gd name="T25" fmla="*/ 203 h 214"/>
              <a:gd name="T26" fmla="*/ 67 w 133"/>
              <a:gd name="T27" fmla="*/ 208 h 214"/>
              <a:gd name="T28" fmla="*/ 119 w 133"/>
              <a:gd name="T29" fmla="*/ 189 h 214"/>
              <a:gd name="T30" fmla="*/ 14 w 133"/>
              <a:gd name="T31" fmla="*/ 189 h 214"/>
              <a:gd name="T32" fmla="*/ 14 w 133"/>
              <a:gd name="T33" fmla="*/ 15 h 214"/>
              <a:gd name="T34" fmla="*/ 119 w 133"/>
              <a:gd name="T35" fmla="*/ 15 h 214"/>
              <a:gd name="T36" fmla="*/ 119 w 133"/>
              <a:gd name="T37" fmla="*/ 18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214">
                <a:moveTo>
                  <a:pt x="117" y="0"/>
                </a:moveTo>
                <a:cubicBezTo>
                  <a:pt x="17" y="0"/>
                  <a:pt x="17" y="0"/>
                  <a:pt x="17" y="0"/>
                </a:cubicBezTo>
                <a:cubicBezTo>
                  <a:pt x="8" y="0"/>
                  <a:pt x="0" y="7"/>
                  <a:pt x="0" y="16"/>
                </a:cubicBezTo>
                <a:cubicBezTo>
                  <a:pt x="0" y="198"/>
                  <a:pt x="0" y="198"/>
                  <a:pt x="0" y="198"/>
                </a:cubicBezTo>
                <a:cubicBezTo>
                  <a:pt x="0" y="207"/>
                  <a:pt x="8" y="214"/>
                  <a:pt x="17" y="214"/>
                </a:cubicBezTo>
                <a:cubicBezTo>
                  <a:pt x="117" y="214"/>
                  <a:pt x="117" y="214"/>
                  <a:pt x="117" y="214"/>
                </a:cubicBezTo>
                <a:cubicBezTo>
                  <a:pt x="126" y="214"/>
                  <a:pt x="133" y="207"/>
                  <a:pt x="133" y="198"/>
                </a:cubicBezTo>
                <a:cubicBezTo>
                  <a:pt x="133" y="16"/>
                  <a:pt x="133" y="16"/>
                  <a:pt x="133" y="16"/>
                </a:cubicBezTo>
                <a:cubicBezTo>
                  <a:pt x="133" y="7"/>
                  <a:pt x="126" y="0"/>
                  <a:pt x="117" y="0"/>
                </a:cubicBezTo>
                <a:moveTo>
                  <a:pt x="67" y="208"/>
                </a:moveTo>
                <a:cubicBezTo>
                  <a:pt x="64" y="208"/>
                  <a:pt x="62" y="206"/>
                  <a:pt x="62" y="203"/>
                </a:cubicBezTo>
                <a:cubicBezTo>
                  <a:pt x="62" y="200"/>
                  <a:pt x="64" y="198"/>
                  <a:pt x="67" y="198"/>
                </a:cubicBezTo>
                <a:cubicBezTo>
                  <a:pt x="69" y="198"/>
                  <a:pt x="72" y="200"/>
                  <a:pt x="72" y="203"/>
                </a:cubicBezTo>
                <a:cubicBezTo>
                  <a:pt x="72" y="206"/>
                  <a:pt x="69" y="208"/>
                  <a:pt x="67" y="208"/>
                </a:cubicBezTo>
                <a:moveTo>
                  <a:pt x="119" y="189"/>
                </a:moveTo>
                <a:cubicBezTo>
                  <a:pt x="14" y="189"/>
                  <a:pt x="14" y="189"/>
                  <a:pt x="14" y="189"/>
                </a:cubicBezTo>
                <a:cubicBezTo>
                  <a:pt x="14" y="15"/>
                  <a:pt x="14" y="15"/>
                  <a:pt x="14" y="15"/>
                </a:cubicBezTo>
                <a:cubicBezTo>
                  <a:pt x="119" y="15"/>
                  <a:pt x="119" y="15"/>
                  <a:pt x="119" y="15"/>
                </a:cubicBezTo>
                <a:lnTo>
                  <a:pt x="119" y="189"/>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38859555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fltVal val="0"/>
                                          </p:val>
                                        </p:tav>
                                        <p:tav tm="100000">
                                          <p:val>
                                            <p:strVal val="#ppt_w"/>
                                          </p:val>
                                        </p:tav>
                                      </p:tavLst>
                                    </p:anim>
                                    <p:anim calcmode="lin" valueType="num">
                                      <p:cBhvr>
                                        <p:cTn id="12" dur="500" fill="hold"/>
                                        <p:tgtEl>
                                          <p:spTgt spid="18"/>
                                        </p:tgtEl>
                                        <p:attrNameLst>
                                          <p:attrName>ppt_h</p:attrName>
                                        </p:attrNameLst>
                                      </p:cBhvr>
                                      <p:tavLst>
                                        <p:tav tm="0">
                                          <p:val>
                                            <p:fltVal val="0"/>
                                          </p:val>
                                        </p:tav>
                                        <p:tav tm="100000">
                                          <p:val>
                                            <p:strVal val="#ppt_h"/>
                                          </p:val>
                                        </p:tav>
                                      </p:tavLst>
                                    </p:anim>
                                    <p:animEffect transition="in" filter="fade">
                                      <p:cBhvr>
                                        <p:cTn id="13" dur="500"/>
                                        <p:tgtEl>
                                          <p:spTgt spid="18"/>
                                        </p:tgtEl>
                                      </p:cBhvr>
                                    </p:animEffect>
                                  </p:childTnLst>
                                </p:cTn>
                              </p:par>
                            </p:childTnLst>
                          </p:cTn>
                        </p:par>
                        <p:par>
                          <p:cTn id="14" fill="hold">
                            <p:stCondLst>
                              <p:cond delay="1000"/>
                            </p:stCondLst>
                            <p:childTnLst>
                              <p:par>
                                <p:cTn id="15" presetID="47" presetClass="entr" presetSubtype="0" fill="hold" nodeType="after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500"/>
                                        <p:tgtEl>
                                          <p:spTgt spid="33"/>
                                        </p:tgtEl>
                                      </p:cBhvr>
                                    </p:animEffect>
                                    <p:anim calcmode="lin" valueType="num">
                                      <p:cBhvr>
                                        <p:cTn id="18" dur="500" fill="hold"/>
                                        <p:tgtEl>
                                          <p:spTgt spid="33"/>
                                        </p:tgtEl>
                                        <p:attrNameLst>
                                          <p:attrName>ppt_x</p:attrName>
                                        </p:attrNameLst>
                                      </p:cBhvr>
                                      <p:tavLst>
                                        <p:tav tm="0">
                                          <p:val>
                                            <p:strVal val="#ppt_x"/>
                                          </p:val>
                                        </p:tav>
                                        <p:tav tm="100000">
                                          <p:val>
                                            <p:strVal val="#ppt_x"/>
                                          </p:val>
                                        </p:tav>
                                      </p:tavLst>
                                    </p:anim>
                                    <p:anim calcmode="lin" valueType="num">
                                      <p:cBhvr>
                                        <p:cTn id="19" dur="500" fill="hold"/>
                                        <p:tgtEl>
                                          <p:spTgt spid="33"/>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par>
                                <p:cTn id="24" presetID="22" presetClass="entr" presetSubtype="8" fill="hold"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left)">
                                      <p:cBhvr>
                                        <p:cTn id="26" dur="500"/>
                                        <p:tgtEl>
                                          <p:spTgt spid="25"/>
                                        </p:tgtEl>
                                      </p:cBhvr>
                                    </p:animEffect>
                                  </p:childTnLst>
                                </p:cTn>
                              </p:par>
                            </p:childTnLst>
                          </p:cTn>
                        </p:par>
                        <p:par>
                          <p:cTn id="27" fill="hold">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p:cTn id="30" dur="500" fill="hold"/>
                                        <p:tgtEl>
                                          <p:spTgt spid="20"/>
                                        </p:tgtEl>
                                        <p:attrNameLst>
                                          <p:attrName>ppt_w</p:attrName>
                                        </p:attrNameLst>
                                      </p:cBhvr>
                                      <p:tavLst>
                                        <p:tav tm="0">
                                          <p:val>
                                            <p:fltVal val="0"/>
                                          </p:val>
                                        </p:tav>
                                        <p:tav tm="100000">
                                          <p:val>
                                            <p:strVal val="#ppt_w"/>
                                          </p:val>
                                        </p:tav>
                                      </p:tavLst>
                                    </p:anim>
                                    <p:anim calcmode="lin" valueType="num">
                                      <p:cBhvr>
                                        <p:cTn id="31" dur="500" fill="hold"/>
                                        <p:tgtEl>
                                          <p:spTgt spid="20"/>
                                        </p:tgtEl>
                                        <p:attrNameLst>
                                          <p:attrName>ppt_h</p:attrName>
                                        </p:attrNameLst>
                                      </p:cBhvr>
                                      <p:tavLst>
                                        <p:tav tm="0">
                                          <p:val>
                                            <p:fltVal val="0"/>
                                          </p:val>
                                        </p:tav>
                                        <p:tav tm="100000">
                                          <p:val>
                                            <p:strVal val="#ppt_h"/>
                                          </p:val>
                                        </p:tav>
                                      </p:tavLst>
                                    </p:anim>
                                    <p:animEffect transition="in" filter="fade">
                                      <p:cBhvr>
                                        <p:cTn id="32" dur="500"/>
                                        <p:tgtEl>
                                          <p:spTgt spid="20"/>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p:cTn id="35" dur="500" fill="hold"/>
                                        <p:tgtEl>
                                          <p:spTgt spid="21"/>
                                        </p:tgtEl>
                                        <p:attrNameLst>
                                          <p:attrName>ppt_w</p:attrName>
                                        </p:attrNameLst>
                                      </p:cBhvr>
                                      <p:tavLst>
                                        <p:tav tm="0">
                                          <p:val>
                                            <p:fltVal val="0"/>
                                          </p:val>
                                        </p:tav>
                                        <p:tav tm="100000">
                                          <p:val>
                                            <p:strVal val="#ppt_w"/>
                                          </p:val>
                                        </p:tav>
                                      </p:tavLst>
                                    </p:anim>
                                    <p:anim calcmode="lin" valueType="num">
                                      <p:cBhvr>
                                        <p:cTn id="36" dur="500" fill="hold"/>
                                        <p:tgtEl>
                                          <p:spTgt spid="21"/>
                                        </p:tgtEl>
                                        <p:attrNameLst>
                                          <p:attrName>ppt_h</p:attrName>
                                        </p:attrNameLst>
                                      </p:cBhvr>
                                      <p:tavLst>
                                        <p:tav tm="0">
                                          <p:val>
                                            <p:fltVal val="0"/>
                                          </p:val>
                                        </p:tav>
                                        <p:tav tm="100000">
                                          <p:val>
                                            <p:strVal val="#ppt_h"/>
                                          </p:val>
                                        </p:tav>
                                      </p:tavLst>
                                    </p:anim>
                                    <p:animEffect transition="in" filter="fade">
                                      <p:cBhvr>
                                        <p:cTn id="37" dur="500"/>
                                        <p:tgtEl>
                                          <p:spTgt spid="21"/>
                                        </p:tgtEl>
                                      </p:cBhvr>
                                    </p:animEffect>
                                  </p:childTnLst>
                                </p:cTn>
                              </p:par>
                            </p:childTnLst>
                          </p:cTn>
                        </p:par>
                        <p:par>
                          <p:cTn id="38" fill="hold">
                            <p:stCondLst>
                              <p:cond delay="2500"/>
                            </p:stCondLst>
                            <p:childTnLst>
                              <p:par>
                                <p:cTn id="39" presetID="47" presetClass="entr" presetSubtype="0" fill="hold" nodeType="after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fade">
                                      <p:cBhvr>
                                        <p:cTn id="41" dur="500"/>
                                        <p:tgtEl>
                                          <p:spTgt spid="42"/>
                                        </p:tgtEl>
                                      </p:cBhvr>
                                    </p:animEffect>
                                    <p:anim calcmode="lin" valueType="num">
                                      <p:cBhvr>
                                        <p:cTn id="42" dur="500" fill="hold"/>
                                        <p:tgtEl>
                                          <p:spTgt spid="42"/>
                                        </p:tgtEl>
                                        <p:attrNameLst>
                                          <p:attrName>ppt_x</p:attrName>
                                        </p:attrNameLst>
                                      </p:cBhvr>
                                      <p:tavLst>
                                        <p:tav tm="0">
                                          <p:val>
                                            <p:strVal val="#ppt_x"/>
                                          </p:val>
                                        </p:tav>
                                        <p:tav tm="100000">
                                          <p:val>
                                            <p:strVal val="#ppt_x"/>
                                          </p:val>
                                        </p:tav>
                                      </p:tavLst>
                                    </p:anim>
                                    <p:anim calcmode="lin" valueType="num">
                                      <p:cBhvr>
                                        <p:cTn id="43" dur="500" fill="hold"/>
                                        <p:tgtEl>
                                          <p:spTgt spid="42"/>
                                        </p:tgtEl>
                                        <p:attrNameLst>
                                          <p:attrName>ppt_y</p:attrName>
                                        </p:attrNameLst>
                                      </p:cBhvr>
                                      <p:tavLst>
                                        <p:tav tm="0">
                                          <p:val>
                                            <p:strVal val="#ppt_y-.1"/>
                                          </p:val>
                                        </p:tav>
                                        <p:tav tm="100000">
                                          <p:val>
                                            <p:strVal val="#ppt_y"/>
                                          </p:val>
                                        </p:tav>
                                      </p:tavLst>
                                    </p:anim>
                                  </p:childTnLst>
                                </p:cTn>
                              </p:par>
                              <p:par>
                                <p:cTn id="44" presetID="47" presetClass="entr" presetSubtype="0" fill="hold" nodeType="withEffect">
                                  <p:stCondLst>
                                    <p:cond delay="0"/>
                                  </p:stCondLst>
                                  <p:childTnLst>
                                    <p:set>
                                      <p:cBhvr>
                                        <p:cTn id="45" dur="1" fill="hold">
                                          <p:stCondLst>
                                            <p:cond delay="0"/>
                                          </p:stCondLst>
                                        </p:cTn>
                                        <p:tgtEl>
                                          <p:spTgt spid="51"/>
                                        </p:tgtEl>
                                        <p:attrNameLst>
                                          <p:attrName>style.visibility</p:attrName>
                                        </p:attrNameLst>
                                      </p:cBhvr>
                                      <p:to>
                                        <p:strVal val="visible"/>
                                      </p:to>
                                    </p:set>
                                    <p:animEffect transition="in" filter="fade">
                                      <p:cBhvr>
                                        <p:cTn id="46" dur="500"/>
                                        <p:tgtEl>
                                          <p:spTgt spid="51"/>
                                        </p:tgtEl>
                                      </p:cBhvr>
                                    </p:animEffect>
                                    <p:anim calcmode="lin" valueType="num">
                                      <p:cBhvr>
                                        <p:cTn id="47" dur="500" fill="hold"/>
                                        <p:tgtEl>
                                          <p:spTgt spid="51"/>
                                        </p:tgtEl>
                                        <p:attrNameLst>
                                          <p:attrName>ppt_x</p:attrName>
                                        </p:attrNameLst>
                                      </p:cBhvr>
                                      <p:tavLst>
                                        <p:tav tm="0">
                                          <p:val>
                                            <p:strVal val="#ppt_x"/>
                                          </p:val>
                                        </p:tav>
                                        <p:tav tm="100000">
                                          <p:val>
                                            <p:strVal val="#ppt_x"/>
                                          </p:val>
                                        </p:tav>
                                      </p:tavLst>
                                    </p:anim>
                                    <p:anim calcmode="lin" valueType="num">
                                      <p:cBhvr>
                                        <p:cTn id="48" dur="500" fill="hold"/>
                                        <p:tgtEl>
                                          <p:spTgt spid="51"/>
                                        </p:tgtEl>
                                        <p:attrNameLst>
                                          <p:attrName>ppt_y</p:attrName>
                                        </p:attrNameLst>
                                      </p:cBhvr>
                                      <p:tavLst>
                                        <p:tav tm="0">
                                          <p:val>
                                            <p:strVal val="#ppt_y-.1"/>
                                          </p:val>
                                        </p:tav>
                                        <p:tav tm="100000">
                                          <p:val>
                                            <p:strVal val="#ppt_y"/>
                                          </p:val>
                                        </p:tav>
                                      </p:tavLst>
                                    </p:anim>
                                  </p:childTnLst>
                                </p:cTn>
                              </p:par>
                              <p:par>
                                <p:cTn id="49" presetID="22" presetClass="entr" presetSubtype="8" fill="hold" nodeType="with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wipe(left)">
                                      <p:cBhvr>
                                        <p:cTn id="51" dur="500"/>
                                        <p:tgtEl>
                                          <p:spTgt spid="32"/>
                                        </p:tgtEl>
                                      </p:cBhvr>
                                    </p:animEffect>
                                  </p:childTnLst>
                                </p:cTn>
                              </p:par>
                            </p:childTnLst>
                          </p:cTn>
                        </p:par>
                        <p:par>
                          <p:cTn id="52" fill="hold">
                            <p:stCondLst>
                              <p:cond delay="3000"/>
                            </p:stCondLst>
                            <p:childTnLst>
                              <p:par>
                                <p:cTn id="53" presetID="22" presetClass="entr" presetSubtype="8" fill="hold"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par>
                                <p:cTn id="56" presetID="22" presetClass="entr" presetSubtype="8" fill="hold" nodeType="with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wipe(left)">
                                      <p:cBhvr>
                                        <p:cTn id="58" dur="500"/>
                                        <p:tgtEl>
                                          <p:spTgt spid="27"/>
                                        </p:tgtEl>
                                      </p:cBhvr>
                                    </p:animEffect>
                                  </p:childTnLst>
                                </p:cTn>
                              </p:par>
                              <p:par>
                                <p:cTn id="59" presetID="22" presetClass="entr" presetSubtype="8" fill="hold" nodeType="with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wipe(left)">
                                      <p:cBhvr>
                                        <p:cTn id="61" dur="500"/>
                                        <p:tgtEl>
                                          <p:spTgt spid="31"/>
                                        </p:tgtEl>
                                      </p:cBhvr>
                                    </p:animEffect>
                                  </p:childTnLst>
                                </p:cTn>
                              </p:par>
                            </p:childTnLst>
                          </p:cTn>
                        </p:par>
                        <p:par>
                          <p:cTn id="62" fill="hold">
                            <p:stCondLst>
                              <p:cond delay="3500"/>
                            </p:stCondLst>
                            <p:childTnLst>
                              <p:par>
                                <p:cTn id="63" presetID="53" presetClass="entr" presetSubtype="16"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 calcmode="lin" valueType="num">
                                      <p:cBhvr>
                                        <p:cTn id="65" dur="500" fill="hold"/>
                                        <p:tgtEl>
                                          <p:spTgt spid="22"/>
                                        </p:tgtEl>
                                        <p:attrNameLst>
                                          <p:attrName>ppt_w</p:attrName>
                                        </p:attrNameLst>
                                      </p:cBhvr>
                                      <p:tavLst>
                                        <p:tav tm="0">
                                          <p:val>
                                            <p:fltVal val="0"/>
                                          </p:val>
                                        </p:tav>
                                        <p:tav tm="100000">
                                          <p:val>
                                            <p:strVal val="#ppt_w"/>
                                          </p:val>
                                        </p:tav>
                                      </p:tavLst>
                                    </p:anim>
                                    <p:anim calcmode="lin" valueType="num">
                                      <p:cBhvr>
                                        <p:cTn id="66" dur="500" fill="hold"/>
                                        <p:tgtEl>
                                          <p:spTgt spid="22"/>
                                        </p:tgtEl>
                                        <p:attrNameLst>
                                          <p:attrName>ppt_h</p:attrName>
                                        </p:attrNameLst>
                                      </p:cBhvr>
                                      <p:tavLst>
                                        <p:tav tm="0">
                                          <p:val>
                                            <p:fltVal val="0"/>
                                          </p:val>
                                        </p:tav>
                                        <p:tav tm="100000">
                                          <p:val>
                                            <p:strVal val="#ppt_h"/>
                                          </p:val>
                                        </p:tav>
                                      </p:tavLst>
                                    </p:anim>
                                    <p:animEffect transition="in" filter="fade">
                                      <p:cBhvr>
                                        <p:cTn id="67" dur="500"/>
                                        <p:tgtEl>
                                          <p:spTgt spid="22"/>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23"/>
                                        </p:tgtEl>
                                        <p:attrNameLst>
                                          <p:attrName>style.visibility</p:attrName>
                                        </p:attrNameLst>
                                      </p:cBhvr>
                                      <p:to>
                                        <p:strVal val="visible"/>
                                      </p:to>
                                    </p:set>
                                    <p:anim calcmode="lin" valueType="num">
                                      <p:cBhvr>
                                        <p:cTn id="70" dur="500" fill="hold"/>
                                        <p:tgtEl>
                                          <p:spTgt spid="23"/>
                                        </p:tgtEl>
                                        <p:attrNameLst>
                                          <p:attrName>ppt_w</p:attrName>
                                        </p:attrNameLst>
                                      </p:cBhvr>
                                      <p:tavLst>
                                        <p:tav tm="0">
                                          <p:val>
                                            <p:fltVal val="0"/>
                                          </p:val>
                                        </p:tav>
                                        <p:tav tm="100000">
                                          <p:val>
                                            <p:strVal val="#ppt_w"/>
                                          </p:val>
                                        </p:tav>
                                      </p:tavLst>
                                    </p:anim>
                                    <p:anim calcmode="lin" valueType="num">
                                      <p:cBhvr>
                                        <p:cTn id="71" dur="500" fill="hold"/>
                                        <p:tgtEl>
                                          <p:spTgt spid="23"/>
                                        </p:tgtEl>
                                        <p:attrNameLst>
                                          <p:attrName>ppt_h</p:attrName>
                                        </p:attrNameLst>
                                      </p:cBhvr>
                                      <p:tavLst>
                                        <p:tav tm="0">
                                          <p:val>
                                            <p:fltVal val="0"/>
                                          </p:val>
                                        </p:tav>
                                        <p:tav tm="100000">
                                          <p:val>
                                            <p:strVal val="#ppt_h"/>
                                          </p:val>
                                        </p:tav>
                                      </p:tavLst>
                                    </p:anim>
                                    <p:animEffect transition="in" filter="fade">
                                      <p:cBhvr>
                                        <p:cTn id="72" dur="500"/>
                                        <p:tgtEl>
                                          <p:spTgt spid="23"/>
                                        </p:tgtEl>
                                      </p:cBhvr>
                                    </p:animEffect>
                                  </p:childTnLst>
                                </p:cTn>
                              </p:par>
                              <p:par>
                                <p:cTn id="73" presetID="47" presetClass="entr" presetSubtype="0" fill="hold" nodeType="withEffect">
                                  <p:stCondLst>
                                    <p:cond delay="0"/>
                                  </p:stCondLst>
                                  <p:childTnLst>
                                    <p:set>
                                      <p:cBhvr>
                                        <p:cTn id="74" dur="1" fill="hold">
                                          <p:stCondLst>
                                            <p:cond delay="0"/>
                                          </p:stCondLst>
                                        </p:cTn>
                                        <p:tgtEl>
                                          <p:spTgt spid="60"/>
                                        </p:tgtEl>
                                        <p:attrNameLst>
                                          <p:attrName>style.visibility</p:attrName>
                                        </p:attrNameLst>
                                      </p:cBhvr>
                                      <p:to>
                                        <p:strVal val="visible"/>
                                      </p:to>
                                    </p:set>
                                    <p:animEffect transition="in" filter="fade">
                                      <p:cBhvr>
                                        <p:cTn id="75" dur="500"/>
                                        <p:tgtEl>
                                          <p:spTgt spid="60"/>
                                        </p:tgtEl>
                                      </p:cBhvr>
                                    </p:animEffect>
                                    <p:anim calcmode="lin" valueType="num">
                                      <p:cBhvr>
                                        <p:cTn id="76" dur="500" fill="hold"/>
                                        <p:tgtEl>
                                          <p:spTgt spid="60"/>
                                        </p:tgtEl>
                                        <p:attrNameLst>
                                          <p:attrName>ppt_x</p:attrName>
                                        </p:attrNameLst>
                                      </p:cBhvr>
                                      <p:tavLst>
                                        <p:tav tm="0">
                                          <p:val>
                                            <p:strVal val="#ppt_x"/>
                                          </p:val>
                                        </p:tav>
                                        <p:tav tm="100000">
                                          <p:val>
                                            <p:strVal val="#ppt_x"/>
                                          </p:val>
                                        </p:tav>
                                      </p:tavLst>
                                    </p:anim>
                                    <p:anim calcmode="lin" valueType="num">
                                      <p:cBhvr>
                                        <p:cTn id="77" dur="500" fill="hold"/>
                                        <p:tgtEl>
                                          <p:spTgt spid="60"/>
                                        </p:tgtEl>
                                        <p:attrNameLst>
                                          <p:attrName>ppt_y</p:attrName>
                                        </p:attrNameLst>
                                      </p:cBhvr>
                                      <p:tavLst>
                                        <p:tav tm="0">
                                          <p:val>
                                            <p:strVal val="#ppt_y-.1"/>
                                          </p:val>
                                        </p:tav>
                                        <p:tav tm="100000">
                                          <p:val>
                                            <p:strVal val="#ppt_y"/>
                                          </p:val>
                                        </p:tav>
                                      </p:tavLst>
                                    </p:anim>
                                  </p:childTnLst>
                                </p:cTn>
                              </p:par>
                              <p:par>
                                <p:cTn id="78" presetID="47" presetClass="entr" presetSubtype="0" fill="hold" nodeType="withEffect">
                                  <p:stCondLst>
                                    <p:cond delay="0"/>
                                  </p:stCondLst>
                                  <p:childTnLst>
                                    <p:set>
                                      <p:cBhvr>
                                        <p:cTn id="79" dur="1" fill="hold">
                                          <p:stCondLst>
                                            <p:cond delay="0"/>
                                          </p:stCondLst>
                                        </p:cTn>
                                        <p:tgtEl>
                                          <p:spTgt spid="69"/>
                                        </p:tgtEl>
                                        <p:attrNameLst>
                                          <p:attrName>style.visibility</p:attrName>
                                        </p:attrNameLst>
                                      </p:cBhvr>
                                      <p:to>
                                        <p:strVal val="visible"/>
                                      </p:to>
                                    </p:set>
                                    <p:animEffect transition="in" filter="fade">
                                      <p:cBhvr>
                                        <p:cTn id="80" dur="500"/>
                                        <p:tgtEl>
                                          <p:spTgt spid="69"/>
                                        </p:tgtEl>
                                      </p:cBhvr>
                                    </p:animEffect>
                                    <p:anim calcmode="lin" valueType="num">
                                      <p:cBhvr>
                                        <p:cTn id="81" dur="500" fill="hold"/>
                                        <p:tgtEl>
                                          <p:spTgt spid="69"/>
                                        </p:tgtEl>
                                        <p:attrNameLst>
                                          <p:attrName>ppt_x</p:attrName>
                                        </p:attrNameLst>
                                      </p:cBhvr>
                                      <p:tavLst>
                                        <p:tav tm="0">
                                          <p:val>
                                            <p:strVal val="#ppt_x"/>
                                          </p:val>
                                        </p:tav>
                                        <p:tav tm="100000">
                                          <p:val>
                                            <p:strVal val="#ppt_x"/>
                                          </p:val>
                                        </p:tav>
                                      </p:tavLst>
                                    </p:anim>
                                    <p:anim calcmode="lin" valueType="num">
                                      <p:cBhvr>
                                        <p:cTn id="82" dur="500" fill="hold"/>
                                        <p:tgtEl>
                                          <p:spTgt spid="69"/>
                                        </p:tgtEl>
                                        <p:attrNameLst>
                                          <p:attrName>ppt_y</p:attrName>
                                        </p:attrNameLst>
                                      </p:cBhvr>
                                      <p:tavLst>
                                        <p:tav tm="0">
                                          <p:val>
                                            <p:strVal val="#ppt_y-.1"/>
                                          </p:val>
                                        </p:tav>
                                        <p:tav tm="100000">
                                          <p:val>
                                            <p:strVal val="#ppt_y"/>
                                          </p:val>
                                        </p:tav>
                                      </p:tavLst>
                                    </p:anim>
                                  </p:childTnLst>
                                </p:cTn>
                              </p:par>
                            </p:childTnLst>
                          </p:cTn>
                        </p:par>
                        <p:par>
                          <p:cTn id="83" fill="hold">
                            <p:stCondLst>
                              <p:cond delay="4000"/>
                            </p:stCondLst>
                            <p:childTnLst>
                              <p:par>
                                <p:cTn id="84" presetID="22" presetClass="entr" presetSubtype="1" fill="hold" nodeType="afterEffect">
                                  <p:stCondLst>
                                    <p:cond delay="0"/>
                                  </p:stCondLst>
                                  <p:childTnLst>
                                    <p:set>
                                      <p:cBhvr>
                                        <p:cTn id="85" dur="1" fill="hold">
                                          <p:stCondLst>
                                            <p:cond delay="0"/>
                                          </p:stCondLst>
                                        </p:cTn>
                                        <p:tgtEl>
                                          <p:spTgt spid="28"/>
                                        </p:tgtEl>
                                        <p:attrNameLst>
                                          <p:attrName>style.visibility</p:attrName>
                                        </p:attrNameLst>
                                      </p:cBhvr>
                                      <p:to>
                                        <p:strVal val="visible"/>
                                      </p:to>
                                    </p:set>
                                    <p:animEffect transition="in" filter="wipe(up)">
                                      <p:cBhvr>
                                        <p:cTn id="86" dur="500"/>
                                        <p:tgtEl>
                                          <p:spTgt spid="28"/>
                                        </p:tgtEl>
                                      </p:cBhvr>
                                    </p:animEffect>
                                  </p:childTnLst>
                                </p:cTn>
                              </p:par>
                              <p:par>
                                <p:cTn id="87" presetID="22" presetClass="entr" presetSubtype="1" fill="hold" nodeType="withEffect">
                                  <p:stCondLst>
                                    <p:cond delay="0"/>
                                  </p:stCondLst>
                                  <p:childTnLst>
                                    <p:set>
                                      <p:cBhvr>
                                        <p:cTn id="88" dur="1" fill="hold">
                                          <p:stCondLst>
                                            <p:cond delay="0"/>
                                          </p:stCondLst>
                                        </p:cTn>
                                        <p:tgtEl>
                                          <p:spTgt spid="29"/>
                                        </p:tgtEl>
                                        <p:attrNameLst>
                                          <p:attrName>style.visibility</p:attrName>
                                        </p:attrNameLst>
                                      </p:cBhvr>
                                      <p:to>
                                        <p:strVal val="visible"/>
                                      </p:to>
                                    </p:set>
                                    <p:animEffect transition="in" filter="wipe(up)">
                                      <p:cBhvr>
                                        <p:cTn id="89" dur="500"/>
                                        <p:tgtEl>
                                          <p:spTgt spid="29"/>
                                        </p:tgtEl>
                                      </p:cBhvr>
                                    </p:animEffect>
                                  </p:childTnLst>
                                </p:cTn>
                              </p:par>
                              <p:par>
                                <p:cTn id="90" presetID="22" presetClass="entr" presetSubtype="8" fill="hold" nodeType="withEffect">
                                  <p:stCondLst>
                                    <p:cond delay="0"/>
                                  </p:stCondLst>
                                  <p:childTnLst>
                                    <p:set>
                                      <p:cBhvr>
                                        <p:cTn id="91" dur="1" fill="hold">
                                          <p:stCondLst>
                                            <p:cond delay="0"/>
                                          </p:stCondLst>
                                        </p:cTn>
                                        <p:tgtEl>
                                          <p:spTgt spid="30"/>
                                        </p:tgtEl>
                                        <p:attrNameLst>
                                          <p:attrName>style.visibility</p:attrName>
                                        </p:attrNameLst>
                                      </p:cBhvr>
                                      <p:to>
                                        <p:strVal val="visible"/>
                                      </p:to>
                                    </p:set>
                                    <p:animEffect transition="in" filter="wipe(left)">
                                      <p:cBhvr>
                                        <p:cTn id="92" dur="500"/>
                                        <p:tgtEl>
                                          <p:spTgt spid="30"/>
                                        </p:tgtEl>
                                      </p:cBhvr>
                                    </p:animEffect>
                                  </p:childTnLst>
                                </p:cTn>
                              </p:par>
                            </p:childTnLst>
                          </p:cTn>
                        </p:par>
                        <p:par>
                          <p:cTn id="93" fill="hold">
                            <p:stCondLst>
                              <p:cond delay="4500"/>
                            </p:stCondLst>
                            <p:childTnLst>
                              <p:par>
                                <p:cTn id="94" presetID="53" presetClass="entr" presetSubtype="16" fill="hold" grpId="0" nodeType="afterEffect">
                                  <p:stCondLst>
                                    <p:cond delay="0"/>
                                  </p:stCondLst>
                                  <p:childTnLst>
                                    <p:set>
                                      <p:cBhvr>
                                        <p:cTn id="95" dur="1" fill="hold">
                                          <p:stCondLst>
                                            <p:cond delay="0"/>
                                          </p:stCondLst>
                                        </p:cTn>
                                        <p:tgtEl>
                                          <p:spTgt spid="24"/>
                                        </p:tgtEl>
                                        <p:attrNameLst>
                                          <p:attrName>style.visibility</p:attrName>
                                        </p:attrNameLst>
                                      </p:cBhvr>
                                      <p:to>
                                        <p:strVal val="visible"/>
                                      </p:to>
                                    </p:set>
                                    <p:anim calcmode="lin" valueType="num">
                                      <p:cBhvr>
                                        <p:cTn id="96" dur="500" fill="hold"/>
                                        <p:tgtEl>
                                          <p:spTgt spid="24"/>
                                        </p:tgtEl>
                                        <p:attrNameLst>
                                          <p:attrName>ppt_w</p:attrName>
                                        </p:attrNameLst>
                                      </p:cBhvr>
                                      <p:tavLst>
                                        <p:tav tm="0">
                                          <p:val>
                                            <p:fltVal val="0"/>
                                          </p:val>
                                        </p:tav>
                                        <p:tav tm="100000">
                                          <p:val>
                                            <p:strVal val="#ppt_w"/>
                                          </p:val>
                                        </p:tav>
                                      </p:tavLst>
                                    </p:anim>
                                    <p:anim calcmode="lin" valueType="num">
                                      <p:cBhvr>
                                        <p:cTn id="97" dur="500" fill="hold"/>
                                        <p:tgtEl>
                                          <p:spTgt spid="24"/>
                                        </p:tgtEl>
                                        <p:attrNameLst>
                                          <p:attrName>ppt_h</p:attrName>
                                        </p:attrNameLst>
                                      </p:cBhvr>
                                      <p:tavLst>
                                        <p:tav tm="0">
                                          <p:val>
                                            <p:fltVal val="0"/>
                                          </p:val>
                                        </p:tav>
                                        <p:tav tm="100000">
                                          <p:val>
                                            <p:strVal val="#ppt_h"/>
                                          </p:val>
                                        </p:tav>
                                      </p:tavLst>
                                    </p:anim>
                                    <p:animEffect transition="in" filter="fade">
                                      <p:cBhvr>
                                        <p:cTn id="98" dur="500"/>
                                        <p:tgtEl>
                                          <p:spTgt spid="24"/>
                                        </p:tgtEl>
                                      </p:cBhvr>
                                    </p:animEffect>
                                  </p:childTnLst>
                                </p:cTn>
                              </p:par>
                            </p:childTnLst>
                          </p:cTn>
                        </p:par>
                        <p:par>
                          <p:cTn id="99" fill="hold">
                            <p:stCondLst>
                              <p:cond delay="5000"/>
                            </p:stCondLst>
                            <p:childTnLst>
                              <p:par>
                                <p:cTn id="100" presetID="47" presetClass="entr" presetSubtype="0" fill="hold" nodeType="afterEffect">
                                  <p:stCondLst>
                                    <p:cond delay="0"/>
                                  </p:stCondLst>
                                  <p:childTnLst>
                                    <p:set>
                                      <p:cBhvr>
                                        <p:cTn id="101" dur="1" fill="hold">
                                          <p:stCondLst>
                                            <p:cond delay="0"/>
                                          </p:stCondLst>
                                        </p:cTn>
                                        <p:tgtEl>
                                          <p:spTgt spid="78"/>
                                        </p:tgtEl>
                                        <p:attrNameLst>
                                          <p:attrName>style.visibility</p:attrName>
                                        </p:attrNameLst>
                                      </p:cBhvr>
                                      <p:to>
                                        <p:strVal val="visible"/>
                                      </p:to>
                                    </p:set>
                                    <p:animEffect transition="in" filter="fade">
                                      <p:cBhvr>
                                        <p:cTn id="102" dur="500"/>
                                        <p:tgtEl>
                                          <p:spTgt spid="78"/>
                                        </p:tgtEl>
                                      </p:cBhvr>
                                    </p:animEffect>
                                    <p:anim calcmode="lin" valueType="num">
                                      <p:cBhvr>
                                        <p:cTn id="103" dur="500" fill="hold"/>
                                        <p:tgtEl>
                                          <p:spTgt spid="78"/>
                                        </p:tgtEl>
                                        <p:attrNameLst>
                                          <p:attrName>ppt_x</p:attrName>
                                        </p:attrNameLst>
                                      </p:cBhvr>
                                      <p:tavLst>
                                        <p:tav tm="0">
                                          <p:val>
                                            <p:strVal val="#ppt_x"/>
                                          </p:val>
                                        </p:tav>
                                        <p:tav tm="100000">
                                          <p:val>
                                            <p:strVal val="#ppt_x"/>
                                          </p:val>
                                        </p:tav>
                                      </p:tavLst>
                                    </p:anim>
                                    <p:anim calcmode="lin" valueType="num">
                                      <p:cBhvr>
                                        <p:cTn id="104" dur="500" fill="hold"/>
                                        <p:tgtEl>
                                          <p:spTgt spid="78"/>
                                        </p:tgtEl>
                                        <p:attrNameLst>
                                          <p:attrName>ppt_y</p:attrName>
                                        </p:attrNameLst>
                                      </p:cBhvr>
                                      <p:tavLst>
                                        <p:tav tm="0">
                                          <p:val>
                                            <p:strVal val="#ppt_y-.1"/>
                                          </p:val>
                                        </p:tav>
                                        <p:tav tm="100000">
                                          <p:val>
                                            <p:strVal val="#ppt_y"/>
                                          </p:val>
                                        </p:tav>
                                      </p:tavLst>
                                    </p:anim>
                                  </p:childTnLst>
                                </p:cTn>
                              </p:par>
                            </p:childTnLst>
                          </p:cTn>
                        </p:par>
                        <p:par>
                          <p:cTn id="105" fill="hold">
                            <p:stCondLst>
                              <p:cond delay="5500"/>
                            </p:stCondLst>
                            <p:childTnLst>
                              <p:par>
                                <p:cTn id="106" presetID="12" presetClass="entr" presetSubtype="4" fill="hold" grpId="0" nodeType="afterEffect">
                                  <p:stCondLst>
                                    <p:cond delay="0"/>
                                  </p:stCondLst>
                                  <p:childTnLst>
                                    <p:set>
                                      <p:cBhvr>
                                        <p:cTn id="107" dur="1" fill="hold">
                                          <p:stCondLst>
                                            <p:cond delay="0"/>
                                          </p:stCondLst>
                                        </p:cTn>
                                        <p:tgtEl>
                                          <p:spTgt spid="92"/>
                                        </p:tgtEl>
                                        <p:attrNameLst>
                                          <p:attrName>style.visibility</p:attrName>
                                        </p:attrNameLst>
                                      </p:cBhvr>
                                      <p:to>
                                        <p:strVal val="visible"/>
                                      </p:to>
                                    </p:set>
                                    <p:anim calcmode="lin" valueType="num">
                                      <p:cBhvr additive="base">
                                        <p:cTn id="108" dur="500"/>
                                        <p:tgtEl>
                                          <p:spTgt spid="92"/>
                                        </p:tgtEl>
                                        <p:attrNameLst>
                                          <p:attrName>ppt_y</p:attrName>
                                        </p:attrNameLst>
                                      </p:cBhvr>
                                      <p:tavLst>
                                        <p:tav tm="0">
                                          <p:val>
                                            <p:strVal val="#ppt_y+#ppt_h*1.125000"/>
                                          </p:val>
                                        </p:tav>
                                        <p:tav tm="100000">
                                          <p:val>
                                            <p:strVal val="#ppt_y"/>
                                          </p:val>
                                        </p:tav>
                                      </p:tavLst>
                                    </p:anim>
                                    <p:animEffect transition="in" filter="wipe(up)">
                                      <p:cBhvr>
                                        <p:cTn id="109" dur="500"/>
                                        <p:tgtEl>
                                          <p:spTgt spid="92"/>
                                        </p:tgtEl>
                                      </p:cBhvr>
                                    </p:animEffect>
                                  </p:childTnLst>
                                </p:cTn>
                              </p:par>
                              <p:par>
                                <p:cTn id="110" presetID="12" presetClass="entr" presetSubtype="4" fill="hold" grpId="0" nodeType="withEffect">
                                  <p:stCondLst>
                                    <p:cond delay="0"/>
                                  </p:stCondLst>
                                  <p:childTnLst>
                                    <p:set>
                                      <p:cBhvr>
                                        <p:cTn id="111" dur="1" fill="hold">
                                          <p:stCondLst>
                                            <p:cond delay="0"/>
                                          </p:stCondLst>
                                        </p:cTn>
                                        <p:tgtEl>
                                          <p:spTgt spid="90"/>
                                        </p:tgtEl>
                                        <p:attrNameLst>
                                          <p:attrName>style.visibility</p:attrName>
                                        </p:attrNameLst>
                                      </p:cBhvr>
                                      <p:to>
                                        <p:strVal val="visible"/>
                                      </p:to>
                                    </p:set>
                                    <p:anim calcmode="lin" valueType="num">
                                      <p:cBhvr additive="base">
                                        <p:cTn id="112" dur="500"/>
                                        <p:tgtEl>
                                          <p:spTgt spid="90"/>
                                        </p:tgtEl>
                                        <p:attrNameLst>
                                          <p:attrName>ppt_y</p:attrName>
                                        </p:attrNameLst>
                                      </p:cBhvr>
                                      <p:tavLst>
                                        <p:tav tm="0">
                                          <p:val>
                                            <p:strVal val="#ppt_y+#ppt_h*1.125000"/>
                                          </p:val>
                                        </p:tav>
                                        <p:tav tm="100000">
                                          <p:val>
                                            <p:strVal val="#ppt_y"/>
                                          </p:val>
                                        </p:tav>
                                      </p:tavLst>
                                    </p:anim>
                                    <p:animEffect transition="in" filter="wipe(up)">
                                      <p:cBhvr>
                                        <p:cTn id="113" dur="500"/>
                                        <p:tgtEl>
                                          <p:spTgt spid="90"/>
                                        </p:tgtEl>
                                      </p:cBhvr>
                                    </p:animEffect>
                                  </p:childTnLst>
                                </p:cTn>
                              </p:par>
                              <p:par>
                                <p:cTn id="114" presetID="12" presetClass="entr" presetSubtype="4" fill="hold" grpId="0" nodeType="withEffect">
                                  <p:stCondLst>
                                    <p:cond delay="0"/>
                                  </p:stCondLst>
                                  <p:childTnLst>
                                    <p:set>
                                      <p:cBhvr>
                                        <p:cTn id="115" dur="1" fill="hold">
                                          <p:stCondLst>
                                            <p:cond delay="0"/>
                                          </p:stCondLst>
                                        </p:cTn>
                                        <p:tgtEl>
                                          <p:spTgt spid="88"/>
                                        </p:tgtEl>
                                        <p:attrNameLst>
                                          <p:attrName>style.visibility</p:attrName>
                                        </p:attrNameLst>
                                      </p:cBhvr>
                                      <p:to>
                                        <p:strVal val="visible"/>
                                      </p:to>
                                    </p:set>
                                    <p:anim calcmode="lin" valueType="num">
                                      <p:cBhvr additive="base">
                                        <p:cTn id="116" dur="500"/>
                                        <p:tgtEl>
                                          <p:spTgt spid="88"/>
                                        </p:tgtEl>
                                        <p:attrNameLst>
                                          <p:attrName>ppt_y</p:attrName>
                                        </p:attrNameLst>
                                      </p:cBhvr>
                                      <p:tavLst>
                                        <p:tav tm="0">
                                          <p:val>
                                            <p:strVal val="#ppt_y+#ppt_h*1.125000"/>
                                          </p:val>
                                        </p:tav>
                                        <p:tav tm="100000">
                                          <p:val>
                                            <p:strVal val="#ppt_y"/>
                                          </p:val>
                                        </p:tav>
                                      </p:tavLst>
                                    </p:anim>
                                    <p:animEffect transition="in" filter="wipe(up)">
                                      <p:cBhvr>
                                        <p:cTn id="117" dur="500"/>
                                        <p:tgtEl>
                                          <p:spTgt spid="88"/>
                                        </p:tgtEl>
                                      </p:cBhvr>
                                    </p:animEffect>
                                  </p:childTnLst>
                                </p:cTn>
                              </p:par>
                            </p:childTnLst>
                          </p:cTn>
                        </p:par>
                        <p:par>
                          <p:cTn id="118" fill="hold">
                            <p:stCondLst>
                              <p:cond delay="6000"/>
                            </p:stCondLst>
                            <p:childTnLst>
                              <p:par>
                                <p:cTn id="119" presetID="10" presetClass="entr" presetSubtype="0" fill="hold" grpId="0" nodeType="afterEffect">
                                  <p:stCondLst>
                                    <p:cond delay="0"/>
                                  </p:stCondLst>
                                  <p:childTnLst>
                                    <p:set>
                                      <p:cBhvr>
                                        <p:cTn id="120" dur="1" fill="hold">
                                          <p:stCondLst>
                                            <p:cond delay="0"/>
                                          </p:stCondLst>
                                        </p:cTn>
                                        <p:tgtEl>
                                          <p:spTgt spid="100"/>
                                        </p:tgtEl>
                                        <p:attrNameLst>
                                          <p:attrName>style.visibility</p:attrName>
                                        </p:attrNameLst>
                                      </p:cBhvr>
                                      <p:to>
                                        <p:strVal val="visible"/>
                                      </p:to>
                                    </p:set>
                                    <p:animEffect transition="in" filter="fade">
                                      <p:cBhvr>
                                        <p:cTn id="121" dur="500"/>
                                        <p:tgtEl>
                                          <p:spTgt spid="100"/>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101"/>
                                        </p:tgtEl>
                                        <p:attrNameLst>
                                          <p:attrName>style.visibility</p:attrName>
                                        </p:attrNameLst>
                                      </p:cBhvr>
                                      <p:to>
                                        <p:strVal val="visible"/>
                                      </p:to>
                                    </p:set>
                                    <p:animEffect transition="in" filter="fade">
                                      <p:cBhvr>
                                        <p:cTn id="124" dur="500"/>
                                        <p:tgtEl>
                                          <p:spTgt spid="101"/>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102"/>
                                        </p:tgtEl>
                                        <p:attrNameLst>
                                          <p:attrName>style.visibility</p:attrName>
                                        </p:attrNameLst>
                                      </p:cBhvr>
                                      <p:to>
                                        <p:strVal val="visible"/>
                                      </p:to>
                                    </p:set>
                                    <p:animEffect transition="in" filter="fade">
                                      <p:cBhvr>
                                        <p:cTn id="127" dur="500"/>
                                        <p:tgtEl>
                                          <p:spTgt spid="102"/>
                                        </p:tgtEl>
                                      </p:cBhvr>
                                    </p:animEffect>
                                  </p:childTnLst>
                                </p:cTn>
                              </p:par>
                            </p:childTnLst>
                          </p:cTn>
                        </p:par>
                        <p:par>
                          <p:cTn id="128" fill="hold">
                            <p:stCondLst>
                              <p:cond delay="6500"/>
                            </p:stCondLst>
                            <p:childTnLst>
                              <p:par>
                                <p:cTn id="129" presetID="22" presetClass="entr" presetSubtype="8" fill="hold" grpId="0" nodeType="afterEffect">
                                  <p:stCondLst>
                                    <p:cond delay="0"/>
                                  </p:stCondLst>
                                  <p:childTnLst>
                                    <p:set>
                                      <p:cBhvr>
                                        <p:cTn id="130" dur="1" fill="hold">
                                          <p:stCondLst>
                                            <p:cond delay="0"/>
                                          </p:stCondLst>
                                        </p:cTn>
                                        <p:tgtEl>
                                          <p:spTgt spid="91"/>
                                        </p:tgtEl>
                                        <p:attrNameLst>
                                          <p:attrName>style.visibility</p:attrName>
                                        </p:attrNameLst>
                                      </p:cBhvr>
                                      <p:to>
                                        <p:strVal val="visible"/>
                                      </p:to>
                                    </p:set>
                                    <p:animEffect transition="in" filter="wipe(left)">
                                      <p:cBhvr>
                                        <p:cTn id="131" dur="500"/>
                                        <p:tgtEl>
                                          <p:spTgt spid="91"/>
                                        </p:tgtEl>
                                      </p:cBhvr>
                                    </p:animEffect>
                                  </p:childTnLst>
                                </p:cTn>
                              </p:par>
                              <p:par>
                                <p:cTn id="132" presetID="22" presetClass="entr" presetSubtype="8" fill="hold" grpId="0" nodeType="withEffect">
                                  <p:stCondLst>
                                    <p:cond delay="0"/>
                                  </p:stCondLst>
                                  <p:childTnLst>
                                    <p:set>
                                      <p:cBhvr>
                                        <p:cTn id="133" dur="1" fill="hold">
                                          <p:stCondLst>
                                            <p:cond delay="0"/>
                                          </p:stCondLst>
                                        </p:cTn>
                                        <p:tgtEl>
                                          <p:spTgt spid="89"/>
                                        </p:tgtEl>
                                        <p:attrNameLst>
                                          <p:attrName>style.visibility</p:attrName>
                                        </p:attrNameLst>
                                      </p:cBhvr>
                                      <p:to>
                                        <p:strVal val="visible"/>
                                      </p:to>
                                    </p:set>
                                    <p:animEffect transition="in" filter="wipe(left)">
                                      <p:cBhvr>
                                        <p:cTn id="134" dur="500"/>
                                        <p:tgtEl>
                                          <p:spTgt spid="89"/>
                                        </p:tgtEl>
                                      </p:cBhvr>
                                    </p:animEffect>
                                  </p:childTnLst>
                                </p:cTn>
                              </p:par>
                              <p:par>
                                <p:cTn id="135" presetID="22" presetClass="entr" presetSubtype="8" fill="hold" grpId="0" nodeType="withEffect">
                                  <p:stCondLst>
                                    <p:cond delay="0"/>
                                  </p:stCondLst>
                                  <p:childTnLst>
                                    <p:set>
                                      <p:cBhvr>
                                        <p:cTn id="136" dur="1" fill="hold">
                                          <p:stCondLst>
                                            <p:cond delay="0"/>
                                          </p:stCondLst>
                                        </p:cTn>
                                        <p:tgtEl>
                                          <p:spTgt spid="87"/>
                                        </p:tgtEl>
                                        <p:attrNameLst>
                                          <p:attrName>style.visibility</p:attrName>
                                        </p:attrNameLst>
                                      </p:cBhvr>
                                      <p:to>
                                        <p:strVal val="visible"/>
                                      </p:to>
                                    </p:set>
                                    <p:animEffect transition="in" filter="wipe(left)">
                                      <p:cBhvr>
                                        <p:cTn id="137" dur="500"/>
                                        <p:tgtEl>
                                          <p:spTgt spid="87"/>
                                        </p:tgtEl>
                                      </p:cBhvr>
                                    </p:animEffect>
                                  </p:childTnLst>
                                </p:cTn>
                              </p:par>
                            </p:childTnLst>
                          </p:cTn>
                        </p:par>
                        <p:par>
                          <p:cTn id="138" fill="hold">
                            <p:stCondLst>
                              <p:cond delay="7000"/>
                            </p:stCondLst>
                            <p:childTnLst>
                              <p:par>
                                <p:cTn id="139" presetID="10" presetClass="entr" presetSubtype="0" fill="hold" grpId="0" nodeType="afterEffect">
                                  <p:stCondLst>
                                    <p:cond delay="0"/>
                                  </p:stCondLst>
                                  <p:childTnLst>
                                    <p:set>
                                      <p:cBhvr>
                                        <p:cTn id="140" dur="1" fill="hold">
                                          <p:stCondLst>
                                            <p:cond delay="0"/>
                                          </p:stCondLst>
                                        </p:cTn>
                                        <p:tgtEl>
                                          <p:spTgt spid="99"/>
                                        </p:tgtEl>
                                        <p:attrNameLst>
                                          <p:attrName>style.visibility</p:attrName>
                                        </p:attrNameLst>
                                      </p:cBhvr>
                                      <p:to>
                                        <p:strVal val="visible"/>
                                      </p:to>
                                    </p:set>
                                    <p:animEffect transition="in" filter="fade">
                                      <p:cBhvr>
                                        <p:cTn id="141" dur="500"/>
                                        <p:tgtEl>
                                          <p:spTgt spid="99"/>
                                        </p:tgtEl>
                                      </p:cBhvr>
                                    </p:animEffect>
                                  </p:childTnLst>
                                </p:cTn>
                              </p:par>
                            </p:childTnLst>
                          </p:cTn>
                        </p:par>
                        <p:par>
                          <p:cTn id="142" fill="hold">
                            <p:stCondLst>
                              <p:cond delay="7500"/>
                            </p:stCondLst>
                            <p:childTnLst>
                              <p:par>
                                <p:cTn id="143" presetID="53" presetClass="entr" presetSubtype="16" fill="hold" grpId="0" nodeType="afterEffect">
                                  <p:stCondLst>
                                    <p:cond delay="0"/>
                                  </p:stCondLst>
                                  <p:childTnLst>
                                    <p:set>
                                      <p:cBhvr>
                                        <p:cTn id="144" dur="1" fill="hold">
                                          <p:stCondLst>
                                            <p:cond delay="0"/>
                                          </p:stCondLst>
                                        </p:cTn>
                                        <p:tgtEl>
                                          <p:spTgt spid="98"/>
                                        </p:tgtEl>
                                        <p:attrNameLst>
                                          <p:attrName>style.visibility</p:attrName>
                                        </p:attrNameLst>
                                      </p:cBhvr>
                                      <p:to>
                                        <p:strVal val="visible"/>
                                      </p:to>
                                    </p:set>
                                    <p:anim calcmode="lin" valueType="num">
                                      <p:cBhvr>
                                        <p:cTn id="145" dur="500" fill="hold"/>
                                        <p:tgtEl>
                                          <p:spTgt spid="98"/>
                                        </p:tgtEl>
                                        <p:attrNameLst>
                                          <p:attrName>ppt_w</p:attrName>
                                        </p:attrNameLst>
                                      </p:cBhvr>
                                      <p:tavLst>
                                        <p:tav tm="0">
                                          <p:val>
                                            <p:fltVal val="0"/>
                                          </p:val>
                                        </p:tav>
                                        <p:tav tm="100000">
                                          <p:val>
                                            <p:strVal val="#ppt_w"/>
                                          </p:val>
                                        </p:tav>
                                      </p:tavLst>
                                    </p:anim>
                                    <p:anim calcmode="lin" valueType="num">
                                      <p:cBhvr>
                                        <p:cTn id="146" dur="500" fill="hold"/>
                                        <p:tgtEl>
                                          <p:spTgt spid="98"/>
                                        </p:tgtEl>
                                        <p:attrNameLst>
                                          <p:attrName>ppt_h</p:attrName>
                                        </p:attrNameLst>
                                      </p:cBhvr>
                                      <p:tavLst>
                                        <p:tav tm="0">
                                          <p:val>
                                            <p:fltVal val="0"/>
                                          </p:val>
                                        </p:tav>
                                        <p:tav tm="100000">
                                          <p:val>
                                            <p:strVal val="#ppt_h"/>
                                          </p:val>
                                        </p:tav>
                                      </p:tavLst>
                                    </p:anim>
                                    <p:animEffect transition="in" filter="fade">
                                      <p:cBhvr>
                                        <p:cTn id="147" dur="500"/>
                                        <p:tgtEl>
                                          <p:spTgt spid="98"/>
                                        </p:tgtEl>
                                      </p:cBhvr>
                                    </p:animEffect>
                                  </p:childTnLst>
                                </p:cTn>
                              </p:par>
                              <p:par>
                                <p:cTn id="148" presetID="53" presetClass="entr" presetSubtype="16" fill="hold" grpId="0" nodeType="withEffect">
                                  <p:stCondLst>
                                    <p:cond delay="0"/>
                                  </p:stCondLst>
                                  <p:childTnLst>
                                    <p:set>
                                      <p:cBhvr>
                                        <p:cTn id="149" dur="1" fill="hold">
                                          <p:stCondLst>
                                            <p:cond delay="0"/>
                                          </p:stCondLst>
                                        </p:cTn>
                                        <p:tgtEl>
                                          <p:spTgt spid="96"/>
                                        </p:tgtEl>
                                        <p:attrNameLst>
                                          <p:attrName>style.visibility</p:attrName>
                                        </p:attrNameLst>
                                      </p:cBhvr>
                                      <p:to>
                                        <p:strVal val="visible"/>
                                      </p:to>
                                    </p:set>
                                    <p:anim calcmode="lin" valueType="num">
                                      <p:cBhvr>
                                        <p:cTn id="150" dur="500" fill="hold"/>
                                        <p:tgtEl>
                                          <p:spTgt spid="96"/>
                                        </p:tgtEl>
                                        <p:attrNameLst>
                                          <p:attrName>ppt_w</p:attrName>
                                        </p:attrNameLst>
                                      </p:cBhvr>
                                      <p:tavLst>
                                        <p:tav tm="0">
                                          <p:val>
                                            <p:fltVal val="0"/>
                                          </p:val>
                                        </p:tav>
                                        <p:tav tm="100000">
                                          <p:val>
                                            <p:strVal val="#ppt_w"/>
                                          </p:val>
                                        </p:tav>
                                      </p:tavLst>
                                    </p:anim>
                                    <p:anim calcmode="lin" valueType="num">
                                      <p:cBhvr>
                                        <p:cTn id="151" dur="500" fill="hold"/>
                                        <p:tgtEl>
                                          <p:spTgt spid="96"/>
                                        </p:tgtEl>
                                        <p:attrNameLst>
                                          <p:attrName>ppt_h</p:attrName>
                                        </p:attrNameLst>
                                      </p:cBhvr>
                                      <p:tavLst>
                                        <p:tav tm="0">
                                          <p:val>
                                            <p:fltVal val="0"/>
                                          </p:val>
                                        </p:tav>
                                        <p:tav tm="100000">
                                          <p:val>
                                            <p:strVal val="#ppt_h"/>
                                          </p:val>
                                        </p:tav>
                                      </p:tavLst>
                                    </p:anim>
                                    <p:animEffect transition="in" filter="fade">
                                      <p:cBhvr>
                                        <p:cTn id="152" dur="500"/>
                                        <p:tgtEl>
                                          <p:spTgt spid="96"/>
                                        </p:tgtEl>
                                      </p:cBhvr>
                                    </p:animEffect>
                                  </p:childTnLst>
                                </p:cTn>
                              </p:par>
                              <p:par>
                                <p:cTn id="153" presetID="53" presetClass="entr" presetSubtype="16" fill="hold" grpId="0" nodeType="withEffect">
                                  <p:stCondLst>
                                    <p:cond delay="0"/>
                                  </p:stCondLst>
                                  <p:childTnLst>
                                    <p:set>
                                      <p:cBhvr>
                                        <p:cTn id="154" dur="1" fill="hold">
                                          <p:stCondLst>
                                            <p:cond delay="0"/>
                                          </p:stCondLst>
                                        </p:cTn>
                                        <p:tgtEl>
                                          <p:spTgt spid="94"/>
                                        </p:tgtEl>
                                        <p:attrNameLst>
                                          <p:attrName>style.visibility</p:attrName>
                                        </p:attrNameLst>
                                      </p:cBhvr>
                                      <p:to>
                                        <p:strVal val="visible"/>
                                      </p:to>
                                    </p:set>
                                    <p:anim calcmode="lin" valueType="num">
                                      <p:cBhvr>
                                        <p:cTn id="155" dur="500" fill="hold"/>
                                        <p:tgtEl>
                                          <p:spTgt spid="94"/>
                                        </p:tgtEl>
                                        <p:attrNameLst>
                                          <p:attrName>ppt_w</p:attrName>
                                        </p:attrNameLst>
                                      </p:cBhvr>
                                      <p:tavLst>
                                        <p:tav tm="0">
                                          <p:val>
                                            <p:fltVal val="0"/>
                                          </p:val>
                                        </p:tav>
                                        <p:tav tm="100000">
                                          <p:val>
                                            <p:strVal val="#ppt_w"/>
                                          </p:val>
                                        </p:tav>
                                      </p:tavLst>
                                    </p:anim>
                                    <p:anim calcmode="lin" valueType="num">
                                      <p:cBhvr>
                                        <p:cTn id="156" dur="500" fill="hold"/>
                                        <p:tgtEl>
                                          <p:spTgt spid="94"/>
                                        </p:tgtEl>
                                        <p:attrNameLst>
                                          <p:attrName>ppt_h</p:attrName>
                                        </p:attrNameLst>
                                      </p:cBhvr>
                                      <p:tavLst>
                                        <p:tav tm="0">
                                          <p:val>
                                            <p:fltVal val="0"/>
                                          </p:val>
                                        </p:tav>
                                        <p:tav tm="100000">
                                          <p:val>
                                            <p:strVal val="#ppt_h"/>
                                          </p:val>
                                        </p:tav>
                                      </p:tavLst>
                                    </p:anim>
                                    <p:animEffect transition="in" filter="fade">
                                      <p:cBhvr>
                                        <p:cTn id="157" dur="500"/>
                                        <p:tgtEl>
                                          <p:spTgt spid="94"/>
                                        </p:tgtEl>
                                      </p:cBhvr>
                                    </p:animEffect>
                                  </p:childTnLst>
                                </p:cTn>
                              </p:par>
                            </p:childTnLst>
                          </p:cTn>
                        </p:par>
                        <p:par>
                          <p:cTn id="158" fill="hold">
                            <p:stCondLst>
                              <p:cond delay="8000"/>
                            </p:stCondLst>
                            <p:childTnLst>
                              <p:par>
                                <p:cTn id="159" presetID="22" presetClass="entr" presetSubtype="8" fill="hold" grpId="0" nodeType="afterEffect">
                                  <p:stCondLst>
                                    <p:cond delay="0"/>
                                  </p:stCondLst>
                                  <p:childTnLst>
                                    <p:set>
                                      <p:cBhvr>
                                        <p:cTn id="160" dur="1" fill="hold">
                                          <p:stCondLst>
                                            <p:cond delay="0"/>
                                          </p:stCondLst>
                                        </p:cTn>
                                        <p:tgtEl>
                                          <p:spTgt spid="97"/>
                                        </p:tgtEl>
                                        <p:attrNameLst>
                                          <p:attrName>style.visibility</p:attrName>
                                        </p:attrNameLst>
                                      </p:cBhvr>
                                      <p:to>
                                        <p:strVal val="visible"/>
                                      </p:to>
                                    </p:set>
                                    <p:animEffect transition="in" filter="wipe(left)">
                                      <p:cBhvr>
                                        <p:cTn id="161" dur="500"/>
                                        <p:tgtEl>
                                          <p:spTgt spid="97"/>
                                        </p:tgtEl>
                                      </p:cBhvr>
                                    </p:animEffect>
                                  </p:childTnLst>
                                </p:cTn>
                              </p:par>
                              <p:par>
                                <p:cTn id="162" presetID="22" presetClass="entr" presetSubtype="8" fill="hold" grpId="0" nodeType="withEffect">
                                  <p:stCondLst>
                                    <p:cond delay="0"/>
                                  </p:stCondLst>
                                  <p:childTnLst>
                                    <p:set>
                                      <p:cBhvr>
                                        <p:cTn id="163" dur="1" fill="hold">
                                          <p:stCondLst>
                                            <p:cond delay="0"/>
                                          </p:stCondLst>
                                        </p:cTn>
                                        <p:tgtEl>
                                          <p:spTgt spid="95"/>
                                        </p:tgtEl>
                                        <p:attrNameLst>
                                          <p:attrName>style.visibility</p:attrName>
                                        </p:attrNameLst>
                                      </p:cBhvr>
                                      <p:to>
                                        <p:strVal val="visible"/>
                                      </p:to>
                                    </p:set>
                                    <p:animEffect transition="in" filter="wipe(left)">
                                      <p:cBhvr>
                                        <p:cTn id="164" dur="500"/>
                                        <p:tgtEl>
                                          <p:spTgt spid="95"/>
                                        </p:tgtEl>
                                      </p:cBhvr>
                                    </p:animEffect>
                                  </p:childTnLst>
                                </p:cTn>
                              </p:par>
                              <p:par>
                                <p:cTn id="165" presetID="22" presetClass="entr" presetSubtype="8" fill="hold" grpId="0" nodeType="withEffect">
                                  <p:stCondLst>
                                    <p:cond delay="0"/>
                                  </p:stCondLst>
                                  <p:childTnLst>
                                    <p:set>
                                      <p:cBhvr>
                                        <p:cTn id="166" dur="1" fill="hold">
                                          <p:stCondLst>
                                            <p:cond delay="0"/>
                                          </p:stCondLst>
                                        </p:cTn>
                                        <p:tgtEl>
                                          <p:spTgt spid="93"/>
                                        </p:tgtEl>
                                        <p:attrNameLst>
                                          <p:attrName>style.visibility</p:attrName>
                                        </p:attrNameLst>
                                      </p:cBhvr>
                                      <p:to>
                                        <p:strVal val="visible"/>
                                      </p:to>
                                    </p:set>
                                    <p:animEffect transition="in" filter="wipe(left)">
                                      <p:cBhvr>
                                        <p:cTn id="167"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8" grpId="0" animBg="1"/>
      <p:bldP spid="20" grpId="0" animBg="1"/>
      <p:bldP spid="21" grpId="0" animBg="1"/>
      <p:bldP spid="22" grpId="0" animBg="1"/>
      <p:bldP spid="23" grpId="0" animBg="1"/>
      <p:bldP spid="24" grpId="0" animBg="1"/>
      <p:bldP spid="87" grpId="0"/>
      <p:bldP spid="88" grpId="0" animBg="1"/>
      <p:bldP spid="89" grpId="0"/>
      <p:bldP spid="90" grpId="0" animBg="1"/>
      <p:bldP spid="91" grpId="0"/>
      <p:bldP spid="92" grpId="0" animBg="1"/>
      <p:bldP spid="93" grpId="0"/>
      <p:bldP spid="94" grpId="0" animBg="1"/>
      <p:bldP spid="95" grpId="0"/>
      <p:bldP spid="96" grpId="0" animBg="1"/>
      <p:bldP spid="97" grpId="0"/>
      <p:bldP spid="98" grpId="0" animBg="1"/>
      <p:bldP spid="99" grpId="0"/>
      <p:bldP spid="100" grpId="0" animBg="1"/>
      <p:bldP spid="101" grpId="0" animBg="1"/>
      <p:bldP spid="10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涙形 14"/>
          <p:cNvSpPr/>
          <p:nvPr/>
        </p:nvSpPr>
        <p:spPr>
          <a:xfrm rot="16200000" flipV="1">
            <a:off x="2936944" y="3882810"/>
            <a:ext cx="1575176" cy="1575312"/>
          </a:xfrm>
          <a:prstGeom prst="teardrop">
            <a:avLst/>
          </a:prstGeom>
          <a:solidFill>
            <a:srgbClr val="F2F2F2"/>
          </a:solidFill>
          <a:ln w="88900" cmpd="sng">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kumimoji="1" lang="ja-JP" altLang="en-US" sz="900"/>
          </a:p>
        </p:txBody>
      </p:sp>
      <p:sp>
        <p:nvSpPr>
          <p:cNvPr id="35" name="涙形 22"/>
          <p:cNvSpPr/>
          <p:nvPr/>
        </p:nvSpPr>
        <p:spPr>
          <a:xfrm rot="10800000" flipV="1">
            <a:off x="4649253" y="3882878"/>
            <a:ext cx="1575313" cy="1575176"/>
          </a:xfrm>
          <a:prstGeom prst="teardrop">
            <a:avLst/>
          </a:prstGeom>
          <a:solidFill>
            <a:schemeClr val="bg1">
              <a:lumMod val="95000"/>
            </a:schemeClr>
          </a:solidFill>
          <a:ln w="88900" cmpd="sng">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kumimoji="1" lang="ja-JP" altLang="en-US" sz="900"/>
          </a:p>
        </p:txBody>
      </p:sp>
      <p:sp>
        <p:nvSpPr>
          <p:cNvPr id="22" name="テキスト プレースホルダー 21"/>
          <p:cNvSpPr>
            <a:spLocks noGrp="1"/>
          </p:cNvSpPr>
          <p:nvPr>
            <p:ph type="body" sz="quarter" idx="10"/>
          </p:nvPr>
        </p:nvSpPr>
        <p:spPr>
          <a:xfrm>
            <a:off x="342902" y="606590"/>
            <a:ext cx="2373764" cy="518091"/>
          </a:xfrm>
        </p:spPr>
        <p:txBody>
          <a:bodyPr/>
          <a:lstStyle/>
          <a:p>
            <a:r>
              <a:rPr lang="en-US" altLang="ja-JP"/>
              <a:t>SWOT Analysis.</a:t>
            </a:r>
            <a:endParaRPr lang="ja-JP" altLang="en-US" dirty="0"/>
          </a:p>
        </p:txBody>
      </p:sp>
      <p:sp>
        <p:nvSpPr>
          <p:cNvPr id="7" name="Content Placeholder 6"/>
          <p:cNvSpPr>
            <a:spLocks noGrp="1"/>
          </p:cNvSpPr>
          <p:nvPr>
            <p:ph sz="quarter" idx="12"/>
          </p:nvPr>
        </p:nvSpPr>
        <p:spPr/>
        <p:txBody>
          <a:bodyPr/>
          <a:lstStyle/>
          <a:p>
            <a:r>
              <a:rPr lang="en-ID"/>
              <a:t>Presented By : Johny Guru</a:t>
            </a:r>
          </a:p>
          <a:p>
            <a:endParaRPr lang="en-ID" dirty="0"/>
          </a:p>
        </p:txBody>
      </p:sp>
      <p:sp>
        <p:nvSpPr>
          <p:cNvPr id="3" name="スライド番号プレースホルダー 2"/>
          <p:cNvSpPr>
            <a:spLocks noGrp="1"/>
          </p:cNvSpPr>
          <p:nvPr>
            <p:ph type="sldNum" sz="quarter" idx="4294967295"/>
          </p:nvPr>
        </p:nvSpPr>
        <p:spPr>
          <a:xfrm>
            <a:off x="7086600" y="5624513"/>
            <a:ext cx="2057400" cy="274637"/>
          </a:xfrm>
        </p:spPr>
        <p:txBody>
          <a:bodyPr/>
          <a:lstStyle/>
          <a:p>
            <a:fld id="{387164BF-D67A-46C0-81D2-5BAF67C00C80}" type="slidenum">
              <a:rPr lang="en-US" smtClean="0"/>
              <a:pPr/>
              <a:t>24</a:t>
            </a:fld>
            <a:endParaRPr lang="en-US" dirty="0"/>
          </a:p>
        </p:txBody>
      </p:sp>
      <p:sp>
        <p:nvSpPr>
          <p:cNvPr id="44" name="涙形 14"/>
          <p:cNvSpPr/>
          <p:nvPr userDrawn="1"/>
        </p:nvSpPr>
        <p:spPr>
          <a:xfrm rot="5400000">
            <a:off x="2936944" y="2171639"/>
            <a:ext cx="1575176" cy="1575312"/>
          </a:xfrm>
          <a:prstGeom prst="teardrop">
            <a:avLst/>
          </a:prstGeom>
          <a:solidFill>
            <a:srgbClr val="F2F2F2"/>
          </a:solidFill>
          <a:ln w="88900" cmpd="sng">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kumimoji="1" lang="ja-JP" altLang="en-US" sz="900"/>
          </a:p>
        </p:txBody>
      </p:sp>
      <p:sp>
        <p:nvSpPr>
          <p:cNvPr id="52" name="涙形 22"/>
          <p:cNvSpPr/>
          <p:nvPr userDrawn="1"/>
        </p:nvSpPr>
        <p:spPr>
          <a:xfrm rot="10800000">
            <a:off x="4649253" y="2171707"/>
            <a:ext cx="1575313" cy="1575176"/>
          </a:xfrm>
          <a:prstGeom prst="teardrop">
            <a:avLst/>
          </a:prstGeom>
          <a:solidFill>
            <a:schemeClr val="bg1">
              <a:lumMod val="95000"/>
            </a:schemeClr>
          </a:solidFill>
          <a:ln w="8890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kumimoji="1" lang="ja-JP" altLang="en-US" sz="900"/>
          </a:p>
        </p:txBody>
      </p:sp>
      <p:sp>
        <p:nvSpPr>
          <p:cNvPr id="2" name="TextBox 1"/>
          <p:cNvSpPr txBox="1"/>
          <p:nvPr/>
        </p:nvSpPr>
        <p:spPr>
          <a:xfrm>
            <a:off x="3458862" y="2615482"/>
            <a:ext cx="531341" cy="784830"/>
          </a:xfrm>
          <a:prstGeom prst="rect">
            <a:avLst/>
          </a:prstGeom>
          <a:noFill/>
        </p:spPr>
        <p:txBody>
          <a:bodyPr wrap="square" rtlCol="0">
            <a:spAutoFit/>
          </a:bodyPr>
          <a:lstStyle/>
          <a:p>
            <a:pPr algn="ctr"/>
            <a:r>
              <a:rPr lang="en-ID" sz="4500" b="1" dirty="0">
                <a:solidFill>
                  <a:schemeClr val="accent1"/>
                </a:solidFill>
                <a:latin typeface="+mj-lt"/>
              </a:rPr>
              <a:t>S</a:t>
            </a:r>
          </a:p>
        </p:txBody>
      </p:sp>
      <p:sp>
        <p:nvSpPr>
          <p:cNvPr id="25" name="TextBox 24"/>
          <p:cNvSpPr txBox="1"/>
          <p:nvPr/>
        </p:nvSpPr>
        <p:spPr>
          <a:xfrm>
            <a:off x="5161498" y="2615482"/>
            <a:ext cx="531341" cy="784830"/>
          </a:xfrm>
          <a:prstGeom prst="rect">
            <a:avLst/>
          </a:prstGeom>
          <a:noFill/>
        </p:spPr>
        <p:txBody>
          <a:bodyPr wrap="square" rtlCol="0">
            <a:spAutoFit/>
          </a:bodyPr>
          <a:lstStyle/>
          <a:p>
            <a:pPr algn="ctr"/>
            <a:r>
              <a:rPr lang="en-ID" sz="4500" b="1" dirty="0">
                <a:solidFill>
                  <a:schemeClr val="accent2"/>
                </a:solidFill>
                <a:latin typeface="+mj-lt"/>
              </a:rPr>
              <a:t>W</a:t>
            </a:r>
            <a:r>
              <a:rPr lang="en-ID" sz="4500" b="1" dirty="0">
                <a:solidFill>
                  <a:schemeClr val="accent1">
                    <a:lumMod val="60000"/>
                    <a:lumOff val="40000"/>
                  </a:schemeClr>
                </a:solidFill>
                <a:latin typeface="+mj-lt"/>
              </a:rPr>
              <a:t> </a:t>
            </a:r>
          </a:p>
        </p:txBody>
      </p:sp>
      <p:sp>
        <p:nvSpPr>
          <p:cNvPr id="33" name="TextBox 32"/>
          <p:cNvSpPr txBox="1"/>
          <p:nvPr/>
        </p:nvSpPr>
        <p:spPr>
          <a:xfrm>
            <a:off x="3458862" y="4288322"/>
            <a:ext cx="531341" cy="784830"/>
          </a:xfrm>
          <a:prstGeom prst="rect">
            <a:avLst/>
          </a:prstGeom>
          <a:noFill/>
        </p:spPr>
        <p:txBody>
          <a:bodyPr wrap="square" rtlCol="0">
            <a:spAutoFit/>
          </a:bodyPr>
          <a:lstStyle/>
          <a:p>
            <a:pPr algn="ctr"/>
            <a:r>
              <a:rPr lang="en-ID" sz="4500" b="1" dirty="0">
                <a:solidFill>
                  <a:schemeClr val="accent3"/>
                </a:solidFill>
                <a:latin typeface="+mj-lt"/>
              </a:rPr>
              <a:t>O</a:t>
            </a:r>
          </a:p>
        </p:txBody>
      </p:sp>
      <p:sp>
        <p:nvSpPr>
          <p:cNvPr id="34" name="TextBox 33"/>
          <p:cNvSpPr txBox="1"/>
          <p:nvPr/>
        </p:nvSpPr>
        <p:spPr>
          <a:xfrm>
            <a:off x="5161498" y="4288322"/>
            <a:ext cx="531341" cy="784830"/>
          </a:xfrm>
          <a:prstGeom prst="rect">
            <a:avLst/>
          </a:prstGeom>
          <a:noFill/>
        </p:spPr>
        <p:txBody>
          <a:bodyPr wrap="square" rtlCol="0">
            <a:spAutoFit/>
          </a:bodyPr>
          <a:lstStyle/>
          <a:p>
            <a:pPr algn="ctr"/>
            <a:r>
              <a:rPr lang="en-ID" sz="4500" b="1" dirty="0">
                <a:solidFill>
                  <a:schemeClr val="accent3"/>
                </a:solidFill>
                <a:latin typeface="+mj-lt"/>
              </a:rPr>
              <a:t>T</a:t>
            </a:r>
            <a:r>
              <a:rPr lang="en-ID" sz="4500" b="1" dirty="0">
                <a:solidFill>
                  <a:schemeClr val="accent1">
                    <a:lumMod val="60000"/>
                    <a:lumOff val="40000"/>
                  </a:schemeClr>
                </a:solidFill>
                <a:latin typeface="+mj-lt"/>
              </a:rPr>
              <a:t> </a:t>
            </a:r>
          </a:p>
        </p:txBody>
      </p:sp>
      <p:grpSp>
        <p:nvGrpSpPr>
          <p:cNvPr id="4" name="Group 3"/>
          <p:cNvGrpSpPr/>
          <p:nvPr/>
        </p:nvGrpSpPr>
        <p:grpSpPr>
          <a:xfrm>
            <a:off x="6444776" y="2490443"/>
            <a:ext cx="1964718" cy="960789"/>
            <a:chOff x="8593035" y="1759105"/>
            <a:chExt cx="2619624" cy="1281052"/>
          </a:xfrm>
        </p:grpSpPr>
        <p:sp>
          <p:nvSpPr>
            <p:cNvPr id="36" name="Rectangle 35">
              <a:extLst/>
            </p:cNvPr>
            <p:cNvSpPr/>
            <p:nvPr/>
          </p:nvSpPr>
          <p:spPr>
            <a:xfrm>
              <a:off x="8593035" y="1759105"/>
              <a:ext cx="2619624" cy="603243"/>
            </a:xfrm>
            <a:prstGeom prst="rect">
              <a:avLst/>
            </a:prstGeom>
          </p:spPr>
          <p:txBody>
            <a:bodyPr wrap="square">
              <a:spAutoFit/>
            </a:bodyPr>
            <a:lstStyle/>
            <a:p>
              <a:pPr>
                <a:lnSpc>
                  <a:spcPct val="130000"/>
                </a:lnSpc>
              </a:pPr>
              <a:r>
                <a:rPr lang="en-US" b="1" dirty="0">
                  <a:solidFill>
                    <a:schemeClr val="accent2"/>
                  </a:solidFill>
                  <a:latin typeface="+mj-lt"/>
                  <a:ea typeface="Roboto" panose="02000000000000000000" pitchFamily="2" charset="0"/>
                  <a:cs typeface="Roboto" panose="02000000000000000000" pitchFamily="2" charset="0"/>
                </a:rPr>
                <a:t>Weakness</a:t>
              </a:r>
            </a:p>
          </p:txBody>
        </p:sp>
        <p:sp>
          <p:nvSpPr>
            <p:cNvPr id="37" name="Rectangle 36"/>
            <p:cNvSpPr/>
            <p:nvPr/>
          </p:nvSpPr>
          <p:spPr>
            <a:xfrm>
              <a:off x="8593036" y="2196849"/>
              <a:ext cx="2468543" cy="843308"/>
            </a:xfrm>
            <a:prstGeom prst="rect">
              <a:avLst/>
            </a:prstGeom>
          </p:spPr>
          <p:txBody>
            <a:bodyPr wrap="square">
              <a:spAutoFit/>
            </a:bodyPr>
            <a:lstStyle/>
            <a:p>
              <a:pPr>
                <a:lnSpc>
                  <a:spcPct val="130000"/>
                </a:lnSpc>
              </a:pPr>
              <a:r>
                <a:rPr lang="en-US" sz="900" dirty="0">
                  <a:solidFill>
                    <a:schemeClr val="tx2"/>
                  </a:solidFill>
                  <a:ea typeface="Roboto" panose="02000000000000000000" pitchFamily="2" charset="0"/>
                  <a:cs typeface="Roboto" panose="02000000000000000000" pitchFamily="2" charset="0"/>
                </a:rPr>
                <a:t>We recommend you to put a little words for this awesome stuff as a details.</a:t>
              </a:r>
            </a:p>
          </p:txBody>
        </p:sp>
      </p:grpSp>
      <p:grpSp>
        <p:nvGrpSpPr>
          <p:cNvPr id="60" name="Group 59"/>
          <p:cNvGrpSpPr/>
          <p:nvPr/>
        </p:nvGrpSpPr>
        <p:grpSpPr>
          <a:xfrm>
            <a:off x="6444776" y="4200343"/>
            <a:ext cx="1964718" cy="960789"/>
            <a:chOff x="8593035" y="1759105"/>
            <a:chExt cx="2619624" cy="1281052"/>
          </a:xfrm>
        </p:grpSpPr>
        <p:sp>
          <p:nvSpPr>
            <p:cNvPr id="61" name="Rectangle 60">
              <a:extLst/>
            </p:cNvPr>
            <p:cNvSpPr/>
            <p:nvPr/>
          </p:nvSpPr>
          <p:spPr>
            <a:xfrm>
              <a:off x="8593035" y="1759105"/>
              <a:ext cx="2619624" cy="603243"/>
            </a:xfrm>
            <a:prstGeom prst="rect">
              <a:avLst/>
            </a:prstGeom>
          </p:spPr>
          <p:txBody>
            <a:bodyPr wrap="square">
              <a:spAutoFit/>
            </a:bodyPr>
            <a:lstStyle/>
            <a:p>
              <a:pPr>
                <a:lnSpc>
                  <a:spcPct val="130000"/>
                </a:lnSpc>
              </a:pPr>
              <a:r>
                <a:rPr lang="en-US" b="1" dirty="0">
                  <a:solidFill>
                    <a:schemeClr val="accent3"/>
                  </a:solidFill>
                  <a:latin typeface="+mj-lt"/>
                  <a:ea typeface="Roboto" panose="02000000000000000000" pitchFamily="2" charset="0"/>
                  <a:cs typeface="Roboto" panose="02000000000000000000" pitchFamily="2" charset="0"/>
                </a:rPr>
                <a:t>Threat</a:t>
              </a:r>
            </a:p>
          </p:txBody>
        </p:sp>
        <p:sp>
          <p:nvSpPr>
            <p:cNvPr id="64" name="Rectangle 63"/>
            <p:cNvSpPr/>
            <p:nvPr/>
          </p:nvSpPr>
          <p:spPr>
            <a:xfrm>
              <a:off x="8593036" y="2196849"/>
              <a:ext cx="2468543" cy="843308"/>
            </a:xfrm>
            <a:prstGeom prst="rect">
              <a:avLst/>
            </a:prstGeom>
          </p:spPr>
          <p:txBody>
            <a:bodyPr wrap="square">
              <a:spAutoFit/>
            </a:bodyPr>
            <a:lstStyle/>
            <a:p>
              <a:pPr>
                <a:lnSpc>
                  <a:spcPct val="130000"/>
                </a:lnSpc>
              </a:pPr>
              <a:r>
                <a:rPr lang="en-US" sz="900" dirty="0">
                  <a:solidFill>
                    <a:schemeClr val="tx2"/>
                  </a:solidFill>
                  <a:ea typeface="Roboto" panose="02000000000000000000" pitchFamily="2" charset="0"/>
                  <a:cs typeface="Roboto" panose="02000000000000000000" pitchFamily="2" charset="0"/>
                </a:rPr>
                <a:t>We recommend you to put a little words for this awesome stuff as a details.</a:t>
              </a:r>
            </a:p>
          </p:txBody>
        </p:sp>
      </p:grpSp>
      <p:grpSp>
        <p:nvGrpSpPr>
          <p:cNvPr id="5" name="Group 4"/>
          <p:cNvGrpSpPr/>
          <p:nvPr/>
        </p:nvGrpSpPr>
        <p:grpSpPr>
          <a:xfrm>
            <a:off x="751947" y="2490443"/>
            <a:ext cx="1964720" cy="960789"/>
            <a:chOff x="954714" y="2177590"/>
            <a:chExt cx="2619626" cy="1281052"/>
          </a:xfrm>
        </p:grpSpPr>
        <p:sp>
          <p:nvSpPr>
            <p:cNvPr id="66" name="Rectangle 65">
              <a:extLst/>
            </p:cNvPr>
            <p:cNvSpPr/>
            <p:nvPr/>
          </p:nvSpPr>
          <p:spPr>
            <a:xfrm>
              <a:off x="954714" y="2177590"/>
              <a:ext cx="2619624" cy="603243"/>
            </a:xfrm>
            <a:prstGeom prst="rect">
              <a:avLst/>
            </a:prstGeom>
          </p:spPr>
          <p:txBody>
            <a:bodyPr wrap="square">
              <a:spAutoFit/>
            </a:bodyPr>
            <a:lstStyle/>
            <a:p>
              <a:pPr algn="r">
                <a:lnSpc>
                  <a:spcPct val="130000"/>
                </a:lnSpc>
              </a:pPr>
              <a:r>
                <a:rPr lang="en-US" b="1" dirty="0">
                  <a:solidFill>
                    <a:schemeClr val="accent1"/>
                  </a:solidFill>
                  <a:latin typeface="+mj-lt"/>
                  <a:ea typeface="Roboto" panose="02000000000000000000" pitchFamily="2" charset="0"/>
                  <a:cs typeface="Roboto" panose="02000000000000000000" pitchFamily="2" charset="0"/>
                </a:rPr>
                <a:t>Strength</a:t>
              </a:r>
            </a:p>
          </p:txBody>
        </p:sp>
        <p:sp>
          <p:nvSpPr>
            <p:cNvPr id="67" name="Rectangle 66"/>
            <p:cNvSpPr/>
            <p:nvPr/>
          </p:nvSpPr>
          <p:spPr>
            <a:xfrm>
              <a:off x="1105797" y="2615334"/>
              <a:ext cx="2468543" cy="843308"/>
            </a:xfrm>
            <a:prstGeom prst="rect">
              <a:avLst/>
            </a:prstGeom>
          </p:spPr>
          <p:txBody>
            <a:bodyPr wrap="square">
              <a:spAutoFit/>
            </a:bodyPr>
            <a:lstStyle/>
            <a:p>
              <a:pPr algn="r">
                <a:lnSpc>
                  <a:spcPct val="130000"/>
                </a:lnSpc>
              </a:pPr>
              <a:r>
                <a:rPr lang="en-US" sz="900" dirty="0">
                  <a:solidFill>
                    <a:schemeClr val="tx2"/>
                  </a:solidFill>
                  <a:ea typeface="Roboto" panose="02000000000000000000" pitchFamily="2" charset="0"/>
                  <a:cs typeface="Roboto" panose="02000000000000000000" pitchFamily="2" charset="0"/>
                </a:rPr>
                <a:t>We recommend you to put a little words for this awesome stuff as a details.</a:t>
              </a:r>
            </a:p>
          </p:txBody>
        </p:sp>
      </p:grpSp>
      <p:grpSp>
        <p:nvGrpSpPr>
          <p:cNvPr id="68" name="Group 67"/>
          <p:cNvGrpSpPr/>
          <p:nvPr/>
        </p:nvGrpSpPr>
        <p:grpSpPr>
          <a:xfrm>
            <a:off x="751947" y="4200343"/>
            <a:ext cx="1964720" cy="960789"/>
            <a:chOff x="954714" y="2177590"/>
            <a:chExt cx="2619626" cy="1281052"/>
          </a:xfrm>
        </p:grpSpPr>
        <p:sp>
          <p:nvSpPr>
            <p:cNvPr id="69" name="Rectangle 68">
              <a:extLst/>
            </p:cNvPr>
            <p:cNvSpPr/>
            <p:nvPr/>
          </p:nvSpPr>
          <p:spPr>
            <a:xfrm>
              <a:off x="954714" y="2177590"/>
              <a:ext cx="2619624" cy="603243"/>
            </a:xfrm>
            <a:prstGeom prst="rect">
              <a:avLst/>
            </a:prstGeom>
          </p:spPr>
          <p:txBody>
            <a:bodyPr wrap="square">
              <a:spAutoFit/>
            </a:bodyPr>
            <a:lstStyle/>
            <a:p>
              <a:pPr algn="r">
                <a:lnSpc>
                  <a:spcPct val="130000"/>
                </a:lnSpc>
              </a:pPr>
              <a:r>
                <a:rPr lang="en-US" b="1" dirty="0">
                  <a:solidFill>
                    <a:schemeClr val="accent3"/>
                  </a:solidFill>
                  <a:latin typeface="+mj-lt"/>
                  <a:ea typeface="Roboto" panose="02000000000000000000" pitchFamily="2" charset="0"/>
                  <a:cs typeface="Roboto" panose="02000000000000000000" pitchFamily="2" charset="0"/>
                </a:rPr>
                <a:t>Opportunity</a:t>
              </a:r>
            </a:p>
          </p:txBody>
        </p:sp>
        <p:sp>
          <p:nvSpPr>
            <p:cNvPr id="70" name="Rectangle 69"/>
            <p:cNvSpPr/>
            <p:nvPr/>
          </p:nvSpPr>
          <p:spPr>
            <a:xfrm>
              <a:off x="1105797" y="2615334"/>
              <a:ext cx="2468543" cy="843308"/>
            </a:xfrm>
            <a:prstGeom prst="rect">
              <a:avLst/>
            </a:prstGeom>
          </p:spPr>
          <p:txBody>
            <a:bodyPr wrap="square">
              <a:spAutoFit/>
            </a:bodyPr>
            <a:lstStyle/>
            <a:p>
              <a:pPr algn="r">
                <a:lnSpc>
                  <a:spcPct val="130000"/>
                </a:lnSpc>
              </a:pPr>
              <a:r>
                <a:rPr lang="en-US" sz="900" dirty="0">
                  <a:solidFill>
                    <a:schemeClr val="tx2"/>
                  </a:solidFill>
                  <a:ea typeface="Roboto" panose="02000000000000000000" pitchFamily="2" charset="0"/>
                  <a:cs typeface="Roboto" panose="02000000000000000000" pitchFamily="2" charset="0"/>
                </a:rPr>
                <a:t>We recommend you to put a little words for this awesome stuff as a details.</a:t>
              </a:r>
            </a:p>
          </p:txBody>
        </p:sp>
      </p:grpSp>
    </p:spTree>
    <p:extLst>
      <p:ext uri="{BB962C8B-B14F-4D97-AF65-F5344CB8AC3E}">
        <p14:creationId xmlns:p14="http://schemas.microsoft.com/office/powerpoint/2010/main" val="21828761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7750">
        <p159:morph option="byChar"/>
      </p:transition>
    </mc:Choice>
    <mc:Fallback xmlns="">
      <p:transition spd="slow" advTm="7750">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24"/>
          </p:nvPr>
        </p:nvSpPr>
        <p:spPr/>
      </p:sp>
      <p:sp>
        <p:nvSpPr>
          <p:cNvPr id="18" name="Rectangle 17"/>
          <p:cNvSpPr/>
          <p:nvPr/>
        </p:nvSpPr>
        <p:spPr>
          <a:xfrm>
            <a:off x="0" y="0"/>
            <a:ext cx="9144000" cy="4147853"/>
          </a:xfrm>
          <a:prstGeom prst="rect">
            <a:avLst/>
          </a:prstGeom>
          <a:solidFill>
            <a:schemeClr val="tx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 name="テキスト プレースホルダー 4"/>
          <p:cNvSpPr>
            <a:spLocks noGrp="1"/>
          </p:cNvSpPr>
          <p:nvPr>
            <p:ph type="body" sz="quarter" idx="15"/>
          </p:nvPr>
        </p:nvSpPr>
        <p:spPr>
          <a:xfrm>
            <a:off x="2296924" y="2552409"/>
            <a:ext cx="4550153" cy="618819"/>
          </a:xfrm>
        </p:spPr>
        <p:txBody>
          <a:bodyPr/>
          <a:lstStyle/>
          <a:p>
            <a:pPr marL="0" indent="0" algn="ctr">
              <a:buNone/>
            </a:pPr>
            <a:r>
              <a:rPr kumimoji="1" lang="en-US" altLang="ja-JP" sz="4500" dirty="0">
                <a:solidFill>
                  <a:schemeClr val="bg1"/>
                </a:solidFill>
              </a:rPr>
              <a:t>Contact Us</a:t>
            </a:r>
            <a:r>
              <a:rPr kumimoji="1" lang="en-US" altLang="ja-JP" sz="4500" dirty="0">
                <a:solidFill>
                  <a:schemeClr val="accent1"/>
                </a:solidFill>
              </a:rPr>
              <a:t>.</a:t>
            </a:r>
            <a:endParaRPr kumimoji="1" lang="ja-JP" altLang="en-US" sz="4500" dirty="0">
              <a:solidFill>
                <a:schemeClr val="accent1"/>
              </a:solidFill>
            </a:endParaRPr>
          </a:p>
        </p:txBody>
      </p:sp>
      <p:sp>
        <p:nvSpPr>
          <p:cNvPr id="6" name="テキスト プレースホルダー 5"/>
          <p:cNvSpPr>
            <a:spLocks noGrp="1"/>
          </p:cNvSpPr>
          <p:nvPr>
            <p:ph type="body" sz="quarter" idx="23"/>
          </p:nvPr>
        </p:nvSpPr>
        <p:spPr>
          <a:xfrm>
            <a:off x="2850409" y="4664664"/>
            <a:ext cx="3443183" cy="540060"/>
          </a:xfrm>
        </p:spPr>
        <p:txBody>
          <a:bodyPr/>
          <a:lstStyle/>
          <a:p>
            <a:pPr marL="0" indent="0" algn="ctr">
              <a:buNone/>
            </a:pPr>
            <a:r>
              <a:rPr kumimoji="1" lang="en-US" altLang="ja-JP" sz="1050" b="1" dirty="0">
                <a:solidFill>
                  <a:schemeClr val="tx2"/>
                </a:solidFill>
                <a:latin typeface="+mj-lt"/>
              </a:rPr>
              <a:t>Middle Easton, 245 Eva. </a:t>
            </a:r>
            <a:r>
              <a:rPr kumimoji="1" lang="en-US" altLang="ja-JP" sz="1050" b="1" dirty="0" err="1">
                <a:solidFill>
                  <a:schemeClr val="tx2"/>
                </a:solidFill>
                <a:latin typeface="+mj-lt"/>
              </a:rPr>
              <a:t>Pt.Santerus</a:t>
            </a:r>
            <a:endParaRPr kumimoji="1" lang="en-US" altLang="ja-JP" sz="1050" b="1" dirty="0">
              <a:solidFill>
                <a:schemeClr val="tx2"/>
              </a:solidFill>
              <a:latin typeface="+mj-lt"/>
            </a:endParaRPr>
          </a:p>
          <a:p>
            <a:pPr marL="0" indent="0" algn="ctr">
              <a:buNone/>
            </a:pPr>
            <a:r>
              <a:rPr kumimoji="1" lang="en-US" altLang="ja-JP" sz="1050" dirty="0" err="1">
                <a:solidFill>
                  <a:schemeClr val="bg1">
                    <a:lumMod val="65000"/>
                  </a:schemeClr>
                </a:solidFill>
                <a:latin typeface="+mj-lt"/>
              </a:rPr>
              <a:t>Ujungberung</a:t>
            </a:r>
            <a:r>
              <a:rPr kumimoji="1" lang="en-US" altLang="ja-JP" sz="1050" dirty="0">
                <a:solidFill>
                  <a:schemeClr val="bg1">
                    <a:lumMod val="65000"/>
                  </a:schemeClr>
                </a:solidFill>
                <a:latin typeface="+mj-lt"/>
              </a:rPr>
              <a:t>, Central </a:t>
            </a:r>
            <a:r>
              <a:rPr kumimoji="1" lang="en-US" altLang="ja-JP" sz="1050" dirty="0" err="1">
                <a:solidFill>
                  <a:schemeClr val="bg1">
                    <a:lumMod val="65000"/>
                  </a:schemeClr>
                </a:solidFill>
                <a:latin typeface="+mj-lt"/>
              </a:rPr>
              <a:t>Londong</a:t>
            </a:r>
            <a:endParaRPr kumimoji="1" lang="en-US" altLang="ja-JP" sz="1050" dirty="0">
              <a:solidFill>
                <a:schemeClr val="bg1">
                  <a:lumMod val="65000"/>
                </a:schemeClr>
              </a:solidFill>
              <a:latin typeface="+mj-lt"/>
            </a:endParaRPr>
          </a:p>
        </p:txBody>
      </p:sp>
      <p:grpSp>
        <p:nvGrpSpPr>
          <p:cNvPr id="19" name="Group 18"/>
          <p:cNvGrpSpPr/>
          <p:nvPr/>
        </p:nvGrpSpPr>
        <p:grpSpPr>
          <a:xfrm>
            <a:off x="7373981" y="5632491"/>
            <a:ext cx="949105" cy="732131"/>
            <a:chOff x="2367443" y="5759730"/>
            <a:chExt cx="1265473" cy="976175"/>
          </a:xfrm>
        </p:grpSpPr>
        <p:sp>
          <p:nvSpPr>
            <p:cNvPr id="20" name="TextBox 19"/>
            <p:cNvSpPr txBox="1"/>
            <p:nvPr/>
          </p:nvSpPr>
          <p:spPr>
            <a:xfrm>
              <a:off x="2367444" y="5759730"/>
              <a:ext cx="1081188" cy="738664"/>
            </a:xfrm>
            <a:prstGeom prst="rect">
              <a:avLst/>
            </a:prstGeom>
            <a:noFill/>
          </p:spPr>
          <p:txBody>
            <a:bodyPr wrap="square" rtlCol="0">
              <a:spAutoFit/>
            </a:bodyPr>
            <a:lstStyle/>
            <a:p>
              <a:r>
                <a:rPr lang="en-ID" sz="1500" dirty="0">
                  <a:solidFill>
                    <a:schemeClr val="tx2"/>
                  </a:solidFill>
                  <a:latin typeface="+mj-lt"/>
                </a:rPr>
                <a:t>Twitter</a:t>
              </a:r>
            </a:p>
          </p:txBody>
        </p:sp>
        <p:sp>
          <p:nvSpPr>
            <p:cNvPr id="21" name="TextBox 20"/>
            <p:cNvSpPr txBox="1"/>
            <p:nvPr/>
          </p:nvSpPr>
          <p:spPr>
            <a:xfrm>
              <a:off x="2367443" y="6058797"/>
              <a:ext cx="1265473" cy="677108"/>
            </a:xfrm>
            <a:prstGeom prst="rect">
              <a:avLst/>
            </a:prstGeom>
            <a:noFill/>
          </p:spPr>
          <p:txBody>
            <a:bodyPr wrap="square" rtlCol="0">
              <a:spAutoFit/>
            </a:bodyPr>
            <a:lstStyle/>
            <a:p>
              <a:r>
                <a:rPr lang="en-ID" sz="1350" dirty="0">
                  <a:solidFill>
                    <a:schemeClr val="tx2"/>
                  </a:solidFill>
                </a:rPr>
                <a:t>twitter.com</a:t>
              </a:r>
            </a:p>
          </p:txBody>
        </p:sp>
      </p:grpSp>
      <p:sp>
        <p:nvSpPr>
          <p:cNvPr id="22" name="Freeform 9"/>
          <p:cNvSpPr>
            <a:spLocks/>
          </p:cNvSpPr>
          <p:nvPr/>
        </p:nvSpPr>
        <p:spPr bwMode="auto">
          <a:xfrm>
            <a:off x="6891203" y="5726010"/>
            <a:ext cx="415076" cy="338978"/>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3"/>
          </a:solidFill>
          <a:ln w="9525">
            <a:noFill/>
            <a:round/>
            <a:headEnd/>
            <a:tailEnd/>
          </a:ln>
        </p:spPr>
        <p:txBody>
          <a:bodyPr vert="horz" wrap="square" lIns="68580" tIns="34290" rIns="68580" bIns="34290" numCol="1" anchor="t" anchorCtr="0" compatLnSpc="1">
            <a:prstTxWarp prst="textNoShape">
              <a:avLst/>
            </a:prstTxWarp>
          </a:bodyPr>
          <a:lstStyle/>
          <a:p>
            <a:pPr algn="ctr"/>
            <a:endParaRPr lang="en-US" sz="1350">
              <a:solidFill>
                <a:schemeClr val="tx2"/>
              </a:solidFill>
            </a:endParaRPr>
          </a:p>
        </p:txBody>
      </p:sp>
      <p:sp>
        <p:nvSpPr>
          <p:cNvPr id="25" name="Freeform 8"/>
          <p:cNvSpPr>
            <a:spLocks/>
          </p:cNvSpPr>
          <p:nvPr/>
        </p:nvSpPr>
        <p:spPr bwMode="auto">
          <a:xfrm>
            <a:off x="4191419" y="5690162"/>
            <a:ext cx="173577" cy="374826"/>
          </a:xfrm>
          <a:custGeom>
            <a:avLst/>
            <a:gdLst>
              <a:gd name="T0" fmla="*/ 113 w 117"/>
              <a:gd name="T1" fmla="*/ 126 h 252"/>
              <a:gd name="T2" fmla="*/ 77 w 117"/>
              <a:gd name="T3" fmla="*/ 126 h 252"/>
              <a:gd name="T4" fmla="*/ 77 w 117"/>
              <a:gd name="T5" fmla="*/ 252 h 252"/>
              <a:gd name="T6" fmla="*/ 25 w 117"/>
              <a:gd name="T7" fmla="*/ 252 h 252"/>
              <a:gd name="T8" fmla="*/ 25 w 117"/>
              <a:gd name="T9" fmla="*/ 126 h 252"/>
              <a:gd name="T10" fmla="*/ 0 w 117"/>
              <a:gd name="T11" fmla="*/ 126 h 252"/>
              <a:gd name="T12" fmla="*/ 0 w 117"/>
              <a:gd name="T13" fmla="*/ 81 h 252"/>
              <a:gd name="T14" fmla="*/ 25 w 117"/>
              <a:gd name="T15" fmla="*/ 81 h 252"/>
              <a:gd name="T16" fmla="*/ 25 w 117"/>
              <a:gd name="T17" fmla="*/ 52 h 252"/>
              <a:gd name="T18" fmla="*/ 77 w 117"/>
              <a:gd name="T19" fmla="*/ 0 h 252"/>
              <a:gd name="T20" fmla="*/ 115 w 117"/>
              <a:gd name="T21" fmla="*/ 0 h 252"/>
              <a:gd name="T22" fmla="*/ 115 w 117"/>
              <a:gd name="T23" fmla="*/ 44 h 252"/>
              <a:gd name="T24" fmla="*/ 89 w 117"/>
              <a:gd name="T25" fmla="*/ 44 h 252"/>
              <a:gd name="T26" fmla="*/ 77 w 117"/>
              <a:gd name="T27" fmla="*/ 56 h 252"/>
              <a:gd name="T28" fmla="*/ 77 w 117"/>
              <a:gd name="T29" fmla="*/ 81 h 252"/>
              <a:gd name="T30" fmla="*/ 117 w 117"/>
              <a:gd name="T31" fmla="*/ 81 h 252"/>
              <a:gd name="T32" fmla="*/ 113 w 117"/>
              <a:gd name="T33" fmla="*/ 126 h 252"/>
              <a:gd name="T34" fmla="*/ 113 w 117"/>
              <a:gd name="T35"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252">
                <a:moveTo>
                  <a:pt x="113" y="126"/>
                </a:moveTo>
                <a:cubicBezTo>
                  <a:pt x="77" y="126"/>
                  <a:pt x="77" y="126"/>
                  <a:pt x="77" y="126"/>
                </a:cubicBezTo>
                <a:cubicBezTo>
                  <a:pt x="77" y="182"/>
                  <a:pt x="77" y="252"/>
                  <a:pt x="77" y="252"/>
                </a:cubicBezTo>
                <a:cubicBezTo>
                  <a:pt x="25" y="252"/>
                  <a:pt x="25" y="252"/>
                  <a:pt x="25" y="252"/>
                </a:cubicBezTo>
                <a:cubicBezTo>
                  <a:pt x="25" y="252"/>
                  <a:pt x="25" y="183"/>
                  <a:pt x="25" y="126"/>
                </a:cubicBezTo>
                <a:cubicBezTo>
                  <a:pt x="0" y="126"/>
                  <a:pt x="0" y="126"/>
                  <a:pt x="0" y="126"/>
                </a:cubicBezTo>
                <a:cubicBezTo>
                  <a:pt x="0" y="81"/>
                  <a:pt x="0" y="81"/>
                  <a:pt x="0" y="81"/>
                </a:cubicBezTo>
                <a:cubicBezTo>
                  <a:pt x="25" y="81"/>
                  <a:pt x="25" y="81"/>
                  <a:pt x="25" y="81"/>
                </a:cubicBezTo>
                <a:cubicBezTo>
                  <a:pt x="25" y="52"/>
                  <a:pt x="25" y="52"/>
                  <a:pt x="25" y="52"/>
                </a:cubicBezTo>
                <a:cubicBezTo>
                  <a:pt x="25" y="32"/>
                  <a:pt x="35" y="0"/>
                  <a:pt x="77" y="0"/>
                </a:cubicBezTo>
                <a:cubicBezTo>
                  <a:pt x="115" y="0"/>
                  <a:pt x="115" y="0"/>
                  <a:pt x="115" y="0"/>
                </a:cubicBezTo>
                <a:cubicBezTo>
                  <a:pt x="115" y="44"/>
                  <a:pt x="115" y="44"/>
                  <a:pt x="115" y="44"/>
                </a:cubicBezTo>
                <a:cubicBezTo>
                  <a:pt x="115" y="44"/>
                  <a:pt x="92" y="44"/>
                  <a:pt x="89" y="44"/>
                </a:cubicBezTo>
                <a:cubicBezTo>
                  <a:pt x="84" y="44"/>
                  <a:pt x="77" y="45"/>
                  <a:pt x="77" y="56"/>
                </a:cubicBezTo>
                <a:cubicBezTo>
                  <a:pt x="77" y="81"/>
                  <a:pt x="77" y="81"/>
                  <a:pt x="77" y="81"/>
                </a:cubicBezTo>
                <a:cubicBezTo>
                  <a:pt x="117" y="81"/>
                  <a:pt x="117" y="81"/>
                  <a:pt x="117" y="81"/>
                </a:cubicBezTo>
                <a:cubicBezTo>
                  <a:pt x="113" y="126"/>
                  <a:pt x="113" y="126"/>
                  <a:pt x="113" y="126"/>
                </a:cubicBezTo>
                <a:cubicBezTo>
                  <a:pt x="113" y="126"/>
                  <a:pt x="113" y="126"/>
                  <a:pt x="113" y="126"/>
                </a:cubicBezTo>
                <a:close/>
              </a:path>
            </a:pathLst>
          </a:custGeom>
          <a:solidFill>
            <a:schemeClr val="accent2"/>
          </a:solidFill>
          <a:ln w="9525">
            <a:noFill/>
            <a:round/>
            <a:headEnd/>
            <a:tailEnd/>
          </a:ln>
        </p:spPr>
        <p:txBody>
          <a:bodyPr vert="horz" wrap="square" lIns="68580" tIns="34290" rIns="68580" bIns="34290" numCol="1" anchor="t" anchorCtr="0" compatLnSpc="1">
            <a:prstTxWarp prst="textNoShape">
              <a:avLst/>
            </a:prstTxWarp>
          </a:bodyPr>
          <a:lstStyle/>
          <a:p>
            <a:pPr algn="ctr"/>
            <a:endParaRPr lang="en-US" sz="1350">
              <a:solidFill>
                <a:schemeClr val="tx2"/>
              </a:solidFill>
            </a:endParaRPr>
          </a:p>
        </p:txBody>
      </p:sp>
      <p:sp>
        <p:nvSpPr>
          <p:cNvPr id="26" name="TextBox 25"/>
          <p:cNvSpPr txBox="1"/>
          <p:nvPr/>
        </p:nvSpPr>
        <p:spPr>
          <a:xfrm>
            <a:off x="4474271" y="5632494"/>
            <a:ext cx="1065372" cy="323165"/>
          </a:xfrm>
          <a:prstGeom prst="rect">
            <a:avLst/>
          </a:prstGeom>
          <a:noFill/>
        </p:spPr>
        <p:txBody>
          <a:bodyPr wrap="square" rtlCol="0">
            <a:spAutoFit/>
          </a:bodyPr>
          <a:lstStyle/>
          <a:p>
            <a:r>
              <a:rPr lang="en-ID" sz="1500" dirty="0">
                <a:solidFill>
                  <a:schemeClr val="tx2"/>
                </a:solidFill>
                <a:latin typeface="+mj-lt"/>
              </a:rPr>
              <a:t>Facebook</a:t>
            </a:r>
          </a:p>
        </p:txBody>
      </p:sp>
      <p:sp>
        <p:nvSpPr>
          <p:cNvPr id="27" name="TextBox 26"/>
          <p:cNvSpPr txBox="1"/>
          <p:nvPr/>
        </p:nvSpPr>
        <p:spPr>
          <a:xfrm>
            <a:off x="4474271" y="5856793"/>
            <a:ext cx="1348401" cy="300082"/>
          </a:xfrm>
          <a:prstGeom prst="rect">
            <a:avLst/>
          </a:prstGeom>
          <a:noFill/>
        </p:spPr>
        <p:txBody>
          <a:bodyPr wrap="square" rtlCol="0">
            <a:spAutoFit/>
          </a:bodyPr>
          <a:lstStyle/>
          <a:p>
            <a:r>
              <a:rPr lang="en-ID" sz="1350" dirty="0">
                <a:solidFill>
                  <a:schemeClr val="tx2"/>
                </a:solidFill>
              </a:rPr>
              <a:t>Facebook.com</a:t>
            </a:r>
          </a:p>
        </p:txBody>
      </p:sp>
      <p:grpSp>
        <p:nvGrpSpPr>
          <p:cNvPr id="28" name="Group 27"/>
          <p:cNvGrpSpPr/>
          <p:nvPr/>
        </p:nvGrpSpPr>
        <p:grpSpPr>
          <a:xfrm>
            <a:off x="1291710" y="5632492"/>
            <a:ext cx="1479160" cy="524382"/>
            <a:chOff x="2367443" y="5759730"/>
            <a:chExt cx="1972213" cy="699176"/>
          </a:xfrm>
        </p:grpSpPr>
        <p:sp>
          <p:nvSpPr>
            <p:cNvPr id="29" name="TextBox 28"/>
            <p:cNvSpPr txBox="1"/>
            <p:nvPr/>
          </p:nvSpPr>
          <p:spPr>
            <a:xfrm>
              <a:off x="2367443" y="5759730"/>
              <a:ext cx="1033854" cy="430886"/>
            </a:xfrm>
            <a:prstGeom prst="rect">
              <a:avLst/>
            </a:prstGeom>
            <a:noFill/>
          </p:spPr>
          <p:txBody>
            <a:bodyPr wrap="square" rtlCol="0">
              <a:spAutoFit/>
            </a:bodyPr>
            <a:lstStyle/>
            <a:p>
              <a:r>
                <a:rPr lang="en-ID" sz="1500" dirty="0">
                  <a:solidFill>
                    <a:schemeClr val="tx2"/>
                  </a:solidFill>
                  <a:latin typeface="+mj-lt"/>
                </a:rPr>
                <a:t>Email</a:t>
              </a:r>
            </a:p>
          </p:txBody>
        </p:sp>
        <p:sp>
          <p:nvSpPr>
            <p:cNvPr id="30" name="TextBox 29"/>
            <p:cNvSpPr txBox="1"/>
            <p:nvPr/>
          </p:nvSpPr>
          <p:spPr>
            <a:xfrm>
              <a:off x="2367444" y="6058797"/>
              <a:ext cx="1972212" cy="400109"/>
            </a:xfrm>
            <a:prstGeom prst="rect">
              <a:avLst/>
            </a:prstGeom>
            <a:noFill/>
          </p:spPr>
          <p:txBody>
            <a:bodyPr wrap="square" rtlCol="0">
              <a:spAutoFit/>
            </a:bodyPr>
            <a:lstStyle/>
            <a:p>
              <a:r>
                <a:rPr lang="en-ID" sz="1350" dirty="0">
                  <a:solidFill>
                    <a:schemeClr val="tx2"/>
                  </a:solidFill>
                </a:rPr>
                <a:t>davoss@mail.com</a:t>
              </a:r>
            </a:p>
          </p:txBody>
        </p:sp>
      </p:grpSp>
      <p:sp>
        <p:nvSpPr>
          <p:cNvPr id="31" name="Freeform 62"/>
          <p:cNvSpPr>
            <a:spLocks noEditPoints="1"/>
          </p:cNvSpPr>
          <p:nvPr/>
        </p:nvSpPr>
        <p:spPr bwMode="auto">
          <a:xfrm>
            <a:off x="820915" y="5688254"/>
            <a:ext cx="398645" cy="369807"/>
          </a:xfrm>
          <a:custGeom>
            <a:avLst/>
            <a:gdLst>
              <a:gd name="T0" fmla="*/ 129 w 199"/>
              <a:gd name="T1" fmla="*/ 83 h 184"/>
              <a:gd name="T2" fmla="*/ 142 w 199"/>
              <a:gd name="T3" fmla="*/ 61 h 184"/>
              <a:gd name="T4" fmla="*/ 131 w 199"/>
              <a:gd name="T5" fmla="*/ 60 h 184"/>
              <a:gd name="T6" fmla="*/ 82 w 199"/>
              <a:gd name="T7" fmla="*/ 73 h 184"/>
              <a:gd name="T8" fmla="*/ 116 w 199"/>
              <a:gd name="T9" fmla="*/ 25 h 184"/>
              <a:gd name="T10" fmla="*/ 122 w 199"/>
              <a:gd name="T11" fmla="*/ 45 h 184"/>
              <a:gd name="T12" fmla="*/ 102 w 199"/>
              <a:gd name="T13" fmla="*/ 19 h 184"/>
              <a:gd name="T14" fmla="*/ 88 w 199"/>
              <a:gd name="T15" fmla="*/ 28 h 184"/>
              <a:gd name="T16" fmla="*/ 112 w 199"/>
              <a:gd name="T17" fmla="*/ 73 h 184"/>
              <a:gd name="T18" fmla="*/ 121 w 199"/>
              <a:gd name="T19" fmla="*/ 58 h 184"/>
              <a:gd name="T20" fmla="*/ 125 w 199"/>
              <a:gd name="T21" fmla="*/ 16 h 184"/>
              <a:gd name="T22" fmla="*/ 74 w 199"/>
              <a:gd name="T23" fmla="*/ 82 h 184"/>
              <a:gd name="T24" fmla="*/ 97 w 199"/>
              <a:gd name="T25" fmla="*/ 61 h 184"/>
              <a:gd name="T26" fmla="*/ 97 w 199"/>
              <a:gd name="T27" fmla="*/ 36 h 184"/>
              <a:gd name="T28" fmla="*/ 105 w 199"/>
              <a:gd name="T29" fmla="*/ 62 h 184"/>
              <a:gd name="T30" fmla="*/ 134 w 199"/>
              <a:gd name="T31" fmla="*/ 9 h 184"/>
              <a:gd name="T32" fmla="*/ 145 w 199"/>
              <a:gd name="T33" fmla="*/ 30 h 184"/>
              <a:gd name="T34" fmla="*/ 187 w 199"/>
              <a:gd name="T35" fmla="*/ 59 h 184"/>
              <a:gd name="T36" fmla="*/ 185 w 199"/>
              <a:gd name="T37" fmla="*/ 82 h 184"/>
              <a:gd name="T38" fmla="*/ 107 w 199"/>
              <a:gd name="T39" fmla="*/ 108 h 184"/>
              <a:gd name="T40" fmla="*/ 73 w 199"/>
              <a:gd name="T41" fmla="*/ 120 h 184"/>
              <a:gd name="T42" fmla="*/ 12 w 199"/>
              <a:gd name="T43" fmla="*/ 79 h 184"/>
              <a:gd name="T44" fmla="*/ 14 w 199"/>
              <a:gd name="T45" fmla="*/ 56 h 184"/>
              <a:gd name="T46" fmla="*/ 58 w 199"/>
              <a:gd name="T47" fmla="*/ 17 h 184"/>
              <a:gd name="T48" fmla="*/ 8 w 199"/>
              <a:gd name="T49" fmla="*/ 46 h 184"/>
              <a:gd name="T50" fmla="*/ 0 w 199"/>
              <a:gd name="T51" fmla="*/ 172 h 184"/>
              <a:gd name="T52" fmla="*/ 188 w 199"/>
              <a:gd name="T53" fmla="*/ 184 h 184"/>
              <a:gd name="T54" fmla="*/ 199 w 199"/>
              <a:gd name="T55" fmla="*/ 59 h 184"/>
              <a:gd name="T56" fmla="*/ 12 w 199"/>
              <a:gd name="T57" fmla="*/ 95 h 184"/>
              <a:gd name="T58" fmla="*/ 12 w 199"/>
              <a:gd name="T59" fmla="*/ 160 h 184"/>
              <a:gd name="T60" fmla="*/ 187 w 199"/>
              <a:gd name="T61" fmla="*/ 172 h 184"/>
              <a:gd name="T62" fmla="*/ 12 w 199"/>
              <a:gd name="T63" fmla="*/ 170 h 184"/>
              <a:gd name="T64" fmla="*/ 97 w 199"/>
              <a:gd name="T65" fmla="*/ 114 h 184"/>
              <a:gd name="T66" fmla="*/ 186 w 199"/>
              <a:gd name="T67" fmla="*/ 169 h 184"/>
              <a:gd name="T68" fmla="*/ 187 w 199"/>
              <a:gd name="T69" fmla="*/ 172 h 184"/>
              <a:gd name="T70" fmla="*/ 137 w 199"/>
              <a:gd name="T71" fmla="*/ 128 h 184"/>
              <a:gd name="T72" fmla="*/ 187 w 199"/>
              <a:gd name="T73" fmla="*/ 16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9" h="184">
                <a:moveTo>
                  <a:pt x="74" y="82"/>
                </a:moveTo>
                <a:cubicBezTo>
                  <a:pt x="90" y="98"/>
                  <a:pt x="113" y="99"/>
                  <a:pt x="129" y="83"/>
                </a:cubicBezTo>
                <a:cubicBezTo>
                  <a:pt x="135" y="77"/>
                  <a:pt x="139" y="71"/>
                  <a:pt x="141" y="64"/>
                </a:cubicBezTo>
                <a:cubicBezTo>
                  <a:pt x="142" y="61"/>
                  <a:pt x="142" y="61"/>
                  <a:pt x="142" y="61"/>
                </a:cubicBezTo>
                <a:cubicBezTo>
                  <a:pt x="132" y="57"/>
                  <a:pt x="132" y="57"/>
                  <a:pt x="132" y="57"/>
                </a:cubicBezTo>
                <a:cubicBezTo>
                  <a:pt x="131" y="60"/>
                  <a:pt x="131" y="60"/>
                  <a:pt x="131" y="60"/>
                </a:cubicBezTo>
                <a:cubicBezTo>
                  <a:pt x="130" y="65"/>
                  <a:pt x="126" y="70"/>
                  <a:pt x="122" y="74"/>
                </a:cubicBezTo>
                <a:cubicBezTo>
                  <a:pt x="111" y="86"/>
                  <a:pt x="95" y="85"/>
                  <a:pt x="82" y="73"/>
                </a:cubicBezTo>
                <a:cubicBezTo>
                  <a:pt x="68" y="58"/>
                  <a:pt x="66" y="38"/>
                  <a:pt x="80" y="25"/>
                </a:cubicBezTo>
                <a:cubicBezTo>
                  <a:pt x="91" y="13"/>
                  <a:pt x="105" y="14"/>
                  <a:pt x="116" y="25"/>
                </a:cubicBezTo>
                <a:cubicBezTo>
                  <a:pt x="125" y="34"/>
                  <a:pt x="126" y="42"/>
                  <a:pt x="123" y="45"/>
                </a:cubicBezTo>
                <a:cubicBezTo>
                  <a:pt x="122" y="45"/>
                  <a:pt x="122" y="45"/>
                  <a:pt x="122" y="45"/>
                </a:cubicBezTo>
                <a:cubicBezTo>
                  <a:pt x="122" y="45"/>
                  <a:pt x="119" y="45"/>
                  <a:pt x="115" y="39"/>
                </a:cubicBezTo>
                <a:cubicBezTo>
                  <a:pt x="102" y="19"/>
                  <a:pt x="102" y="19"/>
                  <a:pt x="102" y="19"/>
                </a:cubicBezTo>
                <a:cubicBezTo>
                  <a:pt x="100" y="20"/>
                  <a:pt x="100" y="20"/>
                  <a:pt x="100" y="20"/>
                </a:cubicBezTo>
                <a:cubicBezTo>
                  <a:pt x="96" y="21"/>
                  <a:pt x="92" y="24"/>
                  <a:pt x="88" y="28"/>
                </a:cubicBezTo>
                <a:cubicBezTo>
                  <a:pt x="76" y="40"/>
                  <a:pt x="76" y="59"/>
                  <a:pt x="88" y="71"/>
                </a:cubicBezTo>
                <a:cubicBezTo>
                  <a:pt x="96" y="79"/>
                  <a:pt x="106" y="78"/>
                  <a:pt x="112" y="73"/>
                </a:cubicBezTo>
                <a:cubicBezTo>
                  <a:pt x="116" y="68"/>
                  <a:pt x="118" y="63"/>
                  <a:pt x="118" y="57"/>
                </a:cubicBezTo>
                <a:cubicBezTo>
                  <a:pt x="119" y="58"/>
                  <a:pt x="120" y="58"/>
                  <a:pt x="121" y="58"/>
                </a:cubicBezTo>
                <a:cubicBezTo>
                  <a:pt x="124" y="58"/>
                  <a:pt x="127" y="57"/>
                  <a:pt x="130" y="54"/>
                </a:cubicBezTo>
                <a:cubicBezTo>
                  <a:pt x="138" y="46"/>
                  <a:pt x="139" y="30"/>
                  <a:pt x="125" y="16"/>
                </a:cubicBezTo>
                <a:cubicBezTo>
                  <a:pt x="109" y="0"/>
                  <a:pt x="88" y="0"/>
                  <a:pt x="72" y="16"/>
                </a:cubicBezTo>
                <a:cubicBezTo>
                  <a:pt x="54" y="34"/>
                  <a:pt x="55" y="63"/>
                  <a:pt x="74" y="82"/>
                </a:cubicBezTo>
                <a:close/>
                <a:moveTo>
                  <a:pt x="105" y="62"/>
                </a:moveTo>
                <a:cubicBezTo>
                  <a:pt x="102" y="65"/>
                  <a:pt x="99" y="63"/>
                  <a:pt x="97" y="61"/>
                </a:cubicBezTo>
                <a:cubicBezTo>
                  <a:pt x="90" y="54"/>
                  <a:pt x="89" y="43"/>
                  <a:pt x="96" y="37"/>
                </a:cubicBezTo>
                <a:cubicBezTo>
                  <a:pt x="96" y="37"/>
                  <a:pt x="97" y="36"/>
                  <a:pt x="97" y="36"/>
                </a:cubicBezTo>
                <a:cubicBezTo>
                  <a:pt x="103" y="44"/>
                  <a:pt x="103" y="44"/>
                  <a:pt x="103" y="44"/>
                </a:cubicBezTo>
                <a:cubicBezTo>
                  <a:pt x="107" y="49"/>
                  <a:pt x="108" y="58"/>
                  <a:pt x="105" y="62"/>
                </a:cubicBezTo>
                <a:close/>
                <a:moveTo>
                  <a:pt x="192" y="46"/>
                </a:moveTo>
                <a:cubicBezTo>
                  <a:pt x="134" y="9"/>
                  <a:pt x="134" y="9"/>
                  <a:pt x="134" y="9"/>
                </a:cubicBezTo>
                <a:cubicBezTo>
                  <a:pt x="136" y="11"/>
                  <a:pt x="137" y="14"/>
                  <a:pt x="138" y="16"/>
                </a:cubicBezTo>
                <a:cubicBezTo>
                  <a:pt x="141" y="21"/>
                  <a:pt x="143" y="25"/>
                  <a:pt x="145" y="30"/>
                </a:cubicBezTo>
                <a:cubicBezTo>
                  <a:pt x="185" y="56"/>
                  <a:pt x="185" y="56"/>
                  <a:pt x="185" y="56"/>
                </a:cubicBezTo>
                <a:cubicBezTo>
                  <a:pt x="186" y="56"/>
                  <a:pt x="187" y="58"/>
                  <a:pt x="187" y="59"/>
                </a:cubicBezTo>
                <a:cubicBezTo>
                  <a:pt x="187" y="79"/>
                  <a:pt x="187" y="79"/>
                  <a:pt x="187" y="79"/>
                </a:cubicBezTo>
                <a:cubicBezTo>
                  <a:pt x="187" y="80"/>
                  <a:pt x="186" y="82"/>
                  <a:pt x="185" y="82"/>
                </a:cubicBezTo>
                <a:cubicBezTo>
                  <a:pt x="126" y="120"/>
                  <a:pt x="126" y="120"/>
                  <a:pt x="126" y="120"/>
                </a:cubicBezTo>
                <a:cubicBezTo>
                  <a:pt x="107" y="108"/>
                  <a:pt x="107" y="108"/>
                  <a:pt x="107" y="108"/>
                </a:cubicBezTo>
                <a:cubicBezTo>
                  <a:pt x="103" y="105"/>
                  <a:pt x="97" y="105"/>
                  <a:pt x="93" y="108"/>
                </a:cubicBezTo>
                <a:cubicBezTo>
                  <a:pt x="93" y="108"/>
                  <a:pt x="74" y="119"/>
                  <a:pt x="73" y="120"/>
                </a:cubicBezTo>
                <a:cubicBezTo>
                  <a:pt x="14" y="82"/>
                  <a:pt x="14" y="82"/>
                  <a:pt x="14" y="82"/>
                </a:cubicBezTo>
                <a:cubicBezTo>
                  <a:pt x="13" y="82"/>
                  <a:pt x="12" y="80"/>
                  <a:pt x="12" y="79"/>
                </a:cubicBezTo>
                <a:cubicBezTo>
                  <a:pt x="12" y="59"/>
                  <a:pt x="12" y="59"/>
                  <a:pt x="12" y="59"/>
                </a:cubicBezTo>
                <a:cubicBezTo>
                  <a:pt x="12" y="58"/>
                  <a:pt x="13" y="56"/>
                  <a:pt x="14" y="56"/>
                </a:cubicBezTo>
                <a:cubicBezTo>
                  <a:pt x="51" y="32"/>
                  <a:pt x="51" y="32"/>
                  <a:pt x="51" y="32"/>
                </a:cubicBezTo>
                <a:cubicBezTo>
                  <a:pt x="53" y="27"/>
                  <a:pt x="55" y="22"/>
                  <a:pt x="58" y="17"/>
                </a:cubicBezTo>
                <a:cubicBezTo>
                  <a:pt x="59" y="15"/>
                  <a:pt x="61" y="13"/>
                  <a:pt x="62" y="11"/>
                </a:cubicBezTo>
                <a:cubicBezTo>
                  <a:pt x="8" y="46"/>
                  <a:pt x="8" y="46"/>
                  <a:pt x="8" y="46"/>
                </a:cubicBezTo>
                <a:cubicBezTo>
                  <a:pt x="3" y="48"/>
                  <a:pt x="0" y="54"/>
                  <a:pt x="0" y="59"/>
                </a:cubicBezTo>
                <a:cubicBezTo>
                  <a:pt x="0" y="172"/>
                  <a:pt x="0" y="172"/>
                  <a:pt x="0" y="172"/>
                </a:cubicBezTo>
                <a:cubicBezTo>
                  <a:pt x="0" y="179"/>
                  <a:pt x="5" y="184"/>
                  <a:pt x="12" y="184"/>
                </a:cubicBezTo>
                <a:cubicBezTo>
                  <a:pt x="188" y="184"/>
                  <a:pt x="188" y="184"/>
                  <a:pt x="188" y="184"/>
                </a:cubicBezTo>
                <a:cubicBezTo>
                  <a:pt x="194" y="184"/>
                  <a:pt x="199" y="179"/>
                  <a:pt x="199" y="172"/>
                </a:cubicBezTo>
                <a:cubicBezTo>
                  <a:pt x="199" y="59"/>
                  <a:pt x="199" y="59"/>
                  <a:pt x="199" y="59"/>
                </a:cubicBezTo>
                <a:cubicBezTo>
                  <a:pt x="199" y="54"/>
                  <a:pt x="196" y="48"/>
                  <a:pt x="192" y="46"/>
                </a:cubicBezTo>
                <a:close/>
                <a:moveTo>
                  <a:pt x="12" y="95"/>
                </a:moveTo>
                <a:cubicBezTo>
                  <a:pt x="62" y="128"/>
                  <a:pt x="62" y="128"/>
                  <a:pt x="62" y="128"/>
                </a:cubicBezTo>
                <a:cubicBezTo>
                  <a:pt x="12" y="160"/>
                  <a:pt x="12" y="160"/>
                  <a:pt x="12" y="160"/>
                </a:cubicBezTo>
                <a:lnTo>
                  <a:pt x="12" y="95"/>
                </a:lnTo>
                <a:close/>
                <a:moveTo>
                  <a:pt x="187" y="172"/>
                </a:moveTo>
                <a:cubicBezTo>
                  <a:pt x="12" y="172"/>
                  <a:pt x="12" y="172"/>
                  <a:pt x="12" y="172"/>
                </a:cubicBezTo>
                <a:cubicBezTo>
                  <a:pt x="12" y="170"/>
                  <a:pt x="12" y="170"/>
                  <a:pt x="12" y="170"/>
                </a:cubicBezTo>
                <a:cubicBezTo>
                  <a:pt x="12" y="169"/>
                  <a:pt x="13" y="169"/>
                  <a:pt x="13" y="169"/>
                </a:cubicBezTo>
                <a:cubicBezTo>
                  <a:pt x="97" y="114"/>
                  <a:pt x="97" y="114"/>
                  <a:pt x="97" y="114"/>
                </a:cubicBezTo>
                <a:cubicBezTo>
                  <a:pt x="98" y="113"/>
                  <a:pt x="101" y="113"/>
                  <a:pt x="102" y="114"/>
                </a:cubicBezTo>
                <a:cubicBezTo>
                  <a:pt x="186" y="169"/>
                  <a:pt x="186" y="169"/>
                  <a:pt x="186" y="169"/>
                </a:cubicBezTo>
                <a:cubicBezTo>
                  <a:pt x="187" y="169"/>
                  <a:pt x="187" y="169"/>
                  <a:pt x="187" y="170"/>
                </a:cubicBezTo>
                <a:lnTo>
                  <a:pt x="187" y="172"/>
                </a:lnTo>
                <a:close/>
                <a:moveTo>
                  <a:pt x="187" y="160"/>
                </a:moveTo>
                <a:cubicBezTo>
                  <a:pt x="137" y="128"/>
                  <a:pt x="137" y="128"/>
                  <a:pt x="137" y="128"/>
                </a:cubicBezTo>
                <a:cubicBezTo>
                  <a:pt x="187" y="95"/>
                  <a:pt x="187" y="95"/>
                  <a:pt x="187" y="95"/>
                </a:cubicBezTo>
                <a:lnTo>
                  <a:pt x="187" y="16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pPr algn="ctr"/>
            <a:endParaRPr lang="en-US" sz="1350">
              <a:solidFill>
                <a:schemeClr val="tx2"/>
              </a:solidFill>
            </a:endParaRPr>
          </a:p>
        </p:txBody>
      </p:sp>
      <p:sp>
        <p:nvSpPr>
          <p:cNvPr id="33" name="Freeform 332"/>
          <p:cNvSpPr>
            <a:spLocks noEditPoints="1"/>
          </p:cNvSpPr>
          <p:nvPr/>
        </p:nvSpPr>
        <p:spPr bwMode="auto">
          <a:xfrm>
            <a:off x="4024565" y="1387669"/>
            <a:ext cx="1094871" cy="1052591"/>
          </a:xfrm>
          <a:custGeom>
            <a:avLst/>
            <a:gdLst>
              <a:gd name="T0" fmla="*/ 190 w 208"/>
              <a:gd name="T1" fmla="*/ 100 h 200"/>
              <a:gd name="T2" fmla="*/ 188 w 208"/>
              <a:gd name="T3" fmla="*/ 100 h 200"/>
              <a:gd name="T4" fmla="*/ 161 w 208"/>
              <a:gd name="T5" fmla="*/ 24 h 200"/>
              <a:gd name="T6" fmla="*/ 104 w 208"/>
              <a:gd name="T7" fmla="*/ 0 h 200"/>
              <a:gd name="T8" fmla="*/ 47 w 208"/>
              <a:gd name="T9" fmla="*/ 24 h 200"/>
              <a:gd name="T10" fmla="*/ 20 w 208"/>
              <a:gd name="T11" fmla="*/ 100 h 200"/>
              <a:gd name="T12" fmla="*/ 18 w 208"/>
              <a:gd name="T13" fmla="*/ 100 h 200"/>
              <a:gd name="T14" fmla="*/ 14 w 208"/>
              <a:gd name="T15" fmla="*/ 101 h 200"/>
              <a:gd name="T16" fmla="*/ 14 w 208"/>
              <a:gd name="T17" fmla="*/ 170 h 200"/>
              <a:gd name="T18" fmla="*/ 18 w 208"/>
              <a:gd name="T19" fmla="*/ 171 h 200"/>
              <a:gd name="T20" fmla="*/ 42 w 208"/>
              <a:gd name="T21" fmla="*/ 171 h 200"/>
              <a:gd name="T22" fmla="*/ 48 w 208"/>
              <a:gd name="T23" fmla="*/ 106 h 200"/>
              <a:gd name="T24" fmla="*/ 32 w 208"/>
              <a:gd name="T25" fmla="*/ 100 h 200"/>
              <a:gd name="T26" fmla="*/ 55 w 208"/>
              <a:gd name="T27" fmla="*/ 33 h 200"/>
              <a:gd name="T28" fmla="*/ 104 w 208"/>
              <a:gd name="T29" fmla="*/ 16 h 200"/>
              <a:gd name="T30" fmla="*/ 153 w 208"/>
              <a:gd name="T31" fmla="*/ 33 h 200"/>
              <a:gd name="T32" fmla="*/ 176 w 208"/>
              <a:gd name="T33" fmla="*/ 100 h 200"/>
              <a:gd name="T34" fmla="*/ 160 w 208"/>
              <a:gd name="T35" fmla="*/ 106 h 200"/>
              <a:gd name="T36" fmla="*/ 164 w 208"/>
              <a:gd name="T37" fmla="*/ 171 h 200"/>
              <a:gd name="T38" fmla="*/ 121 w 208"/>
              <a:gd name="T39" fmla="*/ 188 h 200"/>
              <a:gd name="T40" fmla="*/ 92 w 208"/>
              <a:gd name="T41" fmla="*/ 184 h 200"/>
              <a:gd name="T42" fmla="*/ 92 w 208"/>
              <a:gd name="T43" fmla="*/ 200 h 200"/>
              <a:gd name="T44" fmla="*/ 121 w 208"/>
              <a:gd name="T45" fmla="*/ 196 h 200"/>
              <a:gd name="T46" fmla="*/ 176 w 208"/>
              <a:gd name="T47" fmla="*/ 171 h 200"/>
              <a:gd name="T48" fmla="*/ 190 w 208"/>
              <a:gd name="T49" fmla="*/ 171 h 200"/>
              <a:gd name="T50" fmla="*/ 190 w 208"/>
              <a:gd name="T51" fmla="*/ 171 h 200"/>
              <a:gd name="T52" fmla="*/ 208 w 208"/>
              <a:gd name="T53" fmla="*/ 135 h 200"/>
              <a:gd name="T54" fmla="*/ 36 w 208"/>
              <a:gd name="T55" fmla="*/ 159 h 200"/>
              <a:gd name="T56" fmla="*/ 24 w 208"/>
              <a:gd name="T57" fmla="*/ 112 h 200"/>
              <a:gd name="T58" fmla="*/ 36 w 208"/>
              <a:gd name="T59" fmla="*/ 159 h 200"/>
              <a:gd name="T60" fmla="*/ 172 w 208"/>
              <a:gd name="T61" fmla="*/ 159 h 200"/>
              <a:gd name="T62" fmla="*/ 184 w 208"/>
              <a:gd name="T63" fmla="*/ 11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8" h="200">
                <a:moveTo>
                  <a:pt x="194" y="101"/>
                </a:moveTo>
                <a:cubicBezTo>
                  <a:pt x="193" y="100"/>
                  <a:pt x="192" y="100"/>
                  <a:pt x="190" y="100"/>
                </a:cubicBezTo>
                <a:cubicBezTo>
                  <a:pt x="190" y="100"/>
                  <a:pt x="190" y="100"/>
                  <a:pt x="190" y="100"/>
                </a:cubicBezTo>
                <a:cubicBezTo>
                  <a:pt x="188" y="100"/>
                  <a:pt x="188" y="100"/>
                  <a:pt x="188" y="100"/>
                </a:cubicBezTo>
                <a:cubicBezTo>
                  <a:pt x="188" y="85"/>
                  <a:pt x="188" y="85"/>
                  <a:pt x="188" y="85"/>
                </a:cubicBezTo>
                <a:cubicBezTo>
                  <a:pt x="188" y="61"/>
                  <a:pt x="177" y="39"/>
                  <a:pt x="161" y="24"/>
                </a:cubicBezTo>
                <a:cubicBezTo>
                  <a:pt x="161" y="22"/>
                  <a:pt x="160" y="20"/>
                  <a:pt x="158" y="19"/>
                </a:cubicBezTo>
                <a:cubicBezTo>
                  <a:pt x="143" y="6"/>
                  <a:pt x="124" y="0"/>
                  <a:pt x="104" y="0"/>
                </a:cubicBezTo>
                <a:cubicBezTo>
                  <a:pt x="84" y="0"/>
                  <a:pt x="65" y="6"/>
                  <a:pt x="50" y="19"/>
                </a:cubicBezTo>
                <a:cubicBezTo>
                  <a:pt x="48" y="20"/>
                  <a:pt x="47" y="22"/>
                  <a:pt x="47" y="24"/>
                </a:cubicBezTo>
                <a:cubicBezTo>
                  <a:pt x="30" y="39"/>
                  <a:pt x="20" y="61"/>
                  <a:pt x="20" y="85"/>
                </a:cubicBezTo>
                <a:cubicBezTo>
                  <a:pt x="20" y="100"/>
                  <a:pt x="20" y="100"/>
                  <a:pt x="20" y="100"/>
                </a:cubicBezTo>
                <a:cubicBezTo>
                  <a:pt x="18" y="100"/>
                  <a:pt x="18" y="100"/>
                  <a:pt x="18" y="100"/>
                </a:cubicBezTo>
                <a:cubicBezTo>
                  <a:pt x="18" y="100"/>
                  <a:pt x="18" y="100"/>
                  <a:pt x="18" y="100"/>
                </a:cubicBezTo>
                <a:cubicBezTo>
                  <a:pt x="18" y="100"/>
                  <a:pt x="18" y="100"/>
                  <a:pt x="18" y="100"/>
                </a:cubicBezTo>
                <a:cubicBezTo>
                  <a:pt x="16" y="100"/>
                  <a:pt x="15" y="100"/>
                  <a:pt x="14" y="101"/>
                </a:cubicBezTo>
                <a:cubicBezTo>
                  <a:pt x="12" y="102"/>
                  <a:pt x="0" y="114"/>
                  <a:pt x="0" y="135"/>
                </a:cubicBezTo>
                <a:cubicBezTo>
                  <a:pt x="0" y="157"/>
                  <a:pt x="12" y="168"/>
                  <a:pt x="14" y="170"/>
                </a:cubicBezTo>
                <a:cubicBezTo>
                  <a:pt x="15" y="170"/>
                  <a:pt x="16" y="171"/>
                  <a:pt x="18" y="171"/>
                </a:cubicBezTo>
                <a:cubicBezTo>
                  <a:pt x="18" y="171"/>
                  <a:pt x="18" y="171"/>
                  <a:pt x="18" y="171"/>
                </a:cubicBezTo>
                <a:cubicBezTo>
                  <a:pt x="18" y="171"/>
                  <a:pt x="18" y="171"/>
                  <a:pt x="18" y="171"/>
                </a:cubicBezTo>
                <a:cubicBezTo>
                  <a:pt x="42" y="171"/>
                  <a:pt x="42" y="171"/>
                  <a:pt x="42" y="171"/>
                </a:cubicBezTo>
                <a:cubicBezTo>
                  <a:pt x="45" y="171"/>
                  <a:pt x="48" y="168"/>
                  <a:pt x="48" y="165"/>
                </a:cubicBezTo>
                <a:cubicBezTo>
                  <a:pt x="48" y="106"/>
                  <a:pt x="48" y="106"/>
                  <a:pt x="48" y="106"/>
                </a:cubicBezTo>
                <a:cubicBezTo>
                  <a:pt x="48" y="102"/>
                  <a:pt x="45" y="100"/>
                  <a:pt x="42" y="100"/>
                </a:cubicBezTo>
                <a:cubicBezTo>
                  <a:pt x="32" y="100"/>
                  <a:pt x="32" y="100"/>
                  <a:pt x="32" y="100"/>
                </a:cubicBezTo>
                <a:cubicBezTo>
                  <a:pt x="32" y="85"/>
                  <a:pt x="32" y="85"/>
                  <a:pt x="32" y="85"/>
                </a:cubicBezTo>
                <a:cubicBezTo>
                  <a:pt x="32" y="65"/>
                  <a:pt x="41" y="46"/>
                  <a:pt x="55" y="33"/>
                </a:cubicBezTo>
                <a:cubicBezTo>
                  <a:pt x="57" y="33"/>
                  <a:pt x="58" y="32"/>
                  <a:pt x="60" y="31"/>
                </a:cubicBezTo>
                <a:cubicBezTo>
                  <a:pt x="72" y="21"/>
                  <a:pt x="88" y="16"/>
                  <a:pt x="104" y="16"/>
                </a:cubicBezTo>
                <a:cubicBezTo>
                  <a:pt x="120" y="16"/>
                  <a:pt x="135" y="21"/>
                  <a:pt x="148" y="31"/>
                </a:cubicBezTo>
                <a:cubicBezTo>
                  <a:pt x="149" y="32"/>
                  <a:pt x="151" y="33"/>
                  <a:pt x="153" y="33"/>
                </a:cubicBezTo>
                <a:cubicBezTo>
                  <a:pt x="167" y="46"/>
                  <a:pt x="176" y="65"/>
                  <a:pt x="176" y="85"/>
                </a:cubicBezTo>
                <a:cubicBezTo>
                  <a:pt x="176" y="100"/>
                  <a:pt x="176" y="100"/>
                  <a:pt x="176" y="100"/>
                </a:cubicBezTo>
                <a:cubicBezTo>
                  <a:pt x="166" y="100"/>
                  <a:pt x="166" y="100"/>
                  <a:pt x="166" y="100"/>
                </a:cubicBezTo>
                <a:cubicBezTo>
                  <a:pt x="163" y="100"/>
                  <a:pt x="160" y="102"/>
                  <a:pt x="160" y="106"/>
                </a:cubicBezTo>
                <a:cubicBezTo>
                  <a:pt x="160" y="165"/>
                  <a:pt x="160" y="165"/>
                  <a:pt x="160" y="165"/>
                </a:cubicBezTo>
                <a:cubicBezTo>
                  <a:pt x="160" y="168"/>
                  <a:pt x="162" y="170"/>
                  <a:pt x="164" y="171"/>
                </a:cubicBezTo>
                <a:cubicBezTo>
                  <a:pt x="154" y="178"/>
                  <a:pt x="138" y="188"/>
                  <a:pt x="122" y="188"/>
                </a:cubicBezTo>
                <a:cubicBezTo>
                  <a:pt x="121" y="188"/>
                  <a:pt x="121" y="188"/>
                  <a:pt x="121" y="188"/>
                </a:cubicBezTo>
                <a:cubicBezTo>
                  <a:pt x="120" y="186"/>
                  <a:pt x="117" y="184"/>
                  <a:pt x="114" y="184"/>
                </a:cubicBezTo>
                <a:cubicBezTo>
                  <a:pt x="92" y="184"/>
                  <a:pt x="92" y="184"/>
                  <a:pt x="92" y="184"/>
                </a:cubicBezTo>
                <a:cubicBezTo>
                  <a:pt x="87" y="184"/>
                  <a:pt x="84" y="188"/>
                  <a:pt x="84" y="192"/>
                </a:cubicBezTo>
                <a:cubicBezTo>
                  <a:pt x="84" y="197"/>
                  <a:pt x="87" y="200"/>
                  <a:pt x="92" y="200"/>
                </a:cubicBezTo>
                <a:cubicBezTo>
                  <a:pt x="114" y="200"/>
                  <a:pt x="114" y="200"/>
                  <a:pt x="114" y="200"/>
                </a:cubicBezTo>
                <a:cubicBezTo>
                  <a:pt x="117" y="200"/>
                  <a:pt x="120" y="199"/>
                  <a:pt x="121" y="196"/>
                </a:cubicBezTo>
                <a:cubicBezTo>
                  <a:pt x="122" y="196"/>
                  <a:pt x="122" y="196"/>
                  <a:pt x="122" y="196"/>
                </a:cubicBezTo>
                <a:cubicBezTo>
                  <a:pt x="145" y="196"/>
                  <a:pt x="168" y="178"/>
                  <a:pt x="176" y="171"/>
                </a:cubicBezTo>
                <a:cubicBezTo>
                  <a:pt x="190" y="171"/>
                  <a:pt x="190" y="171"/>
                  <a:pt x="190" y="171"/>
                </a:cubicBezTo>
                <a:cubicBezTo>
                  <a:pt x="190" y="171"/>
                  <a:pt x="190" y="171"/>
                  <a:pt x="190" y="171"/>
                </a:cubicBezTo>
                <a:cubicBezTo>
                  <a:pt x="190" y="171"/>
                  <a:pt x="190" y="171"/>
                  <a:pt x="190" y="171"/>
                </a:cubicBezTo>
                <a:cubicBezTo>
                  <a:pt x="190" y="171"/>
                  <a:pt x="190" y="171"/>
                  <a:pt x="190" y="171"/>
                </a:cubicBezTo>
                <a:cubicBezTo>
                  <a:pt x="192" y="171"/>
                  <a:pt x="193" y="170"/>
                  <a:pt x="194" y="170"/>
                </a:cubicBezTo>
                <a:cubicBezTo>
                  <a:pt x="195" y="168"/>
                  <a:pt x="208" y="157"/>
                  <a:pt x="208" y="135"/>
                </a:cubicBezTo>
                <a:cubicBezTo>
                  <a:pt x="208" y="114"/>
                  <a:pt x="195" y="102"/>
                  <a:pt x="194" y="101"/>
                </a:cubicBezTo>
                <a:moveTo>
                  <a:pt x="36" y="159"/>
                </a:moveTo>
                <a:cubicBezTo>
                  <a:pt x="24" y="159"/>
                  <a:pt x="24" y="159"/>
                  <a:pt x="24" y="159"/>
                </a:cubicBezTo>
                <a:cubicBezTo>
                  <a:pt x="24" y="112"/>
                  <a:pt x="24" y="112"/>
                  <a:pt x="24" y="112"/>
                </a:cubicBezTo>
                <a:cubicBezTo>
                  <a:pt x="36" y="112"/>
                  <a:pt x="36" y="112"/>
                  <a:pt x="36" y="112"/>
                </a:cubicBezTo>
                <a:lnTo>
                  <a:pt x="36" y="159"/>
                </a:lnTo>
                <a:close/>
                <a:moveTo>
                  <a:pt x="184" y="159"/>
                </a:moveTo>
                <a:cubicBezTo>
                  <a:pt x="172" y="159"/>
                  <a:pt x="172" y="159"/>
                  <a:pt x="172" y="159"/>
                </a:cubicBezTo>
                <a:cubicBezTo>
                  <a:pt x="172" y="112"/>
                  <a:pt x="172" y="112"/>
                  <a:pt x="172" y="112"/>
                </a:cubicBezTo>
                <a:cubicBezTo>
                  <a:pt x="184" y="112"/>
                  <a:pt x="184" y="112"/>
                  <a:pt x="184" y="112"/>
                </a:cubicBezTo>
                <a:lnTo>
                  <a:pt x="184" y="159"/>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dirty="0"/>
          </a:p>
        </p:txBody>
      </p:sp>
    </p:spTree>
    <p:extLst>
      <p:ext uri="{BB962C8B-B14F-4D97-AF65-F5344CB8AC3E}">
        <p14:creationId xmlns:p14="http://schemas.microsoft.com/office/powerpoint/2010/main" val="1440255325"/>
      </p:ext>
    </p:extLst>
  </p:cSld>
  <p:clrMapOvr>
    <a:masterClrMapping/>
  </p:clrMapOvr>
  <mc:AlternateContent xmlns:mc="http://schemas.openxmlformats.org/markup-compatibility/2006" xmlns:p14="http://schemas.microsoft.com/office/powerpoint/2010/main">
    <mc:Choice Requires="p14">
      <p:transition spd="slow" p14:dur="1250" advTm="6202">
        <p14:flip dir="r"/>
      </p:transition>
    </mc:Choice>
    <mc:Fallback xmlns="">
      <p:transition spd="slow" advTm="6202">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グループ化 55"/>
          <p:cNvGrpSpPr/>
          <p:nvPr/>
        </p:nvGrpSpPr>
        <p:grpSpPr>
          <a:xfrm>
            <a:off x="687179" y="2501580"/>
            <a:ext cx="1079893" cy="616960"/>
            <a:chOff x="3409429" y="2695228"/>
            <a:chExt cx="2277393" cy="1301110"/>
          </a:xfrm>
          <a:solidFill>
            <a:schemeClr val="bg1">
              <a:lumMod val="85000"/>
            </a:schemeClr>
          </a:solidFill>
        </p:grpSpPr>
        <p:sp>
          <p:nvSpPr>
            <p:cNvPr id="26" name="正方形/長方形 56"/>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二等辺三角形 57"/>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grpSp>
        <p:nvGrpSpPr>
          <p:cNvPr id="34" name="グループ化 64"/>
          <p:cNvGrpSpPr/>
          <p:nvPr/>
        </p:nvGrpSpPr>
        <p:grpSpPr>
          <a:xfrm>
            <a:off x="2354552" y="2501580"/>
            <a:ext cx="1079893" cy="616960"/>
            <a:chOff x="3409429" y="2695228"/>
            <a:chExt cx="2277393" cy="1301110"/>
          </a:xfrm>
          <a:solidFill>
            <a:schemeClr val="bg1">
              <a:lumMod val="85000"/>
            </a:schemeClr>
          </a:solidFill>
        </p:grpSpPr>
        <p:sp>
          <p:nvSpPr>
            <p:cNvPr id="35" name="正方形/長方形 65"/>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二等辺三角形 66"/>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grpSp>
        <p:nvGrpSpPr>
          <p:cNvPr id="37" name="グループ化 81"/>
          <p:cNvGrpSpPr/>
          <p:nvPr/>
        </p:nvGrpSpPr>
        <p:grpSpPr>
          <a:xfrm>
            <a:off x="4032054" y="2501580"/>
            <a:ext cx="1079893" cy="616960"/>
            <a:chOff x="3409429" y="2695228"/>
            <a:chExt cx="2277393" cy="1301110"/>
          </a:xfrm>
          <a:solidFill>
            <a:schemeClr val="bg1">
              <a:lumMod val="85000"/>
            </a:schemeClr>
          </a:solidFill>
        </p:grpSpPr>
        <p:sp>
          <p:nvSpPr>
            <p:cNvPr id="38" name="正方形/長方形 82"/>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二等辺三角形 83"/>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grpSp>
        <p:nvGrpSpPr>
          <p:cNvPr id="40" name="グループ化 90"/>
          <p:cNvGrpSpPr/>
          <p:nvPr/>
        </p:nvGrpSpPr>
        <p:grpSpPr>
          <a:xfrm>
            <a:off x="5704882" y="2501580"/>
            <a:ext cx="1079893" cy="616960"/>
            <a:chOff x="3409429" y="2695228"/>
            <a:chExt cx="2277393" cy="1301110"/>
          </a:xfrm>
          <a:solidFill>
            <a:schemeClr val="bg1">
              <a:lumMod val="85000"/>
            </a:schemeClr>
          </a:solidFill>
        </p:grpSpPr>
        <p:sp>
          <p:nvSpPr>
            <p:cNvPr id="41" name="正方形/長方形 91"/>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二等辺三角形 92"/>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grpSp>
        <p:nvGrpSpPr>
          <p:cNvPr id="47" name="グループ化 99"/>
          <p:cNvGrpSpPr/>
          <p:nvPr/>
        </p:nvGrpSpPr>
        <p:grpSpPr>
          <a:xfrm>
            <a:off x="7376929" y="2501580"/>
            <a:ext cx="1079893" cy="616960"/>
            <a:chOff x="3409429" y="2695228"/>
            <a:chExt cx="2277393" cy="1301110"/>
          </a:xfrm>
          <a:solidFill>
            <a:schemeClr val="bg1">
              <a:lumMod val="85000"/>
            </a:schemeClr>
          </a:solidFill>
        </p:grpSpPr>
        <p:sp>
          <p:nvSpPr>
            <p:cNvPr id="48" name="正方形/長方形 100"/>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9" name="二等辺三角形 101"/>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cxnSp>
        <p:nvCxnSpPr>
          <p:cNvPr id="11" name="Straight Connector 10"/>
          <p:cNvCxnSpPr/>
          <p:nvPr/>
        </p:nvCxnSpPr>
        <p:spPr>
          <a:xfrm>
            <a:off x="0" y="3505978"/>
            <a:ext cx="9144000" cy="0"/>
          </a:xfrm>
          <a:prstGeom prst="line">
            <a:avLst/>
          </a:prstGeom>
          <a:ln w="38100" cap="rnd">
            <a:solidFill>
              <a:schemeClr val="bg1">
                <a:lumMod val="85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16408" y="4045849"/>
            <a:ext cx="1821434" cy="276999"/>
          </a:xfrm>
          <a:prstGeom prst="rect">
            <a:avLst/>
          </a:prstGeom>
          <a:noFill/>
        </p:spPr>
        <p:txBody>
          <a:bodyPr wrap="square" rtlCol="0">
            <a:spAutoFit/>
          </a:bodyPr>
          <a:lstStyle/>
          <a:p>
            <a:pPr algn="ctr"/>
            <a:r>
              <a:rPr lang="en-ID" sz="1200" dirty="0">
                <a:solidFill>
                  <a:schemeClr val="tx2"/>
                </a:solidFill>
                <a:latin typeface="+mj-lt"/>
              </a:rPr>
              <a:t>Introduction</a:t>
            </a:r>
          </a:p>
        </p:txBody>
      </p:sp>
      <p:sp>
        <p:nvSpPr>
          <p:cNvPr id="58" name="TextBox 57"/>
          <p:cNvSpPr txBox="1"/>
          <p:nvPr/>
        </p:nvSpPr>
        <p:spPr>
          <a:xfrm>
            <a:off x="1983781" y="4045849"/>
            <a:ext cx="1821434" cy="276999"/>
          </a:xfrm>
          <a:prstGeom prst="rect">
            <a:avLst/>
          </a:prstGeom>
          <a:noFill/>
        </p:spPr>
        <p:txBody>
          <a:bodyPr wrap="square" rtlCol="0">
            <a:spAutoFit/>
          </a:bodyPr>
          <a:lstStyle/>
          <a:p>
            <a:pPr algn="ctr"/>
            <a:r>
              <a:rPr lang="en-ID" sz="1200" dirty="0">
                <a:solidFill>
                  <a:schemeClr val="tx2"/>
                </a:solidFill>
                <a:latin typeface="+mj-lt"/>
              </a:rPr>
              <a:t>About Us</a:t>
            </a:r>
          </a:p>
        </p:txBody>
      </p:sp>
      <p:sp>
        <p:nvSpPr>
          <p:cNvPr id="59" name="TextBox 58"/>
          <p:cNvSpPr txBox="1"/>
          <p:nvPr/>
        </p:nvSpPr>
        <p:spPr>
          <a:xfrm>
            <a:off x="3661283" y="4045849"/>
            <a:ext cx="1821434" cy="276999"/>
          </a:xfrm>
          <a:prstGeom prst="rect">
            <a:avLst/>
          </a:prstGeom>
          <a:noFill/>
        </p:spPr>
        <p:txBody>
          <a:bodyPr wrap="square" rtlCol="0">
            <a:spAutoFit/>
          </a:bodyPr>
          <a:lstStyle/>
          <a:p>
            <a:pPr algn="ctr"/>
            <a:r>
              <a:rPr lang="en-ID" sz="1200" dirty="0">
                <a:solidFill>
                  <a:schemeClr val="tx2"/>
                </a:solidFill>
                <a:latin typeface="+mj-lt"/>
              </a:rPr>
              <a:t>Portfolio</a:t>
            </a:r>
          </a:p>
        </p:txBody>
      </p:sp>
      <p:sp>
        <p:nvSpPr>
          <p:cNvPr id="60" name="TextBox 59"/>
          <p:cNvSpPr txBox="1"/>
          <p:nvPr/>
        </p:nvSpPr>
        <p:spPr>
          <a:xfrm>
            <a:off x="5334112" y="4045849"/>
            <a:ext cx="1821434" cy="276999"/>
          </a:xfrm>
          <a:prstGeom prst="rect">
            <a:avLst/>
          </a:prstGeom>
          <a:noFill/>
        </p:spPr>
        <p:txBody>
          <a:bodyPr wrap="square" rtlCol="0">
            <a:spAutoFit/>
          </a:bodyPr>
          <a:lstStyle/>
          <a:p>
            <a:pPr algn="ctr"/>
            <a:r>
              <a:rPr lang="en-ID" sz="1200" dirty="0">
                <a:solidFill>
                  <a:schemeClr val="tx2"/>
                </a:solidFill>
                <a:latin typeface="+mj-lt"/>
              </a:rPr>
              <a:t>Proposal</a:t>
            </a:r>
          </a:p>
        </p:txBody>
      </p:sp>
      <p:sp>
        <p:nvSpPr>
          <p:cNvPr id="61" name="TextBox 60"/>
          <p:cNvSpPr txBox="1"/>
          <p:nvPr/>
        </p:nvSpPr>
        <p:spPr>
          <a:xfrm>
            <a:off x="7006158" y="4045849"/>
            <a:ext cx="1821434" cy="276999"/>
          </a:xfrm>
          <a:prstGeom prst="rect">
            <a:avLst/>
          </a:prstGeom>
          <a:noFill/>
        </p:spPr>
        <p:txBody>
          <a:bodyPr wrap="square" rtlCol="0">
            <a:spAutoFit/>
          </a:bodyPr>
          <a:lstStyle/>
          <a:p>
            <a:pPr algn="ctr"/>
            <a:r>
              <a:rPr lang="en-ID" sz="1200" dirty="0">
                <a:solidFill>
                  <a:schemeClr val="tx2"/>
                </a:solidFill>
                <a:latin typeface="+mj-lt"/>
              </a:rPr>
              <a:t>Analysis</a:t>
            </a:r>
          </a:p>
        </p:txBody>
      </p:sp>
      <p:sp>
        <p:nvSpPr>
          <p:cNvPr id="30" name="円/楕円 9"/>
          <p:cNvSpPr/>
          <p:nvPr/>
        </p:nvSpPr>
        <p:spPr>
          <a:xfrm>
            <a:off x="904485" y="3187570"/>
            <a:ext cx="645555" cy="645499"/>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42" name="円/楕円 10"/>
          <p:cNvSpPr/>
          <p:nvPr/>
        </p:nvSpPr>
        <p:spPr>
          <a:xfrm>
            <a:off x="2576394" y="3187570"/>
            <a:ext cx="645555" cy="645499"/>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43" name="円/楕円 11"/>
          <p:cNvSpPr/>
          <p:nvPr/>
        </p:nvSpPr>
        <p:spPr>
          <a:xfrm>
            <a:off x="4249223" y="3178887"/>
            <a:ext cx="645555" cy="645499"/>
          </a:xfrm>
          <a:prstGeom prst="ellipse">
            <a:avLst/>
          </a:prstGeom>
          <a:solidFill>
            <a:schemeClr val="accent2"/>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44" name="円/楕円 12"/>
          <p:cNvSpPr/>
          <p:nvPr/>
        </p:nvSpPr>
        <p:spPr>
          <a:xfrm>
            <a:off x="5922052" y="3187570"/>
            <a:ext cx="645555" cy="645499"/>
          </a:xfrm>
          <a:prstGeom prst="ellipse">
            <a:avLst/>
          </a:prstGeom>
          <a:solidFill>
            <a:schemeClr val="accent3"/>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45" name="円/楕円 13"/>
          <p:cNvSpPr/>
          <p:nvPr/>
        </p:nvSpPr>
        <p:spPr>
          <a:xfrm>
            <a:off x="7594880" y="3187570"/>
            <a:ext cx="645555" cy="645499"/>
          </a:xfrm>
          <a:prstGeom prst="ellipse">
            <a:avLst/>
          </a:prstGeom>
          <a:solidFill>
            <a:schemeClr val="accent3">
              <a:lumMod val="60000"/>
              <a:lumOff val="40000"/>
            </a:schemeClr>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23" name="Freeform 31"/>
          <p:cNvSpPr>
            <a:spLocks noEditPoints="1"/>
          </p:cNvSpPr>
          <p:nvPr/>
        </p:nvSpPr>
        <p:spPr bwMode="auto">
          <a:xfrm rot="19800000">
            <a:off x="1085960" y="3384675"/>
            <a:ext cx="280764" cy="251288"/>
          </a:xfrm>
          <a:custGeom>
            <a:avLst/>
            <a:gdLst>
              <a:gd name="T0" fmla="*/ 24 w 161"/>
              <a:gd name="T1" fmla="*/ 91 h 144"/>
              <a:gd name="T2" fmla="*/ 65 w 161"/>
              <a:gd name="T3" fmla="*/ 91 h 144"/>
              <a:gd name="T4" fmla="*/ 65 w 161"/>
              <a:gd name="T5" fmla="*/ 105 h 144"/>
              <a:gd name="T6" fmla="*/ 61 w 161"/>
              <a:gd name="T7" fmla="*/ 105 h 144"/>
              <a:gd name="T8" fmla="*/ 60 w 161"/>
              <a:gd name="T9" fmla="*/ 110 h 144"/>
              <a:gd name="T10" fmla="*/ 59 w 161"/>
              <a:gd name="T11" fmla="*/ 112 h 144"/>
              <a:gd name="T12" fmla="*/ 60 w 161"/>
              <a:gd name="T13" fmla="*/ 114 h 144"/>
              <a:gd name="T14" fmla="*/ 61 w 161"/>
              <a:gd name="T15" fmla="*/ 118 h 144"/>
              <a:gd name="T16" fmla="*/ 60 w 161"/>
              <a:gd name="T17" fmla="*/ 123 h 144"/>
              <a:gd name="T18" fmla="*/ 59 w 161"/>
              <a:gd name="T19" fmla="*/ 125 h 144"/>
              <a:gd name="T20" fmla="*/ 60 w 161"/>
              <a:gd name="T21" fmla="*/ 127 h 144"/>
              <a:gd name="T22" fmla="*/ 61 w 161"/>
              <a:gd name="T23" fmla="*/ 131 h 144"/>
              <a:gd name="T24" fmla="*/ 60 w 161"/>
              <a:gd name="T25" fmla="*/ 136 h 144"/>
              <a:gd name="T26" fmla="*/ 59 w 161"/>
              <a:gd name="T27" fmla="*/ 138 h 144"/>
              <a:gd name="T28" fmla="*/ 60 w 161"/>
              <a:gd name="T29" fmla="*/ 140 h 144"/>
              <a:gd name="T30" fmla="*/ 61 w 161"/>
              <a:gd name="T31" fmla="*/ 144 h 144"/>
              <a:gd name="T32" fmla="*/ 31 w 161"/>
              <a:gd name="T33" fmla="*/ 144 h 144"/>
              <a:gd name="T34" fmla="*/ 31 w 161"/>
              <a:gd name="T35" fmla="*/ 105 h 144"/>
              <a:gd name="T36" fmla="*/ 24 w 161"/>
              <a:gd name="T37" fmla="*/ 105 h 144"/>
              <a:gd name="T38" fmla="*/ 24 w 161"/>
              <a:gd name="T39" fmla="*/ 91 h 144"/>
              <a:gd name="T40" fmla="*/ 7 w 161"/>
              <a:gd name="T41" fmla="*/ 39 h 144"/>
              <a:gd name="T42" fmla="*/ 0 w 161"/>
              <a:gd name="T43" fmla="*/ 46 h 144"/>
              <a:gd name="T44" fmla="*/ 0 w 161"/>
              <a:gd name="T45" fmla="*/ 76 h 144"/>
              <a:gd name="T46" fmla="*/ 7 w 161"/>
              <a:gd name="T47" fmla="*/ 82 h 144"/>
              <a:gd name="T48" fmla="*/ 15 w 161"/>
              <a:gd name="T49" fmla="*/ 82 h 144"/>
              <a:gd name="T50" fmla="*/ 15 w 161"/>
              <a:gd name="T51" fmla="*/ 39 h 144"/>
              <a:gd name="T52" fmla="*/ 7 w 161"/>
              <a:gd name="T53" fmla="*/ 39 h 144"/>
              <a:gd name="T54" fmla="*/ 75 w 161"/>
              <a:gd name="T55" fmla="*/ 37 h 144"/>
              <a:gd name="T56" fmla="*/ 75 w 161"/>
              <a:gd name="T57" fmla="*/ 85 h 144"/>
              <a:gd name="T58" fmla="*/ 20 w 161"/>
              <a:gd name="T59" fmla="*/ 85 h 144"/>
              <a:gd name="T60" fmla="*/ 20 w 161"/>
              <a:gd name="T61" fmla="*/ 37 h 144"/>
              <a:gd name="T62" fmla="*/ 75 w 161"/>
              <a:gd name="T63" fmla="*/ 37 h 144"/>
              <a:gd name="T64" fmla="*/ 55 w 161"/>
              <a:gd name="T65" fmla="*/ 44 h 144"/>
              <a:gd name="T66" fmla="*/ 33 w 161"/>
              <a:gd name="T67" fmla="*/ 44 h 144"/>
              <a:gd name="T68" fmla="*/ 33 w 161"/>
              <a:gd name="T69" fmla="*/ 51 h 144"/>
              <a:gd name="T70" fmla="*/ 55 w 161"/>
              <a:gd name="T71" fmla="*/ 51 h 144"/>
              <a:gd name="T72" fmla="*/ 55 w 161"/>
              <a:gd name="T73" fmla="*/ 44 h 144"/>
              <a:gd name="T74" fmla="*/ 152 w 161"/>
              <a:gd name="T75" fmla="*/ 0 h 144"/>
              <a:gd name="T76" fmla="*/ 152 w 161"/>
              <a:gd name="T77" fmla="*/ 122 h 144"/>
              <a:gd name="T78" fmla="*/ 161 w 161"/>
              <a:gd name="T79" fmla="*/ 122 h 144"/>
              <a:gd name="T80" fmla="*/ 161 w 161"/>
              <a:gd name="T81" fmla="*/ 0 h 144"/>
              <a:gd name="T82" fmla="*/ 152 w 161"/>
              <a:gd name="T83" fmla="*/ 0 h 144"/>
              <a:gd name="T84" fmla="*/ 79 w 161"/>
              <a:gd name="T85" fmla="*/ 37 h 144"/>
              <a:gd name="T86" fmla="*/ 79 w 161"/>
              <a:gd name="T87" fmla="*/ 85 h 144"/>
              <a:gd name="T88" fmla="*/ 145 w 161"/>
              <a:gd name="T89" fmla="*/ 122 h 144"/>
              <a:gd name="T90" fmla="*/ 145 w 161"/>
              <a:gd name="T91" fmla="*/ 0 h 144"/>
              <a:gd name="T92" fmla="*/ 79 w 161"/>
              <a:gd name="T93" fmla="*/ 3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1" h="144">
                <a:moveTo>
                  <a:pt x="24" y="91"/>
                </a:moveTo>
                <a:cubicBezTo>
                  <a:pt x="65" y="91"/>
                  <a:pt x="65" y="91"/>
                  <a:pt x="65" y="91"/>
                </a:cubicBezTo>
                <a:cubicBezTo>
                  <a:pt x="65" y="105"/>
                  <a:pt x="65" y="105"/>
                  <a:pt x="65" y="105"/>
                </a:cubicBezTo>
                <a:cubicBezTo>
                  <a:pt x="61" y="105"/>
                  <a:pt x="61" y="105"/>
                  <a:pt x="61" y="105"/>
                </a:cubicBezTo>
                <a:cubicBezTo>
                  <a:pt x="61" y="108"/>
                  <a:pt x="60" y="109"/>
                  <a:pt x="60" y="110"/>
                </a:cubicBezTo>
                <a:cubicBezTo>
                  <a:pt x="59" y="110"/>
                  <a:pt x="59" y="111"/>
                  <a:pt x="59" y="112"/>
                </a:cubicBezTo>
                <a:cubicBezTo>
                  <a:pt x="59" y="113"/>
                  <a:pt x="59" y="113"/>
                  <a:pt x="60" y="114"/>
                </a:cubicBezTo>
                <a:cubicBezTo>
                  <a:pt x="60" y="115"/>
                  <a:pt x="61" y="116"/>
                  <a:pt x="61" y="118"/>
                </a:cubicBezTo>
                <a:cubicBezTo>
                  <a:pt x="61" y="121"/>
                  <a:pt x="60" y="122"/>
                  <a:pt x="60" y="123"/>
                </a:cubicBezTo>
                <a:cubicBezTo>
                  <a:pt x="59" y="123"/>
                  <a:pt x="59" y="124"/>
                  <a:pt x="59" y="125"/>
                </a:cubicBezTo>
                <a:cubicBezTo>
                  <a:pt x="59" y="126"/>
                  <a:pt x="59" y="126"/>
                  <a:pt x="60" y="127"/>
                </a:cubicBezTo>
                <a:cubicBezTo>
                  <a:pt x="60" y="128"/>
                  <a:pt x="61" y="129"/>
                  <a:pt x="61" y="131"/>
                </a:cubicBezTo>
                <a:cubicBezTo>
                  <a:pt x="61" y="134"/>
                  <a:pt x="60" y="135"/>
                  <a:pt x="60" y="136"/>
                </a:cubicBezTo>
                <a:cubicBezTo>
                  <a:pt x="59" y="136"/>
                  <a:pt x="59" y="137"/>
                  <a:pt x="59" y="138"/>
                </a:cubicBezTo>
                <a:cubicBezTo>
                  <a:pt x="59" y="139"/>
                  <a:pt x="59" y="139"/>
                  <a:pt x="60" y="140"/>
                </a:cubicBezTo>
                <a:cubicBezTo>
                  <a:pt x="60" y="141"/>
                  <a:pt x="61" y="142"/>
                  <a:pt x="61" y="144"/>
                </a:cubicBezTo>
                <a:cubicBezTo>
                  <a:pt x="31" y="144"/>
                  <a:pt x="31" y="144"/>
                  <a:pt x="31" y="144"/>
                </a:cubicBezTo>
                <a:cubicBezTo>
                  <a:pt x="31" y="105"/>
                  <a:pt x="31" y="105"/>
                  <a:pt x="31" y="105"/>
                </a:cubicBezTo>
                <a:cubicBezTo>
                  <a:pt x="24" y="105"/>
                  <a:pt x="24" y="105"/>
                  <a:pt x="24" y="105"/>
                </a:cubicBezTo>
                <a:lnTo>
                  <a:pt x="24" y="91"/>
                </a:lnTo>
                <a:close/>
                <a:moveTo>
                  <a:pt x="7" y="39"/>
                </a:moveTo>
                <a:cubicBezTo>
                  <a:pt x="3" y="39"/>
                  <a:pt x="0" y="43"/>
                  <a:pt x="0" y="46"/>
                </a:cubicBezTo>
                <a:cubicBezTo>
                  <a:pt x="0" y="76"/>
                  <a:pt x="0" y="76"/>
                  <a:pt x="0" y="76"/>
                </a:cubicBezTo>
                <a:cubicBezTo>
                  <a:pt x="0" y="79"/>
                  <a:pt x="3" y="82"/>
                  <a:pt x="7" y="82"/>
                </a:cubicBezTo>
                <a:cubicBezTo>
                  <a:pt x="15" y="82"/>
                  <a:pt x="15" y="82"/>
                  <a:pt x="15" y="82"/>
                </a:cubicBezTo>
                <a:cubicBezTo>
                  <a:pt x="15" y="39"/>
                  <a:pt x="15" y="39"/>
                  <a:pt x="15" y="39"/>
                </a:cubicBezTo>
                <a:lnTo>
                  <a:pt x="7" y="39"/>
                </a:lnTo>
                <a:close/>
                <a:moveTo>
                  <a:pt x="75" y="37"/>
                </a:moveTo>
                <a:cubicBezTo>
                  <a:pt x="75" y="85"/>
                  <a:pt x="75" y="85"/>
                  <a:pt x="75" y="85"/>
                </a:cubicBezTo>
                <a:cubicBezTo>
                  <a:pt x="20" y="85"/>
                  <a:pt x="20" y="85"/>
                  <a:pt x="20" y="85"/>
                </a:cubicBezTo>
                <a:cubicBezTo>
                  <a:pt x="20" y="37"/>
                  <a:pt x="20" y="37"/>
                  <a:pt x="20" y="37"/>
                </a:cubicBezTo>
                <a:lnTo>
                  <a:pt x="75" y="37"/>
                </a:lnTo>
                <a:close/>
                <a:moveTo>
                  <a:pt x="55" y="44"/>
                </a:moveTo>
                <a:cubicBezTo>
                  <a:pt x="33" y="44"/>
                  <a:pt x="33" y="44"/>
                  <a:pt x="33" y="44"/>
                </a:cubicBezTo>
                <a:cubicBezTo>
                  <a:pt x="33" y="51"/>
                  <a:pt x="33" y="51"/>
                  <a:pt x="33" y="51"/>
                </a:cubicBezTo>
                <a:cubicBezTo>
                  <a:pt x="55" y="51"/>
                  <a:pt x="55" y="51"/>
                  <a:pt x="55" y="51"/>
                </a:cubicBezTo>
                <a:lnTo>
                  <a:pt x="55" y="44"/>
                </a:lnTo>
                <a:close/>
                <a:moveTo>
                  <a:pt x="152" y="0"/>
                </a:moveTo>
                <a:cubicBezTo>
                  <a:pt x="152" y="122"/>
                  <a:pt x="152" y="122"/>
                  <a:pt x="152" y="122"/>
                </a:cubicBezTo>
                <a:cubicBezTo>
                  <a:pt x="161" y="122"/>
                  <a:pt x="161" y="122"/>
                  <a:pt x="161" y="122"/>
                </a:cubicBezTo>
                <a:cubicBezTo>
                  <a:pt x="161" y="0"/>
                  <a:pt x="161" y="0"/>
                  <a:pt x="161" y="0"/>
                </a:cubicBezTo>
                <a:lnTo>
                  <a:pt x="152" y="0"/>
                </a:lnTo>
                <a:close/>
                <a:moveTo>
                  <a:pt x="79" y="37"/>
                </a:moveTo>
                <a:cubicBezTo>
                  <a:pt x="79" y="85"/>
                  <a:pt x="79" y="85"/>
                  <a:pt x="79" y="85"/>
                </a:cubicBezTo>
                <a:cubicBezTo>
                  <a:pt x="145" y="122"/>
                  <a:pt x="145" y="122"/>
                  <a:pt x="145" y="122"/>
                </a:cubicBezTo>
                <a:cubicBezTo>
                  <a:pt x="145" y="0"/>
                  <a:pt x="145" y="0"/>
                  <a:pt x="145" y="0"/>
                </a:cubicBezTo>
                <a:lnTo>
                  <a:pt x="79" y="37"/>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Freeform 34"/>
          <p:cNvSpPr>
            <a:spLocks noEditPoints="1"/>
          </p:cNvSpPr>
          <p:nvPr/>
        </p:nvSpPr>
        <p:spPr bwMode="auto">
          <a:xfrm>
            <a:off x="2723618" y="3354968"/>
            <a:ext cx="351108" cy="310703"/>
          </a:xfrm>
          <a:custGeom>
            <a:avLst/>
            <a:gdLst>
              <a:gd name="T0" fmla="*/ 154 w 213"/>
              <a:gd name="T1" fmla="*/ 52 h 188"/>
              <a:gd name="T2" fmla="*/ 115 w 213"/>
              <a:gd name="T3" fmla="*/ 91 h 188"/>
              <a:gd name="T4" fmla="*/ 98 w 213"/>
              <a:gd name="T5" fmla="*/ 91 h 188"/>
              <a:gd name="T6" fmla="*/ 59 w 213"/>
              <a:gd name="T7" fmla="*/ 52 h 188"/>
              <a:gd name="T8" fmla="*/ 59 w 213"/>
              <a:gd name="T9" fmla="*/ 11 h 188"/>
              <a:gd name="T10" fmla="*/ 100 w 213"/>
              <a:gd name="T11" fmla="*/ 11 h 188"/>
              <a:gd name="T12" fmla="*/ 106 w 213"/>
              <a:gd name="T13" fmla="*/ 17 h 188"/>
              <a:gd name="T14" fmla="*/ 113 w 213"/>
              <a:gd name="T15" fmla="*/ 11 h 188"/>
              <a:gd name="T16" fmla="*/ 154 w 213"/>
              <a:gd name="T17" fmla="*/ 11 h 188"/>
              <a:gd name="T18" fmla="*/ 154 w 213"/>
              <a:gd name="T19" fmla="*/ 52 h 188"/>
              <a:gd name="T20" fmla="*/ 73 w 213"/>
              <a:gd name="T21" fmla="*/ 101 h 188"/>
              <a:gd name="T22" fmla="*/ 54 w 213"/>
              <a:gd name="T23" fmla="*/ 84 h 188"/>
              <a:gd name="T24" fmla="*/ 37 w 213"/>
              <a:gd name="T25" fmla="*/ 71 h 188"/>
              <a:gd name="T26" fmla="*/ 32 w 213"/>
              <a:gd name="T27" fmla="*/ 90 h 188"/>
              <a:gd name="T28" fmla="*/ 46 w 213"/>
              <a:gd name="T29" fmla="*/ 106 h 188"/>
              <a:gd name="T30" fmla="*/ 50 w 213"/>
              <a:gd name="T31" fmla="*/ 117 h 188"/>
              <a:gd name="T32" fmla="*/ 42 w 213"/>
              <a:gd name="T33" fmla="*/ 108 h 188"/>
              <a:gd name="T34" fmla="*/ 29 w 213"/>
              <a:gd name="T35" fmla="*/ 93 h 188"/>
              <a:gd name="T36" fmla="*/ 27 w 213"/>
              <a:gd name="T37" fmla="*/ 68 h 188"/>
              <a:gd name="T38" fmla="*/ 32 w 213"/>
              <a:gd name="T39" fmla="*/ 37 h 188"/>
              <a:gd name="T40" fmla="*/ 19 w 213"/>
              <a:gd name="T41" fmla="*/ 25 h 188"/>
              <a:gd name="T42" fmla="*/ 5 w 213"/>
              <a:gd name="T43" fmla="*/ 60 h 188"/>
              <a:gd name="T44" fmla="*/ 0 w 213"/>
              <a:gd name="T45" fmla="*/ 101 h 188"/>
              <a:gd name="T46" fmla="*/ 12 w 213"/>
              <a:gd name="T47" fmla="*/ 124 h 188"/>
              <a:gd name="T48" fmla="*/ 38 w 213"/>
              <a:gd name="T49" fmla="*/ 167 h 188"/>
              <a:gd name="T50" fmla="*/ 38 w 213"/>
              <a:gd name="T51" fmla="*/ 188 h 188"/>
              <a:gd name="T52" fmla="*/ 89 w 213"/>
              <a:gd name="T53" fmla="*/ 188 h 188"/>
              <a:gd name="T54" fmla="*/ 89 w 213"/>
              <a:gd name="T55" fmla="*/ 170 h 188"/>
              <a:gd name="T56" fmla="*/ 90 w 213"/>
              <a:gd name="T57" fmla="*/ 157 h 188"/>
              <a:gd name="T58" fmla="*/ 87 w 213"/>
              <a:gd name="T59" fmla="*/ 133 h 188"/>
              <a:gd name="T60" fmla="*/ 73 w 213"/>
              <a:gd name="T61" fmla="*/ 101 h 188"/>
              <a:gd name="T62" fmla="*/ 208 w 213"/>
              <a:gd name="T63" fmla="*/ 60 h 188"/>
              <a:gd name="T64" fmla="*/ 194 w 213"/>
              <a:gd name="T65" fmla="*/ 25 h 188"/>
              <a:gd name="T66" fmla="*/ 181 w 213"/>
              <a:gd name="T67" fmla="*/ 37 h 188"/>
              <a:gd name="T68" fmla="*/ 186 w 213"/>
              <a:gd name="T69" fmla="*/ 68 h 188"/>
              <a:gd name="T70" fmla="*/ 184 w 213"/>
              <a:gd name="T71" fmla="*/ 93 h 188"/>
              <a:gd name="T72" fmla="*/ 171 w 213"/>
              <a:gd name="T73" fmla="*/ 108 h 188"/>
              <a:gd name="T74" fmla="*/ 163 w 213"/>
              <a:gd name="T75" fmla="*/ 117 h 188"/>
              <a:gd name="T76" fmla="*/ 167 w 213"/>
              <a:gd name="T77" fmla="*/ 106 h 188"/>
              <a:gd name="T78" fmla="*/ 181 w 213"/>
              <a:gd name="T79" fmla="*/ 90 h 188"/>
              <a:gd name="T80" fmla="*/ 175 w 213"/>
              <a:gd name="T81" fmla="*/ 71 h 188"/>
              <a:gd name="T82" fmla="*/ 159 w 213"/>
              <a:gd name="T83" fmla="*/ 84 h 188"/>
              <a:gd name="T84" fmla="*/ 140 w 213"/>
              <a:gd name="T85" fmla="*/ 101 h 188"/>
              <a:gd name="T86" fmla="*/ 125 w 213"/>
              <a:gd name="T87" fmla="*/ 133 h 188"/>
              <a:gd name="T88" fmla="*/ 122 w 213"/>
              <a:gd name="T89" fmla="*/ 157 h 188"/>
              <a:gd name="T90" fmla="*/ 124 w 213"/>
              <a:gd name="T91" fmla="*/ 170 h 188"/>
              <a:gd name="T92" fmla="*/ 124 w 213"/>
              <a:gd name="T93" fmla="*/ 188 h 188"/>
              <a:gd name="T94" fmla="*/ 175 w 213"/>
              <a:gd name="T95" fmla="*/ 188 h 188"/>
              <a:gd name="T96" fmla="*/ 175 w 213"/>
              <a:gd name="T97" fmla="*/ 167 h 188"/>
              <a:gd name="T98" fmla="*/ 201 w 213"/>
              <a:gd name="T99" fmla="*/ 124 h 188"/>
              <a:gd name="T100" fmla="*/ 213 w 213"/>
              <a:gd name="T101" fmla="*/ 101 h 188"/>
              <a:gd name="T102" fmla="*/ 208 w 213"/>
              <a:gd name="T103" fmla="*/ 6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3" h="188">
                <a:moveTo>
                  <a:pt x="154" y="52"/>
                </a:moveTo>
                <a:cubicBezTo>
                  <a:pt x="115" y="91"/>
                  <a:pt x="115" y="91"/>
                  <a:pt x="115" y="91"/>
                </a:cubicBezTo>
                <a:cubicBezTo>
                  <a:pt x="110" y="95"/>
                  <a:pt x="103" y="95"/>
                  <a:pt x="98" y="91"/>
                </a:cubicBezTo>
                <a:cubicBezTo>
                  <a:pt x="59" y="52"/>
                  <a:pt x="59" y="52"/>
                  <a:pt x="59" y="52"/>
                </a:cubicBezTo>
                <a:cubicBezTo>
                  <a:pt x="48" y="40"/>
                  <a:pt x="48" y="22"/>
                  <a:pt x="59" y="11"/>
                </a:cubicBezTo>
                <a:cubicBezTo>
                  <a:pt x="71" y="0"/>
                  <a:pt x="89" y="0"/>
                  <a:pt x="100" y="11"/>
                </a:cubicBezTo>
                <a:cubicBezTo>
                  <a:pt x="106" y="17"/>
                  <a:pt x="106" y="17"/>
                  <a:pt x="106" y="17"/>
                </a:cubicBezTo>
                <a:cubicBezTo>
                  <a:pt x="113" y="11"/>
                  <a:pt x="113" y="11"/>
                  <a:pt x="113" y="11"/>
                </a:cubicBezTo>
                <a:cubicBezTo>
                  <a:pt x="124" y="0"/>
                  <a:pt x="142" y="0"/>
                  <a:pt x="154" y="11"/>
                </a:cubicBezTo>
                <a:cubicBezTo>
                  <a:pt x="165" y="22"/>
                  <a:pt x="165" y="40"/>
                  <a:pt x="154" y="52"/>
                </a:cubicBezTo>
                <a:moveTo>
                  <a:pt x="73" y="101"/>
                </a:moveTo>
                <a:cubicBezTo>
                  <a:pt x="69" y="95"/>
                  <a:pt x="56" y="86"/>
                  <a:pt x="54" y="84"/>
                </a:cubicBezTo>
                <a:cubicBezTo>
                  <a:pt x="51" y="82"/>
                  <a:pt x="40" y="70"/>
                  <a:pt x="37" y="71"/>
                </a:cubicBezTo>
                <a:cubicBezTo>
                  <a:pt x="35" y="72"/>
                  <a:pt x="29" y="79"/>
                  <a:pt x="32" y="90"/>
                </a:cubicBezTo>
                <a:cubicBezTo>
                  <a:pt x="33" y="94"/>
                  <a:pt x="39" y="99"/>
                  <a:pt x="46" y="106"/>
                </a:cubicBezTo>
                <a:cubicBezTo>
                  <a:pt x="51" y="111"/>
                  <a:pt x="50" y="117"/>
                  <a:pt x="50" y="117"/>
                </a:cubicBezTo>
                <a:cubicBezTo>
                  <a:pt x="50" y="117"/>
                  <a:pt x="47" y="113"/>
                  <a:pt x="42" y="108"/>
                </a:cubicBezTo>
                <a:cubicBezTo>
                  <a:pt x="37" y="104"/>
                  <a:pt x="30" y="96"/>
                  <a:pt x="29" y="93"/>
                </a:cubicBezTo>
                <a:cubicBezTo>
                  <a:pt x="27" y="88"/>
                  <a:pt x="26" y="80"/>
                  <a:pt x="27" y="68"/>
                </a:cubicBezTo>
                <a:cubicBezTo>
                  <a:pt x="29" y="55"/>
                  <a:pt x="33" y="49"/>
                  <a:pt x="32" y="37"/>
                </a:cubicBezTo>
                <a:cubicBezTo>
                  <a:pt x="31" y="27"/>
                  <a:pt x="20" y="20"/>
                  <a:pt x="19" y="25"/>
                </a:cubicBezTo>
                <a:cubicBezTo>
                  <a:pt x="17" y="29"/>
                  <a:pt x="6" y="54"/>
                  <a:pt x="5" y="60"/>
                </a:cubicBezTo>
                <a:cubicBezTo>
                  <a:pt x="3" y="65"/>
                  <a:pt x="1" y="94"/>
                  <a:pt x="0" y="101"/>
                </a:cubicBezTo>
                <a:cubicBezTo>
                  <a:pt x="0" y="107"/>
                  <a:pt x="5" y="115"/>
                  <a:pt x="12" y="124"/>
                </a:cubicBezTo>
                <a:cubicBezTo>
                  <a:pt x="19" y="134"/>
                  <a:pt x="37" y="159"/>
                  <a:pt x="38" y="167"/>
                </a:cubicBezTo>
                <a:cubicBezTo>
                  <a:pt x="38" y="188"/>
                  <a:pt x="38" y="188"/>
                  <a:pt x="38" y="188"/>
                </a:cubicBezTo>
                <a:cubicBezTo>
                  <a:pt x="89" y="188"/>
                  <a:pt x="89" y="188"/>
                  <a:pt x="89" y="188"/>
                </a:cubicBezTo>
                <a:cubicBezTo>
                  <a:pt x="89" y="170"/>
                  <a:pt x="89" y="170"/>
                  <a:pt x="89" y="170"/>
                </a:cubicBezTo>
                <a:cubicBezTo>
                  <a:pt x="89" y="165"/>
                  <a:pt x="90" y="162"/>
                  <a:pt x="90" y="157"/>
                </a:cubicBezTo>
                <a:cubicBezTo>
                  <a:pt x="90" y="151"/>
                  <a:pt x="87" y="151"/>
                  <a:pt x="87" y="133"/>
                </a:cubicBezTo>
                <a:cubicBezTo>
                  <a:pt x="87" y="123"/>
                  <a:pt x="78" y="108"/>
                  <a:pt x="73" y="101"/>
                </a:cubicBezTo>
                <a:moveTo>
                  <a:pt x="208" y="60"/>
                </a:moveTo>
                <a:cubicBezTo>
                  <a:pt x="207" y="54"/>
                  <a:pt x="196" y="29"/>
                  <a:pt x="194" y="25"/>
                </a:cubicBezTo>
                <a:cubicBezTo>
                  <a:pt x="193" y="20"/>
                  <a:pt x="182" y="27"/>
                  <a:pt x="181" y="37"/>
                </a:cubicBezTo>
                <a:cubicBezTo>
                  <a:pt x="180" y="49"/>
                  <a:pt x="184" y="55"/>
                  <a:pt x="186" y="68"/>
                </a:cubicBezTo>
                <a:cubicBezTo>
                  <a:pt x="187" y="80"/>
                  <a:pt x="186" y="88"/>
                  <a:pt x="184" y="93"/>
                </a:cubicBezTo>
                <a:cubicBezTo>
                  <a:pt x="183" y="96"/>
                  <a:pt x="176" y="104"/>
                  <a:pt x="171" y="108"/>
                </a:cubicBezTo>
                <a:cubicBezTo>
                  <a:pt x="166" y="113"/>
                  <a:pt x="163" y="117"/>
                  <a:pt x="163" y="117"/>
                </a:cubicBezTo>
                <a:cubicBezTo>
                  <a:pt x="163" y="117"/>
                  <a:pt x="162" y="111"/>
                  <a:pt x="167" y="106"/>
                </a:cubicBezTo>
                <a:cubicBezTo>
                  <a:pt x="174" y="99"/>
                  <a:pt x="179" y="94"/>
                  <a:pt x="181" y="90"/>
                </a:cubicBezTo>
                <a:cubicBezTo>
                  <a:pt x="183" y="79"/>
                  <a:pt x="178" y="72"/>
                  <a:pt x="175" y="71"/>
                </a:cubicBezTo>
                <a:cubicBezTo>
                  <a:pt x="173" y="70"/>
                  <a:pt x="162" y="82"/>
                  <a:pt x="159" y="84"/>
                </a:cubicBezTo>
                <a:cubicBezTo>
                  <a:pt x="156" y="86"/>
                  <a:pt x="144" y="95"/>
                  <a:pt x="140" y="101"/>
                </a:cubicBezTo>
                <a:cubicBezTo>
                  <a:pt x="135" y="108"/>
                  <a:pt x="125" y="123"/>
                  <a:pt x="125" y="133"/>
                </a:cubicBezTo>
                <a:cubicBezTo>
                  <a:pt x="125" y="151"/>
                  <a:pt x="122" y="151"/>
                  <a:pt x="122" y="157"/>
                </a:cubicBezTo>
                <a:cubicBezTo>
                  <a:pt x="122" y="162"/>
                  <a:pt x="124" y="165"/>
                  <a:pt x="124" y="170"/>
                </a:cubicBezTo>
                <a:cubicBezTo>
                  <a:pt x="124" y="188"/>
                  <a:pt x="124" y="188"/>
                  <a:pt x="124" y="188"/>
                </a:cubicBezTo>
                <a:cubicBezTo>
                  <a:pt x="175" y="188"/>
                  <a:pt x="175" y="188"/>
                  <a:pt x="175" y="188"/>
                </a:cubicBezTo>
                <a:cubicBezTo>
                  <a:pt x="175" y="167"/>
                  <a:pt x="175" y="167"/>
                  <a:pt x="175" y="167"/>
                </a:cubicBezTo>
                <a:cubicBezTo>
                  <a:pt x="176" y="159"/>
                  <a:pt x="193" y="134"/>
                  <a:pt x="201" y="124"/>
                </a:cubicBezTo>
                <a:cubicBezTo>
                  <a:pt x="208" y="115"/>
                  <a:pt x="213" y="107"/>
                  <a:pt x="213" y="101"/>
                </a:cubicBezTo>
                <a:cubicBezTo>
                  <a:pt x="212" y="94"/>
                  <a:pt x="210" y="65"/>
                  <a:pt x="208" y="60"/>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9" name="Freeform 61"/>
          <p:cNvSpPr>
            <a:spLocks noEditPoints="1"/>
          </p:cNvSpPr>
          <p:nvPr/>
        </p:nvSpPr>
        <p:spPr bwMode="auto">
          <a:xfrm>
            <a:off x="4405991" y="3354837"/>
            <a:ext cx="332020" cy="293598"/>
          </a:xfrm>
          <a:custGeom>
            <a:avLst/>
            <a:gdLst>
              <a:gd name="T0" fmla="*/ 194 w 194"/>
              <a:gd name="T1" fmla="*/ 91 h 171"/>
              <a:gd name="T2" fmla="*/ 0 w 194"/>
              <a:gd name="T3" fmla="*/ 171 h 171"/>
              <a:gd name="T4" fmla="*/ 18 w 194"/>
              <a:gd name="T5" fmla="*/ 96 h 171"/>
              <a:gd name="T6" fmla="*/ 80 w 194"/>
              <a:gd name="T7" fmla="*/ 99 h 171"/>
              <a:gd name="T8" fmla="*/ 99 w 194"/>
              <a:gd name="T9" fmla="*/ 115 h 171"/>
              <a:gd name="T10" fmla="*/ 115 w 194"/>
              <a:gd name="T11" fmla="*/ 96 h 171"/>
              <a:gd name="T12" fmla="*/ 194 w 194"/>
              <a:gd name="T13" fmla="*/ 30 h 171"/>
              <a:gd name="T14" fmla="*/ 177 w 194"/>
              <a:gd name="T15" fmla="*/ 86 h 171"/>
              <a:gd name="T16" fmla="*/ 115 w 194"/>
              <a:gd name="T17" fmla="*/ 83 h 171"/>
              <a:gd name="T18" fmla="*/ 96 w 194"/>
              <a:gd name="T19" fmla="*/ 67 h 171"/>
              <a:gd name="T20" fmla="*/ 80 w 194"/>
              <a:gd name="T21" fmla="*/ 86 h 171"/>
              <a:gd name="T22" fmla="*/ 0 w 194"/>
              <a:gd name="T23" fmla="*/ 79 h 171"/>
              <a:gd name="T24" fmla="*/ 15 w 194"/>
              <a:gd name="T25" fmla="*/ 30 h 171"/>
              <a:gd name="T26" fmla="*/ 36 w 194"/>
              <a:gd name="T27" fmla="*/ 25 h 171"/>
              <a:gd name="T28" fmla="*/ 54 w 194"/>
              <a:gd name="T29" fmla="*/ 30 h 171"/>
              <a:gd name="T30" fmla="*/ 66 w 194"/>
              <a:gd name="T31" fmla="*/ 2 h 171"/>
              <a:gd name="T32" fmla="*/ 75 w 194"/>
              <a:gd name="T33" fmla="*/ 0 h 171"/>
              <a:gd name="T34" fmla="*/ 120 w 194"/>
              <a:gd name="T35" fmla="*/ 2 h 171"/>
              <a:gd name="T36" fmla="*/ 141 w 194"/>
              <a:gd name="T37" fmla="*/ 14 h 171"/>
              <a:gd name="T38" fmla="*/ 159 w 194"/>
              <a:gd name="T39" fmla="*/ 30 h 171"/>
              <a:gd name="T40" fmla="*/ 180 w 194"/>
              <a:gd name="T41" fmla="*/ 25 h 171"/>
              <a:gd name="T42" fmla="*/ 194 w 194"/>
              <a:gd name="T43" fmla="*/ 30 h 171"/>
              <a:gd name="T44" fmla="*/ 129 w 194"/>
              <a:gd name="T45" fmla="*/ 10 h 171"/>
              <a:gd name="T46" fmla="*/ 120 w 194"/>
              <a:gd name="T47" fmla="*/ 12 h 171"/>
              <a:gd name="T48" fmla="*/ 75 w 194"/>
              <a:gd name="T49" fmla="*/ 10 h 171"/>
              <a:gd name="T50" fmla="*/ 62 w 194"/>
              <a:gd name="T51" fmla="*/ 14 h 171"/>
              <a:gd name="T52" fmla="*/ 133 w 194"/>
              <a:gd name="T53" fmla="*/ 30 h 171"/>
              <a:gd name="T54" fmla="*/ 99 w 194"/>
              <a:gd name="T55" fmla="*/ 107 h 171"/>
              <a:gd name="T56" fmla="*/ 107 w 194"/>
              <a:gd name="T57" fmla="*/ 83 h 171"/>
              <a:gd name="T58" fmla="*/ 96 w 194"/>
              <a:gd name="T59" fmla="*/ 75 h 171"/>
              <a:gd name="T60" fmla="*/ 88 w 194"/>
              <a:gd name="T61" fmla="*/ 99 h 171"/>
              <a:gd name="T62" fmla="*/ 99 w 194"/>
              <a:gd name="T63" fmla="*/ 107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4" h="171">
                <a:moveTo>
                  <a:pt x="177" y="96"/>
                </a:moveTo>
                <a:cubicBezTo>
                  <a:pt x="183" y="96"/>
                  <a:pt x="189" y="94"/>
                  <a:pt x="194" y="91"/>
                </a:cubicBezTo>
                <a:cubicBezTo>
                  <a:pt x="194" y="171"/>
                  <a:pt x="194" y="171"/>
                  <a:pt x="194" y="171"/>
                </a:cubicBezTo>
                <a:cubicBezTo>
                  <a:pt x="0" y="171"/>
                  <a:pt x="0" y="171"/>
                  <a:pt x="0" y="171"/>
                </a:cubicBezTo>
                <a:cubicBezTo>
                  <a:pt x="0" y="91"/>
                  <a:pt x="0" y="91"/>
                  <a:pt x="0" y="91"/>
                </a:cubicBezTo>
                <a:cubicBezTo>
                  <a:pt x="5" y="94"/>
                  <a:pt x="11" y="96"/>
                  <a:pt x="18" y="96"/>
                </a:cubicBezTo>
                <a:cubicBezTo>
                  <a:pt x="80" y="96"/>
                  <a:pt x="80" y="96"/>
                  <a:pt x="80" y="96"/>
                </a:cubicBezTo>
                <a:cubicBezTo>
                  <a:pt x="80" y="99"/>
                  <a:pt x="80" y="99"/>
                  <a:pt x="80" y="99"/>
                </a:cubicBezTo>
                <a:cubicBezTo>
                  <a:pt x="80" y="108"/>
                  <a:pt x="87" y="115"/>
                  <a:pt x="96" y="115"/>
                </a:cubicBezTo>
                <a:cubicBezTo>
                  <a:pt x="99" y="115"/>
                  <a:pt x="99" y="115"/>
                  <a:pt x="99" y="115"/>
                </a:cubicBezTo>
                <a:cubicBezTo>
                  <a:pt x="108" y="115"/>
                  <a:pt x="115" y="108"/>
                  <a:pt x="115" y="99"/>
                </a:cubicBezTo>
                <a:cubicBezTo>
                  <a:pt x="115" y="96"/>
                  <a:pt x="115" y="96"/>
                  <a:pt x="115" y="96"/>
                </a:cubicBezTo>
                <a:lnTo>
                  <a:pt x="177" y="96"/>
                </a:lnTo>
                <a:close/>
                <a:moveTo>
                  <a:pt x="194" y="30"/>
                </a:moveTo>
                <a:cubicBezTo>
                  <a:pt x="194" y="79"/>
                  <a:pt x="194" y="79"/>
                  <a:pt x="194" y="79"/>
                </a:cubicBezTo>
                <a:cubicBezTo>
                  <a:pt x="190" y="83"/>
                  <a:pt x="183" y="86"/>
                  <a:pt x="177" y="86"/>
                </a:cubicBezTo>
                <a:cubicBezTo>
                  <a:pt x="115" y="86"/>
                  <a:pt x="115" y="86"/>
                  <a:pt x="115" y="86"/>
                </a:cubicBezTo>
                <a:cubicBezTo>
                  <a:pt x="115" y="83"/>
                  <a:pt x="115" y="83"/>
                  <a:pt x="115" y="83"/>
                </a:cubicBezTo>
                <a:cubicBezTo>
                  <a:pt x="115" y="75"/>
                  <a:pt x="108" y="67"/>
                  <a:pt x="99" y="67"/>
                </a:cubicBezTo>
                <a:cubicBezTo>
                  <a:pt x="96" y="67"/>
                  <a:pt x="96" y="67"/>
                  <a:pt x="96" y="67"/>
                </a:cubicBezTo>
                <a:cubicBezTo>
                  <a:pt x="87" y="67"/>
                  <a:pt x="80" y="75"/>
                  <a:pt x="80" y="83"/>
                </a:cubicBezTo>
                <a:cubicBezTo>
                  <a:pt x="80" y="86"/>
                  <a:pt x="80" y="86"/>
                  <a:pt x="80" y="86"/>
                </a:cubicBezTo>
                <a:cubicBezTo>
                  <a:pt x="18" y="86"/>
                  <a:pt x="18" y="86"/>
                  <a:pt x="18" y="86"/>
                </a:cubicBezTo>
                <a:cubicBezTo>
                  <a:pt x="11" y="86"/>
                  <a:pt x="5" y="83"/>
                  <a:pt x="0" y="79"/>
                </a:cubicBezTo>
                <a:cubicBezTo>
                  <a:pt x="0" y="30"/>
                  <a:pt x="0" y="30"/>
                  <a:pt x="0" y="30"/>
                </a:cubicBezTo>
                <a:cubicBezTo>
                  <a:pt x="15" y="30"/>
                  <a:pt x="15" y="30"/>
                  <a:pt x="15" y="30"/>
                </a:cubicBezTo>
                <a:cubicBezTo>
                  <a:pt x="15" y="25"/>
                  <a:pt x="15" y="25"/>
                  <a:pt x="15" y="25"/>
                </a:cubicBezTo>
                <a:cubicBezTo>
                  <a:pt x="36" y="25"/>
                  <a:pt x="36" y="25"/>
                  <a:pt x="36" y="25"/>
                </a:cubicBezTo>
                <a:cubicBezTo>
                  <a:pt x="36" y="30"/>
                  <a:pt x="36" y="30"/>
                  <a:pt x="36" y="30"/>
                </a:cubicBezTo>
                <a:cubicBezTo>
                  <a:pt x="54" y="30"/>
                  <a:pt x="54" y="30"/>
                  <a:pt x="54" y="30"/>
                </a:cubicBezTo>
                <a:cubicBezTo>
                  <a:pt x="54" y="14"/>
                  <a:pt x="54" y="14"/>
                  <a:pt x="54" y="14"/>
                </a:cubicBezTo>
                <a:cubicBezTo>
                  <a:pt x="54" y="8"/>
                  <a:pt x="59" y="2"/>
                  <a:pt x="66" y="2"/>
                </a:cubicBezTo>
                <a:cubicBezTo>
                  <a:pt x="75" y="2"/>
                  <a:pt x="75" y="2"/>
                  <a:pt x="75" y="2"/>
                </a:cubicBezTo>
                <a:cubicBezTo>
                  <a:pt x="75" y="0"/>
                  <a:pt x="75" y="0"/>
                  <a:pt x="75" y="0"/>
                </a:cubicBezTo>
                <a:cubicBezTo>
                  <a:pt x="120" y="0"/>
                  <a:pt x="120" y="0"/>
                  <a:pt x="120" y="0"/>
                </a:cubicBezTo>
                <a:cubicBezTo>
                  <a:pt x="120" y="2"/>
                  <a:pt x="120" y="2"/>
                  <a:pt x="120" y="2"/>
                </a:cubicBezTo>
                <a:cubicBezTo>
                  <a:pt x="129" y="2"/>
                  <a:pt x="129" y="2"/>
                  <a:pt x="129" y="2"/>
                </a:cubicBezTo>
                <a:cubicBezTo>
                  <a:pt x="136" y="2"/>
                  <a:pt x="141" y="8"/>
                  <a:pt x="141" y="14"/>
                </a:cubicBezTo>
                <a:cubicBezTo>
                  <a:pt x="141" y="30"/>
                  <a:pt x="141" y="30"/>
                  <a:pt x="141" y="30"/>
                </a:cubicBezTo>
                <a:cubicBezTo>
                  <a:pt x="159" y="30"/>
                  <a:pt x="159" y="30"/>
                  <a:pt x="159" y="30"/>
                </a:cubicBezTo>
                <a:cubicBezTo>
                  <a:pt x="159" y="25"/>
                  <a:pt x="159" y="25"/>
                  <a:pt x="159" y="25"/>
                </a:cubicBezTo>
                <a:cubicBezTo>
                  <a:pt x="180" y="25"/>
                  <a:pt x="180" y="25"/>
                  <a:pt x="180" y="25"/>
                </a:cubicBezTo>
                <a:cubicBezTo>
                  <a:pt x="180" y="30"/>
                  <a:pt x="180" y="30"/>
                  <a:pt x="180" y="30"/>
                </a:cubicBezTo>
                <a:lnTo>
                  <a:pt x="194" y="30"/>
                </a:lnTo>
                <a:close/>
                <a:moveTo>
                  <a:pt x="133" y="14"/>
                </a:moveTo>
                <a:cubicBezTo>
                  <a:pt x="133" y="12"/>
                  <a:pt x="131" y="10"/>
                  <a:pt x="129" y="10"/>
                </a:cubicBezTo>
                <a:cubicBezTo>
                  <a:pt x="120" y="10"/>
                  <a:pt x="120" y="10"/>
                  <a:pt x="120" y="10"/>
                </a:cubicBezTo>
                <a:cubicBezTo>
                  <a:pt x="120" y="12"/>
                  <a:pt x="120" y="12"/>
                  <a:pt x="120" y="12"/>
                </a:cubicBezTo>
                <a:cubicBezTo>
                  <a:pt x="75" y="12"/>
                  <a:pt x="75" y="12"/>
                  <a:pt x="75" y="12"/>
                </a:cubicBezTo>
                <a:cubicBezTo>
                  <a:pt x="75" y="10"/>
                  <a:pt x="75" y="10"/>
                  <a:pt x="75" y="10"/>
                </a:cubicBezTo>
                <a:cubicBezTo>
                  <a:pt x="66" y="10"/>
                  <a:pt x="66" y="10"/>
                  <a:pt x="66" y="10"/>
                </a:cubicBezTo>
                <a:cubicBezTo>
                  <a:pt x="64" y="10"/>
                  <a:pt x="62" y="12"/>
                  <a:pt x="62" y="14"/>
                </a:cubicBezTo>
                <a:cubicBezTo>
                  <a:pt x="62" y="30"/>
                  <a:pt x="62" y="30"/>
                  <a:pt x="62" y="30"/>
                </a:cubicBezTo>
                <a:cubicBezTo>
                  <a:pt x="133" y="30"/>
                  <a:pt x="133" y="30"/>
                  <a:pt x="133" y="30"/>
                </a:cubicBezTo>
                <a:lnTo>
                  <a:pt x="133" y="14"/>
                </a:lnTo>
                <a:close/>
                <a:moveTo>
                  <a:pt x="99" y="107"/>
                </a:moveTo>
                <a:cubicBezTo>
                  <a:pt x="103" y="107"/>
                  <a:pt x="107" y="103"/>
                  <a:pt x="107" y="99"/>
                </a:cubicBezTo>
                <a:cubicBezTo>
                  <a:pt x="107" y="83"/>
                  <a:pt x="107" y="83"/>
                  <a:pt x="107" y="83"/>
                </a:cubicBezTo>
                <a:cubicBezTo>
                  <a:pt x="107" y="79"/>
                  <a:pt x="103" y="75"/>
                  <a:pt x="99" y="75"/>
                </a:cubicBezTo>
                <a:cubicBezTo>
                  <a:pt x="96" y="75"/>
                  <a:pt x="96" y="75"/>
                  <a:pt x="96" y="75"/>
                </a:cubicBezTo>
                <a:cubicBezTo>
                  <a:pt x="91" y="75"/>
                  <a:pt x="88" y="79"/>
                  <a:pt x="88" y="83"/>
                </a:cubicBezTo>
                <a:cubicBezTo>
                  <a:pt x="88" y="99"/>
                  <a:pt x="88" y="99"/>
                  <a:pt x="88" y="99"/>
                </a:cubicBezTo>
                <a:cubicBezTo>
                  <a:pt x="88" y="103"/>
                  <a:pt x="91" y="107"/>
                  <a:pt x="96" y="107"/>
                </a:cubicBezTo>
                <a:lnTo>
                  <a:pt x="99" y="107"/>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1" name="Freeform 11"/>
          <p:cNvSpPr>
            <a:spLocks noEditPoints="1"/>
          </p:cNvSpPr>
          <p:nvPr/>
        </p:nvSpPr>
        <p:spPr bwMode="auto">
          <a:xfrm>
            <a:off x="7769440" y="3361754"/>
            <a:ext cx="296438" cy="297131"/>
          </a:xfrm>
          <a:custGeom>
            <a:avLst/>
            <a:gdLst>
              <a:gd name="T0" fmla="*/ 103 w 181"/>
              <a:gd name="T1" fmla="*/ 23 h 181"/>
              <a:gd name="T2" fmla="*/ 23 w 181"/>
              <a:gd name="T3" fmla="*/ 23 h 181"/>
              <a:gd name="T4" fmla="*/ 23 w 181"/>
              <a:gd name="T5" fmla="*/ 103 h 181"/>
              <a:gd name="T6" fmla="*/ 95 w 181"/>
              <a:gd name="T7" fmla="*/ 110 h 181"/>
              <a:gd name="T8" fmla="*/ 97 w 181"/>
              <a:gd name="T9" fmla="*/ 113 h 181"/>
              <a:gd name="T10" fmla="*/ 97 w 181"/>
              <a:gd name="T11" fmla="*/ 114 h 181"/>
              <a:gd name="T12" fmla="*/ 97 w 181"/>
              <a:gd name="T13" fmla="*/ 122 h 181"/>
              <a:gd name="T14" fmla="*/ 153 w 181"/>
              <a:gd name="T15" fmla="*/ 178 h 181"/>
              <a:gd name="T16" fmla="*/ 161 w 181"/>
              <a:gd name="T17" fmla="*/ 178 h 181"/>
              <a:gd name="T18" fmla="*/ 162 w 181"/>
              <a:gd name="T19" fmla="*/ 178 h 181"/>
              <a:gd name="T20" fmla="*/ 162 w 181"/>
              <a:gd name="T21" fmla="*/ 178 h 181"/>
              <a:gd name="T22" fmla="*/ 168 w 181"/>
              <a:gd name="T23" fmla="*/ 178 h 181"/>
              <a:gd name="T24" fmla="*/ 178 w 181"/>
              <a:gd name="T25" fmla="*/ 168 h 181"/>
              <a:gd name="T26" fmla="*/ 178 w 181"/>
              <a:gd name="T27" fmla="*/ 163 h 181"/>
              <a:gd name="T28" fmla="*/ 178 w 181"/>
              <a:gd name="T29" fmla="*/ 162 h 181"/>
              <a:gd name="T30" fmla="*/ 178 w 181"/>
              <a:gd name="T31" fmla="*/ 161 h 181"/>
              <a:gd name="T32" fmla="*/ 178 w 181"/>
              <a:gd name="T33" fmla="*/ 153 h 181"/>
              <a:gd name="T34" fmla="*/ 122 w 181"/>
              <a:gd name="T35" fmla="*/ 97 h 181"/>
              <a:gd name="T36" fmla="*/ 113 w 181"/>
              <a:gd name="T37" fmla="*/ 97 h 181"/>
              <a:gd name="T38" fmla="*/ 113 w 181"/>
              <a:gd name="T39" fmla="*/ 97 h 181"/>
              <a:gd name="T40" fmla="*/ 110 w 181"/>
              <a:gd name="T41" fmla="*/ 95 h 181"/>
              <a:gd name="T42" fmla="*/ 103 w 181"/>
              <a:gd name="T43" fmla="*/ 23 h 181"/>
              <a:gd name="T44" fmla="*/ 35 w 181"/>
              <a:gd name="T45" fmla="*/ 35 h 181"/>
              <a:gd name="T46" fmla="*/ 91 w 181"/>
              <a:gd name="T47" fmla="*/ 35 h 181"/>
              <a:gd name="T48" fmla="*/ 91 w 181"/>
              <a:gd name="T49" fmla="*/ 91 h 181"/>
              <a:gd name="T50" fmla="*/ 35 w 181"/>
              <a:gd name="T51" fmla="*/ 92 h 181"/>
              <a:gd name="T52" fmla="*/ 35 w 181"/>
              <a:gd name="T53" fmla="*/ 35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1" h="181">
                <a:moveTo>
                  <a:pt x="103" y="23"/>
                </a:moveTo>
                <a:cubicBezTo>
                  <a:pt x="81" y="0"/>
                  <a:pt x="45" y="0"/>
                  <a:pt x="23" y="23"/>
                </a:cubicBezTo>
                <a:cubicBezTo>
                  <a:pt x="0" y="45"/>
                  <a:pt x="0" y="81"/>
                  <a:pt x="23" y="103"/>
                </a:cubicBezTo>
                <a:cubicBezTo>
                  <a:pt x="42" y="123"/>
                  <a:pt x="72" y="125"/>
                  <a:pt x="95" y="110"/>
                </a:cubicBezTo>
                <a:cubicBezTo>
                  <a:pt x="97" y="113"/>
                  <a:pt x="97" y="113"/>
                  <a:pt x="97" y="113"/>
                </a:cubicBezTo>
                <a:cubicBezTo>
                  <a:pt x="97" y="114"/>
                  <a:pt x="97" y="114"/>
                  <a:pt x="97" y="114"/>
                </a:cubicBezTo>
                <a:cubicBezTo>
                  <a:pt x="94" y="116"/>
                  <a:pt x="94" y="120"/>
                  <a:pt x="97" y="122"/>
                </a:cubicBezTo>
                <a:cubicBezTo>
                  <a:pt x="153" y="178"/>
                  <a:pt x="153" y="178"/>
                  <a:pt x="153" y="178"/>
                </a:cubicBezTo>
                <a:cubicBezTo>
                  <a:pt x="155" y="181"/>
                  <a:pt x="159" y="181"/>
                  <a:pt x="161" y="178"/>
                </a:cubicBezTo>
                <a:cubicBezTo>
                  <a:pt x="162" y="178"/>
                  <a:pt x="162" y="178"/>
                  <a:pt x="162" y="178"/>
                </a:cubicBezTo>
                <a:cubicBezTo>
                  <a:pt x="162" y="178"/>
                  <a:pt x="162" y="178"/>
                  <a:pt x="162" y="178"/>
                </a:cubicBezTo>
                <a:cubicBezTo>
                  <a:pt x="164" y="180"/>
                  <a:pt x="166" y="180"/>
                  <a:pt x="168" y="178"/>
                </a:cubicBezTo>
                <a:cubicBezTo>
                  <a:pt x="178" y="168"/>
                  <a:pt x="178" y="168"/>
                  <a:pt x="178" y="168"/>
                </a:cubicBezTo>
                <a:cubicBezTo>
                  <a:pt x="180" y="166"/>
                  <a:pt x="180" y="164"/>
                  <a:pt x="178" y="163"/>
                </a:cubicBezTo>
                <a:cubicBezTo>
                  <a:pt x="178" y="162"/>
                  <a:pt x="178" y="162"/>
                  <a:pt x="178" y="162"/>
                </a:cubicBezTo>
                <a:cubicBezTo>
                  <a:pt x="178" y="161"/>
                  <a:pt x="178" y="161"/>
                  <a:pt x="178" y="161"/>
                </a:cubicBezTo>
                <a:cubicBezTo>
                  <a:pt x="181" y="159"/>
                  <a:pt x="181" y="155"/>
                  <a:pt x="178" y="153"/>
                </a:cubicBezTo>
                <a:cubicBezTo>
                  <a:pt x="122" y="97"/>
                  <a:pt x="122" y="97"/>
                  <a:pt x="122" y="97"/>
                </a:cubicBezTo>
                <a:cubicBezTo>
                  <a:pt x="120" y="94"/>
                  <a:pt x="116" y="94"/>
                  <a:pt x="113" y="97"/>
                </a:cubicBezTo>
                <a:cubicBezTo>
                  <a:pt x="113" y="97"/>
                  <a:pt x="113" y="97"/>
                  <a:pt x="113" y="97"/>
                </a:cubicBezTo>
                <a:cubicBezTo>
                  <a:pt x="110" y="95"/>
                  <a:pt x="110" y="95"/>
                  <a:pt x="110" y="95"/>
                </a:cubicBezTo>
                <a:cubicBezTo>
                  <a:pt x="125" y="73"/>
                  <a:pt x="123" y="42"/>
                  <a:pt x="103" y="23"/>
                </a:cubicBezTo>
                <a:moveTo>
                  <a:pt x="35" y="35"/>
                </a:moveTo>
                <a:cubicBezTo>
                  <a:pt x="50" y="19"/>
                  <a:pt x="76" y="19"/>
                  <a:pt x="91" y="35"/>
                </a:cubicBezTo>
                <a:cubicBezTo>
                  <a:pt x="107" y="50"/>
                  <a:pt x="107" y="76"/>
                  <a:pt x="91" y="91"/>
                </a:cubicBezTo>
                <a:cubicBezTo>
                  <a:pt x="76" y="107"/>
                  <a:pt x="50" y="107"/>
                  <a:pt x="35" y="92"/>
                </a:cubicBezTo>
                <a:cubicBezTo>
                  <a:pt x="19" y="76"/>
                  <a:pt x="19" y="50"/>
                  <a:pt x="35" y="35"/>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Freeform 26"/>
          <p:cNvSpPr>
            <a:spLocks/>
          </p:cNvSpPr>
          <p:nvPr/>
        </p:nvSpPr>
        <p:spPr bwMode="auto">
          <a:xfrm>
            <a:off x="6087720" y="3339514"/>
            <a:ext cx="328075" cy="313903"/>
          </a:xfrm>
          <a:custGeom>
            <a:avLst/>
            <a:gdLst>
              <a:gd name="T0" fmla="*/ 90 w 196"/>
              <a:gd name="T1" fmla="*/ 9 h 187"/>
              <a:gd name="T2" fmla="*/ 105 w 196"/>
              <a:gd name="T3" fmla="*/ 9 h 187"/>
              <a:gd name="T4" fmla="*/ 122 w 196"/>
              <a:gd name="T5" fmla="*/ 43 h 187"/>
              <a:gd name="T6" fmla="*/ 147 w 196"/>
              <a:gd name="T7" fmla="*/ 61 h 187"/>
              <a:gd name="T8" fmla="*/ 184 w 196"/>
              <a:gd name="T9" fmla="*/ 66 h 187"/>
              <a:gd name="T10" fmla="*/ 189 w 196"/>
              <a:gd name="T11" fmla="*/ 81 h 187"/>
              <a:gd name="T12" fmla="*/ 162 w 196"/>
              <a:gd name="T13" fmla="*/ 107 h 187"/>
              <a:gd name="T14" fmla="*/ 152 w 196"/>
              <a:gd name="T15" fmla="*/ 136 h 187"/>
              <a:gd name="T16" fmla="*/ 159 w 196"/>
              <a:gd name="T17" fmla="*/ 173 h 187"/>
              <a:gd name="T18" fmla="*/ 146 w 196"/>
              <a:gd name="T19" fmla="*/ 182 h 187"/>
              <a:gd name="T20" fmla="*/ 113 w 196"/>
              <a:gd name="T21" fmla="*/ 165 h 187"/>
              <a:gd name="T22" fmla="*/ 82 w 196"/>
              <a:gd name="T23" fmla="*/ 165 h 187"/>
              <a:gd name="T24" fmla="*/ 49 w 196"/>
              <a:gd name="T25" fmla="*/ 182 h 187"/>
              <a:gd name="T26" fmla="*/ 36 w 196"/>
              <a:gd name="T27" fmla="*/ 173 h 187"/>
              <a:gd name="T28" fmla="*/ 43 w 196"/>
              <a:gd name="T29" fmla="*/ 136 h 187"/>
              <a:gd name="T30" fmla="*/ 33 w 196"/>
              <a:gd name="T31" fmla="*/ 107 h 187"/>
              <a:gd name="T32" fmla="*/ 6 w 196"/>
              <a:gd name="T33" fmla="*/ 81 h 187"/>
              <a:gd name="T34" fmla="*/ 11 w 196"/>
              <a:gd name="T35" fmla="*/ 66 h 187"/>
              <a:gd name="T36" fmla="*/ 48 w 196"/>
              <a:gd name="T37" fmla="*/ 61 h 187"/>
              <a:gd name="T38" fmla="*/ 73 w 196"/>
              <a:gd name="T39" fmla="*/ 43 h 187"/>
              <a:gd name="T40" fmla="*/ 90 w 196"/>
              <a:gd name="T41" fmla="*/ 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6" h="187">
                <a:moveTo>
                  <a:pt x="90" y="9"/>
                </a:moveTo>
                <a:cubicBezTo>
                  <a:pt x="94" y="0"/>
                  <a:pt x="101" y="0"/>
                  <a:pt x="105" y="9"/>
                </a:cubicBezTo>
                <a:cubicBezTo>
                  <a:pt x="122" y="43"/>
                  <a:pt x="122" y="43"/>
                  <a:pt x="122" y="43"/>
                </a:cubicBezTo>
                <a:cubicBezTo>
                  <a:pt x="126" y="51"/>
                  <a:pt x="137" y="59"/>
                  <a:pt x="147" y="61"/>
                </a:cubicBezTo>
                <a:cubicBezTo>
                  <a:pt x="184" y="66"/>
                  <a:pt x="184" y="66"/>
                  <a:pt x="184" y="66"/>
                </a:cubicBezTo>
                <a:cubicBezTo>
                  <a:pt x="193" y="67"/>
                  <a:pt x="196" y="74"/>
                  <a:pt x="189" y="81"/>
                </a:cubicBezTo>
                <a:cubicBezTo>
                  <a:pt x="162" y="107"/>
                  <a:pt x="162" y="107"/>
                  <a:pt x="162" y="107"/>
                </a:cubicBezTo>
                <a:cubicBezTo>
                  <a:pt x="155" y="114"/>
                  <a:pt x="151" y="127"/>
                  <a:pt x="152" y="136"/>
                </a:cubicBezTo>
                <a:cubicBezTo>
                  <a:pt x="159" y="173"/>
                  <a:pt x="159" y="173"/>
                  <a:pt x="159" y="173"/>
                </a:cubicBezTo>
                <a:cubicBezTo>
                  <a:pt x="160" y="183"/>
                  <a:pt x="155" y="187"/>
                  <a:pt x="146" y="182"/>
                </a:cubicBezTo>
                <a:cubicBezTo>
                  <a:pt x="113" y="165"/>
                  <a:pt x="113" y="165"/>
                  <a:pt x="113" y="165"/>
                </a:cubicBezTo>
                <a:cubicBezTo>
                  <a:pt x="105" y="160"/>
                  <a:pt x="91" y="160"/>
                  <a:pt x="82" y="165"/>
                </a:cubicBezTo>
                <a:cubicBezTo>
                  <a:pt x="49" y="182"/>
                  <a:pt x="49" y="182"/>
                  <a:pt x="49" y="182"/>
                </a:cubicBezTo>
                <a:cubicBezTo>
                  <a:pt x="40" y="187"/>
                  <a:pt x="35" y="183"/>
                  <a:pt x="36" y="173"/>
                </a:cubicBezTo>
                <a:cubicBezTo>
                  <a:pt x="43" y="136"/>
                  <a:pt x="43" y="136"/>
                  <a:pt x="43" y="136"/>
                </a:cubicBezTo>
                <a:cubicBezTo>
                  <a:pt x="44" y="127"/>
                  <a:pt x="40" y="114"/>
                  <a:pt x="33" y="107"/>
                </a:cubicBezTo>
                <a:cubicBezTo>
                  <a:pt x="6" y="81"/>
                  <a:pt x="6" y="81"/>
                  <a:pt x="6" y="81"/>
                </a:cubicBezTo>
                <a:cubicBezTo>
                  <a:pt x="0" y="74"/>
                  <a:pt x="2" y="67"/>
                  <a:pt x="11" y="66"/>
                </a:cubicBezTo>
                <a:cubicBezTo>
                  <a:pt x="48" y="61"/>
                  <a:pt x="48" y="61"/>
                  <a:pt x="48" y="61"/>
                </a:cubicBezTo>
                <a:cubicBezTo>
                  <a:pt x="58" y="59"/>
                  <a:pt x="69" y="51"/>
                  <a:pt x="73" y="43"/>
                </a:cubicBezTo>
                <a:lnTo>
                  <a:pt x="90" y="9"/>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 name="Text Placeholder 1"/>
          <p:cNvSpPr>
            <a:spLocks noGrp="1"/>
          </p:cNvSpPr>
          <p:nvPr>
            <p:ph type="body" sz="quarter" idx="10"/>
          </p:nvPr>
        </p:nvSpPr>
        <p:spPr>
          <a:xfrm>
            <a:off x="342901" y="606590"/>
            <a:ext cx="1513059" cy="518091"/>
          </a:xfrm>
        </p:spPr>
        <p:txBody>
          <a:bodyPr/>
          <a:lstStyle/>
          <a:p>
            <a:r>
              <a:rPr lang="en-US"/>
              <a:t>Timeline.</a:t>
            </a:r>
            <a:endParaRPr lang="en-US" dirty="0"/>
          </a:p>
        </p:txBody>
      </p:sp>
      <p:sp>
        <p:nvSpPr>
          <p:cNvPr id="4" name="Content Placeholder 3"/>
          <p:cNvSpPr>
            <a:spLocks noGrp="1"/>
          </p:cNvSpPr>
          <p:nvPr>
            <p:ph sz="quarter" idx="12"/>
          </p:nvPr>
        </p:nvSpPr>
        <p:spPr/>
        <p:txBody>
          <a:bodyPr/>
          <a:lstStyle/>
          <a:p>
            <a:r>
              <a:rPr lang="en-ID"/>
              <a:t>Presented By : Johny Guru</a:t>
            </a:r>
            <a:endParaRPr lang="en-ID" dirty="0"/>
          </a:p>
        </p:txBody>
      </p:sp>
      <p:sp>
        <p:nvSpPr>
          <p:cNvPr id="24" name="TextBox 23"/>
          <p:cNvSpPr txBox="1"/>
          <p:nvPr/>
        </p:nvSpPr>
        <p:spPr>
          <a:xfrm>
            <a:off x="442653" y="4299765"/>
            <a:ext cx="1567378" cy="715581"/>
          </a:xfrm>
          <a:prstGeom prst="rect">
            <a:avLst/>
          </a:prstGeom>
          <a:noFill/>
        </p:spPr>
        <p:txBody>
          <a:bodyPr wrap="square" rtlCol="0">
            <a:spAutoFit/>
          </a:bodyPr>
          <a:lstStyle/>
          <a:p>
            <a:pPr algn="ctr">
              <a:lnSpc>
                <a:spcPct val="150000"/>
              </a:lnSpc>
            </a:pPr>
            <a:r>
              <a:rPr lang="en-US" sz="900" dirty="0">
                <a:solidFill>
                  <a:schemeClr val="tx2"/>
                </a:solidFill>
              </a:rPr>
              <a:t>We recommend you to put a little words for this awesome stuff as a details.</a:t>
            </a:r>
          </a:p>
        </p:txBody>
      </p:sp>
      <p:sp>
        <p:nvSpPr>
          <p:cNvPr id="51" name="TextBox 50"/>
          <p:cNvSpPr txBox="1"/>
          <p:nvPr/>
        </p:nvSpPr>
        <p:spPr>
          <a:xfrm>
            <a:off x="2110026" y="4299765"/>
            <a:ext cx="1567378" cy="715581"/>
          </a:xfrm>
          <a:prstGeom prst="rect">
            <a:avLst/>
          </a:prstGeom>
          <a:noFill/>
        </p:spPr>
        <p:txBody>
          <a:bodyPr wrap="square" rtlCol="0">
            <a:spAutoFit/>
          </a:bodyPr>
          <a:lstStyle/>
          <a:p>
            <a:pPr algn="ctr">
              <a:lnSpc>
                <a:spcPct val="150000"/>
              </a:lnSpc>
            </a:pPr>
            <a:r>
              <a:rPr lang="en-US" sz="900" dirty="0">
                <a:solidFill>
                  <a:schemeClr val="tx2"/>
                </a:solidFill>
              </a:rPr>
              <a:t>We recommend you to put a little words for this awesome stuff as a details.</a:t>
            </a:r>
          </a:p>
        </p:txBody>
      </p:sp>
      <p:sp>
        <p:nvSpPr>
          <p:cNvPr id="52" name="TextBox 51"/>
          <p:cNvSpPr txBox="1"/>
          <p:nvPr/>
        </p:nvSpPr>
        <p:spPr>
          <a:xfrm>
            <a:off x="3777398" y="4299765"/>
            <a:ext cx="1567378" cy="715581"/>
          </a:xfrm>
          <a:prstGeom prst="rect">
            <a:avLst/>
          </a:prstGeom>
          <a:noFill/>
        </p:spPr>
        <p:txBody>
          <a:bodyPr wrap="square" rtlCol="0">
            <a:spAutoFit/>
          </a:bodyPr>
          <a:lstStyle/>
          <a:p>
            <a:pPr algn="ctr">
              <a:lnSpc>
                <a:spcPct val="150000"/>
              </a:lnSpc>
            </a:pPr>
            <a:r>
              <a:rPr lang="en-US" sz="900" dirty="0">
                <a:solidFill>
                  <a:schemeClr val="tx2"/>
                </a:solidFill>
              </a:rPr>
              <a:t>We recommend you to put a little words for this awesome stuff as a details.</a:t>
            </a:r>
          </a:p>
        </p:txBody>
      </p:sp>
      <p:sp>
        <p:nvSpPr>
          <p:cNvPr id="53" name="TextBox 52"/>
          <p:cNvSpPr txBox="1"/>
          <p:nvPr/>
        </p:nvSpPr>
        <p:spPr>
          <a:xfrm>
            <a:off x="5444770" y="4299765"/>
            <a:ext cx="1567378" cy="715581"/>
          </a:xfrm>
          <a:prstGeom prst="rect">
            <a:avLst/>
          </a:prstGeom>
          <a:noFill/>
        </p:spPr>
        <p:txBody>
          <a:bodyPr wrap="square" rtlCol="0">
            <a:spAutoFit/>
          </a:bodyPr>
          <a:lstStyle/>
          <a:p>
            <a:pPr algn="ctr">
              <a:lnSpc>
                <a:spcPct val="150000"/>
              </a:lnSpc>
            </a:pPr>
            <a:r>
              <a:rPr lang="en-US" sz="900" dirty="0">
                <a:solidFill>
                  <a:schemeClr val="tx2"/>
                </a:solidFill>
              </a:rPr>
              <a:t>We recommend you to put a little words for this awesome stuff as a details.</a:t>
            </a:r>
          </a:p>
        </p:txBody>
      </p:sp>
      <p:sp>
        <p:nvSpPr>
          <p:cNvPr id="54" name="TextBox 53"/>
          <p:cNvSpPr txBox="1"/>
          <p:nvPr/>
        </p:nvSpPr>
        <p:spPr>
          <a:xfrm>
            <a:off x="7112142" y="4299765"/>
            <a:ext cx="1567378" cy="715581"/>
          </a:xfrm>
          <a:prstGeom prst="rect">
            <a:avLst/>
          </a:prstGeom>
          <a:noFill/>
        </p:spPr>
        <p:txBody>
          <a:bodyPr wrap="square" rtlCol="0">
            <a:spAutoFit/>
          </a:bodyPr>
          <a:lstStyle/>
          <a:p>
            <a:pPr algn="ctr">
              <a:lnSpc>
                <a:spcPct val="150000"/>
              </a:lnSpc>
            </a:pPr>
            <a:r>
              <a:rPr lang="en-US" sz="900" dirty="0">
                <a:solidFill>
                  <a:schemeClr val="tx2"/>
                </a:solidFill>
              </a:rPr>
              <a:t>We recommend you to put a little words for this awesome stuff as a details.</a:t>
            </a:r>
          </a:p>
        </p:txBody>
      </p:sp>
      <p:sp>
        <p:nvSpPr>
          <p:cNvPr id="50" name="TextBox 49"/>
          <p:cNvSpPr txBox="1"/>
          <p:nvPr/>
        </p:nvSpPr>
        <p:spPr>
          <a:xfrm>
            <a:off x="838181" y="2659801"/>
            <a:ext cx="776321" cy="161583"/>
          </a:xfrm>
          <a:prstGeom prst="rect">
            <a:avLst/>
          </a:prstGeom>
          <a:noFill/>
        </p:spPr>
        <p:txBody>
          <a:bodyPr wrap="square" lIns="0" tIns="0" rIns="0" bIns="0" rtlCol="0">
            <a:spAutoFit/>
          </a:bodyPr>
          <a:lstStyle/>
          <a:p>
            <a:pPr algn="ctr"/>
            <a:r>
              <a:rPr lang="en-GB" sz="1050" b="1" dirty="0">
                <a:solidFill>
                  <a:schemeClr val="bg1"/>
                </a:solidFill>
                <a:latin typeface="+mj-lt"/>
              </a:rPr>
              <a:t>08:00 AM</a:t>
            </a:r>
          </a:p>
        </p:txBody>
      </p:sp>
      <p:sp>
        <p:nvSpPr>
          <p:cNvPr id="55" name="TextBox 54"/>
          <p:cNvSpPr txBox="1"/>
          <p:nvPr/>
        </p:nvSpPr>
        <p:spPr>
          <a:xfrm>
            <a:off x="2511011" y="2659801"/>
            <a:ext cx="776321" cy="161583"/>
          </a:xfrm>
          <a:prstGeom prst="rect">
            <a:avLst/>
          </a:prstGeom>
          <a:noFill/>
        </p:spPr>
        <p:txBody>
          <a:bodyPr wrap="square" lIns="0" tIns="0" rIns="0" bIns="0" rtlCol="0">
            <a:spAutoFit/>
          </a:bodyPr>
          <a:lstStyle/>
          <a:p>
            <a:pPr algn="ctr"/>
            <a:r>
              <a:rPr lang="en-GB" sz="1050" b="1" dirty="0">
                <a:solidFill>
                  <a:schemeClr val="bg1"/>
                </a:solidFill>
                <a:latin typeface="+mj-lt"/>
              </a:rPr>
              <a:t>08:30 AM</a:t>
            </a:r>
          </a:p>
        </p:txBody>
      </p:sp>
      <p:sp>
        <p:nvSpPr>
          <p:cNvPr id="56" name="TextBox 55"/>
          <p:cNvSpPr txBox="1"/>
          <p:nvPr/>
        </p:nvSpPr>
        <p:spPr>
          <a:xfrm>
            <a:off x="4183840" y="2659801"/>
            <a:ext cx="776321" cy="161583"/>
          </a:xfrm>
          <a:prstGeom prst="rect">
            <a:avLst/>
          </a:prstGeom>
          <a:noFill/>
        </p:spPr>
        <p:txBody>
          <a:bodyPr wrap="square" lIns="0" tIns="0" rIns="0" bIns="0" rtlCol="0">
            <a:spAutoFit/>
          </a:bodyPr>
          <a:lstStyle/>
          <a:p>
            <a:pPr algn="ctr"/>
            <a:r>
              <a:rPr lang="en-GB" sz="1050" b="1" dirty="0">
                <a:solidFill>
                  <a:schemeClr val="bg1"/>
                </a:solidFill>
                <a:latin typeface="+mj-lt"/>
              </a:rPr>
              <a:t>09:00 AM</a:t>
            </a:r>
          </a:p>
        </p:txBody>
      </p:sp>
      <p:sp>
        <p:nvSpPr>
          <p:cNvPr id="57" name="TextBox 56"/>
          <p:cNvSpPr txBox="1"/>
          <p:nvPr/>
        </p:nvSpPr>
        <p:spPr>
          <a:xfrm>
            <a:off x="5863596" y="2659801"/>
            <a:ext cx="776321" cy="161583"/>
          </a:xfrm>
          <a:prstGeom prst="rect">
            <a:avLst/>
          </a:prstGeom>
          <a:noFill/>
        </p:spPr>
        <p:txBody>
          <a:bodyPr wrap="square" lIns="0" tIns="0" rIns="0" bIns="0" rtlCol="0">
            <a:spAutoFit/>
          </a:bodyPr>
          <a:lstStyle/>
          <a:p>
            <a:pPr algn="ctr"/>
            <a:r>
              <a:rPr lang="en-GB" sz="1050" b="1" dirty="0">
                <a:solidFill>
                  <a:schemeClr val="bg1"/>
                </a:solidFill>
                <a:latin typeface="+mj-lt"/>
              </a:rPr>
              <a:t>10:00 AM</a:t>
            </a:r>
          </a:p>
        </p:txBody>
      </p:sp>
      <p:sp>
        <p:nvSpPr>
          <p:cNvPr id="62" name="TextBox 61"/>
          <p:cNvSpPr txBox="1"/>
          <p:nvPr/>
        </p:nvSpPr>
        <p:spPr>
          <a:xfrm>
            <a:off x="7528714" y="2659801"/>
            <a:ext cx="776321" cy="161583"/>
          </a:xfrm>
          <a:prstGeom prst="rect">
            <a:avLst/>
          </a:prstGeom>
          <a:noFill/>
        </p:spPr>
        <p:txBody>
          <a:bodyPr wrap="square" lIns="0" tIns="0" rIns="0" bIns="0" rtlCol="0">
            <a:spAutoFit/>
          </a:bodyPr>
          <a:lstStyle/>
          <a:p>
            <a:pPr algn="ctr"/>
            <a:r>
              <a:rPr lang="en-GB" sz="1050" b="1" dirty="0">
                <a:solidFill>
                  <a:schemeClr val="bg1"/>
                </a:solidFill>
                <a:latin typeface="+mj-lt"/>
              </a:rPr>
              <a:t>11:00 AM</a:t>
            </a:r>
          </a:p>
        </p:txBody>
      </p:sp>
    </p:spTree>
    <p:extLst>
      <p:ext uri="{BB962C8B-B14F-4D97-AF65-F5344CB8AC3E}">
        <p14:creationId xmlns:p14="http://schemas.microsoft.com/office/powerpoint/2010/main" val="29165157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8474">
        <p159:morph option="byChar"/>
      </p:transition>
    </mc:Choice>
    <mc:Fallback xmlns="">
      <p:transition spd="slow" advTm="8474">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84976461-3E31-441E-94CE-092BE13F0AE1}"/>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1875" r="21875"/>
          <a:stretch>
            <a:fillRect/>
          </a:stretch>
        </p:blipFill>
        <p:spPr>
          <a:xfrm>
            <a:off x="587375" y="1184275"/>
            <a:ext cx="3603625" cy="3603625"/>
          </a:xfrm>
        </p:spPr>
      </p:pic>
      <p:sp>
        <p:nvSpPr>
          <p:cNvPr id="10" name="タイトル 9"/>
          <p:cNvSpPr>
            <a:spLocks noGrp="1"/>
          </p:cNvSpPr>
          <p:nvPr>
            <p:ph type="title"/>
          </p:nvPr>
        </p:nvSpPr>
        <p:spPr>
          <a:xfrm>
            <a:off x="4611992" y="1307876"/>
            <a:ext cx="5176025" cy="907031"/>
          </a:xfrm>
        </p:spPr>
        <p:txBody>
          <a:bodyPr>
            <a:normAutofit/>
          </a:bodyPr>
          <a:lstStyle/>
          <a:p>
            <a:r>
              <a:rPr kumimoji="1" lang="en-US" altLang="ja-JP" sz="3600" dirty="0">
                <a:solidFill>
                  <a:schemeClr val="tx2"/>
                </a:solidFill>
              </a:rPr>
              <a:t>I’M</a:t>
            </a:r>
            <a:r>
              <a:rPr kumimoji="1" lang="en-US" altLang="ja-JP" sz="3600" dirty="0">
                <a:solidFill>
                  <a:schemeClr val="accent1"/>
                </a:solidFill>
              </a:rPr>
              <a:t> DAVOS</a:t>
            </a:r>
            <a:endParaRPr kumimoji="1" lang="ja-JP" altLang="en-US" sz="3600" dirty="0">
              <a:solidFill>
                <a:schemeClr val="accent1"/>
              </a:solidFill>
            </a:endParaRPr>
          </a:p>
        </p:txBody>
      </p:sp>
      <p:sp>
        <p:nvSpPr>
          <p:cNvPr id="12" name="テキスト プレースホルダー 11"/>
          <p:cNvSpPr>
            <a:spLocks noGrp="1"/>
          </p:cNvSpPr>
          <p:nvPr>
            <p:ph type="body" sz="quarter" idx="15"/>
          </p:nvPr>
        </p:nvSpPr>
        <p:spPr>
          <a:xfrm>
            <a:off x="4614890" y="2050856"/>
            <a:ext cx="5173127" cy="495271"/>
          </a:xfrm>
        </p:spPr>
        <p:txBody>
          <a:bodyPr/>
          <a:lstStyle/>
          <a:p>
            <a:pPr marL="0" indent="0">
              <a:buNone/>
            </a:pPr>
            <a:r>
              <a:rPr kumimoji="1" lang="en-US" altLang="ja-JP" sz="1800">
                <a:solidFill>
                  <a:schemeClr val="tx2">
                    <a:lumMod val="60000"/>
                    <a:lumOff val="40000"/>
                  </a:schemeClr>
                </a:solidFill>
              </a:rPr>
              <a:t>LET ME INTRODUCE MYSELF…</a:t>
            </a:r>
            <a:endParaRPr kumimoji="1" lang="ja-JP" altLang="en-US" sz="1800" dirty="0">
              <a:solidFill>
                <a:schemeClr val="tx2">
                  <a:lumMod val="60000"/>
                  <a:lumOff val="40000"/>
                </a:schemeClr>
              </a:solidFill>
            </a:endParaRPr>
          </a:p>
        </p:txBody>
      </p:sp>
      <p:sp>
        <p:nvSpPr>
          <p:cNvPr id="17" name="TextBox 16"/>
          <p:cNvSpPr txBox="1"/>
          <p:nvPr/>
        </p:nvSpPr>
        <p:spPr>
          <a:xfrm>
            <a:off x="4611994" y="3549281"/>
            <a:ext cx="4278510" cy="819455"/>
          </a:xfrm>
          <a:prstGeom prst="rect">
            <a:avLst/>
          </a:prstGeom>
          <a:noFill/>
        </p:spPr>
        <p:txBody>
          <a:bodyPr wrap="square" rtlCol="0">
            <a:spAutoFit/>
          </a:bodyPr>
          <a:lstStyle/>
          <a:p>
            <a:pPr>
              <a:lnSpc>
                <a:spcPct val="150000"/>
              </a:lnSpc>
            </a:pPr>
            <a:r>
              <a:rPr kumimoji="1" lang="en-US" altLang="ja-JP" sz="1050" dirty="0">
                <a:solidFill>
                  <a:schemeClr val="tx2"/>
                </a:solidFill>
              </a:rPr>
              <a:t>Choro </a:t>
            </a:r>
            <a:r>
              <a:rPr kumimoji="1" lang="en-US" altLang="ja-JP" sz="1050" dirty="0" err="1">
                <a:solidFill>
                  <a:schemeClr val="tx2"/>
                </a:solidFill>
              </a:rPr>
              <a:t>tantas</a:t>
            </a:r>
            <a:r>
              <a:rPr kumimoji="1" lang="en-US" altLang="ja-JP" sz="1050" dirty="0">
                <a:solidFill>
                  <a:schemeClr val="tx2"/>
                </a:solidFill>
              </a:rPr>
              <a:t> </a:t>
            </a:r>
            <a:r>
              <a:rPr kumimoji="1" lang="en-US" altLang="ja-JP" sz="1050" dirty="0" err="1">
                <a:solidFill>
                  <a:schemeClr val="tx2"/>
                </a:solidFill>
              </a:rPr>
              <a:t>veritus</a:t>
            </a:r>
            <a:r>
              <a:rPr kumimoji="1" lang="en-US" altLang="ja-JP" sz="1050" dirty="0">
                <a:solidFill>
                  <a:schemeClr val="tx2"/>
                </a:solidFill>
              </a:rPr>
              <a:t> </a:t>
            </a:r>
            <a:r>
              <a:rPr kumimoji="1" lang="en-US" altLang="ja-JP" sz="1050" dirty="0" err="1">
                <a:solidFill>
                  <a:schemeClr val="tx2"/>
                </a:solidFill>
              </a:rPr>
              <a:t>ei</a:t>
            </a:r>
            <a:r>
              <a:rPr kumimoji="1" lang="en-US" altLang="ja-JP" sz="1050" dirty="0">
                <a:solidFill>
                  <a:schemeClr val="tx2"/>
                </a:solidFill>
              </a:rPr>
              <a:t> </a:t>
            </a:r>
            <a:r>
              <a:rPr kumimoji="1" lang="en-US" altLang="ja-JP" sz="1050" dirty="0" err="1">
                <a:solidFill>
                  <a:schemeClr val="tx2"/>
                </a:solidFill>
              </a:rPr>
              <a:t>eam</a:t>
            </a:r>
            <a:r>
              <a:rPr kumimoji="1" lang="en-US" altLang="ja-JP" sz="1050" dirty="0">
                <a:solidFill>
                  <a:schemeClr val="tx2"/>
                </a:solidFill>
              </a:rPr>
              <a:t>, at </a:t>
            </a:r>
            <a:r>
              <a:rPr kumimoji="1" lang="en-US" altLang="ja-JP" sz="1050" dirty="0" err="1">
                <a:solidFill>
                  <a:schemeClr val="tx2"/>
                </a:solidFill>
              </a:rPr>
              <a:t>porro</a:t>
            </a:r>
            <a:r>
              <a:rPr kumimoji="1" lang="en-US" altLang="ja-JP" sz="1050" dirty="0">
                <a:solidFill>
                  <a:schemeClr val="tx2"/>
                </a:solidFill>
              </a:rPr>
              <a:t> </a:t>
            </a:r>
            <a:r>
              <a:rPr kumimoji="1" lang="en-US" altLang="ja-JP" sz="1050" dirty="0" err="1">
                <a:solidFill>
                  <a:schemeClr val="tx2"/>
                </a:solidFill>
              </a:rPr>
              <a:t>temporibus</a:t>
            </a:r>
            <a:r>
              <a:rPr kumimoji="1" lang="en-US" altLang="ja-JP" sz="1050" dirty="0">
                <a:solidFill>
                  <a:schemeClr val="tx2"/>
                </a:solidFill>
              </a:rPr>
              <a:t> </a:t>
            </a:r>
            <a:r>
              <a:rPr kumimoji="1" lang="en-US" altLang="ja-JP" sz="1050" dirty="0" err="1">
                <a:solidFill>
                  <a:schemeClr val="tx2"/>
                </a:solidFill>
              </a:rPr>
              <a:t>vel</a:t>
            </a:r>
            <a:r>
              <a:rPr kumimoji="1" lang="en-US" altLang="ja-JP" sz="1050" dirty="0">
                <a:solidFill>
                  <a:schemeClr val="tx2"/>
                </a:solidFill>
              </a:rPr>
              <a:t>, </a:t>
            </a:r>
            <a:r>
              <a:rPr kumimoji="1" lang="en-US" altLang="ja-JP" sz="1050" dirty="0" err="1">
                <a:solidFill>
                  <a:schemeClr val="tx2"/>
                </a:solidFill>
              </a:rPr>
              <a:t>tacimates</a:t>
            </a:r>
            <a:r>
              <a:rPr kumimoji="1" lang="en-US" altLang="ja-JP" sz="1050" dirty="0">
                <a:solidFill>
                  <a:schemeClr val="tx2"/>
                </a:solidFill>
              </a:rPr>
              <a:t> </a:t>
            </a:r>
            <a:r>
              <a:rPr kumimoji="1" lang="en-US" altLang="ja-JP" sz="1050" dirty="0" err="1">
                <a:solidFill>
                  <a:schemeClr val="tx2"/>
                </a:solidFill>
              </a:rPr>
              <a:t>accusata</a:t>
            </a:r>
            <a:r>
              <a:rPr kumimoji="1" lang="en-US" altLang="ja-JP" sz="1050" dirty="0">
                <a:solidFill>
                  <a:schemeClr val="tx2"/>
                </a:solidFill>
              </a:rPr>
              <a:t> </a:t>
            </a:r>
            <a:r>
              <a:rPr kumimoji="1" lang="en-US" altLang="ja-JP" sz="1050" dirty="0" err="1">
                <a:solidFill>
                  <a:schemeClr val="tx2"/>
                </a:solidFill>
              </a:rPr>
              <a:t>mei</a:t>
            </a:r>
            <a:r>
              <a:rPr kumimoji="1" lang="en-US" altLang="ja-JP" sz="1050" dirty="0">
                <a:solidFill>
                  <a:schemeClr val="tx2"/>
                </a:solidFill>
              </a:rPr>
              <a:t> in. Sea et postulant </a:t>
            </a:r>
            <a:r>
              <a:rPr kumimoji="1" lang="en-US" altLang="ja-JP" sz="1050" dirty="0" err="1">
                <a:solidFill>
                  <a:schemeClr val="tx2"/>
                </a:solidFill>
              </a:rPr>
              <a:t>erroribus</a:t>
            </a:r>
            <a:r>
              <a:rPr kumimoji="1" lang="en-US" altLang="ja-JP" sz="1050" dirty="0">
                <a:solidFill>
                  <a:schemeClr val="tx2"/>
                </a:solidFill>
              </a:rPr>
              <a:t>, at </a:t>
            </a:r>
            <a:r>
              <a:rPr kumimoji="1" lang="en-US" altLang="ja-JP" sz="1050" dirty="0" err="1">
                <a:solidFill>
                  <a:schemeClr val="tx2"/>
                </a:solidFill>
              </a:rPr>
              <a:t>novum</a:t>
            </a:r>
            <a:r>
              <a:rPr kumimoji="1" lang="en-US" altLang="ja-JP" sz="1050" dirty="0">
                <a:solidFill>
                  <a:schemeClr val="tx2"/>
                </a:solidFill>
              </a:rPr>
              <a:t> </a:t>
            </a:r>
            <a:r>
              <a:rPr kumimoji="1" lang="en-US" altLang="ja-JP" sz="1050" dirty="0" err="1">
                <a:solidFill>
                  <a:schemeClr val="tx2"/>
                </a:solidFill>
              </a:rPr>
              <a:t>soluta</a:t>
            </a:r>
            <a:r>
              <a:rPr kumimoji="1" lang="en-US" altLang="ja-JP" sz="1050" dirty="0">
                <a:solidFill>
                  <a:schemeClr val="tx2"/>
                </a:solidFill>
              </a:rPr>
              <a:t> </a:t>
            </a:r>
            <a:r>
              <a:rPr kumimoji="1" lang="en-US" altLang="ja-JP" sz="1050" dirty="0" err="1">
                <a:solidFill>
                  <a:schemeClr val="tx2"/>
                </a:solidFill>
              </a:rPr>
              <a:t>mea</a:t>
            </a:r>
            <a:r>
              <a:rPr kumimoji="1" lang="en-US" altLang="ja-JP" sz="1050" dirty="0">
                <a:solidFill>
                  <a:schemeClr val="tx2"/>
                </a:solidFill>
              </a:rPr>
              <a:t>. Partem </a:t>
            </a:r>
            <a:r>
              <a:rPr kumimoji="1" lang="en-US" altLang="ja-JP" sz="1050" dirty="0" err="1">
                <a:solidFill>
                  <a:schemeClr val="tx2"/>
                </a:solidFill>
              </a:rPr>
              <a:t>ubique</a:t>
            </a:r>
            <a:r>
              <a:rPr kumimoji="1" lang="en-US" altLang="ja-JP" sz="1050" dirty="0">
                <a:solidFill>
                  <a:schemeClr val="tx2"/>
                </a:solidFill>
              </a:rPr>
              <a:t> </a:t>
            </a:r>
            <a:r>
              <a:rPr kumimoji="1" lang="en-US" altLang="ja-JP" sz="1050" dirty="0" err="1">
                <a:solidFill>
                  <a:schemeClr val="tx2"/>
                </a:solidFill>
              </a:rPr>
              <a:t>interesset</a:t>
            </a:r>
            <a:r>
              <a:rPr kumimoji="1" lang="en-US" altLang="ja-JP" sz="1050" dirty="0">
                <a:solidFill>
                  <a:schemeClr val="tx2"/>
                </a:solidFill>
              </a:rPr>
              <a:t> </a:t>
            </a:r>
            <a:r>
              <a:rPr kumimoji="1" lang="en-US" altLang="ja-JP" sz="1050" dirty="0" err="1">
                <a:solidFill>
                  <a:schemeClr val="tx2"/>
                </a:solidFill>
              </a:rPr>
              <a:t>vel</a:t>
            </a:r>
            <a:r>
              <a:rPr kumimoji="1" lang="en-US" altLang="ja-JP" sz="1050" dirty="0">
                <a:solidFill>
                  <a:schemeClr val="tx2"/>
                </a:solidFill>
              </a:rPr>
              <a:t> ad, id </a:t>
            </a:r>
            <a:r>
              <a:rPr kumimoji="1" lang="en-US" altLang="ja-JP" sz="1050" dirty="0" err="1">
                <a:solidFill>
                  <a:schemeClr val="tx2"/>
                </a:solidFill>
              </a:rPr>
              <a:t>eleifend</a:t>
            </a:r>
            <a:r>
              <a:rPr kumimoji="1" lang="en-US" altLang="ja-JP" sz="1050" dirty="0">
                <a:solidFill>
                  <a:schemeClr val="tx2"/>
                </a:solidFill>
              </a:rPr>
              <a:t> </a:t>
            </a:r>
            <a:r>
              <a:rPr kumimoji="1" lang="en-US" altLang="ja-JP" sz="1050" dirty="0" err="1">
                <a:solidFill>
                  <a:schemeClr val="tx2"/>
                </a:solidFill>
              </a:rPr>
              <a:t>efficiantur</a:t>
            </a:r>
            <a:r>
              <a:rPr kumimoji="1" lang="en-US" altLang="ja-JP" sz="1050" dirty="0">
                <a:solidFill>
                  <a:schemeClr val="tx2"/>
                </a:solidFill>
              </a:rPr>
              <a:t> per. </a:t>
            </a:r>
            <a:endParaRPr lang="en-ID" sz="1050" dirty="0">
              <a:solidFill>
                <a:schemeClr val="tx2"/>
              </a:solidFill>
            </a:endParaRPr>
          </a:p>
        </p:txBody>
      </p:sp>
      <p:sp>
        <p:nvSpPr>
          <p:cNvPr id="21" name="円/楕円 1"/>
          <p:cNvSpPr/>
          <p:nvPr/>
        </p:nvSpPr>
        <p:spPr>
          <a:xfrm>
            <a:off x="4628053" y="2636472"/>
            <a:ext cx="698834" cy="698774"/>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kumimoji="1" lang="ja-JP" altLang="en-US" sz="900"/>
          </a:p>
        </p:txBody>
      </p:sp>
      <p:sp>
        <p:nvSpPr>
          <p:cNvPr id="23" name="円/楕円 11"/>
          <p:cNvSpPr/>
          <p:nvPr/>
        </p:nvSpPr>
        <p:spPr>
          <a:xfrm>
            <a:off x="5872762" y="2636471"/>
            <a:ext cx="698834" cy="698774"/>
          </a:xfrm>
          <a:prstGeom prst="ellipse">
            <a:avLst/>
          </a:prstGeom>
          <a:solidFill>
            <a:schemeClr val="accent2"/>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kumimoji="1" lang="ja-JP" altLang="en-US" sz="900"/>
          </a:p>
        </p:txBody>
      </p:sp>
      <p:sp>
        <p:nvSpPr>
          <p:cNvPr id="24" name="円/楕円 12"/>
          <p:cNvSpPr/>
          <p:nvPr/>
        </p:nvSpPr>
        <p:spPr>
          <a:xfrm>
            <a:off x="7117469" y="2636471"/>
            <a:ext cx="698834" cy="698774"/>
          </a:xfrm>
          <a:prstGeom prst="ellipse">
            <a:avLst/>
          </a:prstGeom>
          <a:solidFill>
            <a:schemeClr val="accent3">
              <a:lumMod val="60000"/>
              <a:lumOff val="4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kumimoji="1" lang="ja-JP" altLang="en-US" sz="900"/>
          </a:p>
        </p:txBody>
      </p:sp>
      <p:grpSp>
        <p:nvGrpSpPr>
          <p:cNvPr id="31" name="Group 30"/>
          <p:cNvGrpSpPr/>
          <p:nvPr/>
        </p:nvGrpSpPr>
        <p:grpSpPr>
          <a:xfrm>
            <a:off x="7140853" y="5850224"/>
            <a:ext cx="1882904" cy="524382"/>
            <a:chOff x="2367443" y="5759730"/>
            <a:chExt cx="2510539" cy="699176"/>
          </a:xfrm>
        </p:grpSpPr>
        <p:sp>
          <p:nvSpPr>
            <p:cNvPr id="33" name="TextBox 32"/>
            <p:cNvSpPr txBox="1"/>
            <p:nvPr/>
          </p:nvSpPr>
          <p:spPr>
            <a:xfrm>
              <a:off x="2367443" y="5759730"/>
              <a:ext cx="2510539" cy="430886"/>
            </a:xfrm>
            <a:prstGeom prst="rect">
              <a:avLst/>
            </a:prstGeom>
            <a:noFill/>
          </p:spPr>
          <p:txBody>
            <a:bodyPr wrap="square" rtlCol="0">
              <a:spAutoFit/>
            </a:bodyPr>
            <a:lstStyle/>
            <a:p>
              <a:r>
                <a:rPr lang="en-ID" sz="1500" dirty="0">
                  <a:solidFill>
                    <a:schemeClr val="bg1"/>
                  </a:solidFill>
                  <a:latin typeface="+mj-lt"/>
                </a:rPr>
                <a:t>Twitter</a:t>
              </a:r>
            </a:p>
          </p:txBody>
        </p:sp>
        <p:sp>
          <p:nvSpPr>
            <p:cNvPr id="34" name="TextBox 33"/>
            <p:cNvSpPr txBox="1"/>
            <p:nvPr/>
          </p:nvSpPr>
          <p:spPr>
            <a:xfrm>
              <a:off x="2367443" y="6058797"/>
              <a:ext cx="2510539" cy="400109"/>
            </a:xfrm>
            <a:prstGeom prst="rect">
              <a:avLst/>
            </a:prstGeom>
            <a:noFill/>
          </p:spPr>
          <p:txBody>
            <a:bodyPr wrap="square" rtlCol="0">
              <a:spAutoFit/>
            </a:bodyPr>
            <a:lstStyle/>
            <a:p>
              <a:r>
                <a:rPr lang="en-ID" sz="1350" dirty="0">
                  <a:solidFill>
                    <a:schemeClr val="bg1"/>
                  </a:solidFill>
                </a:rPr>
                <a:t>twitter.com</a:t>
              </a:r>
            </a:p>
          </p:txBody>
        </p:sp>
      </p:grpSp>
      <p:sp>
        <p:nvSpPr>
          <p:cNvPr id="16" name="Freeform 9"/>
          <p:cNvSpPr>
            <a:spLocks/>
          </p:cNvSpPr>
          <p:nvPr/>
        </p:nvSpPr>
        <p:spPr bwMode="auto">
          <a:xfrm>
            <a:off x="6658075" y="5943742"/>
            <a:ext cx="415076" cy="338978"/>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grpSp>
        <p:nvGrpSpPr>
          <p:cNvPr id="3" name="Group 2"/>
          <p:cNvGrpSpPr/>
          <p:nvPr/>
        </p:nvGrpSpPr>
        <p:grpSpPr>
          <a:xfrm>
            <a:off x="3783014" y="5850224"/>
            <a:ext cx="2165756" cy="524382"/>
            <a:chOff x="1990307" y="5759730"/>
            <a:chExt cx="2887675" cy="699176"/>
          </a:xfrm>
        </p:grpSpPr>
        <p:sp>
          <p:nvSpPr>
            <p:cNvPr id="15" name="Freeform 8"/>
            <p:cNvSpPr>
              <a:spLocks/>
            </p:cNvSpPr>
            <p:nvPr/>
          </p:nvSpPr>
          <p:spPr bwMode="auto">
            <a:xfrm>
              <a:off x="1990307" y="5836621"/>
              <a:ext cx="231436" cy="499768"/>
            </a:xfrm>
            <a:custGeom>
              <a:avLst/>
              <a:gdLst>
                <a:gd name="T0" fmla="*/ 113 w 117"/>
                <a:gd name="T1" fmla="*/ 126 h 252"/>
                <a:gd name="T2" fmla="*/ 77 w 117"/>
                <a:gd name="T3" fmla="*/ 126 h 252"/>
                <a:gd name="T4" fmla="*/ 77 w 117"/>
                <a:gd name="T5" fmla="*/ 252 h 252"/>
                <a:gd name="T6" fmla="*/ 25 w 117"/>
                <a:gd name="T7" fmla="*/ 252 h 252"/>
                <a:gd name="T8" fmla="*/ 25 w 117"/>
                <a:gd name="T9" fmla="*/ 126 h 252"/>
                <a:gd name="T10" fmla="*/ 0 w 117"/>
                <a:gd name="T11" fmla="*/ 126 h 252"/>
                <a:gd name="T12" fmla="*/ 0 w 117"/>
                <a:gd name="T13" fmla="*/ 81 h 252"/>
                <a:gd name="T14" fmla="*/ 25 w 117"/>
                <a:gd name="T15" fmla="*/ 81 h 252"/>
                <a:gd name="T16" fmla="*/ 25 w 117"/>
                <a:gd name="T17" fmla="*/ 52 h 252"/>
                <a:gd name="T18" fmla="*/ 77 w 117"/>
                <a:gd name="T19" fmla="*/ 0 h 252"/>
                <a:gd name="T20" fmla="*/ 115 w 117"/>
                <a:gd name="T21" fmla="*/ 0 h 252"/>
                <a:gd name="T22" fmla="*/ 115 w 117"/>
                <a:gd name="T23" fmla="*/ 44 h 252"/>
                <a:gd name="T24" fmla="*/ 89 w 117"/>
                <a:gd name="T25" fmla="*/ 44 h 252"/>
                <a:gd name="T26" fmla="*/ 77 w 117"/>
                <a:gd name="T27" fmla="*/ 56 h 252"/>
                <a:gd name="T28" fmla="*/ 77 w 117"/>
                <a:gd name="T29" fmla="*/ 81 h 252"/>
                <a:gd name="T30" fmla="*/ 117 w 117"/>
                <a:gd name="T31" fmla="*/ 81 h 252"/>
                <a:gd name="T32" fmla="*/ 113 w 117"/>
                <a:gd name="T33" fmla="*/ 126 h 252"/>
                <a:gd name="T34" fmla="*/ 113 w 117"/>
                <a:gd name="T35"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252">
                  <a:moveTo>
                    <a:pt x="113" y="126"/>
                  </a:moveTo>
                  <a:cubicBezTo>
                    <a:pt x="77" y="126"/>
                    <a:pt x="77" y="126"/>
                    <a:pt x="77" y="126"/>
                  </a:cubicBezTo>
                  <a:cubicBezTo>
                    <a:pt x="77" y="182"/>
                    <a:pt x="77" y="252"/>
                    <a:pt x="77" y="252"/>
                  </a:cubicBezTo>
                  <a:cubicBezTo>
                    <a:pt x="25" y="252"/>
                    <a:pt x="25" y="252"/>
                    <a:pt x="25" y="252"/>
                  </a:cubicBezTo>
                  <a:cubicBezTo>
                    <a:pt x="25" y="252"/>
                    <a:pt x="25" y="183"/>
                    <a:pt x="25" y="126"/>
                  </a:cubicBezTo>
                  <a:cubicBezTo>
                    <a:pt x="0" y="126"/>
                    <a:pt x="0" y="126"/>
                    <a:pt x="0" y="126"/>
                  </a:cubicBezTo>
                  <a:cubicBezTo>
                    <a:pt x="0" y="81"/>
                    <a:pt x="0" y="81"/>
                    <a:pt x="0" y="81"/>
                  </a:cubicBezTo>
                  <a:cubicBezTo>
                    <a:pt x="25" y="81"/>
                    <a:pt x="25" y="81"/>
                    <a:pt x="25" y="81"/>
                  </a:cubicBezTo>
                  <a:cubicBezTo>
                    <a:pt x="25" y="52"/>
                    <a:pt x="25" y="52"/>
                    <a:pt x="25" y="52"/>
                  </a:cubicBezTo>
                  <a:cubicBezTo>
                    <a:pt x="25" y="32"/>
                    <a:pt x="35" y="0"/>
                    <a:pt x="77" y="0"/>
                  </a:cubicBezTo>
                  <a:cubicBezTo>
                    <a:pt x="115" y="0"/>
                    <a:pt x="115" y="0"/>
                    <a:pt x="115" y="0"/>
                  </a:cubicBezTo>
                  <a:cubicBezTo>
                    <a:pt x="115" y="44"/>
                    <a:pt x="115" y="44"/>
                    <a:pt x="115" y="44"/>
                  </a:cubicBezTo>
                  <a:cubicBezTo>
                    <a:pt x="115" y="44"/>
                    <a:pt x="92" y="44"/>
                    <a:pt x="89" y="44"/>
                  </a:cubicBezTo>
                  <a:cubicBezTo>
                    <a:pt x="84" y="44"/>
                    <a:pt x="77" y="45"/>
                    <a:pt x="77" y="56"/>
                  </a:cubicBezTo>
                  <a:cubicBezTo>
                    <a:pt x="77" y="81"/>
                    <a:pt x="77" y="81"/>
                    <a:pt x="77" y="81"/>
                  </a:cubicBezTo>
                  <a:cubicBezTo>
                    <a:pt x="117" y="81"/>
                    <a:pt x="117" y="81"/>
                    <a:pt x="117" y="81"/>
                  </a:cubicBezTo>
                  <a:cubicBezTo>
                    <a:pt x="113" y="126"/>
                    <a:pt x="113" y="126"/>
                    <a:pt x="113" y="126"/>
                  </a:cubicBezTo>
                  <a:cubicBezTo>
                    <a:pt x="113" y="126"/>
                    <a:pt x="113" y="126"/>
                    <a:pt x="113" y="126"/>
                  </a:cubicBez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 name="TextBox 1"/>
            <p:cNvSpPr txBox="1"/>
            <p:nvPr/>
          </p:nvSpPr>
          <p:spPr>
            <a:xfrm>
              <a:off x="2367443" y="5759730"/>
              <a:ext cx="2510539" cy="430886"/>
            </a:xfrm>
            <a:prstGeom prst="rect">
              <a:avLst/>
            </a:prstGeom>
            <a:noFill/>
          </p:spPr>
          <p:txBody>
            <a:bodyPr wrap="square" rtlCol="0">
              <a:spAutoFit/>
            </a:bodyPr>
            <a:lstStyle/>
            <a:p>
              <a:r>
                <a:rPr lang="en-ID" sz="1500" dirty="0">
                  <a:solidFill>
                    <a:schemeClr val="bg1"/>
                  </a:solidFill>
                  <a:latin typeface="+mj-lt"/>
                </a:rPr>
                <a:t>Facebook</a:t>
              </a:r>
            </a:p>
          </p:txBody>
        </p:sp>
        <p:sp>
          <p:nvSpPr>
            <p:cNvPr id="19" name="TextBox 18"/>
            <p:cNvSpPr txBox="1"/>
            <p:nvPr/>
          </p:nvSpPr>
          <p:spPr>
            <a:xfrm>
              <a:off x="2367443" y="6058797"/>
              <a:ext cx="2510539" cy="400109"/>
            </a:xfrm>
            <a:prstGeom prst="rect">
              <a:avLst/>
            </a:prstGeom>
            <a:noFill/>
          </p:spPr>
          <p:txBody>
            <a:bodyPr wrap="square" rtlCol="0">
              <a:spAutoFit/>
            </a:bodyPr>
            <a:lstStyle/>
            <a:p>
              <a:r>
                <a:rPr lang="en-ID" sz="1350" dirty="0">
                  <a:solidFill>
                    <a:schemeClr val="bg1"/>
                  </a:solidFill>
                </a:rPr>
                <a:t>Facebook.com</a:t>
              </a:r>
            </a:p>
          </p:txBody>
        </p:sp>
      </p:grpSp>
      <p:grpSp>
        <p:nvGrpSpPr>
          <p:cNvPr id="25" name="Group 24"/>
          <p:cNvGrpSpPr/>
          <p:nvPr/>
        </p:nvGrpSpPr>
        <p:grpSpPr>
          <a:xfrm>
            <a:off x="1058581" y="5850224"/>
            <a:ext cx="1882904" cy="524382"/>
            <a:chOff x="2367443" y="5759730"/>
            <a:chExt cx="2510539" cy="699176"/>
          </a:xfrm>
        </p:grpSpPr>
        <p:sp>
          <p:nvSpPr>
            <p:cNvPr id="27" name="TextBox 26"/>
            <p:cNvSpPr txBox="1"/>
            <p:nvPr/>
          </p:nvSpPr>
          <p:spPr>
            <a:xfrm>
              <a:off x="2367443" y="5759730"/>
              <a:ext cx="2510539" cy="430886"/>
            </a:xfrm>
            <a:prstGeom prst="rect">
              <a:avLst/>
            </a:prstGeom>
            <a:noFill/>
          </p:spPr>
          <p:txBody>
            <a:bodyPr wrap="square" rtlCol="0">
              <a:spAutoFit/>
            </a:bodyPr>
            <a:lstStyle/>
            <a:p>
              <a:r>
                <a:rPr lang="en-ID" sz="1500" dirty="0">
                  <a:solidFill>
                    <a:schemeClr val="bg1"/>
                  </a:solidFill>
                  <a:latin typeface="+mj-lt"/>
                </a:rPr>
                <a:t>Email</a:t>
              </a:r>
            </a:p>
          </p:txBody>
        </p:sp>
        <p:sp>
          <p:nvSpPr>
            <p:cNvPr id="28" name="TextBox 27"/>
            <p:cNvSpPr txBox="1"/>
            <p:nvPr/>
          </p:nvSpPr>
          <p:spPr>
            <a:xfrm>
              <a:off x="2367443" y="6058797"/>
              <a:ext cx="2510539" cy="400109"/>
            </a:xfrm>
            <a:prstGeom prst="rect">
              <a:avLst/>
            </a:prstGeom>
            <a:noFill/>
          </p:spPr>
          <p:txBody>
            <a:bodyPr wrap="square" rtlCol="0">
              <a:spAutoFit/>
            </a:bodyPr>
            <a:lstStyle/>
            <a:p>
              <a:r>
                <a:rPr lang="en-ID" sz="1350" dirty="0">
                  <a:solidFill>
                    <a:schemeClr val="bg1"/>
                  </a:solidFill>
                </a:rPr>
                <a:t>davoss@mail.com</a:t>
              </a:r>
            </a:p>
          </p:txBody>
        </p:sp>
      </p:grpSp>
      <p:sp>
        <p:nvSpPr>
          <p:cNvPr id="35" name="Freeform 62"/>
          <p:cNvSpPr>
            <a:spLocks noEditPoints="1"/>
          </p:cNvSpPr>
          <p:nvPr/>
        </p:nvSpPr>
        <p:spPr bwMode="auto">
          <a:xfrm>
            <a:off x="587787" y="5905986"/>
            <a:ext cx="398645" cy="369807"/>
          </a:xfrm>
          <a:custGeom>
            <a:avLst/>
            <a:gdLst>
              <a:gd name="T0" fmla="*/ 129 w 199"/>
              <a:gd name="T1" fmla="*/ 83 h 184"/>
              <a:gd name="T2" fmla="*/ 142 w 199"/>
              <a:gd name="T3" fmla="*/ 61 h 184"/>
              <a:gd name="T4" fmla="*/ 131 w 199"/>
              <a:gd name="T5" fmla="*/ 60 h 184"/>
              <a:gd name="T6" fmla="*/ 82 w 199"/>
              <a:gd name="T7" fmla="*/ 73 h 184"/>
              <a:gd name="T8" fmla="*/ 116 w 199"/>
              <a:gd name="T9" fmla="*/ 25 h 184"/>
              <a:gd name="T10" fmla="*/ 122 w 199"/>
              <a:gd name="T11" fmla="*/ 45 h 184"/>
              <a:gd name="T12" fmla="*/ 102 w 199"/>
              <a:gd name="T13" fmla="*/ 19 h 184"/>
              <a:gd name="T14" fmla="*/ 88 w 199"/>
              <a:gd name="T15" fmla="*/ 28 h 184"/>
              <a:gd name="T16" fmla="*/ 112 w 199"/>
              <a:gd name="T17" fmla="*/ 73 h 184"/>
              <a:gd name="T18" fmla="*/ 121 w 199"/>
              <a:gd name="T19" fmla="*/ 58 h 184"/>
              <a:gd name="T20" fmla="*/ 125 w 199"/>
              <a:gd name="T21" fmla="*/ 16 h 184"/>
              <a:gd name="T22" fmla="*/ 74 w 199"/>
              <a:gd name="T23" fmla="*/ 82 h 184"/>
              <a:gd name="T24" fmla="*/ 97 w 199"/>
              <a:gd name="T25" fmla="*/ 61 h 184"/>
              <a:gd name="T26" fmla="*/ 97 w 199"/>
              <a:gd name="T27" fmla="*/ 36 h 184"/>
              <a:gd name="T28" fmla="*/ 105 w 199"/>
              <a:gd name="T29" fmla="*/ 62 h 184"/>
              <a:gd name="T30" fmla="*/ 134 w 199"/>
              <a:gd name="T31" fmla="*/ 9 h 184"/>
              <a:gd name="T32" fmla="*/ 145 w 199"/>
              <a:gd name="T33" fmla="*/ 30 h 184"/>
              <a:gd name="T34" fmla="*/ 187 w 199"/>
              <a:gd name="T35" fmla="*/ 59 h 184"/>
              <a:gd name="T36" fmla="*/ 185 w 199"/>
              <a:gd name="T37" fmla="*/ 82 h 184"/>
              <a:gd name="T38" fmla="*/ 107 w 199"/>
              <a:gd name="T39" fmla="*/ 108 h 184"/>
              <a:gd name="T40" fmla="*/ 73 w 199"/>
              <a:gd name="T41" fmla="*/ 120 h 184"/>
              <a:gd name="T42" fmla="*/ 12 w 199"/>
              <a:gd name="T43" fmla="*/ 79 h 184"/>
              <a:gd name="T44" fmla="*/ 14 w 199"/>
              <a:gd name="T45" fmla="*/ 56 h 184"/>
              <a:gd name="T46" fmla="*/ 58 w 199"/>
              <a:gd name="T47" fmla="*/ 17 h 184"/>
              <a:gd name="T48" fmla="*/ 8 w 199"/>
              <a:gd name="T49" fmla="*/ 46 h 184"/>
              <a:gd name="T50" fmla="*/ 0 w 199"/>
              <a:gd name="T51" fmla="*/ 172 h 184"/>
              <a:gd name="T52" fmla="*/ 188 w 199"/>
              <a:gd name="T53" fmla="*/ 184 h 184"/>
              <a:gd name="T54" fmla="*/ 199 w 199"/>
              <a:gd name="T55" fmla="*/ 59 h 184"/>
              <a:gd name="T56" fmla="*/ 12 w 199"/>
              <a:gd name="T57" fmla="*/ 95 h 184"/>
              <a:gd name="T58" fmla="*/ 12 w 199"/>
              <a:gd name="T59" fmla="*/ 160 h 184"/>
              <a:gd name="T60" fmla="*/ 187 w 199"/>
              <a:gd name="T61" fmla="*/ 172 h 184"/>
              <a:gd name="T62" fmla="*/ 12 w 199"/>
              <a:gd name="T63" fmla="*/ 170 h 184"/>
              <a:gd name="T64" fmla="*/ 97 w 199"/>
              <a:gd name="T65" fmla="*/ 114 h 184"/>
              <a:gd name="T66" fmla="*/ 186 w 199"/>
              <a:gd name="T67" fmla="*/ 169 h 184"/>
              <a:gd name="T68" fmla="*/ 187 w 199"/>
              <a:gd name="T69" fmla="*/ 172 h 184"/>
              <a:gd name="T70" fmla="*/ 137 w 199"/>
              <a:gd name="T71" fmla="*/ 128 h 184"/>
              <a:gd name="T72" fmla="*/ 187 w 199"/>
              <a:gd name="T73" fmla="*/ 16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9" h="184">
                <a:moveTo>
                  <a:pt x="74" y="82"/>
                </a:moveTo>
                <a:cubicBezTo>
                  <a:pt x="90" y="98"/>
                  <a:pt x="113" y="99"/>
                  <a:pt x="129" y="83"/>
                </a:cubicBezTo>
                <a:cubicBezTo>
                  <a:pt x="135" y="77"/>
                  <a:pt x="139" y="71"/>
                  <a:pt x="141" y="64"/>
                </a:cubicBezTo>
                <a:cubicBezTo>
                  <a:pt x="142" y="61"/>
                  <a:pt x="142" y="61"/>
                  <a:pt x="142" y="61"/>
                </a:cubicBezTo>
                <a:cubicBezTo>
                  <a:pt x="132" y="57"/>
                  <a:pt x="132" y="57"/>
                  <a:pt x="132" y="57"/>
                </a:cubicBezTo>
                <a:cubicBezTo>
                  <a:pt x="131" y="60"/>
                  <a:pt x="131" y="60"/>
                  <a:pt x="131" y="60"/>
                </a:cubicBezTo>
                <a:cubicBezTo>
                  <a:pt x="130" y="65"/>
                  <a:pt x="126" y="70"/>
                  <a:pt x="122" y="74"/>
                </a:cubicBezTo>
                <a:cubicBezTo>
                  <a:pt x="111" y="86"/>
                  <a:pt x="95" y="85"/>
                  <a:pt x="82" y="73"/>
                </a:cubicBezTo>
                <a:cubicBezTo>
                  <a:pt x="68" y="58"/>
                  <a:pt x="66" y="38"/>
                  <a:pt x="80" y="25"/>
                </a:cubicBezTo>
                <a:cubicBezTo>
                  <a:pt x="91" y="13"/>
                  <a:pt x="105" y="14"/>
                  <a:pt x="116" y="25"/>
                </a:cubicBezTo>
                <a:cubicBezTo>
                  <a:pt x="125" y="34"/>
                  <a:pt x="126" y="42"/>
                  <a:pt x="123" y="45"/>
                </a:cubicBezTo>
                <a:cubicBezTo>
                  <a:pt x="122" y="45"/>
                  <a:pt x="122" y="45"/>
                  <a:pt x="122" y="45"/>
                </a:cubicBezTo>
                <a:cubicBezTo>
                  <a:pt x="122" y="45"/>
                  <a:pt x="119" y="45"/>
                  <a:pt x="115" y="39"/>
                </a:cubicBezTo>
                <a:cubicBezTo>
                  <a:pt x="102" y="19"/>
                  <a:pt x="102" y="19"/>
                  <a:pt x="102" y="19"/>
                </a:cubicBezTo>
                <a:cubicBezTo>
                  <a:pt x="100" y="20"/>
                  <a:pt x="100" y="20"/>
                  <a:pt x="100" y="20"/>
                </a:cubicBezTo>
                <a:cubicBezTo>
                  <a:pt x="96" y="21"/>
                  <a:pt x="92" y="24"/>
                  <a:pt x="88" y="28"/>
                </a:cubicBezTo>
                <a:cubicBezTo>
                  <a:pt x="76" y="40"/>
                  <a:pt x="76" y="59"/>
                  <a:pt x="88" y="71"/>
                </a:cubicBezTo>
                <a:cubicBezTo>
                  <a:pt x="96" y="79"/>
                  <a:pt x="106" y="78"/>
                  <a:pt x="112" y="73"/>
                </a:cubicBezTo>
                <a:cubicBezTo>
                  <a:pt x="116" y="68"/>
                  <a:pt x="118" y="63"/>
                  <a:pt x="118" y="57"/>
                </a:cubicBezTo>
                <a:cubicBezTo>
                  <a:pt x="119" y="58"/>
                  <a:pt x="120" y="58"/>
                  <a:pt x="121" y="58"/>
                </a:cubicBezTo>
                <a:cubicBezTo>
                  <a:pt x="124" y="58"/>
                  <a:pt x="127" y="57"/>
                  <a:pt x="130" y="54"/>
                </a:cubicBezTo>
                <a:cubicBezTo>
                  <a:pt x="138" y="46"/>
                  <a:pt x="139" y="30"/>
                  <a:pt x="125" y="16"/>
                </a:cubicBezTo>
                <a:cubicBezTo>
                  <a:pt x="109" y="0"/>
                  <a:pt x="88" y="0"/>
                  <a:pt x="72" y="16"/>
                </a:cubicBezTo>
                <a:cubicBezTo>
                  <a:pt x="54" y="34"/>
                  <a:pt x="55" y="63"/>
                  <a:pt x="74" y="82"/>
                </a:cubicBezTo>
                <a:close/>
                <a:moveTo>
                  <a:pt x="105" y="62"/>
                </a:moveTo>
                <a:cubicBezTo>
                  <a:pt x="102" y="65"/>
                  <a:pt x="99" y="63"/>
                  <a:pt x="97" y="61"/>
                </a:cubicBezTo>
                <a:cubicBezTo>
                  <a:pt x="90" y="54"/>
                  <a:pt x="89" y="43"/>
                  <a:pt x="96" y="37"/>
                </a:cubicBezTo>
                <a:cubicBezTo>
                  <a:pt x="96" y="37"/>
                  <a:pt x="97" y="36"/>
                  <a:pt x="97" y="36"/>
                </a:cubicBezTo>
                <a:cubicBezTo>
                  <a:pt x="103" y="44"/>
                  <a:pt x="103" y="44"/>
                  <a:pt x="103" y="44"/>
                </a:cubicBezTo>
                <a:cubicBezTo>
                  <a:pt x="107" y="49"/>
                  <a:pt x="108" y="58"/>
                  <a:pt x="105" y="62"/>
                </a:cubicBezTo>
                <a:close/>
                <a:moveTo>
                  <a:pt x="192" y="46"/>
                </a:moveTo>
                <a:cubicBezTo>
                  <a:pt x="134" y="9"/>
                  <a:pt x="134" y="9"/>
                  <a:pt x="134" y="9"/>
                </a:cubicBezTo>
                <a:cubicBezTo>
                  <a:pt x="136" y="11"/>
                  <a:pt x="137" y="14"/>
                  <a:pt x="138" y="16"/>
                </a:cubicBezTo>
                <a:cubicBezTo>
                  <a:pt x="141" y="21"/>
                  <a:pt x="143" y="25"/>
                  <a:pt x="145" y="30"/>
                </a:cubicBezTo>
                <a:cubicBezTo>
                  <a:pt x="185" y="56"/>
                  <a:pt x="185" y="56"/>
                  <a:pt x="185" y="56"/>
                </a:cubicBezTo>
                <a:cubicBezTo>
                  <a:pt x="186" y="56"/>
                  <a:pt x="187" y="58"/>
                  <a:pt x="187" y="59"/>
                </a:cubicBezTo>
                <a:cubicBezTo>
                  <a:pt x="187" y="79"/>
                  <a:pt x="187" y="79"/>
                  <a:pt x="187" y="79"/>
                </a:cubicBezTo>
                <a:cubicBezTo>
                  <a:pt x="187" y="80"/>
                  <a:pt x="186" y="82"/>
                  <a:pt x="185" y="82"/>
                </a:cubicBezTo>
                <a:cubicBezTo>
                  <a:pt x="126" y="120"/>
                  <a:pt x="126" y="120"/>
                  <a:pt x="126" y="120"/>
                </a:cubicBezTo>
                <a:cubicBezTo>
                  <a:pt x="107" y="108"/>
                  <a:pt x="107" y="108"/>
                  <a:pt x="107" y="108"/>
                </a:cubicBezTo>
                <a:cubicBezTo>
                  <a:pt x="103" y="105"/>
                  <a:pt x="97" y="105"/>
                  <a:pt x="93" y="108"/>
                </a:cubicBezTo>
                <a:cubicBezTo>
                  <a:pt x="93" y="108"/>
                  <a:pt x="74" y="119"/>
                  <a:pt x="73" y="120"/>
                </a:cubicBezTo>
                <a:cubicBezTo>
                  <a:pt x="14" y="82"/>
                  <a:pt x="14" y="82"/>
                  <a:pt x="14" y="82"/>
                </a:cubicBezTo>
                <a:cubicBezTo>
                  <a:pt x="13" y="82"/>
                  <a:pt x="12" y="80"/>
                  <a:pt x="12" y="79"/>
                </a:cubicBezTo>
                <a:cubicBezTo>
                  <a:pt x="12" y="59"/>
                  <a:pt x="12" y="59"/>
                  <a:pt x="12" y="59"/>
                </a:cubicBezTo>
                <a:cubicBezTo>
                  <a:pt x="12" y="58"/>
                  <a:pt x="13" y="56"/>
                  <a:pt x="14" y="56"/>
                </a:cubicBezTo>
                <a:cubicBezTo>
                  <a:pt x="51" y="32"/>
                  <a:pt x="51" y="32"/>
                  <a:pt x="51" y="32"/>
                </a:cubicBezTo>
                <a:cubicBezTo>
                  <a:pt x="53" y="27"/>
                  <a:pt x="55" y="22"/>
                  <a:pt x="58" y="17"/>
                </a:cubicBezTo>
                <a:cubicBezTo>
                  <a:pt x="59" y="15"/>
                  <a:pt x="61" y="13"/>
                  <a:pt x="62" y="11"/>
                </a:cubicBezTo>
                <a:cubicBezTo>
                  <a:pt x="8" y="46"/>
                  <a:pt x="8" y="46"/>
                  <a:pt x="8" y="46"/>
                </a:cubicBezTo>
                <a:cubicBezTo>
                  <a:pt x="3" y="48"/>
                  <a:pt x="0" y="54"/>
                  <a:pt x="0" y="59"/>
                </a:cubicBezTo>
                <a:cubicBezTo>
                  <a:pt x="0" y="172"/>
                  <a:pt x="0" y="172"/>
                  <a:pt x="0" y="172"/>
                </a:cubicBezTo>
                <a:cubicBezTo>
                  <a:pt x="0" y="179"/>
                  <a:pt x="5" y="184"/>
                  <a:pt x="12" y="184"/>
                </a:cubicBezTo>
                <a:cubicBezTo>
                  <a:pt x="188" y="184"/>
                  <a:pt x="188" y="184"/>
                  <a:pt x="188" y="184"/>
                </a:cubicBezTo>
                <a:cubicBezTo>
                  <a:pt x="194" y="184"/>
                  <a:pt x="199" y="179"/>
                  <a:pt x="199" y="172"/>
                </a:cubicBezTo>
                <a:cubicBezTo>
                  <a:pt x="199" y="59"/>
                  <a:pt x="199" y="59"/>
                  <a:pt x="199" y="59"/>
                </a:cubicBezTo>
                <a:cubicBezTo>
                  <a:pt x="199" y="54"/>
                  <a:pt x="196" y="48"/>
                  <a:pt x="192" y="46"/>
                </a:cubicBezTo>
                <a:close/>
                <a:moveTo>
                  <a:pt x="12" y="95"/>
                </a:moveTo>
                <a:cubicBezTo>
                  <a:pt x="62" y="128"/>
                  <a:pt x="62" y="128"/>
                  <a:pt x="62" y="128"/>
                </a:cubicBezTo>
                <a:cubicBezTo>
                  <a:pt x="12" y="160"/>
                  <a:pt x="12" y="160"/>
                  <a:pt x="12" y="160"/>
                </a:cubicBezTo>
                <a:lnTo>
                  <a:pt x="12" y="95"/>
                </a:lnTo>
                <a:close/>
                <a:moveTo>
                  <a:pt x="187" y="172"/>
                </a:moveTo>
                <a:cubicBezTo>
                  <a:pt x="12" y="172"/>
                  <a:pt x="12" y="172"/>
                  <a:pt x="12" y="172"/>
                </a:cubicBezTo>
                <a:cubicBezTo>
                  <a:pt x="12" y="170"/>
                  <a:pt x="12" y="170"/>
                  <a:pt x="12" y="170"/>
                </a:cubicBezTo>
                <a:cubicBezTo>
                  <a:pt x="12" y="169"/>
                  <a:pt x="13" y="169"/>
                  <a:pt x="13" y="169"/>
                </a:cubicBezTo>
                <a:cubicBezTo>
                  <a:pt x="97" y="114"/>
                  <a:pt x="97" y="114"/>
                  <a:pt x="97" y="114"/>
                </a:cubicBezTo>
                <a:cubicBezTo>
                  <a:pt x="98" y="113"/>
                  <a:pt x="101" y="113"/>
                  <a:pt x="102" y="114"/>
                </a:cubicBezTo>
                <a:cubicBezTo>
                  <a:pt x="186" y="169"/>
                  <a:pt x="186" y="169"/>
                  <a:pt x="186" y="169"/>
                </a:cubicBezTo>
                <a:cubicBezTo>
                  <a:pt x="187" y="169"/>
                  <a:pt x="187" y="169"/>
                  <a:pt x="187" y="170"/>
                </a:cubicBezTo>
                <a:lnTo>
                  <a:pt x="187" y="172"/>
                </a:lnTo>
                <a:close/>
                <a:moveTo>
                  <a:pt x="187" y="160"/>
                </a:moveTo>
                <a:cubicBezTo>
                  <a:pt x="137" y="128"/>
                  <a:pt x="137" y="128"/>
                  <a:pt x="137" y="128"/>
                </a:cubicBezTo>
                <a:cubicBezTo>
                  <a:pt x="187" y="95"/>
                  <a:pt x="187" y="95"/>
                  <a:pt x="187" y="95"/>
                </a:cubicBezTo>
                <a:lnTo>
                  <a:pt x="187" y="160"/>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2" name="Freeform 48"/>
          <p:cNvSpPr>
            <a:spLocks noEditPoints="1"/>
          </p:cNvSpPr>
          <p:nvPr/>
        </p:nvSpPr>
        <p:spPr bwMode="auto">
          <a:xfrm>
            <a:off x="4791737" y="2798818"/>
            <a:ext cx="371465" cy="374081"/>
          </a:xfrm>
          <a:custGeom>
            <a:avLst/>
            <a:gdLst>
              <a:gd name="T0" fmla="*/ 176 w 180"/>
              <a:gd name="T1" fmla="*/ 14 h 181"/>
              <a:gd name="T2" fmla="*/ 166 w 180"/>
              <a:gd name="T3" fmla="*/ 4 h 181"/>
              <a:gd name="T4" fmla="*/ 151 w 180"/>
              <a:gd name="T5" fmla="*/ 4 h 181"/>
              <a:gd name="T6" fmla="*/ 137 w 180"/>
              <a:gd name="T7" fmla="*/ 18 h 181"/>
              <a:gd name="T8" fmla="*/ 116 w 180"/>
              <a:gd name="T9" fmla="*/ 23 h 181"/>
              <a:gd name="T10" fmla="*/ 113 w 180"/>
              <a:gd name="T11" fmla="*/ 26 h 181"/>
              <a:gd name="T12" fmla="*/ 105 w 180"/>
              <a:gd name="T13" fmla="*/ 23 h 181"/>
              <a:gd name="T14" fmla="*/ 90 w 180"/>
              <a:gd name="T15" fmla="*/ 30 h 181"/>
              <a:gd name="T16" fmla="*/ 39 w 180"/>
              <a:gd name="T17" fmla="*/ 81 h 181"/>
              <a:gd name="T18" fmla="*/ 38 w 180"/>
              <a:gd name="T19" fmla="*/ 84 h 181"/>
              <a:gd name="T20" fmla="*/ 39 w 180"/>
              <a:gd name="T21" fmla="*/ 85 h 181"/>
              <a:gd name="T22" fmla="*/ 41 w 180"/>
              <a:gd name="T23" fmla="*/ 86 h 181"/>
              <a:gd name="T24" fmla="*/ 56 w 180"/>
              <a:gd name="T25" fmla="*/ 79 h 181"/>
              <a:gd name="T26" fmla="*/ 55 w 180"/>
              <a:gd name="T27" fmla="*/ 73 h 181"/>
              <a:gd name="T28" fmla="*/ 94 w 180"/>
              <a:gd name="T29" fmla="*/ 34 h 181"/>
              <a:gd name="T30" fmla="*/ 105 w 180"/>
              <a:gd name="T31" fmla="*/ 29 h 181"/>
              <a:gd name="T32" fmla="*/ 109 w 180"/>
              <a:gd name="T33" fmla="*/ 30 h 181"/>
              <a:gd name="T34" fmla="*/ 88 w 180"/>
              <a:gd name="T35" fmla="*/ 51 h 181"/>
              <a:gd name="T36" fmla="*/ 35 w 180"/>
              <a:gd name="T37" fmla="*/ 104 h 181"/>
              <a:gd name="T38" fmla="*/ 30 w 180"/>
              <a:gd name="T39" fmla="*/ 109 h 181"/>
              <a:gd name="T40" fmla="*/ 3 w 180"/>
              <a:gd name="T41" fmla="*/ 163 h 181"/>
              <a:gd name="T42" fmla="*/ 4 w 180"/>
              <a:gd name="T43" fmla="*/ 165 h 181"/>
              <a:gd name="T44" fmla="*/ 1 w 180"/>
              <a:gd name="T45" fmla="*/ 174 h 181"/>
              <a:gd name="T46" fmla="*/ 0 w 180"/>
              <a:gd name="T47" fmla="*/ 178 h 181"/>
              <a:gd name="T48" fmla="*/ 0 w 180"/>
              <a:gd name="T49" fmla="*/ 178 h 181"/>
              <a:gd name="T50" fmla="*/ 0 w 180"/>
              <a:gd name="T51" fmla="*/ 181 h 181"/>
              <a:gd name="T52" fmla="*/ 142 w 180"/>
              <a:gd name="T53" fmla="*/ 181 h 181"/>
              <a:gd name="T54" fmla="*/ 142 w 180"/>
              <a:gd name="T55" fmla="*/ 178 h 181"/>
              <a:gd name="T56" fmla="*/ 11 w 180"/>
              <a:gd name="T57" fmla="*/ 178 h 181"/>
              <a:gd name="T58" fmla="*/ 16 w 180"/>
              <a:gd name="T59" fmla="*/ 176 h 181"/>
              <a:gd name="T60" fmla="*/ 17 w 180"/>
              <a:gd name="T61" fmla="*/ 177 h 181"/>
              <a:gd name="T62" fmla="*/ 71 w 180"/>
              <a:gd name="T63" fmla="*/ 150 h 181"/>
              <a:gd name="T64" fmla="*/ 75 w 180"/>
              <a:gd name="T65" fmla="*/ 146 h 181"/>
              <a:gd name="T66" fmla="*/ 117 w 180"/>
              <a:gd name="T67" fmla="*/ 105 h 181"/>
              <a:gd name="T68" fmla="*/ 132 w 180"/>
              <a:gd name="T69" fmla="*/ 90 h 181"/>
              <a:gd name="T70" fmla="*/ 157 w 180"/>
              <a:gd name="T71" fmla="*/ 65 h 181"/>
              <a:gd name="T72" fmla="*/ 162 w 180"/>
              <a:gd name="T73" fmla="*/ 43 h 181"/>
              <a:gd name="T74" fmla="*/ 176 w 180"/>
              <a:gd name="T75" fmla="*/ 29 h 181"/>
              <a:gd name="T76" fmla="*/ 176 w 180"/>
              <a:gd name="T77" fmla="*/ 14 h 181"/>
              <a:gd name="T78" fmla="*/ 19 w 180"/>
              <a:gd name="T79" fmla="*/ 169 h 181"/>
              <a:gd name="T80" fmla="*/ 12 w 180"/>
              <a:gd name="T81" fmla="*/ 161 h 181"/>
              <a:gd name="T82" fmla="*/ 35 w 180"/>
              <a:gd name="T83" fmla="*/ 114 h 181"/>
              <a:gd name="T84" fmla="*/ 66 w 180"/>
              <a:gd name="T85" fmla="*/ 145 h 181"/>
              <a:gd name="T86" fmla="*/ 19 w 180"/>
              <a:gd name="T87" fmla="*/ 169 h 181"/>
              <a:gd name="T88" fmla="*/ 152 w 180"/>
              <a:gd name="T89" fmla="*/ 59 h 181"/>
              <a:gd name="T90" fmla="*/ 124 w 180"/>
              <a:gd name="T91" fmla="*/ 86 h 181"/>
              <a:gd name="T92" fmla="*/ 79 w 180"/>
              <a:gd name="T93" fmla="*/ 132 h 181"/>
              <a:gd name="T94" fmla="*/ 48 w 180"/>
              <a:gd name="T95" fmla="*/ 101 h 181"/>
              <a:gd name="T96" fmla="*/ 121 w 180"/>
              <a:gd name="T97" fmla="*/ 29 h 181"/>
              <a:gd name="T98" fmla="*/ 133 w 180"/>
              <a:gd name="T99" fmla="*/ 25 h 181"/>
              <a:gd name="T100" fmla="*/ 156 w 180"/>
              <a:gd name="T101" fmla="*/ 47 h 181"/>
              <a:gd name="T102" fmla="*/ 152 w 180"/>
              <a:gd name="T103" fmla="*/ 59 h 181"/>
              <a:gd name="T104" fmla="*/ 171 w 180"/>
              <a:gd name="T105" fmla="*/ 24 h 181"/>
              <a:gd name="T106" fmla="*/ 157 w 180"/>
              <a:gd name="T107" fmla="*/ 38 h 181"/>
              <a:gd name="T108" fmla="*/ 142 w 180"/>
              <a:gd name="T109" fmla="*/ 24 h 181"/>
              <a:gd name="T110" fmla="*/ 157 w 180"/>
              <a:gd name="T111" fmla="*/ 9 h 181"/>
              <a:gd name="T112" fmla="*/ 161 w 180"/>
              <a:gd name="T113" fmla="*/ 9 h 181"/>
              <a:gd name="T114" fmla="*/ 171 w 180"/>
              <a:gd name="T115" fmla="*/ 19 h 181"/>
              <a:gd name="T116" fmla="*/ 171 w 180"/>
              <a:gd name="T117" fmla="*/ 24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0" h="181">
                <a:moveTo>
                  <a:pt x="176" y="14"/>
                </a:moveTo>
                <a:cubicBezTo>
                  <a:pt x="166" y="4"/>
                  <a:pt x="166" y="4"/>
                  <a:pt x="166" y="4"/>
                </a:cubicBezTo>
                <a:cubicBezTo>
                  <a:pt x="162" y="0"/>
                  <a:pt x="155" y="0"/>
                  <a:pt x="151" y="4"/>
                </a:cubicBezTo>
                <a:cubicBezTo>
                  <a:pt x="137" y="18"/>
                  <a:pt x="137" y="18"/>
                  <a:pt x="137" y="18"/>
                </a:cubicBezTo>
                <a:cubicBezTo>
                  <a:pt x="131" y="15"/>
                  <a:pt x="120" y="19"/>
                  <a:pt x="116" y="23"/>
                </a:cubicBezTo>
                <a:cubicBezTo>
                  <a:pt x="113" y="26"/>
                  <a:pt x="113" y="26"/>
                  <a:pt x="113" y="26"/>
                </a:cubicBezTo>
                <a:cubicBezTo>
                  <a:pt x="111" y="24"/>
                  <a:pt x="109" y="23"/>
                  <a:pt x="105" y="23"/>
                </a:cubicBezTo>
                <a:cubicBezTo>
                  <a:pt x="100" y="23"/>
                  <a:pt x="95" y="25"/>
                  <a:pt x="90" y="30"/>
                </a:cubicBezTo>
                <a:cubicBezTo>
                  <a:pt x="39" y="81"/>
                  <a:pt x="39" y="81"/>
                  <a:pt x="39" y="81"/>
                </a:cubicBezTo>
                <a:cubicBezTo>
                  <a:pt x="38" y="82"/>
                  <a:pt x="38" y="83"/>
                  <a:pt x="38" y="84"/>
                </a:cubicBezTo>
                <a:cubicBezTo>
                  <a:pt x="38" y="85"/>
                  <a:pt x="39" y="85"/>
                  <a:pt x="39" y="85"/>
                </a:cubicBezTo>
                <a:cubicBezTo>
                  <a:pt x="39" y="86"/>
                  <a:pt x="40" y="86"/>
                  <a:pt x="41" y="86"/>
                </a:cubicBezTo>
                <a:cubicBezTo>
                  <a:pt x="45" y="86"/>
                  <a:pt x="56" y="85"/>
                  <a:pt x="56" y="79"/>
                </a:cubicBezTo>
                <a:cubicBezTo>
                  <a:pt x="56" y="76"/>
                  <a:pt x="55" y="74"/>
                  <a:pt x="55" y="73"/>
                </a:cubicBezTo>
                <a:cubicBezTo>
                  <a:pt x="94" y="34"/>
                  <a:pt x="94" y="34"/>
                  <a:pt x="94" y="34"/>
                </a:cubicBezTo>
                <a:cubicBezTo>
                  <a:pt x="98" y="30"/>
                  <a:pt x="101" y="29"/>
                  <a:pt x="105" y="29"/>
                </a:cubicBezTo>
                <a:cubicBezTo>
                  <a:pt x="107" y="29"/>
                  <a:pt x="108" y="29"/>
                  <a:pt x="109" y="30"/>
                </a:cubicBezTo>
                <a:cubicBezTo>
                  <a:pt x="88" y="51"/>
                  <a:pt x="88" y="51"/>
                  <a:pt x="88" y="51"/>
                </a:cubicBezTo>
                <a:cubicBezTo>
                  <a:pt x="35" y="104"/>
                  <a:pt x="35" y="104"/>
                  <a:pt x="35" y="104"/>
                </a:cubicBezTo>
                <a:cubicBezTo>
                  <a:pt x="30" y="109"/>
                  <a:pt x="30" y="109"/>
                  <a:pt x="30" y="109"/>
                </a:cubicBezTo>
                <a:cubicBezTo>
                  <a:pt x="13" y="126"/>
                  <a:pt x="3" y="163"/>
                  <a:pt x="3" y="163"/>
                </a:cubicBezTo>
                <a:cubicBezTo>
                  <a:pt x="4" y="165"/>
                  <a:pt x="4" y="165"/>
                  <a:pt x="4" y="165"/>
                </a:cubicBezTo>
                <a:cubicBezTo>
                  <a:pt x="1" y="174"/>
                  <a:pt x="1" y="174"/>
                  <a:pt x="1" y="174"/>
                </a:cubicBezTo>
                <a:cubicBezTo>
                  <a:pt x="0" y="176"/>
                  <a:pt x="0" y="177"/>
                  <a:pt x="0" y="178"/>
                </a:cubicBezTo>
                <a:cubicBezTo>
                  <a:pt x="0" y="178"/>
                  <a:pt x="0" y="178"/>
                  <a:pt x="0" y="178"/>
                </a:cubicBezTo>
                <a:cubicBezTo>
                  <a:pt x="0" y="181"/>
                  <a:pt x="0" y="181"/>
                  <a:pt x="0" y="181"/>
                </a:cubicBezTo>
                <a:cubicBezTo>
                  <a:pt x="142" y="181"/>
                  <a:pt x="142" y="181"/>
                  <a:pt x="142" y="181"/>
                </a:cubicBezTo>
                <a:cubicBezTo>
                  <a:pt x="142" y="178"/>
                  <a:pt x="142" y="178"/>
                  <a:pt x="142" y="178"/>
                </a:cubicBezTo>
                <a:cubicBezTo>
                  <a:pt x="11" y="178"/>
                  <a:pt x="11" y="178"/>
                  <a:pt x="11" y="178"/>
                </a:cubicBezTo>
                <a:cubicBezTo>
                  <a:pt x="16" y="176"/>
                  <a:pt x="16" y="176"/>
                  <a:pt x="16" y="176"/>
                </a:cubicBezTo>
                <a:cubicBezTo>
                  <a:pt x="17" y="177"/>
                  <a:pt x="17" y="177"/>
                  <a:pt x="17" y="177"/>
                </a:cubicBezTo>
                <a:cubicBezTo>
                  <a:pt x="17" y="177"/>
                  <a:pt x="54" y="167"/>
                  <a:pt x="71" y="150"/>
                </a:cubicBezTo>
                <a:cubicBezTo>
                  <a:pt x="75" y="146"/>
                  <a:pt x="75" y="146"/>
                  <a:pt x="75" y="146"/>
                </a:cubicBezTo>
                <a:cubicBezTo>
                  <a:pt x="117" y="105"/>
                  <a:pt x="117" y="105"/>
                  <a:pt x="117" y="105"/>
                </a:cubicBezTo>
                <a:cubicBezTo>
                  <a:pt x="132" y="90"/>
                  <a:pt x="132" y="90"/>
                  <a:pt x="132" y="90"/>
                </a:cubicBezTo>
                <a:cubicBezTo>
                  <a:pt x="157" y="65"/>
                  <a:pt x="157" y="65"/>
                  <a:pt x="157" y="65"/>
                </a:cubicBezTo>
                <a:cubicBezTo>
                  <a:pt x="162" y="60"/>
                  <a:pt x="165" y="49"/>
                  <a:pt x="162" y="43"/>
                </a:cubicBezTo>
                <a:cubicBezTo>
                  <a:pt x="176" y="29"/>
                  <a:pt x="176" y="29"/>
                  <a:pt x="176" y="29"/>
                </a:cubicBezTo>
                <a:cubicBezTo>
                  <a:pt x="180" y="25"/>
                  <a:pt x="180" y="18"/>
                  <a:pt x="176" y="14"/>
                </a:cubicBezTo>
                <a:moveTo>
                  <a:pt x="19" y="169"/>
                </a:moveTo>
                <a:cubicBezTo>
                  <a:pt x="12" y="161"/>
                  <a:pt x="12" y="161"/>
                  <a:pt x="12" y="161"/>
                </a:cubicBezTo>
                <a:cubicBezTo>
                  <a:pt x="15" y="151"/>
                  <a:pt x="23" y="126"/>
                  <a:pt x="35" y="114"/>
                </a:cubicBezTo>
                <a:cubicBezTo>
                  <a:pt x="66" y="145"/>
                  <a:pt x="66" y="145"/>
                  <a:pt x="66" y="145"/>
                </a:cubicBezTo>
                <a:cubicBezTo>
                  <a:pt x="54" y="157"/>
                  <a:pt x="29" y="166"/>
                  <a:pt x="19" y="169"/>
                </a:cubicBezTo>
                <a:moveTo>
                  <a:pt x="152" y="59"/>
                </a:moveTo>
                <a:cubicBezTo>
                  <a:pt x="124" y="86"/>
                  <a:pt x="124" y="86"/>
                  <a:pt x="124" y="86"/>
                </a:cubicBezTo>
                <a:cubicBezTo>
                  <a:pt x="79" y="132"/>
                  <a:pt x="79" y="132"/>
                  <a:pt x="79" y="132"/>
                </a:cubicBezTo>
                <a:cubicBezTo>
                  <a:pt x="48" y="101"/>
                  <a:pt x="48" y="101"/>
                  <a:pt x="48" y="101"/>
                </a:cubicBezTo>
                <a:cubicBezTo>
                  <a:pt x="121" y="29"/>
                  <a:pt x="121" y="29"/>
                  <a:pt x="121" y="29"/>
                </a:cubicBezTo>
                <a:cubicBezTo>
                  <a:pt x="124" y="26"/>
                  <a:pt x="131" y="24"/>
                  <a:pt x="133" y="25"/>
                </a:cubicBezTo>
                <a:cubicBezTo>
                  <a:pt x="156" y="47"/>
                  <a:pt x="156" y="47"/>
                  <a:pt x="156" y="47"/>
                </a:cubicBezTo>
                <a:cubicBezTo>
                  <a:pt x="156" y="49"/>
                  <a:pt x="155" y="56"/>
                  <a:pt x="152" y="59"/>
                </a:cubicBezTo>
                <a:moveTo>
                  <a:pt x="171" y="24"/>
                </a:moveTo>
                <a:cubicBezTo>
                  <a:pt x="157" y="38"/>
                  <a:pt x="157" y="38"/>
                  <a:pt x="157" y="38"/>
                </a:cubicBezTo>
                <a:cubicBezTo>
                  <a:pt x="142" y="24"/>
                  <a:pt x="142" y="24"/>
                  <a:pt x="142" y="24"/>
                </a:cubicBezTo>
                <a:cubicBezTo>
                  <a:pt x="157" y="9"/>
                  <a:pt x="157" y="9"/>
                  <a:pt x="157" y="9"/>
                </a:cubicBezTo>
                <a:cubicBezTo>
                  <a:pt x="158" y="8"/>
                  <a:pt x="160" y="8"/>
                  <a:pt x="161" y="9"/>
                </a:cubicBezTo>
                <a:cubicBezTo>
                  <a:pt x="171" y="19"/>
                  <a:pt x="171" y="19"/>
                  <a:pt x="171" y="19"/>
                </a:cubicBezTo>
                <a:cubicBezTo>
                  <a:pt x="172" y="20"/>
                  <a:pt x="172" y="22"/>
                  <a:pt x="171" y="24"/>
                </a:cubicBezTo>
              </a:path>
            </a:pathLst>
          </a:custGeom>
          <a:solidFill>
            <a:schemeClr val="bg1"/>
          </a:solidFill>
          <a:ln>
            <a:noFill/>
          </a:ln>
          <a:extLst/>
        </p:spPr>
        <p:txBody>
          <a:bodyPr vert="horz" wrap="square" lIns="137160" tIns="68580" rIns="137160" bIns="68580" numCol="1" anchor="t" anchorCtr="0" compatLnSpc="1">
            <a:prstTxWarp prst="textNoShape">
              <a:avLst/>
            </a:prstTxWarp>
          </a:bodyPr>
          <a:lstStyle/>
          <a:p>
            <a:endParaRPr lang="en-US" sz="5400"/>
          </a:p>
        </p:txBody>
      </p:sp>
      <p:sp>
        <p:nvSpPr>
          <p:cNvPr id="26" name="Freeform 56"/>
          <p:cNvSpPr>
            <a:spLocks noEditPoints="1"/>
          </p:cNvSpPr>
          <p:nvPr/>
        </p:nvSpPr>
        <p:spPr bwMode="auto">
          <a:xfrm>
            <a:off x="7275050" y="2841546"/>
            <a:ext cx="383672" cy="288626"/>
          </a:xfrm>
          <a:custGeom>
            <a:avLst/>
            <a:gdLst>
              <a:gd name="T0" fmla="*/ 56 w 186"/>
              <a:gd name="T1" fmla="*/ 67 h 140"/>
              <a:gd name="T2" fmla="*/ 34 w 186"/>
              <a:gd name="T3" fmla="*/ 77 h 140"/>
              <a:gd name="T4" fmla="*/ 15 w 186"/>
              <a:gd name="T5" fmla="*/ 87 h 140"/>
              <a:gd name="T6" fmla="*/ 50 w 186"/>
              <a:gd name="T7" fmla="*/ 61 h 140"/>
              <a:gd name="T8" fmla="*/ 68 w 186"/>
              <a:gd name="T9" fmla="*/ 67 h 140"/>
              <a:gd name="T10" fmla="*/ 59 w 186"/>
              <a:gd name="T11" fmla="*/ 81 h 140"/>
              <a:gd name="T12" fmla="*/ 82 w 186"/>
              <a:gd name="T13" fmla="*/ 68 h 140"/>
              <a:gd name="T14" fmla="*/ 68 w 186"/>
              <a:gd name="T15" fmla="*/ 67 h 140"/>
              <a:gd name="T16" fmla="*/ 82 w 186"/>
              <a:gd name="T17" fmla="*/ 27 h 140"/>
              <a:gd name="T18" fmla="*/ 64 w 186"/>
              <a:gd name="T19" fmla="*/ 40 h 140"/>
              <a:gd name="T20" fmla="*/ 36 w 186"/>
              <a:gd name="T21" fmla="*/ 36 h 140"/>
              <a:gd name="T22" fmla="*/ 15 w 186"/>
              <a:gd name="T23" fmla="*/ 27 h 140"/>
              <a:gd name="T24" fmla="*/ 72 w 186"/>
              <a:gd name="T25" fmla="*/ 40 h 140"/>
              <a:gd name="T26" fmla="*/ 72 w 186"/>
              <a:gd name="T27" fmla="*/ 26 h 140"/>
              <a:gd name="T28" fmla="*/ 106 w 186"/>
              <a:gd name="T29" fmla="*/ 95 h 140"/>
              <a:gd name="T30" fmla="*/ 144 w 186"/>
              <a:gd name="T31" fmla="*/ 95 h 140"/>
              <a:gd name="T32" fmla="*/ 106 w 186"/>
              <a:gd name="T33" fmla="*/ 95 h 140"/>
              <a:gd name="T34" fmla="*/ 106 w 186"/>
              <a:gd name="T35" fmla="*/ 72 h 140"/>
              <a:gd name="T36" fmla="*/ 170 w 186"/>
              <a:gd name="T37" fmla="*/ 68 h 140"/>
              <a:gd name="T38" fmla="*/ 126 w 186"/>
              <a:gd name="T39" fmla="*/ 24 h 140"/>
              <a:gd name="T40" fmla="*/ 170 w 186"/>
              <a:gd name="T41" fmla="*/ 31 h 140"/>
              <a:gd name="T42" fmla="*/ 126 w 186"/>
              <a:gd name="T43" fmla="*/ 24 h 140"/>
              <a:gd name="T44" fmla="*/ 106 w 186"/>
              <a:gd name="T45" fmla="*/ 45 h 140"/>
              <a:gd name="T46" fmla="*/ 170 w 186"/>
              <a:gd name="T47" fmla="*/ 40 h 140"/>
              <a:gd name="T48" fmla="*/ 106 w 186"/>
              <a:gd name="T49" fmla="*/ 81 h 140"/>
              <a:gd name="T50" fmla="*/ 170 w 186"/>
              <a:gd name="T51" fmla="*/ 86 h 140"/>
              <a:gd name="T52" fmla="*/ 106 w 186"/>
              <a:gd name="T53" fmla="*/ 81 h 140"/>
              <a:gd name="T54" fmla="*/ 106 w 186"/>
              <a:gd name="T55" fmla="*/ 59 h 140"/>
              <a:gd name="T56" fmla="*/ 170 w 186"/>
              <a:gd name="T57" fmla="*/ 54 h 140"/>
              <a:gd name="T58" fmla="*/ 186 w 186"/>
              <a:gd name="T59" fmla="*/ 9 h 140"/>
              <a:gd name="T60" fmla="*/ 186 w 186"/>
              <a:gd name="T61" fmla="*/ 134 h 140"/>
              <a:gd name="T62" fmla="*/ 142 w 186"/>
              <a:gd name="T63" fmla="*/ 128 h 140"/>
              <a:gd name="T64" fmla="*/ 93 w 186"/>
              <a:gd name="T65" fmla="*/ 140 h 140"/>
              <a:gd name="T66" fmla="*/ 44 w 186"/>
              <a:gd name="T67" fmla="*/ 128 h 140"/>
              <a:gd name="T68" fmla="*/ 0 w 186"/>
              <a:gd name="T69" fmla="*/ 134 h 140"/>
              <a:gd name="T70" fmla="*/ 0 w 186"/>
              <a:gd name="T71" fmla="*/ 9 h 140"/>
              <a:gd name="T72" fmla="*/ 44 w 186"/>
              <a:gd name="T73" fmla="*/ 0 h 140"/>
              <a:gd name="T74" fmla="*/ 142 w 186"/>
              <a:gd name="T75" fmla="*/ 0 h 140"/>
              <a:gd name="T76" fmla="*/ 186 w 186"/>
              <a:gd name="T77" fmla="*/ 9 h 140"/>
              <a:gd name="T78" fmla="*/ 44 w 186"/>
              <a:gd name="T79" fmla="*/ 8 h 140"/>
              <a:gd name="T80" fmla="*/ 8 w 186"/>
              <a:gd name="T81" fmla="*/ 118 h 140"/>
              <a:gd name="T82" fmla="*/ 89 w 186"/>
              <a:gd name="T83" fmla="*/ 121 h 140"/>
              <a:gd name="T84" fmla="*/ 178 w 186"/>
              <a:gd name="T85" fmla="*/ 14 h 140"/>
              <a:gd name="T86" fmla="*/ 97 w 186"/>
              <a:gd name="T87" fmla="*/ 18 h 140"/>
              <a:gd name="T88" fmla="*/ 142 w 186"/>
              <a:gd name="T89" fmla="*/ 112 h 140"/>
              <a:gd name="T90" fmla="*/ 178 w 186"/>
              <a:gd name="T91" fmla="*/ 1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6" h="140">
                <a:moveTo>
                  <a:pt x="56" y="66"/>
                </a:moveTo>
                <a:cubicBezTo>
                  <a:pt x="56" y="66"/>
                  <a:pt x="56" y="67"/>
                  <a:pt x="56" y="67"/>
                </a:cubicBezTo>
                <a:cubicBezTo>
                  <a:pt x="54" y="69"/>
                  <a:pt x="50" y="70"/>
                  <a:pt x="46" y="71"/>
                </a:cubicBezTo>
                <a:cubicBezTo>
                  <a:pt x="41" y="72"/>
                  <a:pt x="37" y="73"/>
                  <a:pt x="34" y="77"/>
                </a:cubicBezTo>
                <a:cubicBezTo>
                  <a:pt x="32" y="79"/>
                  <a:pt x="31" y="80"/>
                  <a:pt x="29" y="82"/>
                </a:cubicBezTo>
                <a:cubicBezTo>
                  <a:pt x="24" y="83"/>
                  <a:pt x="19" y="85"/>
                  <a:pt x="15" y="87"/>
                </a:cubicBezTo>
                <a:cubicBezTo>
                  <a:pt x="15" y="80"/>
                  <a:pt x="15" y="74"/>
                  <a:pt x="15" y="68"/>
                </a:cubicBezTo>
                <a:cubicBezTo>
                  <a:pt x="26" y="63"/>
                  <a:pt x="38" y="61"/>
                  <a:pt x="50" y="61"/>
                </a:cubicBezTo>
                <a:cubicBezTo>
                  <a:pt x="52" y="62"/>
                  <a:pt x="56" y="64"/>
                  <a:pt x="56" y="66"/>
                </a:cubicBezTo>
                <a:close/>
                <a:moveTo>
                  <a:pt x="68" y="67"/>
                </a:moveTo>
                <a:cubicBezTo>
                  <a:pt x="70" y="73"/>
                  <a:pt x="67" y="75"/>
                  <a:pt x="62" y="77"/>
                </a:cubicBezTo>
                <a:cubicBezTo>
                  <a:pt x="60" y="78"/>
                  <a:pt x="59" y="80"/>
                  <a:pt x="59" y="81"/>
                </a:cubicBezTo>
                <a:cubicBezTo>
                  <a:pt x="67" y="82"/>
                  <a:pt x="74" y="84"/>
                  <a:pt x="82" y="87"/>
                </a:cubicBezTo>
                <a:cubicBezTo>
                  <a:pt x="82" y="80"/>
                  <a:pt x="82" y="74"/>
                  <a:pt x="82" y="68"/>
                </a:cubicBezTo>
                <a:cubicBezTo>
                  <a:pt x="76" y="66"/>
                  <a:pt x="71" y="64"/>
                  <a:pt x="65" y="63"/>
                </a:cubicBezTo>
                <a:cubicBezTo>
                  <a:pt x="66" y="64"/>
                  <a:pt x="67" y="66"/>
                  <a:pt x="68" y="67"/>
                </a:cubicBezTo>
                <a:close/>
                <a:moveTo>
                  <a:pt x="15" y="27"/>
                </a:moveTo>
                <a:cubicBezTo>
                  <a:pt x="36" y="19"/>
                  <a:pt x="60" y="19"/>
                  <a:pt x="82" y="27"/>
                </a:cubicBezTo>
                <a:cubicBezTo>
                  <a:pt x="82" y="39"/>
                  <a:pt x="82" y="51"/>
                  <a:pt x="82" y="63"/>
                </a:cubicBezTo>
                <a:cubicBezTo>
                  <a:pt x="76" y="55"/>
                  <a:pt x="70" y="47"/>
                  <a:pt x="64" y="40"/>
                </a:cubicBezTo>
                <a:cubicBezTo>
                  <a:pt x="60" y="43"/>
                  <a:pt x="55" y="47"/>
                  <a:pt x="51" y="51"/>
                </a:cubicBezTo>
                <a:cubicBezTo>
                  <a:pt x="46" y="45"/>
                  <a:pt x="41" y="41"/>
                  <a:pt x="36" y="36"/>
                </a:cubicBezTo>
                <a:cubicBezTo>
                  <a:pt x="29" y="44"/>
                  <a:pt x="22" y="53"/>
                  <a:pt x="15" y="63"/>
                </a:cubicBezTo>
                <a:cubicBezTo>
                  <a:pt x="15" y="51"/>
                  <a:pt x="15" y="39"/>
                  <a:pt x="15" y="27"/>
                </a:cubicBezTo>
                <a:close/>
                <a:moveTo>
                  <a:pt x="65" y="32"/>
                </a:moveTo>
                <a:cubicBezTo>
                  <a:pt x="65" y="35"/>
                  <a:pt x="68" y="39"/>
                  <a:pt x="72" y="40"/>
                </a:cubicBezTo>
                <a:cubicBezTo>
                  <a:pt x="75" y="41"/>
                  <a:pt x="78" y="39"/>
                  <a:pt x="78" y="35"/>
                </a:cubicBezTo>
                <a:cubicBezTo>
                  <a:pt x="78" y="31"/>
                  <a:pt x="75" y="27"/>
                  <a:pt x="72" y="26"/>
                </a:cubicBezTo>
                <a:cubicBezTo>
                  <a:pt x="68" y="25"/>
                  <a:pt x="65" y="28"/>
                  <a:pt x="65" y="32"/>
                </a:cubicBezTo>
                <a:close/>
                <a:moveTo>
                  <a:pt x="106" y="95"/>
                </a:moveTo>
                <a:cubicBezTo>
                  <a:pt x="106" y="99"/>
                  <a:pt x="106" y="99"/>
                  <a:pt x="106" y="99"/>
                </a:cubicBezTo>
                <a:cubicBezTo>
                  <a:pt x="118" y="96"/>
                  <a:pt x="131" y="95"/>
                  <a:pt x="144" y="95"/>
                </a:cubicBezTo>
                <a:cubicBezTo>
                  <a:pt x="144" y="91"/>
                  <a:pt x="144" y="91"/>
                  <a:pt x="144" y="91"/>
                </a:cubicBezTo>
                <a:cubicBezTo>
                  <a:pt x="131" y="90"/>
                  <a:pt x="118" y="92"/>
                  <a:pt x="106" y="95"/>
                </a:cubicBezTo>
                <a:close/>
                <a:moveTo>
                  <a:pt x="106" y="68"/>
                </a:moveTo>
                <a:cubicBezTo>
                  <a:pt x="106" y="72"/>
                  <a:pt x="106" y="72"/>
                  <a:pt x="106" y="72"/>
                </a:cubicBezTo>
                <a:cubicBezTo>
                  <a:pt x="126" y="66"/>
                  <a:pt x="150" y="66"/>
                  <a:pt x="170" y="72"/>
                </a:cubicBezTo>
                <a:cubicBezTo>
                  <a:pt x="170" y="68"/>
                  <a:pt x="170" y="68"/>
                  <a:pt x="170" y="68"/>
                </a:cubicBezTo>
                <a:cubicBezTo>
                  <a:pt x="149" y="62"/>
                  <a:pt x="127" y="62"/>
                  <a:pt x="106" y="68"/>
                </a:cubicBezTo>
                <a:close/>
                <a:moveTo>
                  <a:pt x="126" y="24"/>
                </a:moveTo>
                <a:cubicBezTo>
                  <a:pt x="126" y="28"/>
                  <a:pt x="126" y="28"/>
                  <a:pt x="126" y="28"/>
                </a:cubicBezTo>
                <a:cubicBezTo>
                  <a:pt x="140" y="26"/>
                  <a:pt x="156" y="27"/>
                  <a:pt x="170" y="31"/>
                </a:cubicBezTo>
                <a:cubicBezTo>
                  <a:pt x="170" y="27"/>
                  <a:pt x="170" y="27"/>
                  <a:pt x="170" y="27"/>
                </a:cubicBezTo>
                <a:cubicBezTo>
                  <a:pt x="156" y="23"/>
                  <a:pt x="140" y="22"/>
                  <a:pt x="126" y="24"/>
                </a:cubicBezTo>
                <a:close/>
                <a:moveTo>
                  <a:pt x="106" y="41"/>
                </a:moveTo>
                <a:cubicBezTo>
                  <a:pt x="106" y="45"/>
                  <a:pt x="106" y="45"/>
                  <a:pt x="106" y="45"/>
                </a:cubicBezTo>
                <a:cubicBezTo>
                  <a:pt x="126" y="39"/>
                  <a:pt x="150" y="39"/>
                  <a:pt x="170" y="45"/>
                </a:cubicBezTo>
                <a:cubicBezTo>
                  <a:pt x="170" y="40"/>
                  <a:pt x="170" y="40"/>
                  <a:pt x="170" y="40"/>
                </a:cubicBezTo>
                <a:cubicBezTo>
                  <a:pt x="149" y="35"/>
                  <a:pt x="127" y="35"/>
                  <a:pt x="106" y="41"/>
                </a:cubicBezTo>
                <a:close/>
                <a:moveTo>
                  <a:pt x="106" y="81"/>
                </a:moveTo>
                <a:cubicBezTo>
                  <a:pt x="106" y="86"/>
                  <a:pt x="106" y="86"/>
                  <a:pt x="106" y="86"/>
                </a:cubicBezTo>
                <a:cubicBezTo>
                  <a:pt x="126" y="80"/>
                  <a:pt x="150" y="80"/>
                  <a:pt x="170" y="86"/>
                </a:cubicBezTo>
                <a:cubicBezTo>
                  <a:pt x="170" y="81"/>
                  <a:pt x="170" y="81"/>
                  <a:pt x="170" y="81"/>
                </a:cubicBezTo>
                <a:cubicBezTo>
                  <a:pt x="149" y="76"/>
                  <a:pt x="127" y="76"/>
                  <a:pt x="106" y="81"/>
                </a:cubicBezTo>
                <a:close/>
                <a:moveTo>
                  <a:pt x="106" y="54"/>
                </a:moveTo>
                <a:cubicBezTo>
                  <a:pt x="106" y="59"/>
                  <a:pt x="106" y="59"/>
                  <a:pt x="106" y="59"/>
                </a:cubicBezTo>
                <a:cubicBezTo>
                  <a:pt x="126" y="53"/>
                  <a:pt x="150" y="53"/>
                  <a:pt x="170" y="59"/>
                </a:cubicBezTo>
                <a:cubicBezTo>
                  <a:pt x="170" y="54"/>
                  <a:pt x="170" y="54"/>
                  <a:pt x="170" y="54"/>
                </a:cubicBezTo>
                <a:cubicBezTo>
                  <a:pt x="149" y="48"/>
                  <a:pt x="127" y="49"/>
                  <a:pt x="106" y="54"/>
                </a:cubicBezTo>
                <a:close/>
                <a:moveTo>
                  <a:pt x="186" y="9"/>
                </a:moveTo>
                <a:cubicBezTo>
                  <a:pt x="186" y="126"/>
                  <a:pt x="186" y="126"/>
                  <a:pt x="186" y="126"/>
                </a:cubicBezTo>
                <a:cubicBezTo>
                  <a:pt x="186" y="134"/>
                  <a:pt x="186" y="134"/>
                  <a:pt x="186" y="134"/>
                </a:cubicBezTo>
                <a:cubicBezTo>
                  <a:pt x="184" y="136"/>
                  <a:pt x="182" y="136"/>
                  <a:pt x="180" y="135"/>
                </a:cubicBezTo>
                <a:cubicBezTo>
                  <a:pt x="168" y="131"/>
                  <a:pt x="155" y="128"/>
                  <a:pt x="142" y="128"/>
                </a:cubicBezTo>
                <a:cubicBezTo>
                  <a:pt x="126" y="128"/>
                  <a:pt x="110" y="132"/>
                  <a:pt x="96" y="139"/>
                </a:cubicBezTo>
                <a:cubicBezTo>
                  <a:pt x="95" y="140"/>
                  <a:pt x="94" y="140"/>
                  <a:pt x="93" y="140"/>
                </a:cubicBezTo>
                <a:cubicBezTo>
                  <a:pt x="92" y="140"/>
                  <a:pt x="91" y="140"/>
                  <a:pt x="91" y="139"/>
                </a:cubicBezTo>
                <a:cubicBezTo>
                  <a:pt x="76" y="132"/>
                  <a:pt x="60" y="128"/>
                  <a:pt x="44" y="128"/>
                </a:cubicBezTo>
                <a:cubicBezTo>
                  <a:pt x="31" y="128"/>
                  <a:pt x="18" y="131"/>
                  <a:pt x="6" y="135"/>
                </a:cubicBezTo>
                <a:cubicBezTo>
                  <a:pt x="4" y="136"/>
                  <a:pt x="2" y="136"/>
                  <a:pt x="0" y="134"/>
                </a:cubicBezTo>
                <a:cubicBezTo>
                  <a:pt x="0" y="126"/>
                  <a:pt x="0" y="126"/>
                  <a:pt x="0" y="126"/>
                </a:cubicBezTo>
                <a:cubicBezTo>
                  <a:pt x="0" y="9"/>
                  <a:pt x="0" y="9"/>
                  <a:pt x="0" y="9"/>
                </a:cubicBezTo>
                <a:cubicBezTo>
                  <a:pt x="3" y="8"/>
                  <a:pt x="3" y="8"/>
                  <a:pt x="3" y="8"/>
                </a:cubicBezTo>
                <a:cubicBezTo>
                  <a:pt x="16" y="3"/>
                  <a:pt x="30" y="0"/>
                  <a:pt x="44" y="0"/>
                </a:cubicBezTo>
                <a:cubicBezTo>
                  <a:pt x="61" y="0"/>
                  <a:pt x="78" y="4"/>
                  <a:pt x="93" y="11"/>
                </a:cubicBezTo>
                <a:cubicBezTo>
                  <a:pt x="108" y="4"/>
                  <a:pt x="125" y="0"/>
                  <a:pt x="142" y="0"/>
                </a:cubicBezTo>
                <a:cubicBezTo>
                  <a:pt x="157" y="0"/>
                  <a:pt x="170" y="3"/>
                  <a:pt x="183" y="8"/>
                </a:cubicBezTo>
                <a:lnTo>
                  <a:pt x="186" y="9"/>
                </a:lnTo>
                <a:close/>
                <a:moveTo>
                  <a:pt x="89" y="18"/>
                </a:moveTo>
                <a:cubicBezTo>
                  <a:pt x="75" y="11"/>
                  <a:pt x="60" y="8"/>
                  <a:pt x="44" y="8"/>
                </a:cubicBezTo>
                <a:cubicBezTo>
                  <a:pt x="31" y="8"/>
                  <a:pt x="19" y="10"/>
                  <a:pt x="8" y="14"/>
                </a:cubicBezTo>
                <a:cubicBezTo>
                  <a:pt x="8" y="118"/>
                  <a:pt x="8" y="118"/>
                  <a:pt x="8" y="118"/>
                </a:cubicBezTo>
                <a:cubicBezTo>
                  <a:pt x="19" y="114"/>
                  <a:pt x="31" y="112"/>
                  <a:pt x="44" y="112"/>
                </a:cubicBezTo>
                <a:cubicBezTo>
                  <a:pt x="60" y="112"/>
                  <a:pt x="75" y="115"/>
                  <a:pt x="89" y="121"/>
                </a:cubicBezTo>
                <a:lnTo>
                  <a:pt x="89" y="18"/>
                </a:lnTo>
                <a:close/>
                <a:moveTo>
                  <a:pt x="178" y="14"/>
                </a:moveTo>
                <a:cubicBezTo>
                  <a:pt x="167" y="10"/>
                  <a:pt x="155" y="8"/>
                  <a:pt x="142" y="8"/>
                </a:cubicBezTo>
                <a:cubicBezTo>
                  <a:pt x="126" y="8"/>
                  <a:pt x="111" y="11"/>
                  <a:pt x="97" y="18"/>
                </a:cubicBezTo>
                <a:cubicBezTo>
                  <a:pt x="97" y="121"/>
                  <a:pt x="97" y="121"/>
                  <a:pt x="97" y="121"/>
                </a:cubicBezTo>
                <a:cubicBezTo>
                  <a:pt x="111" y="115"/>
                  <a:pt x="127" y="112"/>
                  <a:pt x="142" y="112"/>
                </a:cubicBezTo>
                <a:cubicBezTo>
                  <a:pt x="155" y="112"/>
                  <a:pt x="167" y="114"/>
                  <a:pt x="178" y="118"/>
                </a:cubicBezTo>
                <a:lnTo>
                  <a:pt x="178" y="14"/>
                </a:lnTo>
                <a:close/>
              </a:path>
            </a:pathLst>
          </a:custGeom>
          <a:solidFill>
            <a:schemeClr val="bg1"/>
          </a:solidFill>
          <a:ln>
            <a:noFill/>
          </a:ln>
          <a:extLst/>
        </p:spPr>
        <p:txBody>
          <a:bodyPr vert="horz" wrap="square" lIns="137160" tIns="68580" rIns="137160" bIns="68580" numCol="1" anchor="t" anchorCtr="0" compatLnSpc="1">
            <a:prstTxWarp prst="textNoShape">
              <a:avLst/>
            </a:prstTxWarp>
          </a:bodyPr>
          <a:lstStyle/>
          <a:p>
            <a:endParaRPr lang="en-US" sz="5400"/>
          </a:p>
        </p:txBody>
      </p:sp>
      <p:sp>
        <p:nvSpPr>
          <p:cNvPr id="29" name="Freeform 57"/>
          <p:cNvSpPr>
            <a:spLocks noEditPoints="1"/>
          </p:cNvSpPr>
          <p:nvPr/>
        </p:nvSpPr>
        <p:spPr bwMode="auto">
          <a:xfrm>
            <a:off x="6053013" y="2794894"/>
            <a:ext cx="338330" cy="381929"/>
          </a:xfrm>
          <a:custGeom>
            <a:avLst/>
            <a:gdLst>
              <a:gd name="T0" fmla="*/ 50 w 164"/>
              <a:gd name="T1" fmla="*/ 67 h 185"/>
              <a:gd name="T2" fmla="*/ 46 w 164"/>
              <a:gd name="T3" fmla="*/ 67 h 185"/>
              <a:gd name="T4" fmla="*/ 42 w 164"/>
              <a:gd name="T5" fmla="*/ 59 h 185"/>
              <a:gd name="T6" fmla="*/ 50 w 164"/>
              <a:gd name="T7" fmla="*/ 63 h 185"/>
              <a:gd name="T8" fmla="*/ 79 w 164"/>
              <a:gd name="T9" fmla="*/ 148 h 185"/>
              <a:gd name="T10" fmla="*/ 82 w 164"/>
              <a:gd name="T11" fmla="*/ 156 h 185"/>
              <a:gd name="T12" fmla="*/ 85 w 164"/>
              <a:gd name="T13" fmla="*/ 148 h 185"/>
              <a:gd name="T14" fmla="*/ 46 w 164"/>
              <a:gd name="T15" fmla="*/ 132 h 185"/>
              <a:gd name="T16" fmla="*/ 42 w 164"/>
              <a:gd name="T17" fmla="*/ 140 h 185"/>
              <a:gd name="T18" fmla="*/ 46 w 164"/>
              <a:gd name="T19" fmla="*/ 140 h 185"/>
              <a:gd name="T20" fmla="*/ 50 w 164"/>
              <a:gd name="T21" fmla="*/ 132 h 185"/>
              <a:gd name="T22" fmla="*/ 33 w 164"/>
              <a:gd name="T23" fmla="*/ 97 h 185"/>
              <a:gd name="T24" fmla="*/ 25 w 164"/>
              <a:gd name="T25" fmla="*/ 100 h 185"/>
              <a:gd name="T26" fmla="*/ 33 w 164"/>
              <a:gd name="T27" fmla="*/ 102 h 185"/>
              <a:gd name="T28" fmla="*/ 33 w 164"/>
              <a:gd name="T29" fmla="*/ 97 h 185"/>
              <a:gd name="T30" fmla="*/ 85 w 164"/>
              <a:gd name="T31" fmla="*/ 51 h 185"/>
              <a:gd name="T32" fmla="*/ 82 w 164"/>
              <a:gd name="T33" fmla="*/ 43 h 185"/>
              <a:gd name="T34" fmla="*/ 79 w 164"/>
              <a:gd name="T35" fmla="*/ 51 h 185"/>
              <a:gd name="T36" fmla="*/ 119 w 164"/>
              <a:gd name="T37" fmla="*/ 132 h 185"/>
              <a:gd name="T38" fmla="*/ 114 w 164"/>
              <a:gd name="T39" fmla="*/ 136 h 185"/>
              <a:gd name="T40" fmla="*/ 120 w 164"/>
              <a:gd name="T41" fmla="*/ 141 h 185"/>
              <a:gd name="T42" fmla="*/ 122 w 164"/>
              <a:gd name="T43" fmla="*/ 136 h 185"/>
              <a:gd name="T44" fmla="*/ 131 w 164"/>
              <a:gd name="T45" fmla="*/ 102 h 185"/>
              <a:gd name="T46" fmla="*/ 139 w 164"/>
              <a:gd name="T47" fmla="*/ 100 h 185"/>
              <a:gd name="T48" fmla="*/ 131 w 164"/>
              <a:gd name="T49" fmla="*/ 97 h 185"/>
              <a:gd name="T50" fmla="*/ 131 w 164"/>
              <a:gd name="T51" fmla="*/ 102 h 185"/>
              <a:gd name="T52" fmla="*/ 111 w 164"/>
              <a:gd name="T53" fmla="*/ 97 h 185"/>
              <a:gd name="T54" fmla="*/ 84 w 164"/>
              <a:gd name="T55" fmla="*/ 95 h 185"/>
              <a:gd name="T56" fmla="*/ 82 w 164"/>
              <a:gd name="T57" fmla="*/ 59 h 185"/>
              <a:gd name="T58" fmla="*/ 80 w 164"/>
              <a:gd name="T59" fmla="*/ 95 h 185"/>
              <a:gd name="T60" fmla="*/ 82 w 164"/>
              <a:gd name="T61" fmla="*/ 105 h 185"/>
              <a:gd name="T62" fmla="*/ 111 w 164"/>
              <a:gd name="T63" fmla="*/ 102 h 185"/>
              <a:gd name="T64" fmla="*/ 159 w 164"/>
              <a:gd name="T65" fmla="*/ 100 h 185"/>
              <a:gd name="T66" fmla="*/ 148 w 164"/>
              <a:gd name="T67" fmla="*/ 170 h 185"/>
              <a:gd name="T68" fmla="*/ 142 w 164"/>
              <a:gd name="T69" fmla="*/ 184 h 185"/>
              <a:gd name="T70" fmla="*/ 128 w 164"/>
              <a:gd name="T71" fmla="*/ 179 h 185"/>
              <a:gd name="T72" fmla="*/ 82 w 164"/>
              <a:gd name="T73" fmla="*/ 177 h 185"/>
              <a:gd name="T74" fmla="*/ 36 w 164"/>
              <a:gd name="T75" fmla="*/ 179 h 185"/>
              <a:gd name="T76" fmla="*/ 22 w 164"/>
              <a:gd name="T77" fmla="*/ 184 h 185"/>
              <a:gd name="T78" fmla="*/ 16 w 164"/>
              <a:gd name="T79" fmla="*/ 170 h 185"/>
              <a:gd name="T80" fmla="*/ 5 w 164"/>
              <a:gd name="T81" fmla="*/ 100 h 185"/>
              <a:gd name="T82" fmla="*/ 159 w 164"/>
              <a:gd name="T83" fmla="*/ 100 h 185"/>
              <a:gd name="T84" fmla="*/ 148 w 164"/>
              <a:gd name="T85" fmla="*/ 100 h 185"/>
              <a:gd name="T86" fmla="*/ 16 w 164"/>
              <a:gd name="T87" fmla="*/ 100 h 185"/>
              <a:gd name="T88" fmla="*/ 118 w 164"/>
              <a:gd name="T89" fmla="*/ 59 h 185"/>
              <a:gd name="T90" fmla="*/ 114 w 164"/>
              <a:gd name="T91" fmla="*/ 67 h 185"/>
              <a:gd name="T92" fmla="*/ 119 w 164"/>
              <a:gd name="T93" fmla="*/ 67 h 185"/>
              <a:gd name="T94" fmla="*/ 122 w 164"/>
              <a:gd name="T95" fmla="*/ 59 h 185"/>
              <a:gd name="T96" fmla="*/ 156 w 164"/>
              <a:gd name="T97" fmla="*/ 47 h 185"/>
              <a:gd name="T98" fmla="*/ 141 w 164"/>
              <a:gd name="T99" fmla="*/ 7 h 185"/>
              <a:gd name="T100" fmla="*/ 110 w 164"/>
              <a:gd name="T101" fmla="*/ 17 h 185"/>
              <a:gd name="T102" fmla="*/ 156 w 164"/>
              <a:gd name="T103" fmla="*/ 47 h 185"/>
              <a:gd name="T104" fmla="*/ 54 w 164"/>
              <a:gd name="T105" fmla="*/ 17 h 185"/>
              <a:gd name="T106" fmla="*/ 23 w 164"/>
              <a:gd name="T107" fmla="*/ 7 h 185"/>
              <a:gd name="T108" fmla="*/ 8 w 164"/>
              <a:gd name="T109" fmla="*/ 4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4" h="185">
                <a:moveTo>
                  <a:pt x="50" y="63"/>
                </a:moveTo>
                <a:cubicBezTo>
                  <a:pt x="51" y="64"/>
                  <a:pt x="51" y="66"/>
                  <a:pt x="50" y="67"/>
                </a:cubicBezTo>
                <a:cubicBezTo>
                  <a:pt x="49" y="68"/>
                  <a:pt x="48" y="68"/>
                  <a:pt x="48" y="68"/>
                </a:cubicBezTo>
                <a:cubicBezTo>
                  <a:pt x="47" y="68"/>
                  <a:pt x="46" y="68"/>
                  <a:pt x="46" y="67"/>
                </a:cubicBezTo>
                <a:cubicBezTo>
                  <a:pt x="42" y="63"/>
                  <a:pt x="42" y="63"/>
                  <a:pt x="42" y="63"/>
                </a:cubicBezTo>
                <a:cubicBezTo>
                  <a:pt x="41" y="62"/>
                  <a:pt x="41" y="60"/>
                  <a:pt x="42" y="59"/>
                </a:cubicBezTo>
                <a:cubicBezTo>
                  <a:pt x="43" y="58"/>
                  <a:pt x="45" y="58"/>
                  <a:pt x="46" y="59"/>
                </a:cubicBezTo>
                <a:lnTo>
                  <a:pt x="50" y="63"/>
                </a:lnTo>
                <a:close/>
                <a:moveTo>
                  <a:pt x="82" y="145"/>
                </a:moveTo>
                <a:cubicBezTo>
                  <a:pt x="80" y="145"/>
                  <a:pt x="79" y="147"/>
                  <a:pt x="79" y="148"/>
                </a:cubicBezTo>
                <a:cubicBezTo>
                  <a:pt x="79" y="153"/>
                  <a:pt x="79" y="153"/>
                  <a:pt x="79" y="153"/>
                </a:cubicBezTo>
                <a:cubicBezTo>
                  <a:pt x="79" y="155"/>
                  <a:pt x="80" y="156"/>
                  <a:pt x="82" y="156"/>
                </a:cubicBezTo>
                <a:cubicBezTo>
                  <a:pt x="84" y="156"/>
                  <a:pt x="85" y="155"/>
                  <a:pt x="85" y="153"/>
                </a:cubicBezTo>
                <a:cubicBezTo>
                  <a:pt x="85" y="148"/>
                  <a:pt x="85" y="148"/>
                  <a:pt x="85" y="148"/>
                </a:cubicBezTo>
                <a:cubicBezTo>
                  <a:pt x="85" y="147"/>
                  <a:pt x="84" y="145"/>
                  <a:pt x="82" y="145"/>
                </a:cubicBezTo>
                <a:close/>
                <a:moveTo>
                  <a:pt x="46" y="132"/>
                </a:moveTo>
                <a:cubicBezTo>
                  <a:pt x="42" y="136"/>
                  <a:pt x="42" y="136"/>
                  <a:pt x="42" y="136"/>
                </a:cubicBezTo>
                <a:cubicBezTo>
                  <a:pt x="41" y="137"/>
                  <a:pt x="41" y="139"/>
                  <a:pt x="42" y="140"/>
                </a:cubicBezTo>
                <a:cubicBezTo>
                  <a:pt x="42" y="140"/>
                  <a:pt x="43" y="141"/>
                  <a:pt x="44" y="141"/>
                </a:cubicBezTo>
                <a:cubicBezTo>
                  <a:pt x="45" y="141"/>
                  <a:pt x="45" y="140"/>
                  <a:pt x="46" y="140"/>
                </a:cubicBezTo>
                <a:cubicBezTo>
                  <a:pt x="50" y="136"/>
                  <a:pt x="50" y="136"/>
                  <a:pt x="50" y="136"/>
                </a:cubicBezTo>
                <a:cubicBezTo>
                  <a:pt x="51" y="135"/>
                  <a:pt x="51" y="133"/>
                  <a:pt x="50" y="132"/>
                </a:cubicBezTo>
                <a:cubicBezTo>
                  <a:pt x="49" y="131"/>
                  <a:pt x="47" y="131"/>
                  <a:pt x="46" y="132"/>
                </a:cubicBezTo>
                <a:close/>
                <a:moveTo>
                  <a:pt x="33" y="97"/>
                </a:moveTo>
                <a:cubicBezTo>
                  <a:pt x="28" y="97"/>
                  <a:pt x="28" y="97"/>
                  <a:pt x="28" y="97"/>
                </a:cubicBezTo>
                <a:cubicBezTo>
                  <a:pt x="26" y="97"/>
                  <a:pt x="25" y="98"/>
                  <a:pt x="25" y="100"/>
                </a:cubicBezTo>
                <a:cubicBezTo>
                  <a:pt x="25" y="101"/>
                  <a:pt x="26" y="102"/>
                  <a:pt x="28" y="102"/>
                </a:cubicBezTo>
                <a:cubicBezTo>
                  <a:pt x="33" y="102"/>
                  <a:pt x="33" y="102"/>
                  <a:pt x="33" y="102"/>
                </a:cubicBezTo>
                <a:cubicBezTo>
                  <a:pt x="35" y="102"/>
                  <a:pt x="36" y="101"/>
                  <a:pt x="36" y="100"/>
                </a:cubicBezTo>
                <a:cubicBezTo>
                  <a:pt x="36" y="98"/>
                  <a:pt x="35" y="97"/>
                  <a:pt x="33" y="97"/>
                </a:cubicBezTo>
                <a:close/>
                <a:moveTo>
                  <a:pt x="82" y="54"/>
                </a:moveTo>
                <a:cubicBezTo>
                  <a:pt x="84" y="54"/>
                  <a:pt x="85" y="52"/>
                  <a:pt x="85" y="51"/>
                </a:cubicBezTo>
                <a:cubicBezTo>
                  <a:pt x="85" y="46"/>
                  <a:pt x="85" y="46"/>
                  <a:pt x="85" y="46"/>
                </a:cubicBezTo>
                <a:cubicBezTo>
                  <a:pt x="85" y="44"/>
                  <a:pt x="84" y="43"/>
                  <a:pt x="82" y="43"/>
                </a:cubicBezTo>
                <a:cubicBezTo>
                  <a:pt x="80" y="43"/>
                  <a:pt x="79" y="44"/>
                  <a:pt x="79" y="46"/>
                </a:cubicBezTo>
                <a:cubicBezTo>
                  <a:pt x="79" y="51"/>
                  <a:pt x="79" y="51"/>
                  <a:pt x="79" y="51"/>
                </a:cubicBezTo>
                <a:cubicBezTo>
                  <a:pt x="79" y="52"/>
                  <a:pt x="80" y="54"/>
                  <a:pt x="82" y="54"/>
                </a:cubicBezTo>
                <a:close/>
                <a:moveTo>
                  <a:pt x="119" y="132"/>
                </a:moveTo>
                <a:cubicBezTo>
                  <a:pt x="117" y="131"/>
                  <a:pt x="116" y="131"/>
                  <a:pt x="114" y="132"/>
                </a:cubicBezTo>
                <a:cubicBezTo>
                  <a:pt x="113" y="133"/>
                  <a:pt x="113" y="135"/>
                  <a:pt x="114" y="136"/>
                </a:cubicBezTo>
                <a:cubicBezTo>
                  <a:pt x="118" y="140"/>
                  <a:pt x="118" y="140"/>
                  <a:pt x="118" y="140"/>
                </a:cubicBezTo>
                <a:cubicBezTo>
                  <a:pt x="119" y="140"/>
                  <a:pt x="119" y="141"/>
                  <a:pt x="120" y="141"/>
                </a:cubicBezTo>
                <a:cubicBezTo>
                  <a:pt x="121" y="141"/>
                  <a:pt x="122" y="140"/>
                  <a:pt x="122" y="140"/>
                </a:cubicBezTo>
                <a:cubicBezTo>
                  <a:pt x="123" y="139"/>
                  <a:pt x="123" y="137"/>
                  <a:pt x="122" y="136"/>
                </a:cubicBezTo>
                <a:lnTo>
                  <a:pt x="119" y="132"/>
                </a:lnTo>
                <a:close/>
                <a:moveTo>
                  <a:pt x="131" y="102"/>
                </a:moveTo>
                <a:cubicBezTo>
                  <a:pt x="136" y="102"/>
                  <a:pt x="136" y="102"/>
                  <a:pt x="136" y="102"/>
                </a:cubicBezTo>
                <a:cubicBezTo>
                  <a:pt x="138" y="102"/>
                  <a:pt x="139" y="101"/>
                  <a:pt x="139" y="100"/>
                </a:cubicBezTo>
                <a:cubicBezTo>
                  <a:pt x="139" y="98"/>
                  <a:pt x="138" y="97"/>
                  <a:pt x="136" y="97"/>
                </a:cubicBezTo>
                <a:cubicBezTo>
                  <a:pt x="131" y="97"/>
                  <a:pt x="131" y="97"/>
                  <a:pt x="131" y="97"/>
                </a:cubicBezTo>
                <a:cubicBezTo>
                  <a:pt x="129" y="97"/>
                  <a:pt x="128" y="98"/>
                  <a:pt x="128" y="100"/>
                </a:cubicBezTo>
                <a:cubicBezTo>
                  <a:pt x="128" y="101"/>
                  <a:pt x="129" y="102"/>
                  <a:pt x="131" y="102"/>
                </a:cubicBezTo>
                <a:close/>
                <a:moveTo>
                  <a:pt x="114" y="100"/>
                </a:moveTo>
                <a:cubicBezTo>
                  <a:pt x="114" y="98"/>
                  <a:pt x="113" y="97"/>
                  <a:pt x="111" y="97"/>
                </a:cubicBezTo>
                <a:cubicBezTo>
                  <a:pt x="87" y="97"/>
                  <a:pt x="87" y="97"/>
                  <a:pt x="87" y="97"/>
                </a:cubicBezTo>
                <a:cubicBezTo>
                  <a:pt x="86" y="96"/>
                  <a:pt x="85" y="95"/>
                  <a:pt x="84" y="95"/>
                </a:cubicBezTo>
                <a:cubicBezTo>
                  <a:pt x="84" y="61"/>
                  <a:pt x="84" y="61"/>
                  <a:pt x="84" y="61"/>
                </a:cubicBezTo>
                <a:cubicBezTo>
                  <a:pt x="84" y="60"/>
                  <a:pt x="83" y="59"/>
                  <a:pt x="82" y="59"/>
                </a:cubicBezTo>
                <a:cubicBezTo>
                  <a:pt x="81" y="59"/>
                  <a:pt x="80" y="60"/>
                  <a:pt x="80" y="61"/>
                </a:cubicBezTo>
                <a:cubicBezTo>
                  <a:pt x="80" y="95"/>
                  <a:pt x="80" y="95"/>
                  <a:pt x="80" y="95"/>
                </a:cubicBezTo>
                <a:cubicBezTo>
                  <a:pt x="78" y="95"/>
                  <a:pt x="77" y="97"/>
                  <a:pt x="77" y="100"/>
                </a:cubicBezTo>
                <a:cubicBezTo>
                  <a:pt x="77" y="103"/>
                  <a:pt x="79" y="105"/>
                  <a:pt x="82" y="105"/>
                </a:cubicBezTo>
                <a:cubicBezTo>
                  <a:pt x="84" y="105"/>
                  <a:pt x="86" y="104"/>
                  <a:pt x="87" y="102"/>
                </a:cubicBezTo>
                <a:cubicBezTo>
                  <a:pt x="111" y="102"/>
                  <a:pt x="111" y="102"/>
                  <a:pt x="111" y="102"/>
                </a:cubicBezTo>
                <a:cubicBezTo>
                  <a:pt x="113" y="102"/>
                  <a:pt x="114" y="101"/>
                  <a:pt x="114" y="100"/>
                </a:cubicBezTo>
                <a:close/>
                <a:moveTo>
                  <a:pt x="159" y="100"/>
                </a:moveTo>
                <a:cubicBezTo>
                  <a:pt x="159" y="119"/>
                  <a:pt x="152" y="138"/>
                  <a:pt x="139" y="151"/>
                </a:cubicBezTo>
                <a:cubicBezTo>
                  <a:pt x="148" y="170"/>
                  <a:pt x="148" y="170"/>
                  <a:pt x="148" y="170"/>
                </a:cubicBezTo>
                <a:cubicBezTo>
                  <a:pt x="149" y="172"/>
                  <a:pt x="149" y="175"/>
                  <a:pt x="148" y="178"/>
                </a:cubicBezTo>
                <a:cubicBezTo>
                  <a:pt x="147" y="181"/>
                  <a:pt x="145" y="183"/>
                  <a:pt x="142" y="184"/>
                </a:cubicBezTo>
                <a:cubicBezTo>
                  <a:pt x="141" y="184"/>
                  <a:pt x="139" y="185"/>
                  <a:pt x="138" y="185"/>
                </a:cubicBezTo>
                <a:cubicBezTo>
                  <a:pt x="134" y="185"/>
                  <a:pt x="130" y="182"/>
                  <a:pt x="128" y="179"/>
                </a:cubicBezTo>
                <a:cubicBezTo>
                  <a:pt x="122" y="165"/>
                  <a:pt x="122" y="165"/>
                  <a:pt x="122" y="165"/>
                </a:cubicBezTo>
                <a:cubicBezTo>
                  <a:pt x="111" y="172"/>
                  <a:pt x="97" y="177"/>
                  <a:pt x="82" y="177"/>
                </a:cubicBezTo>
                <a:cubicBezTo>
                  <a:pt x="67" y="177"/>
                  <a:pt x="53" y="172"/>
                  <a:pt x="42" y="165"/>
                </a:cubicBezTo>
                <a:cubicBezTo>
                  <a:pt x="36" y="179"/>
                  <a:pt x="36" y="179"/>
                  <a:pt x="36" y="179"/>
                </a:cubicBezTo>
                <a:cubicBezTo>
                  <a:pt x="34" y="182"/>
                  <a:pt x="30" y="185"/>
                  <a:pt x="26" y="185"/>
                </a:cubicBezTo>
                <a:cubicBezTo>
                  <a:pt x="25" y="185"/>
                  <a:pt x="23" y="184"/>
                  <a:pt x="22" y="184"/>
                </a:cubicBezTo>
                <a:cubicBezTo>
                  <a:pt x="19" y="183"/>
                  <a:pt x="17" y="181"/>
                  <a:pt x="16" y="178"/>
                </a:cubicBezTo>
                <a:cubicBezTo>
                  <a:pt x="15" y="175"/>
                  <a:pt x="15" y="172"/>
                  <a:pt x="16" y="170"/>
                </a:cubicBezTo>
                <a:cubicBezTo>
                  <a:pt x="25" y="151"/>
                  <a:pt x="25" y="151"/>
                  <a:pt x="25" y="151"/>
                </a:cubicBezTo>
                <a:cubicBezTo>
                  <a:pt x="12" y="138"/>
                  <a:pt x="5" y="119"/>
                  <a:pt x="5" y="100"/>
                </a:cubicBezTo>
                <a:cubicBezTo>
                  <a:pt x="5" y="57"/>
                  <a:pt x="39" y="22"/>
                  <a:pt x="82" y="22"/>
                </a:cubicBezTo>
                <a:cubicBezTo>
                  <a:pt x="125" y="22"/>
                  <a:pt x="159" y="57"/>
                  <a:pt x="159" y="100"/>
                </a:cubicBezTo>
                <a:close/>
                <a:moveTo>
                  <a:pt x="82" y="165"/>
                </a:moveTo>
                <a:cubicBezTo>
                  <a:pt x="118" y="165"/>
                  <a:pt x="148" y="136"/>
                  <a:pt x="148" y="100"/>
                </a:cubicBezTo>
                <a:cubicBezTo>
                  <a:pt x="148" y="63"/>
                  <a:pt x="118" y="34"/>
                  <a:pt x="82" y="34"/>
                </a:cubicBezTo>
                <a:cubicBezTo>
                  <a:pt x="46" y="34"/>
                  <a:pt x="16" y="63"/>
                  <a:pt x="16" y="100"/>
                </a:cubicBezTo>
                <a:cubicBezTo>
                  <a:pt x="16" y="136"/>
                  <a:pt x="46" y="165"/>
                  <a:pt x="82" y="165"/>
                </a:cubicBezTo>
                <a:close/>
                <a:moveTo>
                  <a:pt x="118" y="59"/>
                </a:moveTo>
                <a:cubicBezTo>
                  <a:pt x="114" y="63"/>
                  <a:pt x="114" y="63"/>
                  <a:pt x="114" y="63"/>
                </a:cubicBezTo>
                <a:cubicBezTo>
                  <a:pt x="113" y="64"/>
                  <a:pt x="113" y="66"/>
                  <a:pt x="114" y="67"/>
                </a:cubicBezTo>
                <a:cubicBezTo>
                  <a:pt x="115" y="68"/>
                  <a:pt x="116" y="68"/>
                  <a:pt x="116" y="68"/>
                </a:cubicBezTo>
                <a:cubicBezTo>
                  <a:pt x="117" y="68"/>
                  <a:pt x="118" y="68"/>
                  <a:pt x="119" y="67"/>
                </a:cubicBezTo>
                <a:cubicBezTo>
                  <a:pt x="122" y="63"/>
                  <a:pt x="122" y="63"/>
                  <a:pt x="122" y="63"/>
                </a:cubicBezTo>
                <a:cubicBezTo>
                  <a:pt x="123" y="62"/>
                  <a:pt x="123" y="60"/>
                  <a:pt x="122" y="59"/>
                </a:cubicBezTo>
                <a:cubicBezTo>
                  <a:pt x="121" y="58"/>
                  <a:pt x="119" y="58"/>
                  <a:pt x="118" y="59"/>
                </a:cubicBezTo>
                <a:close/>
                <a:moveTo>
                  <a:pt x="156" y="47"/>
                </a:moveTo>
                <a:cubicBezTo>
                  <a:pt x="164" y="37"/>
                  <a:pt x="163" y="24"/>
                  <a:pt x="155" y="17"/>
                </a:cubicBezTo>
                <a:cubicBezTo>
                  <a:pt x="141" y="7"/>
                  <a:pt x="141" y="7"/>
                  <a:pt x="141" y="7"/>
                </a:cubicBezTo>
                <a:cubicBezTo>
                  <a:pt x="132" y="0"/>
                  <a:pt x="119" y="4"/>
                  <a:pt x="112" y="14"/>
                </a:cubicBezTo>
                <a:cubicBezTo>
                  <a:pt x="110" y="17"/>
                  <a:pt x="110" y="17"/>
                  <a:pt x="110" y="17"/>
                </a:cubicBezTo>
                <a:cubicBezTo>
                  <a:pt x="154" y="50"/>
                  <a:pt x="154" y="50"/>
                  <a:pt x="154" y="50"/>
                </a:cubicBezTo>
                <a:lnTo>
                  <a:pt x="156" y="47"/>
                </a:lnTo>
                <a:close/>
                <a:moveTo>
                  <a:pt x="10" y="50"/>
                </a:moveTo>
                <a:cubicBezTo>
                  <a:pt x="54" y="17"/>
                  <a:pt x="54" y="17"/>
                  <a:pt x="54" y="17"/>
                </a:cubicBezTo>
                <a:cubicBezTo>
                  <a:pt x="52" y="14"/>
                  <a:pt x="52" y="14"/>
                  <a:pt x="52" y="14"/>
                </a:cubicBezTo>
                <a:cubicBezTo>
                  <a:pt x="45" y="4"/>
                  <a:pt x="32" y="0"/>
                  <a:pt x="23" y="7"/>
                </a:cubicBezTo>
                <a:cubicBezTo>
                  <a:pt x="9" y="17"/>
                  <a:pt x="9" y="17"/>
                  <a:pt x="9" y="17"/>
                </a:cubicBezTo>
                <a:cubicBezTo>
                  <a:pt x="1" y="24"/>
                  <a:pt x="0" y="37"/>
                  <a:pt x="8" y="47"/>
                </a:cubicBezTo>
                <a:lnTo>
                  <a:pt x="10" y="50"/>
                </a:lnTo>
                <a:close/>
              </a:path>
            </a:pathLst>
          </a:custGeom>
          <a:solidFill>
            <a:schemeClr val="bg1"/>
          </a:solidFill>
          <a:ln>
            <a:noFill/>
          </a:ln>
          <a:extLst/>
        </p:spPr>
        <p:txBody>
          <a:bodyPr vert="horz" wrap="square" lIns="137160" tIns="68580" rIns="137160" bIns="68580" numCol="1" anchor="t" anchorCtr="0" compatLnSpc="1">
            <a:prstTxWarp prst="textNoShape">
              <a:avLst/>
            </a:prstTxWarp>
          </a:bodyPr>
          <a:lstStyle/>
          <a:p>
            <a:endParaRPr lang="en-US" sz="5400"/>
          </a:p>
        </p:txBody>
      </p:sp>
    </p:spTree>
    <p:extLst>
      <p:ext uri="{BB962C8B-B14F-4D97-AF65-F5344CB8AC3E}">
        <p14:creationId xmlns:p14="http://schemas.microsoft.com/office/powerpoint/2010/main" val="220887740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8390">
        <p159:morph option="byChar"/>
      </p:transition>
    </mc:Choice>
    <mc:Fallback xmlns="">
      <p:transition spd="slow" advTm="839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3" grpId="0" animBg="1"/>
      <p:bldP spid="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3F8B8CC7-6737-40B7-9756-E90214D4A24A}"/>
              </a:ext>
            </a:extLst>
          </p:cNvPr>
          <p:cNvPicPr>
            <a:picLocks noGrp="1" noChangeAspect="1"/>
          </p:cNvPicPr>
          <p:nvPr>
            <p:ph type="pic" sz="quarter" idx="17"/>
          </p:nvPr>
        </p:nvPicPr>
        <p:blipFill>
          <a:blip r:embed="rId2">
            <a:extLst>
              <a:ext uri="{28A0092B-C50C-407E-A947-70E740481C1C}">
                <a14:useLocalDpi xmlns:a14="http://schemas.microsoft.com/office/drawing/2010/main" val="0"/>
              </a:ext>
            </a:extLst>
          </a:blip>
          <a:srcRect l="21818" r="21818"/>
          <a:stretch>
            <a:fillRect/>
          </a:stretch>
        </p:blipFill>
        <p:spPr/>
      </p:pic>
      <p:pic>
        <p:nvPicPr>
          <p:cNvPr id="3" name="Picture Placeholder 2">
            <a:extLst>
              <a:ext uri="{FF2B5EF4-FFF2-40B4-BE49-F238E27FC236}">
                <a16:creationId xmlns:a16="http://schemas.microsoft.com/office/drawing/2014/main" id="{E0B16EC4-D68A-4DE3-9641-FEF60360CD5C}"/>
              </a:ext>
            </a:extLst>
          </p:cNvPr>
          <p:cNvPicPr>
            <a:picLocks noGrp="1" noChangeAspect="1"/>
          </p:cNvPicPr>
          <p:nvPr>
            <p:ph type="pic" sz="quarter" idx="16"/>
          </p:nvPr>
        </p:nvPicPr>
        <p:blipFill>
          <a:blip r:embed="rId2">
            <a:extLst>
              <a:ext uri="{28A0092B-C50C-407E-A947-70E740481C1C}">
                <a14:useLocalDpi xmlns:a14="http://schemas.microsoft.com/office/drawing/2010/main" val="0"/>
              </a:ext>
            </a:extLst>
          </a:blip>
          <a:srcRect l="21818" r="21818"/>
          <a:stretch>
            <a:fillRect/>
          </a:stretch>
        </p:blipFill>
        <p:spPr/>
      </p:pic>
      <p:sp>
        <p:nvSpPr>
          <p:cNvPr id="35" name="テキスト プレースホルダー 34"/>
          <p:cNvSpPr>
            <a:spLocks noGrp="1"/>
          </p:cNvSpPr>
          <p:nvPr>
            <p:ph type="body" sz="quarter" idx="10"/>
          </p:nvPr>
        </p:nvSpPr>
        <p:spPr>
          <a:xfrm>
            <a:off x="342902" y="606590"/>
            <a:ext cx="2210980" cy="518091"/>
          </a:xfrm>
        </p:spPr>
        <p:txBody>
          <a:bodyPr/>
          <a:lstStyle/>
          <a:p>
            <a:r>
              <a:rPr lang="en-ID" altLang="ja-JP"/>
              <a:t>Our Members.</a:t>
            </a:r>
            <a:endParaRPr lang="ja-JP" altLang="en-US" dirty="0"/>
          </a:p>
        </p:txBody>
      </p:sp>
      <p:pic>
        <p:nvPicPr>
          <p:cNvPr id="7" name="Picture Placeholder 6">
            <a:extLst>
              <a:ext uri="{FF2B5EF4-FFF2-40B4-BE49-F238E27FC236}">
                <a16:creationId xmlns:a16="http://schemas.microsoft.com/office/drawing/2014/main" id="{27551EF4-3FF8-4A22-AB25-3857323250D4}"/>
              </a:ext>
            </a:extLst>
          </p:cNvPr>
          <p:cNvPicPr>
            <a:picLocks noGrp="1" noChangeAspect="1"/>
          </p:cNvPicPr>
          <p:nvPr>
            <p:ph type="pic" sz="quarter" idx="18"/>
          </p:nvPr>
        </p:nvPicPr>
        <p:blipFill>
          <a:blip r:embed="rId2">
            <a:extLst>
              <a:ext uri="{28A0092B-C50C-407E-A947-70E740481C1C}">
                <a14:useLocalDpi xmlns:a14="http://schemas.microsoft.com/office/drawing/2010/main" val="0"/>
              </a:ext>
            </a:extLst>
          </a:blip>
          <a:srcRect l="21818" r="21818"/>
          <a:stretch>
            <a:fillRect/>
          </a:stretch>
        </p:blipFill>
        <p:spPr/>
      </p:pic>
      <p:pic>
        <p:nvPicPr>
          <p:cNvPr id="10" name="Picture Placeholder 9">
            <a:extLst>
              <a:ext uri="{FF2B5EF4-FFF2-40B4-BE49-F238E27FC236}">
                <a16:creationId xmlns:a16="http://schemas.microsoft.com/office/drawing/2014/main" id="{C639A929-83E1-4F8F-B407-ED4A2E440697}"/>
              </a:ext>
            </a:extLst>
          </p:cNvPr>
          <p:cNvPicPr>
            <a:picLocks noGrp="1" noChangeAspect="1"/>
          </p:cNvPicPr>
          <p:nvPr>
            <p:ph type="pic" sz="quarter" idx="19"/>
          </p:nvPr>
        </p:nvPicPr>
        <p:blipFill>
          <a:blip r:embed="rId2">
            <a:extLst>
              <a:ext uri="{28A0092B-C50C-407E-A947-70E740481C1C}">
                <a14:useLocalDpi xmlns:a14="http://schemas.microsoft.com/office/drawing/2010/main" val="0"/>
              </a:ext>
            </a:extLst>
          </a:blip>
          <a:srcRect l="21847" r="21847"/>
          <a:stretch>
            <a:fillRect/>
          </a:stretch>
        </p:blipFill>
        <p:spPr/>
      </p:pic>
      <p:sp>
        <p:nvSpPr>
          <p:cNvPr id="8" name="Content Placeholder 7"/>
          <p:cNvSpPr>
            <a:spLocks noGrp="1"/>
          </p:cNvSpPr>
          <p:nvPr>
            <p:ph sz="quarter" idx="12"/>
          </p:nvPr>
        </p:nvSpPr>
        <p:spPr/>
        <p:txBody>
          <a:bodyPr/>
          <a:lstStyle/>
          <a:p>
            <a:r>
              <a:rPr lang="en-ID"/>
              <a:t>Presented By : Johny Guru</a:t>
            </a:r>
          </a:p>
          <a:p>
            <a:endParaRPr lang="en-ID" dirty="0"/>
          </a:p>
        </p:txBody>
      </p:sp>
      <p:sp>
        <p:nvSpPr>
          <p:cNvPr id="44" name="TextBox 43"/>
          <p:cNvSpPr txBox="1"/>
          <p:nvPr/>
        </p:nvSpPr>
        <p:spPr>
          <a:xfrm>
            <a:off x="816318" y="4280271"/>
            <a:ext cx="971741" cy="300082"/>
          </a:xfrm>
          <a:prstGeom prst="rect">
            <a:avLst/>
          </a:prstGeom>
          <a:noFill/>
        </p:spPr>
        <p:txBody>
          <a:bodyPr wrap="none" rtlCol="0">
            <a:spAutoFit/>
          </a:bodyPr>
          <a:lstStyle/>
          <a:p>
            <a:pPr algn="ctr"/>
            <a:r>
              <a:rPr lang="en-ID" sz="1350" dirty="0" err="1">
                <a:solidFill>
                  <a:schemeClr val="tx2"/>
                </a:solidFill>
                <a:latin typeface="+mj-lt"/>
              </a:rPr>
              <a:t>Sisil</a:t>
            </a:r>
            <a:r>
              <a:rPr lang="en-ID" sz="1350" dirty="0">
                <a:solidFill>
                  <a:schemeClr val="tx2"/>
                </a:solidFill>
                <a:latin typeface="+mj-lt"/>
              </a:rPr>
              <a:t> </a:t>
            </a:r>
            <a:r>
              <a:rPr lang="en-ID" sz="1350" dirty="0" err="1">
                <a:solidFill>
                  <a:schemeClr val="tx2"/>
                </a:solidFill>
                <a:latin typeface="+mj-lt"/>
              </a:rPr>
              <a:t>Ucul</a:t>
            </a:r>
            <a:endParaRPr lang="en-US" sz="1350" dirty="0">
              <a:solidFill>
                <a:schemeClr val="tx2"/>
              </a:solidFill>
              <a:latin typeface="+mj-lt"/>
            </a:endParaRPr>
          </a:p>
        </p:txBody>
      </p:sp>
      <p:sp>
        <p:nvSpPr>
          <p:cNvPr id="45" name="Rectangle 44"/>
          <p:cNvSpPr/>
          <p:nvPr/>
        </p:nvSpPr>
        <p:spPr>
          <a:xfrm>
            <a:off x="412284" y="4576321"/>
            <a:ext cx="1845487" cy="854080"/>
          </a:xfrm>
          <a:prstGeom prst="rect">
            <a:avLst/>
          </a:prstGeom>
        </p:spPr>
        <p:txBody>
          <a:bodyPr wrap="square">
            <a:spAutoFit/>
          </a:bodyPr>
          <a:lstStyle/>
          <a:p>
            <a:pPr algn="ctr">
              <a:lnSpc>
                <a:spcPct val="150000"/>
              </a:lnSpc>
            </a:pPr>
            <a:r>
              <a:rPr kumimoji="1" lang="en-US" altLang="ja-JP" sz="825" dirty="0">
                <a:solidFill>
                  <a:schemeClr val="tx2"/>
                </a:solidFill>
              </a:rPr>
              <a:t>Choro </a:t>
            </a:r>
            <a:r>
              <a:rPr kumimoji="1" lang="en-US" altLang="ja-JP" sz="825" dirty="0" err="1">
                <a:solidFill>
                  <a:schemeClr val="tx2"/>
                </a:solidFill>
              </a:rPr>
              <a:t>tantas</a:t>
            </a:r>
            <a:r>
              <a:rPr kumimoji="1" lang="en-US" altLang="ja-JP" sz="825" dirty="0">
                <a:solidFill>
                  <a:schemeClr val="tx2"/>
                </a:solidFill>
              </a:rPr>
              <a:t> </a:t>
            </a:r>
            <a:r>
              <a:rPr kumimoji="1" lang="en-US" altLang="ja-JP" sz="825" dirty="0" err="1">
                <a:solidFill>
                  <a:schemeClr val="tx2"/>
                </a:solidFill>
              </a:rPr>
              <a:t>veritus</a:t>
            </a:r>
            <a:r>
              <a:rPr kumimoji="1" lang="en-US" altLang="ja-JP" sz="825" dirty="0">
                <a:solidFill>
                  <a:schemeClr val="tx2"/>
                </a:solidFill>
              </a:rPr>
              <a:t> </a:t>
            </a:r>
            <a:r>
              <a:rPr kumimoji="1" lang="en-US" altLang="ja-JP" sz="825" dirty="0" err="1">
                <a:solidFill>
                  <a:schemeClr val="tx2"/>
                </a:solidFill>
              </a:rPr>
              <a:t>ei</a:t>
            </a:r>
            <a:r>
              <a:rPr kumimoji="1" lang="en-US" altLang="ja-JP" sz="825" dirty="0">
                <a:solidFill>
                  <a:schemeClr val="tx2"/>
                </a:solidFill>
              </a:rPr>
              <a:t> </a:t>
            </a:r>
            <a:r>
              <a:rPr kumimoji="1" lang="en-US" altLang="ja-JP" sz="825" dirty="0" err="1">
                <a:solidFill>
                  <a:schemeClr val="tx2"/>
                </a:solidFill>
              </a:rPr>
              <a:t>eam</a:t>
            </a:r>
            <a:r>
              <a:rPr kumimoji="1" lang="en-US" altLang="ja-JP" sz="825" dirty="0">
                <a:solidFill>
                  <a:schemeClr val="tx2"/>
                </a:solidFill>
              </a:rPr>
              <a:t>, at </a:t>
            </a:r>
            <a:r>
              <a:rPr kumimoji="1" lang="en-US" altLang="ja-JP" sz="825" dirty="0" err="1">
                <a:solidFill>
                  <a:schemeClr val="tx2"/>
                </a:solidFill>
              </a:rPr>
              <a:t>porro</a:t>
            </a:r>
            <a:r>
              <a:rPr kumimoji="1" lang="en-US" altLang="ja-JP" sz="825" dirty="0">
                <a:solidFill>
                  <a:schemeClr val="tx2"/>
                </a:solidFill>
              </a:rPr>
              <a:t> </a:t>
            </a:r>
            <a:r>
              <a:rPr kumimoji="1" lang="en-US" altLang="ja-JP" sz="825" dirty="0" err="1">
                <a:solidFill>
                  <a:schemeClr val="tx2"/>
                </a:solidFill>
              </a:rPr>
              <a:t>temporibus</a:t>
            </a:r>
            <a:r>
              <a:rPr kumimoji="1" lang="en-US" altLang="ja-JP" sz="825" dirty="0">
                <a:solidFill>
                  <a:schemeClr val="tx2"/>
                </a:solidFill>
              </a:rPr>
              <a:t> </a:t>
            </a:r>
            <a:r>
              <a:rPr kumimoji="1" lang="en-US" altLang="ja-JP" sz="825" dirty="0" err="1">
                <a:solidFill>
                  <a:schemeClr val="tx2"/>
                </a:solidFill>
              </a:rPr>
              <a:t>vel</a:t>
            </a:r>
            <a:r>
              <a:rPr kumimoji="1" lang="en-US" altLang="ja-JP" sz="825" dirty="0">
                <a:solidFill>
                  <a:schemeClr val="tx2"/>
                </a:solidFill>
              </a:rPr>
              <a:t>, </a:t>
            </a:r>
            <a:r>
              <a:rPr kumimoji="1" lang="en-US" altLang="ja-JP" sz="825" dirty="0" err="1">
                <a:solidFill>
                  <a:schemeClr val="tx2"/>
                </a:solidFill>
              </a:rPr>
              <a:t>tacimates</a:t>
            </a:r>
            <a:r>
              <a:rPr kumimoji="1" lang="en-US" altLang="ja-JP" sz="825" dirty="0">
                <a:solidFill>
                  <a:schemeClr val="tx2"/>
                </a:solidFill>
              </a:rPr>
              <a:t> </a:t>
            </a:r>
            <a:r>
              <a:rPr kumimoji="1" lang="en-US" altLang="ja-JP" sz="825" dirty="0" err="1">
                <a:solidFill>
                  <a:schemeClr val="tx2"/>
                </a:solidFill>
              </a:rPr>
              <a:t>accusata</a:t>
            </a:r>
            <a:r>
              <a:rPr kumimoji="1" lang="en-US" altLang="ja-JP" sz="825" dirty="0">
                <a:solidFill>
                  <a:schemeClr val="tx2"/>
                </a:solidFill>
              </a:rPr>
              <a:t> </a:t>
            </a:r>
            <a:r>
              <a:rPr kumimoji="1" lang="en-US" altLang="ja-JP" sz="825" dirty="0" err="1">
                <a:solidFill>
                  <a:schemeClr val="tx2"/>
                </a:solidFill>
              </a:rPr>
              <a:t>mei</a:t>
            </a:r>
            <a:r>
              <a:rPr kumimoji="1" lang="en-US" altLang="ja-JP" sz="825" dirty="0">
                <a:solidFill>
                  <a:schemeClr val="tx2"/>
                </a:solidFill>
              </a:rPr>
              <a:t> in. Sea et postulant </a:t>
            </a:r>
            <a:r>
              <a:rPr kumimoji="1" lang="en-US" altLang="ja-JP" sz="825" dirty="0" err="1">
                <a:solidFill>
                  <a:schemeClr val="tx2"/>
                </a:solidFill>
              </a:rPr>
              <a:t>erroribus</a:t>
            </a:r>
            <a:r>
              <a:rPr kumimoji="1" lang="en-US" altLang="ja-JP" sz="825" dirty="0">
                <a:solidFill>
                  <a:schemeClr val="tx2"/>
                </a:solidFill>
              </a:rPr>
              <a:t>, at </a:t>
            </a:r>
            <a:r>
              <a:rPr kumimoji="1" lang="en-US" altLang="ja-JP" sz="825" dirty="0" err="1">
                <a:solidFill>
                  <a:schemeClr val="tx2"/>
                </a:solidFill>
              </a:rPr>
              <a:t>novum</a:t>
            </a:r>
            <a:r>
              <a:rPr kumimoji="1" lang="en-US" altLang="ja-JP" sz="825" dirty="0">
                <a:solidFill>
                  <a:schemeClr val="tx2"/>
                </a:solidFill>
              </a:rPr>
              <a:t> </a:t>
            </a:r>
            <a:r>
              <a:rPr kumimoji="1" lang="en-US" altLang="ja-JP" sz="825" dirty="0" err="1">
                <a:solidFill>
                  <a:schemeClr val="tx2"/>
                </a:solidFill>
              </a:rPr>
              <a:t>soluta</a:t>
            </a:r>
            <a:r>
              <a:rPr kumimoji="1" lang="en-US" altLang="ja-JP" sz="825" dirty="0">
                <a:solidFill>
                  <a:schemeClr val="tx2"/>
                </a:solidFill>
              </a:rPr>
              <a:t> </a:t>
            </a:r>
            <a:r>
              <a:rPr kumimoji="1" lang="en-US" altLang="ja-JP" sz="825" dirty="0" err="1">
                <a:solidFill>
                  <a:schemeClr val="tx2"/>
                </a:solidFill>
              </a:rPr>
              <a:t>mea</a:t>
            </a:r>
            <a:r>
              <a:rPr kumimoji="1" lang="en-US" altLang="ja-JP" sz="825" dirty="0">
                <a:solidFill>
                  <a:schemeClr val="tx2"/>
                </a:solidFill>
              </a:rPr>
              <a:t>. </a:t>
            </a:r>
            <a:endParaRPr lang="en-ID" sz="825" dirty="0">
              <a:solidFill>
                <a:schemeClr val="tx2"/>
              </a:solidFill>
            </a:endParaRPr>
          </a:p>
        </p:txBody>
      </p:sp>
      <p:grpSp>
        <p:nvGrpSpPr>
          <p:cNvPr id="38" name="Group 37"/>
          <p:cNvGrpSpPr/>
          <p:nvPr/>
        </p:nvGrpSpPr>
        <p:grpSpPr>
          <a:xfrm>
            <a:off x="1092011" y="4072413"/>
            <a:ext cx="419423" cy="65678"/>
            <a:chOff x="611263" y="2046852"/>
            <a:chExt cx="419423" cy="65678"/>
          </a:xfrm>
          <a:solidFill>
            <a:schemeClr val="accent1"/>
          </a:solidFill>
        </p:grpSpPr>
        <p:sp>
          <p:nvSpPr>
            <p:cNvPr id="39" name="Oval 46"/>
            <p:cNvSpPr/>
            <p:nvPr/>
          </p:nvSpPr>
          <p:spPr>
            <a:xfrm rot="10800000">
              <a:off x="611263"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40" name="Oval 47"/>
            <p:cNvSpPr/>
            <p:nvPr/>
          </p:nvSpPr>
          <p:spPr>
            <a:xfrm rot="10800000">
              <a:off x="699932"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1" name="Oval 48"/>
            <p:cNvSpPr/>
            <p:nvPr/>
          </p:nvSpPr>
          <p:spPr>
            <a:xfrm rot="10800000">
              <a:off x="788601"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42" name="Oval 49"/>
            <p:cNvSpPr/>
            <p:nvPr/>
          </p:nvSpPr>
          <p:spPr>
            <a:xfrm rot="10800000">
              <a:off x="877270"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Oval 50"/>
            <p:cNvSpPr/>
            <p:nvPr/>
          </p:nvSpPr>
          <p:spPr>
            <a:xfrm rot="10800000">
              <a:off x="965008"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4" name="TextBox 53"/>
          <p:cNvSpPr txBox="1"/>
          <p:nvPr/>
        </p:nvSpPr>
        <p:spPr>
          <a:xfrm>
            <a:off x="5160051" y="4280269"/>
            <a:ext cx="976549" cy="300082"/>
          </a:xfrm>
          <a:prstGeom prst="rect">
            <a:avLst/>
          </a:prstGeom>
          <a:noFill/>
        </p:spPr>
        <p:txBody>
          <a:bodyPr wrap="none" rtlCol="0">
            <a:spAutoFit/>
          </a:bodyPr>
          <a:lstStyle/>
          <a:p>
            <a:pPr algn="ctr"/>
            <a:r>
              <a:rPr lang="en-ID" sz="1350" dirty="0" err="1">
                <a:solidFill>
                  <a:schemeClr val="tx2"/>
                </a:solidFill>
                <a:latin typeface="+mj-lt"/>
              </a:rPr>
              <a:t>Doni</a:t>
            </a:r>
            <a:r>
              <a:rPr lang="en-ID" sz="1350" dirty="0">
                <a:solidFill>
                  <a:schemeClr val="tx2"/>
                </a:solidFill>
                <a:latin typeface="+mj-lt"/>
              </a:rPr>
              <a:t> Tata</a:t>
            </a:r>
            <a:endParaRPr lang="en-US" sz="1350" dirty="0">
              <a:solidFill>
                <a:schemeClr val="tx2"/>
              </a:solidFill>
              <a:latin typeface="+mj-lt"/>
            </a:endParaRPr>
          </a:p>
        </p:txBody>
      </p:sp>
      <p:grpSp>
        <p:nvGrpSpPr>
          <p:cNvPr id="48" name="Group 47"/>
          <p:cNvGrpSpPr/>
          <p:nvPr/>
        </p:nvGrpSpPr>
        <p:grpSpPr>
          <a:xfrm>
            <a:off x="5438616" y="4072411"/>
            <a:ext cx="419423" cy="65678"/>
            <a:chOff x="611263" y="2046852"/>
            <a:chExt cx="419423" cy="65678"/>
          </a:xfrm>
          <a:solidFill>
            <a:schemeClr val="accent4"/>
          </a:solidFill>
        </p:grpSpPr>
        <p:sp>
          <p:nvSpPr>
            <p:cNvPr id="49" name="Oval 46"/>
            <p:cNvSpPr/>
            <p:nvPr/>
          </p:nvSpPr>
          <p:spPr>
            <a:xfrm rot="10800000">
              <a:off x="611263" y="2046852"/>
              <a:ext cx="65678" cy="656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0" name="Oval 47"/>
            <p:cNvSpPr/>
            <p:nvPr/>
          </p:nvSpPr>
          <p:spPr>
            <a:xfrm rot="10800000">
              <a:off x="699932" y="2046852"/>
              <a:ext cx="65678" cy="656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1" name="Oval 48"/>
            <p:cNvSpPr/>
            <p:nvPr/>
          </p:nvSpPr>
          <p:spPr>
            <a:xfrm rot="10800000">
              <a:off x="788601" y="2046852"/>
              <a:ext cx="65678" cy="656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2" name="Oval 49"/>
            <p:cNvSpPr/>
            <p:nvPr/>
          </p:nvSpPr>
          <p:spPr>
            <a:xfrm rot="10800000">
              <a:off x="877270" y="2046852"/>
              <a:ext cx="65678" cy="656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3" name="Oval 50"/>
            <p:cNvSpPr/>
            <p:nvPr/>
          </p:nvSpPr>
          <p:spPr>
            <a:xfrm rot="10800000">
              <a:off x="965008" y="2046852"/>
              <a:ext cx="65678" cy="656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64" name="TextBox 63"/>
          <p:cNvSpPr txBox="1"/>
          <p:nvPr/>
        </p:nvSpPr>
        <p:spPr>
          <a:xfrm>
            <a:off x="7295722" y="4280269"/>
            <a:ext cx="1055097" cy="300082"/>
          </a:xfrm>
          <a:prstGeom prst="rect">
            <a:avLst/>
          </a:prstGeom>
          <a:noFill/>
        </p:spPr>
        <p:txBody>
          <a:bodyPr wrap="none" rtlCol="0">
            <a:spAutoFit/>
          </a:bodyPr>
          <a:lstStyle/>
          <a:p>
            <a:pPr algn="ctr"/>
            <a:r>
              <a:rPr lang="en-ID" sz="1350" dirty="0" err="1">
                <a:solidFill>
                  <a:schemeClr val="tx2"/>
                </a:solidFill>
                <a:latin typeface="+mj-lt"/>
              </a:rPr>
              <a:t>Bery</a:t>
            </a:r>
            <a:r>
              <a:rPr lang="en-ID" sz="1350" dirty="0">
                <a:solidFill>
                  <a:schemeClr val="tx2"/>
                </a:solidFill>
                <a:latin typeface="+mj-lt"/>
              </a:rPr>
              <a:t> </a:t>
            </a:r>
            <a:r>
              <a:rPr lang="en-ID" sz="1350" dirty="0" err="1">
                <a:solidFill>
                  <a:schemeClr val="tx2"/>
                </a:solidFill>
                <a:latin typeface="+mj-lt"/>
              </a:rPr>
              <a:t>Putro</a:t>
            </a:r>
            <a:endParaRPr lang="en-US" sz="1350" dirty="0">
              <a:solidFill>
                <a:schemeClr val="tx2"/>
              </a:solidFill>
              <a:latin typeface="+mj-lt"/>
            </a:endParaRPr>
          </a:p>
        </p:txBody>
      </p:sp>
      <p:grpSp>
        <p:nvGrpSpPr>
          <p:cNvPr id="58" name="Group 57"/>
          <p:cNvGrpSpPr/>
          <p:nvPr/>
        </p:nvGrpSpPr>
        <p:grpSpPr>
          <a:xfrm>
            <a:off x="7610316" y="4072411"/>
            <a:ext cx="419423" cy="65678"/>
            <a:chOff x="611263" y="2046852"/>
            <a:chExt cx="419423" cy="65678"/>
          </a:xfrm>
          <a:solidFill>
            <a:schemeClr val="accent5"/>
          </a:solidFill>
        </p:grpSpPr>
        <p:sp>
          <p:nvSpPr>
            <p:cNvPr id="59" name="Oval 46"/>
            <p:cNvSpPr/>
            <p:nvPr/>
          </p:nvSpPr>
          <p:spPr>
            <a:xfrm rot="10800000">
              <a:off x="611263" y="2046852"/>
              <a:ext cx="65678" cy="6567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0" name="Oval 47"/>
            <p:cNvSpPr/>
            <p:nvPr/>
          </p:nvSpPr>
          <p:spPr>
            <a:xfrm rot="10800000">
              <a:off x="699932" y="2046852"/>
              <a:ext cx="65678" cy="6567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1" name="Oval 48"/>
            <p:cNvSpPr/>
            <p:nvPr/>
          </p:nvSpPr>
          <p:spPr>
            <a:xfrm rot="10800000">
              <a:off x="788601" y="2046852"/>
              <a:ext cx="65678" cy="6567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2" name="Oval 49"/>
            <p:cNvSpPr/>
            <p:nvPr/>
          </p:nvSpPr>
          <p:spPr>
            <a:xfrm rot="10800000">
              <a:off x="877270" y="2046852"/>
              <a:ext cx="65678" cy="6567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3" name="Oval 50"/>
            <p:cNvSpPr/>
            <p:nvPr/>
          </p:nvSpPr>
          <p:spPr>
            <a:xfrm rot="10800000">
              <a:off x="965008" y="2046852"/>
              <a:ext cx="65678" cy="6567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74" name="TextBox 73"/>
          <p:cNvSpPr txBox="1"/>
          <p:nvPr/>
        </p:nvSpPr>
        <p:spPr>
          <a:xfrm>
            <a:off x="3079722" y="4280269"/>
            <a:ext cx="793807" cy="300082"/>
          </a:xfrm>
          <a:prstGeom prst="rect">
            <a:avLst/>
          </a:prstGeom>
          <a:noFill/>
        </p:spPr>
        <p:txBody>
          <a:bodyPr wrap="none" rtlCol="0">
            <a:spAutoFit/>
          </a:bodyPr>
          <a:lstStyle/>
          <a:p>
            <a:pPr algn="ctr"/>
            <a:r>
              <a:rPr lang="en-ID" sz="1350" dirty="0">
                <a:solidFill>
                  <a:schemeClr val="tx2"/>
                </a:solidFill>
                <a:latin typeface="+mj-lt"/>
              </a:rPr>
              <a:t>Ari </a:t>
            </a:r>
            <a:r>
              <a:rPr lang="en-ID" sz="1350" dirty="0" err="1">
                <a:solidFill>
                  <a:schemeClr val="tx2"/>
                </a:solidFill>
                <a:latin typeface="+mj-lt"/>
              </a:rPr>
              <a:t>Ikal</a:t>
            </a:r>
            <a:endParaRPr lang="en-US" sz="1350" dirty="0">
              <a:solidFill>
                <a:schemeClr val="tx2"/>
              </a:solidFill>
              <a:latin typeface="+mj-lt"/>
            </a:endParaRPr>
          </a:p>
        </p:txBody>
      </p:sp>
      <p:grpSp>
        <p:nvGrpSpPr>
          <p:cNvPr id="68" name="Group 67"/>
          <p:cNvGrpSpPr/>
          <p:nvPr/>
        </p:nvGrpSpPr>
        <p:grpSpPr>
          <a:xfrm>
            <a:off x="3266673" y="4072411"/>
            <a:ext cx="419423" cy="65678"/>
            <a:chOff x="611263" y="2046852"/>
            <a:chExt cx="419423" cy="65678"/>
          </a:xfrm>
          <a:solidFill>
            <a:schemeClr val="accent3"/>
          </a:solidFill>
        </p:grpSpPr>
        <p:sp>
          <p:nvSpPr>
            <p:cNvPr id="69" name="Oval 46"/>
            <p:cNvSpPr/>
            <p:nvPr/>
          </p:nvSpPr>
          <p:spPr>
            <a:xfrm rot="10800000">
              <a:off x="611263" y="2046852"/>
              <a:ext cx="65678" cy="65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70" name="Oval 47"/>
            <p:cNvSpPr/>
            <p:nvPr/>
          </p:nvSpPr>
          <p:spPr>
            <a:xfrm rot="10800000">
              <a:off x="699932" y="2046852"/>
              <a:ext cx="65678" cy="65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1" name="Oval 48"/>
            <p:cNvSpPr/>
            <p:nvPr/>
          </p:nvSpPr>
          <p:spPr>
            <a:xfrm rot="10800000">
              <a:off x="788601" y="2046852"/>
              <a:ext cx="65678" cy="65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72" name="Oval 49"/>
            <p:cNvSpPr/>
            <p:nvPr/>
          </p:nvSpPr>
          <p:spPr>
            <a:xfrm rot="10800000">
              <a:off x="877270" y="2046852"/>
              <a:ext cx="65678" cy="65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3" name="Oval 50"/>
            <p:cNvSpPr/>
            <p:nvPr/>
          </p:nvSpPr>
          <p:spPr>
            <a:xfrm rot="10800000">
              <a:off x="965008" y="2046852"/>
              <a:ext cx="65678" cy="65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6" name="Rectangle 45"/>
          <p:cNvSpPr/>
          <p:nvPr/>
        </p:nvSpPr>
        <p:spPr>
          <a:xfrm>
            <a:off x="2553881" y="4576321"/>
            <a:ext cx="1845487" cy="854080"/>
          </a:xfrm>
          <a:prstGeom prst="rect">
            <a:avLst/>
          </a:prstGeom>
        </p:spPr>
        <p:txBody>
          <a:bodyPr wrap="square">
            <a:spAutoFit/>
          </a:bodyPr>
          <a:lstStyle/>
          <a:p>
            <a:pPr algn="ctr">
              <a:lnSpc>
                <a:spcPct val="150000"/>
              </a:lnSpc>
            </a:pPr>
            <a:r>
              <a:rPr kumimoji="1" lang="en-US" altLang="ja-JP" sz="825" dirty="0">
                <a:solidFill>
                  <a:schemeClr val="tx2"/>
                </a:solidFill>
              </a:rPr>
              <a:t>Choro </a:t>
            </a:r>
            <a:r>
              <a:rPr kumimoji="1" lang="en-US" altLang="ja-JP" sz="825" dirty="0" err="1">
                <a:solidFill>
                  <a:schemeClr val="tx2"/>
                </a:solidFill>
              </a:rPr>
              <a:t>tantas</a:t>
            </a:r>
            <a:r>
              <a:rPr kumimoji="1" lang="en-US" altLang="ja-JP" sz="825" dirty="0">
                <a:solidFill>
                  <a:schemeClr val="tx2"/>
                </a:solidFill>
              </a:rPr>
              <a:t> </a:t>
            </a:r>
            <a:r>
              <a:rPr kumimoji="1" lang="en-US" altLang="ja-JP" sz="825" dirty="0" err="1">
                <a:solidFill>
                  <a:schemeClr val="tx2"/>
                </a:solidFill>
              </a:rPr>
              <a:t>veritus</a:t>
            </a:r>
            <a:r>
              <a:rPr kumimoji="1" lang="en-US" altLang="ja-JP" sz="825" dirty="0">
                <a:solidFill>
                  <a:schemeClr val="tx2"/>
                </a:solidFill>
              </a:rPr>
              <a:t> </a:t>
            </a:r>
            <a:r>
              <a:rPr kumimoji="1" lang="en-US" altLang="ja-JP" sz="825" dirty="0" err="1">
                <a:solidFill>
                  <a:schemeClr val="tx2"/>
                </a:solidFill>
              </a:rPr>
              <a:t>ei</a:t>
            </a:r>
            <a:r>
              <a:rPr kumimoji="1" lang="en-US" altLang="ja-JP" sz="825" dirty="0">
                <a:solidFill>
                  <a:schemeClr val="tx2"/>
                </a:solidFill>
              </a:rPr>
              <a:t> </a:t>
            </a:r>
            <a:r>
              <a:rPr kumimoji="1" lang="en-US" altLang="ja-JP" sz="825" dirty="0" err="1">
                <a:solidFill>
                  <a:schemeClr val="tx2"/>
                </a:solidFill>
              </a:rPr>
              <a:t>eam</a:t>
            </a:r>
            <a:r>
              <a:rPr kumimoji="1" lang="en-US" altLang="ja-JP" sz="825" dirty="0">
                <a:solidFill>
                  <a:schemeClr val="tx2"/>
                </a:solidFill>
              </a:rPr>
              <a:t>, at </a:t>
            </a:r>
            <a:r>
              <a:rPr kumimoji="1" lang="en-US" altLang="ja-JP" sz="825" dirty="0" err="1">
                <a:solidFill>
                  <a:schemeClr val="tx2"/>
                </a:solidFill>
              </a:rPr>
              <a:t>porro</a:t>
            </a:r>
            <a:r>
              <a:rPr kumimoji="1" lang="en-US" altLang="ja-JP" sz="825" dirty="0">
                <a:solidFill>
                  <a:schemeClr val="tx2"/>
                </a:solidFill>
              </a:rPr>
              <a:t> </a:t>
            </a:r>
            <a:r>
              <a:rPr kumimoji="1" lang="en-US" altLang="ja-JP" sz="825" dirty="0" err="1">
                <a:solidFill>
                  <a:schemeClr val="tx2"/>
                </a:solidFill>
              </a:rPr>
              <a:t>temporibus</a:t>
            </a:r>
            <a:r>
              <a:rPr kumimoji="1" lang="en-US" altLang="ja-JP" sz="825" dirty="0">
                <a:solidFill>
                  <a:schemeClr val="tx2"/>
                </a:solidFill>
              </a:rPr>
              <a:t> </a:t>
            </a:r>
            <a:r>
              <a:rPr kumimoji="1" lang="en-US" altLang="ja-JP" sz="825" dirty="0" err="1">
                <a:solidFill>
                  <a:schemeClr val="tx2"/>
                </a:solidFill>
              </a:rPr>
              <a:t>vel</a:t>
            </a:r>
            <a:r>
              <a:rPr kumimoji="1" lang="en-US" altLang="ja-JP" sz="825" dirty="0">
                <a:solidFill>
                  <a:schemeClr val="tx2"/>
                </a:solidFill>
              </a:rPr>
              <a:t>, </a:t>
            </a:r>
            <a:r>
              <a:rPr kumimoji="1" lang="en-US" altLang="ja-JP" sz="825" dirty="0" err="1">
                <a:solidFill>
                  <a:schemeClr val="tx2"/>
                </a:solidFill>
              </a:rPr>
              <a:t>tacimates</a:t>
            </a:r>
            <a:r>
              <a:rPr kumimoji="1" lang="en-US" altLang="ja-JP" sz="825" dirty="0">
                <a:solidFill>
                  <a:schemeClr val="tx2"/>
                </a:solidFill>
              </a:rPr>
              <a:t> </a:t>
            </a:r>
            <a:r>
              <a:rPr kumimoji="1" lang="en-US" altLang="ja-JP" sz="825" dirty="0" err="1">
                <a:solidFill>
                  <a:schemeClr val="tx2"/>
                </a:solidFill>
              </a:rPr>
              <a:t>accusata</a:t>
            </a:r>
            <a:r>
              <a:rPr kumimoji="1" lang="en-US" altLang="ja-JP" sz="825" dirty="0">
                <a:solidFill>
                  <a:schemeClr val="tx2"/>
                </a:solidFill>
              </a:rPr>
              <a:t> </a:t>
            </a:r>
            <a:r>
              <a:rPr kumimoji="1" lang="en-US" altLang="ja-JP" sz="825" dirty="0" err="1">
                <a:solidFill>
                  <a:schemeClr val="tx2"/>
                </a:solidFill>
              </a:rPr>
              <a:t>mei</a:t>
            </a:r>
            <a:r>
              <a:rPr kumimoji="1" lang="en-US" altLang="ja-JP" sz="825" dirty="0">
                <a:solidFill>
                  <a:schemeClr val="tx2"/>
                </a:solidFill>
              </a:rPr>
              <a:t> in. Sea et postulant </a:t>
            </a:r>
            <a:r>
              <a:rPr kumimoji="1" lang="en-US" altLang="ja-JP" sz="825" dirty="0" err="1">
                <a:solidFill>
                  <a:schemeClr val="tx2"/>
                </a:solidFill>
              </a:rPr>
              <a:t>erroribus</a:t>
            </a:r>
            <a:r>
              <a:rPr kumimoji="1" lang="en-US" altLang="ja-JP" sz="825" dirty="0">
                <a:solidFill>
                  <a:schemeClr val="tx2"/>
                </a:solidFill>
              </a:rPr>
              <a:t>, at </a:t>
            </a:r>
            <a:r>
              <a:rPr kumimoji="1" lang="en-US" altLang="ja-JP" sz="825" dirty="0" err="1">
                <a:solidFill>
                  <a:schemeClr val="tx2"/>
                </a:solidFill>
              </a:rPr>
              <a:t>novum</a:t>
            </a:r>
            <a:r>
              <a:rPr kumimoji="1" lang="en-US" altLang="ja-JP" sz="825" dirty="0">
                <a:solidFill>
                  <a:schemeClr val="tx2"/>
                </a:solidFill>
              </a:rPr>
              <a:t> </a:t>
            </a:r>
            <a:r>
              <a:rPr kumimoji="1" lang="en-US" altLang="ja-JP" sz="825" dirty="0" err="1">
                <a:solidFill>
                  <a:schemeClr val="tx2"/>
                </a:solidFill>
              </a:rPr>
              <a:t>soluta</a:t>
            </a:r>
            <a:r>
              <a:rPr kumimoji="1" lang="en-US" altLang="ja-JP" sz="825" dirty="0">
                <a:solidFill>
                  <a:schemeClr val="tx2"/>
                </a:solidFill>
              </a:rPr>
              <a:t> </a:t>
            </a:r>
            <a:r>
              <a:rPr kumimoji="1" lang="en-US" altLang="ja-JP" sz="825" dirty="0" err="1">
                <a:solidFill>
                  <a:schemeClr val="tx2"/>
                </a:solidFill>
              </a:rPr>
              <a:t>mea</a:t>
            </a:r>
            <a:r>
              <a:rPr kumimoji="1" lang="en-US" altLang="ja-JP" sz="825" dirty="0">
                <a:solidFill>
                  <a:schemeClr val="tx2"/>
                </a:solidFill>
              </a:rPr>
              <a:t>. </a:t>
            </a:r>
            <a:endParaRPr lang="en-ID" sz="825" dirty="0">
              <a:solidFill>
                <a:schemeClr val="tx2"/>
              </a:solidFill>
            </a:endParaRPr>
          </a:p>
        </p:txBody>
      </p:sp>
      <p:sp>
        <p:nvSpPr>
          <p:cNvPr id="56" name="Rectangle 55"/>
          <p:cNvSpPr/>
          <p:nvPr/>
        </p:nvSpPr>
        <p:spPr>
          <a:xfrm>
            <a:off x="4695478" y="4576321"/>
            <a:ext cx="1845487" cy="854080"/>
          </a:xfrm>
          <a:prstGeom prst="rect">
            <a:avLst/>
          </a:prstGeom>
        </p:spPr>
        <p:txBody>
          <a:bodyPr wrap="square">
            <a:spAutoFit/>
          </a:bodyPr>
          <a:lstStyle/>
          <a:p>
            <a:pPr algn="ctr">
              <a:lnSpc>
                <a:spcPct val="150000"/>
              </a:lnSpc>
            </a:pPr>
            <a:r>
              <a:rPr kumimoji="1" lang="en-US" altLang="ja-JP" sz="825" dirty="0">
                <a:solidFill>
                  <a:schemeClr val="tx2"/>
                </a:solidFill>
              </a:rPr>
              <a:t>Choro </a:t>
            </a:r>
            <a:r>
              <a:rPr kumimoji="1" lang="en-US" altLang="ja-JP" sz="825" dirty="0" err="1">
                <a:solidFill>
                  <a:schemeClr val="tx2"/>
                </a:solidFill>
              </a:rPr>
              <a:t>tantas</a:t>
            </a:r>
            <a:r>
              <a:rPr kumimoji="1" lang="en-US" altLang="ja-JP" sz="825" dirty="0">
                <a:solidFill>
                  <a:schemeClr val="tx2"/>
                </a:solidFill>
              </a:rPr>
              <a:t> </a:t>
            </a:r>
            <a:r>
              <a:rPr kumimoji="1" lang="en-US" altLang="ja-JP" sz="825" dirty="0" err="1">
                <a:solidFill>
                  <a:schemeClr val="tx2"/>
                </a:solidFill>
              </a:rPr>
              <a:t>veritus</a:t>
            </a:r>
            <a:r>
              <a:rPr kumimoji="1" lang="en-US" altLang="ja-JP" sz="825" dirty="0">
                <a:solidFill>
                  <a:schemeClr val="tx2"/>
                </a:solidFill>
              </a:rPr>
              <a:t> </a:t>
            </a:r>
            <a:r>
              <a:rPr kumimoji="1" lang="en-US" altLang="ja-JP" sz="825" dirty="0" err="1">
                <a:solidFill>
                  <a:schemeClr val="tx2"/>
                </a:solidFill>
              </a:rPr>
              <a:t>ei</a:t>
            </a:r>
            <a:r>
              <a:rPr kumimoji="1" lang="en-US" altLang="ja-JP" sz="825" dirty="0">
                <a:solidFill>
                  <a:schemeClr val="tx2"/>
                </a:solidFill>
              </a:rPr>
              <a:t> </a:t>
            </a:r>
            <a:r>
              <a:rPr kumimoji="1" lang="en-US" altLang="ja-JP" sz="825" dirty="0" err="1">
                <a:solidFill>
                  <a:schemeClr val="tx2"/>
                </a:solidFill>
              </a:rPr>
              <a:t>eam</a:t>
            </a:r>
            <a:r>
              <a:rPr kumimoji="1" lang="en-US" altLang="ja-JP" sz="825" dirty="0">
                <a:solidFill>
                  <a:schemeClr val="tx2"/>
                </a:solidFill>
              </a:rPr>
              <a:t>, at </a:t>
            </a:r>
            <a:r>
              <a:rPr kumimoji="1" lang="en-US" altLang="ja-JP" sz="825" dirty="0" err="1">
                <a:solidFill>
                  <a:schemeClr val="tx2"/>
                </a:solidFill>
              </a:rPr>
              <a:t>porro</a:t>
            </a:r>
            <a:r>
              <a:rPr kumimoji="1" lang="en-US" altLang="ja-JP" sz="825" dirty="0">
                <a:solidFill>
                  <a:schemeClr val="tx2"/>
                </a:solidFill>
              </a:rPr>
              <a:t> </a:t>
            </a:r>
            <a:r>
              <a:rPr kumimoji="1" lang="en-US" altLang="ja-JP" sz="825" dirty="0" err="1">
                <a:solidFill>
                  <a:schemeClr val="tx2"/>
                </a:solidFill>
              </a:rPr>
              <a:t>temporibus</a:t>
            </a:r>
            <a:r>
              <a:rPr kumimoji="1" lang="en-US" altLang="ja-JP" sz="825" dirty="0">
                <a:solidFill>
                  <a:schemeClr val="tx2"/>
                </a:solidFill>
              </a:rPr>
              <a:t> </a:t>
            </a:r>
            <a:r>
              <a:rPr kumimoji="1" lang="en-US" altLang="ja-JP" sz="825" dirty="0" err="1">
                <a:solidFill>
                  <a:schemeClr val="tx2"/>
                </a:solidFill>
              </a:rPr>
              <a:t>vel</a:t>
            </a:r>
            <a:r>
              <a:rPr kumimoji="1" lang="en-US" altLang="ja-JP" sz="825" dirty="0">
                <a:solidFill>
                  <a:schemeClr val="tx2"/>
                </a:solidFill>
              </a:rPr>
              <a:t>, </a:t>
            </a:r>
            <a:r>
              <a:rPr kumimoji="1" lang="en-US" altLang="ja-JP" sz="825" dirty="0" err="1">
                <a:solidFill>
                  <a:schemeClr val="tx2"/>
                </a:solidFill>
              </a:rPr>
              <a:t>tacimates</a:t>
            </a:r>
            <a:r>
              <a:rPr kumimoji="1" lang="en-US" altLang="ja-JP" sz="825" dirty="0">
                <a:solidFill>
                  <a:schemeClr val="tx2"/>
                </a:solidFill>
              </a:rPr>
              <a:t> </a:t>
            </a:r>
            <a:r>
              <a:rPr kumimoji="1" lang="en-US" altLang="ja-JP" sz="825" dirty="0" err="1">
                <a:solidFill>
                  <a:schemeClr val="tx2"/>
                </a:solidFill>
              </a:rPr>
              <a:t>accusata</a:t>
            </a:r>
            <a:r>
              <a:rPr kumimoji="1" lang="en-US" altLang="ja-JP" sz="825" dirty="0">
                <a:solidFill>
                  <a:schemeClr val="tx2"/>
                </a:solidFill>
              </a:rPr>
              <a:t> </a:t>
            </a:r>
            <a:r>
              <a:rPr kumimoji="1" lang="en-US" altLang="ja-JP" sz="825" dirty="0" err="1">
                <a:solidFill>
                  <a:schemeClr val="tx2"/>
                </a:solidFill>
              </a:rPr>
              <a:t>mei</a:t>
            </a:r>
            <a:r>
              <a:rPr kumimoji="1" lang="en-US" altLang="ja-JP" sz="825" dirty="0">
                <a:solidFill>
                  <a:schemeClr val="tx2"/>
                </a:solidFill>
              </a:rPr>
              <a:t> in. Sea et postulant </a:t>
            </a:r>
            <a:r>
              <a:rPr kumimoji="1" lang="en-US" altLang="ja-JP" sz="825" dirty="0" err="1">
                <a:solidFill>
                  <a:schemeClr val="tx2"/>
                </a:solidFill>
              </a:rPr>
              <a:t>erroribus</a:t>
            </a:r>
            <a:r>
              <a:rPr kumimoji="1" lang="en-US" altLang="ja-JP" sz="825" dirty="0">
                <a:solidFill>
                  <a:schemeClr val="tx2"/>
                </a:solidFill>
              </a:rPr>
              <a:t>, at </a:t>
            </a:r>
            <a:r>
              <a:rPr kumimoji="1" lang="en-US" altLang="ja-JP" sz="825" dirty="0" err="1">
                <a:solidFill>
                  <a:schemeClr val="tx2"/>
                </a:solidFill>
              </a:rPr>
              <a:t>novum</a:t>
            </a:r>
            <a:r>
              <a:rPr kumimoji="1" lang="en-US" altLang="ja-JP" sz="825" dirty="0">
                <a:solidFill>
                  <a:schemeClr val="tx2"/>
                </a:solidFill>
              </a:rPr>
              <a:t> </a:t>
            </a:r>
            <a:r>
              <a:rPr kumimoji="1" lang="en-US" altLang="ja-JP" sz="825" dirty="0" err="1">
                <a:solidFill>
                  <a:schemeClr val="tx2"/>
                </a:solidFill>
              </a:rPr>
              <a:t>soluta</a:t>
            </a:r>
            <a:r>
              <a:rPr kumimoji="1" lang="en-US" altLang="ja-JP" sz="825" dirty="0">
                <a:solidFill>
                  <a:schemeClr val="tx2"/>
                </a:solidFill>
              </a:rPr>
              <a:t> </a:t>
            </a:r>
            <a:r>
              <a:rPr kumimoji="1" lang="en-US" altLang="ja-JP" sz="825" dirty="0" err="1">
                <a:solidFill>
                  <a:schemeClr val="tx2"/>
                </a:solidFill>
              </a:rPr>
              <a:t>mea</a:t>
            </a:r>
            <a:r>
              <a:rPr kumimoji="1" lang="en-US" altLang="ja-JP" sz="825" dirty="0">
                <a:solidFill>
                  <a:schemeClr val="tx2"/>
                </a:solidFill>
              </a:rPr>
              <a:t>. </a:t>
            </a:r>
            <a:endParaRPr lang="en-ID" sz="825" dirty="0">
              <a:solidFill>
                <a:schemeClr val="tx2"/>
              </a:solidFill>
            </a:endParaRPr>
          </a:p>
        </p:txBody>
      </p:sp>
      <p:sp>
        <p:nvSpPr>
          <p:cNvPr id="66" name="Rectangle 65"/>
          <p:cNvSpPr/>
          <p:nvPr/>
        </p:nvSpPr>
        <p:spPr>
          <a:xfrm>
            <a:off x="6837075" y="4576321"/>
            <a:ext cx="1845487" cy="854080"/>
          </a:xfrm>
          <a:prstGeom prst="rect">
            <a:avLst/>
          </a:prstGeom>
        </p:spPr>
        <p:txBody>
          <a:bodyPr wrap="square">
            <a:spAutoFit/>
          </a:bodyPr>
          <a:lstStyle/>
          <a:p>
            <a:pPr algn="ctr">
              <a:lnSpc>
                <a:spcPct val="150000"/>
              </a:lnSpc>
            </a:pPr>
            <a:r>
              <a:rPr kumimoji="1" lang="en-US" altLang="ja-JP" sz="825" dirty="0">
                <a:solidFill>
                  <a:schemeClr val="tx2"/>
                </a:solidFill>
              </a:rPr>
              <a:t>Choro </a:t>
            </a:r>
            <a:r>
              <a:rPr kumimoji="1" lang="en-US" altLang="ja-JP" sz="825" dirty="0" err="1">
                <a:solidFill>
                  <a:schemeClr val="tx2"/>
                </a:solidFill>
              </a:rPr>
              <a:t>tantas</a:t>
            </a:r>
            <a:r>
              <a:rPr kumimoji="1" lang="en-US" altLang="ja-JP" sz="825" dirty="0">
                <a:solidFill>
                  <a:schemeClr val="tx2"/>
                </a:solidFill>
              </a:rPr>
              <a:t> </a:t>
            </a:r>
            <a:r>
              <a:rPr kumimoji="1" lang="en-US" altLang="ja-JP" sz="825" dirty="0" err="1">
                <a:solidFill>
                  <a:schemeClr val="tx2"/>
                </a:solidFill>
              </a:rPr>
              <a:t>veritus</a:t>
            </a:r>
            <a:r>
              <a:rPr kumimoji="1" lang="en-US" altLang="ja-JP" sz="825" dirty="0">
                <a:solidFill>
                  <a:schemeClr val="tx2"/>
                </a:solidFill>
              </a:rPr>
              <a:t> </a:t>
            </a:r>
            <a:r>
              <a:rPr kumimoji="1" lang="en-US" altLang="ja-JP" sz="825" dirty="0" err="1">
                <a:solidFill>
                  <a:schemeClr val="tx2"/>
                </a:solidFill>
              </a:rPr>
              <a:t>ei</a:t>
            </a:r>
            <a:r>
              <a:rPr kumimoji="1" lang="en-US" altLang="ja-JP" sz="825" dirty="0">
                <a:solidFill>
                  <a:schemeClr val="tx2"/>
                </a:solidFill>
              </a:rPr>
              <a:t> </a:t>
            </a:r>
            <a:r>
              <a:rPr kumimoji="1" lang="en-US" altLang="ja-JP" sz="825" dirty="0" err="1">
                <a:solidFill>
                  <a:schemeClr val="tx2"/>
                </a:solidFill>
              </a:rPr>
              <a:t>eam</a:t>
            </a:r>
            <a:r>
              <a:rPr kumimoji="1" lang="en-US" altLang="ja-JP" sz="825" dirty="0">
                <a:solidFill>
                  <a:schemeClr val="tx2"/>
                </a:solidFill>
              </a:rPr>
              <a:t>, at </a:t>
            </a:r>
            <a:r>
              <a:rPr kumimoji="1" lang="en-US" altLang="ja-JP" sz="825" dirty="0" err="1">
                <a:solidFill>
                  <a:schemeClr val="tx2"/>
                </a:solidFill>
              </a:rPr>
              <a:t>porro</a:t>
            </a:r>
            <a:r>
              <a:rPr kumimoji="1" lang="en-US" altLang="ja-JP" sz="825" dirty="0">
                <a:solidFill>
                  <a:schemeClr val="tx2"/>
                </a:solidFill>
              </a:rPr>
              <a:t> </a:t>
            </a:r>
            <a:r>
              <a:rPr kumimoji="1" lang="en-US" altLang="ja-JP" sz="825" dirty="0" err="1">
                <a:solidFill>
                  <a:schemeClr val="tx2"/>
                </a:solidFill>
              </a:rPr>
              <a:t>temporibus</a:t>
            </a:r>
            <a:r>
              <a:rPr kumimoji="1" lang="en-US" altLang="ja-JP" sz="825" dirty="0">
                <a:solidFill>
                  <a:schemeClr val="tx2"/>
                </a:solidFill>
              </a:rPr>
              <a:t> </a:t>
            </a:r>
            <a:r>
              <a:rPr kumimoji="1" lang="en-US" altLang="ja-JP" sz="825" dirty="0" err="1">
                <a:solidFill>
                  <a:schemeClr val="tx2"/>
                </a:solidFill>
              </a:rPr>
              <a:t>vel</a:t>
            </a:r>
            <a:r>
              <a:rPr kumimoji="1" lang="en-US" altLang="ja-JP" sz="825" dirty="0">
                <a:solidFill>
                  <a:schemeClr val="tx2"/>
                </a:solidFill>
              </a:rPr>
              <a:t>, </a:t>
            </a:r>
            <a:r>
              <a:rPr kumimoji="1" lang="en-US" altLang="ja-JP" sz="825" dirty="0" err="1">
                <a:solidFill>
                  <a:schemeClr val="tx2"/>
                </a:solidFill>
              </a:rPr>
              <a:t>tacimates</a:t>
            </a:r>
            <a:r>
              <a:rPr kumimoji="1" lang="en-US" altLang="ja-JP" sz="825" dirty="0">
                <a:solidFill>
                  <a:schemeClr val="tx2"/>
                </a:solidFill>
              </a:rPr>
              <a:t> </a:t>
            </a:r>
            <a:r>
              <a:rPr kumimoji="1" lang="en-US" altLang="ja-JP" sz="825" dirty="0" err="1">
                <a:solidFill>
                  <a:schemeClr val="tx2"/>
                </a:solidFill>
              </a:rPr>
              <a:t>accusata</a:t>
            </a:r>
            <a:r>
              <a:rPr kumimoji="1" lang="en-US" altLang="ja-JP" sz="825" dirty="0">
                <a:solidFill>
                  <a:schemeClr val="tx2"/>
                </a:solidFill>
              </a:rPr>
              <a:t> </a:t>
            </a:r>
            <a:r>
              <a:rPr kumimoji="1" lang="en-US" altLang="ja-JP" sz="825" dirty="0" err="1">
                <a:solidFill>
                  <a:schemeClr val="tx2"/>
                </a:solidFill>
              </a:rPr>
              <a:t>mei</a:t>
            </a:r>
            <a:r>
              <a:rPr kumimoji="1" lang="en-US" altLang="ja-JP" sz="825" dirty="0">
                <a:solidFill>
                  <a:schemeClr val="tx2"/>
                </a:solidFill>
              </a:rPr>
              <a:t> in. Sea et postulant </a:t>
            </a:r>
            <a:r>
              <a:rPr kumimoji="1" lang="en-US" altLang="ja-JP" sz="825" dirty="0" err="1">
                <a:solidFill>
                  <a:schemeClr val="tx2"/>
                </a:solidFill>
              </a:rPr>
              <a:t>erroribus</a:t>
            </a:r>
            <a:r>
              <a:rPr kumimoji="1" lang="en-US" altLang="ja-JP" sz="825" dirty="0">
                <a:solidFill>
                  <a:schemeClr val="tx2"/>
                </a:solidFill>
              </a:rPr>
              <a:t>, at </a:t>
            </a:r>
            <a:r>
              <a:rPr kumimoji="1" lang="en-US" altLang="ja-JP" sz="825" dirty="0" err="1">
                <a:solidFill>
                  <a:schemeClr val="tx2"/>
                </a:solidFill>
              </a:rPr>
              <a:t>novum</a:t>
            </a:r>
            <a:r>
              <a:rPr kumimoji="1" lang="en-US" altLang="ja-JP" sz="825" dirty="0">
                <a:solidFill>
                  <a:schemeClr val="tx2"/>
                </a:solidFill>
              </a:rPr>
              <a:t> </a:t>
            </a:r>
            <a:r>
              <a:rPr kumimoji="1" lang="en-US" altLang="ja-JP" sz="825" dirty="0" err="1">
                <a:solidFill>
                  <a:schemeClr val="tx2"/>
                </a:solidFill>
              </a:rPr>
              <a:t>soluta</a:t>
            </a:r>
            <a:r>
              <a:rPr kumimoji="1" lang="en-US" altLang="ja-JP" sz="825" dirty="0">
                <a:solidFill>
                  <a:schemeClr val="tx2"/>
                </a:solidFill>
              </a:rPr>
              <a:t> </a:t>
            </a:r>
            <a:r>
              <a:rPr kumimoji="1" lang="en-US" altLang="ja-JP" sz="825" dirty="0" err="1">
                <a:solidFill>
                  <a:schemeClr val="tx2"/>
                </a:solidFill>
              </a:rPr>
              <a:t>mea</a:t>
            </a:r>
            <a:r>
              <a:rPr kumimoji="1" lang="en-US" altLang="ja-JP" sz="825" dirty="0">
                <a:solidFill>
                  <a:schemeClr val="tx2"/>
                </a:solidFill>
              </a:rPr>
              <a:t>. </a:t>
            </a:r>
            <a:endParaRPr lang="en-ID" sz="825" dirty="0">
              <a:solidFill>
                <a:schemeClr val="tx2"/>
              </a:solidFill>
            </a:endParaRPr>
          </a:p>
        </p:txBody>
      </p:sp>
    </p:spTree>
    <p:extLst>
      <p:ext uri="{BB962C8B-B14F-4D97-AF65-F5344CB8AC3E}">
        <p14:creationId xmlns:p14="http://schemas.microsoft.com/office/powerpoint/2010/main" val="29165040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7768">
        <p159:morph option="byChar"/>
      </p:transition>
    </mc:Choice>
    <mc:Fallback xmlns="">
      <p:transition spd="slow" advTm="7768">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Picture Placeholder 1"/>
          <p:cNvSpPr>
            <a:spLocks noGrp="1"/>
          </p:cNvSpPr>
          <p:nvPr>
            <p:ph type="pic" sz="quarter" idx="14"/>
          </p:nvPr>
        </p:nvSpPr>
        <p:spPr/>
      </p:sp>
      <p:sp>
        <p:nvSpPr>
          <p:cNvPr id="19" name="Rectangle 18"/>
          <p:cNvSpPr/>
          <p:nvPr/>
        </p:nvSpPr>
        <p:spPr>
          <a:xfrm>
            <a:off x="0" y="1714500"/>
            <a:ext cx="9144000" cy="5143500"/>
          </a:xfrm>
          <a:prstGeom prst="rect">
            <a:avLst/>
          </a:prstGeom>
          <a:solidFill>
            <a:schemeClr val="tx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涙形 6"/>
          <p:cNvSpPr/>
          <p:nvPr/>
        </p:nvSpPr>
        <p:spPr>
          <a:xfrm rot="5226544">
            <a:off x="2136369" y="761497"/>
            <a:ext cx="1356883" cy="1356883"/>
          </a:xfrm>
          <a:prstGeom prst="teardrop">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kumimoji="1" lang="ja-JP" altLang="en-US" sz="900"/>
          </a:p>
        </p:txBody>
      </p:sp>
      <p:sp>
        <p:nvSpPr>
          <p:cNvPr id="8" name="涙形 7"/>
          <p:cNvSpPr/>
          <p:nvPr/>
        </p:nvSpPr>
        <p:spPr>
          <a:xfrm rot="11130698">
            <a:off x="5803185" y="962509"/>
            <a:ext cx="1356883" cy="1356883"/>
          </a:xfrm>
          <a:prstGeom prst="teardrop">
            <a:avLst/>
          </a:prstGeom>
          <a:solidFill>
            <a:schemeClr val="accent2"/>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kumimoji="1" lang="ja-JP" altLang="en-US" sz="900"/>
          </a:p>
        </p:txBody>
      </p:sp>
      <p:sp>
        <p:nvSpPr>
          <p:cNvPr id="9" name="涙形 8"/>
          <p:cNvSpPr/>
          <p:nvPr/>
        </p:nvSpPr>
        <p:spPr>
          <a:xfrm rot="1800000">
            <a:off x="1248009" y="4069419"/>
            <a:ext cx="1356883" cy="1356883"/>
          </a:xfrm>
          <a:prstGeom prst="teardrop">
            <a:avLst/>
          </a:prstGeom>
          <a:solidFill>
            <a:schemeClr val="accent1">
              <a:lumMod val="60000"/>
              <a:lumOff val="4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kumimoji="1" lang="ja-JP" altLang="en-US" sz="900"/>
          </a:p>
        </p:txBody>
      </p:sp>
      <p:sp>
        <p:nvSpPr>
          <p:cNvPr id="10" name="涙形 9"/>
          <p:cNvSpPr/>
          <p:nvPr/>
        </p:nvSpPr>
        <p:spPr>
          <a:xfrm rot="14265780">
            <a:off x="6729558" y="4322619"/>
            <a:ext cx="1356883" cy="1356883"/>
          </a:xfrm>
          <a:prstGeom prst="teardrop">
            <a:avLst/>
          </a:prstGeom>
          <a:solidFill>
            <a:schemeClr val="accent3"/>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kumimoji="1" lang="ja-JP" altLang="en-US" sz="900"/>
          </a:p>
        </p:txBody>
      </p:sp>
      <p:sp>
        <p:nvSpPr>
          <p:cNvPr id="11" name="テキスト プレースホルダー 5"/>
          <p:cNvSpPr txBox="1">
            <a:spLocks/>
          </p:cNvSpPr>
          <p:nvPr/>
        </p:nvSpPr>
        <p:spPr>
          <a:xfrm>
            <a:off x="2260606" y="1055160"/>
            <a:ext cx="1108408" cy="769556"/>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1000" dirty="0">
                <a:solidFill>
                  <a:schemeClr val="bg1"/>
                </a:solidFill>
                <a:latin typeface="+mj-lt"/>
              </a:rPr>
              <a:t>Appropriately supply web-enabled leadership through client </a:t>
            </a:r>
          </a:p>
        </p:txBody>
      </p:sp>
      <p:sp>
        <p:nvSpPr>
          <p:cNvPr id="12" name="テキスト プレースホルダー 1"/>
          <p:cNvSpPr txBox="1">
            <a:spLocks/>
          </p:cNvSpPr>
          <p:nvPr/>
        </p:nvSpPr>
        <p:spPr>
          <a:xfrm>
            <a:off x="1372246" y="4363082"/>
            <a:ext cx="1108408" cy="769556"/>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1000" dirty="0">
                <a:solidFill>
                  <a:schemeClr val="bg1"/>
                </a:solidFill>
                <a:latin typeface="+mj-lt"/>
              </a:rPr>
              <a:t>Appropriately supply web-enabled leadership through client </a:t>
            </a:r>
          </a:p>
        </p:txBody>
      </p:sp>
      <p:sp>
        <p:nvSpPr>
          <p:cNvPr id="13" name="テキスト プレースホルダー 2"/>
          <p:cNvSpPr txBox="1">
            <a:spLocks/>
          </p:cNvSpPr>
          <p:nvPr/>
        </p:nvSpPr>
        <p:spPr>
          <a:xfrm>
            <a:off x="6853795" y="4616283"/>
            <a:ext cx="1108408" cy="769556"/>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1000" dirty="0">
                <a:solidFill>
                  <a:schemeClr val="bg1"/>
                </a:solidFill>
                <a:latin typeface="+mj-lt"/>
              </a:rPr>
              <a:t>Appropriately supply web-enabled leadership through client </a:t>
            </a:r>
          </a:p>
        </p:txBody>
      </p:sp>
      <p:sp>
        <p:nvSpPr>
          <p:cNvPr id="14" name="テキスト プレースホルダー 3"/>
          <p:cNvSpPr txBox="1">
            <a:spLocks/>
          </p:cNvSpPr>
          <p:nvPr/>
        </p:nvSpPr>
        <p:spPr>
          <a:xfrm>
            <a:off x="5968096" y="1271402"/>
            <a:ext cx="1108408" cy="769556"/>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1000" dirty="0">
                <a:solidFill>
                  <a:schemeClr val="bg1"/>
                </a:solidFill>
                <a:latin typeface="+mj-lt"/>
              </a:rPr>
              <a:t>Appropriately supply web-enabled leadership through client </a:t>
            </a:r>
          </a:p>
        </p:txBody>
      </p:sp>
      <p:sp>
        <p:nvSpPr>
          <p:cNvPr id="15" name="Freeform 5">
            <a:extLst>
              <a:ext uri="{FF2B5EF4-FFF2-40B4-BE49-F238E27FC236}">
                <a16:creationId xmlns:a16="http://schemas.microsoft.com/office/drawing/2014/main" id="{E51A9800-2701-4C5F-B445-894CAEF638B9}"/>
              </a:ext>
            </a:extLst>
          </p:cNvPr>
          <p:cNvSpPr>
            <a:spLocks/>
          </p:cNvSpPr>
          <p:nvPr/>
        </p:nvSpPr>
        <p:spPr bwMode="auto">
          <a:xfrm>
            <a:off x="3124236" y="1710380"/>
            <a:ext cx="3141940" cy="5153970"/>
          </a:xfrm>
          <a:custGeom>
            <a:avLst/>
            <a:gdLst>
              <a:gd name="T0" fmla="*/ 71 w 1192"/>
              <a:gd name="T1" fmla="*/ 1957 h 1957"/>
              <a:gd name="T2" fmla="*/ 122 w 1192"/>
              <a:gd name="T3" fmla="*/ 1795 h 1957"/>
              <a:gd name="T4" fmla="*/ 95 w 1192"/>
              <a:gd name="T5" fmla="*/ 1752 h 1957"/>
              <a:gd name="T6" fmla="*/ 111 w 1192"/>
              <a:gd name="T7" fmla="*/ 1666 h 1957"/>
              <a:gd name="T8" fmla="*/ 120 w 1192"/>
              <a:gd name="T9" fmla="*/ 1644 h 1957"/>
              <a:gd name="T10" fmla="*/ 58 w 1192"/>
              <a:gd name="T11" fmla="*/ 1537 h 1957"/>
              <a:gd name="T12" fmla="*/ 49 w 1192"/>
              <a:gd name="T13" fmla="*/ 1452 h 1957"/>
              <a:gd name="T14" fmla="*/ 16 w 1192"/>
              <a:gd name="T15" fmla="*/ 1200 h 1957"/>
              <a:gd name="T16" fmla="*/ 11 w 1192"/>
              <a:gd name="T17" fmla="*/ 1134 h 1957"/>
              <a:gd name="T18" fmla="*/ 5 w 1192"/>
              <a:gd name="T19" fmla="*/ 1096 h 1957"/>
              <a:gd name="T20" fmla="*/ 9 w 1192"/>
              <a:gd name="T21" fmla="*/ 1029 h 1957"/>
              <a:gd name="T22" fmla="*/ 16 w 1192"/>
              <a:gd name="T23" fmla="*/ 917 h 1957"/>
              <a:gd name="T24" fmla="*/ 74 w 1192"/>
              <a:gd name="T25" fmla="*/ 888 h 1957"/>
              <a:gd name="T26" fmla="*/ 294 w 1192"/>
              <a:gd name="T27" fmla="*/ 799 h 1957"/>
              <a:gd name="T28" fmla="*/ 396 w 1192"/>
              <a:gd name="T29" fmla="*/ 702 h 1957"/>
              <a:gd name="T30" fmla="*/ 406 w 1192"/>
              <a:gd name="T31" fmla="*/ 672 h 1957"/>
              <a:gd name="T32" fmla="*/ 380 w 1192"/>
              <a:gd name="T33" fmla="*/ 583 h 1957"/>
              <a:gd name="T34" fmla="*/ 354 w 1192"/>
              <a:gd name="T35" fmla="*/ 512 h 1957"/>
              <a:gd name="T36" fmla="*/ 328 w 1192"/>
              <a:gd name="T37" fmla="*/ 489 h 1957"/>
              <a:gd name="T38" fmla="*/ 313 w 1192"/>
              <a:gd name="T39" fmla="*/ 357 h 1957"/>
              <a:gd name="T40" fmla="*/ 319 w 1192"/>
              <a:gd name="T41" fmla="*/ 224 h 1957"/>
              <a:gd name="T42" fmla="*/ 342 w 1192"/>
              <a:gd name="T43" fmla="*/ 148 h 1957"/>
              <a:gd name="T44" fmla="*/ 424 w 1192"/>
              <a:gd name="T45" fmla="*/ 59 h 1957"/>
              <a:gd name="T46" fmla="*/ 491 w 1192"/>
              <a:gd name="T47" fmla="*/ 23 h 1957"/>
              <a:gd name="T48" fmla="*/ 500 w 1192"/>
              <a:gd name="T49" fmla="*/ 31 h 1957"/>
              <a:gd name="T50" fmla="*/ 555 w 1192"/>
              <a:gd name="T51" fmla="*/ 12 h 1957"/>
              <a:gd name="T52" fmla="*/ 576 w 1192"/>
              <a:gd name="T53" fmla="*/ 0 h 1957"/>
              <a:gd name="T54" fmla="*/ 589 w 1192"/>
              <a:gd name="T55" fmla="*/ 29 h 1957"/>
              <a:gd name="T56" fmla="*/ 661 w 1192"/>
              <a:gd name="T57" fmla="*/ 64 h 1957"/>
              <a:gd name="T58" fmla="*/ 709 w 1192"/>
              <a:gd name="T59" fmla="*/ 89 h 1957"/>
              <a:gd name="T60" fmla="*/ 764 w 1192"/>
              <a:gd name="T61" fmla="*/ 171 h 1957"/>
              <a:gd name="T62" fmla="*/ 773 w 1192"/>
              <a:gd name="T63" fmla="*/ 215 h 1957"/>
              <a:gd name="T64" fmla="*/ 775 w 1192"/>
              <a:gd name="T65" fmla="*/ 345 h 1957"/>
              <a:gd name="T66" fmla="*/ 772 w 1192"/>
              <a:gd name="T67" fmla="*/ 469 h 1957"/>
              <a:gd name="T68" fmla="*/ 751 w 1192"/>
              <a:gd name="T69" fmla="*/ 509 h 1957"/>
              <a:gd name="T70" fmla="*/ 731 w 1192"/>
              <a:gd name="T71" fmla="*/ 530 h 1957"/>
              <a:gd name="T72" fmla="*/ 710 w 1192"/>
              <a:gd name="T73" fmla="*/ 680 h 1957"/>
              <a:gd name="T74" fmla="*/ 742 w 1192"/>
              <a:gd name="T75" fmla="*/ 725 h 1957"/>
              <a:gd name="T76" fmla="*/ 1053 w 1192"/>
              <a:gd name="T77" fmla="*/ 853 h 1957"/>
              <a:gd name="T78" fmla="*/ 1093 w 1192"/>
              <a:gd name="T79" fmla="*/ 869 h 1957"/>
              <a:gd name="T80" fmla="*/ 1150 w 1192"/>
              <a:gd name="T81" fmla="*/ 1043 h 1957"/>
              <a:gd name="T82" fmla="*/ 1166 w 1192"/>
              <a:gd name="T83" fmla="*/ 1152 h 1957"/>
              <a:gd name="T84" fmla="*/ 1181 w 1192"/>
              <a:gd name="T85" fmla="*/ 1216 h 1957"/>
              <a:gd name="T86" fmla="*/ 1179 w 1192"/>
              <a:gd name="T87" fmla="*/ 1303 h 1957"/>
              <a:gd name="T88" fmla="*/ 1188 w 1192"/>
              <a:gd name="T89" fmla="*/ 1555 h 1957"/>
              <a:gd name="T90" fmla="*/ 1117 w 1192"/>
              <a:gd name="T91" fmla="*/ 1761 h 1957"/>
              <a:gd name="T92" fmla="*/ 998 w 1192"/>
              <a:gd name="T93" fmla="*/ 1826 h 1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92" h="1957">
                <a:moveTo>
                  <a:pt x="1024" y="1957"/>
                </a:moveTo>
                <a:cubicBezTo>
                  <a:pt x="706" y="1957"/>
                  <a:pt x="389" y="1957"/>
                  <a:pt x="71" y="1957"/>
                </a:cubicBezTo>
                <a:cubicBezTo>
                  <a:pt x="75" y="1933"/>
                  <a:pt x="81" y="1910"/>
                  <a:pt x="89" y="1888"/>
                </a:cubicBezTo>
                <a:cubicBezTo>
                  <a:pt x="101" y="1857"/>
                  <a:pt x="114" y="1827"/>
                  <a:pt x="122" y="1795"/>
                </a:cubicBezTo>
                <a:cubicBezTo>
                  <a:pt x="123" y="1791"/>
                  <a:pt x="124" y="1787"/>
                  <a:pt x="121" y="1784"/>
                </a:cubicBezTo>
                <a:cubicBezTo>
                  <a:pt x="110" y="1775"/>
                  <a:pt x="106" y="1761"/>
                  <a:pt x="95" y="1752"/>
                </a:cubicBezTo>
                <a:cubicBezTo>
                  <a:pt x="82" y="1741"/>
                  <a:pt x="83" y="1732"/>
                  <a:pt x="91" y="1717"/>
                </a:cubicBezTo>
                <a:cubicBezTo>
                  <a:pt x="100" y="1701"/>
                  <a:pt x="115" y="1687"/>
                  <a:pt x="111" y="1666"/>
                </a:cubicBezTo>
                <a:cubicBezTo>
                  <a:pt x="110" y="1661"/>
                  <a:pt x="114" y="1656"/>
                  <a:pt x="117" y="1653"/>
                </a:cubicBezTo>
                <a:cubicBezTo>
                  <a:pt x="120" y="1650"/>
                  <a:pt x="123" y="1647"/>
                  <a:pt x="120" y="1644"/>
                </a:cubicBezTo>
                <a:cubicBezTo>
                  <a:pt x="108" y="1628"/>
                  <a:pt x="105" y="1608"/>
                  <a:pt x="93" y="1592"/>
                </a:cubicBezTo>
                <a:cubicBezTo>
                  <a:pt x="79" y="1575"/>
                  <a:pt x="69" y="1556"/>
                  <a:pt x="58" y="1537"/>
                </a:cubicBezTo>
                <a:cubicBezTo>
                  <a:pt x="52" y="1526"/>
                  <a:pt x="47" y="1513"/>
                  <a:pt x="50" y="1499"/>
                </a:cubicBezTo>
                <a:cubicBezTo>
                  <a:pt x="54" y="1483"/>
                  <a:pt x="52" y="1468"/>
                  <a:pt x="49" y="1452"/>
                </a:cubicBezTo>
                <a:cubicBezTo>
                  <a:pt x="37" y="1373"/>
                  <a:pt x="20" y="1295"/>
                  <a:pt x="23" y="1214"/>
                </a:cubicBezTo>
                <a:cubicBezTo>
                  <a:pt x="23" y="1208"/>
                  <a:pt x="21" y="1203"/>
                  <a:pt x="16" y="1200"/>
                </a:cubicBezTo>
                <a:cubicBezTo>
                  <a:pt x="10" y="1195"/>
                  <a:pt x="4" y="1189"/>
                  <a:pt x="5" y="1180"/>
                </a:cubicBezTo>
                <a:cubicBezTo>
                  <a:pt x="6" y="1164"/>
                  <a:pt x="4" y="1149"/>
                  <a:pt x="11" y="1134"/>
                </a:cubicBezTo>
                <a:cubicBezTo>
                  <a:pt x="15" y="1128"/>
                  <a:pt x="14" y="1121"/>
                  <a:pt x="8" y="1116"/>
                </a:cubicBezTo>
                <a:cubicBezTo>
                  <a:pt x="0" y="1110"/>
                  <a:pt x="1" y="1104"/>
                  <a:pt x="5" y="1096"/>
                </a:cubicBezTo>
                <a:cubicBezTo>
                  <a:pt x="14" y="1080"/>
                  <a:pt x="17" y="1063"/>
                  <a:pt x="10" y="1045"/>
                </a:cubicBezTo>
                <a:cubicBezTo>
                  <a:pt x="8" y="1040"/>
                  <a:pt x="6" y="1034"/>
                  <a:pt x="9" y="1029"/>
                </a:cubicBezTo>
                <a:cubicBezTo>
                  <a:pt x="17" y="1016"/>
                  <a:pt x="14" y="1002"/>
                  <a:pt x="13" y="988"/>
                </a:cubicBezTo>
                <a:cubicBezTo>
                  <a:pt x="10" y="964"/>
                  <a:pt x="8" y="941"/>
                  <a:pt x="16" y="917"/>
                </a:cubicBezTo>
                <a:cubicBezTo>
                  <a:pt x="20" y="906"/>
                  <a:pt x="28" y="897"/>
                  <a:pt x="40" y="898"/>
                </a:cubicBezTo>
                <a:cubicBezTo>
                  <a:pt x="53" y="898"/>
                  <a:pt x="63" y="893"/>
                  <a:pt x="74" y="888"/>
                </a:cubicBezTo>
                <a:cubicBezTo>
                  <a:pt x="144" y="858"/>
                  <a:pt x="213" y="824"/>
                  <a:pt x="287" y="802"/>
                </a:cubicBezTo>
                <a:cubicBezTo>
                  <a:pt x="289" y="801"/>
                  <a:pt x="292" y="800"/>
                  <a:pt x="294" y="799"/>
                </a:cubicBezTo>
                <a:cubicBezTo>
                  <a:pt x="324" y="782"/>
                  <a:pt x="351" y="761"/>
                  <a:pt x="376" y="737"/>
                </a:cubicBezTo>
                <a:cubicBezTo>
                  <a:pt x="386" y="727"/>
                  <a:pt x="395" y="717"/>
                  <a:pt x="396" y="702"/>
                </a:cubicBezTo>
                <a:cubicBezTo>
                  <a:pt x="396" y="696"/>
                  <a:pt x="399" y="690"/>
                  <a:pt x="402" y="685"/>
                </a:cubicBezTo>
                <a:cubicBezTo>
                  <a:pt x="405" y="681"/>
                  <a:pt x="407" y="677"/>
                  <a:pt x="406" y="672"/>
                </a:cubicBezTo>
                <a:cubicBezTo>
                  <a:pt x="402" y="646"/>
                  <a:pt x="403" y="619"/>
                  <a:pt x="385" y="596"/>
                </a:cubicBezTo>
                <a:cubicBezTo>
                  <a:pt x="382" y="593"/>
                  <a:pt x="381" y="588"/>
                  <a:pt x="380" y="583"/>
                </a:cubicBezTo>
                <a:cubicBezTo>
                  <a:pt x="372" y="561"/>
                  <a:pt x="370" y="539"/>
                  <a:pt x="364" y="517"/>
                </a:cubicBezTo>
                <a:cubicBezTo>
                  <a:pt x="362" y="511"/>
                  <a:pt x="360" y="508"/>
                  <a:pt x="354" y="512"/>
                </a:cubicBezTo>
                <a:cubicBezTo>
                  <a:pt x="345" y="516"/>
                  <a:pt x="339" y="512"/>
                  <a:pt x="335" y="505"/>
                </a:cubicBezTo>
                <a:cubicBezTo>
                  <a:pt x="332" y="500"/>
                  <a:pt x="330" y="495"/>
                  <a:pt x="328" y="489"/>
                </a:cubicBezTo>
                <a:cubicBezTo>
                  <a:pt x="318" y="458"/>
                  <a:pt x="316" y="425"/>
                  <a:pt x="309" y="393"/>
                </a:cubicBezTo>
                <a:cubicBezTo>
                  <a:pt x="307" y="381"/>
                  <a:pt x="309" y="369"/>
                  <a:pt x="313" y="357"/>
                </a:cubicBezTo>
                <a:cubicBezTo>
                  <a:pt x="315" y="351"/>
                  <a:pt x="316" y="344"/>
                  <a:pt x="316" y="337"/>
                </a:cubicBezTo>
                <a:cubicBezTo>
                  <a:pt x="316" y="300"/>
                  <a:pt x="314" y="262"/>
                  <a:pt x="319" y="224"/>
                </a:cubicBezTo>
                <a:cubicBezTo>
                  <a:pt x="322" y="201"/>
                  <a:pt x="322" y="178"/>
                  <a:pt x="337" y="159"/>
                </a:cubicBezTo>
                <a:cubicBezTo>
                  <a:pt x="340" y="156"/>
                  <a:pt x="342" y="152"/>
                  <a:pt x="342" y="148"/>
                </a:cubicBezTo>
                <a:cubicBezTo>
                  <a:pt x="344" y="108"/>
                  <a:pt x="374" y="90"/>
                  <a:pt x="404" y="73"/>
                </a:cubicBezTo>
                <a:cubicBezTo>
                  <a:pt x="411" y="69"/>
                  <a:pt x="418" y="65"/>
                  <a:pt x="424" y="59"/>
                </a:cubicBezTo>
                <a:cubicBezTo>
                  <a:pt x="441" y="44"/>
                  <a:pt x="458" y="30"/>
                  <a:pt x="480" y="24"/>
                </a:cubicBezTo>
                <a:cubicBezTo>
                  <a:pt x="484" y="22"/>
                  <a:pt x="488" y="20"/>
                  <a:pt x="491" y="23"/>
                </a:cubicBezTo>
                <a:cubicBezTo>
                  <a:pt x="490" y="29"/>
                  <a:pt x="483" y="27"/>
                  <a:pt x="482" y="31"/>
                </a:cubicBezTo>
                <a:cubicBezTo>
                  <a:pt x="488" y="39"/>
                  <a:pt x="494" y="22"/>
                  <a:pt x="500" y="31"/>
                </a:cubicBezTo>
                <a:cubicBezTo>
                  <a:pt x="512" y="23"/>
                  <a:pt x="529" y="25"/>
                  <a:pt x="540" y="15"/>
                </a:cubicBezTo>
                <a:cubicBezTo>
                  <a:pt x="545" y="11"/>
                  <a:pt x="549" y="5"/>
                  <a:pt x="555" y="12"/>
                </a:cubicBezTo>
                <a:cubicBezTo>
                  <a:pt x="558" y="15"/>
                  <a:pt x="562" y="12"/>
                  <a:pt x="566" y="9"/>
                </a:cubicBezTo>
                <a:cubicBezTo>
                  <a:pt x="569" y="6"/>
                  <a:pt x="571" y="2"/>
                  <a:pt x="576" y="0"/>
                </a:cubicBezTo>
                <a:cubicBezTo>
                  <a:pt x="579" y="8"/>
                  <a:pt x="581" y="15"/>
                  <a:pt x="583" y="22"/>
                </a:cubicBezTo>
                <a:cubicBezTo>
                  <a:pt x="584" y="26"/>
                  <a:pt x="586" y="30"/>
                  <a:pt x="589" y="29"/>
                </a:cubicBezTo>
                <a:cubicBezTo>
                  <a:pt x="597" y="27"/>
                  <a:pt x="603" y="32"/>
                  <a:pt x="610" y="33"/>
                </a:cubicBezTo>
                <a:cubicBezTo>
                  <a:pt x="633" y="34"/>
                  <a:pt x="648" y="47"/>
                  <a:pt x="661" y="64"/>
                </a:cubicBezTo>
                <a:cubicBezTo>
                  <a:pt x="666" y="71"/>
                  <a:pt x="672" y="76"/>
                  <a:pt x="682" y="77"/>
                </a:cubicBezTo>
                <a:cubicBezTo>
                  <a:pt x="692" y="78"/>
                  <a:pt x="701" y="83"/>
                  <a:pt x="709" y="89"/>
                </a:cubicBezTo>
                <a:cubicBezTo>
                  <a:pt x="727" y="102"/>
                  <a:pt x="741" y="119"/>
                  <a:pt x="752" y="138"/>
                </a:cubicBezTo>
                <a:cubicBezTo>
                  <a:pt x="759" y="148"/>
                  <a:pt x="769" y="156"/>
                  <a:pt x="764" y="171"/>
                </a:cubicBezTo>
                <a:cubicBezTo>
                  <a:pt x="764" y="172"/>
                  <a:pt x="765" y="174"/>
                  <a:pt x="766" y="176"/>
                </a:cubicBezTo>
                <a:cubicBezTo>
                  <a:pt x="775" y="188"/>
                  <a:pt x="775" y="202"/>
                  <a:pt x="773" y="215"/>
                </a:cubicBezTo>
                <a:cubicBezTo>
                  <a:pt x="769" y="251"/>
                  <a:pt x="770" y="287"/>
                  <a:pt x="773" y="323"/>
                </a:cubicBezTo>
                <a:cubicBezTo>
                  <a:pt x="774" y="330"/>
                  <a:pt x="772" y="338"/>
                  <a:pt x="775" y="345"/>
                </a:cubicBezTo>
                <a:cubicBezTo>
                  <a:pt x="785" y="366"/>
                  <a:pt x="783" y="388"/>
                  <a:pt x="780" y="409"/>
                </a:cubicBezTo>
                <a:cubicBezTo>
                  <a:pt x="776" y="429"/>
                  <a:pt x="772" y="449"/>
                  <a:pt x="772" y="469"/>
                </a:cubicBezTo>
                <a:cubicBezTo>
                  <a:pt x="772" y="480"/>
                  <a:pt x="770" y="491"/>
                  <a:pt x="766" y="502"/>
                </a:cubicBezTo>
                <a:cubicBezTo>
                  <a:pt x="763" y="509"/>
                  <a:pt x="757" y="513"/>
                  <a:pt x="751" y="509"/>
                </a:cubicBezTo>
                <a:cubicBezTo>
                  <a:pt x="738" y="501"/>
                  <a:pt x="736" y="509"/>
                  <a:pt x="734" y="518"/>
                </a:cubicBezTo>
                <a:cubicBezTo>
                  <a:pt x="733" y="522"/>
                  <a:pt x="732" y="526"/>
                  <a:pt x="731" y="530"/>
                </a:cubicBezTo>
                <a:cubicBezTo>
                  <a:pt x="725" y="553"/>
                  <a:pt x="725" y="576"/>
                  <a:pt x="714" y="598"/>
                </a:cubicBezTo>
                <a:cubicBezTo>
                  <a:pt x="701" y="625"/>
                  <a:pt x="691" y="652"/>
                  <a:pt x="710" y="680"/>
                </a:cubicBezTo>
                <a:cubicBezTo>
                  <a:pt x="711" y="701"/>
                  <a:pt x="724" y="713"/>
                  <a:pt x="739" y="723"/>
                </a:cubicBezTo>
                <a:cubicBezTo>
                  <a:pt x="740" y="723"/>
                  <a:pt x="741" y="724"/>
                  <a:pt x="742" y="725"/>
                </a:cubicBezTo>
                <a:cubicBezTo>
                  <a:pt x="769" y="748"/>
                  <a:pt x="798" y="767"/>
                  <a:pt x="832" y="778"/>
                </a:cubicBezTo>
                <a:cubicBezTo>
                  <a:pt x="905" y="804"/>
                  <a:pt x="978" y="832"/>
                  <a:pt x="1053" y="853"/>
                </a:cubicBezTo>
                <a:cubicBezTo>
                  <a:pt x="1057" y="854"/>
                  <a:pt x="1060" y="854"/>
                  <a:pt x="1064" y="853"/>
                </a:cubicBezTo>
                <a:cubicBezTo>
                  <a:pt x="1080" y="849"/>
                  <a:pt x="1087" y="853"/>
                  <a:pt x="1093" y="869"/>
                </a:cubicBezTo>
                <a:cubicBezTo>
                  <a:pt x="1103" y="894"/>
                  <a:pt x="1111" y="920"/>
                  <a:pt x="1119" y="946"/>
                </a:cubicBezTo>
                <a:cubicBezTo>
                  <a:pt x="1129" y="978"/>
                  <a:pt x="1139" y="1011"/>
                  <a:pt x="1150" y="1043"/>
                </a:cubicBezTo>
                <a:cubicBezTo>
                  <a:pt x="1161" y="1076"/>
                  <a:pt x="1159" y="1110"/>
                  <a:pt x="1166" y="1143"/>
                </a:cubicBezTo>
                <a:cubicBezTo>
                  <a:pt x="1167" y="1146"/>
                  <a:pt x="1167" y="1149"/>
                  <a:pt x="1166" y="1152"/>
                </a:cubicBezTo>
                <a:cubicBezTo>
                  <a:pt x="1162" y="1166"/>
                  <a:pt x="1168" y="1179"/>
                  <a:pt x="1173" y="1192"/>
                </a:cubicBezTo>
                <a:cubicBezTo>
                  <a:pt x="1176" y="1200"/>
                  <a:pt x="1179" y="1208"/>
                  <a:pt x="1181" y="1216"/>
                </a:cubicBezTo>
                <a:cubicBezTo>
                  <a:pt x="1187" y="1240"/>
                  <a:pt x="1191" y="1264"/>
                  <a:pt x="1180" y="1288"/>
                </a:cubicBezTo>
                <a:cubicBezTo>
                  <a:pt x="1177" y="1293"/>
                  <a:pt x="1178" y="1298"/>
                  <a:pt x="1179" y="1303"/>
                </a:cubicBezTo>
                <a:cubicBezTo>
                  <a:pt x="1187" y="1345"/>
                  <a:pt x="1187" y="1387"/>
                  <a:pt x="1189" y="1430"/>
                </a:cubicBezTo>
                <a:cubicBezTo>
                  <a:pt x="1190" y="1471"/>
                  <a:pt x="1192" y="1514"/>
                  <a:pt x="1188" y="1555"/>
                </a:cubicBezTo>
                <a:cubicBezTo>
                  <a:pt x="1184" y="1607"/>
                  <a:pt x="1176" y="1658"/>
                  <a:pt x="1161" y="1708"/>
                </a:cubicBezTo>
                <a:cubicBezTo>
                  <a:pt x="1154" y="1733"/>
                  <a:pt x="1140" y="1749"/>
                  <a:pt x="1117" y="1761"/>
                </a:cubicBezTo>
                <a:cubicBezTo>
                  <a:pt x="1082" y="1779"/>
                  <a:pt x="1046" y="1793"/>
                  <a:pt x="1009" y="1807"/>
                </a:cubicBezTo>
                <a:cubicBezTo>
                  <a:pt x="999" y="1811"/>
                  <a:pt x="997" y="1815"/>
                  <a:pt x="998" y="1826"/>
                </a:cubicBezTo>
                <a:cubicBezTo>
                  <a:pt x="1006" y="1870"/>
                  <a:pt x="1014" y="1913"/>
                  <a:pt x="1024" y="1957"/>
                </a:cubicBezTo>
                <a:close/>
              </a:path>
            </a:pathLst>
          </a:custGeom>
          <a:blipFill>
            <a:blip r:embed="rId3"/>
            <a:stretch>
              <a:fillRect/>
            </a:stretch>
          </a:blipFill>
          <a:ln>
            <a:noFill/>
          </a:ln>
        </p:spPr>
        <p:txBody>
          <a:bodyPr vert="horz" wrap="square" lIns="91440" tIns="45720" rIns="91440" bIns="45720" numCol="1" anchor="t" anchorCtr="0" compatLnSpc="1">
            <a:prstTxWarp prst="textNoShape">
              <a:avLst/>
            </a:prstTxWarp>
          </a:bodyPr>
          <a:lstStyle/>
          <a:p>
            <a:endParaRPr lang="en-ID"/>
          </a:p>
        </p:txBody>
      </p:sp>
    </p:spTree>
    <p:extLst>
      <p:ext uri="{BB962C8B-B14F-4D97-AF65-F5344CB8AC3E}">
        <p14:creationId xmlns:p14="http://schemas.microsoft.com/office/powerpoint/2010/main" val="424313441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4947">
        <p159:morph option="byChar"/>
      </p:transition>
    </mc:Choice>
    <mc:Fallback xmlns="">
      <p:transition spd="slow" advTm="494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25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500"/>
                                        <p:tgtEl>
                                          <p:spTgt spid="11"/>
                                        </p:tgtEl>
                                      </p:cBhvr>
                                    </p:animEffect>
                                    <p:anim calcmode="lin" valueType="num">
                                      <p:cBhvr>
                                        <p:cTn id="8" dur="1500" fill="hold"/>
                                        <p:tgtEl>
                                          <p:spTgt spid="11"/>
                                        </p:tgtEl>
                                        <p:attrNameLst>
                                          <p:attrName>ppt_w</p:attrName>
                                        </p:attrNameLst>
                                      </p:cBhvr>
                                      <p:tavLst>
                                        <p:tav tm="0" fmla="#ppt_w*sin(2.5*pi*$)">
                                          <p:val>
                                            <p:fltVal val="0"/>
                                          </p:val>
                                        </p:tav>
                                        <p:tav tm="100000">
                                          <p:val>
                                            <p:fltVal val="1"/>
                                          </p:val>
                                        </p:tav>
                                      </p:tavLst>
                                    </p:anim>
                                    <p:anim calcmode="lin" valueType="num">
                                      <p:cBhvr>
                                        <p:cTn id="9" dur="1500" fill="hold"/>
                                        <p:tgtEl>
                                          <p:spTgt spid="11"/>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25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500"/>
                                        <p:tgtEl>
                                          <p:spTgt spid="7"/>
                                        </p:tgtEl>
                                      </p:cBhvr>
                                    </p:animEffect>
                                    <p:anim calcmode="lin" valueType="num">
                                      <p:cBhvr>
                                        <p:cTn id="13" dur="1500" fill="hold"/>
                                        <p:tgtEl>
                                          <p:spTgt spid="7"/>
                                        </p:tgtEl>
                                        <p:attrNameLst>
                                          <p:attrName>ppt_w</p:attrName>
                                        </p:attrNameLst>
                                      </p:cBhvr>
                                      <p:tavLst>
                                        <p:tav tm="0" fmla="#ppt_w*sin(2.5*pi*$)">
                                          <p:val>
                                            <p:fltVal val="0"/>
                                          </p:val>
                                        </p:tav>
                                        <p:tav tm="100000">
                                          <p:val>
                                            <p:fltVal val="1"/>
                                          </p:val>
                                        </p:tav>
                                      </p:tavLst>
                                    </p:anim>
                                    <p:anim calcmode="lin" valueType="num">
                                      <p:cBhvr>
                                        <p:cTn id="14" dur="1500" fill="hold"/>
                                        <p:tgtEl>
                                          <p:spTgt spid="7"/>
                                        </p:tgtEl>
                                        <p:attrNameLst>
                                          <p:attrName>ppt_h</p:attrName>
                                        </p:attrNameLst>
                                      </p:cBhvr>
                                      <p:tavLst>
                                        <p:tav tm="0">
                                          <p:val>
                                            <p:strVal val="#ppt_h"/>
                                          </p:val>
                                        </p:tav>
                                        <p:tav tm="100000">
                                          <p:val>
                                            <p:strVal val="#ppt_h"/>
                                          </p:val>
                                        </p:tav>
                                      </p:tavLst>
                                    </p:anim>
                                  </p:childTnLst>
                                </p:cTn>
                              </p:par>
                              <p:par>
                                <p:cTn id="15" presetID="45" presetClass="entr" presetSubtype="0" fill="hold" grpId="0" nodeType="withEffect">
                                  <p:stCondLst>
                                    <p:cond delay="50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500"/>
                                        <p:tgtEl>
                                          <p:spTgt spid="14"/>
                                        </p:tgtEl>
                                      </p:cBhvr>
                                    </p:animEffect>
                                    <p:anim calcmode="lin" valueType="num">
                                      <p:cBhvr>
                                        <p:cTn id="18" dur="1500" fill="hold"/>
                                        <p:tgtEl>
                                          <p:spTgt spid="14"/>
                                        </p:tgtEl>
                                        <p:attrNameLst>
                                          <p:attrName>ppt_w</p:attrName>
                                        </p:attrNameLst>
                                      </p:cBhvr>
                                      <p:tavLst>
                                        <p:tav tm="0" fmla="#ppt_w*sin(2.5*pi*$)">
                                          <p:val>
                                            <p:fltVal val="0"/>
                                          </p:val>
                                        </p:tav>
                                        <p:tav tm="100000">
                                          <p:val>
                                            <p:fltVal val="1"/>
                                          </p:val>
                                        </p:tav>
                                      </p:tavLst>
                                    </p:anim>
                                    <p:anim calcmode="lin" valueType="num">
                                      <p:cBhvr>
                                        <p:cTn id="19" dur="1500" fill="hold"/>
                                        <p:tgtEl>
                                          <p:spTgt spid="14"/>
                                        </p:tgtEl>
                                        <p:attrNameLst>
                                          <p:attrName>ppt_h</p:attrName>
                                        </p:attrNameLst>
                                      </p:cBhvr>
                                      <p:tavLst>
                                        <p:tav tm="0">
                                          <p:val>
                                            <p:strVal val="#ppt_h"/>
                                          </p:val>
                                        </p:tav>
                                        <p:tav tm="100000">
                                          <p:val>
                                            <p:strVal val="#ppt_h"/>
                                          </p:val>
                                        </p:tav>
                                      </p:tavLst>
                                    </p:anim>
                                  </p:childTnLst>
                                </p:cTn>
                              </p:par>
                              <p:par>
                                <p:cTn id="20" presetID="45" presetClass="entr" presetSubtype="0" fill="hold" grpId="0" nodeType="withEffect">
                                  <p:stCondLst>
                                    <p:cond delay="50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500"/>
                                        <p:tgtEl>
                                          <p:spTgt spid="8"/>
                                        </p:tgtEl>
                                      </p:cBhvr>
                                    </p:animEffect>
                                    <p:anim calcmode="lin" valueType="num">
                                      <p:cBhvr>
                                        <p:cTn id="23" dur="1500" fill="hold"/>
                                        <p:tgtEl>
                                          <p:spTgt spid="8"/>
                                        </p:tgtEl>
                                        <p:attrNameLst>
                                          <p:attrName>ppt_w</p:attrName>
                                        </p:attrNameLst>
                                      </p:cBhvr>
                                      <p:tavLst>
                                        <p:tav tm="0" fmla="#ppt_w*sin(2.5*pi*$)">
                                          <p:val>
                                            <p:fltVal val="0"/>
                                          </p:val>
                                        </p:tav>
                                        <p:tav tm="100000">
                                          <p:val>
                                            <p:fltVal val="1"/>
                                          </p:val>
                                        </p:tav>
                                      </p:tavLst>
                                    </p:anim>
                                    <p:anim calcmode="lin" valueType="num">
                                      <p:cBhvr>
                                        <p:cTn id="24" dur="1500" fill="hold"/>
                                        <p:tgtEl>
                                          <p:spTgt spid="8"/>
                                        </p:tgtEl>
                                        <p:attrNameLst>
                                          <p:attrName>ppt_h</p:attrName>
                                        </p:attrNameLst>
                                      </p:cBhvr>
                                      <p:tavLst>
                                        <p:tav tm="0">
                                          <p:val>
                                            <p:strVal val="#ppt_h"/>
                                          </p:val>
                                        </p:tav>
                                        <p:tav tm="100000">
                                          <p:val>
                                            <p:strVal val="#ppt_h"/>
                                          </p:val>
                                        </p:tav>
                                      </p:tavLst>
                                    </p:anim>
                                  </p:childTnLst>
                                </p:cTn>
                              </p:par>
                              <p:par>
                                <p:cTn id="25" presetID="45" presetClass="entr" presetSubtype="0" fill="hold" grpId="0" nodeType="withEffect">
                                  <p:stCondLst>
                                    <p:cond delay="75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500"/>
                                        <p:tgtEl>
                                          <p:spTgt spid="12"/>
                                        </p:tgtEl>
                                      </p:cBhvr>
                                    </p:animEffect>
                                    <p:anim calcmode="lin" valueType="num">
                                      <p:cBhvr>
                                        <p:cTn id="28" dur="1500" fill="hold"/>
                                        <p:tgtEl>
                                          <p:spTgt spid="12"/>
                                        </p:tgtEl>
                                        <p:attrNameLst>
                                          <p:attrName>ppt_w</p:attrName>
                                        </p:attrNameLst>
                                      </p:cBhvr>
                                      <p:tavLst>
                                        <p:tav tm="0" fmla="#ppt_w*sin(2.5*pi*$)">
                                          <p:val>
                                            <p:fltVal val="0"/>
                                          </p:val>
                                        </p:tav>
                                        <p:tav tm="100000">
                                          <p:val>
                                            <p:fltVal val="1"/>
                                          </p:val>
                                        </p:tav>
                                      </p:tavLst>
                                    </p:anim>
                                    <p:anim calcmode="lin" valueType="num">
                                      <p:cBhvr>
                                        <p:cTn id="29" dur="1500" fill="hold"/>
                                        <p:tgtEl>
                                          <p:spTgt spid="12"/>
                                        </p:tgtEl>
                                        <p:attrNameLst>
                                          <p:attrName>ppt_h</p:attrName>
                                        </p:attrNameLst>
                                      </p:cBhvr>
                                      <p:tavLst>
                                        <p:tav tm="0">
                                          <p:val>
                                            <p:strVal val="#ppt_h"/>
                                          </p:val>
                                        </p:tav>
                                        <p:tav tm="100000">
                                          <p:val>
                                            <p:strVal val="#ppt_h"/>
                                          </p:val>
                                        </p:tav>
                                      </p:tavLst>
                                    </p:anim>
                                  </p:childTnLst>
                                </p:cTn>
                              </p:par>
                              <p:par>
                                <p:cTn id="30" presetID="45" presetClass="entr" presetSubtype="0" fill="hold" grpId="0" nodeType="withEffect">
                                  <p:stCondLst>
                                    <p:cond delay="75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500"/>
                                        <p:tgtEl>
                                          <p:spTgt spid="9"/>
                                        </p:tgtEl>
                                      </p:cBhvr>
                                    </p:animEffect>
                                    <p:anim calcmode="lin" valueType="num">
                                      <p:cBhvr>
                                        <p:cTn id="33" dur="1500" fill="hold"/>
                                        <p:tgtEl>
                                          <p:spTgt spid="9"/>
                                        </p:tgtEl>
                                        <p:attrNameLst>
                                          <p:attrName>ppt_w</p:attrName>
                                        </p:attrNameLst>
                                      </p:cBhvr>
                                      <p:tavLst>
                                        <p:tav tm="0" fmla="#ppt_w*sin(2.5*pi*$)">
                                          <p:val>
                                            <p:fltVal val="0"/>
                                          </p:val>
                                        </p:tav>
                                        <p:tav tm="100000">
                                          <p:val>
                                            <p:fltVal val="1"/>
                                          </p:val>
                                        </p:tav>
                                      </p:tavLst>
                                    </p:anim>
                                    <p:anim calcmode="lin" valueType="num">
                                      <p:cBhvr>
                                        <p:cTn id="34" dur="1500" fill="hold"/>
                                        <p:tgtEl>
                                          <p:spTgt spid="9"/>
                                        </p:tgtEl>
                                        <p:attrNameLst>
                                          <p:attrName>ppt_h</p:attrName>
                                        </p:attrNameLst>
                                      </p:cBhvr>
                                      <p:tavLst>
                                        <p:tav tm="0">
                                          <p:val>
                                            <p:strVal val="#ppt_h"/>
                                          </p:val>
                                        </p:tav>
                                        <p:tav tm="100000">
                                          <p:val>
                                            <p:strVal val="#ppt_h"/>
                                          </p:val>
                                        </p:tav>
                                      </p:tavLst>
                                    </p:anim>
                                  </p:childTnLst>
                                </p:cTn>
                              </p:par>
                              <p:par>
                                <p:cTn id="35" presetID="45" presetClass="entr" presetSubtype="0" fill="hold" grpId="0" nodeType="withEffect">
                                  <p:stCondLst>
                                    <p:cond delay="10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500"/>
                                        <p:tgtEl>
                                          <p:spTgt spid="13"/>
                                        </p:tgtEl>
                                      </p:cBhvr>
                                    </p:animEffect>
                                    <p:anim calcmode="lin" valueType="num">
                                      <p:cBhvr>
                                        <p:cTn id="38" dur="1500" fill="hold"/>
                                        <p:tgtEl>
                                          <p:spTgt spid="13"/>
                                        </p:tgtEl>
                                        <p:attrNameLst>
                                          <p:attrName>ppt_w</p:attrName>
                                        </p:attrNameLst>
                                      </p:cBhvr>
                                      <p:tavLst>
                                        <p:tav tm="0" fmla="#ppt_w*sin(2.5*pi*$)">
                                          <p:val>
                                            <p:fltVal val="0"/>
                                          </p:val>
                                        </p:tav>
                                        <p:tav tm="100000">
                                          <p:val>
                                            <p:fltVal val="1"/>
                                          </p:val>
                                        </p:tav>
                                      </p:tavLst>
                                    </p:anim>
                                    <p:anim calcmode="lin" valueType="num">
                                      <p:cBhvr>
                                        <p:cTn id="39" dur="1500" fill="hold"/>
                                        <p:tgtEl>
                                          <p:spTgt spid="13"/>
                                        </p:tgtEl>
                                        <p:attrNameLst>
                                          <p:attrName>ppt_h</p:attrName>
                                        </p:attrNameLst>
                                      </p:cBhvr>
                                      <p:tavLst>
                                        <p:tav tm="0">
                                          <p:val>
                                            <p:strVal val="#ppt_h"/>
                                          </p:val>
                                        </p:tav>
                                        <p:tav tm="100000">
                                          <p:val>
                                            <p:strVal val="#ppt_h"/>
                                          </p:val>
                                        </p:tav>
                                      </p:tavLst>
                                    </p:anim>
                                  </p:childTnLst>
                                </p:cTn>
                              </p:par>
                              <p:par>
                                <p:cTn id="40" presetID="45" presetClass="entr" presetSubtype="0" fill="hold" grpId="0" nodeType="withEffect">
                                  <p:stCondLst>
                                    <p:cond delay="100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500"/>
                                        <p:tgtEl>
                                          <p:spTgt spid="10"/>
                                        </p:tgtEl>
                                      </p:cBhvr>
                                    </p:animEffect>
                                    <p:anim calcmode="lin" valueType="num">
                                      <p:cBhvr>
                                        <p:cTn id="43" dur="1500" fill="hold"/>
                                        <p:tgtEl>
                                          <p:spTgt spid="10"/>
                                        </p:tgtEl>
                                        <p:attrNameLst>
                                          <p:attrName>ppt_w</p:attrName>
                                        </p:attrNameLst>
                                      </p:cBhvr>
                                      <p:tavLst>
                                        <p:tav tm="0" fmla="#ppt_w*sin(2.5*pi*$)">
                                          <p:val>
                                            <p:fltVal val="0"/>
                                          </p:val>
                                        </p:tav>
                                        <p:tav tm="100000">
                                          <p:val>
                                            <p:fltVal val="1"/>
                                          </p:val>
                                        </p:tav>
                                      </p:tavLst>
                                    </p:anim>
                                    <p:anim calcmode="lin" valueType="num">
                                      <p:cBhvr>
                                        <p:cTn id="44" dur="1500" fill="hold"/>
                                        <p:tgtEl>
                                          <p:spTgt spid="1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p:bldP spid="12" grpId="0"/>
      <p:bldP spid="13" grpId="0"/>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15" name="Rectangle 14"/>
          <p:cNvSpPr/>
          <p:nvPr/>
        </p:nvSpPr>
        <p:spPr>
          <a:xfrm>
            <a:off x="0" y="0"/>
            <a:ext cx="9144000" cy="4225348"/>
          </a:xfrm>
          <a:prstGeom prst="rect">
            <a:avLst/>
          </a:prstGeom>
          <a:solidFill>
            <a:schemeClr val="tx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Oval 15"/>
          <p:cNvSpPr/>
          <p:nvPr/>
        </p:nvSpPr>
        <p:spPr>
          <a:xfrm>
            <a:off x="1354044" y="3436127"/>
            <a:ext cx="1147500" cy="1147500"/>
          </a:xfrm>
          <a:prstGeom prst="ellipse">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Oval 18"/>
          <p:cNvSpPr/>
          <p:nvPr/>
        </p:nvSpPr>
        <p:spPr>
          <a:xfrm>
            <a:off x="3997853" y="3436127"/>
            <a:ext cx="1147500" cy="1147500"/>
          </a:xfrm>
          <a:prstGeom prst="ellipse">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0" name="Oval 19"/>
          <p:cNvSpPr/>
          <p:nvPr/>
        </p:nvSpPr>
        <p:spPr>
          <a:xfrm>
            <a:off x="6644191" y="3436127"/>
            <a:ext cx="1147500" cy="1147500"/>
          </a:xfrm>
          <a:prstGeom prst="ellipse">
            <a:avLst/>
          </a:prstGeom>
          <a:solidFill>
            <a:schemeClr val="accent3">
              <a:lumMod val="60000"/>
              <a:lumOff val="4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テキスト プレースホルダー 9"/>
          <p:cNvSpPr>
            <a:spLocks noGrp="1"/>
          </p:cNvSpPr>
          <p:nvPr>
            <p:ph sz="quarter" idx="12"/>
          </p:nvPr>
        </p:nvSpPr>
        <p:spPr>
          <a:xfrm>
            <a:off x="3369282" y="4656311"/>
            <a:ext cx="2404641" cy="386602"/>
          </a:xfrm>
        </p:spPr>
        <p:txBody>
          <a:bodyPr/>
          <a:lstStyle/>
          <a:p>
            <a:pPr marL="0" indent="0" algn="ctr">
              <a:buNone/>
            </a:pPr>
            <a:r>
              <a:rPr kumimoji="1" lang="en-US" altLang="ja-JP" sz="1500">
                <a:solidFill>
                  <a:schemeClr val="tx2"/>
                </a:solidFill>
                <a:latin typeface="+mj-lt"/>
                <a:ea typeface="Roboto Slab Bold" pitchFamily="2" charset="0"/>
              </a:rPr>
              <a:t>Flexible</a:t>
            </a:r>
            <a:endParaRPr kumimoji="1" lang="ja-JP" altLang="en-US" sz="1500" dirty="0">
              <a:solidFill>
                <a:schemeClr val="tx2"/>
              </a:solidFill>
              <a:latin typeface="+mj-lt"/>
            </a:endParaRPr>
          </a:p>
        </p:txBody>
      </p:sp>
      <p:sp>
        <p:nvSpPr>
          <p:cNvPr id="14" name="テキスト プレースホルダー 13"/>
          <p:cNvSpPr>
            <a:spLocks noGrp="1"/>
          </p:cNvSpPr>
          <p:nvPr>
            <p:ph type="body" sz="quarter" idx="4294967295"/>
          </p:nvPr>
        </p:nvSpPr>
        <p:spPr>
          <a:xfrm>
            <a:off x="723997" y="4656138"/>
            <a:ext cx="2405063" cy="385762"/>
          </a:xfrm>
        </p:spPr>
        <p:txBody>
          <a:bodyPr>
            <a:normAutofit/>
          </a:bodyPr>
          <a:lstStyle/>
          <a:p>
            <a:pPr marL="0" indent="0" algn="ctr">
              <a:buNone/>
            </a:pPr>
            <a:r>
              <a:rPr kumimoji="1" lang="en-US" altLang="ja-JP" sz="1500" dirty="0">
                <a:solidFill>
                  <a:schemeClr val="tx2"/>
                </a:solidFill>
                <a:latin typeface="+mj-lt"/>
                <a:ea typeface="Roboto Slab Bold" pitchFamily="2" charset="0"/>
              </a:rPr>
              <a:t>Reliable</a:t>
            </a:r>
          </a:p>
        </p:txBody>
      </p:sp>
      <p:sp>
        <p:nvSpPr>
          <p:cNvPr id="18" name="テキスト プレースホルダー 17"/>
          <p:cNvSpPr>
            <a:spLocks noGrp="1"/>
          </p:cNvSpPr>
          <p:nvPr>
            <p:ph type="body" sz="quarter" idx="4294967295"/>
          </p:nvPr>
        </p:nvSpPr>
        <p:spPr>
          <a:xfrm>
            <a:off x="6014145" y="4654550"/>
            <a:ext cx="2405062" cy="385763"/>
          </a:xfrm>
        </p:spPr>
        <p:txBody>
          <a:bodyPr>
            <a:normAutofit/>
          </a:bodyPr>
          <a:lstStyle/>
          <a:p>
            <a:pPr marL="0" indent="0" algn="ctr">
              <a:buNone/>
            </a:pPr>
            <a:r>
              <a:rPr kumimoji="1" lang="en-US" altLang="ja-JP" sz="1500" dirty="0">
                <a:solidFill>
                  <a:schemeClr val="tx2"/>
                </a:solidFill>
                <a:latin typeface="+mj-lt"/>
                <a:ea typeface="Roboto Slab Bold" pitchFamily="2" charset="0"/>
              </a:rPr>
              <a:t>Capable</a:t>
            </a:r>
          </a:p>
        </p:txBody>
      </p:sp>
      <p:sp>
        <p:nvSpPr>
          <p:cNvPr id="6" name="TextBox 5"/>
          <p:cNvSpPr txBox="1"/>
          <p:nvPr/>
        </p:nvSpPr>
        <p:spPr>
          <a:xfrm>
            <a:off x="3328321" y="5176920"/>
            <a:ext cx="2487359" cy="507831"/>
          </a:xfrm>
          <a:prstGeom prst="rect">
            <a:avLst/>
          </a:prstGeom>
          <a:noFill/>
        </p:spPr>
        <p:txBody>
          <a:bodyPr wrap="square" rtlCol="0">
            <a:spAutoFit/>
          </a:bodyPr>
          <a:lstStyle/>
          <a:p>
            <a:pPr algn="ctr">
              <a:lnSpc>
                <a:spcPct val="150000"/>
              </a:lnSpc>
            </a:pPr>
            <a:r>
              <a:rPr lang="en-US" sz="900" dirty="0">
                <a:solidFill>
                  <a:schemeClr val="tx2"/>
                </a:solidFill>
              </a:rPr>
              <a:t>Appropriately supply web-enabled leadership through client </a:t>
            </a:r>
          </a:p>
        </p:txBody>
      </p:sp>
      <p:sp>
        <p:nvSpPr>
          <p:cNvPr id="27" name="TextBox 26"/>
          <p:cNvSpPr txBox="1"/>
          <p:nvPr/>
        </p:nvSpPr>
        <p:spPr>
          <a:xfrm>
            <a:off x="682850" y="5176920"/>
            <a:ext cx="2487359" cy="507831"/>
          </a:xfrm>
          <a:prstGeom prst="rect">
            <a:avLst/>
          </a:prstGeom>
          <a:noFill/>
        </p:spPr>
        <p:txBody>
          <a:bodyPr wrap="square" rtlCol="0">
            <a:spAutoFit/>
          </a:bodyPr>
          <a:lstStyle/>
          <a:p>
            <a:pPr algn="ctr">
              <a:lnSpc>
                <a:spcPct val="150000"/>
              </a:lnSpc>
            </a:pPr>
            <a:r>
              <a:rPr lang="en-US" sz="900" dirty="0">
                <a:solidFill>
                  <a:schemeClr val="tx2"/>
                </a:solidFill>
              </a:rPr>
              <a:t>Appropriately supply web-enabled leadership through client </a:t>
            </a:r>
          </a:p>
        </p:txBody>
      </p:sp>
      <p:sp>
        <p:nvSpPr>
          <p:cNvPr id="29" name="TextBox 28"/>
          <p:cNvSpPr txBox="1"/>
          <p:nvPr/>
        </p:nvSpPr>
        <p:spPr>
          <a:xfrm>
            <a:off x="5972997" y="5176920"/>
            <a:ext cx="2487359" cy="507831"/>
          </a:xfrm>
          <a:prstGeom prst="rect">
            <a:avLst/>
          </a:prstGeom>
          <a:noFill/>
        </p:spPr>
        <p:txBody>
          <a:bodyPr wrap="square" rtlCol="0">
            <a:spAutoFit/>
          </a:bodyPr>
          <a:lstStyle/>
          <a:p>
            <a:pPr algn="ctr">
              <a:lnSpc>
                <a:spcPct val="150000"/>
              </a:lnSpc>
            </a:pPr>
            <a:r>
              <a:rPr lang="en-US" sz="900" dirty="0">
                <a:solidFill>
                  <a:schemeClr val="tx2"/>
                </a:solidFill>
              </a:rPr>
              <a:t>Appropriately supply web-enabled leadership through client </a:t>
            </a:r>
          </a:p>
        </p:txBody>
      </p:sp>
      <p:sp>
        <p:nvSpPr>
          <p:cNvPr id="31" name="Freeform 41"/>
          <p:cNvSpPr>
            <a:spLocks noEditPoints="1"/>
          </p:cNvSpPr>
          <p:nvPr/>
        </p:nvSpPr>
        <p:spPr bwMode="auto">
          <a:xfrm>
            <a:off x="1660386" y="3721688"/>
            <a:ext cx="534816" cy="534816"/>
          </a:xfrm>
          <a:custGeom>
            <a:avLst/>
            <a:gdLst>
              <a:gd name="T0" fmla="*/ 84 w 213"/>
              <a:gd name="T1" fmla="*/ 92 h 213"/>
              <a:gd name="T2" fmla="*/ 75 w 213"/>
              <a:gd name="T3" fmla="*/ 141 h 213"/>
              <a:gd name="T4" fmla="*/ 71 w 213"/>
              <a:gd name="T5" fmla="*/ 145 h 213"/>
              <a:gd name="T6" fmla="*/ 139 w 213"/>
              <a:gd name="T7" fmla="*/ 146 h 213"/>
              <a:gd name="T8" fmla="*/ 104 w 213"/>
              <a:gd name="T9" fmla="*/ 144 h 213"/>
              <a:gd name="T10" fmla="*/ 88 w 213"/>
              <a:gd name="T11" fmla="*/ 96 h 213"/>
              <a:gd name="T12" fmla="*/ 126 w 213"/>
              <a:gd name="T13" fmla="*/ 64 h 213"/>
              <a:gd name="T14" fmla="*/ 132 w 213"/>
              <a:gd name="T15" fmla="*/ 92 h 213"/>
              <a:gd name="T16" fmla="*/ 134 w 213"/>
              <a:gd name="T17" fmla="*/ 111 h 213"/>
              <a:gd name="T18" fmla="*/ 139 w 213"/>
              <a:gd name="T19" fmla="*/ 98 h 213"/>
              <a:gd name="T20" fmla="*/ 143 w 213"/>
              <a:gd name="T21" fmla="*/ 117 h 213"/>
              <a:gd name="T22" fmla="*/ 136 w 213"/>
              <a:gd name="T23" fmla="*/ 139 h 213"/>
              <a:gd name="T24" fmla="*/ 171 w 213"/>
              <a:gd name="T25" fmla="*/ 98 h 213"/>
              <a:gd name="T26" fmla="*/ 176 w 213"/>
              <a:gd name="T27" fmla="*/ 112 h 213"/>
              <a:gd name="T28" fmla="*/ 174 w 213"/>
              <a:gd name="T29" fmla="*/ 125 h 213"/>
              <a:gd name="T30" fmla="*/ 169 w 213"/>
              <a:gd name="T31" fmla="*/ 139 h 213"/>
              <a:gd name="T32" fmla="*/ 147 w 213"/>
              <a:gd name="T33" fmla="*/ 146 h 213"/>
              <a:gd name="T34" fmla="*/ 148 w 213"/>
              <a:gd name="T35" fmla="*/ 132 h 213"/>
              <a:gd name="T36" fmla="*/ 151 w 213"/>
              <a:gd name="T37" fmla="*/ 119 h 213"/>
              <a:gd name="T38" fmla="*/ 150 w 213"/>
              <a:gd name="T39" fmla="*/ 105 h 213"/>
              <a:gd name="T40" fmla="*/ 106 w 213"/>
              <a:gd name="T41" fmla="*/ 0 h 213"/>
              <a:gd name="T42" fmla="*/ 213 w 213"/>
              <a:gd name="T43" fmla="*/ 107 h 213"/>
              <a:gd name="T44" fmla="*/ 8 w 213"/>
              <a:gd name="T45" fmla="*/ 107 h 213"/>
              <a:gd name="T46" fmla="*/ 106 w 213"/>
              <a:gd name="T47" fmla="*/ 205 h 213"/>
              <a:gd name="T48" fmla="*/ 195 w 213"/>
              <a:gd name="T49" fmla="*/ 97 h 213"/>
              <a:gd name="T50" fmla="*/ 193 w 213"/>
              <a:gd name="T51" fmla="*/ 71 h 213"/>
              <a:gd name="T52" fmla="*/ 176 w 213"/>
              <a:gd name="T53" fmla="*/ 51 h 213"/>
              <a:gd name="T54" fmla="*/ 154 w 213"/>
              <a:gd name="T55" fmla="*/ 35 h 213"/>
              <a:gd name="T56" fmla="*/ 131 w 213"/>
              <a:gd name="T57" fmla="*/ 21 h 213"/>
              <a:gd name="T58" fmla="*/ 106 w 213"/>
              <a:gd name="T59" fmla="*/ 13 h 213"/>
              <a:gd name="T60" fmla="*/ 82 w 213"/>
              <a:gd name="T61" fmla="*/ 21 h 213"/>
              <a:gd name="T62" fmla="*/ 59 w 213"/>
              <a:gd name="T63" fmla="*/ 35 h 213"/>
              <a:gd name="T64" fmla="*/ 37 w 213"/>
              <a:gd name="T65" fmla="*/ 51 h 213"/>
              <a:gd name="T66" fmla="*/ 20 w 213"/>
              <a:gd name="T67" fmla="*/ 71 h 213"/>
              <a:gd name="T68" fmla="*/ 18 w 213"/>
              <a:gd name="T69" fmla="*/ 97 h 213"/>
              <a:gd name="T70" fmla="*/ 22 w 213"/>
              <a:gd name="T71" fmla="*/ 123 h 213"/>
              <a:gd name="T72" fmla="*/ 29 w 213"/>
              <a:gd name="T73" fmla="*/ 150 h 213"/>
              <a:gd name="T74" fmla="*/ 41 w 213"/>
              <a:gd name="T75" fmla="*/ 173 h 213"/>
              <a:gd name="T76" fmla="*/ 63 w 213"/>
              <a:gd name="T77" fmla="*/ 184 h 213"/>
              <a:gd name="T78" fmla="*/ 90 w 213"/>
              <a:gd name="T79" fmla="*/ 191 h 213"/>
              <a:gd name="T80" fmla="*/ 117 w 213"/>
              <a:gd name="T81" fmla="*/ 195 h 213"/>
              <a:gd name="T82" fmla="*/ 139 w 213"/>
              <a:gd name="T83" fmla="*/ 193 h 213"/>
              <a:gd name="T84" fmla="*/ 154 w 213"/>
              <a:gd name="T85" fmla="*/ 178 h 213"/>
              <a:gd name="T86" fmla="*/ 176 w 213"/>
              <a:gd name="T87" fmla="*/ 162 h 213"/>
              <a:gd name="T88" fmla="*/ 193 w 213"/>
              <a:gd name="T89" fmla="*/ 142 h 213"/>
              <a:gd name="T90" fmla="*/ 195 w 213"/>
              <a:gd name="T91" fmla="*/ 117 h 213"/>
              <a:gd name="T92" fmla="*/ 106 w 213"/>
              <a:gd name="T93" fmla="*/ 29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3" h="213">
                <a:moveTo>
                  <a:pt x="51" y="155"/>
                </a:moveTo>
                <a:cubicBezTo>
                  <a:pt x="84" y="155"/>
                  <a:pt x="84" y="155"/>
                  <a:pt x="84" y="155"/>
                </a:cubicBezTo>
                <a:cubicBezTo>
                  <a:pt x="84" y="92"/>
                  <a:pt x="84" y="92"/>
                  <a:pt x="84" y="92"/>
                </a:cubicBezTo>
                <a:cubicBezTo>
                  <a:pt x="51" y="92"/>
                  <a:pt x="51" y="92"/>
                  <a:pt x="51" y="92"/>
                </a:cubicBezTo>
                <a:lnTo>
                  <a:pt x="51" y="155"/>
                </a:lnTo>
                <a:close/>
                <a:moveTo>
                  <a:pt x="75" y="141"/>
                </a:moveTo>
                <a:cubicBezTo>
                  <a:pt x="77" y="141"/>
                  <a:pt x="79" y="143"/>
                  <a:pt x="79" y="145"/>
                </a:cubicBezTo>
                <a:cubicBezTo>
                  <a:pt x="79" y="147"/>
                  <a:pt x="77" y="149"/>
                  <a:pt x="75" y="149"/>
                </a:cubicBezTo>
                <a:cubicBezTo>
                  <a:pt x="72" y="149"/>
                  <a:pt x="71" y="147"/>
                  <a:pt x="71" y="145"/>
                </a:cubicBezTo>
                <a:cubicBezTo>
                  <a:pt x="71" y="143"/>
                  <a:pt x="72" y="141"/>
                  <a:pt x="75" y="141"/>
                </a:cubicBezTo>
                <a:close/>
                <a:moveTo>
                  <a:pt x="136" y="139"/>
                </a:moveTo>
                <a:cubicBezTo>
                  <a:pt x="136" y="142"/>
                  <a:pt x="137" y="144"/>
                  <a:pt x="139" y="146"/>
                </a:cubicBezTo>
                <a:cubicBezTo>
                  <a:pt x="134" y="146"/>
                  <a:pt x="130" y="146"/>
                  <a:pt x="129" y="146"/>
                </a:cubicBezTo>
                <a:cubicBezTo>
                  <a:pt x="125" y="146"/>
                  <a:pt x="114" y="143"/>
                  <a:pt x="111" y="143"/>
                </a:cubicBezTo>
                <a:cubicBezTo>
                  <a:pt x="108" y="143"/>
                  <a:pt x="107" y="144"/>
                  <a:pt x="104" y="144"/>
                </a:cubicBezTo>
                <a:cubicBezTo>
                  <a:pt x="102" y="144"/>
                  <a:pt x="98" y="142"/>
                  <a:pt x="95" y="142"/>
                </a:cubicBezTo>
                <a:cubicBezTo>
                  <a:pt x="93" y="142"/>
                  <a:pt x="89" y="142"/>
                  <a:pt x="88" y="142"/>
                </a:cubicBezTo>
                <a:cubicBezTo>
                  <a:pt x="88" y="96"/>
                  <a:pt x="88" y="96"/>
                  <a:pt x="88" y="96"/>
                </a:cubicBezTo>
                <a:cubicBezTo>
                  <a:pt x="91" y="96"/>
                  <a:pt x="96" y="97"/>
                  <a:pt x="100" y="94"/>
                </a:cubicBezTo>
                <a:cubicBezTo>
                  <a:pt x="106" y="90"/>
                  <a:pt x="111" y="85"/>
                  <a:pt x="113" y="81"/>
                </a:cubicBezTo>
                <a:cubicBezTo>
                  <a:pt x="116" y="77"/>
                  <a:pt x="122" y="73"/>
                  <a:pt x="126" y="64"/>
                </a:cubicBezTo>
                <a:cubicBezTo>
                  <a:pt x="128" y="60"/>
                  <a:pt x="127" y="51"/>
                  <a:pt x="133" y="53"/>
                </a:cubicBezTo>
                <a:cubicBezTo>
                  <a:pt x="140" y="55"/>
                  <a:pt x="140" y="62"/>
                  <a:pt x="140" y="69"/>
                </a:cubicBezTo>
                <a:cubicBezTo>
                  <a:pt x="139" y="76"/>
                  <a:pt x="133" y="90"/>
                  <a:pt x="132" y="92"/>
                </a:cubicBezTo>
                <a:cubicBezTo>
                  <a:pt x="131" y="98"/>
                  <a:pt x="132" y="102"/>
                  <a:pt x="132" y="107"/>
                </a:cubicBezTo>
                <a:cubicBezTo>
                  <a:pt x="132" y="115"/>
                  <a:pt x="127" y="121"/>
                  <a:pt x="127" y="121"/>
                </a:cubicBezTo>
                <a:cubicBezTo>
                  <a:pt x="127" y="121"/>
                  <a:pt x="133" y="117"/>
                  <a:pt x="134" y="111"/>
                </a:cubicBezTo>
                <a:cubicBezTo>
                  <a:pt x="136" y="106"/>
                  <a:pt x="134" y="100"/>
                  <a:pt x="138" y="94"/>
                </a:cubicBezTo>
                <a:cubicBezTo>
                  <a:pt x="139" y="93"/>
                  <a:pt x="140" y="92"/>
                  <a:pt x="141" y="92"/>
                </a:cubicBezTo>
                <a:cubicBezTo>
                  <a:pt x="139" y="94"/>
                  <a:pt x="139" y="96"/>
                  <a:pt x="139" y="98"/>
                </a:cubicBezTo>
                <a:cubicBezTo>
                  <a:pt x="139" y="102"/>
                  <a:pt x="140" y="104"/>
                  <a:pt x="143" y="106"/>
                </a:cubicBezTo>
                <a:cubicBezTo>
                  <a:pt x="142" y="108"/>
                  <a:pt x="141" y="110"/>
                  <a:pt x="141" y="112"/>
                </a:cubicBezTo>
                <a:cubicBezTo>
                  <a:pt x="141" y="114"/>
                  <a:pt x="142" y="116"/>
                  <a:pt x="143" y="117"/>
                </a:cubicBezTo>
                <a:cubicBezTo>
                  <a:pt x="140" y="119"/>
                  <a:pt x="139" y="122"/>
                  <a:pt x="139" y="125"/>
                </a:cubicBezTo>
                <a:cubicBezTo>
                  <a:pt x="139" y="127"/>
                  <a:pt x="139" y="129"/>
                  <a:pt x="140" y="131"/>
                </a:cubicBezTo>
                <a:cubicBezTo>
                  <a:pt x="138" y="133"/>
                  <a:pt x="136" y="136"/>
                  <a:pt x="136" y="139"/>
                </a:cubicBezTo>
                <a:close/>
                <a:moveTo>
                  <a:pt x="149" y="91"/>
                </a:moveTo>
                <a:cubicBezTo>
                  <a:pt x="163" y="91"/>
                  <a:pt x="163" y="91"/>
                  <a:pt x="163" y="91"/>
                </a:cubicBezTo>
                <a:cubicBezTo>
                  <a:pt x="168" y="91"/>
                  <a:pt x="171" y="94"/>
                  <a:pt x="171" y="98"/>
                </a:cubicBezTo>
                <a:cubicBezTo>
                  <a:pt x="171" y="102"/>
                  <a:pt x="168" y="104"/>
                  <a:pt x="165" y="105"/>
                </a:cubicBezTo>
                <a:cubicBezTo>
                  <a:pt x="168" y="105"/>
                  <a:pt x="168" y="105"/>
                  <a:pt x="168" y="105"/>
                </a:cubicBezTo>
                <a:cubicBezTo>
                  <a:pt x="173" y="105"/>
                  <a:pt x="176" y="108"/>
                  <a:pt x="176" y="112"/>
                </a:cubicBezTo>
                <a:cubicBezTo>
                  <a:pt x="176" y="116"/>
                  <a:pt x="173" y="119"/>
                  <a:pt x="168" y="119"/>
                </a:cubicBezTo>
                <a:cubicBezTo>
                  <a:pt x="168" y="119"/>
                  <a:pt x="168" y="119"/>
                  <a:pt x="168" y="119"/>
                </a:cubicBezTo>
                <a:cubicBezTo>
                  <a:pt x="171" y="119"/>
                  <a:pt x="174" y="122"/>
                  <a:pt x="174" y="125"/>
                </a:cubicBezTo>
                <a:cubicBezTo>
                  <a:pt x="174" y="129"/>
                  <a:pt x="170" y="132"/>
                  <a:pt x="166" y="132"/>
                </a:cubicBezTo>
                <a:cubicBezTo>
                  <a:pt x="163" y="132"/>
                  <a:pt x="163" y="132"/>
                  <a:pt x="163" y="132"/>
                </a:cubicBezTo>
                <a:cubicBezTo>
                  <a:pt x="166" y="133"/>
                  <a:pt x="169" y="136"/>
                  <a:pt x="169" y="139"/>
                </a:cubicBezTo>
                <a:cubicBezTo>
                  <a:pt x="169" y="143"/>
                  <a:pt x="165" y="146"/>
                  <a:pt x="161" y="146"/>
                </a:cubicBezTo>
                <a:cubicBezTo>
                  <a:pt x="154" y="146"/>
                  <a:pt x="154" y="146"/>
                  <a:pt x="154" y="146"/>
                </a:cubicBezTo>
                <a:cubicBezTo>
                  <a:pt x="154" y="146"/>
                  <a:pt x="151" y="146"/>
                  <a:pt x="147" y="146"/>
                </a:cubicBezTo>
                <a:cubicBezTo>
                  <a:pt x="143" y="146"/>
                  <a:pt x="140" y="143"/>
                  <a:pt x="140" y="139"/>
                </a:cubicBezTo>
                <a:cubicBezTo>
                  <a:pt x="140" y="135"/>
                  <a:pt x="143" y="132"/>
                  <a:pt x="147" y="132"/>
                </a:cubicBezTo>
                <a:cubicBezTo>
                  <a:pt x="148" y="132"/>
                  <a:pt x="148" y="132"/>
                  <a:pt x="148" y="132"/>
                </a:cubicBezTo>
                <a:cubicBezTo>
                  <a:pt x="145" y="131"/>
                  <a:pt x="142" y="129"/>
                  <a:pt x="142" y="125"/>
                </a:cubicBezTo>
                <a:cubicBezTo>
                  <a:pt x="142" y="122"/>
                  <a:pt x="146" y="119"/>
                  <a:pt x="150" y="119"/>
                </a:cubicBezTo>
                <a:cubicBezTo>
                  <a:pt x="151" y="119"/>
                  <a:pt x="151" y="119"/>
                  <a:pt x="151" y="119"/>
                </a:cubicBezTo>
                <a:cubicBezTo>
                  <a:pt x="147" y="118"/>
                  <a:pt x="145" y="115"/>
                  <a:pt x="145" y="112"/>
                </a:cubicBezTo>
                <a:cubicBezTo>
                  <a:pt x="145" y="109"/>
                  <a:pt x="147" y="106"/>
                  <a:pt x="151" y="105"/>
                </a:cubicBezTo>
                <a:cubicBezTo>
                  <a:pt x="150" y="105"/>
                  <a:pt x="150" y="105"/>
                  <a:pt x="150" y="105"/>
                </a:cubicBezTo>
                <a:cubicBezTo>
                  <a:pt x="146" y="105"/>
                  <a:pt x="142" y="102"/>
                  <a:pt x="142" y="98"/>
                </a:cubicBezTo>
                <a:cubicBezTo>
                  <a:pt x="142" y="94"/>
                  <a:pt x="145" y="91"/>
                  <a:pt x="149" y="91"/>
                </a:cubicBezTo>
                <a:close/>
                <a:moveTo>
                  <a:pt x="106" y="0"/>
                </a:moveTo>
                <a:cubicBezTo>
                  <a:pt x="48" y="0"/>
                  <a:pt x="0" y="48"/>
                  <a:pt x="0" y="107"/>
                </a:cubicBezTo>
                <a:cubicBezTo>
                  <a:pt x="0" y="165"/>
                  <a:pt x="48" y="213"/>
                  <a:pt x="106" y="213"/>
                </a:cubicBezTo>
                <a:cubicBezTo>
                  <a:pt x="165" y="213"/>
                  <a:pt x="213" y="165"/>
                  <a:pt x="213" y="107"/>
                </a:cubicBezTo>
                <a:cubicBezTo>
                  <a:pt x="213" y="48"/>
                  <a:pt x="165" y="0"/>
                  <a:pt x="106" y="0"/>
                </a:cubicBezTo>
                <a:close/>
                <a:moveTo>
                  <a:pt x="106" y="205"/>
                </a:moveTo>
                <a:cubicBezTo>
                  <a:pt x="52" y="205"/>
                  <a:pt x="8" y="161"/>
                  <a:pt x="8" y="107"/>
                </a:cubicBezTo>
                <a:cubicBezTo>
                  <a:pt x="8" y="52"/>
                  <a:pt x="52" y="8"/>
                  <a:pt x="106" y="8"/>
                </a:cubicBezTo>
                <a:cubicBezTo>
                  <a:pt x="161" y="8"/>
                  <a:pt x="205" y="52"/>
                  <a:pt x="205" y="107"/>
                </a:cubicBezTo>
                <a:cubicBezTo>
                  <a:pt x="205" y="161"/>
                  <a:pt x="161" y="205"/>
                  <a:pt x="106" y="205"/>
                </a:cubicBezTo>
                <a:close/>
                <a:moveTo>
                  <a:pt x="195" y="117"/>
                </a:moveTo>
                <a:cubicBezTo>
                  <a:pt x="197" y="114"/>
                  <a:pt x="200" y="110"/>
                  <a:pt x="200" y="107"/>
                </a:cubicBezTo>
                <a:cubicBezTo>
                  <a:pt x="200" y="103"/>
                  <a:pt x="197" y="100"/>
                  <a:pt x="195" y="97"/>
                </a:cubicBezTo>
                <a:cubicBezTo>
                  <a:pt x="193" y="94"/>
                  <a:pt x="191" y="92"/>
                  <a:pt x="191" y="90"/>
                </a:cubicBezTo>
                <a:cubicBezTo>
                  <a:pt x="190" y="88"/>
                  <a:pt x="191" y="85"/>
                  <a:pt x="192" y="82"/>
                </a:cubicBezTo>
                <a:cubicBezTo>
                  <a:pt x="193" y="78"/>
                  <a:pt x="194" y="74"/>
                  <a:pt x="193" y="71"/>
                </a:cubicBezTo>
                <a:cubicBezTo>
                  <a:pt x="191" y="67"/>
                  <a:pt x="188" y="66"/>
                  <a:pt x="184" y="64"/>
                </a:cubicBezTo>
                <a:cubicBezTo>
                  <a:pt x="182" y="62"/>
                  <a:pt x="179" y="61"/>
                  <a:pt x="178" y="59"/>
                </a:cubicBezTo>
                <a:cubicBezTo>
                  <a:pt x="177" y="57"/>
                  <a:pt x="176" y="54"/>
                  <a:pt x="176" y="51"/>
                </a:cubicBezTo>
                <a:cubicBezTo>
                  <a:pt x="175" y="47"/>
                  <a:pt x="175" y="43"/>
                  <a:pt x="172" y="41"/>
                </a:cubicBezTo>
                <a:cubicBezTo>
                  <a:pt x="170" y="38"/>
                  <a:pt x="166" y="38"/>
                  <a:pt x="162" y="37"/>
                </a:cubicBezTo>
                <a:cubicBezTo>
                  <a:pt x="159" y="37"/>
                  <a:pt x="156" y="37"/>
                  <a:pt x="154" y="35"/>
                </a:cubicBezTo>
                <a:cubicBezTo>
                  <a:pt x="152" y="34"/>
                  <a:pt x="151" y="32"/>
                  <a:pt x="150" y="29"/>
                </a:cubicBezTo>
                <a:cubicBezTo>
                  <a:pt x="148" y="26"/>
                  <a:pt x="146" y="22"/>
                  <a:pt x="142" y="21"/>
                </a:cubicBezTo>
                <a:cubicBezTo>
                  <a:pt x="139" y="19"/>
                  <a:pt x="135" y="20"/>
                  <a:pt x="131" y="21"/>
                </a:cubicBezTo>
                <a:cubicBezTo>
                  <a:pt x="128" y="22"/>
                  <a:pt x="125" y="23"/>
                  <a:pt x="123" y="23"/>
                </a:cubicBezTo>
                <a:cubicBezTo>
                  <a:pt x="121" y="22"/>
                  <a:pt x="119" y="20"/>
                  <a:pt x="117" y="19"/>
                </a:cubicBezTo>
                <a:cubicBezTo>
                  <a:pt x="114" y="16"/>
                  <a:pt x="110" y="13"/>
                  <a:pt x="106" y="13"/>
                </a:cubicBezTo>
                <a:cubicBezTo>
                  <a:pt x="103" y="13"/>
                  <a:pt x="99" y="16"/>
                  <a:pt x="96" y="19"/>
                </a:cubicBezTo>
                <a:cubicBezTo>
                  <a:pt x="94" y="20"/>
                  <a:pt x="92" y="22"/>
                  <a:pt x="90" y="23"/>
                </a:cubicBezTo>
                <a:cubicBezTo>
                  <a:pt x="87" y="23"/>
                  <a:pt x="85" y="22"/>
                  <a:pt x="82" y="21"/>
                </a:cubicBezTo>
                <a:cubicBezTo>
                  <a:pt x="78" y="20"/>
                  <a:pt x="74" y="19"/>
                  <a:pt x="71" y="21"/>
                </a:cubicBezTo>
                <a:cubicBezTo>
                  <a:pt x="67" y="22"/>
                  <a:pt x="65" y="26"/>
                  <a:pt x="63" y="29"/>
                </a:cubicBezTo>
                <a:cubicBezTo>
                  <a:pt x="62" y="32"/>
                  <a:pt x="61" y="34"/>
                  <a:pt x="59" y="35"/>
                </a:cubicBezTo>
                <a:cubicBezTo>
                  <a:pt x="57" y="37"/>
                  <a:pt x="54" y="37"/>
                  <a:pt x="51" y="37"/>
                </a:cubicBezTo>
                <a:cubicBezTo>
                  <a:pt x="47" y="38"/>
                  <a:pt x="43" y="38"/>
                  <a:pt x="41" y="41"/>
                </a:cubicBezTo>
                <a:cubicBezTo>
                  <a:pt x="38" y="43"/>
                  <a:pt x="37" y="47"/>
                  <a:pt x="37" y="51"/>
                </a:cubicBezTo>
                <a:cubicBezTo>
                  <a:pt x="37" y="54"/>
                  <a:pt x="36" y="57"/>
                  <a:pt x="35" y="59"/>
                </a:cubicBezTo>
                <a:cubicBezTo>
                  <a:pt x="34" y="61"/>
                  <a:pt x="31" y="62"/>
                  <a:pt x="29" y="64"/>
                </a:cubicBezTo>
                <a:cubicBezTo>
                  <a:pt x="25" y="66"/>
                  <a:pt x="22" y="67"/>
                  <a:pt x="20" y="71"/>
                </a:cubicBezTo>
                <a:cubicBezTo>
                  <a:pt x="19" y="74"/>
                  <a:pt x="20" y="78"/>
                  <a:pt x="21" y="82"/>
                </a:cubicBezTo>
                <a:cubicBezTo>
                  <a:pt x="22" y="85"/>
                  <a:pt x="23" y="88"/>
                  <a:pt x="22" y="90"/>
                </a:cubicBezTo>
                <a:cubicBezTo>
                  <a:pt x="22" y="92"/>
                  <a:pt x="20" y="94"/>
                  <a:pt x="18" y="97"/>
                </a:cubicBezTo>
                <a:cubicBezTo>
                  <a:pt x="16" y="100"/>
                  <a:pt x="13" y="103"/>
                  <a:pt x="13" y="107"/>
                </a:cubicBezTo>
                <a:cubicBezTo>
                  <a:pt x="13" y="110"/>
                  <a:pt x="16" y="114"/>
                  <a:pt x="18" y="117"/>
                </a:cubicBezTo>
                <a:cubicBezTo>
                  <a:pt x="20" y="119"/>
                  <a:pt x="22" y="121"/>
                  <a:pt x="22" y="123"/>
                </a:cubicBezTo>
                <a:cubicBezTo>
                  <a:pt x="23" y="126"/>
                  <a:pt x="22" y="128"/>
                  <a:pt x="21" y="131"/>
                </a:cubicBezTo>
                <a:cubicBezTo>
                  <a:pt x="20" y="135"/>
                  <a:pt x="19" y="139"/>
                  <a:pt x="20" y="142"/>
                </a:cubicBezTo>
                <a:cubicBezTo>
                  <a:pt x="22" y="146"/>
                  <a:pt x="25" y="148"/>
                  <a:pt x="29" y="150"/>
                </a:cubicBezTo>
                <a:cubicBezTo>
                  <a:pt x="31" y="151"/>
                  <a:pt x="34" y="152"/>
                  <a:pt x="35" y="154"/>
                </a:cubicBezTo>
                <a:cubicBezTo>
                  <a:pt x="36" y="156"/>
                  <a:pt x="37" y="159"/>
                  <a:pt x="37" y="162"/>
                </a:cubicBezTo>
                <a:cubicBezTo>
                  <a:pt x="37" y="166"/>
                  <a:pt x="38" y="170"/>
                  <a:pt x="41" y="173"/>
                </a:cubicBezTo>
                <a:cubicBezTo>
                  <a:pt x="43" y="175"/>
                  <a:pt x="47" y="176"/>
                  <a:pt x="51" y="176"/>
                </a:cubicBezTo>
                <a:cubicBezTo>
                  <a:pt x="54" y="176"/>
                  <a:pt x="57" y="177"/>
                  <a:pt x="59" y="178"/>
                </a:cubicBezTo>
                <a:cubicBezTo>
                  <a:pt x="61" y="179"/>
                  <a:pt x="62" y="182"/>
                  <a:pt x="63" y="184"/>
                </a:cubicBezTo>
                <a:cubicBezTo>
                  <a:pt x="65" y="188"/>
                  <a:pt x="67" y="191"/>
                  <a:pt x="71" y="193"/>
                </a:cubicBezTo>
                <a:cubicBezTo>
                  <a:pt x="74" y="194"/>
                  <a:pt x="78" y="193"/>
                  <a:pt x="82" y="192"/>
                </a:cubicBezTo>
                <a:cubicBezTo>
                  <a:pt x="85" y="191"/>
                  <a:pt x="87" y="190"/>
                  <a:pt x="90" y="191"/>
                </a:cubicBezTo>
                <a:cubicBezTo>
                  <a:pt x="92" y="191"/>
                  <a:pt x="94" y="193"/>
                  <a:pt x="96" y="195"/>
                </a:cubicBezTo>
                <a:cubicBezTo>
                  <a:pt x="99" y="197"/>
                  <a:pt x="103" y="200"/>
                  <a:pt x="106" y="200"/>
                </a:cubicBezTo>
                <a:cubicBezTo>
                  <a:pt x="110" y="200"/>
                  <a:pt x="114" y="197"/>
                  <a:pt x="117" y="195"/>
                </a:cubicBezTo>
                <a:cubicBezTo>
                  <a:pt x="119" y="193"/>
                  <a:pt x="121" y="191"/>
                  <a:pt x="123" y="191"/>
                </a:cubicBezTo>
                <a:cubicBezTo>
                  <a:pt x="125" y="190"/>
                  <a:pt x="128" y="191"/>
                  <a:pt x="131" y="192"/>
                </a:cubicBezTo>
                <a:cubicBezTo>
                  <a:pt x="134" y="193"/>
                  <a:pt x="136" y="193"/>
                  <a:pt x="139" y="193"/>
                </a:cubicBezTo>
                <a:cubicBezTo>
                  <a:pt x="140" y="193"/>
                  <a:pt x="141" y="193"/>
                  <a:pt x="142" y="193"/>
                </a:cubicBezTo>
                <a:cubicBezTo>
                  <a:pt x="146" y="191"/>
                  <a:pt x="148" y="188"/>
                  <a:pt x="150" y="184"/>
                </a:cubicBezTo>
                <a:cubicBezTo>
                  <a:pt x="151" y="182"/>
                  <a:pt x="152" y="179"/>
                  <a:pt x="154" y="178"/>
                </a:cubicBezTo>
                <a:cubicBezTo>
                  <a:pt x="156" y="177"/>
                  <a:pt x="159" y="176"/>
                  <a:pt x="162" y="176"/>
                </a:cubicBezTo>
                <a:cubicBezTo>
                  <a:pt x="166" y="176"/>
                  <a:pt x="170" y="175"/>
                  <a:pt x="172" y="173"/>
                </a:cubicBezTo>
                <a:cubicBezTo>
                  <a:pt x="175" y="170"/>
                  <a:pt x="175" y="166"/>
                  <a:pt x="176" y="162"/>
                </a:cubicBezTo>
                <a:cubicBezTo>
                  <a:pt x="176" y="159"/>
                  <a:pt x="177" y="156"/>
                  <a:pt x="178" y="154"/>
                </a:cubicBezTo>
                <a:cubicBezTo>
                  <a:pt x="179" y="152"/>
                  <a:pt x="182" y="151"/>
                  <a:pt x="184" y="150"/>
                </a:cubicBezTo>
                <a:cubicBezTo>
                  <a:pt x="188" y="148"/>
                  <a:pt x="191" y="146"/>
                  <a:pt x="193" y="142"/>
                </a:cubicBezTo>
                <a:cubicBezTo>
                  <a:pt x="194" y="139"/>
                  <a:pt x="193" y="135"/>
                  <a:pt x="192" y="131"/>
                </a:cubicBezTo>
                <a:cubicBezTo>
                  <a:pt x="191" y="128"/>
                  <a:pt x="190" y="126"/>
                  <a:pt x="191" y="123"/>
                </a:cubicBezTo>
                <a:cubicBezTo>
                  <a:pt x="191" y="121"/>
                  <a:pt x="193" y="119"/>
                  <a:pt x="195" y="117"/>
                </a:cubicBezTo>
                <a:close/>
                <a:moveTo>
                  <a:pt x="106" y="184"/>
                </a:moveTo>
                <a:cubicBezTo>
                  <a:pt x="64" y="184"/>
                  <a:pt x="29" y="149"/>
                  <a:pt x="29" y="107"/>
                </a:cubicBezTo>
                <a:cubicBezTo>
                  <a:pt x="29" y="64"/>
                  <a:pt x="64" y="29"/>
                  <a:pt x="106" y="29"/>
                </a:cubicBezTo>
                <a:cubicBezTo>
                  <a:pt x="149" y="29"/>
                  <a:pt x="184" y="64"/>
                  <a:pt x="184" y="107"/>
                </a:cubicBezTo>
                <a:cubicBezTo>
                  <a:pt x="184" y="149"/>
                  <a:pt x="149" y="184"/>
                  <a:pt x="106" y="184"/>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2" name="Freeform 45"/>
          <p:cNvSpPr>
            <a:spLocks noEditPoints="1"/>
          </p:cNvSpPr>
          <p:nvPr/>
        </p:nvSpPr>
        <p:spPr bwMode="auto">
          <a:xfrm>
            <a:off x="4330936" y="3813255"/>
            <a:ext cx="481334" cy="393247"/>
          </a:xfrm>
          <a:custGeom>
            <a:avLst/>
            <a:gdLst>
              <a:gd name="T0" fmla="*/ 91 w 191"/>
              <a:gd name="T1" fmla="*/ 65 h 156"/>
              <a:gd name="T2" fmla="*/ 55 w 191"/>
              <a:gd name="T3" fmla="*/ 46 h 156"/>
              <a:gd name="T4" fmla="*/ 45 w 191"/>
              <a:gd name="T5" fmla="*/ 27 h 156"/>
              <a:gd name="T6" fmla="*/ 64 w 191"/>
              <a:gd name="T7" fmla="*/ 38 h 156"/>
              <a:gd name="T8" fmla="*/ 55 w 191"/>
              <a:gd name="T9" fmla="*/ 110 h 156"/>
              <a:gd name="T10" fmla="*/ 45 w 191"/>
              <a:gd name="T11" fmla="*/ 128 h 156"/>
              <a:gd name="T12" fmla="*/ 64 w 191"/>
              <a:gd name="T13" fmla="*/ 118 h 156"/>
              <a:gd name="T14" fmla="*/ 83 w 191"/>
              <a:gd name="T15" fmla="*/ 82 h 156"/>
              <a:gd name="T16" fmla="*/ 135 w 191"/>
              <a:gd name="T17" fmla="*/ 46 h 156"/>
              <a:gd name="T18" fmla="*/ 146 w 191"/>
              <a:gd name="T19" fmla="*/ 27 h 156"/>
              <a:gd name="T20" fmla="*/ 127 w 191"/>
              <a:gd name="T21" fmla="*/ 38 h 156"/>
              <a:gd name="T22" fmla="*/ 108 w 191"/>
              <a:gd name="T23" fmla="*/ 73 h 156"/>
              <a:gd name="T24" fmla="*/ 146 w 191"/>
              <a:gd name="T25" fmla="*/ 99 h 156"/>
              <a:gd name="T26" fmla="*/ 108 w 191"/>
              <a:gd name="T27" fmla="*/ 82 h 156"/>
              <a:gd name="T28" fmla="*/ 127 w 191"/>
              <a:gd name="T29" fmla="*/ 118 h 156"/>
              <a:gd name="T30" fmla="*/ 146 w 191"/>
              <a:gd name="T31" fmla="*/ 128 h 156"/>
              <a:gd name="T32" fmla="*/ 17 w 191"/>
              <a:gd name="T33" fmla="*/ 16 h 156"/>
              <a:gd name="T34" fmla="*/ 50 w 191"/>
              <a:gd name="T35" fmla="*/ 0 h 156"/>
              <a:gd name="T36" fmla="*/ 0 w 191"/>
              <a:gd name="T37" fmla="*/ 17 h 156"/>
              <a:gd name="T38" fmla="*/ 16 w 191"/>
              <a:gd name="T39" fmla="*/ 43 h 156"/>
              <a:gd name="T40" fmla="*/ 174 w 191"/>
              <a:gd name="T41" fmla="*/ 0 h 156"/>
              <a:gd name="T42" fmla="*/ 141 w 191"/>
              <a:gd name="T43" fmla="*/ 16 h 156"/>
              <a:gd name="T44" fmla="*/ 175 w 191"/>
              <a:gd name="T45" fmla="*/ 17 h 156"/>
              <a:gd name="T46" fmla="*/ 191 w 191"/>
              <a:gd name="T47" fmla="*/ 43 h 156"/>
              <a:gd name="T48" fmla="*/ 174 w 191"/>
              <a:gd name="T49" fmla="*/ 0 h 156"/>
              <a:gd name="T50" fmla="*/ 174 w 191"/>
              <a:gd name="T51" fmla="*/ 140 h 156"/>
              <a:gd name="T52" fmla="*/ 141 w 191"/>
              <a:gd name="T53" fmla="*/ 156 h 156"/>
              <a:gd name="T54" fmla="*/ 191 w 191"/>
              <a:gd name="T55" fmla="*/ 138 h 156"/>
              <a:gd name="T56" fmla="*/ 175 w 191"/>
              <a:gd name="T57" fmla="*/ 112 h 156"/>
              <a:gd name="T58" fmla="*/ 16 w 191"/>
              <a:gd name="T59" fmla="*/ 138 h 156"/>
              <a:gd name="T60" fmla="*/ 0 w 191"/>
              <a:gd name="T61" fmla="*/ 112 h 156"/>
              <a:gd name="T62" fmla="*/ 17 w 191"/>
              <a:gd name="T63" fmla="*/ 156 h 156"/>
              <a:gd name="T64" fmla="*/ 50 w 191"/>
              <a:gd name="T65" fmla="*/ 140 h 156"/>
              <a:gd name="T66" fmla="*/ 16 w 191"/>
              <a:gd name="T67" fmla="*/ 138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1" h="156">
                <a:moveTo>
                  <a:pt x="64" y="38"/>
                </a:moveTo>
                <a:cubicBezTo>
                  <a:pt x="91" y="65"/>
                  <a:pt x="91" y="65"/>
                  <a:pt x="91" y="65"/>
                </a:cubicBezTo>
                <a:cubicBezTo>
                  <a:pt x="83" y="73"/>
                  <a:pt x="83" y="73"/>
                  <a:pt x="83" y="73"/>
                </a:cubicBezTo>
                <a:cubicBezTo>
                  <a:pt x="55" y="46"/>
                  <a:pt x="55" y="46"/>
                  <a:pt x="55" y="46"/>
                </a:cubicBezTo>
                <a:cubicBezTo>
                  <a:pt x="45" y="57"/>
                  <a:pt x="45" y="57"/>
                  <a:pt x="45" y="57"/>
                </a:cubicBezTo>
                <a:cubicBezTo>
                  <a:pt x="45" y="27"/>
                  <a:pt x="45" y="27"/>
                  <a:pt x="45" y="27"/>
                </a:cubicBezTo>
                <a:cubicBezTo>
                  <a:pt x="74" y="27"/>
                  <a:pt x="74" y="27"/>
                  <a:pt x="74" y="27"/>
                </a:cubicBezTo>
                <a:lnTo>
                  <a:pt x="64" y="38"/>
                </a:lnTo>
                <a:close/>
                <a:moveTo>
                  <a:pt x="83" y="82"/>
                </a:moveTo>
                <a:cubicBezTo>
                  <a:pt x="55" y="110"/>
                  <a:pt x="55" y="110"/>
                  <a:pt x="55" y="110"/>
                </a:cubicBezTo>
                <a:cubicBezTo>
                  <a:pt x="45" y="99"/>
                  <a:pt x="45" y="99"/>
                  <a:pt x="45" y="99"/>
                </a:cubicBezTo>
                <a:cubicBezTo>
                  <a:pt x="45" y="128"/>
                  <a:pt x="45" y="128"/>
                  <a:pt x="45" y="128"/>
                </a:cubicBezTo>
                <a:cubicBezTo>
                  <a:pt x="74" y="128"/>
                  <a:pt x="74" y="128"/>
                  <a:pt x="74" y="128"/>
                </a:cubicBezTo>
                <a:cubicBezTo>
                  <a:pt x="64" y="118"/>
                  <a:pt x="64" y="118"/>
                  <a:pt x="64" y="118"/>
                </a:cubicBezTo>
                <a:cubicBezTo>
                  <a:pt x="91" y="90"/>
                  <a:pt x="91" y="90"/>
                  <a:pt x="91" y="90"/>
                </a:cubicBezTo>
                <a:lnTo>
                  <a:pt x="83" y="82"/>
                </a:lnTo>
                <a:close/>
                <a:moveTo>
                  <a:pt x="108" y="73"/>
                </a:moveTo>
                <a:cubicBezTo>
                  <a:pt x="135" y="46"/>
                  <a:pt x="135" y="46"/>
                  <a:pt x="135" y="46"/>
                </a:cubicBezTo>
                <a:cubicBezTo>
                  <a:pt x="146" y="57"/>
                  <a:pt x="146" y="57"/>
                  <a:pt x="146" y="57"/>
                </a:cubicBezTo>
                <a:cubicBezTo>
                  <a:pt x="146" y="27"/>
                  <a:pt x="146" y="27"/>
                  <a:pt x="146" y="27"/>
                </a:cubicBezTo>
                <a:cubicBezTo>
                  <a:pt x="117" y="27"/>
                  <a:pt x="117" y="27"/>
                  <a:pt x="117" y="27"/>
                </a:cubicBezTo>
                <a:cubicBezTo>
                  <a:pt x="127" y="38"/>
                  <a:pt x="127" y="38"/>
                  <a:pt x="127" y="38"/>
                </a:cubicBezTo>
                <a:cubicBezTo>
                  <a:pt x="100" y="65"/>
                  <a:pt x="100" y="65"/>
                  <a:pt x="100" y="65"/>
                </a:cubicBezTo>
                <a:lnTo>
                  <a:pt x="108" y="73"/>
                </a:lnTo>
                <a:close/>
                <a:moveTo>
                  <a:pt x="146" y="128"/>
                </a:moveTo>
                <a:cubicBezTo>
                  <a:pt x="146" y="99"/>
                  <a:pt x="146" y="99"/>
                  <a:pt x="146" y="99"/>
                </a:cubicBezTo>
                <a:cubicBezTo>
                  <a:pt x="135" y="110"/>
                  <a:pt x="135" y="110"/>
                  <a:pt x="135" y="110"/>
                </a:cubicBezTo>
                <a:cubicBezTo>
                  <a:pt x="108" y="82"/>
                  <a:pt x="108" y="82"/>
                  <a:pt x="108" y="82"/>
                </a:cubicBezTo>
                <a:cubicBezTo>
                  <a:pt x="100" y="90"/>
                  <a:pt x="100" y="90"/>
                  <a:pt x="100" y="90"/>
                </a:cubicBezTo>
                <a:cubicBezTo>
                  <a:pt x="127" y="118"/>
                  <a:pt x="127" y="118"/>
                  <a:pt x="127" y="118"/>
                </a:cubicBezTo>
                <a:cubicBezTo>
                  <a:pt x="117" y="128"/>
                  <a:pt x="117" y="128"/>
                  <a:pt x="117" y="128"/>
                </a:cubicBezTo>
                <a:lnTo>
                  <a:pt x="146" y="128"/>
                </a:lnTo>
                <a:close/>
                <a:moveTo>
                  <a:pt x="16" y="17"/>
                </a:moveTo>
                <a:cubicBezTo>
                  <a:pt x="16" y="16"/>
                  <a:pt x="16" y="16"/>
                  <a:pt x="17" y="16"/>
                </a:cubicBezTo>
                <a:cubicBezTo>
                  <a:pt x="50" y="16"/>
                  <a:pt x="50" y="16"/>
                  <a:pt x="50" y="16"/>
                </a:cubicBezTo>
                <a:cubicBezTo>
                  <a:pt x="50" y="0"/>
                  <a:pt x="50" y="0"/>
                  <a:pt x="50" y="0"/>
                </a:cubicBezTo>
                <a:cubicBezTo>
                  <a:pt x="17" y="0"/>
                  <a:pt x="17" y="0"/>
                  <a:pt x="17" y="0"/>
                </a:cubicBezTo>
                <a:cubicBezTo>
                  <a:pt x="8" y="0"/>
                  <a:pt x="0" y="8"/>
                  <a:pt x="0" y="17"/>
                </a:cubicBezTo>
                <a:cubicBezTo>
                  <a:pt x="0" y="43"/>
                  <a:pt x="0" y="43"/>
                  <a:pt x="0" y="43"/>
                </a:cubicBezTo>
                <a:cubicBezTo>
                  <a:pt x="16" y="43"/>
                  <a:pt x="16" y="43"/>
                  <a:pt x="16" y="43"/>
                </a:cubicBezTo>
                <a:lnTo>
                  <a:pt x="16" y="17"/>
                </a:lnTo>
                <a:close/>
                <a:moveTo>
                  <a:pt x="174" y="0"/>
                </a:moveTo>
                <a:cubicBezTo>
                  <a:pt x="141" y="0"/>
                  <a:pt x="141" y="0"/>
                  <a:pt x="141" y="0"/>
                </a:cubicBezTo>
                <a:cubicBezTo>
                  <a:pt x="141" y="16"/>
                  <a:pt x="141" y="16"/>
                  <a:pt x="141" y="16"/>
                </a:cubicBezTo>
                <a:cubicBezTo>
                  <a:pt x="174" y="16"/>
                  <a:pt x="174" y="16"/>
                  <a:pt x="174" y="16"/>
                </a:cubicBezTo>
                <a:cubicBezTo>
                  <a:pt x="175" y="16"/>
                  <a:pt x="175" y="16"/>
                  <a:pt x="175" y="17"/>
                </a:cubicBezTo>
                <a:cubicBezTo>
                  <a:pt x="175" y="43"/>
                  <a:pt x="175" y="43"/>
                  <a:pt x="175" y="43"/>
                </a:cubicBezTo>
                <a:cubicBezTo>
                  <a:pt x="191" y="43"/>
                  <a:pt x="191" y="43"/>
                  <a:pt x="191" y="43"/>
                </a:cubicBezTo>
                <a:cubicBezTo>
                  <a:pt x="191" y="17"/>
                  <a:pt x="191" y="17"/>
                  <a:pt x="191" y="17"/>
                </a:cubicBezTo>
                <a:cubicBezTo>
                  <a:pt x="191" y="8"/>
                  <a:pt x="183" y="0"/>
                  <a:pt x="174" y="0"/>
                </a:cubicBezTo>
                <a:close/>
                <a:moveTo>
                  <a:pt x="175" y="138"/>
                </a:moveTo>
                <a:cubicBezTo>
                  <a:pt x="175" y="139"/>
                  <a:pt x="175" y="140"/>
                  <a:pt x="174" y="140"/>
                </a:cubicBezTo>
                <a:cubicBezTo>
                  <a:pt x="141" y="140"/>
                  <a:pt x="141" y="140"/>
                  <a:pt x="141" y="140"/>
                </a:cubicBezTo>
                <a:cubicBezTo>
                  <a:pt x="141" y="156"/>
                  <a:pt x="141" y="156"/>
                  <a:pt x="141" y="156"/>
                </a:cubicBezTo>
                <a:cubicBezTo>
                  <a:pt x="174" y="156"/>
                  <a:pt x="174" y="156"/>
                  <a:pt x="174" y="156"/>
                </a:cubicBezTo>
                <a:cubicBezTo>
                  <a:pt x="183" y="156"/>
                  <a:pt x="191" y="148"/>
                  <a:pt x="191" y="138"/>
                </a:cubicBezTo>
                <a:cubicBezTo>
                  <a:pt x="191" y="112"/>
                  <a:pt x="191" y="112"/>
                  <a:pt x="191" y="112"/>
                </a:cubicBezTo>
                <a:cubicBezTo>
                  <a:pt x="175" y="112"/>
                  <a:pt x="175" y="112"/>
                  <a:pt x="175" y="112"/>
                </a:cubicBezTo>
                <a:lnTo>
                  <a:pt x="175" y="138"/>
                </a:lnTo>
                <a:close/>
                <a:moveTo>
                  <a:pt x="16" y="138"/>
                </a:moveTo>
                <a:cubicBezTo>
                  <a:pt x="16" y="112"/>
                  <a:pt x="16" y="112"/>
                  <a:pt x="16" y="112"/>
                </a:cubicBezTo>
                <a:cubicBezTo>
                  <a:pt x="0" y="112"/>
                  <a:pt x="0" y="112"/>
                  <a:pt x="0" y="112"/>
                </a:cubicBezTo>
                <a:cubicBezTo>
                  <a:pt x="0" y="138"/>
                  <a:pt x="0" y="138"/>
                  <a:pt x="0" y="138"/>
                </a:cubicBezTo>
                <a:cubicBezTo>
                  <a:pt x="0" y="148"/>
                  <a:pt x="8" y="156"/>
                  <a:pt x="17" y="156"/>
                </a:cubicBezTo>
                <a:cubicBezTo>
                  <a:pt x="50" y="156"/>
                  <a:pt x="50" y="156"/>
                  <a:pt x="50" y="156"/>
                </a:cubicBezTo>
                <a:cubicBezTo>
                  <a:pt x="50" y="140"/>
                  <a:pt x="50" y="140"/>
                  <a:pt x="50" y="140"/>
                </a:cubicBezTo>
                <a:cubicBezTo>
                  <a:pt x="17" y="140"/>
                  <a:pt x="17" y="140"/>
                  <a:pt x="17" y="140"/>
                </a:cubicBezTo>
                <a:cubicBezTo>
                  <a:pt x="16" y="140"/>
                  <a:pt x="16" y="139"/>
                  <a:pt x="16" y="138"/>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Freeform 49"/>
          <p:cNvSpPr>
            <a:spLocks noEditPoints="1"/>
          </p:cNvSpPr>
          <p:nvPr/>
        </p:nvSpPr>
        <p:spPr bwMode="auto">
          <a:xfrm>
            <a:off x="6949484" y="3725138"/>
            <a:ext cx="536913" cy="500210"/>
          </a:xfrm>
          <a:custGeom>
            <a:avLst/>
            <a:gdLst>
              <a:gd name="T0" fmla="*/ 88 w 213"/>
              <a:gd name="T1" fmla="*/ 144 h 199"/>
              <a:gd name="T2" fmla="*/ 91 w 213"/>
              <a:gd name="T3" fmla="*/ 167 h 199"/>
              <a:gd name="T4" fmla="*/ 89 w 213"/>
              <a:gd name="T5" fmla="*/ 180 h 199"/>
              <a:gd name="T6" fmla="*/ 89 w 213"/>
              <a:gd name="T7" fmla="*/ 199 h 199"/>
              <a:gd name="T8" fmla="*/ 39 w 213"/>
              <a:gd name="T9" fmla="*/ 199 h 199"/>
              <a:gd name="T10" fmla="*/ 39 w 213"/>
              <a:gd name="T11" fmla="*/ 177 h 199"/>
              <a:gd name="T12" fmla="*/ 12 w 213"/>
              <a:gd name="T13" fmla="*/ 135 h 199"/>
              <a:gd name="T14" fmla="*/ 1 w 213"/>
              <a:gd name="T15" fmla="*/ 111 h 199"/>
              <a:gd name="T16" fmla="*/ 5 w 213"/>
              <a:gd name="T17" fmla="*/ 70 h 199"/>
              <a:gd name="T18" fmla="*/ 19 w 213"/>
              <a:gd name="T19" fmla="*/ 35 h 199"/>
              <a:gd name="T20" fmla="*/ 32 w 213"/>
              <a:gd name="T21" fmla="*/ 47 h 199"/>
              <a:gd name="T22" fmla="*/ 27 w 213"/>
              <a:gd name="T23" fmla="*/ 78 h 199"/>
              <a:gd name="T24" fmla="*/ 29 w 213"/>
              <a:gd name="T25" fmla="*/ 104 h 199"/>
              <a:gd name="T26" fmla="*/ 42 w 213"/>
              <a:gd name="T27" fmla="*/ 119 h 199"/>
              <a:gd name="T28" fmla="*/ 50 w 213"/>
              <a:gd name="T29" fmla="*/ 128 h 199"/>
              <a:gd name="T30" fmla="*/ 46 w 213"/>
              <a:gd name="T31" fmla="*/ 117 h 199"/>
              <a:gd name="T32" fmla="*/ 33 w 213"/>
              <a:gd name="T33" fmla="*/ 101 h 199"/>
              <a:gd name="T34" fmla="*/ 38 w 213"/>
              <a:gd name="T35" fmla="*/ 82 h 199"/>
              <a:gd name="T36" fmla="*/ 54 w 213"/>
              <a:gd name="T37" fmla="*/ 95 h 199"/>
              <a:gd name="T38" fmla="*/ 74 w 213"/>
              <a:gd name="T39" fmla="*/ 112 h 199"/>
              <a:gd name="T40" fmla="*/ 88 w 213"/>
              <a:gd name="T41" fmla="*/ 144 h 199"/>
              <a:gd name="T42" fmla="*/ 209 w 213"/>
              <a:gd name="T43" fmla="*/ 70 h 199"/>
              <a:gd name="T44" fmla="*/ 195 w 213"/>
              <a:gd name="T45" fmla="*/ 35 h 199"/>
              <a:gd name="T46" fmla="*/ 182 w 213"/>
              <a:gd name="T47" fmla="*/ 47 h 199"/>
              <a:gd name="T48" fmla="*/ 186 w 213"/>
              <a:gd name="T49" fmla="*/ 78 h 199"/>
              <a:gd name="T50" fmla="*/ 184 w 213"/>
              <a:gd name="T51" fmla="*/ 104 h 199"/>
              <a:gd name="T52" fmla="*/ 171 w 213"/>
              <a:gd name="T53" fmla="*/ 119 h 199"/>
              <a:gd name="T54" fmla="*/ 163 w 213"/>
              <a:gd name="T55" fmla="*/ 128 h 199"/>
              <a:gd name="T56" fmla="*/ 167 w 213"/>
              <a:gd name="T57" fmla="*/ 117 h 199"/>
              <a:gd name="T58" fmla="*/ 181 w 213"/>
              <a:gd name="T59" fmla="*/ 101 h 199"/>
              <a:gd name="T60" fmla="*/ 176 w 213"/>
              <a:gd name="T61" fmla="*/ 82 h 199"/>
              <a:gd name="T62" fmla="*/ 160 w 213"/>
              <a:gd name="T63" fmla="*/ 95 h 199"/>
              <a:gd name="T64" fmla="*/ 140 w 213"/>
              <a:gd name="T65" fmla="*/ 112 h 199"/>
              <a:gd name="T66" fmla="*/ 126 w 213"/>
              <a:gd name="T67" fmla="*/ 144 h 199"/>
              <a:gd name="T68" fmla="*/ 123 w 213"/>
              <a:gd name="T69" fmla="*/ 167 h 199"/>
              <a:gd name="T70" fmla="*/ 124 w 213"/>
              <a:gd name="T71" fmla="*/ 180 h 199"/>
              <a:gd name="T72" fmla="*/ 124 w 213"/>
              <a:gd name="T73" fmla="*/ 199 h 199"/>
              <a:gd name="T74" fmla="*/ 175 w 213"/>
              <a:gd name="T75" fmla="*/ 199 h 199"/>
              <a:gd name="T76" fmla="*/ 175 w 213"/>
              <a:gd name="T77" fmla="*/ 177 h 199"/>
              <a:gd name="T78" fmla="*/ 201 w 213"/>
              <a:gd name="T79" fmla="*/ 135 h 199"/>
              <a:gd name="T80" fmla="*/ 213 w 213"/>
              <a:gd name="T81" fmla="*/ 111 h 199"/>
              <a:gd name="T82" fmla="*/ 209 w 213"/>
              <a:gd name="T83" fmla="*/ 70 h 199"/>
              <a:gd name="T84" fmla="*/ 137 w 213"/>
              <a:gd name="T85" fmla="*/ 84 h 199"/>
              <a:gd name="T86" fmla="*/ 133 w 213"/>
              <a:gd name="T87" fmla="*/ 66 h 199"/>
              <a:gd name="T88" fmla="*/ 138 w 213"/>
              <a:gd name="T89" fmla="*/ 52 h 199"/>
              <a:gd name="T90" fmla="*/ 151 w 213"/>
              <a:gd name="T91" fmla="*/ 39 h 199"/>
              <a:gd name="T92" fmla="*/ 149 w 213"/>
              <a:gd name="T93" fmla="*/ 32 h 199"/>
              <a:gd name="T94" fmla="*/ 131 w 213"/>
              <a:gd name="T95" fmla="*/ 29 h 199"/>
              <a:gd name="T96" fmla="*/ 119 w 213"/>
              <a:gd name="T97" fmla="*/ 20 h 199"/>
              <a:gd name="T98" fmla="*/ 111 w 213"/>
              <a:gd name="T99" fmla="*/ 4 h 199"/>
              <a:gd name="T100" fmla="*/ 103 w 213"/>
              <a:gd name="T101" fmla="*/ 4 h 199"/>
              <a:gd name="T102" fmla="*/ 95 w 213"/>
              <a:gd name="T103" fmla="*/ 20 h 199"/>
              <a:gd name="T104" fmla="*/ 83 w 213"/>
              <a:gd name="T105" fmla="*/ 29 h 199"/>
              <a:gd name="T106" fmla="*/ 65 w 213"/>
              <a:gd name="T107" fmla="*/ 32 h 199"/>
              <a:gd name="T108" fmla="*/ 62 w 213"/>
              <a:gd name="T109" fmla="*/ 39 h 199"/>
              <a:gd name="T110" fmla="*/ 75 w 213"/>
              <a:gd name="T111" fmla="*/ 52 h 199"/>
              <a:gd name="T112" fmla="*/ 80 w 213"/>
              <a:gd name="T113" fmla="*/ 66 h 199"/>
              <a:gd name="T114" fmla="*/ 77 w 213"/>
              <a:gd name="T115" fmla="*/ 84 h 199"/>
              <a:gd name="T116" fmla="*/ 83 w 213"/>
              <a:gd name="T117" fmla="*/ 88 h 199"/>
              <a:gd name="T118" fmla="*/ 99 w 213"/>
              <a:gd name="T119" fmla="*/ 80 h 199"/>
              <a:gd name="T120" fmla="*/ 114 w 213"/>
              <a:gd name="T121" fmla="*/ 80 h 199"/>
              <a:gd name="T122" fmla="*/ 130 w 213"/>
              <a:gd name="T123" fmla="*/ 88 h 199"/>
              <a:gd name="T124" fmla="*/ 137 w 213"/>
              <a:gd name="T125" fmla="*/ 84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3" h="199">
                <a:moveTo>
                  <a:pt x="88" y="144"/>
                </a:moveTo>
                <a:cubicBezTo>
                  <a:pt x="88" y="162"/>
                  <a:pt x="91" y="162"/>
                  <a:pt x="91" y="167"/>
                </a:cubicBezTo>
                <a:cubicBezTo>
                  <a:pt x="91" y="173"/>
                  <a:pt x="89" y="175"/>
                  <a:pt x="89" y="180"/>
                </a:cubicBezTo>
                <a:cubicBezTo>
                  <a:pt x="89" y="183"/>
                  <a:pt x="89" y="192"/>
                  <a:pt x="89" y="199"/>
                </a:cubicBezTo>
                <a:cubicBezTo>
                  <a:pt x="39" y="199"/>
                  <a:pt x="39" y="199"/>
                  <a:pt x="39" y="199"/>
                </a:cubicBezTo>
                <a:cubicBezTo>
                  <a:pt x="39" y="177"/>
                  <a:pt x="39" y="177"/>
                  <a:pt x="39" y="177"/>
                </a:cubicBezTo>
                <a:cubicBezTo>
                  <a:pt x="37" y="170"/>
                  <a:pt x="20" y="144"/>
                  <a:pt x="12" y="135"/>
                </a:cubicBezTo>
                <a:cubicBezTo>
                  <a:pt x="5" y="126"/>
                  <a:pt x="0" y="118"/>
                  <a:pt x="1" y="111"/>
                </a:cubicBezTo>
                <a:cubicBezTo>
                  <a:pt x="1" y="105"/>
                  <a:pt x="4" y="75"/>
                  <a:pt x="5" y="70"/>
                </a:cubicBezTo>
                <a:cubicBezTo>
                  <a:pt x="7" y="65"/>
                  <a:pt x="17" y="40"/>
                  <a:pt x="19" y="35"/>
                </a:cubicBezTo>
                <a:cubicBezTo>
                  <a:pt x="21" y="30"/>
                  <a:pt x="31" y="38"/>
                  <a:pt x="32" y="47"/>
                </a:cubicBezTo>
                <a:cubicBezTo>
                  <a:pt x="33" y="59"/>
                  <a:pt x="29" y="66"/>
                  <a:pt x="27" y="78"/>
                </a:cubicBezTo>
                <a:cubicBezTo>
                  <a:pt x="26" y="90"/>
                  <a:pt x="27" y="98"/>
                  <a:pt x="29" y="104"/>
                </a:cubicBezTo>
                <a:cubicBezTo>
                  <a:pt x="30" y="107"/>
                  <a:pt x="37" y="114"/>
                  <a:pt x="42" y="119"/>
                </a:cubicBezTo>
                <a:cubicBezTo>
                  <a:pt x="47" y="123"/>
                  <a:pt x="50" y="128"/>
                  <a:pt x="50" y="128"/>
                </a:cubicBezTo>
                <a:cubicBezTo>
                  <a:pt x="50" y="128"/>
                  <a:pt x="51" y="122"/>
                  <a:pt x="46" y="117"/>
                </a:cubicBezTo>
                <a:cubicBezTo>
                  <a:pt x="39" y="109"/>
                  <a:pt x="34" y="105"/>
                  <a:pt x="33" y="101"/>
                </a:cubicBezTo>
                <a:cubicBezTo>
                  <a:pt x="30" y="89"/>
                  <a:pt x="35" y="83"/>
                  <a:pt x="38" y="82"/>
                </a:cubicBezTo>
                <a:cubicBezTo>
                  <a:pt x="40" y="81"/>
                  <a:pt x="51" y="93"/>
                  <a:pt x="54" y="95"/>
                </a:cubicBezTo>
                <a:cubicBezTo>
                  <a:pt x="57" y="97"/>
                  <a:pt x="69" y="106"/>
                  <a:pt x="74" y="112"/>
                </a:cubicBezTo>
                <a:cubicBezTo>
                  <a:pt x="78" y="119"/>
                  <a:pt x="88" y="134"/>
                  <a:pt x="88" y="144"/>
                </a:cubicBezTo>
                <a:close/>
                <a:moveTo>
                  <a:pt x="209" y="70"/>
                </a:moveTo>
                <a:cubicBezTo>
                  <a:pt x="207" y="65"/>
                  <a:pt x="196" y="40"/>
                  <a:pt x="195" y="35"/>
                </a:cubicBezTo>
                <a:cubicBezTo>
                  <a:pt x="193" y="30"/>
                  <a:pt x="182" y="38"/>
                  <a:pt x="182" y="47"/>
                </a:cubicBezTo>
                <a:cubicBezTo>
                  <a:pt x="181" y="59"/>
                  <a:pt x="185" y="66"/>
                  <a:pt x="186" y="78"/>
                </a:cubicBezTo>
                <a:cubicBezTo>
                  <a:pt x="188" y="90"/>
                  <a:pt x="187" y="98"/>
                  <a:pt x="184" y="104"/>
                </a:cubicBezTo>
                <a:cubicBezTo>
                  <a:pt x="183" y="107"/>
                  <a:pt x="176" y="114"/>
                  <a:pt x="171" y="119"/>
                </a:cubicBezTo>
                <a:cubicBezTo>
                  <a:pt x="166" y="123"/>
                  <a:pt x="163" y="128"/>
                  <a:pt x="163" y="128"/>
                </a:cubicBezTo>
                <a:cubicBezTo>
                  <a:pt x="163" y="128"/>
                  <a:pt x="162" y="122"/>
                  <a:pt x="167" y="117"/>
                </a:cubicBezTo>
                <a:cubicBezTo>
                  <a:pt x="174" y="109"/>
                  <a:pt x="180" y="105"/>
                  <a:pt x="181" y="101"/>
                </a:cubicBezTo>
                <a:cubicBezTo>
                  <a:pt x="184" y="89"/>
                  <a:pt x="178" y="83"/>
                  <a:pt x="176" y="82"/>
                </a:cubicBezTo>
                <a:cubicBezTo>
                  <a:pt x="173" y="81"/>
                  <a:pt x="162" y="93"/>
                  <a:pt x="160" y="95"/>
                </a:cubicBezTo>
                <a:cubicBezTo>
                  <a:pt x="157" y="97"/>
                  <a:pt x="145" y="106"/>
                  <a:pt x="140" y="112"/>
                </a:cubicBezTo>
                <a:cubicBezTo>
                  <a:pt x="136" y="119"/>
                  <a:pt x="126" y="134"/>
                  <a:pt x="126" y="144"/>
                </a:cubicBezTo>
                <a:cubicBezTo>
                  <a:pt x="126" y="162"/>
                  <a:pt x="123" y="162"/>
                  <a:pt x="123" y="167"/>
                </a:cubicBezTo>
                <a:cubicBezTo>
                  <a:pt x="123" y="173"/>
                  <a:pt x="124" y="175"/>
                  <a:pt x="124" y="180"/>
                </a:cubicBezTo>
                <a:cubicBezTo>
                  <a:pt x="124" y="183"/>
                  <a:pt x="124" y="192"/>
                  <a:pt x="124" y="199"/>
                </a:cubicBezTo>
                <a:cubicBezTo>
                  <a:pt x="175" y="199"/>
                  <a:pt x="175" y="199"/>
                  <a:pt x="175" y="199"/>
                </a:cubicBezTo>
                <a:cubicBezTo>
                  <a:pt x="175" y="177"/>
                  <a:pt x="175" y="177"/>
                  <a:pt x="175" y="177"/>
                </a:cubicBezTo>
                <a:cubicBezTo>
                  <a:pt x="177" y="170"/>
                  <a:pt x="194" y="144"/>
                  <a:pt x="201" y="135"/>
                </a:cubicBezTo>
                <a:cubicBezTo>
                  <a:pt x="209" y="126"/>
                  <a:pt x="213" y="118"/>
                  <a:pt x="213" y="111"/>
                </a:cubicBezTo>
                <a:cubicBezTo>
                  <a:pt x="213" y="105"/>
                  <a:pt x="210" y="75"/>
                  <a:pt x="209" y="70"/>
                </a:cubicBezTo>
                <a:close/>
                <a:moveTo>
                  <a:pt x="137" y="84"/>
                </a:moveTo>
                <a:cubicBezTo>
                  <a:pt x="133" y="66"/>
                  <a:pt x="133" y="66"/>
                  <a:pt x="133" y="66"/>
                </a:cubicBezTo>
                <a:cubicBezTo>
                  <a:pt x="133" y="61"/>
                  <a:pt x="135" y="55"/>
                  <a:pt x="138" y="52"/>
                </a:cubicBezTo>
                <a:cubicBezTo>
                  <a:pt x="151" y="39"/>
                  <a:pt x="151" y="39"/>
                  <a:pt x="151" y="39"/>
                </a:cubicBezTo>
                <a:cubicBezTo>
                  <a:pt x="155" y="36"/>
                  <a:pt x="154" y="32"/>
                  <a:pt x="149" y="32"/>
                </a:cubicBezTo>
                <a:cubicBezTo>
                  <a:pt x="131" y="29"/>
                  <a:pt x="131" y="29"/>
                  <a:pt x="131" y="29"/>
                </a:cubicBezTo>
                <a:cubicBezTo>
                  <a:pt x="126" y="28"/>
                  <a:pt x="121" y="24"/>
                  <a:pt x="119" y="20"/>
                </a:cubicBezTo>
                <a:cubicBezTo>
                  <a:pt x="111" y="4"/>
                  <a:pt x="111" y="4"/>
                  <a:pt x="111" y="4"/>
                </a:cubicBezTo>
                <a:cubicBezTo>
                  <a:pt x="108" y="0"/>
                  <a:pt x="105" y="0"/>
                  <a:pt x="103" y="4"/>
                </a:cubicBezTo>
                <a:cubicBezTo>
                  <a:pt x="95" y="20"/>
                  <a:pt x="95" y="20"/>
                  <a:pt x="95" y="20"/>
                </a:cubicBezTo>
                <a:cubicBezTo>
                  <a:pt x="93" y="24"/>
                  <a:pt x="87" y="28"/>
                  <a:pt x="83" y="29"/>
                </a:cubicBezTo>
                <a:cubicBezTo>
                  <a:pt x="65" y="32"/>
                  <a:pt x="65" y="32"/>
                  <a:pt x="65" y="32"/>
                </a:cubicBezTo>
                <a:cubicBezTo>
                  <a:pt x="60" y="32"/>
                  <a:pt x="59" y="36"/>
                  <a:pt x="62" y="39"/>
                </a:cubicBezTo>
                <a:cubicBezTo>
                  <a:pt x="75" y="52"/>
                  <a:pt x="75" y="52"/>
                  <a:pt x="75" y="52"/>
                </a:cubicBezTo>
                <a:cubicBezTo>
                  <a:pt x="79" y="55"/>
                  <a:pt x="81" y="61"/>
                  <a:pt x="80" y="66"/>
                </a:cubicBezTo>
                <a:cubicBezTo>
                  <a:pt x="77" y="84"/>
                  <a:pt x="77" y="84"/>
                  <a:pt x="77" y="84"/>
                </a:cubicBezTo>
                <a:cubicBezTo>
                  <a:pt x="76" y="88"/>
                  <a:pt x="79" y="90"/>
                  <a:pt x="83" y="88"/>
                </a:cubicBezTo>
                <a:cubicBezTo>
                  <a:pt x="99" y="80"/>
                  <a:pt x="99" y="80"/>
                  <a:pt x="99" y="80"/>
                </a:cubicBezTo>
                <a:cubicBezTo>
                  <a:pt x="103" y="78"/>
                  <a:pt x="110" y="78"/>
                  <a:pt x="114" y="80"/>
                </a:cubicBezTo>
                <a:cubicBezTo>
                  <a:pt x="130" y="88"/>
                  <a:pt x="130" y="88"/>
                  <a:pt x="130" y="88"/>
                </a:cubicBezTo>
                <a:cubicBezTo>
                  <a:pt x="135" y="90"/>
                  <a:pt x="137" y="88"/>
                  <a:pt x="137" y="84"/>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 name="Rectangle 2"/>
          <p:cNvSpPr/>
          <p:nvPr/>
        </p:nvSpPr>
        <p:spPr>
          <a:xfrm>
            <a:off x="682850" y="830145"/>
            <a:ext cx="7777506" cy="1964512"/>
          </a:xfrm>
          <a:prstGeom prst="rect">
            <a:avLst/>
          </a:prstGeom>
        </p:spPr>
        <p:txBody>
          <a:bodyPr wrap="square">
            <a:spAutoFit/>
          </a:bodyPr>
          <a:lstStyle/>
          <a:p>
            <a:pPr algn="ctr">
              <a:lnSpc>
                <a:spcPct val="150000"/>
              </a:lnSpc>
            </a:pPr>
            <a:r>
              <a:rPr lang="en-US" sz="2800" dirty="0">
                <a:solidFill>
                  <a:schemeClr val="bg1"/>
                </a:solidFill>
                <a:latin typeface="+mj-lt"/>
              </a:rPr>
              <a:t>An organization's ability to learn, and translate that learning into action rapidly, is the ultimate competitive advantage.</a:t>
            </a:r>
            <a:endParaRPr lang="en-ID" sz="2800" dirty="0">
              <a:solidFill>
                <a:schemeClr val="bg1"/>
              </a:solidFill>
              <a:latin typeface="+mj-lt"/>
            </a:endParaRPr>
          </a:p>
        </p:txBody>
      </p:sp>
    </p:spTree>
    <p:extLst>
      <p:ext uri="{BB962C8B-B14F-4D97-AF65-F5344CB8AC3E}">
        <p14:creationId xmlns:p14="http://schemas.microsoft.com/office/powerpoint/2010/main" val="1070295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5551">
        <p159:morph option="byChar"/>
      </p:transition>
    </mc:Choice>
    <mc:Fallback xmlns="">
      <p:transition spd="slow" advTm="555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500"/>
                                        <p:tgtEl>
                                          <p:spTgt spid="3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42901" y="606590"/>
            <a:ext cx="2110019" cy="518091"/>
          </a:xfrm>
        </p:spPr>
        <p:txBody>
          <a:bodyPr/>
          <a:lstStyle/>
          <a:p>
            <a:r>
              <a:rPr lang="en-ID"/>
              <a:t>Our Services.</a:t>
            </a:r>
            <a:endParaRPr lang="en-ID" dirty="0"/>
          </a:p>
        </p:txBody>
      </p:sp>
      <p:sp>
        <p:nvSpPr>
          <p:cNvPr id="4" name="Content Placeholder 3"/>
          <p:cNvSpPr>
            <a:spLocks noGrp="1"/>
          </p:cNvSpPr>
          <p:nvPr>
            <p:ph sz="quarter" idx="12"/>
          </p:nvPr>
        </p:nvSpPr>
        <p:spPr/>
        <p:txBody>
          <a:bodyPr/>
          <a:lstStyle/>
          <a:p>
            <a:r>
              <a:rPr lang="en-ID"/>
              <a:t>Presented By : Johny Guru</a:t>
            </a:r>
            <a:endParaRPr lang="en-ID" dirty="0"/>
          </a:p>
        </p:txBody>
      </p:sp>
      <p:sp>
        <p:nvSpPr>
          <p:cNvPr id="20" name="テキスト プレースホルダー 35"/>
          <p:cNvSpPr txBox="1">
            <a:spLocks/>
          </p:cNvSpPr>
          <p:nvPr/>
        </p:nvSpPr>
        <p:spPr>
          <a:xfrm>
            <a:off x="440237" y="4605049"/>
            <a:ext cx="8246564" cy="94510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200000"/>
              </a:lnSpc>
              <a:buNone/>
            </a:pPr>
            <a:r>
              <a:rPr kumimoji="1" lang="en-US" altLang="ja-JP" sz="900" dirty="0">
                <a:solidFill>
                  <a:schemeClr val="tx2"/>
                </a:solidFill>
              </a:rPr>
              <a:t>The </a:t>
            </a:r>
            <a:r>
              <a:rPr kumimoji="1" lang="en-US" altLang="ja-JP" sz="900" b="1" dirty="0" err="1">
                <a:solidFill>
                  <a:schemeClr val="accent1"/>
                </a:solidFill>
              </a:rPr>
              <a:t>Agesa</a:t>
            </a:r>
            <a:r>
              <a:rPr kumimoji="1" lang="en-US" altLang="ja-JP" sz="900" b="1" dirty="0">
                <a:solidFill>
                  <a:schemeClr val="accent1"/>
                </a:solidFill>
              </a:rPr>
              <a:t> </a:t>
            </a:r>
            <a:r>
              <a:rPr kumimoji="1" lang="en-US" altLang="ja-JP" sz="900" b="1" dirty="0" err="1">
                <a:solidFill>
                  <a:schemeClr val="accent1"/>
                </a:solidFill>
              </a:rPr>
              <a:t>Powerpoint</a:t>
            </a:r>
            <a:r>
              <a:rPr kumimoji="1" lang="en-US" altLang="ja-JP" sz="900" b="1" dirty="0">
                <a:solidFill>
                  <a:schemeClr val="accent1"/>
                </a:solidFill>
              </a:rPr>
              <a:t> Template </a:t>
            </a:r>
            <a:r>
              <a:rPr kumimoji="1" lang="en-US" altLang="ja-JP" sz="900" dirty="0">
                <a:solidFill>
                  <a:schemeClr val="tx2"/>
                </a:solidFill>
              </a:rPr>
              <a:t>is exclusively made and create to exceed our customer needs with tons and lots of features and </a:t>
            </a:r>
            <a:r>
              <a:rPr kumimoji="1" lang="en-US" altLang="ja-JP" sz="900" dirty="0" err="1">
                <a:solidFill>
                  <a:schemeClr val="tx2"/>
                </a:solidFill>
              </a:rPr>
              <a:t>benefits.We</a:t>
            </a:r>
            <a:r>
              <a:rPr kumimoji="1" lang="en-US" altLang="ja-JP" sz="900" dirty="0">
                <a:solidFill>
                  <a:schemeClr val="tx2"/>
                </a:solidFill>
              </a:rPr>
              <a:t> have organized and rearrange the Lorem ipsum just to make this Paragraph looks good by adding some English here and there. So, This is the real Lorem Ipsum dolor sit </a:t>
            </a:r>
            <a:r>
              <a:rPr kumimoji="1" lang="en-US" altLang="ja-JP" sz="900" dirty="0" err="1">
                <a:solidFill>
                  <a:schemeClr val="tx2"/>
                </a:solidFill>
              </a:rPr>
              <a:t>amet</a:t>
            </a:r>
            <a:r>
              <a:rPr kumimoji="1" lang="en-US" altLang="ja-JP" sz="900" dirty="0">
                <a:solidFill>
                  <a:schemeClr val="tx2"/>
                </a:solidFill>
              </a:rPr>
              <a:t>, </a:t>
            </a:r>
            <a:r>
              <a:rPr kumimoji="1" lang="en-US" altLang="ja-JP" sz="900" dirty="0" err="1">
                <a:solidFill>
                  <a:schemeClr val="tx2"/>
                </a:solidFill>
              </a:rPr>
              <a:t>consectetur</a:t>
            </a:r>
            <a:r>
              <a:rPr kumimoji="1" lang="en-US" altLang="ja-JP" sz="900" dirty="0">
                <a:solidFill>
                  <a:schemeClr val="tx2"/>
                </a:solidFill>
              </a:rPr>
              <a:t> </a:t>
            </a:r>
            <a:r>
              <a:rPr kumimoji="1" lang="en-US" altLang="ja-JP" sz="900" dirty="0" err="1">
                <a:solidFill>
                  <a:schemeClr val="tx2"/>
                </a:solidFill>
              </a:rPr>
              <a:t>adipiscing</a:t>
            </a:r>
            <a:r>
              <a:rPr kumimoji="1" lang="en-US" altLang="ja-JP" sz="900" dirty="0">
                <a:solidFill>
                  <a:schemeClr val="tx2"/>
                </a:solidFill>
              </a:rPr>
              <a:t> </a:t>
            </a:r>
            <a:r>
              <a:rPr kumimoji="1" lang="en-US" altLang="ja-JP" sz="900" dirty="0" err="1">
                <a:solidFill>
                  <a:schemeClr val="tx2"/>
                </a:solidFill>
              </a:rPr>
              <a:t>elit</a:t>
            </a:r>
            <a:r>
              <a:rPr kumimoji="1" lang="en-US" altLang="ja-JP" sz="900" dirty="0">
                <a:solidFill>
                  <a:schemeClr val="tx2"/>
                </a:solidFill>
              </a:rPr>
              <a:t>, </a:t>
            </a:r>
            <a:r>
              <a:rPr kumimoji="1" lang="en-US" altLang="ja-JP" sz="900" dirty="0" err="1">
                <a:solidFill>
                  <a:schemeClr val="tx2"/>
                </a:solidFill>
              </a:rPr>
              <a:t>sed</a:t>
            </a:r>
            <a:r>
              <a:rPr kumimoji="1" lang="en-US" altLang="ja-JP" sz="900" dirty="0">
                <a:solidFill>
                  <a:schemeClr val="tx2"/>
                </a:solidFill>
              </a:rPr>
              <a:t> do </a:t>
            </a:r>
            <a:r>
              <a:rPr kumimoji="1" lang="en-US" altLang="ja-JP" sz="900" dirty="0" err="1">
                <a:solidFill>
                  <a:schemeClr val="tx2"/>
                </a:solidFill>
              </a:rPr>
              <a:t>eiusmod</a:t>
            </a:r>
            <a:r>
              <a:rPr kumimoji="1" lang="en-US" altLang="ja-JP" sz="900" dirty="0">
                <a:solidFill>
                  <a:schemeClr val="tx2"/>
                </a:solidFill>
              </a:rPr>
              <a:t> </a:t>
            </a:r>
            <a:r>
              <a:rPr kumimoji="1" lang="en-US" altLang="ja-JP" sz="900" dirty="0" err="1">
                <a:solidFill>
                  <a:schemeClr val="tx2"/>
                </a:solidFill>
              </a:rPr>
              <a:t>tempor</a:t>
            </a:r>
            <a:r>
              <a:rPr kumimoji="1" lang="en-US" altLang="ja-JP" sz="900" dirty="0">
                <a:solidFill>
                  <a:schemeClr val="tx2"/>
                </a:solidFill>
              </a:rPr>
              <a:t> </a:t>
            </a:r>
            <a:r>
              <a:rPr kumimoji="1" lang="en-US" altLang="ja-JP" sz="900" dirty="0" err="1">
                <a:solidFill>
                  <a:schemeClr val="tx2"/>
                </a:solidFill>
              </a:rPr>
              <a:t>incididunt</a:t>
            </a:r>
            <a:r>
              <a:rPr kumimoji="1" lang="en-US" altLang="ja-JP" sz="900" dirty="0">
                <a:solidFill>
                  <a:schemeClr val="tx2"/>
                </a:solidFill>
              </a:rPr>
              <a:t> </a:t>
            </a:r>
            <a:r>
              <a:rPr kumimoji="1" lang="en-US" altLang="ja-JP" sz="900" dirty="0" err="1">
                <a:solidFill>
                  <a:schemeClr val="tx2"/>
                </a:solidFill>
              </a:rPr>
              <a:t>ut</a:t>
            </a:r>
            <a:r>
              <a:rPr kumimoji="1" lang="en-US" altLang="ja-JP" sz="900" dirty="0">
                <a:solidFill>
                  <a:schemeClr val="tx2"/>
                </a:solidFill>
              </a:rPr>
              <a:t> </a:t>
            </a:r>
            <a:r>
              <a:rPr kumimoji="1" lang="en-US" altLang="ja-JP" sz="900" dirty="0" err="1">
                <a:solidFill>
                  <a:schemeClr val="tx2"/>
                </a:solidFill>
              </a:rPr>
              <a:t>labore</a:t>
            </a:r>
            <a:r>
              <a:rPr kumimoji="1" lang="en-US" altLang="ja-JP" sz="900" dirty="0">
                <a:solidFill>
                  <a:schemeClr val="tx2"/>
                </a:solidFill>
              </a:rPr>
              <a:t> et </a:t>
            </a:r>
            <a:r>
              <a:rPr kumimoji="1" lang="en-US" altLang="ja-JP" sz="900" dirty="0" err="1">
                <a:solidFill>
                  <a:schemeClr val="tx2"/>
                </a:solidFill>
              </a:rPr>
              <a:t>dolore</a:t>
            </a:r>
            <a:r>
              <a:rPr kumimoji="1" lang="en-US" altLang="ja-JP" sz="900" dirty="0">
                <a:solidFill>
                  <a:schemeClr val="tx2"/>
                </a:solidFill>
              </a:rPr>
              <a:t> magna </a:t>
            </a:r>
            <a:r>
              <a:rPr kumimoji="1" lang="en-US" altLang="ja-JP" sz="900" dirty="0" err="1">
                <a:solidFill>
                  <a:schemeClr val="tx2"/>
                </a:solidFill>
              </a:rPr>
              <a:t>aliqua</a:t>
            </a:r>
            <a:r>
              <a:rPr kumimoji="1" lang="en-US" altLang="ja-JP" sz="900" dirty="0">
                <a:solidFill>
                  <a:schemeClr val="tx2"/>
                </a:solidFill>
              </a:rPr>
              <a:t>. </a:t>
            </a:r>
          </a:p>
        </p:txBody>
      </p:sp>
      <p:sp>
        <p:nvSpPr>
          <p:cNvPr id="21" name="Freeform 280"/>
          <p:cNvSpPr>
            <a:spLocks noEditPoints="1"/>
          </p:cNvSpPr>
          <p:nvPr/>
        </p:nvSpPr>
        <p:spPr bwMode="auto">
          <a:xfrm>
            <a:off x="3157902" y="1966820"/>
            <a:ext cx="463918" cy="561557"/>
          </a:xfrm>
          <a:custGeom>
            <a:avLst/>
            <a:gdLst>
              <a:gd name="T0" fmla="*/ 12 w 64"/>
              <a:gd name="T1" fmla="*/ 45 h 67"/>
              <a:gd name="T2" fmla="*/ 12 w 64"/>
              <a:gd name="T3" fmla="*/ 63 h 67"/>
              <a:gd name="T4" fmla="*/ 8 w 64"/>
              <a:gd name="T5" fmla="*/ 67 h 67"/>
              <a:gd name="T6" fmla="*/ 4 w 64"/>
              <a:gd name="T7" fmla="*/ 67 h 67"/>
              <a:gd name="T8" fmla="*/ 0 w 64"/>
              <a:gd name="T9" fmla="*/ 63 h 67"/>
              <a:gd name="T10" fmla="*/ 0 w 64"/>
              <a:gd name="T11" fmla="*/ 45 h 67"/>
              <a:gd name="T12" fmla="*/ 4 w 64"/>
              <a:gd name="T13" fmla="*/ 41 h 67"/>
              <a:gd name="T14" fmla="*/ 8 w 64"/>
              <a:gd name="T15" fmla="*/ 41 h 67"/>
              <a:gd name="T16" fmla="*/ 12 w 64"/>
              <a:gd name="T17" fmla="*/ 45 h 67"/>
              <a:gd name="T18" fmla="*/ 26 w 64"/>
              <a:gd name="T19" fmla="*/ 26 h 67"/>
              <a:gd name="T20" fmla="*/ 21 w 64"/>
              <a:gd name="T21" fmla="*/ 26 h 67"/>
              <a:gd name="T22" fmla="*/ 17 w 64"/>
              <a:gd name="T23" fmla="*/ 30 h 67"/>
              <a:gd name="T24" fmla="*/ 17 w 64"/>
              <a:gd name="T25" fmla="*/ 63 h 67"/>
              <a:gd name="T26" fmla="*/ 21 w 64"/>
              <a:gd name="T27" fmla="*/ 67 h 67"/>
              <a:gd name="T28" fmla="*/ 26 w 64"/>
              <a:gd name="T29" fmla="*/ 67 h 67"/>
              <a:gd name="T30" fmla="*/ 30 w 64"/>
              <a:gd name="T31" fmla="*/ 63 h 67"/>
              <a:gd name="T32" fmla="*/ 30 w 64"/>
              <a:gd name="T33" fmla="*/ 30 h 67"/>
              <a:gd name="T34" fmla="*/ 26 w 64"/>
              <a:gd name="T35" fmla="*/ 26 h 67"/>
              <a:gd name="T36" fmla="*/ 43 w 64"/>
              <a:gd name="T37" fmla="*/ 32 h 67"/>
              <a:gd name="T38" fmla="*/ 39 w 64"/>
              <a:gd name="T39" fmla="*/ 32 h 67"/>
              <a:gd name="T40" fmla="*/ 35 w 64"/>
              <a:gd name="T41" fmla="*/ 36 h 67"/>
              <a:gd name="T42" fmla="*/ 35 w 64"/>
              <a:gd name="T43" fmla="*/ 63 h 67"/>
              <a:gd name="T44" fmla="*/ 39 w 64"/>
              <a:gd name="T45" fmla="*/ 67 h 67"/>
              <a:gd name="T46" fmla="*/ 43 w 64"/>
              <a:gd name="T47" fmla="*/ 67 h 67"/>
              <a:gd name="T48" fmla="*/ 47 w 64"/>
              <a:gd name="T49" fmla="*/ 63 h 67"/>
              <a:gd name="T50" fmla="*/ 47 w 64"/>
              <a:gd name="T51" fmla="*/ 36 h 67"/>
              <a:gd name="T52" fmla="*/ 43 w 64"/>
              <a:gd name="T53" fmla="*/ 32 h 67"/>
              <a:gd name="T54" fmla="*/ 60 w 64"/>
              <a:gd name="T55" fmla="*/ 18 h 67"/>
              <a:gd name="T56" fmla="*/ 56 w 64"/>
              <a:gd name="T57" fmla="*/ 18 h 67"/>
              <a:gd name="T58" fmla="*/ 52 w 64"/>
              <a:gd name="T59" fmla="*/ 22 h 67"/>
              <a:gd name="T60" fmla="*/ 52 w 64"/>
              <a:gd name="T61" fmla="*/ 63 h 67"/>
              <a:gd name="T62" fmla="*/ 56 w 64"/>
              <a:gd name="T63" fmla="*/ 67 h 67"/>
              <a:gd name="T64" fmla="*/ 60 w 64"/>
              <a:gd name="T65" fmla="*/ 67 h 67"/>
              <a:gd name="T66" fmla="*/ 64 w 64"/>
              <a:gd name="T67" fmla="*/ 63 h 67"/>
              <a:gd name="T68" fmla="*/ 64 w 64"/>
              <a:gd name="T69" fmla="*/ 22 h 67"/>
              <a:gd name="T70" fmla="*/ 60 w 64"/>
              <a:gd name="T71" fmla="*/ 18 h 67"/>
              <a:gd name="T72" fmla="*/ 21 w 64"/>
              <a:gd name="T73" fmla="*/ 13 h 67"/>
              <a:gd name="T74" fmla="*/ 41 w 64"/>
              <a:gd name="T75" fmla="*/ 27 h 67"/>
              <a:gd name="T76" fmla="*/ 58 w 64"/>
              <a:gd name="T77" fmla="*/ 5 h 67"/>
              <a:gd name="T78" fmla="*/ 59 w 64"/>
              <a:gd name="T79" fmla="*/ 6 h 67"/>
              <a:gd name="T80" fmla="*/ 60 w 64"/>
              <a:gd name="T81" fmla="*/ 0 h 67"/>
              <a:gd name="T82" fmla="*/ 54 w 64"/>
              <a:gd name="T83" fmla="*/ 3 h 67"/>
              <a:gd name="T84" fmla="*/ 56 w 64"/>
              <a:gd name="T85" fmla="*/ 4 h 67"/>
              <a:gd name="T86" fmla="*/ 40 w 64"/>
              <a:gd name="T87" fmla="*/ 23 h 67"/>
              <a:gd name="T88" fmla="*/ 20 w 64"/>
              <a:gd name="T89" fmla="*/ 9 h 67"/>
              <a:gd name="T90" fmla="*/ 0 w 64"/>
              <a:gd name="T91" fmla="*/ 29 h 67"/>
              <a:gd name="T92" fmla="*/ 2 w 64"/>
              <a:gd name="T93" fmla="*/ 31 h 67"/>
              <a:gd name="T94" fmla="*/ 21 w 64"/>
              <a:gd name="T95" fmla="*/ 13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4" h="67">
                <a:moveTo>
                  <a:pt x="12" y="45"/>
                </a:moveTo>
                <a:cubicBezTo>
                  <a:pt x="12" y="63"/>
                  <a:pt x="12" y="63"/>
                  <a:pt x="12" y="63"/>
                </a:cubicBezTo>
                <a:cubicBezTo>
                  <a:pt x="12" y="65"/>
                  <a:pt x="11" y="67"/>
                  <a:pt x="8" y="67"/>
                </a:cubicBezTo>
                <a:cubicBezTo>
                  <a:pt x="4" y="67"/>
                  <a:pt x="4" y="67"/>
                  <a:pt x="4" y="67"/>
                </a:cubicBezTo>
                <a:cubicBezTo>
                  <a:pt x="2" y="67"/>
                  <a:pt x="0" y="65"/>
                  <a:pt x="0" y="63"/>
                </a:cubicBezTo>
                <a:cubicBezTo>
                  <a:pt x="0" y="45"/>
                  <a:pt x="0" y="45"/>
                  <a:pt x="0" y="45"/>
                </a:cubicBezTo>
                <a:cubicBezTo>
                  <a:pt x="0" y="43"/>
                  <a:pt x="2" y="41"/>
                  <a:pt x="4" y="41"/>
                </a:cubicBezTo>
                <a:cubicBezTo>
                  <a:pt x="8" y="41"/>
                  <a:pt x="8" y="41"/>
                  <a:pt x="8" y="41"/>
                </a:cubicBezTo>
                <a:cubicBezTo>
                  <a:pt x="11" y="41"/>
                  <a:pt x="12" y="43"/>
                  <a:pt x="12" y="45"/>
                </a:cubicBezTo>
                <a:close/>
                <a:moveTo>
                  <a:pt x="26" y="26"/>
                </a:moveTo>
                <a:cubicBezTo>
                  <a:pt x="21" y="26"/>
                  <a:pt x="21" y="26"/>
                  <a:pt x="21" y="26"/>
                </a:cubicBezTo>
                <a:cubicBezTo>
                  <a:pt x="19" y="26"/>
                  <a:pt x="17" y="28"/>
                  <a:pt x="17" y="30"/>
                </a:cubicBezTo>
                <a:cubicBezTo>
                  <a:pt x="17" y="63"/>
                  <a:pt x="17" y="63"/>
                  <a:pt x="17" y="63"/>
                </a:cubicBezTo>
                <a:cubicBezTo>
                  <a:pt x="17" y="65"/>
                  <a:pt x="19" y="67"/>
                  <a:pt x="21" y="67"/>
                </a:cubicBezTo>
                <a:cubicBezTo>
                  <a:pt x="26" y="67"/>
                  <a:pt x="26" y="67"/>
                  <a:pt x="26" y="67"/>
                </a:cubicBezTo>
                <a:cubicBezTo>
                  <a:pt x="28" y="67"/>
                  <a:pt x="30" y="65"/>
                  <a:pt x="30" y="63"/>
                </a:cubicBezTo>
                <a:cubicBezTo>
                  <a:pt x="30" y="30"/>
                  <a:pt x="30" y="30"/>
                  <a:pt x="30" y="30"/>
                </a:cubicBezTo>
                <a:cubicBezTo>
                  <a:pt x="30" y="28"/>
                  <a:pt x="28" y="26"/>
                  <a:pt x="26" y="26"/>
                </a:cubicBezTo>
                <a:close/>
                <a:moveTo>
                  <a:pt x="43" y="32"/>
                </a:moveTo>
                <a:cubicBezTo>
                  <a:pt x="39" y="32"/>
                  <a:pt x="39" y="32"/>
                  <a:pt x="39" y="32"/>
                </a:cubicBezTo>
                <a:cubicBezTo>
                  <a:pt x="36" y="32"/>
                  <a:pt x="35" y="34"/>
                  <a:pt x="35" y="36"/>
                </a:cubicBezTo>
                <a:cubicBezTo>
                  <a:pt x="35" y="63"/>
                  <a:pt x="35" y="63"/>
                  <a:pt x="35" y="63"/>
                </a:cubicBezTo>
                <a:cubicBezTo>
                  <a:pt x="35" y="65"/>
                  <a:pt x="36" y="67"/>
                  <a:pt x="39" y="67"/>
                </a:cubicBezTo>
                <a:cubicBezTo>
                  <a:pt x="43" y="67"/>
                  <a:pt x="43" y="67"/>
                  <a:pt x="43" y="67"/>
                </a:cubicBezTo>
                <a:cubicBezTo>
                  <a:pt x="45" y="67"/>
                  <a:pt x="47" y="65"/>
                  <a:pt x="47" y="63"/>
                </a:cubicBezTo>
                <a:cubicBezTo>
                  <a:pt x="47" y="36"/>
                  <a:pt x="47" y="36"/>
                  <a:pt x="47" y="36"/>
                </a:cubicBezTo>
                <a:cubicBezTo>
                  <a:pt x="47" y="34"/>
                  <a:pt x="45" y="32"/>
                  <a:pt x="43" y="32"/>
                </a:cubicBezTo>
                <a:close/>
                <a:moveTo>
                  <a:pt x="60" y="18"/>
                </a:moveTo>
                <a:cubicBezTo>
                  <a:pt x="56" y="18"/>
                  <a:pt x="56" y="18"/>
                  <a:pt x="56" y="18"/>
                </a:cubicBezTo>
                <a:cubicBezTo>
                  <a:pt x="53" y="18"/>
                  <a:pt x="52" y="20"/>
                  <a:pt x="52" y="22"/>
                </a:cubicBezTo>
                <a:cubicBezTo>
                  <a:pt x="52" y="63"/>
                  <a:pt x="52" y="63"/>
                  <a:pt x="52" y="63"/>
                </a:cubicBezTo>
                <a:cubicBezTo>
                  <a:pt x="52" y="65"/>
                  <a:pt x="53" y="67"/>
                  <a:pt x="56" y="67"/>
                </a:cubicBezTo>
                <a:cubicBezTo>
                  <a:pt x="60" y="67"/>
                  <a:pt x="60" y="67"/>
                  <a:pt x="60" y="67"/>
                </a:cubicBezTo>
                <a:cubicBezTo>
                  <a:pt x="62" y="67"/>
                  <a:pt x="64" y="65"/>
                  <a:pt x="64" y="63"/>
                </a:cubicBezTo>
                <a:cubicBezTo>
                  <a:pt x="64" y="22"/>
                  <a:pt x="64" y="22"/>
                  <a:pt x="64" y="22"/>
                </a:cubicBezTo>
                <a:cubicBezTo>
                  <a:pt x="64" y="20"/>
                  <a:pt x="62" y="18"/>
                  <a:pt x="60" y="18"/>
                </a:cubicBezTo>
                <a:close/>
                <a:moveTo>
                  <a:pt x="21" y="13"/>
                </a:moveTo>
                <a:cubicBezTo>
                  <a:pt x="41" y="27"/>
                  <a:pt x="41" y="27"/>
                  <a:pt x="41" y="27"/>
                </a:cubicBezTo>
                <a:cubicBezTo>
                  <a:pt x="58" y="5"/>
                  <a:pt x="58" y="5"/>
                  <a:pt x="58" y="5"/>
                </a:cubicBezTo>
                <a:cubicBezTo>
                  <a:pt x="59" y="6"/>
                  <a:pt x="59" y="6"/>
                  <a:pt x="59" y="6"/>
                </a:cubicBezTo>
                <a:cubicBezTo>
                  <a:pt x="60" y="0"/>
                  <a:pt x="60" y="0"/>
                  <a:pt x="60" y="0"/>
                </a:cubicBezTo>
                <a:cubicBezTo>
                  <a:pt x="54" y="3"/>
                  <a:pt x="54" y="3"/>
                  <a:pt x="54" y="3"/>
                </a:cubicBezTo>
                <a:cubicBezTo>
                  <a:pt x="56" y="4"/>
                  <a:pt x="56" y="4"/>
                  <a:pt x="56" y="4"/>
                </a:cubicBezTo>
                <a:cubicBezTo>
                  <a:pt x="40" y="23"/>
                  <a:pt x="40" y="23"/>
                  <a:pt x="40" y="23"/>
                </a:cubicBezTo>
                <a:cubicBezTo>
                  <a:pt x="20" y="9"/>
                  <a:pt x="20" y="9"/>
                  <a:pt x="20" y="9"/>
                </a:cubicBezTo>
                <a:cubicBezTo>
                  <a:pt x="0" y="29"/>
                  <a:pt x="0" y="29"/>
                  <a:pt x="0" y="29"/>
                </a:cubicBezTo>
                <a:cubicBezTo>
                  <a:pt x="2" y="31"/>
                  <a:pt x="2" y="31"/>
                  <a:pt x="2" y="31"/>
                </a:cubicBezTo>
                <a:lnTo>
                  <a:pt x="21" y="13"/>
                </a:lnTo>
                <a:close/>
              </a:path>
            </a:pathLst>
          </a:custGeom>
          <a:solidFill>
            <a:schemeClr val="accent2"/>
          </a:solidFill>
          <a:ln>
            <a:noFill/>
          </a:ln>
          <a:extLst/>
        </p:spPr>
        <p:txBody>
          <a:bodyPr vert="horz" wrap="square" lIns="45720" tIns="22860" rIns="45720" bIns="22860" numCol="1" anchor="t" anchorCtr="0" compatLnSpc="1">
            <a:prstTxWarp prst="textNoShape">
              <a:avLst/>
            </a:prstTxWarp>
          </a:bodyPr>
          <a:lstStyle/>
          <a:p>
            <a:endParaRPr lang="en-US" sz="900"/>
          </a:p>
        </p:txBody>
      </p:sp>
      <p:grpSp>
        <p:nvGrpSpPr>
          <p:cNvPr id="22" name="Group 21"/>
          <p:cNvGrpSpPr/>
          <p:nvPr/>
        </p:nvGrpSpPr>
        <p:grpSpPr>
          <a:xfrm>
            <a:off x="949761" y="2052567"/>
            <a:ext cx="592894" cy="561557"/>
            <a:chOff x="9275763" y="3284544"/>
            <a:chExt cx="390520" cy="369881"/>
          </a:xfrm>
          <a:solidFill>
            <a:schemeClr val="accent1"/>
          </a:solidFill>
          <a:effectLst/>
        </p:grpSpPr>
        <p:sp>
          <p:nvSpPr>
            <p:cNvPr id="23" name="Freeform 5"/>
            <p:cNvSpPr>
              <a:spLocks noEditPoints="1"/>
            </p:cNvSpPr>
            <p:nvPr/>
          </p:nvSpPr>
          <p:spPr bwMode="auto">
            <a:xfrm>
              <a:off x="9367833" y="3284544"/>
              <a:ext cx="298450" cy="260351"/>
            </a:xfrm>
            <a:custGeom>
              <a:avLst/>
              <a:gdLst>
                <a:gd name="T0" fmla="*/ 57 w 68"/>
                <a:gd name="T1" fmla="*/ 0 h 59"/>
                <a:gd name="T2" fmla="*/ 51 w 68"/>
                <a:gd name="T3" fmla="*/ 0 h 59"/>
                <a:gd name="T4" fmla="*/ 17 w 68"/>
                <a:gd name="T5" fmla="*/ 0 h 59"/>
                <a:gd name="T6" fmla="*/ 11 w 68"/>
                <a:gd name="T7" fmla="*/ 0 h 59"/>
                <a:gd name="T8" fmla="*/ 0 w 68"/>
                <a:gd name="T9" fmla="*/ 11 h 59"/>
                <a:gd name="T10" fmla="*/ 0 w 68"/>
                <a:gd name="T11" fmla="*/ 23 h 59"/>
                <a:gd name="T12" fmla="*/ 0 w 68"/>
                <a:gd name="T13" fmla="*/ 36 h 59"/>
                <a:gd name="T14" fmla="*/ 11 w 68"/>
                <a:gd name="T15" fmla="*/ 47 h 59"/>
                <a:gd name="T16" fmla="*/ 19 w 68"/>
                <a:gd name="T17" fmla="*/ 47 h 59"/>
                <a:gd name="T18" fmla="*/ 19 w 68"/>
                <a:gd name="T19" fmla="*/ 55 h 59"/>
                <a:gd name="T20" fmla="*/ 22 w 68"/>
                <a:gd name="T21" fmla="*/ 58 h 59"/>
                <a:gd name="T22" fmla="*/ 23 w 68"/>
                <a:gd name="T23" fmla="*/ 59 h 59"/>
                <a:gd name="T24" fmla="*/ 26 w 68"/>
                <a:gd name="T25" fmla="*/ 58 h 59"/>
                <a:gd name="T26" fmla="*/ 37 w 68"/>
                <a:gd name="T27" fmla="*/ 47 h 59"/>
                <a:gd name="T28" fmla="*/ 57 w 68"/>
                <a:gd name="T29" fmla="*/ 47 h 59"/>
                <a:gd name="T30" fmla="*/ 68 w 68"/>
                <a:gd name="T31" fmla="*/ 36 h 59"/>
                <a:gd name="T32" fmla="*/ 68 w 68"/>
                <a:gd name="T33" fmla="*/ 23 h 59"/>
                <a:gd name="T34" fmla="*/ 68 w 68"/>
                <a:gd name="T35" fmla="*/ 11 h 59"/>
                <a:gd name="T36" fmla="*/ 57 w 68"/>
                <a:gd name="T37" fmla="*/ 0 h 59"/>
                <a:gd name="T38" fmla="*/ 16 w 68"/>
                <a:gd name="T39" fmla="*/ 29 h 59"/>
                <a:gd name="T40" fmla="*/ 10 w 68"/>
                <a:gd name="T41" fmla="*/ 23 h 59"/>
                <a:gd name="T42" fmla="*/ 16 w 68"/>
                <a:gd name="T43" fmla="*/ 16 h 59"/>
                <a:gd name="T44" fmla="*/ 22 w 68"/>
                <a:gd name="T45" fmla="*/ 23 h 59"/>
                <a:gd name="T46" fmla="*/ 16 w 68"/>
                <a:gd name="T47" fmla="*/ 29 h 59"/>
                <a:gd name="T48" fmla="*/ 34 w 68"/>
                <a:gd name="T49" fmla="*/ 29 h 59"/>
                <a:gd name="T50" fmla="*/ 28 w 68"/>
                <a:gd name="T51" fmla="*/ 23 h 59"/>
                <a:gd name="T52" fmla="*/ 34 w 68"/>
                <a:gd name="T53" fmla="*/ 16 h 59"/>
                <a:gd name="T54" fmla="*/ 40 w 68"/>
                <a:gd name="T55" fmla="*/ 23 h 59"/>
                <a:gd name="T56" fmla="*/ 34 w 68"/>
                <a:gd name="T57" fmla="*/ 29 h 59"/>
                <a:gd name="T58" fmla="*/ 52 w 68"/>
                <a:gd name="T59" fmla="*/ 29 h 59"/>
                <a:gd name="T60" fmla="*/ 45 w 68"/>
                <a:gd name="T61" fmla="*/ 23 h 59"/>
                <a:gd name="T62" fmla="*/ 52 w 68"/>
                <a:gd name="T63" fmla="*/ 16 h 59"/>
                <a:gd name="T64" fmla="*/ 58 w 68"/>
                <a:gd name="T65" fmla="*/ 23 h 59"/>
                <a:gd name="T66" fmla="*/ 52 w 68"/>
                <a:gd name="T67" fmla="*/ 2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8" h="59">
                  <a:moveTo>
                    <a:pt x="57" y="0"/>
                  </a:moveTo>
                  <a:cubicBezTo>
                    <a:pt x="51" y="0"/>
                    <a:pt x="51" y="0"/>
                    <a:pt x="51" y="0"/>
                  </a:cubicBezTo>
                  <a:cubicBezTo>
                    <a:pt x="17" y="0"/>
                    <a:pt x="17" y="0"/>
                    <a:pt x="17" y="0"/>
                  </a:cubicBezTo>
                  <a:cubicBezTo>
                    <a:pt x="11" y="0"/>
                    <a:pt x="11" y="0"/>
                    <a:pt x="11" y="0"/>
                  </a:cubicBezTo>
                  <a:cubicBezTo>
                    <a:pt x="5" y="0"/>
                    <a:pt x="0" y="5"/>
                    <a:pt x="0" y="11"/>
                  </a:cubicBezTo>
                  <a:cubicBezTo>
                    <a:pt x="0" y="23"/>
                    <a:pt x="0" y="23"/>
                    <a:pt x="0" y="23"/>
                  </a:cubicBezTo>
                  <a:cubicBezTo>
                    <a:pt x="0" y="36"/>
                    <a:pt x="0" y="36"/>
                    <a:pt x="0" y="36"/>
                  </a:cubicBezTo>
                  <a:cubicBezTo>
                    <a:pt x="0" y="42"/>
                    <a:pt x="5" y="47"/>
                    <a:pt x="11" y="47"/>
                  </a:cubicBezTo>
                  <a:cubicBezTo>
                    <a:pt x="19" y="47"/>
                    <a:pt x="19" y="47"/>
                    <a:pt x="19" y="47"/>
                  </a:cubicBezTo>
                  <a:cubicBezTo>
                    <a:pt x="19" y="55"/>
                    <a:pt x="19" y="55"/>
                    <a:pt x="19" y="55"/>
                  </a:cubicBezTo>
                  <a:cubicBezTo>
                    <a:pt x="19" y="56"/>
                    <a:pt x="20" y="58"/>
                    <a:pt x="22" y="58"/>
                  </a:cubicBezTo>
                  <a:cubicBezTo>
                    <a:pt x="22" y="59"/>
                    <a:pt x="23" y="59"/>
                    <a:pt x="23" y="59"/>
                  </a:cubicBezTo>
                  <a:cubicBezTo>
                    <a:pt x="25" y="59"/>
                    <a:pt x="26" y="58"/>
                    <a:pt x="26" y="58"/>
                  </a:cubicBezTo>
                  <a:cubicBezTo>
                    <a:pt x="37" y="47"/>
                    <a:pt x="37" y="47"/>
                    <a:pt x="37" y="47"/>
                  </a:cubicBezTo>
                  <a:cubicBezTo>
                    <a:pt x="57" y="47"/>
                    <a:pt x="57" y="47"/>
                    <a:pt x="57" y="47"/>
                  </a:cubicBezTo>
                  <a:cubicBezTo>
                    <a:pt x="63" y="47"/>
                    <a:pt x="68" y="42"/>
                    <a:pt x="68" y="36"/>
                  </a:cubicBezTo>
                  <a:cubicBezTo>
                    <a:pt x="68" y="23"/>
                    <a:pt x="68" y="23"/>
                    <a:pt x="68" y="23"/>
                  </a:cubicBezTo>
                  <a:cubicBezTo>
                    <a:pt x="68" y="11"/>
                    <a:pt x="68" y="11"/>
                    <a:pt x="68" y="11"/>
                  </a:cubicBezTo>
                  <a:cubicBezTo>
                    <a:pt x="68" y="5"/>
                    <a:pt x="63" y="0"/>
                    <a:pt x="57" y="0"/>
                  </a:cubicBezTo>
                  <a:close/>
                  <a:moveTo>
                    <a:pt x="16" y="29"/>
                  </a:moveTo>
                  <a:cubicBezTo>
                    <a:pt x="13" y="29"/>
                    <a:pt x="10" y="26"/>
                    <a:pt x="10" y="23"/>
                  </a:cubicBezTo>
                  <a:cubicBezTo>
                    <a:pt x="10" y="19"/>
                    <a:pt x="13" y="16"/>
                    <a:pt x="16" y="16"/>
                  </a:cubicBezTo>
                  <a:cubicBezTo>
                    <a:pt x="20" y="16"/>
                    <a:pt x="22" y="19"/>
                    <a:pt x="22" y="23"/>
                  </a:cubicBezTo>
                  <a:cubicBezTo>
                    <a:pt x="22" y="26"/>
                    <a:pt x="20" y="29"/>
                    <a:pt x="16" y="29"/>
                  </a:cubicBezTo>
                  <a:close/>
                  <a:moveTo>
                    <a:pt x="34" y="29"/>
                  </a:moveTo>
                  <a:cubicBezTo>
                    <a:pt x="31" y="29"/>
                    <a:pt x="28" y="26"/>
                    <a:pt x="28" y="23"/>
                  </a:cubicBezTo>
                  <a:cubicBezTo>
                    <a:pt x="28" y="19"/>
                    <a:pt x="31" y="16"/>
                    <a:pt x="34" y="16"/>
                  </a:cubicBezTo>
                  <a:cubicBezTo>
                    <a:pt x="38" y="16"/>
                    <a:pt x="40" y="19"/>
                    <a:pt x="40" y="23"/>
                  </a:cubicBezTo>
                  <a:cubicBezTo>
                    <a:pt x="40" y="26"/>
                    <a:pt x="38" y="29"/>
                    <a:pt x="34" y="29"/>
                  </a:cubicBezTo>
                  <a:close/>
                  <a:moveTo>
                    <a:pt x="52" y="29"/>
                  </a:moveTo>
                  <a:cubicBezTo>
                    <a:pt x="48" y="29"/>
                    <a:pt x="45" y="26"/>
                    <a:pt x="45" y="23"/>
                  </a:cubicBezTo>
                  <a:cubicBezTo>
                    <a:pt x="45" y="19"/>
                    <a:pt x="48" y="16"/>
                    <a:pt x="52" y="16"/>
                  </a:cubicBezTo>
                  <a:cubicBezTo>
                    <a:pt x="55" y="16"/>
                    <a:pt x="58" y="19"/>
                    <a:pt x="58" y="23"/>
                  </a:cubicBezTo>
                  <a:cubicBezTo>
                    <a:pt x="58" y="26"/>
                    <a:pt x="55" y="29"/>
                    <a:pt x="52"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dirty="0"/>
            </a:p>
          </p:txBody>
        </p:sp>
        <p:sp>
          <p:nvSpPr>
            <p:cNvPr id="24" name="Freeform 6"/>
            <p:cNvSpPr>
              <a:spLocks/>
            </p:cNvSpPr>
            <p:nvPr/>
          </p:nvSpPr>
          <p:spPr bwMode="auto">
            <a:xfrm>
              <a:off x="9275763" y="3403600"/>
              <a:ext cx="288925" cy="250825"/>
            </a:xfrm>
            <a:custGeom>
              <a:avLst/>
              <a:gdLst>
                <a:gd name="T0" fmla="*/ 62 w 66"/>
                <a:gd name="T1" fmla="*/ 35 h 57"/>
                <a:gd name="T2" fmla="*/ 55 w 66"/>
                <a:gd name="T3" fmla="*/ 41 h 57"/>
                <a:gd name="T4" fmla="*/ 47 w 66"/>
                <a:gd name="T5" fmla="*/ 41 h 57"/>
                <a:gd name="T6" fmla="*/ 43 w 66"/>
                <a:gd name="T7" fmla="*/ 45 h 57"/>
                <a:gd name="T8" fmla="*/ 43 w 66"/>
                <a:gd name="T9" fmla="*/ 53 h 57"/>
                <a:gd name="T10" fmla="*/ 43 w 66"/>
                <a:gd name="T11" fmla="*/ 53 h 57"/>
                <a:gd name="T12" fmla="*/ 43 w 66"/>
                <a:gd name="T13" fmla="*/ 53 h 57"/>
                <a:gd name="T14" fmla="*/ 43 w 66"/>
                <a:gd name="T15" fmla="*/ 53 h 57"/>
                <a:gd name="T16" fmla="*/ 43 w 66"/>
                <a:gd name="T17" fmla="*/ 53 h 57"/>
                <a:gd name="T18" fmla="*/ 32 w 66"/>
                <a:gd name="T19" fmla="*/ 43 h 57"/>
                <a:gd name="T20" fmla="*/ 30 w 66"/>
                <a:gd name="T21" fmla="*/ 41 h 57"/>
                <a:gd name="T22" fmla="*/ 11 w 66"/>
                <a:gd name="T23" fmla="*/ 41 h 57"/>
                <a:gd name="T24" fmla="*/ 4 w 66"/>
                <a:gd name="T25" fmla="*/ 35 h 57"/>
                <a:gd name="T26" fmla="*/ 4 w 66"/>
                <a:gd name="T27" fmla="*/ 22 h 57"/>
                <a:gd name="T28" fmla="*/ 4 w 66"/>
                <a:gd name="T29" fmla="*/ 11 h 57"/>
                <a:gd name="T30" fmla="*/ 11 w 66"/>
                <a:gd name="T31" fmla="*/ 4 h 57"/>
                <a:gd name="T32" fmla="*/ 17 w 66"/>
                <a:gd name="T33" fmla="*/ 4 h 57"/>
                <a:gd name="T34" fmla="*/ 17 w 66"/>
                <a:gd name="T35" fmla="*/ 4 h 57"/>
                <a:gd name="T36" fmla="*/ 17 w 66"/>
                <a:gd name="T37" fmla="*/ 0 h 57"/>
                <a:gd name="T38" fmla="*/ 17 w 66"/>
                <a:gd name="T39" fmla="*/ 0 h 57"/>
                <a:gd name="T40" fmla="*/ 11 w 66"/>
                <a:gd name="T41" fmla="*/ 0 h 57"/>
                <a:gd name="T42" fmla="*/ 0 w 66"/>
                <a:gd name="T43" fmla="*/ 11 h 57"/>
                <a:gd name="T44" fmla="*/ 0 w 66"/>
                <a:gd name="T45" fmla="*/ 22 h 57"/>
                <a:gd name="T46" fmla="*/ 0 w 66"/>
                <a:gd name="T47" fmla="*/ 35 h 57"/>
                <a:gd name="T48" fmla="*/ 11 w 66"/>
                <a:gd name="T49" fmla="*/ 45 h 57"/>
                <a:gd name="T50" fmla="*/ 30 w 66"/>
                <a:gd name="T51" fmla="*/ 45 h 57"/>
                <a:gd name="T52" fmla="*/ 40 w 66"/>
                <a:gd name="T53" fmla="*/ 56 h 57"/>
                <a:gd name="T54" fmla="*/ 43 w 66"/>
                <a:gd name="T55" fmla="*/ 57 h 57"/>
                <a:gd name="T56" fmla="*/ 45 w 66"/>
                <a:gd name="T57" fmla="*/ 56 h 57"/>
                <a:gd name="T58" fmla="*/ 47 w 66"/>
                <a:gd name="T59" fmla="*/ 53 h 57"/>
                <a:gd name="T60" fmla="*/ 47 w 66"/>
                <a:gd name="T61" fmla="*/ 45 h 57"/>
                <a:gd name="T62" fmla="*/ 55 w 66"/>
                <a:gd name="T63" fmla="*/ 45 h 57"/>
                <a:gd name="T64" fmla="*/ 66 w 66"/>
                <a:gd name="T65" fmla="*/ 35 h 57"/>
                <a:gd name="T66" fmla="*/ 66 w 66"/>
                <a:gd name="T67" fmla="*/ 24 h 57"/>
                <a:gd name="T68" fmla="*/ 62 w 66"/>
                <a:gd name="T69" fmla="*/ 24 h 57"/>
                <a:gd name="T70" fmla="*/ 62 w 66"/>
                <a:gd name="T71" fmla="*/ 3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57">
                  <a:moveTo>
                    <a:pt x="62" y="35"/>
                  </a:moveTo>
                  <a:cubicBezTo>
                    <a:pt x="62" y="39"/>
                    <a:pt x="59" y="41"/>
                    <a:pt x="55" y="41"/>
                  </a:cubicBezTo>
                  <a:cubicBezTo>
                    <a:pt x="47" y="41"/>
                    <a:pt x="47" y="41"/>
                    <a:pt x="47" y="41"/>
                  </a:cubicBezTo>
                  <a:cubicBezTo>
                    <a:pt x="45" y="41"/>
                    <a:pt x="43" y="43"/>
                    <a:pt x="43" y="45"/>
                  </a:cubicBezTo>
                  <a:cubicBezTo>
                    <a:pt x="43" y="53"/>
                    <a:pt x="43" y="53"/>
                    <a:pt x="43" y="53"/>
                  </a:cubicBezTo>
                  <a:cubicBezTo>
                    <a:pt x="43" y="53"/>
                    <a:pt x="43" y="53"/>
                    <a:pt x="43" y="53"/>
                  </a:cubicBezTo>
                  <a:cubicBezTo>
                    <a:pt x="43" y="53"/>
                    <a:pt x="43" y="53"/>
                    <a:pt x="43" y="53"/>
                  </a:cubicBezTo>
                  <a:cubicBezTo>
                    <a:pt x="43" y="53"/>
                    <a:pt x="43" y="53"/>
                    <a:pt x="43" y="53"/>
                  </a:cubicBezTo>
                  <a:cubicBezTo>
                    <a:pt x="43" y="53"/>
                    <a:pt x="43" y="53"/>
                    <a:pt x="43" y="53"/>
                  </a:cubicBezTo>
                  <a:cubicBezTo>
                    <a:pt x="32" y="43"/>
                    <a:pt x="32" y="43"/>
                    <a:pt x="32" y="43"/>
                  </a:cubicBezTo>
                  <a:cubicBezTo>
                    <a:pt x="32" y="42"/>
                    <a:pt x="31" y="41"/>
                    <a:pt x="30" y="41"/>
                  </a:cubicBezTo>
                  <a:cubicBezTo>
                    <a:pt x="11" y="41"/>
                    <a:pt x="11" y="41"/>
                    <a:pt x="11" y="41"/>
                  </a:cubicBezTo>
                  <a:cubicBezTo>
                    <a:pt x="7" y="41"/>
                    <a:pt x="4" y="39"/>
                    <a:pt x="4" y="35"/>
                  </a:cubicBezTo>
                  <a:cubicBezTo>
                    <a:pt x="4" y="22"/>
                    <a:pt x="4" y="22"/>
                    <a:pt x="4" y="22"/>
                  </a:cubicBezTo>
                  <a:cubicBezTo>
                    <a:pt x="4" y="11"/>
                    <a:pt x="4" y="11"/>
                    <a:pt x="4" y="11"/>
                  </a:cubicBezTo>
                  <a:cubicBezTo>
                    <a:pt x="4" y="7"/>
                    <a:pt x="7" y="4"/>
                    <a:pt x="11" y="4"/>
                  </a:cubicBezTo>
                  <a:cubicBezTo>
                    <a:pt x="17" y="4"/>
                    <a:pt x="17" y="4"/>
                    <a:pt x="17" y="4"/>
                  </a:cubicBezTo>
                  <a:cubicBezTo>
                    <a:pt x="17" y="4"/>
                    <a:pt x="17" y="4"/>
                    <a:pt x="17" y="4"/>
                  </a:cubicBezTo>
                  <a:cubicBezTo>
                    <a:pt x="17" y="0"/>
                    <a:pt x="17" y="0"/>
                    <a:pt x="17" y="0"/>
                  </a:cubicBezTo>
                  <a:cubicBezTo>
                    <a:pt x="17" y="0"/>
                    <a:pt x="17" y="0"/>
                    <a:pt x="17" y="0"/>
                  </a:cubicBezTo>
                  <a:cubicBezTo>
                    <a:pt x="11" y="0"/>
                    <a:pt x="11" y="0"/>
                    <a:pt x="11" y="0"/>
                  </a:cubicBezTo>
                  <a:cubicBezTo>
                    <a:pt x="5" y="0"/>
                    <a:pt x="0" y="5"/>
                    <a:pt x="0" y="11"/>
                  </a:cubicBezTo>
                  <a:cubicBezTo>
                    <a:pt x="0" y="22"/>
                    <a:pt x="0" y="22"/>
                    <a:pt x="0" y="22"/>
                  </a:cubicBezTo>
                  <a:cubicBezTo>
                    <a:pt x="0" y="35"/>
                    <a:pt x="0" y="35"/>
                    <a:pt x="0" y="35"/>
                  </a:cubicBezTo>
                  <a:cubicBezTo>
                    <a:pt x="0" y="41"/>
                    <a:pt x="5" y="45"/>
                    <a:pt x="11" y="45"/>
                  </a:cubicBezTo>
                  <a:cubicBezTo>
                    <a:pt x="30" y="45"/>
                    <a:pt x="30" y="45"/>
                    <a:pt x="30" y="45"/>
                  </a:cubicBezTo>
                  <a:cubicBezTo>
                    <a:pt x="40" y="56"/>
                    <a:pt x="40" y="56"/>
                    <a:pt x="40" y="56"/>
                  </a:cubicBezTo>
                  <a:cubicBezTo>
                    <a:pt x="41" y="56"/>
                    <a:pt x="42" y="57"/>
                    <a:pt x="43" y="57"/>
                  </a:cubicBezTo>
                  <a:cubicBezTo>
                    <a:pt x="44" y="57"/>
                    <a:pt x="44" y="57"/>
                    <a:pt x="45" y="56"/>
                  </a:cubicBezTo>
                  <a:cubicBezTo>
                    <a:pt x="46" y="56"/>
                    <a:pt x="47" y="54"/>
                    <a:pt x="47" y="53"/>
                  </a:cubicBezTo>
                  <a:cubicBezTo>
                    <a:pt x="47" y="45"/>
                    <a:pt x="47" y="45"/>
                    <a:pt x="47" y="45"/>
                  </a:cubicBezTo>
                  <a:cubicBezTo>
                    <a:pt x="55" y="45"/>
                    <a:pt x="55" y="45"/>
                    <a:pt x="55" y="45"/>
                  </a:cubicBezTo>
                  <a:cubicBezTo>
                    <a:pt x="61" y="45"/>
                    <a:pt x="66" y="41"/>
                    <a:pt x="66" y="35"/>
                  </a:cubicBezTo>
                  <a:cubicBezTo>
                    <a:pt x="66" y="24"/>
                    <a:pt x="66" y="24"/>
                    <a:pt x="66" y="24"/>
                  </a:cubicBezTo>
                  <a:cubicBezTo>
                    <a:pt x="62" y="24"/>
                    <a:pt x="62" y="24"/>
                    <a:pt x="62" y="24"/>
                  </a:cubicBezTo>
                  <a:lnTo>
                    <a:pt x="62"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grpSp>
      <p:sp>
        <p:nvSpPr>
          <p:cNvPr id="25" name="Freeform 247"/>
          <p:cNvSpPr>
            <a:spLocks noEditPoints="1"/>
          </p:cNvSpPr>
          <p:nvPr/>
        </p:nvSpPr>
        <p:spPr bwMode="auto">
          <a:xfrm>
            <a:off x="5261175" y="2052568"/>
            <a:ext cx="477406" cy="536379"/>
          </a:xfrm>
          <a:custGeom>
            <a:avLst/>
            <a:gdLst>
              <a:gd name="T0" fmla="*/ 18 w 72"/>
              <a:gd name="T1" fmla="*/ 7 h 78"/>
              <a:gd name="T2" fmla="*/ 27 w 72"/>
              <a:gd name="T3" fmla="*/ 5 h 78"/>
              <a:gd name="T4" fmla="*/ 29 w 72"/>
              <a:gd name="T5" fmla="*/ 0 h 78"/>
              <a:gd name="T6" fmla="*/ 31 w 72"/>
              <a:gd name="T7" fmla="*/ 2 h 78"/>
              <a:gd name="T8" fmla="*/ 29 w 72"/>
              <a:gd name="T9" fmla="*/ 14 h 78"/>
              <a:gd name="T10" fmla="*/ 27 w 72"/>
              <a:gd name="T11" fmla="*/ 12 h 78"/>
              <a:gd name="T12" fmla="*/ 26 w 72"/>
              <a:gd name="T13" fmla="*/ 13 h 78"/>
              <a:gd name="T14" fmla="*/ 33 w 72"/>
              <a:gd name="T15" fmla="*/ 13 h 78"/>
              <a:gd name="T16" fmla="*/ 31 w 72"/>
              <a:gd name="T17" fmla="*/ 8 h 78"/>
              <a:gd name="T18" fmla="*/ 29 w 72"/>
              <a:gd name="T19" fmla="*/ 18 h 78"/>
              <a:gd name="T20" fmla="*/ 27 w 72"/>
              <a:gd name="T21" fmla="*/ 8 h 78"/>
              <a:gd name="T22" fmla="*/ 72 w 72"/>
              <a:gd name="T23" fmla="*/ 10 h 78"/>
              <a:gd name="T24" fmla="*/ 67 w 72"/>
              <a:gd name="T25" fmla="*/ 78 h 78"/>
              <a:gd name="T26" fmla="*/ 0 w 72"/>
              <a:gd name="T27" fmla="*/ 73 h 78"/>
              <a:gd name="T28" fmla="*/ 5 w 72"/>
              <a:gd name="T29" fmla="*/ 5 h 78"/>
              <a:gd name="T30" fmla="*/ 13 w 72"/>
              <a:gd name="T31" fmla="*/ 2 h 78"/>
              <a:gd name="T32" fmla="*/ 16 w 72"/>
              <a:gd name="T33" fmla="*/ 0 h 78"/>
              <a:gd name="T34" fmla="*/ 18 w 72"/>
              <a:gd name="T35" fmla="*/ 12 h 78"/>
              <a:gd name="T36" fmla="*/ 15 w 72"/>
              <a:gd name="T37" fmla="*/ 14 h 78"/>
              <a:gd name="T38" fmla="*/ 13 w 72"/>
              <a:gd name="T39" fmla="*/ 10 h 78"/>
              <a:gd name="T40" fmla="*/ 16 w 72"/>
              <a:gd name="T41" fmla="*/ 16 h 78"/>
              <a:gd name="T42" fmla="*/ 18 w 72"/>
              <a:gd name="T43" fmla="*/ 10 h 78"/>
              <a:gd name="T44" fmla="*/ 21 w 72"/>
              <a:gd name="T45" fmla="*/ 13 h 78"/>
              <a:gd name="T46" fmla="*/ 10 w 72"/>
              <a:gd name="T47" fmla="*/ 13 h 78"/>
              <a:gd name="T48" fmla="*/ 13 w 72"/>
              <a:gd name="T49" fmla="*/ 7 h 78"/>
              <a:gd name="T50" fmla="*/ 2 w 72"/>
              <a:gd name="T51" fmla="*/ 10 h 78"/>
              <a:gd name="T52" fmla="*/ 70 w 72"/>
              <a:gd name="T53" fmla="*/ 30 h 78"/>
              <a:gd name="T54" fmla="*/ 67 w 72"/>
              <a:gd name="T55" fmla="*/ 7 h 78"/>
              <a:gd name="T56" fmla="*/ 58 w 72"/>
              <a:gd name="T57" fmla="*/ 8 h 78"/>
              <a:gd name="T58" fmla="*/ 56 w 72"/>
              <a:gd name="T59" fmla="*/ 18 h 78"/>
              <a:gd name="T60" fmla="*/ 54 w 72"/>
              <a:gd name="T61" fmla="*/ 8 h 78"/>
              <a:gd name="T62" fmla="*/ 45 w 72"/>
              <a:gd name="T63" fmla="*/ 7 h 78"/>
              <a:gd name="T64" fmla="*/ 48 w 72"/>
              <a:gd name="T65" fmla="*/ 13 h 78"/>
              <a:gd name="T66" fmla="*/ 37 w 72"/>
              <a:gd name="T67" fmla="*/ 13 h 78"/>
              <a:gd name="T68" fmla="*/ 40 w 72"/>
              <a:gd name="T69" fmla="*/ 7 h 78"/>
              <a:gd name="T70" fmla="*/ 31 w 72"/>
              <a:gd name="T71" fmla="*/ 5 h 78"/>
              <a:gd name="T72" fmla="*/ 40 w 72"/>
              <a:gd name="T73" fmla="*/ 2 h 78"/>
              <a:gd name="T74" fmla="*/ 43 w 72"/>
              <a:gd name="T75" fmla="*/ 0 h 78"/>
              <a:gd name="T76" fmla="*/ 45 w 72"/>
              <a:gd name="T77" fmla="*/ 5 h 78"/>
              <a:gd name="T78" fmla="*/ 54 w 72"/>
              <a:gd name="T79" fmla="*/ 2 h 78"/>
              <a:gd name="T80" fmla="*/ 56 w 72"/>
              <a:gd name="T81" fmla="*/ 0 h 78"/>
              <a:gd name="T82" fmla="*/ 58 w 72"/>
              <a:gd name="T83" fmla="*/ 5 h 78"/>
              <a:gd name="T84" fmla="*/ 72 w 72"/>
              <a:gd name="T85" fmla="*/ 10 h 78"/>
              <a:gd name="T86" fmla="*/ 45 w 72"/>
              <a:gd name="T87" fmla="*/ 12 h 78"/>
              <a:gd name="T88" fmla="*/ 42 w 72"/>
              <a:gd name="T89" fmla="*/ 14 h 78"/>
              <a:gd name="T90" fmla="*/ 40 w 72"/>
              <a:gd name="T91" fmla="*/ 10 h 78"/>
              <a:gd name="T92" fmla="*/ 43 w 72"/>
              <a:gd name="T93" fmla="*/ 16 h 78"/>
              <a:gd name="T94" fmla="*/ 45 w 72"/>
              <a:gd name="T95" fmla="*/ 10 h 78"/>
              <a:gd name="T96" fmla="*/ 58 w 72"/>
              <a:gd name="T97" fmla="*/ 12 h 78"/>
              <a:gd name="T98" fmla="*/ 56 w 72"/>
              <a:gd name="T99" fmla="*/ 14 h 78"/>
              <a:gd name="T100" fmla="*/ 54 w 72"/>
              <a:gd name="T101" fmla="*/ 10 h 78"/>
              <a:gd name="T102" fmla="*/ 56 w 72"/>
              <a:gd name="T103" fmla="*/ 16 h 78"/>
              <a:gd name="T104" fmla="*/ 58 w 72"/>
              <a:gd name="T105" fmla="*/ 10 h 78"/>
              <a:gd name="T106" fmla="*/ 51 w 72"/>
              <a:gd name="T107" fmla="*/ 41 h 78"/>
              <a:gd name="T108" fmla="*/ 26 w 72"/>
              <a:gd name="T109" fmla="*/ 49 h 78"/>
              <a:gd name="T110" fmla="*/ 20 w 72"/>
              <a:gd name="T111" fmla="*/ 54 h 78"/>
              <a:gd name="T112" fmla="*/ 34 w 72"/>
              <a:gd name="T113" fmla="*/ 67 h 78"/>
              <a:gd name="T114" fmla="*/ 56 w 72"/>
              <a:gd name="T115" fmla="*/ 4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 h="78">
                <a:moveTo>
                  <a:pt x="27" y="7"/>
                </a:moveTo>
                <a:cubicBezTo>
                  <a:pt x="18" y="7"/>
                  <a:pt x="18" y="7"/>
                  <a:pt x="18" y="7"/>
                </a:cubicBezTo>
                <a:cubicBezTo>
                  <a:pt x="18" y="5"/>
                  <a:pt x="18" y="5"/>
                  <a:pt x="18" y="5"/>
                </a:cubicBezTo>
                <a:cubicBezTo>
                  <a:pt x="27" y="5"/>
                  <a:pt x="27" y="5"/>
                  <a:pt x="27" y="5"/>
                </a:cubicBezTo>
                <a:cubicBezTo>
                  <a:pt x="27" y="2"/>
                  <a:pt x="27" y="2"/>
                  <a:pt x="27" y="2"/>
                </a:cubicBezTo>
                <a:cubicBezTo>
                  <a:pt x="27" y="1"/>
                  <a:pt x="28" y="0"/>
                  <a:pt x="29" y="0"/>
                </a:cubicBezTo>
                <a:cubicBezTo>
                  <a:pt x="29" y="0"/>
                  <a:pt x="29" y="0"/>
                  <a:pt x="29" y="0"/>
                </a:cubicBezTo>
                <a:cubicBezTo>
                  <a:pt x="31" y="0"/>
                  <a:pt x="31" y="1"/>
                  <a:pt x="31" y="2"/>
                </a:cubicBezTo>
                <a:cubicBezTo>
                  <a:pt x="31" y="12"/>
                  <a:pt x="31" y="12"/>
                  <a:pt x="31" y="12"/>
                </a:cubicBezTo>
                <a:cubicBezTo>
                  <a:pt x="31" y="13"/>
                  <a:pt x="31" y="14"/>
                  <a:pt x="29" y="14"/>
                </a:cubicBezTo>
                <a:cubicBezTo>
                  <a:pt x="29" y="14"/>
                  <a:pt x="29" y="14"/>
                  <a:pt x="29" y="14"/>
                </a:cubicBezTo>
                <a:cubicBezTo>
                  <a:pt x="28" y="14"/>
                  <a:pt x="27" y="13"/>
                  <a:pt x="27" y="12"/>
                </a:cubicBezTo>
                <a:cubicBezTo>
                  <a:pt x="27" y="10"/>
                  <a:pt x="27" y="10"/>
                  <a:pt x="27" y="10"/>
                </a:cubicBezTo>
                <a:cubicBezTo>
                  <a:pt x="26" y="11"/>
                  <a:pt x="26" y="12"/>
                  <a:pt x="26" y="13"/>
                </a:cubicBezTo>
                <a:cubicBezTo>
                  <a:pt x="26" y="15"/>
                  <a:pt x="27" y="16"/>
                  <a:pt x="29" y="16"/>
                </a:cubicBezTo>
                <a:cubicBezTo>
                  <a:pt x="31" y="16"/>
                  <a:pt x="33" y="15"/>
                  <a:pt x="33" y="13"/>
                </a:cubicBezTo>
                <a:cubicBezTo>
                  <a:pt x="33" y="12"/>
                  <a:pt x="32" y="11"/>
                  <a:pt x="31" y="10"/>
                </a:cubicBezTo>
                <a:cubicBezTo>
                  <a:pt x="31" y="8"/>
                  <a:pt x="31" y="8"/>
                  <a:pt x="31" y="8"/>
                </a:cubicBezTo>
                <a:cubicBezTo>
                  <a:pt x="33" y="9"/>
                  <a:pt x="35" y="11"/>
                  <a:pt x="35" y="13"/>
                </a:cubicBezTo>
                <a:cubicBezTo>
                  <a:pt x="35" y="16"/>
                  <a:pt x="32" y="18"/>
                  <a:pt x="29" y="18"/>
                </a:cubicBezTo>
                <a:cubicBezTo>
                  <a:pt x="26" y="18"/>
                  <a:pt x="24" y="16"/>
                  <a:pt x="24" y="13"/>
                </a:cubicBezTo>
                <a:cubicBezTo>
                  <a:pt x="24" y="11"/>
                  <a:pt x="25" y="9"/>
                  <a:pt x="27" y="8"/>
                </a:cubicBezTo>
                <a:lnTo>
                  <a:pt x="27" y="7"/>
                </a:lnTo>
                <a:close/>
                <a:moveTo>
                  <a:pt x="72" y="10"/>
                </a:moveTo>
                <a:cubicBezTo>
                  <a:pt x="72" y="73"/>
                  <a:pt x="72" y="73"/>
                  <a:pt x="72" y="73"/>
                </a:cubicBezTo>
                <a:cubicBezTo>
                  <a:pt x="72" y="76"/>
                  <a:pt x="69" y="78"/>
                  <a:pt x="67" y="78"/>
                </a:cubicBezTo>
                <a:cubicBezTo>
                  <a:pt x="5" y="78"/>
                  <a:pt x="5" y="78"/>
                  <a:pt x="5" y="78"/>
                </a:cubicBezTo>
                <a:cubicBezTo>
                  <a:pt x="3" y="78"/>
                  <a:pt x="0" y="76"/>
                  <a:pt x="0" y="73"/>
                </a:cubicBezTo>
                <a:cubicBezTo>
                  <a:pt x="0" y="10"/>
                  <a:pt x="0" y="10"/>
                  <a:pt x="0" y="10"/>
                </a:cubicBezTo>
                <a:cubicBezTo>
                  <a:pt x="0" y="7"/>
                  <a:pt x="3" y="5"/>
                  <a:pt x="5" y="5"/>
                </a:cubicBezTo>
                <a:cubicBezTo>
                  <a:pt x="13" y="5"/>
                  <a:pt x="13" y="5"/>
                  <a:pt x="13" y="5"/>
                </a:cubicBezTo>
                <a:cubicBezTo>
                  <a:pt x="13" y="2"/>
                  <a:pt x="13" y="2"/>
                  <a:pt x="13" y="2"/>
                </a:cubicBezTo>
                <a:cubicBezTo>
                  <a:pt x="13" y="1"/>
                  <a:pt x="14" y="0"/>
                  <a:pt x="15" y="0"/>
                </a:cubicBezTo>
                <a:cubicBezTo>
                  <a:pt x="16" y="0"/>
                  <a:pt x="16" y="0"/>
                  <a:pt x="16" y="0"/>
                </a:cubicBezTo>
                <a:cubicBezTo>
                  <a:pt x="17" y="0"/>
                  <a:pt x="18" y="1"/>
                  <a:pt x="18" y="2"/>
                </a:cubicBezTo>
                <a:cubicBezTo>
                  <a:pt x="18" y="12"/>
                  <a:pt x="18" y="12"/>
                  <a:pt x="18" y="12"/>
                </a:cubicBezTo>
                <a:cubicBezTo>
                  <a:pt x="18" y="13"/>
                  <a:pt x="17" y="14"/>
                  <a:pt x="16" y="14"/>
                </a:cubicBezTo>
                <a:cubicBezTo>
                  <a:pt x="15" y="14"/>
                  <a:pt x="15" y="14"/>
                  <a:pt x="15" y="14"/>
                </a:cubicBezTo>
                <a:cubicBezTo>
                  <a:pt x="14" y="14"/>
                  <a:pt x="13" y="13"/>
                  <a:pt x="13" y="12"/>
                </a:cubicBezTo>
                <a:cubicBezTo>
                  <a:pt x="13" y="10"/>
                  <a:pt x="13" y="10"/>
                  <a:pt x="13" y="10"/>
                </a:cubicBezTo>
                <a:cubicBezTo>
                  <a:pt x="13" y="11"/>
                  <a:pt x="12" y="12"/>
                  <a:pt x="12" y="13"/>
                </a:cubicBezTo>
                <a:cubicBezTo>
                  <a:pt x="12" y="15"/>
                  <a:pt x="14" y="16"/>
                  <a:pt x="16" y="16"/>
                </a:cubicBezTo>
                <a:cubicBezTo>
                  <a:pt x="18" y="16"/>
                  <a:pt x="19" y="15"/>
                  <a:pt x="19" y="13"/>
                </a:cubicBezTo>
                <a:cubicBezTo>
                  <a:pt x="19" y="12"/>
                  <a:pt x="19" y="11"/>
                  <a:pt x="18" y="10"/>
                </a:cubicBezTo>
                <a:cubicBezTo>
                  <a:pt x="18" y="8"/>
                  <a:pt x="18" y="8"/>
                  <a:pt x="18" y="8"/>
                </a:cubicBezTo>
                <a:cubicBezTo>
                  <a:pt x="20" y="9"/>
                  <a:pt x="21" y="11"/>
                  <a:pt x="21" y="13"/>
                </a:cubicBezTo>
                <a:cubicBezTo>
                  <a:pt x="21" y="16"/>
                  <a:pt x="19" y="18"/>
                  <a:pt x="16" y="18"/>
                </a:cubicBezTo>
                <a:cubicBezTo>
                  <a:pt x="13" y="18"/>
                  <a:pt x="10" y="16"/>
                  <a:pt x="10" y="13"/>
                </a:cubicBezTo>
                <a:cubicBezTo>
                  <a:pt x="10" y="11"/>
                  <a:pt x="12" y="9"/>
                  <a:pt x="13" y="8"/>
                </a:cubicBezTo>
                <a:cubicBezTo>
                  <a:pt x="13" y="7"/>
                  <a:pt x="13" y="7"/>
                  <a:pt x="13" y="7"/>
                </a:cubicBezTo>
                <a:cubicBezTo>
                  <a:pt x="5" y="7"/>
                  <a:pt x="5" y="7"/>
                  <a:pt x="5" y="7"/>
                </a:cubicBezTo>
                <a:cubicBezTo>
                  <a:pt x="4" y="7"/>
                  <a:pt x="2" y="8"/>
                  <a:pt x="2" y="10"/>
                </a:cubicBezTo>
                <a:cubicBezTo>
                  <a:pt x="2" y="30"/>
                  <a:pt x="2" y="30"/>
                  <a:pt x="2" y="30"/>
                </a:cubicBezTo>
                <a:cubicBezTo>
                  <a:pt x="70" y="30"/>
                  <a:pt x="70" y="30"/>
                  <a:pt x="70" y="30"/>
                </a:cubicBezTo>
                <a:cubicBezTo>
                  <a:pt x="70" y="10"/>
                  <a:pt x="70" y="10"/>
                  <a:pt x="70" y="10"/>
                </a:cubicBezTo>
                <a:cubicBezTo>
                  <a:pt x="70" y="8"/>
                  <a:pt x="68" y="7"/>
                  <a:pt x="67" y="7"/>
                </a:cubicBezTo>
                <a:cubicBezTo>
                  <a:pt x="58" y="7"/>
                  <a:pt x="58" y="7"/>
                  <a:pt x="58" y="7"/>
                </a:cubicBezTo>
                <a:cubicBezTo>
                  <a:pt x="58" y="8"/>
                  <a:pt x="58" y="8"/>
                  <a:pt x="58" y="8"/>
                </a:cubicBezTo>
                <a:cubicBezTo>
                  <a:pt x="60" y="9"/>
                  <a:pt x="62" y="11"/>
                  <a:pt x="62" y="13"/>
                </a:cubicBezTo>
                <a:cubicBezTo>
                  <a:pt x="62" y="16"/>
                  <a:pt x="59" y="18"/>
                  <a:pt x="56" y="18"/>
                </a:cubicBezTo>
                <a:cubicBezTo>
                  <a:pt x="53" y="18"/>
                  <a:pt x="51" y="16"/>
                  <a:pt x="51" y="13"/>
                </a:cubicBezTo>
                <a:cubicBezTo>
                  <a:pt x="51" y="11"/>
                  <a:pt x="52" y="9"/>
                  <a:pt x="54" y="8"/>
                </a:cubicBezTo>
                <a:cubicBezTo>
                  <a:pt x="54" y="7"/>
                  <a:pt x="54" y="7"/>
                  <a:pt x="54" y="7"/>
                </a:cubicBezTo>
                <a:cubicBezTo>
                  <a:pt x="45" y="7"/>
                  <a:pt x="45" y="7"/>
                  <a:pt x="45" y="7"/>
                </a:cubicBezTo>
                <a:cubicBezTo>
                  <a:pt x="45" y="8"/>
                  <a:pt x="45" y="8"/>
                  <a:pt x="45" y="8"/>
                </a:cubicBezTo>
                <a:cubicBezTo>
                  <a:pt x="47" y="9"/>
                  <a:pt x="48" y="11"/>
                  <a:pt x="48" y="13"/>
                </a:cubicBezTo>
                <a:cubicBezTo>
                  <a:pt x="48" y="16"/>
                  <a:pt x="46" y="18"/>
                  <a:pt x="43" y="18"/>
                </a:cubicBezTo>
                <a:cubicBezTo>
                  <a:pt x="40" y="18"/>
                  <a:pt x="37" y="16"/>
                  <a:pt x="37" y="13"/>
                </a:cubicBezTo>
                <a:cubicBezTo>
                  <a:pt x="37" y="11"/>
                  <a:pt x="39" y="9"/>
                  <a:pt x="40" y="8"/>
                </a:cubicBezTo>
                <a:cubicBezTo>
                  <a:pt x="40" y="7"/>
                  <a:pt x="40" y="7"/>
                  <a:pt x="40" y="7"/>
                </a:cubicBezTo>
                <a:cubicBezTo>
                  <a:pt x="31" y="7"/>
                  <a:pt x="31" y="7"/>
                  <a:pt x="31" y="7"/>
                </a:cubicBezTo>
                <a:cubicBezTo>
                  <a:pt x="31" y="5"/>
                  <a:pt x="31" y="5"/>
                  <a:pt x="31" y="5"/>
                </a:cubicBezTo>
                <a:cubicBezTo>
                  <a:pt x="40" y="5"/>
                  <a:pt x="40" y="5"/>
                  <a:pt x="40" y="5"/>
                </a:cubicBezTo>
                <a:cubicBezTo>
                  <a:pt x="40" y="2"/>
                  <a:pt x="40" y="2"/>
                  <a:pt x="40" y="2"/>
                </a:cubicBezTo>
                <a:cubicBezTo>
                  <a:pt x="40" y="1"/>
                  <a:pt x="41" y="0"/>
                  <a:pt x="42" y="0"/>
                </a:cubicBezTo>
                <a:cubicBezTo>
                  <a:pt x="43" y="0"/>
                  <a:pt x="43" y="0"/>
                  <a:pt x="43" y="0"/>
                </a:cubicBezTo>
                <a:cubicBezTo>
                  <a:pt x="44" y="0"/>
                  <a:pt x="45" y="1"/>
                  <a:pt x="45" y="2"/>
                </a:cubicBezTo>
                <a:cubicBezTo>
                  <a:pt x="45" y="5"/>
                  <a:pt x="45" y="5"/>
                  <a:pt x="45" y="5"/>
                </a:cubicBezTo>
                <a:cubicBezTo>
                  <a:pt x="54" y="5"/>
                  <a:pt x="54" y="5"/>
                  <a:pt x="54" y="5"/>
                </a:cubicBezTo>
                <a:cubicBezTo>
                  <a:pt x="54" y="2"/>
                  <a:pt x="54" y="2"/>
                  <a:pt x="54" y="2"/>
                </a:cubicBezTo>
                <a:cubicBezTo>
                  <a:pt x="54" y="1"/>
                  <a:pt x="55" y="0"/>
                  <a:pt x="56" y="0"/>
                </a:cubicBezTo>
                <a:cubicBezTo>
                  <a:pt x="56" y="0"/>
                  <a:pt x="56" y="0"/>
                  <a:pt x="56" y="0"/>
                </a:cubicBezTo>
                <a:cubicBezTo>
                  <a:pt x="58" y="0"/>
                  <a:pt x="58" y="1"/>
                  <a:pt x="58" y="2"/>
                </a:cubicBezTo>
                <a:cubicBezTo>
                  <a:pt x="58" y="5"/>
                  <a:pt x="58" y="5"/>
                  <a:pt x="58" y="5"/>
                </a:cubicBezTo>
                <a:cubicBezTo>
                  <a:pt x="67" y="5"/>
                  <a:pt x="67" y="5"/>
                  <a:pt x="67" y="5"/>
                </a:cubicBezTo>
                <a:cubicBezTo>
                  <a:pt x="69" y="5"/>
                  <a:pt x="72" y="7"/>
                  <a:pt x="72" y="10"/>
                </a:cubicBezTo>
                <a:close/>
                <a:moveTo>
                  <a:pt x="45" y="10"/>
                </a:moveTo>
                <a:cubicBezTo>
                  <a:pt x="45" y="12"/>
                  <a:pt x="45" y="12"/>
                  <a:pt x="45" y="12"/>
                </a:cubicBezTo>
                <a:cubicBezTo>
                  <a:pt x="45" y="13"/>
                  <a:pt x="44" y="14"/>
                  <a:pt x="43" y="14"/>
                </a:cubicBezTo>
                <a:cubicBezTo>
                  <a:pt x="42" y="14"/>
                  <a:pt x="42" y="14"/>
                  <a:pt x="42" y="14"/>
                </a:cubicBezTo>
                <a:cubicBezTo>
                  <a:pt x="41" y="14"/>
                  <a:pt x="40" y="13"/>
                  <a:pt x="40" y="12"/>
                </a:cubicBezTo>
                <a:cubicBezTo>
                  <a:pt x="40" y="10"/>
                  <a:pt x="40" y="10"/>
                  <a:pt x="40" y="10"/>
                </a:cubicBezTo>
                <a:cubicBezTo>
                  <a:pt x="40" y="11"/>
                  <a:pt x="39" y="12"/>
                  <a:pt x="39" y="13"/>
                </a:cubicBezTo>
                <a:cubicBezTo>
                  <a:pt x="39" y="15"/>
                  <a:pt x="41" y="16"/>
                  <a:pt x="43" y="16"/>
                </a:cubicBezTo>
                <a:cubicBezTo>
                  <a:pt x="45" y="16"/>
                  <a:pt x="46" y="15"/>
                  <a:pt x="46" y="13"/>
                </a:cubicBezTo>
                <a:cubicBezTo>
                  <a:pt x="46" y="12"/>
                  <a:pt x="46" y="11"/>
                  <a:pt x="45" y="10"/>
                </a:cubicBezTo>
                <a:close/>
                <a:moveTo>
                  <a:pt x="58" y="10"/>
                </a:moveTo>
                <a:cubicBezTo>
                  <a:pt x="58" y="12"/>
                  <a:pt x="58" y="12"/>
                  <a:pt x="58" y="12"/>
                </a:cubicBezTo>
                <a:cubicBezTo>
                  <a:pt x="58" y="13"/>
                  <a:pt x="58" y="14"/>
                  <a:pt x="56" y="14"/>
                </a:cubicBezTo>
                <a:cubicBezTo>
                  <a:pt x="56" y="14"/>
                  <a:pt x="56" y="14"/>
                  <a:pt x="56" y="14"/>
                </a:cubicBezTo>
                <a:cubicBezTo>
                  <a:pt x="55" y="14"/>
                  <a:pt x="54" y="13"/>
                  <a:pt x="54" y="12"/>
                </a:cubicBezTo>
                <a:cubicBezTo>
                  <a:pt x="54" y="10"/>
                  <a:pt x="54" y="10"/>
                  <a:pt x="54" y="10"/>
                </a:cubicBezTo>
                <a:cubicBezTo>
                  <a:pt x="53" y="11"/>
                  <a:pt x="53" y="12"/>
                  <a:pt x="53" y="13"/>
                </a:cubicBezTo>
                <a:cubicBezTo>
                  <a:pt x="53" y="15"/>
                  <a:pt x="54" y="16"/>
                  <a:pt x="56" y="16"/>
                </a:cubicBezTo>
                <a:cubicBezTo>
                  <a:pt x="58" y="16"/>
                  <a:pt x="60" y="15"/>
                  <a:pt x="60" y="13"/>
                </a:cubicBezTo>
                <a:cubicBezTo>
                  <a:pt x="60" y="12"/>
                  <a:pt x="59" y="11"/>
                  <a:pt x="58" y="10"/>
                </a:cubicBezTo>
                <a:close/>
                <a:moveTo>
                  <a:pt x="56" y="41"/>
                </a:moveTo>
                <a:cubicBezTo>
                  <a:pt x="55" y="39"/>
                  <a:pt x="52" y="39"/>
                  <a:pt x="51" y="41"/>
                </a:cubicBezTo>
                <a:cubicBezTo>
                  <a:pt x="34" y="57"/>
                  <a:pt x="34" y="57"/>
                  <a:pt x="34" y="57"/>
                </a:cubicBezTo>
                <a:cubicBezTo>
                  <a:pt x="26" y="49"/>
                  <a:pt x="26" y="49"/>
                  <a:pt x="26" y="49"/>
                </a:cubicBezTo>
                <a:cubicBezTo>
                  <a:pt x="24" y="47"/>
                  <a:pt x="22" y="47"/>
                  <a:pt x="20" y="49"/>
                </a:cubicBezTo>
                <a:cubicBezTo>
                  <a:pt x="19" y="50"/>
                  <a:pt x="19" y="53"/>
                  <a:pt x="20" y="54"/>
                </a:cubicBezTo>
                <a:cubicBezTo>
                  <a:pt x="32" y="66"/>
                  <a:pt x="32" y="66"/>
                  <a:pt x="32" y="66"/>
                </a:cubicBezTo>
                <a:cubicBezTo>
                  <a:pt x="32" y="66"/>
                  <a:pt x="33" y="67"/>
                  <a:pt x="34" y="67"/>
                </a:cubicBezTo>
                <a:cubicBezTo>
                  <a:pt x="35" y="67"/>
                  <a:pt x="36" y="66"/>
                  <a:pt x="37" y="66"/>
                </a:cubicBezTo>
                <a:cubicBezTo>
                  <a:pt x="56" y="46"/>
                  <a:pt x="56" y="46"/>
                  <a:pt x="56" y="46"/>
                </a:cubicBezTo>
                <a:cubicBezTo>
                  <a:pt x="58" y="45"/>
                  <a:pt x="58" y="42"/>
                  <a:pt x="56" y="41"/>
                </a:cubicBezTo>
                <a:close/>
              </a:path>
            </a:pathLst>
          </a:custGeom>
          <a:solidFill>
            <a:schemeClr val="accent3"/>
          </a:solidFill>
          <a:ln>
            <a:noFill/>
          </a:ln>
          <a:extLst/>
        </p:spPr>
        <p:txBody>
          <a:bodyPr vert="horz" wrap="square" lIns="45720" tIns="22860" rIns="45720" bIns="22860" numCol="1" anchor="t" anchorCtr="0" compatLnSpc="1">
            <a:prstTxWarp prst="textNoShape">
              <a:avLst/>
            </a:prstTxWarp>
          </a:bodyPr>
          <a:lstStyle/>
          <a:p>
            <a:endParaRPr lang="en-US" sz="900"/>
          </a:p>
        </p:txBody>
      </p:sp>
      <p:grpSp>
        <p:nvGrpSpPr>
          <p:cNvPr id="26" name="Group 25"/>
          <p:cNvGrpSpPr/>
          <p:nvPr/>
        </p:nvGrpSpPr>
        <p:grpSpPr>
          <a:xfrm>
            <a:off x="7343476" y="2074337"/>
            <a:ext cx="532843" cy="536380"/>
            <a:chOff x="3098817" y="1265260"/>
            <a:chExt cx="717554" cy="722329"/>
          </a:xfrm>
          <a:solidFill>
            <a:schemeClr val="accent3">
              <a:lumMod val="60000"/>
              <a:lumOff val="40000"/>
            </a:schemeClr>
          </a:solidFill>
          <a:effectLst/>
        </p:grpSpPr>
        <p:sp>
          <p:nvSpPr>
            <p:cNvPr id="27" name="Freeform 23"/>
            <p:cNvSpPr>
              <a:spLocks noEditPoints="1"/>
            </p:cNvSpPr>
            <p:nvPr/>
          </p:nvSpPr>
          <p:spPr bwMode="auto">
            <a:xfrm>
              <a:off x="3098817" y="1265260"/>
              <a:ext cx="717554" cy="560398"/>
            </a:xfrm>
            <a:custGeom>
              <a:avLst/>
              <a:gdLst>
                <a:gd name="T0" fmla="*/ 0 w 191"/>
                <a:gd name="T1" fmla="*/ 0 h 149"/>
                <a:gd name="T2" fmla="*/ 0 w 191"/>
                <a:gd name="T3" fmla="*/ 133 h 149"/>
                <a:gd name="T4" fmla="*/ 14 w 191"/>
                <a:gd name="T5" fmla="*/ 149 h 149"/>
                <a:gd name="T6" fmla="*/ 177 w 191"/>
                <a:gd name="T7" fmla="*/ 149 h 149"/>
                <a:gd name="T8" fmla="*/ 191 w 191"/>
                <a:gd name="T9" fmla="*/ 133 h 149"/>
                <a:gd name="T10" fmla="*/ 191 w 191"/>
                <a:gd name="T11" fmla="*/ 0 h 149"/>
                <a:gd name="T12" fmla="*/ 0 w 191"/>
                <a:gd name="T13" fmla="*/ 0 h 149"/>
                <a:gd name="T14" fmla="*/ 177 w 191"/>
                <a:gd name="T15" fmla="*/ 119 h 149"/>
                <a:gd name="T16" fmla="*/ 165 w 191"/>
                <a:gd name="T17" fmla="*/ 133 h 149"/>
                <a:gd name="T18" fmla="*/ 26 w 191"/>
                <a:gd name="T19" fmla="*/ 133 h 149"/>
                <a:gd name="T20" fmla="*/ 14 w 191"/>
                <a:gd name="T21" fmla="*/ 119 h 149"/>
                <a:gd name="T22" fmla="*/ 14 w 191"/>
                <a:gd name="T23" fmla="*/ 31 h 149"/>
                <a:gd name="T24" fmla="*/ 177 w 191"/>
                <a:gd name="T25" fmla="*/ 31 h 149"/>
                <a:gd name="T26" fmla="*/ 177 w 191"/>
                <a:gd name="T27" fmla="*/ 119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1" h="149">
                  <a:moveTo>
                    <a:pt x="0" y="0"/>
                  </a:moveTo>
                  <a:cubicBezTo>
                    <a:pt x="0" y="133"/>
                    <a:pt x="0" y="133"/>
                    <a:pt x="0" y="133"/>
                  </a:cubicBezTo>
                  <a:cubicBezTo>
                    <a:pt x="0" y="142"/>
                    <a:pt x="6" y="149"/>
                    <a:pt x="14" y="149"/>
                  </a:cubicBezTo>
                  <a:cubicBezTo>
                    <a:pt x="177" y="149"/>
                    <a:pt x="177" y="149"/>
                    <a:pt x="177" y="149"/>
                  </a:cubicBezTo>
                  <a:cubicBezTo>
                    <a:pt x="185" y="149"/>
                    <a:pt x="191" y="142"/>
                    <a:pt x="191" y="133"/>
                  </a:cubicBezTo>
                  <a:cubicBezTo>
                    <a:pt x="191" y="0"/>
                    <a:pt x="191" y="0"/>
                    <a:pt x="191" y="0"/>
                  </a:cubicBezTo>
                  <a:lnTo>
                    <a:pt x="0" y="0"/>
                  </a:lnTo>
                  <a:close/>
                  <a:moveTo>
                    <a:pt x="177" y="119"/>
                  </a:moveTo>
                  <a:cubicBezTo>
                    <a:pt x="177" y="127"/>
                    <a:pt x="172" y="133"/>
                    <a:pt x="165" y="133"/>
                  </a:cubicBezTo>
                  <a:cubicBezTo>
                    <a:pt x="26" y="133"/>
                    <a:pt x="26" y="133"/>
                    <a:pt x="26" y="133"/>
                  </a:cubicBezTo>
                  <a:cubicBezTo>
                    <a:pt x="20" y="133"/>
                    <a:pt x="14" y="127"/>
                    <a:pt x="14" y="119"/>
                  </a:cubicBezTo>
                  <a:cubicBezTo>
                    <a:pt x="14" y="31"/>
                    <a:pt x="14" y="31"/>
                    <a:pt x="14" y="31"/>
                  </a:cubicBezTo>
                  <a:cubicBezTo>
                    <a:pt x="177" y="31"/>
                    <a:pt x="177" y="31"/>
                    <a:pt x="177" y="31"/>
                  </a:cubicBezTo>
                  <a:lnTo>
                    <a:pt x="177"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dirty="0"/>
            </a:p>
          </p:txBody>
        </p:sp>
        <p:sp>
          <p:nvSpPr>
            <p:cNvPr id="28" name="Freeform 24"/>
            <p:cNvSpPr>
              <a:spLocks/>
            </p:cNvSpPr>
            <p:nvPr/>
          </p:nvSpPr>
          <p:spPr bwMode="auto">
            <a:xfrm>
              <a:off x="3290907" y="1795497"/>
              <a:ext cx="333377" cy="192092"/>
            </a:xfrm>
            <a:custGeom>
              <a:avLst/>
              <a:gdLst>
                <a:gd name="T0" fmla="*/ 87 w 89"/>
                <a:gd name="T1" fmla="*/ 40 h 51"/>
                <a:gd name="T2" fmla="*/ 49 w 89"/>
                <a:gd name="T3" fmla="*/ 2 h 51"/>
                <a:gd name="T4" fmla="*/ 45 w 89"/>
                <a:gd name="T5" fmla="*/ 0 h 51"/>
                <a:gd name="T6" fmla="*/ 45 w 89"/>
                <a:gd name="T7" fmla="*/ 0 h 51"/>
                <a:gd name="T8" fmla="*/ 44 w 89"/>
                <a:gd name="T9" fmla="*/ 0 h 51"/>
                <a:gd name="T10" fmla="*/ 41 w 89"/>
                <a:gd name="T11" fmla="*/ 2 h 51"/>
                <a:gd name="T12" fmla="*/ 2 w 89"/>
                <a:gd name="T13" fmla="*/ 40 h 51"/>
                <a:gd name="T14" fmla="*/ 2 w 89"/>
                <a:gd name="T15" fmla="*/ 47 h 51"/>
                <a:gd name="T16" fmla="*/ 9 w 89"/>
                <a:gd name="T17" fmla="*/ 47 h 51"/>
                <a:gd name="T18" fmla="*/ 40 w 89"/>
                <a:gd name="T19" fmla="*/ 16 h 51"/>
                <a:gd name="T20" fmla="*/ 40 w 89"/>
                <a:gd name="T21" fmla="*/ 46 h 51"/>
                <a:gd name="T22" fmla="*/ 45 w 89"/>
                <a:gd name="T23" fmla="*/ 51 h 51"/>
                <a:gd name="T24" fmla="*/ 50 w 89"/>
                <a:gd name="T25" fmla="*/ 46 h 51"/>
                <a:gd name="T26" fmla="*/ 50 w 89"/>
                <a:gd name="T27" fmla="*/ 16 h 51"/>
                <a:gd name="T28" fmla="*/ 80 w 89"/>
                <a:gd name="T29" fmla="*/ 47 h 51"/>
                <a:gd name="T30" fmla="*/ 87 w 89"/>
                <a:gd name="T31" fmla="*/ 47 h 51"/>
                <a:gd name="T32" fmla="*/ 87 w 89"/>
                <a:gd name="T3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9" h="51">
                  <a:moveTo>
                    <a:pt x="87" y="40"/>
                  </a:moveTo>
                  <a:cubicBezTo>
                    <a:pt x="49" y="2"/>
                    <a:pt x="49" y="2"/>
                    <a:pt x="49" y="2"/>
                  </a:cubicBezTo>
                  <a:cubicBezTo>
                    <a:pt x="48" y="1"/>
                    <a:pt x="46" y="0"/>
                    <a:pt x="45" y="0"/>
                  </a:cubicBezTo>
                  <a:cubicBezTo>
                    <a:pt x="45" y="0"/>
                    <a:pt x="45" y="0"/>
                    <a:pt x="45" y="0"/>
                  </a:cubicBezTo>
                  <a:cubicBezTo>
                    <a:pt x="45" y="0"/>
                    <a:pt x="45" y="0"/>
                    <a:pt x="44" y="0"/>
                  </a:cubicBezTo>
                  <a:cubicBezTo>
                    <a:pt x="43" y="0"/>
                    <a:pt x="42" y="1"/>
                    <a:pt x="41" y="2"/>
                  </a:cubicBezTo>
                  <a:cubicBezTo>
                    <a:pt x="2" y="40"/>
                    <a:pt x="2" y="40"/>
                    <a:pt x="2" y="40"/>
                  </a:cubicBezTo>
                  <a:cubicBezTo>
                    <a:pt x="0" y="42"/>
                    <a:pt x="0" y="45"/>
                    <a:pt x="2" y="47"/>
                  </a:cubicBezTo>
                  <a:cubicBezTo>
                    <a:pt x="4" y="49"/>
                    <a:pt x="7" y="49"/>
                    <a:pt x="9" y="47"/>
                  </a:cubicBezTo>
                  <a:cubicBezTo>
                    <a:pt x="40" y="16"/>
                    <a:pt x="40" y="16"/>
                    <a:pt x="40" y="16"/>
                  </a:cubicBezTo>
                  <a:cubicBezTo>
                    <a:pt x="40" y="46"/>
                    <a:pt x="40" y="46"/>
                    <a:pt x="40" y="46"/>
                  </a:cubicBezTo>
                  <a:cubicBezTo>
                    <a:pt x="40" y="49"/>
                    <a:pt x="42" y="51"/>
                    <a:pt x="45" y="51"/>
                  </a:cubicBezTo>
                  <a:cubicBezTo>
                    <a:pt x="47" y="51"/>
                    <a:pt x="50" y="49"/>
                    <a:pt x="50" y="46"/>
                  </a:cubicBezTo>
                  <a:cubicBezTo>
                    <a:pt x="50" y="16"/>
                    <a:pt x="50" y="16"/>
                    <a:pt x="50" y="16"/>
                  </a:cubicBezTo>
                  <a:cubicBezTo>
                    <a:pt x="80" y="47"/>
                    <a:pt x="80" y="47"/>
                    <a:pt x="80" y="47"/>
                  </a:cubicBezTo>
                  <a:cubicBezTo>
                    <a:pt x="82" y="49"/>
                    <a:pt x="85" y="49"/>
                    <a:pt x="87" y="47"/>
                  </a:cubicBezTo>
                  <a:cubicBezTo>
                    <a:pt x="89" y="45"/>
                    <a:pt x="89" y="42"/>
                    <a:pt x="87"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29" name="Freeform 25"/>
            <p:cNvSpPr>
              <a:spLocks/>
            </p:cNvSpPr>
            <p:nvPr/>
          </p:nvSpPr>
          <p:spPr bwMode="auto">
            <a:xfrm>
              <a:off x="3192479" y="1438303"/>
              <a:ext cx="255590" cy="269881"/>
            </a:xfrm>
            <a:custGeom>
              <a:avLst/>
              <a:gdLst>
                <a:gd name="T0" fmla="*/ 35 w 68"/>
                <a:gd name="T1" fmla="*/ 36 h 72"/>
                <a:gd name="T2" fmla="*/ 68 w 68"/>
                <a:gd name="T3" fmla="*/ 31 h 72"/>
                <a:gd name="T4" fmla="*/ 61 w 68"/>
                <a:gd name="T5" fmla="*/ 15 h 72"/>
                <a:gd name="T6" fmla="*/ 16 w 68"/>
                <a:gd name="T7" fmla="*/ 11 h 72"/>
                <a:gd name="T8" fmla="*/ 12 w 68"/>
                <a:gd name="T9" fmla="*/ 56 h 72"/>
                <a:gd name="T10" fmla="*/ 56 w 68"/>
                <a:gd name="T11" fmla="*/ 61 h 72"/>
                <a:gd name="T12" fmla="*/ 35 w 68"/>
                <a:gd name="T13" fmla="*/ 36 h 72"/>
              </a:gdLst>
              <a:ahLst/>
              <a:cxnLst>
                <a:cxn ang="0">
                  <a:pos x="T0" y="T1"/>
                </a:cxn>
                <a:cxn ang="0">
                  <a:pos x="T2" y="T3"/>
                </a:cxn>
                <a:cxn ang="0">
                  <a:pos x="T4" y="T5"/>
                </a:cxn>
                <a:cxn ang="0">
                  <a:pos x="T6" y="T7"/>
                </a:cxn>
                <a:cxn ang="0">
                  <a:pos x="T8" y="T9"/>
                </a:cxn>
                <a:cxn ang="0">
                  <a:pos x="T10" y="T11"/>
                </a:cxn>
                <a:cxn ang="0">
                  <a:pos x="T12" y="T13"/>
                </a:cxn>
              </a:cxnLst>
              <a:rect l="0" t="0" r="r" b="b"/>
              <a:pathLst>
                <a:path w="68" h="72">
                  <a:moveTo>
                    <a:pt x="35" y="36"/>
                  </a:moveTo>
                  <a:cubicBezTo>
                    <a:pt x="68" y="31"/>
                    <a:pt x="68" y="31"/>
                    <a:pt x="68" y="31"/>
                  </a:cubicBezTo>
                  <a:cubicBezTo>
                    <a:pt x="67" y="25"/>
                    <a:pt x="65" y="20"/>
                    <a:pt x="61" y="15"/>
                  </a:cubicBezTo>
                  <a:cubicBezTo>
                    <a:pt x="49" y="1"/>
                    <a:pt x="29" y="0"/>
                    <a:pt x="16" y="11"/>
                  </a:cubicBezTo>
                  <a:cubicBezTo>
                    <a:pt x="2" y="23"/>
                    <a:pt x="0" y="43"/>
                    <a:pt x="12" y="56"/>
                  </a:cubicBezTo>
                  <a:cubicBezTo>
                    <a:pt x="23" y="70"/>
                    <a:pt x="43" y="72"/>
                    <a:pt x="56" y="61"/>
                  </a:cubicBezTo>
                  <a:lnTo>
                    <a:pt x="35"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30" name="Rectangle 26"/>
            <p:cNvSpPr>
              <a:spLocks noChangeArrowheads="1"/>
            </p:cNvSpPr>
            <p:nvPr/>
          </p:nvSpPr>
          <p:spPr bwMode="auto">
            <a:xfrm>
              <a:off x="3500454" y="1501801"/>
              <a:ext cx="2111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31" name="Rectangle 27"/>
            <p:cNvSpPr>
              <a:spLocks noChangeArrowheads="1"/>
            </p:cNvSpPr>
            <p:nvPr/>
          </p:nvSpPr>
          <p:spPr bwMode="auto">
            <a:xfrm>
              <a:off x="3500448" y="1565295"/>
              <a:ext cx="211138" cy="222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32" name="Rectangle 28"/>
            <p:cNvSpPr>
              <a:spLocks noChangeArrowheads="1"/>
            </p:cNvSpPr>
            <p:nvPr/>
          </p:nvSpPr>
          <p:spPr bwMode="auto">
            <a:xfrm>
              <a:off x="3500438" y="1625602"/>
              <a:ext cx="134938" cy="222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prstTxWarp prst="textNoShape">
                <a:avLst/>
              </a:prstTxWarp>
            </a:bodyPr>
            <a:lstStyle/>
            <a:p>
              <a:endParaRPr lang="id-ID" sz="900"/>
            </a:p>
          </p:txBody>
        </p:sp>
      </p:grpSp>
      <p:sp>
        <p:nvSpPr>
          <p:cNvPr id="46" name="Shape 461"/>
          <p:cNvSpPr/>
          <p:nvPr/>
        </p:nvSpPr>
        <p:spPr>
          <a:xfrm>
            <a:off x="688800" y="2761927"/>
            <a:ext cx="1182082" cy="230890"/>
          </a:xfrm>
          <a:prstGeom prst="rect">
            <a:avLst/>
          </a:prstGeom>
          <a:ln w="12700">
            <a:miter lim="400000"/>
          </a:ln>
          <a:extLst>
            <a:ext uri="{C572A759-6A51-4108-AA02-DFA0A04FC94B}">
              <ma14:wrappingTextBoxFlag xmlns:ma14="http://schemas.microsoft.com/office/mac/drawingml/2011/main" xmlns="" val="1"/>
            </a:ext>
          </a:extLst>
        </p:spPr>
        <p:txBody>
          <a:bodyPr wrap="square" lIns="14284" tIns="14284" rIns="14284" bIns="14284" anchor="ctr">
            <a:spAutoFit/>
          </a:bodyPr>
          <a:lstStyle>
            <a:lvl1pPr algn="l">
              <a:defRPr sz="3500">
                <a:solidFill>
                  <a:srgbClr val="53585F"/>
                </a:solidFill>
              </a:defRPr>
            </a:lvl1pPr>
          </a:lstStyle>
          <a:p>
            <a:pPr lvl="0" algn="ctr">
              <a:defRPr sz="1800">
                <a:solidFill>
                  <a:srgbClr val="000000"/>
                </a:solidFill>
              </a:defRPr>
            </a:pPr>
            <a:r>
              <a:rPr lang="en-US" sz="1313" b="1" dirty="0">
                <a:solidFill>
                  <a:schemeClr val="accent1"/>
                </a:solidFill>
                <a:latin typeface="+mj-lt"/>
              </a:rPr>
              <a:t>Consulting</a:t>
            </a:r>
          </a:p>
        </p:txBody>
      </p:sp>
      <p:sp>
        <p:nvSpPr>
          <p:cNvPr id="48" name="Rectangle 47"/>
          <p:cNvSpPr/>
          <p:nvPr/>
        </p:nvSpPr>
        <p:spPr>
          <a:xfrm>
            <a:off x="342901" y="3047328"/>
            <a:ext cx="1873879" cy="715581"/>
          </a:xfrm>
          <a:prstGeom prst="rect">
            <a:avLst/>
          </a:prstGeom>
        </p:spPr>
        <p:txBody>
          <a:bodyPr wrap="square">
            <a:spAutoFit/>
          </a:bodyPr>
          <a:lstStyle/>
          <a:p>
            <a:pPr algn="ctr">
              <a:lnSpc>
                <a:spcPct val="150000"/>
              </a:lnSpc>
            </a:pP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Lorem ipsum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sit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amet</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consectetur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adipiscing</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elit</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Integer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quam.</a:t>
            </a:r>
          </a:p>
        </p:txBody>
      </p:sp>
      <p:sp>
        <p:nvSpPr>
          <p:cNvPr id="64" name="Shape 461"/>
          <p:cNvSpPr/>
          <p:nvPr/>
        </p:nvSpPr>
        <p:spPr>
          <a:xfrm>
            <a:off x="2798819" y="2760883"/>
            <a:ext cx="1182082" cy="230890"/>
          </a:xfrm>
          <a:prstGeom prst="rect">
            <a:avLst/>
          </a:prstGeom>
          <a:ln w="12700">
            <a:miter lim="400000"/>
          </a:ln>
          <a:extLst>
            <a:ext uri="{C572A759-6A51-4108-AA02-DFA0A04FC94B}">
              <ma14:wrappingTextBoxFlag xmlns:ma14="http://schemas.microsoft.com/office/mac/drawingml/2011/main" xmlns="" val="1"/>
            </a:ext>
          </a:extLst>
        </p:spPr>
        <p:txBody>
          <a:bodyPr wrap="square" lIns="14284" tIns="14284" rIns="14284" bIns="14284" anchor="ctr">
            <a:spAutoFit/>
          </a:bodyPr>
          <a:lstStyle>
            <a:lvl1pPr algn="l">
              <a:defRPr sz="3500">
                <a:solidFill>
                  <a:srgbClr val="53585F"/>
                </a:solidFill>
              </a:defRPr>
            </a:lvl1pPr>
          </a:lstStyle>
          <a:p>
            <a:pPr lvl="0" algn="ctr">
              <a:defRPr sz="1800">
                <a:solidFill>
                  <a:srgbClr val="000000"/>
                </a:solidFill>
              </a:defRPr>
            </a:pPr>
            <a:r>
              <a:rPr lang="en-US" sz="1313" b="1" dirty="0">
                <a:solidFill>
                  <a:schemeClr val="accent2"/>
                </a:solidFill>
                <a:latin typeface="+mj-lt"/>
              </a:rPr>
              <a:t>Marketing</a:t>
            </a:r>
          </a:p>
        </p:txBody>
      </p:sp>
      <p:sp>
        <p:nvSpPr>
          <p:cNvPr id="65" name="Rectangle 64"/>
          <p:cNvSpPr/>
          <p:nvPr/>
        </p:nvSpPr>
        <p:spPr>
          <a:xfrm>
            <a:off x="2452920" y="3047328"/>
            <a:ext cx="1873879" cy="715581"/>
          </a:xfrm>
          <a:prstGeom prst="rect">
            <a:avLst/>
          </a:prstGeom>
        </p:spPr>
        <p:txBody>
          <a:bodyPr wrap="square">
            <a:spAutoFit/>
          </a:bodyPr>
          <a:lstStyle/>
          <a:p>
            <a:pPr algn="ctr">
              <a:lnSpc>
                <a:spcPct val="150000"/>
              </a:lnSpc>
            </a:pP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Lorem ipsum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sit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amet</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consectetur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adipiscing</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elit</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Integer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quam.</a:t>
            </a:r>
          </a:p>
        </p:txBody>
      </p:sp>
      <p:sp>
        <p:nvSpPr>
          <p:cNvPr id="67" name="Shape 461"/>
          <p:cNvSpPr/>
          <p:nvPr/>
        </p:nvSpPr>
        <p:spPr>
          <a:xfrm>
            <a:off x="4908838" y="2760883"/>
            <a:ext cx="1182082" cy="230890"/>
          </a:xfrm>
          <a:prstGeom prst="rect">
            <a:avLst/>
          </a:prstGeom>
          <a:ln w="12700">
            <a:miter lim="400000"/>
          </a:ln>
          <a:extLst>
            <a:ext uri="{C572A759-6A51-4108-AA02-DFA0A04FC94B}">
              <ma14:wrappingTextBoxFlag xmlns:ma14="http://schemas.microsoft.com/office/mac/drawingml/2011/main" xmlns="" val="1"/>
            </a:ext>
          </a:extLst>
        </p:spPr>
        <p:txBody>
          <a:bodyPr wrap="square" lIns="14284" tIns="14284" rIns="14284" bIns="14284" anchor="ctr">
            <a:spAutoFit/>
          </a:bodyPr>
          <a:lstStyle>
            <a:lvl1pPr algn="l">
              <a:defRPr sz="3500">
                <a:solidFill>
                  <a:srgbClr val="53585F"/>
                </a:solidFill>
              </a:defRPr>
            </a:lvl1pPr>
          </a:lstStyle>
          <a:p>
            <a:pPr lvl="0" algn="ctr">
              <a:defRPr sz="1800">
                <a:solidFill>
                  <a:srgbClr val="000000"/>
                </a:solidFill>
              </a:defRPr>
            </a:pPr>
            <a:r>
              <a:rPr lang="en-US" sz="1313" b="1" dirty="0">
                <a:solidFill>
                  <a:schemeClr val="accent3"/>
                </a:solidFill>
                <a:latin typeface="+mj-lt"/>
              </a:rPr>
              <a:t>Organizer</a:t>
            </a:r>
          </a:p>
        </p:txBody>
      </p:sp>
      <p:sp>
        <p:nvSpPr>
          <p:cNvPr id="68" name="Rectangle 67"/>
          <p:cNvSpPr/>
          <p:nvPr/>
        </p:nvSpPr>
        <p:spPr>
          <a:xfrm>
            <a:off x="4562940" y="3047328"/>
            <a:ext cx="1873879" cy="715581"/>
          </a:xfrm>
          <a:prstGeom prst="rect">
            <a:avLst/>
          </a:prstGeom>
        </p:spPr>
        <p:txBody>
          <a:bodyPr wrap="square">
            <a:spAutoFit/>
          </a:bodyPr>
          <a:lstStyle/>
          <a:p>
            <a:pPr algn="ctr">
              <a:lnSpc>
                <a:spcPct val="150000"/>
              </a:lnSpc>
            </a:pP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Lorem ipsum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sit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amet</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consectetur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adipiscing</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elit</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Integer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quam.</a:t>
            </a:r>
          </a:p>
        </p:txBody>
      </p:sp>
      <p:sp>
        <p:nvSpPr>
          <p:cNvPr id="70" name="Shape 461"/>
          <p:cNvSpPr/>
          <p:nvPr/>
        </p:nvSpPr>
        <p:spPr>
          <a:xfrm>
            <a:off x="7018857" y="2760883"/>
            <a:ext cx="1182082" cy="230890"/>
          </a:xfrm>
          <a:prstGeom prst="rect">
            <a:avLst/>
          </a:prstGeom>
          <a:ln w="12700">
            <a:miter lim="400000"/>
          </a:ln>
          <a:extLst>
            <a:ext uri="{C572A759-6A51-4108-AA02-DFA0A04FC94B}">
              <ma14:wrappingTextBoxFlag xmlns:ma14="http://schemas.microsoft.com/office/mac/drawingml/2011/main" xmlns="" val="1"/>
            </a:ext>
          </a:extLst>
        </p:spPr>
        <p:txBody>
          <a:bodyPr wrap="square" lIns="14284" tIns="14284" rIns="14284" bIns="14284" anchor="ctr">
            <a:spAutoFit/>
          </a:bodyPr>
          <a:lstStyle>
            <a:lvl1pPr algn="l">
              <a:defRPr sz="3500">
                <a:solidFill>
                  <a:srgbClr val="53585F"/>
                </a:solidFill>
              </a:defRPr>
            </a:lvl1pPr>
          </a:lstStyle>
          <a:p>
            <a:pPr lvl="0" algn="ctr">
              <a:defRPr sz="1800">
                <a:solidFill>
                  <a:srgbClr val="000000"/>
                </a:solidFill>
              </a:defRPr>
            </a:pPr>
            <a:r>
              <a:rPr lang="en-US" sz="1313" b="1" dirty="0">
                <a:solidFill>
                  <a:schemeClr val="accent3">
                    <a:lumMod val="60000"/>
                    <a:lumOff val="40000"/>
                  </a:schemeClr>
                </a:solidFill>
                <a:latin typeface="+mj-lt"/>
              </a:rPr>
              <a:t>Presentation</a:t>
            </a:r>
          </a:p>
        </p:txBody>
      </p:sp>
      <p:sp>
        <p:nvSpPr>
          <p:cNvPr id="71" name="Rectangle 70"/>
          <p:cNvSpPr/>
          <p:nvPr/>
        </p:nvSpPr>
        <p:spPr>
          <a:xfrm>
            <a:off x="6672959" y="3047328"/>
            <a:ext cx="1873879" cy="715581"/>
          </a:xfrm>
          <a:prstGeom prst="rect">
            <a:avLst/>
          </a:prstGeom>
        </p:spPr>
        <p:txBody>
          <a:bodyPr wrap="square">
            <a:spAutoFit/>
          </a:bodyPr>
          <a:lstStyle/>
          <a:p>
            <a:pPr algn="ctr">
              <a:lnSpc>
                <a:spcPct val="150000"/>
              </a:lnSpc>
            </a:pP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Lorem ipsum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sit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amet</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consectetur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adipiscing</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elit</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Integer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quam.</a:t>
            </a:r>
          </a:p>
        </p:txBody>
      </p:sp>
    </p:spTree>
    <p:extLst>
      <p:ext uri="{BB962C8B-B14F-4D97-AF65-F5344CB8AC3E}">
        <p14:creationId xmlns:p14="http://schemas.microsoft.com/office/powerpoint/2010/main" val="18816083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p:cNvSpPr/>
          <p:nvPr/>
        </p:nvSpPr>
        <p:spPr>
          <a:xfrm>
            <a:off x="2545374" y="2293143"/>
            <a:ext cx="1905001" cy="9571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8" name="Rectangle 47"/>
          <p:cNvSpPr/>
          <p:nvPr/>
        </p:nvSpPr>
        <p:spPr>
          <a:xfrm>
            <a:off x="4682552" y="2293143"/>
            <a:ext cx="1905001" cy="95716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9" name="Rectangle 48"/>
          <p:cNvSpPr/>
          <p:nvPr/>
        </p:nvSpPr>
        <p:spPr>
          <a:xfrm>
            <a:off x="6802599" y="2293143"/>
            <a:ext cx="1905001" cy="95716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Rectangle 7"/>
          <p:cNvSpPr/>
          <p:nvPr/>
        </p:nvSpPr>
        <p:spPr>
          <a:xfrm>
            <a:off x="428402" y="2293143"/>
            <a:ext cx="1905001" cy="9571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2" name="Freeform: Shape 31"/>
          <p:cNvSpPr/>
          <p:nvPr/>
        </p:nvSpPr>
        <p:spPr>
          <a:xfrm flipV="1">
            <a:off x="428402" y="3250308"/>
            <a:ext cx="1905001" cy="2100290"/>
          </a:xfrm>
          <a:custGeom>
            <a:avLst/>
            <a:gdLst>
              <a:gd name="connsiteX0" fmla="*/ 95250 w 2540001"/>
              <a:gd name="connsiteY0" fmla="*/ 0 h 1820118"/>
              <a:gd name="connsiteX1" fmla="*/ 2444751 w 2540001"/>
              <a:gd name="connsiteY1" fmla="*/ 0 h 1820118"/>
              <a:gd name="connsiteX2" fmla="*/ 2540001 w 2540001"/>
              <a:gd name="connsiteY2" fmla="*/ 95250 h 1820118"/>
              <a:gd name="connsiteX3" fmla="*/ 2540001 w 2540001"/>
              <a:gd name="connsiteY3" fmla="*/ 1820118 h 1820118"/>
              <a:gd name="connsiteX4" fmla="*/ 0 w 2540001"/>
              <a:gd name="connsiteY4" fmla="*/ 1820118 h 1820118"/>
              <a:gd name="connsiteX5" fmla="*/ 0 w 2540001"/>
              <a:gd name="connsiteY5" fmla="*/ 95250 h 1820118"/>
              <a:gd name="connsiteX6" fmla="*/ 95250 w 2540001"/>
              <a:gd name="connsiteY6" fmla="*/ 0 h 1820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1820118">
                <a:moveTo>
                  <a:pt x="95250" y="0"/>
                </a:moveTo>
                <a:lnTo>
                  <a:pt x="2444751" y="0"/>
                </a:lnTo>
                <a:cubicBezTo>
                  <a:pt x="2497356" y="0"/>
                  <a:pt x="2540001" y="42645"/>
                  <a:pt x="2540001" y="95250"/>
                </a:cubicBezTo>
                <a:lnTo>
                  <a:pt x="2540001" y="1820118"/>
                </a:lnTo>
                <a:lnTo>
                  <a:pt x="0" y="1820118"/>
                </a:lnTo>
                <a:lnTo>
                  <a:pt x="0" y="95250"/>
                </a:lnTo>
                <a:cubicBezTo>
                  <a:pt x="0" y="42645"/>
                  <a:pt x="42645" y="0"/>
                  <a:pt x="95250" y="0"/>
                </a:cubicBezTo>
                <a:close/>
              </a:path>
            </a:pathLst>
          </a:custGeom>
          <a:solidFill>
            <a:schemeClr val="bg1">
              <a:lumMod val="95000"/>
            </a:schemeClr>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2700">
              <a:solidFill>
                <a:schemeClr val="tx2"/>
              </a:solidFill>
            </a:endParaRPr>
          </a:p>
        </p:txBody>
      </p:sp>
      <p:sp>
        <p:nvSpPr>
          <p:cNvPr id="34" name="Freeform: Shape 33"/>
          <p:cNvSpPr/>
          <p:nvPr/>
        </p:nvSpPr>
        <p:spPr>
          <a:xfrm>
            <a:off x="428402" y="1845870"/>
            <a:ext cx="1905001" cy="447274"/>
          </a:xfrm>
          <a:custGeom>
            <a:avLst/>
            <a:gdLst>
              <a:gd name="connsiteX0" fmla="*/ 95250 w 2540001"/>
              <a:gd name="connsiteY0" fmla="*/ 0 h 596365"/>
              <a:gd name="connsiteX1" fmla="*/ 2444751 w 2540001"/>
              <a:gd name="connsiteY1" fmla="*/ 0 h 596365"/>
              <a:gd name="connsiteX2" fmla="*/ 2540001 w 2540001"/>
              <a:gd name="connsiteY2" fmla="*/ 95250 h 596365"/>
              <a:gd name="connsiteX3" fmla="*/ 2540001 w 2540001"/>
              <a:gd name="connsiteY3" fmla="*/ 596365 h 596365"/>
              <a:gd name="connsiteX4" fmla="*/ 0 w 2540001"/>
              <a:gd name="connsiteY4" fmla="*/ 596365 h 596365"/>
              <a:gd name="connsiteX5" fmla="*/ 0 w 2540001"/>
              <a:gd name="connsiteY5" fmla="*/ 95250 h 596365"/>
              <a:gd name="connsiteX6" fmla="*/ 95250 w 2540001"/>
              <a:gd name="connsiteY6" fmla="*/ 0 h 596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596365">
                <a:moveTo>
                  <a:pt x="95250" y="0"/>
                </a:moveTo>
                <a:lnTo>
                  <a:pt x="2444751" y="0"/>
                </a:lnTo>
                <a:cubicBezTo>
                  <a:pt x="2497356" y="0"/>
                  <a:pt x="2540001" y="42645"/>
                  <a:pt x="2540001" y="95250"/>
                </a:cubicBezTo>
                <a:lnTo>
                  <a:pt x="2540001" y="596365"/>
                </a:lnTo>
                <a:lnTo>
                  <a:pt x="0" y="596365"/>
                </a:lnTo>
                <a:lnTo>
                  <a:pt x="0" y="95250"/>
                </a:lnTo>
                <a:cubicBezTo>
                  <a:pt x="0" y="42645"/>
                  <a:pt x="42645" y="0"/>
                  <a:pt x="95250" y="0"/>
                </a:cubicBezTo>
                <a:close/>
              </a:path>
            </a:pathLst>
          </a:custGeom>
          <a:solidFill>
            <a:schemeClr val="accent1">
              <a:lumMod val="60000"/>
              <a:lumOff val="40000"/>
            </a:schemeClr>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1200">
              <a:solidFill>
                <a:schemeClr val="bg1"/>
              </a:solidFill>
            </a:endParaRPr>
          </a:p>
        </p:txBody>
      </p:sp>
      <p:sp>
        <p:nvSpPr>
          <p:cNvPr id="35" name="Freeform: Shape 34"/>
          <p:cNvSpPr/>
          <p:nvPr/>
        </p:nvSpPr>
        <p:spPr>
          <a:xfrm flipV="1">
            <a:off x="2549815" y="3250308"/>
            <a:ext cx="1905001" cy="2100290"/>
          </a:xfrm>
          <a:custGeom>
            <a:avLst/>
            <a:gdLst>
              <a:gd name="connsiteX0" fmla="*/ 95250 w 2540001"/>
              <a:gd name="connsiteY0" fmla="*/ 0 h 1820118"/>
              <a:gd name="connsiteX1" fmla="*/ 2444751 w 2540001"/>
              <a:gd name="connsiteY1" fmla="*/ 0 h 1820118"/>
              <a:gd name="connsiteX2" fmla="*/ 2540001 w 2540001"/>
              <a:gd name="connsiteY2" fmla="*/ 95250 h 1820118"/>
              <a:gd name="connsiteX3" fmla="*/ 2540001 w 2540001"/>
              <a:gd name="connsiteY3" fmla="*/ 1820118 h 1820118"/>
              <a:gd name="connsiteX4" fmla="*/ 0 w 2540001"/>
              <a:gd name="connsiteY4" fmla="*/ 1820118 h 1820118"/>
              <a:gd name="connsiteX5" fmla="*/ 0 w 2540001"/>
              <a:gd name="connsiteY5" fmla="*/ 95250 h 1820118"/>
              <a:gd name="connsiteX6" fmla="*/ 95250 w 2540001"/>
              <a:gd name="connsiteY6" fmla="*/ 0 h 1820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1820118">
                <a:moveTo>
                  <a:pt x="95250" y="0"/>
                </a:moveTo>
                <a:lnTo>
                  <a:pt x="2444751" y="0"/>
                </a:lnTo>
                <a:cubicBezTo>
                  <a:pt x="2497356" y="0"/>
                  <a:pt x="2540001" y="42645"/>
                  <a:pt x="2540001" y="95250"/>
                </a:cubicBezTo>
                <a:lnTo>
                  <a:pt x="2540001" y="1820118"/>
                </a:lnTo>
                <a:lnTo>
                  <a:pt x="0" y="1820118"/>
                </a:lnTo>
                <a:lnTo>
                  <a:pt x="0" y="95250"/>
                </a:lnTo>
                <a:cubicBezTo>
                  <a:pt x="0" y="42645"/>
                  <a:pt x="42645" y="0"/>
                  <a:pt x="95250" y="0"/>
                </a:cubicBezTo>
                <a:close/>
              </a:path>
            </a:pathLst>
          </a:custGeom>
          <a:solidFill>
            <a:schemeClr val="bg1">
              <a:lumMod val="95000"/>
            </a:schemeClr>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2700">
              <a:solidFill>
                <a:schemeClr val="tx2"/>
              </a:solidFill>
            </a:endParaRPr>
          </a:p>
        </p:txBody>
      </p:sp>
      <p:sp>
        <p:nvSpPr>
          <p:cNvPr id="40" name="Freeform: Shape 39"/>
          <p:cNvSpPr/>
          <p:nvPr/>
        </p:nvSpPr>
        <p:spPr>
          <a:xfrm>
            <a:off x="2549815" y="1845870"/>
            <a:ext cx="1905001" cy="447274"/>
          </a:xfrm>
          <a:custGeom>
            <a:avLst/>
            <a:gdLst>
              <a:gd name="connsiteX0" fmla="*/ 95250 w 2540001"/>
              <a:gd name="connsiteY0" fmla="*/ 0 h 596365"/>
              <a:gd name="connsiteX1" fmla="*/ 2444751 w 2540001"/>
              <a:gd name="connsiteY1" fmla="*/ 0 h 596365"/>
              <a:gd name="connsiteX2" fmla="*/ 2540001 w 2540001"/>
              <a:gd name="connsiteY2" fmla="*/ 95250 h 596365"/>
              <a:gd name="connsiteX3" fmla="*/ 2540001 w 2540001"/>
              <a:gd name="connsiteY3" fmla="*/ 596365 h 596365"/>
              <a:gd name="connsiteX4" fmla="*/ 0 w 2540001"/>
              <a:gd name="connsiteY4" fmla="*/ 596365 h 596365"/>
              <a:gd name="connsiteX5" fmla="*/ 0 w 2540001"/>
              <a:gd name="connsiteY5" fmla="*/ 95250 h 596365"/>
              <a:gd name="connsiteX6" fmla="*/ 95250 w 2540001"/>
              <a:gd name="connsiteY6" fmla="*/ 0 h 596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596365">
                <a:moveTo>
                  <a:pt x="95250" y="0"/>
                </a:moveTo>
                <a:lnTo>
                  <a:pt x="2444751" y="0"/>
                </a:lnTo>
                <a:cubicBezTo>
                  <a:pt x="2497356" y="0"/>
                  <a:pt x="2540001" y="42645"/>
                  <a:pt x="2540001" y="95250"/>
                </a:cubicBezTo>
                <a:lnTo>
                  <a:pt x="2540001" y="596365"/>
                </a:lnTo>
                <a:lnTo>
                  <a:pt x="0" y="596365"/>
                </a:lnTo>
                <a:lnTo>
                  <a:pt x="0" y="95250"/>
                </a:lnTo>
                <a:cubicBezTo>
                  <a:pt x="0" y="42645"/>
                  <a:pt x="42645" y="0"/>
                  <a:pt x="95250" y="0"/>
                </a:cubicBezTo>
                <a:close/>
              </a:path>
            </a:pathLst>
          </a:custGeom>
          <a:solidFill>
            <a:schemeClr val="accent2">
              <a:lumMod val="60000"/>
              <a:lumOff val="40000"/>
            </a:schemeClr>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1200">
              <a:solidFill>
                <a:schemeClr val="bg1"/>
              </a:solidFill>
            </a:endParaRPr>
          </a:p>
        </p:txBody>
      </p:sp>
      <p:sp>
        <p:nvSpPr>
          <p:cNvPr id="38" name="Freeform: Shape 37"/>
          <p:cNvSpPr/>
          <p:nvPr/>
        </p:nvSpPr>
        <p:spPr>
          <a:xfrm flipV="1">
            <a:off x="4683640" y="3250308"/>
            <a:ext cx="1905001" cy="2100290"/>
          </a:xfrm>
          <a:custGeom>
            <a:avLst/>
            <a:gdLst>
              <a:gd name="connsiteX0" fmla="*/ 95250 w 2540001"/>
              <a:gd name="connsiteY0" fmla="*/ 0 h 1820118"/>
              <a:gd name="connsiteX1" fmla="*/ 2444751 w 2540001"/>
              <a:gd name="connsiteY1" fmla="*/ 0 h 1820118"/>
              <a:gd name="connsiteX2" fmla="*/ 2540001 w 2540001"/>
              <a:gd name="connsiteY2" fmla="*/ 95250 h 1820118"/>
              <a:gd name="connsiteX3" fmla="*/ 2540001 w 2540001"/>
              <a:gd name="connsiteY3" fmla="*/ 1820118 h 1820118"/>
              <a:gd name="connsiteX4" fmla="*/ 0 w 2540001"/>
              <a:gd name="connsiteY4" fmla="*/ 1820118 h 1820118"/>
              <a:gd name="connsiteX5" fmla="*/ 0 w 2540001"/>
              <a:gd name="connsiteY5" fmla="*/ 95250 h 1820118"/>
              <a:gd name="connsiteX6" fmla="*/ 95250 w 2540001"/>
              <a:gd name="connsiteY6" fmla="*/ 0 h 1820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1820118">
                <a:moveTo>
                  <a:pt x="95250" y="0"/>
                </a:moveTo>
                <a:lnTo>
                  <a:pt x="2444751" y="0"/>
                </a:lnTo>
                <a:cubicBezTo>
                  <a:pt x="2497356" y="0"/>
                  <a:pt x="2540001" y="42645"/>
                  <a:pt x="2540001" y="95250"/>
                </a:cubicBezTo>
                <a:lnTo>
                  <a:pt x="2540001" y="1820118"/>
                </a:lnTo>
                <a:lnTo>
                  <a:pt x="0" y="1820118"/>
                </a:lnTo>
                <a:lnTo>
                  <a:pt x="0" y="95250"/>
                </a:lnTo>
                <a:cubicBezTo>
                  <a:pt x="0" y="42645"/>
                  <a:pt x="42645" y="0"/>
                  <a:pt x="95250" y="0"/>
                </a:cubicBezTo>
                <a:close/>
              </a:path>
            </a:pathLst>
          </a:custGeom>
          <a:solidFill>
            <a:schemeClr val="bg1">
              <a:lumMod val="95000"/>
            </a:schemeClr>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2700">
              <a:solidFill>
                <a:schemeClr val="tx2"/>
              </a:solidFill>
            </a:endParaRPr>
          </a:p>
        </p:txBody>
      </p:sp>
      <p:sp>
        <p:nvSpPr>
          <p:cNvPr id="44" name="Freeform: Shape 43"/>
          <p:cNvSpPr/>
          <p:nvPr/>
        </p:nvSpPr>
        <p:spPr>
          <a:xfrm>
            <a:off x="4683640" y="1845870"/>
            <a:ext cx="1905001" cy="447274"/>
          </a:xfrm>
          <a:custGeom>
            <a:avLst/>
            <a:gdLst>
              <a:gd name="connsiteX0" fmla="*/ 95250 w 2540001"/>
              <a:gd name="connsiteY0" fmla="*/ 0 h 596365"/>
              <a:gd name="connsiteX1" fmla="*/ 2444751 w 2540001"/>
              <a:gd name="connsiteY1" fmla="*/ 0 h 596365"/>
              <a:gd name="connsiteX2" fmla="*/ 2540001 w 2540001"/>
              <a:gd name="connsiteY2" fmla="*/ 95250 h 596365"/>
              <a:gd name="connsiteX3" fmla="*/ 2540001 w 2540001"/>
              <a:gd name="connsiteY3" fmla="*/ 596365 h 596365"/>
              <a:gd name="connsiteX4" fmla="*/ 0 w 2540001"/>
              <a:gd name="connsiteY4" fmla="*/ 596365 h 596365"/>
              <a:gd name="connsiteX5" fmla="*/ 0 w 2540001"/>
              <a:gd name="connsiteY5" fmla="*/ 95250 h 596365"/>
              <a:gd name="connsiteX6" fmla="*/ 95250 w 2540001"/>
              <a:gd name="connsiteY6" fmla="*/ 0 h 596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596365">
                <a:moveTo>
                  <a:pt x="95250" y="0"/>
                </a:moveTo>
                <a:lnTo>
                  <a:pt x="2444751" y="0"/>
                </a:lnTo>
                <a:cubicBezTo>
                  <a:pt x="2497356" y="0"/>
                  <a:pt x="2540001" y="42645"/>
                  <a:pt x="2540001" y="95250"/>
                </a:cubicBezTo>
                <a:lnTo>
                  <a:pt x="2540001" y="596365"/>
                </a:lnTo>
                <a:lnTo>
                  <a:pt x="0" y="596365"/>
                </a:lnTo>
                <a:lnTo>
                  <a:pt x="0" y="95250"/>
                </a:lnTo>
                <a:cubicBezTo>
                  <a:pt x="0" y="42645"/>
                  <a:pt x="42645" y="0"/>
                  <a:pt x="95250" y="0"/>
                </a:cubicBezTo>
                <a:close/>
              </a:path>
            </a:pathLst>
          </a:custGeom>
          <a:solidFill>
            <a:schemeClr val="accent3">
              <a:lumMod val="60000"/>
              <a:lumOff val="40000"/>
            </a:schemeClr>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1200">
              <a:solidFill>
                <a:schemeClr val="bg1"/>
              </a:solidFill>
            </a:endParaRPr>
          </a:p>
        </p:txBody>
      </p:sp>
      <p:sp>
        <p:nvSpPr>
          <p:cNvPr id="41" name="Freeform: Shape 40"/>
          <p:cNvSpPr/>
          <p:nvPr/>
        </p:nvSpPr>
        <p:spPr>
          <a:xfrm flipV="1">
            <a:off x="6803687" y="3250308"/>
            <a:ext cx="1905001" cy="2100290"/>
          </a:xfrm>
          <a:custGeom>
            <a:avLst/>
            <a:gdLst>
              <a:gd name="connsiteX0" fmla="*/ 95250 w 2540001"/>
              <a:gd name="connsiteY0" fmla="*/ 0 h 1820118"/>
              <a:gd name="connsiteX1" fmla="*/ 2444751 w 2540001"/>
              <a:gd name="connsiteY1" fmla="*/ 0 h 1820118"/>
              <a:gd name="connsiteX2" fmla="*/ 2540001 w 2540001"/>
              <a:gd name="connsiteY2" fmla="*/ 95250 h 1820118"/>
              <a:gd name="connsiteX3" fmla="*/ 2540001 w 2540001"/>
              <a:gd name="connsiteY3" fmla="*/ 1820118 h 1820118"/>
              <a:gd name="connsiteX4" fmla="*/ 0 w 2540001"/>
              <a:gd name="connsiteY4" fmla="*/ 1820118 h 1820118"/>
              <a:gd name="connsiteX5" fmla="*/ 0 w 2540001"/>
              <a:gd name="connsiteY5" fmla="*/ 95250 h 1820118"/>
              <a:gd name="connsiteX6" fmla="*/ 95250 w 2540001"/>
              <a:gd name="connsiteY6" fmla="*/ 0 h 1820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1820118">
                <a:moveTo>
                  <a:pt x="95250" y="0"/>
                </a:moveTo>
                <a:lnTo>
                  <a:pt x="2444751" y="0"/>
                </a:lnTo>
                <a:cubicBezTo>
                  <a:pt x="2497356" y="0"/>
                  <a:pt x="2540001" y="42645"/>
                  <a:pt x="2540001" y="95250"/>
                </a:cubicBezTo>
                <a:lnTo>
                  <a:pt x="2540001" y="1820118"/>
                </a:lnTo>
                <a:lnTo>
                  <a:pt x="0" y="1820118"/>
                </a:lnTo>
                <a:lnTo>
                  <a:pt x="0" y="95250"/>
                </a:lnTo>
                <a:cubicBezTo>
                  <a:pt x="0" y="42645"/>
                  <a:pt x="42645" y="0"/>
                  <a:pt x="95250" y="0"/>
                </a:cubicBezTo>
                <a:close/>
              </a:path>
            </a:pathLst>
          </a:custGeom>
          <a:solidFill>
            <a:schemeClr val="bg1">
              <a:lumMod val="95000"/>
            </a:schemeClr>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2700">
              <a:solidFill>
                <a:schemeClr val="tx2"/>
              </a:solidFill>
            </a:endParaRPr>
          </a:p>
        </p:txBody>
      </p:sp>
      <p:sp>
        <p:nvSpPr>
          <p:cNvPr id="46" name="Freeform: Shape 45"/>
          <p:cNvSpPr/>
          <p:nvPr/>
        </p:nvSpPr>
        <p:spPr>
          <a:xfrm>
            <a:off x="6803687" y="1845870"/>
            <a:ext cx="1905001" cy="447274"/>
          </a:xfrm>
          <a:custGeom>
            <a:avLst/>
            <a:gdLst>
              <a:gd name="connsiteX0" fmla="*/ 95250 w 2540001"/>
              <a:gd name="connsiteY0" fmla="*/ 0 h 596365"/>
              <a:gd name="connsiteX1" fmla="*/ 2444751 w 2540001"/>
              <a:gd name="connsiteY1" fmla="*/ 0 h 596365"/>
              <a:gd name="connsiteX2" fmla="*/ 2540001 w 2540001"/>
              <a:gd name="connsiteY2" fmla="*/ 95250 h 596365"/>
              <a:gd name="connsiteX3" fmla="*/ 2540001 w 2540001"/>
              <a:gd name="connsiteY3" fmla="*/ 596365 h 596365"/>
              <a:gd name="connsiteX4" fmla="*/ 0 w 2540001"/>
              <a:gd name="connsiteY4" fmla="*/ 596365 h 596365"/>
              <a:gd name="connsiteX5" fmla="*/ 0 w 2540001"/>
              <a:gd name="connsiteY5" fmla="*/ 95250 h 596365"/>
              <a:gd name="connsiteX6" fmla="*/ 95250 w 2540001"/>
              <a:gd name="connsiteY6" fmla="*/ 0 h 596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596365">
                <a:moveTo>
                  <a:pt x="95250" y="0"/>
                </a:moveTo>
                <a:lnTo>
                  <a:pt x="2444751" y="0"/>
                </a:lnTo>
                <a:cubicBezTo>
                  <a:pt x="2497356" y="0"/>
                  <a:pt x="2540001" y="42645"/>
                  <a:pt x="2540001" y="95250"/>
                </a:cubicBezTo>
                <a:lnTo>
                  <a:pt x="2540001" y="596365"/>
                </a:lnTo>
                <a:lnTo>
                  <a:pt x="0" y="596365"/>
                </a:lnTo>
                <a:lnTo>
                  <a:pt x="0" y="95250"/>
                </a:lnTo>
                <a:cubicBezTo>
                  <a:pt x="0" y="42645"/>
                  <a:pt x="42645" y="0"/>
                  <a:pt x="95250" y="0"/>
                </a:cubicBezTo>
                <a:close/>
              </a:path>
            </a:pathLst>
          </a:custGeom>
          <a:solidFill>
            <a:schemeClr val="accent4">
              <a:lumMod val="60000"/>
              <a:lumOff val="40000"/>
            </a:schemeClr>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1200">
              <a:solidFill>
                <a:schemeClr val="bg1"/>
              </a:solidFill>
            </a:endParaRPr>
          </a:p>
        </p:txBody>
      </p:sp>
      <p:sp>
        <p:nvSpPr>
          <p:cNvPr id="1754" name="BASIC"/>
          <p:cNvSpPr/>
          <p:nvPr/>
        </p:nvSpPr>
        <p:spPr>
          <a:xfrm>
            <a:off x="1122819" y="1944857"/>
            <a:ext cx="516168" cy="2492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1600">
                <a:solidFill>
                  <a:srgbClr val="EBEDF6"/>
                </a:solidFill>
                <a:latin typeface="Roboto Slab Bold"/>
                <a:ea typeface="Roboto Slab Bold"/>
                <a:cs typeface="Roboto Slab Bold"/>
                <a:sym typeface="Roboto Slab Bold"/>
              </a:defRPr>
            </a:lvl1pPr>
          </a:lstStyle>
          <a:p>
            <a:pPr algn="ctr"/>
            <a:r>
              <a:rPr sz="1350" dirty="0">
                <a:solidFill>
                  <a:schemeClr val="bg1"/>
                </a:solidFill>
              </a:rPr>
              <a:t>BASIC</a:t>
            </a:r>
          </a:p>
        </p:txBody>
      </p:sp>
      <p:grpSp>
        <p:nvGrpSpPr>
          <p:cNvPr id="2" name="Group 1"/>
          <p:cNvGrpSpPr/>
          <p:nvPr/>
        </p:nvGrpSpPr>
        <p:grpSpPr>
          <a:xfrm>
            <a:off x="871635" y="2423594"/>
            <a:ext cx="900955" cy="664797"/>
            <a:chOff x="1162180" y="2838901"/>
            <a:chExt cx="1201273" cy="886396"/>
          </a:xfrm>
        </p:grpSpPr>
        <p:sp>
          <p:nvSpPr>
            <p:cNvPr id="1753" name="450"/>
            <p:cNvSpPr/>
            <p:nvPr/>
          </p:nvSpPr>
          <p:spPr>
            <a:xfrm>
              <a:off x="1331119" y="2838901"/>
              <a:ext cx="1032334" cy="88639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9600">
                  <a:solidFill>
                    <a:srgbClr val="EBEDF6"/>
                  </a:solidFill>
                  <a:latin typeface="Roboto Slab Light"/>
                  <a:ea typeface="Roboto Slab Light"/>
                  <a:cs typeface="Roboto Slab Light"/>
                  <a:sym typeface="Roboto Slab Light"/>
                </a:defRPr>
              </a:lvl1pPr>
            </a:lstStyle>
            <a:p>
              <a:r>
                <a:rPr sz="3600" dirty="0">
                  <a:solidFill>
                    <a:schemeClr val="bg1"/>
                  </a:solidFill>
                  <a:latin typeface="+mj-lt"/>
                </a:rPr>
                <a:t>450</a:t>
              </a:r>
            </a:p>
          </p:txBody>
        </p:sp>
        <p:sp>
          <p:nvSpPr>
            <p:cNvPr id="1755" name="$"/>
            <p:cNvSpPr/>
            <p:nvPr/>
          </p:nvSpPr>
          <p:spPr>
            <a:xfrm>
              <a:off x="1162180" y="2841648"/>
              <a:ext cx="111141" cy="29546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3200">
                  <a:solidFill>
                    <a:srgbClr val="EBEDF6"/>
                  </a:solidFill>
                  <a:latin typeface="Roboto Slab Bold"/>
                  <a:ea typeface="Roboto Slab Bold"/>
                  <a:cs typeface="Roboto Slab Bold"/>
                  <a:sym typeface="Roboto Slab Bold"/>
                </a:defRPr>
              </a:lvl1pPr>
            </a:lstStyle>
            <a:p>
              <a:r>
                <a:rPr sz="1200" dirty="0">
                  <a:solidFill>
                    <a:schemeClr val="bg1"/>
                  </a:solidFill>
                  <a:latin typeface="+mj-lt"/>
                </a:rPr>
                <a:t>$</a:t>
              </a:r>
            </a:p>
          </p:txBody>
        </p:sp>
      </p:grpSp>
      <p:sp>
        <p:nvSpPr>
          <p:cNvPr id="1756" name="Appropriately strategize design…"/>
          <p:cNvSpPr/>
          <p:nvPr/>
        </p:nvSpPr>
        <p:spPr>
          <a:xfrm>
            <a:off x="587816" y="3604417"/>
            <a:ext cx="1574470" cy="121187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marL="128588" indent="-128588">
              <a:lnSpc>
                <a:spcPct val="150000"/>
              </a:lnSpc>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Appropriately strategize design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for fully researched design.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750" dirty="0">
              <a:solidFill>
                <a:schemeClr val="tx2"/>
              </a:solidFill>
            </a:endParaRP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via global supply chains.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750" dirty="0">
              <a:solidFill>
                <a:schemeClr val="tx2"/>
              </a:solidFill>
            </a:endParaRPr>
          </a:p>
          <a:p>
            <a:pPr marL="128588" indent="-128588">
              <a:lnSpc>
                <a:spcPct val="150000"/>
              </a:lnSpc>
              <a:buClr>
                <a:srgbClr val="EBEDF6"/>
              </a:buClr>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Uniquely and resource inter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via global supply chains. </a:t>
            </a:r>
          </a:p>
        </p:txBody>
      </p:sp>
      <p:sp>
        <p:nvSpPr>
          <p:cNvPr id="1760" name="ADVENCED"/>
          <p:cNvSpPr/>
          <p:nvPr/>
        </p:nvSpPr>
        <p:spPr>
          <a:xfrm>
            <a:off x="2998170" y="1954667"/>
            <a:ext cx="1008289" cy="2492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1600">
                <a:solidFill>
                  <a:srgbClr val="EBEDF6"/>
                </a:solidFill>
                <a:latin typeface="Roboto Slab Bold"/>
                <a:ea typeface="Roboto Slab Bold"/>
                <a:cs typeface="Roboto Slab Bold"/>
                <a:sym typeface="Roboto Slab Bold"/>
              </a:defRPr>
            </a:lvl1pPr>
          </a:lstStyle>
          <a:p>
            <a:pPr algn="ctr"/>
            <a:r>
              <a:rPr sz="1350" dirty="0">
                <a:solidFill>
                  <a:schemeClr val="bg1"/>
                </a:solidFill>
              </a:rPr>
              <a:t> ADV</a:t>
            </a:r>
            <a:r>
              <a:rPr lang="en-ID" sz="1350" dirty="0">
                <a:solidFill>
                  <a:schemeClr val="bg1"/>
                </a:solidFill>
              </a:rPr>
              <a:t>A</a:t>
            </a:r>
            <a:r>
              <a:rPr sz="1350" dirty="0">
                <a:solidFill>
                  <a:schemeClr val="bg1"/>
                </a:solidFill>
              </a:rPr>
              <a:t>NCED</a:t>
            </a:r>
          </a:p>
        </p:txBody>
      </p:sp>
      <p:grpSp>
        <p:nvGrpSpPr>
          <p:cNvPr id="4" name="Group 3"/>
          <p:cNvGrpSpPr/>
          <p:nvPr/>
        </p:nvGrpSpPr>
        <p:grpSpPr>
          <a:xfrm>
            <a:off x="2998571" y="2423594"/>
            <a:ext cx="898377" cy="664797"/>
            <a:chOff x="3998095" y="2838901"/>
            <a:chExt cx="1197836" cy="886396"/>
          </a:xfrm>
        </p:grpSpPr>
        <p:sp>
          <p:nvSpPr>
            <p:cNvPr id="1759" name="500"/>
            <p:cNvSpPr/>
            <p:nvPr/>
          </p:nvSpPr>
          <p:spPr>
            <a:xfrm>
              <a:off x="4170010" y="2838901"/>
              <a:ext cx="1025921" cy="88639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9600">
                  <a:solidFill>
                    <a:srgbClr val="EBEDF6"/>
                  </a:solidFill>
                  <a:latin typeface="Roboto Slab Light"/>
                  <a:ea typeface="Roboto Slab Light"/>
                  <a:cs typeface="Roboto Slab Light"/>
                  <a:sym typeface="Roboto Slab Light"/>
                </a:defRPr>
              </a:lvl1pPr>
            </a:lstStyle>
            <a:p>
              <a:r>
                <a:rPr sz="3600" dirty="0">
                  <a:solidFill>
                    <a:schemeClr val="bg1"/>
                  </a:solidFill>
                  <a:latin typeface="+mj-lt"/>
                </a:rPr>
                <a:t>500</a:t>
              </a:r>
            </a:p>
          </p:txBody>
        </p:sp>
        <p:sp>
          <p:nvSpPr>
            <p:cNvPr id="1761" name="$"/>
            <p:cNvSpPr/>
            <p:nvPr/>
          </p:nvSpPr>
          <p:spPr>
            <a:xfrm>
              <a:off x="3998095" y="2841648"/>
              <a:ext cx="111141" cy="29546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3200">
                  <a:solidFill>
                    <a:srgbClr val="EBEDF6"/>
                  </a:solidFill>
                  <a:latin typeface="Roboto Slab Bold"/>
                  <a:ea typeface="Roboto Slab Bold"/>
                  <a:cs typeface="Roboto Slab Bold"/>
                  <a:sym typeface="Roboto Slab Bold"/>
                </a:defRPr>
              </a:lvl1pPr>
            </a:lstStyle>
            <a:p>
              <a:r>
                <a:rPr sz="1200">
                  <a:solidFill>
                    <a:schemeClr val="bg1"/>
                  </a:solidFill>
                  <a:latin typeface="+mj-lt"/>
                </a:rPr>
                <a:t>$</a:t>
              </a:r>
            </a:p>
          </p:txBody>
        </p:sp>
      </p:grpSp>
      <p:sp>
        <p:nvSpPr>
          <p:cNvPr id="1762" name="Appropriately strategize design…"/>
          <p:cNvSpPr/>
          <p:nvPr/>
        </p:nvSpPr>
        <p:spPr>
          <a:xfrm>
            <a:off x="2714752" y="3604417"/>
            <a:ext cx="1574470" cy="121187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marL="128588" indent="-128588">
              <a:lnSpc>
                <a:spcPct val="150000"/>
              </a:lnSpc>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Appropriately strategize design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for fully researched design.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750" dirty="0">
              <a:solidFill>
                <a:schemeClr val="tx2"/>
              </a:solidFill>
            </a:endParaRP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via global supply chains.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750" dirty="0">
              <a:solidFill>
                <a:schemeClr val="tx2"/>
              </a:solidFill>
            </a:endParaRPr>
          </a:p>
          <a:p>
            <a:pPr marL="128588" indent="-128588">
              <a:lnSpc>
                <a:spcPct val="150000"/>
              </a:lnSpc>
              <a:buClr>
                <a:srgbClr val="EBEDF6"/>
              </a:buClr>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Uniquely and resource inter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via global supply chains. </a:t>
            </a:r>
          </a:p>
        </p:txBody>
      </p:sp>
      <p:sp>
        <p:nvSpPr>
          <p:cNvPr id="1766" name="ULTIMATE"/>
          <p:cNvSpPr/>
          <p:nvPr/>
        </p:nvSpPr>
        <p:spPr>
          <a:xfrm>
            <a:off x="7292919" y="1944857"/>
            <a:ext cx="926536" cy="2492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1600">
                <a:solidFill>
                  <a:srgbClr val="EBEDF6"/>
                </a:solidFill>
                <a:latin typeface="Roboto Slab Bold"/>
                <a:ea typeface="Roboto Slab Bold"/>
                <a:cs typeface="Roboto Slab Bold"/>
                <a:sym typeface="Roboto Slab Bold"/>
              </a:defRPr>
            </a:lvl1pPr>
          </a:lstStyle>
          <a:p>
            <a:pPr algn="ctr"/>
            <a:r>
              <a:rPr sz="1350" dirty="0">
                <a:solidFill>
                  <a:schemeClr val="bg1"/>
                </a:solidFill>
              </a:rPr>
              <a:t>ULTIMATE</a:t>
            </a:r>
          </a:p>
        </p:txBody>
      </p:sp>
      <p:grpSp>
        <p:nvGrpSpPr>
          <p:cNvPr id="6" name="Group 5"/>
          <p:cNvGrpSpPr/>
          <p:nvPr/>
        </p:nvGrpSpPr>
        <p:grpSpPr>
          <a:xfrm>
            <a:off x="7252442" y="2423594"/>
            <a:ext cx="903236" cy="664797"/>
            <a:chOff x="9669924" y="2838901"/>
            <a:chExt cx="1204314" cy="886396"/>
          </a:xfrm>
        </p:grpSpPr>
        <p:sp>
          <p:nvSpPr>
            <p:cNvPr id="1765" name="800"/>
            <p:cNvSpPr/>
            <p:nvPr/>
          </p:nvSpPr>
          <p:spPr>
            <a:xfrm>
              <a:off x="9833355" y="2838901"/>
              <a:ext cx="1040883" cy="88639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9600">
                  <a:solidFill>
                    <a:srgbClr val="EBEDF6"/>
                  </a:solidFill>
                  <a:latin typeface="Roboto Slab Light"/>
                  <a:ea typeface="Roboto Slab Light"/>
                  <a:cs typeface="Roboto Slab Light"/>
                  <a:sym typeface="Roboto Slab Light"/>
                </a:defRPr>
              </a:lvl1pPr>
            </a:lstStyle>
            <a:p>
              <a:r>
                <a:rPr sz="3600" dirty="0">
                  <a:solidFill>
                    <a:schemeClr val="bg1"/>
                  </a:solidFill>
                  <a:latin typeface="+mj-lt"/>
                </a:rPr>
                <a:t>800</a:t>
              </a:r>
            </a:p>
          </p:txBody>
        </p:sp>
        <p:sp>
          <p:nvSpPr>
            <p:cNvPr id="1767" name="$"/>
            <p:cNvSpPr/>
            <p:nvPr/>
          </p:nvSpPr>
          <p:spPr>
            <a:xfrm>
              <a:off x="9669924" y="2841648"/>
              <a:ext cx="111141" cy="29546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3200">
                  <a:solidFill>
                    <a:srgbClr val="EBEDF6"/>
                  </a:solidFill>
                  <a:latin typeface="Roboto Slab Bold"/>
                  <a:ea typeface="Roboto Slab Bold"/>
                  <a:cs typeface="Roboto Slab Bold"/>
                  <a:sym typeface="Roboto Slab Bold"/>
                </a:defRPr>
              </a:lvl1pPr>
            </a:lstStyle>
            <a:p>
              <a:r>
                <a:rPr sz="1200">
                  <a:solidFill>
                    <a:schemeClr val="bg1"/>
                  </a:solidFill>
                  <a:latin typeface="+mj-lt"/>
                </a:rPr>
                <a:t>$</a:t>
              </a:r>
            </a:p>
          </p:txBody>
        </p:sp>
      </p:grpSp>
      <p:sp>
        <p:nvSpPr>
          <p:cNvPr id="1768" name="Appropriately strategize design…"/>
          <p:cNvSpPr/>
          <p:nvPr/>
        </p:nvSpPr>
        <p:spPr>
          <a:xfrm>
            <a:off x="6968624" y="3604417"/>
            <a:ext cx="1574470" cy="121187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marL="128588" indent="-128588">
              <a:lnSpc>
                <a:spcPct val="150000"/>
              </a:lnSpc>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Appropriately strategize design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for fully researched design.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750" dirty="0">
              <a:solidFill>
                <a:schemeClr val="tx2"/>
              </a:solidFill>
            </a:endParaRP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via global supply chains.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750" dirty="0">
              <a:solidFill>
                <a:schemeClr val="tx2"/>
              </a:solidFill>
            </a:endParaRPr>
          </a:p>
          <a:p>
            <a:pPr marL="128588" indent="-128588">
              <a:lnSpc>
                <a:spcPct val="150000"/>
              </a:lnSpc>
              <a:buClr>
                <a:srgbClr val="EBEDF6"/>
              </a:buClr>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Uniquely and resource inter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via global supply chains. </a:t>
            </a:r>
          </a:p>
        </p:txBody>
      </p:sp>
      <p:sp>
        <p:nvSpPr>
          <p:cNvPr id="1772" name="PREMIUM"/>
          <p:cNvSpPr/>
          <p:nvPr/>
        </p:nvSpPr>
        <p:spPr>
          <a:xfrm>
            <a:off x="5205734" y="1944857"/>
            <a:ext cx="860813" cy="2492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1600">
                <a:solidFill>
                  <a:srgbClr val="677180"/>
                </a:solidFill>
                <a:latin typeface="Roboto Slab Bold"/>
                <a:ea typeface="Roboto Slab Bold"/>
                <a:cs typeface="Roboto Slab Bold"/>
                <a:sym typeface="Roboto Slab Bold"/>
              </a:defRPr>
            </a:lvl1pPr>
          </a:lstStyle>
          <a:p>
            <a:pPr algn="ctr"/>
            <a:r>
              <a:rPr sz="1350" dirty="0">
                <a:solidFill>
                  <a:schemeClr val="bg1"/>
                </a:solidFill>
              </a:rPr>
              <a:t>PREMIUM</a:t>
            </a:r>
          </a:p>
        </p:txBody>
      </p:sp>
      <p:grpSp>
        <p:nvGrpSpPr>
          <p:cNvPr id="5" name="Group 4"/>
          <p:cNvGrpSpPr/>
          <p:nvPr/>
        </p:nvGrpSpPr>
        <p:grpSpPr>
          <a:xfrm>
            <a:off x="5125508" y="2423594"/>
            <a:ext cx="906777" cy="664797"/>
            <a:chOff x="6834009" y="2838901"/>
            <a:chExt cx="1209035" cy="886396"/>
          </a:xfrm>
        </p:grpSpPr>
        <p:sp>
          <p:nvSpPr>
            <p:cNvPr id="1771" name="600"/>
            <p:cNvSpPr/>
            <p:nvPr/>
          </p:nvSpPr>
          <p:spPr>
            <a:xfrm>
              <a:off x="6997886" y="2838901"/>
              <a:ext cx="1045158" cy="88639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9600">
                  <a:solidFill>
                    <a:srgbClr val="677180"/>
                  </a:solidFill>
                  <a:latin typeface="Roboto Slab Light"/>
                  <a:ea typeface="Roboto Slab Light"/>
                  <a:cs typeface="Roboto Slab Light"/>
                  <a:sym typeface="Roboto Slab Light"/>
                </a:defRPr>
              </a:lvl1pPr>
            </a:lstStyle>
            <a:p>
              <a:r>
                <a:rPr sz="3600" dirty="0">
                  <a:solidFill>
                    <a:schemeClr val="bg1"/>
                  </a:solidFill>
                  <a:latin typeface="+mj-lt"/>
                </a:rPr>
                <a:t>600</a:t>
              </a:r>
            </a:p>
          </p:txBody>
        </p:sp>
        <p:sp>
          <p:nvSpPr>
            <p:cNvPr id="1773" name="$"/>
            <p:cNvSpPr/>
            <p:nvPr/>
          </p:nvSpPr>
          <p:spPr>
            <a:xfrm>
              <a:off x="6834009" y="2841648"/>
              <a:ext cx="111141" cy="29546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3200">
                  <a:solidFill>
                    <a:srgbClr val="677180"/>
                  </a:solidFill>
                  <a:latin typeface="Roboto Slab Bold"/>
                  <a:ea typeface="Roboto Slab Bold"/>
                  <a:cs typeface="Roboto Slab Bold"/>
                  <a:sym typeface="Roboto Slab Bold"/>
                </a:defRPr>
              </a:lvl1pPr>
            </a:lstStyle>
            <a:p>
              <a:r>
                <a:rPr sz="1200">
                  <a:solidFill>
                    <a:schemeClr val="bg1"/>
                  </a:solidFill>
                  <a:latin typeface="+mj-lt"/>
                </a:rPr>
                <a:t>$</a:t>
              </a:r>
            </a:p>
          </p:txBody>
        </p:sp>
      </p:grpSp>
      <p:sp>
        <p:nvSpPr>
          <p:cNvPr id="1774" name="Appropriately strategize design…"/>
          <p:cNvSpPr/>
          <p:nvPr/>
        </p:nvSpPr>
        <p:spPr>
          <a:xfrm>
            <a:off x="4841688" y="3604417"/>
            <a:ext cx="1574470" cy="121187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marL="128588" indent="-128588">
              <a:lnSpc>
                <a:spcPct val="150000"/>
              </a:lnSpc>
              <a:buSzPct val="100000"/>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750" dirty="0">
                <a:solidFill>
                  <a:schemeClr val="tx2"/>
                </a:solidFill>
              </a:rPr>
              <a:t>Appropriately strategize design </a:t>
            </a:r>
          </a:p>
          <a:p>
            <a:pPr marL="128588" indent="-128588">
              <a:lnSpc>
                <a:spcPct val="15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750" dirty="0">
                <a:solidFill>
                  <a:schemeClr val="tx2"/>
                </a:solidFill>
              </a:rPr>
              <a:t>for fully researched design. </a:t>
            </a:r>
          </a:p>
          <a:p>
            <a:pPr marL="128588" indent="-128588">
              <a:lnSpc>
                <a:spcPct val="15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endParaRPr sz="750" dirty="0">
              <a:solidFill>
                <a:schemeClr val="tx2"/>
              </a:solidFill>
            </a:endParaRPr>
          </a:p>
          <a:p>
            <a:pPr marL="128588" indent="-128588">
              <a:lnSpc>
                <a:spcPct val="15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750" dirty="0">
                <a:solidFill>
                  <a:schemeClr val="tx2"/>
                </a:solidFill>
              </a:rPr>
              <a:t>via global supply chains. </a:t>
            </a:r>
          </a:p>
          <a:p>
            <a:pPr marL="128588" indent="-128588">
              <a:lnSpc>
                <a:spcPct val="15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endParaRPr sz="750" dirty="0">
              <a:solidFill>
                <a:schemeClr val="tx2"/>
              </a:solidFill>
            </a:endParaRPr>
          </a:p>
          <a:p>
            <a:pPr marL="128588" indent="-128588">
              <a:lnSpc>
                <a:spcPct val="150000"/>
              </a:lnSpc>
              <a:buClr>
                <a:srgbClr val="EBEDF6"/>
              </a:buClr>
              <a:buSzPct val="100000"/>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750" dirty="0">
                <a:solidFill>
                  <a:schemeClr val="tx2"/>
                </a:solidFill>
              </a:rPr>
              <a:t>Uniquely and resource inter </a:t>
            </a:r>
          </a:p>
          <a:p>
            <a:pPr marL="128588" indent="-128588">
              <a:lnSpc>
                <a:spcPct val="15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750" dirty="0">
                <a:solidFill>
                  <a:schemeClr val="tx2"/>
                </a:solidFill>
              </a:rPr>
              <a:t>via global supply chains. </a:t>
            </a:r>
          </a:p>
        </p:txBody>
      </p:sp>
      <p:sp>
        <p:nvSpPr>
          <p:cNvPr id="7" name="Text Placeholder 6"/>
          <p:cNvSpPr>
            <a:spLocks noGrp="1"/>
          </p:cNvSpPr>
          <p:nvPr>
            <p:ph type="body" sz="quarter" idx="10"/>
          </p:nvPr>
        </p:nvSpPr>
        <p:spPr>
          <a:xfrm>
            <a:off x="342901" y="606590"/>
            <a:ext cx="2309237" cy="518091"/>
          </a:xfrm>
        </p:spPr>
        <p:txBody>
          <a:bodyPr/>
          <a:lstStyle/>
          <a:p>
            <a:r>
              <a:rPr lang="en-ID"/>
              <a:t>Table Of Price.</a:t>
            </a:r>
            <a:endParaRPr lang="en-ID" dirty="0"/>
          </a:p>
        </p:txBody>
      </p:sp>
      <p:sp>
        <p:nvSpPr>
          <p:cNvPr id="9" name="Content Placeholder 8"/>
          <p:cNvSpPr>
            <a:spLocks noGrp="1"/>
          </p:cNvSpPr>
          <p:nvPr>
            <p:ph sz="quarter" idx="12"/>
          </p:nvPr>
        </p:nvSpPr>
        <p:spPr/>
        <p:txBody>
          <a:bodyPr/>
          <a:lstStyle/>
          <a:p>
            <a:r>
              <a:rPr lang="en-ID"/>
              <a:t>Presented By : Johny Guru</a:t>
            </a:r>
            <a:endParaRPr lang="en-ID" dirty="0"/>
          </a:p>
        </p:txBody>
      </p:sp>
    </p:spTree>
    <p:extLst>
      <p:ext uri="{BB962C8B-B14F-4D97-AF65-F5344CB8AC3E}">
        <p14:creationId xmlns:p14="http://schemas.microsoft.com/office/powerpoint/2010/main" val="362906609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sld>
</file>

<file path=ppt/theme/theme1.xml><?xml version="1.0" encoding="utf-8"?>
<a:theme xmlns:a="http://schemas.openxmlformats.org/drawingml/2006/main" name="Office Theme">
  <a:themeElements>
    <a:clrScheme name="Agesa Color 3">
      <a:dk1>
        <a:sysClr val="windowText" lastClr="000000"/>
      </a:dk1>
      <a:lt1>
        <a:srgbClr val="FFFFFF"/>
      </a:lt1>
      <a:dk2>
        <a:srgbClr val="5F767F"/>
      </a:dk2>
      <a:lt2>
        <a:srgbClr val="FFFFFF"/>
      </a:lt2>
      <a:accent1>
        <a:srgbClr val="FCB813"/>
      </a:accent1>
      <a:accent2>
        <a:srgbClr val="EF5323"/>
      </a:accent2>
      <a:accent3>
        <a:srgbClr val="B5B5B5"/>
      </a:accent3>
      <a:accent4>
        <a:srgbClr val="B5B5B5"/>
      </a:accent4>
      <a:accent5>
        <a:srgbClr val="B5B5B5"/>
      </a:accent5>
      <a:accent6>
        <a:srgbClr val="B5B5B5"/>
      </a:accent6>
      <a:hlink>
        <a:srgbClr val="B5B5B5"/>
      </a:hlink>
      <a:folHlink>
        <a:srgbClr val="B5B5B5"/>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1211</TotalTime>
  <Words>1990</Words>
  <Application>Microsoft Office PowerPoint</Application>
  <PresentationFormat>On-screen Show (4:3)</PresentationFormat>
  <Paragraphs>375</Paragraphs>
  <Slides>25</Slides>
  <Notes>1</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25</vt:i4>
      </vt:variant>
    </vt:vector>
  </HeadingPairs>
  <TitlesOfParts>
    <vt:vector size="40" baseType="lpstr">
      <vt:lpstr>游ゴシック</vt:lpstr>
      <vt:lpstr>游ゴシック Light</vt:lpstr>
      <vt:lpstr>Arial</vt:lpstr>
      <vt:lpstr>Calibri</vt:lpstr>
      <vt:lpstr>Calibri Light</vt:lpstr>
      <vt:lpstr>Courier New</vt:lpstr>
      <vt:lpstr>Helvetica Light</vt:lpstr>
      <vt:lpstr>Open Sans</vt:lpstr>
      <vt:lpstr>Open Sans Light</vt:lpstr>
      <vt:lpstr>Roboto</vt:lpstr>
      <vt:lpstr>Roboto Slab Bold</vt:lpstr>
      <vt:lpstr>Roboto Slab Light</vt:lpstr>
      <vt:lpstr>San Francisco Display Bold</vt:lpstr>
      <vt:lpstr>San Francisco Display Light</vt:lpstr>
      <vt:lpstr>Office Theme</vt:lpstr>
      <vt:lpstr>PowerPoint Presentation</vt:lpstr>
      <vt:lpstr>PowerPoint Presentation</vt:lpstr>
      <vt:lpstr>PowerPoint Presentation</vt:lpstr>
      <vt:lpstr>I’M DAVOS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Septian Fauzi</dc:creator>
  <cp:lastModifiedBy>Septian Fauzi</cp:lastModifiedBy>
  <cp:revision>122</cp:revision>
  <dcterms:created xsi:type="dcterms:W3CDTF">2017-07-26T09:44:48Z</dcterms:created>
  <dcterms:modified xsi:type="dcterms:W3CDTF">2018-07-18T03:24:27Z</dcterms:modified>
</cp:coreProperties>
</file>